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1" r:id="rId1"/>
  </p:sldMasterIdLst>
  <p:notesMasterIdLst>
    <p:notesMasterId r:id="rId24"/>
  </p:notesMasterIdLst>
  <p:sldIdLst>
    <p:sldId id="256" r:id="rId2"/>
    <p:sldId id="257" r:id="rId3"/>
    <p:sldId id="258" r:id="rId4"/>
    <p:sldId id="314" r:id="rId5"/>
    <p:sldId id="260" r:id="rId6"/>
    <p:sldId id="315" r:id="rId7"/>
    <p:sldId id="316" r:id="rId8"/>
    <p:sldId id="317" r:id="rId9"/>
    <p:sldId id="312" r:id="rId10"/>
    <p:sldId id="262" r:id="rId11"/>
    <p:sldId id="318" r:id="rId12"/>
    <p:sldId id="327" r:id="rId13"/>
    <p:sldId id="328" r:id="rId14"/>
    <p:sldId id="266" r:id="rId15"/>
    <p:sldId id="329" r:id="rId16"/>
    <p:sldId id="324" r:id="rId17"/>
    <p:sldId id="320" r:id="rId18"/>
    <p:sldId id="325" r:id="rId19"/>
    <p:sldId id="313" r:id="rId20"/>
    <p:sldId id="319" r:id="rId21"/>
    <p:sldId id="272" r:id="rId22"/>
    <p:sldId id="291" r:id="rId23"/>
  </p:sldIdLst>
  <p:sldSz cx="9144000" cy="5143500" type="screen16x9"/>
  <p:notesSz cx="6858000" cy="9144000"/>
  <p:embeddedFontLst>
    <p:embeddedFont>
      <p:font typeface="Chewy" panose="020B0604020202020204" charset="0"/>
      <p:regular r:id="rId25"/>
    </p:embeddedFont>
    <p:embeddedFont>
      <p:font typeface="Nunito" pitchFamily="2" charset="0"/>
      <p:regular r:id="rId26"/>
      <p:bold r:id="rId27"/>
      <p:italic r:id="rId28"/>
      <p:boldItalic r:id="rId29"/>
    </p:embeddedFont>
    <p:embeddedFont>
      <p:font typeface="Roboto Condensed Light" panose="02000000000000000000" pitchFamily="2" charset="0"/>
      <p:regular r:id="rId30"/>
      <p:italic r:id="rId31"/>
    </p:embeddedFont>
    <p:embeddedFont>
      <p:font typeface="TH SarabunPSK" panose="020B0500040200020003" pitchFamily="34" charset="-34"/>
      <p:regular r:id="rId32"/>
      <p:bold r:id="rId33"/>
      <p:italic r:id="rId34"/>
      <p:boldItalic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717374F-FD77-4982-9C55-BBEEBD0A157D}" v="224" dt="2023-12-11T17:15:48.720"/>
  </p1510:revLst>
</p1510:revInfo>
</file>

<file path=ppt/tableStyles.xml><?xml version="1.0" encoding="utf-8"?>
<a:tblStyleLst xmlns:a="http://schemas.openxmlformats.org/drawingml/2006/main" def="{AD1FE0C4-B450-4FB9-98AD-6940BFDAA57C}">
  <a:tblStyle styleId="{AD1FE0C4-B450-4FB9-98AD-6940BFDAA57C}"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91B80217-B402-4114-A88F-0D94999C7857}"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3" d="100"/>
          <a:sy n="63" d="100"/>
        </p:scale>
        <p:origin x="1022"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8"/>
        <p:cNvGrpSpPr/>
        <p:nvPr/>
      </p:nvGrpSpPr>
      <p:grpSpPr>
        <a:xfrm>
          <a:off x="0" y="0"/>
          <a:ext cx="0" cy="0"/>
          <a:chOff x="0" y="0"/>
          <a:chExt cx="0" cy="0"/>
        </a:xfrm>
      </p:grpSpPr>
      <p:sp>
        <p:nvSpPr>
          <p:cNvPr id="2099" name="Google Shape;2099;g4dfce81f1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0" name="Google Shape;2100;g4dfce81f1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1"/>
        <p:cNvGrpSpPr/>
        <p:nvPr/>
      </p:nvGrpSpPr>
      <p:grpSpPr>
        <a:xfrm>
          <a:off x="0" y="0"/>
          <a:ext cx="0" cy="0"/>
          <a:chOff x="0" y="0"/>
          <a:chExt cx="0" cy="0"/>
        </a:xfrm>
      </p:grpSpPr>
      <p:sp>
        <p:nvSpPr>
          <p:cNvPr id="2302" name="Google Shape;2302;g54dda1946d_6_3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03" name="Google Shape;2303;g54dda1946d_6_3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1"/>
        <p:cNvGrpSpPr/>
        <p:nvPr/>
      </p:nvGrpSpPr>
      <p:grpSpPr>
        <a:xfrm>
          <a:off x="0" y="0"/>
          <a:ext cx="0" cy="0"/>
          <a:chOff x="0" y="0"/>
          <a:chExt cx="0" cy="0"/>
        </a:xfrm>
      </p:grpSpPr>
      <p:sp>
        <p:nvSpPr>
          <p:cNvPr id="2302" name="Google Shape;2302;g54dda1946d_6_3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03" name="Google Shape;2303;g54dda1946d_6_3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40135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1"/>
        <p:cNvGrpSpPr/>
        <p:nvPr/>
      </p:nvGrpSpPr>
      <p:grpSpPr>
        <a:xfrm>
          <a:off x="0" y="0"/>
          <a:ext cx="0" cy="0"/>
          <a:chOff x="0" y="0"/>
          <a:chExt cx="0" cy="0"/>
        </a:xfrm>
      </p:grpSpPr>
      <p:sp>
        <p:nvSpPr>
          <p:cNvPr id="2302" name="Google Shape;2302;g54dda1946d_6_3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03" name="Google Shape;2303;g54dda1946d_6_3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397227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1"/>
        <p:cNvGrpSpPr/>
        <p:nvPr/>
      </p:nvGrpSpPr>
      <p:grpSpPr>
        <a:xfrm>
          <a:off x="0" y="0"/>
          <a:ext cx="0" cy="0"/>
          <a:chOff x="0" y="0"/>
          <a:chExt cx="0" cy="0"/>
        </a:xfrm>
      </p:grpSpPr>
      <p:sp>
        <p:nvSpPr>
          <p:cNvPr id="2302" name="Google Shape;2302;g54dda1946d_6_3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03" name="Google Shape;2303;g54dda1946d_6_3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343983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6"/>
        <p:cNvGrpSpPr/>
        <p:nvPr/>
      </p:nvGrpSpPr>
      <p:grpSpPr>
        <a:xfrm>
          <a:off x="0" y="0"/>
          <a:ext cx="0" cy="0"/>
          <a:chOff x="0" y="0"/>
          <a:chExt cx="0" cy="0"/>
        </a:xfrm>
      </p:grpSpPr>
      <p:sp>
        <p:nvSpPr>
          <p:cNvPr id="2617" name="Google Shape;2617;gfac6c8b89f_0_21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18" name="Google Shape;2618;gfac6c8b89f_0_21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2"/>
        <p:cNvGrpSpPr/>
        <p:nvPr/>
      </p:nvGrpSpPr>
      <p:grpSpPr>
        <a:xfrm>
          <a:off x="0" y="0"/>
          <a:ext cx="0" cy="0"/>
          <a:chOff x="0" y="0"/>
          <a:chExt cx="0" cy="0"/>
        </a:xfrm>
      </p:grpSpPr>
      <p:sp>
        <p:nvSpPr>
          <p:cNvPr id="2363" name="Google Shape;2363;gfac6c8b89f_0_1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4" name="Google Shape;2364;gfac6c8b89f_0_1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843133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2"/>
        <p:cNvGrpSpPr/>
        <p:nvPr/>
      </p:nvGrpSpPr>
      <p:grpSpPr>
        <a:xfrm>
          <a:off x="0" y="0"/>
          <a:ext cx="0" cy="0"/>
          <a:chOff x="0" y="0"/>
          <a:chExt cx="0" cy="0"/>
        </a:xfrm>
      </p:grpSpPr>
      <p:sp>
        <p:nvSpPr>
          <p:cNvPr id="2363" name="Google Shape;2363;gfac6c8b89f_0_1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4" name="Google Shape;2364;gfac6c8b89f_0_1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330928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2"/>
        <p:cNvGrpSpPr/>
        <p:nvPr/>
      </p:nvGrpSpPr>
      <p:grpSpPr>
        <a:xfrm>
          <a:off x="0" y="0"/>
          <a:ext cx="0" cy="0"/>
          <a:chOff x="0" y="0"/>
          <a:chExt cx="0" cy="0"/>
        </a:xfrm>
      </p:grpSpPr>
      <p:sp>
        <p:nvSpPr>
          <p:cNvPr id="2363" name="Google Shape;2363;gfac6c8b89f_0_1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4" name="Google Shape;2364;gfac6c8b89f_0_1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66348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2"/>
        <p:cNvGrpSpPr/>
        <p:nvPr/>
      </p:nvGrpSpPr>
      <p:grpSpPr>
        <a:xfrm>
          <a:off x="0" y="0"/>
          <a:ext cx="0" cy="0"/>
          <a:chOff x="0" y="0"/>
          <a:chExt cx="0" cy="0"/>
        </a:xfrm>
      </p:grpSpPr>
      <p:sp>
        <p:nvSpPr>
          <p:cNvPr id="2363" name="Google Shape;2363;gfac6c8b89f_0_1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4" name="Google Shape;2364;gfac6c8b89f_0_1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908056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2"/>
        <p:cNvGrpSpPr/>
        <p:nvPr/>
      </p:nvGrpSpPr>
      <p:grpSpPr>
        <a:xfrm>
          <a:off x="0" y="0"/>
          <a:ext cx="0" cy="0"/>
          <a:chOff x="0" y="0"/>
          <a:chExt cx="0" cy="0"/>
        </a:xfrm>
      </p:grpSpPr>
      <p:sp>
        <p:nvSpPr>
          <p:cNvPr id="2363" name="Google Shape;2363;gfac6c8b89f_0_1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4" name="Google Shape;2364;gfac6c8b89f_0_1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45733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3"/>
        <p:cNvGrpSpPr/>
        <p:nvPr/>
      </p:nvGrpSpPr>
      <p:grpSpPr>
        <a:xfrm>
          <a:off x="0" y="0"/>
          <a:ext cx="0" cy="0"/>
          <a:chOff x="0" y="0"/>
          <a:chExt cx="0" cy="0"/>
        </a:xfrm>
      </p:grpSpPr>
      <p:sp>
        <p:nvSpPr>
          <p:cNvPr id="2204" name="Google Shape;2204;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5" name="Google Shape;2205;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2"/>
        <p:cNvGrpSpPr/>
        <p:nvPr/>
      </p:nvGrpSpPr>
      <p:grpSpPr>
        <a:xfrm>
          <a:off x="0" y="0"/>
          <a:ext cx="0" cy="0"/>
          <a:chOff x="0" y="0"/>
          <a:chExt cx="0" cy="0"/>
        </a:xfrm>
      </p:grpSpPr>
      <p:sp>
        <p:nvSpPr>
          <p:cNvPr id="2363" name="Google Shape;2363;gfac6c8b89f_0_1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4" name="Google Shape;2364;gfac6c8b89f_0_1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549118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2"/>
        <p:cNvGrpSpPr/>
        <p:nvPr/>
      </p:nvGrpSpPr>
      <p:grpSpPr>
        <a:xfrm>
          <a:off x="0" y="0"/>
          <a:ext cx="0" cy="0"/>
          <a:chOff x="0" y="0"/>
          <a:chExt cx="0" cy="0"/>
        </a:xfrm>
      </p:grpSpPr>
      <p:sp>
        <p:nvSpPr>
          <p:cNvPr id="2783" name="Google Shape;2783;gfac6c8b89f_0_17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84" name="Google Shape;2784;gfac6c8b89f_0_17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4"/>
        <p:cNvGrpSpPr/>
        <p:nvPr/>
      </p:nvGrpSpPr>
      <p:grpSpPr>
        <a:xfrm>
          <a:off x="0" y="0"/>
          <a:ext cx="0" cy="0"/>
          <a:chOff x="0" y="0"/>
          <a:chExt cx="0" cy="0"/>
        </a:xfrm>
      </p:grpSpPr>
      <p:sp>
        <p:nvSpPr>
          <p:cNvPr id="4375" name="Google Shape;4375;gfac6c8b89f_0_24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76" name="Google Shape;4376;gfac6c8b89f_0_24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5"/>
        <p:cNvGrpSpPr/>
        <p:nvPr/>
      </p:nvGrpSpPr>
      <p:grpSpPr>
        <a:xfrm>
          <a:off x="0" y="0"/>
          <a:ext cx="0" cy="0"/>
          <a:chOff x="0" y="0"/>
          <a:chExt cx="0" cy="0"/>
        </a:xfrm>
      </p:grpSpPr>
      <p:sp>
        <p:nvSpPr>
          <p:cNvPr id="2226" name="Google Shape;2226;gd431007ba2_0_2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7" name="Google Shape;2227;gd431007ba2_0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1"/>
        <p:cNvGrpSpPr/>
        <p:nvPr/>
      </p:nvGrpSpPr>
      <p:grpSpPr>
        <a:xfrm>
          <a:off x="0" y="0"/>
          <a:ext cx="0" cy="0"/>
          <a:chOff x="0" y="0"/>
          <a:chExt cx="0" cy="0"/>
        </a:xfrm>
      </p:grpSpPr>
      <p:sp>
        <p:nvSpPr>
          <p:cNvPr id="2302" name="Google Shape;2302;g54dda1946d_6_3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03" name="Google Shape;2303;g54dda1946d_6_3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01576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1"/>
        <p:cNvGrpSpPr/>
        <p:nvPr/>
      </p:nvGrpSpPr>
      <p:grpSpPr>
        <a:xfrm>
          <a:off x="0" y="0"/>
          <a:ext cx="0" cy="0"/>
          <a:chOff x="0" y="0"/>
          <a:chExt cx="0" cy="0"/>
        </a:xfrm>
      </p:grpSpPr>
      <p:sp>
        <p:nvSpPr>
          <p:cNvPr id="2272" name="Google Shape;2272;gf1d74a861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3" name="Google Shape;2273;gf1d74a861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1"/>
        <p:cNvGrpSpPr/>
        <p:nvPr/>
      </p:nvGrpSpPr>
      <p:grpSpPr>
        <a:xfrm>
          <a:off x="0" y="0"/>
          <a:ext cx="0" cy="0"/>
          <a:chOff x="0" y="0"/>
          <a:chExt cx="0" cy="0"/>
        </a:xfrm>
      </p:grpSpPr>
      <p:sp>
        <p:nvSpPr>
          <p:cNvPr id="2272" name="Google Shape;2272;gf1d74a861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3" name="Google Shape;2273;gf1d74a861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76384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1"/>
        <p:cNvGrpSpPr/>
        <p:nvPr/>
      </p:nvGrpSpPr>
      <p:grpSpPr>
        <a:xfrm>
          <a:off x="0" y="0"/>
          <a:ext cx="0" cy="0"/>
          <a:chOff x="0" y="0"/>
          <a:chExt cx="0" cy="0"/>
        </a:xfrm>
      </p:grpSpPr>
      <p:sp>
        <p:nvSpPr>
          <p:cNvPr id="2272" name="Google Shape;2272;gf1d74a861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3" name="Google Shape;2273;gf1d74a861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415069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1"/>
        <p:cNvGrpSpPr/>
        <p:nvPr/>
      </p:nvGrpSpPr>
      <p:grpSpPr>
        <a:xfrm>
          <a:off x="0" y="0"/>
          <a:ext cx="0" cy="0"/>
          <a:chOff x="0" y="0"/>
          <a:chExt cx="0" cy="0"/>
        </a:xfrm>
      </p:grpSpPr>
      <p:sp>
        <p:nvSpPr>
          <p:cNvPr id="2272" name="Google Shape;2272;gf1d74a861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3" name="Google Shape;2273;gf1d74a861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567403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1"/>
        <p:cNvGrpSpPr/>
        <p:nvPr/>
      </p:nvGrpSpPr>
      <p:grpSpPr>
        <a:xfrm>
          <a:off x="0" y="0"/>
          <a:ext cx="0" cy="0"/>
          <a:chOff x="0" y="0"/>
          <a:chExt cx="0" cy="0"/>
        </a:xfrm>
      </p:grpSpPr>
      <p:sp>
        <p:nvSpPr>
          <p:cNvPr id="2302" name="Google Shape;2302;g54dda1946d_6_3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03" name="Google Shape;2303;g54dda1946d_6_3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9264277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8.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8.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pic>
        <p:nvPicPr>
          <p:cNvPr id="9" name="Google Shape;9;p2"/>
          <p:cNvPicPr preferRelativeResize="0"/>
          <p:nvPr/>
        </p:nvPicPr>
        <p:blipFill>
          <a:blip r:embed="rId2">
            <a:alphaModFix amt="20000"/>
          </a:blip>
          <a:stretch>
            <a:fillRect/>
          </a:stretch>
        </p:blipFill>
        <p:spPr>
          <a:xfrm>
            <a:off x="0" y="0"/>
            <a:ext cx="9144000" cy="5143500"/>
          </a:xfrm>
          <a:prstGeom prst="rect">
            <a:avLst/>
          </a:prstGeom>
          <a:noFill/>
          <a:ln>
            <a:noFill/>
          </a:ln>
        </p:spPr>
      </p:pic>
      <p:sp>
        <p:nvSpPr>
          <p:cNvPr id="10" name="Google Shape;10;p2"/>
          <p:cNvSpPr txBox="1">
            <a:spLocks noGrp="1"/>
          </p:cNvSpPr>
          <p:nvPr>
            <p:ph type="ctrTitle"/>
          </p:nvPr>
        </p:nvSpPr>
        <p:spPr>
          <a:xfrm>
            <a:off x="1353874" y="1018777"/>
            <a:ext cx="5031900" cy="2125200"/>
          </a:xfrm>
          <a:prstGeom prst="rect">
            <a:avLst/>
          </a:prstGeom>
        </p:spPr>
        <p:txBody>
          <a:bodyPr spcFirstLastPara="1" wrap="square" lIns="91425" tIns="91425" rIns="91425" bIns="91425" anchor="ctr" anchorCtr="0">
            <a:noAutofit/>
          </a:bodyPr>
          <a:lstStyle>
            <a:lvl1pPr lvl="0" algn="l">
              <a:spcBef>
                <a:spcPts val="0"/>
              </a:spcBef>
              <a:spcAft>
                <a:spcPts val="0"/>
              </a:spcAft>
              <a:buSzPts val="5200"/>
              <a:buNone/>
              <a:defRPr sz="5000" b="0"/>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1" name="Google Shape;11;p2"/>
          <p:cNvSpPr txBox="1">
            <a:spLocks noGrp="1"/>
          </p:cNvSpPr>
          <p:nvPr>
            <p:ph type="subTitle" idx="1"/>
          </p:nvPr>
        </p:nvSpPr>
        <p:spPr>
          <a:xfrm>
            <a:off x="1353874" y="3219324"/>
            <a:ext cx="3822300" cy="448200"/>
          </a:xfrm>
          <a:prstGeom prst="rect">
            <a:avLst/>
          </a:prstGeom>
          <a:noFill/>
        </p:spPr>
        <p:txBody>
          <a:bodyPr spcFirstLastPara="1" wrap="square" lIns="91425" tIns="91425" rIns="91425" bIns="91425" anchor="ctr" anchorCtr="0">
            <a:noAutofit/>
          </a:bodyPr>
          <a:lstStyle>
            <a:lvl1pPr lvl="0">
              <a:lnSpc>
                <a:spcPct val="100000"/>
              </a:lnSpc>
              <a:spcBef>
                <a:spcPts val="0"/>
              </a:spcBef>
              <a:spcAft>
                <a:spcPts val="0"/>
              </a:spcAft>
              <a:buSzPts val="1400"/>
              <a:buNone/>
              <a:defRPr sz="16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12" name="Google Shape;12;p2"/>
          <p:cNvSpPr/>
          <p:nvPr/>
        </p:nvSpPr>
        <p:spPr>
          <a:xfrm>
            <a:off x="-715800" y="4206950"/>
            <a:ext cx="5890257" cy="936512"/>
          </a:xfrm>
          <a:custGeom>
            <a:avLst/>
            <a:gdLst/>
            <a:ahLst/>
            <a:cxnLst/>
            <a:rect l="l" t="t" r="r" b="b"/>
            <a:pathLst>
              <a:path w="260602" h="41434" extrusionOk="0">
                <a:moveTo>
                  <a:pt x="125454" y="0"/>
                </a:moveTo>
                <a:lnTo>
                  <a:pt x="123694" y="32"/>
                </a:lnTo>
                <a:lnTo>
                  <a:pt x="121902" y="64"/>
                </a:lnTo>
                <a:lnTo>
                  <a:pt x="120142" y="160"/>
                </a:lnTo>
                <a:lnTo>
                  <a:pt x="118351" y="224"/>
                </a:lnTo>
                <a:lnTo>
                  <a:pt x="116591" y="352"/>
                </a:lnTo>
                <a:lnTo>
                  <a:pt x="114799" y="480"/>
                </a:lnTo>
                <a:lnTo>
                  <a:pt x="113039" y="640"/>
                </a:lnTo>
                <a:lnTo>
                  <a:pt x="111248" y="832"/>
                </a:lnTo>
                <a:lnTo>
                  <a:pt x="109488" y="1024"/>
                </a:lnTo>
                <a:lnTo>
                  <a:pt x="107728" y="1248"/>
                </a:lnTo>
                <a:lnTo>
                  <a:pt x="105968" y="1472"/>
                </a:lnTo>
                <a:lnTo>
                  <a:pt x="104177" y="1728"/>
                </a:lnTo>
                <a:lnTo>
                  <a:pt x="102417" y="2016"/>
                </a:lnTo>
                <a:lnTo>
                  <a:pt x="98897" y="2624"/>
                </a:lnTo>
                <a:lnTo>
                  <a:pt x="95378" y="3296"/>
                </a:lnTo>
                <a:lnTo>
                  <a:pt x="91859" y="4063"/>
                </a:lnTo>
                <a:lnTo>
                  <a:pt x="88339" y="4863"/>
                </a:lnTo>
                <a:lnTo>
                  <a:pt x="84852" y="5759"/>
                </a:lnTo>
                <a:lnTo>
                  <a:pt x="81332" y="6719"/>
                </a:lnTo>
                <a:lnTo>
                  <a:pt x="77845" y="7743"/>
                </a:lnTo>
                <a:lnTo>
                  <a:pt x="74357" y="8799"/>
                </a:lnTo>
                <a:lnTo>
                  <a:pt x="70870" y="9919"/>
                </a:lnTo>
                <a:lnTo>
                  <a:pt x="67414" y="11102"/>
                </a:lnTo>
                <a:lnTo>
                  <a:pt x="63927" y="12318"/>
                </a:lnTo>
                <a:lnTo>
                  <a:pt x="60471" y="13598"/>
                </a:lnTo>
                <a:lnTo>
                  <a:pt x="57016" y="14942"/>
                </a:lnTo>
                <a:lnTo>
                  <a:pt x="53560" y="16286"/>
                </a:lnTo>
                <a:lnTo>
                  <a:pt x="50105" y="17693"/>
                </a:lnTo>
                <a:lnTo>
                  <a:pt x="46681" y="19133"/>
                </a:lnTo>
                <a:lnTo>
                  <a:pt x="43258" y="20637"/>
                </a:lnTo>
                <a:lnTo>
                  <a:pt x="39834" y="22141"/>
                </a:lnTo>
                <a:lnTo>
                  <a:pt x="36411" y="23677"/>
                </a:lnTo>
                <a:lnTo>
                  <a:pt x="33019" y="25244"/>
                </a:lnTo>
                <a:lnTo>
                  <a:pt x="29596" y="26844"/>
                </a:lnTo>
                <a:lnTo>
                  <a:pt x="26204" y="28476"/>
                </a:lnTo>
                <a:lnTo>
                  <a:pt x="22813" y="30108"/>
                </a:lnTo>
                <a:lnTo>
                  <a:pt x="19453" y="31771"/>
                </a:lnTo>
                <a:lnTo>
                  <a:pt x="9759" y="36571"/>
                </a:lnTo>
                <a:lnTo>
                  <a:pt x="0" y="41434"/>
                </a:lnTo>
                <a:lnTo>
                  <a:pt x="260602" y="41434"/>
                </a:lnTo>
                <a:lnTo>
                  <a:pt x="255738" y="39546"/>
                </a:lnTo>
                <a:lnTo>
                  <a:pt x="251931" y="38042"/>
                </a:lnTo>
                <a:lnTo>
                  <a:pt x="248188" y="36507"/>
                </a:lnTo>
                <a:lnTo>
                  <a:pt x="244444" y="34971"/>
                </a:lnTo>
                <a:lnTo>
                  <a:pt x="236957" y="31867"/>
                </a:lnTo>
                <a:lnTo>
                  <a:pt x="221983" y="25532"/>
                </a:lnTo>
                <a:lnTo>
                  <a:pt x="214464" y="22397"/>
                </a:lnTo>
                <a:lnTo>
                  <a:pt x="210721" y="20861"/>
                </a:lnTo>
                <a:lnTo>
                  <a:pt x="206978" y="19325"/>
                </a:lnTo>
                <a:lnTo>
                  <a:pt x="203202" y="17821"/>
                </a:lnTo>
                <a:lnTo>
                  <a:pt x="199459" y="16350"/>
                </a:lnTo>
                <a:lnTo>
                  <a:pt x="195683" y="14942"/>
                </a:lnTo>
                <a:lnTo>
                  <a:pt x="191908" y="13534"/>
                </a:lnTo>
                <a:lnTo>
                  <a:pt x="188164" y="12190"/>
                </a:lnTo>
                <a:lnTo>
                  <a:pt x="184357" y="10878"/>
                </a:lnTo>
                <a:lnTo>
                  <a:pt x="180581" y="9631"/>
                </a:lnTo>
                <a:lnTo>
                  <a:pt x="176806" y="8447"/>
                </a:lnTo>
                <a:lnTo>
                  <a:pt x="172999" y="7295"/>
                </a:lnTo>
                <a:lnTo>
                  <a:pt x="169223" y="6239"/>
                </a:lnTo>
                <a:lnTo>
                  <a:pt x="165416" y="5247"/>
                </a:lnTo>
                <a:lnTo>
                  <a:pt x="161576" y="4319"/>
                </a:lnTo>
                <a:lnTo>
                  <a:pt x="159689" y="3871"/>
                </a:lnTo>
                <a:lnTo>
                  <a:pt x="157769" y="3455"/>
                </a:lnTo>
                <a:lnTo>
                  <a:pt x="155849" y="3072"/>
                </a:lnTo>
                <a:lnTo>
                  <a:pt x="153929" y="2688"/>
                </a:lnTo>
                <a:lnTo>
                  <a:pt x="152010" y="2336"/>
                </a:lnTo>
                <a:lnTo>
                  <a:pt x="150090" y="2016"/>
                </a:lnTo>
                <a:lnTo>
                  <a:pt x="148170" y="1696"/>
                </a:lnTo>
                <a:lnTo>
                  <a:pt x="146251" y="1408"/>
                </a:lnTo>
                <a:lnTo>
                  <a:pt x="144331" y="1152"/>
                </a:lnTo>
                <a:lnTo>
                  <a:pt x="142411" y="928"/>
                </a:lnTo>
                <a:lnTo>
                  <a:pt x="140491" y="736"/>
                </a:lnTo>
                <a:lnTo>
                  <a:pt x="138540" y="544"/>
                </a:lnTo>
                <a:lnTo>
                  <a:pt x="136620" y="384"/>
                </a:lnTo>
                <a:lnTo>
                  <a:pt x="134668" y="256"/>
                </a:lnTo>
                <a:lnTo>
                  <a:pt x="132748" y="160"/>
                </a:lnTo>
                <a:lnTo>
                  <a:pt x="130797" y="64"/>
                </a:lnTo>
                <a:lnTo>
                  <a:pt x="129005" y="32"/>
                </a:lnTo>
                <a:lnTo>
                  <a:pt x="127245" y="0"/>
                </a:lnTo>
                <a:close/>
              </a:path>
            </a:pathLst>
          </a:custGeom>
          <a:gradFill>
            <a:gsLst>
              <a:gs pos="0">
                <a:schemeClr val="lt1"/>
              </a:gs>
              <a:gs pos="100000">
                <a:schemeClr val="dk2"/>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3" name="Google Shape;13;p2"/>
          <p:cNvPicPr preferRelativeResize="0"/>
          <p:nvPr/>
        </p:nvPicPr>
        <p:blipFill>
          <a:blip r:embed="rId3">
            <a:alphaModFix/>
          </a:blip>
          <a:stretch>
            <a:fillRect/>
          </a:stretch>
        </p:blipFill>
        <p:spPr>
          <a:xfrm>
            <a:off x="-55537" y="-103338"/>
            <a:ext cx="2858475" cy="882600"/>
          </a:xfrm>
          <a:prstGeom prst="rect">
            <a:avLst/>
          </a:prstGeom>
          <a:noFill/>
          <a:ln>
            <a:noFill/>
          </a:ln>
        </p:spPr>
      </p:pic>
      <p:pic>
        <p:nvPicPr>
          <p:cNvPr id="14" name="Google Shape;14;p2"/>
          <p:cNvPicPr preferRelativeResize="0"/>
          <p:nvPr/>
        </p:nvPicPr>
        <p:blipFill>
          <a:blip r:embed="rId3">
            <a:alphaModFix/>
          </a:blip>
          <a:stretch>
            <a:fillRect/>
          </a:stretch>
        </p:blipFill>
        <p:spPr>
          <a:xfrm>
            <a:off x="6285525" y="-103338"/>
            <a:ext cx="2858475" cy="882600"/>
          </a:xfrm>
          <a:prstGeom prst="rect">
            <a:avLst/>
          </a:prstGeom>
          <a:noFill/>
          <a:ln>
            <a:noFill/>
          </a:ln>
        </p:spPr>
      </p:pic>
      <p:sp>
        <p:nvSpPr>
          <p:cNvPr id="15" name="Google Shape;15;p2"/>
          <p:cNvSpPr/>
          <p:nvPr/>
        </p:nvSpPr>
        <p:spPr>
          <a:xfrm>
            <a:off x="3854658" y="4273192"/>
            <a:ext cx="5944332" cy="713390"/>
          </a:xfrm>
          <a:custGeom>
            <a:avLst/>
            <a:gdLst/>
            <a:ahLst/>
            <a:cxnLst/>
            <a:rect l="l" t="t" r="r" b="b"/>
            <a:pathLst>
              <a:path w="260602" h="41434" extrusionOk="0">
                <a:moveTo>
                  <a:pt x="125454" y="0"/>
                </a:moveTo>
                <a:lnTo>
                  <a:pt x="123694" y="32"/>
                </a:lnTo>
                <a:lnTo>
                  <a:pt x="121902" y="64"/>
                </a:lnTo>
                <a:lnTo>
                  <a:pt x="120142" y="160"/>
                </a:lnTo>
                <a:lnTo>
                  <a:pt x="118351" y="224"/>
                </a:lnTo>
                <a:lnTo>
                  <a:pt x="116591" y="352"/>
                </a:lnTo>
                <a:lnTo>
                  <a:pt x="114799" y="480"/>
                </a:lnTo>
                <a:lnTo>
                  <a:pt x="113039" y="640"/>
                </a:lnTo>
                <a:lnTo>
                  <a:pt x="111248" y="832"/>
                </a:lnTo>
                <a:lnTo>
                  <a:pt x="109488" y="1024"/>
                </a:lnTo>
                <a:lnTo>
                  <a:pt x="107728" y="1248"/>
                </a:lnTo>
                <a:lnTo>
                  <a:pt x="105968" y="1472"/>
                </a:lnTo>
                <a:lnTo>
                  <a:pt x="104177" y="1728"/>
                </a:lnTo>
                <a:lnTo>
                  <a:pt x="102417" y="2016"/>
                </a:lnTo>
                <a:lnTo>
                  <a:pt x="98897" y="2624"/>
                </a:lnTo>
                <a:lnTo>
                  <a:pt x="95378" y="3296"/>
                </a:lnTo>
                <a:lnTo>
                  <a:pt x="91859" y="4063"/>
                </a:lnTo>
                <a:lnTo>
                  <a:pt x="88339" y="4863"/>
                </a:lnTo>
                <a:lnTo>
                  <a:pt x="84852" y="5759"/>
                </a:lnTo>
                <a:lnTo>
                  <a:pt x="81332" y="6719"/>
                </a:lnTo>
                <a:lnTo>
                  <a:pt x="77845" y="7743"/>
                </a:lnTo>
                <a:lnTo>
                  <a:pt x="74357" y="8799"/>
                </a:lnTo>
                <a:lnTo>
                  <a:pt x="70870" y="9919"/>
                </a:lnTo>
                <a:lnTo>
                  <a:pt x="67414" y="11102"/>
                </a:lnTo>
                <a:lnTo>
                  <a:pt x="63927" y="12318"/>
                </a:lnTo>
                <a:lnTo>
                  <a:pt x="60471" y="13598"/>
                </a:lnTo>
                <a:lnTo>
                  <a:pt x="57016" y="14942"/>
                </a:lnTo>
                <a:lnTo>
                  <a:pt x="53560" y="16286"/>
                </a:lnTo>
                <a:lnTo>
                  <a:pt x="50105" y="17693"/>
                </a:lnTo>
                <a:lnTo>
                  <a:pt x="46681" y="19133"/>
                </a:lnTo>
                <a:lnTo>
                  <a:pt x="43258" y="20637"/>
                </a:lnTo>
                <a:lnTo>
                  <a:pt x="39834" y="22141"/>
                </a:lnTo>
                <a:lnTo>
                  <a:pt x="36411" y="23677"/>
                </a:lnTo>
                <a:lnTo>
                  <a:pt x="33019" y="25244"/>
                </a:lnTo>
                <a:lnTo>
                  <a:pt x="29596" y="26844"/>
                </a:lnTo>
                <a:lnTo>
                  <a:pt x="26204" y="28476"/>
                </a:lnTo>
                <a:lnTo>
                  <a:pt x="22813" y="30108"/>
                </a:lnTo>
                <a:lnTo>
                  <a:pt x="19453" y="31771"/>
                </a:lnTo>
                <a:lnTo>
                  <a:pt x="9759" y="36571"/>
                </a:lnTo>
                <a:lnTo>
                  <a:pt x="0" y="41434"/>
                </a:lnTo>
                <a:lnTo>
                  <a:pt x="260602" y="41434"/>
                </a:lnTo>
                <a:lnTo>
                  <a:pt x="255738" y="39546"/>
                </a:lnTo>
                <a:lnTo>
                  <a:pt x="251931" y="38042"/>
                </a:lnTo>
                <a:lnTo>
                  <a:pt x="248188" y="36507"/>
                </a:lnTo>
                <a:lnTo>
                  <a:pt x="244444" y="34971"/>
                </a:lnTo>
                <a:lnTo>
                  <a:pt x="236957" y="31867"/>
                </a:lnTo>
                <a:lnTo>
                  <a:pt x="221983" y="25532"/>
                </a:lnTo>
                <a:lnTo>
                  <a:pt x="214464" y="22397"/>
                </a:lnTo>
                <a:lnTo>
                  <a:pt x="210721" y="20861"/>
                </a:lnTo>
                <a:lnTo>
                  <a:pt x="206978" y="19325"/>
                </a:lnTo>
                <a:lnTo>
                  <a:pt x="203202" y="17821"/>
                </a:lnTo>
                <a:lnTo>
                  <a:pt x="199459" y="16350"/>
                </a:lnTo>
                <a:lnTo>
                  <a:pt x="195683" y="14942"/>
                </a:lnTo>
                <a:lnTo>
                  <a:pt x="191908" y="13534"/>
                </a:lnTo>
                <a:lnTo>
                  <a:pt x="188164" y="12190"/>
                </a:lnTo>
                <a:lnTo>
                  <a:pt x="184357" y="10878"/>
                </a:lnTo>
                <a:lnTo>
                  <a:pt x="180581" y="9631"/>
                </a:lnTo>
                <a:lnTo>
                  <a:pt x="176806" y="8447"/>
                </a:lnTo>
                <a:lnTo>
                  <a:pt x="172999" y="7295"/>
                </a:lnTo>
                <a:lnTo>
                  <a:pt x="169223" y="6239"/>
                </a:lnTo>
                <a:lnTo>
                  <a:pt x="165416" y="5247"/>
                </a:lnTo>
                <a:lnTo>
                  <a:pt x="161576" y="4319"/>
                </a:lnTo>
                <a:lnTo>
                  <a:pt x="159689" y="3871"/>
                </a:lnTo>
                <a:lnTo>
                  <a:pt x="157769" y="3455"/>
                </a:lnTo>
                <a:lnTo>
                  <a:pt x="155849" y="3072"/>
                </a:lnTo>
                <a:lnTo>
                  <a:pt x="153929" y="2688"/>
                </a:lnTo>
                <a:lnTo>
                  <a:pt x="152010" y="2336"/>
                </a:lnTo>
                <a:lnTo>
                  <a:pt x="150090" y="2016"/>
                </a:lnTo>
                <a:lnTo>
                  <a:pt x="148170" y="1696"/>
                </a:lnTo>
                <a:lnTo>
                  <a:pt x="146251" y="1408"/>
                </a:lnTo>
                <a:lnTo>
                  <a:pt x="144331" y="1152"/>
                </a:lnTo>
                <a:lnTo>
                  <a:pt x="142411" y="928"/>
                </a:lnTo>
                <a:lnTo>
                  <a:pt x="140491" y="736"/>
                </a:lnTo>
                <a:lnTo>
                  <a:pt x="138540" y="544"/>
                </a:lnTo>
                <a:lnTo>
                  <a:pt x="136620" y="384"/>
                </a:lnTo>
                <a:lnTo>
                  <a:pt x="134668" y="256"/>
                </a:lnTo>
                <a:lnTo>
                  <a:pt x="132748" y="160"/>
                </a:lnTo>
                <a:lnTo>
                  <a:pt x="130797" y="64"/>
                </a:lnTo>
                <a:lnTo>
                  <a:pt x="129005" y="32"/>
                </a:lnTo>
                <a:lnTo>
                  <a:pt x="127245" y="0"/>
                </a:lnTo>
                <a:close/>
              </a:path>
            </a:pathLst>
          </a:custGeom>
          <a:gradFill>
            <a:gsLst>
              <a:gs pos="0">
                <a:schemeClr val="lt1"/>
              </a:gs>
              <a:gs pos="100000">
                <a:schemeClr val="dk2"/>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4777998" y="4478643"/>
            <a:ext cx="5196404" cy="660458"/>
          </a:xfrm>
          <a:custGeom>
            <a:avLst/>
            <a:gdLst/>
            <a:ahLst/>
            <a:cxnLst/>
            <a:rect l="l" t="t" r="r" b="b"/>
            <a:pathLst>
              <a:path w="260602" h="41434" extrusionOk="0">
                <a:moveTo>
                  <a:pt x="125454" y="0"/>
                </a:moveTo>
                <a:lnTo>
                  <a:pt x="123694" y="32"/>
                </a:lnTo>
                <a:lnTo>
                  <a:pt x="121902" y="64"/>
                </a:lnTo>
                <a:lnTo>
                  <a:pt x="120142" y="160"/>
                </a:lnTo>
                <a:lnTo>
                  <a:pt x="118351" y="224"/>
                </a:lnTo>
                <a:lnTo>
                  <a:pt x="116591" y="352"/>
                </a:lnTo>
                <a:lnTo>
                  <a:pt x="114799" y="480"/>
                </a:lnTo>
                <a:lnTo>
                  <a:pt x="113039" y="640"/>
                </a:lnTo>
                <a:lnTo>
                  <a:pt x="111248" y="832"/>
                </a:lnTo>
                <a:lnTo>
                  <a:pt x="109488" y="1024"/>
                </a:lnTo>
                <a:lnTo>
                  <a:pt x="107728" y="1248"/>
                </a:lnTo>
                <a:lnTo>
                  <a:pt x="105968" y="1472"/>
                </a:lnTo>
                <a:lnTo>
                  <a:pt x="104177" y="1728"/>
                </a:lnTo>
                <a:lnTo>
                  <a:pt x="102417" y="2016"/>
                </a:lnTo>
                <a:lnTo>
                  <a:pt x="98897" y="2624"/>
                </a:lnTo>
                <a:lnTo>
                  <a:pt x="95378" y="3296"/>
                </a:lnTo>
                <a:lnTo>
                  <a:pt x="91859" y="4063"/>
                </a:lnTo>
                <a:lnTo>
                  <a:pt x="88339" y="4863"/>
                </a:lnTo>
                <a:lnTo>
                  <a:pt x="84852" y="5759"/>
                </a:lnTo>
                <a:lnTo>
                  <a:pt x="81332" y="6719"/>
                </a:lnTo>
                <a:lnTo>
                  <a:pt x="77845" y="7743"/>
                </a:lnTo>
                <a:lnTo>
                  <a:pt x="74357" y="8799"/>
                </a:lnTo>
                <a:lnTo>
                  <a:pt x="70870" y="9919"/>
                </a:lnTo>
                <a:lnTo>
                  <a:pt x="67414" y="11102"/>
                </a:lnTo>
                <a:lnTo>
                  <a:pt x="63927" y="12318"/>
                </a:lnTo>
                <a:lnTo>
                  <a:pt x="60471" y="13598"/>
                </a:lnTo>
                <a:lnTo>
                  <a:pt x="57016" y="14942"/>
                </a:lnTo>
                <a:lnTo>
                  <a:pt x="53560" y="16286"/>
                </a:lnTo>
                <a:lnTo>
                  <a:pt x="50105" y="17693"/>
                </a:lnTo>
                <a:lnTo>
                  <a:pt x="46681" y="19133"/>
                </a:lnTo>
                <a:lnTo>
                  <a:pt x="43258" y="20637"/>
                </a:lnTo>
                <a:lnTo>
                  <a:pt x="39834" y="22141"/>
                </a:lnTo>
                <a:lnTo>
                  <a:pt x="36411" y="23677"/>
                </a:lnTo>
                <a:lnTo>
                  <a:pt x="33019" y="25244"/>
                </a:lnTo>
                <a:lnTo>
                  <a:pt x="29596" y="26844"/>
                </a:lnTo>
                <a:lnTo>
                  <a:pt x="26204" y="28476"/>
                </a:lnTo>
                <a:lnTo>
                  <a:pt x="22813" y="30108"/>
                </a:lnTo>
                <a:lnTo>
                  <a:pt x="19453" y="31771"/>
                </a:lnTo>
                <a:lnTo>
                  <a:pt x="9759" y="36571"/>
                </a:lnTo>
                <a:lnTo>
                  <a:pt x="0" y="41434"/>
                </a:lnTo>
                <a:lnTo>
                  <a:pt x="260602" y="41434"/>
                </a:lnTo>
                <a:lnTo>
                  <a:pt x="255738" y="39546"/>
                </a:lnTo>
                <a:lnTo>
                  <a:pt x="251931" y="38042"/>
                </a:lnTo>
                <a:lnTo>
                  <a:pt x="248188" y="36507"/>
                </a:lnTo>
                <a:lnTo>
                  <a:pt x="244444" y="34971"/>
                </a:lnTo>
                <a:lnTo>
                  <a:pt x="236957" y="31867"/>
                </a:lnTo>
                <a:lnTo>
                  <a:pt x="221983" y="25532"/>
                </a:lnTo>
                <a:lnTo>
                  <a:pt x="214464" y="22397"/>
                </a:lnTo>
                <a:lnTo>
                  <a:pt x="210721" y="20861"/>
                </a:lnTo>
                <a:lnTo>
                  <a:pt x="206978" y="19325"/>
                </a:lnTo>
                <a:lnTo>
                  <a:pt x="203202" y="17821"/>
                </a:lnTo>
                <a:lnTo>
                  <a:pt x="199459" y="16350"/>
                </a:lnTo>
                <a:lnTo>
                  <a:pt x="195683" y="14942"/>
                </a:lnTo>
                <a:lnTo>
                  <a:pt x="191908" y="13534"/>
                </a:lnTo>
                <a:lnTo>
                  <a:pt x="188164" y="12190"/>
                </a:lnTo>
                <a:lnTo>
                  <a:pt x="184357" y="10878"/>
                </a:lnTo>
                <a:lnTo>
                  <a:pt x="180581" y="9631"/>
                </a:lnTo>
                <a:lnTo>
                  <a:pt x="176806" y="8447"/>
                </a:lnTo>
                <a:lnTo>
                  <a:pt x="172999" y="7295"/>
                </a:lnTo>
                <a:lnTo>
                  <a:pt x="169223" y="6239"/>
                </a:lnTo>
                <a:lnTo>
                  <a:pt x="165416" y="5247"/>
                </a:lnTo>
                <a:lnTo>
                  <a:pt x="161576" y="4319"/>
                </a:lnTo>
                <a:lnTo>
                  <a:pt x="159689" y="3871"/>
                </a:lnTo>
                <a:lnTo>
                  <a:pt x="157769" y="3455"/>
                </a:lnTo>
                <a:lnTo>
                  <a:pt x="155849" y="3072"/>
                </a:lnTo>
                <a:lnTo>
                  <a:pt x="153929" y="2688"/>
                </a:lnTo>
                <a:lnTo>
                  <a:pt x="152010" y="2336"/>
                </a:lnTo>
                <a:lnTo>
                  <a:pt x="150090" y="2016"/>
                </a:lnTo>
                <a:lnTo>
                  <a:pt x="148170" y="1696"/>
                </a:lnTo>
                <a:lnTo>
                  <a:pt x="146251" y="1408"/>
                </a:lnTo>
                <a:lnTo>
                  <a:pt x="144331" y="1152"/>
                </a:lnTo>
                <a:lnTo>
                  <a:pt x="142411" y="928"/>
                </a:lnTo>
                <a:lnTo>
                  <a:pt x="140491" y="736"/>
                </a:lnTo>
                <a:lnTo>
                  <a:pt x="138540" y="544"/>
                </a:lnTo>
                <a:lnTo>
                  <a:pt x="136620" y="384"/>
                </a:lnTo>
                <a:lnTo>
                  <a:pt x="134668" y="256"/>
                </a:lnTo>
                <a:lnTo>
                  <a:pt x="132748" y="160"/>
                </a:lnTo>
                <a:lnTo>
                  <a:pt x="130797" y="64"/>
                </a:lnTo>
                <a:lnTo>
                  <a:pt x="129005" y="32"/>
                </a:lnTo>
                <a:lnTo>
                  <a:pt x="127245" y="0"/>
                </a:lnTo>
                <a:close/>
              </a:path>
            </a:pathLst>
          </a:custGeom>
          <a:gradFill>
            <a:gsLst>
              <a:gs pos="0">
                <a:schemeClr val="lt1"/>
              </a:gs>
              <a:gs pos="100000">
                <a:schemeClr val="dk2"/>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2158900" y="4378216"/>
            <a:ext cx="5079133" cy="765182"/>
          </a:xfrm>
          <a:custGeom>
            <a:avLst/>
            <a:gdLst/>
            <a:ahLst/>
            <a:cxnLst/>
            <a:rect l="l" t="t" r="r" b="b"/>
            <a:pathLst>
              <a:path w="260602" h="41434" extrusionOk="0">
                <a:moveTo>
                  <a:pt x="125454" y="0"/>
                </a:moveTo>
                <a:lnTo>
                  <a:pt x="123694" y="32"/>
                </a:lnTo>
                <a:lnTo>
                  <a:pt x="121902" y="64"/>
                </a:lnTo>
                <a:lnTo>
                  <a:pt x="120142" y="160"/>
                </a:lnTo>
                <a:lnTo>
                  <a:pt x="118351" y="224"/>
                </a:lnTo>
                <a:lnTo>
                  <a:pt x="116591" y="352"/>
                </a:lnTo>
                <a:lnTo>
                  <a:pt x="114799" y="480"/>
                </a:lnTo>
                <a:lnTo>
                  <a:pt x="113039" y="640"/>
                </a:lnTo>
                <a:lnTo>
                  <a:pt x="111248" y="832"/>
                </a:lnTo>
                <a:lnTo>
                  <a:pt x="109488" y="1024"/>
                </a:lnTo>
                <a:lnTo>
                  <a:pt x="107728" y="1248"/>
                </a:lnTo>
                <a:lnTo>
                  <a:pt x="105968" y="1472"/>
                </a:lnTo>
                <a:lnTo>
                  <a:pt x="104177" y="1728"/>
                </a:lnTo>
                <a:lnTo>
                  <a:pt x="102417" y="2016"/>
                </a:lnTo>
                <a:lnTo>
                  <a:pt x="98897" y="2624"/>
                </a:lnTo>
                <a:lnTo>
                  <a:pt x="95378" y="3296"/>
                </a:lnTo>
                <a:lnTo>
                  <a:pt x="91859" y="4063"/>
                </a:lnTo>
                <a:lnTo>
                  <a:pt x="88339" y="4863"/>
                </a:lnTo>
                <a:lnTo>
                  <a:pt x="84852" y="5759"/>
                </a:lnTo>
                <a:lnTo>
                  <a:pt x="81332" y="6719"/>
                </a:lnTo>
                <a:lnTo>
                  <a:pt x="77845" y="7743"/>
                </a:lnTo>
                <a:lnTo>
                  <a:pt x="74357" y="8799"/>
                </a:lnTo>
                <a:lnTo>
                  <a:pt x="70870" y="9919"/>
                </a:lnTo>
                <a:lnTo>
                  <a:pt x="67414" y="11102"/>
                </a:lnTo>
                <a:lnTo>
                  <a:pt x="63927" y="12318"/>
                </a:lnTo>
                <a:lnTo>
                  <a:pt x="60471" y="13598"/>
                </a:lnTo>
                <a:lnTo>
                  <a:pt x="57016" y="14942"/>
                </a:lnTo>
                <a:lnTo>
                  <a:pt x="53560" y="16286"/>
                </a:lnTo>
                <a:lnTo>
                  <a:pt x="50105" y="17693"/>
                </a:lnTo>
                <a:lnTo>
                  <a:pt x="46681" y="19133"/>
                </a:lnTo>
                <a:lnTo>
                  <a:pt x="43258" y="20637"/>
                </a:lnTo>
                <a:lnTo>
                  <a:pt x="39834" y="22141"/>
                </a:lnTo>
                <a:lnTo>
                  <a:pt x="36411" y="23677"/>
                </a:lnTo>
                <a:lnTo>
                  <a:pt x="33019" y="25244"/>
                </a:lnTo>
                <a:lnTo>
                  <a:pt x="29596" y="26844"/>
                </a:lnTo>
                <a:lnTo>
                  <a:pt x="26204" y="28476"/>
                </a:lnTo>
                <a:lnTo>
                  <a:pt x="22813" y="30108"/>
                </a:lnTo>
                <a:lnTo>
                  <a:pt x="19453" y="31771"/>
                </a:lnTo>
                <a:lnTo>
                  <a:pt x="9759" y="36571"/>
                </a:lnTo>
                <a:lnTo>
                  <a:pt x="0" y="41434"/>
                </a:lnTo>
                <a:lnTo>
                  <a:pt x="260602" y="41434"/>
                </a:lnTo>
                <a:lnTo>
                  <a:pt x="255738" y="39546"/>
                </a:lnTo>
                <a:lnTo>
                  <a:pt x="251931" y="38042"/>
                </a:lnTo>
                <a:lnTo>
                  <a:pt x="248188" y="36507"/>
                </a:lnTo>
                <a:lnTo>
                  <a:pt x="244444" y="34971"/>
                </a:lnTo>
                <a:lnTo>
                  <a:pt x="236957" y="31867"/>
                </a:lnTo>
                <a:lnTo>
                  <a:pt x="221983" y="25532"/>
                </a:lnTo>
                <a:lnTo>
                  <a:pt x="214464" y="22397"/>
                </a:lnTo>
                <a:lnTo>
                  <a:pt x="210721" y="20861"/>
                </a:lnTo>
                <a:lnTo>
                  <a:pt x="206978" y="19325"/>
                </a:lnTo>
                <a:lnTo>
                  <a:pt x="203202" y="17821"/>
                </a:lnTo>
                <a:lnTo>
                  <a:pt x="199459" y="16350"/>
                </a:lnTo>
                <a:lnTo>
                  <a:pt x="195683" y="14942"/>
                </a:lnTo>
                <a:lnTo>
                  <a:pt x="191908" y="13534"/>
                </a:lnTo>
                <a:lnTo>
                  <a:pt x="188164" y="12190"/>
                </a:lnTo>
                <a:lnTo>
                  <a:pt x="184357" y="10878"/>
                </a:lnTo>
                <a:lnTo>
                  <a:pt x="180581" y="9631"/>
                </a:lnTo>
                <a:lnTo>
                  <a:pt x="176806" y="8447"/>
                </a:lnTo>
                <a:lnTo>
                  <a:pt x="172999" y="7295"/>
                </a:lnTo>
                <a:lnTo>
                  <a:pt x="169223" y="6239"/>
                </a:lnTo>
                <a:lnTo>
                  <a:pt x="165416" y="5247"/>
                </a:lnTo>
                <a:lnTo>
                  <a:pt x="161576" y="4319"/>
                </a:lnTo>
                <a:lnTo>
                  <a:pt x="159689" y="3871"/>
                </a:lnTo>
                <a:lnTo>
                  <a:pt x="157769" y="3455"/>
                </a:lnTo>
                <a:lnTo>
                  <a:pt x="155849" y="3072"/>
                </a:lnTo>
                <a:lnTo>
                  <a:pt x="153929" y="2688"/>
                </a:lnTo>
                <a:lnTo>
                  <a:pt x="152010" y="2336"/>
                </a:lnTo>
                <a:lnTo>
                  <a:pt x="150090" y="2016"/>
                </a:lnTo>
                <a:lnTo>
                  <a:pt x="148170" y="1696"/>
                </a:lnTo>
                <a:lnTo>
                  <a:pt x="146251" y="1408"/>
                </a:lnTo>
                <a:lnTo>
                  <a:pt x="144331" y="1152"/>
                </a:lnTo>
                <a:lnTo>
                  <a:pt x="142411" y="928"/>
                </a:lnTo>
                <a:lnTo>
                  <a:pt x="140491" y="736"/>
                </a:lnTo>
                <a:lnTo>
                  <a:pt x="138540" y="544"/>
                </a:lnTo>
                <a:lnTo>
                  <a:pt x="136620" y="384"/>
                </a:lnTo>
                <a:lnTo>
                  <a:pt x="134668" y="256"/>
                </a:lnTo>
                <a:lnTo>
                  <a:pt x="132748" y="160"/>
                </a:lnTo>
                <a:lnTo>
                  <a:pt x="130797" y="64"/>
                </a:lnTo>
                <a:lnTo>
                  <a:pt x="129005" y="32"/>
                </a:lnTo>
                <a:lnTo>
                  <a:pt x="127245" y="0"/>
                </a:lnTo>
                <a:close/>
              </a:path>
            </a:pathLst>
          </a:custGeom>
          <a:gradFill>
            <a:gsLst>
              <a:gs pos="0">
                <a:schemeClr val="lt1"/>
              </a:gs>
              <a:gs pos="100000">
                <a:schemeClr val="dk2"/>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 name="Google Shape;18;p2"/>
          <p:cNvGrpSpPr/>
          <p:nvPr/>
        </p:nvGrpSpPr>
        <p:grpSpPr>
          <a:xfrm>
            <a:off x="6676900" y="3978562"/>
            <a:ext cx="196785" cy="348592"/>
            <a:chOff x="11698550" y="1830825"/>
            <a:chExt cx="810150" cy="1435124"/>
          </a:xfrm>
        </p:grpSpPr>
        <p:pic>
          <p:nvPicPr>
            <p:cNvPr id="19" name="Google Shape;19;p2"/>
            <p:cNvPicPr preferRelativeResize="0"/>
            <p:nvPr/>
          </p:nvPicPr>
          <p:blipFill>
            <a:blip r:embed="rId4">
              <a:alphaModFix amt="45000"/>
            </a:blip>
            <a:stretch>
              <a:fillRect/>
            </a:stretch>
          </p:blipFill>
          <p:spPr>
            <a:xfrm>
              <a:off x="11846088" y="3150614"/>
              <a:ext cx="549414" cy="115335"/>
            </a:xfrm>
            <a:prstGeom prst="rect">
              <a:avLst/>
            </a:prstGeom>
            <a:noFill/>
            <a:ln>
              <a:noFill/>
            </a:ln>
          </p:spPr>
        </p:pic>
        <p:grpSp>
          <p:nvGrpSpPr>
            <p:cNvPr id="20" name="Google Shape;20;p2"/>
            <p:cNvGrpSpPr/>
            <p:nvPr/>
          </p:nvGrpSpPr>
          <p:grpSpPr>
            <a:xfrm>
              <a:off x="11698550" y="1830825"/>
              <a:ext cx="810150" cy="1371900"/>
              <a:chOff x="-1333525" y="144425"/>
              <a:chExt cx="810150" cy="1371900"/>
            </a:xfrm>
          </p:grpSpPr>
          <p:sp>
            <p:nvSpPr>
              <p:cNvPr id="21" name="Google Shape;21;p2"/>
              <p:cNvSpPr/>
              <p:nvPr/>
            </p:nvSpPr>
            <p:spPr>
              <a:xfrm>
                <a:off x="-976200" y="1080375"/>
                <a:ext cx="118175" cy="435950"/>
              </a:xfrm>
              <a:custGeom>
                <a:avLst/>
                <a:gdLst/>
                <a:ahLst/>
                <a:cxnLst/>
                <a:rect l="l" t="t" r="r" b="b"/>
                <a:pathLst>
                  <a:path w="4727" h="17438" extrusionOk="0">
                    <a:moveTo>
                      <a:pt x="541" y="1"/>
                    </a:moveTo>
                    <a:lnTo>
                      <a:pt x="425" y="20"/>
                    </a:lnTo>
                    <a:lnTo>
                      <a:pt x="328" y="59"/>
                    </a:lnTo>
                    <a:lnTo>
                      <a:pt x="251" y="97"/>
                    </a:lnTo>
                    <a:lnTo>
                      <a:pt x="155" y="175"/>
                    </a:lnTo>
                    <a:lnTo>
                      <a:pt x="97" y="252"/>
                    </a:lnTo>
                    <a:lnTo>
                      <a:pt x="58" y="329"/>
                    </a:lnTo>
                    <a:lnTo>
                      <a:pt x="20" y="445"/>
                    </a:lnTo>
                    <a:lnTo>
                      <a:pt x="1" y="541"/>
                    </a:lnTo>
                    <a:lnTo>
                      <a:pt x="1" y="16917"/>
                    </a:lnTo>
                    <a:lnTo>
                      <a:pt x="20" y="17013"/>
                    </a:lnTo>
                    <a:lnTo>
                      <a:pt x="58" y="17129"/>
                    </a:lnTo>
                    <a:lnTo>
                      <a:pt x="97" y="17206"/>
                    </a:lnTo>
                    <a:lnTo>
                      <a:pt x="155" y="17283"/>
                    </a:lnTo>
                    <a:lnTo>
                      <a:pt x="251" y="17361"/>
                    </a:lnTo>
                    <a:lnTo>
                      <a:pt x="328" y="17399"/>
                    </a:lnTo>
                    <a:lnTo>
                      <a:pt x="425" y="17438"/>
                    </a:lnTo>
                    <a:lnTo>
                      <a:pt x="4302" y="17438"/>
                    </a:lnTo>
                    <a:lnTo>
                      <a:pt x="4398" y="17399"/>
                    </a:lnTo>
                    <a:lnTo>
                      <a:pt x="4495" y="17361"/>
                    </a:lnTo>
                    <a:lnTo>
                      <a:pt x="4572" y="17283"/>
                    </a:lnTo>
                    <a:lnTo>
                      <a:pt x="4630" y="17206"/>
                    </a:lnTo>
                    <a:lnTo>
                      <a:pt x="4688" y="17129"/>
                    </a:lnTo>
                    <a:lnTo>
                      <a:pt x="4726" y="17013"/>
                    </a:lnTo>
                    <a:lnTo>
                      <a:pt x="4726" y="16917"/>
                    </a:lnTo>
                    <a:lnTo>
                      <a:pt x="4726" y="541"/>
                    </a:lnTo>
                    <a:lnTo>
                      <a:pt x="4726" y="445"/>
                    </a:lnTo>
                    <a:lnTo>
                      <a:pt x="4688" y="329"/>
                    </a:lnTo>
                    <a:lnTo>
                      <a:pt x="4630" y="252"/>
                    </a:lnTo>
                    <a:lnTo>
                      <a:pt x="4572" y="175"/>
                    </a:lnTo>
                    <a:lnTo>
                      <a:pt x="4495" y="97"/>
                    </a:lnTo>
                    <a:lnTo>
                      <a:pt x="4398" y="59"/>
                    </a:lnTo>
                    <a:lnTo>
                      <a:pt x="4302" y="20"/>
                    </a:lnTo>
                    <a:lnTo>
                      <a:pt x="4186" y="1"/>
                    </a:lnTo>
                    <a:close/>
                  </a:path>
                </a:pathLst>
              </a:custGeom>
              <a:gradFill>
                <a:gsLst>
                  <a:gs pos="0">
                    <a:srgbClr val="C27F69"/>
                  </a:gs>
                  <a:gs pos="100000">
                    <a:srgbClr val="724536"/>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1331100" y="577925"/>
                <a:ext cx="807725" cy="717075"/>
              </a:xfrm>
              <a:custGeom>
                <a:avLst/>
                <a:gdLst/>
                <a:ahLst/>
                <a:cxnLst/>
                <a:rect l="l" t="t" r="r" b="b"/>
                <a:pathLst>
                  <a:path w="32309" h="28683" extrusionOk="0">
                    <a:moveTo>
                      <a:pt x="16993" y="0"/>
                    </a:moveTo>
                    <a:lnTo>
                      <a:pt x="16723" y="20"/>
                    </a:lnTo>
                    <a:lnTo>
                      <a:pt x="16453" y="39"/>
                    </a:lnTo>
                    <a:lnTo>
                      <a:pt x="16183" y="97"/>
                    </a:lnTo>
                    <a:lnTo>
                      <a:pt x="15913" y="155"/>
                    </a:lnTo>
                    <a:lnTo>
                      <a:pt x="15643" y="232"/>
                    </a:lnTo>
                    <a:lnTo>
                      <a:pt x="15373" y="328"/>
                    </a:lnTo>
                    <a:lnTo>
                      <a:pt x="15122" y="444"/>
                    </a:lnTo>
                    <a:lnTo>
                      <a:pt x="14852" y="579"/>
                    </a:lnTo>
                    <a:lnTo>
                      <a:pt x="14582" y="714"/>
                    </a:lnTo>
                    <a:lnTo>
                      <a:pt x="14062" y="1042"/>
                    </a:lnTo>
                    <a:lnTo>
                      <a:pt x="13541" y="1408"/>
                    </a:lnTo>
                    <a:lnTo>
                      <a:pt x="13039" y="1833"/>
                    </a:lnTo>
                    <a:lnTo>
                      <a:pt x="12519" y="2276"/>
                    </a:lnTo>
                    <a:lnTo>
                      <a:pt x="12017" y="2739"/>
                    </a:lnTo>
                    <a:lnTo>
                      <a:pt x="11516" y="3241"/>
                    </a:lnTo>
                    <a:lnTo>
                      <a:pt x="10975" y="3819"/>
                    </a:lnTo>
                    <a:lnTo>
                      <a:pt x="10435" y="4398"/>
                    </a:lnTo>
                    <a:lnTo>
                      <a:pt x="9915" y="5015"/>
                    </a:lnTo>
                    <a:lnTo>
                      <a:pt x="9413" y="5613"/>
                    </a:lnTo>
                    <a:lnTo>
                      <a:pt x="8931" y="6250"/>
                    </a:lnTo>
                    <a:lnTo>
                      <a:pt x="8449" y="6886"/>
                    </a:lnTo>
                    <a:lnTo>
                      <a:pt x="7986" y="7542"/>
                    </a:lnTo>
                    <a:lnTo>
                      <a:pt x="7542" y="8198"/>
                    </a:lnTo>
                    <a:lnTo>
                      <a:pt x="7118" y="8873"/>
                    </a:lnTo>
                    <a:lnTo>
                      <a:pt x="6693" y="9548"/>
                    </a:lnTo>
                    <a:lnTo>
                      <a:pt x="6288" y="10223"/>
                    </a:lnTo>
                    <a:lnTo>
                      <a:pt x="5883" y="10918"/>
                    </a:lnTo>
                    <a:lnTo>
                      <a:pt x="5498" y="11631"/>
                    </a:lnTo>
                    <a:lnTo>
                      <a:pt x="5131" y="12326"/>
                    </a:lnTo>
                    <a:lnTo>
                      <a:pt x="4417" y="13753"/>
                    </a:lnTo>
                    <a:lnTo>
                      <a:pt x="3916" y="14775"/>
                    </a:lnTo>
                    <a:lnTo>
                      <a:pt x="3376" y="15798"/>
                    </a:lnTo>
                    <a:lnTo>
                      <a:pt x="2836" y="16801"/>
                    </a:lnTo>
                    <a:lnTo>
                      <a:pt x="2315" y="17842"/>
                    </a:lnTo>
                    <a:lnTo>
                      <a:pt x="1813" y="18864"/>
                    </a:lnTo>
                    <a:lnTo>
                      <a:pt x="1331" y="19906"/>
                    </a:lnTo>
                    <a:lnTo>
                      <a:pt x="1119" y="20446"/>
                    </a:lnTo>
                    <a:lnTo>
                      <a:pt x="907" y="20986"/>
                    </a:lnTo>
                    <a:lnTo>
                      <a:pt x="714" y="21507"/>
                    </a:lnTo>
                    <a:lnTo>
                      <a:pt x="540" y="22066"/>
                    </a:lnTo>
                    <a:lnTo>
                      <a:pt x="367" y="22645"/>
                    </a:lnTo>
                    <a:lnTo>
                      <a:pt x="213" y="23243"/>
                    </a:lnTo>
                    <a:lnTo>
                      <a:pt x="135" y="23609"/>
                    </a:lnTo>
                    <a:lnTo>
                      <a:pt x="77" y="23995"/>
                    </a:lnTo>
                    <a:lnTo>
                      <a:pt x="20" y="24400"/>
                    </a:lnTo>
                    <a:lnTo>
                      <a:pt x="0" y="24786"/>
                    </a:lnTo>
                    <a:lnTo>
                      <a:pt x="0" y="25172"/>
                    </a:lnTo>
                    <a:lnTo>
                      <a:pt x="20" y="25558"/>
                    </a:lnTo>
                    <a:lnTo>
                      <a:pt x="97" y="25924"/>
                    </a:lnTo>
                    <a:lnTo>
                      <a:pt x="193" y="26310"/>
                    </a:lnTo>
                    <a:lnTo>
                      <a:pt x="270" y="26483"/>
                    </a:lnTo>
                    <a:lnTo>
                      <a:pt x="367" y="26657"/>
                    </a:lnTo>
                    <a:lnTo>
                      <a:pt x="463" y="26831"/>
                    </a:lnTo>
                    <a:lnTo>
                      <a:pt x="579" y="27004"/>
                    </a:lnTo>
                    <a:lnTo>
                      <a:pt x="695" y="27159"/>
                    </a:lnTo>
                    <a:lnTo>
                      <a:pt x="830" y="27294"/>
                    </a:lnTo>
                    <a:lnTo>
                      <a:pt x="965" y="27429"/>
                    </a:lnTo>
                    <a:lnTo>
                      <a:pt x="1119" y="27544"/>
                    </a:lnTo>
                    <a:lnTo>
                      <a:pt x="1273" y="27660"/>
                    </a:lnTo>
                    <a:lnTo>
                      <a:pt x="1447" y="27756"/>
                    </a:lnTo>
                    <a:lnTo>
                      <a:pt x="1621" y="27834"/>
                    </a:lnTo>
                    <a:lnTo>
                      <a:pt x="1794" y="27911"/>
                    </a:lnTo>
                    <a:lnTo>
                      <a:pt x="1987" y="27949"/>
                    </a:lnTo>
                    <a:lnTo>
                      <a:pt x="2161" y="27969"/>
                    </a:lnTo>
                    <a:lnTo>
                      <a:pt x="2354" y="27988"/>
                    </a:lnTo>
                    <a:lnTo>
                      <a:pt x="2546" y="27969"/>
                    </a:lnTo>
                    <a:lnTo>
                      <a:pt x="2836" y="27911"/>
                    </a:lnTo>
                    <a:lnTo>
                      <a:pt x="3106" y="27814"/>
                    </a:lnTo>
                    <a:lnTo>
                      <a:pt x="3357" y="27679"/>
                    </a:lnTo>
                    <a:lnTo>
                      <a:pt x="3607" y="27525"/>
                    </a:lnTo>
                    <a:lnTo>
                      <a:pt x="3839" y="27332"/>
                    </a:lnTo>
                    <a:lnTo>
                      <a:pt x="4070" y="27139"/>
                    </a:lnTo>
                    <a:lnTo>
                      <a:pt x="4514" y="26715"/>
                    </a:lnTo>
                    <a:lnTo>
                      <a:pt x="4957" y="26310"/>
                    </a:lnTo>
                    <a:lnTo>
                      <a:pt x="5189" y="26117"/>
                    </a:lnTo>
                    <a:lnTo>
                      <a:pt x="5440" y="25943"/>
                    </a:lnTo>
                    <a:lnTo>
                      <a:pt x="5671" y="25808"/>
                    </a:lnTo>
                    <a:lnTo>
                      <a:pt x="5941" y="25693"/>
                    </a:lnTo>
                    <a:lnTo>
                      <a:pt x="6211" y="25615"/>
                    </a:lnTo>
                    <a:lnTo>
                      <a:pt x="6346" y="25596"/>
                    </a:lnTo>
                    <a:lnTo>
                      <a:pt x="6501" y="25577"/>
                    </a:lnTo>
                    <a:lnTo>
                      <a:pt x="6771" y="25596"/>
                    </a:lnTo>
                    <a:lnTo>
                      <a:pt x="7041" y="25635"/>
                    </a:lnTo>
                    <a:lnTo>
                      <a:pt x="7291" y="25731"/>
                    </a:lnTo>
                    <a:lnTo>
                      <a:pt x="7523" y="25847"/>
                    </a:lnTo>
                    <a:lnTo>
                      <a:pt x="7754" y="25982"/>
                    </a:lnTo>
                    <a:lnTo>
                      <a:pt x="7966" y="26156"/>
                    </a:lnTo>
                    <a:lnTo>
                      <a:pt x="8159" y="26329"/>
                    </a:lnTo>
                    <a:lnTo>
                      <a:pt x="8352" y="26541"/>
                    </a:lnTo>
                    <a:lnTo>
                      <a:pt x="8738" y="26966"/>
                    </a:lnTo>
                    <a:lnTo>
                      <a:pt x="9104" y="27390"/>
                    </a:lnTo>
                    <a:lnTo>
                      <a:pt x="9278" y="27602"/>
                    </a:lnTo>
                    <a:lnTo>
                      <a:pt x="9471" y="27795"/>
                    </a:lnTo>
                    <a:lnTo>
                      <a:pt x="9664" y="27969"/>
                    </a:lnTo>
                    <a:lnTo>
                      <a:pt x="9876" y="28142"/>
                    </a:lnTo>
                    <a:lnTo>
                      <a:pt x="10165" y="28335"/>
                    </a:lnTo>
                    <a:lnTo>
                      <a:pt x="10474" y="28489"/>
                    </a:lnTo>
                    <a:lnTo>
                      <a:pt x="10783" y="28586"/>
                    </a:lnTo>
                    <a:lnTo>
                      <a:pt x="11091" y="28663"/>
                    </a:lnTo>
                    <a:lnTo>
                      <a:pt x="11400" y="28682"/>
                    </a:lnTo>
                    <a:lnTo>
                      <a:pt x="11708" y="28682"/>
                    </a:lnTo>
                    <a:lnTo>
                      <a:pt x="12017" y="28624"/>
                    </a:lnTo>
                    <a:lnTo>
                      <a:pt x="12326" y="28567"/>
                    </a:lnTo>
                    <a:lnTo>
                      <a:pt x="12634" y="28451"/>
                    </a:lnTo>
                    <a:lnTo>
                      <a:pt x="12924" y="28335"/>
                    </a:lnTo>
                    <a:lnTo>
                      <a:pt x="13213" y="28162"/>
                    </a:lnTo>
                    <a:lnTo>
                      <a:pt x="13483" y="27988"/>
                    </a:lnTo>
                    <a:lnTo>
                      <a:pt x="13753" y="27795"/>
                    </a:lnTo>
                    <a:lnTo>
                      <a:pt x="14004" y="27564"/>
                    </a:lnTo>
                    <a:lnTo>
                      <a:pt x="14235" y="27332"/>
                    </a:lnTo>
                    <a:lnTo>
                      <a:pt x="14467" y="27081"/>
                    </a:lnTo>
                    <a:lnTo>
                      <a:pt x="14698" y="26811"/>
                    </a:lnTo>
                    <a:lnTo>
                      <a:pt x="14949" y="26561"/>
                    </a:lnTo>
                    <a:lnTo>
                      <a:pt x="15200" y="26310"/>
                    </a:lnTo>
                    <a:lnTo>
                      <a:pt x="15489" y="26098"/>
                    </a:lnTo>
                    <a:lnTo>
                      <a:pt x="15643" y="26001"/>
                    </a:lnTo>
                    <a:lnTo>
                      <a:pt x="15778" y="25905"/>
                    </a:lnTo>
                    <a:lnTo>
                      <a:pt x="15933" y="25847"/>
                    </a:lnTo>
                    <a:lnTo>
                      <a:pt x="16087" y="25789"/>
                    </a:lnTo>
                    <a:lnTo>
                      <a:pt x="16241" y="25750"/>
                    </a:lnTo>
                    <a:lnTo>
                      <a:pt x="16415" y="25731"/>
                    </a:lnTo>
                    <a:lnTo>
                      <a:pt x="16569" y="25750"/>
                    </a:lnTo>
                    <a:lnTo>
                      <a:pt x="16743" y="25770"/>
                    </a:lnTo>
                    <a:lnTo>
                      <a:pt x="16974" y="25828"/>
                    </a:lnTo>
                    <a:lnTo>
                      <a:pt x="17186" y="25924"/>
                    </a:lnTo>
                    <a:lnTo>
                      <a:pt x="17379" y="26040"/>
                    </a:lnTo>
                    <a:lnTo>
                      <a:pt x="17572" y="26175"/>
                    </a:lnTo>
                    <a:lnTo>
                      <a:pt x="18170" y="26599"/>
                    </a:lnTo>
                    <a:lnTo>
                      <a:pt x="18787" y="26985"/>
                    </a:lnTo>
                    <a:lnTo>
                      <a:pt x="19115" y="27178"/>
                    </a:lnTo>
                    <a:lnTo>
                      <a:pt x="19424" y="27332"/>
                    </a:lnTo>
                    <a:lnTo>
                      <a:pt x="19771" y="27467"/>
                    </a:lnTo>
                    <a:lnTo>
                      <a:pt x="20099" y="27583"/>
                    </a:lnTo>
                    <a:lnTo>
                      <a:pt x="20465" y="27660"/>
                    </a:lnTo>
                    <a:lnTo>
                      <a:pt x="20832" y="27699"/>
                    </a:lnTo>
                    <a:lnTo>
                      <a:pt x="21025" y="27699"/>
                    </a:lnTo>
                    <a:lnTo>
                      <a:pt x="21198" y="27679"/>
                    </a:lnTo>
                    <a:lnTo>
                      <a:pt x="21391" y="27660"/>
                    </a:lnTo>
                    <a:lnTo>
                      <a:pt x="21565" y="27621"/>
                    </a:lnTo>
                    <a:lnTo>
                      <a:pt x="21738" y="27583"/>
                    </a:lnTo>
                    <a:lnTo>
                      <a:pt x="21912" y="27525"/>
                    </a:lnTo>
                    <a:lnTo>
                      <a:pt x="22066" y="27448"/>
                    </a:lnTo>
                    <a:lnTo>
                      <a:pt x="22221" y="27351"/>
                    </a:lnTo>
                    <a:lnTo>
                      <a:pt x="22375" y="27255"/>
                    </a:lnTo>
                    <a:lnTo>
                      <a:pt x="22510" y="27159"/>
                    </a:lnTo>
                    <a:lnTo>
                      <a:pt x="22645" y="27023"/>
                    </a:lnTo>
                    <a:lnTo>
                      <a:pt x="22741" y="26888"/>
                    </a:lnTo>
                    <a:lnTo>
                      <a:pt x="22896" y="26657"/>
                    </a:lnTo>
                    <a:lnTo>
                      <a:pt x="23031" y="26426"/>
                    </a:lnTo>
                    <a:lnTo>
                      <a:pt x="23166" y="26175"/>
                    </a:lnTo>
                    <a:lnTo>
                      <a:pt x="23301" y="25943"/>
                    </a:lnTo>
                    <a:lnTo>
                      <a:pt x="23455" y="25731"/>
                    </a:lnTo>
                    <a:lnTo>
                      <a:pt x="23532" y="25654"/>
                    </a:lnTo>
                    <a:lnTo>
                      <a:pt x="23629" y="25577"/>
                    </a:lnTo>
                    <a:lnTo>
                      <a:pt x="23725" y="25519"/>
                    </a:lnTo>
                    <a:lnTo>
                      <a:pt x="23822" y="25461"/>
                    </a:lnTo>
                    <a:lnTo>
                      <a:pt x="23937" y="25423"/>
                    </a:lnTo>
                    <a:lnTo>
                      <a:pt x="24072" y="25423"/>
                    </a:lnTo>
                    <a:lnTo>
                      <a:pt x="24227" y="25442"/>
                    </a:lnTo>
                    <a:lnTo>
                      <a:pt x="24400" y="25480"/>
                    </a:lnTo>
                    <a:lnTo>
                      <a:pt x="24554" y="25538"/>
                    </a:lnTo>
                    <a:lnTo>
                      <a:pt x="24689" y="25615"/>
                    </a:lnTo>
                    <a:lnTo>
                      <a:pt x="25133" y="25885"/>
                    </a:lnTo>
                    <a:lnTo>
                      <a:pt x="25557" y="26156"/>
                    </a:lnTo>
                    <a:lnTo>
                      <a:pt x="26425" y="26696"/>
                    </a:lnTo>
                    <a:lnTo>
                      <a:pt x="26850" y="26966"/>
                    </a:lnTo>
                    <a:lnTo>
                      <a:pt x="27293" y="27197"/>
                    </a:lnTo>
                    <a:lnTo>
                      <a:pt x="27737" y="27429"/>
                    </a:lnTo>
                    <a:lnTo>
                      <a:pt x="28200" y="27602"/>
                    </a:lnTo>
                    <a:lnTo>
                      <a:pt x="28451" y="27679"/>
                    </a:lnTo>
                    <a:lnTo>
                      <a:pt x="28701" y="27737"/>
                    </a:lnTo>
                    <a:lnTo>
                      <a:pt x="28952" y="27776"/>
                    </a:lnTo>
                    <a:lnTo>
                      <a:pt x="29222" y="27795"/>
                    </a:lnTo>
                    <a:lnTo>
                      <a:pt x="29724" y="27795"/>
                    </a:lnTo>
                    <a:lnTo>
                      <a:pt x="29994" y="27756"/>
                    </a:lnTo>
                    <a:lnTo>
                      <a:pt x="30245" y="27718"/>
                    </a:lnTo>
                    <a:lnTo>
                      <a:pt x="30476" y="27660"/>
                    </a:lnTo>
                    <a:lnTo>
                      <a:pt x="30707" y="27564"/>
                    </a:lnTo>
                    <a:lnTo>
                      <a:pt x="30939" y="27467"/>
                    </a:lnTo>
                    <a:lnTo>
                      <a:pt x="31151" y="27351"/>
                    </a:lnTo>
                    <a:lnTo>
                      <a:pt x="31344" y="27197"/>
                    </a:lnTo>
                    <a:lnTo>
                      <a:pt x="31518" y="27043"/>
                    </a:lnTo>
                    <a:lnTo>
                      <a:pt x="31672" y="26850"/>
                    </a:lnTo>
                    <a:lnTo>
                      <a:pt x="31807" y="26638"/>
                    </a:lnTo>
                    <a:lnTo>
                      <a:pt x="31942" y="26387"/>
                    </a:lnTo>
                    <a:lnTo>
                      <a:pt x="32058" y="26117"/>
                    </a:lnTo>
                    <a:lnTo>
                      <a:pt x="32135" y="25847"/>
                    </a:lnTo>
                    <a:lnTo>
                      <a:pt x="32212" y="25558"/>
                    </a:lnTo>
                    <a:lnTo>
                      <a:pt x="32270" y="25249"/>
                    </a:lnTo>
                    <a:lnTo>
                      <a:pt x="32289" y="24940"/>
                    </a:lnTo>
                    <a:lnTo>
                      <a:pt x="32308" y="24612"/>
                    </a:lnTo>
                    <a:lnTo>
                      <a:pt x="32308" y="24285"/>
                    </a:lnTo>
                    <a:lnTo>
                      <a:pt x="32289" y="23957"/>
                    </a:lnTo>
                    <a:lnTo>
                      <a:pt x="32251" y="23609"/>
                    </a:lnTo>
                    <a:lnTo>
                      <a:pt x="32212" y="23262"/>
                    </a:lnTo>
                    <a:lnTo>
                      <a:pt x="32135" y="22915"/>
                    </a:lnTo>
                    <a:lnTo>
                      <a:pt x="31980" y="22201"/>
                    </a:lnTo>
                    <a:lnTo>
                      <a:pt x="31788" y="21488"/>
                    </a:lnTo>
                    <a:lnTo>
                      <a:pt x="31556" y="20774"/>
                    </a:lnTo>
                    <a:lnTo>
                      <a:pt x="31305" y="20080"/>
                    </a:lnTo>
                    <a:lnTo>
                      <a:pt x="31016" y="19405"/>
                    </a:lnTo>
                    <a:lnTo>
                      <a:pt x="30727" y="18749"/>
                    </a:lnTo>
                    <a:lnTo>
                      <a:pt x="30418" y="18132"/>
                    </a:lnTo>
                    <a:lnTo>
                      <a:pt x="30129" y="17572"/>
                    </a:lnTo>
                    <a:lnTo>
                      <a:pt x="29839" y="17051"/>
                    </a:lnTo>
                    <a:lnTo>
                      <a:pt x="29569" y="16588"/>
                    </a:lnTo>
                    <a:lnTo>
                      <a:pt x="29049" y="15720"/>
                    </a:lnTo>
                    <a:lnTo>
                      <a:pt x="28509" y="14795"/>
                    </a:lnTo>
                    <a:lnTo>
                      <a:pt x="27428" y="12827"/>
                    </a:lnTo>
                    <a:lnTo>
                      <a:pt x="26310" y="10763"/>
                    </a:lnTo>
                    <a:lnTo>
                      <a:pt x="25133" y="8680"/>
                    </a:lnTo>
                    <a:lnTo>
                      <a:pt x="24535" y="7639"/>
                    </a:lnTo>
                    <a:lnTo>
                      <a:pt x="23937" y="6616"/>
                    </a:lnTo>
                    <a:lnTo>
                      <a:pt x="23320" y="5633"/>
                    </a:lnTo>
                    <a:lnTo>
                      <a:pt x="22683" y="4687"/>
                    </a:lnTo>
                    <a:lnTo>
                      <a:pt x="22028" y="3781"/>
                    </a:lnTo>
                    <a:lnTo>
                      <a:pt x="21700" y="3337"/>
                    </a:lnTo>
                    <a:lnTo>
                      <a:pt x="21372" y="2932"/>
                    </a:lnTo>
                    <a:lnTo>
                      <a:pt x="21044" y="2527"/>
                    </a:lnTo>
                    <a:lnTo>
                      <a:pt x="20697" y="2141"/>
                    </a:lnTo>
                    <a:lnTo>
                      <a:pt x="20369" y="1775"/>
                    </a:lnTo>
                    <a:lnTo>
                      <a:pt x="20022" y="1428"/>
                    </a:lnTo>
                    <a:lnTo>
                      <a:pt x="19752" y="1158"/>
                    </a:lnTo>
                    <a:lnTo>
                      <a:pt x="19462" y="945"/>
                    </a:lnTo>
                    <a:lnTo>
                      <a:pt x="19192" y="733"/>
                    </a:lnTo>
                    <a:lnTo>
                      <a:pt x="18903" y="560"/>
                    </a:lnTo>
                    <a:lnTo>
                      <a:pt x="18633" y="405"/>
                    </a:lnTo>
                    <a:lnTo>
                      <a:pt x="18363" y="290"/>
                    </a:lnTo>
                    <a:lnTo>
                      <a:pt x="18093" y="174"/>
                    </a:lnTo>
                    <a:lnTo>
                      <a:pt x="17804" y="97"/>
                    </a:lnTo>
                    <a:lnTo>
                      <a:pt x="17533" y="58"/>
                    </a:lnTo>
                    <a:lnTo>
                      <a:pt x="17263" y="20"/>
                    </a:lnTo>
                    <a:lnTo>
                      <a:pt x="16993" y="0"/>
                    </a:lnTo>
                    <a:close/>
                  </a:path>
                </a:pathLst>
              </a:custGeom>
              <a:gradFill>
                <a:gsLst>
                  <a:gs pos="0">
                    <a:srgbClr val="8CC396"/>
                  </a:gs>
                  <a:gs pos="100000">
                    <a:srgbClr val="4D7F56"/>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1333525" y="1090025"/>
                <a:ext cx="805800" cy="208825"/>
              </a:xfrm>
              <a:custGeom>
                <a:avLst/>
                <a:gdLst/>
                <a:ahLst/>
                <a:cxnLst/>
                <a:rect l="l" t="t" r="r" b="b"/>
                <a:pathLst>
                  <a:path w="32232" h="8353" extrusionOk="0">
                    <a:moveTo>
                      <a:pt x="22510" y="1"/>
                    </a:moveTo>
                    <a:lnTo>
                      <a:pt x="22356" y="20"/>
                    </a:lnTo>
                    <a:lnTo>
                      <a:pt x="22183" y="39"/>
                    </a:lnTo>
                    <a:lnTo>
                      <a:pt x="22009" y="78"/>
                    </a:lnTo>
                    <a:lnTo>
                      <a:pt x="21700" y="174"/>
                    </a:lnTo>
                    <a:lnTo>
                      <a:pt x="21392" y="309"/>
                    </a:lnTo>
                    <a:lnTo>
                      <a:pt x="21083" y="464"/>
                    </a:lnTo>
                    <a:lnTo>
                      <a:pt x="20813" y="657"/>
                    </a:lnTo>
                    <a:lnTo>
                      <a:pt x="20273" y="1004"/>
                    </a:lnTo>
                    <a:lnTo>
                      <a:pt x="19887" y="1274"/>
                    </a:lnTo>
                    <a:lnTo>
                      <a:pt x="19501" y="1524"/>
                    </a:lnTo>
                    <a:lnTo>
                      <a:pt x="19096" y="1756"/>
                    </a:lnTo>
                    <a:lnTo>
                      <a:pt x="18691" y="1968"/>
                    </a:lnTo>
                    <a:lnTo>
                      <a:pt x="18286" y="2142"/>
                    </a:lnTo>
                    <a:lnTo>
                      <a:pt x="18074" y="2200"/>
                    </a:lnTo>
                    <a:lnTo>
                      <a:pt x="17862" y="2257"/>
                    </a:lnTo>
                    <a:lnTo>
                      <a:pt x="17650" y="2296"/>
                    </a:lnTo>
                    <a:lnTo>
                      <a:pt x="17418" y="2335"/>
                    </a:lnTo>
                    <a:lnTo>
                      <a:pt x="16994" y="2335"/>
                    </a:lnTo>
                    <a:lnTo>
                      <a:pt x="16627" y="2296"/>
                    </a:lnTo>
                    <a:lnTo>
                      <a:pt x="16261" y="2219"/>
                    </a:lnTo>
                    <a:lnTo>
                      <a:pt x="15914" y="2103"/>
                    </a:lnTo>
                    <a:lnTo>
                      <a:pt x="15547" y="1987"/>
                    </a:lnTo>
                    <a:lnTo>
                      <a:pt x="15084" y="1852"/>
                    </a:lnTo>
                    <a:lnTo>
                      <a:pt x="14602" y="1717"/>
                    </a:lnTo>
                    <a:lnTo>
                      <a:pt x="14371" y="1679"/>
                    </a:lnTo>
                    <a:lnTo>
                      <a:pt x="14120" y="1640"/>
                    </a:lnTo>
                    <a:lnTo>
                      <a:pt x="13869" y="1640"/>
                    </a:lnTo>
                    <a:lnTo>
                      <a:pt x="13618" y="1660"/>
                    </a:lnTo>
                    <a:lnTo>
                      <a:pt x="13426" y="1698"/>
                    </a:lnTo>
                    <a:lnTo>
                      <a:pt x="13213" y="1737"/>
                    </a:lnTo>
                    <a:lnTo>
                      <a:pt x="13021" y="1795"/>
                    </a:lnTo>
                    <a:lnTo>
                      <a:pt x="12828" y="1872"/>
                    </a:lnTo>
                    <a:lnTo>
                      <a:pt x="12461" y="2026"/>
                    </a:lnTo>
                    <a:lnTo>
                      <a:pt x="12095" y="2219"/>
                    </a:lnTo>
                    <a:lnTo>
                      <a:pt x="11670" y="2412"/>
                    </a:lnTo>
                    <a:lnTo>
                      <a:pt x="11458" y="2508"/>
                    </a:lnTo>
                    <a:lnTo>
                      <a:pt x="11246" y="2605"/>
                    </a:lnTo>
                    <a:lnTo>
                      <a:pt x="10860" y="2720"/>
                    </a:lnTo>
                    <a:lnTo>
                      <a:pt x="10455" y="2798"/>
                    </a:lnTo>
                    <a:lnTo>
                      <a:pt x="10050" y="2836"/>
                    </a:lnTo>
                    <a:lnTo>
                      <a:pt x="9626" y="2855"/>
                    </a:lnTo>
                    <a:lnTo>
                      <a:pt x="9201" y="2855"/>
                    </a:lnTo>
                    <a:lnTo>
                      <a:pt x="8796" y="2836"/>
                    </a:lnTo>
                    <a:lnTo>
                      <a:pt x="7948" y="2759"/>
                    </a:lnTo>
                    <a:lnTo>
                      <a:pt x="7446" y="2701"/>
                    </a:lnTo>
                    <a:lnTo>
                      <a:pt x="6925" y="2663"/>
                    </a:lnTo>
                    <a:lnTo>
                      <a:pt x="6231" y="2643"/>
                    </a:lnTo>
                    <a:lnTo>
                      <a:pt x="5517" y="2663"/>
                    </a:lnTo>
                    <a:lnTo>
                      <a:pt x="4823" y="2720"/>
                    </a:lnTo>
                    <a:lnTo>
                      <a:pt x="4129" y="2817"/>
                    </a:lnTo>
                    <a:lnTo>
                      <a:pt x="3434" y="2933"/>
                    </a:lnTo>
                    <a:lnTo>
                      <a:pt x="2740" y="3106"/>
                    </a:lnTo>
                    <a:lnTo>
                      <a:pt x="2084" y="3318"/>
                    </a:lnTo>
                    <a:lnTo>
                      <a:pt x="1409" y="3550"/>
                    </a:lnTo>
                    <a:lnTo>
                      <a:pt x="1409" y="3569"/>
                    </a:lnTo>
                    <a:lnTo>
                      <a:pt x="1158" y="3666"/>
                    </a:lnTo>
                    <a:lnTo>
                      <a:pt x="927" y="3762"/>
                    </a:lnTo>
                    <a:lnTo>
                      <a:pt x="695" y="3897"/>
                    </a:lnTo>
                    <a:lnTo>
                      <a:pt x="483" y="4051"/>
                    </a:lnTo>
                    <a:lnTo>
                      <a:pt x="387" y="4128"/>
                    </a:lnTo>
                    <a:lnTo>
                      <a:pt x="310" y="4225"/>
                    </a:lnTo>
                    <a:lnTo>
                      <a:pt x="232" y="4321"/>
                    </a:lnTo>
                    <a:lnTo>
                      <a:pt x="155" y="4437"/>
                    </a:lnTo>
                    <a:lnTo>
                      <a:pt x="97" y="4572"/>
                    </a:lnTo>
                    <a:lnTo>
                      <a:pt x="59" y="4707"/>
                    </a:lnTo>
                    <a:lnTo>
                      <a:pt x="20" y="4842"/>
                    </a:lnTo>
                    <a:lnTo>
                      <a:pt x="1" y="5016"/>
                    </a:lnTo>
                    <a:lnTo>
                      <a:pt x="1" y="5324"/>
                    </a:lnTo>
                    <a:lnTo>
                      <a:pt x="20" y="5614"/>
                    </a:lnTo>
                    <a:lnTo>
                      <a:pt x="97" y="5884"/>
                    </a:lnTo>
                    <a:lnTo>
                      <a:pt x="213" y="6115"/>
                    </a:lnTo>
                    <a:lnTo>
                      <a:pt x="348" y="6366"/>
                    </a:lnTo>
                    <a:lnTo>
                      <a:pt x="522" y="6578"/>
                    </a:lnTo>
                    <a:lnTo>
                      <a:pt x="715" y="6810"/>
                    </a:lnTo>
                    <a:lnTo>
                      <a:pt x="946" y="7022"/>
                    </a:lnTo>
                    <a:lnTo>
                      <a:pt x="1139" y="7176"/>
                    </a:lnTo>
                    <a:lnTo>
                      <a:pt x="1351" y="7330"/>
                    </a:lnTo>
                    <a:lnTo>
                      <a:pt x="1563" y="7446"/>
                    </a:lnTo>
                    <a:lnTo>
                      <a:pt x="1775" y="7523"/>
                    </a:lnTo>
                    <a:lnTo>
                      <a:pt x="1988" y="7600"/>
                    </a:lnTo>
                    <a:lnTo>
                      <a:pt x="2219" y="7639"/>
                    </a:lnTo>
                    <a:lnTo>
                      <a:pt x="2431" y="7639"/>
                    </a:lnTo>
                    <a:lnTo>
                      <a:pt x="2663" y="7620"/>
                    </a:lnTo>
                    <a:lnTo>
                      <a:pt x="2952" y="7562"/>
                    </a:lnTo>
                    <a:lnTo>
                      <a:pt x="3222" y="7465"/>
                    </a:lnTo>
                    <a:lnTo>
                      <a:pt x="3492" y="7330"/>
                    </a:lnTo>
                    <a:lnTo>
                      <a:pt x="3743" y="7176"/>
                    </a:lnTo>
                    <a:lnTo>
                      <a:pt x="3974" y="7002"/>
                    </a:lnTo>
                    <a:lnTo>
                      <a:pt x="4206" y="6810"/>
                    </a:lnTo>
                    <a:lnTo>
                      <a:pt x="4649" y="6385"/>
                    </a:lnTo>
                    <a:lnTo>
                      <a:pt x="5112" y="5961"/>
                    </a:lnTo>
                    <a:lnTo>
                      <a:pt x="5344" y="5787"/>
                    </a:lnTo>
                    <a:lnTo>
                      <a:pt x="5575" y="5614"/>
                    </a:lnTo>
                    <a:lnTo>
                      <a:pt x="5807" y="5459"/>
                    </a:lnTo>
                    <a:lnTo>
                      <a:pt x="6057" y="5344"/>
                    </a:lnTo>
                    <a:lnTo>
                      <a:pt x="6327" y="5266"/>
                    </a:lnTo>
                    <a:lnTo>
                      <a:pt x="6463" y="5247"/>
                    </a:lnTo>
                    <a:lnTo>
                      <a:pt x="6598" y="5228"/>
                    </a:lnTo>
                    <a:lnTo>
                      <a:pt x="6771" y="5247"/>
                    </a:lnTo>
                    <a:lnTo>
                      <a:pt x="6945" y="5247"/>
                    </a:lnTo>
                    <a:lnTo>
                      <a:pt x="7099" y="5286"/>
                    </a:lnTo>
                    <a:lnTo>
                      <a:pt x="7273" y="5344"/>
                    </a:lnTo>
                    <a:lnTo>
                      <a:pt x="7408" y="5401"/>
                    </a:lnTo>
                    <a:lnTo>
                      <a:pt x="7562" y="5479"/>
                    </a:lnTo>
                    <a:lnTo>
                      <a:pt x="7697" y="5575"/>
                    </a:lnTo>
                    <a:lnTo>
                      <a:pt x="7832" y="5672"/>
                    </a:lnTo>
                    <a:lnTo>
                      <a:pt x="8102" y="5884"/>
                    </a:lnTo>
                    <a:lnTo>
                      <a:pt x="8353" y="6134"/>
                    </a:lnTo>
                    <a:lnTo>
                      <a:pt x="8584" y="6424"/>
                    </a:lnTo>
                    <a:lnTo>
                      <a:pt x="8835" y="6694"/>
                    </a:lnTo>
                    <a:lnTo>
                      <a:pt x="9086" y="7002"/>
                    </a:lnTo>
                    <a:lnTo>
                      <a:pt x="9336" y="7272"/>
                    </a:lnTo>
                    <a:lnTo>
                      <a:pt x="9607" y="7542"/>
                    </a:lnTo>
                    <a:lnTo>
                      <a:pt x="9877" y="7774"/>
                    </a:lnTo>
                    <a:lnTo>
                      <a:pt x="10089" y="7909"/>
                    </a:lnTo>
                    <a:lnTo>
                      <a:pt x="10301" y="8025"/>
                    </a:lnTo>
                    <a:lnTo>
                      <a:pt x="10513" y="8121"/>
                    </a:lnTo>
                    <a:lnTo>
                      <a:pt x="10725" y="8218"/>
                    </a:lnTo>
                    <a:lnTo>
                      <a:pt x="10937" y="8275"/>
                    </a:lnTo>
                    <a:lnTo>
                      <a:pt x="11150" y="8314"/>
                    </a:lnTo>
                    <a:lnTo>
                      <a:pt x="11362" y="8333"/>
                    </a:lnTo>
                    <a:lnTo>
                      <a:pt x="11593" y="8353"/>
                    </a:lnTo>
                    <a:lnTo>
                      <a:pt x="11805" y="8333"/>
                    </a:lnTo>
                    <a:lnTo>
                      <a:pt x="12018" y="8314"/>
                    </a:lnTo>
                    <a:lnTo>
                      <a:pt x="12230" y="8275"/>
                    </a:lnTo>
                    <a:lnTo>
                      <a:pt x="12442" y="8218"/>
                    </a:lnTo>
                    <a:lnTo>
                      <a:pt x="12654" y="8160"/>
                    </a:lnTo>
                    <a:lnTo>
                      <a:pt x="12866" y="8063"/>
                    </a:lnTo>
                    <a:lnTo>
                      <a:pt x="13059" y="7986"/>
                    </a:lnTo>
                    <a:lnTo>
                      <a:pt x="13271" y="7870"/>
                    </a:lnTo>
                    <a:lnTo>
                      <a:pt x="13657" y="7639"/>
                    </a:lnTo>
                    <a:lnTo>
                      <a:pt x="14024" y="7350"/>
                    </a:lnTo>
                    <a:lnTo>
                      <a:pt x="14351" y="7041"/>
                    </a:lnTo>
                    <a:lnTo>
                      <a:pt x="14679" y="6694"/>
                    </a:lnTo>
                    <a:lnTo>
                      <a:pt x="14911" y="6424"/>
                    </a:lnTo>
                    <a:lnTo>
                      <a:pt x="15142" y="6173"/>
                    </a:lnTo>
                    <a:lnTo>
                      <a:pt x="15393" y="5922"/>
                    </a:lnTo>
                    <a:lnTo>
                      <a:pt x="15663" y="5729"/>
                    </a:lnTo>
                    <a:lnTo>
                      <a:pt x="15798" y="5633"/>
                    </a:lnTo>
                    <a:lnTo>
                      <a:pt x="15933" y="5556"/>
                    </a:lnTo>
                    <a:lnTo>
                      <a:pt x="16087" y="5498"/>
                    </a:lnTo>
                    <a:lnTo>
                      <a:pt x="16222" y="5440"/>
                    </a:lnTo>
                    <a:lnTo>
                      <a:pt x="16357" y="5421"/>
                    </a:lnTo>
                    <a:lnTo>
                      <a:pt x="16512" y="5401"/>
                    </a:lnTo>
                    <a:lnTo>
                      <a:pt x="16666" y="5401"/>
                    </a:lnTo>
                    <a:lnTo>
                      <a:pt x="16820" y="5421"/>
                    </a:lnTo>
                    <a:lnTo>
                      <a:pt x="17013" y="5479"/>
                    </a:lnTo>
                    <a:lnTo>
                      <a:pt x="17206" y="5575"/>
                    </a:lnTo>
                    <a:lnTo>
                      <a:pt x="17399" y="5691"/>
                    </a:lnTo>
                    <a:lnTo>
                      <a:pt x="17592" y="5807"/>
                    </a:lnTo>
                    <a:lnTo>
                      <a:pt x="17920" y="6038"/>
                    </a:lnTo>
                    <a:lnTo>
                      <a:pt x="18441" y="6385"/>
                    </a:lnTo>
                    <a:lnTo>
                      <a:pt x="18981" y="6732"/>
                    </a:lnTo>
                    <a:lnTo>
                      <a:pt x="19270" y="6887"/>
                    </a:lnTo>
                    <a:lnTo>
                      <a:pt x="19559" y="7022"/>
                    </a:lnTo>
                    <a:lnTo>
                      <a:pt x="19868" y="7137"/>
                    </a:lnTo>
                    <a:lnTo>
                      <a:pt x="20157" y="7234"/>
                    </a:lnTo>
                    <a:lnTo>
                      <a:pt x="20524" y="7311"/>
                    </a:lnTo>
                    <a:lnTo>
                      <a:pt x="20910" y="7350"/>
                    </a:lnTo>
                    <a:lnTo>
                      <a:pt x="21295" y="7350"/>
                    </a:lnTo>
                    <a:lnTo>
                      <a:pt x="21488" y="7330"/>
                    </a:lnTo>
                    <a:lnTo>
                      <a:pt x="21681" y="7292"/>
                    </a:lnTo>
                    <a:lnTo>
                      <a:pt x="21855" y="7234"/>
                    </a:lnTo>
                    <a:lnTo>
                      <a:pt x="22048" y="7176"/>
                    </a:lnTo>
                    <a:lnTo>
                      <a:pt x="22221" y="7099"/>
                    </a:lnTo>
                    <a:lnTo>
                      <a:pt x="22395" y="7002"/>
                    </a:lnTo>
                    <a:lnTo>
                      <a:pt x="22549" y="6906"/>
                    </a:lnTo>
                    <a:lnTo>
                      <a:pt x="22703" y="6771"/>
                    </a:lnTo>
                    <a:lnTo>
                      <a:pt x="22838" y="6636"/>
                    </a:lnTo>
                    <a:lnTo>
                      <a:pt x="22954" y="6482"/>
                    </a:lnTo>
                    <a:lnTo>
                      <a:pt x="23128" y="6231"/>
                    </a:lnTo>
                    <a:lnTo>
                      <a:pt x="23282" y="5961"/>
                    </a:lnTo>
                    <a:lnTo>
                      <a:pt x="23456" y="5633"/>
                    </a:lnTo>
                    <a:lnTo>
                      <a:pt x="23552" y="5479"/>
                    </a:lnTo>
                    <a:lnTo>
                      <a:pt x="23668" y="5344"/>
                    </a:lnTo>
                    <a:lnTo>
                      <a:pt x="23764" y="5247"/>
                    </a:lnTo>
                    <a:lnTo>
                      <a:pt x="23880" y="5151"/>
                    </a:lnTo>
                    <a:lnTo>
                      <a:pt x="24015" y="5093"/>
                    </a:lnTo>
                    <a:lnTo>
                      <a:pt x="24169" y="5074"/>
                    </a:lnTo>
                    <a:lnTo>
                      <a:pt x="24304" y="5093"/>
                    </a:lnTo>
                    <a:lnTo>
                      <a:pt x="24439" y="5131"/>
                    </a:lnTo>
                    <a:lnTo>
                      <a:pt x="24594" y="5189"/>
                    </a:lnTo>
                    <a:lnTo>
                      <a:pt x="24729" y="5266"/>
                    </a:lnTo>
                    <a:lnTo>
                      <a:pt x="25327" y="5614"/>
                    </a:lnTo>
                    <a:lnTo>
                      <a:pt x="25924" y="5999"/>
                    </a:lnTo>
                    <a:lnTo>
                      <a:pt x="26465" y="6347"/>
                    </a:lnTo>
                    <a:lnTo>
                      <a:pt x="27043" y="6694"/>
                    </a:lnTo>
                    <a:lnTo>
                      <a:pt x="27333" y="6848"/>
                    </a:lnTo>
                    <a:lnTo>
                      <a:pt x="27641" y="7002"/>
                    </a:lnTo>
                    <a:lnTo>
                      <a:pt x="27950" y="7137"/>
                    </a:lnTo>
                    <a:lnTo>
                      <a:pt x="28258" y="7253"/>
                    </a:lnTo>
                    <a:lnTo>
                      <a:pt x="28606" y="7350"/>
                    </a:lnTo>
                    <a:lnTo>
                      <a:pt x="28953" y="7427"/>
                    </a:lnTo>
                    <a:lnTo>
                      <a:pt x="29300" y="7465"/>
                    </a:lnTo>
                    <a:lnTo>
                      <a:pt x="29628" y="7465"/>
                    </a:lnTo>
                    <a:lnTo>
                      <a:pt x="29975" y="7446"/>
                    </a:lnTo>
                    <a:lnTo>
                      <a:pt x="30303" y="7388"/>
                    </a:lnTo>
                    <a:lnTo>
                      <a:pt x="30612" y="7311"/>
                    </a:lnTo>
                    <a:lnTo>
                      <a:pt x="30920" y="7195"/>
                    </a:lnTo>
                    <a:lnTo>
                      <a:pt x="31113" y="7099"/>
                    </a:lnTo>
                    <a:lnTo>
                      <a:pt x="31306" y="6983"/>
                    </a:lnTo>
                    <a:lnTo>
                      <a:pt x="31518" y="6867"/>
                    </a:lnTo>
                    <a:lnTo>
                      <a:pt x="31692" y="6713"/>
                    </a:lnTo>
                    <a:lnTo>
                      <a:pt x="31865" y="6559"/>
                    </a:lnTo>
                    <a:lnTo>
                      <a:pt x="32000" y="6385"/>
                    </a:lnTo>
                    <a:lnTo>
                      <a:pt x="32116" y="6212"/>
                    </a:lnTo>
                    <a:lnTo>
                      <a:pt x="32193" y="5999"/>
                    </a:lnTo>
                    <a:lnTo>
                      <a:pt x="32213" y="5903"/>
                    </a:lnTo>
                    <a:lnTo>
                      <a:pt x="32232" y="5787"/>
                    </a:lnTo>
                    <a:lnTo>
                      <a:pt x="32232" y="5691"/>
                    </a:lnTo>
                    <a:lnTo>
                      <a:pt x="32213" y="5575"/>
                    </a:lnTo>
                    <a:lnTo>
                      <a:pt x="32174" y="5479"/>
                    </a:lnTo>
                    <a:lnTo>
                      <a:pt x="32135" y="5382"/>
                    </a:lnTo>
                    <a:lnTo>
                      <a:pt x="32020" y="5170"/>
                    </a:lnTo>
                    <a:lnTo>
                      <a:pt x="31885" y="5016"/>
                    </a:lnTo>
                    <a:lnTo>
                      <a:pt x="31750" y="4881"/>
                    </a:lnTo>
                    <a:lnTo>
                      <a:pt x="31576" y="4784"/>
                    </a:lnTo>
                    <a:lnTo>
                      <a:pt x="31402" y="4688"/>
                    </a:lnTo>
                    <a:lnTo>
                      <a:pt x="31229" y="4611"/>
                    </a:lnTo>
                    <a:lnTo>
                      <a:pt x="31055" y="4572"/>
                    </a:lnTo>
                    <a:lnTo>
                      <a:pt x="30727" y="4495"/>
                    </a:lnTo>
                    <a:lnTo>
                      <a:pt x="30399" y="4456"/>
                    </a:lnTo>
                    <a:lnTo>
                      <a:pt x="30052" y="4456"/>
                    </a:lnTo>
                    <a:lnTo>
                      <a:pt x="29705" y="4437"/>
                    </a:lnTo>
                    <a:lnTo>
                      <a:pt x="29377" y="4398"/>
                    </a:lnTo>
                    <a:lnTo>
                      <a:pt x="29146" y="4360"/>
                    </a:lnTo>
                    <a:lnTo>
                      <a:pt x="28953" y="4302"/>
                    </a:lnTo>
                    <a:lnTo>
                      <a:pt x="28741" y="4225"/>
                    </a:lnTo>
                    <a:lnTo>
                      <a:pt x="28548" y="4148"/>
                    </a:lnTo>
                    <a:lnTo>
                      <a:pt x="28162" y="3974"/>
                    </a:lnTo>
                    <a:lnTo>
                      <a:pt x="27795" y="3743"/>
                    </a:lnTo>
                    <a:lnTo>
                      <a:pt x="27448" y="3511"/>
                    </a:lnTo>
                    <a:lnTo>
                      <a:pt x="27140" y="3241"/>
                    </a:lnTo>
                    <a:lnTo>
                      <a:pt x="26831" y="2990"/>
                    </a:lnTo>
                    <a:lnTo>
                      <a:pt x="26561" y="2720"/>
                    </a:lnTo>
                    <a:lnTo>
                      <a:pt x="26040" y="2200"/>
                    </a:lnTo>
                    <a:lnTo>
                      <a:pt x="25558" y="1717"/>
                    </a:lnTo>
                    <a:lnTo>
                      <a:pt x="25076" y="1254"/>
                    </a:lnTo>
                    <a:lnTo>
                      <a:pt x="24806" y="1042"/>
                    </a:lnTo>
                    <a:lnTo>
                      <a:pt x="24536" y="830"/>
                    </a:lnTo>
                    <a:lnTo>
                      <a:pt x="24266" y="637"/>
                    </a:lnTo>
                    <a:lnTo>
                      <a:pt x="23976" y="444"/>
                    </a:lnTo>
                    <a:lnTo>
                      <a:pt x="23648" y="271"/>
                    </a:lnTo>
                    <a:lnTo>
                      <a:pt x="23321" y="136"/>
                    </a:lnTo>
                    <a:lnTo>
                      <a:pt x="22993" y="59"/>
                    </a:lnTo>
                    <a:lnTo>
                      <a:pt x="22684" y="20"/>
                    </a:lnTo>
                    <a:lnTo>
                      <a:pt x="22510" y="1"/>
                    </a:lnTo>
                    <a:close/>
                  </a:path>
                </a:pathLst>
              </a:custGeom>
              <a:gradFill>
                <a:gsLst>
                  <a:gs pos="0">
                    <a:schemeClr val="lt1"/>
                  </a:gs>
                  <a:gs pos="100000">
                    <a:srgbClr val="B6C9DB"/>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1222125" y="353200"/>
                <a:ext cx="593150" cy="571950"/>
              </a:xfrm>
              <a:custGeom>
                <a:avLst/>
                <a:gdLst/>
                <a:ahLst/>
                <a:cxnLst/>
                <a:rect l="l" t="t" r="r" b="b"/>
                <a:pathLst>
                  <a:path w="23726" h="22878" extrusionOk="0">
                    <a:moveTo>
                      <a:pt x="12152" y="1"/>
                    </a:moveTo>
                    <a:lnTo>
                      <a:pt x="11940" y="39"/>
                    </a:lnTo>
                    <a:lnTo>
                      <a:pt x="11747" y="59"/>
                    </a:lnTo>
                    <a:lnTo>
                      <a:pt x="11535" y="117"/>
                    </a:lnTo>
                    <a:lnTo>
                      <a:pt x="11342" y="175"/>
                    </a:lnTo>
                    <a:lnTo>
                      <a:pt x="10937" y="329"/>
                    </a:lnTo>
                    <a:lnTo>
                      <a:pt x="10532" y="541"/>
                    </a:lnTo>
                    <a:lnTo>
                      <a:pt x="10127" y="792"/>
                    </a:lnTo>
                    <a:lnTo>
                      <a:pt x="9741" y="1081"/>
                    </a:lnTo>
                    <a:lnTo>
                      <a:pt x="9355" y="1390"/>
                    </a:lnTo>
                    <a:lnTo>
                      <a:pt x="8970" y="1718"/>
                    </a:lnTo>
                    <a:lnTo>
                      <a:pt x="8584" y="2084"/>
                    </a:lnTo>
                    <a:lnTo>
                      <a:pt x="8198" y="2451"/>
                    </a:lnTo>
                    <a:lnTo>
                      <a:pt x="7870" y="2817"/>
                    </a:lnTo>
                    <a:lnTo>
                      <a:pt x="7523" y="3184"/>
                    </a:lnTo>
                    <a:lnTo>
                      <a:pt x="6867" y="3955"/>
                    </a:lnTo>
                    <a:lnTo>
                      <a:pt x="6231" y="4746"/>
                    </a:lnTo>
                    <a:lnTo>
                      <a:pt x="5633" y="5595"/>
                    </a:lnTo>
                    <a:lnTo>
                      <a:pt x="5035" y="6463"/>
                    </a:lnTo>
                    <a:lnTo>
                      <a:pt x="4475" y="7350"/>
                    </a:lnTo>
                    <a:lnTo>
                      <a:pt x="3935" y="8276"/>
                    </a:lnTo>
                    <a:lnTo>
                      <a:pt x="3434" y="9221"/>
                    </a:lnTo>
                    <a:lnTo>
                      <a:pt x="2952" y="10166"/>
                    </a:lnTo>
                    <a:lnTo>
                      <a:pt x="2489" y="11130"/>
                    </a:lnTo>
                    <a:lnTo>
                      <a:pt x="2045" y="12095"/>
                    </a:lnTo>
                    <a:lnTo>
                      <a:pt x="1640" y="13078"/>
                    </a:lnTo>
                    <a:lnTo>
                      <a:pt x="1274" y="14043"/>
                    </a:lnTo>
                    <a:lnTo>
                      <a:pt x="926" y="15007"/>
                    </a:lnTo>
                    <a:lnTo>
                      <a:pt x="598" y="15972"/>
                    </a:lnTo>
                    <a:lnTo>
                      <a:pt x="309" y="16917"/>
                    </a:lnTo>
                    <a:lnTo>
                      <a:pt x="155" y="17476"/>
                    </a:lnTo>
                    <a:lnTo>
                      <a:pt x="97" y="17766"/>
                    </a:lnTo>
                    <a:lnTo>
                      <a:pt x="58" y="18055"/>
                    </a:lnTo>
                    <a:lnTo>
                      <a:pt x="20" y="18344"/>
                    </a:lnTo>
                    <a:lnTo>
                      <a:pt x="1" y="18634"/>
                    </a:lnTo>
                    <a:lnTo>
                      <a:pt x="1" y="18923"/>
                    </a:lnTo>
                    <a:lnTo>
                      <a:pt x="1" y="19193"/>
                    </a:lnTo>
                    <a:lnTo>
                      <a:pt x="39" y="19482"/>
                    </a:lnTo>
                    <a:lnTo>
                      <a:pt x="97" y="19733"/>
                    </a:lnTo>
                    <a:lnTo>
                      <a:pt x="174" y="20003"/>
                    </a:lnTo>
                    <a:lnTo>
                      <a:pt x="271" y="20235"/>
                    </a:lnTo>
                    <a:lnTo>
                      <a:pt x="406" y="20447"/>
                    </a:lnTo>
                    <a:lnTo>
                      <a:pt x="560" y="20659"/>
                    </a:lnTo>
                    <a:lnTo>
                      <a:pt x="753" y="20832"/>
                    </a:lnTo>
                    <a:lnTo>
                      <a:pt x="965" y="21006"/>
                    </a:lnTo>
                    <a:lnTo>
                      <a:pt x="1158" y="21103"/>
                    </a:lnTo>
                    <a:lnTo>
                      <a:pt x="1370" y="21180"/>
                    </a:lnTo>
                    <a:lnTo>
                      <a:pt x="1582" y="21238"/>
                    </a:lnTo>
                    <a:lnTo>
                      <a:pt x="1775" y="21276"/>
                    </a:lnTo>
                    <a:lnTo>
                      <a:pt x="2219" y="21276"/>
                    </a:lnTo>
                    <a:lnTo>
                      <a:pt x="2431" y="21238"/>
                    </a:lnTo>
                    <a:lnTo>
                      <a:pt x="2643" y="21199"/>
                    </a:lnTo>
                    <a:lnTo>
                      <a:pt x="2874" y="21141"/>
                    </a:lnTo>
                    <a:lnTo>
                      <a:pt x="3087" y="21064"/>
                    </a:lnTo>
                    <a:lnTo>
                      <a:pt x="3299" y="20967"/>
                    </a:lnTo>
                    <a:lnTo>
                      <a:pt x="3511" y="20871"/>
                    </a:lnTo>
                    <a:lnTo>
                      <a:pt x="3704" y="20755"/>
                    </a:lnTo>
                    <a:lnTo>
                      <a:pt x="3897" y="20640"/>
                    </a:lnTo>
                    <a:lnTo>
                      <a:pt x="4263" y="20370"/>
                    </a:lnTo>
                    <a:lnTo>
                      <a:pt x="4610" y="20080"/>
                    </a:lnTo>
                    <a:lnTo>
                      <a:pt x="4938" y="19772"/>
                    </a:lnTo>
                    <a:lnTo>
                      <a:pt x="5613" y="19174"/>
                    </a:lnTo>
                    <a:lnTo>
                      <a:pt x="5961" y="18884"/>
                    </a:lnTo>
                    <a:lnTo>
                      <a:pt x="6308" y="18614"/>
                    </a:lnTo>
                    <a:lnTo>
                      <a:pt x="6694" y="18383"/>
                    </a:lnTo>
                    <a:lnTo>
                      <a:pt x="6886" y="18286"/>
                    </a:lnTo>
                    <a:lnTo>
                      <a:pt x="7099" y="18190"/>
                    </a:lnTo>
                    <a:lnTo>
                      <a:pt x="7176" y="18614"/>
                    </a:lnTo>
                    <a:lnTo>
                      <a:pt x="7272" y="19058"/>
                    </a:lnTo>
                    <a:lnTo>
                      <a:pt x="7388" y="19482"/>
                    </a:lnTo>
                    <a:lnTo>
                      <a:pt x="7523" y="19907"/>
                    </a:lnTo>
                    <a:lnTo>
                      <a:pt x="7677" y="20312"/>
                    </a:lnTo>
                    <a:lnTo>
                      <a:pt x="7851" y="20717"/>
                    </a:lnTo>
                    <a:lnTo>
                      <a:pt x="8063" y="21083"/>
                    </a:lnTo>
                    <a:lnTo>
                      <a:pt x="8295" y="21450"/>
                    </a:lnTo>
                    <a:lnTo>
                      <a:pt x="8430" y="21623"/>
                    </a:lnTo>
                    <a:lnTo>
                      <a:pt x="8584" y="21797"/>
                    </a:lnTo>
                    <a:lnTo>
                      <a:pt x="8738" y="21951"/>
                    </a:lnTo>
                    <a:lnTo>
                      <a:pt x="8912" y="22106"/>
                    </a:lnTo>
                    <a:lnTo>
                      <a:pt x="9085" y="22241"/>
                    </a:lnTo>
                    <a:lnTo>
                      <a:pt x="9259" y="22376"/>
                    </a:lnTo>
                    <a:lnTo>
                      <a:pt x="9452" y="22491"/>
                    </a:lnTo>
                    <a:lnTo>
                      <a:pt x="9645" y="22588"/>
                    </a:lnTo>
                    <a:lnTo>
                      <a:pt x="9838" y="22665"/>
                    </a:lnTo>
                    <a:lnTo>
                      <a:pt x="10050" y="22742"/>
                    </a:lnTo>
                    <a:lnTo>
                      <a:pt x="10243" y="22800"/>
                    </a:lnTo>
                    <a:lnTo>
                      <a:pt x="10455" y="22858"/>
                    </a:lnTo>
                    <a:lnTo>
                      <a:pt x="10667" y="22877"/>
                    </a:lnTo>
                    <a:lnTo>
                      <a:pt x="11111" y="22877"/>
                    </a:lnTo>
                    <a:lnTo>
                      <a:pt x="11323" y="22838"/>
                    </a:lnTo>
                    <a:lnTo>
                      <a:pt x="11612" y="22761"/>
                    </a:lnTo>
                    <a:lnTo>
                      <a:pt x="11901" y="22665"/>
                    </a:lnTo>
                    <a:lnTo>
                      <a:pt x="12171" y="22530"/>
                    </a:lnTo>
                    <a:lnTo>
                      <a:pt x="12403" y="22356"/>
                    </a:lnTo>
                    <a:lnTo>
                      <a:pt x="12654" y="22163"/>
                    </a:lnTo>
                    <a:lnTo>
                      <a:pt x="12866" y="21970"/>
                    </a:lnTo>
                    <a:lnTo>
                      <a:pt x="13078" y="21739"/>
                    </a:lnTo>
                    <a:lnTo>
                      <a:pt x="13290" y="21508"/>
                    </a:lnTo>
                    <a:lnTo>
                      <a:pt x="13676" y="20987"/>
                    </a:lnTo>
                    <a:lnTo>
                      <a:pt x="14062" y="20466"/>
                    </a:lnTo>
                    <a:lnTo>
                      <a:pt x="14428" y="19926"/>
                    </a:lnTo>
                    <a:lnTo>
                      <a:pt x="14814" y="19424"/>
                    </a:lnTo>
                    <a:lnTo>
                      <a:pt x="14949" y="19251"/>
                    </a:lnTo>
                    <a:lnTo>
                      <a:pt x="15103" y="19097"/>
                    </a:lnTo>
                    <a:lnTo>
                      <a:pt x="15277" y="18961"/>
                    </a:lnTo>
                    <a:lnTo>
                      <a:pt x="15470" y="18846"/>
                    </a:lnTo>
                    <a:lnTo>
                      <a:pt x="15663" y="18749"/>
                    </a:lnTo>
                    <a:lnTo>
                      <a:pt x="15856" y="18711"/>
                    </a:lnTo>
                    <a:lnTo>
                      <a:pt x="15952" y="18691"/>
                    </a:lnTo>
                    <a:lnTo>
                      <a:pt x="16048" y="18691"/>
                    </a:lnTo>
                    <a:lnTo>
                      <a:pt x="16145" y="18711"/>
                    </a:lnTo>
                    <a:lnTo>
                      <a:pt x="16261" y="18749"/>
                    </a:lnTo>
                    <a:lnTo>
                      <a:pt x="16376" y="18807"/>
                    </a:lnTo>
                    <a:lnTo>
                      <a:pt x="16492" y="18884"/>
                    </a:lnTo>
                    <a:lnTo>
                      <a:pt x="16589" y="18981"/>
                    </a:lnTo>
                    <a:lnTo>
                      <a:pt x="16685" y="19097"/>
                    </a:lnTo>
                    <a:lnTo>
                      <a:pt x="16839" y="19328"/>
                    </a:lnTo>
                    <a:lnTo>
                      <a:pt x="17013" y="19579"/>
                    </a:lnTo>
                    <a:lnTo>
                      <a:pt x="17148" y="19772"/>
                    </a:lnTo>
                    <a:lnTo>
                      <a:pt x="17302" y="19964"/>
                    </a:lnTo>
                    <a:lnTo>
                      <a:pt x="17476" y="20138"/>
                    </a:lnTo>
                    <a:lnTo>
                      <a:pt x="17649" y="20312"/>
                    </a:lnTo>
                    <a:lnTo>
                      <a:pt x="17842" y="20466"/>
                    </a:lnTo>
                    <a:lnTo>
                      <a:pt x="18035" y="20601"/>
                    </a:lnTo>
                    <a:lnTo>
                      <a:pt x="18247" y="20736"/>
                    </a:lnTo>
                    <a:lnTo>
                      <a:pt x="18460" y="20852"/>
                    </a:lnTo>
                    <a:lnTo>
                      <a:pt x="18672" y="20948"/>
                    </a:lnTo>
                    <a:lnTo>
                      <a:pt x="18903" y="21025"/>
                    </a:lnTo>
                    <a:lnTo>
                      <a:pt x="19135" y="21103"/>
                    </a:lnTo>
                    <a:lnTo>
                      <a:pt x="19385" y="21160"/>
                    </a:lnTo>
                    <a:lnTo>
                      <a:pt x="19617" y="21199"/>
                    </a:lnTo>
                    <a:lnTo>
                      <a:pt x="19868" y="21218"/>
                    </a:lnTo>
                    <a:lnTo>
                      <a:pt x="20350" y="21218"/>
                    </a:lnTo>
                    <a:lnTo>
                      <a:pt x="20601" y="21180"/>
                    </a:lnTo>
                    <a:lnTo>
                      <a:pt x="20832" y="21141"/>
                    </a:lnTo>
                    <a:lnTo>
                      <a:pt x="21063" y="21083"/>
                    </a:lnTo>
                    <a:lnTo>
                      <a:pt x="21295" y="21006"/>
                    </a:lnTo>
                    <a:lnTo>
                      <a:pt x="21526" y="20910"/>
                    </a:lnTo>
                    <a:lnTo>
                      <a:pt x="21739" y="20794"/>
                    </a:lnTo>
                    <a:lnTo>
                      <a:pt x="21951" y="20678"/>
                    </a:lnTo>
                    <a:lnTo>
                      <a:pt x="22163" y="20543"/>
                    </a:lnTo>
                    <a:lnTo>
                      <a:pt x="22356" y="20389"/>
                    </a:lnTo>
                    <a:lnTo>
                      <a:pt x="22529" y="20235"/>
                    </a:lnTo>
                    <a:lnTo>
                      <a:pt x="22703" y="20061"/>
                    </a:lnTo>
                    <a:lnTo>
                      <a:pt x="22877" y="19868"/>
                    </a:lnTo>
                    <a:lnTo>
                      <a:pt x="23012" y="19675"/>
                    </a:lnTo>
                    <a:lnTo>
                      <a:pt x="23166" y="19482"/>
                    </a:lnTo>
                    <a:lnTo>
                      <a:pt x="23282" y="19270"/>
                    </a:lnTo>
                    <a:lnTo>
                      <a:pt x="23378" y="19058"/>
                    </a:lnTo>
                    <a:lnTo>
                      <a:pt x="23474" y="18846"/>
                    </a:lnTo>
                    <a:lnTo>
                      <a:pt x="23532" y="18653"/>
                    </a:lnTo>
                    <a:lnTo>
                      <a:pt x="23629" y="18248"/>
                    </a:lnTo>
                    <a:lnTo>
                      <a:pt x="23706" y="17843"/>
                    </a:lnTo>
                    <a:lnTo>
                      <a:pt x="23725" y="17418"/>
                    </a:lnTo>
                    <a:lnTo>
                      <a:pt x="23706" y="17013"/>
                    </a:lnTo>
                    <a:lnTo>
                      <a:pt x="23648" y="16589"/>
                    </a:lnTo>
                    <a:lnTo>
                      <a:pt x="23552" y="16184"/>
                    </a:lnTo>
                    <a:lnTo>
                      <a:pt x="23436" y="15760"/>
                    </a:lnTo>
                    <a:lnTo>
                      <a:pt x="23301" y="15355"/>
                    </a:lnTo>
                    <a:lnTo>
                      <a:pt x="23147" y="14930"/>
                    </a:lnTo>
                    <a:lnTo>
                      <a:pt x="22973" y="14525"/>
                    </a:lnTo>
                    <a:lnTo>
                      <a:pt x="22780" y="14120"/>
                    </a:lnTo>
                    <a:lnTo>
                      <a:pt x="22568" y="13734"/>
                    </a:lnTo>
                    <a:lnTo>
                      <a:pt x="22356" y="13349"/>
                    </a:lnTo>
                    <a:lnTo>
                      <a:pt x="21893" y="12577"/>
                    </a:lnTo>
                    <a:lnTo>
                      <a:pt x="21507" y="11921"/>
                    </a:lnTo>
                    <a:lnTo>
                      <a:pt x="21102" y="11227"/>
                    </a:lnTo>
                    <a:lnTo>
                      <a:pt x="20273" y="9742"/>
                    </a:lnTo>
                    <a:lnTo>
                      <a:pt x="19424" y="8179"/>
                    </a:lnTo>
                    <a:lnTo>
                      <a:pt x="18537" y="6578"/>
                    </a:lnTo>
                    <a:lnTo>
                      <a:pt x="18093" y="5787"/>
                    </a:lnTo>
                    <a:lnTo>
                      <a:pt x="17630" y="5016"/>
                    </a:lnTo>
                    <a:lnTo>
                      <a:pt x="17148" y="4264"/>
                    </a:lnTo>
                    <a:lnTo>
                      <a:pt x="16666" y="3550"/>
                    </a:lnTo>
                    <a:lnTo>
                      <a:pt x="16183" y="2856"/>
                    </a:lnTo>
                    <a:lnTo>
                      <a:pt x="15682" y="2219"/>
                    </a:lnTo>
                    <a:lnTo>
                      <a:pt x="15180" y="1621"/>
                    </a:lnTo>
                    <a:lnTo>
                      <a:pt x="14910" y="1332"/>
                    </a:lnTo>
                    <a:lnTo>
                      <a:pt x="14660" y="1081"/>
                    </a:lnTo>
                    <a:lnTo>
                      <a:pt x="14448" y="888"/>
                    </a:lnTo>
                    <a:lnTo>
                      <a:pt x="14235" y="715"/>
                    </a:lnTo>
                    <a:lnTo>
                      <a:pt x="14023" y="560"/>
                    </a:lnTo>
                    <a:lnTo>
                      <a:pt x="13811" y="425"/>
                    </a:lnTo>
                    <a:lnTo>
                      <a:pt x="13599" y="310"/>
                    </a:lnTo>
                    <a:lnTo>
                      <a:pt x="13406" y="213"/>
                    </a:lnTo>
                    <a:lnTo>
                      <a:pt x="13194" y="136"/>
                    </a:lnTo>
                    <a:lnTo>
                      <a:pt x="12982" y="78"/>
                    </a:lnTo>
                    <a:lnTo>
                      <a:pt x="12769" y="39"/>
                    </a:lnTo>
                    <a:lnTo>
                      <a:pt x="12557" y="20"/>
                    </a:lnTo>
                    <a:lnTo>
                      <a:pt x="12364" y="1"/>
                    </a:lnTo>
                    <a:close/>
                  </a:path>
                </a:pathLst>
              </a:custGeom>
              <a:gradFill>
                <a:gsLst>
                  <a:gs pos="0">
                    <a:srgbClr val="8CC396"/>
                  </a:gs>
                  <a:gs pos="100000">
                    <a:srgbClr val="4D7F56"/>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1226950" y="712950"/>
                <a:ext cx="605675" cy="216050"/>
              </a:xfrm>
              <a:custGeom>
                <a:avLst/>
                <a:gdLst/>
                <a:ahLst/>
                <a:cxnLst/>
                <a:rect l="l" t="t" r="r" b="b"/>
                <a:pathLst>
                  <a:path w="24227" h="8642" extrusionOk="0">
                    <a:moveTo>
                      <a:pt x="7292" y="0"/>
                    </a:moveTo>
                    <a:lnTo>
                      <a:pt x="7002" y="58"/>
                    </a:lnTo>
                    <a:lnTo>
                      <a:pt x="6713" y="135"/>
                    </a:lnTo>
                    <a:lnTo>
                      <a:pt x="6424" y="251"/>
                    </a:lnTo>
                    <a:lnTo>
                      <a:pt x="6154" y="386"/>
                    </a:lnTo>
                    <a:lnTo>
                      <a:pt x="5903" y="540"/>
                    </a:lnTo>
                    <a:lnTo>
                      <a:pt x="5652" y="714"/>
                    </a:lnTo>
                    <a:lnTo>
                      <a:pt x="5170" y="1080"/>
                    </a:lnTo>
                    <a:lnTo>
                      <a:pt x="4958" y="1235"/>
                    </a:lnTo>
                    <a:lnTo>
                      <a:pt x="4726" y="1408"/>
                    </a:lnTo>
                    <a:lnTo>
                      <a:pt x="4495" y="1582"/>
                    </a:lnTo>
                    <a:lnTo>
                      <a:pt x="4225" y="1736"/>
                    </a:lnTo>
                    <a:lnTo>
                      <a:pt x="3935" y="1871"/>
                    </a:lnTo>
                    <a:lnTo>
                      <a:pt x="3627" y="1987"/>
                    </a:lnTo>
                    <a:lnTo>
                      <a:pt x="3492" y="2025"/>
                    </a:lnTo>
                    <a:lnTo>
                      <a:pt x="3338" y="2045"/>
                    </a:lnTo>
                    <a:lnTo>
                      <a:pt x="3164" y="2064"/>
                    </a:lnTo>
                    <a:lnTo>
                      <a:pt x="2855" y="2064"/>
                    </a:lnTo>
                    <a:lnTo>
                      <a:pt x="2701" y="2025"/>
                    </a:lnTo>
                    <a:lnTo>
                      <a:pt x="2450" y="1948"/>
                    </a:lnTo>
                    <a:lnTo>
                      <a:pt x="2257" y="1890"/>
                    </a:lnTo>
                    <a:lnTo>
                      <a:pt x="2064" y="1852"/>
                    </a:lnTo>
                    <a:lnTo>
                      <a:pt x="1910" y="1833"/>
                    </a:lnTo>
                    <a:lnTo>
                      <a:pt x="1775" y="1833"/>
                    </a:lnTo>
                    <a:lnTo>
                      <a:pt x="1621" y="1852"/>
                    </a:lnTo>
                    <a:lnTo>
                      <a:pt x="1486" y="1871"/>
                    </a:lnTo>
                    <a:lnTo>
                      <a:pt x="1351" y="1929"/>
                    </a:lnTo>
                    <a:lnTo>
                      <a:pt x="1216" y="1987"/>
                    </a:lnTo>
                    <a:lnTo>
                      <a:pt x="1100" y="2045"/>
                    </a:lnTo>
                    <a:lnTo>
                      <a:pt x="965" y="2122"/>
                    </a:lnTo>
                    <a:lnTo>
                      <a:pt x="753" y="2315"/>
                    </a:lnTo>
                    <a:lnTo>
                      <a:pt x="560" y="2527"/>
                    </a:lnTo>
                    <a:lnTo>
                      <a:pt x="386" y="2778"/>
                    </a:lnTo>
                    <a:lnTo>
                      <a:pt x="271" y="3028"/>
                    </a:lnTo>
                    <a:lnTo>
                      <a:pt x="174" y="3260"/>
                    </a:lnTo>
                    <a:lnTo>
                      <a:pt x="116" y="3511"/>
                    </a:lnTo>
                    <a:lnTo>
                      <a:pt x="58" y="3761"/>
                    </a:lnTo>
                    <a:lnTo>
                      <a:pt x="20" y="4012"/>
                    </a:lnTo>
                    <a:lnTo>
                      <a:pt x="1" y="4282"/>
                    </a:lnTo>
                    <a:lnTo>
                      <a:pt x="1" y="4533"/>
                    </a:lnTo>
                    <a:lnTo>
                      <a:pt x="20" y="4803"/>
                    </a:lnTo>
                    <a:lnTo>
                      <a:pt x="58" y="5073"/>
                    </a:lnTo>
                    <a:lnTo>
                      <a:pt x="116" y="5324"/>
                    </a:lnTo>
                    <a:lnTo>
                      <a:pt x="174" y="5555"/>
                    </a:lnTo>
                    <a:lnTo>
                      <a:pt x="290" y="5806"/>
                    </a:lnTo>
                    <a:lnTo>
                      <a:pt x="406" y="6018"/>
                    </a:lnTo>
                    <a:lnTo>
                      <a:pt x="541" y="6230"/>
                    </a:lnTo>
                    <a:lnTo>
                      <a:pt x="695" y="6423"/>
                    </a:lnTo>
                    <a:lnTo>
                      <a:pt x="888" y="6577"/>
                    </a:lnTo>
                    <a:lnTo>
                      <a:pt x="1081" y="6732"/>
                    </a:lnTo>
                    <a:lnTo>
                      <a:pt x="1293" y="6848"/>
                    </a:lnTo>
                    <a:lnTo>
                      <a:pt x="1524" y="6925"/>
                    </a:lnTo>
                    <a:lnTo>
                      <a:pt x="1737" y="7002"/>
                    </a:lnTo>
                    <a:lnTo>
                      <a:pt x="1968" y="7021"/>
                    </a:lnTo>
                    <a:lnTo>
                      <a:pt x="2200" y="7040"/>
                    </a:lnTo>
                    <a:lnTo>
                      <a:pt x="2412" y="7040"/>
                    </a:lnTo>
                    <a:lnTo>
                      <a:pt x="2643" y="7002"/>
                    </a:lnTo>
                    <a:lnTo>
                      <a:pt x="2875" y="6963"/>
                    </a:lnTo>
                    <a:lnTo>
                      <a:pt x="3106" y="6886"/>
                    </a:lnTo>
                    <a:lnTo>
                      <a:pt x="3338" y="6809"/>
                    </a:lnTo>
                    <a:lnTo>
                      <a:pt x="3550" y="6713"/>
                    </a:lnTo>
                    <a:lnTo>
                      <a:pt x="3762" y="6616"/>
                    </a:lnTo>
                    <a:lnTo>
                      <a:pt x="3974" y="6500"/>
                    </a:lnTo>
                    <a:lnTo>
                      <a:pt x="4167" y="6365"/>
                    </a:lnTo>
                    <a:lnTo>
                      <a:pt x="4553" y="6095"/>
                    </a:lnTo>
                    <a:lnTo>
                      <a:pt x="4977" y="5729"/>
                    </a:lnTo>
                    <a:lnTo>
                      <a:pt x="5401" y="5343"/>
                    </a:lnTo>
                    <a:lnTo>
                      <a:pt x="5826" y="4957"/>
                    </a:lnTo>
                    <a:lnTo>
                      <a:pt x="6250" y="4591"/>
                    </a:lnTo>
                    <a:lnTo>
                      <a:pt x="6482" y="4417"/>
                    </a:lnTo>
                    <a:lnTo>
                      <a:pt x="6694" y="4263"/>
                    </a:lnTo>
                    <a:lnTo>
                      <a:pt x="6925" y="4128"/>
                    </a:lnTo>
                    <a:lnTo>
                      <a:pt x="7176" y="4012"/>
                    </a:lnTo>
                    <a:lnTo>
                      <a:pt x="7272" y="4417"/>
                    </a:lnTo>
                    <a:lnTo>
                      <a:pt x="7369" y="4822"/>
                    </a:lnTo>
                    <a:lnTo>
                      <a:pt x="7465" y="5247"/>
                    </a:lnTo>
                    <a:lnTo>
                      <a:pt x="7600" y="5652"/>
                    </a:lnTo>
                    <a:lnTo>
                      <a:pt x="7755" y="6037"/>
                    </a:lnTo>
                    <a:lnTo>
                      <a:pt x="7928" y="6423"/>
                    </a:lnTo>
                    <a:lnTo>
                      <a:pt x="8140" y="6790"/>
                    </a:lnTo>
                    <a:lnTo>
                      <a:pt x="8372" y="7156"/>
                    </a:lnTo>
                    <a:lnTo>
                      <a:pt x="8642" y="7484"/>
                    </a:lnTo>
                    <a:lnTo>
                      <a:pt x="8950" y="7773"/>
                    </a:lnTo>
                    <a:lnTo>
                      <a:pt x="9278" y="8024"/>
                    </a:lnTo>
                    <a:lnTo>
                      <a:pt x="9606" y="8256"/>
                    </a:lnTo>
                    <a:lnTo>
                      <a:pt x="9973" y="8410"/>
                    </a:lnTo>
                    <a:lnTo>
                      <a:pt x="10146" y="8487"/>
                    </a:lnTo>
                    <a:lnTo>
                      <a:pt x="10320" y="8545"/>
                    </a:lnTo>
                    <a:lnTo>
                      <a:pt x="10513" y="8583"/>
                    </a:lnTo>
                    <a:lnTo>
                      <a:pt x="10686" y="8622"/>
                    </a:lnTo>
                    <a:lnTo>
                      <a:pt x="10879" y="8641"/>
                    </a:lnTo>
                    <a:lnTo>
                      <a:pt x="11072" y="8641"/>
                    </a:lnTo>
                    <a:lnTo>
                      <a:pt x="11304" y="8622"/>
                    </a:lnTo>
                    <a:lnTo>
                      <a:pt x="11535" y="8603"/>
                    </a:lnTo>
                    <a:lnTo>
                      <a:pt x="11786" y="8545"/>
                    </a:lnTo>
                    <a:lnTo>
                      <a:pt x="11998" y="8468"/>
                    </a:lnTo>
                    <a:lnTo>
                      <a:pt x="12229" y="8371"/>
                    </a:lnTo>
                    <a:lnTo>
                      <a:pt x="12422" y="8256"/>
                    </a:lnTo>
                    <a:lnTo>
                      <a:pt x="12635" y="8121"/>
                    </a:lnTo>
                    <a:lnTo>
                      <a:pt x="12808" y="7986"/>
                    </a:lnTo>
                    <a:lnTo>
                      <a:pt x="13001" y="7831"/>
                    </a:lnTo>
                    <a:lnTo>
                      <a:pt x="13175" y="7677"/>
                    </a:lnTo>
                    <a:lnTo>
                      <a:pt x="13503" y="7310"/>
                    </a:lnTo>
                    <a:lnTo>
                      <a:pt x="13811" y="6925"/>
                    </a:lnTo>
                    <a:lnTo>
                      <a:pt x="14100" y="6520"/>
                    </a:lnTo>
                    <a:lnTo>
                      <a:pt x="14390" y="6115"/>
                    </a:lnTo>
                    <a:lnTo>
                      <a:pt x="14756" y="5613"/>
                    </a:lnTo>
                    <a:lnTo>
                      <a:pt x="15123" y="5112"/>
                    </a:lnTo>
                    <a:lnTo>
                      <a:pt x="15316" y="4899"/>
                    </a:lnTo>
                    <a:lnTo>
                      <a:pt x="15451" y="4784"/>
                    </a:lnTo>
                    <a:lnTo>
                      <a:pt x="15605" y="4649"/>
                    </a:lnTo>
                    <a:lnTo>
                      <a:pt x="15798" y="4533"/>
                    </a:lnTo>
                    <a:lnTo>
                      <a:pt x="15991" y="4475"/>
                    </a:lnTo>
                    <a:lnTo>
                      <a:pt x="16087" y="4456"/>
                    </a:lnTo>
                    <a:lnTo>
                      <a:pt x="16299" y="4456"/>
                    </a:lnTo>
                    <a:lnTo>
                      <a:pt x="16396" y="4494"/>
                    </a:lnTo>
                    <a:lnTo>
                      <a:pt x="16492" y="4533"/>
                    </a:lnTo>
                    <a:lnTo>
                      <a:pt x="16569" y="4591"/>
                    </a:lnTo>
                    <a:lnTo>
                      <a:pt x="16724" y="4745"/>
                    </a:lnTo>
                    <a:lnTo>
                      <a:pt x="16859" y="4919"/>
                    </a:lnTo>
                    <a:lnTo>
                      <a:pt x="16974" y="5112"/>
                    </a:lnTo>
                    <a:lnTo>
                      <a:pt x="17071" y="5266"/>
                    </a:lnTo>
                    <a:lnTo>
                      <a:pt x="17225" y="5478"/>
                    </a:lnTo>
                    <a:lnTo>
                      <a:pt x="17379" y="5671"/>
                    </a:lnTo>
                    <a:lnTo>
                      <a:pt x="17553" y="5845"/>
                    </a:lnTo>
                    <a:lnTo>
                      <a:pt x="17746" y="6018"/>
                    </a:lnTo>
                    <a:lnTo>
                      <a:pt x="17939" y="6192"/>
                    </a:lnTo>
                    <a:lnTo>
                      <a:pt x="18151" y="6327"/>
                    </a:lnTo>
                    <a:lnTo>
                      <a:pt x="18363" y="6462"/>
                    </a:lnTo>
                    <a:lnTo>
                      <a:pt x="18595" y="6577"/>
                    </a:lnTo>
                    <a:lnTo>
                      <a:pt x="18826" y="6693"/>
                    </a:lnTo>
                    <a:lnTo>
                      <a:pt x="19058" y="6770"/>
                    </a:lnTo>
                    <a:lnTo>
                      <a:pt x="19308" y="6848"/>
                    </a:lnTo>
                    <a:lnTo>
                      <a:pt x="19559" y="6905"/>
                    </a:lnTo>
                    <a:lnTo>
                      <a:pt x="19791" y="6944"/>
                    </a:lnTo>
                    <a:lnTo>
                      <a:pt x="20061" y="6963"/>
                    </a:lnTo>
                    <a:lnTo>
                      <a:pt x="20311" y="6983"/>
                    </a:lnTo>
                    <a:lnTo>
                      <a:pt x="20562" y="6963"/>
                    </a:lnTo>
                    <a:lnTo>
                      <a:pt x="20813" y="6925"/>
                    </a:lnTo>
                    <a:lnTo>
                      <a:pt x="21064" y="6886"/>
                    </a:lnTo>
                    <a:lnTo>
                      <a:pt x="21295" y="6828"/>
                    </a:lnTo>
                    <a:lnTo>
                      <a:pt x="21546" y="6732"/>
                    </a:lnTo>
                    <a:lnTo>
                      <a:pt x="21777" y="6635"/>
                    </a:lnTo>
                    <a:lnTo>
                      <a:pt x="22009" y="6539"/>
                    </a:lnTo>
                    <a:lnTo>
                      <a:pt x="22221" y="6404"/>
                    </a:lnTo>
                    <a:lnTo>
                      <a:pt x="22433" y="6269"/>
                    </a:lnTo>
                    <a:lnTo>
                      <a:pt x="22626" y="6115"/>
                    </a:lnTo>
                    <a:lnTo>
                      <a:pt x="22819" y="5941"/>
                    </a:lnTo>
                    <a:lnTo>
                      <a:pt x="23012" y="5767"/>
                    </a:lnTo>
                    <a:lnTo>
                      <a:pt x="23166" y="5574"/>
                    </a:lnTo>
                    <a:lnTo>
                      <a:pt x="23340" y="5382"/>
                    </a:lnTo>
                    <a:lnTo>
                      <a:pt x="23475" y="5169"/>
                    </a:lnTo>
                    <a:lnTo>
                      <a:pt x="23590" y="4938"/>
                    </a:lnTo>
                    <a:lnTo>
                      <a:pt x="23706" y="4726"/>
                    </a:lnTo>
                    <a:lnTo>
                      <a:pt x="23822" y="4456"/>
                    </a:lnTo>
                    <a:lnTo>
                      <a:pt x="23957" y="4089"/>
                    </a:lnTo>
                    <a:lnTo>
                      <a:pt x="24092" y="3684"/>
                    </a:lnTo>
                    <a:lnTo>
                      <a:pt x="24150" y="3453"/>
                    </a:lnTo>
                    <a:lnTo>
                      <a:pt x="24188" y="3241"/>
                    </a:lnTo>
                    <a:lnTo>
                      <a:pt x="24208" y="3009"/>
                    </a:lnTo>
                    <a:lnTo>
                      <a:pt x="24227" y="2797"/>
                    </a:lnTo>
                    <a:lnTo>
                      <a:pt x="24208" y="2585"/>
                    </a:lnTo>
                    <a:lnTo>
                      <a:pt x="24150" y="2373"/>
                    </a:lnTo>
                    <a:lnTo>
                      <a:pt x="24073" y="2180"/>
                    </a:lnTo>
                    <a:lnTo>
                      <a:pt x="23957" y="2006"/>
                    </a:lnTo>
                    <a:lnTo>
                      <a:pt x="23803" y="1871"/>
                    </a:lnTo>
                    <a:lnTo>
                      <a:pt x="23725" y="1794"/>
                    </a:lnTo>
                    <a:lnTo>
                      <a:pt x="23610" y="1736"/>
                    </a:lnTo>
                    <a:lnTo>
                      <a:pt x="23243" y="1562"/>
                    </a:lnTo>
                    <a:lnTo>
                      <a:pt x="23050" y="1485"/>
                    </a:lnTo>
                    <a:lnTo>
                      <a:pt x="22857" y="1427"/>
                    </a:lnTo>
                    <a:lnTo>
                      <a:pt x="22664" y="1427"/>
                    </a:lnTo>
                    <a:lnTo>
                      <a:pt x="22472" y="1447"/>
                    </a:lnTo>
                    <a:lnTo>
                      <a:pt x="22259" y="1524"/>
                    </a:lnTo>
                    <a:lnTo>
                      <a:pt x="22047" y="1640"/>
                    </a:lnTo>
                    <a:lnTo>
                      <a:pt x="21816" y="1794"/>
                    </a:lnTo>
                    <a:lnTo>
                      <a:pt x="21604" y="1968"/>
                    </a:lnTo>
                    <a:lnTo>
                      <a:pt x="21179" y="2334"/>
                    </a:lnTo>
                    <a:lnTo>
                      <a:pt x="20909" y="2585"/>
                    </a:lnTo>
                    <a:lnTo>
                      <a:pt x="20639" y="2816"/>
                    </a:lnTo>
                    <a:lnTo>
                      <a:pt x="20466" y="2951"/>
                    </a:lnTo>
                    <a:lnTo>
                      <a:pt x="20273" y="3067"/>
                    </a:lnTo>
                    <a:lnTo>
                      <a:pt x="20080" y="3183"/>
                    </a:lnTo>
                    <a:lnTo>
                      <a:pt x="19868" y="3279"/>
                    </a:lnTo>
                    <a:lnTo>
                      <a:pt x="19636" y="3356"/>
                    </a:lnTo>
                    <a:lnTo>
                      <a:pt x="19405" y="3395"/>
                    </a:lnTo>
                    <a:lnTo>
                      <a:pt x="19173" y="3414"/>
                    </a:lnTo>
                    <a:lnTo>
                      <a:pt x="18942" y="3376"/>
                    </a:lnTo>
                    <a:lnTo>
                      <a:pt x="18826" y="3337"/>
                    </a:lnTo>
                    <a:lnTo>
                      <a:pt x="18691" y="3298"/>
                    </a:lnTo>
                    <a:lnTo>
                      <a:pt x="18460" y="3183"/>
                    </a:lnTo>
                    <a:lnTo>
                      <a:pt x="18247" y="3028"/>
                    </a:lnTo>
                    <a:lnTo>
                      <a:pt x="18016" y="2874"/>
                    </a:lnTo>
                    <a:lnTo>
                      <a:pt x="17765" y="2681"/>
                    </a:lnTo>
                    <a:lnTo>
                      <a:pt x="17495" y="2508"/>
                    </a:lnTo>
                    <a:lnTo>
                      <a:pt x="17341" y="2430"/>
                    </a:lnTo>
                    <a:lnTo>
                      <a:pt x="17206" y="2373"/>
                    </a:lnTo>
                    <a:lnTo>
                      <a:pt x="17052" y="2334"/>
                    </a:lnTo>
                    <a:lnTo>
                      <a:pt x="16897" y="2295"/>
                    </a:lnTo>
                    <a:lnTo>
                      <a:pt x="16685" y="2276"/>
                    </a:lnTo>
                    <a:lnTo>
                      <a:pt x="16492" y="2276"/>
                    </a:lnTo>
                    <a:lnTo>
                      <a:pt x="16126" y="2334"/>
                    </a:lnTo>
                    <a:lnTo>
                      <a:pt x="15644" y="2411"/>
                    </a:lnTo>
                    <a:lnTo>
                      <a:pt x="15161" y="2527"/>
                    </a:lnTo>
                    <a:lnTo>
                      <a:pt x="14679" y="2662"/>
                    </a:lnTo>
                    <a:lnTo>
                      <a:pt x="14197" y="2797"/>
                    </a:lnTo>
                    <a:lnTo>
                      <a:pt x="13985" y="2874"/>
                    </a:lnTo>
                    <a:lnTo>
                      <a:pt x="13271" y="3106"/>
                    </a:lnTo>
                    <a:lnTo>
                      <a:pt x="12924" y="3202"/>
                    </a:lnTo>
                    <a:lnTo>
                      <a:pt x="12577" y="3279"/>
                    </a:lnTo>
                    <a:lnTo>
                      <a:pt x="12229" y="3298"/>
                    </a:lnTo>
                    <a:lnTo>
                      <a:pt x="12075" y="3298"/>
                    </a:lnTo>
                    <a:lnTo>
                      <a:pt x="11902" y="3279"/>
                    </a:lnTo>
                    <a:lnTo>
                      <a:pt x="11747" y="3260"/>
                    </a:lnTo>
                    <a:lnTo>
                      <a:pt x="11593" y="3202"/>
                    </a:lnTo>
                    <a:lnTo>
                      <a:pt x="11439" y="3144"/>
                    </a:lnTo>
                    <a:lnTo>
                      <a:pt x="11304" y="3067"/>
                    </a:lnTo>
                    <a:lnTo>
                      <a:pt x="11149" y="2971"/>
                    </a:lnTo>
                    <a:lnTo>
                      <a:pt x="11034" y="2874"/>
                    </a:lnTo>
                    <a:lnTo>
                      <a:pt x="10918" y="2739"/>
                    </a:lnTo>
                    <a:lnTo>
                      <a:pt x="10802" y="2623"/>
                    </a:lnTo>
                    <a:lnTo>
                      <a:pt x="10590" y="2334"/>
                    </a:lnTo>
                    <a:lnTo>
                      <a:pt x="10397" y="2045"/>
                    </a:lnTo>
                    <a:lnTo>
                      <a:pt x="10262" y="1813"/>
                    </a:lnTo>
                    <a:lnTo>
                      <a:pt x="10069" y="1562"/>
                    </a:lnTo>
                    <a:lnTo>
                      <a:pt x="9838" y="1273"/>
                    </a:lnTo>
                    <a:lnTo>
                      <a:pt x="9548" y="945"/>
                    </a:lnTo>
                    <a:lnTo>
                      <a:pt x="9375" y="791"/>
                    </a:lnTo>
                    <a:lnTo>
                      <a:pt x="9182" y="637"/>
                    </a:lnTo>
                    <a:lnTo>
                      <a:pt x="8989" y="502"/>
                    </a:lnTo>
                    <a:lnTo>
                      <a:pt x="8777" y="367"/>
                    </a:lnTo>
                    <a:lnTo>
                      <a:pt x="8565" y="251"/>
                    </a:lnTo>
                    <a:lnTo>
                      <a:pt x="8333" y="154"/>
                    </a:lnTo>
                    <a:lnTo>
                      <a:pt x="8082" y="77"/>
                    </a:lnTo>
                    <a:lnTo>
                      <a:pt x="7832" y="19"/>
                    </a:lnTo>
                    <a:lnTo>
                      <a:pt x="7562" y="0"/>
                    </a:lnTo>
                    <a:close/>
                  </a:path>
                </a:pathLst>
              </a:custGeom>
              <a:gradFill>
                <a:gsLst>
                  <a:gs pos="0">
                    <a:schemeClr val="lt1"/>
                  </a:gs>
                  <a:gs pos="100000">
                    <a:srgbClr val="B6C9DB"/>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1147875" y="144425"/>
                <a:ext cx="451375" cy="435450"/>
              </a:xfrm>
              <a:custGeom>
                <a:avLst/>
                <a:gdLst/>
                <a:ahLst/>
                <a:cxnLst/>
                <a:rect l="l" t="t" r="r" b="b"/>
                <a:pathLst>
                  <a:path w="18055" h="17418" extrusionOk="0">
                    <a:moveTo>
                      <a:pt x="9259" y="0"/>
                    </a:moveTo>
                    <a:lnTo>
                      <a:pt x="8951" y="39"/>
                    </a:lnTo>
                    <a:lnTo>
                      <a:pt x="8642" y="135"/>
                    </a:lnTo>
                    <a:lnTo>
                      <a:pt x="8334" y="251"/>
                    </a:lnTo>
                    <a:lnTo>
                      <a:pt x="8025" y="405"/>
                    </a:lnTo>
                    <a:lnTo>
                      <a:pt x="7716" y="598"/>
                    </a:lnTo>
                    <a:lnTo>
                      <a:pt x="7427" y="810"/>
                    </a:lnTo>
                    <a:lnTo>
                      <a:pt x="7118" y="1061"/>
                    </a:lnTo>
                    <a:lnTo>
                      <a:pt x="6829" y="1312"/>
                    </a:lnTo>
                    <a:lnTo>
                      <a:pt x="6540" y="1582"/>
                    </a:lnTo>
                    <a:lnTo>
                      <a:pt x="6250" y="1871"/>
                    </a:lnTo>
                    <a:lnTo>
                      <a:pt x="5730" y="2411"/>
                    </a:lnTo>
                    <a:lnTo>
                      <a:pt x="5228" y="3009"/>
                    </a:lnTo>
                    <a:lnTo>
                      <a:pt x="4746" y="3607"/>
                    </a:lnTo>
                    <a:lnTo>
                      <a:pt x="4283" y="4243"/>
                    </a:lnTo>
                    <a:lnTo>
                      <a:pt x="3839" y="4919"/>
                    </a:lnTo>
                    <a:lnTo>
                      <a:pt x="3415" y="5594"/>
                    </a:lnTo>
                    <a:lnTo>
                      <a:pt x="3010" y="6288"/>
                    </a:lnTo>
                    <a:lnTo>
                      <a:pt x="2624" y="7002"/>
                    </a:lnTo>
                    <a:lnTo>
                      <a:pt x="2258" y="7735"/>
                    </a:lnTo>
                    <a:lnTo>
                      <a:pt x="1910" y="8468"/>
                    </a:lnTo>
                    <a:lnTo>
                      <a:pt x="1563" y="9201"/>
                    </a:lnTo>
                    <a:lnTo>
                      <a:pt x="1255" y="9953"/>
                    </a:lnTo>
                    <a:lnTo>
                      <a:pt x="985" y="10686"/>
                    </a:lnTo>
                    <a:lnTo>
                      <a:pt x="715" y="11419"/>
                    </a:lnTo>
                    <a:lnTo>
                      <a:pt x="464" y="12152"/>
                    </a:lnTo>
                    <a:lnTo>
                      <a:pt x="252" y="12865"/>
                    </a:lnTo>
                    <a:lnTo>
                      <a:pt x="136" y="13290"/>
                    </a:lnTo>
                    <a:lnTo>
                      <a:pt x="59" y="13733"/>
                    </a:lnTo>
                    <a:lnTo>
                      <a:pt x="1" y="14177"/>
                    </a:lnTo>
                    <a:lnTo>
                      <a:pt x="1" y="14389"/>
                    </a:lnTo>
                    <a:lnTo>
                      <a:pt x="20" y="14601"/>
                    </a:lnTo>
                    <a:lnTo>
                      <a:pt x="40" y="14814"/>
                    </a:lnTo>
                    <a:lnTo>
                      <a:pt x="78" y="15026"/>
                    </a:lnTo>
                    <a:lnTo>
                      <a:pt x="136" y="15219"/>
                    </a:lnTo>
                    <a:lnTo>
                      <a:pt x="213" y="15392"/>
                    </a:lnTo>
                    <a:lnTo>
                      <a:pt x="310" y="15566"/>
                    </a:lnTo>
                    <a:lnTo>
                      <a:pt x="445" y="15720"/>
                    </a:lnTo>
                    <a:lnTo>
                      <a:pt x="580" y="15855"/>
                    </a:lnTo>
                    <a:lnTo>
                      <a:pt x="753" y="15971"/>
                    </a:lnTo>
                    <a:lnTo>
                      <a:pt x="888" y="16067"/>
                    </a:lnTo>
                    <a:lnTo>
                      <a:pt x="1042" y="16125"/>
                    </a:lnTo>
                    <a:lnTo>
                      <a:pt x="1216" y="16164"/>
                    </a:lnTo>
                    <a:lnTo>
                      <a:pt x="1370" y="16183"/>
                    </a:lnTo>
                    <a:lnTo>
                      <a:pt x="1525" y="16202"/>
                    </a:lnTo>
                    <a:lnTo>
                      <a:pt x="1698" y="16183"/>
                    </a:lnTo>
                    <a:lnTo>
                      <a:pt x="1853" y="16164"/>
                    </a:lnTo>
                    <a:lnTo>
                      <a:pt x="2026" y="16125"/>
                    </a:lnTo>
                    <a:lnTo>
                      <a:pt x="2354" y="16029"/>
                    </a:lnTo>
                    <a:lnTo>
                      <a:pt x="2682" y="15874"/>
                    </a:lnTo>
                    <a:lnTo>
                      <a:pt x="2971" y="15701"/>
                    </a:lnTo>
                    <a:lnTo>
                      <a:pt x="3261" y="15489"/>
                    </a:lnTo>
                    <a:lnTo>
                      <a:pt x="3511" y="15276"/>
                    </a:lnTo>
                    <a:lnTo>
                      <a:pt x="3781" y="15045"/>
                    </a:lnTo>
                    <a:lnTo>
                      <a:pt x="4283" y="14582"/>
                    </a:lnTo>
                    <a:lnTo>
                      <a:pt x="4553" y="14370"/>
                    </a:lnTo>
                    <a:lnTo>
                      <a:pt x="4823" y="14158"/>
                    </a:lnTo>
                    <a:lnTo>
                      <a:pt x="5093" y="13984"/>
                    </a:lnTo>
                    <a:lnTo>
                      <a:pt x="5402" y="13849"/>
                    </a:lnTo>
                    <a:lnTo>
                      <a:pt x="5537" y="14505"/>
                    </a:lnTo>
                    <a:lnTo>
                      <a:pt x="5633" y="14814"/>
                    </a:lnTo>
                    <a:lnTo>
                      <a:pt x="5730" y="15141"/>
                    </a:lnTo>
                    <a:lnTo>
                      <a:pt x="5845" y="15450"/>
                    </a:lnTo>
                    <a:lnTo>
                      <a:pt x="5980" y="15759"/>
                    </a:lnTo>
                    <a:lnTo>
                      <a:pt x="6135" y="16048"/>
                    </a:lnTo>
                    <a:lnTo>
                      <a:pt x="6328" y="16318"/>
                    </a:lnTo>
                    <a:lnTo>
                      <a:pt x="6540" y="16588"/>
                    </a:lnTo>
                    <a:lnTo>
                      <a:pt x="6790" y="16820"/>
                    </a:lnTo>
                    <a:lnTo>
                      <a:pt x="7060" y="17012"/>
                    </a:lnTo>
                    <a:lnTo>
                      <a:pt x="7350" y="17186"/>
                    </a:lnTo>
                    <a:lnTo>
                      <a:pt x="7504" y="17244"/>
                    </a:lnTo>
                    <a:lnTo>
                      <a:pt x="7658" y="17302"/>
                    </a:lnTo>
                    <a:lnTo>
                      <a:pt x="7813" y="17360"/>
                    </a:lnTo>
                    <a:lnTo>
                      <a:pt x="7967" y="17379"/>
                    </a:lnTo>
                    <a:lnTo>
                      <a:pt x="8141" y="17398"/>
                    </a:lnTo>
                    <a:lnTo>
                      <a:pt x="8295" y="17417"/>
                    </a:lnTo>
                    <a:lnTo>
                      <a:pt x="8469" y="17398"/>
                    </a:lnTo>
                    <a:lnTo>
                      <a:pt x="8623" y="17379"/>
                    </a:lnTo>
                    <a:lnTo>
                      <a:pt x="8854" y="17321"/>
                    </a:lnTo>
                    <a:lnTo>
                      <a:pt x="9066" y="17244"/>
                    </a:lnTo>
                    <a:lnTo>
                      <a:pt x="9259" y="17128"/>
                    </a:lnTo>
                    <a:lnTo>
                      <a:pt x="9452" y="17012"/>
                    </a:lnTo>
                    <a:lnTo>
                      <a:pt x="9626" y="16877"/>
                    </a:lnTo>
                    <a:lnTo>
                      <a:pt x="9799" y="16704"/>
                    </a:lnTo>
                    <a:lnTo>
                      <a:pt x="9973" y="16550"/>
                    </a:lnTo>
                    <a:lnTo>
                      <a:pt x="10127" y="16357"/>
                    </a:lnTo>
                    <a:lnTo>
                      <a:pt x="10417" y="15971"/>
                    </a:lnTo>
                    <a:lnTo>
                      <a:pt x="10706" y="15566"/>
                    </a:lnTo>
                    <a:lnTo>
                      <a:pt x="10995" y="15161"/>
                    </a:lnTo>
                    <a:lnTo>
                      <a:pt x="11285" y="14775"/>
                    </a:lnTo>
                    <a:lnTo>
                      <a:pt x="11381" y="14659"/>
                    </a:lnTo>
                    <a:lnTo>
                      <a:pt x="11516" y="14524"/>
                    </a:lnTo>
                    <a:lnTo>
                      <a:pt x="11632" y="14428"/>
                    </a:lnTo>
                    <a:lnTo>
                      <a:pt x="11786" y="14331"/>
                    </a:lnTo>
                    <a:lnTo>
                      <a:pt x="11921" y="14273"/>
                    </a:lnTo>
                    <a:lnTo>
                      <a:pt x="12075" y="14235"/>
                    </a:lnTo>
                    <a:lnTo>
                      <a:pt x="12230" y="14216"/>
                    </a:lnTo>
                    <a:lnTo>
                      <a:pt x="12384" y="14254"/>
                    </a:lnTo>
                    <a:lnTo>
                      <a:pt x="12481" y="14312"/>
                    </a:lnTo>
                    <a:lnTo>
                      <a:pt x="12558" y="14370"/>
                    </a:lnTo>
                    <a:lnTo>
                      <a:pt x="12635" y="14447"/>
                    </a:lnTo>
                    <a:lnTo>
                      <a:pt x="12712" y="14524"/>
                    </a:lnTo>
                    <a:lnTo>
                      <a:pt x="12828" y="14717"/>
                    </a:lnTo>
                    <a:lnTo>
                      <a:pt x="12943" y="14891"/>
                    </a:lnTo>
                    <a:lnTo>
                      <a:pt x="13059" y="15045"/>
                    </a:lnTo>
                    <a:lnTo>
                      <a:pt x="13175" y="15199"/>
                    </a:lnTo>
                    <a:lnTo>
                      <a:pt x="13310" y="15334"/>
                    </a:lnTo>
                    <a:lnTo>
                      <a:pt x="13445" y="15450"/>
                    </a:lnTo>
                    <a:lnTo>
                      <a:pt x="13580" y="15566"/>
                    </a:lnTo>
                    <a:lnTo>
                      <a:pt x="13734" y="15682"/>
                    </a:lnTo>
                    <a:lnTo>
                      <a:pt x="13889" y="15778"/>
                    </a:lnTo>
                    <a:lnTo>
                      <a:pt x="14062" y="15855"/>
                    </a:lnTo>
                    <a:lnTo>
                      <a:pt x="14216" y="15932"/>
                    </a:lnTo>
                    <a:lnTo>
                      <a:pt x="14390" y="16009"/>
                    </a:lnTo>
                    <a:lnTo>
                      <a:pt x="14583" y="16048"/>
                    </a:lnTo>
                    <a:lnTo>
                      <a:pt x="14757" y="16087"/>
                    </a:lnTo>
                    <a:lnTo>
                      <a:pt x="14949" y="16125"/>
                    </a:lnTo>
                    <a:lnTo>
                      <a:pt x="15123" y="16144"/>
                    </a:lnTo>
                    <a:lnTo>
                      <a:pt x="15490" y="16144"/>
                    </a:lnTo>
                    <a:lnTo>
                      <a:pt x="15682" y="16125"/>
                    </a:lnTo>
                    <a:lnTo>
                      <a:pt x="15856" y="16087"/>
                    </a:lnTo>
                    <a:lnTo>
                      <a:pt x="16049" y="16029"/>
                    </a:lnTo>
                    <a:lnTo>
                      <a:pt x="16222" y="15971"/>
                    </a:lnTo>
                    <a:lnTo>
                      <a:pt x="16396" y="15913"/>
                    </a:lnTo>
                    <a:lnTo>
                      <a:pt x="16550" y="15817"/>
                    </a:lnTo>
                    <a:lnTo>
                      <a:pt x="16724" y="15720"/>
                    </a:lnTo>
                    <a:lnTo>
                      <a:pt x="16878" y="15624"/>
                    </a:lnTo>
                    <a:lnTo>
                      <a:pt x="17013" y="15508"/>
                    </a:lnTo>
                    <a:lnTo>
                      <a:pt x="17148" y="15392"/>
                    </a:lnTo>
                    <a:lnTo>
                      <a:pt x="17283" y="15257"/>
                    </a:lnTo>
                    <a:lnTo>
                      <a:pt x="17418" y="15122"/>
                    </a:lnTo>
                    <a:lnTo>
                      <a:pt x="17534" y="14968"/>
                    </a:lnTo>
                    <a:lnTo>
                      <a:pt x="17631" y="14814"/>
                    </a:lnTo>
                    <a:lnTo>
                      <a:pt x="17727" y="14659"/>
                    </a:lnTo>
                    <a:lnTo>
                      <a:pt x="17804" y="14486"/>
                    </a:lnTo>
                    <a:lnTo>
                      <a:pt x="17920" y="14196"/>
                    </a:lnTo>
                    <a:lnTo>
                      <a:pt x="17997" y="13888"/>
                    </a:lnTo>
                    <a:lnTo>
                      <a:pt x="18036" y="13579"/>
                    </a:lnTo>
                    <a:lnTo>
                      <a:pt x="18055" y="13251"/>
                    </a:lnTo>
                    <a:lnTo>
                      <a:pt x="18036" y="12943"/>
                    </a:lnTo>
                    <a:lnTo>
                      <a:pt x="17997" y="12634"/>
                    </a:lnTo>
                    <a:lnTo>
                      <a:pt x="17939" y="12306"/>
                    </a:lnTo>
                    <a:lnTo>
                      <a:pt x="17843" y="11997"/>
                    </a:lnTo>
                    <a:lnTo>
                      <a:pt x="17746" y="11670"/>
                    </a:lnTo>
                    <a:lnTo>
                      <a:pt x="17631" y="11361"/>
                    </a:lnTo>
                    <a:lnTo>
                      <a:pt x="17495" y="11052"/>
                    </a:lnTo>
                    <a:lnTo>
                      <a:pt x="17341" y="10744"/>
                    </a:lnTo>
                    <a:lnTo>
                      <a:pt x="17013" y="10146"/>
                    </a:lnTo>
                    <a:lnTo>
                      <a:pt x="16666" y="9567"/>
                    </a:lnTo>
                    <a:lnTo>
                      <a:pt x="16377" y="9066"/>
                    </a:lnTo>
                    <a:lnTo>
                      <a:pt x="16068" y="8545"/>
                    </a:lnTo>
                    <a:lnTo>
                      <a:pt x="15432" y="7407"/>
                    </a:lnTo>
                    <a:lnTo>
                      <a:pt x="14795" y="6211"/>
                    </a:lnTo>
                    <a:lnTo>
                      <a:pt x="14120" y="5015"/>
                    </a:lnTo>
                    <a:lnTo>
                      <a:pt x="13773" y="4417"/>
                    </a:lnTo>
                    <a:lnTo>
                      <a:pt x="13426" y="3819"/>
                    </a:lnTo>
                    <a:lnTo>
                      <a:pt x="13059" y="3240"/>
                    </a:lnTo>
                    <a:lnTo>
                      <a:pt x="12693" y="2700"/>
                    </a:lnTo>
                    <a:lnTo>
                      <a:pt x="12326" y="2180"/>
                    </a:lnTo>
                    <a:lnTo>
                      <a:pt x="11940" y="1678"/>
                    </a:lnTo>
                    <a:lnTo>
                      <a:pt x="11555" y="1234"/>
                    </a:lnTo>
                    <a:lnTo>
                      <a:pt x="11169" y="810"/>
                    </a:lnTo>
                    <a:lnTo>
                      <a:pt x="10995" y="675"/>
                    </a:lnTo>
                    <a:lnTo>
                      <a:pt x="10841" y="540"/>
                    </a:lnTo>
                    <a:lnTo>
                      <a:pt x="10687" y="424"/>
                    </a:lnTo>
                    <a:lnTo>
                      <a:pt x="10513" y="328"/>
                    </a:lnTo>
                    <a:lnTo>
                      <a:pt x="10359" y="231"/>
                    </a:lnTo>
                    <a:lnTo>
                      <a:pt x="10204" y="154"/>
                    </a:lnTo>
                    <a:lnTo>
                      <a:pt x="10050" y="96"/>
                    </a:lnTo>
                    <a:lnTo>
                      <a:pt x="9896" y="58"/>
                    </a:lnTo>
                    <a:lnTo>
                      <a:pt x="9722" y="19"/>
                    </a:lnTo>
                    <a:lnTo>
                      <a:pt x="9568" y="0"/>
                    </a:lnTo>
                    <a:close/>
                  </a:path>
                </a:pathLst>
              </a:custGeom>
              <a:gradFill>
                <a:gsLst>
                  <a:gs pos="0">
                    <a:srgbClr val="8CC396"/>
                  </a:gs>
                  <a:gs pos="100000">
                    <a:srgbClr val="4D7F56"/>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1152200" y="409625"/>
                <a:ext cx="459075" cy="173625"/>
              </a:xfrm>
              <a:custGeom>
                <a:avLst/>
                <a:gdLst/>
                <a:ahLst/>
                <a:cxnLst/>
                <a:rect l="l" t="t" r="r" b="b"/>
                <a:pathLst>
                  <a:path w="18363" h="6945" extrusionOk="0">
                    <a:moveTo>
                      <a:pt x="10165" y="1"/>
                    </a:moveTo>
                    <a:lnTo>
                      <a:pt x="9972" y="39"/>
                    </a:lnTo>
                    <a:lnTo>
                      <a:pt x="9799" y="97"/>
                    </a:lnTo>
                    <a:lnTo>
                      <a:pt x="9625" y="174"/>
                    </a:lnTo>
                    <a:lnTo>
                      <a:pt x="9297" y="329"/>
                    </a:lnTo>
                    <a:lnTo>
                      <a:pt x="8989" y="502"/>
                    </a:lnTo>
                    <a:lnTo>
                      <a:pt x="8391" y="869"/>
                    </a:lnTo>
                    <a:lnTo>
                      <a:pt x="7870" y="1177"/>
                    </a:lnTo>
                    <a:lnTo>
                      <a:pt x="7619" y="1332"/>
                    </a:lnTo>
                    <a:lnTo>
                      <a:pt x="7349" y="1467"/>
                    </a:lnTo>
                    <a:lnTo>
                      <a:pt x="7098" y="1582"/>
                    </a:lnTo>
                    <a:lnTo>
                      <a:pt x="6828" y="1659"/>
                    </a:lnTo>
                    <a:lnTo>
                      <a:pt x="6558" y="1717"/>
                    </a:lnTo>
                    <a:lnTo>
                      <a:pt x="6269" y="1756"/>
                    </a:lnTo>
                    <a:lnTo>
                      <a:pt x="6018" y="1756"/>
                    </a:lnTo>
                    <a:lnTo>
                      <a:pt x="5768" y="1717"/>
                    </a:lnTo>
                    <a:lnTo>
                      <a:pt x="5517" y="1659"/>
                    </a:lnTo>
                    <a:lnTo>
                      <a:pt x="5266" y="1602"/>
                    </a:lnTo>
                    <a:lnTo>
                      <a:pt x="5015" y="1505"/>
                    </a:lnTo>
                    <a:lnTo>
                      <a:pt x="4765" y="1409"/>
                    </a:lnTo>
                    <a:lnTo>
                      <a:pt x="4263" y="1216"/>
                    </a:lnTo>
                    <a:lnTo>
                      <a:pt x="3665" y="965"/>
                    </a:lnTo>
                    <a:lnTo>
                      <a:pt x="3357" y="849"/>
                    </a:lnTo>
                    <a:lnTo>
                      <a:pt x="3067" y="753"/>
                    </a:lnTo>
                    <a:lnTo>
                      <a:pt x="2739" y="695"/>
                    </a:lnTo>
                    <a:lnTo>
                      <a:pt x="2431" y="656"/>
                    </a:lnTo>
                    <a:lnTo>
                      <a:pt x="2122" y="656"/>
                    </a:lnTo>
                    <a:lnTo>
                      <a:pt x="1948" y="695"/>
                    </a:lnTo>
                    <a:lnTo>
                      <a:pt x="1794" y="714"/>
                    </a:lnTo>
                    <a:lnTo>
                      <a:pt x="1563" y="791"/>
                    </a:lnTo>
                    <a:lnTo>
                      <a:pt x="1351" y="907"/>
                    </a:lnTo>
                    <a:lnTo>
                      <a:pt x="1138" y="1042"/>
                    </a:lnTo>
                    <a:lnTo>
                      <a:pt x="945" y="1216"/>
                    </a:lnTo>
                    <a:lnTo>
                      <a:pt x="753" y="1428"/>
                    </a:lnTo>
                    <a:lnTo>
                      <a:pt x="579" y="1659"/>
                    </a:lnTo>
                    <a:lnTo>
                      <a:pt x="425" y="1930"/>
                    </a:lnTo>
                    <a:lnTo>
                      <a:pt x="290" y="2219"/>
                    </a:lnTo>
                    <a:lnTo>
                      <a:pt x="213" y="2431"/>
                    </a:lnTo>
                    <a:lnTo>
                      <a:pt x="135" y="2643"/>
                    </a:lnTo>
                    <a:lnTo>
                      <a:pt x="77" y="2875"/>
                    </a:lnTo>
                    <a:lnTo>
                      <a:pt x="39" y="3106"/>
                    </a:lnTo>
                    <a:lnTo>
                      <a:pt x="0" y="3338"/>
                    </a:lnTo>
                    <a:lnTo>
                      <a:pt x="0" y="3569"/>
                    </a:lnTo>
                    <a:lnTo>
                      <a:pt x="0" y="3820"/>
                    </a:lnTo>
                    <a:lnTo>
                      <a:pt x="20" y="4032"/>
                    </a:lnTo>
                    <a:lnTo>
                      <a:pt x="58" y="4263"/>
                    </a:lnTo>
                    <a:lnTo>
                      <a:pt x="97" y="4476"/>
                    </a:lnTo>
                    <a:lnTo>
                      <a:pt x="174" y="4688"/>
                    </a:lnTo>
                    <a:lnTo>
                      <a:pt x="270" y="4881"/>
                    </a:lnTo>
                    <a:lnTo>
                      <a:pt x="386" y="5054"/>
                    </a:lnTo>
                    <a:lnTo>
                      <a:pt x="521" y="5209"/>
                    </a:lnTo>
                    <a:lnTo>
                      <a:pt x="675" y="5363"/>
                    </a:lnTo>
                    <a:lnTo>
                      <a:pt x="849" y="5498"/>
                    </a:lnTo>
                    <a:lnTo>
                      <a:pt x="1003" y="5575"/>
                    </a:lnTo>
                    <a:lnTo>
                      <a:pt x="1177" y="5652"/>
                    </a:lnTo>
                    <a:lnTo>
                      <a:pt x="1351" y="5691"/>
                    </a:lnTo>
                    <a:lnTo>
                      <a:pt x="1524" y="5729"/>
                    </a:lnTo>
                    <a:lnTo>
                      <a:pt x="1871" y="5729"/>
                    </a:lnTo>
                    <a:lnTo>
                      <a:pt x="2045" y="5710"/>
                    </a:lnTo>
                    <a:lnTo>
                      <a:pt x="2238" y="5671"/>
                    </a:lnTo>
                    <a:lnTo>
                      <a:pt x="2411" y="5614"/>
                    </a:lnTo>
                    <a:lnTo>
                      <a:pt x="2585" y="5556"/>
                    </a:lnTo>
                    <a:lnTo>
                      <a:pt x="2913" y="5401"/>
                    </a:lnTo>
                    <a:lnTo>
                      <a:pt x="3221" y="5209"/>
                    </a:lnTo>
                    <a:lnTo>
                      <a:pt x="3511" y="4996"/>
                    </a:lnTo>
                    <a:lnTo>
                      <a:pt x="3858" y="4726"/>
                    </a:lnTo>
                    <a:lnTo>
                      <a:pt x="4167" y="4437"/>
                    </a:lnTo>
                    <a:lnTo>
                      <a:pt x="4475" y="4148"/>
                    </a:lnTo>
                    <a:lnTo>
                      <a:pt x="4803" y="3878"/>
                    </a:lnTo>
                    <a:lnTo>
                      <a:pt x="5131" y="3627"/>
                    </a:lnTo>
                    <a:lnTo>
                      <a:pt x="5305" y="3530"/>
                    </a:lnTo>
                    <a:lnTo>
                      <a:pt x="5478" y="3434"/>
                    </a:lnTo>
                    <a:lnTo>
                      <a:pt x="5613" y="4051"/>
                    </a:lnTo>
                    <a:lnTo>
                      <a:pt x="5690" y="4360"/>
                    </a:lnTo>
                    <a:lnTo>
                      <a:pt x="5806" y="4668"/>
                    </a:lnTo>
                    <a:lnTo>
                      <a:pt x="5922" y="4958"/>
                    </a:lnTo>
                    <a:lnTo>
                      <a:pt x="6057" y="5247"/>
                    </a:lnTo>
                    <a:lnTo>
                      <a:pt x="6211" y="5536"/>
                    </a:lnTo>
                    <a:lnTo>
                      <a:pt x="6385" y="5806"/>
                    </a:lnTo>
                    <a:lnTo>
                      <a:pt x="6597" y="6057"/>
                    </a:lnTo>
                    <a:lnTo>
                      <a:pt x="6828" y="6289"/>
                    </a:lnTo>
                    <a:lnTo>
                      <a:pt x="7079" y="6482"/>
                    </a:lnTo>
                    <a:lnTo>
                      <a:pt x="7330" y="6636"/>
                    </a:lnTo>
                    <a:lnTo>
                      <a:pt x="7600" y="6771"/>
                    </a:lnTo>
                    <a:lnTo>
                      <a:pt x="7889" y="6867"/>
                    </a:lnTo>
                    <a:lnTo>
                      <a:pt x="8179" y="6925"/>
                    </a:lnTo>
                    <a:lnTo>
                      <a:pt x="8449" y="6945"/>
                    </a:lnTo>
                    <a:lnTo>
                      <a:pt x="8642" y="6945"/>
                    </a:lnTo>
                    <a:lnTo>
                      <a:pt x="8815" y="6906"/>
                    </a:lnTo>
                    <a:lnTo>
                      <a:pt x="9008" y="6867"/>
                    </a:lnTo>
                    <a:lnTo>
                      <a:pt x="9182" y="6809"/>
                    </a:lnTo>
                    <a:lnTo>
                      <a:pt x="9355" y="6732"/>
                    </a:lnTo>
                    <a:lnTo>
                      <a:pt x="9510" y="6655"/>
                    </a:lnTo>
                    <a:lnTo>
                      <a:pt x="9664" y="6559"/>
                    </a:lnTo>
                    <a:lnTo>
                      <a:pt x="9799" y="6443"/>
                    </a:lnTo>
                    <a:lnTo>
                      <a:pt x="10088" y="6212"/>
                    </a:lnTo>
                    <a:lnTo>
                      <a:pt x="10339" y="5922"/>
                    </a:lnTo>
                    <a:lnTo>
                      <a:pt x="10570" y="5633"/>
                    </a:lnTo>
                    <a:lnTo>
                      <a:pt x="11014" y="5016"/>
                    </a:lnTo>
                    <a:lnTo>
                      <a:pt x="11284" y="4630"/>
                    </a:lnTo>
                    <a:lnTo>
                      <a:pt x="11573" y="4263"/>
                    </a:lnTo>
                    <a:lnTo>
                      <a:pt x="11708" y="4109"/>
                    </a:lnTo>
                    <a:lnTo>
                      <a:pt x="11805" y="3993"/>
                    </a:lnTo>
                    <a:lnTo>
                      <a:pt x="11921" y="3916"/>
                    </a:lnTo>
                    <a:lnTo>
                      <a:pt x="12056" y="3839"/>
                    </a:lnTo>
                    <a:lnTo>
                      <a:pt x="12210" y="3781"/>
                    </a:lnTo>
                    <a:lnTo>
                      <a:pt x="12345" y="3762"/>
                    </a:lnTo>
                    <a:lnTo>
                      <a:pt x="12422" y="3762"/>
                    </a:lnTo>
                    <a:lnTo>
                      <a:pt x="12499" y="3781"/>
                    </a:lnTo>
                    <a:lnTo>
                      <a:pt x="12615" y="3858"/>
                    </a:lnTo>
                    <a:lnTo>
                      <a:pt x="12731" y="3974"/>
                    </a:lnTo>
                    <a:lnTo>
                      <a:pt x="12827" y="4109"/>
                    </a:lnTo>
                    <a:lnTo>
                      <a:pt x="12924" y="4244"/>
                    </a:lnTo>
                    <a:lnTo>
                      <a:pt x="13001" y="4360"/>
                    </a:lnTo>
                    <a:lnTo>
                      <a:pt x="13116" y="4533"/>
                    </a:lnTo>
                    <a:lnTo>
                      <a:pt x="13232" y="4668"/>
                    </a:lnTo>
                    <a:lnTo>
                      <a:pt x="13367" y="4823"/>
                    </a:lnTo>
                    <a:lnTo>
                      <a:pt x="13521" y="4958"/>
                    </a:lnTo>
                    <a:lnTo>
                      <a:pt x="13676" y="5074"/>
                    </a:lnTo>
                    <a:lnTo>
                      <a:pt x="13830" y="5189"/>
                    </a:lnTo>
                    <a:lnTo>
                      <a:pt x="13984" y="5286"/>
                    </a:lnTo>
                    <a:lnTo>
                      <a:pt x="14158" y="5382"/>
                    </a:lnTo>
                    <a:lnTo>
                      <a:pt x="14351" y="5459"/>
                    </a:lnTo>
                    <a:lnTo>
                      <a:pt x="14524" y="5517"/>
                    </a:lnTo>
                    <a:lnTo>
                      <a:pt x="14717" y="5575"/>
                    </a:lnTo>
                    <a:lnTo>
                      <a:pt x="14910" y="5633"/>
                    </a:lnTo>
                    <a:lnTo>
                      <a:pt x="15103" y="5652"/>
                    </a:lnTo>
                    <a:lnTo>
                      <a:pt x="15296" y="5671"/>
                    </a:lnTo>
                    <a:lnTo>
                      <a:pt x="15489" y="5691"/>
                    </a:lnTo>
                    <a:lnTo>
                      <a:pt x="15682" y="5671"/>
                    </a:lnTo>
                    <a:lnTo>
                      <a:pt x="15971" y="5633"/>
                    </a:lnTo>
                    <a:lnTo>
                      <a:pt x="16299" y="5536"/>
                    </a:lnTo>
                    <a:lnTo>
                      <a:pt x="16646" y="5401"/>
                    </a:lnTo>
                    <a:lnTo>
                      <a:pt x="16974" y="5228"/>
                    </a:lnTo>
                    <a:lnTo>
                      <a:pt x="17302" y="5016"/>
                    </a:lnTo>
                    <a:lnTo>
                      <a:pt x="17611" y="4784"/>
                    </a:lnTo>
                    <a:lnTo>
                      <a:pt x="17746" y="4649"/>
                    </a:lnTo>
                    <a:lnTo>
                      <a:pt x="17881" y="4514"/>
                    </a:lnTo>
                    <a:lnTo>
                      <a:pt x="17996" y="4379"/>
                    </a:lnTo>
                    <a:lnTo>
                      <a:pt x="18093" y="4225"/>
                    </a:lnTo>
                    <a:lnTo>
                      <a:pt x="18189" y="4071"/>
                    </a:lnTo>
                    <a:lnTo>
                      <a:pt x="18266" y="3916"/>
                    </a:lnTo>
                    <a:lnTo>
                      <a:pt x="18324" y="3762"/>
                    </a:lnTo>
                    <a:lnTo>
                      <a:pt x="18363" y="3608"/>
                    </a:lnTo>
                    <a:lnTo>
                      <a:pt x="18363" y="3453"/>
                    </a:lnTo>
                    <a:lnTo>
                      <a:pt x="18363" y="3280"/>
                    </a:lnTo>
                    <a:lnTo>
                      <a:pt x="18344" y="3125"/>
                    </a:lnTo>
                    <a:lnTo>
                      <a:pt x="18305" y="2990"/>
                    </a:lnTo>
                    <a:lnTo>
                      <a:pt x="18209" y="2759"/>
                    </a:lnTo>
                    <a:lnTo>
                      <a:pt x="18074" y="2566"/>
                    </a:lnTo>
                    <a:lnTo>
                      <a:pt x="17939" y="2373"/>
                    </a:lnTo>
                    <a:lnTo>
                      <a:pt x="17765" y="2219"/>
                    </a:lnTo>
                    <a:lnTo>
                      <a:pt x="17591" y="2084"/>
                    </a:lnTo>
                    <a:lnTo>
                      <a:pt x="17418" y="1968"/>
                    </a:lnTo>
                    <a:lnTo>
                      <a:pt x="17225" y="1852"/>
                    </a:lnTo>
                    <a:lnTo>
                      <a:pt x="17051" y="1775"/>
                    </a:lnTo>
                    <a:lnTo>
                      <a:pt x="16743" y="1640"/>
                    </a:lnTo>
                    <a:lnTo>
                      <a:pt x="16415" y="1524"/>
                    </a:lnTo>
                    <a:lnTo>
                      <a:pt x="16087" y="1447"/>
                    </a:lnTo>
                    <a:lnTo>
                      <a:pt x="15759" y="1370"/>
                    </a:lnTo>
                    <a:lnTo>
                      <a:pt x="15084" y="1254"/>
                    </a:lnTo>
                    <a:lnTo>
                      <a:pt x="14428" y="1177"/>
                    </a:lnTo>
                    <a:lnTo>
                      <a:pt x="13734" y="1100"/>
                    </a:lnTo>
                    <a:lnTo>
                      <a:pt x="13386" y="1042"/>
                    </a:lnTo>
                    <a:lnTo>
                      <a:pt x="13039" y="984"/>
                    </a:lnTo>
                    <a:lnTo>
                      <a:pt x="12692" y="907"/>
                    </a:lnTo>
                    <a:lnTo>
                      <a:pt x="12364" y="811"/>
                    </a:lnTo>
                    <a:lnTo>
                      <a:pt x="12036" y="676"/>
                    </a:lnTo>
                    <a:lnTo>
                      <a:pt x="11728" y="541"/>
                    </a:lnTo>
                    <a:lnTo>
                      <a:pt x="11458" y="386"/>
                    </a:lnTo>
                    <a:lnTo>
                      <a:pt x="11207" y="251"/>
                    </a:lnTo>
                    <a:lnTo>
                      <a:pt x="10956" y="116"/>
                    </a:lnTo>
                    <a:lnTo>
                      <a:pt x="10821" y="78"/>
                    </a:lnTo>
                    <a:lnTo>
                      <a:pt x="10667" y="39"/>
                    </a:lnTo>
                    <a:lnTo>
                      <a:pt x="10532" y="1"/>
                    </a:lnTo>
                    <a:close/>
                  </a:path>
                </a:pathLst>
              </a:custGeom>
              <a:gradFill>
                <a:gsLst>
                  <a:gs pos="0">
                    <a:schemeClr val="lt1"/>
                  </a:gs>
                  <a:gs pos="100000">
                    <a:srgbClr val="B6C9DB"/>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8" name="Google Shape;28;p2"/>
          <p:cNvGrpSpPr/>
          <p:nvPr/>
        </p:nvGrpSpPr>
        <p:grpSpPr>
          <a:xfrm>
            <a:off x="5769688" y="3690478"/>
            <a:ext cx="794084" cy="1252418"/>
            <a:chOff x="4380214" y="4447075"/>
            <a:chExt cx="1105197" cy="1743100"/>
          </a:xfrm>
        </p:grpSpPr>
        <p:pic>
          <p:nvPicPr>
            <p:cNvPr id="29" name="Google Shape;29;p2"/>
            <p:cNvPicPr preferRelativeResize="0"/>
            <p:nvPr/>
          </p:nvPicPr>
          <p:blipFill>
            <a:blip r:embed="rId5">
              <a:alphaModFix/>
            </a:blip>
            <a:stretch>
              <a:fillRect/>
            </a:stretch>
          </p:blipFill>
          <p:spPr>
            <a:xfrm>
              <a:off x="4380214" y="4447075"/>
              <a:ext cx="1105197" cy="1656975"/>
            </a:xfrm>
            <a:prstGeom prst="rect">
              <a:avLst/>
            </a:prstGeom>
            <a:noFill/>
            <a:ln>
              <a:noFill/>
            </a:ln>
          </p:spPr>
        </p:pic>
        <p:pic>
          <p:nvPicPr>
            <p:cNvPr id="30" name="Google Shape;30;p2"/>
            <p:cNvPicPr preferRelativeResize="0"/>
            <p:nvPr/>
          </p:nvPicPr>
          <p:blipFill>
            <a:blip r:embed="rId4">
              <a:alphaModFix amt="24000"/>
            </a:blip>
            <a:stretch>
              <a:fillRect/>
            </a:stretch>
          </p:blipFill>
          <p:spPr>
            <a:xfrm>
              <a:off x="4524925" y="6074850"/>
              <a:ext cx="815775" cy="115325"/>
            </a:xfrm>
            <a:prstGeom prst="rect">
              <a:avLst/>
            </a:prstGeom>
            <a:noFill/>
            <a:ln>
              <a:noFill/>
            </a:ln>
          </p:spPr>
        </p:pic>
      </p:grpSp>
      <p:grpSp>
        <p:nvGrpSpPr>
          <p:cNvPr id="31" name="Google Shape;31;p2"/>
          <p:cNvGrpSpPr/>
          <p:nvPr/>
        </p:nvGrpSpPr>
        <p:grpSpPr>
          <a:xfrm>
            <a:off x="4512793" y="3739297"/>
            <a:ext cx="794087" cy="760307"/>
            <a:chOff x="4704823" y="3900219"/>
            <a:chExt cx="815787" cy="781084"/>
          </a:xfrm>
        </p:grpSpPr>
        <p:pic>
          <p:nvPicPr>
            <p:cNvPr id="32" name="Google Shape;32;p2"/>
            <p:cNvPicPr preferRelativeResize="0"/>
            <p:nvPr/>
          </p:nvPicPr>
          <p:blipFill>
            <a:blip r:embed="rId4">
              <a:alphaModFix amt="45000"/>
            </a:blip>
            <a:stretch>
              <a:fillRect/>
            </a:stretch>
          </p:blipFill>
          <p:spPr>
            <a:xfrm>
              <a:off x="4704823" y="4565978"/>
              <a:ext cx="815787" cy="115325"/>
            </a:xfrm>
            <a:prstGeom prst="rect">
              <a:avLst/>
            </a:prstGeom>
            <a:noFill/>
            <a:ln>
              <a:noFill/>
            </a:ln>
          </p:spPr>
        </p:pic>
        <p:grpSp>
          <p:nvGrpSpPr>
            <p:cNvPr id="33" name="Google Shape;33;p2"/>
            <p:cNvGrpSpPr/>
            <p:nvPr/>
          </p:nvGrpSpPr>
          <p:grpSpPr>
            <a:xfrm>
              <a:off x="4771788" y="3900219"/>
              <a:ext cx="692975" cy="736350"/>
              <a:chOff x="5052875" y="1261375"/>
              <a:chExt cx="692975" cy="736350"/>
            </a:xfrm>
          </p:grpSpPr>
          <p:sp>
            <p:nvSpPr>
              <p:cNvPr id="34" name="Google Shape;34;p2"/>
              <p:cNvSpPr/>
              <p:nvPr/>
            </p:nvSpPr>
            <p:spPr>
              <a:xfrm>
                <a:off x="5512425" y="1270050"/>
                <a:ext cx="233425" cy="232450"/>
              </a:xfrm>
              <a:custGeom>
                <a:avLst/>
                <a:gdLst/>
                <a:ahLst/>
                <a:cxnLst/>
                <a:rect l="l" t="t" r="r" b="b"/>
                <a:pathLst>
                  <a:path w="9337" h="9298" extrusionOk="0">
                    <a:moveTo>
                      <a:pt x="8295" y="0"/>
                    </a:moveTo>
                    <a:lnTo>
                      <a:pt x="8198" y="20"/>
                    </a:lnTo>
                    <a:lnTo>
                      <a:pt x="7986" y="58"/>
                    </a:lnTo>
                    <a:lnTo>
                      <a:pt x="7793" y="135"/>
                    </a:lnTo>
                    <a:lnTo>
                      <a:pt x="7600" y="232"/>
                    </a:lnTo>
                    <a:lnTo>
                      <a:pt x="7407" y="348"/>
                    </a:lnTo>
                    <a:lnTo>
                      <a:pt x="7041" y="560"/>
                    </a:lnTo>
                    <a:lnTo>
                      <a:pt x="6674" y="791"/>
                    </a:lnTo>
                    <a:lnTo>
                      <a:pt x="6462" y="888"/>
                    </a:lnTo>
                    <a:lnTo>
                      <a:pt x="6231" y="984"/>
                    </a:lnTo>
                    <a:lnTo>
                      <a:pt x="5999" y="1042"/>
                    </a:lnTo>
                    <a:lnTo>
                      <a:pt x="5768" y="1100"/>
                    </a:lnTo>
                    <a:lnTo>
                      <a:pt x="5536" y="1158"/>
                    </a:lnTo>
                    <a:lnTo>
                      <a:pt x="5305" y="1196"/>
                    </a:lnTo>
                    <a:lnTo>
                      <a:pt x="4823" y="1235"/>
                    </a:lnTo>
                    <a:lnTo>
                      <a:pt x="4341" y="1235"/>
                    </a:lnTo>
                    <a:lnTo>
                      <a:pt x="3839" y="1216"/>
                    </a:lnTo>
                    <a:lnTo>
                      <a:pt x="2855" y="1158"/>
                    </a:lnTo>
                    <a:lnTo>
                      <a:pt x="2335" y="1138"/>
                    </a:lnTo>
                    <a:lnTo>
                      <a:pt x="2084" y="1158"/>
                    </a:lnTo>
                    <a:lnTo>
                      <a:pt x="1814" y="1177"/>
                    </a:lnTo>
                    <a:lnTo>
                      <a:pt x="1563" y="1196"/>
                    </a:lnTo>
                    <a:lnTo>
                      <a:pt x="1312" y="1254"/>
                    </a:lnTo>
                    <a:lnTo>
                      <a:pt x="1062" y="1351"/>
                    </a:lnTo>
                    <a:lnTo>
                      <a:pt x="830" y="1447"/>
                    </a:lnTo>
                    <a:lnTo>
                      <a:pt x="618" y="1601"/>
                    </a:lnTo>
                    <a:lnTo>
                      <a:pt x="425" y="1775"/>
                    </a:lnTo>
                    <a:lnTo>
                      <a:pt x="251" y="1987"/>
                    </a:lnTo>
                    <a:lnTo>
                      <a:pt x="136" y="2219"/>
                    </a:lnTo>
                    <a:lnTo>
                      <a:pt x="78" y="2334"/>
                    </a:lnTo>
                    <a:lnTo>
                      <a:pt x="39" y="2450"/>
                    </a:lnTo>
                    <a:lnTo>
                      <a:pt x="20" y="2585"/>
                    </a:lnTo>
                    <a:lnTo>
                      <a:pt x="1" y="2701"/>
                    </a:lnTo>
                    <a:lnTo>
                      <a:pt x="20" y="2836"/>
                    </a:lnTo>
                    <a:lnTo>
                      <a:pt x="20" y="2951"/>
                    </a:lnTo>
                    <a:lnTo>
                      <a:pt x="59" y="3067"/>
                    </a:lnTo>
                    <a:lnTo>
                      <a:pt x="97" y="3183"/>
                    </a:lnTo>
                    <a:lnTo>
                      <a:pt x="194" y="3337"/>
                    </a:lnTo>
                    <a:lnTo>
                      <a:pt x="290" y="3453"/>
                    </a:lnTo>
                    <a:lnTo>
                      <a:pt x="386" y="3569"/>
                    </a:lnTo>
                    <a:lnTo>
                      <a:pt x="521" y="3665"/>
                    </a:lnTo>
                    <a:lnTo>
                      <a:pt x="656" y="3742"/>
                    </a:lnTo>
                    <a:lnTo>
                      <a:pt x="792" y="3800"/>
                    </a:lnTo>
                    <a:lnTo>
                      <a:pt x="946" y="3858"/>
                    </a:lnTo>
                    <a:lnTo>
                      <a:pt x="1100" y="3897"/>
                    </a:lnTo>
                    <a:lnTo>
                      <a:pt x="1447" y="3954"/>
                    </a:lnTo>
                    <a:lnTo>
                      <a:pt x="1795" y="3993"/>
                    </a:lnTo>
                    <a:lnTo>
                      <a:pt x="2489" y="4051"/>
                    </a:lnTo>
                    <a:lnTo>
                      <a:pt x="2740" y="4070"/>
                    </a:lnTo>
                    <a:lnTo>
                      <a:pt x="2990" y="4109"/>
                    </a:lnTo>
                    <a:lnTo>
                      <a:pt x="3260" y="4167"/>
                    </a:lnTo>
                    <a:lnTo>
                      <a:pt x="3492" y="4244"/>
                    </a:lnTo>
                    <a:lnTo>
                      <a:pt x="3608" y="4302"/>
                    </a:lnTo>
                    <a:lnTo>
                      <a:pt x="3704" y="4360"/>
                    </a:lnTo>
                    <a:lnTo>
                      <a:pt x="3781" y="4437"/>
                    </a:lnTo>
                    <a:lnTo>
                      <a:pt x="3858" y="4533"/>
                    </a:lnTo>
                    <a:lnTo>
                      <a:pt x="3897" y="4630"/>
                    </a:lnTo>
                    <a:lnTo>
                      <a:pt x="3936" y="4745"/>
                    </a:lnTo>
                    <a:lnTo>
                      <a:pt x="3936" y="4880"/>
                    </a:lnTo>
                    <a:lnTo>
                      <a:pt x="3916" y="5035"/>
                    </a:lnTo>
                    <a:lnTo>
                      <a:pt x="3858" y="5266"/>
                    </a:lnTo>
                    <a:lnTo>
                      <a:pt x="3762" y="5478"/>
                    </a:lnTo>
                    <a:lnTo>
                      <a:pt x="3627" y="5690"/>
                    </a:lnTo>
                    <a:lnTo>
                      <a:pt x="3453" y="5864"/>
                    </a:lnTo>
                    <a:lnTo>
                      <a:pt x="3280" y="6038"/>
                    </a:lnTo>
                    <a:lnTo>
                      <a:pt x="3068" y="6192"/>
                    </a:lnTo>
                    <a:lnTo>
                      <a:pt x="2855" y="6327"/>
                    </a:lnTo>
                    <a:lnTo>
                      <a:pt x="2643" y="6462"/>
                    </a:lnTo>
                    <a:lnTo>
                      <a:pt x="2200" y="6674"/>
                    </a:lnTo>
                    <a:lnTo>
                      <a:pt x="1737" y="6867"/>
                    </a:lnTo>
                    <a:lnTo>
                      <a:pt x="1293" y="7098"/>
                    </a:lnTo>
                    <a:lnTo>
                      <a:pt x="1081" y="7214"/>
                    </a:lnTo>
                    <a:lnTo>
                      <a:pt x="869" y="7349"/>
                    </a:lnTo>
                    <a:lnTo>
                      <a:pt x="714" y="7465"/>
                    </a:lnTo>
                    <a:lnTo>
                      <a:pt x="579" y="7600"/>
                    </a:lnTo>
                    <a:lnTo>
                      <a:pt x="444" y="7754"/>
                    </a:lnTo>
                    <a:lnTo>
                      <a:pt x="329" y="7909"/>
                    </a:lnTo>
                    <a:lnTo>
                      <a:pt x="213" y="8082"/>
                    </a:lnTo>
                    <a:lnTo>
                      <a:pt x="136" y="8256"/>
                    </a:lnTo>
                    <a:lnTo>
                      <a:pt x="78" y="8429"/>
                    </a:lnTo>
                    <a:lnTo>
                      <a:pt x="39" y="8622"/>
                    </a:lnTo>
                    <a:lnTo>
                      <a:pt x="39" y="8738"/>
                    </a:lnTo>
                    <a:lnTo>
                      <a:pt x="39" y="8834"/>
                    </a:lnTo>
                    <a:lnTo>
                      <a:pt x="59" y="8912"/>
                    </a:lnTo>
                    <a:lnTo>
                      <a:pt x="97" y="8989"/>
                    </a:lnTo>
                    <a:lnTo>
                      <a:pt x="136" y="9066"/>
                    </a:lnTo>
                    <a:lnTo>
                      <a:pt x="174" y="9124"/>
                    </a:lnTo>
                    <a:lnTo>
                      <a:pt x="232" y="9182"/>
                    </a:lnTo>
                    <a:lnTo>
                      <a:pt x="290" y="9220"/>
                    </a:lnTo>
                    <a:lnTo>
                      <a:pt x="348" y="9259"/>
                    </a:lnTo>
                    <a:lnTo>
                      <a:pt x="425" y="9297"/>
                    </a:lnTo>
                    <a:lnTo>
                      <a:pt x="676" y="9297"/>
                    </a:lnTo>
                    <a:lnTo>
                      <a:pt x="772" y="9278"/>
                    </a:lnTo>
                    <a:lnTo>
                      <a:pt x="849" y="9240"/>
                    </a:lnTo>
                    <a:lnTo>
                      <a:pt x="946" y="9182"/>
                    </a:lnTo>
                    <a:lnTo>
                      <a:pt x="1081" y="9105"/>
                    </a:lnTo>
                    <a:lnTo>
                      <a:pt x="1197" y="8989"/>
                    </a:lnTo>
                    <a:lnTo>
                      <a:pt x="1409" y="8738"/>
                    </a:lnTo>
                    <a:lnTo>
                      <a:pt x="1679" y="8449"/>
                    </a:lnTo>
                    <a:lnTo>
                      <a:pt x="1987" y="8179"/>
                    </a:lnTo>
                    <a:lnTo>
                      <a:pt x="2315" y="7966"/>
                    </a:lnTo>
                    <a:lnTo>
                      <a:pt x="2662" y="7774"/>
                    </a:lnTo>
                    <a:lnTo>
                      <a:pt x="3010" y="7619"/>
                    </a:lnTo>
                    <a:lnTo>
                      <a:pt x="3511" y="7465"/>
                    </a:lnTo>
                    <a:lnTo>
                      <a:pt x="4071" y="7272"/>
                    </a:lnTo>
                    <a:lnTo>
                      <a:pt x="4668" y="7041"/>
                    </a:lnTo>
                    <a:lnTo>
                      <a:pt x="5131" y="6848"/>
                    </a:lnTo>
                    <a:lnTo>
                      <a:pt x="5556" y="6636"/>
                    </a:lnTo>
                    <a:lnTo>
                      <a:pt x="5749" y="6520"/>
                    </a:lnTo>
                    <a:lnTo>
                      <a:pt x="5922" y="6385"/>
                    </a:lnTo>
                    <a:lnTo>
                      <a:pt x="6077" y="6250"/>
                    </a:lnTo>
                    <a:lnTo>
                      <a:pt x="6231" y="6115"/>
                    </a:lnTo>
                    <a:lnTo>
                      <a:pt x="6347" y="5980"/>
                    </a:lnTo>
                    <a:lnTo>
                      <a:pt x="6443" y="5825"/>
                    </a:lnTo>
                    <a:lnTo>
                      <a:pt x="6520" y="5671"/>
                    </a:lnTo>
                    <a:lnTo>
                      <a:pt x="6559" y="5498"/>
                    </a:lnTo>
                    <a:lnTo>
                      <a:pt x="6578" y="5324"/>
                    </a:lnTo>
                    <a:lnTo>
                      <a:pt x="6539" y="5131"/>
                    </a:lnTo>
                    <a:lnTo>
                      <a:pt x="6482" y="4938"/>
                    </a:lnTo>
                    <a:lnTo>
                      <a:pt x="6385" y="4745"/>
                    </a:lnTo>
                    <a:lnTo>
                      <a:pt x="6289" y="4630"/>
                    </a:lnTo>
                    <a:lnTo>
                      <a:pt x="6192" y="4514"/>
                    </a:lnTo>
                    <a:lnTo>
                      <a:pt x="6057" y="4417"/>
                    </a:lnTo>
                    <a:lnTo>
                      <a:pt x="5922" y="4321"/>
                    </a:lnTo>
                    <a:lnTo>
                      <a:pt x="5614" y="4167"/>
                    </a:lnTo>
                    <a:lnTo>
                      <a:pt x="5324" y="3993"/>
                    </a:lnTo>
                    <a:lnTo>
                      <a:pt x="5189" y="3897"/>
                    </a:lnTo>
                    <a:lnTo>
                      <a:pt x="5074" y="3800"/>
                    </a:lnTo>
                    <a:lnTo>
                      <a:pt x="4977" y="3704"/>
                    </a:lnTo>
                    <a:lnTo>
                      <a:pt x="4919" y="3588"/>
                    </a:lnTo>
                    <a:lnTo>
                      <a:pt x="4881" y="3472"/>
                    </a:lnTo>
                    <a:lnTo>
                      <a:pt x="4861" y="3337"/>
                    </a:lnTo>
                    <a:lnTo>
                      <a:pt x="4900" y="3183"/>
                    </a:lnTo>
                    <a:lnTo>
                      <a:pt x="4977" y="3009"/>
                    </a:lnTo>
                    <a:lnTo>
                      <a:pt x="5074" y="2894"/>
                    </a:lnTo>
                    <a:lnTo>
                      <a:pt x="5151" y="2797"/>
                    </a:lnTo>
                    <a:lnTo>
                      <a:pt x="5266" y="2720"/>
                    </a:lnTo>
                    <a:lnTo>
                      <a:pt x="5382" y="2662"/>
                    </a:lnTo>
                    <a:lnTo>
                      <a:pt x="5498" y="2604"/>
                    </a:lnTo>
                    <a:lnTo>
                      <a:pt x="5633" y="2546"/>
                    </a:lnTo>
                    <a:lnTo>
                      <a:pt x="5922" y="2489"/>
                    </a:lnTo>
                    <a:lnTo>
                      <a:pt x="6231" y="2450"/>
                    </a:lnTo>
                    <a:lnTo>
                      <a:pt x="6520" y="2411"/>
                    </a:lnTo>
                    <a:lnTo>
                      <a:pt x="6809" y="2373"/>
                    </a:lnTo>
                    <a:lnTo>
                      <a:pt x="7060" y="2334"/>
                    </a:lnTo>
                    <a:lnTo>
                      <a:pt x="7330" y="2276"/>
                    </a:lnTo>
                    <a:lnTo>
                      <a:pt x="7620" y="2199"/>
                    </a:lnTo>
                    <a:lnTo>
                      <a:pt x="7890" y="2103"/>
                    </a:lnTo>
                    <a:lnTo>
                      <a:pt x="8160" y="1987"/>
                    </a:lnTo>
                    <a:lnTo>
                      <a:pt x="8410" y="1852"/>
                    </a:lnTo>
                    <a:lnTo>
                      <a:pt x="8642" y="1698"/>
                    </a:lnTo>
                    <a:lnTo>
                      <a:pt x="8873" y="1524"/>
                    </a:lnTo>
                    <a:lnTo>
                      <a:pt x="9086" y="1312"/>
                    </a:lnTo>
                    <a:lnTo>
                      <a:pt x="9163" y="1235"/>
                    </a:lnTo>
                    <a:lnTo>
                      <a:pt x="9240" y="1119"/>
                    </a:lnTo>
                    <a:lnTo>
                      <a:pt x="9298" y="1023"/>
                    </a:lnTo>
                    <a:lnTo>
                      <a:pt x="9336" y="907"/>
                    </a:lnTo>
                    <a:lnTo>
                      <a:pt x="9336" y="810"/>
                    </a:lnTo>
                    <a:lnTo>
                      <a:pt x="9336" y="695"/>
                    </a:lnTo>
                    <a:lnTo>
                      <a:pt x="9317" y="618"/>
                    </a:lnTo>
                    <a:lnTo>
                      <a:pt x="9298" y="521"/>
                    </a:lnTo>
                    <a:lnTo>
                      <a:pt x="9240" y="425"/>
                    </a:lnTo>
                    <a:lnTo>
                      <a:pt x="9182" y="348"/>
                    </a:lnTo>
                    <a:lnTo>
                      <a:pt x="9105" y="270"/>
                    </a:lnTo>
                    <a:lnTo>
                      <a:pt x="9028" y="213"/>
                    </a:lnTo>
                    <a:lnTo>
                      <a:pt x="8835" y="97"/>
                    </a:lnTo>
                    <a:lnTo>
                      <a:pt x="8623" y="39"/>
                    </a:lnTo>
                    <a:lnTo>
                      <a:pt x="8410" y="0"/>
                    </a:lnTo>
                    <a:close/>
                  </a:path>
                </a:pathLst>
              </a:custGeom>
              <a:gradFill>
                <a:gsLst>
                  <a:gs pos="0">
                    <a:schemeClr val="lt1"/>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5343650" y="1772025"/>
                <a:ext cx="42950" cy="67050"/>
              </a:xfrm>
              <a:custGeom>
                <a:avLst/>
                <a:gdLst/>
                <a:ahLst/>
                <a:cxnLst/>
                <a:rect l="l" t="t" r="r" b="b"/>
                <a:pathLst>
                  <a:path w="1718" h="2682" extrusionOk="0">
                    <a:moveTo>
                      <a:pt x="1698" y="1"/>
                    </a:moveTo>
                    <a:lnTo>
                      <a:pt x="1" y="20"/>
                    </a:lnTo>
                    <a:lnTo>
                      <a:pt x="20" y="2682"/>
                    </a:lnTo>
                    <a:lnTo>
                      <a:pt x="1717" y="2662"/>
                    </a:lnTo>
                    <a:lnTo>
                      <a:pt x="1698" y="1"/>
                    </a:lnTo>
                    <a:close/>
                  </a:path>
                </a:pathLst>
              </a:custGeom>
              <a:solidFill>
                <a:srgbClr val="B5E5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5432875" y="1771550"/>
                <a:ext cx="42925" cy="67050"/>
              </a:xfrm>
              <a:custGeom>
                <a:avLst/>
                <a:gdLst/>
                <a:ahLst/>
                <a:cxnLst/>
                <a:rect l="l" t="t" r="r" b="b"/>
                <a:pathLst>
                  <a:path w="1717" h="2682" extrusionOk="0">
                    <a:moveTo>
                      <a:pt x="0" y="0"/>
                    </a:moveTo>
                    <a:lnTo>
                      <a:pt x="19" y="2681"/>
                    </a:lnTo>
                    <a:lnTo>
                      <a:pt x="1717" y="2662"/>
                    </a:lnTo>
                    <a:lnTo>
                      <a:pt x="1697" y="0"/>
                    </a:lnTo>
                    <a:close/>
                  </a:path>
                </a:pathLst>
              </a:custGeom>
              <a:solidFill>
                <a:srgbClr val="B5E5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5521600" y="1770575"/>
                <a:ext cx="43425" cy="67050"/>
              </a:xfrm>
              <a:custGeom>
                <a:avLst/>
                <a:gdLst/>
                <a:ahLst/>
                <a:cxnLst/>
                <a:rect l="l" t="t" r="r" b="b"/>
                <a:pathLst>
                  <a:path w="1737" h="2682" extrusionOk="0">
                    <a:moveTo>
                      <a:pt x="1717" y="1"/>
                    </a:moveTo>
                    <a:lnTo>
                      <a:pt x="0" y="20"/>
                    </a:lnTo>
                    <a:lnTo>
                      <a:pt x="39" y="2682"/>
                    </a:lnTo>
                    <a:lnTo>
                      <a:pt x="1736" y="2663"/>
                    </a:lnTo>
                    <a:lnTo>
                      <a:pt x="1717" y="1"/>
                    </a:lnTo>
                    <a:close/>
                  </a:path>
                </a:pathLst>
              </a:custGeom>
              <a:solidFill>
                <a:srgbClr val="B5E5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5610800" y="1770100"/>
                <a:ext cx="42950" cy="67050"/>
              </a:xfrm>
              <a:custGeom>
                <a:avLst/>
                <a:gdLst/>
                <a:ahLst/>
                <a:cxnLst/>
                <a:rect l="l" t="t" r="r" b="b"/>
                <a:pathLst>
                  <a:path w="1718" h="2682" extrusionOk="0">
                    <a:moveTo>
                      <a:pt x="1" y="0"/>
                    </a:moveTo>
                    <a:lnTo>
                      <a:pt x="20" y="2682"/>
                    </a:lnTo>
                    <a:lnTo>
                      <a:pt x="1717" y="2662"/>
                    </a:lnTo>
                    <a:lnTo>
                      <a:pt x="1698" y="0"/>
                    </a:lnTo>
                    <a:close/>
                  </a:path>
                </a:pathLst>
              </a:custGeom>
              <a:solidFill>
                <a:srgbClr val="B5E5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5344625" y="1863175"/>
                <a:ext cx="42450" cy="24600"/>
              </a:xfrm>
              <a:custGeom>
                <a:avLst/>
                <a:gdLst/>
                <a:ahLst/>
                <a:cxnLst/>
                <a:rect l="l" t="t" r="r" b="b"/>
                <a:pathLst>
                  <a:path w="1698" h="984" extrusionOk="0">
                    <a:moveTo>
                      <a:pt x="1698" y="0"/>
                    </a:moveTo>
                    <a:lnTo>
                      <a:pt x="0" y="19"/>
                    </a:lnTo>
                    <a:lnTo>
                      <a:pt x="0" y="984"/>
                    </a:lnTo>
                    <a:lnTo>
                      <a:pt x="1698" y="965"/>
                    </a:lnTo>
                    <a:lnTo>
                      <a:pt x="1698" y="0"/>
                    </a:lnTo>
                    <a:close/>
                  </a:path>
                </a:pathLst>
              </a:custGeom>
              <a:solidFill>
                <a:srgbClr val="B5E5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5433350" y="1862200"/>
                <a:ext cx="42950" cy="24625"/>
              </a:xfrm>
              <a:custGeom>
                <a:avLst/>
                <a:gdLst/>
                <a:ahLst/>
                <a:cxnLst/>
                <a:rect l="l" t="t" r="r" b="b"/>
                <a:pathLst>
                  <a:path w="1718" h="985" extrusionOk="0">
                    <a:moveTo>
                      <a:pt x="1698" y="1"/>
                    </a:moveTo>
                    <a:lnTo>
                      <a:pt x="0" y="20"/>
                    </a:lnTo>
                    <a:lnTo>
                      <a:pt x="20" y="984"/>
                    </a:lnTo>
                    <a:lnTo>
                      <a:pt x="1717" y="984"/>
                    </a:lnTo>
                    <a:lnTo>
                      <a:pt x="1698" y="1"/>
                    </a:lnTo>
                    <a:close/>
                  </a:path>
                </a:pathLst>
              </a:custGeom>
              <a:solidFill>
                <a:srgbClr val="B5E5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5522550" y="1861725"/>
                <a:ext cx="42475" cy="24625"/>
              </a:xfrm>
              <a:custGeom>
                <a:avLst/>
                <a:gdLst/>
                <a:ahLst/>
                <a:cxnLst/>
                <a:rect l="l" t="t" r="r" b="b"/>
                <a:pathLst>
                  <a:path w="1699" h="985" extrusionOk="0">
                    <a:moveTo>
                      <a:pt x="1698" y="0"/>
                    </a:moveTo>
                    <a:lnTo>
                      <a:pt x="1" y="20"/>
                    </a:lnTo>
                    <a:lnTo>
                      <a:pt x="1" y="984"/>
                    </a:lnTo>
                    <a:lnTo>
                      <a:pt x="1698" y="965"/>
                    </a:lnTo>
                    <a:lnTo>
                      <a:pt x="1698" y="0"/>
                    </a:lnTo>
                    <a:close/>
                  </a:path>
                </a:pathLst>
              </a:custGeom>
              <a:solidFill>
                <a:srgbClr val="B5E5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5611775" y="1860750"/>
                <a:ext cx="42450" cy="24625"/>
              </a:xfrm>
              <a:custGeom>
                <a:avLst/>
                <a:gdLst/>
                <a:ahLst/>
                <a:cxnLst/>
                <a:rect l="l" t="t" r="r" b="b"/>
                <a:pathLst>
                  <a:path w="1698" h="985" extrusionOk="0">
                    <a:moveTo>
                      <a:pt x="1697" y="1"/>
                    </a:moveTo>
                    <a:lnTo>
                      <a:pt x="0" y="20"/>
                    </a:lnTo>
                    <a:lnTo>
                      <a:pt x="0" y="984"/>
                    </a:lnTo>
                    <a:lnTo>
                      <a:pt x="1697" y="984"/>
                    </a:lnTo>
                    <a:lnTo>
                      <a:pt x="1697" y="1"/>
                    </a:lnTo>
                    <a:close/>
                  </a:path>
                </a:pathLst>
              </a:custGeom>
              <a:solidFill>
                <a:srgbClr val="B5E5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5264575" y="1714650"/>
                <a:ext cx="455225" cy="283075"/>
              </a:xfrm>
              <a:custGeom>
                <a:avLst/>
                <a:gdLst/>
                <a:ahLst/>
                <a:cxnLst/>
                <a:rect l="l" t="t" r="r" b="b"/>
                <a:pathLst>
                  <a:path w="18209" h="11323" extrusionOk="0">
                    <a:moveTo>
                      <a:pt x="17399" y="0"/>
                    </a:moveTo>
                    <a:lnTo>
                      <a:pt x="791" y="135"/>
                    </a:lnTo>
                    <a:lnTo>
                      <a:pt x="637" y="155"/>
                    </a:lnTo>
                    <a:lnTo>
                      <a:pt x="483" y="212"/>
                    </a:lnTo>
                    <a:lnTo>
                      <a:pt x="348" y="290"/>
                    </a:lnTo>
                    <a:lnTo>
                      <a:pt x="232" y="386"/>
                    </a:lnTo>
                    <a:lnTo>
                      <a:pt x="135" y="502"/>
                    </a:lnTo>
                    <a:lnTo>
                      <a:pt x="58" y="637"/>
                    </a:lnTo>
                    <a:lnTo>
                      <a:pt x="20" y="791"/>
                    </a:lnTo>
                    <a:lnTo>
                      <a:pt x="0" y="965"/>
                    </a:lnTo>
                    <a:lnTo>
                      <a:pt x="78" y="10513"/>
                    </a:lnTo>
                    <a:lnTo>
                      <a:pt x="97" y="10667"/>
                    </a:lnTo>
                    <a:lnTo>
                      <a:pt x="135" y="10821"/>
                    </a:lnTo>
                    <a:lnTo>
                      <a:pt x="213" y="10956"/>
                    </a:lnTo>
                    <a:lnTo>
                      <a:pt x="309" y="11072"/>
                    </a:lnTo>
                    <a:lnTo>
                      <a:pt x="444" y="11188"/>
                    </a:lnTo>
                    <a:lnTo>
                      <a:pt x="579" y="11245"/>
                    </a:lnTo>
                    <a:lnTo>
                      <a:pt x="733" y="11303"/>
                    </a:lnTo>
                    <a:lnTo>
                      <a:pt x="888" y="11323"/>
                    </a:lnTo>
                    <a:lnTo>
                      <a:pt x="16473" y="11110"/>
                    </a:lnTo>
                    <a:lnTo>
                      <a:pt x="16627" y="11091"/>
                    </a:lnTo>
                    <a:lnTo>
                      <a:pt x="16781" y="11033"/>
                    </a:lnTo>
                    <a:lnTo>
                      <a:pt x="16916" y="10956"/>
                    </a:lnTo>
                    <a:lnTo>
                      <a:pt x="17032" y="10860"/>
                    </a:lnTo>
                    <a:lnTo>
                      <a:pt x="17148" y="10744"/>
                    </a:lnTo>
                    <a:lnTo>
                      <a:pt x="17206" y="10609"/>
                    </a:lnTo>
                    <a:lnTo>
                      <a:pt x="17264" y="10455"/>
                    </a:lnTo>
                    <a:lnTo>
                      <a:pt x="17283" y="10300"/>
                    </a:lnTo>
                    <a:lnTo>
                      <a:pt x="18209" y="810"/>
                    </a:lnTo>
                    <a:lnTo>
                      <a:pt x="18189" y="656"/>
                    </a:lnTo>
                    <a:lnTo>
                      <a:pt x="18151" y="502"/>
                    </a:lnTo>
                    <a:lnTo>
                      <a:pt x="18074" y="367"/>
                    </a:lnTo>
                    <a:lnTo>
                      <a:pt x="17977" y="232"/>
                    </a:lnTo>
                    <a:lnTo>
                      <a:pt x="17842" y="135"/>
                    </a:lnTo>
                    <a:lnTo>
                      <a:pt x="17707" y="77"/>
                    </a:lnTo>
                    <a:lnTo>
                      <a:pt x="17553" y="20"/>
                    </a:lnTo>
                    <a:lnTo>
                      <a:pt x="17399" y="0"/>
                    </a:lnTo>
                    <a:close/>
                  </a:path>
                </a:pathLst>
              </a:custGeom>
              <a:gradFill>
                <a:gsLst>
                  <a:gs pos="0">
                    <a:srgbClr val="E57744"/>
                  </a:gs>
                  <a:gs pos="100000">
                    <a:srgbClr val="8C3E1A"/>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5074100" y="1678950"/>
                <a:ext cx="220875" cy="318775"/>
              </a:xfrm>
              <a:custGeom>
                <a:avLst/>
                <a:gdLst/>
                <a:ahLst/>
                <a:cxnLst/>
                <a:rect l="l" t="t" r="r" b="b"/>
                <a:pathLst>
                  <a:path w="8835" h="12751" extrusionOk="0">
                    <a:moveTo>
                      <a:pt x="618" y="1"/>
                    </a:moveTo>
                    <a:lnTo>
                      <a:pt x="463" y="20"/>
                    </a:lnTo>
                    <a:lnTo>
                      <a:pt x="348" y="78"/>
                    </a:lnTo>
                    <a:lnTo>
                      <a:pt x="232" y="155"/>
                    </a:lnTo>
                    <a:lnTo>
                      <a:pt x="136" y="252"/>
                    </a:lnTo>
                    <a:lnTo>
                      <a:pt x="58" y="367"/>
                    </a:lnTo>
                    <a:lnTo>
                      <a:pt x="20" y="502"/>
                    </a:lnTo>
                    <a:lnTo>
                      <a:pt x="1" y="637"/>
                    </a:lnTo>
                    <a:lnTo>
                      <a:pt x="714" y="10687"/>
                    </a:lnTo>
                    <a:lnTo>
                      <a:pt x="714" y="10803"/>
                    </a:lnTo>
                    <a:lnTo>
                      <a:pt x="753" y="10899"/>
                    </a:lnTo>
                    <a:lnTo>
                      <a:pt x="791" y="10995"/>
                    </a:lnTo>
                    <a:lnTo>
                      <a:pt x="849" y="11073"/>
                    </a:lnTo>
                    <a:lnTo>
                      <a:pt x="926" y="11150"/>
                    </a:lnTo>
                    <a:lnTo>
                      <a:pt x="1004" y="11227"/>
                    </a:lnTo>
                    <a:lnTo>
                      <a:pt x="1100" y="11265"/>
                    </a:lnTo>
                    <a:lnTo>
                      <a:pt x="1216" y="11304"/>
                    </a:lnTo>
                    <a:lnTo>
                      <a:pt x="8063" y="12731"/>
                    </a:lnTo>
                    <a:lnTo>
                      <a:pt x="8217" y="12751"/>
                    </a:lnTo>
                    <a:lnTo>
                      <a:pt x="8352" y="12731"/>
                    </a:lnTo>
                    <a:lnTo>
                      <a:pt x="8487" y="12673"/>
                    </a:lnTo>
                    <a:lnTo>
                      <a:pt x="8603" y="12596"/>
                    </a:lnTo>
                    <a:lnTo>
                      <a:pt x="8700" y="12500"/>
                    </a:lnTo>
                    <a:lnTo>
                      <a:pt x="8777" y="12384"/>
                    </a:lnTo>
                    <a:lnTo>
                      <a:pt x="8815" y="12249"/>
                    </a:lnTo>
                    <a:lnTo>
                      <a:pt x="8835" y="12114"/>
                    </a:lnTo>
                    <a:lnTo>
                      <a:pt x="8757" y="2238"/>
                    </a:lnTo>
                    <a:lnTo>
                      <a:pt x="8738" y="2123"/>
                    </a:lnTo>
                    <a:lnTo>
                      <a:pt x="8719" y="2026"/>
                    </a:lnTo>
                    <a:lnTo>
                      <a:pt x="8661" y="1930"/>
                    </a:lnTo>
                    <a:lnTo>
                      <a:pt x="8603" y="1833"/>
                    </a:lnTo>
                    <a:lnTo>
                      <a:pt x="8545" y="1756"/>
                    </a:lnTo>
                    <a:lnTo>
                      <a:pt x="8449" y="1698"/>
                    </a:lnTo>
                    <a:lnTo>
                      <a:pt x="8352" y="1660"/>
                    </a:lnTo>
                    <a:lnTo>
                      <a:pt x="8256" y="1621"/>
                    </a:lnTo>
                    <a:lnTo>
                      <a:pt x="753" y="20"/>
                    </a:lnTo>
                    <a:lnTo>
                      <a:pt x="618" y="1"/>
                    </a:lnTo>
                    <a:close/>
                  </a:path>
                </a:pathLst>
              </a:custGeom>
              <a:gradFill>
                <a:gsLst>
                  <a:gs pos="0">
                    <a:srgbClr val="E57744"/>
                  </a:gs>
                  <a:gs pos="100000">
                    <a:srgbClr val="8C3E1A"/>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5149325" y="1864125"/>
                <a:ext cx="72850" cy="121550"/>
              </a:xfrm>
              <a:custGeom>
                <a:avLst/>
                <a:gdLst/>
                <a:ahLst/>
                <a:cxnLst/>
                <a:rect l="l" t="t" r="r" b="b"/>
                <a:pathLst>
                  <a:path w="2914" h="4862" extrusionOk="0">
                    <a:moveTo>
                      <a:pt x="1505" y="1"/>
                    </a:moveTo>
                    <a:lnTo>
                      <a:pt x="1331" y="20"/>
                    </a:lnTo>
                    <a:lnTo>
                      <a:pt x="1158" y="78"/>
                    </a:lnTo>
                    <a:lnTo>
                      <a:pt x="1004" y="136"/>
                    </a:lnTo>
                    <a:lnTo>
                      <a:pt x="869" y="213"/>
                    </a:lnTo>
                    <a:lnTo>
                      <a:pt x="753" y="309"/>
                    </a:lnTo>
                    <a:lnTo>
                      <a:pt x="637" y="425"/>
                    </a:lnTo>
                    <a:lnTo>
                      <a:pt x="560" y="522"/>
                    </a:lnTo>
                    <a:lnTo>
                      <a:pt x="483" y="618"/>
                    </a:lnTo>
                    <a:lnTo>
                      <a:pt x="386" y="849"/>
                    </a:lnTo>
                    <a:lnTo>
                      <a:pt x="309" y="1081"/>
                    </a:lnTo>
                    <a:lnTo>
                      <a:pt x="251" y="1332"/>
                    </a:lnTo>
                    <a:lnTo>
                      <a:pt x="155" y="1737"/>
                    </a:lnTo>
                    <a:lnTo>
                      <a:pt x="97" y="2122"/>
                    </a:lnTo>
                    <a:lnTo>
                      <a:pt x="39" y="2663"/>
                    </a:lnTo>
                    <a:lnTo>
                      <a:pt x="20" y="3183"/>
                    </a:lnTo>
                    <a:lnTo>
                      <a:pt x="20" y="3723"/>
                    </a:lnTo>
                    <a:lnTo>
                      <a:pt x="1" y="4244"/>
                    </a:lnTo>
                    <a:lnTo>
                      <a:pt x="2836" y="4861"/>
                    </a:lnTo>
                    <a:lnTo>
                      <a:pt x="2855" y="4842"/>
                    </a:lnTo>
                    <a:lnTo>
                      <a:pt x="2894" y="4148"/>
                    </a:lnTo>
                    <a:lnTo>
                      <a:pt x="2913" y="3473"/>
                    </a:lnTo>
                    <a:lnTo>
                      <a:pt x="2913" y="2740"/>
                    </a:lnTo>
                    <a:lnTo>
                      <a:pt x="2913" y="2373"/>
                    </a:lnTo>
                    <a:lnTo>
                      <a:pt x="2874" y="2007"/>
                    </a:lnTo>
                    <a:lnTo>
                      <a:pt x="2836" y="1698"/>
                    </a:lnTo>
                    <a:lnTo>
                      <a:pt x="2778" y="1370"/>
                    </a:lnTo>
                    <a:lnTo>
                      <a:pt x="2701" y="1062"/>
                    </a:lnTo>
                    <a:lnTo>
                      <a:pt x="2604" y="772"/>
                    </a:lnTo>
                    <a:lnTo>
                      <a:pt x="2469" y="522"/>
                    </a:lnTo>
                    <a:lnTo>
                      <a:pt x="2392" y="425"/>
                    </a:lnTo>
                    <a:lnTo>
                      <a:pt x="2315" y="309"/>
                    </a:lnTo>
                    <a:lnTo>
                      <a:pt x="2219" y="232"/>
                    </a:lnTo>
                    <a:lnTo>
                      <a:pt x="2103" y="155"/>
                    </a:lnTo>
                    <a:lnTo>
                      <a:pt x="1987" y="97"/>
                    </a:lnTo>
                    <a:lnTo>
                      <a:pt x="1852" y="39"/>
                    </a:lnTo>
                    <a:lnTo>
                      <a:pt x="1679" y="1"/>
                    </a:lnTo>
                    <a:close/>
                  </a:path>
                </a:pathLst>
              </a:custGeom>
              <a:gradFill>
                <a:gsLst>
                  <a:gs pos="0">
                    <a:srgbClr val="595959"/>
                  </a:gs>
                  <a:gs pos="100000">
                    <a:srgbClr val="181818"/>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5179700" y="1550700"/>
                <a:ext cx="543000" cy="184225"/>
              </a:xfrm>
              <a:custGeom>
                <a:avLst/>
                <a:gdLst/>
                <a:ahLst/>
                <a:cxnLst/>
                <a:rect l="l" t="t" r="r" b="b"/>
                <a:pathLst>
                  <a:path w="21720" h="7369" extrusionOk="0">
                    <a:moveTo>
                      <a:pt x="16357" y="0"/>
                    </a:moveTo>
                    <a:lnTo>
                      <a:pt x="502" y="116"/>
                    </a:lnTo>
                    <a:lnTo>
                      <a:pt x="348" y="135"/>
                    </a:lnTo>
                    <a:lnTo>
                      <a:pt x="232" y="193"/>
                    </a:lnTo>
                    <a:lnTo>
                      <a:pt x="136" y="270"/>
                    </a:lnTo>
                    <a:lnTo>
                      <a:pt x="59" y="386"/>
                    </a:lnTo>
                    <a:lnTo>
                      <a:pt x="20" y="502"/>
                    </a:lnTo>
                    <a:lnTo>
                      <a:pt x="1" y="637"/>
                    </a:lnTo>
                    <a:lnTo>
                      <a:pt x="20" y="752"/>
                    </a:lnTo>
                    <a:lnTo>
                      <a:pt x="78" y="888"/>
                    </a:lnTo>
                    <a:lnTo>
                      <a:pt x="3897" y="7137"/>
                    </a:lnTo>
                    <a:lnTo>
                      <a:pt x="3974" y="7233"/>
                    </a:lnTo>
                    <a:lnTo>
                      <a:pt x="4071" y="7311"/>
                    </a:lnTo>
                    <a:lnTo>
                      <a:pt x="4186" y="7368"/>
                    </a:lnTo>
                    <a:lnTo>
                      <a:pt x="4321" y="7368"/>
                    </a:lnTo>
                    <a:lnTo>
                      <a:pt x="21237" y="7233"/>
                    </a:lnTo>
                    <a:lnTo>
                      <a:pt x="21372" y="7214"/>
                    </a:lnTo>
                    <a:lnTo>
                      <a:pt x="21507" y="7156"/>
                    </a:lnTo>
                    <a:lnTo>
                      <a:pt x="21604" y="7060"/>
                    </a:lnTo>
                    <a:lnTo>
                      <a:pt x="21681" y="6963"/>
                    </a:lnTo>
                    <a:lnTo>
                      <a:pt x="21719" y="6828"/>
                    </a:lnTo>
                    <a:lnTo>
                      <a:pt x="21719" y="6693"/>
                    </a:lnTo>
                    <a:lnTo>
                      <a:pt x="21700" y="6558"/>
                    </a:lnTo>
                    <a:lnTo>
                      <a:pt x="21623" y="6423"/>
                    </a:lnTo>
                    <a:lnTo>
                      <a:pt x="16762" y="193"/>
                    </a:lnTo>
                    <a:lnTo>
                      <a:pt x="16666" y="97"/>
                    </a:lnTo>
                    <a:lnTo>
                      <a:pt x="16569" y="39"/>
                    </a:lnTo>
                    <a:lnTo>
                      <a:pt x="16473" y="0"/>
                    </a:lnTo>
                    <a:close/>
                  </a:path>
                </a:pathLst>
              </a:custGeom>
              <a:gradFill>
                <a:gsLst>
                  <a:gs pos="0">
                    <a:srgbClr val="E57744"/>
                  </a:gs>
                  <a:gs pos="100000">
                    <a:srgbClr val="8C3E1A"/>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5057700" y="1539125"/>
                <a:ext cx="241125" cy="195800"/>
              </a:xfrm>
              <a:custGeom>
                <a:avLst/>
                <a:gdLst/>
                <a:ahLst/>
                <a:cxnLst/>
                <a:rect l="l" t="t" r="r" b="b"/>
                <a:pathLst>
                  <a:path w="9645" h="7832" extrusionOk="0">
                    <a:moveTo>
                      <a:pt x="4456" y="0"/>
                    </a:moveTo>
                    <a:lnTo>
                      <a:pt x="4379" y="20"/>
                    </a:lnTo>
                    <a:lnTo>
                      <a:pt x="4321" y="58"/>
                    </a:lnTo>
                    <a:lnTo>
                      <a:pt x="4263" y="116"/>
                    </a:lnTo>
                    <a:lnTo>
                      <a:pt x="59" y="5787"/>
                    </a:lnTo>
                    <a:lnTo>
                      <a:pt x="20" y="5864"/>
                    </a:lnTo>
                    <a:lnTo>
                      <a:pt x="1" y="5941"/>
                    </a:lnTo>
                    <a:lnTo>
                      <a:pt x="1" y="6018"/>
                    </a:lnTo>
                    <a:lnTo>
                      <a:pt x="20" y="6095"/>
                    </a:lnTo>
                    <a:lnTo>
                      <a:pt x="59" y="6153"/>
                    </a:lnTo>
                    <a:lnTo>
                      <a:pt x="116" y="6211"/>
                    </a:lnTo>
                    <a:lnTo>
                      <a:pt x="194" y="6250"/>
                    </a:lnTo>
                    <a:lnTo>
                      <a:pt x="271" y="6288"/>
                    </a:lnTo>
                    <a:lnTo>
                      <a:pt x="9278" y="7831"/>
                    </a:lnTo>
                    <a:lnTo>
                      <a:pt x="9375" y="7831"/>
                    </a:lnTo>
                    <a:lnTo>
                      <a:pt x="9471" y="7812"/>
                    </a:lnTo>
                    <a:lnTo>
                      <a:pt x="9529" y="7754"/>
                    </a:lnTo>
                    <a:lnTo>
                      <a:pt x="9587" y="7696"/>
                    </a:lnTo>
                    <a:lnTo>
                      <a:pt x="9626" y="7619"/>
                    </a:lnTo>
                    <a:lnTo>
                      <a:pt x="9645" y="7523"/>
                    </a:lnTo>
                    <a:lnTo>
                      <a:pt x="9626" y="7426"/>
                    </a:lnTo>
                    <a:lnTo>
                      <a:pt x="9587" y="7349"/>
                    </a:lnTo>
                    <a:lnTo>
                      <a:pt x="4784" y="135"/>
                    </a:lnTo>
                    <a:lnTo>
                      <a:pt x="4726" y="77"/>
                    </a:lnTo>
                    <a:lnTo>
                      <a:pt x="4669" y="20"/>
                    </a:lnTo>
                    <a:lnTo>
                      <a:pt x="4591" y="0"/>
                    </a:lnTo>
                    <a:close/>
                  </a:path>
                </a:pathLst>
              </a:custGeom>
              <a:gradFill>
                <a:gsLst>
                  <a:gs pos="0">
                    <a:srgbClr val="E57744"/>
                  </a:gs>
                  <a:gs pos="100000">
                    <a:srgbClr val="8C3E1A"/>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5162825" y="1535275"/>
                <a:ext cx="456675" cy="107550"/>
              </a:xfrm>
              <a:custGeom>
                <a:avLst/>
                <a:gdLst/>
                <a:ahLst/>
                <a:cxnLst/>
                <a:rect l="l" t="t" r="r" b="b"/>
                <a:pathLst>
                  <a:path w="18267" h="4302" extrusionOk="0">
                    <a:moveTo>
                      <a:pt x="16743" y="0"/>
                    </a:moveTo>
                    <a:lnTo>
                      <a:pt x="16511" y="19"/>
                    </a:lnTo>
                    <a:lnTo>
                      <a:pt x="16261" y="19"/>
                    </a:lnTo>
                    <a:lnTo>
                      <a:pt x="136" y="154"/>
                    </a:lnTo>
                    <a:lnTo>
                      <a:pt x="78" y="174"/>
                    </a:lnTo>
                    <a:lnTo>
                      <a:pt x="39" y="193"/>
                    </a:lnTo>
                    <a:lnTo>
                      <a:pt x="1" y="251"/>
                    </a:lnTo>
                    <a:lnTo>
                      <a:pt x="1" y="309"/>
                    </a:lnTo>
                    <a:lnTo>
                      <a:pt x="1" y="366"/>
                    </a:lnTo>
                    <a:lnTo>
                      <a:pt x="39" y="405"/>
                    </a:lnTo>
                    <a:lnTo>
                      <a:pt x="78" y="444"/>
                    </a:lnTo>
                    <a:lnTo>
                      <a:pt x="155" y="444"/>
                    </a:lnTo>
                    <a:lnTo>
                      <a:pt x="193" y="482"/>
                    </a:lnTo>
                    <a:lnTo>
                      <a:pt x="271" y="598"/>
                    </a:lnTo>
                    <a:lnTo>
                      <a:pt x="367" y="868"/>
                    </a:lnTo>
                    <a:lnTo>
                      <a:pt x="483" y="1273"/>
                    </a:lnTo>
                    <a:lnTo>
                      <a:pt x="560" y="1543"/>
                    </a:lnTo>
                    <a:lnTo>
                      <a:pt x="676" y="1794"/>
                    </a:lnTo>
                    <a:lnTo>
                      <a:pt x="734" y="1929"/>
                    </a:lnTo>
                    <a:lnTo>
                      <a:pt x="811" y="2045"/>
                    </a:lnTo>
                    <a:lnTo>
                      <a:pt x="907" y="2160"/>
                    </a:lnTo>
                    <a:lnTo>
                      <a:pt x="1004" y="2276"/>
                    </a:lnTo>
                    <a:lnTo>
                      <a:pt x="1139" y="2372"/>
                    </a:lnTo>
                    <a:lnTo>
                      <a:pt x="1274" y="2469"/>
                    </a:lnTo>
                    <a:lnTo>
                      <a:pt x="1389" y="2527"/>
                    </a:lnTo>
                    <a:lnTo>
                      <a:pt x="1563" y="2623"/>
                    </a:lnTo>
                    <a:lnTo>
                      <a:pt x="1621" y="2662"/>
                    </a:lnTo>
                    <a:lnTo>
                      <a:pt x="1679" y="2739"/>
                    </a:lnTo>
                    <a:lnTo>
                      <a:pt x="1814" y="2913"/>
                    </a:lnTo>
                    <a:lnTo>
                      <a:pt x="1891" y="3086"/>
                    </a:lnTo>
                    <a:lnTo>
                      <a:pt x="1968" y="3279"/>
                    </a:lnTo>
                    <a:lnTo>
                      <a:pt x="2064" y="3472"/>
                    </a:lnTo>
                    <a:lnTo>
                      <a:pt x="2161" y="3665"/>
                    </a:lnTo>
                    <a:lnTo>
                      <a:pt x="2315" y="3896"/>
                    </a:lnTo>
                    <a:lnTo>
                      <a:pt x="2489" y="4070"/>
                    </a:lnTo>
                    <a:lnTo>
                      <a:pt x="2566" y="4147"/>
                    </a:lnTo>
                    <a:lnTo>
                      <a:pt x="2662" y="4205"/>
                    </a:lnTo>
                    <a:lnTo>
                      <a:pt x="2759" y="4263"/>
                    </a:lnTo>
                    <a:lnTo>
                      <a:pt x="2855" y="4282"/>
                    </a:lnTo>
                    <a:lnTo>
                      <a:pt x="2913" y="4301"/>
                    </a:lnTo>
                    <a:lnTo>
                      <a:pt x="3029" y="4301"/>
                    </a:lnTo>
                    <a:lnTo>
                      <a:pt x="3106" y="4282"/>
                    </a:lnTo>
                    <a:lnTo>
                      <a:pt x="3183" y="4224"/>
                    </a:lnTo>
                    <a:lnTo>
                      <a:pt x="3222" y="4147"/>
                    </a:lnTo>
                    <a:lnTo>
                      <a:pt x="3260" y="4031"/>
                    </a:lnTo>
                    <a:lnTo>
                      <a:pt x="3241" y="3896"/>
                    </a:lnTo>
                    <a:lnTo>
                      <a:pt x="3222" y="3742"/>
                    </a:lnTo>
                    <a:lnTo>
                      <a:pt x="3164" y="3588"/>
                    </a:lnTo>
                    <a:lnTo>
                      <a:pt x="3067" y="3260"/>
                    </a:lnTo>
                    <a:lnTo>
                      <a:pt x="2952" y="2893"/>
                    </a:lnTo>
                    <a:lnTo>
                      <a:pt x="2913" y="2720"/>
                    </a:lnTo>
                    <a:lnTo>
                      <a:pt x="2894" y="2527"/>
                    </a:lnTo>
                    <a:lnTo>
                      <a:pt x="2894" y="2392"/>
                    </a:lnTo>
                    <a:lnTo>
                      <a:pt x="2952" y="2276"/>
                    </a:lnTo>
                    <a:lnTo>
                      <a:pt x="3029" y="2180"/>
                    </a:lnTo>
                    <a:lnTo>
                      <a:pt x="3125" y="2122"/>
                    </a:lnTo>
                    <a:lnTo>
                      <a:pt x="3376" y="1987"/>
                    </a:lnTo>
                    <a:lnTo>
                      <a:pt x="3530" y="1929"/>
                    </a:lnTo>
                    <a:lnTo>
                      <a:pt x="3665" y="1852"/>
                    </a:lnTo>
                    <a:lnTo>
                      <a:pt x="3800" y="1755"/>
                    </a:lnTo>
                    <a:lnTo>
                      <a:pt x="3916" y="1640"/>
                    </a:lnTo>
                    <a:lnTo>
                      <a:pt x="3935" y="1620"/>
                    </a:lnTo>
                    <a:lnTo>
                      <a:pt x="4013" y="1543"/>
                    </a:lnTo>
                    <a:lnTo>
                      <a:pt x="4109" y="1505"/>
                    </a:lnTo>
                    <a:lnTo>
                      <a:pt x="4321" y="1466"/>
                    </a:lnTo>
                    <a:lnTo>
                      <a:pt x="4514" y="1427"/>
                    </a:lnTo>
                    <a:lnTo>
                      <a:pt x="4707" y="1427"/>
                    </a:lnTo>
                    <a:lnTo>
                      <a:pt x="4900" y="1408"/>
                    </a:lnTo>
                    <a:lnTo>
                      <a:pt x="5093" y="1427"/>
                    </a:lnTo>
                    <a:lnTo>
                      <a:pt x="5286" y="1466"/>
                    </a:lnTo>
                    <a:lnTo>
                      <a:pt x="5479" y="1505"/>
                    </a:lnTo>
                    <a:lnTo>
                      <a:pt x="5691" y="1562"/>
                    </a:lnTo>
                    <a:lnTo>
                      <a:pt x="5922" y="1640"/>
                    </a:lnTo>
                    <a:lnTo>
                      <a:pt x="6308" y="1755"/>
                    </a:lnTo>
                    <a:lnTo>
                      <a:pt x="6674" y="1871"/>
                    </a:lnTo>
                    <a:lnTo>
                      <a:pt x="6887" y="1910"/>
                    </a:lnTo>
                    <a:lnTo>
                      <a:pt x="7079" y="1929"/>
                    </a:lnTo>
                    <a:lnTo>
                      <a:pt x="7272" y="1929"/>
                    </a:lnTo>
                    <a:lnTo>
                      <a:pt x="7465" y="1910"/>
                    </a:lnTo>
                    <a:lnTo>
                      <a:pt x="7735" y="1871"/>
                    </a:lnTo>
                    <a:lnTo>
                      <a:pt x="7986" y="1794"/>
                    </a:lnTo>
                    <a:lnTo>
                      <a:pt x="8217" y="1697"/>
                    </a:lnTo>
                    <a:lnTo>
                      <a:pt x="8449" y="1601"/>
                    </a:lnTo>
                    <a:lnTo>
                      <a:pt x="8893" y="1427"/>
                    </a:lnTo>
                    <a:lnTo>
                      <a:pt x="9124" y="1350"/>
                    </a:lnTo>
                    <a:lnTo>
                      <a:pt x="9336" y="1312"/>
                    </a:lnTo>
                    <a:lnTo>
                      <a:pt x="9587" y="1312"/>
                    </a:lnTo>
                    <a:lnTo>
                      <a:pt x="9703" y="1331"/>
                    </a:lnTo>
                    <a:lnTo>
                      <a:pt x="9780" y="1369"/>
                    </a:lnTo>
                    <a:lnTo>
                      <a:pt x="9876" y="1408"/>
                    </a:lnTo>
                    <a:lnTo>
                      <a:pt x="9934" y="1485"/>
                    </a:lnTo>
                    <a:lnTo>
                      <a:pt x="10088" y="1620"/>
                    </a:lnTo>
                    <a:lnTo>
                      <a:pt x="10108" y="1659"/>
                    </a:lnTo>
                    <a:lnTo>
                      <a:pt x="10397" y="1948"/>
                    </a:lnTo>
                    <a:lnTo>
                      <a:pt x="10686" y="2180"/>
                    </a:lnTo>
                    <a:lnTo>
                      <a:pt x="10995" y="2372"/>
                    </a:lnTo>
                    <a:lnTo>
                      <a:pt x="11149" y="2450"/>
                    </a:lnTo>
                    <a:lnTo>
                      <a:pt x="11304" y="2508"/>
                    </a:lnTo>
                    <a:lnTo>
                      <a:pt x="11496" y="2565"/>
                    </a:lnTo>
                    <a:lnTo>
                      <a:pt x="11689" y="2604"/>
                    </a:lnTo>
                    <a:lnTo>
                      <a:pt x="12075" y="2604"/>
                    </a:lnTo>
                    <a:lnTo>
                      <a:pt x="12268" y="2585"/>
                    </a:lnTo>
                    <a:lnTo>
                      <a:pt x="12442" y="2527"/>
                    </a:lnTo>
                    <a:lnTo>
                      <a:pt x="12615" y="2469"/>
                    </a:lnTo>
                    <a:lnTo>
                      <a:pt x="12770" y="2372"/>
                    </a:lnTo>
                    <a:lnTo>
                      <a:pt x="12905" y="2276"/>
                    </a:lnTo>
                    <a:lnTo>
                      <a:pt x="13040" y="2160"/>
                    </a:lnTo>
                    <a:lnTo>
                      <a:pt x="13271" y="1910"/>
                    </a:lnTo>
                    <a:lnTo>
                      <a:pt x="13425" y="1736"/>
                    </a:lnTo>
                    <a:lnTo>
                      <a:pt x="13599" y="1582"/>
                    </a:lnTo>
                    <a:lnTo>
                      <a:pt x="13773" y="1447"/>
                    </a:lnTo>
                    <a:lnTo>
                      <a:pt x="13869" y="1408"/>
                    </a:lnTo>
                    <a:lnTo>
                      <a:pt x="13965" y="1369"/>
                    </a:lnTo>
                    <a:lnTo>
                      <a:pt x="14120" y="1369"/>
                    </a:lnTo>
                    <a:lnTo>
                      <a:pt x="14255" y="1408"/>
                    </a:lnTo>
                    <a:lnTo>
                      <a:pt x="14351" y="1447"/>
                    </a:lnTo>
                    <a:lnTo>
                      <a:pt x="14467" y="1485"/>
                    </a:lnTo>
                    <a:lnTo>
                      <a:pt x="14679" y="1505"/>
                    </a:lnTo>
                    <a:lnTo>
                      <a:pt x="14872" y="1505"/>
                    </a:lnTo>
                    <a:lnTo>
                      <a:pt x="15065" y="1485"/>
                    </a:lnTo>
                    <a:lnTo>
                      <a:pt x="15258" y="1466"/>
                    </a:lnTo>
                    <a:lnTo>
                      <a:pt x="15489" y="1427"/>
                    </a:lnTo>
                    <a:lnTo>
                      <a:pt x="15817" y="1408"/>
                    </a:lnTo>
                    <a:lnTo>
                      <a:pt x="16087" y="1408"/>
                    </a:lnTo>
                    <a:lnTo>
                      <a:pt x="16338" y="1466"/>
                    </a:lnTo>
                    <a:lnTo>
                      <a:pt x="16550" y="1543"/>
                    </a:lnTo>
                    <a:lnTo>
                      <a:pt x="16666" y="1620"/>
                    </a:lnTo>
                    <a:lnTo>
                      <a:pt x="16782" y="1697"/>
                    </a:lnTo>
                    <a:lnTo>
                      <a:pt x="17013" y="1890"/>
                    </a:lnTo>
                    <a:lnTo>
                      <a:pt x="17206" y="2045"/>
                    </a:lnTo>
                    <a:lnTo>
                      <a:pt x="17437" y="2218"/>
                    </a:lnTo>
                    <a:lnTo>
                      <a:pt x="17553" y="2276"/>
                    </a:lnTo>
                    <a:lnTo>
                      <a:pt x="17669" y="2334"/>
                    </a:lnTo>
                    <a:lnTo>
                      <a:pt x="17785" y="2353"/>
                    </a:lnTo>
                    <a:lnTo>
                      <a:pt x="17881" y="2372"/>
                    </a:lnTo>
                    <a:lnTo>
                      <a:pt x="17997" y="2392"/>
                    </a:lnTo>
                    <a:lnTo>
                      <a:pt x="18093" y="2372"/>
                    </a:lnTo>
                    <a:lnTo>
                      <a:pt x="18170" y="2353"/>
                    </a:lnTo>
                    <a:lnTo>
                      <a:pt x="18209" y="2295"/>
                    </a:lnTo>
                    <a:lnTo>
                      <a:pt x="18247" y="2180"/>
                    </a:lnTo>
                    <a:lnTo>
                      <a:pt x="18267" y="2083"/>
                    </a:lnTo>
                    <a:lnTo>
                      <a:pt x="18247" y="1890"/>
                    </a:lnTo>
                    <a:lnTo>
                      <a:pt x="18209" y="1697"/>
                    </a:lnTo>
                    <a:lnTo>
                      <a:pt x="18151" y="1524"/>
                    </a:lnTo>
                    <a:lnTo>
                      <a:pt x="18132" y="1447"/>
                    </a:lnTo>
                    <a:lnTo>
                      <a:pt x="18016" y="1138"/>
                    </a:lnTo>
                    <a:lnTo>
                      <a:pt x="17862" y="791"/>
                    </a:lnTo>
                    <a:lnTo>
                      <a:pt x="17785" y="617"/>
                    </a:lnTo>
                    <a:lnTo>
                      <a:pt x="17688" y="463"/>
                    </a:lnTo>
                    <a:lnTo>
                      <a:pt x="17572" y="328"/>
                    </a:lnTo>
                    <a:lnTo>
                      <a:pt x="17476" y="212"/>
                    </a:lnTo>
                    <a:lnTo>
                      <a:pt x="17360" y="135"/>
                    </a:lnTo>
                    <a:lnTo>
                      <a:pt x="17244" y="77"/>
                    </a:lnTo>
                    <a:lnTo>
                      <a:pt x="17129" y="39"/>
                    </a:lnTo>
                    <a:lnTo>
                      <a:pt x="16994" y="19"/>
                    </a:lnTo>
                    <a:lnTo>
                      <a:pt x="16743" y="0"/>
                    </a:lnTo>
                    <a:close/>
                  </a:path>
                </a:pathLst>
              </a:custGeom>
              <a:gradFill>
                <a:gsLst>
                  <a:gs pos="0">
                    <a:schemeClr val="lt1"/>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5052875" y="1673650"/>
                <a:ext cx="677550" cy="94075"/>
              </a:xfrm>
              <a:custGeom>
                <a:avLst/>
                <a:gdLst/>
                <a:ahLst/>
                <a:cxnLst/>
                <a:rect l="l" t="t" r="r" b="b"/>
                <a:pathLst>
                  <a:path w="27102" h="3763" extrusionOk="0">
                    <a:moveTo>
                      <a:pt x="830" y="1"/>
                    </a:moveTo>
                    <a:lnTo>
                      <a:pt x="695" y="20"/>
                    </a:lnTo>
                    <a:lnTo>
                      <a:pt x="560" y="59"/>
                    </a:lnTo>
                    <a:lnTo>
                      <a:pt x="444" y="97"/>
                    </a:lnTo>
                    <a:lnTo>
                      <a:pt x="367" y="155"/>
                    </a:lnTo>
                    <a:lnTo>
                      <a:pt x="290" y="213"/>
                    </a:lnTo>
                    <a:lnTo>
                      <a:pt x="174" y="329"/>
                    </a:lnTo>
                    <a:lnTo>
                      <a:pt x="117" y="425"/>
                    </a:lnTo>
                    <a:lnTo>
                      <a:pt x="59" y="522"/>
                    </a:lnTo>
                    <a:lnTo>
                      <a:pt x="20" y="637"/>
                    </a:lnTo>
                    <a:lnTo>
                      <a:pt x="1" y="753"/>
                    </a:lnTo>
                    <a:lnTo>
                      <a:pt x="1" y="888"/>
                    </a:lnTo>
                    <a:lnTo>
                      <a:pt x="1" y="1004"/>
                    </a:lnTo>
                    <a:lnTo>
                      <a:pt x="39" y="1274"/>
                    </a:lnTo>
                    <a:lnTo>
                      <a:pt x="78" y="1390"/>
                    </a:lnTo>
                    <a:lnTo>
                      <a:pt x="117" y="1467"/>
                    </a:lnTo>
                    <a:lnTo>
                      <a:pt x="155" y="1563"/>
                    </a:lnTo>
                    <a:lnTo>
                      <a:pt x="213" y="1640"/>
                    </a:lnTo>
                    <a:lnTo>
                      <a:pt x="290" y="1698"/>
                    </a:lnTo>
                    <a:lnTo>
                      <a:pt x="367" y="1756"/>
                    </a:lnTo>
                    <a:lnTo>
                      <a:pt x="444" y="1795"/>
                    </a:lnTo>
                    <a:lnTo>
                      <a:pt x="522" y="1833"/>
                    </a:lnTo>
                    <a:lnTo>
                      <a:pt x="734" y="1833"/>
                    </a:lnTo>
                    <a:lnTo>
                      <a:pt x="946" y="1814"/>
                    </a:lnTo>
                    <a:lnTo>
                      <a:pt x="1081" y="1775"/>
                    </a:lnTo>
                    <a:lnTo>
                      <a:pt x="1332" y="1775"/>
                    </a:lnTo>
                    <a:lnTo>
                      <a:pt x="1582" y="1833"/>
                    </a:lnTo>
                    <a:lnTo>
                      <a:pt x="1814" y="1910"/>
                    </a:lnTo>
                    <a:lnTo>
                      <a:pt x="2065" y="2026"/>
                    </a:lnTo>
                    <a:lnTo>
                      <a:pt x="2296" y="2123"/>
                    </a:lnTo>
                    <a:lnTo>
                      <a:pt x="2528" y="2200"/>
                    </a:lnTo>
                    <a:lnTo>
                      <a:pt x="2759" y="2258"/>
                    </a:lnTo>
                    <a:lnTo>
                      <a:pt x="2991" y="2296"/>
                    </a:lnTo>
                    <a:lnTo>
                      <a:pt x="3145" y="2296"/>
                    </a:lnTo>
                    <a:lnTo>
                      <a:pt x="3299" y="2277"/>
                    </a:lnTo>
                    <a:lnTo>
                      <a:pt x="3588" y="2219"/>
                    </a:lnTo>
                    <a:lnTo>
                      <a:pt x="3878" y="2142"/>
                    </a:lnTo>
                    <a:lnTo>
                      <a:pt x="4148" y="2026"/>
                    </a:lnTo>
                    <a:lnTo>
                      <a:pt x="4399" y="1930"/>
                    </a:lnTo>
                    <a:lnTo>
                      <a:pt x="4630" y="1852"/>
                    </a:lnTo>
                    <a:lnTo>
                      <a:pt x="4881" y="1795"/>
                    </a:lnTo>
                    <a:lnTo>
                      <a:pt x="5112" y="1775"/>
                    </a:lnTo>
                    <a:lnTo>
                      <a:pt x="5247" y="1775"/>
                    </a:lnTo>
                    <a:lnTo>
                      <a:pt x="5382" y="1795"/>
                    </a:lnTo>
                    <a:lnTo>
                      <a:pt x="5498" y="1833"/>
                    </a:lnTo>
                    <a:lnTo>
                      <a:pt x="5633" y="1872"/>
                    </a:lnTo>
                    <a:lnTo>
                      <a:pt x="5749" y="1949"/>
                    </a:lnTo>
                    <a:lnTo>
                      <a:pt x="5865" y="2007"/>
                    </a:lnTo>
                    <a:lnTo>
                      <a:pt x="5980" y="2084"/>
                    </a:lnTo>
                    <a:lnTo>
                      <a:pt x="6077" y="2180"/>
                    </a:lnTo>
                    <a:lnTo>
                      <a:pt x="6096" y="2219"/>
                    </a:lnTo>
                    <a:lnTo>
                      <a:pt x="6212" y="2315"/>
                    </a:lnTo>
                    <a:lnTo>
                      <a:pt x="6270" y="2373"/>
                    </a:lnTo>
                    <a:lnTo>
                      <a:pt x="6327" y="2412"/>
                    </a:lnTo>
                    <a:lnTo>
                      <a:pt x="6443" y="2450"/>
                    </a:lnTo>
                    <a:lnTo>
                      <a:pt x="6732" y="2450"/>
                    </a:lnTo>
                    <a:lnTo>
                      <a:pt x="7157" y="2412"/>
                    </a:lnTo>
                    <a:lnTo>
                      <a:pt x="7388" y="2393"/>
                    </a:lnTo>
                    <a:lnTo>
                      <a:pt x="7620" y="2412"/>
                    </a:lnTo>
                    <a:lnTo>
                      <a:pt x="7851" y="2431"/>
                    </a:lnTo>
                    <a:lnTo>
                      <a:pt x="8083" y="2470"/>
                    </a:lnTo>
                    <a:lnTo>
                      <a:pt x="8314" y="2547"/>
                    </a:lnTo>
                    <a:lnTo>
                      <a:pt x="8526" y="2643"/>
                    </a:lnTo>
                    <a:lnTo>
                      <a:pt x="8681" y="2740"/>
                    </a:lnTo>
                    <a:lnTo>
                      <a:pt x="8874" y="2836"/>
                    </a:lnTo>
                    <a:lnTo>
                      <a:pt x="9066" y="2933"/>
                    </a:lnTo>
                    <a:lnTo>
                      <a:pt x="9221" y="2952"/>
                    </a:lnTo>
                    <a:lnTo>
                      <a:pt x="9375" y="2952"/>
                    </a:lnTo>
                    <a:lnTo>
                      <a:pt x="9510" y="2933"/>
                    </a:lnTo>
                    <a:lnTo>
                      <a:pt x="9645" y="2875"/>
                    </a:lnTo>
                    <a:lnTo>
                      <a:pt x="9857" y="3010"/>
                    </a:lnTo>
                    <a:lnTo>
                      <a:pt x="10089" y="3126"/>
                    </a:lnTo>
                    <a:lnTo>
                      <a:pt x="10339" y="3203"/>
                    </a:lnTo>
                    <a:lnTo>
                      <a:pt x="10609" y="3241"/>
                    </a:lnTo>
                    <a:lnTo>
                      <a:pt x="10880" y="3261"/>
                    </a:lnTo>
                    <a:lnTo>
                      <a:pt x="11150" y="3241"/>
                    </a:lnTo>
                    <a:lnTo>
                      <a:pt x="11400" y="3183"/>
                    </a:lnTo>
                    <a:lnTo>
                      <a:pt x="11632" y="3087"/>
                    </a:lnTo>
                    <a:lnTo>
                      <a:pt x="11844" y="2971"/>
                    </a:lnTo>
                    <a:lnTo>
                      <a:pt x="12037" y="2836"/>
                    </a:lnTo>
                    <a:lnTo>
                      <a:pt x="12230" y="2701"/>
                    </a:lnTo>
                    <a:lnTo>
                      <a:pt x="12423" y="2585"/>
                    </a:lnTo>
                    <a:lnTo>
                      <a:pt x="12538" y="2547"/>
                    </a:lnTo>
                    <a:lnTo>
                      <a:pt x="12635" y="2528"/>
                    </a:lnTo>
                    <a:lnTo>
                      <a:pt x="12731" y="2508"/>
                    </a:lnTo>
                    <a:lnTo>
                      <a:pt x="12847" y="2508"/>
                    </a:lnTo>
                    <a:lnTo>
                      <a:pt x="12963" y="2528"/>
                    </a:lnTo>
                    <a:lnTo>
                      <a:pt x="13059" y="2566"/>
                    </a:lnTo>
                    <a:lnTo>
                      <a:pt x="13175" y="2624"/>
                    </a:lnTo>
                    <a:lnTo>
                      <a:pt x="13271" y="2682"/>
                    </a:lnTo>
                    <a:lnTo>
                      <a:pt x="13445" y="2855"/>
                    </a:lnTo>
                    <a:lnTo>
                      <a:pt x="13638" y="3048"/>
                    </a:lnTo>
                    <a:lnTo>
                      <a:pt x="13888" y="3299"/>
                    </a:lnTo>
                    <a:lnTo>
                      <a:pt x="14024" y="3434"/>
                    </a:lnTo>
                    <a:lnTo>
                      <a:pt x="14178" y="3531"/>
                    </a:lnTo>
                    <a:lnTo>
                      <a:pt x="14371" y="3627"/>
                    </a:lnTo>
                    <a:lnTo>
                      <a:pt x="14564" y="3704"/>
                    </a:lnTo>
                    <a:lnTo>
                      <a:pt x="14795" y="3743"/>
                    </a:lnTo>
                    <a:lnTo>
                      <a:pt x="15007" y="3762"/>
                    </a:lnTo>
                    <a:lnTo>
                      <a:pt x="15162" y="3762"/>
                    </a:lnTo>
                    <a:lnTo>
                      <a:pt x="15335" y="3743"/>
                    </a:lnTo>
                    <a:lnTo>
                      <a:pt x="15489" y="3704"/>
                    </a:lnTo>
                    <a:lnTo>
                      <a:pt x="15644" y="3646"/>
                    </a:lnTo>
                    <a:lnTo>
                      <a:pt x="15798" y="3588"/>
                    </a:lnTo>
                    <a:lnTo>
                      <a:pt x="15952" y="3531"/>
                    </a:lnTo>
                    <a:lnTo>
                      <a:pt x="16242" y="3338"/>
                    </a:lnTo>
                    <a:lnTo>
                      <a:pt x="16550" y="3106"/>
                    </a:lnTo>
                    <a:lnTo>
                      <a:pt x="16840" y="2817"/>
                    </a:lnTo>
                    <a:lnTo>
                      <a:pt x="16859" y="2778"/>
                    </a:lnTo>
                    <a:lnTo>
                      <a:pt x="17013" y="2624"/>
                    </a:lnTo>
                    <a:lnTo>
                      <a:pt x="17071" y="2566"/>
                    </a:lnTo>
                    <a:lnTo>
                      <a:pt x="17148" y="2528"/>
                    </a:lnTo>
                    <a:lnTo>
                      <a:pt x="17245" y="2489"/>
                    </a:lnTo>
                    <a:lnTo>
                      <a:pt x="17360" y="2470"/>
                    </a:lnTo>
                    <a:lnTo>
                      <a:pt x="17476" y="2450"/>
                    </a:lnTo>
                    <a:lnTo>
                      <a:pt x="17592" y="2470"/>
                    </a:lnTo>
                    <a:lnTo>
                      <a:pt x="17823" y="2508"/>
                    </a:lnTo>
                    <a:lnTo>
                      <a:pt x="18055" y="2585"/>
                    </a:lnTo>
                    <a:lnTo>
                      <a:pt x="18498" y="2759"/>
                    </a:lnTo>
                    <a:lnTo>
                      <a:pt x="18730" y="2855"/>
                    </a:lnTo>
                    <a:lnTo>
                      <a:pt x="18961" y="2952"/>
                    </a:lnTo>
                    <a:lnTo>
                      <a:pt x="19212" y="3029"/>
                    </a:lnTo>
                    <a:lnTo>
                      <a:pt x="19463" y="3068"/>
                    </a:lnTo>
                    <a:lnTo>
                      <a:pt x="19675" y="3087"/>
                    </a:lnTo>
                    <a:lnTo>
                      <a:pt x="19868" y="3087"/>
                    </a:lnTo>
                    <a:lnTo>
                      <a:pt x="20061" y="3048"/>
                    </a:lnTo>
                    <a:lnTo>
                      <a:pt x="20254" y="3029"/>
                    </a:lnTo>
                    <a:lnTo>
                      <a:pt x="20639" y="2913"/>
                    </a:lnTo>
                    <a:lnTo>
                      <a:pt x="21025" y="2798"/>
                    </a:lnTo>
                    <a:lnTo>
                      <a:pt x="21257" y="2720"/>
                    </a:lnTo>
                    <a:lnTo>
                      <a:pt x="21642" y="2605"/>
                    </a:lnTo>
                    <a:lnTo>
                      <a:pt x="22009" y="2528"/>
                    </a:lnTo>
                    <a:lnTo>
                      <a:pt x="22375" y="2470"/>
                    </a:lnTo>
                    <a:lnTo>
                      <a:pt x="22703" y="2450"/>
                    </a:lnTo>
                    <a:lnTo>
                      <a:pt x="23012" y="2450"/>
                    </a:lnTo>
                    <a:lnTo>
                      <a:pt x="23301" y="2508"/>
                    </a:lnTo>
                    <a:lnTo>
                      <a:pt x="23571" y="2566"/>
                    </a:lnTo>
                    <a:lnTo>
                      <a:pt x="23822" y="2682"/>
                    </a:lnTo>
                    <a:lnTo>
                      <a:pt x="24053" y="2798"/>
                    </a:lnTo>
                    <a:lnTo>
                      <a:pt x="24285" y="2952"/>
                    </a:lnTo>
                    <a:lnTo>
                      <a:pt x="24497" y="3087"/>
                    </a:lnTo>
                    <a:lnTo>
                      <a:pt x="24748" y="3222"/>
                    </a:lnTo>
                    <a:lnTo>
                      <a:pt x="24979" y="3318"/>
                    </a:lnTo>
                    <a:lnTo>
                      <a:pt x="25211" y="3357"/>
                    </a:lnTo>
                    <a:lnTo>
                      <a:pt x="25442" y="3357"/>
                    </a:lnTo>
                    <a:lnTo>
                      <a:pt x="25693" y="3318"/>
                    </a:lnTo>
                    <a:lnTo>
                      <a:pt x="25944" y="3241"/>
                    </a:lnTo>
                    <a:lnTo>
                      <a:pt x="26214" y="3126"/>
                    </a:lnTo>
                    <a:lnTo>
                      <a:pt x="26465" y="2971"/>
                    </a:lnTo>
                    <a:lnTo>
                      <a:pt x="26735" y="2759"/>
                    </a:lnTo>
                    <a:lnTo>
                      <a:pt x="26831" y="2663"/>
                    </a:lnTo>
                    <a:lnTo>
                      <a:pt x="26908" y="2566"/>
                    </a:lnTo>
                    <a:lnTo>
                      <a:pt x="26985" y="2431"/>
                    </a:lnTo>
                    <a:lnTo>
                      <a:pt x="27043" y="2296"/>
                    </a:lnTo>
                    <a:lnTo>
                      <a:pt x="27082" y="2161"/>
                    </a:lnTo>
                    <a:lnTo>
                      <a:pt x="27101" y="2026"/>
                    </a:lnTo>
                    <a:lnTo>
                      <a:pt x="27082" y="1891"/>
                    </a:lnTo>
                    <a:lnTo>
                      <a:pt x="27062" y="1756"/>
                    </a:lnTo>
                    <a:lnTo>
                      <a:pt x="27005" y="1602"/>
                    </a:lnTo>
                    <a:lnTo>
                      <a:pt x="26908" y="1486"/>
                    </a:lnTo>
                    <a:lnTo>
                      <a:pt x="26812" y="1390"/>
                    </a:lnTo>
                    <a:lnTo>
                      <a:pt x="26696" y="1351"/>
                    </a:lnTo>
                    <a:lnTo>
                      <a:pt x="26580" y="1312"/>
                    </a:lnTo>
                    <a:lnTo>
                      <a:pt x="26445" y="1293"/>
                    </a:lnTo>
                    <a:lnTo>
                      <a:pt x="26098" y="1293"/>
                    </a:lnTo>
                    <a:lnTo>
                      <a:pt x="22896" y="1274"/>
                    </a:lnTo>
                    <a:lnTo>
                      <a:pt x="16570" y="1235"/>
                    </a:lnTo>
                    <a:lnTo>
                      <a:pt x="10687" y="1177"/>
                    </a:lnTo>
                    <a:lnTo>
                      <a:pt x="9221" y="1177"/>
                    </a:lnTo>
                    <a:lnTo>
                      <a:pt x="8874" y="1158"/>
                    </a:lnTo>
                    <a:lnTo>
                      <a:pt x="8526" y="1120"/>
                    </a:lnTo>
                    <a:lnTo>
                      <a:pt x="8198" y="1062"/>
                    </a:lnTo>
                    <a:lnTo>
                      <a:pt x="7543" y="927"/>
                    </a:lnTo>
                    <a:lnTo>
                      <a:pt x="6790" y="772"/>
                    </a:lnTo>
                    <a:lnTo>
                      <a:pt x="6231" y="676"/>
                    </a:lnTo>
                    <a:lnTo>
                      <a:pt x="5652" y="618"/>
                    </a:lnTo>
                    <a:lnTo>
                      <a:pt x="5074" y="560"/>
                    </a:lnTo>
                    <a:lnTo>
                      <a:pt x="4495" y="541"/>
                    </a:lnTo>
                    <a:lnTo>
                      <a:pt x="3550" y="541"/>
                    </a:lnTo>
                    <a:lnTo>
                      <a:pt x="3068" y="502"/>
                    </a:lnTo>
                    <a:lnTo>
                      <a:pt x="2817" y="483"/>
                    </a:lnTo>
                    <a:lnTo>
                      <a:pt x="2566" y="444"/>
                    </a:lnTo>
                    <a:lnTo>
                      <a:pt x="2335" y="406"/>
                    </a:lnTo>
                    <a:lnTo>
                      <a:pt x="2103" y="348"/>
                    </a:lnTo>
                    <a:lnTo>
                      <a:pt x="1775" y="232"/>
                    </a:lnTo>
                    <a:lnTo>
                      <a:pt x="1409" y="97"/>
                    </a:lnTo>
                    <a:lnTo>
                      <a:pt x="1197" y="39"/>
                    </a:lnTo>
                    <a:lnTo>
                      <a:pt x="1004" y="20"/>
                    </a:lnTo>
                    <a:lnTo>
                      <a:pt x="830" y="1"/>
                    </a:lnTo>
                    <a:close/>
                  </a:path>
                </a:pathLst>
              </a:custGeom>
              <a:gradFill>
                <a:gsLst>
                  <a:gs pos="0">
                    <a:schemeClr val="lt1"/>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5496525" y="1485600"/>
                <a:ext cx="66075" cy="109000"/>
              </a:xfrm>
              <a:custGeom>
                <a:avLst/>
                <a:gdLst/>
                <a:ahLst/>
                <a:cxnLst/>
                <a:rect l="l" t="t" r="r" b="b"/>
                <a:pathLst>
                  <a:path w="2643" h="4360" extrusionOk="0">
                    <a:moveTo>
                      <a:pt x="193" y="0"/>
                    </a:moveTo>
                    <a:lnTo>
                      <a:pt x="116" y="20"/>
                    </a:lnTo>
                    <a:lnTo>
                      <a:pt x="58" y="58"/>
                    </a:lnTo>
                    <a:lnTo>
                      <a:pt x="0" y="116"/>
                    </a:lnTo>
                    <a:lnTo>
                      <a:pt x="0" y="193"/>
                    </a:lnTo>
                    <a:lnTo>
                      <a:pt x="0" y="4167"/>
                    </a:lnTo>
                    <a:lnTo>
                      <a:pt x="0" y="4244"/>
                    </a:lnTo>
                    <a:lnTo>
                      <a:pt x="58" y="4302"/>
                    </a:lnTo>
                    <a:lnTo>
                      <a:pt x="116" y="4340"/>
                    </a:lnTo>
                    <a:lnTo>
                      <a:pt x="193" y="4359"/>
                    </a:lnTo>
                    <a:lnTo>
                      <a:pt x="2450" y="4359"/>
                    </a:lnTo>
                    <a:lnTo>
                      <a:pt x="2527" y="4340"/>
                    </a:lnTo>
                    <a:lnTo>
                      <a:pt x="2585" y="4302"/>
                    </a:lnTo>
                    <a:lnTo>
                      <a:pt x="2623" y="4244"/>
                    </a:lnTo>
                    <a:lnTo>
                      <a:pt x="2643" y="4167"/>
                    </a:lnTo>
                    <a:lnTo>
                      <a:pt x="2643" y="193"/>
                    </a:lnTo>
                    <a:lnTo>
                      <a:pt x="2623" y="116"/>
                    </a:lnTo>
                    <a:lnTo>
                      <a:pt x="2585" y="58"/>
                    </a:lnTo>
                    <a:lnTo>
                      <a:pt x="2527" y="20"/>
                    </a:lnTo>
                    <a:lnTo>
                      <a:pt x="2450" y="0"/>
                    </a:lnTo>
                    <a:close/>
                  </a:path>
                </a:pathLst>
              </a:custGeom>
              <a:gradFill>
                <a:gsLst>
                  <a:gs pos="0">
                    <a:srgbClr val="595959"/>
                  </a:gs>
                  <a:gs pos="100000">
                    <a:srgbClr val="181818"/>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5349450" y="1787450"/>
                <a:ext cx="40525" cy="63675"/>
              </a:xfrm>
              <a:custGeom>
                <a:avLst/>
                <a:gdLst/>
                <a:ahLst/>
                <a:cxnLst/>
                <a:rect l="l" t="t" r="r" b="b"/>
                <a:pathLst>
                  <a:path w="1621" h="2547" extrusionOk="0">
                    <a:moveTo>
                      <a:pt x="1601" y="1"/>
                    </a:moveTo>
                    <a:lnTo>
                      <a:pt x="0" y="20"/>
                    </a:lnTo>
                    <a:lnTo>
                      <a:pt x="19" y="2547"/>
                    </a:lnTo>
                    <a:lnTo>
                      <a:pt x="1620" y="2528"/>
                    </a:lnTo>
                    <a:lnTo>
                      <a:pt x="1601" y="1"/>
                    </a:lnTo>
                    <a:close/>
                  </a:path>
                </a:pathLst>
              </a:custGeom>
              <a:gradFill>
                <a:gsLst>
                  <a:gs pos="0">
                    <a:srgbClr val="BBD4EC"/>
                  </a:gs>
                  <a:gs pos="100000">
                    <a:srgbClr val="5B94C8"/>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5433825" y="1786975"/>
                <a:ext cx="40525" cy="63200"/>
              </a:xfrm>
              <a:custGeom>
                <a:avLst/>
                <a:gdLst/>
                <a:ahLst/>
                <a:cxnLst/>
                <a:rect l="l" t="t" r="r" b="b"/>
                <a:pathLst>
                  <a:path w="1621" h="2528" extrusionOk="0">
                    <a:moveTo>
                      <a:pt x="1" y="1"/>
                    </a:moveTo>
                    <a:lnTo>
                      <a:pt x="20" y="2527"/>
                    </a:lnTo>
                    <a:lnTo>
                      <a:pt x="1621" y="2527"/>
                    </a:lnTo>
                    <a:lnTo>
                      <a:pt x="1602" y="1"/>
                    </a:lnTo>
                    <a:close/>
                  </a:path>
                </a:pathLst>
              </a:custGeom>
              <a:gradFill>
                <a:gsLst>
                  <a:gs pos="0">
                    <a:srgbClr val="BBD4EC"/>
                  </a:gs>
                  <a:gs pos="100000">
                    <a:srgbClr val="5B94C8"/>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5518225" y="1786025"/>
                <a:ext cx="40525" cy="63675"/>
              </a:xfrm>
              <a:custGeom>
                <a:avLst/>
                <a:gdLst/>
                <a:ahLst/>
                <a:cxnLst/>
                <a:rect l="l" t="t" r="r" b="b"/>
                <a:pathLst>
                  <a:path w="1621" h="2547" extrusionOk="0">
                    <a:moveTo>
                      <a:pt x="1601" y="0"/>
                    </a:moveTo>
                    <a:lnTo>
                      <a:pt x="0" y="19"/>
                    </a:lnTo>
                    <a:lnTo>
                      <a:pt x="19" y="2546"/>
                    </a:lnTo>
                    <a:lnTo>
                      <a:pt x="1620" y="2527"/>
                    </a:lnTo>
                    <a:lnTo>
                      <a:pt x="1601" y="0"/>
                    </a:lnTo>
                    <a:close/>
                  </a:path>
                </a:pathLst>
              </a:custGeom>
              <a:gradFill>
                <a:gsLst>
                  <a:gs pos="0">
                    <a:srgbClr val="BBD4EC"/>
                  </a:gs>
                  <a:gs pos="100000">
                    <a:srgbClr val="5B94C8"/>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5602600" y="1785525"/>
                <a:ext cx="40525" cy="63675"/>
              </a:xfrm>
              <a:custGeom>
                <a:avLst/>
                <a:gdLst/>
                <a:ahLst/>
                <a:cxnLst/>
                <a:rect l="l" t="t" r="r" b="b"/>
                <a:pathLst>
                  <a:path w="1621" h="2547" extrusionOk="0">
                    <a:moveTo>
                      <a:pt x="1" y="1"/>
                    </a:moveTo>
                    <a:lnTo>
                      <a:pt x="20" y="2547"/>
                    </a:lnTo>
                    <a:lnTo>
                      <a:pt x="1621" y="2528"/>
                    </a:lnTo>
                    <a:lnTo>
                      <a:pt x="1602" y="1"/>
                    </a:lnTo>
                    <a:close/>
                  </a:path>
                </a:pathLst>
              </a:custGeom>
              <a:gradFill>
                <a:gsLst>
                  <a:gs pos="0">
                    <a:srgbClr val="BBD4EC"/>
                  </a:gs>
                  <a:gs pos="100000">
                    <a:srgbClr val="5B94C8"/>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5666725" y="1338525"/>
                <a:ext cx="61275" cy="38600"/>
              </a:xfrm>
              <a:custGeom>
                <a:avLst/>
                <a:gdLst/>
                <a:ahLst/>
                <a:cxnLst/>
                <a:rect l="l" t="t" r="r" b="b"/>
                <a:pathLst>
                  <a:path w="2451" h="1544" extrusionOk="0">
                    <a:moveTo>
                      <a:pt x="1756" y="0"/>
                    </a:moveTo>
                    <a:lnTo>
                      <a:pt x="1583" y="20"/>
                    </a:lnTo>
                    <a:lnTo>
                      <a:pt x="1390" y="39"/>
                    </a:lnTo>
                    <a:lnTo>
                      <a:pt x="1197" y="97"/>
                    </a:lnTo>
                    <a:lnTo>
                      <a:pt x="1023" y="155"/>
                    </a:lnTo>
                    <a:lnTo>
                      <a:pt x="676" y="290"/>
                    </a:lnTo>
                    <a:lnTo>
                      <a:pt x="387" y="386"/>
                    </a:lnTo>
                    <a:lnTo>
                      <a:pt x="232" y="444"/>
                    </a:lnTo>
                    <a:lnTo>
                      <a:pt x="117" y="540"/>
                    </a:lnTo>
                    <a:lnTo>
                      <a:pt x="59" y="579"/>
                    </a:lnTo>
                    <a:lnTo>
                      <a:pt x="20" y="637"/>
                    </a:lnTo>
                    <a:lnTo>
                      <a:pt x="1" y="714"/>
                    </a:lnTo>
                    <a:lnTo>
                      <a:pt x="1" y="791"/>
                    </a:lnTo>
                    <a:lnTo>
                      <a:pt x="1" y="849"/>
                    </a:lnTo>
                    <a:lnTo>
                      <a:pt x="40" y="907"/>
                    </a:lnTo>
                    <a:lnTo>
                      <a:pt x="117" y="1003"/>
                    </a:lnTo>
                    <a:lnTo>
                      <a:pt x="213" y="1080"/>
                    </a:lnTo>
                    <a:lnTo>
                      <a:pt x="348" y="1138"/>
                    </a:lnTo>
                    <a:lnTo>
                      <a:pt x="811" y="1350"/>
                    </a:lnTo>
                    <a:lnTo>
                      <a:pt x="985" y="1428"/>
                    </a:lnTo>
                    <a:lnTo>
                      <a:pt x="1158" y="1486"/>
                    </a:lnTo>
                    <a:lnTo>
                      <a:pt x="1332" y="1524"/>
                    </a:lnTo>
                    <a:lnTo>
                      <a:pt x="1505" y="1543"/>
                    </a:lnTo>
                    <a:lnTo>
                      <a:pt x="1544" y="1543"/>
                    </a:lnTo>
                    <a:lnTo>
                      <a:pt x="1737" y="1505"/>
                    </a:lnTo>
                    <a:lnTo>
                      <a:pt x="1891" y="1447"/>
                    </a:lnTo>
                    <a:lnTo>
                      <a:pt x="2046" y="1350"/>
                    </a:lnTo>
                    <a:lnTo>
                      <a:pt x="2181" y="1235"/>
                    </a:lnTo>
                    <a:lnTo>
                      <a:pt x="2296" y="1080"/>
                    </a:lnTo>
                    <a:lnTo>
                      <a:pt x="2373" y="926"/>
                    </a:lnTo>
                    <a:lnTo>
                      <a:pt x="2431" y="753"/>
                    </a:lnTo>
                    <a:lnTo>
                      <a:pt x="2451" y="579"/>
                    </a:lnTo>
                    <a:lnTo>
                      <a:pt x="2431" y="444"/>
                    </a:lnTo>
                    <a:lnTo>
                      <a:pt x="2393" y="328"/>
                    </a:lnTo>
                    <a:lnTo>
                      <a:pt x="2335" y="251"/>
                    </a:lnTo>
                    <a:lnTo>
                      <a:pt x="2277" y="174"/>
                    </a:lnTo>
                    <a:lnTo>
                      <a:pt x="2200" y="116"/>
                    </a:lnTo>
                    <a:lnTo>
                      <a:pt x="2123" y="77"/>
                    </a:lnTo>
                    <a:lnTo>
                      <a:pt x="2046" y="39"/>
                    </a:lnTo>
                    <a:lnTo>
                      <a:pt x="1949" y="20"/>
                    </a:lnTo>
                    <a:lnTo>
                      <a:pt x="1756" y="0"/>
                    </a:lnTo>
                    <a:close/>
                  </a:path>
                </a:pathLst>
              </a:custGeom>
              <a:gradFill>
                <a:gsLst>
                  <a:gs pos="0">
                    <a:schemeClr val="lt1"/>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5666725" y="1338525"/>
                <a:ext cx="61275" cy="38600"/>
              </a:xfrm>
              <a:custGeom>
                <a:avLst/>
                <a:gdLst/>
                <a:ahLst/>
                <a:cxnLst/>
                <a:rect l="l" t="t" r="r" b="b"/>
                <a:pathLst>
                  <a:path w="2451" h="1544" fill="none" extrusionOk="0">
                    <a:moveTo>
                      <a:pt x="1756" y="0"/>
                    </a:moveTo>
                    <a:lnTo>
                      <a:pt x="1756" y="0"/>
                    </a:lnTo>
                    <a:lnTo>
                      <a:pt x="1583" y="20"/>
                    </a:lnTo>
                    <a:lnTo>
                      <a:pt x="1390" y="39"/>
                    </a:lnTo>
                    <a:lnTo>
                      <a:pt x="1197" y="97"/>
                    </a:lnTo>
                    <a:lnTo>
                      <a:pt x="1023" y="155"/>
                    </a:lnTo>
                    <a:lnTo>
                      <a:pt x="676" y="290"/>
                    </a:lnTo>
                    <a:lnTo>
                      <a:pt x="387" y="386"/>
                    </a:lnTo>
                    <a:lnTo>
                      <a:pt x="387" y="386"/>
                    </a:lnTo>
                    <a:lnTo>
                      <a:pt x="232" y="444"/>
                    </a:lnTo>
                    <a:lnTo>
                      <a:pt x="117" y="540"/>
                    </a:lnTo>
                    <a:lnTo>
                      <a:pt x="59" y="579"/>
                    </a:lnTo>
                    <a:lnTo>
                      <a:pt x="20" y="637"/>
                    </a:lnTo>
                    <a:lnTo>
                      <a:pt x="1" y="714"/>
                    </a:lnTo>
                    <a:lnTo>
                      <a:pt x="1" y="791"/>
                    </a:lnTo>
                    <a:lnTo>
                      <a:pt x="1" y="791"/>
                    </a:lnTo>
                    <a:lnTo>
                      <a:pt x="1" y="849"/>
                    </a:lnTo>
                    <a:lnTo>
                      <a:pt x="40" y="907"/>
                    </a:lnTo>
                    <a:lnTo>
                      <a:pt x="117" y="1003"/>
                    </a:lnTo>
                    <a:lnTo>
                      <a:pt x="213" y="1080"/>
                    </a:lnTo>
                    <a:lnTo>
                      <a:pt x="348" y="1138"/>
                    </a:lnTo>
                    <a:lnTo>
                      <a:pt x="348" y="1138"/>
                    </a:lnTo>
                    <a:lnTo>
                      <a:pt x="811" y="1350"/>
                    </a:lnTo>
                    <a:lnTo>
                      <a:pt x="811" y="1350"/>
                    </a:lnTo>
                    <a:lnTo>
                      <a:pt x="985" y="1428"/>
                    </a:lnTo>
                    <a:lnTo>
                      <a:pt x="1158" y="1486"/>
                    </a:lnTo>
                    <a:lnTo>
                      <a:pt x="1332" y="1524"/>
                    </a:lnTo>
                    <a:lnTo>
                      <a:pt x="1505" y="1543"/>
                    </a:lnTo>
                    <a:lnTo>
                      <a:pt x="1505" y="1543"/>
                    </a:lnTo>
                    <a:lnTo>
                      <a:pt x="1544" y="1543"/>
                    </a:lnTo>
                    <a:lnTo>
                      <a:pt x="1544" y="1543"/>
                    </a:lnTo>
                    <a:lnTo>
                      <a:pt x="1737" y="1505"/>
                    </a:lnTo>
                    <a:lnTo>
                      <a:pt x="1891" y="1447"/>
                    </a:lnTo>
                    <a:lnTo>
                      <a:pt x="2046" y="1350"/>
                    </a:lnTo>
                    <a:lnTo>
                      <a:pt x="2181" y="1235"/>
                    </a:lnTo>
                    <a:lnTo>
                      <a:pt x="2296" y="1080"/>
                    </a:lnTo>
                    <a:lnTo>
                      <a:pt x="2373" y="926"/>
                    </a:lnTo>
                    <a:lnTo>
                      <a:pt x="2431" y="753"/>
                    </a:lnTo>
                    <a:lnTo>
                      <a:pt x="2451" y="579"/>
                    </a:lnTo>
                    <a:lnTo>
                      <a:pt x="2451" y="579"/>
                    </a:lnTo>
                    <a:lnTo>
                      <a:pt x="2431" y="444"/>
                    </a:lnTo>
                    <a:lnTo>
                      <a:pt x="2393" y="328"/>
                    </a:lnTo>
                    <a:lnTo>
                      <a:pt x="2393" y="328"/>
                    </a:lnTo>
                    <a:lnTo>
                      <a:pt x="2335" y="251"/>
                    </a:lnTo>
                    <a:lnTo>
                      <a:pt x="2277" y="174"/>
                    </a:lnTo>
                    <a:lnTo>
                      <a:pt x="2200" y="116"/>
                    </a:lnTo>
                    <a:lnTo>
                      <a:pt x="2123" y="77"/>
                    </a:lnTo>
                    <a:lnTo>
                      <a:pt x="2046" y="39"/>
                    </a:lnTo>
                    <a:lnTo>
                      <a:pt x="1949" y="20"/>
                    </a:lnTo>
                    <a:lnTo>
                      <a:pt x="175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5601650" y="1261375"/>
                <a:ext cx="66075" cy="27500"/>
              </a:xfrm>
              <a:custGeom>
                <a:avLst/>
                <a:gdLst/>
                <a:ahLst/>
                <a:cxnLst/>
                <a:rect l="l" t="t" r="r" b="b"/>
                <a:pathLst>
                  <a:path w="2643" h="1100" extrusionOk="0">
                    <a:moveTo>
                      <a:pt x="2180" y="0"/>
                    </a:moveTo>
                    <a:lnTo>
                      <a:pt x="2045" y="19"/>
                    </a:lnTo>
                    <a:lnTo>
                      <a:pt x="1929" y="39"/>
                    </a:lnTo>
                    <a:lnTo>
                      <a:pt x="1678" y="116"/>
                    </a:lnTo>
                    <a:lnTo>
                      <a:pt x="1447" y="212"/>
                    </a:lnTo>
                    <a:lnTo>
                      <a:pt x="1312" y="251"/>
                    </a:lnTo>
                    <a:lnTo>
                      <a:pt x="1196" y="289"/>
                    </a:lnTo>
                    <a:lnTo>
                      <a:pt x="887" y="328"/>
                    </a:lnTo>
                    <a:lnTo>
                      <a:pt x="579" y="367"/>
                    </a:lnTo>
                    <a:lnTo>
                      <a:pt x="424" y="386"/>
                    </a:lnTo>
                    <a:lnTo>
                      <a:pt x="270" y="444"/>
                    </a:lnTo>
                    <a:lnTo>
                      <a:pt x="135" y="502"/>
                    </a:lnTo>
                    <a:lnTo>
                      <a:pt x="0" y="598"/>
                    </a:lnTo>
                    <a:lnTo>
                      <a:pt x="0" y="675"/>
                    </a:lnTo>
                    <a:lnTo>
                      <a:pt x="39" y="772"/>
                    </a:lnTo>
                    <a:lnTo>
                      <a:pt x="96" y="849"/>
                    </a:lnTo>
                    <a:lnTo>
                      <a:pt x="154" y="907"/>
                    </a:lnTo>
                    <a:lnTo>
                      <a:pt x="251" y="945"/>
                    </a:lnTo>
                    <a:lnTo>
                      <a:pt x="328" y="984"/>
                    </a:lnTo>
                    <a:lnTo>
                      <a:pt x="502" y="1022"/>
                    </a:lnTo>
                    <a:lnTo>
                      <a:pt x="868" y="1080"/>
                    </a:lnTo>
                    <a:lnTo>
                      <a:pt x="1234" y="1100"/>
                    </a:lnTo>
                    <a:lnTo>
                      <a:pt x="1543" y="1080"/>
                    </a:lnTo>
                    <a:lnTo>
                      <a:pt x="1794" y="1042"/>
                    </a:lnTo>
                    <a:lnTo>
                      <a:pt x="2045" y="945"/>
                    </a:lnTo>
                    <a:lnTo>
                      <a:pt x="2276" y="830"/>
                    </a:lnTo>
                    <a:lnTo>
                      <a:pt x="2373" y="752"/>
                    </a:lnTo>
                    <a:lnTo>
                      <a:pt x="2469" y="656"/>
                    </a:lnTo>
                    <a:lnTo>
                      <a:pt x="2546" y="579"/>
                    </a:lnTo>
                    <a:lnTo>
                      <a:pt x="2585" y="502"/>
                    </a:lnTo>
                    <a:lnTo>
                      <a:pt x="2623" y="405"/>
                    </a:lnTo>
                    <a:lnTo>
                      <a:pt x="2643" y="309"/>
                    </a:lnTo>
                    <a:lnTo>
                      <a:pt x="2623" y="251"/>
                    </a:lnTo>
                    <a:lnTo>
                      <a:pt x="2604" y="212"/>
                    </a:lnTo>
                    <a:lnTo>
                      <a:pt x="2527" y="116"/>
                    </a:lnTo>
                    <a:lnTo>
                      <a:pt x="2430" y="58"/>
                    </a:lnTo>
                    <a:lnTo>
                      <a:pt x="2315" y="19"/>
                    </a:lnTo>
                    <a:lnTo>
                      <a:pt x="2180" y="0"/>
                    </a:lnTo>
                    <a:close/>
                  </a:path>
                </a:pathLst>
              </a:custGeom>
              <a:solidFill>
                <a:srgbClr val="F3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5601650" y="1261375"/>
                <a:ext cx="66075" cy="27500"/>
              </a:xfrm>
              <a:custGeom>
                <a:avLst/>
                <a:gdLst/>
                <a:ahLst/>
                <a:cxnLst/>
                <a:rect l="l" t="t" r="r" b="b"/>
                <a:pathLst>
                  <a:path w="2643" h="1100" fill="none" extrusionOk="0">
                    <a:moveTo>
                      <a:pt x="2180" y="0"/>
                    </a:moveTo>
                    <a:lnTo>
                      <a:pt x="2180" y="0"/>
                    </a:lnTo>
                    <a:lnTo>
                      <a:pt x="2045" y="19"/>
                    </a:lnTo>
                    <a:lnTo>
                      <a:pt x="1929" y="39"/>
                    </a:lnTo>
                    <a:lnTo>
                      <a:pt x="1678" y="116"/>
                    </a:lnTo>
                    <a:lnTo>
                      <a:pt x="1447" y="212"/>
                    </a:lnTo>
                    <a:lnTo>
                      <a:pt x="1312" y="251"/>
                    </a:lnTo>
                    <a:lnTo>
                      <a:pt x="1196" y="289"/>
                    </a:lnTo>
                    <a:lnTo>
                      <a:pt x="1196" y="289"/>
                    </a:lnTo>
                    <a:lnTo>
                      <a:pt x="887" y="328"/>
                    </a:lnTo>
                    <a:lnTo>
                      <a:pt x="579" y="367"/>
                    </a:lnTo>
                    <a:lnTo>
                      <a:pt x="424" y="386"/>
                    </a:lnTo>
                    <a:lnTo>
                      <a:pt x="270" y="444"/>
                    </a:lnTo>
                    <a:lnTo>
                      <a:pt x="135" y="502"/>
                    </a:lnTo>
                    <a:lnTo>
                      <a:pt x="0" y="598"/>
                    </a:lnTo>
                    <a:lnTo>
                      <a:pt x="0" y="598"/>
                    </a:lnTo>
                    <a:lnTo>
                      <a:pt x="0" y="675"/>
                    </a:lnTo>
                    <a:lnTo>
                      <a:pt x="39" y="772"/>
                    </a:lnTo>
                    <a:lnTo>
                      <a:pt x="96" y="849"/>
                    </a:lnTo>
                    <a:lnTo>
                      <a:pt x="154" y="907"/>
                    </a:lnTo>
                    <a:lnTo>
                      <a:pt x="154" y="907"/>
                    </a:lnTo>
                    <a:lnTo>
                      <a:pt x="251" y="945"/>
                    </a:lnTo>
                    <a:lnTo>
                      <a:pt x="328" y="984"/>
                    </a:lnTo>
                    <a:lnTo>
                      <a:pt x="502" y="1022"/>
                    </a:lnTo>
                    <a:lnTo>
                      <a:pt x="502" y="1022"/>
                    </a:lnTo>
                    <a:lnTo>
                      <a:pt x="868" y="1080"/>
                    </a:lnTo>
                    <a:lnTo>
                      <a:pt x="1234" y="1100"/>
                    </a:lnTo>
                    <a:lnTo>
                      <a:pt x="1234" y="1100"/>
                    </a:lnTo>
                    <a:lnTo>
                      <a:pt x="1543" y="1080"/>
                    </a:lnTo>
                    <a:lnTo>
                      <a:pt x="1543" y="1080"/>
                    </a:lnTo>
                    <a:lnTo>
                      <a:pt x="1794" y="1042"/>
                    </a:lnTo>
                    <a:lnTo>
                      <a:pt x="2045" y="945"/>
                    </a:lnTo>
                    <a:lnTo>
                      <a:pt x="2276" y="830"/>
                    </a:lnTo>
                    <a:lnTo>
                      <a:pt x="2373" y="752"/>
                    </a:lnTo>
                    <a:lnTo>
                      <a:pt x="2469" y="656"/>
                    </a:lnTo>
                    <a:lnTo>
                      <a:pt x="2469" y="656"/>
                    </a:lnTo>
                    <a:lnTo>
                      <a:pt x="2546" y="579"/>
                    </a:lnTo>
                    <a:lnTo>
                      <a:pt x="2585" y="502"/>
                    </a:lnTo>
                    <a:lnTo>
                      <a:pt x="2623" y="405"/>
                    </a:lnTo>
                    <a:lnTo>
                      <a:pt x="2643" y="309"/>
                    </a:lnTo>
                    <a:lnTo>
                      <a:pt x="2643" y="309"/>
                    </a:lnTo>
                    <a:lnTo>
                      <a:pt x="2623" y="251"/>
                    </a:lnTo>
                    <a:lnTo>
                      <a:pt x="2604" y="212"/>
                    </a:lnTo>
                    <a:lnTo>
                      <a:pt x="2527" y="116"/>
                    </a:lnTo>
                    <a:lnTo>
                      <a:pt x="2430" y="58"/>
                    </a:lnTo>
                    <a:lnTo>
                      <a:pt x="2315" y="19"/>
                    </a:lnTo>
                    <a:lnTo>
                      <a:pt x="2315" y="19"/>
                    </a:lnTo>
                    <a:lnTo>
                      <a:pt x="2180" y="0"/>
                    </a:lnTo>
                  </a:path>
                </a:pathLst>
              </a:custGeom>
              <a:gradFill>
                <a:gsLst>
                  <a:gs pos="0">
                    <a:schemeClr val="lt1"/>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9" name="Google Shape;59;p2"/>
          <p:cNvGrpSpPr/>
          <p:nvPr/>
        </p:nvGrpSpPr>
        <p:grpSpPr>
          <a:xfrm>
            <a:off x="2970436" y="4022413"/>
            <a:ext cx="247744" cy="438861"/>
            <a:chOff x="11698550" y="1830825"/>
            <a:chExt cx="810150" cy="1435124"/>
          </a:xfrm>
        </p:grpSpPr>
        <p:pic>
          <p:nvPicPr>
            <p:cNvPr id="60" name="Google Shape;60;p2"/>
            <p:cNvPicPr preferRelativeResize="0"/>
            <p:nvPr/>
          </p:nvPicPr>
          <p:blipFill>
            <a:blip r:embed="rId4">
              <a:alphaModFix amt="45000"/>
            </a:blip>
            <a:stretch>
              <a:fillRect/>
            </a:stretch>
          </p:blipFill>
          <p:spPr>
            <a:xfrm>
              <a:off x="11846088" y="3150614"/>
              <a:ext cx="549414" cy="115335"/>
            </a:xfrm>
            <a:prstGeom prst="rect">
              <a:avLst/>
            </a:prstGeom>
            <a:noFill/>
            <a:ln>
              <a:noFill/>
            </a:ln>
          </p:spPr>
        </p:pic>
        <p:grpSp>
          <p:nvGrpSpPr>
            <p:cNvPr id="61" name="Google Shape;61;p2"/>
            <p:cNvGrpSpPr/>
            <p:nvPr/>
          </p:nvGrpSpPr>
          <p:grpSpPr>
            <a:xfrm>
              <a:off x="11698550" y="1830825"/>
              <a:ext cx="810150" cy="1371900"/>
              <a:chOff x="-1333525" y="144425"/>
              <a:chExt cx="810150" cy="1371900"/>
            </a:xfrm>
          </p:grpSpPr>
          <p:sp>
            <p:nvSpPr>
              <p:cNvPr id="62" name="Google Shape;62;p2"/>
              <p:cNvSpPr/>
              <p:nvPr/>
            </p:nvSpPr>
            <p:spPr>
              <a:xfrm>
                <a:off x="-976200" y="1080375"/>
                <a:ext cx="118175" cy="435950"/>
              </a:xfrm>
              <a:custGeom>
                <a:avLst/>
                <a:gdLst/>
                <a:ahLst/>
                <a:cxnLst/>
                <a:rect l="l" t="t" r="r" b="b"/>
                <a:pathLst>
                  <a:path w="4727" h="17438" extrusionOk="0">
                    <a:moveTo>
                      <a:pt x="541" y="1"/>
                    </a:moveTo>
                    <a:lnTo>
                      <a:pt x="425" y="20"/>
                    </a:lnTo>
                    <a:lnTo>
                      <a:pt x="328" y="59"/>
                    </a:lnTo>
                    <a:lnTo>
                      <a:pt x="251" y="97"/>
                    </a:lnTo>
                    <a:lnTo>
                      <a:pt x="155" y="175"/>
                    </a:lnTo>
                    <a:lnTo>
                      <a:pt x="97" y="252"/>
                    </a:lnTo>
                    <a:lnTo>
                      <a:pt x="58" y="329"/>
                    </a:lnTo>
                    <a:lnTo>
                      <a:pt x="20" y="445"/>
                    </a:lnTo>
                    <a:lnTo>
                      <a:pt x="1" y="541"/>
                    </a:lnTo>
                    <a:lnTo>
                      <a:pt x="1" y="16917"/>
                    </a:lnTo>
                    <a:lnTo>
                      <a:pt x="20" y="17013"/>
                    </a:lnTo>
                    <a:lnTo>
                      <a:pt x="58" y="17129"/>
                    </a:lnTo>
                    <a:lnTo>
                      <a:pt x="97" y="17206"/>
                    </a:lnTo>
                    <a:lnTo>
                      <a:pt x="155" y="17283"/>
                    </a:lnTo>
                    <a:lnTo>
                      <a:pt x="251" y="17361"/>
                    </a:lnTo>
                    <a:lnTo>
                      <a:pt x="328" y="17399"/>
                    </a:lnTo>
                    <a:lnTo>
                      <a:pt x="425" y="17438"/>
                    </a:lnTo>
                    <a:lnTo>
                      <a:pt x="4302" y="17438"/>
                    </a:lnTo>
                    <a:lnTo>
                      <a:pt x="4398" y="17399"/>
                    </a:lnTo>
                    <a:lnTo>
                      <a:pt x="4495" y="17361"/>
                    </a:lnTo>
                    <a:lnTo>
                      <a:pt x="4572" y="17283"/>
                    </a:lnTo>
                    <a:lnTo>
                      <a:pt x="4630" y="17206"/>
                    </a:lnTo>
                    <a:lnTo>
                      <a:pt x="4688" y="17129"/>
                    </a:lnTo>
                    <a:lnTo>
                      <a:pt x="4726" y="17013"/>
                    </a:lnTo>
                    <a:lnTo>
                      <a:pt x="4726" y="16917"/>
                    </a:lnTo>
                    <a:lnTo>
                      <a:pt x="4726" y="541"/>
                    </a:lnTo>
                    <a:lnTo>
                      <a:pt x="4726" y="445"/>
                    </a:lnTo>
                    <a:lnTo>
                      <a:pt x="4688" y="329"/>
                    </a:lnTo>
                    <a:lnTo>
                      <a:pt x="4630" y="252"/>
                    </a:lnTo>
                    <a:lnTo>
                      <a:pt x="4572" y="175"/>
                    </a:lnTo>
                    <a:lnTo>
                      <a:pt x="4495" y="97"/>
                    </a:lnTo>
                    <a:lnTo>
                      <a:pt x="4398" y="59"/>
                    </a:lnTo>
                    <a:lnTo>
                      <a:pt x="4302" y="20"/>
                    </a:lnTo>
                    <a:lnTo>
                      <a:pt x="4186" y="1"/>
                    </a:lnTo>
                    <a:close/>
                  </a:path>
                </a:pathLst>
              </a:custGeom>
              <a:gradFill>
                <a:gsLst>
                  <a:gs pos="0">
                    <a:srgbClr val="C27F69"/>
                  </a:gs>
                  <a:gs pos="100000">
                    <a:srgbClr val="724536"/>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1331100" y="577925"/>
                <a:ext cx="807725" cy="717075"/>
              </a:xfrm>
              <a:custGeom>
                <a:avLst/>
                <a:gdLst/>
                <a:ahLst/>
                <a:cxnLst/>
                <a:rect l="l" t="t" r="r" b="b"/>
                <a:pathLst>
                  <a:path w="32309" h="28683" extrusionOk="0">
                    <a:moveTo>
                      <a:pt x="16993" y="0"/>
                    </a:moveTo>
                    <a:lnTo>
                      <a:pt x="16723" y="20"/>
                    </a:lnTo>
                    <a:lnTo>
                      <a:pt x="16453" y="39"/>
                    </a:lnTo>
                    <a:lnTo>
                      <a:pt x="16183" y="97"/>
                    </a:lnTo>
                    <a:lnTo>
                      <a:pt x="15913" y="155"/>
                    </a:lnTo>
                    <a:lnTo>
                      <a:pt x="15643" y="232"/>
                    </a:lnTo>
                    <a:lnTo>
                      <a:pt x="15373" y="328"/>
                    </a:lnTo>
                    <a:lnTo>
                      <a:pt x="15122" y="444"/>
                    </a:lnTo>
                    <a:lnTo>
                      <a:pt x="14852" y="579"/>
                    </a:lnTo>
                    <a:lnTo>
                      <a:pt x="14582" y="714"/>
                    </a:lnTo>
                    <a:lnTo>
                      <a:pt x="14062" y="1042"/>
                    </a:lnTo>
                    <a:lnTo>
                      <a:pt x="13541" y="1408"/>
                    </a:lnTo>
                    <a:lnTo>
                      <a:pt x="13039" y="1833"/>
                    </a:lnTo>
                    <a:lnTo>
                      <a:pt x="12519" y="2276"/>
                    </a:lnTo>
                    <a:lnTo>
                      <a:pt x="12017" y="2739"/>
                    </a:lnTo>
                    <a:lnTo>
                      <a:pt x="11516" y="3241"/>
                    </a:lnTo>
                    <a:lnTo>
                      <a:pt x="10975" y="3819"/>
                    </a:lnTo>
                    <a:lnTo>
                      <a:pt x="10435" y="4398"/>
                    </a:lnTo>
                    <a:lnTo>
                      <a:pt x="9915" y="5015"/>
                    </a:lnTo>
                    <a:lnTo>
                      <a:pt x="9413" y="5613"/>
                    </a:lnTo>
                    <a:lnTo>
                      <a:pt x="8931" y="6250"/>
                    </a:lnTo>
                    <a:lnTo>
                      <a:pt x="8449" y="6886"/>
                    </a:lnTo>
                    <a:lnTo>
                      <a:pt x="7986" y="7542"/>
                    </a:lnTo>
                    <a:lnTo>
                      <a:pt x="7542" y="8198"/>
                    </a:lnTo>
                    <a:lnTo>
                      <a:pt x="7118" y="8873"/>
                    </a:lnTo>
                    <a:lnTo>
                      <a:pt x="6693" y="9548"/>
                    </a:lnTo>
                    <a:lnTo>
                      <a:pt x="6288" y="10223"/>
                    </a:lnTo>
                    <a:lnTo>
                      <a:pt x="5883" y="10918"/>
                    </a:lnTo>
                    <a:lnTo>
                      <a:pt x="5498" y="11631"/>
                    </a:lnTo>
                    <a:lnTo>
                      <a:pt x="5131" y="12326"/>
                    </a:lnTo>
                    <a:lnTo>
                      <a:pt x="4417" y="13753"/>
                    </a:lnTo>
                    <a:lnTo>
                      <a:pt x="3916" y="14775"/>
                    </a:lnTo>
                    <a:lnTo>
                      <a:pt x="3376" y="15798"/>
                    </a:lnTo>
                    <a:lnTo>
                      <a:pt x="2836" y="16801"/>
                    </a:lnTo>
                    <a:lnTo>
                      <a:pt x="2315" y="17842"/>
                    </a:lnTo>
                    <a:lnTo>
                      <a:pt x="1813" y="18864"/>
                    </a:lnTo>
                    <a:lnTo>
                      <a:pt x="1331" y="19906"/>
                    </a:lnTo>
                    <a:lnTo>
                      <a:pt x="1119" y="20446"/>
                    </a:lnTo>
                    <a:lnTo>
                      <a:pt x="907" y="20986"/>
                    </a:lnTo>
                    <a:lnTo>
                      <a:pt x="714" y="21507"/>
                    </a:lnTo>
                    <a:lnTo>
                      <a:pt x="540" y="22066"/>
                    </a:lnTo>
                    <a:lnTo>
                      <a:pt x="367" y="22645"/>
                    </a:lnTo>
                    <a:lnTo>
                      <a:pt x="213" y="23243"/>
                    </a:lnTo>
                    <a:lnTo>
                      <a:pt x="135" y="23609"/>
                    </a:lnTo>
                    <a:lnTo>
                      <a:pt x="77" y="23995"/>
                    </a:lnTo>
                    <a:lnTo>
                      <a:pt x="20" y="24400"/>
                    </a:lnTo>
                    <a:lnTo>
                      <a:pt x="0" y="24786"/>
                    </a:lnTo>
                    <a:lnTo>
                      <a:pt x="0" y="25172"/>
                    </a:lnTo>
                    <a:lnTo>
                      <a:pt x="20" y="25558"/>
                    </a:lnTo>
                    <a:lnTo>
                      <a:pt x="97" y="25924"/>
                    </a:lnTo>
                    <a:lnTo>
                      <a:pt x="193" y="26310"/>
                    </a:lnTo>
                    <a:lnTo>
                      <a:pt x="270" y="26483"/>
                    </a:lnTo>
                    <a:lnTo>
                      <a:pt x="367" y="26657"/>
                    </a:lnTo>
                    <a:lnTo>
                      <a:pt x="463" y="26831"/>
                    </a:lnTo>
                    <a:lnTo>
                      <a:pt x="579" y="27004"/>
                    </a:lnTo>
                    <a:lnTo>
                      <a:pt x="695" y="27159"/>
                    </a:lnTo>
                    <a:lnTo>
                      <a:pt x="830" y="27294"/>
                    </a:lnTo>
                    <a:lnTo>
                      <a:pt x="965" y="27429"/>
                    </a:lnTo>
                    <a:lnTo>
                      <a:pt x="1119" y="27544"/>
                    </a:lnTo>
                    <a:lnTo>
                      <a:pt x="1273" y="27660"/>
                    </a:lnTo>
                    <a:lnTo>
                      <a:pt x="1447" y="27756"/>
                    </a:lnTo>
                    <a:lnTo>
                      <a:pt x="1621" y="27834"/>
                    </a:lnTo>
                    <a:lnTo>
                      <a:pt x="1794" y="27911"/>
                    </a:lnTo>
                    <a:lnTo>
                      <a:pt x="1987" y="27949"/>
                    </a:lnTo>
                    <a:lnTo>
                      <a:pt x="2161" y="27969"/>
                    </a:lnTo>
                    <a:lnTo>
                      <a:pt x="2354" y="27988"/>
                    </a:lnTo>
                    <a:lnTo>
                      <a:pt x="2546" y="27969"/>
                    </a:lnTo>
                    <a:lnTo>
                      <a:pt x="2836" y="27911"/>
                    </a:lnTo>
                    <a:lnTo>
                      <a:pt x="3106" y="27814"/>
                    </a:lnTo>
                    <a:lnTo>
                      <a:pt x="3357" y="27679"/>
                    </a:lnTo>
                    <a:lnTo>
                      <a:pt x="3607" y="27525"/>
                    </a:lnTo>
                    <a:lnTo>
                      <a:pt x="3839" y="27332"/>
                    </a:lnTo>
                    <a:lnTo>
                      <a:pt x="4070" y="27139"/>
                    </a:lnTo>
                    <a:lnTo>
                      <a:pt x="4514" y="26715"/>
                    </a:lnTo>
                    <a:lnTo>
                      <a:pt x="4957" y="26310"/>
                    </a:lnTo>
                    <a:lnTo>
                      <a:pt x="5189" y="26117"/>
                    </a:lnTo>
                    <a:lnTo>
                      <a:pt x="5440" y="25943"/>
                    </a:lnTo>
                    <a:lnTo>
                      <a:pt x="5671" y="25808"/>
                    </a:lnTo>
                    <a:lnTo>
                      <a:pt x="5941" y="25693"/>
                    </a:lnTo>
                    <a:lnTo>
                      <a:pt x="6211" y="25615"/>
                    </a:lnTo>
                    <a:lnTo>
                      <a:pt x="6346" y="25596"/>
                    </a:lnTo>
                    <a:lnTo>
                      <a:pt x="6501" y="25577"/>
                    </a:lnTo>
                    <a:lnTo>
                      <a:pt x="6771" y="25596"/>
                    </a:lnTo>
                    <a:lnTo>
                      <a:pt x="7041" y="25635"/>
                    </a:lnTo>
                    <a:lnTo>
                      <a:pt x="7291" y="25731"/>
                    </a:lnTo>
                    <a:lnTo>
                      <a:pt x="7523" y="25847"/>
                    </a:lnTo>
                    <a:lnTo>
                      <a:pt x="7754" y="25982"/>
                    </a:lnTo>
                    <a:lnTo>
                      <a:pt x="7966" y="26156"/>
                    </a:lnTo>
                    <a:lnTo>
                      <a:pt x="8159" y="26329"/>
                    </a:lnTo>
                    <a:lnTo>
                      <a:pt x="8352" y="26541"/>
                    </a:lnTo>
                    <a:lnTo>
                      <a:pt x="8738" y="26966"/>
                    </a:lnTo>
                    <a:lnTo>
                      <a:pt x="9104" y="27390"/>
                    </a:lnTo>
                    <a:lnTo>
                      <a:pt x="9278" y="27602"/>
                    </a:lnTo>
                    <a:lnTo>
                      <a:pt x="9471" y="27795"/>
                    </a:lnTo>
                    <a:lnTo>
                      <a:pt x="9664" y="27969"/>
                    </a:lnTo>
                    <a:lnTo>
                      <a:pt x="9876" y="28142"/>
                    </a:lnTo>
                    <a:lnTo>
                      <a:pt x="10165" y="28335"/>
                    </a:lnTo>
                    <a:lnTo>
                      <a:pt x="10474" y="28489"/>
                    </a:lnTo>
                    <a:lnTo>
                      <a:pt x="10783" y="28586"/>
                    </a:lnTo>
                    <a:lnTo>
                      <a:pt x="11091" y="28663"/>
                    </a:lnTo>
                    <a:lnTo>
                      <a:pt x="11400" y="28682"/>
                    </a:lnTo>
                    <a:lnTo>
                      <a:pt x="11708" y="28682"/>
                    </a:lnTo>
                    <a:lnTo>
                      <a:pt x="12017" y="28624"/>
                    </a:lnTo>
                    <a:lnTo>
                      <a:pt x="12326" y="28567"/>
                    </a:lnTo>
                    <a:lnTo>
                      <a:pt x="12634" y="28451"/>
                    </a:lnTo>
                    <a:lnTo>
                      <a:pt x="12924" y="28335"/>
                    </a:lnTo>
                    <a:lnTo>
                      <a:pt x="13213" y="28162"/>
                    </a:lnTo>
                    <a:lnTo>
                      <a:pt x="13483" y="27988"/>
                    </a:lnTo>
                    <a:lnTo>
                      <a:pt x="13753" y="27795"/>
                    </a:lnTo>
                    <a:lnTo>
                      <a:pt x="14004" y="27564"/>
                    </a:lnTo>
                    <a:lnTo>
                      <a:pt x="14235" y="27332"/>
                    </a:lnTo>
                    <a:lnTo>
                      <a:pt x="14467" y="27081"/>
                    </a:lnTo>
                    <a:lnTo>
                      <a:pt x="14698" y="26811"/>
                    </a:lnTo>
                    <a:lnTo>
                      <a:pt x="14949" y="26561"/>
                    </a:lnTo>
                    <a:lnTo>
                      <a:pt x="15200" y="26310"/>
                    </a:lnTo>
                    <a:lnTo>
                      <a:pt x="15489" y="26098"/>
                    </a:lnTo>
                    <a:lnTo>
                      <a:pt x="15643" y="26001"/>
                    </a:lnTo>
                    <a:lnTo>
                      <a:pt x="15778" y="25905"/>
                    </a:lnTo>
                    <a:lnTo>
                      <a:pt x="15933" y="25847"/>
                    </a:lnTo>
                    <a:lnTo>
                      <a:pt x="16087" y="25789"/>
                    </a:lnTo>
                    <a:lnTo>
                      <a:pt x="16241" y="25750"/>
                    </a:lnTo>
                    <a:lnTo>
                      <a:pt x="16415" y="25731"/>
                    </a:lnTo>
                    <a:lnTo>
                      <a:pt x="16569" y="25750"/>
                    </a:lnTo>
                    <a:lnTo>
                      <a:pt x="16743" y="25770"/>
                    </a:lnTo>
                    <a:lnTo>
                      <a:pt x="16974" y="25828"/>
                    </a:lnTo>
                    <a:lnTo>
                      <a:pt x="17186" y="25924"/>
                    </a:lnTo>
                    <a:lnTo>
                      <a:pt x="17379" y="26040"/>
                    </a:lnTo>
                    <a:lnTo>
                      <a:pt x="17572" y="26175"/>
                    </a:lnTo>
                    <a:lnTo>
                      <a:pt x="18170" y="26599"/>
                    </a:lnTo>
                    <a:lnTo>
                      <a:pt x="18787" y="26985"/>
                    </a:lnTo>
                    <a:lnTo>
                      <a:pt x="19115" y="27178"/>
                    </a:lnTo>
                    <a:lnTo>
                      <a:pt x="19424" y="27332"/>
                    </a:lnTo>
                    <a:lnTo>
                      <a:pt x="19771" y="27467"/>
                    </a:lnTo>
                    <a:lnTo>
                      <a:pt x="20099" y="27583"/>
                    </a:lnTo>
                    <a:lnTo>
                      <a:pt x="20465" y="27660"/>
                    </a:lnTo>
                    <a:lnTo>
                      <a:pt x="20832" y="27699"/>
                    </a:lnTo>
                    <a:lnTo>
                      <a:pt x="21025" y="27699"/>
                    </a:lnTo>
                    <a:lnTo>
                      <a:pt x="21198" y="27679"/>
                    </a:lnTo>
                    <a:lnTo>
                      <a:pt x="21391" y="27660"/>
                    </a:lnTo>
                    <a:lnTo>
                      <a:pt x="21565" y="27621"/>
                    </a:lnTo>
                    <a:lnTo>
                      <a:pt x="21738" y="27583"/>
                    </a:lnTo>
                    <a:lnTo>
                      <a:pt x="21912" y="27525"/>
                    </a:lnTo>
                    <a:lnTo>
                      <a:pt x="22066" y="27448"/>
                    </a:lnTo>
                    <a:lnTo>
                      <a:pt x="22221" y="27351"/>
                    </a:lnTo>
                    <a:lnTo>
                      <a:pt x="22375" y="27255"/>
                    </a:lnTo>
                    <a:lnTo>
                      <a:pt x="22510" y="27159"/>
                    </a:lnTo>
                    <a:lnTo>
                      <a:pt x="22645" y="27023"/>
                    </a:lnTo>
                    <a:lnTo>
                      <a:pt x="22741" y="26888"/>
                    </a:lnTo>
                    <a:lnTo>
                      <a:pt x="22896" y="26657"/>
                    </a:lnTo>
                    <a:lnTo>
                      <a:pt x="23031" y="26426"/>
                    </a:lnTo>
                    <a:lnTo>
                      <a:pt x="23166" y="26175"/>
                    </a:lnTo>
                    <a:lnTo>
                      <a:pt x="23301" y="25943"/>
                    </a:lnTo>
                    <a:lnTo>
                      <a:pt x="23455" y="25731"/>
                    </a:lnTo>
                    <a:lnTo>
                      <a:pt x="23532" y="25654"/>
                    </a:lnTo>
                    <a:lnTo>
                      <a:pt x="23629" y="25577"/>
                    </a:lnTo>
                    <a:lnTo>
                      <a:pt x="23725" y="25519"/>
                    </a:lnTo>
                    <a:lnTo>
                      <a:pt x="23822" y="25461"/>
                    </a:lnTo>
                    <a:lnTo>
                      <a:pt x="23937" y="25423"/>
                    </a:lnTo>
                    <a:lnTo>
                      <a:pt x="24072" y="25423"/>
                    </a:lnTo>
                    <a:lnTo>
                      <a:pt x="24227" y="25442"/>
                    </a:lnTo>
                    <a:lnTo>
                      <a:pt x="24400" y="25480"/>
                    </a:lnTo>
                    <a:lnTo>
                      <a:pt x="24554" y="25538"/>
                    </a:lnTo>
                    <a:lnTo>
                      <a:pt x="24689" y="25615"/>
                    </a:lnTo>
                    <a:lnTo>
                      <a:pt x="25133" y="25885"/>
                    </a:lnTo>
                    <a:lnTo>
                      <a:pt x="25557" y="26156"/>
                    </a:lnTo>
                    <a:lnTo>
                      <a:pt x="26425" y="26696"/>
                    </a:lnTo>
                    <a:lnTo>
                      <a:pt x="26850" y="26966"/>
                    </a:lnTo>
                    <a:lnTo>
                      <a:pt x="27293" y="27197"/>
                    </a:lnTo>
                    <a:lnTo>
                      <a:pt x="27737" y="27429"/>
                    </a:lnTo>
                    <a:lnTo>
                      <a:pt x="28200" y="27602"/>
                    </a:lnTo>
                    <a:lnTo>
                      <a:pt x="28451" y="27679"/>
                    </a:lnTo>
                    <a:lnTo>
                      <a:pt x="28701" y="27737"/>
                    </a:lnTo>
                    <a:lnTo>
                      <a:pt x="28952" y="27776"/>
                    </a:lnTo>
                    <a:lnTo>
                      <a:pt x="29222" y="27795"/>
                    </a:lnTo>
                    <a:lnTo>
                      <a:pt x="29724" y="27795"/>
                    </a:lnTo>
                    <a:lnTo>
                      <a:pt x="29994" y="27756"/>
                    </a:lnTo>
                    <a:lnTo>
                      <a:pt x="30245" y="27718"/>
                    </a:lnTo>
                    <a:lnTo>
                      <a:pt x="30476" y="27660"/>
                    </a:lnTo>
                    <a:lnTo>
                      <a:pt x="30707" y="27564"/>
                    </a:lnTo>
                    <a:lnTo>
                      <a:pt x="30939" y="27467"/>
                    </a:lnTo>
                    <a:lnTo>
                      <a:pt x="31151" y="27351"/>
                    </a:lnTo>
                    <a:lnTo>
                      <a:pt x="31344" y="27197"/>
                    </a:lnTo>
                    <a:lnTo>
                      <a:pt x="31518" y="27043"/>
                    </a:lnTo>
                    <a:lnTo>
                      <a:pt x="31672" y="26850"/>
                    </a:lnTo>
                    <a:lnTo>
                      <a:pt x="31807" y="26638"/>
                    </a:lnTo>
                    <a:lnTo>
                      <a:pt x="31942" y="26387"/>
                    </a:lnTo>
                    <a:lnTo>
                      <a:pt x="32058" y="26117"/>
                    </a:lnTo>
                    <a:lnTo>
                      <a:pt x="32135" y="25847"/>
                    </a:lnTo>
                    <a:lnTo>
                      <a:pt x="32212" y="25558"/>
                    </a:lnTo>
                    <a:lnTo>
                      <a:pt x="32270" y="25249"/>
                    </a:lnTo>
                    <a:lnTo>
                      <a:pt x="32289" y="24940"/>
                    </a:lnTo>
                    <a:lnTo>
                      <a:pt x="32308" y="24612"/>
                    </a:lnTo>
                    <a:lnTo>
                      <a:pt x="32308" y="24285"/>
                    </a:lnTo>
                    <a:lnTo>
                      <a:pt x="32289" y="23957"/>
                    </a:lnTo>
                    <a:lnTo>
                      <a:pt x="32251" y="23609"/>
                    </a:lnTo>
                    <a:lnTo>
                      <a:pt x="32212" y="23262"/>
                    </a:lnTo>
                    <a:lnTo>
                      <a:pt x="32135" y="22915"/>
                    </a:lnTo>
                    <a:lnTo>
                      <a:pt x="31980" y="22201"/>
                    </a:lnTo>
                    <a:lnTo>
                      <a:pt x="31788" y="21488"/>
                    </a:lnTo>
                    <a:lnTo>
                      <a:pt x="31556" y="20774"/>
                    </a:lnTo>
                    <a:lnTo>
                      <a:pt x="31305" y="20080"/>
                    </a:lnTo>
                    <a:lnTo>
                      <a:pt x="31016" y="19405"/>
                    </a:lnTo>
                    <a:lnTo>
                      <a:pt x="30727" y="18749"/>
                    </a:lnTo>
                    <a:lnTo>
                      <a:pt x="30418" y="18132"/>
                    </a:lnTo>
                    <a:lnTo>
                      <a:pt x="30129" y="17572"/>
                    </a:lnTo>
                    <a:lnTo>
                      <a:pt x="29839" y="17051"/>
                    </a:lnTo>
                    <a:lnTo>
                      <a:pt x="29569" y="16588"/>
                    </a:lnTo>
                    <a:lnTo>
                      <a:pt x="29049" y="15720"/>
                    </a:lnTo>
                    <a:lnTo>
                      <a:pt x="28509" y="14795"/>
                    </a:lnTo>
                    <a:lnTo>
                      <a:pt x="27428" y="12827"/>
                    </a:lnTo>
                    <a:lnTo>
                      <a:pt x="26310" y="10763"/>
                    </a:lnTo>
                    <a:lnTo>
                      <a:pt x="25133" y="8680"/>
                    </a:lnTo>
                    <a:lnTo>
                      <a:pt x="24535" y="7639"/>
                    </a:lnTo>
                    <a:lnTo>
                      <a:pt x="23937" y="6616"/>
                    </a:lnTo>
                    <a:lnTo>
                      <a:pt x="23320" y="5633"/>
                    </a:lnTo>
                    <a:lnTo>
                      <a:pt x="22683" y="4687"/>
                    </a:lnTo>
                    <a:lnTo>
                      <a:pt x="22028" y="3781"/>
                    </a:lnTo>
                    <a:lnTo>
                      <a:pt x="21700" y="3337"/>
                    </a:lnTo>
                    <a:lnTo>
                      <a:pt x="21372" y="2932"/>
                    </a:lnTo>
                    <a:lnTo>
                      <a:pt x="21044" y="2527"/>
                    </a:lnTo>
                    <a:lnTo>
                      <a:pt x="20697" y="2141"/>
                    </a:lnTo>
                    <a:lnTo>
                      <a:pt x="20369" y="1775"/>
                    </a:lnTo>
                    <a:lnTo>
                      <a:pt x="20022" y="1428"/>
                    </a:lnTo>
                    <a:lnTo>
                      <a:pt x="19752" y="1158"/>
                    </a:lnTo>
                    <a:lnTo>
                      <a:pt x="19462" y="945"/>
                    </a:lnTo>
                    <a:lnTo>
                      <a:pt x="19192" y="733"/>
                    </a:lnTo>
                    <a:lnTo>
                      <a:pt x="18903" y="560"/>
                    </a:lnTo>
                    <a:lnTo>
                      <a:pt x="18633" y="405"/>
                    </a:lnTo>
                    <a:lnTo>
                      <a:pt x="18363" y="290"/>
                    </a:lnTo>
                    <a:lnTo>
                      <a:pt x="18093" y="174"/>
                    </a:lnTo>
                    <a:lnTo>
                      <a:pt x="17804" y="97"/>
                    </a:lnTo>
                    <a:lnTo>
                      <a:pt x="17533" y="58"/>
                    </a:lnTo>
                    <a:lnTo>
                      <a:pt x="17263" y="20"/>
                    </a:lnTo>
                    <a:lnTo>
                      <a:pt x="16993" y="0"/>
                    </a:lnTo>
                    <a:close/>
                  </a:path>
                </a:pathLst>
              </a:custGeom>
              <a:gradFill>
                <a:gsLst>
                  <a:gs pos="0">
                    <a:srgbClr val="8CC396"/>
                  </a:gs>
                  <a:gs pos="100000">
                    <a:srgbClr val="4D7F56"/>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1333525" y="1090025"/>
                <a:ext cx="805800" cy="208825"/>
              </a:xfrm>
              <a:custGeom>
                <a:avLst/>
                <a:gdLst/>
                <a:ahLst/>
                <a:cxnLst/>
                <a:rect l="l" t="t" r="r" b="b"/>
                <a:pathLst>
                  <a:path w="32232" h="8353" extrusionOk="0">
                    <a:moveTo>
                      <a:pt x="22510" y="1"/>
                    </a:moveTo>
                    <a:lnTo>
                      <a:pt x="22356" y="20"/>
                    </a:lnTo>
                    <a:lnTo>
                      <a:pt x="22183" y="39"/>
                    </a:lnTo>
                    <a:lnTo>
                      <a:pt x="22009" y="78"/>
                    </a:lnTo>
                    <a:lnTo>
                      <a:pt x="21700" y="174"/>
                    </a:lnTo>
                    <a:lnTo>
                      <a:pt x="21392" y="309"/>
                    </a:lnTo>
                    <a:lnTo>
                      <a:pt x="21083" y="464"/>
                    </a:lnTo>
                    <a:lnTo>
                      <a:pt x="20813" y="657"/>
                    </a:lnTo>
                    <a:lnTo>
                      <a:pt x="20273" y="1004"/>
                    </a:lnTo>
                    <a:lnTo>
                      <a:pt x="19887" y="1274"/>
                    </a:lnTo>
                    <a:lnTo>
                      <a:pt x="19501" y="1524"/>
                    </a:lnTo>
                    <a:lnTo>
                      <a:pt x="19096" y="1756"/>
                    </a:lnTo>
                    <a:lnTo>
                      <a:pt x="18691" y="1968"/>
                    </a:lnTo>
                    <a:lnTo>
                      <a:pt x="18286" y="2142"/>
                    </a:lnTo>
                    <a:lnTo>
                      <a:pt x="18074" y="2200"/>
                    </a:lnTo>
                    <a:lnTo>
                      <a:pt x="17862" y="2257"/>
                    </a:lnTo>
                    <a:lnTo>
                      <a:pt x="17650" y="2296"/>
                    </a:lnTo>
                    <a:lnTo>
                      <a:pt x="17418" y="2335"/>
                    </a:lnTo>
                    <a:lnTo>
                      <a:pt x="16994" y="2335"/>
                    </a:lnTo>
                    <a:lnTo>
                      <a:pt x="16627" y="2296"/>
                    </a:lnTo>
                    <a:lnTo>
                      <a:pt x="16261" y="2219"/>
                    </a:lnTo>
                    <a:lnTo>
                      <a:pt x="15914" y="2103"/>
                    </a:lnTo>
                    <a:lnTo>
                      <a:pt x="15547" y="1987"/>
                    </a:lnTo>
                    <a:lnTo>
                      <a:pt x="15084" y="1852"/>
                    </a:lnTo>
                    <a:lnTo>
                      <a:pt x="14602" y="1717"/>
                    </a:lnTo>
                    <a:lnTo>
                      <a:pt x="14371" y="1679"/>
                    </a:lnTo>
                    <a:lnTo>
                      <a:pt x="14120" y="1640"/>
                    </a:lnTo>
                    <a:lnTo>
                      <a:pt x="13869" y="1640"/>
                    </a:lnTo>
                    <a:lnTo>
                      <a:pt x="13618" y="1660"/>
                    </a:lnTo>
                    <a:lnTo>
                      <a:pt x="13426" y="1698"/>
                    </a:lnTo>
                    <a:lnTo>
                      <a:pt x="13213" y="1737"/>
                    </a:lnTo>
                    <a:lnTo>
                      <a:pt x="13021" y="1795"/>
                    </a:lnTo>
                    <a:lnTo>
                      <a:pt x="12828" y="1872"/>
                    </a:lnTo>
                    <a:lnTo>
                      <a:pt x="12461" y="2026"/>
                    </a:lnTo>
                    <a:lnTo>
                      <a:pt x="12095" y="2219"/>
                    </a:lnTo>
                    <a:lnTo>
                      <a:pt x="11670" y="2412"/>
                    </a:lnTo>
                    <a:lnTo>
                      <a:pt x="11458" y="2508"/>
                    </a:lnTo>
                    <a:lnTo>
                      <a:pt x="11246" y="2605"/>
                    </a:lnTo>
                    <a:lnTo>
                      <a:pt x="10860" y="2720"/>
                    </a:lnTo>
                    <a:lnTo>
                      <a:pt x="10455" y="2798"/>
                    </a:lnTo>
                    <a:lnTo>
                      <a:pt x="10050" y="2836"/>
                    </a:lnTo>
                    <a:lnTo>
                      <a:pt x="9626" y="2855"/>
                    </a:lnTo>
                    <a:lnTo>
                      <a:pt x="9201" y="2855"/>
                    </a:lnTo>
                    <a:lnTo>
                      <a:pt x="8796" y="2836"/>
                    </a:lnTo>
                    <a:lnTo>
                      <a:pt x="7948" y="2759"/>
                    </a:lnTo>
                    <a:lnTo>
                      <a:pt x="7446" y="2701"/>
                    </a:lnTo>
                    <a:lnTo>
                      <a:pt x="6925" y="2663"/>
                    </a:lnTo>
                    <a:lnTo>
                      <a:pt x="6231" y="2643"/>
                    </a:lnTo>
                    <a:lnTo>
                      <a:pt x="5517" y="2663"/>
                    </a:lnTo>
                    <a:lnTo>
                      <a:pt x="4823" y="2720"/>
                    </a:lnTo>
                    <a:lnTo>
                      <a:pt x="4129" y="2817"/>
                    </a:lnTo>
                    <a:lnTo>
                      <a:pt x="3434" y="2933"/>
                    </a:lnTo>
                    <a:lnTo>
                      <a:pt x="2740" y="3106"/>
                    </a:lnTo>
                    <a:lnTo>
                      <a:pt x="2084" y="3318"/>
                    </a:lnTo>
                    <a:lnTo>
                      <a:pt x="1409" y="3550"/>
                    </a:lnTo>
                    <a:lnTo>
                      <a:pt x="1409" y="3569"/>
                    </a:lnTo>
                    <a:lnTo>
                      <a:pt x="1158" y="3666"/>
                    </a:lnTo>
                    <a:lnTo>
                      <a:pt x="927" y="3762"/>
                    </a:lnTo>
                    <a:lnTo>
                      <a:pt x="695" y="3897"/>
                    </a:lnTo>
                    <a:lnTo>
                      <a:pt x="483" y="4051"/>
                    </a:lnTo>
                    <a:lnTo>
                      <a:pt x="387" y="4128"/>
                    </a:lnTo>
                    <a:lnTo>
                      <a:pt x="310" y="4225"/>
                    </a:lnTo>
                    <a:lnTo>
                      <a:pt x="232" y="4321"/>
                    </a:lnTo>
                    <a:lnTo>
                      <a:pt x="155" y="4437"/>
                    </a:lnTo>
                    <a:lnTo>
                      <a:pt x="97" y="4572"/>
                    </a:lnTo>
                    <a:lnTo>
                      <a:pt x="59" y="4707"/>
                    </a:lnTo>
                    <a:lnTo>
                      <a:pt x="20" y="4842"/>
                    </a:lnTo>
                    <a:lnTo>
                      <a:pt x="1" y="5016"/>
                    </a:lnTo>
                    <a:lnTo>
                      <a:pt x="1" y="5324"/>
                    </a:lnTo>
                    <a:lnTo>
                      <a:pt x="20" y="5614"/>
                    </a:lnTo>
                    <a:lnTo>
                      <a:pt x="97" y="5884"/>
                    </a:lnTo>
                    <a:lnTo>
                      <a:pt x="213" y="6115"/>
                    </a:lnTo>
                    <a:lnTo>
                      <a:pt x="348" y="6366"/>
                    </a:lnTo>
                    <a:lnTo>
                      <a:pt x="522" y="6578"/>
                    </a:lnTo>
                    <a:lnTo>
                      <a:pt x="715" y="6810"/>
                    </a:lnTo>
                    <a:lnTo>
                      <a:pt x="946" y="7022"/>
                    </a:lnTo>
                    <a:lnTo>
                      <a:pt x="1139" y="7176"/>
                    </a:lnTo>
                    <a:lnTo>
                      <a:pt x="1351" y="7330"/>
                    </a:lnTo>
                    <a:lnTo>
                      <a:pt x="1563" y="7446"/>
                    </a:lnTo>
                    <a:lnTo>
                      <a:pt x="1775" y="7523"/>
                    </a:lnTo>
                    <a:lnTo>
                      <a:pt x="1988" y="7600"/>
                    </a:lnTo>
                    <a:lnTo>
                      <a:pt x="2219" y="7639"/>
                    </a:lnTo>
                    <a:lnTo>
                      <a:pt x="2431" y="7639"/>
                    </a:lnTo>
                    <a:lnTo>
                      <a:pt x="2663" y="7620"/>
                    </a:lnTo>
                    <a:lnTo>
                      <a:pt x="2952" y="7562"/>
                    </a:lnTo>
                    <a:lnTo>
                      <a:pt x="3222" y="7465"/>
                    </a:lnTo>
                    <a:lnTo>
                      <a:pt x="3492" y="7330"/>
                    </a:lnTo>
                    <a:lnTo>
                      <a:pt x="3743" y="7176"/>
                    </a:lnTo>
                    <a:lnTo>
                      <a:pt x="3974" y="7002"/>
                    </a:lnTo>
                    <a:lnTo>
                      <a:pt x="4206" y="6810"/>
                    </a:lnTo>
                    <a:lnTo>
                      <a:pt x="4649" y="6385"/>
                    </a:lnTo>
                    <a:lnTo>
                      <a:pt x="5112" y="5961"/>
                    </a:lnTo>
                    <a:lnTo>
                      <a:pt x="5344" y="5787"/>
                    </a:lnTo>
                    <a:lnTo>
                      <a:pt x="5575" y="5614"/>
                    </a:lnTo>
                    <a:lnTo>
                      <a:pt x="5807" y="5459"/>
                    </a:lnTo>
                    <a:lnTo>
                      <a:pt x="6057" y="5344"/>
                    </a:lnTo>
                    <a:lnTo>
                      <a:pt x="6327" y="5266"/>
                    </a:lnTo>
                    <a:lnTo>
                      <a:pt x="6463" y="5247"/>
                    </a:lnTo>
                    <a:lnTo>
                      <a:pt x="6598" y="5228"/>
                    </a:lnTo>
                    <a:lnTo>
                      <a:pt x="6771" y="5247"/>
                    </a:lnTo>
                    <a:lnTo>
                      <a:pt x="6945" y="5247"/>
                    </a:lnTo>
                    <a:lnTo>
                      <a:pt x="7099" y="5286"/>
                    </a:lnTo>
                    <a:lnTo>
                      <a:pt x="7273" y="5344"/>
                    </a:lnTo>
                    <a:lnTo>
                      <a:pt x="7408" y="5401"/>
                    </a:lnTo>
                    <a:lnTo>
                      <a:pt x="7562" y="5479"/>
                    </a:lnTo>
                    <a:lnTo>
                      <a:pt x="7697" y="5575"/>
                    </a:lnTo>
                    <a:lnTo>
                      <a:pt x="7832" y="5672"/>
                    </a:lnTo>
                    <a:lnTo>
                      <a:pt x="8102" y="5884"/>
                    </a:lnTo>
                    <a:lnTo>
                      <a:pt x="8353" y="6134"/>
                    </a:lnTo>
                    <a:lnTo>
                      <a:pt x="8584" y="6424"/>
                    </a:lnTo>
                    <a:lnTo>
                      <a:pt x="8835" y="6694"/>
                    </a:lnTo>
                    <a:lnTo>
                      <a:pt x="9086" y="7002"/>
                    </a:lnTo>
                    <a:lnTo>
                      <a:pt x="9336" y="7272"/>
                    </a:lnTo>
                    <a:lnTo>
                      <a:pt x="9607" y="7542"/>
                    </a:lnTo>
                    <a:lnTo>
                      <a:pt x="9877" y="7774"/>
                    </a:lnTo>
                    <a:lnTo>
                      <a:pt x="10089" y="7909"/>
                    </a:lnTo>
                    <a:lnTo>
                      <a:pt x="10301" y="8025"/>
                    </a:lnTo>
                    <a:lnTo>
                      <a:pt x="10513" y="8121"/>
                    </a:lnTo>
                    <a:lnTo>
                      <a:pt x="10725" y="8218"/>
                    </a:lnTo>
                    <a:lnTo>
                      <a:pt x="10937" y="8275"/>
                    </a:lnTo>
                    <a:lnTo>
                      <a:pt x="11150" y="8314"/>
                    </a:lnTo>
                    <a:lnTo>
                      <a:pt x="11362" y="8333"/>
                    </a:lnTo>
                    <a:lnTo>
                      <a:pt x="11593" y="8353"/>
                    </a:lnTo>
                    <a:lnTo>
                      <a:pt x="11805" y="8333"/>
                    </a:lnTo>
                    <a:lnTo>
                      <a:pt x="12018" y="8314"/>
                    </a:lnTo>
                    <a:lnTo>
                      <a:pt x="12230" y="8275"/>
                    </a:lnTo>
                    <a:lnTo>
                      <a:pt x="12442" y="8218"/>
                    </a:lnTo>
                    <a:lnTo>
                      <a:pt x="12654" y="8160"/>
                    </a:lnTo>
                    <a:lnTo>
                      <a:pt x="12866" y="8063"/>
                    </a:lnTo>
                    <a:lnTo>
                      <a:pt x="13059" y="7986"/>
                    </a:lnTo>
                    <a:lnTo>
                      <a:pt x="13271" y="7870"/>
                    </a:lnTo>
                    <a:lnTo>
                      <a:pt x="13657" y="7639"/>
                    </a:lnTo>
                    <a:lnTo>
                      <a:pt x="14024" y="7350"/>
                    </a:lnTo>
                    <a:lnTo>
                      <a:pt x="14351" y="7041"/>
                    </a:lnTo>
                    <a:lnTo>
                      <a:pt x="14679" y="6694"/>
                    </a:lnTo>
                    <a:lnTo>
                      <a:pt x="14911" y="6424"/>
                    </a:lnTo>
                    <a:lnTo>
                      <a:pt x="15142" y="6173"/>
                    </a:lnTo>
                    <a:lnTo>
                      <a:pt x="15393" y="5922"/>
                    </a:lnTo>
                    <a:lnTo>
                      <a:pt x="15663" y="5729"/>
                    </a:lnTo>
                    <a:lnTo>
                      <a:pt x="15798" y="5633"/>
                    </a:lnTo>
                    <a:lnTo>
                      <a:pt x="15933" y="5556"/>
                    </a:lnTo>
                    <a:lnTo>
                      <a:pt x="16087" y="5498"/>
                    </a:lnTo>
                    <a:lnTo>
                      <a:pt x="16222" y="5440"/>
                    </a:lnTo>
                    <a:lnTo>
                      <a:pt x="16357" y="5421"/>
                    </a:lnTo>
                    <a:lnTo>
                      <a:pt x="16512" y="5401"/>
                    </a:lnTo>
                    <a:lnTo>
                      <a:pt x="16666" y="5401"/>
                    </a:lnTo>
                    <a:lnTo>
                      <a:pt x="16820" y="5421"/>
                    </a:lnTo>
                    <a:lnTo>
                      <a:pt x="17013" y="5479"/>
                    </a:lnTo>
                    <a:lnTo>
                      <a:pt x="17206" y="5575"/>
                    </a:lnTo>
                    <a:lnTo>
                      <a:pt x="17399" y="5691"/>
                    </a:lnTo>
                    <a:lnTo>
                      <a:pt x="17592" y="5807"/>
                    </a:lnTo>
                    <a:lnTo>
                      <a:pt x="17920" y="6038"/>
                    </a:lnTo>
                    <a:lnTo>
                      <a:pt x="18441" y="6385"/>
                    </a:lnTo>
                    <a:lnTo>
                      <a:pt x="18981" y="6732"/>
                    </a:lnTo>
                    <a:lnTo>
                      <a:pt x="19270" y="6887"/>
                    </a:lnTo>
                    <a:lnTo>
                      <a:pt x="19559" y="7022"/>
                    </a:lnTo>
                    <a:lnTo>
                      <a:pt x="19868" y="7137"/>
                    </a:lnTo>
                    <a:lnTo>
                      <a:pt x="20157" y="7234"/>
                    </a:lnTo>
                    <a:lnTo>
                      <a:pt x="20524" y="7311"/>
                    </a:lnTo>
                    <a:lnTo>
                      <a:pt x="20910" y="7350"/>
                    </a:lnTo>
                    <a:lnTo>
                      <a:pt x="21295" y="7350"/>
                    </a:lnTo>
                    <a:lnTo>
                      <a:pt x="21488" y="7330"/>
                    </a:lnTo>
                    <a:lnTo>
                      <a:pt x="21681" y="7292"/>
                    </a:lnTo>
                    <a:lnTo>
                      <a:pt x="21855" y="7234"/>
                    </a:lnTo>
                    <a:lnTo>
                      <a:pt x="22048" y="7176"/>
                    </a:lnTo>
                    <a:lnTo>
                      <a:pt x="22221" y="7099"/>
                    </a:lnTo>
                    <a:lnTo>
                      <a:pt x="22395" y="7002"/>
                    </a:lnTo>
                    <a:lnTo>
                      <a:pt x="22549" y="6906"/>
                    </a:lnTo>
                    <a:lnTo>
                      <a:pt x="22703" y="6771"/>
                    </a:lnTo>
                    <a:lnTo>
                      <a:pt x="22838" y="6636"/>
                    </a:lnTo>
                    <a:lnTo>
                      <a:pt x="22954" y="6482"/>
                    </a:lnTo>
                    <a:lnTo>
                      <a:pt x="23128" y="6231"/>
                    </a:lnTo>
                    <a:lnTo>
                      <a:pt x="23282" y="5961"/>
                    </a:lnTo>
                    <a:lnTo>
                      <a:pt x="23456" y="5633"/>
                    </a:lnTo>
                    <a:lnTo>
                      <a:pt x="23552" y="5479"/>
                    </a:lnTo>
                    <a:lnTo>
                      <a:pt x="23668" y="5344"/>
                    </a:lnTo>
                    <a:lnTo>
                      <a:pt x="23764" y="5247"/>
                    </a:lnTo>
                    <a:lnTo>
                      <a:pt x="23880" y="5151"/>
                    </a:lnTo>
                    <a:lnTo>
                      <a:pt x="24015" y="5093"/>
                    </a:lnTo>
                    <a:lnTo>
                      <a:pt x="24169" y="5074"/>
                    </a:lnTo>
                    <a:lnTo>
                      <a:pt x="24304" y="5093"/>
                    </a:lnTo>
                    <a:lnTo>
                      <a:pt x="24439" y="5131"/>
                    </a:lnTo>
                    <a:lnTo>
                      <a:pt x="24594" y="5189"/>
                    </a:lnTo>
                    <a:lnTo>
                      <a:pt x="24729" y="5266"/>
                    </a:lnTo>
                    <a:lnTo>
                      <a:pt x="25327" y="5614"/>
                    </a:lnTo>
                    <a:lnTo>
                      <a:pt x="25924" y="5999"/>
                    </a:lnTo>
                    <a:lnTo>
                      <a:pt x="26465" y="6347"/>
                    </a:lnTo>
                    <a:lnTo>
                      <a:pt x="27043" y="6694"/>
                    </a:lnTo>
                    <a:lnTo>
                      <a:pt x="27333" y="6848"/>
                    </a:lnTo>
                    <a:lnTo>
                      <a:pt x="27641" y="7002"/>
                    </a:lnTo>
                    <a:lnTo>
                      <a:pt x="27950" y="7137"/>
                    </a:lnTo>
                    <a:lnTo>
                      <a:pt x="28258" y="7253"/>
                    </a:lnTo>
                    <a:lnTo>
                      <a:pt x="28606" y="7350"/>
                    </a:lnTo>
                    <a:lnTo>
                      <a:pt x="28953" y="7427"/>
                    </a:lnTo>
                    <a:lnTo>
                      <a:pt x="29300" y="7465"/>
                    </a:lnTo>
                    <a:lnTo>
                      <a:pt x="29628" y="7465"/>
                    </a:lnTo>
                    <a:lnTo>
                      <a:pt x="29975" y="7446"/>
                    </a:lnTo>
                    <a:lnTo>
                      <a:pt x="30303" y="7388"/>
                    </a:lnTo>
                    <a:lnTo>
                      <a:pt x="30612" y="7311"/>
                    </a:lnTo>
                    <a:lnTo>
                      <a:pt x="30920" y="7195"/>
                    </a:lnTo>
                    <a:lnTo>
                      <a:pt x="31113" y="7099"/>
                    </a:lnTo>
                    <a:lnTo>
                      <a:pt x="31306" y="6983"/>
                    </a:lnTo>
                    <a:lnTo>
                      <a:pt x="31518" y="6867"/>
                    </a:lnTo>
                    <a:lnTo>
                      <a:pt x="31692" y="6713"/>
                    </a:lnTo>
                    <a:lnTo>
                      <a:pt x="31865" y="6559"/>
                    </a:lnTo>
                    <a:lnTo>
                      <a:pt x="32000" y="6385"/>
                    </a:lnTo>
                    <a:lnTo>
                      <a:pt x="32116" y="6212"/>
                    </a:lnTo>
                    <a:lnTo>
                      <a:pt x="32193" y="5999"/>
                    </a:lnTo>
                    <a:lnTo>
                      <a:pt x="32213" y="5903"/>
                    </a:lnTo>
                    <a:lnTo>
                      <a:pt x="32232" y="5787"/>
                    </a:lnTo>
                    <a:lnTo>
                      <a:pt x="32232" y="5691"/>
                    </a:lnTo>
                    <a:lnTo>
                      <a:pt x="32213" y="5575"/>
                    </a:lnTo>
                    <a:lnTo>
                      <a:pt x="32174" y="5479"/>
                    </a:lnTo>
                    <a:lnTo>
                      <a:pt x="32135" y="5382"/>
                    </a:lnTo>
                    <a:lnTo>
                      <a:pt x="32020" y="5170"/>
                    </a:lnTo>
                    <a:lnTo>
                      <a:pt x="31885" y="5016"/>
                    </a:lnTo>
                    <a:lnTo>
                      <a:pt x="31750" y="4881"/>
                    </a:lnTo>
                    <a:lnTo>
                      <a:pt x="31576" y="4784"/>
                    </a:lnTo>
                    <a:lnTo>
                      <a:pt x="31402" y="4688"/>
                    </a:lnTo>
                    <a:lnTo>
                      <a:pt x="31229" y="4611"/>
                    </a:lnTo>
                    <a:lnTo>
                      <a:pt x="31055" y="4572"/>
                    </a:lnTo>
                    <a:lnTo>
                      <a:pt x="30727" y="4495"/>
                    </a:lnTo>
                    <a:lnTo>
                      <a:pt x="30399" y="4456"/>
                    </a:lnTo>
                    <a:lnTo>
                      <a:pt x="30052" y="4456"/>
                    </a:lnTo>
                    <a:lnTo>
                      <a:pt x="29705" y="4437"/>
                    </a:lnTo>
                    <a:lnTo>
                      <a:pt x="29377" y="4398"/>
                    </a:lnTo>
                    <a:lnTo>
                      <a:pt x="29146" y="4360"/>
                    </a:lnTo>
                    <a:lnTo>
                      <a:pt x="28953" y="4302"/>
                    </a:lnTo>
                    <a:lnTo>
                      <a:pt x="28741" y="4225"/>
                    </a:lnTo>
                    <a:lnTo>
                      <a:pt x="28548" y="4148"/>
                    </a:lnTo>
                    <a:lnTo>
                      <a:pt x="28162" y="3974"/>
                    </a:lnTo>
                    <a:lnTo>
                      <a:pt x="27795" y="3743"/>
                    </a:lnTo>
                    <a:lnTo>
                      <a:pt x="27448" y="3511"/>
                    </a:lnTo>
                    <a:lnTo>
                      <a:pt x="27140" y="3241"/>
                    </a:lnTo>
                    <a:lnTo>
                      <a:pt x="26831" y="2990"/>
                    </a:lnTo>
                    <a:lnTo>
                      <a:pt x="26561" y="2720"/>
                    </a:lnTo>
                    <a:lnTo>
                      <a:pt x="26040" y="2200"/>
                    </a:lnTo>
                    <a:lnTo>
                      <a:pt x="25558" y="1717"/>
                    </a:lnTo>
                    <a:lnTo>
                      <a:pt x="25076" y="1254"/>
                    </a:lnTo>
                    <a:lnTo>
                      <a:pt x="24806" y="1042"/>
                    </a:lnTo>
                    <a:lnTo>
                      <a:pt x="24536" y="830"/>
                    </a:lnTo>
                    <a:lnTo>
                      <a:pt x="24266" y="637"/>
                    </a:lnTo>
                    <a:lnTo>
                      <a:pt x="23976" y="444"/>
                    </a:lnTo>
                    <a:lnTo>
                      <a:pt x="23648" y="271"/>
                    </a:lnTo>
                    <a:lnTo>
                      <a:pt x="23321" y="136"/>
                    </a:lnTo>
                    <a:lnTo>
                      <a:pt x="22993" y="59"/>
                    </a:lnTo>
                    <a:lnTo>
                      <a:pt x="22684" y="20"/>
                    </a:lnTo>
                    <a:lnTo>
                      <a:pt x="22510" y="1"/>
                    </a:lnTo>
                    <a:close/>
                  </a:path>
                </a:pathLst>
              </a:custGeom>
              <a:gradFill>
                <a:gsLst>
                  <a:gs pos="0">
                    <a:schemeClr val="lt1"/>
                  </a:gs>
                  <a:gs pos="100000">
                    <a:srgbClr val="B6C9DB"/>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1222125" y="353200"/>
                <a:ext cx="593150" cy="571950"/>
              </a:xfrm>
              <a:custGeom>
                <a:avLst/>
                <a:gdLst/>
                <a:ahLst/>
                <a:cxnLst/>
                <a:rect l="l" t="t" r="r" b="b"/>
                <a:pathLst>
                  <a:path w="23726" h="22878" extrusionOk="0">
                    <a:moveTo>
                      <a:pt x="12152" y="1"/>
                    </a:moveTo>
                    <a:lnTo>
                      <a:pt x="11940" y="39"/>
                    </a:lnTo>
                    <a:lnTo>
                      <a:pt x="11747" y="59"/>
                    </a:lnTo>
                    <a:lnTo>
                      <a:pt x="11535" y="117"/>
                    </a:lnTo>
                    <a:lnTo>
                      <a:pt x="11342" y="175"/>
                    </a:lnTo>
                    <a:lnTo>
                      <a:pt x="10937" y="329"/>
                    </a:lnTo>
                    <a:lnTo>
                      <a:pt x="10532" y="541"/>
                    </a:lnTo>
                    <a:lnTo>
                      <a:pt x="10127" y="792"/>
                    </a:lnTo>
                    <a:lnTo>
                      <a:pt x="9741" y="1081"/>
                    </a:lnTo>
                    <a:lnTo>
                      <a:pt x="9355" y="1390"/>
                    </a:lnTo>
                    <a:lnTo>
                      <a:pt x="8970" y="1718"/>
                    </a:lnTo>
                    <a:lnTo>
                      <a:pt x="8584" y="2084"/>
                    </a:lnTo>
                    <a:lnTo>
                      <a:pt x="8198" y="2451"/>
                    </a:lnTo>
                    <a:lnTo>
                      <a:pt x="7870" y="2817"/>
                    </a:lnTo>
                    <a:lnTo>
                      <a:pt x="7523" y="3184"/>
                    </a:lnTo>
                    <a:lnTo>
                      <a:pt x="6867" y="3955"/>
                    </a:lnTo>
                    <a:lnTo>
                      <a:pt x="6231" y="4746"/>
                    </a:lnTo>
                    <a:lnTo>
                      <a:pt x="5633" y="5595"/>
                    </a:lnTo>
                    <a:lnTo>
                      <a:pt x="5035" y="6463"/>
                    </a:lnTo>
                    <a:lnTo>
                      <a:pt x="4475" y="7350"/>
                    </a:lnTo>
                    <a:lnTo>
                      <a:pt x="3935" y="8276"/>
                    </a:lnTo>
                    <a:lnTo>
                      <a:pt x="3434" y="9221"/>
                    </a:lnTo>
                    <a:lnTo>
                      <a:pt x="2952" y="10166"/>
                    </a:lnTo>
                    <a:lnTo>
                      <a:pt x="2489" y="11130"/>
                    </a:lnTo>
                    <a:lnTo>
                      <a:pt x="2045" y="12095"/>
                    </a:lnTo>
                    <a:lnTo>
                      <a:pt x="1640" y="13078"/>
                    </a:lnTo>
                    <a:lnTo>
                      <a:pt x="1274" y="14043"/>
                    </a:lnTo>
                    <a:lnTo>
                      <a:pt x="926" y="15007"/>
                    </a:lnTo>
                    <a:lnTo>
                      <a:pt x="598" y="15972"/>
                    </a:lnTo>
                    <a:lnTo>
                      <a:pt x="309" y="16917"/>
                    </a:lnTo>
                    <a:lnTo>
                      <a:pt x="155" y="17476"/>
                    </a:lnTo>
                    <a:lnTo>
                      <a:pt x="97" y="17766"/>
                    </a:lnTo>
                    <a:lnTo>
                      <a:pt x="58" y="18055"/>
                    </a:lnTo>
                    <a:lnTo>
                      <a:pt x="20" y="18344"/>
                    </a:lnTo>
                    <a:lnTo>
                      <a:pt x="1" y="18634"/>
                    </a:lnTo>
                    <a:lnTo>
                      <a:pt x="1" y="18923"/>
                    </a:lnTo>
                    <a:lnTo>
                      <a:pt x="1" y="19193"/>
                    </a:lnTo>
                    <a:lnTo>
                      <a:pt x="39" y="19482"/>
                    </a:lnTo>
                    <a:lnTo>
                      <a:pt x="97" y="19733"/>
                    </a:lnTo>
                    <a:lnTo>
                      <a:pt x="174" y="20003"/>
                    </a:lnTo>
                    <a:lnTo>
                      <a:pt x="271" y="20235"/>
                    </a:lnTo>
                    <a:lnTo>
                      <a:pt x="406" y="20447"/>
                    </a:lnTo>
                    <a:lnTo>
                      <a:pt x="560" y="20659"/>
                    </a:lnTo>
                    <a:lnTo>
                      <a:pt x="753" y="20832"/>
                    </a:lnTo>
                    <a:lnTo>
                      <a:pt x="965" y="21006"/>
                    </a:lnTo>
                    <a:lnTo>
                      <a:pt x="1158" y="21103"/>
                    </a:lnTo>
                    <a:lnTo>
                      <a:pt x="1370" y="21180"/>
                    </a:lnTo>
                    <a:lnTo>
                      <a:pt x="1582" y="21238"/>
                    </a:lnTo>
                    <a:lnTo>
                      <a:pt x="1775" y="21276"/>
                    </a:lnTo>
                    <a:lnTo>
                      <a:pt x="2219" y="21276"/>
                    </a:lnTo>
                    <a:lnTo>
                      <a:pt x="2431" y="21238"/>
                    </a:lnTo>
                    <a:lnTo>
                      <a:pt x="2643" y="21199"/>
                    </a:lnTo>
                    <a:lnTo>
                      <a:pt x="2874" y="21141"/>
                    </a:lnTo>
                    <a:lnTo>
                      <a:pt x="3087" y="21064"/>
                    </a:lnTo>
                    <a:lnTo>
                      <a:pt x="3299" y="20967"/>
                    </a:lnTo>
                    <a:lnTo>
                      <a:pt x="3511" y="20871"/>
                    </a:lnTo>
                    <a:lnTo>
                      <a:pt x="3704" y="20755"/>
                    </a:lnTo>
                    <a:lnTo>
                      <a:pt x="3897" y="20640"/>
                    </a:lnTo>
                    <a:lnTo>
                      <a:pt x="4263" y="20370"/>
                    </a:lnTo>
                    <a:lnTo>
                      <a:pt x="4610" y="20080"/>
                    </a:lnTo>
                    <a:lnTo>
                      <a:pt x="4938" y="19772"/>
                    </a:lnTo>
                    <a:lnTo>
                      <a:pt x="5613" y="19174"/>
                    </a:lnTo>
                    <a:lnTo>
                      <a:pt x="5961" y="18884"/>
                    </a:lnTo>
                    <a:lnTo>
                      <a:pt x="6308" y="18614"/>
                    </a:lnTo>
                    <a:lnTo>
                      <a:pt x="6694" y="18383"/>
                    </a:lnTo>
                    <a:lnTo>
                      <a:pt x="6886" y="18286"/>
                    </a:lnTo>
                    <a:lnTo>
                      <a:pt x="7099" y="18190"/>
                    </a:lnTo>
                    <a:lnTo>
                      <a:pt x="7176" y="18614"/>
                    </a:lnTo>
                    <a:lnTo>
                      <a:pt x="7272" y="19058"/>
                    </a:lnTo>
                    <a:lnTo>
                      <a:pt x="7388" y="19482"/>
                    </a:lnTo>
                    <a:lnTo>
                      <a:pt x="7523" y="19907"/>
                    </a:lnTo>
                    <a:lnTo>
                      <a:pt x="7677" y="20312"/>
                    </a:lnTo>
                    <a:lnTo>
                      <a:pt x="7851" y="20717"/>
                    </a:lnTo>
                    <a:lnTo>
                      <a:pt x="8063" y="21083"/>
                    </a:lnTo>
                    <a:lnTo>
                      <a:pt x="8295" y="21450"/>
                    </a:lnTo>
                    <a:lnTo>
                      <a:pt x="8430" y="21623"/>
                    </a:lnTo>
                    <a:lnTo>
                      <a:pt x="8584" y="21797"/>
                    </a:lnTo>
                    <a:lnTo>
                      <a:pt x="8738" y="21951"/>
                    </a:lnTo>
                    <a:lnTo>
                      <a:pt x="8912" y="22106"/>
                    </a:lnTo>
                    <a:lnTo>
                      <a:pt x="9085" y="22241"/>
                    </a:lnTo>
                    <a:lnTo>
                      <a:pt x="9259" y="22376"/>
                    </a:lnTo>
                    <a:lnTo>
                      <a:pt x="9452" y="22491"/>
                    </a:lnTo>
                    <a:lnTo>
                      <a:pt x="9645" y="22588"/>
                    </a:lnTo>
                    <a:lnTo>
                      <a:pt x="9838" y="22665"/>
                    </a:lnTo>
                    <a:lnTo>
                      <a:pt x="10050" y="22742"/>
                    </a:lnTo>
                    <a:lnTo>
                      <a:pt x="10243" y="22800"/>
                    </a:lnTo>
                    <a:lnTo>
                      <a:pt x="10455" y="22858"/>
                    </a:lnTo>
                    <a:lnTo>
                      <a:pt x="10667" y="22877"/>
                    </a:lnTo>
                    <a:lnTo>
                      <a:pt x="11111" y="22877"/>
                    </a:lnTo>
                    <a:lnTo>
                      <a:pt x="11323" y="22838"/>
                    </a:lnTo>
                    <a:lnTo>
                      <a:pt x="11612" y="22761"/>
                    </a:lnTo>
                    <a:lnTo>
                      <a:pt x="11901" y="22665"/>
                    </a:lnTo>
                    <a:lnTo>
                      <a:pt x="12171" y="22530"/>
                    </a:lnTo>
                    <a:lnTo>
                      <a:pt x="12403" y="22356"/>
                    </a:lnTo>
                    <a:lnTo>
                      <a:pt x="12654" y="22163"/>
                    </a:lnTo>
                    <a:lnTo>
                      <a:pt x="12866" y="21970"/>
                    </a:lnTo>
                    <a:lnTo>
                      <a:pt x="13078" y="21739"/>
                    </a:lnTo>
                    <a:lnTo>
                      <a:pt x="13290" y="21508"/>
                    </a:lnTo>
                    <a:lnTo>
                      <a:pt x="13676" y="20987"/>
                    </a:lnTo>
                    <a:lnTo>
                      <a:pt x="14062" y="20466"/>
                    </a:lnTo>
                    <a:lnTo>
                      <a:pt x="14428" y="19926"/>
                    </a:lnTo>
                    <a:lnTo>
                      <a:pt x="14814" y="19424"/>
                    </a:lnTo>
                    <a:lnTo>
                      <a:pt x="14949" y="19251"/>
                    </a:lnTo>
                    <a:lnTo>
                      <a:pt x="15103" y="19097"/>
                    </a:lnTo>
                    <a:lnTo>
                      <a:pt x="15277" y="18961"/>
                    </a:lnTo>
                    <a:lnTo>
                      <a:pt x="15470" y="18846"/>
                    </a:lnTo>
                    <a:lnTo>
                      <a:pt x="15663" y="18749"/>
                    </a:lnTo>
                    <a:lnTo>
                      <a:pt x="15856" y="18711"/>
                    </a:lnTo>
                    <a:lnTo>
                      <a:pt x="15952" y="18691"/>
                    </a:lnTo>
                    <a:lnTo>
                      <a:pt x="16048" y="18691"/>
                    </a:lnTo>
                    <a:lnTo>
                      <a:pt x="16145" y="18711"/>
                    </a:lnTo>
                    <a:lnTo>
                      <a:pt x="16261" y="18749"/>
                    </a:lnTo>
                    <a:lnTo>
                      <a:pt x="16376" y="18807"/>
                    </a:lnTo>
                    <a:lnTo>
                      <a:pt x="16492" y="18884"/>
                    </a:lnTo>
                    <a:lnTo>
                      <a:pt x="16589" y="18981"/>
                    </a:lnTo>
                    <a:lnTo>
                      <a:pt x="16685" y="19097"/>
                    </a:lnTo>
                    <a:lnTo>
                      <a:pt x="16839" y="19328"/>
                    </a:lnTo>
                    <a:lnTo>
                      <a:pt x="17013" y="19579"/>
                    </a:lnTo>
                    <a:lnTo>
                      <a:pt x="17148" y="19772"/>
                    </a:lnTo>
                    <a:lnTo>
                      <a:pt x="17302" y="19964"/>
                    </a:lnTo>
                    <a:lnTo>
                      <a:pt x="17476" y="20138"/>
                    </a:lnTo>
                    <a:lnTo>
                      <a:pt x="17649" y="20312"/>
                    </a:lnTo>
                    <a:lnTo>
                      <a:pt x="17842" y="20466"/>
                    </a:lnTo>
                    <a:lnTo>
                      <a:pt x="18035" y="20601"/>
                    </a:lnTo>
                    <a:lnTo>
                      <a:pt x="18247" y="20736"/>
                    </a:lnTo>
                    <a:lnTo>
                      <a:pt x="18460" y="20852"/>
                    </a:lnTo>
                    <a:lnTo>
                      <a:pt x="18672" y="20948"/>
                    </a:lnTo>
                    <a:lnTo>
                      <a:pt x="18903" y="21025"/>
                    </a:lnTo>
                    <a:lnTo>
                      <a:pt x="19135" y="21103"/>
                    </a:lnTo>
                    <a:lnTo>
                      <a:pt x="19385" y="21160"/>
                    </a:lnTo>
                    <a:lnTo>
                      <a:pt x="19617" y="21199"/>
                    </a:lnTo>
                    <a:lnTo>
                      <a:pt x="19868" y="21218"/>
                    </a:lnTo>
                    <a:lnTo>
                      <a:pt x="20350" y="21218"/>
                    </a:lnTo>
                    <a:lnTo>
                      <a:pt x="20601" y="21180"/>
                    </a:lnTo>
                    <a:lnTo>
                      <a:pt x="20832" y="21141"/>
                    </a:lnTo>
                    <a:lnTo>
                      <a:pt x="21063" y="21083"/>
                    </a:lnTo>
                    <a:lnTo>
                      <a:pt x="21295" y="21006"/>
                    </a:lnTo>
                    <a:lnTo>
                      <a:pt x="21526" y="20910"/>
                    </a:lnTo>
                    <a:lnTo>
                      <a:pt x="21739" y="20794"/>
                    </a:lnTo>
                    <a:lnTo>
                      <a:pt x="21951" y="20678"/>
                    </a:lnTo>
                    <a:lnTo>
                      <a:pt x="22163" y="20543"/>
                    </a:lnTo>
                    <a:lnTo>
                      <a:pt x="22356" y="20389"/>
                    </a:lnTo>
                    <a:lnTo>
                      <a:pt x="22529" y="20235"/>
                    </a:lnTo>
                    <a:lnTo>
                      <a:pt x="22703" y="20061"/>
                    </a:lnTo>
                    <a:lnTo>
                      <a:pt x="22877" y="19868"/>
                    </a:lnTo>
                    <a:lnTo>
                      <a:pt x="23012" y="19675"/>
                    </a:lnTo>
                    <a:lnTo>
                      <a:pt x="23166" y="19482"/>
                    </a:lnTo>
                    <a:lnTo>
                      <a:pt x="23282" y="19270"/>
                    </a:lnTo>
                    <a:lnTo>
                      <a:pt x="23378" y="19058"/>
                    </a:lnTo>
                    <a:lnTo>
                      <a:pt x="23474" y="18846"/>
                    </a:lnTo>
                    <a:lnTo>
                      <a:pt x="23532" y="18653"/>
                    </a:lnTo>
                    <a:lnTo>
                      <a:pt x="23629" y="18248"/>
                    </a:lnTo>
                    <a:lnTo>
                      <a:pt x="23706" y="17843"/>
                    </a:lnTo>
                    <a:lnTo>
                      <a:pt x="23725" y="17418"/>
                    </a:lnTo>
                    <a:lnTo>
                      <a:pt x="23706" y="17013"/>
                    </a:lnTo>
                    <a:lnTo>
                      <a:pt x="23648" y="16589"/>
                    </a:lnTo>
                    <a:lnTo>
                      <a:pt x="23552" y="16184"/>
                    </a:lnTo>
                    <a:lnTo>
                      <a:pt x="23436" y="15760"/>
                    </a:lnTo>
                    <a:lnTo>
                      <a:pt x="23301" y="15355"/>
                    </a:lnTo>
                    <a:lnTo>
                      <a:pt x="23147" y="14930"/>
                    </a:lnTo>
                    <a:lnTo>
                      <a:pt x="22973" y="14525"/>
                    </a:lnTo>
                    <a:lnTo>
                      <a:pt x="22780" y="14120"/>
                    </a:lnTo>
                    <a:lnTo>
                      <a:pt x="22568" y="13734"/>
                    </a:lnTo>
                    <a:lnTo>
                      <a:pt x="22356" y="13349"/>
                    </a:lnTo>
                    <a:lnTo>
                      <a:pt x="21893" y="12577"/>
                    </a:lnTo>
                    <a:lnTo>
                      <a:pt x="21507" y="11921"/>
                    </a:lnTo>
                    <a:lnTo>
                      <a:pt x="21102" y="11227"/>
                    </a:lnTo>
                    <a:lnTo>
                      <a:pt x="20273" y="9742"/>
                    </a:lnTo>
                    <a:lnTo>
                      <a:pt x="19424" y="8179"/>
                    </a:lnTo>
                    <a:lnTo>
                      <a:pt x="18537" y="6578"/>
                    </a:lnTo>
                    <a:lnTo>
                      <a:pt x="18093" y="5787"/>
                    </a:lnTo>
                    <a:lnTo>
                      <a:pt x="17630" y="5016"/>
                    </a:lnTo>
                    <a:lnTo>
                      <a:pt x="17148" y="4264"/>
                    </a:lnTo>
                    <a:lnTo>
                      <a:pt x="16666" y="3550"/>
                    </a:lnTo>
                    <a:lnTo>
                      <a:pt x="16183" y="2856"/>
                    </a:lnTo>
                    <a:lnTo>
                      <a:pt x="15682" y="2219"/>
                    </a:lnTo>
                    <a:lnTo>
                      <a:pt x="15180" y="1621"/>
                    </a:lnTo>
                    <a:lnTo>
                      <a:pt x="14910" y="1332"/>
                    </a:lnTo>
                    <a:lnTo>
                      <a:pt x="14660" y="1081"/>
                    </a:lnTo>
                    <a:lnTo>
                      <a:pt x="14448" y="888"/>
                    </a:lnTo>
                    <a:lnTo>
                      <a:pt x="14235" y="715"/>
                    </a:lnTo>
                    <a:lnTo>
                      <a:pt x="14023" y="560"/>
                    </a:lnTo>
                    <a:lnTo>
                      <a:pt x="13811" y="425"/>
                    </a:lnTo>
                    <a:lnTo>
                      <a:pt x="13599" y="310"/>
                    </a:lnTo>
                    <a:lnTo>
                      <a:pt x="13406" y="213"/>
                    </a:lnTo>
                    <a:lnTo>
                      <a:pt x="13194" y="136"/>
                    </a:lnTo>
                    <a:lnTo>
                      <a:pt x="12982" y="78"/>
                    </a:lnTo>
                    <a:lnTo>
                      <a:pt x="12769" y="39"/>
                    </a:lnTo>
                    <a:lnTo>
                      <a:pt x="12557" y="20"/>
                    </a:lnTo>
                    <a:lnTo>
                      <a:pt x="12364" y="1"/>
                    </a:lnTo>
                    <a:close/>
                  </a:path>
                </a:pathLst>
              </a:custGeom>
              <a:gradFill>
                <a:gsLst>
                  <a:gs pos="0">
                    <a:srgbClr val="8CC396"/>
                  </a:gs>
                  <a:gs pos="100000">
                    <a:srgbClr val="4D7F56"/>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1226950" y="712950"/>
                <a:ext cx="605675" cy="216050"/>
              </a:xfrm>
              <a:custGeom>
                <a:avLst/>
                <a:gdLst/>
                <a:ahLst/>
                <a:cxnLst/>
                <a:rect l="l" t="t" r="r" b="b"/>
                <a:pathLst>
                  <a:path w="24227" h="8642" extrusionOk="0">
                    <a:moveTo>
                      <a:pt x="7292" y="0"/>
                    </a:moveTo>
                    <a:lnTo>
                      <a:pt x="7002" y="58"/>
                    </a:lnTo>
                    <a:lnTo>
                      <a:pt x="6713" y="135"/>
                    </a:lnTo>
                    <a:lnTo>
                      <a:pt x="6424" y="251"/>
                    </a:lnTo>
                    <a:lnTo>
                      <a:pt x="6154" y="386"/>
                    </a:lnTo>
                    <a:lnTo>
                      <a:pt x="5903" y="540"/>
                    </a:lnTo>
                    <a:lnTo>
                      <a:pt x="5652" y="714"/>
                    </a:lnTo>
                    <a:lnTo>
                      <a:pt x="5170" y="1080"/>
                    </a:lnTo>
                    <a:lnTo>
                      <a:pt x="4958" y="1235"/>
                    </a:lnTo>
                    <a:lnTo>
                      <a:pt x="4726" y="1408"/>
                    </a:lnTo>
                    <a:lnTo>
                      <a:pt x="4495" y="1582"/>
                    </a:lnTo>
                    <a:lnTo>
                      <a:pt x="4225" y="1736"/>
                    </a:lnTo>
                    <a:lnTo>
                      <a:pt x="3935" y="1871"/>
                    </a:lnTo>
                    <a:lnTo>
                      <a:pt x="3627" y="1987"/>
                    </a:lnTo>
                    <a:lnTo>
                      <a:pt x="3492" y="2025"/>
                    </a:lnTo>
                    <a:lnTo>
                      <a:pt x="3338" y="2045"/>
                    </a:lnTo>
                    <a:lnTo>
                      <a:pt x="3164" y="2064"/>
                    </a:lnTo>
                    <a:lnTo>
                      <a:pt x="2855" y="2064"/>
                    </a:lnTo>
                    <a:lnTo>
                      <a:pt x="2701" y="2025"/>
                    </a:lnTo>
                    <a:lnTo>
                      <a:pt x="2450" y="1948"/>
                    </a:lnTo>
                    <a:lnTo>
                      <a:pt x="2257" y="1890"/>
                    </a:lnTo>
                    <a:lnTo>
                      <a:pt x="2064" y="1852"/>
                    </a:lnTo>
                    <a:lnTo>
                      <a:pt x="1910" y="1833"/>
                    </a:lnTo>
                    <a:lnTo>
                      <a:pt x="1775" y="1833"/>
                    </a:lnTo>
                    <a:lnTo>
                      <a:pt x="1621" y="1852"/>
                    </a:lnTo>
                    <a:lnTo>
                      <a:pt x="1486" y="1871"/>
                    </a:lnTo>
                    <a:lnTo>
                      <a:pt x="1351" y="1929"/>
                    </a:lnTo>
                    <a:lnTo>
                      <a:pt x="1216" y="1987"/>
                    </a:lnTo>
                    <a:lnTo>
                      <a:pt x="1100" y="2045"/>
                    </a:lnTo>
                    <a:lnTo>
                      <a:pt x="965" y="2122"/>
                    </a:lnTo>
                    <a:lnTo>
                      <a:pt x="753" y="2315"/>
                    </a:lnTo>
                    <a:lnTo>
                      <a:pt x="560" y="2527"/>
                    </a:lnTo>
                    <a:lnTo>
                      <a:pt x="386" y="2778"/>
                    </a:lnTo>
                    <a:lnTo>
                      <a:pt x="271" y="3028"/>
                    </a:lnTo>
                    <a:lnTo>
                      <a:pt x="174" y="3260"/>
                    </a:lnTo>
                    <a:lnTo>
                      <a:pt x="116" y="3511"/>
                    </a:lnTo>
                    <a:lnTo>
                      <a:pt x="58" y="3761"/>
                    </a:lnTo>
                    <a:lnTo>
                      <a:pt x="20" y="4012"/>
                    </a:lnTo>
                    <a:lnTo>
                      <a:pt x="1" y="4282"/>
                    </a:lnTo>
                    <a:lnTo>
                      <a:pt x="1" y="4533"/>
                    </a:lnTo>
                    <a:lnTo>
                      <a:pt x="20" y="4803"/>
                    </a:lnTo>
                    <a:lnTo>
                      <a:pt x="58" y="5073"/>
                    </a:lnTo>
                    <a:lnTo>
                      <a:pt x="116" y="5324"/>
                    </a:lnTo>
                    <a:lnTo>
                      <a:pt x="174" y="5555"/>
                    </a:lnTo>
                    <a:lnTo>
                      <a:pt x="290" y="5806"/>
                    </a:lnTo>
                    <a:lnTo>
                      <a:pt x="406" y="6018"/>
                    </a:lnTo>
                    <a:lnTo>
                      <a:pt x="541" y="6230"/>
                    </a:lnTo>
                    <a:lnTo>
                      <a:pt x="695" y="6423"/>
                    </a:lnTo>
                    <a:lnTo>
                      <a:pt x="888" y="6577"/>
                    </a:lnTo>
                    <a:lnTo>
                      <a:pt x="1081" y="6732"/>
                    </a:lnTo>
                    <a:lnTo>
                      <a:pt x="1293" y="6848"/>
                    </a:lnTo>
                    <a:lnTo>
                      <a:pt x="1524" y="6925"/>
                    </a:lnTo>
                    <a:lnTo>
                      <a:pt x="1737" y="7002"/>
                    </a:lnTo>
                    <a:lnTo>
                      <a:pt x="1968" y="7021"/>
                    </a:lnTo>
                    <a:lnTo>
                      <a:pt x="2200" y="7040"/>
                    </a:lnTo>
                    <a:lnTo>
                      <a:pt x="2412" y="7040"/>
                    </a:lnTo>
                    <a:lnTo>
                      <a:pt x="2643" y="7002"/>
                    </a:lnTo>
                    <a:lnTo>
                      <a:pt x="2875" y="6963"/>
                    </a:lnTo>
                    <a:lnTo>
                      <a:pt x="3106" y="6886"/>
                    </a:lnTo>
                    <a:lnTo>
                      <a:pt x="3338" y="6809"/>
                    </a:lnTo>
                    <a:lnTo>
                      <a:pt x="3550" y="6713"/>
                    </a:lnTo>
                    <a:lnTo>
                      <a:pt x="3762" y="6616"/>
                    </a:lnTo>
                    <a:lnTo>
                      <a:pt x="3974" y="6500"/>
                    </a:lnTo>
                    <a:lnTo>
                      <a:pt x="4167" y="6365"/>
                    </a:lnTo>
                    <a:lnTo>
                      <a:pt x="4553" y="6095"/>
                    </a:lnTo>
                    <a:lnTo>
                      <a:pt x="4977" y="5729"/>
                    </a:lnTo>
                    <a:lnTo>
                      <a:pt x="5401" y="5343"/>
                    </a:lnTo>
                    <a:lnTo>
                      <a:pt x="5826" y="4957"/>
                    </a:lnTo>
                    <a:lnTo>
                      <a:pt x="6250" y="4591"/>
                    </a:lnTo>
                    <a:lnTo>
                      <a:pt x="6482" y="4417"/>
                    </a:lnTo>
                    <a:lnTo>
                      <a:pt x="6694" y="4263"/>
                    </a:lnTo>
                    <a:lnTo>
                      <a:pt x="6925" y="4128"/>
                    </a:lnTo>
                    <a:lnTo>
                      <a:pt x="7176" y="4012"/>
                    </a:lnTo>
                    <a:lnTo>
                      <a:pt x="7272" y="4417"/>
                    </a:lnTo>
                    <a:lnTo>
                      <a:pt x="7369" y="4822"/>
                    </a:lnTo>
                    <a:lnTo>
                      <a:pt x="7465" y="5247"/>
                    </a:lnTo>
                    <a:lnTo>
                      <a:pt x="7600" y="5652"/>
                    </a:lnTo>
                    <a:lnTo>
                      <a:pt x="7755" y="6037"/>
                    </a:lnTo>
                    <a:lnTo>
                      <a:pt x="7928" y="6423"/>
                    </a:lnTo>
                    <a:lnTo>
                      <a:pt x="8140" y="6790"/>
                    </a:lnTo>
                    <a:lnTo>
                      <a:pt x="8372" y="7156"/>
                    </a:lnTo>
                    <a:lnTo>
                      <a:pt x="8642" y="7484"/>
                    </a:lnTo>
                    <a:lnTo>
                      <a:pt x="8950" y="7773"/>
                    </a:lnTo>
                    <a:lnTo>
                      <a:pt x="9278" y="8024"/>
                    </a:lnTo>
                    <a:lnTo>
                      <a:pt x="9606" y="8256"/>
                    </a:lnTo>
                    <a:lnTo>
                      <a:pt x="9973" y="8410"/>
                    </a:lnTo>
                    <a:lnTo>
                      <a:pt x="10146" y="8487"/>
                    </a:lnTo>
                    <a:lnTo>
                      <a:pt x="10320" y="8545"/>
                    </a:lnTo>
                    <a:lnTo>
                      <a:pt x="10513" y="8583"/>
                    </a:lnTo>
                    <a:lnTo>
                      <a:pt x="10686" y="8622"/>
                    </a:lnTo>
                    <a:lnTo>
                      <a:pt x="10879" y="8641"/>
                    </a:lnTo>
                    <a:lnTo>
                      <a:pt x="11072" y="8641"/>
                    </a:lnTo>
                    <a:lnTo>
                      <a:pt x="11304" y="8622"/>
                    </a:lnTo>
                    <a:lnTo>
                      <a:pt x="11535" y="8603"/>
                    </a:lnTo>
                    <a:lnTo>
                      <a:pt x="11786" y="8545"/>
                    </a:lnTo>
                    <a:lnTo>
                      <a:pt x="11998" y="8468"/>
                    </a:lnTo>
                    <a:lnTo>
                      <a:pt x="12229" y="8371"/>
                    </a:lnTo>
                    <a:lnTo>
                      <a:pt x="12422" y="8256"/>
                    </a:lnTo>
                    <a:lnTo>
                      <a:pt x="12635" y="8121"/>
                    </a:lnTo>
                    <a:lnTo>
                      <a:pt x="12808" y="7986"/>
                    </a:lnTo>
                    <a:lnTo>
                      <a:pt x="13001" y="7831"/>
                    </a:lnTo>
                    <a:lnTo>
                      <a:pt x="13175" y="7677"/>
                    </a:lnTo>
                    <a:lnTo>
                      <a:pt x="13503" y="7310"/>
                    </a:lnTo>
                    <a:lnTo>
                      <a:pt x="13811" y="6925"/>
                    </a:lnTo>
                    <a:lnTo>
                      <a:pt x="14100" y="6520"/>
                    </a:lnTo>
                    <a:lnTo>
                      <a:pt x="14390" y="6115"/>
                    </a:lnTo>
                    <a:lnTo>
                      <a:pt x="14756" y="5613"/>
                    </a:lnTo>
                    <a:lnTo>
                      <a:pt x="15123" y="5112"/>
                    </a:lnTo>
                    <a:lnTo>
                      <a:pt x="15316" y="4899"/>
                    </a:lnTo>
                    <a:lnTo>
                      <a:pt x="15451" y="4784"/>
                    </a:lnTo>
                    <a:lnTo>
                      <a:pt x="15605" y="4649"/>
                    </a:lnTo>
                    <a:lnTo>
                      <a:pt x="15798" y="4533"/>
                    </a:lnTo>
                    <a:lnTo>
                      <a:pt x="15991" y="4475"/>
                    </a:lnTo>
                    <a:lnTo>
                      <a:pt x="16087" y="4456"/>
                    </a:lnTo>
                    <a:lnTo>
                      <a:pt x="16299" y="4456"/>
                    </a:lnTo>
                    <a:lnTo>
                      <a:pt x="16396" y="4494"/>
                    </a:lnTo>
                    <a:lnTo>
                      <a:pt x="16492" y="4533"/>
                    </a:lnTo>
                    <a:lnTo>
                      <a:pt x="16569" y="4591"/>
                    </a:lnTo>
                    <a:lnTo>
                      <a:pt x="16724" y="4745"/>
                    </a:lnTo>
                    <a:lnTo>
                      <a:pt x="16859" y="4919"/>
                    </a:lnTo>
                    <a:lnTo>
                      <a:pt x="16974" y="5112"/>
                    </a:lnTo>
                    <a:lnTo>
                      <a:pt x="17071" y="5266"/>
                    </a:lnTo>
                    <a:lnTo>
                      <a:pt x="17225" y="5478"/>
                    </a:lnTo>
                    <a:lnTo>
                      <a:pt x="17379" y="5671"/>
                    </a:lnTo>
                    <a:lnTo>
                      <a:pt x="17553" y="5845"/>
                    </a:lnTo>
                    <a:lnTo>
                      <a:pt x="17746" y="6018"/>
                    </a:lnTo>
                    <a:lnTo>
                      <a:pt x="17939" y="6192"/>
                    </a:lnTo>
                    <a:lnTo>
                      <a:pt x="18151" y="6327"/>
                    </a:lnTo>
                    <a:lnTo>
                      <a:pt x="18363" y="6462"/>
                    </a:lnTo>
                    <a:lnTo>
                      <a:pt x="18595" y="6577"/>
                    </a:lnTo>
                    <a:lnTo>
                      <a:pt x="18826" y="6693"/>
                    </a:lnTo>
                    <a:lnTo>
                      <a:pt x="19058" y="6770"/>
                    </a:lnTo>
                    <a:lnTo>
                      <a:pt x="19308" y="6848"/>
                    </a:lnTo>
                    <a:lnTo>
                      <a:pt x="19559" y="6905"/>
                    </a:lnTo>
                    <a:lnTo>
                      <a:pt x="19791" y="6944"/>
                    </a:lnTo>
                    <a:lnTo>
                      <a:pt x="20061" y="6963"/>
                    </a:lnTo>
                    <a:lnTo>
                      <a:pt x="20311" y="6983"/>
                    </a:lnTo>
                    <a:lnTo>
                      <a:pt x="20562" y="6963"/>
                    </a:lnTo>
                    <a:lnTo>
                      <a:pt x="20813" y="6925"/>
                    </a:lnTo>
                    <a:lnTo>
                      <a:pt x="21064" y="6886"/>
                    </a:lnTo>
                    <a:lnTo>
                      <a:pt x="21295" y="6828"/>
                    </a:lnTo>
                    <a:lnTo>
                      <a:pt x="21546" y="6732"/>
                    </a:lnTo>
                    <a:lnTo>
                      <a:pt x="21777" y="6635"/>
                    </a:lnTo>
                    <a:lnTo>
                      <a:pt x="22009" y="6539"/>
                    </a:lnTo>
                    <a:lnTo>
                      <a:pt x="22221" y="6404"/>
                    </a:lnTo>
                    <a:lnTo>
                      <a:pt x="22433" y="6269"/>
                    </a:lnTo>
                    <a:lnTo>
                      <a:pt x="22626" y="6115"/>
                    </a:lnTo>
                    <a:lnTo>
                      <a:pt x="22819" y="5941"/>
                    </a:lnTo>
                    <a:lnTo>
                      <a:pt x="23012" y="5767"/>
                    </a:lnTo>
                    <a:lnTo>
                      <a:pt x="23166" y="5574"/>
                    </a:lnTo>
                    <a:lnTo>
                      <a:pt x="23340" y="5382"/>
                    </a:lnTo>
                    <a:lnTo>
                      <a:pt x="23475" y="5169"/>
                    </a:lnTo>
                    <a:lnTo>
                      <a:pt x="23590" y="4938"/>
                    </a:lnTo>
                    <a:lnTo>
                      <a:pt x="23706" y="4726"/>
                    </a:lnTo>
                    <a:lnTo>
                      <a:pt x="23822" y="4456"/>
                    </a:lnTo>
                    <a:lnTo>
                      <a:pt x="23957" y="4089"/>
                    </a:lnTo>
                    <a:lnTo>
                      <a:pt x="24092" y="3684"/>
                    </a:lnTo>
                    <a:lnTo>
                      <a:pt x="24150" y="3453"/>
                    </a:lnTo>
                    <a:lnTo>
                      <a:pt x="24188" y="3241"/>
                    </a:lnTo>
                    <a:lnTo>
                      <a:pt x="24208" y="3009"/>
                    </a:lnTo>
                    <a:lnTo>
                      <a:pt x="24227" y="2797"/>
                    </a:lnTo>
                    <a:lnTo>
                      <a:pt x="24208" y="2585"/>
                    </a:lnTo>
                    <a:lnTo>
                      <a:pt x="24150" y="2373"/>
                    </a:lnTo>
                    <a:lnTo>
                      <a:pt x="24073" y="2180"/>
                    </a:lnTo>
                    <a:lnTo>
                      <a:pt x="23957" y="2006"/>
                    </a:lnTo>
                    <a:lnTo>
                      <a:pt x="23803" y="1871"/>
                    </a:lnTo>
                    <a:lnTo>
                      <a:pt x="23725" y="1794"/>
                    </a:lnTo>
                    <a:lnTo>
                      <a:pt x="23610" y="1736"/>
                    </a:lnTo>
                    <a:lnTo>
                      <a:pt x="23243" y="1562"/>
                    </a:lnTo>
                    <a:lnTo>
                      <a:pt x="23050" y="1485"/>
                    </a:lnTo>
                    <a:lnTo>
                      <a:pt x="22857" y="1427"/>
                    </a:lnTo>
                    <a:lnTo>
                      <a:pt x="22664" y="1427"/>
                    </a:lnTo>
                    <a:lnTo>
                      <a:pt x="22472" y="1447"/>
                    </a:lnTo>
                    <a:lnTo>
                      <a:pt x="22259" y="1524"/>
                    </a:lnTo>
                    <a:lnTo>
                      <a:pt x="22047" y="1640"/>
                    </a:lnTo>
                    <a:lnTo>
                      <a:pt x="21816" y="1794"/>
                    </a:lnTo>
                    <a:lnTo>
                      <a:pt x="21604" y="1968"/>
                    </a:lnTo>
                    <a:lnTo>
                      <a:pt x="21179" y="2334"/>
                    </a:lnTo>
                    <a:lnTo>
                      <a:pt x="20909" y="2585"/>
                    </a:lnTo>
                    <a:lnTo>
                      <a:pt x="20639" y="2816"/>
                    </a:lnTo>
                    <a:lnTo>
                      <a:pt x="20466" y="2951"/>
                    </a:lnTo>
                    <a:lnTo>
                      <a:pt x="20273" y="3067"/>
                    </a:lnTo>
                    <a:lnTo>
                      <a:pt x="20080" y="3183"/>
                    </a:lnTo>
                    <a:lnTo>
                      <a:pt x="19868" y="3279"/>
                    </a:lnTo>
                    <a:lnTo>
                      <a:pt x="19636" y="3356"/>
                    </a:lnTo>
                    <a:lnTo>
                      <a:pt x="19405" y="3395"/>
                    </a:lnTo>
                    <a:lnTo>
                      <a:pt x="19173" y="3414"/>
                    </a:lnTo>
                    <a:lnTo>
                      <a:pt x="18942" y="3376"/>
                    </a:lnTo>
                    <a:lnTo>
                      <a:pt x="18826" y="3337"/>
                    </a:lnTo>
                    <a:lnTo>
                      <a:pt x="18691" y="3298"/>
                    </a:lnTo>
                    <a:lnTo>
                      <a:pt x="18460" y="3183"/>
                    </a:lnTo>
                    <a:lnTo>
                      <a:pt x="18247" y="3028"/>
                    </a:lnTo>
                    <a:lnTo>
                      <a:pt x="18016" y="2874"/>
                    </a:lnTo>
                    <a:lnTo>
                      <a:pt x="17765" y="2681"/>
                    </a:lnTo>
                    <a:lnTo>
                      <a:pt x="17495" y="2508"/>
                    </a:lnTo>
                    <a:lnTo>
                      <a:pt x="17341" y="2430"/>
                    </a:lnTo>
                    <a:lnTo>
                      <a:pt x="17206" y="2373"/>
                    </a:lnTo>
                    <a:lnTo>
                      <a:pt x="17052" y="2334"/>
                    </a:lnTo>
                    <a:lnTo>
                      <a:pt x="16897" y="2295"/>
                    </a:lnTo>
                    <a:lnTo>
                      <a:pt x="16685" y="2276"/>
                    </a:lnTo>
                    <a:lnTo>
                      <a:pt x="16492" y="2276"/>
                    </a:lnTo>
                    <a:lnTo>
                      <a:pt x="16126" y="2334"/>
                    </a:lnTo>
                    <a:lnTo>
                      <a:pt x="15644" y="2411"/>
                    </a:lnTo>
                    <a:lnTo>
                      <a:pt x="15161" y="2527"/>
                    </a:lnTo>
                    <a:lnTo>
                      <a:pt x="14679" y="2662"/>
                    </a:lnTo>
                    <a:lnTo>
                      <a:pt x="14197" y="2797"/>
                    </a:lnTo>
                    <a:lnTo>
                      <a:pt x="13985" y="2874"/>
                    </a:lnTo>
                    <a:lnTo>
                      <a:pt x="13271" y="3106"/>
                    </a:lnTo>
                    <a:lnTo>
                      <a:pt x="12924" y="3202"/>
                    </a:lnTo>
                    <a:lnTo>
                      <a:pt x="12577" y="3279"/>
                    </a:lnTo>
                    <a:lnTo>
                      <a:pt x="12229" y="3298"/>
                    </a:lnTo>
                    <a:lnTo>
                      <a:pt x="12075" y="3298"/>
                    </a:lnTo>
                    <a:lnTo>
                      <a:pt x="11902" y="3279"/>
                    </a:lnTo>
                    <a:lnTo>
                      <a:pt x="11747" y="3260"/>
                    </a:lnTo>
                    <a:lnTo>
                      <a:pt x="11593" y="3202"/>
                    </a:lnTo>
                    <a:lnTo>
                      <a:pt x="11439" y="3144"/>
                    </a:lnTo>
                    <a:lnTo>
                      <a:pt x="11304" y="3067"/>
                    </a:lnTo>
                    <a:lnTo>
                      <a:pt x="11149" y="2971"/>
                    </a:lnTo>
                    <a:lnTo>
                      <a:pt x="11034" y="2874"/>
                    </a:lnTo>
                    <a:lnTo>
                      <a:pt x="10918" y="2739"/>
                    </a:lnTo>
                    <a:lnTo>
                      <a:pt x="10802" y="2623"/>
                    </a:lnTo>
                    <a:lnTo>
                      <a:pt x="10590" y="2334"/>
                    </a:lnTo>
                    <a:lnTo>
                      <a:pt x="10397" y="2045"/>
                    </a:lnTo>
                    <a:lnTo>
                      <a:pt x="10262" y="1813"/>
                    </a:lnTo>
                    <a:lnTo>
                      <a:pt x="10069" y="1562"/>
                    </a:lnTo>
                    <a:lnTo>
                      <a:pt x="9838" y="1273"/>
                    </a:lnTo>
                    <a:lnTo>
                      <a:pt x="9548" y="945"/>
                    </a:lnTo>
                    <a:lnTo>
                      <a:pt x="9375" y="791"/>
                    </a:lnTo>
                    <a:lnTo>
                      <a:pt x="9182" y="637"/>
                    </a:lnTo>
                    <a:lnTo>
                      <a:pt x="8989" y="502"/>
                    </a:lnTo>
                    <a:lnTo>
                      <a:pt x="8777" y="367"/>
                    </a:lnTo>
                    <a:lnTo>
                      <a:pt x="8565" y="251"/>
                    </a:lnTo>
                    <a:lnTo>
                      <a:pt x="8333" y="154"/>
                    </a:lnTo>
                    <a:lnTo>
                      <a:pt x="8082" y="77"/>
                    </a:lnTo>
                    <a:lnTo>
                      <a:pt x="7832" y="19"/>
                    </a:lnTo>
                    <a:lnTo>
                      <a:pt x="7562" y="0"/>
                    </a:lnTo>
                    <a:close/>
                  </a:path>
                </a:pathLst>
              </a:custGeom>
              <a:gradFill>
                <a:gsLst>
                  <a:gs pos="0">
                    <a:schemeClr val="lt1"/>
                  </a:gs>
                  <a:gs pos="100000">
                    <a:srgbClr val="B6C9DB"/>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1147875" y="144425"/>
                <a:ext cx="451375" cy="435450"/>
              </a:xfrm>
              <a:custGeom>
                <a:avLst/>
                <a:gdLst/>
                <a:ahLst/>
                <a:cxnLst/>
                <a:rect l="l" t="t" r="r" b="b"/>
                <a:pathLst>
                  <a:path w="18055" h="17418" extrusionOk="0">
                    <a:moveTo>
                      <a:pt x="9259" y="0"/>
                    </a:moveTo>
                    <a:lnTo>
                      <a:pt x="8951" y="39"/>
                    </a:lnTo>
                    <a:lnTo>
                      <a:pt x="8642" y="135"/>
                    </a:lnTo>
                    <a:lnTo>
                      <a:pt x="8334" y="251"/>
                    </a:lnTo>
                    <a:lnTo>
                      <a:pt x="8025" y="405"/>
                    </a:lnTo>
                    <a:lnTo>
                      <a:pt x="7716" y="598"/>
                    </a:lnTo>
                    <a:lnTo>
                      <a:pt x="7427" y="810"/>
                    </a:lnTo>
                    <a:lnTo>
                      <a:pt x="7118" y="1061"/>
                    </a:lnTo>
                    <a:lnTo>
                      <a:pt x="6829" y="1312"/>
                    </a:lnTo>
                    <a:lnTo>
                      <a:pt x="6540" y="1582"/>
                    </a:lnTo>
                    <a:lnTo>
                      <a:pt x="6250" y="1871"/>
                    </a:lnTo>
                    <a:lnTo>
                      <a:pt x="5730" y="2411"/>
                    </a:lnTo>
                    <a:lnTo>
                      <a:pt x="5228" y="3009"/>
                    </a:lnTo>
                    <a:lnTo>
                      <a:pt x="4746" y="3607"/>
                    </a:lnTo>
                    <a:lnTo>
                      <a:pt x="4283" y="4243"/>
                    </a:lnTo>
                    <a:lnTo>
                      <a:pt x="3839" y="4919"/>
                    </a:lnTo>
                    <a:lnTo>
                      <a:pt x="3415" y="5594"/>
                    </a:lnTo>
                    <a:lnTo>
                      <a:pt x="3010" y="6288"/>
                    </a:lnTo>
                    <a:lnTo>
                      <a:pt x="2624" y="7002"/>
                    </a:lnTo>
                    <a:lnTo>
                      <a:pt x="2258" y="7735"/>
                    </a:lnTo>
                    <a:lnTo>
                      <a:pt x="1910" y="8468"/>
                    </a:lnTo>
                    <a:lnTo>
                      <a:pt x="1563" y="9201"/>
                    </a:lnTo>
                    <a:lnTo>
                      <a:pt x="1255" y="9953"/>
                    </a:lnTo>
                    <a:lnTo>
                      <a:pt x="985" y="10686"/>
                    </a:lnTo>
                    <a:lnTo>
                      <a:pt x="715" y="11419"/>
                    </a:lnTo>
                    <a:lnTo>
                      <a:pt x="464" y="12152"/>
                    </a:lnTo>
                    <a:lnTo>
                      <a:pt x="252" y="12865"/>
                    </a:lnTo>
                    <a:lnTo>
                      <a:pt x="136" y="13290"/>
                    </a:lnTo>
                    <a:lnTo>
                      <a:pt x="59" y="13733"/>
                    </a:lnTo>
                    <a:lnTo>
                      <a:pt x="1" y="14177"/>
                    </a:lnTo>
                    <a:lnTo>
                      <a:pt x="1" y="14389"/>
                    </a:lnTo>
                    <a:lnTo>
                      <a:pt x="20" y="14601"/>
                    </a:lnTo>
                    <a:lnTo>
                      <a:pt x="40" y="14814"/>
                    </a:lnTo>
                    <a:lnTo>
                      <a:pt x="78" y="15026"/>
                    </a:lnTo>
                    <a:lnTo>
                      <a:pt x="136" y="15219"/>
                    </a:lnTo>
                    <a:lnTo>
                      <a:pt x="213" y="15392"/>
                    </a:lnTo>
                    <a:lnTo>
                      <a:pt x="310" y="15566"/>
                    </a:lnTo>
                    <a:lnTo>
                      <a:pt x="445" y="15720"/>
                    </a:lnTo>
                    <a:lnTo>
                      <a:pt x="580" y="15855"/>
                    </a:lnTo>
                    <a:lnTo>
                      <a:pt x="753" y="15971"/>
                    </a:lnTo>
                    <a:lnTo>
                      <a:pt x="888" y="16067"/>
                    </a:lnTo>
                    <a:lnTo>
                      <a:pt x="1042" y="16125"/>
                    </a:lnTo>
                    <a:lnTo>
                      <a:pt x="1216" y="16164"/>
                    </a:lnTo>
                    <a:lnTo>
                      <a:pt x="1370" y="16183"/>
                    </a:lnTo>
                    <a:lnTo>
                      <a:pt x="1525" y="16202"/>
                    </a:lnTo>
                    <a:lnTo>
                      <a:pt x="1698" y="16183"/>
                    </a:lnTo>
                    <a:lnTo>
                      <a:pt x="1853" y="16164"/>
                    </a:lnTo>
                    <a:lnTo>
                      <a:pt x="2026" y="16125"/>
                    </a:lnTo>
                    <a:lnTo>
                      <a:pt x="2354" y="16029"/>
                    </a:lnTo>
                    <a:lnTo>
                      <a:pt x="2682" y="15874"/>
                    </a:lnTo>
                    <a:lnTo>
                      <a:pt x="2971" y="15701"/>
                    </a:lnTo>
                    <a:lnTo>
                      <a:pt x="3261" y="15489"/>
                    </a:lnTo>
                    <a:lnTo>
                      <a:pt x="3511" y="15276"/>
                    </a:lnTo>
                    <a:lnTo>
                      <a:pt x="3781" y="15045"/>
                    </a:lnTo>
                    <a:lnTo>
                      <a:pt x="4283" y="14582"/>
                    </a:lnTo>
                    <a:lnTo>
                      <a:pt x="4553" y="14370"/>
                    </a:lnTo>
                    <a:lnTo>
                      <a:pt x="4823" y="14158"/>
                    </a:lnTo>
                    <a:lnTo>
                      <a:pt x="5093" y="13984"/>
                    </a:lnTo>
                    <a:lnTo>
                      <a:pt x="5402" y="13849"/>
                    </a:lnTo>
                    <a:lnTo>
                      <a:pt x="5537" y="14505"/>
                    </a:lnTo>
                    <a:lnTo>
                      <a:pt x="5633" y="14814"/>
                    </a:lnTo>
                    <a:lnTo>
                      <a:pt x="5730" y="15141"/>
                    </a:lnTo>
                    <a:lnTo>
                      <a:pt x="5845" y="15450"/>
                    </a:lnTo>
                    <a:lnTo>
                      <a:pt x="5980" y="15759"/>
                    </a:lnTo>
                    <a:lnTo>
                      <a:pt x="6135" y="16048"/>
                    </a:lnTo>
                    <a:lnTo>
                      <a:pt x="6328" y="16318"/>
                    </a:lnTo>
                    <a:lnTo>
                      <a:pt x="6540" y="16588"/>
                    </a:lnTo>
                    <a:lnTo>
                      <a:pt x="6790" y="16820"/>
                    </a:lnTo>
                    <a:lnTo>
                      <a:pt x="7060" y="17012"/>
                    </a:lnTo>
                    <a:lnTo>
                      <a:pt x="7350" y="17186"/>
                    </a:lnTo>
                    <a:lnTo>
                      <a:pt x="7504" y="17244"/>
                    </a:lnTo>
                    <a:lnTo>
                      <a:pt x="7658" y="17302"/>
                    </a:lnTo>
                    <a:lnTo>
                      <a:pt x="7813" y="17360"/>
                    </a:lnTo>
                    <a:lnTo>
                      <a:pt x="7967" y="17379"/>
                    </a:lnTo>
                    <a:lnTo>
                      <a:pt x="8141" y="17398"/>
                    </a:lnTo>
                    <a:lnTo>
                      <a:pt x="8295" y="17417"/>
                    </a:lnTo>
                    <a:lnTo>
                      <a:pt x="8469" y="17398"/>
                    </a:lnTo>
                    <a:lnTo>
                      <a:pt x="8623" y="17379"/>
                    </a:lnTo>
                    <a:lnTo>
                      <a:pt x="8854" y="17321"/>
                    </a:lnTo>
                    <a:lnTo>
                      <a:pt x="9066" y="17244"/>
                    </a:lnTo>
                    <a:lnTo>
                      <a:pt x="9259" y="17128"/>
                    </a:lnTo>
                    <a:lnTo>
                      <a:pt x="9452" y="17012"/>
                    </a:lnTo>
                    <a:lnTo>
                      <a:pt x="9626" y="16877"/>
                    </a:lnTo>
                    <a:lnTo>
                      <a:pt x="9799" y="16704"/>
                    </a:lnTo>
                    <a:lnTo>
                      <a:pt x="9973" y="16550"/>
                    </a:lnTo>
                    <a:lnTo>
                      <a:pt x="10127" y="16357"/>
                    </a:lnTo>
                    <a:lnTo>
                      <a:pt x="10417" y="15971"/>
                    </a:lnTo>
                    <a:lnTo>
                      <a:pt x="10706" y="15566"/>
                    </a:lnTo>
                    <a:lnTo>
                      <a:pt x="10995" y="15161"/>
                    </a:lnTo>
                    <a:lnTo>
                      <a:pt x="11285" y="14775"/>
                    </a:lnTo>
                    <a:lnTo>
                      <a:pt x="11381" y="14659"/>
                    </a:lnTo>
                    <a:lnTo>
                      <a:pt x="11516" y="14524"/>
                    </a:lnTo>
                    <a:lnTo>
                      <a:pt x="11632" y="14428"/>
                    </a:lnTo>
                    <a:lnTo>
                      <a:pt x="11786" y="14331"/>
                    </a:lnTo>
                    <a:lnTo>
                      <a:pt x="11921" y="14273"/>
                    </a:lnTo>
                    <a:lnTo>
                      <a:pt x="12075" y="14235"/>
                    </a:lnTo>
                    <a:lnTo>
                      <a:pt x="12230" y="14216"/>
                    </a:lnTo>
                    <a:lnTo>
                      <a:pt x="12384" y="14254"/>
                    </a:lnTo>
                    <a:lnTo>
                      <a:pt x="12481" y="14312"/>
                    </a:lnTo>
                    <a:lnTo>
                      <a:pt x="12558" y="14370"/>
                    </a:lnTo>
                    <a:lnTo>
                      <a:pt x="12635" y="14447"/>
                    </a:lnTo>
                    <a:lnTo>
                      <a:pt x="12712" y="14524"/>
                    </a:lnTo>
                    <a:lnTo>
                      <a:pt x="12828" y="14717"/>
                    </a:lnTo>
                    <a:lnTo>
                      <a:pt x="12943" y="14891"/>
                    </a:lnTo>
                    <a:lnTo>
                      <a:pt x="13059" y="15045"/>
                    </a:lnTo>
                    <a:lnTo>
                      <a:pt x="13175" y="15199"/>
                    </a:lnTo>
                    <a:lnTo>
                      <a:pt x="13310" y="15334"/>
                    </a:lnTo>
                    <a:lnTo>
                      <a:pt x="13445" y="15450"/>
                    </a:lnTo>
                    <a:lnTo>
                      <a:pt x="13580" y="15566"/>
                    </a:lnTo>
                    <a:lnTo>
                      <a:pt x="13734" y="15682"/>
                    </a:lnTo>
                    <a:lnTo>
                      <a:pt x="13889" y="15778"/>
                    </a:lnTo>
                    <a:lnTo>
                      <a:pt x="14062" y="15855"/>
                    </a:lnTo>
                    <a:lnTo>
                      <a:pt x="14216" y="15932"/>
                    </a:lnTo>
                    <a:lnTo>
                      <a:pt x="14390" y="16009"/>
                    </a:lnTo>
                    <a:lnTo>
                      <a:pt x="14583" y="16048"/>
                    </a:lnTo>
                    <a:lnTo>
                      <a:pt x="14757" y="16087"/>
                    </a:lnTo>
                    <a:lnTo>
                      <a:pt x="14949" y="16125"/>
                    </a:lnTo>
                    <a:lnTo>
                      <a:pt x="15123" y="16144"/>
                    </a:lnTo>
                    <a:lnTo>
                      <a:pt x="15490" y="16144"/>
                    </a:lnTo>
                    <a:lnTo>
                      <a:pt x="15682" y="16125"/>
                    </a:lnTo>
                    <a:lnTo>
                      <a:pt x="15856" y="16087"/>
                    </a:lnTo>
                    <a:lnTo>
                      <a:pt x="16049" y="16029"/>
                    </a:lnTo>
                    <a:lnTo>
                      <a:pt x="16222" y="15971"/>
                    </a:lnTo>
                    <a:lnTo>
                      <a:pt x="16396" y="15913"/>
                    </a:lnTo>
                    <a:lnTo>
                      <a:pt x="16550" y="15817"/>
                    </a:lnTo>
                    <a:lnTo>
                      <a:pt x="16724" y="15720"/>
                    </a:lnTo>
                    <a:lnTo>
                      <a:pt x="16878" y="15624"/>
                    </a:lnTo>
                    <a:lnTo>
                      <a:pt x="17013" y="15508"/>
                    </a:lnTo>
                    <a:lnTo>
                      <a:pt x="17148" y="15392"/>
                    </a:lnTo>
                    <a:lnTo>
                      <a:pt x="17283" y="15257"/>
                    </a:lnTo>
                    <a:lnTo>
                      <a:pt x="17418" y="15122"/>
                    </a:lnTo>
                    <a:lnTo>
                      <a:pt x="17534" y="14968"/>
                    </a:lnTo>
                    <a:lnTo>
                      <a:pt x="17631" y="14814"/>
                    </a:lnTo>
                    <a:lnTo>
                      <a:pt x="17727" y="14659"/>
                    </a:lnTo>
                    <a:lnTo>
                      <a:pt x="17804" y="14486"/>
                    </a:lnTo>
                    <a:lnTo>
                      <a:pt x="17920" y="14196"/>
                    </a:lnTo>
                    <a:lnTo>
                      <a:pt x="17997" y="13888"/>
                    </a:lnTo>
                    <a:lnTo>
                      <a:pt x="18036" y="13579"/>
                    </a:lnTo>
                    <a:lnTo>
                      <a:pt x="18055" y="13251"/>
                    </a:lnTo>
                    <a:lnTo>
                      <a:pt x="18036" y="12943"/>
                    </a:lnTo>
                    <a:lnTo>
                      <a:pt x="17997" y="12634"/>
                    </a:lnTo>
                    <a:lnTo>
                      <a:pt x="17939" y="12306"/>
                    </a:lnTo>
                    <a:lnTo>
                      <a:pt x="17843" y="11997"/>
                    </a:lnTo>
                    <a:lnTo>
                      <a:pt x="17746" y="11670"/>
                    </a:lnTo>
                    <a:lnTo>
                      <a:pt x="17631" y="11361"/>
                    </a:lnTo>
                    <a:lnTo>
                      <a:pt x="17495" y="11052"/>
                    </a:lnTo>
                    <a:lnTo>
                      <a:pt x="17341" y="10744"/>
                    </a:lnTo>
                    <a:lnTo>
                      <a:pt x="17013" y="10146"/>
                    </a:lnTo>
                    <a:lnTo>
                      <a:pt x="16666" y="9567"/>
                    </a:lnTo>
                    <a:lnTo>
                      <a:pt x="16377" y="9066"/>
                    </a:lnTo>
                    <a:lnTo>
                      <a:pt x="16068" y="8545"/>
                    </a:lnTo>
                    <a:lnTo>
                      <a:pt x="15432" y="7407"/>
                    </a:lnTo>
                    <a:lnTo>
                      <a:pt x="14795" y="6211"/>
                    </a:lnTo>
                    <a:lnTo>
                      <a:pt x="14120" y="5015"/>
                    </a:lnTo>
                    <a:lnTo>
                      <a:pt x="13773" y="4417"/>
                    </a:lnTo>
                    <a:lnTo>
                      <a:pt x="13426" y="3819"/>
                    </a:lnTo>
                    <a:lnTo>
                      <a:pt x="13059" y="3240"/>
                    </a:lnTo>
                    <a:lnTo>
                      <a:pt x="12693" y="2700"/>
                    </a:lnTo>
                    <a:lnTo>
                      <a:pt x="12326" y="2180"/>
                    </a:lnTo>
                    <a:lnTo>
                      <a:pt x="11940" y="1678"/>
                    </a:lnTo>
                    <a:lnTo>
                      <a:pt x="11555" y="1234"/>
                    </a:lnTo>
                    <a:lnTo>
                      <a:pt x="11169" y="810"/>
                    </a:lnTo>
                    <a:lnTo>
                      <a:pt x="10995" y="675"/>
                    </a:lnTo>
                    <a:lnTo>
                      <a:pt x="10841" y="540"/>
                    </a:lnTo>
                    <a:lnTo>
                      <a:pt x="10687" y="424"/>
                    </a:lnTo>
                    <a:lnTo>
                      <a:pt x="10513" y="328"/>
                    </a:lnTo>
                    <a:lnTo>
                      <a:pt x="10359" y="231"/>
                    </a:lnTo>
                    <a:lnTo>
                      <a:pt x="10204" y="154"/>
                    </a:lnTo>
                    <a:lnTo>
                      <a:pt x="10050" y="96"/>
                    </a:lnTo>
                    <a:lnTo>
                      <a:pt x="9896" y="58"/>
                    </a:lnTo>
                    <a:lnTo>
                      <a:pt x="9722" y="19"/>
                    </a:lnTo>
                    <a:lnTo>
                      <a:pt x="9568" y="0"/>
                    </a:lnTo>
                    <a:close/>
                  </a:path>
                </a:pathLst>
              </a:custGeom>
              <a:gradFill>
                <a:gsLst>
                  <a:gs pos="0">
                    <a:srgbClr val="8CC396"/>
                  </a:gs>
                  <a:gs pos="100000">
                    <a:srgbClr val="4D7F56"/>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1152200" y="409625"/>
                <a:ext cx="459075" cy="173625"/>
              </a:xfrm>
              <a:custGeom>
                <a:avLst/>
                <a:gdLst/>
                <a:ahLst/>
                <a:cxnLst/>
                <a:rect l="l" t="t" r="r" b="b"/>
                <a:pathLst>
                  <a:path w="18363" h="6945" extrusionOk="0">
                    <a:moveTo>
                      <a:pt x="10165" y="1"/>
                    </a:moveTo>
                    <a:lnTo>
                      <a:pt x="9972" y="39"/>
                    </a:lnTo>
                    <a:lnTo>
                      <a:pt x="9799" y="97"/>
                    </a:lnTo>
                    <a:lnTo>
                      <a:pt x="9625" y="174"/>
                    </a:lnTo>
                    <a:lnTo>
                      <a:pt x="9297" y="329"/>
                    </a:lnTo>
                    <a:lnTo>
                      <a:pt x="8989" y="502"/>
                    </a:lnTo>
                    <a:lnTo>
                      <a:pt x="8391" y="869"/>
                    </a:lnTo>
                    <a:lnTo>
                      <a:pt x="7870" y="1177"/>
                    </a:lnTo>
                    <a:lnTo>
                      <a:pt x="7619" y="1332"/>
                    </a:lnTo>
                    <a:lnTo>
                      <a:pt x="7349" y="1467"/>
                    </a:lnTo>
                    <a:lnTo>
                      <a:pt x="7098" y="1582"/>
                    </a:lnTo>
                    <a:lnTo>
                      <a:pt x="6828" y="1659"/>
                    </a:lnTo>
                    <a:lnTo>
                      <a:pt x="6558" y="1717"/>
                    </a:lnTo>
                    <a:lnTo>
                      <a:pt x="6269" y="1756"/>
                    </a:lnTo>
                    <a:lnTo>
                      <a:pt x="6018" y="1756"/>
                    </a:lnTo>
                    <a:lnTo>
                      <a:pt x="5768" y="1717"/>
                    </a:lnTo>
                    <a:lnTo>
                      <a:pt x="5517" y="1659"/>
                    </a:lnTo>
                    <a:lnTo>
                      <a:pt x="5266" y="1602"/>
                    </a:lnTo>
                    <a:lnTo>
                      <a:pt x="5015" y="1505"/>
                    </a:lnTo>
                    <a:lnTo>
                      <a:pt x="4765" y="1409"/>
                    </a:lnTo>
                    <a:lnTo>
                      <a:pt x="4263" y="1216"/>
                    </a:lnTo>
                    <a:lnTo>
                      <a:pt x="3665" y="965"/>
                    </a:lnTo>
                    <a:lnTo>
                      <a:pt x="3357" y="849"/>
                    </a:lnTo>
                    <a:lnTo>
                      <a:pt x="3067" y="753"/>
                    </a:lnTo>
                    <a:lnTo>
                      <a:pt x="2739" y="695"/>
                    </a:lnTo>
                    <a:lnTo>
                      <a:pt x="2431" y="656"/>
                    </a:lnTo>
                    <a:lnTo>
                      <a:pt x="2122" y="656"/>
                    </a:lnTo>
                    <a:lnTo>
                      <a:pt x="1948" y="695"/>
                    </a:lnTo>
                    <a:lnTo>
                      <a:pt x="1794" y="714"/>
                    </a:lnTo>
                    <a:lnTo>
                      <a:pt x="1563" y="791"/>
                    </a:lnTo>
                    <a:lnTo>
                      <a:pt x="1351" y="907"/>
                    </a:lnTo>
                    <a:lnTo>
                      <a:pt x="1138" y="1042"/>
                    </a:lnTo>
                    <a:lnTo>
                      <a:pt x="945" y="1216"/>
                    </a:lnTo>
                    <a:lnTo>
                      <a:pt x="753" y="1428"/>
                    </a:lnTo>
                    <a:lnTo>
                      <a:pt x="579" y="1659"/>
                    </a:lnTo>
                    <a:lnTo>
                      <a:pt x="425" y="1930"/>
                    </a:lnTo>
                    <a:lnTo>
                      <a:pt x="290" y="2219"/>
                    </a:lnTo>
                    <a:lnTo>
                      <a:pt x="213" y="2431"/>
                    </a:lnTo>
                    <a:lnTo>
                      <a:pt x="135" y="2643"/>
                    </a:lnTo>
                    <a:lnTo>
                      <a:pt x="77" y="2875"/>
                    </a:lnTo>
                    <a:lnTo>
                      <a:pt x="39" y="3106"/>
                    </a:lnTo>
                    <a:lnTo>
                      <a:pt x="0" y="3338"/>
                    </a:lnTo>
                    <a:lnTo>
                      <a:pt x="0" y="3569"/>
                    </a:lnTo>
                    <a:lnTo>
                      <a:pt x="0" y="3820"/>
                    </a:lnTo>
                    <a:lnTo>
                      <a:pt x="20" y="4032"/>
                    </a:lnTo>
                    <a:lnTo>
                      <a:pt x="58" y="4263"/>
                    </a:lnTo>
                    <a:lnTo>
                      <a:pt x="97" y="4476"/>
                    </a:lnTo>
                    <a:lnTo>
                      <a:pt x="174" y="4688"/>
                    </a:lnTo>
                    <a:lnTo>
                      <a:pt x="270" y="4881"/>
                    </a:lnTo>
                    <a:lnTo>
                      <a:pt x="386" y="5054"/>
                    </a:lnTo>
                    <a:lnTo>
                      <a:pt x="521" y="5209"/>
                    </a:lnTo>
                    <a:lnTo>
                      <a:pt x="675" y="5363"/>
                    </a:lnTo>
                    <a:lnTo>
                      <a:pt x="849" y="5498"/>
                    </a:lnTo>
                    <a:lnTo>
                      <a:pt x="1003" y="5575"/>
                    </a:lnTo>
                    <a:lnTo>
                      <a:pt x="1177" y="5652"/>
                    </a:lnTo>
                    <a:lnTo>
                      <a:pt x="1351" y="5691"/>
                    </a:lnTo>
                    <a:lnTo>
                      <a:pt x="1524" y="5729"/>
                    </a:lnTo>
                    <a:lnTo>
                      <a:pt x="1871" y="5729"/>
                    </a:lnTo>
                    <a:lnTo>
                      <a:pt x="2045" y="5710"/>
                    </a:lnTo>
                    <a:lnTo>
                      <a:pt x="2238" y="5671"/>
                    </a:lnTo>
                    <a:lnTo>
                      <a:pt x="2411" y="5614"/>
                    </a:lnTo>
                    <a:lnTo>
                      <a:pt x="2585" y="5556"/>
                    </a:lnTo>
                    <a:lnTo>
                      <a:pt x="2913" y="5401"/>
                    </a:lnTo>
                    <a:lnTo>
                      <a:pt x="3221" y="5209"/>
                    </a:lnTo>
                    <a:lnTo>
                      <a:pt x="3511" y="4996"/>
                    </a:lnTo>
                    <a:lnTo>
                      <a:pt x="3858" y="4726"/>
                    </a:lnTo>
                    <a:lnTo>
                      <a:pt x="4167" y="4437"/>
                    </a:lnTo>
                    <a:lnTo>
                      <a:pt x="4475" y="4148"/>
                    </a:lnTo>
                    <a:lnTo>
                      <a:pt x="4803" y="3878"/>
                    </a:lnTo>
                    <a:lnTo>
                      <a:pt x="5131" y="3627"/>
                    </a:lnTo>
                    <a:lnTo>
                      <a:pt x="5305" y="3530"/>
                    </a:lnTo>
                    <a:lnTo>
                      <a:pt x="5478" y="3434"/>
                    </a:lnTo>
                    <a:lnTo>
                      <a:pt x="5613" y="4051"/>
                    </a:lnTo>
                    <a:lnTo>
                      <a:pt x="5690" y="4360"/>
                    </a:lnTo>
                    <a:lnTo>
                      <a:pt x="5806" y="4668"/>
                    </a:lnTo>
                    <a:lnTo>
                      <a:pt x="5922" y="4958"/>
                    </a:lnTo>
                    <a:lnTo>
                      <a:pt x="6057" y="5247"/>
                    </a:lnTo>
                    <a:lnTo>
                      <a:pt x="6211" y="5536"/>
                    </a:lnTo>
                    <a:lnTo>
                      <a:pt x="6385" y="5806"/>
                    </a:lnTo>
                    <a:lnTo>
                      <a:pt x="6597" y="6057"/>
                    </a:lnTo>
                    <a:lnTo>
                      <a:pt x="6828" y="6289"/>
                    </a:lnTo>
                    <a:lnTo>
                      <a:pt x="7079" y="6482"/>
                    </a:lnTo>
                    <a:lnTo>
                      <a:pt x="7330" y="6636"/>
                    </a:lnTo>
                    <a:lnTo>
                      <a:pt x="7600" y="6771"/>
                    </a:lnTo>
                    <a:lnTo>
                      <a:pt x="7889" y="6867"/>
                    </a:lnTo>
                    <a:lnTo>
                      <a:pt x="8179" y="6925"/>
                    </a:lnTo>
                    <a:lnTo>
                      <a:pt x="8449" y="6945"/>
                    </a:lnTo>
                    <a:lnTo>
                      <a:pt x="8642" y="6945"/>
                    </a:lnTo>
                    <a:lnTo>
                      <a:pt x="8815" y="6906"/>
                    </a:lnTo>
                    <a:lnTo>
                      <a:pt x="9008" y="6867"/>
                    </a:lnTo>
                    <a:lnTo>
                      <a:pt x="9182" y="6809"/>
                    </a:lnTo>
                    <a:lnTo>
                      <a:pt x="9355" y="6732"/>
                    </a:lnTo>
                    <a:lnTo>
                      <a:pt x="9510" y="6655"/>
                    </a:lnTo>
                    <a:lnTo>
                      <a:pt x="9664" y="6559"/>
                    </a:lnTo>
                    <a:lnTo>
                      <a:pt x="9799" y="6443"/>
                    </a:lnTo>
                    <a:lnTo>
                      <a:pt x="10088" y="6212"/>
                    </a:lnTo>
                    <a:lnTo>
                      <a:pt x="10339" y="5922"/>
                    </a:lnTo>
                    <a:lnTo>
                      <a:pt x="10570" y="5633"/>
                    </a:lnTo>
                    <a:lnTo>
                      <a:pt x="11014" y="5016"/>
                    </a:lnTo>
                    <a:lnTo>
                      <a:pt x="11284" y="4630"/>
                    </a:lnTo>
                    <a:lnTo>
                      <a:pt x="11573" y="4263"/>
                    </a:lnTo>
                    <a:lnTo>
                      <a:pt x="11708" y="4109"/>
                    </a:lnTo>
                    <a:lnTo>
                      <a:pt x="11805" y="3993"/>
                    </a:lnTo>
                    <a:lnTo>
                      <a:pt x="11921" y="3916"/>
                    </a:lnTo>
                    <a:lnTo>
                      <a:pt x="12056" y="3839"/>
                    </a:lnTo>
                    <a:lnTo>
                      <a:pt x="12210" y="3781"/>
                    </a:lnTo>
                    <a:lnTo>
                      <a:pt x="12345" y="3762"/>
                    </a:lnTo>
                    <a:lnTo>
                      <a:pt x="12422" y="3762"/>
                    </a:lnTo>
                    <a:lnTo>
                      <a:pt x="12499" y="3781"/>
                    </a:lnTo>
                    <a:lnTo>
                      <a:pt x="12615" y="3858"/>
                    </a:lnTo>
                    <a:lnTo>
                      <a:pt x="12731" y="3974"/>
                    </a:lnTo>
                    <a:lnTo>
                      <a:pt x="12827" y="4109"/>
                    </a:lnTo>
                    <a:lnTo>
                      <a:pt x="12924" y="4244"/>
                    </a:lnTo>
                    <a:lnTo>
                      <a:pt x="13001" y="4360"/>
                    </a:lnTo>
                    <a:lnTo>
                      <a:pt x="13116" y="4533"/>
                    </a:lnTo>
                    <a:lnTo>
                      <a:pt x="13232" y="4668"/>
                    </a:lnTo>
                    <a:lnTo>
                      <a:pt x="13367" y="4823"/>
                    </a:lnTo>
                    <a:lnTo>
                      <a:pt x="13521" y="4958"/>
                    </a:lnTo>
                    <a:lnTo>
                      <a:pt x="13676" y="5074"/>
                    </a:lnTo>
                    <a:lnTo>
                      <a:pt x="13830" y="5189"/>
                    </a:lnTo>
                    <a:lnTo>
                      <a:pt x="13984" y="5286"/>
                    </a:lnTo>
                    <a:lnTo>
                      <a:pt x="14158" y="5382"/>
                    </a:lnTo>
                    <a:lnTo>
                      <a:pt x="14351" y="5459"/>
                    </a:lnTo>
                    <a:lnTo>
                      <a:pt x="14524" y="5517"/>
                    </a:lnTo>
                    <a:lnTo>
                      <a:pt x="14717" y="5575"/>
                    </a:lnTo>
                    <a:lnTo>
                      <a:pt x="14910" y="5633"/>
                    </a:lnTo>
                    <a:lnTo>
                      <a:pt x="15103" y="5652"/>
                    </a:lnTo>
                    <a:lnTo>
                      <a:pt x="15296" y="5671"/>
                    </a:lnTo>
                    <a:lnTo>
                      <a:pt x="15489" y="5691"/>
                    </a:lnTo>
                    <a:lnTo>
                      <a:pt x="15682" y="5671"/>
                    </a:lnTo>
                    <a:lnTo>
                      <a:pt x="15971" y="5633"/>
                    </a:lnTo>
                    <a:lnTo>
                      <a:pt x="16299" y="5536"/>
                    </a:lnTo>
                    <a:lnTo>
                      <a:pt x="16646" y="5401"/>
                    </a:lnTo>
                    <a:lnTo>
                      <a:pt x="16974" y="5228"/>
                    </a:lnTo>
                    <a:lnTo>
                      <a:pt x="17302" y="5016"/>
                    </a:lnTo>
                    <a:lnTo>
                      <a:pt x="17611" y="4784"/>
                    </a:lnTo>
                    <a:lnTo>
                      <a:pt x="17746" y="4649"/>
                    </a:lnTo>
                    <a:lnTo>
                      <a:pt x="17881" y="4514"/>
                    </a:lnTo>
                    <a:lnTo>
                      <a:pt x="17996" y="4379"/>
                    </a:lnTo>
                    <a:lnTo>
                      <a:pt x="18093" y="4225"/>
                    </a:lnTo>
                    <a:lnTo>
                      <a:pt x="18189" y="4071"/>
                    </a:lnTo>
                    <a:lnTo>
                      <a:pt x="18266" y="3916"/>
                    </a:lnTo>
                    <a:lnTo>
                      <a:pt x="18324" y="3762"/>
                    </a:lnTo>
                    <a:lnTo>
                      <a:pt x="18363" y="3608"/>
                    </a:lnTo>
                    <a:lnTo>
                      <a:pt x="18363" y="3453"/>
                    </a:lnTo>
                    <a:lnTo>
                      <a:pt x="18363" y="3280"/>
                    </a:lnTo>
                    <a:lnTo>
                      <a:pt x="18344" y="3125"/>
                    </a:lnTo>
                    <a:lnTo>
                      <a:pt x="18305" y="2990"/>
                    </a:lnTo>
                    <a:lnTo>
                      <a:pt x="18209" y="2759"/>
                    </a:lnTo>
                    <a:lnTo>
                      <a:pt x="18074" y="2566"/>
                    </a:lnTo>
                    <a:lnTo>
                      <a:pt x="17939" y="2373"/>
                    </a:lnTo>
                    <a:lnTo>
                      <a:pt x="17765" y="2219"/>
                    </a:lnTo>
                    <a:lnTo>
                      <a:pt x="17591" y="2084"/>
                    </a:lnTo>
                    <a:lnTo>
                      <a:pt x="17418" y="1968"/>
                    </a:lnTo>
                    <a:lnTo>
                      <a:pt x="17225" y="1852"/>
                    </a:lnTo>
                    <a:lnTo>
                      <a:pt x="17051" y="1775"/>
                    </a:lnTo>
                    <a:lnTo>
                      <a:pt x="16743" y="1640"/>
                    </a:lnTo>
                    <a:lnTo>
                      <a:pt x="16415" y="1524"/>
                    </a:lnTo>
                    <a:lnTo>
                      <a:pt x="16087" y="1447"/>
                    </a:lnTo>
                    <a:lnTo>
                      <a:pt x="15759" y="1370"/>
                    </a:lnTo>
                    <a:lnTo>
                      <a:pt x="15084" y="1254"/>
                    </a:lnTo>
                    <a:lnTo>
                      <a:pt x="14428" y="1177"/>
                    </a:lnTo>
                    <a:lnTo>
                      <a:pt x="13734" y="1100"/>
                    </a:lnTo>
                    <a:lnTo>
                      <a:pt x="13386" y="1042"/>
                    </a:lnTo>
                    <a:lnTo>
                      <a:pt x="13039" y="984"/>
                    </a:lnTo>
                    <a:lnTo>
                      <a:pt x="12692" y="907"/>
                    </a:lnTo>
                    <a:lnTo>
                      <a:pt x="12364" y="811"/>
                    </a:lnTo>
                    <a:lnTo>
                      <a:pt x="12036" y="676"/>
                    </a:lnTo>
                    <a:lnTo>
                      <a:pt x="11728" y="541"/>
                    </a:lnTo>
                    <a:lnTo>
                      <a:pt x="11458" y="386"/>
                    </a:lnTo>
                    <a:lnTo>
                      <a:pt x="11207" y="251"/>
                    </a:lnTo>
                    <a:lnTo>
                      <a:pt x="10956" y="116"/>
                    </a:lnTo>
                    <a:lnTo>
                      <a:pt x="10821" y="78"/>
                    </a:lnTo>
                    <a:lnTo>
                      <a:pt x="10667" y="39"/>
                    </a:lnTo>
                    <a:lnTo>
                      <a:pt x="10532" y="1"/>
                    </a:lnTo>
                    <a:close/>
                  </a:path>
                </a:pathLst>
              </a:custGeom>
              <a:gradFill>
                <a:gsLst>
                  <a:gs pos="0">
                    <a:schemeClr val="lt1"/>
                  </a:gs>
                  <a:gs pos="100000">
                    <a:srgbClr val="B6C9DB"/>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9" name="Google Shape;69;p2"/>
          <p:cNvGrpSpPr/>
          <p:nvPr/>
        </p:nvGrpSpPr>
        <p:grpSpPr>
          <a:xfrm>
            <a:off x="2612087" y="3953325"/>
            <a:ext cx="247744" cy="438861"/>
            <a:chOff x="11698550" y="1830825"/>
            <a:chExt cx="810150" cy="1435124"/>
          </a:xfrm>
        </p:grpSpPr>
        <p:pic>
          <p:nvPicPr>
            <p:cNvPr id="70" name="Google Shape;70;p2"/>
            <p:cNvPicPr preferRelativeResize="0"/>
            <p:nvPr/>
          </p:nvPicPr>
          <p:blipFill>
            <a:blip r:embed="rId4">
              <a:alphaModFix amt="45000"/>
            </a:blip>
            <a:stretch>
              <a:fillRect/>
            </a:stretch>
          </p:blipFill>
          <p:spPr>
            <a:xfrm>
              <a:off x="11846088" y="3150614"/>
              <a:ext cx="549414" cy="115335"/>
            </a:xfrm>
            <a:prstGeom prst="rect">
              <a:avLst/>
            </a:prstGeom>
            <a:noFill/>
            <a:ln>
              <a:noFill/>
            </a:ln>
          </p:spPr>
        </p:pic>
        <p:grpSp>
          <p:nvGrpSpPr>
            <p:cNvPr id="71" name="Google Shape;71;p2"/>
            <p:cNvGrpSpPr/>
            <p:nvPr/>
          </p:nvGrpSpPr>
          <p:grpSpPr>
            <a:xfrm>
              <a:off x="11698550" y="1830825"/>
              <a:ext cx="810150" cy="1371900"/>
              <a:chOff x="-1333525" y="144425"/>
              <a:chExt cx="810150" cy="1371900"/>
            </a:xfrm>
          </p:grpSpPr>
          <p:sp>
            <p:nvSpPr>
              <p:cNvPr id="72" name="Google Shape;72;p2"/>
              <p:cNvSpPr/>
              <p:nvPr/>
            </p:nvSpPr>
            <p:spPr>
              <a:xfrm>
                <a:off x="-976200" y="1080375"/>
                <a:ext cx="118175" cy="435950"/>
              </a:xfrm>
              <a:custGeom>
                <a:avLst/>
                <a:gdLst/>
                <a:ahLst/>
                <a:cxnLst/>
                <a:rect l="l" t="t" r="r" b="b"/>
                <a:pathLst>
                  <a:path w="4727" h="17438" extrusionOk="0">
                    <a:moveTo>
                      <a:pt x="541" y="1"/>
                    </a:moveTo>
                    <a:lnTo>
                      <a:pt x="425" y="20"/>
                    </a:lnTo>
                    <a:lnTo>
                      <a:pt x="328" y="59"/>
                    </a:lnTo>
                    <a:lnTo>
                      <a:pt x="251" y="97"/>
                    </a:lnTo>
                    <a:lnTo>
                      <a:pt x="155" y="175"/>
                    </a:lnTo>
                    <a:lnTo>
                      <a:pt x="97" y="252"/>
                    </a:lnTo>
                    <a:lnTo>
                      <a:pt x="58" y="329"/>
                    </a:lnTo>
                    <a:lnTo>
                      <a:pt x="20" y="445"/>
                    </a:lnTo>
                    <a:lnTo>
                      <a:pt x="1" y="541"/>
                    </a:lnTo>
                    <a:lnTo>
                      <a:pt x="1" y="16917"/>
                    </a:lnTo>
                    <a:lnTo>
                      <a:pt x="20" y="17013"/>
                    </a:lnTo>
                    <a:lnTo>
                      <a:pt x="58" y="17129"/>
                    </a:lnTo>
                    <a:lnTo>
                      <a:pt x="97" y="17206"/>
                    </a:lnTo>
                    <a:lnTo>
                      <a:pt x="155" y="17283"/>
                    </a:lnTo>
                    <a:lnTo>
                      <a:pt x="251" y="17361"/>
                    </a:lnTo>
                    <a:lnTo>
                      <a:pt x="328" y="17399"/>
                    </a:lnTo>
                    <a:lnTo>
                      <a:pt x="425" y="17438"/>
                    </a:lnTo>
                    <a:lnTo>
                      <a:pt x="4302" y="17438"/>
                    </a:lnTo>
                    <a:lnTo>
                      <a:pt x="4398" y="17399"/>
                    </a:lnTo>
                    <a:lnTo>
                      <a:pt x="4495" y="17361"/>
                    </a:lnTo>
                    <a:lnTo>
                      <a:pt x="4572" y="17283"/>
                    </a:lnTo>
                    <a:lnTo>
                      <a:pt x="4630" y="17206"/>
                    </a:lnTo>
                    <a:lnTo>
                      <a:pt x="4688" y="17129"/>
                    </a:lnTo>
                    <a:lnTo>
                      <a:pt x="4726" y="17013"/>
                    </a:lnTo>
                    <a:lnTo>
                      <a:pt x="4726" y="16917"/>
                    </a:lnTo>
                    <a:lnTo>
                      <a:pt x="4726" y="541"/>
                    </a:lnTo>
                    <a:lnTo>
                      <a:pt x="4726" y="445"/>
                    </a:lnTo>
                    <a:lnTo>
                      <a:pt x="4688" y="329"/>
                    </a:lnTo>
                    <a:lnTo>
                      <a:pt x="4630" y="252"/>
                    </a:lnTo>
                    <a:lnTo>
                      <a:pt x="4572" y="175"/>
                    </a:lnTo>
                    <a:lnTo>
                      <a:pt x="4495" y="97"/>
                    </a:lnTo>
                    <a:lnTo>
                      <a:pt x="4398" y="59"/>
                    </a:lnTo>
                    <a:lnTo>
                      <a:pt x="4302" y="20"/>
                    </a:lnTo>
                    <a:lnTo>
                      <a:pt x="4186" y="1"/>
                    </a:lnTo>
                    <a:close/>
                  </a:path>
                </a:pathLst>
              </a:custGeom>
              <a:gradFill>
                <a:gsLst>
                  <a:gs pos="0">
                    <a:srgbClr val="C27F69"/>
                  </a:gs>
                  <a:gs pos="100000">
                    <a:srgbClr val="724536"/>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1331100" y="577925"/>
                <a:ext cx="807725" cy="717075"/>
              </a:xfrm>
              <a:custGeom>
                <a:avLst/>
                <a:gdLst/>
                <a:ahLst/>
                <a:cxnLst/>
                <a:rect l="l" t="t" r="r" b="b"/>
                <a:pathLst>
                  <a:path w="32309" h="28683" extrusionOk="0">
                    <a:moveTo>
                      <a:pt x="16993" y="0"/>
                    </a:moveTo>
                    <a:lnTo>
                      <a:pt x="16723" y="20"/>
                    </a:lnTo>
                    <a:lnTo>
                      <a:pt x="16453" y="39"/>
                    </a:lnTo>
                    <a:lnTo>
                      <a:pt x="16183" y="97"/>
                    </a:lnTo>
                    <a:lnTo>
                      <a:pt x="15913" y="155"/>
                    </a:lnTo>
                    <a:lnTo>
                      <a:pt x="15643" y="232"/>
                    </a:lnTo>
                    <a:lnTo>
                      <a:pt x="15373" y="328"/>
                    </a:lnTo>
                    <a:lnTo>
                      <a:pt x="15122" y="444"/>
                    </a:lnTo>
                    <a:lnTo>
                      <a:pt x="14852" y="579"/>
                    </a:lnTo>
                    <a:lnTo>
                      <a:pt x="14582" y="714"/>
                    </a:lnTo>
                    <a:lnTo>
                      <a:pt x="14062" y="1042"/>
                    </a:lnTo>
                    <a:lnTo>
                      <a:pt x="13541" y="1408"/>
                    </a:lnTo>
                    <a:lnTo>
                      <a:pt x="13039" y="1833"/>
                    </a:lnTo>
                    <a:lnTo>
                      <a:pt x="12519" y="2276"/>
                    </a:lnTo>
                    <a:lnTo>
                      <a:pt x="12017" y="2739"/>
                    </a:lnTo>
                    <a:lnTo>
                      <a:pt x="11516" y="3241"/>
                    </a:lnTo>
                    <a:lnTo>
                      <a:pt x="10975" y="3819"/>
                    </a:lnTo>
                    <a:lnTo>
                      <a:pt x="10435" y="4398"/>
                    </a:lnTo>
                    <a:lnTo>
                      <a:pt x="9915" y="5015"/>
                    </a:lnTo>
                    <a:lnTo>
                      <a:pt x="9413" y="5613"/>
                    </a:lnTo>
                    <a:lnTo>
                      <a:pt x="8931" y="6250"/>
                    </a:lnTo>
                    <a:lnTo>
                      <a:pt x="8449" y="6886"/>
                    </a:lnTo>
                    <a:lnTo>
                      <a:pt x="7986" y="7542"/>
                    </a:lnTo>
                    <a:lnTo>
                      <a:pt x="7542" y="8198"/>
                    </a:lnTo>
                    <a:lnTo>
                      <a:pt x="7118" y="8873"/>
                    </a:lnTo>
                    <a:lnTo>
                      <a:pt x="6693" y="9548"/>
                    </a:lnTo>
                    <a:lnTo>
                      <a:pt x="6288" y="10223"/>
                    </a:lnTo>
                    <a:lnTo>
                      <a:pt x="5883" y="10918"/>
                    </a:lnTo>
                    <a:lnTo>
                      <a:pt x="5498" y="11631"/>
                    </a:lnTo>
                    <a:lnTo>
                      <a:pt x="5131" y="12326"/>
                    </a:lnTo>
                    <a:lnTo>
                      <a:pt x="4417" y="13753"/>
                    </a:lnTo>
                    <a:lnTo>
                      <a:pt x="3916" y="14775"/>
                    </a:lnTo>
                    <a:lnTo>
                      <a:pt x="3376" y="15798"/>
                    </a:lnTo>
                    <a:lnTo>
                      <a:pt x="2836" y="16801"/>
                    </a:lnTo>
                    <a:lnTo>
                      <a:pt x="2315" y="17842"/>
                    </a:lnTo>
                    <a:lnTo>
                      <a:pt x="1813" y="18864"/>
                    </a:lnTo>
                    <a:lnTo>
                      <a:pt x="1331" y="19906"/>
                    </a:lnTo>
                    <a:lnTo>
                      <a:pt x="1119" y="20446"/>
                    </a:lnTo>
                    <a:lnTo>
                      <a:pt x="907" y="20986"/>
                    </a:lnTo>
                    <a:lnTo>
                      <a:pt x="714" y="21507"/>
                    </a:lnTo>
                    <a:lnTo>
                      <a:pt x="540" y="22066"/>
                    </a:lnTo>
                    <a:lnTo>
                      <a:pt x="367" y="22645"/>
                    </a:lnTo>
                    <a:lnTo>
                      <a:pt x="213" y="23243"/>
                    </a:lnTo>
                    <a:lnTo>
                      <a:pt x="135" y="23609"/>
                    </a:lnTo>
                    <a:lnTo>
                      <a:pt x="77" y="23995"/>
                    </a:lnTo>
                    <a:lnTo>
                      <a:pt x="20" y="24400"/>
                    </a:lnTo>
                    <a:lnTo>
                      <a:pt x="0" y="24786"/>
                    </a:lnTo>
                    <a:lnTo>
                      <a:pt x="0" y="25172"/>
                    </a:lnTo>
                    <a:lnTo>
                      <a:pt x="20" y="25558"/>
                    </a:lnTo>
                    <a:lnTo>
                      <a:pt x="97" y="25924"/>
                    </a:lnTo>
                    <a:lnTo>
                      <a:pt x="193" y="26310"/>
                    </a:lnTo>
                    <a:lnTo>
                      <a:pt x="270" y="26483"/>
                    </a:lnTo>
                    <a:lnTo>
                      <a:pt x="367" y="26657"/>
                    </a:lnTo>
                    <a:lnTo>
                      <a:pt x="463" y="26831"/>
                    </a:lnTo>
                    <a:lnTo>
                      <a:pt x="579" y="27004"/>
                    </a:lnTo>
                    <a:lnTo>
                      <a:pt x="695" y="27159"/>
                    </a:lnTo>
                    <a:lnTo>
                      <a:pt x="830" y="27294"/>
                    </a:lnTo>
                    <a:lnTo>
                      <a:pt x="965" y="27429"/>
                    </a:lnTo>
                    <a:lnTo>
                      <a:pt x="1119" y="27544"/>
                    </a:lnTo>
                    <a:lnTo>
                      <a:pt x="1273" y="27660"/>
                    </a:lnTo>
                    <a:lnTo>
                      <a:pt x="1447" y="27756"/>
                    </a:lnTo>
                    <a:lnTo>
                      <a:pt x="1621" y="27834"/>
                    </a:lnTo>
                    <a:lnTo>
                      <a:pt x="1794" y="27911"/>
                    </a:lnTo>
                    <a:lnTo>
                      <a:pt x="1987" y="27949"/>
                    </a:lnTo>
                    <a:lnTo>
                      <a:pt x="2161" y="27969"/>
                    </a:lnTo>
                    <a:lnTo>
                      <a:pt x="2354" y="27988"/>
                    </a:lnTo>
                    <a:lnTo>
                      <a:pt x="2546" y="27969"/>
                    </a:lnTo>
                    <a:lnTo>
                      <a:pt x="2836" y="27911"/>
                    </a:lnTo>
                    <a:lnTo>
                      <a:pt x="3106" y="27814"/>
                    </a:lnTo>
                    <a:lnTo>
                      <a:pt x="3357" y="27679"/>
                    </a:lnTo>
                    <a:lnTo>
                      <a:pt x="3607" y="27525"/>
                    </a:lnTo>
                    <a:lnTo>
                      <a:pt x="3839" y="27332"/>
                    </a:lnTo>
                    <a:lnTo>
                      <a:pt x="4070" y="27139"/>
                    </a:lnTo>
                    <a:lnTo>
                      <a:pt x="4514" y="26715"/>
                    </a:lnTo>
                    <a:lnTo>
                      <a:pt x="4957" y="26310"/>
                    </a:lnTo>
                    <a:lnTo>
                      <a:pt x="5189" y="26117"/>
                    </a:lnTo>
                    <a:lnTo>
                      <a:pt x="5440" y="25943"/>
                    </a:lnTo>
                    <a:lnTo>
                      <a:pt x="5671" y="25808"/>
                    </a:lnTo>
                    <a:lnTo>
                      <a:pt x="5941" y="25693"/>
                    </a:lnTo>
                    <a:lnTo>
                      <a:pt x="6211" y="25615"/>
                    </a:lnTo>
                    <a:lnTo>
                      <a:pt x="6346" y="25596"/>
                    </a:lnTo>
                    <a:lnTo>
                      <a:pt x="6501" y="25577"/>
                    </a:lnTo>
                    <a:lnTo>
                      <a:pt x="6771" y="25596"/>
                    </a:lnTo>
                    <a:lnTo>
                      <a:pt x="7041" y="25635"/>
                    </a:lnTo>
                    <a:lnTo>
                      <a:pt x="7291" y="25731"/>
                    </a:lnTo>
                    <a:lnTo>
                      <a:pt x="7523" y="25847"/>
                    </a:lnTo>
                    <a:lnTo>
                      <a:pt x="7754" y="25982"/>
                    </a:lnTo>
                    <a:lnTo>
                      <a:pt x="7966" y="26156"/>
                    </a:lnTo>
                    <a:lnTo>
                      <a:pt x="8159" y="26329"/>
                    </a:lnTo>
                    <a:lnTo>
                      <a:pt x="8352" y="26541"/>
                    </a:lnTo>
                    <a:lnTo>
                      <a:pt x="8738" y="26966"/>
                    </a:lnTo>
                    <a:lnTo>
                      <a:pt x="9104" y="27390"/>
                    </a:lnTo>
                    <a:lnTo>
                      <a:pt x="9278" y="27602"/>
                    </a:lnTo>
                    <a:lnTo>
                      <a:pt x="9471" y="27795"/>
                    </a:lnTo>
                    <a:lnTo>
                      <a:pt x="9664" y="27969"/>
                    </a:lnTo>
                    <a:lnTo>
                      <a:pt x="9876" y="28142"/>
                    </a:lnTo>
                    <a:lnTo>
                      <a:pt x="10165" y="28335"/>
                    </a:lnTo>
                    <a:lnTo>
                      <a:pt x="10474" y="28489"/>
                    </a:lnTo>
                    <a:lnTo>
                      <a:pt x="10783" y="28586"/>
                    </a:lnTo>
                    <a:lnTo>
                      <a:pt x="11091" y="28663"/>
                    </a:lnTo>
                    <a:lnTo>
                      <a:pt x="11400" y="28682"/>
                    </a:lnTo>
                    <a:lnTo>
                      <a:pt x="11708" y="28682"/>
                    </a:lnTo>
                    <a:lnTo>
                      <a:pt x="12017" y="28624"/>
                    </a:lnTo>
                    <a:lnTo>
                      <a:pt x="12326" y="28567"/>
                    </a:lnTo>
                    <a:lnTo>
                      <a:pt x="12634" y="28451"/>
                    </a:lnTo>
                    <a:lnTo>
                      <a:pt x="12924" y="28335"/>
                    </a:lnTo>
                    <a:lnTo>
                      <a:pt x="13213" y="28162"/>
                    </a:lnTo>
                    <a:lnTo>
                      <a:pt x="13483" y="27988"/>
                    </a:lnTo>
                    <a:lnTo>
                      <a:pt x="13753" y="27795"/>
                    </a:lnTo>
                    <a:lnTo>
                      <a:pt x="14004" y="27564"/>
                    </a:lnTo>
                    <a:lnTo>
                      <a:pt x="14235" y="27332"/>
                    </a:lnTo>
                    <a:lnTo>
                      <a:pt x="14467" y="27081"/>
                    </a:lnTo>
                    <a:lnTo>
                      <a:pt x="14698" y="26811"/>
                    </a:lnTo>
                    <a:lnTo>
                      <a:pt x="14949" y="26561"/>
                    </a:lnTo>
                    <a:lnTo>
                      <a:pt x="15200" y="26310"/>
                    </a:lnTo>
                    <a:lnTo>
                      <a:pt x="15489" y="26098"/>
                    </a:lnTo>
                    <a:lnTo>
                      <a:pt x="15643" y="26001"/>
                    </a:lnTo>
                    <a:lnTo>
                      <a:pt x="15778" y="25905"/>
                    </a:lnTo>
                    <a:lnTo>
                      <a:pt x="15933" y="25847"/>
                    </a:lnTo>
                    <a:lnTo>
                      <a:pt x="16087" y="25789"/>
                    </a:lnTo>
                    <a:lnTo>
                      <a:pt x="16241" y="25750"/>
                    </a:lnTo>
                    <a:lnTo>
                      <a:pt x="16415" y="25731"/>
                    </a:lnTo>
                    <a:lnTo>
                      <a:pt x="16569" y="25750"/>
                    </a:lnTo>
                    <a:lnTo>
                      <a:pt x="16743" y="25770"/>
                    </a:lnTo>
                    <a:lnTo>
                      <a:pt x="16974" y="25828"/>
                    </a:lnTo>
                    <a:lnTo>
                      <a:pt x="17186" y="25924"/>
                    </a:lnTo>
                    <a:lnTo>
                      <a:pt x="17379" y="26040"/>
                    </a:lnTo>
                    <a:lnTo>
                      <a:pt x="17572" y="26175"/>
                    </a:lnTo>
                    <a:lnTo>
                      <a:pt x="18170" y="26599"/>
                    </a:lnTo>
                    <a:lnTo>
                      <a:pt x="18787" y="26985"/>
                    </a:lnTo>
                    <a:lnTo>
                      <a:pt x="19115" y="27178"/>
                    </a:lnTo>
                    <a:lnTo>
                      <a:pt x="19424" y="27332"/>
                    </a:lnTo>
                    <a:lnTo>
                      <a:pt x="19771" y="27467"/>
                    </a:lnTo>
                    <a:lnTo>
                      <a:pt x="20099" y="27583"/>
                    </a:lnTo>
                    <a:lnTo>
                      <a:pt x="20465" y="27660"/>
                    </a:lnTo>
                    <a:lnTo>
                      <a:pt x="20832" y="27699"/>
                    </a:lnTo>
                    <a:lnTo>
                      <a:pt x="21025" y="27699"/>
                    </a:lnTo>
                    <a:lnTo>
                      <a:pt x="21198" y="27679"/>
                    </a:lnTo>
                    <a:lnTo>
                      <a:pt x="21391" y="27660"/>
                    </a:lnTo>
                    <a:lnTo>
                      <a:pt x="21565" y="27621"/>
                    </a:lnTo>
                    <a:lnTo>
                      <a:pt x="21738" y="27583"/>
                    </a:lnTo>
                    <a:lnTo>
                      <a:pt x="21912" y="27525"/>
                    </a:lnTo>
                    <a:lnTo>
                      <a:pt x="22066" y="27448"/>
                    </a:lnTo>
                    <a:lnTo>
                      <a:pt x="22221" y="27351"/>
                    </a:lnTo>
                    <a:lnTo>
                      <a:pt x="22375" y="27255"/>
                    </a:lnTo>
                    <a:lnTo>
                      <a:pt x="22510" y="27159"/>
                    </a:lnTo>
                    <a:lnTo>
                      <a:pt x="22645" y="27023"/>
                    </a:lnTo>
                    <a:lnTo>
                      <a:pt x="22741" y="26888"/>
                    </a:lnTo>
                    <a:lnTo>
                      <a:pt x="22896" y="26657"/>
                    </a:lnTo>
                    <a:lnTo>
                      <a:pt x="23031" y="26426"/>
                    </a:lnTo>
                    <a:lnTo>
                      <a:pt x="23166" y="26175"/>
                    </a:lnTo>
                    <a:lnTo>
                      <a:pt x="23301" y="25943"/>
                    </a:lnTo>
                    <a:lnTo>
                      <a:pt x="23455" y="25731"/>
                    </a:lnTo>
                    <a:lnTo>
                      <a:pt x="23532" y="25654"/>
                    </a:lnTo>
                    <a:lnTo>
                      <a:pt x="23629" y="25577"/>
                    </a:lnTo>
                    <a:lnTo>
                      <a:pt x="23725" y="25519"/>
                    </a:lnTo>
                    <a:lnTo>
                      <a:pt x="23822" y="25461"/>
                    </a:lnTo>
                    <a:lnTo>
                      <a:pt x="23937" y="25423"/>
                    </a:lnTo>
                    <a:lnTo>
                      <a:pt x="24072" y="25423"/>
                    </a:lnTo>
                    <a:lnTo>
                      <a:pt x="24227" y="25442"/>
                    </a:lnTo>
                    <a:lnTo>
                      <a:pt x="24400" y="25480"/>
                    </a:lnTo>
                    <a:lnTo>
                      <a:pt x="24554" y="25538"/>
                    </a:lnTo>
                    <a:lnTo>
                      <a:pt x="24689" y="25615"/>
                    </a:lnTo>
                    <a:lnTo>
                      <a:pt x="25133" y="25885"/>
                    </a:lnTo>
                    <a:lnTo>
                      <a:pt x="25557" y="26156"/>
                    </a:lnTo>
                    <a:lnTo>
                      <a:pt x="26425" y="26696"/>
                    </a:lnTo>
                    <a:lnTo>
                      <a:pt x="26850" y="26966"/>
                    </a:lnTo>
                    <a:lnTo>
                      <a:pt x="27293" y="27197"/>
                    </a:lnTo>
                    <a:lnTo>
                      <a:pt x="27737" y="27429"/>
                    </a:lnTo>
                    <a:lnTo>
                      <a:pt x="28200" y="27602"/>
                    </a:lnTo>
                    <a:lnTo>
                      <a:pt x="28451" y="27679"/>
                    </a:lnTo>
                    <a:lnTo>
                      <a:pt x="28701" y="27737"/>
                    </a:lnTo>
                    <a:lnTo>
                      <a:pt x="28952" y="27776"/>
                    </a:lnTo>
                    <a:lnTo>
                      <a:pt x="29222" y="27795"/>
                    </a:lnTo>
                    <a:lnTo>
                      <a:pt x="29724" y="27795"/>
                    </a:lnTo>
                    <a:lnTo>
                      <a:pt x="29994" y="27756"/>
                    </a:lnTo>
                    <a:lnTo>
                      <a:pt x="30245" y="27718"/>
                    </a:lnTo>
                    <a:lnTo>
                      <a:pt x="30476" y="27660"/>
                    </a:lnTo>
                    <a:lnTo>
                      <a:pt x="30707" y="27564"/>
                    </a:lnTo>
                    <a:lnTo>
                      <a:pt x="30939" y="27467"/>
                    </a:lnTo>
                    <a:lnTo>
                      <a:pt x="31151" y="27351"/>
                    </a:lnTo>
                    <a:lnTo>
                      <a:pt x="31344" y="27197"/>
                    </a:lnTo>
                    <a:lnTo>
                      <a:pt x="31518" y="27043"/>
                    </a:lnTo>
                    <a:lnTo>
                      <a:pt x="31672" y="26850"/>
                    </a:lnTo>
                    <a:lnTo>
                      <a:pt x="31807" y="26638"/>
                    </a:lnTo>
                    <a:lnTo>
                      <a:pt x="31942" y="26387"/>
                    </a:lnTo>
                    <a:lnTo>
                      <a:pt x="32058" y="26117"/>
                    </a:lnTo>
                    <a:lnTo>
                      <a:pt x="32135" y="25847"/>
                    </a:lnTo>
                    <a:lnTo>
                      <a:pt x="32212" y="25558"/>
                    </a:lnTo>
                    <a:lnTo>
                      <a:pt x="32270" y="25249"/>
                    </a:lnTo>
                    <a:lnTo>
                      <a:pt x="32289" y="24940"/>
                    </a:lnTo>
                    <a:lnTo>
                      <a:pt x="32308" y="24612"/>
                    </a:lnTo>
                    <a:lnTo>
                      <a:pt x="32308" y="24285"/>
                    </a:lnTo>
                    <a:lnTo>
                      <a:pt x="32289" y="23957"/>
                    </a:lnTo>
                    <a:lnTo>
                      <a:pt x="32251" y="23609"/>
                    </a:lnTo>
                    <a:lnTo>
                      <a:pt x="32212" y="23262"/>
                    </a:lnTo>
                    <a:lnTo>
                      <a:pt x="32135" y="22915"/>
                    </a:lnTo>
                    <a:lnTo>
                      <a:pt x="31980" y="22201"/>
                    </a:lnTo>
                    <a:lnTo>
                      <a:pt x="31788" y="21488"/>
                    </a:lnTo>
                    <a:lnTo>
                      <a:pt x="31556" y="20774"/>
                    </a:lnTo>
                    <a:lnTo>
                      <a:pt x="31305" y="20080"/>
                    </a:lnTo>
                    <a:lnTo>
                      <a:pt x="31016" y="19405"/>
                    </a:lnTo>
                    <a:lnTo>
                      <a:pt x="30727" y="18749"/>
                    </a:lnTo>
                    <a:lnTo>
                      <a:pt x="30418" y="18132"/>
                    </a:lnTo>
                    <a:lnTo>
                      <a:pt x="30129" y="17572"/>
                    </a:lnTo>
                    <a:lnTo>
                      <a:pt x="29839" y="17051"/>
                    </a:lnTo>
                    <a:lnTo>
                      <a:pt x="29569" y="16588"/>
                    </a:lnTo>
                    <a:lnTo>
                      <a:pt x="29049" y="15720"/>
                    </a:lnTo>
                    <a:lnTo>
                      <a:pt x="28509" y="14795"/>
                    </a:lnTo>
                    <a:lnTo>
                      <a:pt x="27428" y="12827"/>
                    </a:lnTo>
                    <a:lnTo>
                      <a:pt x="26310" y="10763"/>
                    </a:lnTo>
                    <a:lnTo>
                      <a:pt x="25133" y="8680"/>
                    </a:lnTo>
                    <a:lnTo>
                      <a:pt x="24535" y="7639"/>
                    </a:lnTo>
                    <a:lnTo>
                      <a:pt x="23937" y="6616"/>
                    </a:lnTo>
                    <a:lnTo>
                      <a:pt x="23320" y="5633"/>
                    </a:lnTo>
                    <a:lnTo>
                      <a:pt x="22683" y="4687"/>
                    </a:lnTo>
                    <a:lnTo>
                      <a:pt x="22028" y="3781"/>
                    </a:lnTo>
                    <a:lnTo>
                      <a:pt x="21700" y="3337"/>
                    </a:lnTo>
                    <a:lnTo>
                      <a:pt x="21372" y="2932"/>
                    </a:lnTo>
                    <a:lnTo>
                      <a:pt x="21044" y="2527"/>
                    </a:lnTo>
                    <a:lnTo>
                      <a:pt x="20697" y="2141"/>
                    </a:lnTo>
                    <a:lnTo>
                      <a:pt x="20369" y="1775"/>
                    </a:lnTo>
                    <a:lnTo>
                      <a:pt x="20022" y="1428"/>
                    </a:lnTo>
                    <a:lnTo>
                      <a:pt x="19752" y="1158"/>
                    </a:lnTo>
                    <a:lnTo>
                      <a:pt x="19462" y="945"/>
                    </a:lnTo>
                    <a:lnTo>
                      <a:pt x="19192" y="733"/>
                    </a:lnTo>
                    <a:lnTo>
                      <a:pt x="18903" y="560"/>
                    </a:lnTo>
                    <a:lnTo>
                      <a:pt x="18633" y="405"/>
                    </a:lnTo>
                    <a:lnTo>
                      <a:pt x="18363" y="290"/>
                    </a:lnTo>
                    <a:lnTo>
                      <a:pt x="18093" y="174"/>
                    </a:lnTo>
                    <a:lnTo>
                      <a:pt x="17804" y="97"/>
                    </a:lnTo>
                    <a:lnTo>
                      <a:pt x="17533" y="58"/>
                    </a:lnTo>
                    <a:lnTo>
                      <a:pt x="17263" y="20"/>
                    </a:lnTo>
                    <a:lnTo>
                      <a:pt x="16993" y="0"/>
                    </a:lnTo>
                    <a:close/>
                  </a:path>
                </a:pathLst>
              </a:custGeom>
              <a:gradFill>
                <a:gsLst>
                  <a:gs pos="0">
                    <a:srgbClr val="8CC396"/>
                  </a:gs>
                  <a:gs pos="100000">
                    <a:srgbClr val="4D7F56"/>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1333525" y="1090025"/>
                <a:ext cx="805800" cy="208825"/>
              </a:xfrm>
              <a:custGeom>
                <a:avLst/>
                <a:gdLst/>
                <a:ahLst/>
                <a:cxnLst/>
                <a:rect l="l" t="t" r="r" b="b"/>
                <a:pathLst>
                  <a:path w="32232" h="8353" extrusionOk="0">
                    <a:moveTo>
                      <a:pt x="22510" y="1"/>
                    </a:moveTo>
                    <a:lnTo>
                      <a:pt x="22356" y="20"/>
                    </a:lnTo>
                    <a:lnTo>
                      <a:pt x="22183" y="39"/>
                    </a:lnTo>
                    <a:lnTo>
                      <a:pt x="22009" y="78"/>
                    </a:lnTo>
                    <a:lnTo>
                      <a:pt x="21700" y="174"/>
                    </a:lnTo>
                    <a:lnTo>
                      <a:pt x="21392" y="309"/>
                    </a:lnTo>
                    <a:lnTo>
                      <a:pt x="21083" y="464"/>
                    </a:lnTo>
                    <a:lnTo>
                      <a:pt x="20813" y="657"/>
                    </a:lnTo>
                    <a:lnTo>
                      <a:pt x="20273" y="1004"/>
                    </a:lnTo>
                    <a:lnTo>
                      <a:pt x="19887" y="1274"/>
                    </a:lnTo>
                    <a:lnTo>
                      <a:pt x="19501" y="1524"/>
                    </a:lnTo>
                    <a:lnTo>
                      <a:pt x="19096" y="1756"/>
                    </a:lnTo>
                    <a:lnTo>
                      <a:pt x="18691" y="1968"/>
                    </a:lnTo>
                    <a:lnTo>
                      <a:pt x="18286" y="2142"/>
                    </a:lnTo>
                    <a:lnTo>
                      <a:pt x="18074" y="2200"/>
                    </a:lnTo>
                    <a:lnTo>
                      <a:pt x="17862" y="2257"/>
                    </a:lnTo>
                    <a:lnTo>
                      <a:pt x="17650" y="2296"/>
                    </a:lnTo>
                    <a:lnTo>
                      <a:pt x="17418" y="2335"/>
                    </a:lnTo>
                    <a:lnTo>
                      <a:pt x="16994" y="2335"/>
                    </a:lnTo>
                    <a:lnTo>
                      <a:pt x="16627" y="2296"/>
                    </a:lnTo>
                    <a:lnTo>
                      <a:pt x="16261" y="2219"/>
                    </a:lnTo>
                    <a:lnTo>
                      <a:pt x="15914" y="2103"/>
                    </a:lnTo>
                    <a:lnTo>
                      <a:pt x="15547" y="1987"/>
                    </a:lnTo>
                    <a:lnTo>
                      <a:pt x="15084" y="1852"/>
                    </a:lnTo>
                    <a:lnTo>
                      <a:pt x="14602" y="1717"/>
                    </a:lnTo>
                    <a:lnTo>
                      <a:pt x="14371" y="1679"/>
                    </a:lnTo>
                    <a:lnTo>
                      <a:pt x="14120" y="1640"/>
                    </a:lnTo>
                    <a:lnTo>
                      <a:pt x="13869" y="1640"/>
                    </a:lnTo>
                    <a:lnTo>
                      <a:pt x="13618" y="1660"/>
                    </a:lnTo>
                    <a:lnTo>
                      <a:pt x="13426" y="1698"/>
                    </a:lnTo>
                    <a:lnTo>
                      <a:pt x="13213" y="1737"/>
                    </a:lnTo>
                    <a:lnTo>
                      <a:pt x="13021" y="1795"/>
                    </a:lnTo>
                    <a:lnTo>
                      <a:pt x="12828" y="1872"/>
                    </a:lnTo>
                    <a:lnTo>
                      <a:pt x="12461" y="2026"/>
                    </a:lnTo>
                    <a:lnTo>
                      <a:pt x="12095" y="2219"/>
                    </a:lnTo>
                    <a:lnTo>
                      <a:pt x="11670" y="2412"/>
                    </a:lnTo>
                    <a:lnTo>
                      <a:pt x="11458" y="2508"/>
                    </a:lnTo>
                    <a:lnTo>
                      <a:pt x="11246" y="2605"/>
                    </a:lnTo>
                    <a:lnTo>
                      <a:pt x="10860" y="2720"/>
                    </a:lnTo>
                    <a:lnTo>
                      <a:pt x="10455" y="2798"/>
                    </a:lnTo>
                    <a:lnTo>
                      <a:pt x="10050" y="2836"/>
                    </a:lnTo>
                    <a:lnTo>
                      <a:pt x="9626" y="2855"/>
                    </a:lnTo>
                    <a:lnTo>
                      <a:pt x="9201" y="2855"/>
                    </a:lnTo>
                    <a:lnTo>
                      <a:pt x="8796" y="2836"/>
                    </a:lnTo>
                    <a:lnTo>
                      <a:pt x="7948" y="2759"/>
                    </a:lnTo>
                    <a:lnTo>
                      <a:pt x="7446" y="2701"/>
                    </a:lnTo>
                    <a:lnTo>
                      <a:pt x="6925" y="2663"/>
                    </a:lnTo>
                    <a:lnTo>
                      <a:pt x="6231" y="2643"/>
                    </a:lnTo>
                    <a:lnTo>
                      <a:pt x="5517" y="2663"/>
                    </a:lnTo>
                    <a:lnTo>
                      <a:pt x="4823" y="2720"/>
                    </a:lnTo>
                    <a:lnTo>
                      <a:pt x="4129" y="2817"/>
                    </a:lnTo>
                    <a:lnTo>
                      <a:pt x="3434" y="2933"/>
                    </a:lnTo>
                    <a:lnTo>
                      <a:pt x="2740" y="3106"/>
                    </a:lnTo>
                    <a:lnTo>
                      <a:pt x="2084" y="3318"/>
                    </a:lnTo>
                    <a:lnTo>
                      <a:pt x="1409" y="3550"/>
                    </a:lnTo>
                    <a:lnTo>
                      <a:pt x="1409" y="3569"/>
                    </a:lnTo>
                    <a:lnTo>
                      <a:pt x="1158" y="3666"/>
                    </a:lnTo>
                    <a:lnTo>
                      <a:pt x="927" y="3762"/>
                    </a:lnTo>
                    <a:lnTo>
                      <a:pt x="695" y="3897"/>
                    </a:lnTo>
                    <a:lnTo>
                      <a:pt x="483" y="4051"/>
                    </a:lnTo>
                    <a:lnTo>
                      <a:pt x="387" y="4128"/>
                    </a:lnTo>
                    <a:lnTo>
                      <a:pt x="310" y="4225"/>
                    </a:lnTo>
                    <a:lnTo>
                      <a:pt x="232" y="4321"/>
                    </a:lnTo>
                    <a:lnTo>
                      <a:pt x="155" y="4437"/>
                    </a:lnTo>
                    <a:lnTo>
                      <a:pt x="97" y="4572"/>
                    </a:lnTo>
                    <a:lnTo>
                      <a:pt x="59" y="4707"/>
                    </a:lnTo>
                    <a:lnTo>
                      <a:pt x="20" y="4842"/>
                    </a:lnTo>
                    <a:lnTo>
                      <a:pt x="1" y="5016"/>
                    </a:lnTo>
                    <a:lnTo>
                      <a:pt x="1" y="5324"/>
                    </a:lnTo>
                    <a:lnTo>
                      <a:pt x="20" y="5614"/>
                    </a:lnTo>
                    <a:lnTo>
                      <a:pt x="97" y="5884"/>
                    </a:lnTo>
                    <a:lnTo>
                      <a:pt x="213" y="6115"/>
                    </a:lnTo>
                    <a:lnTo>
                      <a:pt x="348" y="6366"/>
                    </a:lnTo>
                    <a:lnTo>
                      <a:pt x="522" y="6578"/>
                    </a:lnTo>
                    <a:lnTo>
                      <a:pt x="715" y="6810"/>
                    </a:lnTo>
                    <a:lnTo>
                      <a:pt x="946" y="7022"/>
                    </a:lnTo>
                    <a:lnTo>
                      <a:pt x="1139" y="7176"/>
                    </a:lnTo>
                    <a:lnTo>
                      <a:pt x="1351" y="7330"/>
                    </a:lnTo>
                    <a:lnTo>
                      <a:pt x="1563" y="7446"/>
                    </a:lnTo>
                    <a:lnTo>
                      <a:pt x="1775" y="7523"/>
                    </a:lnTo>
                    <a:lnTo>
                      <a:pt x="1988" y="7600"/>
                    </a:lnTo>
                    <a:lnTo>
                      <a:pt x="2219" y="7639"/>
                    </a:lnTo>
                    <a:lnTo>
                      <a:pt x="2431" y="7639"/>
                    </a:lnTo>
                    <a:lnTo>
                      <a:pt x="2663" y="7620"/>
                    </a:lnTo>
                    <a:lnTo>
                      <a:pt x="2952" y="7562"/>
                    </a:lnTo>
                    <a:lnTo>
                      <a:pt x="3222" y="7465"/>
                    </a:lnTo>
                    <a:lnTo>
                      <a:pt x="3492" y="7330"/>
                    </a:lnTo>
                    <a:lnTo>
                      <a:pt x="3743" y="7176"/>
                    </a:lnTo>
                    <a:lnTo>
                      <a:pt x="3974" y="7002"/>
                    </a:lnTo>
                    <a:lnTo>
                      <a:pt x="4206" y="6810"/>
                    </a:lnTo>
                    <a:lnTo>
                      <a:pt x="4649" y="6385"/>
                    </a:lnTo>
                    <a:lnTo>
                      <a:pt x="5112" y="5961"/>
                    </a:lnTo>
                    <a:lnTo>
                      <a:pt x="5344" y="5787"/>
                    </a:lnTo>
                    <a:lnTo>
                      <a:pt x="5575" y="5614"/>
                    </a:lnTo>
                    <a:lnTo>
                      <a:pt x="5807" y="5459"/>
                    </a:lnTo>
                    <a:lnTo>
                      <a:pt x="6057" y="5344"/>
                    </a:lnTo>
                    <a:lnTo>
                      <a:pt x="6327" y="5266"/>
                    </a:lnTo>
                    <a:lnTo>
                      <a:pt x="6463" y="5247"/>
                    </a:lnTo>
                    <a:lnTo>
                      <a:pt x="6598" y="5228"/>
                    </a:lnTo>
                    <a:lnTo>
                      <a:pt x="6771" y="5247"/>
                    </a:lnTo>
                    <a:lnTo>
                      <a:pt x="6945" y="5247"/>
                    </a:lnTo>
                    <a:lnTo>
                      <a:pt x="7099" y="5286"/>
                    </a:lnTo>
                    <a:lnTo>
                      <a:pt x="7273" y="5344"/>
                    </a:lnTo>
                    <a:lnTo>
                      <a:pt x="7408" y="5401"/>
                    </a:lnTo>
                    <a:lnTo>
                      <a:pt x="7562" y="5479"/>
                    </a:lnTo>
                    <a:lnTo>
                      <a:pt x="7697" y="5575"/>
                    </a:lnTo>
                    <a:lnTo>
                      <a:pt x="7832" y="5672"/>
                    </a:lnTo>
                    <a:lnTo>
                      <a:pt x="8102" y="5884"/>
                    </a:lnTo>
                    <a:lnTo>
                      <a:pt x="8353" y="6134"/>
                    </a:lnTo>
                    <a:lnTo>
                      <a:pt x="8584" y="6424"/>
                    </a:lnTo>
                    <a:lnTo>
                      <a:pt x="8835" y="6694"/>
                    </a:lnTo>
                    <a:lnTo>
                      <a:pt x="9086" y="7002"/>
                    </a:lnTo>
                    <a:lnTo>
                      <a:pt x="9336" y="7272"/>
                    </a:lnTo>
                    <a:lnTo>
                      <a:pt x="9607" y="7542"/>
                    </a:lnTo>
                    <a:lnTo>
                      <a:pt x="9877" y="7774"/>
                    </a:lnTo>
                    <a:lnTo>
                      <a:pt x="10089" y="7909"/>
                    </a:lnTo>
                    <a:lnTo>
                      <a:pt x="10301" y="8025"/>
                    </a:lnTo>
                    <a:lnTo>
                      <a:pt x="10513" y="8121"/>
                    </a:lnTo>
                    <a:lnTo>
                      <a:pt x="10725" y="8218"/>
                    </a:lnTo>
                    <a:lnTo>
                      <a:pt x="10937" y="8275"/>
                    </a:lnTo>
                    <a:lnTo>
                      <a:pt x="11150" y="8314"/>
                    </a:lnTo>
                    <a:lnTo>
                      <a:pt x="11362" y="8333"/>
                    </a:lnTo>
                    <a:lnTo>
                      <a:pt x="11593" y="8353"/>
                    </a:lnTo>
                    <a:lnTo>
                      <a:pt x="11805" y="8333"/>
                    </a:lnTo>
                    <a:lnTo>
                      <a:pt x="12018" y="8314"/>
                    </a:lnTo>
                    <a:lnTo>
                      <a:pt x="12230" y="8275"/>
                    </a:lnTo>
                    <a:lnTo>
                      <a:pt x="12442" y="8218"/>
                    </a:lnTo>
                    <a:lnTo>
                      <a:pt x="12654" y="8160"/>
                    </a:lnTo>
                    <a:lnTo>
                      <a:pt x="12866" y="8063"/>
                    </a:lnTo>
                    <a:lnTo>
                      <a:pt x="13059" y="7986"/>
                    </a:lnTo>
                    <a:lnTo>
                      <a:pt x="13271" y="7870"/>
                    </a:lnTo>
                    <a:lnTo>
                      <a:pt x="13657" y="7639"/>
                    </a:lnTo>
                    <a:lnTo>
                      <a:pt x="14024" y="7350"/>
                    </a:lnTo>
                    <a:lnTo>
                      <a:pt x="14351" y="7041"/>
                    </a:lnTo>
                    <a:lnTo>
                      <a:pt x="14679" y="6694"/>
                    </a:lnTo>
                    <a:lnTo>
                      <a:pt x="14911" y="6424"/>
                    </a:lnTo>
                    <a:lnTo>
                      <a:pt x="15142" y="6173"/>
                    </a:lnTo>
                    <a:lnTo>
                      <a:pt x="15393" y="5922"/>
                    </a:lnTo>
                    <a:lnTo>
                      <a:pt x="15663" y="5729"/>
                    </a:lnTo>
                    <a:lnTo>
                      <a:pt x="15798" y="5633"/>
                    </a:lnTo>
                    <a:lnTo>
                      <a:pt x="15933" y="5556"/>
                    </a:lnTo>
                    <a:lnTo>
                      <a:pt x="16087" y="5498"/>
                    </a:lnTo>
                    <a:lnTo>
                      <a:pt x="16222" y="5440"/>
                    </a:lnTo>
                    <a:lnTo>
                      <a:pt x="16357" y="5421"/>
                    </a:lnTo>
                    <a:lnTo>
                      <a:pt x="16512" y="5401"/>
                    </a:lnTo>
                    <a:lnTo>
                      <a:pt x="16666" y="5401"/>
                    </a:lnTo>
                    <a:lnTo>
                      <a:pt x="16820" y="5421"/>
                    </a:lnTo>
                    <a:lnTo>
                      <a:pt x="17013" y="5479"/>
                    </a:lnTo>
                    <a:lnTo>
                      <a:pt x="17206" y="5575"/>
                    </a:lnTo>
                    <a:lnTo>
                      <a:pt x="17399" y="5691"/>
                    </a:lnTo>
                    <a:lnTo>
                      <a:pt x="17592" y="5807"/>
                    </a:lnTo>
                    <a:lnTo>
                      <a:pt x="17920" y="6038"/>
                    </a:lnTo>
                    <a:lnTo>
                      <a:pt x="18441" y="6385"/>
                    </a:lnTo>
                    <a:lnTo>
                      <a:pt x="18981" y="6732"/>
                    </a:lnTo>
                    <a:lnTo>
                      <a:pt x="19270" y="6887"/>
                    </a:lnTo>
                    <a:lnTo>
                      <a:pt x="19559" y="7022"/>
                    </a:lnTo>
                    <a:lnTo>
                      <a:pt x="19868" y="7137"/>
                    </a:lnTo>
                    <a:lnTo>
                      <a:pt x="20157" y="7234"/>
                    </a:lnTo>
                    <a:lnTo>
                      <a:pt x="20524" y="7311"/>
                    </a:lnTo>
                    <a:lnTo>
                      <a:pt x="20910" y="7350"/>
                    </a:lnTo>
                    <a:lnTo>
                      <a:pt x="21295" y="7350"/>
                    </a:lnTo>
                    <a:lnTo>
                      <a:pt x="21488" y="7330"/>
                    </a:lnTo>
                    <a:lnTo>
                      <a:pt x="21681" y="7292"/>
                    </a:lnTo>
                    <a:lnTo>
                      <a:pt x="21855" y="7234"/>
                    </a:lnTo>
                    <a:lnTo>
                      <a:pt x="22048" y="7176"/>
                    </a:lnTo>
                    <a:lnTo>
                      <a:pt x="22221" y="7099"/>
                    </a:lnTo>
                    <a:lnTo>
                      <a:pt x="22395" y="7002"/>
                    </a:lnTo>
                    <a:lnTo>
                      <a:pt x="22549" y="6906"/>
                    </a:lnTo>
                    <a:lnTo>
                      <a:pt x="22703" y="6771"/>
                    </a:lnTo>
                    <a:lnTo>
                      <a:pt x="22838" y="6636"/>
                    </a:lnTo>
                    <a:lnTo>
                      <a:pt x="22954" y="6482"/>
                    </a:lnTo>
                    <a:lnTo>
                      <a:pt x="23128" y="6231"/>
                    </a:lnTo>
                    <a:lnTo>
                      <a:pt x="23282" y="5961"/>
                    </a:lnTo>
                    <a:lnTo>
                      <a:pt x="23456" y="5633"/>
                    </a:lnTo>
                    <a:lnTo>
                      <a:pt x="23552" y="5479"/>
                    </a:lnTo>
                    <a:lnTo>
                      <a:pt x="23668" y="5344"/>
                    </a:lnTo>
                    <a:lnTo>
                      <a:pt x="23764" y="5247"/>
                    </a:lnTo>
                    <a:lnTo>
                      <a:pt x="23880" y="5151"/>
                    </a:lnTo>
                    <a:lnTo>
                      <a:pt x="24015" y="5093"/>
                    </a:lnTo>
                    <a:lnTo>
                      <a:pt x="24169" y="5074"/>
                    </a:lnTo>
                    <a:lnTo>
                      <a:pt x="24304" y="5093"/>
                    </a:lnTo>
                    <a:lnTo>
                      <a:pt x="24439" y="5131"/>
                    </a:lnTo>
                    <a:lnTo>
                      <a:pt x="24594" y="5189"/>
                    </a:lnTo>
                    <a:lnTo>
                      <a:pt x="24729" y="5266"/>
                    </a:lnTo>
                    <a:lnTo>
                      <a:pt x="25327" y="5614"/>
                    </a:lnTo>
                    <a:lnTo>
                      <a:pt x="25924" y="5999"/>
                    </a:lnTo>
                    <a:lnTo>
                      <a:pt x="26465" y="6347"/>
                    </a:lnTo>
                    <a:lnTo>
                      <a:pt x="27043" y="6694"/>
                    </a:lnTo>
                    <a:lnTo>
                      <a:pt x="27333" y="6848"/>
                    </a:lnTo>
                    <a:lnTo>
                      <a:pt x="27641" y="7002"/>
                    </a:lnTo>
                    <a:lnTo>
                      <a:pt x="27950" y="7137"/>
                    </a:lnTo>
                    <a:lnTo>
                      <a:pt x="28258" y="7253"/>
                    </a:lnTo>
                    <a:lnTo>
                      <a:pt x="28606" y="7350"/>
                    </a:lnTo>
                    <a:lnTo>
                      <a:pt x="28953" y="7427"/>
                    </a:lnTo>
                    <a:lnTo>
                      <a:pt x="29300" y="7465"/>
                    </a:lnTo>
                    <a:lnTo>
                      <a:pt x="29628" y="7465"/>
                    </a:lnTo>
                    <a:lnTo>
                      <a:pt x="29975" y="7446"/>
                    </a:lnTo>
                    <a:lnTo>
                      <a:pt x="30303" y="7388"/>
                    </a:lnTo>
                    <a:lnTo>
                      <a:pt x="30612" y="7311"/>
                    </a:lnTo>
                    <a:lnTo>
                      <a:pt x="30920" y="7195"/>
                    </a:lnTo>
                    <a:lnTo>
                      <a:pt x="31113" y="7099"/>
                    </a:lnTo>
                    <a:lnTo>
                      <a:pt x="31306" y="6983"/>
                    </a:lnTo>
                    <a:lnTo>
                      <a:pt x="31518" y="6867"/>
                    </a:lnTo>
                    <a:lnTo>
                      <a:pt x="31692" y="6713"/>
                    </a:lnTo>
                    <a:lnTo>
                      <a:pt x="31865" y="6559"/>
                    </a:lnTo>
                    <a:lnTo>
                      <a:pt x="32000" y="6385"/>
                    </a:lnTo>
                    <a:lnTo>
                      <a:pt x="32116" y="6212"/>
                    </a:lnTo>
                    <a:lnTo>
                      <a:pt x="32193" y="5999"/>
                    </a:lnTo>
                    <a:lnTo>
                      <a:pt x="32213" y="5903"/>
                    </a:lnTo>
                    <a:lnTo>
                      <a:pt x="32232" y="5787"/>
                    </a:lnTo>
                    <a:lnTo>
                      <a:pt x="32232" y="5691"/>
                    </a:lnTo>
                    <a:lnTo>
                      <a:pt x="32213" y="5575"/>
                    </a:lnTo>
                    <a:lnTo>
                      <a:pt x="32174" y="5479"/>
                    </a:lnTo>
                    <a:lnTo>
                      <a:pt x="32135" y="5382"/>
                    </a:lnTo>
                    <a:lnTo>
                      <a:pt x="32020" y="5170"/>
                    </a:lnTo>
                    <a:lnTo>
                      <a:pt x="31885" y="5016"/>
                    </a:lnTo>
                    <a:lnTo>
                      <a:pt x="31750" y="4881"/>
                    </a:lnTo>
                    <a:lnTo>
                      <a:pt x="31576" y="4784"/>
                    </a:lnTo>
                    <a:lnTo>
                      <a:pt x="31402" y="4688"/>
                    </a:lnTo>
                    <a:lnTo>
                      <a:pt x="31229" y="4611"/>
                    </a:lnTo>
                    <a:lnTo>
                      <a:pt x="31055" y="4572"/>
                    </a:lnTo>
                    <a:lnTo>
                      <a:pt x="30727" y="4495"/>
                    </a:lnTo>
                    <a:lnTo>
                      <a:pt x="30399" y="4456"/>
                    </a:lnTo>
                    <a:lnTo>
                      <a:pt x="30052" y="4456"/>
                    </a:lnTo>
                    <a:lnTo>
                      <a:pt x="29705" y="4437"/>
                    </a:lnTo>
                    <a:lnTo>
                      <a:pt x="29377" y="4398"/>
                    </a:lnTo>
                    <a:lnTo>
                      <a:pt x="29146" y="4360"/>
                    </a:lnTo>
                    <a:lnTo>
                      <a:pt x="28953" y="4302"/>
                    </a:lnTo>
                    <a:lnTo>
                      <a:pt x="28741" y="4225"/>
                    </a:lnTo>
                    <a:lnTo>
                      <a:pt x="28548" y="4148"/>
                    </a:lnTo>
                    <a:lnTo>
                      <a:pt x="28162" y="3974"/>
                    </a:lnTo>
                    <a:lnTo>
                      <a:pt x="27795" y="3743"/>
                    </a:lnTo>
                    <a:lnTo>
                      <a:pt x="27448" y="3511"/>
                    </a:lnTo>
                    <a:lnTo>
                      <a:pt x="27140" y="3241"/>
                    </a:lnTo>
                    <a:lnTo>
                      <a:pt x="26831" y="2990"/>
                    </a:lnTo>
                    <a:lnTo>
                      <a:pt x="26561" y="2720"/>
                    </a:lnTo>
                    <a:lnTo>
                      <a:pt x="26040" y="2200"/>
                    </a:lnTo>
                    <a:lnTo>
                      <a:pt x="25558" y="1717"/>
                    </a:lnTo>
                    <a:lnTo>
                      <a:pt x="25076" y="1254"/>
                    </a:lnTo>
                    <a:lnTo>
                      <a:pt x="24806" y="1042"/>
                    </a:lnTo>
                    <a:lnTo>
                      <a:pt x="24536" y="830"/>
                    </a:lnTo>
                    <a:lnTo>
                      <a:pt x="24266" y="637"/>
                    </a:lnTo>
                    <a:lnTo>
                      <a:pt x="23976" y="444"/>
                    </a:lnTo>
                    <a:lnTo>
                      <a:pt x="23648" y="271"/>
                    </a:lnTo>
                    <a:lnTo>
                      <a:pt x="23321" y="136"/>
                    </a:lnTo>
                    <a:lnTo>
                      <a:pt x="22993" y="59"/>
                    </a:lnTo>
                    <a:lnTo>
                      <a:pt x="22684" y="20"/>
                    </a:lnTo>
                    <a:lnTo>
                      <a:pt x="22510" y="1"/>
                    </a:lnTo>
                    <a:close/>
                  </a:path>
                </a:pathLst>
              </a:custGeom>
              <a:gradFill>
                <a:gsLst>
                  <a:gs pos="0">
                    <a:schemeClr val="lt1"/>
                  </a:gs>
                  <a:gs pos="100000">
                    <a:srgbClr val="B6C9DB"/>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1222125" y="353200"/>
                <a:ext cx="593150" cy="571950"/>
              </a:xfrm>
              <a:custGeom>
                <a:avLst/>
                <a:gdLst/>
                <a:ahLst/>
                <a:cxnLst/>
                <a:rect l="l" t="t" r="r" b="b"/>
                <a:pathLst>
                  <a:path w="23726" h="22878" extrusionOk="0">
                    <a:moveTo>
                      <a:pt x="12152" y="1"/>
                    </a:moveTo>
                    <a:lnTo>
                      <a:pt x="11940" y="39"/>
                    </a:lnTo>
                    <a:lnTo>
                      <a:pt x="11747" y="59"/>
                    </a:lnTo>
                    <a:lnTo>
                      <a:pt x="11535" y="117"/>
                    </a:lnTo>
                    <a:lnTo>
                      <a:pt x="11342" y="175"/>
                    </a:lnTo>
                    <a:lnTo>
                      <a:pt x="10937" y="329"/>
                    </a:lnTo>
                    <a:lnTo>
                      <a:pt x="10532" y="541"/>
                    </a:lnTo>
                    <a:lnTo>
                      <a:pt x="10127" y="792"/>
                    </a:lnTo>
                    <a:lnTo>
                      <a:pt x="9741" y="1081"/>
                    </a:lnTo>
                    <a:lnTo>
                      <a:pt x="9355" y="1390"/>
                    </a:lnTo>
                    <a:lnTo>
                      <a:pt x="8970" y="1718"/>
                    </a:lnTo>
                    <a:lnTo>
                      <a:pt x="8584" y="2084"/>
                    </a:lnTo>
                    <a:lnTo>
                      <a:pt x="8198" y="2451"/>
                    </a:lnTo>
                    <a:lnTo>
                      <a:pt x="7870" y="2817"/>
                    </a:lnTo>
                    <a:lnTo>
                      <a:pt x="7523" y="3184"/>
                    </a:lnTo>
                    <a:lnTo>
                      <a:pt x="6867" y="3955"/>
                    </a:lnTo>
                    <a:lnTo>
                      <a:pt x="6231" y="4746"/>
                    </a:lnTo>
                    <a:lnTo>
                      <a:pt x="5633" y="5595"/>
                    </a:lnTo>
                    <a:lnTo>
                      <a:pt x="5035" y="6463"/>
                    </a:lnTo>
                    <a:lnTo>
                      <a:pt x="4475" y="7350"/>
                    </a:lnTo>
                    <a:lnTo>
                      <a:pt x="3935" y="8276"/>
                    </a:lnTo>
                    <a:lnTo>
                      <a:pt x="3434" y="9221"/>
                    </a:lnTo>
                    <a:lnTo>
                      <a:pt x="2952" y="10166"/>
                    </a:lnTo>
                    <a:lnTo>
                      <a:pt x="2489" y="11130"/>
                    </a:lnTo>
                    <a:lnTo>
                      <a:pt x="2045" y="12095"/>
                    </a:lnTo>
                    <a:lnTo>
                      <a:pt x="1640" y="13078"/>
                    </a:lnTo>
                    <a:lnTo>
                      <a:pt x="1274" y="14043"/>
                    </a:lnTo>
                    <a:lnTo>
                      <a:pt x="926" y="15007"/>
                    </a:lnTo>
                    <a:lnTo>
                      <a:pt x="598" y="15972"/>
                    </a:lnTo>
                    <a:lnTo>
                      <a:pt x="309" y="16917"/>
                    </a:lnTo>
                    <a:lnTo>
                      <a:pt x="155" y="17476"/>
                    </a:lnTo>
                    <a:lnTo>
                      <a:pt x="97" y="17766"/>
                    </a:lnTo>
                    <a:lnTo>
                      <a:pt x="58" y="18055"/>
                    </a:lnTo>
                    <a:lnTo>
                      <a:pt x="20" y="18344"/>
                    </a:lnTo>
                    <a:lnTo>
                      <a:pt x="1" y="18634"/>
                    </a:lnTo>
                    <a:lnTo>
                      <a:pt x="1" y="18923"/>
                    </a:lnTo>
                    <a:lnTo>
                      <a:pt x="1" y="19193"/>
                    </a:lnTo>
                    <a:lnTo>
                      <a:pt x="39" y="19482"/>
                    </a:lnTo>
                    <a:lnTo>
                      <a:pt x="97" y="19733"/>
                    </a:lnTo>
                    <a:lnTo>
                      <a:pt x="174" y="20003"/>
                    </a:lnTo>
                    <a:lnTo>
                      <a:pt x="271" y="20235"/>
                    </a:lnTo>
                    <a:lnTo>
                      <a:pt x="406" y="20447"/>
                    </a:lnTo>
                    <a:lnTo>
                      <a:pt x="560" y="20659"/>
                    </a:lnTo>
                    <a:lnTo>
                      <a:pt x="753" y="20832"/>
                    </a:lnTo>
                    <a:lnTo>
                      <a:pt x="965" y="21006"/>
                    </a:lnTo>
                    <a:lnTo>
                      <a:pt x="1158" y="21103"/>
                    </a:lnTo>
                    <a:lnTo>
                      <a:pt x="1370" y="21180"/>
                    </a:lnTo>
                    <a:lnTo>
                      <a:pt x="1582" y="21238"/>
                    </a:lnTo>
                    <a:lnTo>
                      <a:pt x="1775" y="21276"/>
                    </a:lnTo>
                    <a:lnTo>
                      <a:pt x="2219" y="21276"/>
                    </a:lnTo>
                    <a:lnTo>
                      <a:pt x="2431" y="21238"/>
                    </a:lnTo>
                    <a:lnTo>
                      <a:pt x="2643" y="21199"/>
                    </a:lnTo>
                    <a:lnTo>
                      <a:pt x="2874" y="21141"/>
                    </a:lnTo>
                    <a:lnTo>
                      <a:pt x="3087" y="21064"/>
                    </a:lnTo>
                    <a:lnTo>
                      <a:pt x="3299" y="20967"/>
                    </a:lnTo>
                    <a:lnTo>
                      <a:pt x="3511" y="20871"/>
                    </a:lnTo>
                    <a:lnTo>
                      <a:pt x="3704" y="20755"/>
                    </a:lnTo>
                    <a:lnTo>
                      <a:pt x="3897" y="20640"/>
                    </a:lnTo>
                    <a:lnTo>
                      <a:pt x="4263" y="20370"/>
                    </a:lnTo>
                    <a:lnTo>
                      <a:pt x="4610" y="20080"/>
                    </a:lnTo>
                    <a:lnTo>
                      <a:pt x="4938" y="19772"/>
                    </a:lnTo>
                    <a:lnTo>
                      <a:pt x="5613" y="19174"/>
                    </a:lnTo>
                    <a:lnTo>
                      <a:pt x="5961" y="18884"/>
                    </a:lnTo>
                    <a:lnTo>
                      <a:pt x="6308" y="18614"/>
                    </a:lnTo>
                    <a:lnTo>
                      <a:pt x="6694" y="18383"/>
                    </a:lnTo>
                    <a:lnTo>
                      <a:pt x="6886" y="18286"/>
                    </a:lnTo>
                    <a:lnTo>
                      <a:pt x="7099" y="18190"/>
                    </a:lnTo>
                    <a:lnTo>
                      <a:pt x="7176" y="18614"/>
                    </a:lnTo>
                    <a:lnTo>
                      <a:pt x="7272" y="19058"/>
                    </a:lnTo>
                    <a:lnTo>
                      <a:pt x="7388" y="19482"/>
                    </a:lnTo>
                    <a:lnTo>
                      <a:pt x="7523" y="19907"/>
                    </a:lnTo>
                    <a:lnTo>
                      <a:pt x="7677" y="20312"/>
                    </a:lnTo>
                    <a:lnTo>
                      <a:pt x="7851" y="20717"/>
                    </a:lnTo>
                    <a:lnTo>
                      <a:pt x="8063" y="21083"/>
                    </a:lnTo>
                    <a:lnTo>
                      <a:pt x="8295" y="21450"/>
                    </a:lnTo>
                    <a:lnTo>
                      <a:pt x="8430" y="21623"/>
                    </a:lnTo>
                    <a:lnTo>
                      <a:pt x="8584" y="21797"/>
                    </a:lnTo>
                    <a:lnTo>
                      <a:pt x="8738" y="21951"/>
                    </a:lnTo>
                    <a:lnTo>
                      <a:pt x="8912" y="22106"/>
                    </a:lnTo>
                    <a:lnTo>
                      <a:pt x="9085" y="22241"/>
                    </a:lnTo>
                    <a:lnTo>
                      <a:pt x="9259" y="22376"/>
                    </a:lnTo>
                    <a:lnTo>
                      <a:pt x="9452" y="22491"/>
                    </a:lnTo>
                    <a:lnTo>
                      <a:pt x="9645" y="22588"/>
                    </a:lnTo>
                    <a:lnTo>
                      <a:pt x="9838" y="22665"/>
                    </a:lnTo>
                    <a:lnTo>
                      <a:pt x="10050" y="22742"/>
                    </a:lnTo>
                    <a:lnTo>
                      <a:pt x="10243" y="22800"/>
                    </a:lnTo>
                    <a:lnTo>
                      <a:pt x="10455" y="22858"/>
                    </a:lnTo>
                    <a:lnTo>
                      <a:pt x="10667" y="22877"/>
                    </a:lnTo>
                    <a:lnTo>
                      <a:pt x="11111" y="22877"/>
                    </a:lnTo>
                    <a:lnTo>
                      <a:pt x="11323" y="22838"/>
                    </a:lnTo>
                    <a:lnTo>
                      <a:pt x="11612" y="22761"/>
                    </a:lnTo>
                    <a:lnTo>
                      <a:pt x="11901" y="22665"/>
                    </a:lnTo>
                    <a:lnTo>
                      <a:pt x="12171" y="22530"/>
                    </a:lnTo>
                    <a:lnTo>
                      <a:pt x="12403" y="22356"/>
                    </a:lnTo>
                    <a:lnTo>
                      <a:pt x="12654" y="22163"/>
                    </a:lnTo>
                    <a:lnTo>
                      <a:pt x="12866" y="21970"/>
                    </a:lnTo>
                    <a:lnTo>
                      <a:pt x="13078" y="21739"/>
                    </a:lnTo>
                    <a:lnTo>
                      <a:pt x="13290" y="21508"/>
                    </a:lnTo>
                    <a:lnTo>
                      <a:pt x="13676" y="20987"/>
                    </a:lnTo>
                    <a:lnTo>
                      <a:pt x="14062" y="20466"/>
                    </a:lnTo>
                    <a:lnTo>
                      <a:pt x="14428" y="19926"/>
                    </a:lnTo>
                    <a:lnTo>
                      <a:pt x="14814" y="19424"/>
                    </a:lnTo>
                    <a:lnTo>
                      <a:pt x="14949" y="19251"/>
                    </a:lnTo>
                    <a:lnTo>
                      <a:pt x="15103" y="19097"/>
                    </a:lnTo>
                    <a:lnTo>
                      <a:pt x="15277" y="18961"/>
                    </a:lnTo>
                    <a:lnTo>
                      <a:pt x="15470" y="18846"/>
                    </a:lnTo>
                    <a:lnTo>
                      <a:pt x="15663" y="18749"/>
                    </a:lnTo>
                    <a:lnTo>
                      <a:pt x="15856" y="18711"/>
                    </a:lnTo>
                    <a:lnTo>
                      <a:pt x="15952" y="18691"/>
                    </a:lnTo>
                    <a:lnTo>
                      <a:pt x="16048" y="18691"/>
                    </a:lnTo>
                    <a:lnTo>
                      <a:pt x="16145" y="18711"/>
                    </a:lnTo>
                    <a:lnTo>
                      <a:pt x="16261" y="18749"/>
                    </a:lnTo>
                    <a:lnTo>
                      <a:pt x="16376" y="18807"/>
                    </a:lnTo>
                    <a:lnTo>
                      <a:pt x="16492" y="18884"/>
                    </a:lnTo>
                    <a:lnTo>
                      <a:pt x="16589" y="18981"/>
                    </a:lnTo>
                    <a:lnTo>
                      <a:pt x="16685" y="19097"/>
                    </a:lnTo>
                    <a:lnTo>
                      <a:pt x="16839" y="19328"/>
                    </a:lnTo>
                    <a:lnTo>
                      <a:pt x="17013" y="19579"/>
                    </a:lnTo>
                    <a:lnTo>
                      <a:pt x="17148" y="19772"/>
                    </a:lnTo>
                    <a:lnTo>
                      <a:pt x="17302" y="19964"/>
                    </a:lnTo>
                    <a:lnTo>
                      <a:pt x="17476" y="20138"/>
                    </a:lnTo>
                    <a:lnTo>
                      <a:pt x="17649" y="20312"/>
                    </a:lnTo>
                    <a:lnTo>
                      <a:pt x="17842" y="20466"/>
                    </a:lnTo>
                    <a:lnTo>
                      <a:pt x="18035" y="20601"/>
                    </a:lnTo>
                    <a:lnTo>
                      <a:pt x="18247" y="20736"/>
                    </a:lnTo>
                    <a:lnTo>
                      <a:pt x="18460" y="20852"/>
                    </a:lnTo>
                    <a:lnTo>
                      <a:pt x="18672" y="20948"/>
                    </a:lnTo>
                    <a:lnTo>
                      <a:pt x="18903" y="21025"/>
                    </a:lnTo>
                    <a:lnTo>
                      <a:pt x="19135" y="21103"/>
                    </a:lnTo>
                    <a:lnTo>
                      <a:pt x="19385" y="21160"/>
                    </a:lnTo>
                    <a:lnTo>
                      <a:pt x="19617" y="21199"/>
                    </a:lnTo>
                    <a:lnTo>
                      <a:pt x="19868" y="21218"/>
                    </a:lnTo>
                    <a:lnTo>
                      <a:pt x="20350" y="21218"/>
                    </a:lnTo>
                    <a:lnTo>
                      <a:pt x="20601" y="21180"/>
                    </a:lnTo>
                    <a:lnTo>
                      <a:pt x="20832" y="21141"/>
                    </a:lnTo>
                    <a:lnTo>
                      <a:pt x="21063" y="21083"/>
                    </a:lnTo>
                    <a:lnTo>
                      <a:pt x="21295" y="21006"/>
                    </a:lnTo>
                    <a:lnTo>
                      <a:pt x="21526" y="20910"/>
                    </a:lnTo>
                    <a:lnTo>
                      <a:pt x="21739" y="20794"/>
                    </a:lnTo>
                    <a:lnTo>
                      <a:pt x="21951" y="20678"/>
                    </a:lnTo>
                    <a:lnTo>
                      <a:pt x="22163" y="20543"/>
                    </a:lnTo>
                    <a:lnTo>
                      <a:pt x="22356" y="20389"/>
                    </a:lnTo>
                    <a:lnTo>
                      <a:pt x="22529" y="20235"/>
                    </a:lnTo>
                    <a:lnTo>
                      <a:pt x="22703" y="20061"/>
                    </a:lnTo>
                    <a:lnTo>
                      <a:pt x="22877" y="19868"/>
                    </a:lnTo>
                    <a:lnTo>
                      <a:pt x="23012" y="19675"/>
                    </a:lnTo>
                    <a:lnTo>
                      <a:pt x="23166" y="19482"/>
                    </a:lnTo>
                    <a:lnTo>
                      <a:pt x="23282" y="19270"/>
                    </a:lnTo>
                    <a:lnTo>
                      <a:pt x="23378" y="19058"/>
                    </a:lnTo>
                    <a:lnTo>
                      <a:pt x="23474" y="18846"/>
                    </a:lnTo>
                    <a:lnTo>
                      <a:pt x="23532" y="18653"/>
                    </a:lnTo>
                    <a:lnTo>
                      <a:pt x="23629" y="18248"/>
                    </a:lnTo>
                    <a:lnTo>
                      <a:pt x="23706" y="17843"/>
                    </a:lnTo>
                    <a:lnTo>
                      <a:pt x="23725" y="17418"/>
                    </a:lnTo>
                    <a:lnTo>
                      <a:pt x="23706" y="17013"/>
                    </a:lnTo>
                    <a:lnTo>
                      <a:pt x="23648" y="16589"/>
                    </a:lnTo>
                    <a:lnTo>
                      <a:pt x="23552" y="16184"/>
                    </a:lnTo>
                    <a:lnTo>
                      <a:pt x="23436" y="15760"/>
                    </a:lnTo>
                    <a:lnTo>
                      <a:pt x="23301" y="15355"/>
                    </a:lnTo>
                    <a:lnTo>
                      <a:pt x="23147" y="14930"/>
                    </a:lnTo>
                    <a:lnTo>
                      <a:pt x="22973" y="14525"/>
                    </a:lnTo>
                    <a:lnTo>
                      <a:pt x="22780" y="14120"/>
                    </a:lnTo>
                    <a:lnTo>
                      <a:pt x="22568" y="13734"/>
                    </a:lnTo>
                    <a:lnTo>
                      <a:pt x="22356" y="13349"/>
                    </a:lnTo>
                    <a:lnTo>
                      <a:pt x="21893" y="12577"/>
                    </a:lnTo>
                    <a:lnTo>
                      <a:pt x="21507" y="11921"/>
                    </a:lnTo>
                    <a:lnTo>
                      <a:pt x="21102" y="11227"/>
                    </a:lnTo>
                    <a:lnTo>
                      <a:pt x="20273" y="9742"/>
                    </a:lnTo>
                    <a:lnTo>
                      <a:pt x="19424" y="8179"/>
                    </a:lnTo>
                    <a:lnTo>
                      <a:pt x="18537" y="6578"/>
                    </a:lnTo>
                    <a:lnTo>
                      <a:pt x="18093" y="5787"/>
                    </a:lnTo>
                    <a:lnTo>
                      <a:pt x="17630" y="5016"/>
                    </a:lnTo>
                    <a:lnTo>
                      <a:pt x="17148" y="4264"/>
                    </a:lnTo>
                    <a:lnTo>
                      <a:pt x="16666" y="3550"/>
                    </a:lnTo>
                    <a:lnTo>
                      <a:pt x="16183" y="2856"/>
                    </a:lnTo>
                    <a:lnTo>
                      <a:pt x="15682" y="2219"/>
                    </a:lnTo>
                    <a:lnTo>
                      <a:pt x="15180" y="1621"/>
                    </a:lnTo>
                    <a:lnTo>
                      <a:pt x="14910" y="1332"/>
                    </a:lnTo>
                    <a:lnTo>
                      <a:pt x="14660" y="1081"/>
                    </a:lnTo>
                    <a:lnTo>
                      <a:pt x="14448" y="888"/>
                    </a:lnTo>
                    <a:lnTo>
                      <a:pt x="14235" y="715"/>
                    </a:lnTo>
                    <a:lnTo>
                      <a:pt x="14023" y="560"/>
                    </a:lnTo>
                    <a:lnTo>
                      <a:pt x="13811" y="425"/>
                    </a:lnTo>
                    <a:lnTo>
                      <a:pt x="13599" y="310"/>
                    </a:lnTo>
                    <a:lnTo>
                      <a:pt x="13406" y="213"/>
                    </a:lnTo>
                    <a:lnTo>
                      <a:pt x="13194" y="136"/>
                    </a:lnTo>
                    <a:lnTo>
                      <a:pt x="12982" y="78"/>
                    </a:lnTo>
                    <a:lnTo>
                      <a:pt x="12769" y="39"/>
                    </a:lnTo>
                    <a:lnTo>
                      <a:pt x="12557" y="20"/>
                    </a:lnTo>
                    <a:lnTo>
                      <a:pt x="12364" y="1"/>
                    </a:lnTo>
                    <a:close/>
                  </a:path>
                </a:pathLst>
              </a:custGeom>
              <a:gradFill>
                <a:gsLst>
                  <a:gs pos="0">
                    <a:srgbClr val="8CC396"/>
                  </a:gs>
                  <a:gs pos="100000">
                    <a:srgbClr val="4D7F56"/>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1226950" y="712950"/>
                <a:ext cx="605675" cy="216050"/>
              </a:xfrm>
              <a:custGeom>
                <a:avLst/>
                <a:gdLst/>
                <a:ahLst/>
                <a:cxnLst/>
                <a:rect l="l" t="t" r="r" b="b"/>
                <a:pathLst>
                  <a:path w="24227" h="8642" extrusionOk="0">
                    <a:moveTo>
                      <a:pt x="7292" y="0"/>
                    </a:moveTo>
                    <a:lnTo>
                      <a:pt x="7002" y="58"/>
                    </a:lnTo>
                    <a:lnTo>
                      <a:pt x="6713" y="135"/>
                    </a:lnTo>
                    <a:lnTo>
                      <a:pt x="6424" y="251"/>
                    </a:lnTo>
                    <a:lnTo>
                      <a:pt x="6154" y="386"/>
                    </a:lnTo>
                    <a:lnTo>
                      <a:pt x="5903" y="540"/>
                    </a:lnTo>
                    <a:lnTo>
                      <a:pt x="5652" y="714"/>
                    </a:lnTo>
                    <a:lnTo>
                      <a:pt x="5170" y="1080"/>
                    </a:lnTo>
                    <a:lnTo>
                      <a:pt x="4958" y="1235"/>
                    </a:lnTo>
                    <a:lnTo>
                      <a:pt x="4726" y="1408"/>
                    </a:lnTo>
                    <a:lnTo>
                      <a:pt x="4495" y="1582"/>
                    </a:lnTo>
                    <a:lnTo>
                      <a:pt x="4225" y="1736"/>
                    </a:lnTo>
                    <a:lnTo>
                      <a:pt x="3935" y="1871"/>
                    </a:lnTo>
                    <a:lnTo>
                      <a:pt x="3627" y="1987"/>
                    </a:lnTo>
                    <a:lnTo>
                      <a:pt x="3492" y="2025"/>
                    </a:lnTo>
                    <a:lnTo>
                      <a:pt x="3338" y="2045"/>
                    </a:lnTo>
                    <a:lnTo>
                      <a:pt x="3164" y="2064"/>
                    </a:lnTo>
                    <a:lnTo>
                      <a:pt x="2855" y="2064"/>
                    </a:lnTo>
                    <a:lnTo>
                      <a:pt x="2701" y="2025"/>
                    </a:lnTo>
                    <a:lnTo>
                      <a:pt x="2450" y="1948"/>
                    </a:lnTo>
                    <a:lnTo>
                      <a:pt x="2257" y="1890"/>
                    </a:lnTo>
                    <a:lnTo>
                      <a:pt x="2064" y="1852"/>
                    </a:lnTo>
                    <a:lnTo>
                      <a:pt x="1910" y="1833"/>
                    </a:lnTo>
                    <a:lnTo>
                      <a:pt x="1775" y="1833"/>
                    </a:lnTo>
                    <a:lnTo>
                      <a:pt x="1621" y="1852"/>
                    </a:lnTo>
                    <a:lnTo>
                      <a:pt x="1486" y="1871"/>
                    </a:lnTo>
                    <a:lnTo>
                      <a:pt x="1351" y="1929"/>
                    </a:lnTo>
                    <a:lnTo>
                      <a:pt x="1216" y="1987"/>
                    </a:lnTo>
                    <a:lnTo>
                      <a:pt x="1100" y="2045"/>
                    </a:lnTo>
                    <a:lnTo>
                      <a:pt x="965" y="2122"/>
                    </a:lnTo>
                    <a:lnTo>
                      <a:pt x="753" y="2315"/>
                    </a:lnTo>
                    <a:lnTo>
                      <a:pt x="560" y="2527"/>
                    </a:lnTo>
                    <a:lnTo>
                      <a:pt x="386" y="2778"/>
                    </a:lnTo>
                    <a:lnTo>
                      <a:pt x="271" y="3028"/>
                    </a:lnTo>
                    <a:lnTo>
                      <a:pt x="174" y="3260"/>
                    </a:lnTo>
                    <a:lnTo>
                      <a:pt x="116" y="3511"/>
                    </a:lnTo>
                    <a:lnTo>
                      <a:pt x="58" y="3761"/>
                    </a:lnTo>
                    <a:lnTo>
                      <a:pt x="20" y="4012"/>
                    </a:lnTo>
                    <a:lnTo>
                      <a:pt x="1" y="4282"/>
                    </a:lnTo>
                    <a:lnTo>
                      <a:pt x="1" y="4533"/>
                    </a:lnTo>
                    <a:lnTo>
                      <a:pt x="20" y="4803"/>
                    </a:lnTo>
                    <a:lnTo>
                      <a:pt x="58" y="5073"/>
                    </a:lnTo>
                    <a:lnTo>
                      <a:pt x="116" y="5324"/>
                    </a:lnTo>
                    <a:lnTo>
                      <a:pt x="174" y="5555"/>
                    </a:lnTo>
                    <a:lnTo>
                      <a:pt x="290" y="5806"/>
                    </a:lnTo>
                    <a:lnTo>
                      <a:pt x="406" y="6018"/>
                    </a:lnTo>
                    <a:lnTo>
                      <a:pt x="541" y="6230"/>
                    </a:lnTo>
                    <a:lnTo>
                      <a:pt x="695" y="6423"/>
                    </a:lnTo>
                    <a:lnTo>
                      <a:pt x="888" y="6577"/>
                    </a:lnTo>
                    <a:lnTo>
                      <a:pt x="1081" y="6732"/>
                    </a:lnTo>
                    <a:lnTo>
                      <a:pt x="1293" y="6848"/>
                    </a:lnTo>
                    <a:lnTo>
                      <a:pt x="1524" y="6925"/>
                    </a:lnTo>
                    <a:lnTo>
                      <a:pt x="1737" y="7002"/>
                    </a:lnTo>
                    <a:lnTo>
                      <a:pt x="1968" y="7021"/>
                    </a:lnTo>
                    <a:lnTo>
                      <a:pt x="2200" y="7040"/>
                    </a:lnTo>
                    <a:lnTo>
                      <a:pt x="2412" y="7040"/>
                    </a:lnTo>
                    <a:lnTo>
                      <a:pt x="2643" y="7002"/>
                    </a:lnTo>
                    <a:lnTo>
                      <a:pt x="2875" y="6963"/>
                    </a:lnTo>
                    <a:lnTo>
                      <a:pt x="3106" y="6886"/>
                    </a:lnTo>
                    <a:lnTo>
                      <a:pt x="3338" y="6809"/>
                    </a:lnTo>
                    <a:lnTo>
                      <a:pt x="3550" y="6713"/>
                    </a:lnTo>
                    <a:lnTo>
                      <a:pt x="3762" y="6616"/>
                    </a:lnTo>
                    <a:lnTo>
                      <a:pt x="3974" y="6500"/>
                    </a:lnTo>
                    <a:lnTo>
                      <a:pt x="4167" y="6365"/>
                    </a:lnTo>
                    <a:lnTo>
                      <a:pt x="4553" y="6095"/>
                    </a:lnTo>
                    <a:lnTo>
                      <a:pt x="4977" y="5729"/>
                    </a:lnTo>
                    <a:lnTo>
                      <a:pt x="5401" y="5343"/>
                    </a:lnTo>
                    <a:lnTo>
                      <a:pt x="5826" y="4957"/>
                    </a:lnTo>
                    <a:lnTo>
                      <a:pt x="6250" y="4591"/>
                    </a:lnTo>
                    <a:lnTo>
                      <a:pt x="6482" y="4417"/>
                    </a:lnTo>
                    <a:lnTo>
                      <a:pt x="6694" y="4263"/>
                    </a:lnTo>
                    <a:lnTo>
                      <a:pt x="6925" y="4128"/>
                    </a:lnTo>
                    <a:lnTo>
                      <a:pt x="7176" y="4012"/>
                    </a:lnTo>
                    <a:lnTo>
                      <a:pt x="7272" y="4417"/>
                    </a:lnTo>
                    <a:lnTo>
                      <a:pt x="7369" y="4822"/>
                    </a:lnTo>
                    <a:lnTo>
                      <a:pt x="7465" y="5247"/>
                    </a:lnTo>
                    <a:lnTo>
                      <a:pt x="7600" y="5652"/>
                    </a:lnTo>
                    <a:lnTo>
                      <a:pt x="7755" y="6037"/>
                    </a:lnTo>
                    <a:lnTo>
                      <a:pt x="7928" y="6423"/>
                    </a:lnTo>
                    <a:lnTo>
                      <a:pt x="8140" y="6790"/>
                    </a:lnTo>
                    <a:lnTo>
                      <a:pt x="8372" y="7156"/>
                    </a:lnTo>
                    <a:lnTo>
                      <a:pt x="8642" y="7484"/>
                    </a:lnTo>
                    <a:lnTo>
                      <a:pt x="8950" y="7773"/>
                    </a:lnTo>
                    <a:lnTo>
                      <a:pt x="9278" y="8024"/>
                    </a:lnTo>
                    <a:lnTo>
                      <a:pt x="9606" y="8256"/>
                    </a:lnTo>
                    <a:lnTo>
                      <a:pt x="9973" y="8410"/>
                    </a:lnTo>
                    <a:lnTo>
                      <a:pt x="10146" y="8487"/>
                    </a:lnTo>
                    <a:lnTo>
                      <a:pt x="10320" y="8545"/>
                    </a:lnTo>
                    <a:lnTo>
                      <a:pt x="10513" y="8583"/>
                    </a:lnTo>
                    <a:lnTo>
                      <a:pt x="10686" y="8622"/>
                    </a:lnTo>
                    <a:lnTo>
                      <a:pt x="10879" y="8641"/>
                    </a:lnTo>
                    <a:lnTo>
                      <a:pt x="11072" y="8641"/>
                    </a:lnTo>
                    <a:lnTo>
                      <a:pt x="11304" y="8622"/>
                    </a:lnTo>
                    <a:lnTo>
                      <a:pt x="11535" y="8603"/>
                    </a:lnTo>
                    <a:lnTo>
                      <a:pt x="11786" y="8545"/>
                    </a:lnTo>
                    <a:lnTo>
                      <a:pt x="11998" y="8468"/>
                    </a:lnTo>
                    <a:lnTo>
                      <a:pt x="12229" y="8371"/>
                    </a:lnTo>
                    <a:lnTo>
                      <a:pt x="12422" y="8256"/>
                    </a:lnTo>
                    <a:lnTo>
                      <a:pt x="12635" y="8121"/>
                    </a:lnTo>
                    <a:lnTo>
                      <a:pt x="12808" y="7986"/>
                    </a:lnTo>
                    <a:lnTo>
                      <a:pt x="13001" y="7831"/>
                    </a:lnTo>
                    <a:lnTo>
                      <a:pt x="13175" y="7677"/>
                    </a:lnTo>
                    <a:lnTo>
                      <a:pt x="13503" y="7310"/>
                    </a:lnTo>
                    <a:lnTo>
                      <a:pt x="13811" y="6925"/>
                    </a:lnTo>
                    <a:lnTo>
                      <a:pt x="14100" y="6520"/>
                    </a:lnTo>
                    <a:lnTo>
                      <a:pt x="14390" y="6115"/>
                    </a:lnTo>
                    <a:lnTo>
                      <a:pt x="14756" y="5613"/>
                    </a:lnTo>
                    <a:lnTo>
                      <a:pt x="15123" y="5112"/>
                    </a:lnTo>
                    <a:lnTo>
                      <a:pt x="15316" y="4899"/>
                    </a:lnTo>
                    <a:lnTo>
                      <a:pt x="15451" y="4784"/>
                    </a:lnTo>
                    <a:lnTo>
                      <a:pt x="15605" y="4649"/>
                    </a:lnTo>
                    <a:lnTo>
                      <a:pt x="15798" y="4533"/>
                    </a:lnTo>
                    <a:lnTo>
                      <a:pt x="15991" y="4475"/>
                    </a:lnTo>
                    <a:lnTo>
                      <a:pt x="16087" y="4456"/>
                    </a:lnTo>
                    <a:lnTo>
                      <a:pt x="16299" y="4456"/>
                    </a:lnTo>
                    <a:lnTo>
                      <a:pt x="16396" y="4494"/>
                    </a:lnTo>
                    <a:lnTo>
                      <a:pt x="16492" y="4533"/>
                    </a:lnTo>
                    <a:lnTo>
                      <a:pt x="16569" y="4591"/>
                    </a:lnTo>
                    <a:lnTo>
                      <a:pt x="16724" y="4745"/>
                    </a:lnTo>
                    <a:lnTo>
                      <a:pt x="16859" y="4919"/>
                    </a:lnTo>
                    <a:lnTo>
                      <a:pt x="16974" y="5112"/>
                    </a:lnTo>
                    <a:lnTo>
                      <a:pt x="17071" y="5266"/>
                    </a:lnTo>
                    <a:lnTo>
                      <a:pt x="17225" y="5478"/>
                    </a:lnTo>
                    <a:lnTo>
                      <a:pt x="17379" y="5671"/>
                    </a:lnTo>
                    <a:lnTo>
                      <a:pt x="17553" y="5845"/>
                    </a:lnTo>
                    <a:lnTo>
                      <a:pt x="17746" y="6018"/>
                    </a:lnTo>
                    <a:lnTo>
                      <a:pt x="17939" y="6192"/>
                    </a:lnTo>
                    <a:lnTo>
                      <a:pt x="18151" y="6327"/>
                    </a:lnTo>
                    <a:lnTo>
                      <a:pt x="18363" y="6462"/>
                    </a:lnTo>
                    <a:lnTo>
                      <a:pt x="18595" y="6577"/>
                    </a:lnTo>
                    <a:lnTo>
                      <a:pt x="18826" y="6693"/>
                    </a:lnTo>
                    <a:lnTo>
                      <a:pt x="19058" y="6770"/>
                    </a:lnTo>
                    <a:lnTo>
                      <a:pt x="19308" y="6848"/>
                    </a:lnTo>
                    <a:lnTo>
                      <a:pt x="19559" y="6905"/>
                    </a:lnTo>
                    <a:lnTo>
                      <a:pt x="19791" y="6944"/>
                    </a:lnTo>
                    <a:lnTo>
                      <a:pt x="20061" y="6963"/>
                    </a:lnTo>
                    <a:lnTo>
                      <a:pt x="20311" y="6983"/>
                    </a:lnTo>
                    <a:lnTo>
                      <a:pt x="20562" y="6963"/>
                    </a:lnTo>
                    <a:lnTo>
                      <a:pt x="20813" y="6925"/>
                    </a:lnTo>
                    <a:lnTo>
                      <a:pt x="21064" y="6886"/>
                    </a:lnTo>
                    <a:lnTo>
                      <a:pt x="21295" y="6828"/>
                    </a:lnTo>
                    <a:lnTo>
                      <a:pt x="21546" y="6732"/>
                    </a:lnTo>
                    <a:lnTo>
                      <a:pt x="21777" y="6635"/>
                    </a:lnTo>
                    <a:lnTo>
                      <a:pt x="22009" y="6539"/>
                    </a:lnTo>
                    <a:lnTo>
                      <a:pt x="22221" y="6404"/>
                    </a:lnTo>
                    <a:lnTo>
                      <a:pt x="22433" y="6269"/>
                    </a:lnTo>
                    <a:lnTo>
                      <a:pt x="22626" y="6115"/>
                    </a:lnTo>
                    <a:lnTo>
                      <a:pt x="22819" y="5941"/>
                    </a:lnTo>
                    <a:lnTo>
                      <a:pt x="23012" y="5767"/>
                    </a:lnTo>
                    <a:lnTo>
                      <a:pt x="23166" y="5574"/>
                    </a:lnTo>
                    <a:lnTo>
                      <a:pt x="23340" y="5382"/>
                    </a:lnTo>
                    <a:lnTo>
                      <a:pt x="23475" y="5169"/>
                    </a:lnTo>
                    <a:lnTo>
                      <a:pt x="23590" y="4938"/>
                    </a:lnTo>
                    <a:lnTo>
                      <a:pt x="23706" y="4726"/>
                    </a:lnTo>
                    <a:lnTo>
                      <a:pt x="23822" y="4456"/>
                    </a:lnTo>
                    <a:lnTo>
                      <a:pt x="23957" y="4089"/>
                    </a:lnTo>
                    <a:lnTo>
                      <a:pt x="24092" y="3684"/>
                    </a:lnTo>
                    <a:lnTo>
                      <a:pt x="24150" y="3453"/>
                    </a:lnTo>
                    <a:lnTo>
                      <a:pt x="24188" y="3241"/>
                    </a:lnTo>
                    <a:lnTo>
                      <a:pt x="24208" y="3009"/>
                    </a:lnTo>
                    <a:lnTo>
                      <a:pt x="24227" y="2797"/>
                    </a:lnTo>
                    <a:lnTo>
                      <a:pt x="24208" y="2585"/>
                    </a:lnTo>
                    <a:lnTo>
                      <a:pt x="24150" y="2373"/>
                    </a:lnTo>
                    <a:lnTo>
                      <a:pt x="24073" y="2180"/>
                    </a:lnTo>
                    <a:lnTo>
                      <a:pt x="23957" y="2006"/>
                    </a:lnTo>
                    <a:lnTo>
                      <a:pt x="23803" y="1871"/>
                    </a:lnTo>
                    <a:lnTo>
                      <a:pt x="23725" y="1794"/>
                    </a:lnTo>
                    <a:lnTo>
                      <a:pt x="23610" y="1736"/>
                    </a:lnTo>
                    <a:lnTo>
                      <a:pt x="23243" y="1562"/>
                    </a:lnTo>
                    <a:lnTo>
                      <a:pt x="23050" y="1485"/>
                    </a:lnTo>
                    <a:lnTo>
                      <a:pt x="22857" y="1427"/>
                    </a:lnTo>
                    <a:lnTo>
                      <a:pt x="22664" y="1427"/>
                    </a:lnTo>
                    <a:lnTo>
                      <a:pt x="22472" y="1447"/>
                    </a:lnTo>
                    <a:lnTo>
                      <a:pt x="22259" y="1524"/>
                    </a:lnTo>
                    <a:lnTo>
                      <a:pt x="22047" y="1640"/>
                    </a:lnTo>
                    <a:lnTo>
                      <a:pt x="21816" y="1794"/>
                    </a:lnTo>
                    <a:lnTo>
                      <a:pt x="21604" y="1968"/>
                    </a:lnTo>
                    <a:lnTo>
                      <a:pt x="21179" y="2334"/>
                    </a:lnTo>
                    <a:lnTo>
                      <a:pt x="20909" y="2585"/>
                    </a:lnTo>
                    <a:lnTo>
                      <a:pt x="20639" y="2816"/>
                    </a:lnTo>
                    <a:lnTo>
                      <a:pt x="20466" y="2951"/>
                    </a:lnTo>
                    <a:lnTo>
                      <a:pt x="20273" y="3067"/>
                    </a:lnTo>
                    <a:lnTo>
                      <a:pt x="20080" y="3183"/>
                    </a:lnTo>
                    <a:lnTo>
                      <a:pt x="19868" y="3279"/>
                    </a:lnTo>
                    <a:lnTo>
                      <a:pt x="19636" y="3356"/>
                    </a:lnTo>
                    <a:lnTo>
                      <a:pt x="19405" y="3395"/>
                    </a:lnTo>
                    <a:lnTo>
                      <a:pt x="19173" y="3414"/>
                    </a:lnTo>
                    <a:lnTo>
                      <a:pt x="18942" y="3376"/>
                    </a:lnTo>
                    <a:lnTo>
                      <a:pt x="18826" y="3337"/>
                    </a:lnTo>
                    <a:lnTo>
                      <a:pt x="18691" y="3298"/>
                    </a:lnTo>
                    <a:lnTo>
                      <a:pt x="18460" y="3183"/>
                    </a:lnTo>
                    <a:lnTo>
                      <a:pt x="18247" y="3028"/>
                    </a:lnTo>
                    <a:lnTo>
                      <a:pt x="18016" y="2874"/>
                    </a:lnTo>
                    <a:lnTo>
                      <a:pt x="17765" y="2681"/>
                    </a:lnTo>
                    <a:lnTo>
                      <a:pt x="17495" y="2508"/>
                    </a:lnTo>
                    <a:lnTo>
                      <a:pt x="17341" y="2430"/>
                    </a:lnTo>
                    <a:lnTo>
                      <a:pt x="17206" y="2373"/>
                    </a:lnTo>
                    <a:lnTo>
                      <a:pt x="17052" y="2334"/>
                    </a:lnTo>
                    <a:lnTo>
                      <a:pt x="16897" y="2295"/>
                    </a:lnTo>
                    <a:lnTo>
                      <a:pt x="16685" y="2276"/>
                    </a:lnTo>
                    <a:lnTo>
                      <a:pt x="16492" y="2276"/>
                    </a:lnTo>
                    <a:lnTo>
                      <a:pt x="16126" y="2334"/>
                    </a:lnTo>
                    <a:lnTo>
                      <a:pt x="15644" y="2411"/>
                    </a:lnTo>
                    <a:lnTo>
                      <a:pt x="15161" y="2527"/>
                    </a:lnTo>
                    <a:lnTo>
                      <a:pt x="14679" y="2662"/>
                    </a:lnTo>
                    <a:lnTo>
                      <a:pt x="14197" y="2797"/>
                    </a:lnTo>
                    <a:lnTo>
                      <a:pt x="13985" y="2874"/>
                    </a:lnTo>
                    <a:lnTo>
                      <a:pt x="13271" y="3106"/>
                    </a:lnTo>
                    <a:lnTo>
                      <a:pt x="12924" y="3202"/>
                    </a:lnTo>
                    <a:lnTo>
                      <a:pt x="12577" y="3279"/>
                    </a:lnTo>
                    <a:lnTo>
                      <a:pt x="12229" y="3298"/>
                    </a:lnTo>
                    <a:lnTo>
                      <a:pt x="12075" y="3298"/>
                    </a:lnTo>
                    <a:lnTo>
                      <a:pt x="11902" y="3279"/>
                    </a:lnTo>
                    <a:lnTo>
                      <a:pt x="11747" y="3260"/>
                    </a:lnTo>
                    <a:lnTo>
                      <a:pt x="11593" y="3202"/>
                    </a:lnTo>
                    <a:lnTo>
                      <a:pt x="11439" y="3144"/>
                    </a:lnTo>
                    <a:lnTo>
                      <a:pt x="11304" y="3067"/>
                    </a:lnTo>
                    <a:lnTo>
                      <a:pt x="11149" y="2971"/>
                    </a:lnTo>
                    <a:lnTo>
                      <a:pt x="11034" y="2874"/>
                    </a:lnTo>
                    <a:lnTo>
                      <a:pt x="10918" y="2739"/>
                    </a:lnTo>
                    <a:lnTo>
                      <a:pt x="10802" y="2623"/>
                    </a:lnTo>
                    <a:lnTo>
                      <a:pt x="10590" y="2334"/>
                    </a:lnTo>
                    <a:lnTo>
                      <a:pt x="10397" y="2045"/>
                    </a:lnTo>
                    <a:lnTo>
                      <a:pt x="10262" y="1813"/>
                    </a:lnTo>
                    <a:lnTo>
                      <a:pt x="10069" y="1562"/>
                    </a:lnTo>
                    <a:lnTo>
                      <a:pt x="9838" y="1273"/>
                    </a:lnTo>
                    <a:lnTo>
                      <a:pt x="9548" y="945"/>
                    </a:lnTo>
                    <a:lnTo>
                      <a:pt x="9375" y="791"/>
                    </a:lnTo>
                    <a:lnTo>
                      <a:pt x="9182" y="637"/>
                    </a:lnTo>
                    <a:lnTo>
                      <a:pt x="8989" y="502"/>
                    </a:lnTo>
                    <a:lnTo>
                      <a:pt x="8777" y="367"/>
                    </a:lnTo>
                    <a:lnTo>
                      <a:pt x="8565" y="251"/>
                    </a:lnTo>
                    <a:lnTo>
                      <a:pt x="8333" y="154"/>
                    </a:lnTo>
                    <a:lnTo>
                      <a:pt x="8082" y="77"/>
                    </a:lnTo>
                    <a:lnTo>
                      <a:pt x="7832" y="19"/>
                    </a:lnTo>
                    <a:lnTo>
                      <a:pt x="7562" y="0"/>
                    </a:lnTo>
                    <a:close/>
                  </a:path>
                </a:pathLst>
              </a:custGeom>
              <a:gradFill>
                <a:gsLst>
                  <a:gs pos="0">
                    <a:schemeClr val="lt1"/>
                  </a:gs>
                  <a:gs pos="100000">
                    <a:srgbClr val="B6C9DB"/>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1147875" y="144425"/>
                <a:ext cx="451375" cy="435450"/>
              </a:xfrm>
              <a:custGeom>
                <a:avLst/>
                <a:gdLst/>
                <a:ahLst/>
                <a:cxnLst/>
                <a:rect l="l" t="t" r="r" b="b"/>
                <a:pathLst>
                  <a:path w="18055" h="17418" extrusionOk="0">
                    <a:moveTo>
                      <a:pt x="9259" y="0"/>
                    </a:moveTo>
                    <a:lnTo>
                      <a:pt x="8951" y="39"/>
                    </a:lnTo>
                    <a:lnTo>
                      <a:pt x="8642" y="135"/>
                    </a:lnTo>
                    <a:lnTo>
                      <a:pt x="8334" y="251"/>
                    </a:lnTo>
                    <a:lnTo>
                      <a:pt x="8025" y="405"/>
                    </a:lnTo>
                    <a:lnTo>
                      <a:pt x="7716" y="598"/>
                    </a:lnTo>
                    <a:lnTo>
                      <a:pt x="7427" y="810"/>
                    </a:lnTo>
                    <a:lnTo>
                      <a:pt x="7118" y="1061"/>
                    </a:lnTo>
                    <a:lnTo>
                      <a:pt x="6829" y="1312"/>
                    </a:lnTo>
                    <a:lnTo>
                      <a:pt x="6540" y="1582"/>
                    </a:lnTo>
                    <a:lnTo>
                      <a:pt x="6250" y="1871"/>
                    </a:lnTo>
                    <a:lnTo>
                      <a:pt x="5730" y="2411"/>
                    </a:lnTo>
                    <a:lnTo>
                      <a:pt x="5228" y="3009"/>
                    </a:lnTo>
                    <a:lnTo>
                      <a:pt x="4746" y="3607"/>
                    </a:lnTo>
                    <a:lnTo>
                      <a:pt x="4283" y="4243"/>
                    </a:lnTo>
                    <a:lnTo>
                      <a:pt x="3839" y="4919"/>
                    </a:lnTo>
                    <a:lnTo>
                      <a:pt x="3415" y="5594"/>
                    </a:lnTo>
                    <a:lnTo>
                      <a:pt x="3010" y="6288"/>
                    </a:lnTo>
                    <a:lnTo>
                      <a:pt x="2624" y="7002"/>
                    </a:lnTo>
                    <a:lnTo>
                      <a:pt x="2258" y="7735"/>
                    </a:lnTo>
                    <a:lnTo>
                      <a:pt x="1910" y="8468"/>
                    </a:lnTo>
                    <a:lnTo>
                      <a:pt x="1563" y="9201"/>
                    </a:lnTo>
                    <a:lnTo>
                      <a:pt x="1255" y="9953"/>
                    </a:lnTo>
                    <a:lnTo>
                      <a:pt x="985" y="10686"/>
                    </a:lnTo>
                    <a:lnTo>
                      <a:pt x="715" y="11419"/>
                    </a:lnTo>
                    <a:lnTo>
                      <a:pt x="464" y="12152"/>
                    </a:lnTo>
                    <a:lnTo>
                      <a:pt x="252" y="12865"/>
                    </a:lnTo>
                    <a:lnTo>
                      <a:pt x="136" y="13290"/>
                    </a:lnTo>
                    <a:lnTo>
                      <a:pt x="59" y="13733"/>
                    </a:lnTo>
                    <a:lnTo>
                      <a:pt x="1" y="14177"/>
                    </a:lnTo>
                    <a:lnTo>
                      <a:pt x="1" y="14389"/>
                    </a:lnTo>
                    <a:lnTo>
                      <a:pt x="20" y="14601"/>
                    </a:lnTo>
                    <a:lnTo>
                      <a:pt x="40" y="14814"/>
                    </a:lnTo>
                    <a:lnTo>
                      <a:pt x="78" y="15026"/>
                    </a:lnTo>
                    <a:lnTo>
                      <a:pt x="136" y="15219"/>
                    </a:lnTo>
                    <a:lnTo>
                      <a:pt x="213" y="15392"/>
                    </a:lnTo>
                    <a:lnTo>
                      <a:pt x="310" y="15566"/>
                    </a:lnTo>
                    <a:lnTo>
                      <a:pt x="445" y="15720"/>
                    </a:lnTo>
                    <a:lnTo>
                      <a:pt x="580" y="15855"/>
                    </a:lnTo>
                    <a:lnTo>
                      <a:pt x="753" y="15971"/>
                    </a:lnTo>
                    <a:lnTo>
                      <a:pt x="888" y="16067"/>
                    </a:lnTo>
                    <a:lnTo>
                      <a:pt x="1042" y="16125"/>
                    </a:lnTo>
                    <a:lnTo>
                      <a:pt x="1216" y="16164"/>
                    </a:lnTo>
                    <a:lnTo>
                      <a:pt x="1370" y="16183"/>
                    </a:lnTo>
                    <a:lnTo>
                      <a:pt x="1525" y="16202"/>
                    </a:lnTo>
                    <a:lnTo>
                      <a:pt x="1698" y="16183"/>
                    </a:lnTo>
                    <a:lnTo>
                      <a:pt x="1853" y="16164"/>
                    </a:lnTo>
                    <a:lnTo>
                      <a:pt x="2026" y="16125"/>
                    </a:lnTo>
                    <a:lnTo>
                      <a:pt x="2354" y="16029"/>
                    </a:lnTo>
                    <a:lnTo>
                      <a:pt x="2682" y="15874"/>
                    </a:lnTo>
                    <a:lnTo>
                      <a:pt x="2971" y="15701"/>
                    </a:lnTo>
                    <a:lnTo>
                      <a:pt x="3261" y="15489"/>
                    </a:lnTo>
                    <a:lnTo>
                      <a:pt x="3511" y="15276"/>
                    </a:lnTo>
                    <a:lnTo>
                      <a:pt x="3781" y="15045"/>
                    </a:lnTo>
                    <a:lnTo>
                      <a:pt x="4283" y="14582"/>
                    </a:lnTo>
                    <a:lnTo>
                      <a:pt x="4553" y="14370"/>
                    </a:lnTo>
                    <a:lnTo>
                      <a:pt x="4823" y="14158"/>
                    </a:lnTo>
                    <a:lnTo>
                      <a:pt x="5093" y="13984"/>
                    </a:lnTo>
                    <a:lnTo>
                      <a:pt x="5402" y="13849"/>
                    </a:lnTo>
                    <a:lnTo>
                      <a:pt x="5537" y="14505"/>
                    </a:lnTo>
                    <a:lnTo>
                      <a:pt x="5633" y="14814"/>
                    </a:lnTo>
                    <a:lnTo>
                      <a:pt x="5730" y="15141"/>
                    </a:lnTo>
                    <a:lnTo>
                      <a:pt x="5845" y="15450"/>
                    </a:lnTo>
                    <a:lnTo>
                      <a:pt x="5980" y="15759"/>
                    </a:lnTo>
                    <a:lnTo>
                      <a:pt x="6135" y="16048"/>
                    </a:lnTo>
                    <a:lnTo>
                      <a:pt x="6328" y="16318"/>
                    </a:lnTo>
                    <a:lnTo>
                      <a:pt x="6540" y="16588"/>
                    </a:lnTo>
                    <a:lnTo>
                      <a:pt x="6790" y="16820"/>
                    </a:lnTo>
                    <a:lnTo>
                      <a:pt x="7060" y="17012"/>
                    </a:lnTo>
                    <a:lnTo>
                      <a:pt x="7350" y="17186"/>
                    </a:lnTo>
                    <a:lnTo>
                      <a:pt x="7504" y="17244"/>
                    </a:lnTo>
                    <a:lnTo>
                      <a:pt x="7658" y="17302"/>
                    </a:lnTo>
                    <a:lnTo>
                      <a:pt x="7813" y="17360"/>
                    </a:lnTo>
                    <a:lnTo>
                      <a:pt x="7967" y="17379"/>
                    </a:lnTo>
                    <a:lnTo>
                      <a:pt x="8141" y="17398"/>
                    </a:lnTo>
                    <a:lnTo>
                      <a:pt x="8295" y="17417"/>
                    </a:lnTo>
                    <a:lnTo>
                      <a:pt x="8469" y="17398"/>
                    </a:lnTo>
                    <a:lnTo>
                      <a:pt x="8623" y="17379"/>
                    </a:lnTo>
                    <a:lnTo>
                      <a:pt x="8854" y="17321"/>
                    </a:lnTo>
                    <a:lnTo>
                      <a:pt x="9066" y="17244"/>
                    </a:lnTo>
                    <a:lnTo>
                      <a:pt x="9259" y="17128"/>
                    </a:lnTo>
                    <a:lnTo>
                      <a:pt x="9452" y="17012"/>
                    </a:lnTo>
                    <a:lnTo>
                      <a:pt x="9626" y="16877"/>
                    </a:lnTo>
                    <a:lnTo>
                      <a:pt x="9799" y="16704"/>
                    </a:lnTo>
                    <a:lnTo>
                      <a:pt x="9973" y="16550"/>
                    </a:lnTo>
                    <a:lnTo>
                      <a:pt x="10127" y="16357"/>
                    </a:lnTo>
                    <a:lnTo>
                      <a:pt x="10417" y="15971"/>
                    </a:lnTo>
                    <a:lnTo>
                      <a:pt x="10706" y="15566"/>
                    </a:lnTo>
                    <a:lnTo>
                      <a:pt x="10995" y="15161"/>
                    </a:lnTo>
                    <a:lnTo>
                      <a:pt x="11285" y="14775"/>
                    </a:lnTo>
                    <a:lnTo>
                      <a:pt x="11381" y="14659"/>
                    </a:lnTo>
                    <a:lnTo>
                      <a:pt x="11516" y="14524"/>
                    </a:lnTo>
                    <a:lnTo>
                      <a:pt x="11632" y="14428"/>
                    </a:lnTo>
                    <a:lnTo>
                      <a:pt x="11786" y="14331"/>
                    </a:lnTo>
                    <a:lnTo>
                      <a:pt x="11921" y="14273"/>
                    </a:lnTo>
                    <a:lnTo>
                      <a:pt x="12075" y="14235"/>
                    </a:lnTo>
                    <a:lnTo>
                      <a:pt x="12230" y="14216"/>
                    </a:lnTo>
                    <a:lnTo>
                      <a:pt x="12384" y="14254"/>
                    </a:lnTo>
                    <a:lnTo>
                      <a:pt x="12481" y="14312"/>
                    </a:lnTo>
                    <a:lnTo>
                      <a:pt x="12558" y="14370"/>
                    </a:lnTo>
                    <a:lnTo>
                      <a:pt x="12635" y="14447"/>
                    </a:lnTo>
                    <a:lnTo>
                      <a:pt x="12712" y="14524"/>
                    </a:lnTo>
                    <a:lnTo>
                      <a:pt x="12828" y="14717"/>
                    </a:lnTo>
                    <a:lnTo>
                      <a:pt x="12943" y="14891"/>
                    </a:lnTo>
                    <a:lnTo>
                      <a:pt x="13059" y="15045"/>
                    </a:lnTo>
                    <a:lnTo>
                      <a:pt x="13175" y="15199"/>
                    </a:lnTo>
                    <a:lnTo>
                      <a:pt x="13310" y="15334"/>
                    </a:lnTo>
                    <a:lnTo>
                      <a:pt x="13445" y="15450"/>
                    </a:lnTo>
                    <a:lnTo>
                      <a:pt x="13580" y="15566"/>
                    </a:lnTo>
                    <a:lnTo>
                      <a:pt x="13734" y="15682"/>
                    </a:lnTo>
                    <a:lnTo>
                      <a:pt x="13889" y="15778"/>
                    </a:lnTo>
                    <a:lnTo>
                      <a:pt x="14062" y="15855"/>
                    </a:lnTo>
                    <a:lnTo>
                      <a:pt x="14216" y="15932"/>
                    </a:lnTo>
                    <a:lnTo>
                      <a:pt x="14390" y="16009"/>
                    </a:lnTo>
                    <a:lnTo>
                      <a:pt x="14583" y="16048"/>
                    </a:lnTo>
                    <a:lnTo>
                      <a:pt x="14757" y="16087"/>
                    </a:lnTo>
                    <a:lnTo>
                      <a:pt x="14949" y="16125"/>
                    </a:lnTo>
                    <a:lnTo>
                      <a:pt x="15123" y="16144"/>
                    </a:lnTo>
                    <a:lnTo>
                      <a:pt x="15490" y="16144"/>
                    </a:lnTo>
                    <a:lnTo>
                      <a:pt x="15682" y="16125"/>
                    </a:lnTo>
                    <a:lnTo>
                      <a:pt x="15856" y="16087"/>
                    </a:lnTo>
                    <a:lnTo>
                      <a:pt x="16049" y="16029"/>
                    </a:lnTo>
                    <a:lnTo>
                      <a:pt x="16222" y="15971"/>
                    </a:lnTo>
                    <a:lnTo>
                      <a:pt x="16396" y="15913"/>
                    </a:lnTo>
                    <a:lnTo>
                      <a:pt x="16550" y="15817"/>
                    </a:lnTo>
                    <a:lnTo>
                      <a:pt x="16724" y="15720"/>
                    </a:lnTo>
                    <a:lnTo>
                      <a:pt x="16878" y="15624"/>
                    </a:lnTo>
                    <a:lnTo>
                      <a:pt x="17013" y="15508"/>
                    </a:lnTo>
                    <a:lnTo>
                      <a:pt x="17148" y="15392"/>
                    </a:lnTo>
                    <a:lnTo>
                      <a:pt x="17283" y="15257"/>
                    </a:lnTo>
                    <a:lnTo>
                      <a:pt x="17418" y="15122"/>
                    </a:lnTo>
                    <a:lnTo>
                      <a:pt x="17534" y="14968"/>
                    </a:lnTo>
                    <a:lnTo>
                      <a:pt x="17631" y="14814"/>
                    </a:lnTo>
                    <a:lnTo>
                      <a:pt x="17727" y="14659"/>
                    </a:lnTo>
                    <a:lnTo>
                      <a:pt x="17804" y="14486"/>
                    </a:lnTo>
                    <a:lnTo>
                      <a:pt x="17920" y="14196"/>
                    </a:lnTo>
                    <a:lnTo>
                      <a:pt x="17997" y="13888"/>
                    </a:lnTo>
                    <a:lnTo>
                      <a:pt x="18036" y="13579"/>
                    </a:lnTo>
                    <a:lnTo>
                      <a:pt x="18055" y="13251"/>
                    </a:lnTo>
                    <a:lnTo>
                      <a:pt x="18036" y="12943"/>
                    </a:lnTo>
                    <a:lnTo>
                      <a:pt x="17997" y="12634"/>
                    </a:lnTo>
                    <a:lnTo>
                      <a:pt x="17939" y="12306"/>
                    </a:lnTo>
                    <a:lnTo>
                      <a:pt x="17843" y="11997"/>
                    </a:lnTo>
                    <a:lnTo>
                      <a:pt x="17746" y="11670"/>
                    </a:lnTo>
                    <a:lnTo>
                      <a:pt x="17631" y="11361"/>
                    </a:lnTo>
                    <a:lnTo>
                      <a:pt x="17495" y="11052"/>
                    </a:lnTo>
                    <a:lnTo>
                      <a:pt x="17341" y="10744"/>
                    </a:lnTo>
                    <a:lnTo>
                      <a:pt x="17013" y="10146"/>
                    </a:lnTo>
                    <a:lnTo>
                      <a:pt x="16666" y="9567"/>
                    </a:lnTo>
                    <a:lnTo>
                      <a:pt x="16377" y="9066"/>
                    </a:lnTo>
                    <a:lnTo>
                      <a:pt x="16068" y="8545"/>
                    </a:lnTo>
                    <a:lnTo>
                      <a:pt x="15432" y="7407"/>
                    </a:lnTo>
                    <a:lnTo>
                      <a:pt x="14795" y="6211"/>
                    </a:lnTo>
                    <a:lnTo>
                      <a:pt x="14120" y="5015"/>
                    </a:lnTo>
                    <a:lnTo>
                      <a:pt x="13773" y="4417"/>
                    </a:lnTo>
                    <a:lnTo>
                      <a:pt x="13426" y="3819"/>
                    </a:lnTo>
                    <a:lnTo>
                      <a:pt x="13059" y="3240"/>
                    </a:lnTo>
                    <a:lnTo>
                      <a:pt x="12693" y="2700"/>
                    </a:lnTo>
                    <a:lnTo>
                      <a:pt x="12326" y="2180"/>
                    </a:lnTo>
                    <a:lnTo>
                      <a:pt x="11940" y="1678"/>
                    </a:lnTo>
                    <a:lnTo>
                      <a:pt x="11555" y="1234"/>
                    </a:lnTo>
                    <a:lnTo>
                      <a:pt x="11169" y="810"/>
                    </a:lnTo>
                    <a:lnTo>
                      <a:pt x="10995" y="675"/>
                    </a:lnTo>
                    <a:lnTo>
                      <a:pt x="10841" y="540"/>
                    </a:lnTo>
                    <a:lnTo>
                      <a:pt x="10687" y="424"/>
                    </a:lnTo>
                    <a:lnTo>
                      <a:pt x="10513" y="328"/>
                    </a:lnTo>
                    <a:lnTo>
                      <a:pt x="10359" y="231"/>
                    </a:lnTo>
                    <a:lnTo>
                      <a:pt x="10204" y="154"/>
                    </a:lnTo>
                    <a:lnTo>
                      <a:pt x="10050" y="96"/>
                    </a:lnTo>
                    <a:lnTo>
                      <a:pt x="9896" y="58"/>
                    </a:lnTo>
                    <a:lnTo>
                      <a:pt x="9722" y="19"/>
                    </a:lnTo>
                    <a:lnTo>
                      <a:pt x="9568" y="0"/>
                    </a:lnTo>
                    <a:close/>
                  </a:path>
                </a:pathLst>
              </a:custGeom>
              <a:gradFill>
                <a:gsLst>
                  <a:gs pos="0">
                    <a:srgbClr val="8CC396"/>
                  </a:gs>
                  <a:gs pos="100000">
                    <a:srgbClr val="4D7F56"/>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1152200" y="409625"/>
                <a:ext cx="459075" cy="173625"/>
              </a:xfrm>
              <a:custGeom>
                <a:avLst/>
                <a:gdLst/>
                <a:ahLst/>
                <a:cxnLst/>
                <a:rect l="l" t="t" r="r" b="b"/>
                <a:pathLst>
                  <a:path w="18363" h="6945" extrusionOk="0">
                    <a:moveTo>
                      <a:pt x="10165" y="1"/>
                    </a:moveTo>
                    <a:lnTo>
                      <a:pt x="9972" y="39"/>
                    </a:lnTo>
                    <a:lnTo>
                      <a:pt x="9799" y="97"/>
                    </a:lnTo>
                    <a:lnTo>
                      <a:pt x="9625" y="174"/>
                    </a:lnTo>
                    <a:lnTo>
                      <a:pt x="9297" y="329"/>
                    </a:lnTo>
                    <a:lnTo>
                      <a:pt x="8989" y="502"/>
                    </a:lnTo>
                    <a:lnTo>
                      <a:pt x="8391" y="869"/>
                    </a:lnTo>
                    <a:lnTo>
                      <a:pt x="7870" y="1177"/>
                    </a:lnTo>
                    <a:lnTo>
                      <a:pt x="7619" y="1332"/>
                    </a:lnTo>
                    <a:lnTo>
                      <a:pt x="7349" y="1467"/>
                    </a:lnTo>
                    <a:lnTo>
                      <a:pt x="7098" y="1582"/>
                    </a:lnTo>
                    <a:lnTo>
                      <a:pt x="6828" y="1659"/>
                    </a:lnTo>
                    <a:lnTo>
                      <a:pt x="6558" y="1717"/>
                    </a:lnTo>
                    <a:lnTo>
                      <a:pt x="6269" y="1756"/>
                    </a:lnTo>
                    <a:lnTo>
                      <a:pt x="6018" y="1756"/>
                    </a:lnTo>
                    <a:lnTo>
                      <a:pt x="5768" y="1717"/>
                    </a:lnTo>
                    <a:lnTo>
                      <a:pt x="5517" y="1659"/>
                    </a:lnTo>
                    <a:lnTo>
                      <a:pt x="5266" y="1602"/>
                    </a:lnTo>
                    <a:lnTo>
                      <a:pt x="5015" y="1505"/>
                    </a:lnTo>
                    <a:lnTo>
                      <a:pt x="4765" y="1409"/>
                    </a:lnTo>
                    <a:lnTo>
                      <a:pt x="4263" y="1216"/>
                    </a:lnTo>
                    <a:lnTo>
                      <a:pt x="3665" y="965"/>
                    </a:lnTo>
                    <a:lnTo>
                      <a:pt x="3357" y="849"/>
                    </a:lnTo>
                    <a:lnTo>
                      <a:pt x="3067" y="753"/>
                    </a:lnTo>
                    <a:lnTo>
                      <a:pt x="2739" y="695"/>
                    </a:lnTo>
                    <a:lnTo>
                      <a:pt x="2431" y="656"/>
                    </a:lnTo>
                    <a:lnTo>
                      <a:pt x="2122" y="656"/>
                    </a:lnTo>
                    <a:lnTo>
                      <a:pt x="1948" y="695"/>
                    </a:lnTo>
                    <a:lnTo>
                      <a:pt x="1794" y="714"/>
                    </a:lnTo>
                    <a:lnTo>
                      <a:pt x="1563" y="791"/>
                    </a:lnTo>
                    <a:lnTo>
                      <a:pt x="1351" y="907"/>
                    </a:lnTo>
                    <a:lnTo>
                      <a:pt x="1138" y="1042"/>
                    </a:lnTo>
                    <a:lnTo>
                      <a:pt x="945" y="1216"/>
                    </a:lnTo>
                    <a:lnTo>
                      <a:pt x="753" y="1428"/>
                    </a:lnTo>
                    <a:lnTo>
                      <a:pt x="579" y="1659"/>
                    </a:lnTo>
                    <a:lnTo>
                      <a:pt x="425" y="1930"/>
                    </a:lnTo>
                    <a:lnTo>
                      <a:pt x="290" y="2219"/>
                    </a:lnTo>
                    <a:lnTo>
                      <a:pt x="213" y="2431"/>
                    </a:lnTo>
                    <a:lnTo>
                      <a:pt x="135" y="2643"/>
                    </a:lnTo>
                    <a:lnTo>
                      <a:pt x="77" y="2875"/>
                    </a:lnTo>
                    <a:lnTo>
                      <a:pt x="39" y="3106"/>
                    </a:lnTo>
                    <a:lnTo>
                      <a:pt x="0" y="3338"/>
                    </a:lnTo>
                    <a:lnTo>
                      <a:pt x="0" y="3569"/>
                    </a:lnTo>
                    <a:lnTo>
                      <a:pt x="0" y="3820"/>
                    </a:lnTo>
                    <a:lnTo>
                      <a:pt x="20" y="4032"/>
                    </a:lnTo>
                    <a:lnTo>
                      <a:pt x="58" y="4263"/>
                    </a:lnTo>
                    <a:lnTo>
                      <a:pt x="97" y="4476"/>
                    </a:lnTo>
                    <a:lnTo>
                      <a:pt x="174" y="4688"/>
                    </a:lnTo>
                    <a:lnTo>
                      <a:pt x="270" y="4881"/>
                    </a:lnTo>
                    <a:lnTo>
                      <a:pt x="386" y="5054"/>
                    </a:lnTo>
                    <a:lnTo>
                      <a:pt x="521" y="5209"/>
                    </a:lnTo>
                    <a:lnTo>
                      <a:pt x="675" y="5363"/>
                    </a:lnTo>
                    <a:lnTo>
                      <a:pt x="849" y="5498"/>
                    </a:lnTo>
                    <a:lnTo>
                      <a:pt x="1003" y="5575"/>
                    </a:lnTo>
                    <a:lnTo>
                      <a:pt x="1177" y="5652"/>
                    </a:lnTo>
                    <a:lnTo>
                      <a:pt x="1351" y="5691"/>
                    </a:lnTo>
                    <a:lnTo>
                      <a:pt x="1524" y="5729"/>
                    </a:lnTo>
                    <a:lnTo>
                      <a:pt x="1871" y="5729"/>
                    </a:lnTo>
                    <a:lnTo>
                      <a:pt x="2045" y="5710"/>
                    </a:lnTo>
                    <a:lnTo>
                      <a:pt x="2238" y="5671"/>
                    </a:lnTo>
                    <a:lnTo>
                      <a:pt x="2411" y="5614"/>
                    </a:lnTo>
                    <a:lnTo>
                      <a:pt x="2585" y="5556"/>
                    </a:lnTo>
                    <a:lnTo>
                      <a:pt x="2913" y="5401"/>
                    </a:lnTo>
                    <a:lnTo>
                      <a:pt x="3221" y="5209"/>
                    </a:lnTo>
                    <a:lnTo>
                      <a:pt x="3511" y="4996"/>
                    </a:lnTo>
                    <a:lnTo>
                      <a:pt x="3858" y="4726"/>
                    </a:lnTo>
                    <a:lnTo>
                      <a:pt x="4167" y="4437"/>
                    </a:lnTo>
                    <a:lnTo>
                      <a:pt x="4475" y="4148"/>
                    </a:lnTo>
                    <a:lnTo>
                      <a:pt x="4803" y="3878"/>
                    </a:lnTo>
                    <a:lnTo>
                      <a:pt x="5131" y="3627"/>
                    </a:lnTo>
                    <a:lnTo>
                      <a:pt x="5305" y="3530"/>
                    </a:lnTo>
                    <a:lnTo>
                      <a:pt x="5478" y="3434"/>
                    </a:lnTo>
                    <a:lnTo>
                      <a:pt x="5613" y="4051"/>
                    </a:lnTo>
                    <a:lnTo>
                      <a:pt x="5690" y="4360"/>
                    </a:lnTo>
                    <a:lnTo>
                      <a:pt x="5806" y="4668"/>
                    </a:lnTo>
                    <a:lnTo>
                      <a:pt x="5922" y="4958"/>
                    </a:lnTo>
                    <a:lnTo>
                      <a:pt x="6057" y="5247"/>
                    </a:lnTo>
                    <a:lnTo>
                      <a:pt x="6211" y="5536"/>
                    </a:lnTo>
                    <a:lnTo>
                      <a:pt x="6385" y="5806"/>
                    </a:lnTo>
                    <a:lnTo>
                      <a:pt x="6597" y="6057"/>
                    </a:lnTo>
                    <a:lnTo>
                      <a:pt x="6828" y="6289"/>
                    </a:lnTo>
                    <a:lnTo>
                      <a:pt x="7079" y="6482"/>
                    </a:lnTo>
                    <a:lnTo>
                      <a:pt x="7330" y="6636"/>
                    </a:lnTo>
                    <a:lnTo>
                      <a:pt x="7600" y="6771"/>
                    </a:lnTo>
                    <a:lnTo>
                      <a:pt x="7889" y="6867"/>
                    </a:lnTo>
                    <a:lnTo>
                      <a:pt x="8179" y="6925"/>
                    </a:lnTo>
                    <a:lnTo>
                      <a:pt x="8449" y="6945"/>
                    </a:lnTo>
                    <a:lnTo>
                      <a:pt x="8642" y="6945"/>
                    </a:lnTo>
                    <a:lnTo>
                      <a:pt x="8815" y="6906"/>
                    </a:lnTo>
                    <a:lnTo>
                      <a:pt x="9008" y="6867"/>
                    </a:lnTo>
                    <a:lnTo>
                      <a:pt x="9182" y="6809"/>
                    </a:lnTo>
                    <a:lnTo>
                      <a:pt x="9355" y="6732"/>
                    </a:lnTo>
                    <a:lnTo>
                      <a:pt x="9510" y="6655"/>
                    </a:lnTo>
                    <a:lnTo>
                      <a:pt x="9664" y="6559"/>
                    </a:lnTo>
                    <a:lnTo>
                      <a:pt x="9799" y="6443"/>
                    </a:lnTo>
                    <a:lnTo>
                      <a:pt x="10088" y="6212"/>
                    </a:lnTo>
                    <a:lnTo>
                      <a:pt x="10339" y="5922"/>
                    </a:lnTo>
                    <a:lnTo>
                      <a:pt x="10570" y="5633"/>
                    </a:lnTo>
                    <a:lnTo>
                      <a:pt x="11014" y="5016"/>
                    </a:lnTo>
                    <a:lnTo>
                      <a:pt x="11284" y="4630"/>
                    </a:lnTo>
                    <a:lnTo>
                      <a:pt x="11573" y="4263"/>
                    </a:lnTo>
                    <a:lnTo>
                      <a:pt x="11708" y="4109"/>
                    </a:lnTo>
                    <a:lnTo>
                      <a:pt x="11805" y="3993"/>
                    </a:lnTo>
                    <a:lnTo>
                      <a:pt x="11921" y="3916"/>
                    </a:lnTo>
                    <a:lnTo>
                      <a:pt x="12056" y="3839"/>
                    </a:lnTo>
                    <a:lnTo>
                      <a:pt x="12210" y="3781"/>
                    </a:lnTo>
                    <a:lnTo>
                      <a:pt x="12345" y="3762"/>
                    </a:lnTo>
                    <a:lnTo>
                      <a:pt x="12422" y="3762"/>
                    </a:lnTo>
                    <a:lnTo>
                      <a:pt x="12499" y="3781"/>
                    </a:lnTo>
                    <a:lnTo>
                      <a:pt x="12615" y="3858"/>
                    </a:lnTo>
                    <a:lnTo>
                      <a:pt x="12731" y="3974"/>
                    </a:lnTo>
                    <a:lnTo>
                      <a:pt x="12827" y="4109"/>
                    </a:lnTo>
                    <a:lnTo>
                      <a:pt x="12924" y="4244"/>
                    </a:lnTo>
                    <a:lnTo>
                      <a:pt x="13001" y="4360"/>
                    </a:lnTo>
                    <a:lnTo>
                      <a:pt x="13116" y="4533"/>
                    </a:lnTo>
                    <a:lnTo>
                      <a:pt x="13232" y="4668"/>
                    </a:lnTo>
                    <a:lnTo>
                      <a:pt x="13367" y="4823"/>
                    </a:lnTo>
                    <a:lnTo>
                      <a:pt x="13521" y="4958"/>
                    </a:lnTo>
                    <a:lnTo>
                      <a:pt x="13676" y="5074"/>
                    </a:lnTo>
                    <a:lnTo>
                      <a:pt x="13830" y="5189"/>
                    </a:lnTo>
                    <a:lnTo>
                      <a:pt x="13984" y="5286"/>
                    </a:lnTo>
                    <a:lnTo>
                      <a:pt x="14158" y="5382"/>
                    </a:lnTo>
                    <a:lnTo>
                      <a:pt x="14351" y="5459"/>
                    </a:lnTo>
                    <a:lnTo>
                      <a:pt x="14524" y="5517"/>
                    </a:lnTo>
                    <a:lnTo>
                      <a:pt x="14717" y="5575"/>
                    </a:lnTo>
                    <a:lnTo>
                      <a:pt x="14910" y="5633"/>
                    </a:lnTo>
                    <a:lnTo>
                      <a:pt x="15103" y="5652"/>
                    </a:lnTo>
                    <a:lnTo>
                      <a:pt x="15296" y="5671"/>
                    </a:lnTo>
                    <a:lnTo>
                      <a:pt x="15489" y="5691"/>
                    </a:lnTo>
                    <a:lnTo>
                      <a:pt x="15682" y="5671"/>
                    </a:lnTo>
                    <a:lnTo>
                      <a:pt x="15971" y="5633"/>
                    </a:lnTo>
                    <a:lnTo>
                      <a:pt x="16299" y="5536"/>
                    </a:lnTo>
                    <a:lnTo>
                      <a:pt x="16646" y="5401"/>
                    </a:lnTo>
                    <a:lnTo>
                      <a:pt x="16974" y="5228"/>
                    </a:lnTo>
                    <a:lnTo>
                      <a:pt x="17302" y="5016"/>
                    </a:lnTo>
                    <a:lnTo>
                      <a:pt x="17611" y="4784"/>
                    </a:lnTo>
                    <a:lnTo>
                      <a:pt x="17746" y="4649"/>
                    </a:lnTo>
                    <a:lnTo>
                      <a:pt x="17881" y="4514"/>
                    </a:lnTo>
                    <a:lnTo>
                      <a:pt x="17996" y="4379"/>
                    </a:lnTo>
                    <a:lnTo>
                      <a:pt x="18093" y="4225"/>
                    </a:lnTo>
                    <a:lnTo>
                      <a:pt x="18189" y="4071"/>
                    </a:lnTo>
                    <a:lnTo>
                      <a:pt x="18266" y="3916"/>
                    </a:lnTo>
                    <a:lnTo>
                      <a:pt x="18324" y="3762"/>
                    </a:lnTo>
                    <a:lnTo>
                      <a:pt x="18363" y="3608"/>
                    </a:lnTo>
                    <a:lnTo>
                      <a:pt x="18363" y="3453"/>
                    </a:lnTo>
                    <a:lnTo>
                      <a:pt x="18363" y="3280"/>
                    </a:lnTo>
                    <a:lnTo>
                      <a:pt x="18344" y="3125"/>
                    </a:lnTo>
                    <a:lnTo>
                      <a:pt x="18305" y="2990"/>
                    </a:lnTo>
                    <a:lnTo>
                      <a:pt x="18209" y="2759"/>
                    </a:lnTo>
                    <a:lnTo>
                      <a:pt x="18074" y="2566"/>
                    </a:lnTo>
                    <a:lnTo>
                      <a:pt x="17939" y="2373"/>
                    </a:lnTo>
                    <a:lnTo>
                      <a:pt x="17765" y="2219"/>
                    </a:lnTo>
                    <a:lnTo>
                      <a:pt x="17591" y="2084"/>
                    </a:lnTo>
                    <a:lnTo>
                      <a:pt x="17418" y="1968"/>
                    </a:lnTo>
                    <a:lnTo>
                      <a:pt x="17225" y="1852"/>
                    </a:lnTo>
                    <a:lnTo>
                      <a:pt x="17051" y="1775"/>
                    </a:lnTo>
                    <a:lnTo>
                      <a:pt x="16743" y="1640"/>
                    </a:lnTo>
                    <a:lnTo>
                      <a:pt x="16415" y="1524"/>
                    </a:lnTo>
                    <a:lnTo>
                      <a:pt x="16087" y="1447"/>
                    </a:lnTo>
                    <a:lnTo>
                      <a:pt x="15759" y="1370"/>
                    </a:lnTo>
                    <a:lnTo>
                      <a:pt x="15084" y="1254"/>
                    </a:lnTo>
                    <a:lnTo>
                      <a:pt x="14428" y="1177"/>
                    </a:lnTo>
                    <a:lnTo>
                      <a:pt x="13734" y="1100"/>
                    </a:lnTo>
                    <a:lnTo>
                      <a:pt x="13386" y="1042"/>
                    </a:lnTo>
                    <a:lnTo>
                      <a:pt x="13039" y="984"/>
                    </a:lnTo>
                    <a:lnTo>
                      <a:pt x="12692" y="907"/>
                    </a:lnTo>
                    <a:lnTo>
                      <a:pt x="12364" y="811"/>
                    </a:lnTo>
                    <a:lnTo>
                      <a:pt x="12036" y="676"/>
                    </a:lnTo>
                    <a:lnTo>
                      <a:pt x="11728" y="541"/>
                    </a:lnTo>
                    <a:lnTo>
                      <a:pt x="11458" y="386"/>
                    </a:lnTo>
                    <a:lnTo>
                      <a:pt x="11207" y="251"/>
                    </a:lnTo>
                    <a:lnTo>
                      <a:pt x="10956" y="116"/>
                    </a:lnTo>
                    <a:lnTo>
                      <a:pt x="10821" y="78"/>
                    </a:lnTo>
                    <a:lnTo>
                      <a:pt x="10667" y="39"/>
                    </a:lnTo>
                    <a:lnTo>
                      <a:pt x="10532" y="1"/>
                    </a:lnTo>
                    <a:close/>
                  </a:path>
                </a:pathLst>
              </a:custGeom>
              <a:gradFill>
                <a:gsLst>
                  <a:gs pos="0">
                    <a:schemeClr val="lt1"/>
                  </a:gs>
                  <a:gs pos="100000">
                    <a:srgbClr val="B6C9DB"/>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9" name="Google Shape;79;p2"/>
          <p:cNvGrpSpPr/>
          <p:nvPr/>
        </p:nvGrpSpPr>
        <p:grpSpPr>
          <a:xfrm>
            <a:off x="2252723" y="3963624"/>
            <a:ext cx="196785" cy="348735"/>
            <a:chOff x="11698550" y="1830825"/>
            <a:chExt cx="810150" cy="1435124"/>
          </a:xfrm>
        </p:grpSpPr>
        <p:pic>
          <p:nvPicPr>
            <p:cNvPr id="80" name="Google Shape;80;p2"/>
            <p:cNvPicPr preferRelativeResize="0"/>
            <p:nvPr/>
          </p:nvPicPr>
          <p:blipFill>
            <a:blip r:embed="rId4">
              <a:alphaModFix amt="45000"/>
            </a:blip>
            <a:stretch>
              <a:fillRect/>
            </a:stretch>
          </p:blipFill>
          <p:spPr>
            <a:xfrm>
              <a:off x="11846088" y="3150614"/>
              <a:ext cx="549414" cy="115335"/>
            </a:xfrm>
            <a:prstGeom prst="rect">
              <a:avLst/>
            </a:prstGeom>
            <a:noFill/>
            <a:ln>
              <a:noFill/>
            </a:ln>
          </p:spPr>
        </p:pic>
        <p:grpSp>
          <p:nvGrpSpPr>
            <p:cNvPr id="81" name="Google Shape;81;p2"/>
            <p:cNvGrpSpPr/>
            <p:nvPr/>
          </p:nvGrpSpPr>
          <p:grpSpPr>
            <a:xfrm>
              <a:off x="11698550" y="1830825"/>
              <a:ext cx="810150" cy="1371900"/>
              <a:chOff x="-1333525" y="144425"/>
              <a:chExt cx="810150" cy="1371900"/>
            </a:xfrm>
          </p:grpSpPr>
          <p:sp>
            <p:nvSpPr>
              <p:cNvPr id="82" name="Google Shape;82;p2"/>
              <p:cNvSpPr/>
              <p:nvPr/>
            </p:nvSpPr>
            <p:spPr>
              <a:xfrm>
                <a:off x="-976200" y="1080375"/>
                <a:ext cx="118175" cy="435950"/>
              </a:xfrm>
              <a:custGeom>
                <a:avLst/>
                <a:gdLst/>
                <a:ahLst/>
                <a:cxnLst/>
                <a:rect l="l" t="t" r="r" b="b"/>
                <a:pathLst>
                  <a:path w="4727" h="17438" extrusionOk="0">
                    <a:moveTo>
                      <a:pt x="541" y="1"/>
                    </a:moveTo>
                    <a:lnTo>
                      <a:pt x="425" y="20"/>
                    </a:lnTo>
                    <a:lnTo>
                      <a:pt x="328" y="59"/>
                    </a:lnTo>
                    <a:lnTo>
                      <a:pt x="251" y="97"/>
                    </a:lnTo>
                    <a:lnTo>
                      <a:pt x="155" y="175"/>
                    </a:lnTo>
                    <a:lnTo>
                      <a:pt x="97" y="252"/>
                    </a:lnTo>
                    <a:lnTo>
                      <a:pt x="58" y="329"/>
                    </a:lnTo>
                    <a:lnTo>
                      <a:pt x="20" y="445"/>
                    </a:lnTo>
                    <a:lnTo>
                      <a:pt x="1" y="541"/>
                    </a:lnTo>
                    <a:lnTo>
                      <a:pt x="1" y="16917"/>
                    </a:lnTo>
                    <a:lnTo>
                      <a:pt x="20" y="17013"/>
                    </a:lnTo>
                    <a:lnTo>
                      <a:pt x="58" y="17129"/>
                    </a:lnTo>
                    <a:lnTo>
                      <a:pt x="97" y="17206"/>
                    </a:lnTo>
                    <a:lnTo>
                      <a:pt x="155" y="17283"/>
                    </a:lnTo>
                    <a:lnTo>
                      <a:pt x="251" y="17361"/>
                    </a:lnTo>
                    <a:lnTo>
                      <a:pt x="328" y="17399"/>
                    </a:lnTo>
                    <a:lnTo>
                      <a:pt x="425" y="17438"/>
                    </a:lnTo>
                    <a:lnTo>
                      <a:pt x="4302" y="17438"/>
                    </a:lnTo>
                    <a:lnTo>
                      <a:pt x="4398" y="17399"/>
                    </a:lnTo>
                    <a:lnTo>
                      <a:pt x="4495" y="17361"/>
                    </a:lnTo>
                    <a:lnTo>
                      <a:pt x="4572" y="17283"/>
                    </a:lnTo>
                    <a:lnTo>
                      <a:pt x="4630" y="17206"/>
                    </a:lnTo>
                    <a:lnTo>
                      <a:pt x="4688" y="17129"/>
                    </a:lnTo>
                    <a:lnTo>
                      <a:pt x="4726" y="17013"/>
                    </a:lnTo>
                    <a:lnTo>
                      <a:pt x="4726" y="16917"/>
                    </a:lnTo>
                    <a:lnTo>
                      <a:pt x="4726" y="541"/>
                    </a:lnTo>
                    <a:lnTo>
                      <a:pt x="4726" y="445"/>
                    </a:lnTo>
                    <a:lnTo>
                      <a:pt x="4688" y="329"/>
                    </a:lnTo>
                    <a:lnTo>
                      <a:pt x="4630" y="252"/>
                    </a:lnTo>
                    <a:lnTo>
                      <a:pt x="4572" y="175"/>
                    </a:lnTo>
                    <a:lnTo>
                      <a:pt x="4495" y="97"/>
                    </a:lnTo>
                    <a:lnTo>
                      <a:pt x="4398" y="59"/>
                    </a:lnTo>
                    <a:lnTo>
                      <a:pt x="4302" y="20"/>
                    </a:lnTo>
                    <a:lnTo>
                      <a:pt x="4186" y="1"/>
                    </a:lnTo>
                    <a:close/>
                  </a:path>
                </a:pathLst>
              </a:custGeom>
              <a:gradFill>
                <a:gsLst>
                  <a:gs pos="0">
                    <a:srgbClr val="C27F69"/>
                  </a:gs>
                  <a:gs pos="100000">
                    <a:srgbClr val="724536"/>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a:off x="-1331100" y="577925"/>
                <a:ext cx="807725" cy="717075"/>
              </a:xfrm>
              <a:custGeom>
                <a:avLst/>
                <a:gdLst/>
                <a:ahLst/>
                <a:cxnLst/>
                <a:rect l="l" t="t" r="r" b="b"/>
                <a:pathLst>
                  <a:path w="32309" h="28683" extrusionOk="0">
                    <a:moveTo>
                      <a:pt x="16993" y="0"/>
                    </a:moveTo>
                    <a:lnTo>
                      <a:pt x="16723" y="20"/>
                    </a:lnTo>
                    <a:lnTo>
                      <a:pt x="16453" y="39"/>
                    </a:lnTo>
                    <a:lnTo>
                      <a:pt x="16183" y="97"/>
                    </a:lnTo>
                    <a:lnTo>
                      <a:pt x="15913" y="155"/>
                    </a:lnTo>
                    <a:lnTo>
                      <a:pt x="15643" y="232"/>
                    </a:lnTo>
                    <a:lnTo>
                      <a:pt x="15373" y="328"/>
                    </a:lnTo>
                    <a:lnTo>
                      <a:pt x="15122" y="444"/>
                    </a:lnTo>
                    <a:lnTo>
                      <a:pt x="14852" y="579"/>
                    </a:lnTo>
                    <a:lnTo>
                      <a:pt x="14582" y="714"/>
                    </a:lnTo>
                    <a:lnTo>
                      <a:pt x="14062" y="1042"/>
                    </a:lnTo>
                    <a:lnTo>
                      <a:pt x="13541" y="1408"/>
                    </a:lnTo>
                    <a:lnTo>
                      <a:pt x="13039" y="1833"/>
                    </a:lnTo>
                    <a:lnTo>
                      <a:pt x="12519" y="2276"/>
                    </a:lnTo>
                    <a:lnTo>
                      <a:pt x="12017" y="2739"/>
                    </a:lnTo>
                    <a:lnTo>
                      <a:pt x="11516" y="3241"/>
                    </a:lnTo>
                    <a:lnTo>
                      <a:pt x="10975" y="3819"/>
                    </a:lnTo>
                    <a:lnTo>
                      <a:pt x="10435" y="4398"/>
                    </a:lnTo>
                    <a:lnTo>
                      <a:pt x="9915" y="5015"/>
                    </a:lnTo>
                    <a:lnTo>
                      <a:pt x="9413" y="5613"/>
                    </a:lnTo>
                    <a:lnTo>
                      <a:pt x="8931" y="6250"/>
                    </a:lnTo>
                    <a:lnTo>
                      <a:pt x="8449" y="6886"/>
                    </a:lnTo>
                    <a:lnTo>
                      <a:pt x="7986" y="7542"/>
                    </a:lnTo>
                    <a:lnTo>
                      <a:pt x="7542" y="8198"/>
                    </a:lnTo>
                    <a:lnTo>
                      <a:pt x="7118" y="8873"/>
                    </a:lnTo>
                    <a:lnTo>
                      <a:pt x="6693" y="9548"/>
                    </a:lnTo>
                    <a:lnTo>
                      <a:pt x="6288" y="10223"/>
                    </a:lnTo>
                    <a:lnTo>
                      <a:pt x="5883" y="10918"/>
                    </a:lnTo>
                    <a:lnTo>
                      <a:pt x="5498" y="11631"/>
                    </a:lnTo>
                    <a:lnTo>
                      <a:pt x="5131" y="12326"/>
                    </a:lnTo>
                    <a:lnTo>
                      <a:pt x="4417" y="13753"/>
                    </a:lnTo>
                    <a:lnTo>
                      <a:pt x="3916" y="14775"/>
                    </a:lnTo>
                    <a:lnTo>
                      <a:pt x="3376" y="15798"/>
                    </a:lnTo>
                    <a:lnTo>
                      <a:pt x="2836" y="16801"/>
                    </a:lnTo>
                    <a:lnTo>
                      <a:pt x="2315" y="17842"/>
                    </a:lnTo>
                    <a:lnTo>
                      <a:pt x="1813" y="18864"/>
                    </a:lnTo>
                    <a:lnTo>
                      <a:pt x="1331" y="19906"/>
                    </a:lnTo>
                    <a:lnTo>
                      <a:pt x="1119" y="20446"/>
                    </a:lnTo>
                    <a:lnTo>
                      <a:pt x="907" y="20986"/>
                    </a:lnTo>
                    <a:lnTo>
                      <a:pt x="714" y="21507"/>
                    </a:lnTo>
                    <a:lnTo>
                      <a:pt x="540" y="22066"/>
                    </a:lnTo>
                    <a:lnTo>
                      <a:pt x="367" y="22645"/>
                    </a:lnTo>
                    <a:lnTo>
                      <a:pt x="213" y="23243"/>
                    </a:lnTo>
                    <a:lnTo>
                      <a:pt x="135" y="23609"/>
                    </a:lnTo>
                    <a:lnTo>
                      <a:pt x="77" y="23995"/>
                    </a:lnTo>
                    <a:lnTo>
                      <a:pt x="20" y="24400"/>
                    </a:lnTo>
                    <a:lnTo>
                      <a:pt x="0" y="24786"/>
                    </a:lnTo>
                    <a:lnTo>
                      <a:pt x="0" y="25172"/>
                    </a:lnTo>
                    <a:lnTo>
                      <a:pt x="20" y="25558"/>
                    </a:lnTo>
                    <a:lnTo>
                      <a:pt x="97" y="25924"/>
                    </a:lnTo>
                    <a:lnTo>
                      <a:pt x="193" y="26310"/>
                    </a:lnTo>
                    <a:lnTo>
                      <a:pt x="270" y="26483"/>
                    </a:lnTo>
                    <a:lnTo>
                      <a:pt x="367" y="26657"/>
                    </a:lnTo>
                    <a:lnTo>
                      <a:pt x="463" y="26831"/>
                    </a:lnTo>
                    <a:lnTo>
                      <a:pt x="579" y="27004"/>
                    </a:lnTo>
                    <a:lnTo>
                      <a:pt x="695" y="27159"/>
                    </a:lnTo>
                    <a:lnTo>
                      <a:pt x="830" y="27294"/>
                    </a:lnTo>
                    <a:lnTo>
                      <a:pt x="965" y="27429"/>
                    </a:lnTo>
                    <a:lnTo>
                      <a:pt x="1119" y="27544"/>
                    </a:lnTo>
                    <a:lnTo>
                      <a:pt x="1273" y="27660"/>
                    </a:lnTo>
                    <a:lnTo>
                      <a:pt x="1447" y="27756"/>
                    </a:lnTo>
                    <a:lnTo>
                      <a:pt x="1621" y="27834"/>
                    </a:lnTo>
                    <a:lnTo>
                      <a:pt x="1794" y="27911"/>
                    </a:lnTo>
                    <a:lnTo>
                      <a:pt x="1987" y="27949"/>
                    </a:lnTo>
                    <a:lnTo>
                      <a:pt x="2161" y="27969"/>
                    </a:lnTo>
                    <a:lnTo>
                      <a:pt x="2354" y="27988"/>
                    </a:lnTo>
                    <a:lnTo>
                      <a:pt x="2546" y="27969"/>
                    </a:lnTo>
                    <a:lnTo>
                      <a:pt x="2836" y="27911"/>
                    </a:lnTo>
                    <a:lnTo>
                      <a:pt x="3106" y="27814"/>
                    </a:lnTo>
                    <a:lnTo>
                      <a:pt x="3357" y="27679"/>
                    </a:lnTo>
                    <a:lnTo>
                      <a:pt x="3607" y="27525"/>
                    </a:lnTo>
                    <a:lnTo>
                      <a:pt x="3839" y="27332"/>
                    </a:lnTo>
                    <a:lnTo>
                      <a:pt x="4070" y="27139"/>
                    </a:lnTo>
                    <a:lnTo>
                      <a:pt x="4514" y="26715"/>
                    </a:lnTo>
                    <a:lnTo>
                      <a:pt x="4957" y="26310"/>
                    </a:lnTo>
                    <a:lnTo>
                      <a:pt x="5189" y="26117"/>
                    </a:lnTo>
                    <a:lnTo>
                      <a:pt x="5440" y="25943"/>
                    </a:lnTo>
                    <a:lnTo>
                      <a:pt x="5671" y="25808"/>
                    </a:lnTo>
                    <a:lnTo>
                      <a:pt x="5941" y="25693"/>
                    </a:lnTo>
                    <a:lnTo>
                      <a:pt x="6211" y="25615"/>
                    </a:lnTo>
                    <a:lnTo>
                      <a:pt x="6346" y="25596"/>
                    </a:lnTo>
                    <a:lnTo>
                      <a:pt x="6501" y="25577"/>
                    </a:lnTo>
                    <a:lnTo>
                      <a:pt x="6771" y="25596"/>
                    </a:lnTo>
                    <a:lnTo>
                      <a:pt x="7041" y="25635"/>
                    </a:lnTo>
                    <a:lnTo>
                      <a:pt x="7291" y="25731"/>
                    </a:lnTo>
                    <a:lnTo>
                      <a:pt x="7523" y="25847"/>
                    </a:lnTo>
                    <a:lnTo>
                      <a:pt x="7754" y="25982"/>
                    </a:lnTo>
                    <a:lnTo>
                      <a:pt x="7966" y="26156"/>
                    </a:lnTo>
                    <a:lnTo>
                      <a:pt x="8159" y="26329"/>
                    </a:lnTo>
                    <a:lnTo>
                      <a:pt x="8352" y="26541"/>
                    </a:lnTo>
                    <a:lnTo>
                      <a:pt x="8738" y="26966"/>
                    </a:lnTo>
                    <a:lnTo>
                      <a:pt x="9104" y="27390"/>
                    </a:lnTo>
                    <a:lnTo>
                      <a:pt x="9278" y="27602"/>
                    </a:lnTo>
                    <a:lnTo>
                      <a:pt x="9471" y="27795"/>
                    </a:lnTo>
                    <a:lnTo>
                      <a:pt x="9664" y="27969"/>
                    </a:lnTo>
                    <a:lnTo>
                      <a:pt x="9876" y="28142"/>
                    </a:lnTo>
                    <a:lnTo>
                      <a:pt x="10165" y="28335"/>
                    </a:lnTo>
                    <a:lnTo>
                      <a:pt x="10474" y="28489"/>
                    </a:lnTo>
                    <a:lnTo>
                      <a:pt x="10783" y="28586"/>
                    </a:lnTo>
                    <a:lnTo>
                      <a:pt x="11091" y="28663"/>
                    </a:lnTo>
                    <a:lnTo>
                      <a:pt x="11400" y="28682"/>
                    </a:lnTo>
                    <a:lnTo>
                      <a:pt x="11708" y="28682"/>
                    </a:lnTo>
                    <a:lnTo>
                      <a:pt x="12017" y="28624"/>
                    </a:lnTo>
                    <a:lnTo>
                      <a:pt x="12326" y="28567"/>
                    </a:lnTo>
                    <a:lnTo>
                      <a:pt x="12634" y="28451"/>
                    </a:lnTo>
                    <a:lnTo>
                      <a:pt x="12924" y="28335"/>
                    </a:lnTo>
                    <a:lnTo>
                      <a:pt x="13213" y="28162"/>
                    </a:lnTo>
                    <a:lnTo>
                      <a:pt x="13483" y="27988"/>
                    </a:lnTo>
                    <a:lnTo>
                      <a:pt x="13753" y="27795"/>
                    </a:lnTo>
                    <a:lnTo>
                      <a:pt x="14004" y="27564"/>
                    </a:lnTo>
                    <a:lnTo>
                      <a:pt x="14235" y="27332"/>
                    </a:lnTo>
                    <a:lnTo>
                      <a:pt x="14467" y="27081"/>
                    </a:lnTo>
                    <a:lnTo>
                      <a:pt x="14698" y="26811"/>
                    </a:lnTo>
                    <a:lnTo>
                      <a:pt x="14949" y="26561"/>
                    </a:lnTo>
                    <a:lnTo>
                      <a:pt x="15200" y="26310"/>
                    </a:lnTo>
                    <a:lnTo>
                      <a:pt x="15489" y="26098"/>
                    </a:lnTo>
                    <a:lnTo>
                      <a:pt x="15643" y="26001"/>
                    </a:lnTo>
                    <a:lnTo>
                      <a:pt x="15778" y="25905"/>
                    </a:lnTo>
                    <a:lnTo>
                      <a:pt x="15933" y="25847"/>
                    </a:lnTo>
                    <a:lnTo>
                      <a:pt x="16087" y="25789"/>
                    </a:lnTo>
                    <a:lnTo>
                      <a:pt x="16241" y="25750"/>
                    </a:lnTo>
                    <a:lnTo>
                      <a:pt x="16415" y="25731"/>
                    </a:lnTo>
                    <a:lnTo>
                      <a:pt x="16569" y="25750"/>
                    </a:lnTo>
                    <a:lnTo>
                      <a:pt x="16743" y="25770"/>
                    </a:lnTo>
                    <a:lnTo>
                      <a:pt x="16974" y="25828"/>
                    </a:lnTo>
                    <a:lnTo>
                      <a:pt x="17186" y="25924"/>
                    </a:lnTo>
                    <a:lnTo>
                      <a:pt x="17379" y="26040"/>
                    </a:lnTo>
                    <a:lnTo>
                      <a:pt x="17572" y="26175"/>
                    </a:lnTo>
                    <a:lnTo>
                      <a:pt x="18170" y="26599"/>
                    </a:lnTo>
                    <a:lnTo>
                      <a:pt x="18787" y="26985"/>
                    </a:lnTo>
                    <a:lnTo>
                      <a:pt x="19115" y="27178"/>
                    </a:lnTo>
                    <a:lnTo>
                      <a:pt x="19424" y="27332"/>
                    </a:lnTo>
                    <a:lnTo>
                      <a:pt x="19771" y="27467"/>
                    </a:lnTo>
                    <a:lnTo>
                      <a:pt x="20099" y="27583"/>
                    </a:lnTo>
                    <a:lnTo>
                      <a:pt x="20465" y="27660"/>
                    </a:lnTo>
                    <a:lnTo>
                      <a:pt x="20832" y="27699"/>
                    </a:lnTo>
                    <a:lnTo>
                      <a:pt x="21025" y="27699"/>
                    </a:lnTo>
                    <a:lnTo>
                      <a:pt x="21198" y="27679"/>
                    </a:lnTo>
                    <a:lnTo>
                      <a:pt x="21391" y="27660"/>
                    </a:lnTo>
                    <a:lnTo>
                      <a:pt x="21565" y="27621"/>
                    </a:lnTo>
                    <a:lnTo>
                      <a:pt x="21738" y="27583"/>
                    </a:lnTo>
                    <a:lnTo>
                      <a:pt x="21912" y="27525"/>
                    </a:lnTo>
                    <a:lnTo>
                      <a:pt x="22066" y="27448"/>
                    </a:lnTo>
                    <a:lnTo>
                      <a:pt x="22221" y="27351"/>
                    </a:lnTo>
                    <a:lnTo>
                      <a:pt x="22375" y="27255"/>
                    </a:lnTo>
                    <a:lnTo>
                      <a:pt x="22510" y="27159"/>
                    </a:lnTo>
                    <a:lnTo>
                      <a:pt x="22645" y="27023"/>
                    </a:lnTo>
                    <a:lnTo>
                      <a:pt x="22741" y="26888"/>
                    </a:lnTo>
                    <a:lnTo>
                      <a:pt x="22896" y="26657"/>
                    </a:lnTo>
                    <a:lnTo>
                      <a:pt x="23031" y="26426"/>
                    </a:lnTo>
                    <a:lnTo>
                      <a:pt x="23166" y="26175"/>
                    </a:lnTo>
                    <a:lnTo>
                      <a:pt x="23301" y="25943"/>
                    </a:lnTo>
                    <a:lnTo>
                      <a:pt x="23455" y="25731"/>
                    </a:lnTo>
                    <a:lnTo>
                      <a:pt x="23532" y="25654"/>
                    </a:lnTo>
                    <a:lnTo>
                      <a:pt x="23629" y="25577"/>
                    </a:lnTo>
                    <a:lnTo>
                      <a:pt x="23725" y="25519"/>
                    </a:lnTo>
                    <a:lnTo>
                      <a:pt x="23822" y="25461"/>
                    </a:lnTo>
                    <a:lnTo>
                      <a:pt x="23937" y="25423"/>
                    </a:lnTo>
                    <a:lnTo>
                      <a:pt x="24072" y="25423"/>
                    </a:lnTo>
                    <a:lnTo>
                      <a:pt x="24227" y="25442"/>
                    </a:lnTo>
                    <a:lnTo>
                      <a:pt x="24400" y="25480"/>
                    </a:lnTo>
                    <a:lnTo>
                      <a:pt x="24554" y="25538"/>
                    </a:lnTo>
                    <a:lnTo>
                      <a:pt x="24689" y="25615"/>
                    </a:lnTo>
                    <a:lnTo>
                      <a:pt x="25133" y="25885"/>
                    </a:lnTo>
                    <a:lnTo>
                      <a:pt x="25557" y="26156"/>
                    </a:lnTo>
                    <a:lnTo>
                      <a:pt x="26425" y="26696"/>
                    </a:lnTo>
                    <a:lnTo>
                      <a:pt x="26850" y="26966"/>
                    </a:lnTo>
                    <a:lnTo>
                      <a:pt x="27293" y="27197"/>
                    </a:lnTo>
                    <a:lnTo>
                      <a:pt x="27737" y="27429"/>
                    </a:lnTo>
                    <a:lnTo>
                      <a:pt x="28200" y="27602"/>
                    </a:lnTo>
                    <a:lnTo>
                      <a:pt x="28451" y="27679"/>
                    </a:lnTo>
                    <a:lnTo>
                      <a:pt x="28701" y="27737"/>
                    </a:lnTo>
                    <a:lnTo>
                      <a:pt x="28952" y="27776"/>
                    </a:lnTo>
                    <a:lnTo>
                      <a:pt x="29222" y="27795"/>
                    </a:lnTo>
                    <a:lnTo>
                      <a:pt x="29724" y="27795"/>
                    </a:lnTo>
                    <a:lnTo>
                      <a:pt x="29994" y="27756"/>
                    </a:lnTo>
                    <a:lnTo>
                      <a:pt x="30245" y="27718"/>
                    </a:lnTo>
                    <a:lnTo>
                      <a:pt x="30476" y="27660"/>
                    </a:lnTo>
                    <a:lnTo>
                      <a:pt x="30707" y="27564"/>
                    </a:lnTo>
                    <a:lnTo>
                      <a:pt x="30939" y="27467"/>
                    </a:lnTo>
                    <a:lnTo>
                      <a:pt x="31151" y="27351"/>
                    </a:lnTo>
                    <a:lnTo>
                      <a:pt x="31344" y="27197"/>
                    </a:lnTo>
                    <a:lnTo>
                      <a:pt x="31518" y="27043"/>
                    </a:lnTo>
                    <a:lnTo>
                      <a:pt x="31672" y="26850"/>
                    </a:lnTo>
                    <a:lnTo>
                      <a:pt x="31807" y="26638"/>
                    </a:lnTo>
                    <a:lnTo>
                      <a:pt x="31942" y="26387"/>
                    </a:lnTo>
                    <a:lnTo>
                      <a:pt x="32058" y="26117"/>
                    </a:lnTo>
                    <a:lnTo>
                      <a:pt x="32135" y="25847"/>
                    </a:lnTo>
                    <a:lnTo>
                      <a:pt x="32212" y="25558"/>
                    </a:lnTo>
                    <a:lnTo>
                      <a:pt x="32270" y="25249"/>
                    </a:lnTo>
                    <a:lnTo>
                      <a:pt x="32289" y="24940"/>
                    </a:lnTo>
                    <a:lnTo>
                      <a:pt x="32308" y="24612"/>
                    </a:lnTo>
                    <a:lnTo>
                      <a:pt x="32308" y="24285"/>
                    </a:lnTo>
                    <a:lnTo>
                      <a:pt x="32289" y="23957"/>
                    </a:lnTo>
                    <a:lnTo>
                      <a:pt x="32251" y="23609"/>
                    </a:lnTo>
                    <a:lnTo>
                      <a:pt x="32212" y="23262"/>
                    </a:lnTo>
                    <a:lnTo>
                      <a:pt x="32135" y="22915"/>
                    </a:lnTo>
                    <a:lnTo>
                      <a:pt x="31980" y="22201"/>
                    </a:lnTo>
                    <a:lnTo>
                      <a:pt x="31788" y="21488"/>
                    </a:lnTo>
                    <a:lnTo>
                      <a:pt x="31556" y="20774"/>
                    </a:lnTo>
                    <a:lnTo>
                      <a:pt x="31305" y="20080"/>
                    </a:lnTo>
                    <a:lnTo>
                      <a:pt x="31016" y="19405"/>
                    </a:lnTo>
                    <a:lnTo>
                      <a:pt x="30727" y="18749"/>
                    </a:lnTo>
                    <a:lnTo>
                      <a:pt x="30418" y="18132"/>
                    </a:lnTo>
                    <a:lnTo>
                      <a:pt x="30129" y="17572"/>
                    </a:lnTo>
                    <a:lnTo>
                      <a:pt x="29839" y="17051"/>
                    </a:lnTo>
                    <a:lnTo>
                      <a:pt x="29569" y="16588"/>
                    </a:lnTo>
                    <a:lnTo>
                      <a:pt x="29049" y="15720"/>
                    </a:lnTo>
                    <a:lnTo>
                      <a:pt x="28509" y="14795"/>
                    </a:lnTo>
                    <a:lnTo>
                      <a:pt x="27428" y="12827"/>
                    </a:lnTo>
                    <a:lnTo>
                      <a:pt x="26310" y="10763"/>
                    </a:lnTo>
                    <a:lnTo>
                      <a:pt x="25133" y="8680"/>
                    </a:lnTo>
                    <a:lnTo>
                      <a:pt x="24535" y="7639"/>
                    </a:lnTo>
                    <a:lnTo>
                      <a:pt x="23937" y="6616"/>
                    </a:lnTo>
                    <a:lnTo>
                      <a:pt x="23320" y="5633"/>
                    </a:lnTo>
                    <a:lnTo>
                      <a:pt x="22683" y="4687"/>
                    </a:lnTo>
                    <a:lnTo>
                      <a:pt x="22028" y="3781"/>
                    </a:lnTo>
                    <a:lnTo>
                      <a:pt x="21700" y="3337"/>
                    </a:lnTo>
                    <a:lnTo>
                      <a:pt x="21372" y="2932"/>
                    </a:lnTo>
                    <a:lnTo>
                      <a:pt x="21044" y="2527"/>
                    </a:lnTo>
                    <a:lnTo>
                      <a:pt x="20697" y="2141"/>
                    </a:lnTo>
                    <a:lnTo>
                      <a:pt x="20369" y="1775"/>
                    </a:lnTo>
                    <a:lnTo>
                      <a:pt x="20022" y="1428"/>
                    </a:lnTo>
                    <a:lnTo>
                      <a:pt x="19752" y="1158"/>
                    </a:lnTo>
                    <a:lnTo>
                      <a:pt x="19462" y="945"/>
                    </a:lnTo>
                    <a:lnTo>
                      <a:pt x="19192" y="733"/>
                    </a:lnTo>
                    <a:lnTo>
                      <a:pt x="18903" y="560"/>
                    </a:lnTo>
                    <a:lnTo>
                      <a:pt x="18633" y="405"/>
                    </a:lnTo>
                    <a:lnTo>
                      <a:pt x="18363" y="290"/>
                    </a:lnTo>
                    <a:lnTo>
                      <a:pt x="18093" y="174"/>
                    </a:lnTo>
                    <a:lnTo>
                      <a:pt x="17804" y="97"/>
                    </a:lnTo>
                    <a:lnTo>
                      <a:pt x="17533" y="58"/>
                    </a:lnTo>
                    <a:lnTo>
                      <a:pt x="17263" y="20"/>
                    </a:lnTo>
                    <a:lnTo>
                      <a:pt x="16993" y="0"/>
                    </a:lnTo>
                    <a:close/>
                  </a:path>
                </a:pathLst>
              </a:custGeom>
              <a:gradFill>
                <a:gsLst>
                  <a:gs pos="0">
                    <a:srgbClr val="8CC396"/>
                  </a:gs>
                  <a:gs pos="100000">
                    <a:srgbClr val="4D7F56"/>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a:off x="-1333525" y="1090025"/>
                <a:ext cx="805800" cy="208825"/>
              </a:xfrm>
              <a:custGeom>
                <a:avLst/>
                <a:gdLst/>
                <a:ahLst/>
                <a:cxnLst/>
                <a:rect l="l" t="t" r="r" b="b"/>
                <a:pathLst>
                  <a:path w="32232" h="8353" extrusionOk="0">
                    <a:moveTo>
                      <a:pt x="22510" y="1"/>
                    </a:moveTo>
                    <a:lnTo>
                      <a:pt x="22356" y="20"/>
                    </a:lnTo>
                    <a:lnTo>
                      <a:pt x="22183" y="39"/>
                    </a:lnTo>
                    <a:lnTo>
                      <a:pt x="22009" y="78"/>
                    </a:lnTo>
                    <a:lnTo>
                      <a:pt x="21700" y="174"/>
                    </a:lnTo>
                    <a:lnTo>
                      <a:pt x="21392" y="309"/>
                    </a:lnTo>
                    <a:lnTo>
                      <a:pt x="21083" y="464"/>
                    </a:lnTo>
                    <a:lnTo>
                      <a:pt x="20813" y="657"/>
                    </a:lnTo>
                    <a:lnTo>
                      <a:pt x="20273" y="1004"/>
                    </a:lnTo>
                    <a:lnTo>
                      <a:pt x="19887" y="1274"/>
                    </a:lnTo>
                    <a:lnTo>
                      <a:pt x="19501" y="1524"/>
                    </a:lnTo>
                    <a:lnTo>
                      <a:pt x="19096" y="1756"/>
                    </a:lnTo>
                    <a:lnTo>
                      <a:pt x="18691" y="1968"/>
                    </a:lnTo>
                    <a:lnTo>
                      <a:pt x="18286" y="2142"/>
                    </a:lnTo>
                    <a:lnTo>
                      <a:pt x="18074" y="2200"/>
                    </a:lnTo>
                    <a:lnTo>
                      <a:pt x="17862" y="2257"/>
                    </a:lnTo>
                    <a:lnTo>
                      <a:pt x="17650" y="2296"/>
                    </a:lnTo>
                    <a:lnTo>
                      <a:pt x="17418" y="2335"/>
                    </a:lnTo>
                    <a:lnTo>
                      <a:pt x="16994" y="2335"/>
                    </a:lnTo>
                    <a:lnTo>
                      <a:pt x="16627" y="2296"/>
                    </a:lnTo>
                    <a:lnTo>
                      <a:pt x="16261" y="2219"/>
                    </a:lnTo>
                    <a:lnTo>
                      <a:pt x="15914" y="2103"/>
                    </a:lnTo>
                    <a:lnTo>
                      <a:pt x="15547" y="1987"/>
                    </a:lnTo>
                    <a:lnTo>
                      <a:pt x="15084" y="1852"/>
                    </a:lnTo>
                    <a:lnTo>
                      <a:pt x="14602" y="1717"/>
                    </a:lnTo>
                    <a:lnTo>
                      <a:pt x="14371" y="1679"/>
                    </a:lnTo>
                    <a:lnTo>
                      <a:pt x="14120" y="1640"/>
                    </a:lnTo>
                    <a:lnTo>
                      <a:pt x="13869" y="1640"/>
                    </a:lnTo>
                    <a:lnTo>
                      <a:pt x="13618" y="1660"/>
                    </a:lnTo>
                    <a:lnTo>
                      <a:pt x="13426" y="1698"/>
                    </a:lnTo>
                    <a:lnTo>
                      <a:pt x="13213" y="1737"/>
                    </a:lnTo>
                    <a:lnTo>
                      <a:pt x="13021" y="1795"/>
                    </a:lnTo>
                    <a:lnTo>
                      <a:pt x="12828" y="1872"/>
                    </a:lnTo>
                    <a:lnTo>
                      <a:pt x="12461" y="2026"/>
                    </a:lnTo>
                    <a:lnTo>
                      <a:pt x="12095" y="2219"/>
                    </a:lnTo>
                    <a:lnTo>
                      <a:pt x="11670" y="2412"/>
                    </a:lnTo>
                    <a:lnTo>
                      <a:pt x="11458" y="2508"/>
                    </a:lnTo>
                    <a:lnTo>
                      <a:pt x="11246" y="2605"/>
                    </a:lnTo>
                    <a:lnTo>
                      <a:pt x="10860" y="2720"/>
                    </a:lnTo>
                    <a:lnTo>
                      <a:pt x="10455" y="2798"/>
                    </a:lnTo>
                    <a:lnTo>
                      <a:pt x="10050" y="2836"/>
                    </a:lnTo>
                    <a:lnTo>
                      <a:pt x="9626" y="2855"/>
                    </a:lnTo>
                    <a:lnTo>
                      <a:pt x="9201" y="2855"/>
                    </a:lnTo>
                    <a:lnTo>
                      <a:pt x="8796" y="2836"/>
                    </a:lnTo>
                    <a:lnTo>
                      <a:pt x="7948" y="2759"/>
                    </a:lnTo>
                    <a:lnTo>
                      <a:pt x="7446" y="2701"/>
                    </a:lnTo>
                    <a:lnTo>
                      <a:pt x="6925" y="2663"/>
                    </a:lnTo>
                    <a:lnTo>
                      <a:pt x="6231" y="2643"/>
                    </a:lnTo>
                    <a:lnTo>
                      <a:pt x="5517" y="2663"/>
                    </a:lnTo>
                    <a:lnTo>
                      <a:pt x="4823" y="2720"/>
                    </a:lnTo>
                    <a:lnTo>
                      <a:pt x="4129" y="2817"/>
                    </a:lnTo>
                    <a:lnTo>
                      <a:pt x="3434" y="2933"/>
                    </a:lnTo>
                    <a:lnTo>
                      <a:pt x="2740" y="3106"/>
                    </a:lnTo>
                    <a:lnTo>
                      <a:pt x="2084" y="3318"/>
                    </a:lnTo>
                    <a:lnTo>
                      <a:pt x="1409" y="3550"/>
                    </a:lnTo>
                    <a:lnTo>
                      <a:pt x="1409" y="3569"/>
                    </a:lnTo>
                    <a:lnTo>
                      <a:pt x="1158" y="3666"/>
                    </a:lnTo>
                    <a:lnTo>
                      <a:pt x="927" y="3762"/>
                    </a:lnTo>
                    <a:lnTo>
                      <a:pt x="695" y="3897"/>
                    </a:lnTo>
                    <a:lnTo>
                      <a:pt x="483" y="4051"/>
                    </a:lnTo>
                    <a:lnTo>
                      <a:pt x="387" y="4128"/>
                    </a:lnTo>
                    <a:lnTo>
                      <a:pt x="310" y="4225"/>
                    </a:lnTo>
                    <a:lnTo>
                      <a:pt x="232" y="4321"/>
                    </a:lnTo>
                    <a:lnTo>
                      <a:pt x="155" y="4437"/>
                    </a:lnTo>
                    <a:lnTo>
                      <a:pt x="97" y="4572"/>
                    </a:lnTo>
                    <a:lnTo>
                      <a:pt x="59" y="4707"/>
                    </a:lnTo>
                    <a:lnTo>
                      <a:pt x="20" y="4842"/>
                    </a:lnTo>
                    <a:lnTo>
                      <a:pt x="1" y="5016"/>
                    </a:lnTo>
                    <a:lnTo>
                      <a:pt x="1" y="5324"/>
                    </a:lnTo>
                    <a:lnTo>
                      <a:pt x="20" y="5614"/>
                    </a:lnTo>
                    <a:lnTo>
                      <a:pt x="97" y="5884"/>
                    </a:lnTo>
                    <a:lnTo>
                      <a:pt x="213" y="6115"/>
                    </a:lnTo>
                    <a:lnTo>
                      <a:pt x="348" y="6366"/>
                    </a:lnTo>
                    <a:lnTo>
                      <a:pt x="522" y="6578"/>
                    </a:lnTo>
                    <a:lnTo>
                      <a:pt x="715" y="6810"/>
                    </a:lnTo>
                    <a:lnTo>
                      <a:pt x="946" y="7022"/>
                    </a:lnTo>
                    <a:lnTo>
                      <a:pt x="1139" y="7176"/>
                    </a:lnTo>
                    <a:lnTo>
                      <a:pt x="1351" y="7330"/>
                    </a:lnTo>
                    <a:lnTo>
                      <a:pt x="1563" y="7446"/>
                    </a:lnTo>
                    <a:lnTo>
                      <a:pt x="1775" y="7523"/>
                    </a:lnTo>
                    <a:lnTo>
                      <a:pt x="1988" y="7600"/>
                    </a:lnTo>
                    <a:lnTo>
                      <a:pt x="2219" y="7639"/>
                    </a:lnTo>
                    <a:lnTo>
                      <a:pt x="2431" y="7639"/>
                    </a:lnTo>
                    <a:lnTo>
                      <a:pt x="2663" y="7620"/>
                    </a:lnTo>
                    <a:lnTo>
                      <a:pt x="2952" y="7562"/>
                    </a:lnTo>
                    <a:lnTo>
                      <a:pt x="3222" y="7465"/>
                    </a:lnTo>
                    <a:lnTo>
                      <a:pt x="3492" y="7330"/>
                    </a:lnTo>
                    <a:lnTo>
                      <a:pt x="3743" y="7176"/>
                    </a:lnTo>
                    <a:lnTo>
                      <a:pt x="3974" y="7002"/>
                    </a:lnTo>
                    <a:lnTo>
                      <a:pt x="4206" y="6810"/>
                    </a:lnTo>
                    <a:lnTo>
                      <a:pt x="4649" y="6385"/>
                    </a:lnTo>
                    <a:lnTo>
                      <a:pt x="5112" y="5961"/>
                    </a:lnTo>
                    <a:lnTo>
                      <a:pt x="5344" y="5787"/>
                    </a:lnTo>
                    <a:lnTo>
                      <a:pt x="5575" y="5614"/>
                    </a:lnTo>
                    <a:lnTo>
                      <a:pt x="5807" y="5459"/>
                    </a:lnTo>
                    <a:lnTo>
                      <a:pt x="6057" y="5344"/>
                    </a:lnTo>
                    <a:lnTo>
                      <a:pt x="6327" y="5266"/>
                    </a:lnTo>
                    <a:lnTo>
                      <a:pt x="6463" y="5247"/>
                    </a:lnTo>
                    <a:lnTo>
                      <a:pt x="6598" y="5228"/>
                    </a:lnTo>
                    <a:lnTo>
                      <a:pt x="6771" y="5247"/>
                    </a:lnTo>
                    <a:lnTo>
                      <a:pt x="6945" y="5247"/>
                    </a:lnTo>
                    <a:lnTo>
                      <a:pt x="7099" y="5286"/>
                    </a:lnTo>
                    <a:lnTo>
                      <a:pt x="7273" y="5344"/>
                    </a:lnTo>
                    <a:lnTo>
                      <a:pt x="7408" y="5401"/>
                    </a:lnTo>
                    <a:lnTo>
                      <a:pt x="7562" y="5479"/>
                    </a:lnTo>
                    <a:lnTo>
                      <a:pt x="7697" y="5575"/>
                    </a:lnTo>
                    <a:lnTo>
                      <a:pt x="7832" y="5672"/>
                    </a:lnTo>
                    <a:lnTo>
                      <a:pt x="8102" y="5884"/>
                    </a:lnTo>
                    <a:lnTo>
                      <a:pt x="8353" y="6134"/>
                    </a:lnTo>
                    <a:lnTo>
                      <a:pt x="8584" y="6424"/>
                    </a:lnTo>
                    <a:lnTo>
                      <a:pt x="8835" y="6694"/>
                    </a:lnTo>
                    <a:lnTo>
                      <a:pt x="9086" y="7002"/>
                    </a:lnTo>
                    <a:lnTo>
                      <a:pt x="9336" y="7272"/>
                    </a:lnTo>
                    <a:lnTo>
                      <a:pt x="9607" y="7542"/>
                    </a:lnTo>
                    <a:lnTo>
                      <a:pt x="9877" y="7774"/>
                    </a:lnTo>
                    <a:lnTo>
                      <a:pt x="10089" y="7909"/>
                    </a:lnTo>
                    <a:lnTo>
                      <a:pt x="10301" y="8025"/>
                    </a:lnTo>
                    <a:lnTo>
                      <a:pt x="10513" y="8121"/>
                    </a:lnTo>
                    <a:lnTo>
                      <a:pt x="10725" y="8218"/>
                    </a:lnTo>
                    <a:lnTo>
                      <a:pt x="10937" y="8275"/>
                    </a:lnTo>
                    <a:lnTo>
                      <a:pt x="11150" y="8314"/>
                    </a:lnTo>
                    <a:lnTo>
                      <a:pt x="11362" y="8333"/>
                    </a:lnTo>
                    <a:lnTo>
                      <a:pt x="11593" y="8353"/>
                    </a:lnTo>
                    <a:lnTo>
                      <a:pt x="11805" y="8333"/>
                    </a:lnTo>
                    <a:lnTo>
                      <a:pt x="12018" y="8314"/>
                    </a:lnTo>
                    <a:lnTo>
                      <a:pt x="12230" y="8275"/>
                    </a:lnTo>
                    <a:lnTo>
                      <a:pt x="12442" y="8218"/>
                    </a:lnTo>
                    <a:lnTo>
                      <a:pt x="12654" y="8160"/>
                    </a:lnTo>
                    <a:lnTo>
                      <a:pt x="12866" y="8063"/>
                    </a:lnTo>
                    <a:lnTo>
                      <a:pt x="13059" y="7986"/>
                    </a:lnTo>
                    <a:lnTo>
                      <a:pt x="13271" y="7870"/>
                    </a:lnTo>
                    <a:lnTo>
                      <a:pt x="13657" y="7639"/>
                    </a:lnTo>
                    <a:lnTo>
                      <a:pt x="14024" y="7350"/>
                    </a:lnTo>
                    <a:lnTo>
                      <a:pt x="14351" y="7041"/>
                    </a:lnTo>
                    <a:lnTo>
                      <a:pt x="14679" y="6694"/>
                    </a:lnTo>
                    <a:lnTo>
                      <a:pt x="14911" y="6424"/>
                    </a:lnTo>
                    <a:lnTo>
                      <a:pt x="15142" y="6173"/>
                    </a:lnTo>
                    <a:lnTo>
                      <a:pt x="15393" y="5922"/>
                    </a:lnTo>
                    <a:lnTo>
                      <a:pt x="15663" y="5729"/>
                    </a:lnTo>
                    <a:lnTo>
                      <a:pt x="15798" y="5633"/>
                    </a:lnTo>
                    <a:lnTo>
                      <a:pt x="15933" y="5556"/>
                    </a:lnTo>
                    <a:lnTo>
                      <a:pt x="16087" y="5498"/>
                    </a:lnTo>
                    <a:lnTo>
                      <a:pt x="16222" y="5440"/>
                    </a:lnTo>
                    <a:lnTo>
                      <a:pt x="16357" y="5421"/>
                    </a:lnTo>
                    <a:lnTo>
                      <a:pt x="16512" y="5401"/>
                    </a:lnTo>
                    <a:lnTo>
                      <a:pt x="16666" y="5401"/>
                    </a:lnTo>
                    <a:lnTo>
                      <a:pt x="16820" y="5421"/>
                    </a:lnTo>
                    <a:lnTo>
                      <a:pt x="17013" y="5479"/>
                    </a:lnTo>
                    <a:lnTo>
                      <a:pt x="17206" y="5575"/>
                    </a:lnTo>
                    <a:lnTo>
                      <a:pt x="17399" y="5691"/>
                    </a:lnTo>
                    <a:lnTo>
                      <a:pt x="17592" y="5807"/>
                    </a:lnTo>
                    <a:lnTo>
                      <a:pt x="17920" y="6038"/>
                    </a:lnTo>
                    <a:lnTo>
                      <a:pt x="18441" y="6385"/>
                    </a:lnTo>
                    <a:lnTo>
                      <a:pt x="18981" y="6732"/>
                    </a:lnTo>
                    <a:lnTo>
                      <a:pt x="19270" y="6887"/>
                    </a:lnTo>
                    <a:lnTo>
                      <a:pt x="19559" y="7022"/>
                    </a:lnTo>
                    <a:lnTo>
                      <a:pt x="19868" y="7137"/>
                    </a:lnTo>
                    <a:lnTo>
                      <a:pt x="20157" y="7234"/>
                    </a:lnTo>
                    <a:lnTo>
                      <a:pt x="20524" y="7311"/>
                    </a:lnTo>
                    <a:lnTo>
                      <a:pt x="20910" y="7350"/>
                    </a:lnTo>
                    <a:lnTo>
                      <a:pt x="21295" y="7350"/>
                    </a:lnTo>
                    <a:lnTo>
                      <a:pt x="21488" y="7330"/>
                    </a:lnTo>
                    <a:lnTo>
                      <a:pt x="21681" y="7292"/>
                    </a:lnTo>
                    <a:lnTo>
                      <a:pt x="21855" y="7234"/>
                    </a:lnTo>
                    <a:lnTo>
                      <a:pt x="22048" y="7176"/>
                    </a:lnTo>
                    <a:lnTo>
                      <a:pt x="22221" y="7099"/>
                    </a:lnTo>
                    <a:lnTo>
                      <a:pt x="22395" y="7002"/>
                    </a:lnTo>
                    <a:lnTo>
                      <a:pt x="22549" y="6906"/>
                    </a:lnTo>
                    <a:lnTo>
                      <a:pt x="22703" y="6771"/>
                    </a:lnTo>
                    <a:lnTo>
                      <a:pt x="22838" y="6636"/>
                    </a:lnTo>
                    <a:lnTo>
                      <a:pt x="22954" y="6482"/>
                    </a:lnTo>
                    <a:lnTo>
                      <a:pt x="23128" y="6231"/>
                    </a:lnTo>
                    <a:lnTo>
                      <a:pt x="23282" y="5961"/>
                    </a:lnTo>
                    <a:lnTo>
                      <a:pt x="23456" y="5633"/>
                    </a:lnTo>
                    <a:lnTo>
                      <a:pt x="23552" y="5479"/>
                    </a:lnTo>
                    <a:lnTo>
                      <a:pt x="23668" y="5344"/>
                    </a:lnTo>
                    <a:lnTo>
                      <a:pt x="23764" y="5247"/>
                    </a:lnTo>
                    <a:lnTo>
                      <a:pt x="23880" y="5151"/>
                    </a:lnTo>
                    <a:lnTo>
                      <a:pt x="24015" y="5093"/>
                    </a:lnTo>
                    <a:lnTo>
                      <a:pt x="24169" y="5074"/>
                    </a:lnTo>
                    <a:lnTo>
                      <a:pt x="24304" y="5093"/>
                    </a:lnTo>
                    <a:lnTo>
                      <a:pt x="24439" y="5131"/>
                    </a:lnTo>
                    <a:lnTo>
                      <a:pt x="24594" y="5189"/>
                    </a:lnTo>
                    <a:lnTo>
                      <a:pt x="24729" y="5266"/>
                    </a:lnTo>
                    <a:lnTo>
                      <a:pt x="25327" y="5614"/>
                    </a:lnTo>
                    <a:lnTo>
                      <a:pt x="25924" y="5999"/>
                    </a:lnTo>
                    <a:lnTo>
                      <a:pt x="26465" y="6347"/>
                    </a:lnTo>
                    <a:lnTo>
                      <a:pt x="27043" y="6694"/>
                    </a:lnTo>
                    <a:lnTo>
                      <a:pt x="27333" y="6848"/>
                    </a:lnTo>
                    <a:lnTo>
                      <a:pt x="27641" y="7002"/>
                    </a:lnTo>
                    <a:lnTo>
                      <a:pt x="27950" y="7137"/>
                    </a:lnTo>
                    <a:lnTo>
                      <a:pt x="28258" y="7253"/>
                    </a:lnTo>
                    <a:lnTo>
                      <a:pt x="28606" y="7350"/>
                    </a:lnTo>
                    <a:lnTo>
                      <a:pt x="28953" y="7427"/>
                    </a:lnTo>
                    <a:lnTo>
                      <a:pt x="29300" y="7465"/>
                    </a:lnTo>
                    <a:lnTo>
                      <a:pt x="29628" y="7465"/>
                    </a:lnTo>
                    <a:lnTo>
                      <a:pt x="29975" y="7446"/>
                    </a:lnTo>
                    <a:lnTo>
                      <a:pt x="30303" y="7388"/>
                    </a:lnTo>
                    <a:lnTo>
                      <a:pt x="30612" y="7311"/>
                    </a:lnTo>
                    <a:lnTo>
                      <a:pt x="30920" y="7195"/>
                    </a:lnTo>
                    <a:lnTo>
                      <a:pt x="31113" y="7099"/>
                    </a:lnTo>
                    <a:lnTo>
                      <a:pt x="31306" y="6983"/>
                    </a:lnTo>
                    <a:lnTo>
                      <a:pt x="31518" y="6867"/>
                    </a:lnTo>
                    <a:lnTo>
                      <a:pt x="31692" y="6713"/>
                    </a:lnTo>
                    <a:lnTo>
                      <a:pt x="31865" y="6559"/>
                    </a:lnTo>
                    <a:lnTo>
                      <a:pt x="32000" y="6385"/>
                    </a:lnTo>
                    <a:lnTo>
                      <a:pt x="32116" y="6212"/>
                    </a:lnTo>
                    <a:lnTo>
                      <a:pt x="32193" y="5999"/>
                    </a:lnTo>
                    <a:lnTo>
                      <a:pt x="32213" y="5903"/>
                    </a:lnTo>
                    <a:lnTo>
                      <a:pt x="32232" y="5787"/>
                    </a:lnTo>
                    <a:lnTo>
                      <a:pt x="32232" y="5691"/>
                    </a:lnTo>
                    <a:lnTo>
                      <a:pt x="32213" y="5575"/>
                    </a:lnTo>
                    <a:lnTo>
                      <a:pt x="32174" y="5479"/>
                    </a:lnTo>
                    <a:lnTo>
                      <a:pt x="32135" y="5382"/>
                    </a:lnTo>
                    <a:lnTo>
                      <a:pt x="32020" y="5170"/>
                    </a:lnTo>
                    <a:lnTo>
                      <a:pt x="31885" y="5016"/>
                    </a:lnTo>
                    <a:lnTo>
                      <a:pt x="31750" y="4881"/>
                    </a:lnTo>
                    <a:lnTo>
                      <a:pt x="31576" y="4784"/>
                    </a:lnTo>
                    <a:lnTo>
                      <a:pt x="31402" y="4688"/>
                    </a:lnTo>
                    <a:lnTo>
                      <a:pt x="31229" y="4611"/>
                    </a:lnTo>
                    <a:lnTo>
                      <a:pt x="31055" y="4572"/>
                    </a:lnTo>
                    <a:lnTo>
                      <a:pt x="30727" y="4495"/>
                    </a:lnTo>
                    <a:lnTo>
                      <a:pt x="30399" y="4456"/>
                    </a:lnTo>
                    <a:lnTo>
                      <a:pt x="30052" y="4456"/>
                    </a:lnTo>
                    <a:lnTo>
                      <a:pt x="29705" y="4437"/>
                    </a:lnTo>
                    <a:lnTo>
                      <a:pt x="29377" y="4398"/>
                    </a:lnTo>
                    <a:lnTo>
                      <a:pt x="29146" y="4360"/>
                    </a:lnTo>
                    <a:lnTo>
                      <a:pt x="28953" y="4302"/>
                    </a:lnTo>
                    <a:lnTo>
                      <a:pt x="28741" y="4225"/>
                    </a:lnTo>
                    <a:lnTo>
                      <a:pt x="28548" y="4148"/>
                    </a:lnTo>
                    <a:lnTo>
                      <a:pt x="28162" y="3974"/>
                    </a:lnTo>
                    <a:lnTo>
                      <a:pt x="27795" y="3743"/>
                    </a:lnTo>
                    <a:lnTo>
                      <a:pt x="27448" y="3511"/>
                    </a:lnTo>
                    <a:lnTo>
                      <a:pt x="27140" y="3241"/>
                    </a:lnTo>
                    <a:lnTo>
                      <a:pt x="26831" y="2990"/>
                    </a:lnTo>
                    <a:lnTo>
                      <a:pt x="26561" y="2720"/>
                    </a:lnTo>
                    <a:lnTo>
                      <a:pt x="26040" y="2200"/>
                    </a:lnTo>
                    <a:lnTo>
                      <a:pt x="25558" y="1717"/>
                    </a:lnTo>
                    <a:lnTo>
                      <a:pt x="25076" y="1254"/>
                    </a:lnTo>
                    <a:lnTo>
                      <a:pt x="24806" y="1042"/>
                    </a:lnTo>
                    <a:lnTo>
                      <a:pt x="24536" y="830"/>
                    </a:lnTo>
                    <a:lnTo>
                      <a:pt x="24266" y="637"/>
                    </a:lnTo>
                    <a:lnTo>
                      <a:pt x="23976" y="444"/>
                    </a:lnTo>
                    <a:lnTo>
                      <a:pt x="23648" y="271"/>
                    </a:lnTo>
                    <a:lnTo>
                      <a:pt x="23321" y="136"/>
                    </a:lnTo>
                    <a:lnTo>
                      <a:pt x="22993" y="59"/>
                    </a:lnTo>
                    <a:lnTo>
                      <a:pt x="22684" y="20"/>
                    </a:lnTo>
                    <a:lnTo>
                      <a:pt x="22510" y="1"/>
                    </a:lnTo>
                    <a:close/>
                  </a:path>
                </a:pathLst>
              </a:custGeom>
              <a:gradFill>
                <a:gsLst>
                  <a:gs pos="0">
                    <a:schemeClr val="lt1"/>
                  </a:gs>
                  <a:gs pos="100000">
                    <a:srgbClr val="B6C9DB"/>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a:off x="-1222125" y="353200"/>
                <a:ext cx="593150" cy="571950"/>
              </a:xfrm>
              <a:custGeom>
                <a:avLst/>
                <a:gdLst/>
                <a:ahLst/>
                <a:cxnLst/>
                <a:rect l="l" t="t" r="r" b="b"/>
                <a:pathLst>
                  <a:path w="23726" h="22878" extrusionOk="0">
                    <a:moveTo>
                      <a:pt x="12152" y="1"/>
                    </a:moveTo>
                    <a:lnTo>
                      <a:pt x="11940" y="39"/>
                    </a:lnTo>
                    <a:lnTo>
                      <a:pt x="11747" y="59"/>
                    </a:lnTo>
                    <a:lnTo>
                      <a:pt x="11535" y="117"/>
                    </a:lnTo>
                    <a:lnTo>
                      <a:pt x="11342" y="175"/>
                    </a:lnTo>
                    <a:lnTo>
                      <a:pt x="10937" y="329"/>
                    </a:lnTo>
                    <a:lnTo>
                      <a:pt x="10532" y="541"/>
                    </a:lnTo>
                    <a:lnTo>
                      <a:pt x="10127" y="792"/>
                    </a:lnTo>
                    <a:lnTo>
                      <a:pt x="9741" y="1081"/>
                    </a:lnTo>
                    <a:lnTo>
                      <a:pt x="9355" y="1390"/>
                    </a:lnTo>
                    <a:lnTo>
                      <a:pt x="8970" y="1718"/>
                    </a:lnTo>
                    <a:lnTo>
                      <a:pt x="8584" y="2084"/>
                    </a:lnTo>
                    <a:lnTo>
                      <a:pt x="8198" y="2451"/>
                    </a:lnTo>
                    <a:lnTo>
                      <a:pt x="7870" y="2817"/>
                    </a:lnTo>
                    <a:lnTo>
                      <a:pt x="7523" y="3184"/>
                    </a:lnTo>
                    <a:lnTo>
                      <a:pt x="6867" y="3955"/>
                    </a:lnTo>
                    <a:lnTo>
                      <a:pt x="6231" y="4746"/>
                    </a:lnTo>
                    <a:lnTo>
                      <a:pt x="5633" y="5595"/>
                    </a:lnTo>
                    <a:lnTo>
                      <a:pt x="5035" y="6463"/>
                    </a:lnTo>
                    <a:lnTo>
                      <a:pt x="4475" y="7350"/>
                    </a:lnTo>
                    <a:lnTo>
                      <a:pt x="3935" y="8276"/>
                    </a:lnTo>
                    <a:lnTo>
                      <a:pt x="3434" y="9221"/>
                    </a:lnTo>
                    <a:lnTo>
                      <a:pt x="2952" y="10166"/>
                    </a:lnTo>
                    <a:lnTo>
                      <a:pt x="2489" y="11130"/>
                    </a:lnTo>
                    <a:lnTo>
                      <a:pt x="2045" y="12095"/>
                    </a:lnTo>
                    <a:lnTo>
                      <a:pt x="1640" y="13078"/>
                    </a:lnTo>
                    <a:lnTo>
                      <a:pt x="1274" y="14043"/>
                    </a:lnTo>
                    <a:lnTo>
                      <a:pt x="926" y="15007"/>
                    </a:lnTo>
                    <a:lnTo>
                      <a:pt x="598" y="15972"/>
                    </a:lnTo>
                    <a:lnTo>
                      <a:pt x="309" y="16917"/>
                    </a:lnTo>
                    <a:lnTo>
                      <a:pt x="155" y="17476"/>
                    </a:lnTo>
                    <a:lnTo>
                      <a:pt x="97" y="17766"/>
                    </a:lnTo>
                    <a:lnTo>
                      <a:pt x="58" y="18055"/>
                    </a:lnTo>
                    <a:lnTo>
                      <a:pt x="20" y="18344"/>
                    </a:lnTo>
                    <a:lnTo>
                      <a:pt x="1" y="18634"/>
                    </a:lnTo>
                    <a:lnTo>
                      <a:pt x="1" y="18923"/>
                    </a:lnTo>
                    <a:lnTo>
                      <a:pt x="1" y="19193"/>
                    </a:lnTo>
                    <a:lnTo>
                      <a:pt x="39" y="19482"/>
                    </a:lnTo>
                    <a:lnTo>
                      <a:pt x="97" y="19733"/>
                    </a:lnTo>
                    <a:lnTo>
                      <a:pt x="174" y="20003"/>
                    </a:lnTo>
                    <a:lnTo>
                      <a:pt x="271" y="20235"/>
                    </a:lnTo>
                    <a:lnTo>
                      <a:pt x="406" y="20447"/>
                    </a:lnTo>
                    <a:lnTo>
                      <a:pt x="560" y="20659"/>
                    </a:lnTo>
                    <a:lnTo>
                      <a:pt x="753" y="20832"/>
                    </a:lnTo>
                    <a:lnTo>
                      <a:pt x="965" y="21006"/>
                    </a:lnTo>
                    <a:lnTo>
                      <a:pt x="1158" y="21103"/>
                    </a:lnTo>
                    <a:lnTo>
                      <a:pt x="1370" y="21180"/>
                    </a:lnTo>
                    <a:lnTo>
                      <a:pt x="1582" y="21238"/>
                    </a:lnTo>
                    <a:lnTo>
                      <a:pt x="1775" y="21276"/>
                    </a:lnTo>
                    <a:lnTo>
                      <a:pt x="2219" y="21276"/>
                    </a:lnTo>
                    <a:lnTo>
                      <a:pt x="2431" y="21238"/>
                    </a:lnTo>
                    <a:lnTo>
                      <a:pt x="2643" y="21199"/>
                    </a:lnTo>
                    <a:lnTo>
                      <a:pt x="2874" y="21141"/>
                    </a:lnTo>
                    <a:lnTo>
                      <a:pt x="3087" y="21064"/>
                    </a:lnTo>
                    <a:lnTo>
                      <a:pt x="3299" y="20967"/>
                    </a:lnTo>
                    <a:lnTo>
                      <a:pt x="3511" y="20871"/>
                    </a:lnTo>
                    <a:lnTo>
                      <a:pt x="3704" y="20755"/>
                    </a:lnTo>
                    <a:lnTo>
                      <a:pt x="3897" y="20640"/>
                    </a:lnTo>
                    <a:lnTo>
                      <a:pt x="4263" y="20370"/>
                    </a:lnTo>
                    <a:lnTo>
                      <a:pt x="4610" y="20080"/>
                    </a:lnTo>
                    <a:lnTo>
                      <a:pt x="4938" y="19772"/>
                    </a:lnTo>
                    <a:lnTo>
                      <a:pt x="5613" y="19174"/>
                    </a:lnTo>
                    <a:lnTo>
                      <a:pt x="5961" y="18884"/>
                    </a:lnTo>
                    <a:lnTo>
                      <a:pt x="6308" y="18614"/>
                    </a:lnTo>
                    <a:lnTo>
                      <a:pt x="6694" y="18383"/>
                    </a:lnTo>
                    <a:lnTo>
                      <a:pt x="6886" y="18286"/>
                    </a:lnTo>
                    <a:lnTo>
                      <a:pt x="7099" y="18190"/>
                    </a:lnTo>
                    <a:lnTo>
                      <a:pt x="7176" y="18614"/>
                    </a:lnTo>
                    <a:lnTo>
                      <a:pt x="7272" y="19058"/>
                    </a:lnTo>
                    <a:lnTo>
                      <a:pt x="7388" y="19482"/>
                    </a:lnTo>
                    <a:lnTo>
                      <a:pt x="7523" y="19907"/>
                    </a:lnTo>
                    <a:lnTo>
                      <a:pt x="7677" y="20312"/>
                    </a:lnTo>
                    <a:lnTo>
                      <a:pt x="7851" y="20717"/>
                    </a:lnTo>
                    <a:lnTo>
                      <a:pt x="8063" y="21083"/>
                    </a:lnTo>
                    <a:lnTo>
                      <a:pt x="8295" y="21450"/>
                    </a:lnTo>
                    <a:lnTo>
                      <a:pt x="8430" y="21623"/>
                    </a:lnTo>
                    <a:lnTo>
                      <a:pt x="8584" y="21797"/>
                    </a:lnTo>
                    <a:lnTo>
                      <a:pt x="8738" y="21951"/>
                    </a:lnTo>
                    <a:lnTo>
                      <a:pt x="8912" y="22106"/>
                    </a:lnTo>
                    <a:lnTo>
                      <a:pt x="9085" y="22241"/>
                    </a:lnTo>
                    <a:lnTo>
                      <a:pt x="9259" y="22376"/>
                    </a:lnTo>
                    <a:lnTo>
                      <a:pt x="9452" y="22491"/>
                    </a:lnTo>
                    <a:lnTo>
                      <a:pt x="9645" y="22588"/>
                    </a:lnTo>
                    <a:lnTo>
                      <a:pt x="9838" y="22665"/>
                    </a:lnTo>
                    <a:lnTo>
                      <a:pt x="10050" y="22742"/>
                    </a:lnTo>
                    <a:lnTo>
                      <a:pt x="10243" y="22800"/>
                    </a:lnTo>
                    <a:lnTo>
                      <a:pt x="10455" y="22858"/>
                    </a:lnTo>
                    <a:lnTo>
                      <a:pt x="10667" y="22877"/>
                    </a:lnTo>
                    <a:lnTo>
                      <a:pt x="11111" y="22877"/>
                    </a:lnTo>
                    <a:lnTo>
                      <a:pt x="11323" y="22838"/>
                    </a:lnTo>
                    <a:lnTo>
                      <a:pt x="11612" y="22761"/>
                    </a:lnTo>
                    <a:lnTo>
                      <a:pt x="11901" y="22665"/>
                    </a:lnTo>
                    <a:lnTo>
                      <a:pt x="12171" y="22530"/>
                    </a:lnTo>
                    <a:lnTo>
                      <a:pt x="12403" y="22356"/>
                    </a:lnTo>
                    <a:lnTo>
                      <a:pt x="12654" y="22163"/>
                    </a:lnTo>
                    <a:lnTo>
                      <a:pt x="12866" y="21970"/>
                    </a:lnTo>
                    <a:lnTo>
                      <a:pt x="13078" y="21739"/>
                    </a:lnTo>
                    <a:lnTo>
                      <a:pt x="13290" y="21508"/>
                    </a:lnTo>
                    <a:lnTo>
                      <a:pt x="13676" y="20987"/>
                    </a:lnTo>
                    <a:lnTo>
                      <a:pt x="14062" y="20466"/>
                    </a:lnTo>
                    <a:lnTo>
                      <a:pt x="14428" y="19926"/>
                    </a:lnTo>
                    <a:lnTo>
                      <a:pt x="14814" y="19424"/>
                    </a:lnTo>
                    <a:lnTo>
                      <a:pt x="14949" y="19251"/>
                    </a:lnTo>
                    <a:lnTo>
                      <a:pt x="15103" y="19097"/>
                    </a:lnTo>
                    <a:lnTo>
                      <a:pt x="15277" y="18961"/>
                    </a:lnTo>
                    <a:lnTo>
                      <a:pt x="15470" y="18846"/>
                    </a:lnTo>
                    <a:lnTo>
                      <a:pt x="15663" y="18749"/>
                    </a:lnTo>
                    <a:lnTo>
                      <a:pt x="15856" y="18711"/>
                    </a:lnTo>
                    <a:lnTo>
                      <a:pt x="15952" y="18691"/>
                    </a:lnTo>
                    <a:lnTo>
                      <a:pt x="16048" y="18691"/>
                    </a:lnTo>
                    <a:lnTo>
                      <a:pt x="16145" y="18711"/>
                    </a:lnTo>
                    <a:lnTo>
                      <a:pt x="16261" y="18749"/>
                    </a:lnTo>
                    <a:lnTo>
                      <a:pt x="16376" y="18807"/>
                    </a:lnTo>
                    <a:lnTo>
                      <a:pt x="16492" y="18884"/>
                    </a:lnTo>
                    <a:lnTo>
                      <a:pt x="16589" y="18981"/>
                    </a:lnTo>
                    <a:lnTo>
                      <a:pt x="16685" y="19097"/>
                    </a:lnTo>
                    <a:lnTo>
                      <a:pt x="16839" y="19328"/>
                    </a:lnTo>
                    <a:lnTo>
                      <a:pt x="17013" y="19579"/>
                    </a:lnTo>
                    <a:lnTo>
                      <a:pt x="17148" y="19772"/>
                    </a:lnTo>
                    <a:lnTo>
                      <a:pt x="17302" y="19964"/>
                    </a:lnTo>
                    <a:lnTo>
                      <a:pt x="17476" y="20138"/>
                    </a:lnTo>
                    <a:lnTo>
                      <a:pt x="17649" y="20312"/>
                    </a:lnTo>
                    <a:lnTo>
                      <a:pt x="17842" y="20466"/>
                    </a:lnTo>
                    <a:lnTo>
                      <a:pt x="18035" y="20601"/>
                    </a:lnTo>
                    <a:lnTo>
                      <a:pt x="18247" y="20736"/>
                    </a:lnTo>
                    <a:lnTo>
                      <a:pt x="18460" y="20852"/>
                    </a:lnTo>
                    <a:lnTo>
                      <a:pt x="18672" y="20948"/>
                    </a:lnTo>
                    <a:lnTo>
                      <a:pt x="18903" y="21025"/>
                    </a:lnTo>
                    <a:lnTo>
                      <a:pt x="19135" y="21103"/>
                    </a:lnTo>
                    <a:lnTo>
                      <a:pt x="19385" y="21160"/>
                    </a:lnTo>
                    <a:lnTo>
                      <a:pt x="19617" y="21199"/>
                    </a:lnTo>
                    <a:lnTo>
                      <a:pt x="19868" y="21218"/>
                    </a:lnTo>
                    <a:lnTo>
                      <a:pt x="20350" y="21218"/>
                    </a:lnTo>
                    <a:lnTo>
                      <a:pt x="20601" y="21180"/>
                    </a:lnTo>
                    <a:lnTo>
                      <a:pt x="20832" y="21141"/>
                    </a:lnTo>
                    <a:lnTo>
                      <a:pt x="21063" y="21083"/>
                    </a:lnTo>
                    <a:lnTo>
                      <a:pt x="21295" y="21006"/>
                    </a:lnTo>
                    <a:lnTo>
                      <a:pt x="21526" y="20910"/>
                    </a:lnTo>
                    <a:lnTo>
                      <a:pt x="21739" y="20794"/>
                    </a:lnTo>
                    <a:lnTo>
                      <a:pt x="21951" y="20678"/>
                    </a:lnTo>
                    <a:lnTo>
                      <a:pt x="22163" y="20543"/>
                    </a:lnTo>
                    <a:lnTo>
                      <a:pt x="22356" y="20389"/>
                    </a:lnTo>
                    <a:lnTo>
                      <a:pt x="22529" y="20235"/>
                    </a:lnTo>
                    <a:lnTo>
                      <a:pt x="22703" y="20061"/>
                    </a:lnTo>
                    <a:lnTo>
                      <a:pt x="22877" y="19868"/>
                    </a:lnTo>
                    <a:lnTo>
                      <a:pt x="23012" y="19675"/>
                    </a:lnTo>
                    <a:lnTo>
                      <a:pt x="23166" y="19482"/>
                    </a:lnTo>
                    <a:lnTo>
                      <a:pt x="23282" y="19270"/>
                    </a:lnTo>
                    <a:lnTo>
                      <a:pt x="23378" y="19058"/>
                    </a:lnTo>
                    <a:lnTo>
                      <a:pt x="23474" y="18846"/>
                    </a:lnTo>
                    <a:lnTo>
                      <a:pt x="23532" y="18653"/>
                    </a:lnTo>
                    <a:lnTo>
                      <a:pt x="23629" y="18248"/>
                    </a:lnTo>
                    <a:lnTo>
                      <a:pt x="23706" y="17843"/>
                    </a:lnTo>
                    <a:lnTo>
                      <a:pt x="23725" y="17418"/>
                    </a:lnTo>
                    <a:lnTo>
                      <a:pt x="23706" y="17013"/>
                    </a:lnTo>
                    <a:lnTo>
                      <a:pt x="23648" y="16589"/>
                    </a:lnTo>
                    <a:lnTo>
                      <a:pt x="23552" y="16184"/>
                    </a:lnTo>
                    <a:lnTo>
                      <a:pt x="23436" y="15760"/>
                    </a:lnTo>
                    <a:lnTo>
                      <a:pt x="23301" y="15355"/>
                    </a:lnTo>
                    <a:lnTo>
                      <a:pt x="23147" y="14930"/>
                    </a:lnTo>
                    <a:lnTo>
                      <a:pt x="22973" y="14525"/>
                    </a:lnTo>
                    <a:lnTo>
                      <a:pt x="22780" y="14120"/>
                    </a:lnTo>
                    <a:lnTo>
                      <a:pt x="22568" y="13734"/>
                    </a:lnTo>
                    <a:lnTo>
                      <a:pt x="22356" y="13349"/>
                    </a:lnTo>
                    <a:lnTo>
                      <a:pt x="21893" y="12577"/>
                    </a:lnTo>
                    <a:lnTo>
                      <a:pt x="21507" y="11921"/>
                    </a:lnTo>
                    <a:lnTo>
                      <a:pt x="21102" y="11227"/>
                    </a:lnTo>
                    <a:lnTo>
                      <a:pt x="20273" y="9742"/>
                    </a:lnTo>
                    <a:lnTo>
                      <a:pt x="19424" y="8179"/>
                    </a:lnTo>
                    <a:lnTo>
                      <a:pt x="18537" y="6578"/>
                    </a:lnTo>
                    <a:lnTo>
                      <a:pt x="18093" y="5787"/>
                    </a:lnTo>
                    <a:lnTo>
                      <a:pt x="17630" y="5016"/>
                    </a:lnTo>
                    <a:lnTo>
                      <a:pt x="17148" y="4264"/>
                    </a:lnTo>
                    <a:lnTo>
                      <a:pt x="16666" y="3550"/>
                    </a:lnTo>
                    <a:lnTo>
                      <a:pt x="16183" y="2856"/>
                    </a:lnTo>
                    <a:lnTo>
                      <a:pt x="15682" y="2219"/>
                    </a:lnTo>
                    <a:lnTo>
                      <a:pt x="15180" y="1621"/>
                    </a:lnTo>
                    <a:lnTo>
                      <a:pt x="14910" y="1332"/>
                    </a:lnTo>
                    <a:lnTo>
                      <a:pt x="14660" y="1081"/>
                    </a:lnTo>
                    <a:lnTo>
                      <a:pt x="14448" y="888"/>
                    </a:lnTo>
                    <a:lnTo>
                      <a:pt x="14235" y="715"/>
                    </a:lnTo>
                    <a:lnTo>
                      <a:pt x="14023" y="560"/>
                    </a:lnTo>
                    <a:lnTo>
                      <a:pt x="13811" y="425"/>
                    </a:lnTo>
                    <a:lnTo>
                      <a:pt x="13599" y="310"/>
                    </a:lnTo>
                    <a:lnTo>
                      <a:pt x="13406" y="213"/>
                    </a:lnTo>
                    <a:lnTo>
                      <a:pt x="13194" y="136"/>
                    </a:lnTo>
                    <a:lnTo>
                      <a:pt x="12982" y="78"/>
                    </a:lnTo>
                    <a:lnTo>
                      <a:pt x="12769" y="39"/>
                    </a:lnTo>
                    <a:lnTo>
                      <a:pt x="12557" y="20"/>
                    </a:lnTo>
                    <a:lnTo>
                      <a:pt x="12364" y="1"/>
                    </a:lnTo>
                    <a:close/>
                  </a:path>
                </a:pathLst>
              </a:custGeom>
              <a:gradFill>
                <a:gsLst>
                  <a:gs pos="0">
                    <a:srgbClr val="8CC396"/>
                  </a:gs>
                  <a:gs pos="100000">
                    <a:srgbClr val="4D7F56"/>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a:off x="-1226950" y="712950"/>
                <a:ext cx="605675" cy="216050"/>
              </a:xfrm>
              <a:custGeom>
                <a:avLst/>
                <a:gdLst/>
                <a:ahLst/>
                <a:cxnLst/>
                <a:rect l="l" t="t" r="r" b="b"/>
                <a:pathLst>
                  <a:path w="24227" h="8642" extrusionOk="0">
                    <a:moveTo>
                      <a:pt x="7292" y="0"/>
                    </a:moveTo>
                    <a:lnTo>
                      <a:pt x="7002" y="58"/>
                    </a:lnTo>
                    <a:lnTo>
                      <a:pt x="6713" y="135"/>
                    </a:lnTo>
                    <a:lnTo>
                      <a:pt x="6424" y="251"/>
                    </a:lnTo>
                    <a:lnTo>
                      <a:pt x="6154" y="386"/>
                    </a:lnTo>
                    <a:lnTo>
                      <a:pt x="5903" y="540"/>
                    </a:lnTo>
                    <a:lnTo>
                      <a:pt x="5652" y="714"/>
                    </a:lnTo>
                    <a:lnTo>
                      <a:pt x="5170" y="1080"/>
                    </a:lnTo>
                    <a:lnTo>
                      <a:pt x="4958" y="1235"/>
                    </a:lnTo>
                    <a:lnTo>
                      <a:pt x="4726" y="1408"/>
                    </a:lnTo>
                    <a:lnTo>
                      <a:pt x="4495" y="1582"/>
                    </a:lnTo>
                    <a:lnTo>
                      <a:pt x="4225" y="1736"/>
                    </a:lnTo>
                    <a:lnTo>
                      <a:pt x="3935" y="1871"/>
                    </a:lnTo>
                    <a:lnTo>
                      <a:pt x="3627" y="1987"/>
                    </a:lnTo>
                    <a:lnTo>
                      <a:pt x="3492" y="2025"/>
                    </a:lnTo>
                    <a:lnTo>
                      <a:pt x="3338" y="2045"/>
                    </a:lnTo>
                    <a:lnTo>
                      <a:pt x="3164" y="2064"/>
                    </a:lnTo>
                    <a:lnTo>
                      <a:pt x="2855" y="2064"/>
                    </a:lnTo>
                    <a:lnTo>
                      <a:pt x="2701" y="2025"/>
                    </a:lnTo>
                    <a:lnTo>
                      <a:pt x="2450" y="1948"/>
                    </a:lnTo>
                    <a:lnTo>
                      <a:pt x="2257" y="1890"/>
                    </a:lnTo>
                    <a:lnTo>
                      <a:pt x="2064" y="1852"/>
                    </a:lnTo>
                    <a:lnTo>
                      <a:pt x="1910" y="1833"/>
                    </a:lnTo>
                    <a:lnTo>
                      <a:pt x="1775" y="1833"/>
                    </a:lnTo>
                    <a:lnTo>
                      <a:pt x="1621" y="1852"/>
                    </a:lnTo>
                    <a:lnTo>
                      <a:pt x="1486" y="1871"/>
                    </a:lnTo>
                    <a:lnTo>
                      <a:pt x="1351" y="1929"/>
                    </a:lnTo>
                    <a:lnTo>
                      <a:pt x="1216" y="1987"/>
                    </a:lnTo>
                    <a:lnTo>
                      <a:pt x="1100" y="2045"/>
                    </a:lnTo>
                    <a:lnTo>
                      <a:pt x="965" y="2122"/>
                    </a:lnTo>
                    <a:lnTo>
                      <a:pt x="753" y="2315"/>
                    </a:lnTo>
                    <a:lnTo>
                      <a:pt x="560" y="2527"/>
                    </a:lnTo>
                    <a:lnTo>
                      <a:pt x="386" y="2778"/>
                    </a:lnTo>
                    <a:lnTo>
                      <a:pt x="271" y="3028"/>
                    </a:lnTo>
                    <a:lnTo>
                      <a:pt x="174" y="3260"/>
                    </a:lnTo>
                    <a:lnTo>
                      <a:pt x="116" y="3511"/>
                    </a:lnTo>
                    <a:lnTo>
                      <a:pt x="58" y="3761"/>
                    </a:lnTo>
                    <a:lnTo>
                      <a:pt x="20" y="4012"/>
                    </a:lnTo>
                    <a:lnTo>
                      <a:pt x="1" y="4282"/>
                    </a:lnTo>
                    <a:lnTo>
                      <a:pt x="1" y="4533"/>
                    </a:lnTo>
                    <a:lnTo>
                      <a:pt x="20" y="4803"/>
                    </a:lnTo>
                    <a:lnTo>
                      <a:pt x="58" y="5073"/>
                    </a:lnTo>
                    <a:lnTo>
                      <a:pt x="116" y="5324"/>
                    </a:lnTo>
                    <a:lnTo>
                      <a:pt x="174" y="5555"/>
                    </a:lnTo>
                    <a:lnTo>
                      <a:pt x="290" y="5806"/>
                    </a:lnTo>
                    <a:lnTo>
                      <a:pt x="406" y="6018"/>
                    </a:lnTo>
                    <a:lnTo>
                      <a:pt x="541" y="6230"/>
                    </a:lnTo>
                    <a:lnTo>
                      <a:pt x="695" y="6423"/>
                    </a:lnTo>
                    <a:lnTo>
                      <a:pt x="888" y="6577"/>
                    </a:lnTo>
                    <a:lnTo>
                      <a:pt x="1081" y="6732"/>
                    </a:lnTo>
                    <a:lnTo>
                      <a:pt x="1293" y="6848"/>
                    </a:lnTo>
                    <a:lnTo>
                      <a:pt x="1524" y="6925"/>
                    </a:lnTo>
                    <a:lnTo>
                      <a:pt x="1737" y="7002"/>
                    </a:lnTo>
                    <a:lnTo>
                      <a:pt x="1968" y="7021"/>
                    </a:lnTo>
                    <a:lnTo>
                      <a:pt x="2200" y="7040"/>
                    </a:lnTo>
                    <a:lnTo>
                      <a:pt x="2412" y="7040"/>
                    </a:lnTo>
                    <a:lnTo>
                      <a:pt x="2643" y="7002"/>
                    </a:lnTo>
                    <a:lnTo>
                      <a:pt x="2875" y="6963"/>
                    </a:lnTo>
                    <a:lnTo>
                      <a:pt x="3106" y="6886"/>
                    </a:lnTo>
                    <a:lnTo>
                      <a:pt x="3338" y="6809"/>
                    </a:lnTo>
                    <a:lnTo>
                      <a:pt x="3550" y="6713"/>
                    </a:lnTo>
                    <a:lnTo>
                      <a:pt x="3762" y="6616"/>
                    </a:lnTo>
                    <a:lnTo>
                      <a:pt x="3974" y="6500"/>
                    </a:lnTo>
                    <a:lnTo>
                      <a:pt x="4167" y="6365"/>
                    </a:lnTo>
                    <a:lnTo>
                      <a:pt x="4553" y="6095"/>
                    </a:lnTo>
                    <a:lnTo>
                      <a:pt x="4977" y="5729"/>
                    </a:lnTo>
                    <a:lnTo>
                      <a:pt x="5401" y="5343"/>
                    </a:lnTo>
                    <a:lnTo>
                      <a:pt x="5826" y="4957"/>
                    </a:lnTo>
                    <a:lnTo>
                      <a:pt x="6250" y="4591"/>
                    </a:lnTo>
                    <a:lnTo>
                      <a:pt x="6482" y="4417"/>
                    </a:lnTo>
                    <a:lnTo>
                      <a:pt x="6694" y="4263"/>
                    </a:lnTo>
                    <a:lnTo>
                      <a:pt x="6925" y="4128"/>
                    </a:lnTo>
                    <a:lnTo>
                      <a:pt x="7176" y="4012"/>
                    </a:lnTo>
                    <a:lnTo>
                      <a:pt x="7272" y="4417"/>
                    </a:lnTo>
                    <a:lnTo>
                      <a:pt x="7369" y="4822"/>
                    </a:lnTo>
                    <a:lnTo>
                      <a:pt x="7465" y="5247"/>
                    </a:lnTo>
                    <a:lnTo>
                      <a:pt x="7600" y="5652"/>
                    </a:lnTo>
                    <a:lnTo>
                      <a:pt x="7755" y="6037"/>
                    </a:lnTo>
                    <a:lnTo>
                      <a:pt x="7928" y="6423"/>
                    </a:lnTo>
                    <a:lnTo>
                      <a:pt x="8140" y="6790"/>
                    </a:lnTo>
                    <a:lnTo>
                      <a:pt x="8372" y="7156"/>
                    </a:lnTo>
                    <a:lnTo>
                      <a:pt x="8642" y="7484"/>
                    </a:lnTo>
                    <a:lnTo>
                      <a:pt x="8950" y="7773"/>
                    </a:lnTo>
                    <a:lnTo>
                      <a:pt x="9278" y="8024"/>
                    </a:lnTo>
                    <a:lnTo>
                      <a:pt x="9606" y="8256"/>
                    </a:lnTo>
                    <a:lnTo>
                      <a:pt x="9973" y="8410"/>
                    </a:lnTo>
                    <a:lnTo>
                      <a:pt x="10146" y="8487"/>
                    </a:lnTo>
                    <a:lnTo>
                      <a:pt x="10320" y="8545"/>
                    </a:lnTo>
                    <a:lnTo>
                      <a:pt x="10513" y="8583"/>
                    </a:lnTo>
                    <a:lnTo>
                      <a:pt x="10686" y="8622"/>
                    </a:lnTo>
                    <a:lnTo>
                      <a:pt x="10879" y="8641"/>
                    </a:lnTo>
                    <a:lnTo>
                      <a:pt x="11072" y="8641"/>
                    </a:lnTo>
                    <a:lnTo>
                      <a:pt x="11304" y="8622"/>
                    </a:lnTo>
                    <a:lnTo>
                      <a:pt x="11535" y="8603"/>
                    </a:lnTo>
                    <a:lnTo>
                      <a:pt x="11786" y="8545"/>
                    </a:lnTo>
                    <a:lnTo>
                      <a:pt x="11998" y="8468"/>
                    </a:lnTo>
                    <a:lnTo>
                      <a:pt x="12229" y="8371"/>
                    </a:lnTo>
                    <a:lnTo>
                      <a:pt x="12422" y="8256"/>
                    </a:lnTo>
                    <a:lnTo>
                      <a:pt x="12635" y="8121"/>
                    </a:lnTo>
                    <a:lnTo>
                      <a:pt x="12808" y="7986"/>
                    </a:lnTo>
                    <a:lnTo>
                      <a:pt x="13001" y="7831"/>
                    </a:lnTo>
                    <a:lnTo>
                      <a:pt x="13175" y="7677"/>
                    </a:lnTo>
                    <a:lnTo>
                      <a:pt x="13503" y="7310"/>
                    </a:lnTo>
                    <a:lnTo>
                      <a:pt x="13811" y="6925"/>
                    </a:lnTo>
                    <a:lnTo>
                      <a:pt x="14100" y="6520"/>
                    </a:lnTo>
                    <a:lnTo>
                      <a:pt x="14390" y="6115"/>
                    </a:lnTo>
                    <a:lnTo>
                      <a:pt x="14756" y="5613"/>
                    </a:lnTo>
                    <a:lnTo>
                      <a:pt x="15123" y="5112"/>
                    </a:lnTo>
                    <a:lnTo>
                      <a:pt x="15316" y="4899"/>
                    </a:lnTo>
                    <a:lnTo>
                      <a:pt x="15451" y="4784"/>
                    </a:lnTo>
                    <a:lnTo>
                      <a:pt x="15605" y="4649"/>
                    </a:lnTo>
                    <a:lnTo>
                      <a:pt x="15798" y="4533"/>
                    </a:lnTo>
                    <a:lnTo>
                      <a:pt x="15991" y="4475"/>
                    </a:lnTo>
                    <a:lnTo>
                      <a:pt x="16087" y="4456"/>
                    </a:lnTo>
                    <a:lnTo>
                      <a:pt x="16299" y="4456"/>
                    </a:lnTo>
                    <a:lnTo>
                      <a:pt x="16396" y="4494"/>
                    </a:lnTo>
                    <a:lnTo>
                      <a:pt x="16492" y="4533"/>
                    </a:lnTo>
                    <a:lnTo>
                      <a:pt x="16569" y="4591"/>
                    </a:lnTo>
                    <a:lnTo>
                      <a:pt x="16724" y="4745"/>
                    </a:lnTo>
                    <a:lnTo>
                      <a:pt x="16859" y="4919"/>
                    </a:lnTo>
                    <a:lnTo>
                      <a:pt x="16974" y="5112"/>
                    </a:lnTo>
                    <a:lnTo>
                      <a:pt x="17071" y="5266"/>
                    </a:lnTo>
                    <a:lnTo>
                      <a:pt x="17225" y="5478"/>
                    </a:lnTo>
                    <a:lnTo>
                      <a:pt x="17379" y="5671"/>
                    </a:lnTo>
                    <a:lnTo>
                      <a:pt x="17553" y="5845"/>
                    </a:lnTo>
                    <a:lnTo>
                      <a:pt x="17746" y="6018"/>
                    </a:lnTo>
                    <a:lnTo>
                      <a:pt x="17939" y="6192"/>
                    </a:lnTo>
                    <a:lnTo>
                      <a:pt x="18151" y="6327"/>
                    </a:lnTo>
                    <a:lnTo>
                      <a:pt x="18363" y="6462"/>
                    </a:lnTo>
                    <a:lnTo>
                      <a:pt x="18595" y="6577"/>
                    </a:lnTo>
                    <a:lnTo>
                      <a:pt x="18826" y="6693"/>
                    </a:lnTo>
                    <a:lnTo>
                      <a:pt x="19058" y="6770"/>
                    </a:lnTo>
                    <a:lnTo>
                      <a:pt x="19308" y="6848"/>
                    </a:lnTo>
                    <a:lnTo>
                      <a:pt x="19559" y="6905"/>
                    </a:lnTo>
                    <a:lnTo>
                      <a:pt x="19791" y="6944"/>
                    </a:lnTo>
                    <a:lnTo>
                      <a:pt x="20061" y="6963"/>
                    </a:lnTo>
                    <a:lnTo>
                      <a:pt x="20311" y="6983"/>
                    </a:lnTo>
                    <a:lnTo>
                      <a:pt x="20562" y="6963"/>
                    </a:lnTo>
                    <a:lnTo>
                      <a:pt x="20813" y="6925"/>
                    </a:lnTo>
                    <a:lnTo>
                      <a:pt x="21064" y="6886"/>
                    </a:lnTo>
                    <a:lnTo>
                      <a:pt x="21295" y="6828"/>
                    </a:lnTo>
                    <a:lnTo>
                      <a:pt x="21546" y="6732"/>
                    </a:lnTo>
                    <a:lnTo>
                      <a:pt x="21777" y="6635"/>
                    </a:lnTo>
                    <a:lnTo>
                      <a:pt x="22009" y="6539"/>
                    </a:lnTo>
                    <a:lnTo>
                      <a:pt x="22221" y="6404"/>
                    </a:lnTo>
                    <a:lnTo>
                      <a:pt x="22433" y="6269"/>
                    </a:lnTo>
                    <a:lnTo>
                      <a:pt x="22626" y="6115"/>
                    </a:lnTo>
                    <a:lnTo>
                      <a:pt x="22819" y="5941"/>
                    </a:lnTo>
                    <a:lnTo>
                      <a:pt x="23012" y="5767"/>
                    </a:lnTo>
                    <a:lnTo>
                      <a:pt x="23166" y="5574"/>
                    </a:lnTo>
                    <a:lnTo>
                      <a:pt x="23340" y="5382"/>
                    </a:lnTo>
                    <a:lnTo>
                      <a:pt x="23475" y="5169"/>
                    </a:lnTo>
                    <a:lnTo>
                      <a:pt x="23590" y="4938"/>
                    </a:lnTo>
                    <a:lnTo>
                      <a:pt x="23706" y="4726"/>
                    </a:lnTo>
                    <a:lnTo>
                      <a:pt x="23822" y="4456"/>
                    </a:lnTo>
                    <a:lnTo>
                      <a:pt x="23957" y="4089"/>
                    </a:lnTo>
                    <a:lnTo>
                      <a:pt x="24092" y="3684"/>
                    </a:lnTo>
                    <a:lnTo>
                      <a:pt x="24150" y="3453"/>
                    </a:lnTo>
                    <a:lnTo>
                      <a:pt x="24188" y="3241"/>
                    </a:lnTo>
                    <a:lnTo>
                      <a:pt x="24208" y="3009"/>
                    </a:lnTo>
                    <a:lnTo>
                      <a:pt x="24227" y="2797"/>
                    </a:lnTo>
                    <a:lnTo>
                      <a:pt x="24208" y="2585"/>
                    </a:lnTo>
                    <a:lnTo>
                      <a:pt x="24150" y="2373"/>
                    </a:lnTo>
                    <a:lnTo>
                      <a:pt x="24073" y="2180"/>
                    </a:lnTo>
                    <a:lnTo>
                      <a:pt x="23957" y="2006"/>
                    </a:lnTo>
                    <a:lnTo>
                      <a:pt x="23803" y="1871"/>
                    </a:lnTo>
                    <a:lnTo>
                      <a:pt x="23725" y="1794"/>
                    </a:lnTo>
                    <a:lnTo>
                      <a:pt x="23610" y="1736"/>
                    </a:lnTo>
                    <a:lnTo>
                      <a:pt x="23243" y="1562"/>
                    </a:lnTo>
                    <a:lnTo>
                      <a:pt x="23050" y="1485"/>
                    </a:lnTo>
                    <a:lnTo>
                      <a:pt x="22857" y="1427"/>
                    </a:lnTo>
                    <a:lnTo>
                      <a:pt x="22664" y="1427"/>
                    </a:lnTo>
                    <a:lnTo>
                      <a:pt x="22472" y="1447"/>
                    </a:lnTo>
                    <a:lnTo>
                      <a:pt x="22259" y="1524"/>
                    </a:lnTo>
                    <a:lnTo>
                      <a:pt x="22047" y="1640"/>
                    </a:lnTo>
                    <a:lnTo>
                      <a:pt x="21816" y="1794"/>
                    </a:lnTo>
                    <a:lnTo>
                      <a:pt x="21604" y="1968"/>
                    </a:lnTo>
                    <a:lnTo>
                      <a:pt x="21179" y="2334"/>
                    </a:lnTo>
                    <a:lnTo>
                      <a:pt x="20909" y="2585"/>
                    </a:lnTo>
                    <a:lnTo>
                      <a:pt x="20639" y="2816"/>
                    </a:lnTo>
                    <a:lnTo>
                      <a:pt x="20466" y="2951"/>
                    </a:lnTo>
                    <a:lnTo>
                      <a:pt x="20273" y="3067"/>
                    </a:lnTo>
                    <a:lnTo>
                      <a:pt x="20080" y="3183"/>
                    </a:lnTo>
                    <a:lnTo>
                      <a:pt x="19868" y="3279"/>
                    </a:lnTo>
                    <a:lnTo>
                      <a:pt x="19636" y="3356"/>
                    </a:lnTo>
                    <a:lnTo>
                      <a:pt x="19405" y="3395"/>
                    </a:lnTo>
                    <a:lnTo>
                      <a:pt x="19173" y="3414"/>
                    </a:lnTo>
                    <a:lnTo>
                      <a:pt x="18942" y="3376"/>
                    </a:lnTo>
                    <a:lnTo>
                      <a:pt x="18826" y="3337"/>
                    </a:lnTo>
                    <a:lnTo>
                      <a:pt x="18691" y="3298"/>
                    </a:lnTo>
                    <a:lnTo>
                      <a:pt x="18460" y="3183"/>
                    </a:lnTo>
                    <a:lnTo>
                      <a:pt x="18247" y="3028"/>
                    </a:lnTo>
                    <a:lnTo>
                      <a:pt x="18016" y="2874"/>
                    </a:lnTo>
                    <a:lnTo>
                      <a:pt x="17765" y="2681"/>
                    </a:lnTo>
                    <a:lnTo>
                      <a:pt x="17495" y="2508"/>
                    </a:lnTo>
                    <a:lnTo>
                      <a:pt x="17341" y="2430"/>
                    </a:lnTo>
                    <a:lnTo>
                      <a:pt x="17206" y="2373"/>
                    </a:lnTo>
                    <a:lnTo>
                      <a:pt x="17052" y="2334"/>
                    </a:lnTo>
                    <a:lnTo>
                      <a:pt x="16897" y="2295"/>
                    </a:lnTo>
                    <a:lnTo>
                      <a:pt x="16685" y="2276"/>
                    </a:lnTo>
                    <a:lnTo>
                      <a:pt x="16492" y="2276"/>
                    </a:lnTo>
                    <a:lnTo>
                      <a:pt x="16126" y="2334"/>
                    </a:lnTo>
                    <a:lnTo>
                      <a:pt x="15644" y="2411"/>
                    </a:lnTo>
                    <a:lnTo>
                      <a:pt x="15161" y="2527"/>
                    </a:lnTo>
                    <a:lnTo>
                      <a:pt x="14679" y="2662"/>
                    </a:lnTo>
                    <a:lnTo>
                      <a:pt x="14197" y="2797"/>
                    </a:lnTo>
                    <a:lnTo>
                      <a:pt x="13985" y="2874"/>
                    </a:lnTo>
                    <a:lnTo>
                      <a:pt x="13271" y="3106"/>
                    </a:lnTo>
                    <a:lnTo>
                      <a:pt x="12924" y="3202"/>
                    </a:lnTo>
                    <a:lnTo>
                      <a:pt x="12577" y="3279"/>
                    </a:lnTo>
                    <a:lnTo>
                      <a:pt x="12229" y="3298"/>
                    </a:lnTo>
                    <a:lnTo>
                      <a:pt x="12075" y="3298"/>
                    </a:lnTo>
                    <a:lnTo>
                      <a:pt x="11902" y="3279"/>
                    </a:lnTo>
                    <a:lnTo>
                      <a:pt x="11747" y="3260"/>
                    </a:lnTo>
                    <a:lnTo>
                      <a:pt x="11593" y="3202"/>
                    </a:lnTo>
                    <a:lnTo>
                      <a:pt x="11439" y="3144"/>
                    </a:lnTo>
                    <a:lnTo>
                      <a:pt x="11304" y="3067"/>
                    </a:lnTo>
                    <a:lnTo>
                      <a:pt x="11149" y="2971"/>
                    </a:lnTo>
                    <a:lnTo>
                      <a:pt x="11034" y="2874"/>
                    </a:lnTo>
                    <a:lnTo>
                      <a:pt x="10918" y="2739"/>
                    </a:lnTo>
                    <a:lnTo>
                      <a:pt x="10802" y="2623"/>
                    </a:lnTo>
                    <a:lnTo>
                      <a:pt x="10590" y="2334"/>
                    </a:lnTo>
                    <a:lnTo>
                      <a:pt x="10397" y="2045"/>
                    </a:lnTo>
                    <a:lnTo>
                      <a:pt x="10262" y="1813"/>
                    </a:lnTo>
                    <a:lnTo>
                      <a:pt x="10069" y="1562"/>
                    </a:lnTo>
                    <a:lnTo>
                      <a:pt x="9838" y="1273"/>
                    </a:lnTo>
                    <a:lnTo>
                      <a:pt x="9548" y="945"/>
                    </a:lnTo>
                    <a:lnTo>
                      <a:pt x="9375" y="791"/>
                    </a:lnTo>
                    <a:lnTo>
                      <a:pt x="9182" y="637"/>
                    </a:lnTo>
                    <a:lnTo>
                      <a:pt x="8989" y="502"/>
                    </a:lnTo>
                    <a:lnTo>
                      <a:pt x="8777" y="367"/>
                    </a:lnTo>
                    <a:lnTo>
                      <a:pt x="8565" y="251"/>
                    </a:lnTo>
                    <a:lnTo>
                      <a:pt x="8333" y="154"/>
                    </a:lnTo>
                    <a:lnTo>
                      <a:pt x="8082" y="77"/>
                    </a:lnTo>
                    <a:lnTo>
                      <a:pt x="7832" y="19"/>
                    </a:lnTo>
                    <a:lnTo>
                      <a:pt x="7562" y="0"/>
                    </a:lnTo>
                    <a:close/>
                  </a:path>
                </a:pathLst>
              </a:custGeom>
              <a:gradFill>
                <a:gsLst>
                  <a:gs pos="0">
                    <a:schemeClr val="lt1"/>
                  </a:gs>
                  <a:gs pos="100000">
                    <a:srgbClr val="B6C9DB"/>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2"/>
              <p:cNvSpPr/>
              <p:nvPr/>
            </p:nvSpPr>
            <p:spPr>
              <a:xfrm>
                <a:off x="-1147875" y="144425"/>
                <a:ext cx="451375" cy="435450"/>
              </a:xfrm>
              <a:custGeom>
                <a:avLst/>
                <a:gdLst/>
                <a:ahLst/>
                <a:cxnLst/>
                <a:rect l="l" t="t" r="r" b="b"/>
                <a:pathLst>
                  <a:path w="18055" h="17418" extrusionOk="0">
                    <a:moveTo>
                      <a:pt x="9259" y="0"/>
                    </a:moveTo>
                    <a:lnTo>
                      <a:pt x="8951" y="39"/>
                    </a:lnTo>
                    <a:lnTo>
                      <a:pt x="8642" y="135"/>
                    </a:lnTo>
                    <a:lnTo>
                      <a:pt x="8334" y="251"/>
                    </a:lnTo>
                    <a:lnTo>
                      <a:pt x="8025" y="405"/>
                    </a:lnTo>
                    <a:lnTo>
                      <a:pt x="7716" y="598"/>
                    </a:lnTo>
                    <a:lnTo>
                      <a:pt x="7427" y="810"/>
                    </a:lnTo>
                    <a:lnTo>
                      <a:pt x="7118" y="1061"/>
                    </a:lnTo>
                    <a:lnTo>
                      <a:pt x="6829" y="1312"/>
                    </a:lnTo>
                    <a:lnTo>
                      <a:pt x="6540" y="1582"/>
                    </a:lnTo>
                    <a:lnTo>
                      <a:pt x="6250" y="1871"/>
                    </a:lnTo>
                    <a:lnTo>
                      <a:pt x="5730" y="2411"/>
                    </a:lnTo>
                    <a:lnTo>
                      <a:pt x="5228" y="3009"/>
                    </a:lnTo>
                    <a:lnTo>
                      <a:pt x="4746" y="3607"/>
                    </a:lnTo>
                    <a:lnTo>
                      <a:pt x="4283" y="4243"/>
                    </a:lnTo>
                    <a:lnTo>
                      <a:pt x="3839" y="4919"/>
                    </a:lnTo>
                    <a:lnTo>
                      <a:pt x="3415" y="5594"/>
                    </a:lnTo>
                    <a:lnTo>
                      <a:pt x="3010" y="6288"/>
                    </a:lnTo>
                    <a:lnTo>
                      <a:pt x="2624" y="7002"/>
                    </a:lnTo>
                    <a:lnTo>
                      <a:pt x="2258" y="7735"/>
                    </a:lnTo>
                    <a:lnTo>
                      <a:pt x="1910" y="8468"/>
                    </a:lnTo>
                    <a:lnTo>
                      <a:pt x="1563" y="9201"/>
                    </a:lnTo>
                    <a:lnTo>
                      <a:pt x="1255" y="9953"/>
                    </a:lnTo>
                    <a:lnTo>
                      <a:pt x="985" y="10686"/>
                    </a:lnTo>
                    <a:lnTo>
                      <a:pt x="715" y="11419"/>
                    </a:lnTo>
                    <a:lnTo>
                      <a:pt x="464" y="12152"/>
                    </a:lnTo>
                    <a:lnTo>
                      <a:pt x="252" y="12865"/>
                    </a:lnTo>
                    <a:lnTo>
                      <a:pt x="136" y="13290"/>
                    </a:lnTo>
                    <a:lnTo>
                      <a:pt x="59" y="13733"/>
                    </a:lnTo>
                    <a:lnTo>
                      <a:pt x="1" y="14177"/>
                    </a:lnTo>
                    <a:lnTo>
                      <a:pt x="1" y="14389"/>
                    </a:lnTo>
                    <a:lnTo>
                      <a:pt x="20" y="14601"/>
                    </a:lnTo>
                    <a:lnTo>
                      <a:pt x="40" y="14814"/>
                    </a:lnTo>
                    <a:lnTo>
                      <a:pt x="78" y="15026"/>
                    </a:lnTo>
                    <a:lnTo>
                      <a:pt x="136" y="15219"/>
                    </a:lnTo>
                    <a:lnTo>
                      <a:pt x="213" y="15392"/>
                    </a:lnTo>
                    <a:lnTo>
                      <a:pt x="310" y="15566"/>
                    </a:lnTo>
                    <a:lnTo>
                      <a:pt x="445" y="15720"/>
                    </a:lnTo>
                    <a:lnTo>
                      <a:pt x="580" y="15855"/>
                    </a:lnTo>
                    <a:lnTo>
                      <a:pt x="753" y="15971"/>
                    </a:lnTo>
                    <a:lnTo>
                      <a:pt x="888" y="16067"/>
                    </a:lnTo>
                    <a:lnTo>
                      <a:pt x="1042" y="16125"/>
                    </a:lnTo>
                    <a:lnTo>
                      <a:pt x="1216" y="16164"/>
                    </a:lnTo>
                    <a:lnTo>
                      <a:pt x="1370" y="16183"/>
                    </a:lnTo>
                    <a:lnTo>
                      <a:pt x="1525" y="16202"/>
                    </a:lnTo>
                    <a:lnTo>
                      <a:pt x="1698" y="16183"/>
                    </a:lnTo>
                    <a:lnTo>
                      <a:pt x="1853" y="16164"/>
                    </a:lnTo>
                    <a:lnTo>
                      <a:pt x="2026" y="16125"/>
                    </a:lnTo>
                    <a:lnTo>
                      <a:pt x="2354" y="16029"/>
                    </a:lnTo>
                    <a:lnTo>
                      <a:pt x="2682" y="15874"/>
                    </a:lnTo>
                    <a:lnTo>
                      <a:pt x="2971" y="15701"/>
                    </a:lnTo>
                    <a:lnTo>
                      <a:pt x="3261" y="15489"/>
                    </a:lnTo>
                    <a:lnTo>
                      <a:pt x="3511" y="15276"/>
                    </a:lnTo>
                    <a:lnTo>
                      <a:pt x="3781" y="15045"/>
                    </a:lnTo>
                    <a:lnTo>
                      <a:pt x="4283" y="14582"/>
                    </a:lnTo>
                    <a:lnTo>
                      <a:pt x="4553" y="14370"/>
                    </a:lnTo>
                    <a:lnTo>
                      <a:pt x="4823" y="14158"/>
                    </a:lnTo>
                    <a:lnTo>
                      <a:pt x="5093" y="13984"/>
                    </a:lnTo>
                    <a:lnTo>
                      <a:pt x="5402" y="13849"/>
                    </a:lnTo>
                    <a:lnTo>
                      <a:pt x="5537" y="14505"/>
                    </a:lnTo>
                    <a:lnTo>
                      <a:pt x="5633" y="14814"/>
                    </a:lnTo>
                    <a:lnTo>
                      <a:pt x="5730" y="15141"/>
                    </a:lnTo>
                    <a:lnTo>
                      <a:pt x="5845" y="15450"/>
                    </a:lnTo>
                    <a:lnTo>
                      <a:pt x="5980" y="15759"/>
                    </a:lnTo>
                    <a:lnTo>
                      <a:pt x="6135" y="16048"/>
                    </a:lnTo>
                    <a:lnTo>
                      <a:pt x="6328" y="16318"/>
                    </a:lnTo>
                    <a:lnTo>
                      <a:pt x="6540" y="16588"/>
                    </a:lnTo>
                    <a:lnTo>
                      <a:pt x="6790" y="16820"/>
                    </a:lnTo>
                    <a:lnTo>
                      <a:pt x="7060" y="17012"/>
                    </a:lnTo>
                    <a:lnTo>
                      <a:pt x="7350" y="17186"/>
                    </a:lnTo>
                    <a:lnTo>
                      <a:pt x="7504" y="17244"/>
                    </a:lnTo>
                    <a:lnTo>
                      <a:pt x="7658" y="17302"/>
                    </a:lnTo>
                    <a:lnTo>
                      <a:pt x="7813" y="17360"/>
                    </a:lnTo>
                    <a:lnTo>
                      <a:pt x="7967" y="17379"/>
                    </a:lnTo>
                    <a:lnTo>
                      <a:pt x="8141" y="17398"/>
                    </a:lnTo>
                    <a:lnTo>
                      <a:pt x="8295" y="17417"/>
                    </a:lnTo>
                    <a:lnTo>
                      <a:pt x="8469" y="17398"/>
                    </a:lnTo>
                    <a:lnTo>
                      <a:pt x="8623" y="17379"/>
                    </a:lnTo>
                    <a:lnTo>
                      <a:pt x="8854" y="17321"/>
                    </a:lnTo>
                    <a:lnTo>
                      <a:pt x="9066" y="17244"/>
                    </a:lnTo>
                    <a:lnTo>
                      <a:pt x="9259" y="17128"/>
                    </a:lnTo>
                    <a:lnTo>
                      <a:pt x="9452" y="17012"/>
                    </a:lnTo>
                    <a:lnTo>
                      <a:pt x="9626" y="16877"/>
                    </a:lnTo>
                    <a:lnTo>
                      <a:pt x="9799" y="16704"/>
                    </a:lnTo>
                    <a:lnTo>
                      <a:pt x="9973" y="16550"/>
                    </a:lnTo>
                    <a:lnTo>
                      <a:pt x="10127" y="16357"/>
                    </a:lnTo>
                    <a:lnTo>
                      <a:pt x="10417" y="15971"/>
                    </a:lnTo>
                    <a:lnTo>
                      <a:pt x="10706" y="15566"/>
                    </a:lnTo>
                    <a:lnTo>
                      <a:pt x="10995" y="15161"/>
                    </a:lnTo>
                    <a:lnTo>
                      <a:pt x="11285" y="14775"/>
                    </a:lnTo>
                    <a:lnTo>
                      <a:pt x="11381" y="14659"/>
                    </a:lnTo>
                    <a:lnTo>
                      <a:pt x="11516" y="14524"/>
                    </a:lnTo>
                    <a:lnTo>
                      <a:pt x="11632" y="14428"/>
                    </a:lnTo>
                    <a:lnTo>
                      <a:pt x="11786" y="14331"/>
                    </a:lnTo>
                    <a:lnTo>
                      <a:pt x="11921" y="14273"/>
                    </a:lnTo>
                    <a:lnTo>
                      <a:pt x="12075" y="14235"/>
                    </a:lnTo>
                    <a:lnTo>
                      <a:pt x="12230" y="14216"/>
                    </a:lnTo>
                    <a:lnTo>
                      <a:pt x="12384" y="14254"/>
                    </a:lnTo>
                    <a:lnTo>
                      <a:pt x="12481" y="14312"/>
                    </a:lnTo>
                    <a:lnTo>
                      <a:pt x="12558" y="14370"/>
                    </a:lnTo>
                    <a:lnTo>
                      <a:pt x="12635" y="14447"/>
                    </a:lnTo>
                    <a:lnTo>
                      <a:pt x="12712" y="14524"/>
                    </a:lnTo>
                    <a:lnTo>
                      <a:pt x="12828" y="14717"/>
                    </a:lnTo>
                    <a:lnTo>
                      <a:pt x="12943" y="14891"/>
                    </a:lnTo>
                    <a:lnTo>
                      <a:pt x="13059" y="15045"/>
                    </a:lnTo>
                    <a:lnTo>
                      <a:pt x="13175" y="15199"/>
                    </a:lnTo>
                    <a:lnTo>
                      <a:pt x="13310" y="15334"/>
                    </a:lnTo>
                    <a:lnTo>
                      <a:pt x="13445" y="15450"/>
                    </a:lnTo>
                    <a:lnTo>
                      <a:pt x="13580" y="15566"/>
                    </a:lnTo>
                    <a:lnTo>
                      <a:pt x="13734" y="15682"/>
                    </a:lnTo>
                    <a:lnTo>
                      <a:pt x="13889" y="15778"/>
                    </a:lnTo>
                    <a:lnTo>
                      <a:pt x="14062" y="15855"/>
                    </a:lnTo>
                    <a:lnTo>
                      <a:pt x="14216" y="15932"/>
                    </a:lnTo>
                    <a:lnTo>
                      <a:pt x="14390" y="16009"/>
                    </a:lnTo>
                    <a:lnTo>
                      <a:pt x="14583" y="16048"/>
                    </a:lnTo>
                    <a:lnTo>
                      <a:pt x="14757" y="16087"/>
                    </a:lnTo>
                    <a:lnTo>
                      <a:pt x="14949" y="16125"/>
                    </a:lnTo>
                    <a:lnTo>
                      <a:pt x="15123" y="16144"/>
                    </a:lnTo>
                    <a:lnTo>
                      <a:pt x="15490" y="16144"/>
                    </a:lnTo>
                    <a:lnTo>
                      <a:pt x="15682" y="16125"/>
                    </a:lnTo>
                    <a:lnTo>
                      <a:pt x="15856" y="16087"/>
                    </a:lnTo>
                    <a:lnTo>
                      <a:pt x="16049" y="16029"/>
                    </a:lnTo>
                    <a:lnTo>
                      <a:pt x="16222" y="15971"/>
                    </a:lnTo>
                    <a:lnTo>
                      <a:pt x="16396" y="15913"/>
                    </a:lnTo>
                    <a:lnTo>
                      <a:pt x="16550" y="15817"/>
                    </a:lnTo>
                    <a:lnTo>
                      <a:pt x="16724" y="15720"/>
                    </a:lnTo>
                    <a:lnTo>
                      <a:pt x="16878" y="15624"/>
                    </a:lnTo>
                    <a:lnTo>
                      <a:pt x="17013" y="15508"/>
                    </a:lnTo>
                    <a:lnTo>
                      <a:pt x="17148" y="15392"/>
                    </a:lnTo>
                    <a:lnTo>
                      <a:pt x="17283" y="15257"/>
                    </a:lnTo>
                    <a:lnTo>
                      <a:pt x="17418" y="15122"/>
                    </a:lnTo>
                    <a:lnTo>
                      <a:pt x="17534" y="14968"/>
                    </a:lnTo>
                    <a:lnTo>
                      <a:pt x="17631" y="14814"/>
                    </a:lnTo>
                    <a:lnTo>
                      <a:pt x="17727" y="14659"/>
                    </a:lnTo>
                    <a:lnTo>
                      <a:pt x="17804" y="14486"/>
                    </a:lnTo>
                    <a:lnTo>
                      <a:pt x="17920" y="14196"/>
                    </a:lnTo>
                    <a:lnTo>
                      <a:pt x="17997" y="13888"/>
                    </a:lnTo>
                    <a:lnTo>
                      <a:pt x="18036" y="13579"/>
                    </a:lnTo>
                    <a:lnTo>
                      <a:pt x="18055" y="13251"/>
                    </a:lnTo>
                    <a:lnTo>
                      <a:pt x="18036" y="12943"/>
                    </a:lnTo>
                    <a:lnTo>
                      <a:pt x="17997" y="12634"/>
                    </a:lnTo>
                    <a:lnTo>
                      <a:pt x="17939" y="12306"/>
                    </a:lnTo>
                    <a:lnTo>
                      <a:pt x="17843" y="11997"/>
                    </a:lnTo>
                    <a:lnTo>
                      <a:pt x="17746" y="11670"/>
                    </a:lnTo>
                    <a:lnTo>
                      <a:pt x="17631" y="11361"/>
                    </a:lnTo>
                    <a:lnTo>
                      <a:pt x="17495" y="11052"/>
                    </a:lnTo>
                    <a:lnTo>
                      <a:pt x="17341" y="10744"/>
                    </a:lnTo>
                    <a:lnTo>
                      <a:pt x="17013" y="10146"/>
                    </a:lnTo>
                    <a:lnTo>
                      <a:pt x="16666" y="9567"/>
                    </a:lnTo>
                    <a:lnTo>
                      <a:pt x="16377" y="9066"/>
                    </a:lnTo>
                    <a:lnTo>
                      <a:pt x="16068" y="8545"/>
                    </a:lnTo>
                    <a:lnTo>
                      <a:pt x="15432" y="7407"/>
                    </a:lnTo>
                    <a:lnTo>
                      <a:pt x="14795" y="6211"/>
                    </a:lnTo>
                    <a:lnTo>
                      <a:pt x="14120" y="5015"/>
                    </a:lnTo>
                    <a:lnTo>
                      <a:pt x="13773" y="4417"/>
                    </a:lnTo>
                    <a:lnTo>
                      <a:pt x="13426" y="3819"/>
                    </a:lnTo>
                    <a:lnTo>
                      <a:pt x="13059" y="3240"/>
                    </a:lnTo>
                    <a:lnTo>
                      <a:pt x="12693" y="2700"/>
                    </a:lnTo>
                    <a:lnTo>
                      <a:pt x="12326" y="2180"/>
                    </a:lnTo>
                    <a:lnTo>
                      <a:pt x="11940" y="1678"/>
                    </a:lnTo>
                    <a:lnTo>
                      <a:pt x="11555" y="1234"/>
                    </a:lnTo>
                    <a:lnTo>
                      <a:pt x="11169" y="810"/>
                    </a:lnTo>
                    <a:lnTo>
                      <a:pt x="10995" y="675"/>
                    </a:lnTo>
                    <a:lnTo>
                      <a:pt x="10841" y="540"/>
                    </a:lnTo>
                    <a:lnTo>
                      <a:pt x="10687" y="424"/>
                    </a:lnTo>
                    <a:lnTo>
                      <a:pt x="10513" y="328"/>
                    </a:lnTo>
                    <a:lnTo>
                      <a:pt x="10359" y="231"/>
                    </a:lnTo>
                    <a:lnTo>
                      <a:pt x="10204" y="154"/>
                    </a:lnTo>
                    <a:lnTo>
                      <a:pt x="10050" y="96"/>
                    </a:lnTo>
                    <a:lnTo>
                      <a:pt x="9896" y="58"/>
                    </a:lnTo>
                    <a:lnTo>
                      <a:pt x="9722" y="19"/>
                    </a:lnTo>
                    <a:lnTo>
                      <a:pt x="9568" y="0"/>
                    </a:lnTo>
                    <a:close/>
                  </a:path>
                </a:pathLst>
              </a:custGeom>
              <a:gradFill>
                <a:gsLst>
                  <a:gs pos="0">
                    <a:srgbClr val="8CC396"/>
                  </a:gs>
                  <a:gs pos="100000">
                    <a:srgbClr val="4D7F56"/>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2"/>
              <p:cNvSpPr/>
              <p:nvPr/>
            </p:nvSpPr>
            <p:spPr>
              <a:xfrm>
                <a:off x="-1152200" y="409625"/>
                <a:ext cx="459075" cy="173625"/>
              </a:xfrm>
              <a:custGeom>
                <a:avLst/>
                <a:gdLst/>
                <a:ahLst/>
                <a:cxnLst/>
                <a:rect l="l" t="t" r="r" b="b"/>
                <a:pathLst>
                  <a:path w="18363" h="6945" extrusionOk="0">
                    <a:moveTo>
                      <a:pt x="10165" y="1"/>
                    </a:moveTo>
                    <a:lnTo>
                      <a:pt x="9972" y="39"/>
                    </a:lnTo>
                    <a:lnTo>
                      <a:pt x="9799" y="97"/>
                    </a:lnTo>
                    <a:lnTo>
                      <a:pt x="9625" y="174"/>
                    </a:lnTo>
                    <a:lnTo>
                      <a:pt x="9297" y="329"/>
                    </a:lnTo>
                    <a:lnTo>
                      <a:pt x="8989" y="502"/>
                    </a:lnTo>
                    <a:lnTo>
                      <a:pt x="8391" y="869"/>
                    </a:lnTo>
                    <a:lnTo>
                      <a:pt x="7870" y="1177"/>
                    </a:lnTo>
                    <a:lnTo>
                      <a:pt x="7619" y="1332"/>
                    </a:lnTo>
                    <a:lnTo>
                      <a:pt x="7349" y="1467"/>
                    </a:lnTo>
                    <a:lnTo>
                      <a:pt x="7098" y="1582"/>
                    </a:lnTo>
                    <a:lnTo>
                      <a:pt x="6828" y="1659"/>
                    </a:lnTo>
                    <a:lnTo>
                      <a:pt x="6558" y="1717"/>
                    </a:lnTo>
                    <a:lnTo>
                      <a:pt x="6269" y="1756"/>
                    </a:lnTo>
                    <a:lnTo>
                      <a:pt x="6018" y="1756"/>
                    </a:lnTo>
                    <a:lnTo>
                      <a:pt x="5768" y="1717"/>
                    </a:lnTo>
                    <a:lnTo>
                      <a:pt x="5517" y="1659"/>
                    </a:lnTo>
                    <a:lnTo>
                      <a:pt x="5266" y="1602"/>
                    </a:lnTo>
                    <a:lnTo>
                      <a:pt x="5015" y="1505"/>
                    </a:lnTo>
                    <a:lnTo>
                      <a:pt x="4765" y="1409"/>
                    </a:lnTo>
                    <a:lnTo>
                      <a:pt x="4263" y="1216"/>
                    </a:lnTo>
                    <a:lnTo>
                      <a:pt x="3665" y="965"/>
                    </a:lnTo>
                    <a:lnTo>
                      <a:pt x="3357" y="849"/>
                    </a:lnTo>
                    <a:lnTo>
                      <a:pt x="3067" y="753"/>
                    </a:lnTo>
                    <a:lnTo>
                      <a:pt x="2739" y="695"/>
                    </a:lnTo>
                    <a:lnTo>
                      <a:pt x="2431" y="656"/>
                    </a:lnTo>
                    <a:lnTo>
                      <a:pt x="2122" y="656"/>
                    </a:lnTo>
                    <a:lnTo>
                      <a:pt x="1948" y="695"/>
                    </a:lnTo>
                    <a:lnTo>
                      <a:pt x="1794" y="714"/>
                    </a:lnTo>
                    <a:lnTo>
                      <a:pt x="1563" y="791"/>
                    </a:lnTo>
                    <a:lnTo>
                      <a:pt x="1351" y="907"/>
                    </a:lnTo>
                    <a:lnTo>
                      <a:pt x="1138" y="1042"/>
                    </a:lnTo>
                    <a:lnTo>
                      <a:pt x="945" y="1216"/>
                    </a:lnTo>
                    <a:lnTo>
                      <a:pt x="753" y="1428"/>
                    </a:lnTo>
                    <a:lnTo>
                      <a:pt x="579" y="1659"/>
                    </a:lnTo>
                    <a:lnTo>
                      <a:pt x="425" y="1930"/>
                    </a:lnTo>
                    <a:lnTo>
                      <a:pt x="290" y="2219"/>
                    </a:lnTo>
                    <a:lnTo>
                      <a:pt x="213" y="2431"/>
                    </a:lnTo>
                    <a:lnTo>
                      <a:pt x="135" y="2643"/>
                    </a:lnTo>
                    <a:lnTo>
                      <a:pt x="77" y="2875"/>
                    </a:lnTo>
                    <a:lnTo>
                      <a:pt x="39" y="3106"/>
                    </a:lnTo>
                    <a:lnTo>
                      <a:pt x="0" y="3338"/>
                    </a:lnTo>
                    <a:lnTo>
                      <a:pt x="0" y="3569"/>
                    </a:lnTo>
                    <a:lnTo>
                      <a:pt x="0" y="3820"/>
                    </a:lnTo>
                    <a:lnTo>
                      <a:pt x="20" y="4032"/>
                    </a:lnTo>
                    <a:lnTo>
                      <a:pt x="58" y="4263"/>
                    </a:lnTo>
                    <a:lnTo>
                      <a:pt x="97" y="4476"/>
                    </a:lnTo>
                    <a:lnTo>
                      <a:pt x="174" y="4688"/>
                    </a:lnTo>
                    <a:lnTo>
                      <a:pt x="270" y="4881"/>
                    </a:lnTo>
                    <a:lnTo>
                      <a:pt x="386" y="5054"/>
                    </a:lnTo>
                    <a:lnTo>
                      <a:pt x="521" y="5209"/>
                    </a:lnTo>
                    <a:lnTo>
                      <a:pt x="675" y="5363"/>
                    </a:lnTo>
                    <a:lnTo>
                      <a:pt x="849" y="5498"/>
                    </a:lnTo>
                    <a:lnTo>
                      <a:pt x="1003" y="5575"/>
                    </a:lnTo>
                    <a:lnTo>
                      <a:pt x="1177" y="5652"/>
                    </a:lnTo>
                    <a:lnTo>
                      <a:pt x="1351" y="5691"/>
                    </a:lnTo>
                    <a:lnTo>
                      <a:pt x="1524" y="5729"/>
                    </a:lnTo>
                    <a:lnTo>
                      <a:pt x="1871" y="5729"/>
                    </a:lnTo>
                    <a:lnTo>
                      <a:pt x="2045" y="5710"/>
                    </a:lnTo>
                    <a:lnTo>
                      <a:pt x="2238" y="5671"/>
                    </a:lnTo>
                    <a:lnTo>
                      <a:pt x="2411" y="5614"/>
                    </a:lnTo>
                    <a:lnTo>
                      <a:pt x="2585" y="5556"/>
                    </a:lnTo>
                    <a:lnTo>
                      <a:pt x="2913" y="5401"/>
                    </a:lnTo>
                    <a:lnTo>
                      <a:pt x="3221" y="5209"/>
                    </a:lnTo>
                    <a:lnTo>
                      <a:pt x="3511" y="4996"/>
                    </a:lnTo>
                    <a:lnTo>
                      <a:pt x="3858" y="4726"/>
                    </a:lnTo>
                    <a:lnTo>
                      <a:pt x="4167" y="4437"/>
                    </a:lnTo>
                    <a:lnTo>
                      <a:pt x="4475" y="4148"/>
                    </a:lnTo>
                    <a:lnTo>
                      <a:pt x="4803" y="3878"/>
                    </a:lnTo>
                    <a:lnTo>
                      <a:pt x="5131" y="3627"/>
                    </a:lnTo>
                    <a:lnTo>
                      <a:pt x="5305" y="3530"/>
                    </a:lnTo>
                    <a:lnTo>
                      <a:pt x="5478" y="3434"/>
                    </a:lnTo>
                    <a:lnTo>
                      <a:pt x="5613" y="4051"/>
                    </a:lnTo>
                    <a:lnTo>
                      <a:pt x="5690" y="4360"/>
                    </a:lnTo>
                    <a:lnTo>
                      <a:pt x="5806" y="4668"/>
                    </a:lnTo>
                    <a:lnTo>
                      <a:pt x="5922" y="4958"/>
                    </a:lnTo>
                    <a:lnTo>
                      <a:pt x="6057" y="5247"/>
                    </a:lnTo>
                    <a:lnTo>
                      <a:pt x="6211" y="5536"/>
                    </a:lnTo>
                    <a:lnTo>
                      <a:pt x="6385" y="5806"/>
                    </a:lnTo>
                    <a:lnTo>
                      <a:pt x="6597" y="6057"/>
                    </a:lnTo>
                    <a:lnTo>
                      <a:pt x="6828" y="6289"/>
                    </a:lnTo>
                    <a:lnTo>
                      <a:pt x="7079" y="6482"/>
                    </a:lnTo>
                    <a:lnTo>
                      <a:pt x="7330" y="6636"/>
                    </a:lnTo>
                    <a:lnTo>
                      <a:pt x="7600" y="6771"/>
                    </a:lnTo>
                    <a:lnTo>
                      <a:pt x="7889" y="6867"/>
                    </a:lnTo>
                    <a:lnTo>
                      <a:pt x="8179" y="6925"/>
                    </a:lnTo>
                    <a:lnTo>
                      <a:pt x="8449" y="6945"/>
                    </a:lnTo>
                    <a:lnTo>
                      <a:pt x="8642" y="6945"/>
                    </a:lnTo>
                    <a:lnTo>
                      <a:pt x="8815" y="6906"/>
                    </a:lnTo>
                    <a:lnTo>
                      <a:pt x="9008" y="6867"/>
                    </a:lnTo>
                    <a:lnTo>
                      <a:pt x="9182" y="6809"/>
                    </a:lnTo>
                    <a:lnTo>
                      <a:pt x="9355" y="6732"/>
                    </a:lnTo>
                    <a:lnTo>
                      <a:pt x="9510" y="6655"/>
                    </a:lnTo>
                    <a:lnTo>
                      <a:pt x="9664" y="6559"/>
                    </a:lnTo>
                    <a:lnTo>
                      <a:pt x="9799" y="6443"/>
                    </a:lnTo>
                    <a:lnTo>
                      <a:pt x="10088" y="6212"/>
                    </a:lnTo>
                    <a:lnTo>
                      <a:pt x="10339" y="5922"/>
                    </a:lnTo>
                    <a:lnTo>
                      <a:pt x="10570" y="5633"/>
                    </a:lnTo>
                    <a:lnTo>
                      <a:pt x="11014" y="5016"/>
                    </a:lnTo>
                    <a:lnTo>
                      <a:pt x="11284" y="4630"/>
                    </a:lnTo>
                    <a:lnTo>
                      <a:pt x="11573" y="4263"/>
                    </a:lnTo>
                    <a:lnTo>
                      <a:pt x="11708" y="4109"/>
                    </a:lnTo>
                    <a:lnTo>
                      <a:pt x="11805" y="3993"/>
                    </a:lnTo>
                    <a:lnTo>
                      <a:pt x="11921" y="3916"/>
                    </a:lnTo>
                    <a:lnTo>
                      <a:pt x="12056" y="3839"/>
                    </a:lnTo>
                    <a:lnTo>
                      <a:pt x="12210" y="3781"/>
                    </a:lnTo>
                    <a:lnTo>
                      <a:pt x="12345" y="3762"/>
                    </a:lnTo>
                    <a:lnTo>
                      <a:pt x="12422" y="3762"/>
                    </a:lnTo>
                    <a:lnTo>
                      <a:pt x="12499" y="3781"/>
                    </a:lnTo>
                    <a:lnTo>
                      <a:pt x="12615" y="3858"/>
                    </a:lnTo>
                    <a:lnTo>
                      <a:pt x="12731" y="3974"/>
                    </a:lnTo>
                    <a:lnTo>
                      <a:pt x="12827" y="4109"/>
                    </a:lnTo>
                    <a:lnTo>
                      <a:pt x="12924" y="4244"/>
                    </a:lnTo>
                    <a:lnTo>
                      <a:pt x="13001" y="4360"/>
                    </a:lnTo>
                    <a:lnTo>
                      <a:pt x="13116" y="4533"/>
                    </a:lnTo>
                    <a:lnTo>
                      <a:pt x="13232" y="4668"/>
                    </a:lnTo>
                    <a:lnTo>
                      <a:pt x="13367" y="4823"/>
                    </a:lnTo>
                    <a:lnTo>
                      <a:pt x="13521" y="4958"/>
                    </a:lnTo>
                    <a:lnTo>
                      <a:pt x="13676" y="5074"/>
                    </a:lnTo>
                    <a:lnTo>
                      <a:pt x="13830" y="5189"/>
                    </a:lnTo>
                    <a:lnTo>
                      <a:pt x="13984" y="5286"/>
                    </a:lnTo>
                    <a:lnTo>
                      <a:pt x="14158" y="5382"/>
                    </a:lnTo>
                    <a:lnTo>
                      <a:pt x="14351" y="5459"/>
                    </a:lnTo>
                    <a:lnTo>
                      <a:pt x="14524" y="5517"/>
                    </a:lnTo>
                    <a:lnTo>
                      <a:pt x="14717" y="5575"/>
                    </a:lnTo>
                    <a:lnTo>
                      <a:pt x="14910" y="5633"/>
                    </a:lnTo>
                    <a:lnTo>
                      <a:pt x="15103" y="5652"/>
                    </a:lnTo>
                    <a:lnTo>
                      <a:pt x="15296" y="5671"/>
                    </a:lnTo>
                    <a:lnTo>
                      <a:pt x="15489" y="5691"/>
                    </a:lnTo>
                    <a:lnTo>
                      <a:pt x="15682" y="5671"/>
                    </a:lnTo>
                    <a:lnTo>
                      <a:pt x="15971" y="5633"/>
                    </a:lnTo>
                    <a:lnTo>
                      <a:pt x="16299" y="5536"/>
                    </a:lnTo>
                    <a:lnTo>
                      <a:pt x="16646" y="5401"/>
                    </a:lnTo>
                    <a:lnTo>
                      <a:pt x="16974" y="5228"/>
                    </a:lnTo>
                    <a:lnTo>
                      <a:pt x="17302" y="5016"/>
                    </a:lnTo>
                    <a:lnTo>
                      <a:pt x="17611" y="4784"/>
                    </a:lnTo>
                    <a:lnTo>
                      <a:pt x="17746" y="4649"/>
                    </a:lnTo>
                    <a:lnTo>
                      <a:pt x="17881" y="4514"/>
                    </a:lnTo>
                    <a:lnTo>
                      <a:pt x="17996" y="4379"/>
                    </a:lnTo>
                    <a:lnTo>
                      <a:pt x="18093" y="4225"/>
                    </a:lnTo>
                    <a:lnTo>
                      <a:pt x="18189" y="4071"/>
                    </a:lnTo>
                    <a:lnTo>
                      <a:pt x="18266" y="3916"/>
                    </a:lnTo>
                    <a:lnTo>
                      <a:pt x="18324" y="3762"/>
                    </a:lnTo>
                    <a:lnTo>
                      <a:pt x="18363" y="3608"/>
                    </a:lnTo>
                    <a:lnTo>
                      <a:pt x="18363" y="3453"/>
                    </a:lnTo>
                    <a:lnTo>
                      <a:pt x="18363" y="3280"/>
                    </a:lnTo>
                    <a:lnTo>
                      <a:pt x="18344" y="3125"/>
                    </a:lnTo>
                    <a:lnTo>
                      <a:pt x="18305" y="2990"/>
                    </a:lnTo>
                    <a:lnTo>
                      <a:pt x="18209" y="2759"/>
                    </a:lnTo>
                    <a:lnTo>
                      <a:pt x="18074" y="2566"/>
                    </a:lnTo>
                    <a:lnTo>
                      <a:pt x="17939" y="2373"/>
                    </a:lnTo>
                    <a:lnTo>
                      <a:pt x="17765" y="2219"/>
                    </a:lnTo>
                    <a:lnTo>
                      <a:pt x="17591" y="2084"/>
                    </a:lnTo>
                    <a:lnTo>
                      <a:pt x="17418" y="1968"/>
                    </a:lnTo>
                    <a:lnTo>
                      <a:pt x="17225" y="1852"/>
                    </a:lnTo>
                    <a:lnTo>
                      <a:pt x="17051" y="1775"/>
                    </a:lnTo>
                    <a:lnTo>
                      <a:pt x="16743" y="1640"/>
                    </a:lnTo>
                    <a:lnTo>
                      <a:pt x="16415" y="1524"/>
                    </a:lnTo>
                    <a:lnTo>
                      <a:pt x="16087" y="1447"/>
                    </a:lnTo>
                    <a:lnTo>
                      <a:pt x="15759" y="1370"/>
                    </a:lnTo>
                    <a:lnTo>
                      <a:pt x="15084" y="1254"/>
                    </a:lnTo>
                    <a:lnTo>
                      <a:pt x="14428" y="1177"/>
                    </a:lnTo>
                    <a:lnTo>
                      <a:pt x="13734" y="1100"/>
                    </a:lnTo>
                    <a:lnTo>
                      <a:pt x="13386" y="1042"/>
                    </a:lnTo>
                    <a:lnTo>
                      <a:pt x="13039" y="984"/>
                    </a:lnTo>
                    <a:lnTo>
                      <a:pt x="12692" y="907"/>
                    </a:lnTo>
                    <a:lnTo>
                      <a:pt x="12364" y="811"/>
                    </a:lnTo>
                    <a:lnTo>
                      <a:pt x="12036" y="676"/>
                    </a:lnTo>
                    <a:lnTo>
                      <a:pt x="11728" y="541"/>
                    </a:lnTo>
                    <a:lnTo>
                      <a:pt x="11458" y="386"/>
                    </a:lnTo>
                    <a:lnTo>
                      <a:pt x="11207" y="251"/>
                    </a:lnTo>
                    <a:lnTo>
                      <a:pt x="10956" y="116"/>
                    </a:lnTo>
                    <a:lnTo>
                      <a:pt x="10821" y="78"/>
                    </a:lnTo>
                    <a:lnTo>
                      <a:pt x="10667" y="39"/>
                    </a:lnTo>
                    <a:lnTo>
                      <a:pt x="10532" y="1"/>
                    </a:lnTo>
                    <a:close/>
                  </a:path>
                </a:pathLst>
              </a:custGeom>
              <a:gradFill>
                <a:gsLst>
                  <a:gs pos="0">
                    <a:schemeClr val="lt1"/>
                  </a:gs>
                  <a:gs pos="100000">
                    <a:srgbClr val="B6C9DB"/>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89" name="Google Shape;89;p2"/>
          <p:cNvGrpSpPr/>
          <p:nvPr/>
        </p:nvGrpSpPr>
        <p:grpSpPr>
          <a:xfrm>
            <a:off x="2253147" y="4391843"/>
            <a:ext cx="158143" cy="113021"/>
            <a:chOff x="2453268" y="4628098"/>
            <a:chExt cx="517146" cy="369590"/>
          </a:xfrm>
        </p:grpSpPr>
        <p:pic>
          <p:nvPicPr>
            <p:cNvPr id="90" name="Google Shape;90;p2"/>
            <p:cNvPicPr preferRelativeResize="0"/>
            <p:nvPr/>
          </p:nvPicPr>
          <p:blipFill>
            <a:blip r:embed="rId4">
              <a:alphaModFix amt="45000"/>
            </a:blip>
            <a:stretch>
              <a:fillRect/>
            </a:stretch>
          </p:blipFill>
          <p:spPr>
            <a:xfrm>
              <a:off x="2465172" y="4929263"/>
              <a:ext cx="468300" cy="68425"/>
            </a:xfrm>
            <a:prstGeom prst="rect">
              <a:avLst/>
            </a:prstGeom>
            <a:noFill/>
            <a:ln>
              <a:noFill/>
            </a:ln>
          </p:spPr>
        </p:pic>
        <p:grpSp>
          <p:nvGrpSpPr>
            <p:cNvPr id="91" name="Google Shape;91;p2"/>
            <p:cNvGrpSpPr/>
            <p:nvPr/>
          </p:nvGrpSpPr>
          <p:grpSpPr>
            <a:xfrm>
              <a:off x="2453268" y="4628098"/>
              <a:ext cx="517146" cy="334355"/>
              <a:chOff x="3718600" y="1484625"/>
              <a:chExt cx="646675" cy="418100"/>
            </a:xfrm>
          </p:grpSpPr>
          <p:sp>
            <p:nvSpPr>
              <p:cNvPr id="92" name="Google Shape;92;p2"/>
              <p:cNvSpPr/>
              <p:nvPr/>
            </p:nvSpPr>
            <p:spPr>
              <a:xfrm>
                <a:off x="3723925" y="1488000"/>
                <a:ext cx="641350" cy="414725"/>
              </a:xfrm>
              <a:custGeom>
                <a:avLst/>
                <a:gdLst/>
                <a:ahLst/>
                <a:cxnLst/>
                <a:rect l="l" t="t" r="r" b="b"/>
                <a:pathLst>
                  <a:path w="25654" h="16589" extrusionOk="0">
                    <a:moveTo>
                      <a:pt x="13367" y="1"/>
                    </a:moveTo>
                    <a:lnTo>
                      <a:pt x="13135" y="20"/>
                    </a:lnTo>
                    <a:lnTo>
                      <a:pt x="12904" y="59"/>
                    </a:lnTo>
                    <a:lnTo>
                      <a:pt x="12692" y="116"/>
                    </a:lnTo>
                    <a:lnTo>
                      <a:pt x="12499" y="174"/>
                    </a:lnTo>
                    <a:lnTo>
                      <a:pt x="12325" y="251"/>
                    </a:lnTo>
                    <a:lnTo>
                      <a:pt x="12152" y="348"/>
                    </a:lnTo>
                    <a:lnTo>
                      <a:pt x="11997" y="464"/>
                    </a:lnTo>
                    <a:lnTo>
                      <a:pt x="11843" y="579"/>
                    </a:lnTo>
                    <a:lnTo>
                      <a:pt x="11727" y="714"/>
                    </a:lnTo>
                    <a:lnTo>
                      <a:pt x="11592" y="849"/>
                    </a:lnTo>
                    <a:lnTo>
                      <a:pt x="11496" y="1004"/>
                    </a:lnTo>
                    <a:lnTo>
                      <a:pt x="11380" y="1158"/>
                    </a:lnTo>
                    <a:lnTo>
                      <a:pt x="11207" y="1486"/>
                    </a:lnTo>
                    <a:lnTo>
                      <a:pt x="11072" y="1852"/>
                    </a:lnTo>
                    <a:lnTo>
                      <a:pt x="10937" y="2257"/>
                    </a:lnTo>
                    <a:lnTo>
                      <a:pt x="10840" y="2663"/>
                    </a:lnTo>
                    <a:lnTo>
                      <a:pt x="10763" y="3068"/>
                    </a:lnTo>
                    <a:lnTo>
                      <a:pt x="10686" y="3492"/>
                    </a:lnTo>
                    <a:lnTo>
                      <a:pt x="10551" y="4302"/>
                    </a:lnTo>
                    <a:lnTo>
                      <a:pt x="10474" y="4707"/>
                    </a:lnTo>
                    <a:lnTo>
                      <a:pt x="10377" y="5074"/>
                    </a:lnTo>
                    <a:lnTo>
                      <a:pt x="10377" y="5016"/>
                    </a:lnTo>
                    <a:lnTo>
                      <a:pt x="10339" y="4958"/>
                    </a:lnTo>
                    <a:lnTo>
                      <a:pt x="10204" y="4784"/>
                    </a:lnTo>
                    <a:lnTo>
                      <a:pt x="9972" y="4591"/>
                    </a:lnTo>
                    <a:lnTo>
                      <a:pt x="9702" y="4379"/>
                    </a:lnTo>
                    <a:lnTo>
                      <a:pt x="9181" y="3993"/>
                    </a:lnTo>
                    <a:lnTo>
                      <a:pt x="8834" y="3781"/>
                    </a:lnTo>
                    <a:lnTo>
                      <a:pt x="8622" y="3646"/>
                    </a:lnTo>
                    <a:lnTo>
                      <a:pt x="8371" y="3531"/>
                    </a:lnTo>
                    <a:lnTo>
                      <a:pt x="8140" y="3434"/>
                    </a:lnTo>
                    <a:lnTo>
                      <a:pt x="7889" y="3338"/>
                    </a:lnTo>
                    <a:lnTo>
                      <a:pt x="7638" y="3260"/>
                    </a:lnTo>
                    <a:lnTo>
                      <a:pt x="7387" y="3203"/>
                    </a:lnTo>
                    <a:lnTo>
                      <a:pt x="7137" y="3145"/>
                    </a:lnTo>
                    <a:lnTo>
                      <a:pt x="6886" y="3106"/>
                    </a:lnTo>
                    <a:lnTo>
                      <a:pt x="6616" y="3087"/>
                    </a:lnTo>
                    <a:lnTo>
                      <a:pt x="6327" y="3087"/>
                    </a:lnTo>
                    <a:lnTo>
                      <a:pt x="6057" y="3106"/>
                    </a:lnTo>
                    <a:lnTo>
                      <a:pt x="5787" y="3164"/>
                    </a:lnTo>
                    <a:lnTo>
                      <a:pt x="5517" y="3241"/>
                    </a:lnTo>
                    <a:lnTo>
                      <a:pt x="5266" y="3338"/>
                    </a:lnTo>
                    <a:lnTo>
                      <a:pt x="5034" y="3473"/>
                    </a:lnTo>
                    <a:lnTo>
                      <a:pt x="4803" y="3627"/>
                    </a:lnTo>
                    <a:lnTo>
                      <a:pt x="4687" y="3743"/>
                    </a:lnTo>
                    <a:lnTo>
                      <a:pt x="4571" y="3839"/>
                    </a:lnTo>
                    <a:lnTo>
                      <a:pt x="4378" y="4090"/>
                    </a:lnTo>
                    <a:lnTo>
                      <a:pt x="4224" y="4379"/>
                    </a:lnTo>
                    <a:lnTo>
                      <a:pt x="4089" y="4669"/>
                    </a:lnTo>
                    <a:lnTo>
                      <a:pt x="3993" y="4977"/>
                    </a:lnTo>
                    <a:lnTo>
                      <a:pt x="3935" y="5286"/>
                    </a:lnTo>
                    <a:lnTo>
                      <a:pt x="3896" y="5614"/>
                    </a:lnTo>
                    <a:lnTo>
                      <a:pt x="3896" y="5942"/>
                    </a:lnTo>
                    <a:lnTo>
                      <a:pt x="3916" y="6269"/>
                    </a:lnTo>
                    <a:lnTo>
                      <a:pt x="3954" y="6578"/>
                    </a:lnTo>
                    <a:lnTo>
                      <a:pt x="4012" y="6887"/>
                    </a:lnTo>
                    <a:lnTo>
                      <a:pt x="4089" y="7215"/>
                    </a:lnTo>
                    <a:lnTo>
                      <a:pt x="4282" y="7832"/>
                    </a:lnTo>
                    <a:lnTo>
                      <a:pt x="4475" y="8430"/>
                    </a:lnTo>
                    <a:lnTo>
                      <a:pt x="4436" y="8372"/>
                    </a:lnTo>
                    <a:lnTo>
                      <a:pt x="4378" y="8295"/>
                    </a:lnTo>
                    <a:lnTo>
                      <a:pt x="4282" y="8218"/>
                    </a:lnTo>
                    <a:lnTo>
                      <a:pt x="4186" y="8160"/>
                    </a:lnTo>
                    <a:lnTo>
                      <a:pt x="3916" y="8044"/>
                    </a:lnTo>
                    <a:lnTo>
                      <a:pt x="3626" y="7928"/>
                    </a:lnTo>
                    <a:lnTo>
                      <a:pt x="3318" y="7851"/>
                    </a:lnTo>
                    <a:lnTo>
                      <a:pt x="3028" y="7774"/>
                    </a:lnTo>
                    <a:lnTo>
                      <a:pt x="2604" y="7697"/>
                    </a:lnTo>
                    <a:lnTo>
                      <a:pt x="2334" y="7678"/>
                    </a:lnTo>
                    <a:lnTo>
                      <a:pt x="2064" y="7697"/>
                    </a:lnTo>
                    <a:lnTo>
                      <a:pt x="1794" y="7755"/>
                    </a:lnTo>
                    <a:lnTo>
                      <a:pt x="1543" y="7832"/>
                    </a:lnTo>
                    <a:lnTo>
                      <a:pt x="1312" y="7928"/>
                    </a:lnTo>
                    <a:lnTo>
                      <a:pt x="1080" y="8083"/>
                    </a:lnTo>
                    <a:lnTo>
                      <a:pt x="868" y="8237"/>
                    </a:lnTo>
                    <a:lnTo>
                      <a:pt x="694" y="8430"/>
                    </a:lnTo>
                    <a:lnTo>
                      <a:pt x="598" y="8546"/>
                    </a:lnTo>
                    <a:lnTo>
                      <a:pt x="502" y="8661"/>
                    </a:lnTo>
                    <a:lnTo>
                      <a:pt x="367" y="8931"/>
                    </a:lnTo>
                    <a:lnTo>
                      <a:pt x="251" y="9221"/>
                    </a:lnTo>
                    <a:lnTo>
                      <a:pt x="154" y="9529"/>
                    </a:lnTo>
                    <a:lnTo>
                      <a:pt x="77" y="9876"/>
                    </a:lnTo>
                    <a:lnTo>
                      <a:pt x="39" y="10224"/>
                    </a:lnTo>
                    <a:lnTo>
                      <a:pt x="19" y="10590"/>
                    </a:lnTo>
                    <a:lnTo>
                      <a:pt x="0" y="10976"/>
                    </a:lnTo>
                    <a:lnTo>
                      <a:pt x="19" y="11342"/>
                    </a:lnTo>
                    <a:lnTo>
                      <a:pt x="39" y="11709"/>
                    </a:lnTo>
                    <a:lnTo>
                      <a:pt x="96" y="12095"/>
                    </a:lnTo>
                    <a:lnTo>
                      <a:pt x="135" y="12442"/>
                    </a:lnTo>
                    <a:lnTo>
                      <a:pt x="212" y="12789"/>
                    </a:lnTo>
                    <a:lnTo>
                      <a:pt x="289" y="13098"/>
                    </a:lnTo>
                    <a:lnTo>
                      <a:pt x="367" y="13406"/>
                    </a:lnTo>
                    <a:lnTo>
                      <a:pt x="444" y="13676"/>
                    </a:lnTo>
                    <a:lnTo>
                      <a:pt x="559" y="13966"/>
                    </a:lnTo>
                    <a:lnTo>
                      <a:pt x="694" y="14236"/>
                    </a:lnTo>
                    <a:lnTo>
                      <a:pt x="849" y="14525"/>
                    </a:lnTo>
                    <a:lnTo>
                      <a:pt x="1003" y="14795"/>
                    </a:lnTo>
                    <a:lnTo>
                      <a:pt x="1196" y="15046"/>
                    </a:lnTo>
                    <a:lnTo>
                      <a:pt x="1408" y="15296"/>
                    </a:lnTo>
                    <a:lnTo>
                      <a:pt x="1620" y="15528"/>
                    </a:lnTo>
                    <a:lnTo>
                      <a:pt x="1852" y="15740"/>
                    </a:lnTo>
                    <a:lnTo>
                      <a:pt x="2102" y="15933"/>
                    </a:lnTo>
                    <a:lnTo>
                      <a:pt x="2353" y="16107"/>
                    </a:lnTo>
                    <a:lnTo>
                      <a:pt x="2643" y="16261"/>
                    </a:lnTo>
                    <a:lnTo>
                      <a:pt x="2913" y="16396"/>
                    </a:lnTo>
                    <a:lnTo>
                      <a:pt x="3221" y="16492"/>
                    </a:lnTo>
                    <a:lnTo>
                      <a:pt x="3511" y="16550"/>
                    </a:lnTo>
                    <a:lnTo>
                      <a:pt x="3819" y="16589"/>
                    </a:lnTo>
                    <a:lnTo>
                      <a:pt x="4147" y="16589"/>
                    </a:lnTo>
                    <a:lnTo>
                      <a:pt x="5015" y="16531"/>
                    </a:lnTo>
                    <a:lnTo>
                      <a:pt x="5883" y="16512"/>
                    </a:lnTo>
                    <a:lnTo>
                      <a:pt x="6751" y="16492"/>
                    </a:lnTo>
                    <a:lnTo>
                      <a:pt x="7619" y="16492"/>
                    </a:lnTo>
                    <a:lnTo>
                      <a:pt x="9374" y="16512"/>
                    </a:lnTo>
                    <a:lnTo>
                      <a:pt x="11110" y="16531"/>
                    </a:lnTo>
                    <a:lnTo>
                      <a:pt x="18054" y="16531"/>
                    </a:lnTo>
                    <a:lnTo>
                      <a:pt x="18652" y="16570"/>
                    </a:lnTo>
                    <a:lnTo>
                      <a:pt x="19250" y="16589"/>
                    </a:lnTo>
                    <a:lnTo>
                      <a:pt x="19867" y="16589"/>
                    </a:lnTo>
                    <a:lnTo>
                      <a:pt x="20465" y="16570"/>
                    </a:lnTo>
                    <a:lnTo>
                      <a:pt x="20774" y="16550"/>
                    </a:lnTo>
                    <a:lnTo>
                      <a:pt x="21063" y="16492"/>
                    </a:lnTo>
                    <a:lnTo>
                      <a:pt x="21352" y="16435"/>
                    </a:lnTo>
                    <a:lnTo>
                      <a:pt x="21622" y="16377"/>
                    </a:lnTo>
                    <a:lnTo>
                      <a:pt x="21873" y="16280"/>
                    </a:lnTo>
                    <a:lnTo>
                      <a:pt x="22143" y="16164"/>
                    </a:lnTo>
                    <a:lnTo>
                      <a:pt x="22355" y="16049"/>
                    </a:lnTo>
                    <a:lnTo>
                      <a:pt x="22567" y="15914"/>
                    </a:lnTo>
                    <a:lnTo>
                      <a:pt x="22780" y="15759"/>
                    </a:lnTo>
                    <a:lnTo>
                      <a:pt x="22973" y="15624"/>
                    </a:lnTo>
                    <a:lnTo>
                      <a:pt x="23339" y="15296"/>
                    </a:lnTo>
                    <a:lnTo>
                      <a:pt x="23686" y="14930"/>
                    </a:lnTo>
                    <a:lnTo>
                      <a:pt x="24014" y="14544"/>
                    </a:lnTo>
                    <a:lnTo>
                      <a:pt x="24323" y="14139"/>
                    </a:lnTo>
                    <a:lnTo>
                      <a:pt x="24593" y="13715"/>
                    </a:lnTo>
                    <a:lnTo>
                      <a:pt x="24824" y="13290"/>
                    </a:lnTo>
                    <a:lnTo>
                      <a:pt x="25056" y="12847"/>
                    </a:lnTo>
                    <a:lnTo>
                      <a:pt x="25249" y="12384"/>
                    </a:lnTo>
                    <a:lnTo>
                      <a:pt x="25422" y="11902"/>
                    </a:lnTo>
                    <a:lnTo>
                      <a:pt x="25538" y="11420"/>
                    </a:lnTo>
                    <a:lnTo>
                      <a:pt x="25596" y="11169"/>
                    </a:lnTo>
                    <a:lnTo>
                      <a:pt x="25634" y="10918"/>
                    </a:lnTo>
                    <a:lnTo>
                      <a:pt x="25654" y="10667"/>
                    </a:lnTo>
                    <a:lnTo>
                      <a:pt x="25654" y="10417"/>
                    </a:lnTo>
                    <a:lnTo>
                      <a:pt x="25654" y="10166"/>
                    </a:lnTo>
                    <a:lnTo>
                      <a:pt x="25615" y="9934"/>
                    </a:lnTo>
                    <a:lnTo>
                      <a:pt x="25576" y="9684"/>
                    </a:lnTo>
                    <a:lnTo>
                      <a:pt x="25519" y="9433"/>
                    </a:lnTo>
                    <a:lnTo>
                      <a:pt x="25403" y="9066"/>
                    </a:lnTo>
                    <a:lnTo>
                      <a:pt x="25268" y="8681"/>
                    </a:lnTo>
                    <a:lnTo>
                      <a:pt x="25094" y="8333"/>
                    </a:lnTo>
                    <a:lnTo>
                      <a:pt x="24998" y="8160"/>
                    </a:lnTo>
                    <a:lnTo>
                      <a:pt x="24882" y="8025"/>
                    </a:lnTo>
                    <a:lnTo>
                      <a:pt x="24766" y="7870"/>
                    </a:lnTo>
                    <a:lnTo>
                      <a:pt x="24631" y="7755"/>
                    </a:lnTo>
                    <a:lnTo>
                      <a:pt x="24477" y="7658"/>
                    </a:lnTo>
                    <a:lnTo>
                      <a:pt x="24323" y="7581"/>
                    </a:lnTo>
                    <a:lnTo>
                      <a:pt x="24149" y="7523"/>
                    </a:lnTo>
                    <a:lnTo>
                      <a:pt x="23956" y="7485"/>
                    </a:lnTo>
                    <a:lnTo>
                      <a:pt x="23725" y="7465"/>
                    </a:lnTo>
                    <a:lnTo>
                      <a:pt x="23493" y="7485"/>
                    </a:lnTo>
                    <a:lnTo>
                      <a:pt x="23358" y="7523"/>
                    </a:lnTo>
                    <a:lnTo>
                      <a:pt x="23204" y="7562"/>
                    </a:lnTo>
                    <a:lnTo>
                      <a:pt x="22934" y="7658"/>
                    </a:lnTo>
                    <a:lnTo>
                      <a:pt x="22683" y="7813"/>
                    </a:lnTo>
                    <a:lnTo>
                      <a:pt x="22432" y="7986"/>
                    </a:lnTo>
                    <a:lnTo>
                      <a:pt x="22201" y="8179"/>
                    </a:lnTo>
                    <a:lnTo>
                      <a:pt x="22008" y="8411"/>
                    </a:lnTo>
                    <a:lnTo>
                      <a:pt x="21815" y="8661"/>
                    </a:lnTo>
                    <a:lnTo>
                      <a:pt x="21661" y="8912"/>
                    </a:lnTo>
                    <a:lnTo>
                      <a:pt x="21699" y="8121"/>
                    </a:lnTo>
                    <a:lnTo>
                      <a:pt x="21719" y="7735"/>
                    </a:lnTo>
                    <a:lnTo>
                      <a:pt x="21699" y="7350"/>
                    </a:lnTo>
                    <a:lnTo>
                      <a:pt x="21680" y="6964"/>
                    </a:lnTo>
                    <a:lnTo>
                      <a:pt x="21642" y="6578"/>
                    </a:lnTo>
                    <a:lnTo>
                      <a:pt x="21564" y="6212"/>
                    </a:lnTo>
                    <a:lnTo>
                      <a:pt x="21449" y="5845"/>
                    </a:lnTo>
                    <a:lnTo>
                      <a:pt x="21372" y="5652"/>
                    </a:lnTo>
                    <a:lnTo>
                      <a:pt x="21294" y="5479"/>
                    </a:lnTo>
                    <a:lnTo>
                      <a:pt x="21198" y="5305"/>
                    </a:lnTo>
                    <a:lnTo>
                      <a:pt x="21102" y="5131"/>
                    </a:lnTo>
                    <a:lnTo>
                      <a:pt x="20986" y="4977"/>
                    </a:lnTo>
                    <a:lnTo>
                      <a:pt x="20870" y="4823"/>
                    </a:lnTo>
                    <a:lnTo>
                      <a:pt x="20735" y="4669"/>
                    </a:lnTo>
                    <a:lnTo>
                      <a:pt x="20600" y="4553"/>
                    </a:lnTo>
                    <a:lnTo>
                      <a:pt x="20446" y="4418"/>
                    </a:lnTo>
                    <a:lnTo>
                      <a:pt x="20291" y="4302"/>
                    </a:lnTo>
                    <a:lnTo>
                      <a:pt x="20137" y="4206"/>
                    </a:lnTo>
                    <a:lnTo>
                      <a:pt x="19964" y="4128"/>
                    </a:lnTo>
                    <a:lnTo>
                      <a:pt x="19790" y="4071"/>
                    </a:lnTo>
                    <a:lnTo>
                      <a:pt x="19597" y="4013"/>
                    </a:lnTo>
                    <a:lnTo>
                      <a:pt x="19404" y="3974"/>
                    </a:lnTo>
                    <a:lnTo>
                      <a:pt x="19231" y="3955"/>
                    </a:lnTo>
                    <a:lnTo>
                      <a:pt x="18980" y="3974"/>
                    </a:lnTo>
                    <a:lnTo>
                      <a:pt x="18748" y="4013"/>
                    </a:lnTo>
                    <a:lnTo>
                      <a:pt x="18517" y="4071"/>
                    </a:lnTo>
                    <a:lnTo>
                      <a:pt x="18285" y="4167"/>
                    </a:lnTo>
                    <a:lnTo>
                      <a:pt x="18073" y="4263"/>
                    </a:lnTo>
                    <a:lnTo>
                      <a:pt x="17880" y="4399"/>
                    </a:lnTo>
                    <a:lnTo>
                      <a:pt x="17687" y="4534"/>
                    </a:lnTo>
                    <a:lnTo>
                      <a:pt x="17495" y="4688"/>
                    </a:lnTo>
                    <a:lnTo>
                      <a:pt x="17321" y="4861"/>
                    </a:lnTo>
                    <a:lnTo>
                      <a:pt x="17167" y="5035"/>
                    </a:lnTo>
                    <a:lnTo>
                      <a:pt x="17012" y="5228"/>
                    </a:lnTo>
                    <a:lnTo>
                      <a:pt x="16877" y="5421"/>
                    </a:lnTo>
                    <a:lnTo>
                      <a:pt x="16627" y="5826"/>
                    </a:lnTo>
                    <a:lnTo>
                      <a:pt x="16395" y="6250"/>
                    </a:lnTo>
                    <a:lnTo>
                      <a:pt x="16434" y="5614"/>
                    </a:lnTo>
                    <a:lnTo>
                      <a:pt x="16453" y="4958"/>
                    </a:lnTo>
                    <a:lnTo>
                      <a:pt x="16453" y="4321"/>
                    </a:lnTo>
                    <a:lnTo>
                      <a:pt x="16434" y="3666"/>
                    </a:lnTo>
                    <a:lnTo>
                      <a:pt x="16376" y="3029"/>
                    </a:lnTo>
                    <a:lnTo>
                      <a:pt x="16337" y="2701"/>
                    </a:lnTo>
                    <a:lnTo>
                      <a:pt x="16279" y="2373"/>
                    </a:lnTo>
                    <a:lnTo>
                      <a:pt x="16183" y="2065"/>
                    </a:lnTo>
                    <a:lnTo>
                      <a:pt x="16087" y="1775"/>
                    </a:lnTo>
                    <a:lnTo>
                      <a:pt x="15952" y="1486"/>
                    </a:lnTo>
                    <a:lnTo>
                      <a:pt x="15778" y="1197"/>
                    </a:lnTo>
                    <a:lnTo>
                      <a:pt x="15681" y="1062"/>
                    </a:lnTo>
                    <a:lnTo>
                      <a:pt x="15566" y="927"/>
                    </a:lnTo>
                    <a:lnTo>
                      <a:pt x="15315" y="676"/>
                    </a:lnTo>
                    <a:lnTo>
                      <a:pt x="15026" y="464"/>
                    </a:lnTo>
                    <a:lnTo>
                      <a:pt x="14736" y="290"/>
                    </a:lnTo>
                    <a:lnTo>
                      <a:pt x="14408" y="155"/>
                    </a:lnTo>
                    <a:lnTo>
                      <a:pt x="14061" y="59"/>
                    </a:lnTo>
                    <a:lnTo>
                      <a:pt x="13714" y="20"/>
                    </a:lnTo>
                    <a:lnTo>
                      <a:pt x="13540" y="1"/>
                    </a:lnTo>
                    <a:close/>
                  </a:path>
                </a:pathLst>
              </a:custGeom>
              <a:gradFill>
                <a:gsLst>
                  <a:gs pos="0">
                    <a:srgbClr val="8CC38E"/>
                  </a:gs>
                  <a:gs pos="100000">
                    <a:srgbClr val="4D7F4F"/>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2"/>
              <p:cNvSpPr/>
              <p:nvPr/>
            </p:nvSpPr>
            <p:spPr>
              <a:xfrm>
                <a:off x="3718600" y="1484625"/>
                <a:ext cx="634150" cy="289850"/>
              </a:xfrm>
              <a:custGeom>
                <a:avLst/>
                <a:gdLst/>
                <a:ahLst/>
                <a:cxnLst/>
                <a:rect l="l" t="t" r="r" b="b"/>
                <a:pathLst>
                  <a:path w="25366" h="11594" extrusionOk="0">
                    <a:moveTo>
                      <a:pt x="13580" y="1"/>
                    </a:moveTo>
                    <a:lnTo>
                      <a:pt x="13368" y="20"/>
                    </a:lnTo>
                    <a:lnTo>
                      <a:pt x="13175" y="39"/>
                    </a:lnTo>
                    <a:lnTo>
                      <a:pt x="13001" y="78"/>
                    </a:lnTo>
                    <a:lnTo>
                      <a:pt x="12828" y="116"/>
                    </a:lnTo>
                    <a:lnTo>
                      <a:pt x="12654" y="174"/>
                    </a:lnTo>
                    <a:lnTo>
                      <a:pt x="12500" y="251"/>
                    </a:lnTo>
                    <a:lnTo>
                      <a:pt x="12365" y="309"/>
                    </a:lnTo>
                    <a:lnTo>
                      <a:pt x="12230" y="406"/>
                    </a:lnTo>
                    <a:lnTo>
                      <a:pt x="11979" y="599"/>
                    </a:lnTo>
                    <a:lnTo>
                      <a:pt x="11767" y="811"/>
                    </a:lnTo>
                    <a:lnTo>
                      <a:pt x="11574" y="1062"/>
                    </a:lnTo>
                    <a:lnTo>
                      <a:pt x="11400" y="1332"/>
                    </a:lnTo>
                    <a:lnTo>
                      <a:pt x="11265" y="1621"/>
                    </a:lnTo>
                    <a:lnTo>
                      <a:pt x="11150" y="1930"/>
                    </a:lnTo>
                    <a:lnTo>
                      <a:pt x="11053" y="2238"/>
                    </a:lnTo>
                    <a:lnTo>
                      <a:pt x="10957" y="2566"/>
                    </a:lnTo>
                    <a:lnTo>
                      <a:pt x="10822" y="3241"/>
                    </a:lnTo>
                    <a:lnTo>
                      <a:pt x="10706" y="3936"/>
                    </a:lnTo>
                    <a:lnTo>
                      <a:pt x="10609" y="4398"/>
                    </a:lnTo>
                    <a:lnTo>
                      <a:pt x="10532" y="4842"/>
                    </a:lnTo>
                    <a:lnTo>
                      <a:pt x="10339" y="4669"/>
                    </a:lnTo>
                    <a:lnTo>
                      <a:pt x="10127" y="4495"/>
                    </a:lnTo>
                    <a:lnTo>
                      <a:pt x="9664" y="4148"/>
                    </a:lnTo>
                    <a:lnTo>
                      <a:pt x="9298" y="3897"/>
                    </a:lnTo>
                    <a:lnTo>
                      <a:pt x="9124" y="3801"/>
                    </a:lnTo>
                    <a:lnTo>
                      <a:pt x="8893" y="3666"/>
                    </a:lnTo>
                    <a:lnTo>
                      <a:pt x="8661" y="3550"/>
                    </a:lnTo>
                    <a:lnTo>
                      <a:pt x="8411" y="3434"/>
                    </a:lnTo>
                    <a:lnTo>
                      <a:pt x="8160" y="3338"/>
                    </a:lnTo>
                    <a:lnTo>
                      <a:pt x="7909" y="3260"/>
                    </a:lnTo>
                    <a:lnTo>
                      <a:pt x="7639" y="3203"/>
                    </a:lnTo>
                    <a:lnTo>
                      <a:pt x="7369" y="3145"/>
                    </a:lnTo>
                    <a:lnTo>
                      <a:pt x="7118" y="3106"/>
                    </a:lnTo>
                    <a:lnTo>
                      <a:pt x="6790" y="3087"/>
                    </a:lnTo>
                    <a:lnTo>
                      <a:pt x="6501" y="3087"/>
                    </a:lnTo>
                    <a:lnTo>
                      <a:pt x="6192" y="3125"/>
                    </a:lnTo>
                    <a:lnTo>
                      <a:pt x="5903" y="3164"/>
                    </a:lnTo>
                    <a:lnTo>
                      <a:pt x="5633" y="3260"/>
                    </a:lnTo>
                    <a:lnTo>
                      <a:pt x="5382" y="3357"/>
                    </a:lnTo>
                    <a:lnTo>
                      <a:pt x="5151" y="3492"/>
                    </a:lnTo>
                    <a:lnTo>
                      <a:pt x="4939" y="3646"/>
                    </a:lnTo>
                    <a:lnTo>
                      <a:pt x="4707" y="3858"/>
                    </a:lnTo>
                    <a:lnTo>
                      <a:pt x="4514" y="4109"/>
                    </a:lnTo>
                    <a:lnTo>
                      <a:pt x="4341" y="4379"/>
                    </a:lnTo>
                    <a:lnTo>
                      <a:pt x="4206" y="4688"/>
                    </a:lnTo>
                    <a:lnTo>
                      <a:pt x="4090" y="5016"/>
                    </a:lnTo>
                    <a:lnTo>
                      <a:pt x="4013" y="5344"/>
                    </a:lnTo>
                    <a:lnTo>
                      <a:pt x="3974" y="5710"/>
                    </a:lnTo>
                    <a:lnTo>
                      <a:pt x="3955" y="6077"/>
                    </a:lnTo>
                    <a:lnTo>
                      <a:pt x="3974" y="6347"/>
                    </a:lnTo>
                    <a:lnTo>
                      <a:pt x="4013" y="6597"/>
                    </a:lnTo>
                    <a:lnTo>
                      <a:pt x="4090" y="7099"/>
                    </a:lnTo>
                    <a:lnTo>
                      <a:pt x="4225" y="7600"/>
                    </a:lnTo>
                    <a:lnTo>
                      <a:pt x="4379" y="8083"/>
                    </a:lnTo>
                    <a:lnTo>
                      <a:pt x="4090" y="7967"/>
                    </a:lnTo>
                    <a:lnTo>
                      <a:pt x="3762" y="7870"/>
                    </a:lnTo>
                    <a:lnTo>
                      <a:pt x="3434" y="7793"/>
                    </a:lnTo>
                    <a:lnTo>
                      <a:pt x="3087" y="7735"/>
                    </a:lnTo>
                    <a:lnTo>
                      <a:pt x="2740" y="7697"/>
                    </a:lnTo>
                    <a:lnTo>
                      <a:pt x="2393" y="7716"/>
                    </a:lnTo>
                    <a:lnTo>
                      <a:pt x="2045" y="7755"/>
                    </a:lnTo>
                    <a:lnTo>
                      <a:pt x="1718" y="7832"/>
                    </a:lnTo>
                    <a:lnTo>
                      <a:pt x="1390" y="7948"/>
                    </a:lnTo>
                    <a:lnTo>
                      <a:pt x="1100" y="8102"/>
                    </a:lnTo>
                    <a:lnTo>
                      <a:pt x="811" y="8295"/>
                    </a:lnTo>
                    <a:lnTo>
                      <a:pt x="560" y="8507"/>
                    </a:lnTo>
                    <a:lnTo>
                      <a:pt x="348" y="8738"/>
                    </a:lnTo>
                    <a:lnTo>
                      <a:pt x="252" y="8873"/>
                    </a:lnTo>
                    <a:lnTo>
                      <a:pt x="194" y="8989"/>
                    </a:lnTo>
                    <a:lnTo>
                      <a:pt x="117" y="9124"/>
                    </a:lnTo>
                    <a:lnTo>
                      <a:pt x="78" y="9240"/>
                    </a:lnTo>
                    <a:lnTo>
                      <a:pt x="39" y="9375"/>
                    </a:lnTo>
                    <a:lnTo>
                      <a:pt x="20" y="9510"/>
                    </a:lnTo>
                    <a:lnTo>
                      <a:pt x="1" y="9645"/>
                    </a:lnTo>
                    <a:lnTo>
                      <a:pt x="1" y="9780"/>
                    </a:lnTo>
                    <a:lnTo>
                      <a:pt x="20" y="9915"/>
                    </a:lnTo>
                    <a:lnTo>
                      <a:pt x="39" y="10050"/>
                    </a:lnTo>
                    <a:lnTo>
                      <a:pt x="78" y="10185"/>
                    </a:lnTo>
                    <a:lnTo>
                      <a:pt x="136" y="10301"/>
                    </a:lnTo>
                    <a:lnTo>
                      <a:pt x="213" y="10436"/>
                    </a:lnTo>
                    <a:lnTo>
                      <a:pt x="290" y="10571"/>
                    </a:lnTo>
                    <a:lnTo>
                      <a:pt x="444" y="10783"/>
                    </a:lnTo>
                    <a:lnTo>
                      <a:pt x="657" y="10976"/>
                    </a:lnTo>
                    <a:lnTo>
                      <a:pt x="888" y="11149"/>
                    </a:lnTo>
                    <a:lnTo>
                      <a:pt x="1139" y="11304"/>
                    </a:lnTo>
                    <a:lnTo>
                      <a:pt x="1409" y="11419"/>
                    </a:lnTo>
                    <a:lnTo>
                      <a:pt x="1698" y="11516"/>
                    </a:lnTo>
                    <a:lnTo>
                      <a:pt x="1988" y="11574"/>
                    </a:lnTo>
                    <a:lnTo>
                      <a:pt x="2296" y="11593"/>
                    </a:lnTo>
                    <a:lnTo>
                      <a:pt x="2489" y="11593"/>
                    </a:lnTo>
                    <a:lnTo>
                      <a:pt x="2701" y="11555"/>
                    </a:lnTo>
                    <a:lnTo>
                      <a:pt x="2894" y="11516"/>
                    </a:lnTo>
                    <a:lnTo>
                      <a:pt x="3087" y="11439"/>
                    </a:lnTo>
                    <a:lnTo>
                      <a:pt x="3453" y="11246"/>
                    </a:lnTo>
                    <a:lnTo>
                      <a:pt x="3820" y="11053"/>
                    </a:lnTo>
                    <a:lnTo>
                      <a:pt x="4206" y="10841"/>
                    </a:lnTo>
                    <a:lnTo>
                      <a:pt x="4591" y="10667"/>
                    </a:lnTo>
                    <a:lnTo>
                      <a:pt x="4804" y="10590"/>
                    </a:lnTo>
                    <a:lnTo>
                      <a:pt x="4997" y="10532"/>
                    </a:lnTo>
                    <a:lnTo>
                      <a:pt x="5189" y="10474"/>
                    </a:lnTo>
                    <a:lnTo>
                      <a:pt x="5402" y="10455"/>
                    </a:lnTo>
                    <a:lnTo>
                      <a:pt x="5556" y="10455"/>
                    </a:lnTo>
                    <a:lnTo>
                      <a:pt x="5730" y="10474"/>
                    </a:lnTo>
                    <a:lnTo>
                      <a:pt x="6057" y="10532"/>
                    </a:lnTo>
                    <a:lnTo>
                      <a:pt x="6385" y="10609"/>
                    </a:lnTo>
                    <a:lnTo>
                      <a:pt x="6713" y="10706"/>
                    </a:lnTo>
                    <a:lnTo>
                      <a:pt x="7215" y="10841"/>
                    </a:lnTo>
                    <a:lnTo>
                      <a:pt x="7465" y="10899"/>
                    </a:lnTo>
                    <a:lnTo>
                      <a:pt x="7716" y="10937"/>
                    </a:lnTo>
                    <a:lnTo>
                      <a:pt x="7967" y="10957"/>
                    </a:lnTo>
                    <a:lnTo>
                      <a:pt x="8218" y="10937"/>
                    </a:lnTo>
                    <a:lnTo>
                      <a:pt x="8468" y="10879"/>
                    </a:lnTo>
                    <a:lnTo>
                      <a:pt x="8584" y="10822"/>
                    </a:lnTo>
                    <a:lnTo>
                      <a:pt x="8719" y="10764"/>
                    </a:lnTo>
                    <a:lnTo>
                      <a:pt x="8835" y="10706"/>
                    </a:lnTo>
                    <a:lnTo>
                      <a:pt x="8931" y="10629"/>
                    </a:lnTo>
                    <a:lnTo>
                      <a:pt x="9124" y="10455"/>
                    </a:lnTo>
                    <a:lnTo>
                      <a:pt x="9279" y="10243"/>
                    </a:lnTo>
                    <a:lnTo>
                      <a:pt x="9433" y="10031"/>
                    </a:lnTo>
                    <a:lnTo>
                      <a:pt x="9549" y="9799"/>
                    </a:lnTo>
                    <a:lnTo>
                      <a:pt x="9645" y="9549"/>
                    </a:lnTo>
                    <a:lnTo>
                      <a:pt x="9838" y="9028"/>
                    </a:lnTo>
                    <a:lnTo>
                      <a:pt x="10012" y="8507"/>
                    </a:lnTo>
                    <a:lnTo>
                      <a:pt x="10108" y="8275"/>
                    </a:lnTo>
                    <a:lnTo>
                      <a:pt x="10224" y="8063"/>
                    </a:lnTo>
                    <a:lnTo>
                      <a:pt x="10359" y="7851"/>
                    </a:lnTo>
                    <a:lnTo>
                      <a:pt x="10494" y="7678"/>
                    </a:lnTo>
                    <a:lnTo>
                      <a:pt x="10667" y="7543"/>
                    </a:lnTo>
                    <a:lnTo>
                      <a:pt x="10783" y="7485"/>
                    </a:lnTo>
                    <a:lnTo>
                      <a:pt x="10880" y="7427"/>
                    </a:lnTo>
                    <a:lnTo>
                      <a:pt x="10995" y="7388"/>
                    </a:lnTo>
                    <a:lnTo>
                      <a:pt x="11130" y="7369"/>
                    </a:lnTo>
                    <a:lnTo>
                      <a:pt x="11246" y="7350"/>
                    </a:lnTo>
                    <a:lnTo>
                      <a:pt x="11362" y="7350"/>
                    </a:lnTo>
                    <a:lnTo>
                      <a:pt x="11612" y="7388"/>
                    </a:lnTo>
                    <a:lnTo>
                      <a:pt x="11883" y="7446"/>
                    </a:lnTo>
                    <a:lnTo>
                      <a:pt x="12133" y="7562"/>
                    </a:lnTo>
                    <a:lnTo>
                      <a:pt x="12384" y="7678"/>
                    </a:lnTo>
                    <a:lnTo>
                      <a:pt x="12886" y="7967"/>
                    </a:lnTo>
                    <a:lnTo>
                      <a:pt x="13156" y="8121"/>
                    </a:lnTo>
                    <a:lnTo>
                      <a:pt x="13426" y="8275"/>
                    </a:lnTo>
                    <a:lnTo>
                      <a:pt x="13715" y="8391"/>
                    </a:lnTo>
                    <a:lnTo>
                      <a:pt x="14004" y="8488"/>
                    </a:lnTo>
                    <a:lnTo>
                      <a:pt x="14294" y="8565"/>
                    </a:lnTo>
                    <a:lnTo>
                      <a:pt x="14737" y="8565"/>
                    </a:lnTo>
                    <a:lnTo>
                      <a:pt x="14891" y="8526"/>
                    </a:lnTo>
                    <a:lnTo>
                      <a:pt x="15027" y="8488"/>
                    </a:lnTo>
                    <a:lnTo>
                      <a:pt x="15181" y="8430"/>
                    </a:lnTo>
                    <a:lnTo>
                      <a:pt x="15412" y="8275"/>
                    </a:lnTo>
                    <a:lnTo>
                      <a:pt x="15567" y="8179"/>
                    </a:lnTo>
                    <a:lnTo>
                      <a:pt x="15721" y="8121"/>
                    </a:lnTo>
                    <a:lnTo>
                      <a:pt x="15817" y="8083"/>
                    </a:lnTo>
                    <a:lnTo>
                      <a:pt x="15991" y="8083"/>
                    </a:lnTo>
                    <a:lnTo>
                      <a:pt x="16087" y="8102"/>
                    </a:lnTo>
                    <a:lnTo>
                      <a:pt x="16261" y="8160"/>
                    </a:lnTo>
                    <a:lnTo>
                      <a:pt x="16435" y="8275"/>
                    </a:lnTo>
                    <a:lnTo>
                      <a:pt x="16608" y="8391"/>
                    </a:lnTo>
                    <a:lnTo>
                      <a:pt x="16762" y="8546"/>
                    </a:lnTo>
                    <a:lnTo>
                      <a:pt x="17090" y="8854"/>
                    </a:lnTo>
                    <a:lnTo>
                      <a:pt x="17206" y="8989"/>
                    </a:lnTo>
                    <a:lnTo>
                      <a:pt x="17418" y="9182"/>
                    </a:lnTo>
                    <a:lnTo>
                      <a:pt x="17650" y="9375"/>
                    </a:lnTo>
                    <a:lnTo>
                      <a:pt x="17900" y="9529"/>
                    </a:lnTo>
                    <a:lnTo>
                      <a:pt x="18171" y="9684"/>
                    </a:lnTo>
                    <a:lnTo>
                      <a:pt x="18441" y="9819"/>
                    </a:lnTo>
                    <a:lnTo>
                      <a:pt x="18730" y="9934"/>
                    </a:lnTo>
                    <a:lnTo>
                      <a:pt x="19039" y="10031"/>
                    </a:lnTo>
                    <a:lnTo>
                      <a:pt x="19347" y="10108"/>
                    </a:lnTo>
                    <a:lnTo>
                      <a:pt x="19656" y="10185"/>
                    </a:lnTo>
                    <a:lnTo>
                      <a:pt x="19984" y="10224"/>
                    </a:lnTo>
                    <a:lnTo>
                      <a:pt x="20331" y="10243"/>
                    </a:lnTo>
                    <a:lnTo>
                      <a:pt x="21006" y="10243"/>
                    </a:lnTo>
                    <a:lnTo>
                      <a:pt x="21353" y="10204"/>
                    </a:lnTo>
                    <a:lnTo>
                      <a:pt x="21700" y="10146"/>
                    </a:lnTo>
                    <a:lnTo>
                      <a:pt x="22047" y="10069"/>
                    </a:lnTo>
                    <a:lnTo>
                      <a:pt x="22125" y="10050"/>
                    </a:lnTo>
                    <a:lnTo>
                      <a:pt x="22414" y="9992"/>
                    </a:lnTo>
                    <a:lnTo>
                      <a:pt x="22549" y="9973"/>
                    </a:lnTo>
                    <a:lnTo>
                      <a:pt x="22684" y="9992"/>
                    </a:lnTo>
                    <a:lnTo>
                      <a:pt x="22780" y="10031"/>
                    </a:lnTo>
                    <a:lnTo>
                      <a:pt x="22858" y="10089"/>
                    </a:lnTo>
                    <a:lnTo>
                      <a:pt x="22935" y="10166"/>
                    </a:lnTo>
                    <a:lnTo>
                      <a:pt x="23012" y="10262"/>
                    </a:lnTo>
                    <a:lnTo>
                      <a:pt x="23128" y="10455"/>
                    </a:lnTo>
                    <a:lnTo>
                      <a:pt x="23243" y="10687"/>
                    </a:lnTo>
                    <a:lnTo>
                      <a:pt x="23378" y="10957"/>
                    </a:lnTo>
                    <a:lnTo>
                      <a:pt x="23456" y="11092"/>
                    </a:lnTo>
                    <a:lnTo>
                      <a:pt x="23533" y="11207"/>
                    </a:lnTo>
                    <a:lnTo>
                      <a:pt x="23629" y="11304"/>
                    </a:lnTo>
                    <a:lnTo>
                      <a:pt x="23726" y="11400"/>
                    </a:lnTo>
                    <a:lnTo>
                      <a:pt x="23861" y="11477"/>
                    </a:lnTo>
                    <a:lnTo>
                      <a:pt x="23996" y="11535"/>
                    </a:lnTo>
                    <a:lnTo>
                      <a:pt x="24131" y="11555"/>
                    </a:lnTo>
                    <a:lnTo>
                      <a:pt x="24285" y="11535"/>
                    </a:lnTo>
                    <a:lnTo>
                      <a:pt x="24420" y="11516"/>
                    </a:lnTo>
                    <a:lnTo>
                      <a:pt x="24536" y="11458"/>
                    </a:lnTo>
                    <a:lnTo>
                      <a:pt x="24651" y="11400"/>
                    </a:lnTo>
                    <a:lnTo>
                      <a:pt x="24767" y="11304"/>
                    </a:lnTo>
                    <a:lnTo>
                      <a:pt x="24864" y="11227"/>
                    </a:lnTo>
                    <a:lnTo>
                      <a:pt x="24941" y="11111"/>
                    </a:lnTo>
                    <a:lnTo>
                      <a:pt x="24999" y="11014"/>
                    </a:lnTo>
                    <a:lnTo>
                      <a:pt x="25056" y="10899"/>
                    </a:lnTo>
                    <a:lnTo>
                      <a:pt x="25153" y="10667"/>
                    </a:lnTo>
                    <a:lnTo>
                      <a:pt x="25211" y="10436"/>
                    </a:lnTo>
                    <a:lnTo>
                      <a:pt x="25249" y="10185"/>
                    </a:lnTo>
                    <a:lnTo>
                      <a:pt x="25327" y="9684"/>
                    </a:lnTo>
                    <a:lnTo>
                      <a:pt x="25346" y="9433"/>
                    </a:lnTo>
                    <a:lnTo>
                      <a:pt x="25365" y="9163"/>
                    </a:lnTo>
                    <a:lnTo>
                      <a:pt x="25346" y="8912"/>
                    </a:lnTo>
                    <a:lnTo>
                      <a:pt x="25307" y="8661"/>
                    </a:lnTo>
                    <a:lnTo>
                      <a:pt x="25249" y="8410"/>
                    </a:lnTo>
                    <a:lnTo>
                      <a:pt x="25153" y="8179"/>
                    </a:lnTo>
                    <a:lnTo>
                      <a:pt x="25076" y="8044"/>
                    </a:lnTo>
                    <a:lnTo>
                      <a:pt x="24979" y="7909"/>
                    </a:lnTo>
                    <a:lnTo>
                      <a:pt x="24883" y="7793"/>
                    </a:lnTo>
                    <a:lnTo>
                      <a:pt x="24767" y="7678"/>
                    </a:lnTo>
                    <a:lnTo>
                      <a:pt x="24651" y="7581"/>
                    </a:lnTo>
                    <a:lnTo>
                      <a:pt x="24516" y="7504"/>
                    </a:lnTo>
                    <a:lnTo>
                      <a:pt x="24381" y="7427"/>
                    </a:lnTo>
                    <a:lnTo>
                      <a:pt x="24227" y="7369"/>
                    </a:lnTo>
                    <a:lnTo>
                      <a:pt x="23996" y="7311"/>
                    </a:lnTo>
                    <a:lnTo>
                      <a:pt x="23764" y="7292"/>
                    </a:lnTo>
                    <a:lnTo>
                      <a:pt x="23668" y="7311"/>
                    </a:lnTo>
                    <a:lnTo>
                      <a:pt x="23552" y="7330"/>
                    </a:lnTo>
                    <a:lnTo>
                      <a:pt x="23456" y="7369"/>
                    </a:lnTo>
                    <a:lnTo>
                      <a:pt x="23340" y="7407"/>
                    </a:lnTo>
                    <a:lnTo>
                      <a:pt x="23243" y="7485"/>
                    </a:lnTo>
                    <a:lnTo>
                      <a:pt x="23147" y="7562"/>
                    </a:lnTo>
                    <a:lnTo>
                      <a:pt x="22954" y="7735"/>
                    </a:lnTo>
                    <a:lnTo>
                      <a:pt x="22819" y="7928"/>
                    </a:lnTo>
                    <a:lnTo>
                      <a:pt x="22665" y="8121"/>
                    </a:lnTo>
                    <a:lnTo>
                      <a:pt x="22549" y="8295"/>
                    </a:lnTo>
                    <a:lnTo>
                      <a:pt x="22433" y="8449"/>
                    </a:lnTo>
                    <a:lnTo>
                      <a:pt x="22433" y="7967"/>
                    </a:lnTo>
                    <a:lnTo>
                      <a:pt x="22395" y="7485"/>
                    </a:lnTo>
                    <a:lnTo>
                      <a:pt x="22337" y="7002"/>
                    </a:lnTo>
                    <a:lnTo>
                      <a:pt x="22298" y="6752"/>
                    </a:lnTo>
                    <a:lnTo>
                      <a:pt x="22240" y="6520"/>
                    </a:lnTo>
                    <a:lnTo>
                      <a:pt x="22144" y="6192"/>
                    </a:lnTo>
                    <a:lnTo>
                      <a:pt x="22028" y="5903"/>
                    </a:lnTo>
                    <a:lnTo>
                      <a:pt x="21893" y="5633"/>
                    </a:lnTo>
                    <a:lnTo>
                      <a:pt x="21739" y="5382"/>
                    </a:lnTo>
                    <a:lnTo>
                      <a:pt x="21565" y="5151"/>
                    </a:lnTo>
                    <a:lnTo>
                      <a:pt x="21372" y="4939"/>
                    </a:lnTo>
                    <a:lnTo>
                      <a:pt x="21160" y="4765"/>
                    </a:lnTo>
                    <a:lnTo>
                      <a:pt x="20929" y="4611"/>
                    </a:lnTo>
                    <a:lnTo>
                      <a:pt x="20697" y="4476"/>
                    </a:lnTo>
                    <a:lnTo>
                      <a:pt x="20466" y="4360"/>
                    </a:lnTo>
                    <a:lnTo>
                      <a:pt x="20234" y="4263"/>
                    </a:lnTo>
                    <a:lnTo>
                      <a:pt x="20022" y="4186"/>
                    </a:lnTo>
                    <a:lnTo>
                      <a:pt x="19791" y="4128"/>
                    </a:lnTo>
                    <a:lnTo>
                      <a:pt x="19579" y="4090"/>
                    </a:lnTo>
                    <a:lnTo>
                      <a:pt x="19347" y="4071"/>
                    </a:lnTo>
                    <a:lnTo>
                      <a:pt x="19135" y="4071"/>
                    </a:lnTo>
                    <a:lnTo>
                      <a:pt x="18942" y="4090"/>
                    </a:lnTo>
                    <a:lnTo>
                      <a:pt x="18730" y="4128"/>
                    </a:lnTo>
                    <a:lnTo>
                      <a:pt x="18537" y="4167"/>
                    </a:lnTo>
                    <a:lnTo>
                      <a:pt x="18325" y="4244"/>
                    </a:lnTo>
                    <a:lnTo>
                      <a:pt x="18151" y="4341"/>
                    </a:lnTo>
                    <a:lnTo>
                      <a:pt x="17958" y="4456"/>
                    </a:lnTo>
                    <a:lnTo>
                      <a:pt x="17785" y="4572"/>
                    </a:lnTo>
                    <a:lnTo>
                      <a:pt x="17611" y="4726"/>
                    </a:lnTo>
                    <a:lnTo>
                      <a:pt x="17380" y="4958"/>
                    </a:lnTo>
                    <a:lnTo>
                      <a:pt x="17168" y="5228"/>
                    </a:lnTo>
                    <a:lnTo>
                      <a:pt x="16975" y="5498"/>
                    </a:lnTo>
                    <a:lnTo>
                      <a:pt x="16782" y="5768"/>
                    </a:lnTo>
                    <a:lnTo>
                      <a:pt x="16820" y="5266"/>
                    </a:lnTo>
                    <a:lnTo>
                      <a:pt x="16820" y="4784"/>
                    </a:lnTo>
                    <a:lnTo>
                      <a:pt x="16820" y="4283"/>
                    </a:lnTo>
                    <a:lnTo>
                      <a:pt x="16782" y="3801"/>
                    </a:lnTo>
                    <a:lnTo>
                      <a:pt x="16743" y="3164"/>
                    </a:lnTo>
                    <a:lnTo>
                      <a:pt x="16685" y="2836"/>
                    </a:lnTo>
                    <a:lnTo>
                      <a:pt x="16627" y="2508"/>
                    </a:lnTo>
                    <a:lnTo>
                      <a:pt x="16531" y="2180"/>
                    </a:lnTo>
                    <a:lnTo>
                      <a:pt x="16435" y="1852"/>
                    </a:lnTo>
                    <a:lnTo>
                      <a:pt x="16280" y="1544"/>
                    </a:lnTo>
                    <a:lnTo>
                      <a:pt x="16107" y="1254"/>
                    </a:lnTo>
                    <a:lnTo>
                      <a:pt x="15991" y="1119"/>
                    </a:lnTo>
                    <a:lnTo>
                      <a:pt x="15875" y="965"/>
                    </a:lnTo>
                    <a:lnTo>
                      <a:pt x="15759" y="830"/>
                    </a:lnTo>
                    <a:lnTo>
                      <a:pt x="15624" y="714"/>
                    </a:lnTo>
                    <a:lnTo>
                      <a:pt x="15316" y="483"/>
                    </a:lnTo>
                    <a:lnTo>
                      <a:pt x="15007" y="309"/>
                    </a:lnTo>
                    <a:lnTo>
                      <a:pt x="14660" y="155"/>
                    </a:lnTo>
                    <a:lnTo>
                      <a:pt x="14313" y="59"/>
                    </a:lnTo>
                    <a:lnTo>
                      <a:pt x="14139" y="20"/>
                    </a:lnTo>
                    <a:lnTo>
                      <a:pt x="13946" y="1"/>
                    </a:lnTo>
                    <a:close/>
                  </a:path>
                </a:pathLst>
              </a:custGeom>
              <a:gradFill>
                <a:gsLst>
                  <a:gs pos="0">
                    <a:schemeClr val="lt1"/>
                  </a:gs>
                  <a:gs pos="100000">
                    <a:schemeClr val="dk2"/>
                  </a:gs>
                </a:gsLst>
                <a:lin ang="26986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94" name="Google Shape;94;p2"/>
          <p:cNvGrpSpPr/>
          <p:nvPr/>
        </p:nvGrpSpPr>
        <p:grpSpPr>
          <a:xfrm>
            <a:off x="3854661" y="4043113"/>
            <a:ext cx="247744" cy="438861"/>
            <a:chOff x="11698550" y="1830825"/>
            <a:chExt cx="810150" cy="1435124"/>
          </a:xfrm>
        </p:grpSpPr>
        <p:pic>
          <p:nvPicPr>
            <p:cNvPr id="95" name="Google Shape;95;p2"/>
            <p:cNvPicPr preferRelativeResize="0"/>
            <p:nvPr/>
          </p:nvPicPr>
          <p:blipFill>
            <a:blip r:embed="rId4">
              <a:alphaModFix amt="45000"/>
            </a:blip>
            <a:stretch>
              <a:fillRect/>
            </a:stretch>
          </p:blipFill>
          <p:spPr>
            <a:xfrm>
              <a:off x="11846088" y="3150614"/>
              <a:ext cx="549414" cy="115335"/>
            </a:xfrm>
            <a:prstGeom prst="rect">
              <a:avLst/>
            </a:prstGeom>
            <a:noFill/>
            <a:ln>
              <a:noFill/>
            </a:ln>
          </p:spPr>
        </p:pic>
        <p:grpSp>
          <p:nvGrpSpPr>
            <p:cNvPr id="96" name="Google Shape;96;p2"/>
            <p:cNvGrpSpPr/>
            <p:nvPr/>
          </p:nvGrpSpPr>
          <p:grpSpPr>
            <a:xfrm>
              <a:off x="11698550" y="1830825"/>
              <a:ext cx="810150" cy="1371900"/>
              <a:chOff x="-1333525" y="144425"/>
              <a:chExt cx="810150" cy="1371900"/>
            </a:xfrm>
          </p:grpSpPr>
          <p:sp>
            <p:nvSpPr>
              <p:cNvPr id="97" name="Google Shape;97;p2"/>
              <p:cNvSpPr/>
              <p:nvPr/>
            </p:nvSpPr>
            <p:spPr>
              <a:xfrm>
                <a:off x="-976200" y="1080375"/>
                <a:ext cx="118175" cy="435950"/>
              </a:xfrm>
              <a:custGeom>
                <a:avLst/>
                <a:gdLst/>
                <a:ahLst/>
                <a:cxnLst/>
                <a:rect l="l" t="t" r="r" b="b"/>
                <a:pathLst>
                  <a:path w="4727" h="17438" extrusionOk="0">
                    <a:moveTo>
                      <a:pt x="541" y="1"/>
                    </a:moveTo>
                    <a:lnTo>
                      <a:pt x="425" y="20"/>
                    </a:lnTo>
                    <a:lnTo>
                      <a:pt x="328" y="59"/>
                    </a:lnTo>
                    <a:lnTo>
                      <a:pt x="251" y="97"/>
                    </a:lnTo>
                    <a:lnTo>
                      <a:pt x="155" y="175"/>
                    </a:lnTo>
                    <a:lnTo>
                      <a:pt x="97" y="252"/>
                    </a:lnTo>
                    <a:lnTo>
                      <a:pt x="58" y="329"/>
                    </a:lnTo>
                    <a:lnTo>
                      <a:pt x="20" y="445"/>
                    </a:lnTo>
                    <a:lnTo>
                      <a:pt x="1" y="541"/>
                    </a:lnTo>
                    <a:lnTo>
                      <a:pt x="1" y="16917"/>
                    </a:lnTo>
                    <a:lnTo>
                      <a:pt x="20" y="17013"/>
                    </a:lnTo>
                    <a:lnTo>
                      <a:pt x="58" y="17129"/>
                    </a:lnTo>
                    <a:lnTo>
                      <a:pt x="97" y="17206"/>
                    </a:lnTo>
                    <a:lnTo>
                      <a:pt x="155" y="17283"/>
                    </a:lnTo>
                    <a:lnTo>
                      <a:pt x="251" y="17361"/>
                    </a:lnTo>
                    <a:lnTo>
                      <a:pt x="328" y="17399"/>
                    </a:lnTo>
                    <a:lnTo>
                      <a:pt x="425" y="17438"/>
                    </a:lnTo>
                    <a:lnTo>
                      <a:pt x="4302" y="17438"/>
                    </a:lnTo>
                    <a:lnTo>
                      <a:pt x="4398" y="17399"/>
                    </a:lnTo>
                    <a:lnTo>
                      <a:pt x="4495" y="17361"/>
                    </a:lnTo>
                    <a:lnTo>
                      <a:pt x="4572" y="17283"/>
                    </a:lnTo>
                    <a:lnTo>
                      <a:pt x="4630" y="17206"/>
                    </a:lnTo>
                    <a:lnTo>
                      <a:pt x="4688" y="17129"/>
                    </a:lnTo>
                    <a:lnTo>
                      <a:pt x="4726" y="17013"/>
                    </a:lnTo>
                    <a:lnTo>
                      <a:pt x="4726" y="16917"/>
                    </a:lnTo>
                    <a:lnTo>
                      <a:pt x="4726" y="541"/>
                    </a:lnTo>
                    <a:lnTo>
                      <a:pt x="4726" y="445"/>
                    </a:lnTo>
                    <a:lnTo>
                      <a:pt x="4688" y="329"/>
                    </a:lnTo>
                    <a:lnTo>
                      <a:pt x="4630" y="252"/>
                    </a:lnTo>
                    <a:lnTo>
                      <a:pt x="4572" y="175"/>
                    </a:lnTo>
                    <a:lnTo>
                      <a:pt x="4495" y="97"/>
                    </a:lnTo>
                    <a:lnTo>
                      <a:pt x="4398" y="59"/>
                    </a:lnTo>
                    <a:lnTo>
                      <a:pt x="4302" y="20"/>
                    </a:lnTo>
                    <a:lnTo>
                      <a:pt x="4186" y="1"/>
                    </a:lnTo>
                    <a:close/>
                  </a:path>
                </a:pathLst>
              </a:custGeom>
              <a:gradFill>
                <a:gsLst>
                  <a:gs pos="0">
                    <a:srgbClr val="C27F69"/>
                  </a:gs>
                  <a:gs pos="100000">
                    <a:srgbClr val="724536"/>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2"/>
              <p:cNvSpPr/>
              <p:nvPr/>
            </p:nvSpPr>
            <p:spPr>
              <a:xfrm>
                <a:off x="-1331100" y="577925"/>
                <a:ext cx="807725" cy="717075"/>
              </a:xfrm>
              <a:custGeom>
                <a:avLst/>
                <a:gdLst/>
                <a:ahLst/>
                <a:cxnLst/>
                <a:rect l="l" t="t" r="r" b="b"/>
                <a:pathLst>
                  <a:path w="32309" h="28683" extrusionOk="0">
                    <a:moveTo>
                      <a:pt x="16993" y="0"/>
                    </a:moveTo>
                    <a:lnTo>
                      <a:pt x="16723" y="20"/>
                    </a:lnTo>
                    <a:lnTo>
                      <a:pt x="16453" y="39"/>
                    </a:lnTo>
                    <a:lnTo>
                      <a:pt x="16183" y="97"/>
                    </a:lnTo>
                    <a:lnTo>
                      <a:pt x="15913" y="155"/>
                    </a:lnTo>
                    <a:lnTo>
                      <a:pt x="15643" y="232"/>
                    </a:lnTo>
                    <a:lnTo>
                      <a:pt x="15373" y="328"/>
                    </a:lnTo>
                    <a:lnTo>
                      <a:pt x="15122" y="444"/>
                    </a:lnTo>
                    <a:lnTo>
                      <a:pt x="14852" y="579"/>
                    </a:lnTo>
                    <a:lnTo>
                      <a:pt x="14582" y="714"/>
                    </a:lnTo>
                    <a:lnTo>
                      <a:pt x="14062" y="1042"/>
                    </a:lnTo>
                    <a:lnTo>
                      <a:pt x="13541" y="1408"/>
                    </a:lnTo>
                    <a:lnTo>
                      <a:pt x="13039" y="1833"/>
                    </a:lnTo>
                    <a:lnTo>
                      <a:pt x="12519" y="2276"/>
                    </a:lnTo>
                    <a:lnTo>
                      <a:pt x="12017" y="2739"/>
                    </a:lnTo>
                    <a:lnTo>
                      <a:pt x="11516" y="3241"/>
                    </a:lnTo>
                    <a:lnTo>
                      <a:pt x="10975" y="3819"/>
                    </a:lnTo>
                    <a:lnTo>
                      <a:pt x="10435" y="4398"/>
                    </a:lnTo>
                    <a:lnTo>
                      <a:pt x="9915" y="5015"/>
                    </a:lnTo>
                    <a:lnTo>
                      <a:pt x="9413" y="5613"/>
                    </a:lnTo>
                    <a:lnTo>
                      <a:pt x="8931" y="6250"/>
                    </a:lnTo>
                    <a:lnTo>
                      <a:pt x="8449" y="6886"/>
                    </a:lnTo>
                    <a:lnTo>
                      <a:pt x="7986" y="7542"/>
                    </a:lnTo>
                    <a:lnTo>
                      <a:pt x="7542" y="8198"/>
                    </a:lnTo>
                    <a:lnTo>
                      <a:pt x="7118" y="8873"/>
                    </a:lnTo>
                    <a:lnTo>
                      <a:pt x="6693" y="9548"/>
                    </a:lnTo>
                    <a:lnTo>
                      <a:pt x="6288" y="10223"/>
                    </a:lnTo>
                    <a:lnTo>
                      <a:pt x="5883" y="10918"/>
                    </a:lnTo>
                    <a:lnTo>
                      <a:pt x="5498" y="11631"/>
                    </a:lnTo>
                    <a:lnTo>
                      <a:pt x="5131" y="12326"/>
                    </a:lnTo>
                    <a:lnTo>
                      <a:pt x="4417" y="13753"/>
                    </a:lnTo>
                    <a:lnTo>
                      <a:pt x="3916" y="14775"/>
                    </a:lnTo>
                    <a:lnTo>
                      <a:pt x="3376" y="15798"/>
                    </a:lnTo>
                    <a:lnTo>
                      <a:pt x="2836" y="16801"/>
                    </a:lnTo>
                    <a:lnTo>
                      <a:pt x="2315" y="17842"/>
                    </a:lnTo>
                    <a:lnTo>
                      <a:pt x="1813" y="18864"/>
                    </a:lnTo>
                    <a:lnTo>
                      <a:pt x="1331" y="19906"/>
                    </a:lnTo>
                    <a:lnTo>
                      <a:pt x="1119" y="20446"/>
                    </a:lnTo>
                    <a:lnTo>
                      <a:pt x="907" y="20986"/>
                    </a:lnTo>
                    <a:lnTo>
                      <a:pt x="714" y="21507"/>
                    </a:lnTo>
                    <a:lnTo>
                      <a:pt x="540" y="22066"/>
                    </a:lnTo>
                    <a:lnTo>
                      <a:pt x="367" y="22645"/>
                    </a:lnTo>
                    <a:lnTo>
                      <a:pt x="213" y="23243"/>
                    </a:lnTo>
                    <a:lnTo>
                      <a:pt x="135" y="23609"/>
                    </a:lnTo>
                    <a:lnTo>
                      <a:pt x="77" y="23995"/>
                    </a:lnTo>
                    <a:lnTo>
                      <a:pt x="20" y="24400"/>
                    </a:lnTo>
                    <a:lnTo>
                      <a:pt x="0" y="24786"/>
                    </a:lnTo>
                    <a:lnTo>
                      <a:pt x="0" y="25172"/>
                    </a:lnTo>
                    <a:lnTo>
                      <a:pt x="20" y="25558"/>
                    </a:lnTo>
                    <a:lnTo>
                      <a:pt x="97" y="25924"/>
                    </a:lnTo>
                    <a:lnTo>
                      <a:pt x="193" y="26310"/>
                    </a:lnTo>
                    <a:lnTo>
                      <a:pt x="270" y="26483"/>
                    </a:lnTo>
                    <a:lnTo>
                      <a:pt x="367" y="26657"/>
                    </a:lnTo>
                    <a:lnTo>
                      <a:pt x="463" y="26831"/>
                    </a:lnTo>
                    <a:lnTo>
                      <a:pt x="579" y="27004"/>
                    </a:lnTo>
                    <a:lnTo>
                      <a:pt x="695" y="27159"/>
                    </a:lnTo>
                    <a:lnTo>
                      <a:pt x="830" y="27294"/>
                    </a:lnTo>
                    <a:lnTo>
                      <a:pt x="965" y="27429"/>
                    </a:lnTo>
                    <a:lnTo>
                      <a:pt x="1119" y="27544"/>
                    </a:lnTo>
                    <a:lnTo>
                      <a:pt x="1273" y="27660"/>
                    </a:lnTo>
                    <a:lnTo>
                      <a:pt x="1447" y="27756"/>
                    </a:lnTo>
                    <a:lnTo>
                      <a:pt x="1621" y="27834"/>
                    </a:lnTo>
                    <a:lnTo>
                      <a:pt x="1794" y="27911"/>
                    </a:lnTo>
                    <a:lnTo>
                      <a:pt x="1987" y="27949"/>
                    </a:lnTo>
                    <a:lnTo>
                      <a:pt x="2161" y="27969"/>
                    </a:lnTo>
                    <a:lnTo>
                      <a:pt x="2354" y="27988"/>
                    </a:lnTo>
                    <a:lnTo>
                      <a:pt x="2546" y="27969"/>
                    </a:lnTo>
                    <a:lnTo>
                      <a:pt x="2836" y="27911"/>
                    </a:lnTo>
                    <a:lnTo>
                      <a:pt x="3106" y="27814"/>
                    </a:lnTo>
                    <a:lnTo>
                      <a:pt x="3357" y="27679"/>
                    </a:lnTo>
                    <a:lnTo>
                      <a:pt x="3607" y="27525"/>
                    </a:lnTo>
                    <a:lnTo>
                      <a:pt x="3839" y="27332"/>
                    </a:lnTo>
                    <a:lnTo>
                      <a:pt x="4070" y="27139"/>
                    </a:lnTo>
                    <a:lnTo>
                      <a:pt x="4514" y="26715"/>
                    </a:lnTo>
                    <a:lnTo>
                      <a:pt x="4957" y="26310"/>
                    </a:lnTo>
                    <a:lnTo>
                      <a:pt x="5189" y="26117"/>
                    </a:lnTo>
                    <a:lnTo>
                      <a:pt x="5440" y="25943"/>
                    </a:lnTo>
                    <a:lnTo>
                      <a:pt x="5671" y="25808"/>
                    </a:lnTo>
                    <a:lnTo>
                      <a:pt x="5941" y="25693"/>
                    </a:lnTo>
                    <a:lnTo>
                      <a:pt x="6211" y="25615"/>
                    </a:lnTo>
                    <a:lnTo>
                      <a:pt x="6346" y="25596"/>
                    </a:lnTo>
                    <a:lnTo>
                      <a:pt x="6501" y="25577"/>
                    </a:lnTo>
                    <a:lnTo>
                      <a:pt x="6771" y="25596"/>
                    </a:lnTo>
                    <a:lnTo>
                      <a:pt x="7041" y="25635"/>
                    </a:lnTo>
                    <a:lnTo>
                      <a:pt x="7291" y="25731"/>
                    </a:lnTo>
                    <a:lnTo>
                      <a:pt x="7523" y="25847"/>
                    </a:lnTo>
                    <a:lnTo>
                      <a:pt x="7754" y="25982"/>
                    </a:lnTo>
                    <a:lnTo>
                      <a:pt x="7966" y="26156"/>
                    </a:lnTo>
                    <a:lnTo>
                      <a:pt x="8159" y="26329"/>
                    </a:lnTo>
                    <a:lnTo>
                      <a:pt x="8352" y="26541"/>
                    </a:lnTo>
                    <a:lnTo>
                      <a:pt x="8738" y="26966"/>
                    </a:lnTo>
                    <a:lnTo>
                      <a:pt x="9104" y="27390"/>
                    </a:lnTo>
                    <a:lnTo>
                      <a:pt x="9278" y="27602"/>
                    </a:lnTo>
                    <a:lnTo>
                      <a:pt x="9471" y="27795"/>
                    </a:lnTo>
                    <a:lnTo>
                      <a:pt x="9664" y="27969"/>
                    </a:lnTo>
                    <a:lnTo>
                      <a:pt x="9876" y="28142"/>
                    </a:lnTo>
                    <a:lnTo>
                      <a:pt x="10165" y="28335"/>
                    </a:lnTo>
                    <a:lnTo>
                      <a:pt x="10474" y="28489"/>
                    </a:lnTo>
                    <a:lnTo>
                      <a:pt x="10783" y="28586"/>
                    </a:lnTo>
                    <a:lnTo>
                      <a:pt x="11091" y="28663"/>
                    </a:lnTo>
                    <a:lnTo>
                      <a:pt x="11400" y="28682"/>
                    </a:lnTo>
                    <a:lnTo>
                      <a:pt x="11708" y="28682"/>
                    </a:lnTo>
                    <a:lnTo>
                      <a:pt x="12017" y="28624"/>
                    </a:lnTo>
                    <a:lnTo>
                      <a:pt x="12326" y="28567"/>
                    </a:lnTo>
                    <a:lnTo>
                      <a:pt x="12634" y="28451"/>
                    </a:lnTo>
                    <a:lnTo>
                      <a:pt x="12924" y="28335"/>
                    </a:lnTo>
                    <a:lnTo>
                      <a:pt x="13213" y="28162"/>
                    </a:lnTo>
                    <a:lnTo>
                      <a:pt x="13483" y="27988"/>
                    </a:lnTo>
                    <a:lnTo>
                      <a:pt x="13753" y="27795"/>
                    </a:lnTo>
                    <a:lnTo>
                      <a:pt x="14004" y="27564"/>
                    </a:lnTo>
                    <a:lnTo>
                      <a:pt x="14235" y="27332"/>
                    </a:lnTo>
                    <a:lnTo>
                      <a:pt x="14467" y="27081"/>
                    </a:lnTo>
                    <a:lnTo>
                      <a:pt x="14698" y="26811"/>
                    </a:lnTo>
                    <a:lnTo>
                      <a:pt x="14949" y="26561"/>
                    </a:lnTo>
                    <a:lnTo>
                      <a:pt x="15200" y="26310"/>
                    </a:lnTo>
                    <a:lnTo>
                      <a:pt x="15489" y="26098"/>
                    </a:lnTo>
                    <a:lnTo>
                      <a:pt x="15643" y="26001"/>
                    </a:lnTo>
                    <a:lnTo>
                      <a:pt x="15778" y="25905"/>
                    </a:lnTo>
                    <a:lnTo>
                      <a:pt x="15933" y="25847"/>
                    </a:lnTo>
                    <a:lnTo>
                      <a:pt x="16087" y="25789"/>
                    </a:lnTo>
                    <a:lnTo>
                      <a:pt x="16241" y="25750"/>
                    </a:lnTo>
                    <a:lnTo>
                      <a:pt x="16415" y="25731"/>
                    </a:lnTo>
                    <a:lnTo>
                      <a:pt x="16569" y="25750"/>
                    </a:lnTo>
                    <a:lnTo>
                      <a:pt x="16743" y="25770"/>
                    </a:lnTo>
                    <a:lnTo>
                      <a:pt x="16974" y="25828"/>
                    </a:lnTo>
                    <a:lnTo>
                      <a:pt x="17186" y="25924"/>
                    </a:lnTo>
                    <a:lnTo>
                      <a:pt x="17379" y="26040"/>
                    </a:lnTo>
                    <a:lnTo>
                      <a:pt x="17572" y="26175"/>
                    </a:lnTo>
                    <a:lnTo>
                      <a:pt x="18170" y="26599"/>
                    </a:lnTo>
                    <a:lnTo>
                      <a:pt x="18787" y="26985"/>
                    </a:lnTo>
                    <a:lnTo>
                      <a:pt x="19115" y="27178"/>
                    </a:lnTo>
                    <a:lnTo>
                      <a:pt x="19424" y="27332"/>
                    </a:lnTo>
                    <a:lnTo>
                      <a:pt x="19771" y="27467"/>
                    </a:lnTo>
                    <a:lnTo>
                      <a:pt x="20099" y="27583"/>
                    </a:lnTo>
                    <a:lnTo>
                      <a:pt x="20465" y="27660"/>
                    </a:lnTo>
                    <a:lnTo>
                      <a:pt x="20832" y="27699"/>
                    </a:lnTo>
                    <a:lnTo>
                      <a:pt x="21025" y="27699"/>
                    </a:lnTo>
                    <a:lnTo>
                      <a:pt x="21198" y="27679"/>
                    </a:lnTo>
                    <a:lnTo>
                      <a:pt x="21391" y="27660"/>
                    </a:lnTo>
                    <a:lnTo>
                      <a:pt x="21565" y="27621"/>
                    </a:lnTo>
                    <a:lnTo>
                      <a:pt x="21738" y="27583"/>
                    </a:lnTo>
                    <a:lnTo>
                      <a:pt x="21912" y="27525"/>
                    </a:lnTo>
                    <a:lnTo>
                      <a:pt x="22066" y="27448"/>
                    </a:lnTo>
                    <a:lnTo>
                      <a:pt x="22221" y="27351"/>
                    </a:lnTo>
                    <a:lnTo>
                      <a:pt x="22375" y="27255"/>
                    </a:lnTo>
                    <a:lnTo>
                      <a:pt x="22510" y="27159"/>
                    </a:lnTo>
                    <a:lnTo>
                      <a:pt x="22645" y="27023"/>
                    </a:lnTo>
                    <a:lnTo>
                      <a:pt x="22741" y="26888"/>
                    </a:lnTo>
                    <a:lnTo>
                      <a:pt x="22896" y="26657"/>
                    </a:lnTo>
                    <a:lnTo>
                      <a:pt x="23031" y="26426"/>
                    </a:lnTo>
                    <a:lnTo>
                      <a:pt x="23166" y="26175"/>
                    </a:lnTo>
                    <a:lnTo>
                      <a:pt x="23301" y="25943"/>
                    </a:lnTo>
                    <a:lnTo>
                      <a:pt x="23455" y="25731"/>
                    </a:lnTo>
                    <a:lnTo>
                      <a:pt x="23532" y="25654"/>
                    </a:lnTo>
                    <a:lnTo>
                      <a:pt x="23629" y="25577"/>
                    </a:lnTo>
                    <a:lnTo>
                      <a:pt x="23725" y="25519"/>
                    </a:lnTo>
                    <a:lnTo>
                      <a:pt x="23822" y="25461"/>
                    </a:lnTo>
                    <a:lnTo>
                      <a:pt x="23937" y="25423"/>
                    </a:lnTo>
                    <a:lnTo>
                      <a:pt x="24072" y="25423"/>
                    </a:lnTo>
                    <a:lnTo>
                      <a:pt x="24227" y="25442"/>
                    </a:lnTo>
                    <a:lnTo>
                      <a:pt x="24400" y="25480"/>
                    </a:lnTo>
                    <a:lnTo>
                      <a:pt x="24554" y="25538"/>
                    </a:lnTo>
                    <a:lnTo>
                      <a:pt x="24689" y="25615"/>
                    </a:lnTo>
                    <a:lnTo>
                      <a:pt x="25133" y="25885"/>
                    </a:lnTo>
                    <a:lnTo>
                      <a:pt x="25557" y="26156"/>
                    </a:lnTo>
                    <a:lnTo>
                      <a:pt x="26425" y="26696"/>
                    </a:lnTo>
                    <a:lnTo>
                      <a:pt x="26850" y="26966"/>
                    </a:lnTo>
                    <a:lnTo>
                      <a:pt x="27293" y="27197"/>
                    </a:lnTo>
                    <a:lnTo>
                      <a:pt x="27737" y="27429"/>
                    </a:lnTo>
                    <a:lnTo>
                      <a:pt x="28200" y="27602"/>
                    </a:lnTo>
                    <a:lnTo>
                      <a:pt x="28451" y="27679"/>
                    </a:lnTo>
                    <a:lnTo>
                      <a:pt x="28701" y="27737"/>
                    </a:lnTo>
                    <a:lnTo>
                      <a:pt x="28952" y="27776"/>
                    </a:lnTo>
                    <a:lnTo>
                      <a:pt x="29222" y="27795"/>
                    </a:lnTo>
                    <a:lnTo>
                      <a:pt x="29724" y="27795"/>
                    </a:lnTo>
                    <a:lnTo>
                      <a:pt x="29994" y="27756"/>
                    </a:lnTo>
                    <a:lnTo>
                      <a:pt x="30245" y="27718"/>
                    </a:lnTo>
                    <a:lnTo>
                      <a:pt x="30476" y="27660"/>
                    </a:lnTo>
                    <a:lnTo>
                      <a:pt x="30707" y="27564"/>
                    </a:lnTo>
                    <a:lnTo>
                      <a:pt x="30939" y="27467"/>
                    </a:lnTo>
                    <a:lnTo>
                      <a:pt x="31151" y="27351"/>
                    </a:lnTo>
                    <a:lnTo>
                      <a:pt x="31344" y="27197"/>
                    </a:lnTo>
                    <a:lnTo>
                      <a:pt x="31518" y="27043"/>
                    </a:lnTo>
                    <a:lnTo>
                      <a:pt x="31672" y="26850"/>
                    </a:lnTo>
                    <a:lnTo>
                      <a:pt x="31807" y="26638"/>
                    </a:lnTo>
                    <a:lnTo>
                      <a:pt x="31942" y="26387"/>
                    </a:lnTo>
                    <a:lnTo>
                      <a:pt x="32058" y="26117"/>
                    </a:lnTo>
                    <a:lnTo>
                      <a:pt x="32135" y="25847"/>
                    </a:lnTo>
                    <a:lnTo>
                      <a:pt x="32212" y="25558"/>
                    </a:lnTo>
                    <a:lnTo>
                      <a:pt x="32270" y="25249"/>
                    </a:lnTo>
                    <a:lnTo>
                      <a:pt x="32289" y="24940"/>
                    </a:lnTo>
                    <a:lnTo>
                      <a:pt x="32308" y="24612"/>
                    </a:lnTo>
                    <a:lnTo>
                      <a:pt x="32308" y="24285"/>
                    </a:lnTo>
                    <a:lnTo>
                      <a:pt x="32289" y="23957"/>
                    </a:lnTo>
                    <a:lnTo>
                      <a:pt x="32251" y="23609"/>
                    </a:lnTo>
                    <a:lnTo>
                      <a:pt x="32212" y="23262"/>
                    </a:lnTo>
                    <a:lnTo>
                      <a:pt x="32135" y="22915"/>
                    </a:lnTo>
                    <a:lnTo>
                      <a:pt x="31980" y="22201"/>
                    </a:lnTo>
                    <a:lnTo>
                      <a:pt x="31788" y="21488"/>
                    </a:lnTo>
                    <a:lnTo>
                      <a:pt x="31556" y="20774"/>
                    </a:lnTo>
                    <a:lnTo>
                      <a:pt x="31305" y="20080"/>
                    </a:lnTo>
                    <a:lnTo>
                      <a:pt x="31016" y="19405"/>
                    </a:lnTo>
                    <a:lnTo>
                      <a:pt x="30727" y="18749"/>
                    </a:lnTo>
                    <a:lnTo>
                      <a:pt x="30418" y="18132"/>
                    </a:lnTo>
                    <a:lnTo>
                      <a:pt x="30129" y="17572"/>
                    </a:lnTo>
                    <a:lnTo>
                      <a:pt x="29839" y="17051"/>
                    </a:lnTo>
                    <a:lnTo>
                      <a:pt x="29569" y="16588"/>
                    </a:lnTo>
                    <a:lnTo>
                      <a:pt x="29049" y="15720"/>
                    </a:lnTo>
                    <a:lnTo>
                      <a:pt x="28509" y="14795"/>
                    </a:lnTo>
                    <a:lnTo>
                      <a:pt x="27428" y="12827"/>
                    </a:lnTo>
                    <a:lnTo>
                      <a:pt x="26310" y="10763"/>
                    </a:lnTo>
                    <a:lnTo>
                      <a:pt x="25133" y="8680"/>
                    </a:lnTo>
                    <a:lnTo>
                      <a:pt x="24535" y="7639"/>
                    </a:lnTo>
                    <a:lnTo>
                      <a:pt x="23937" y="6616"/>
                    </a:lnTo>
                    <a:lnTo>
                      <a:pt x="23320" y="5633"/>
                    </a:lnTo>
                    <a:lnTo>
                      <a:pt x="22683" y="4687"/>
                    </a:lnTo>
                    <a:lnTo>
                      <a:pt x="22028" y="3781"/>
                    </a:lnTo>
                    <a:lnTo>
                      <a:pt x="21700" y="3337"/>
                    </a:lnTo>
                    <a:lnTo>
                      <a:pt x="21372" y="2932"/>
                    </a:lnTo>
                    <a:lnTo>
                      <a:pt x="21044" y="2527"/>
                    </a:lnTo>
                    <a:lnTo>
                      <a:pt x="20697" y="2141"/>
                    </a:lnTo>
                    <a:lnTo>
                      <a:pt x="20369" y="1775"/>
                    </a:lnTo>
                    <a:lnTo>
                      <a:pt x="20022" y="1428"/>
                    </a:lnTo>
                    <a:lnTo>
                      <a:pt x="19752" y="1158"/>
                    </a:lnTo>
                    <a:lnTo>
                      <a:pt x="19462" y="945"/>
                    </a:lnTo>
                    <a:lnTo>
                      <a:pt x="19192" y="733"/>
                    </a:lnTo>
                    <a:lnTo>
                      <a:pt x="18903" y="560"/>
                    </a:lnTo>
                    <a:lnTo>
                      <a:pt x="18633" y="405"/>
                    </a:lnTo>
                    <a:lnTo>
                      <a:pt x="18363" y="290"/>
                    </a:lnTo>
                    <a:lnTo>
                      <a:pt x="18093" y="174"/>
                    </a:lnTo>
                    <a:lnTo>
                      <a:pt x="17804" y="97"/>
                    </a:lnTo>
                    <a:lnTo>
                      <a:pt x="17533" y="58"/>
                    </a:lnTo>
                    <a:lnTo>
                      <a:pt x="17263" y="20"/>
                    </a:lnTo>
                    <a:lnTo>
                      <a:pt x="16993" y="0"/>
                    </a:lnTo>
                    <a:close/>
                  </a:path>
                </a:pathLst>
              </a:custGeom>
              <a:gradFill>
                <a:gsLst>
                  <a:gs pos="0">
                    <a:srgbClr val="8CC396"/>
                  </a:gs>
                  <a:gs pos="100000">
                    <a:srgbClr val="4D7F56"/>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2"/>
              <p:cNvSpPr/>
              <p:nvPr/>
            </p:nvSpPr>
            <p:spPr>
              <a:xfrm>
                <a:off x="-1333525" y="1090025"/>
                <a:ext cx="805800" cy="208825"/>
              </a:xfrm>
              <a:custGeom>
                <a:avLst/>
                <a:gdLst/>
                <a:ahLst/>
                <a:cxnLst/>
                <a:rect l="l" t="t" r="r" b="b"/>
                <a:pathLst>
                  <a:path w="32232" h="8353" extrusionOk="0">
                    <a:moveTo>
                      <a:pt x="22510" y="1"/>
                    </a:moveTo>
                    <a:lnTo>
                      <a:pt x="22356" y="20"/>
                    </a:lnTo>
                    <a:lnTo>
                      <a:pt x="22183" y="39"/>
                    </a:lnTo>
                    <a:lnTo>
                      <a:pt x="22009" y="78"/>
                    </a:lnTo>
                    <a:lnTo>
                      <a:pt x="21700" y="174"/>
                    </a:lnTo>
                    <a:lnTo>
                      <a:pt x="21392" y="309"/>
                    </a:lnTo>
                    <a:lnTo>
                      <a:pt x="21083" y="464"/>
                    </a:lnTo>
                    <a:lnTo>
                      <a:pt x="20813" y="657"/>
                    </a:lnTo>
                    <a:lnTo>
                      <a:pt x="20273" y="1004"/>
                    </a:lnTo>
                    <a:lnTo>
                      <a:pt x="19887" y="1274"/>
                    </a:lnTo>
                    <a:lnTo>
                      <a:pt x="19501" y="1524"/>
                    </a:lnTo>
                    <a:lnTo>
                      <a:pt x="19096" y="1756"/>
                    </a:lnTo>
                    <a:lnTo>
                      <a:pt x="18691" y="1968"/>
                    </a:lnTo>
                    <a:lnTo>
                      <a:pt x="18286" y="2142"/>
                    </a:lnTo>
                    <a:lnTo>
                      <a:pt x="18074" y="2200"/>
                    </a:lnTo>
                    <a:lnTo>
                      <a:pt x="17862" y="2257"/>
                    </a:lnTo>
                    <a:lnTo>
                      <a:pt x="17650" y="2296"/>
                    </a:lnTo>
                    <a:lnTo>
                      <a:pt x="17418" y="2335"/>
                    </a:lnTo>
                    <a:lnTo>
                      <a:pt x="16994" y="2335"/>
                    </a:lnTo>
                    <a:lnTo>
                      <a:pt x="16627" y="2296"/>
                    </a:lnTo>
                    <a:lnTo>
                      <a:pt x="16261" y="2219"/>
                    </a:lnTo>
                    <a:lnTo>
                      <a:pt x="15914" y="2103"/>
                    </a:lnTo>
                    <a:lnTo>
                      <a:pt x="15547" y="1987"/>
                    </a:lnTo>
                    <a:lnTo>
                      <a:pt x="15084" y="1852"/>
                    </a:lnTo>
                    <a:lnTo>
                      <a:pt x="14602" y="1717"/>
                    </a:lnTo>
                    <a:lnTo>
                      <a:pt x="14371" y="1679"/>
                    </a:lnTo>
                    <a:lnTo>
                      <a:pt x="14120" y="1640"/>
                    </a:lnTo>
                    <a:lnTo>
                      <a:pt x="13869" y="1640"/>
                    </a:lnTo>
                    <a:lnTo>
                      <a:pt x="13618" y="1660"/>
                    </a:lnTo>
                    <a:lnTo>
                      <a:pt x="13426" y="1698"/>
                    </a:lnTo>
                    <a:lnTo>
                      <a:pt x="13213" y="1737"/>
                    </a:lnTo>
                    <a:lnTo>
                      <a:pt x="13021" y="1795"/>
                    </a:lnTo>
                    <a:lnTo>
                      <a:pt x="12828" y="1872"/>
                    </a:lnTo>
                    <a:lnTo>
                      <a:pt x="12461" y="2026"/>
                    </a:lnTo>
                    <a:lnTo>
                      <a:pt x="12095" y="2219"/>
                    </a:lnTo>
                    <a:lnTo>
                      <a:pt x="11670" y="2412"/>
                    </a:lnTo>
                    <a:lnTo>
                      <a:pt x="11458" y="2508"/>
                    </a:lnTo>
                    <a:lnTo>
                      <a:pt x="11246" y="2605"/>
                    </a:lnTo>
                    <a:lnTo>
                      <a:pt x="10860" y="2720"/>
                    </a:lnTo>
                    <a:lnTo>
                      <a:pt x="10455" y="2798"/>
                    </a:lnTo>
                    <a:lnTo>
                      <a:pt x="10050" y="2836"/>
                    </a:lnTo>
                    <a:lnTo>
                      <a:pt x="9626" y="2855"/>
                    </a:lnTo>
                    <a:lnTo>
                      <a:pt x="9201" y="2855"/>
                    </a:lnTo>
                    <a:lnTo>
                      <a:pt x="8796" y="2836"/>
                    </a:lnTo>
                    <a:lnTo>
                      <a:pt x="7948" y="2759"/>
                    </a:lnTo>
                    <a:lnTo>
                      <a:pt x="7446" y="2701"/>
                    </a:lnTo>
                    <a:lnTo>
                      <a:pt x="6925" y="2663"/>
                    </a:lnTo>
                    <a:lnTo>
                      <a:pt x="6231" y="2643"/>
                    </a:lnTo>
                    <a:lnTo>
                      <a:pt x="5517" y="2663"/>
                    </a:lnTo>
                    <a:lnTo>
                      <a:pt x="4823" y="2720"/>
                    </a:lnTo>
                    <a:lnTo>
                      <a:pt x="4129" y="2817"/>
                    </a:lnTo>
                    <a:lnTo>
                      <a:pt x="3434" y="2933"/>
                    </a:lnTo>
                    <a:lnTo>
                      <a:pt x="2740" y="3106"/>
                    </a:lnTo>
                    <a:lnTo>
                      <a:pt x="2084" y="3318"/>
                    </a:lnTo>
                    <a:lnTo>
                      <a:pt x="1409" y="3550"/>
                    </a:lnTo>
                    <a:lnTo>
                      <a:pt x="1409" y="3569"/>
                    </a:lnTo>
                    <a:lnTo>
                      <a:pt x="1158" y="3666"/>
                    </a:lnTo>
                    <a:lnTo>
                      <a:pt x="927" y="3762"/>
                    </a:lnTo>
                    <a:lnTo>
                      <a:pt x="695" y="3897"/>
                    </a:lnTo>
                    <a:lnTo>
                      <a:pt x="483" y="4051"/>
                    </a:lnTo>
                    <a:lnTo>
                      <a:pt x="387" y="4128"/>
                    </a:lnTo>
                    <a:lnTo>
                      <a:pt x="310" y="4225"/>
                    </a:lnTo>
                    <a:lnTo>
                      <a:pt x="232" y="4321"/>
                    </a:lnTo>
                    <a:lnTo>
                      <a:pt x="155" y="4437"/>
                    </a:lnTo>
                    <a:lnTo>
                      <a:pt x="97" y="4572"/>
                    </a:lnTo>
                    <a:lnTo>
                      <a:pt x="59" y="4707"/>
                    </a:lnTo>
                    <a:lnTo>
                      <a:pt x="20" y="4842"/>
                    </a:lnTo>
                    <a:lnTo>
                      <a:pt x="1" y="5016"/>
                    </a:lnTo>
                    <a:lnTo>
                      <a:pt x="1" y="5324"/>
                    </a:lnTo>
                    <a:lnTo>
                      <a:pt x="20" y="5614"/>
                    </a:lnTo>
                    <a:lnTo>
                      <a:pt x="97" y="5884"/>
                    </a:lnTo>
                    <a:lnTo>
                      <a:pt x="213" y="6115"/>
                    </a:lnTo>
                    <a:lnTo>
                      <a:pt x="348" y="6366"/>
                    </a:lnTo>
                    <a:lnTo>
                      <a:pt x="522" y="6578"/>
                    </a:lnTo>
                    <a:lnTo>
                      <a:pt x="715" y="6810"/>
                    </a:lnTo>
                    <a:lnTo>
                      <a:pt x="946" y="7022"/>
                    </a:lnTo>
                    <a:lnTo>
                      <a:pt x="1139" y="7176"/>
                    </a:lnTo>
                    <a:lnTo>
                      <a:pt x="1351" y="7330"/>
                    </a:lnTo>
                    <a:lnTo>
                      <a:pt x="1563" y="7446"/>
                    </a:lnTo>
                    <a:lnTo>
                      <a:pt x="1775" y="7523"/>
                    </a:lnTo>
                    <a:lnTo>
                      <a:pt x="1988" y="7600"/>
                    </a:lnTo>
                    <a:lnTo>
                      <a:pt x="2219" y="7639"/>
                    </a:lnTo>
                    <a:lnTo>
                      <a:pt x="2431" y="7639"/>
                    </a:lnTo>
                    <a:lnTo>
                      <a:pt x="2663" y="7620"/>
                    </a:lnTo>
                    <a:lnTo>
                      <a:pt x="2952" y="7562"/>
                    </a:lnTo>
                    <a:lnTo>
                      <a:pt x="3222" y="7465"/>
                    </a:lnTo>
                    <a:lnTo>
                      <a:pt x="3492" y="7330"/>
                    </a:lnTo>
                    <a:lnTo>
                      <a:pt x="3743" y="7176"/>
                    </a:lnTo>
                    <a:lnTo>
                      <a:pt x="3974" y="7002"/>
                    </a:lnTo>
                    <a:lnTo>
                      <a:pt x="4206" y="6810"/>
                    </a:lnTo>
                    <a:lnTo>
                      <a:pt x="4649" y="6385"/>
                    </a:lnTo>
                    <a:lnTo>
                      <a:pt x="5112" y="5961"/>
                    </a:lnTo>
                    <a:lnTo>
                      <a:pt x="5344" y="5787"/>
                    </a:lnTo>
                    <a:lnTo>
                      <a:pt x="5575" y="5614"/>
                    </a:lnTo>
                    <a:lnTo>
                      <a:pt x="5807" y="5459"/>
                    </a:lnTo>
                    <a:lnTo>
                      <a:pt x="6057" y="5344"/>
                    </a:lnTo>
                    <a:lnTo>
                      <a:pt x="6327" y="5266"/>
                    </a:lnTo>
                    <a:lnTo>
                      <a:pt x="6463" y="5247"/>
                    </a:lnTo>
                    <a:lnTo>
                      <a:pt x="6598" y="5228"/>
                    </a:lnTo>
                    <a:lnTo>
                      <a:pt x="6771" y="5247"/>
                    </a:lnTo>
                    <a:lnTo>
                      <a:pt x="6945" y="5247"/>
                    </a:lnTo>
                    <a:lnTo>
                      <a:pt x="7099" y="5286"/>
                    </a:lnTo>
                    <a:lnTo>
                      <a:pt x="7273" y="5344"/>
                    </a:lnTo>
                    <a:lnTo>
                      <a:pt x="7408" y="5401"/>
                    </a:lnTo>
                    <a:lnTo>
                      <a:pt x="7562" y="5479"/>
                    </a:lnTo>
                    <a:lnTo>
                      <a:pt x="7697" y="5575"/>
                    </a:lnTo>
                    <a:lnTo>
                      <a:pt x="7832" y="5672"/>
                    </a:lnTo>
                    <a:lnTo>
                      <a:pt x="8102" y="5884"/>
                    </a:lnTo>
                    <a:lnTo>
                      <a:pt x="8353" y="6134"/>
                    </a:lnTo>
                    <a:lnTo>
                      <a:pt x="8584" y="6424"/>
                    </a:lnTo>
                    <a:lnTo>
                      <a:pt x="8835" y="6694"/>
                    </a:lnTo>
                    <a:lnTo>
                      <a:pt x="9086" y="7002"/>
                    </a:lnTo>
                    <a:lnTo>
                      <a:pt x="9336" y="7272"/>
                    </a:lnTo>
                    <a:lnTo>
                      <a:pt x="9607" y="7542"/>
                    </a:lnTo>
                    <a:lnTo>
                      <a:pt x="9877" y="7774"/>
                    </a:lnTo>
                    <a:lnTo>
                      <a:pt x="10089" y="7909"/>
                    </a:lnTo>
                    <a:lnTo>
                      <a:pt x="10301" y="8025"/>
                    </a:lnTo>
                    <a:lnTo>
                      <a:pt x="10513" y="8121"/>
                    </a:lnTo>
                    <a:lnTo>
                      <a:pt x="10725" y="8218"/>
                    </a:lnTo>
                    <a:lnTo>
                      <a:pt x="10937" y="8275"/>
                    </a:lnTo>
                    <a:lnTo>
                      <a:pt x="11150" y="8314"/>
                    </a:lnTo>
                    <a:lnTo>
                      <a:pt x="11362" y="8333"/>
                    </a:lnTo>
                    <a:lnTo>
                      <a:pt x="11593" y="8353"/>
                    </a:lnTo>
                    <a:lnTo>
                      <a:pt x="11805" y="8333"/>
                    </a:lnTo>
                    <a:lnTo>
                      <a:pt x="12018" y="8314"/>
                    </a:lnTo>
                    <a:lnTo>
                      <a:pt x="12230" y="8275"/>
                    </a:lnTo>
                    <a:lnTo>
                      <a:pt x="12442" y="8218"/>
                    </a:lnTo>
                    <a:lnTo>
                      <a:pt x="12654" y="8160"/>
                    </a:lnTo>
                    <a:lnTo>
                      <a:pt x="12866" y="8063"/>
                    </a:lnTo>
                    <a:lnTo>
                      <a:pt x="13059" y="7986"/>
                    </a:lnTo>
                    <a:lnTo>
                      <a:pt x="13271" y="7870"/>
                    </a:lnTo>
                    <a:lnTo>
                      <a:pt x="13657" y="7639"/>
                    </a:lnTo>
                    <a:lnTo>
                      <a:pt x="14024" y="7350"/>
                    </a:lnTo>
                    <a:lnTo>
                      <a:pt x="14351" y="7041"/>
                    </a:lnTo>
                    <a:lnTo>
                      <a:pt x="14679" y="6694"/>
                    </a:lnTo>
                    <a:lnTo>
                      <a:pt x="14911" y="6424"/>
                    </a:lnTo>
                    <a:lnTo>
                      <a:pt x="15142" y="6173"/>
                    </a:lnTo>
                    <a:lnTo>
                      <a:pt x="15393" y="5922"/>
                    </a:lnTo>
                    <a:lnTo>
                      <a:pt x="15663" y="5729"/>
                    </a:lnTo>
                    <a:lnTo>
                      <a:pt x="15798" y="5633"/>
                    </a:lnTo>
                    <a:lnTo>
                      <a:pt x="15933" y="5556"/>
                    </a:lnTo>
                    <a:lnTo>
                      <a:pt x="16087" y="5498"/>
                    </a:lnTo>
                    <a:lnTo>
                      <a:pt x="16222" y="5440"/>
                    </a:lnTo>
                    <a:lnTo>
                      <a:pt x="16357" y="5421"/>
                    </a:lnTo>
                    <a:lnTo>
                      <a:pt x="16512" y="5401"/>
                    </a:lnTo>
                    <a:lnTo>
                      <a:pt x="16666" y="5401"/>
                    </a:lnTo>
                    <a:lnTo>
                      <a:pt x="16820" y="5421"/>
                    </a:lnTo>
                    <a:lnTo>
                      <a:pt x="17013" y="5479"/>
                    </a:lnTo>
                    <a:lnTo>
                      <a:pt x="17206" y="5575"/>
                    </a:lnTo>
                    <a:lnTo>
                      <a:pt x="17399" y="5691"/>
                    </a:lnTo>
                    <a:lnTo>
                      <a:pt x="17592" y="5807"/>
                    </a:lnTo>
                    <a:lnTo>
                      <a:pt x="17920" y="6038"/>
                    </a:lnTo>
                    <a:lnTo>
                      <a:pt x="18441" y="6385"/>
                    </a:lnTo>
                    <a:lnTo>
                      <a:pt x="18981" y="6732"/>
                    </a:lnTo>
                    <a:lnTo>
                      <a:pt x="19270" y="6887"/>
                    </a:lnTo>
                    <a:lnTo>
                      <a:pt x="19559" y="7022"/>
                    </a:lnTo>
                    <a:lnTo>
                      <a:pt x="19868" y="7137"/>
                    </a:lnTo>
                    <a:lnTo>
                      <a:pt x="20157" y="7234"/>
                    </a:lnTo>
                    <a:lnTo>
                      <a:pt x="20524" y="7311"/>
                    </a:lnTo>
                    <a:lnTo>
                      <a:pt x="20910" y="7350"/>
                    </a:lnTo>
                    <a:lnTo>
                      <a:pt x="21295" y="7350"/>
                    </a:lnTo>
                    <a:lnTo>
                      <a:pt x="21488" y="7330"/>
                    </a:lnTo>
                    <a:lnTo>
                      <a:pt x="21681" y="7292"/>
                    </a:lnTo>
                    <a:lnTo>
                      <a:pt x="21855" y="7234"/>
                    </a:lnTo>
                    <a:lnTo>
                      <a:pt x="22048" y="7176"/>
                    </a:lnTo>
                    <a:lnTo>
                      <a:pt x="22221" y="7099"/>
                    </a:lnTo>
                    <a:lnTo>
                      <a:pt x="22395" y="7002"/>
                    </a:lnTo>
                    <a:lnTo>
                      <a:pt x="22549" y="6906"/>
                    </a:lnTo>
                    <a:lnTo>
                      <a:pt x="22703" y="6771"/>
                    </a:lnTo>
                    <a:lnTo>
                      <a:pt x="22838" y="6636"/>
                    </a:lnTo>
                    <a:lnTo>
                      <a:pt x="22954" y="6482"/>
                    </a:lnTo>
                    <a:lnTo>
                      <a:pt x="23128" y="6231"/>
                    </a:lnTo>
                    <a:lnTo>
                      <a:pt x="23282" y="5961"/>
                    </a:lnTo>
                    <a:lnTo>
                      <a:pt x="23456" y="5633"/>
                    </a:lnTo>
                    <a:lnTo>
                      <a:pt x="23552" y="5479"/>
                    </a:lnTo>
                    <a:lnTo>
                      <a:pt x="23668" y="5344"/>
                    </a:lnTo>
                    <a:lnTo>
                      <a:pt x="23764" y="5247"/>
                    </a:lnTo>
                    <a:lnTo>
                      <a:pt x="23880" y="5151"/>
                    </a:lnTo>
                    <a:lnTo>
                      <a:pt x="24015" y="5093"/>
                    </a:lnTo>
                    <a:lnTo>
                      <a:pt x="24169" y="5074"/>
                    </a:lnTo>
                    <a:lnTo>
                      <a:pt x="24304" y="5093"/>
                    </a:lnTo>
                    <a:lnTo>
                      <a:pt x="24439" y="5131"/>
                    </a:lnTo>
                    <a:lnTo>
                      <a:pt x="24594" y="5189"/>
                    </a:lnTo>
                    <a:lnTo>
                      <a:pt x="24729" y="5266"/>
                    </a:lnTo>
                    <a:lnTo>
                      <a:pt x="25327" y="5614"/>
                    </a:lnTo>
                    <a:lnTo>
                      <a:pt x="25924" y="5999"/>
                    </a:lnTo>
                    <a:lnTo>
                      <a:pt x="26465" y="6347"/>
                    </a:lnTo>
                    <a:lnTo>
                      <a:pt x="27043" y="6694"/>
                    </a:lnTo>
                    <a:lnTo>
                      <a:pt x="27333" y="6848"/>
                    </a:lnTo>
                    <a:lnTo>
                      <a:pt x="27641" y="7002"/>
                    </a:lnTo>
                    <a:lnTo>
                      <a:pt x="27950" y="7137"/>
                    </a:lnTo>
                    <a:lnTo>
                      <a:pt x="28258" y="7253"/>
                    </a:lnTo>
                    <a:lnTo>
                      <a:pt x="28606" y="7350"/>
                    </a:lnTo>
                    <a:lnTo>
                      <a:pt x="28953" y="7427"/>
                    </a:lnTo>
                    <a:lnTo>
                      <a:pt x="29300" y="7465"/>
                    </a:lnTo>
                    <a:lnTo>
                      <a:pt x="29628" y="7465"/>
                    </a:lnTo>
                    <a:lnTo>
                      <a:pt x="29975" y="7446"/>
                    </a:lnTo>
                    <a:lnTo>
                      <a:pt x="30303" y="7388"/>
                    </a:lnTo>
                    <a:lnTo>
                      <a:pt x="30612" y="7311"/>
                    </a:lnTo>
                    <a:lnTo>
                      <a:pt x="30920" y="7195"/>
                    </a:lnTo>
                    <a:lnTo>
                      <a:pt x="31113" y="7099"/>
                    </a:lnTo>
                    <a:lnTo>
                      <a:pt x="31306" y="6983"/>
                    </a:lnTo>
                    <a:lnTo>
                      <a:pt x="31518" y="6867"/>
                    </a:lnTo>
                    <a:lnTo>
                      <a:pt x="31692" y="6713"/>
                    </a:lnTo>
                    <a:lnTo>
                      <a:pt x="31865" y="6559"/>
                    </a:lnTo>
                    <a:lnTo>
                      <a:pt x="32000" y="6385"/>
                    </a:lnTo>
                    <a:lnTo>
                      <a:pt x="32116" y="6212"/>
                    </a:lnTo>
                    <a:lnTo>
                      <a:pt x="32193" y="5999"/>
                    </a:lnTo>
                    <a:lnTo>
                      <a:pt x="32213" y="5903"/>
                    </a:lnTo>
                    <a:lnTo>
                      <a:pt x="32232" y="5787"/>
                    </a:lnTo>
                    <a:lnTo>
                      <a:pt x="32232" y="5691"/>
                    </a:lnTo>
                    <a:lnTo>
                      <a:pt x="32213" y="5575"/>
                    </a:lnTo>
                    <a:lnTo>
                      <a:pt x="32174" y="5479"/>
                    </a:lnTo>
                    <a:lnTo>
                      <a:pt x="32135" y="5382"/>
                    </a:lnTo>
                    <a:lnTo>
                      <a:pt x="32020" y="5170"/>
                    </a:lnTo>
                    <a:lnTo>
                      <a:pt x="31885" y="5016"/>
                    </a:lnTo>
                    <a:lnTo>
                      <a:pt x="31750" y="4881"/>
                    </a:lnTo>
                    <a:lnTo>
                      <a:pt x="31576" y="4784"/>
                    </a:lnTo>
                    <a:lnTo>
                      <a:pt x="31402" y="4688"/>
                    </a:lnTo>
                    <a:lnTo>
                      <a:pt x="31229" y="4611"/>
                    </a:lnTo>
                    <a:lnTo>
                      <a:pt x="31055" y="4572"/>
                    </a:lnTo>
                    <a:lnTo>
                      <a:pt x="30727" y="4495"/>
                    </a:lnTo>
                    <a:lnTo>
                      <a:pt x="30399" y="4456"/>
                    </a:lnTo>
                    <a:lnTo>
                      <a:pt x="30052" y="4456"/>
                    </a:lnTo>
                    <a:lnTo>
                      <a:pt x="29705" y="4437"/>
                    </a:lnTo>
                    <a:lnTo>
                      <a:pt x="29377" y="4398"/>
                    </a:lnTo>
                    <a:lnTo>
                      <a:pt x="29146" y="4360"/>
                    </a:lnTo>
                    <a:lnTo>
                      <a:pt x="28953" y="4302"/>
                    </a:lnTo>
                    <a:lnTo>
                      <a:pt x="28741" y="4225"/>
                    </a:lnTo>
                    <a:lnTo>
                      <a:pt x="28548" y="4148"/>
                    </a:lnTo>
                    <a:lnTo>
                      <a:pt x="28162" y="3974"/>
                    </a:lnTo>
                    <a:lnTo>
                      <a:pt x="27795" y="3743"/>
                    </a:lnTo>
                    <a:lnTo>
                      <a:pt x="27448" y="3511"/>
                    </a:lnTo>
                    <a:lnTo>
                      <a:pt x="27140" y="3241"/>
                    </a:lnTo>
                    <a:lnTo>
                      <a:pt x="26831" y="2990"/>
                    </a:lnTo>
                    <a:lnTo>
                      <a:pt x="26561" y="2720"/>
                    </a:lnTo>
                    <a:lnTo>
                      <a:pt x="26040" y="2200"/>
                    </a:lnTo>
                    <a:lnTo>
                      <a:pt x="25558" y="1717"/>
                    </a:lnTo>
                    <a:lnTo>
                      <a:pt x="25076" y="1254"/>
                    </a:lnTo>
                    <a:lnTo>
                      <a:pt x="24806" y="1042"/>
                    </a:lnTo>
                    <a:lnTo>
                      <a:pt x="24536" y="830"/>
                    </a:lnTo>
                    <a:lnTo>
                      <a:pt x="24266" y="637"/>
                    </a:lnTo>
                    <a:lnTo>
                      <a:pt x="23976" y="444"/>
                    </a:lnTo>
                    <a:lnTo>
                      <a:pt x="23648" y="271"/>
                    </a:lnTo>
                    <a:lnTo>
                      <a:pt x="23321" y="136"/>
                    </a:lnTo>
                    <a:lnTo>
                      <a:pt x="22993" y="59"/>
                    </a:lnTo>
                    <a:lnTo>
                      <a:pt x="22684" y="20"/>
                    </a:lnTo>
                    <a:lnTo>
                      <a:pt x="22510" y="1"/>
                    </a:lnTo>
                    <a:close/>
                  </a:path>
                </a:pathLst>
              </a:custGeom>
              <a:gradFill>
                <a:gsLst>
                  <a:gs pos="0">
                    <a:schemeClr val="lt1"/>
                  </a:gs>
                  <a:gs pos="100000">
                    <a:srgbClr val="B6C9DB"/>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2"/>
              <p:cNvSpPr/>
              <p:nvPr/>
            </p:nvSpPr>
            <p:spPr>
              <a:xfrm>
                <a:off x="-1222125" y="353200"/>
                <a:ext cx="593150" cy="571950"/>
              </a:xfrm>
              <a:custGeom>
                <a:avLst/>
                <a:gdLst/>
                <a:ahLst/>
                <a:cxnLst/>
                <a:rect l="l" t="t" r="r" b="b"/>
                <a:pathLst>
                  <a:path w="23726" h="22878" extrusionOk="0">
                    <a:moveTo>
                      <a:pt x="12152" y="1"/>
                    </a:moveTo>
                    <a:lnTo>
                      <a:pt x="11940" y="39"/>
                    </a:lnTo>
                    <a:lnTo>
                      <a:pt x="11747" y="59"/>
                    </a:lnTo>
                    <a:lnTo>
                      <a:pt x="11535" y="117"/>
                    </a:lnTo>
                    <a:lnTo>
                      <a:pt x="11342" y="175"/>
                    </a:lnTo>
                    <a:lnTo>
                      <a:pt x="10937" y="329"/>
                    </a:lnTo>
                    <a:lnTo>
                      <a:pt x="10532" y="541"/>
                    </a:lnTo>
                    <a:lnTo>
                      <a:pt x="10127" y="792"/>
                    </a:lnTo>
                    <a:lnTo>
                      <a:pt x="9741" y="1081"/>
                    </a:lnTo>
                    <a:lnTo>
                      <a:pt x="9355" y="1390"/>
                    </a:lnTo>
                    <a:lnTo>
                      <a:pt x="8970" y="1718"/>
                    </a:lnTo>
                    <a:lnTo>
                      <a:pt x="8584" y="2084"/>
                    </a:lnTo>
                    <a:lnTo>
                      <a:pt x="8198" y="2451"/>
                    </a:lnTo>
                    <a:lnTo>
                      <a:pt x="7870" y="2817"/>
                    </a:lnTo>
                    <a:lnTo>
                      <a:pt x="7523" y="3184"/>
                    </a:lnTo>
                    <a:lnTo>
                      <a:pt x="6867" y="3955"/>
                    </a:lnTo>
                    <a:lnTo>
                      <a:pt x="6231" y="4746"/>
                    </a:lnTo>
                    <a:lnTo>
                      <a:pt x="5633" y="5595"/>
                    </a:lnTo>
                    <a:lnTo>
                      <a:pt x="5035" y="6463"/>
                    </a:lnTo>
                    <a:lnTo>
                      <a:pt x="4475" y="7350"/>
                    </a:lnTo>
                    <a:lnTo>
                      <a:pt x="3935" y="8276"/>
                    </a:lnTo>
                    <a:lnTo>
                      <a:pt x="3434" y="9221"/>
                    </a:lnTo>
                    <a:lnTo>
                      <a:pt x="2952" y="10166"/>
                    </a:lnTo>
                    <a:lnTo>
                      <a:pt x="2489" y="11130"/>
                    </a:lnTo>
                    <a:lnTo>
                      <a:pt x="2045" y="12095"/>
                    </a:lnTo>
                    <a:lnTo>
                      <a:pt x="1640" y="13078"/>
                    </a:lnTo>
                    <a:lnTo>
                      <a:pt x="1274" y="14043"/>
                    </a:lnTo>
                    <a:lnTo>
                      <a:pt x="926" y="15007"/>
                    </a:lnTo>
                    <a:lnTo>
                      <a:pt x="598" y="15972"/>
                    </a:lnTo>
                    <a:lnTo>
                      <a:pt x="309" y="16917"/>
                    </a:lnTo>
                    <a:lnTo>
                      <a:pt x="155" y="17476"/>
                    </a:lnTo>
                    <a:lnTo>
                      <a:pt x="97" y="17766"/>
                    </a:lnTo>
                    <a:lnTo>
                      <a:pt x="58" y="18055"/>
                    </a:lnTo>
                    <a:lnTo>
                      <a:pt x="20" y="18344"/>
                    </a:lnTo>
                    <a:lnTo>
                      <a:pt x="1" y="18634"/>
                    </a:lnTo>
                    <a:lnTo>
                      <a:pt x="1" y="18923"/>
                    </a:lnTo>
                    <a:lnTo>
                      <a:pt x="1" y="19193"/>
                    </a:lnTo>
                    <a:lnTo>
                      <a:pt x="39" y="19482"/>
                    </a:lnTo>
                    <a:lnTo>
                      <a:pt x="97" y="19733"/>
                    </a:lnTo>
                    <a:lnTo>
                      <a:pt x="174" y="20003"/>
                    </a:lnTo>
                    <a:lnTo>
                      <a:pt x="271" y="20235"/>
                    </a:lnTo>
                    <a:lnTo>
                      <a:pt x="406" y="20447"/>
                    </a:lnTo>
                    <a:lnTo>
                      <a:pt x="560" y="20659"/>
                    </a:lnTo>
                    <a:lnTo>
                      <a:pt x="753" y="20832"/>
                    </a:lnTo>
                    <a:lnTo>
                      <a:pt x="965" y="21006"/>
                    </a:lnTo>
                    <a:lnTo>
                      <a:pt x="1158" y="21103"/>
                    </a:lnTo>
                    <a:lnTo>
                      <a:pt x="1370" y="21180"/>
                    </a:lnTo>
                    <a:lnTo>
                      <a:pt x="1582" y="21238"/>
                    </a:lnTo>
                    <a:lnTo>
                      <a:pt x="1775" y="21276"/>
                    </a:lnTo>
                    <a:lnTo>
                      <a:pt x="2219" y="21276"/>
                    </a:lnTo>
                    <a:lnTo>
                      <a:pt x="2431" y="21238"/>
                    </a:lnTo>
                    <a:lnTo>
                      <a:pt x="2643" y="21199"/>
                    </a:lnTo>
                    <a:lnTo>
                      <a:pt x="2874" y="21141"/>
                    </a:lnTo>
                    <a:lnTo>
                      <a:pt x="3087" y="21064"/>
                    </a:lnTo>
                    <a:lnTo>
                      <a:pt x="3299" y="20967"/>
                    </a:lnTo>
                    <a:lnTo>
                      <a:pt x="3511" y="20871"/>
                    </a:lnTo>
                    <a:lnTo>
                      <a:pt x="3704" y="20755"/>
                    </a:lnTo>
                    <a:lnTo>
                      <a:pt x="3897" y="20640"/>
                    </a:lnTo>
                    <a:lnTo>
                      <a:pt x="4263" y="20370"/>
                    </a:lnTo>
                    <a:lnTo>
                      <a:pt x="4610" y="20080"/>
                    </a:lnTo>
                    <a:lnTo>
                      <a:pt x="4938" y="19772"/>
                    </a:lnTo>
                    <a:lnTo>
                      <a:pt x="5613" y="19174"/>
                    </a:lnTo>
                    <a:lnTo>
                      <a:pt x="5961" y="18884"/>
                    </a:lnTo>
                    <a:lnTo>
                      <a:pt x="6308" y="18614"/>
                    </a:lnTo>
                    <a:lnTo>
                      <a:pt x="6694" y="18383"/>
                    </a:lnTo>
                    <a:lnTo>
                      <a:pt x="6886" y="18286"/>
                    </a:lnTo>
                    <a:lnTo>
                      <a:pt x="7099" y="18190"/>
                    </a:lnTo>
                    <a:lnTo>
                      <a:pt x="7176" y="18614"/>
                    </a:lnTo>
                    <a:lnTo>
                      <a:pt x="7272" y="19058"/>
                    </a:lnTo>
                    <a:lnTo>
                      <a:pt x="7388" y="19482"/>
                    </a:lnTo>
                    <a:lnTo>
                      <a:pt x="7523" y="19907"/>
                    </a:lnTo>
                    <a:lnTo>
                      <a:pt x="7677" y="20312"/>
                    </a:lnTo>
                    <a:lnTo>
                      <a:pt x="7851" y="20717"/>
                    </a:lnTo>
                    <a:lnTo>
                      <a:pt x="8063" y="21083"/>
                    </a:lnTo>
                    <a:lnTo>
                      <a:pt x="8295" y="21450"/>
                    </a:lnTo>
                    <a:lnTo>
                      <a:pt x="8430" y="21623"/>
                    </a:lnTo>
                    <a:lnTo>
                      <a:pt x="8584" y="21797"/>
                    </a:lnTo>
                    <a:lnTo>
                      <a:pt x="8738" y="21951"/>
                    </a:lnTo>
                    <a:lnTo>
                      <a:pt x="8912" y="22106"/>
                    </a:lnTo>
                    <a:lnTo>
                      <a:pt x="9085" y="22241"/>
                    </a:lnTo>
                    <a:lnTo>
                      <a:pt x="9259" y="22376"/>
                    </a:lnTo>
                    <a:lnTo>
                      <a:pt x="9452" y="22491"/>
                    </a:lnTo>
                    <a:lnTo>
                      <a:pt x="9645" y="22588"/>
                    </a:lnTo>
                    <a:lnTo>
                      <a:pt x="9838" y="22665"/>
                    </a:lnTo>
                    <a:lnTo>
                      <a:pt x="10050" y="22742"/>
                    </a:lnTo>
                    <a:lnTo>
                      <a:pt x="10243" y="22800"/>
                    </a:lnTo>
                    <a:lnTo>
                      <a:pt x="10455" y="22858"/>
                    </a:lnTo>
                    <a:lnTo>
                      <a:pt x="10667" y="22877"/>
                    </a:lnTo>
                    <a:lnTo>
                      <a:pt x="11111" y="22877"/>
                    </a:lnTo>
                    <a:lnTo>
                      <a:pt x="11323" y="22838"/>
                    </a:lnTo>
                    <a:lnTo>
                      <a:pt x="11612" y="22761"/>
                    </a:lnTo>
                    <a:lnTo>
                      <a:pt x="11901" y="22665"/>
                    </a:lnTo>
                    <a:lnTo>
                      <a:pt x="12171" y="22530"/>
                    </a:lnTo>
                    <a:lnTo>
                      <a:pt x="12403" y="22356"/>
                    </a:lnTo>
                    <a:lnTo>
                      <a:pt x="12654" y="22163"/>
                    </a:lnTo>
                    <a:lnTo>
                      <a:pt x="12866" y="21970"/>
                    </a:lnTo>
                    <a:lnTo>
                      <a:pt x="13078" y="21739"/>
                    </a:lnTo>
                    <a:lnTo>
                      <a:pt x="13290" y="21508"/>
                    </a:lnTo>
                    <a:lnTo>
                      <a:pt x="13676" y="20987"/>
                    </a:lnTo>
                    <a:lnTo>
                      <a:pt x="14062" y="20466"/>
                    </a:lnTo>
                    <a:lnTo>
                      <a:pt x="14428" y="19926"/>
                    </a:lnTo>
                    <a:lnTo>
                      <a:pt x="14814" y="19424"/>
                    </a:lnTo>
                    <a:lnTo>
                      <a:pt x="14949" y="19251"/>
                    </a:lnTo>
                    <a:lnTo>
                      <a:pt x="15103" y="19097"/>
                    </a:lnTo>
                    <a:lnTo>
                      <a:pt x="15277" y="18961"/>
                    </a:lnTo>
                    <a:lnTo>
                      <a:pt x="15470" y="18846"/>
                    </a:lnTo>
                    <a:lnTo>
                      <a:pt x="15663" y="18749"/>
                    </a:lnTo>
                    <a:lnTo>
                      <a:pt x="15856" y="18711"/>
                    </a:lnTo>
                    <a:lnTo>
                      <a:pt x="15952" y="18691"/>
                    </a:lnTo>
                    <a:lnTo>
                      <a:pt x="16048" y="18691"/>
                    </a:lnTo>
                    <a:lnTo>
                      <a:pt x="16145" y="18711"/>
                    </a:lnTo>
                    <a:lnTo>
                      <a:pt x="16261" y="18749"/>
                    </a:lnTo>
                    <a:lnTo>
                      <a:pt x="16376" y="18807"/>
                    </a:lnTo>
                    <a:lnTo>
                      <a:pt x="16492" y="18884"/>
                    </a:lnTo>
                    <a:lnTo>
                      <a:pt x="16589" y="18981"/>
                    </a:lnTo>
                    <a:lnTo>
                      <a:pt x="16685" y="19097"/>
                    </a:lnTo>
                    <a:lnTo>
                      <a:pt x="16839" y="19328"/>
                    </a:lnTo>
                    <a:lnTo>
                      <a:pt x="17013" y="19579"/>
                    </a:lnTo>
                    <a:lnTo>
                      <a:pt x="17148" y="19772"/>
                    </a:lnTo>
                    <a:lnTo>
                      <a:pt x="17302" y="19964"/>
                    </a:lnTo>
                    <a:lnTo>
                      <a:pt x="17476" y="20138"/>
                    </a:lnTo>
                    <a:lnTo>
                      <a:pt x="17649" y="20312"/>
                    </a:lnTo>
                    <a:lnTo>
                      <a:pt x="17842" y="20466"/>
                    </a:lnTo>
                    <a:lnTo>
                      <a:pt x="18035" y="20601"/>
                    </a:lnTo>
                    <a:lnTo>
                      <a:pt x="18247" y="20736"/>
                    </a:lnTo>
                    <a:lnTo>
                      <a:pt x="18460" y="20852"/>
                    </a:lnTo>
                    <a:lnTo>
                      <a:pt x="18672" y="20948"/>
                    </a:lnTo>
                    <a:lnTo>
                      <a:pt x="18903" y="21025"/>
                    </a:lnTo>
                    <a:lnTo>
                      <a:pt x="19135" y="21103"/>
                    </a:lnTo>
                    <a:lnTo>
                      <a:pt x="19385" y="21160"/>
                    </a:lnTo>
                    <a:lnTo>
                      <a:pt x="19617" y="21199"/>
                    </a:lnTo>
                    <a:lnTo>
                      <a:pt x="19868" y="21218"/>
                    </a:lnTo>
                    <a:lnTo>
                      <a:pt x="20350" y="21218"/>
                    </a:lnTo>
                    <a:lnTo>
                      <a:pt x="20601" y="21180"/>
                    </a:lnTo>
                    <a:lnTo>
                      <a:pt x="20832" y="21141"/>
                    </a:lnTo>
                    <a:lnTo>
                      <a:pt x="21063" y="21083"/>
                    </a:lnTo>
                    <a:lnTo>
                      <a:pt x="21295" y="21006"/>
                    </a:lnTo>
                    <a:lnTo>
                      <a:pt x="21526" y="20910"/>
                    </a:lnTo>
                    <a:lnTo>
                      <a:pt x="21739" y="20794"/>
                    </a:lnTo>
                    <a:lnTo>
                      <a:pt x="21951" y="20678"/>
                    </a:lnTo>
                    <a:lnTo>
                      <a:pt x="22163" y="20543"/>
                    </a:lnTo>
                    <a:lnTo>
                      <a:pt x="22356" y="20389"/>
                    </a:lnTo>
                    <a:lnTo>
                      <a:pt x="22529" y="20235"/>
                    </a:lnTo>
                    <a:lnTo>
                      <a:pt x="22703" y="20061"/>
                    </a:lnTo>
                    <a:lnTo>
                      <a:pt x="22877" y="19868"/>
                    </a:lnTo>
                    <a:lnTo>
                      <a:pt x="23012" y="19675"/>
                    </a:lnTo>
                    <a:lnTo>
                      <a:pt x="23166" y="19482"/>
                    </a:lnTo>
                    <a:lnTo>
                      <a:pt x="23282" y="19270"/>
                    </a:lnTo>
                    <a:lnTo>
                      <a:pt x="23378" y="19058"/>
                    </a:lnTo>
                    <a:lnTo>
                      <a:pt x="23474" y="18846"/>
                    </a:lnTo>
                    <a:lnTo>
                      <a:pt x="23532" y="18653"/>
                    </a:lnTo>
                    <a:lnTo>
                      <a:pt x="23629" y="18248"/>
                    </a:lnTo>
                    <a:lnTo>
                      <a:pt x="23706" y="17843"/>
                    </a:lnTo>
                    <a:lnTo>
                      <a:pt x="23725" y="17418"/>
                    </a:lnTo>
                    <a:lnTo>
                      <a:pt x="23706" y="17013"/>
                    </a:lnTo>
                    <a:lnTo>
                      <a:pt x="23648" y="16589"/>
                    </a:lnTo>
                    <a:lnTo>
                      <a:pt x="23552" y="16184"/>
                    </a:lnTo>
                    <a:lnTo>
                      <a:pt x="23436" y="15760"/>
                    </a:lnTo>
                    <a:lnTo>
                      <a:pt x="23301" y="15355"/>
                    </a:lnTo>
                    <a:lnTo>
                      <a:pt x="23147" y="14930"/>
                    </a:lnTo>
                    <a:lnTo>
                      <a:pt x="22973" y="14525"/>
                    </a:lnTo>
                    <a:lnTo>
                      <a:pt x="22780" y="14120"/>
                    </a:lnTo>
                    <a:lnTo>
                      <a:pt x="22568" y="13734"/>
                    </a:lnTo>
                    <a:lnTo>
                      <a:pt x="22356" y="13349"/>
                    </a:lnTo>
                    <a:lnTo>
                      <a:pt x="21893" y="12577"/>
                    </a:lnTo>
                    <a:lnTo>
                      <a:pt x="21507" y="11921"/>
                    </a:lnTo>
                    <a:lnTo>
                      <a:pt x="21102" y="11227"/>
                    </a:lnTo>
                    <a:lnTo>
                      <a:pt x="20273" y="9742"/>
                    </a:lnTo>
                    <a:lnTo>
                      <a:pt x="19424" y="8179"/>
                    </a:lnTo>
                    <a:lnTo>
                      <a:pt x="18537" y="6578"/>
                    </a:lnTo>
                    <a:lnTo>
                      <a:pt x="18093" y="5787"/>
                    </a:lnTo>
                    <a:lnTo>
                      <a:pt x="17630" y="5016"/>
                    </a:lnTo>
                    <a:lnTo>
                      <a:pt x="17148" y="4264"/>
                    </a:lnTo>
                    <a:lnTo>
                      <a:pt x="16666" y="3550"/>
                    </a:lnTo>
                    <a:lnTo>
                      <a:pt x="16183" y="2856"/>
                    </a:lnTo>
                    <a:lnTo>
                      <a:pt x="15682" y="2219"/>
                    </a:lnTo>
                    <a:lnTo>
                      <a:pt x="15180" y="1621"/>
                    </a:lnTo>
                    <a:lnTo>
                      <a:pt x="14910" y="1332"/>
                    </a:lnTo>
                    <a:lnTo>
                      <a:pt x="14660" y="1081"/>
                    </a:lnTo>
                    <a:lnTo>
                      <a:pt x="14448" y="888"/>
                    </a:lnTo>
                    <a:lnTo>
                      <a:pt x="14235" y="715"/>
                    </a:lnTo>
                    <a:lnTo>
                      <a:pt x="14023" y="560"/>
                    </a:lnTo>
                    <a:lnTo>
                      <a:pt x="13811" y="425"/>
                    </a:lnTo>
                    <a:lnTo>
                      <a:pt x="13599" y="310"/>
                    </a:lnTo>
                    <a:lnTo>
                      <a:pt x="13406" y="213"/>
                    </a:lnTo>
                    <a:lnTo>
                      <a:pt x="13194" y="136"/>
                    </a:lnTo>
                    <a:lnTo>
                      <a:pt x="12982" y="78"/>
                    </a:lnTo>
                    <a:lnTo>
                      <a:pt x="12769" y="39"/>
                    </a:lnTo>
                    <a:lnTo>
                      <a:pt x="12557" y="20"/>
                    </a:lnTo>
                    <a:lnTo>
                      <a:pt x="12364" y="1"/>
                    </a:lnTo>
                    <a:close/>
                  </a:path>
                </a:pathLst>
              </a:custGeom>
              <a:gradFill>
                <a:gsLst>
                  <a:gs pos="0">
                    <a:srgbClr val="8CC396"/>
                  </a:gs>
                  <a:gs pos="100000">
                    <a:srgbClr val="4D7F56"/>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2"/>
              <p:cNvSpPr/>
              <p:nvPr/>
            </p:nvSpPr>
            <p:spPr>
              <a:xfrm>
                <a:off x="-1226950" y="712950"/>
                <a:ext cx="605675" cy="216050"/>
              </a:xfrm>
              <a:custGeom>
                <a:avLst/>
                <a:gdLst/>
                <a:ahLst/>
                <a:cxnLst/>
                <a:rect l="l" t="t" r="r" b="b"/>
                <a:pathLst>
                  <a:path w="24227" h="8642" extrusionOk="0">
                    <a:moveTo>
                      <a:pt x="7292" y="0"/>
                    </a:moveTo>
                    <a:lnTo>
                      <a:pt x="7002" y="58"/>
                    </a:lnTo>
                    <a:lnTo>
                      <a:pt x="6713" y="135"/>
                    </a:lnTo>
                    <a:lnTo>
                      <a:pt x="6424" y="251"/>
                    </a:lnTo>
                    <a:lnTo>
                      <a:pt x="6154" y="386"/>
                    </a:lnTo>
                    <a:lnTo>
                      <a:pt x="5903" y="540"/>
                    </a:lnTo>
                    <a:lnTo>
                      <a:pt x="5652" y="714"/>
                    </a:lnTo>
                    <a:lnTo>
                      <a:pt x="5170" y="1080"/>
                    </a:lnTo>
                    <a:lnTo>
                      <a:pt x="4958" y="1235"/>
                    </a:lnTo>
                    <a:lnTo>
                      <a:pt x="4726" y="1408"/>
                    </a:lnTo>
                    <a:lnTo>
                      <a:pt x="4495" y="1582"/>
                    </a:lnTo>
                    <a:lnTo>
                      <a:pt x="4225" y="1736"/>
                    </a:lnTo>
                    <a:lnTo>
                      <a:pt x="3935" y="1871"/>
                    </a:lnTo>
                    <a:lnTo>
                      <a:pt x="3627" y="1987"/>
                    </a:lnTo>
                    <a:lnTo>
                      <a:pt x="3492" y="2025"/>
                    </a:lnTo>
                    <a:lnTo>
                      <a:pt x="3338" y="2045"/>
                    </a:lnTo>
                    <a:lnTo>
                      <a:pt x="3164" y="2064"/>
                    </a:lnTo>
                    <a:lnTo>
                      <a:pt x="2855" y="2064"/>
                    </a:lnTo>
                    <a:lnTo>
                      <a:pt x="2701" y="2025"/>
                    </a:lnTo>
                    <a:lnTo>
                      <a:pt x="2450" y="1948"/>
                    </a:lnTo>
                    <a:lnTo>
                      <a:pt x="2257" y="1890"/>
                    </a:lnTo>
                    <a:lnTo>
                      <a:pt x="2064" y="1852"/>
                    </a:lnTo>
                    <a:lnTo>
                      <a:pt x="1910" y="1833"/>
                    </a:lnTo>
                    <a:lnTo>
                      <a:pt x="1775" y="1833"/>
                    </a:lnTo>
                    <a:lnTo>
                      <a:pt x="1621" y="1852"/>
                    </a:lnTo>
                    <a:lnTo>
                      <a:pt x="1486" y="1871"/>
                    </a:lnTo>
                    <a:lnTo>
                      <a:pt x="1351" y="1929"/>
                    </a:lnTo>
                    <a:lnTo>
                      <a:pt x="1216" y="1987"/>
                    </a:lnTo>
                    <a:lnTo>
                      <a:pt x="1100" y="2045"/>
                    </a:lnTo>
                    <a:lnTo>
                      <a:pt x="965" y="2122"/>
                    </a:lnTo>
                    <a:lnTo>
                      <a:pt x="753" y="2315"/>
                    </a:lnTo>
                    <a:lnTo>
                      <a:pt x="560" y="2527"/>
                    </a:lnTo>
                    <a:lnTo>
                      <a:pt x="386" y="2778"/>
                    </a:lnTo>
                    <a:lnTo>
                      <a:pt x="271" y="3028"/>
                    </a:lnTo>
                    <a:lnTo>
                      <a:pt x="174" y="3260"/>
                    </a:lnTo>
                    <a:lnTo>
                      <a:pt x="116" y="3511"/>
                    </a:lnTo>
                    <a:lnTo>
                      <a:pt x="58" y="3761"/>
                    </a:lnTo>
                    <a:lnTo>
                      <a:pt x="20" y="4012"/>
                    </a:lnTo>
                    <a:lnTo>
                      <a:pt x="1" y="4282"/>
                    </a:lnTo>
                    <a:lnTo>
                      <a:pt x="1" y="4533"/>
                    </a:lnTo>
                    <a:lnTo>
                      <a:pt x="20" y="4803"/>
                    </a:lnTo>
                    <a:lnTo>
                      <a:pt x="58" y="5073"/>
                    </a:lnTo>
                    <a:lnTo>
                      <a:pt x="116" y="5324"/>
                    </a:lnTo>
                    <a:lnTo>
                      <a:pt x="174" y="5555"/>
                    </a:lnTo>
                    <a:lnTo>
                      <a:pt x="290" y="5806"/>
                    </a:lnTo>
                    <a:lnTo>
                      <a:pt x="406" y="6018"/>
                    </a:lnTo>
                    <a:lnTo>
                      <a:pt x="541" y="6230"/>
                    </a:lnTo>
                    <a:lnTo>
                      <a:pt x="695" y="6423"/>
                    </a:lnTo>
                    <a:lnTo>
                      <a:pt x="888" y="6577"/>
                    </a:lnTo>
                    <a:lnTo>
                      <a:pt x="1081" y="6732"/>
                    </a:lnTo>
                    <a:lnTo>
                      <a:pt x="1293" y="6848"/>
                    </a:lnTo>
                    <a:lnTo>
                      <a:pt x="1524" y="6925"/>
                    </a:lnTo>
                    <a:lnTo>
                      <a:pt x="1737" y="7002"/>
                    </a:lnTo>
                    <a:lnTo>
                      <a:pt x="1968" y="7021"/>
                    </a:lnTo>
                    <a:lnTo>
                      <a:pt x="2200" y="7040"/>
                    </a:lnTo>
                    <a:lnTo>
                      <a:pt x="2412" y="7040"/>
                    </a:lnTo>
                    <a:lnTo>
                      <a:pt x="2643" y="7002"/>
                    </a:lnTo>
                    <a:lnTo>
                      <a:pt x="2875" y="6963"/>
                    </a:lnTo>
                    <a:lnTo>
                      <a:pt x="3106" y="6886"/>
                    </a:lnTo>
                    <a:lnTo>
                      <a:pt x="3338" y="6809"/>
                    </a:lnTo>
                    <a:lnTo>
                      <a:pt x="3550" y="6713"/>
                    </a:lnTo>
                    <a:lnTo>
                      <a:pt x="3762" y="6616"/>
                    </a:lnTo>
                    <a:lnTo>
                      <a:pt x="3974" y="6500"/>
                    </a:lnTo>
                    <a:lnTo>
                      <a:pt x="4167" y="6365"/>
                    </a:lnTo>
                    <a:lnTo>
                      <a:pt x="4553" y="6095"/>
                    </a:lnTo>
                    <a:lnTo>
                      <a:pt x="4977" y="5729"/>
                    </a:lnTo>
                    <a:lnTo>
                      <a:pt x="5401" y="5343"/>
                    </a:lnTo>
                    <a:lnTo>
                      <a:pt x="5826" y="4957"/>
                    </a:lnTo>
                    <a:lnTo>
                      <a:pt x="6250" y="4591"/>
                    </a:lnTo>
                    <a:lnTo>
                      <a:pt x="6482" y="4417"/>
                    </a:lnTo>
                    <a:lnTo>
                      <a:pt x="6694" y="4263"/>
                    </a:lnTo>
                    <a:lnTo>
                      <a:pt x="6925" y="4128"/>
                    </a:lnTo>
                    <a:lnTo>
                      <a:pt x="7176" y="4012"/>
                    </a:lnTo>
                    <a:lnTo>
                      <a:pt x="7272" y="4417"/>
                    </a:lnTo>
                    <a:lnTo>
                      <a:pt x="7369" y="4822"/>
                    </a:lnTo>
                    <a:lnTo>
                      <a:pt x="7465" y="5247"/>
                    </a:lnTo>
                    <a:lnTo>
                      <a:pt x="7600" y="5652"/>
                    </a:lnTo>
                    <a:lnTo>
                      <a:pt x="7755" y="6037"/>
                    </a:lnTo>
                    <a:lnTo>
                      <a:pt x="7928" y="6423"/>
                    </a:lnTo>
                    <a:lnTo>
                      <a:pt x="8140" y="6790"/>
                    </a:lnTo>
                    <a:lnTo>
                      <a:pt x="8372" y="7156"/>
                    </a:lnTo>
                    <a:lnTo>
                      <a:pt x="8642" y="7484"/>
                    </a:lnTo>
                    <a:lnTo>
                      <a:pt x="8950" y="7773"/>
                    </a:lnTo>
                    <a:lnTo>
                      <a:pt x="9278" y="8024"/>
                    </a:lnTo>
                    <a:lnTo>
                      <a:pt x="9606" y="8256"/>
                    </a:lnTo>
                    <a:lnTo>
                      <a:pt x="9973" y="8410"/>
                    </a:lnTo>
                    <a:lnTo>
                      <a:pt x="10146" y="8487"/>
                    </a:lnTo>
                    <a:lnTo>
                      <a:pt x="10320" y="8545"/>
                    </a:lnTo>
                    <a:lnTo>
                      <a:pt x="10513" y="8583"/>
                    </a:lnTo>
                    <a:lnTo>
                      <a:pt x="10686" y="8622"/>
                    </a:lnTo>
                    <a:lnTo>
                      <a:pt x="10879" y="8641"/>
                    </a:lnTo>
                    <a:lnTo>
                      <a:pt x="11072" y="8641"/>
                    </a:lnTo>
                    <a:lnTo>
                      <a:pt x="11304" y="8622"/>
                    </a:lnTo>
                    <a:lnTo>
                      <a:pt x="11535" y="8603"/>
                    </a:lnTo>
                    <a:lnTo>
                      <a:pt x="11786" y="8545"/>
                    </a:lnTo>
                    <a:lnTo>
                      <a:pt x="11998" y="8468"/>
                    </a:lnTo>
                    <a:lnTo>
                      <a:pt x="12229" y="8371"/>
                    </a:lnTo>
                    <a:lnTo>
                      <a:pt x="12422" y="8256"/>
                    </a:lnTo>
                    <a:lnTo>
                      <a:pt x="12635" y="8121"/>
                    </a:lnTo>
                    <a:lnTo>
                      <a:pt x="12808" y="7986"/>
                    </a:lnTo>
                    <a:lnTo>
                      <a:pt x="13001" y="7831"/>
                    </a:lnTo>
                    <a:lnTo>
                      <a:pt x="13175" y="7677"/>
                    </a:lnTo>
                    <a:lnTo>
                      <a:pt x="13503" y="7310"/>
                    </a:lnTo>
                    <a:lnTo>
                      <a:pt x="13811" y="6925"/>
                    </a:lnTo>
                    <a:lnTo>
                      <a:pt x="14100" y="6520"/>
                    </a:lnTo>
                    <a:lnTo>
                      <a:pt x="14390" y="6115"/>
                    </a:lnTo>
                    <a:lnTo>
                      <a:pt x="14756" y="5613"/>
                    </a:lnTo>
                    <a:lnTo>
                      <a:pt x="15123" y="5112"/>
                    </a:lnTo>
                    <a:lnTo>
                      <a:pt x="15316" y="4899"/>
                    </a:lnTo>
                    <a:lnTo>
                      <a:pt x="15451" y="4784"/>
                    </a:lnTo>
                    <a:lnTo>
                      <a:pt x="15605" y="4649"/>
                    </a:lnTo>
                    <a:lnTo>
                      <a:pt x="15798" y="4533"/>
                    </a:lnTo>
                    <a:lnTo>
                      <a:pt x="15991" y="4475"/>
                    </a:lnTo>
                    <a:lnTo>
                      <a:pt x="16087" y="4456"/>
                    </a:lnTo>
                    <a:lnTo>
                      <a:pt x="16299" y="4456"/>
                    </a:lnTo>
                    <a:lnTo>
                      <a:pt x="16396" y="4494"/>
                    </a:lnTo>
                    <a:lnTo>
                      <a:pt x="16492" y="4533"/>
                    </a:lnTo>
                    <a:lnTo>
                      <a:pt x="16569" y="4591"/>
                    </a:lnTo>
                    <a:lnTo>
                      <a:pt x="16724" y="4745"/>
                    </a:lnTo>
                    <a:lnTo>
                      <a:pt x="16859" y="4919"/>
                    </a:lnTo>
                    <a:lnTo>
                      <a:pt x="16974" y="5112"/>
                    </a:lnTo>
                    <a:lnTo>
                      <a:pt x="17071" y="5266"/>
                    </a:lnTo>
                    <a:lnTo>
                      <a:pt x="17225" y="5478"/>
                    </a:lnTo>
                    <a:lnTo>
                      <a:pt x="17379" y="5671"/>
                    </a:lnTo>
                    <a:lnTo>
                      <a:pt x="17553" y="5845"/>
                    </a:lnTo>
                    <a:lnTo>
                      <a:pt x="17746" y="6018"/>
                    </a:lnTo>
                    <a:lnTo>
                      <a:pt x="17939" y="6192"/>
                    </a:lnTo>
                    <a:lnTo>
                      <a:pt x="18151" y="6327"/>
                    </a:lnTo>
                    <a:lnTo>
                      <a:pt x="18363" y="6462"/>
                    </a:lnTo>
                    <a:lnTo>
                      <a:pt x="18595" y="6577"/>
                    </a:lnTo>
                    <a:lnTo>
                      <a:pt x="18826" y="6693"/>
                    </a:lnTo>
                    <a:lnTo>
                      <a:pt x="19058" y="6770"/>
                    </a:lnTo>
                    <a:lnTo>
                      <a:pt x="19308" y="6848"/>
                    </a:lnTo>
                    <a:lnTo>
                      <a:pt x="19559" y="6905"/>
                    </a:lnTo>
                    <a:lnTo>
                      <a:pt x="19791" y="6944"/>
                    </a:lnTo>
                    <a:lnTo>
                      <a:pt x="20061" y="6963"/>
                    </a:lnTo>
                    <a:lnTo>
                      <a:pt x="20311" y="6983"/>
                    </a:lnTo>
                    <a:lnTo>
                      <a:pt x="20562" y="6963"/>
                    </a:lnTo>
                    <a:lnTo>
                      <a:pt x="20813" y="6925"/>
                    </a:lnTo>
                    <a:lnTo>
                      <a:pt x="21064" y="6886"/>
                    </a:lnTo>
                    <a:lnTo>
                      <a:pt x="21295" y="6828"/>
                    </a:lnTo>
                    <a:lnTo>
                      <a:pt x="21546" y="6732"/>
                    </a:lnTo>
                    <a:lnTo>
                      <a:pt x="21777" y="6635"/>
                    </a:lnTo>
                    <a:lnTo>
                      <a:pt x="22009" y="6539"/>
                    </a:lnTo>
                    <a:lnTo>
                      <a:pt x="22221" y="6404"/>
                    </a:lnTo>
                    <a:lnTo>
                      <a:pt x="22433" y="6269"/>
                    </a:lnTo>
                    <a:lnTo>
                      <a:pt x="22626" y="6115"/>
                    </a:lnTo>
                    <a:lnTo>
                      <a:pt x="22819" y="5941"/>
                    </a:lnTo>
                    <a:lnTo>
                      <a:pt x="23012" y="5767"/>
                    </a:lnTo>
                    <a:lnTo>
                      <a:pt x="23166" y="5574"/>
                    </a:lnTo>
                    <a:lnTo>
                      <a:pt x="23340" y="5382"/>
                    </a:lnTo>
                    <a:lnTo>
                      <a:pt x="23475" y="5169"/>
                    </a:lnTo>
                    <a:lnTo>
                      <a:pt x="23590" y="4938"/>
                    </a:lnTo>
                    <a:lnTo>
                      <a:pt x="23706" y="4726"/>
                    </a:lnTo>
                    <a:lnTo>
                      <a:pt x="23822" y="4456"/>
                    </a:lnTo>
                    <a:lnTo>
                      <a:pt x="23957" y="4089"/>
                    </a:lnTo>
                    <a:lnTo>
                      <a:pt x="24092" y="3684"/>
                    </a:lnTo>
                    <a:lnTo>
                      <a:pt x="24150" y="3453"/>
                    </a:lnTo>
                    <a:lnTo>
                      <a:pt x="24188" y="3241"/>
                    </a:lnTo>
                    <a:lnTo>
                      <a:pt x="24208" y="3009"/>
                    </a:lnTo>
                    <a:lnTo>
                      <a:pt x="24227" y="2797"/>
                    </a:lnTo>
                    <a:lnTo>
                      <a:pt x="24208" y="2585"/>
                    </a:lnTo>
                    <a:lnTo>
                      <a:pt x="24150" y="2373"/>
                    </a:lnTo>
                    <a:lnTo>
                      <a:pt x="24073" y="2180"/>
                    </a:lnTo>
                    <a:lnTo>
                      <a:pt x="23957" y="2006"/>
                    </a:lnTo>
                    <a:lnTo>
                      <a:pt x="23803" y="1871"/>
                    </a:lnTo>
                    <a:lnTo>
                      <a:pt x="23725" y="1794"/>
                    </a:lnTo>
                    <a:lnTo>
                      <a:pt x="23610" y="1736"/>
                    </a:lnTo>
                    <a:lnTo>
                      <a:pt x="23243" y="1562"/>
                    </a:lnTo>
                    <a:lnTo>
                      <a:pt x="23050" y="1485"/>
                    </a:lnTo>
                    <a:lnTo>
                      <a:pt x="22857" y="1427"/>
                    </a:lnTo>
                    <a:lnTo>
                      <a:pt x="22664" y="1427"/>
                    </a:lnTo>
                    <a:lnTo>
                      <a:pt x="22472" y="1447"/>
                    </a:lnTo>
                    <a:lnTo>
                      <a:pt x="22259" y="1524"/>
                    </a:lnTo>
                    <a:lnTo>
                      <a:pt x="22047" y="1640"/>
                    </a:lnTo>
                    <a:lnTo>
                      <a:pt x="21816" y="1794"/>
                    </a:lnTo>
                    <a:lnTo>
                      <a:pt x="21604" y="1968"/>
                    </a:lnTo>
                    <a:lnTo>
                      <a:pt x="21179" y="2334"/>
                    </a:lnTo>
                    <a:lnTo>
                      <a:pt x="20909" y="2585"/>
                    </a:lnTo>
                    <a:lnTo>
                      <a:pt x="20639" y="2816"/>
                    </a:lnTo>
                    <a:lnTo>
                      <a:pt x="20466" y="2951"/>
                    </a:lnTo>
                    <a:lnTo>
                      <a:pt x="20273" y="3067"/>
                    </a:lnTo>
                    <a:lnTo>
                      <a:pt x="20080" y="3183"/>
                    </a:lnTo>
                    <a:lnTo>
                      <a:pt x="19868" y="3279"/>
                    </a:lnTo>
                    <a:lnTo>
                      <a:pt x="19636" y="3356"/>
                    </a:lnTo>
                    <a:lnTo>
                      <a:pt x="19405" y="3395"/>
                    </a:lnTo>
                    <a:lnTo>
                      <a:pt x="19173" y="3414"/>
                    </a:lnTo>
                    <a:lnTo>
                      <a:pt x="18942" y="3376"/>
                    </a:lnTo>
                    <a:lnTo>
                      <a:pt x="18826" y="3337"/>
                    </a:lnTo>
                    <a:lnTo>
                      <a:pt x="18691" y="3298"/>
                    </a:lnTo>
                    <a:lnTo>
                      <a:pt x="18460" y="3183"/>
                    </a:lnTo>
                    <a:lnTo>
                      <a:pt x="18247" y="3028"/>
                    </a:lnTo>
                    <a:lnTo>
                      <a:pt x="18016" y="2874"/>
                    </a:lnTo>
                    <a:lnTo>
                      <a:pt x="17765" y="2681"/>
                    </a:lnTo>
                    <a:lnTo>
                      <a:pt x="17495" y="2508"/>
                    </a:lnTo>
                    <a:lnTo>
                      <a:pt x="17341" y="2430"/>
                    </a:lnTo>
                    <a:lnTo>
                      <a:pt x="17206" y="2373"/>
                    </a:lnTo>
                    <a:lnTo>
                      <a:pt x="17052" y="2334"/>
                    </a:lnTo>
                    <a:lnTo>
                      <a:pt x="16897" y="2295"/>
                    </a:lnTo>
                    <a:lnTo>
                      <a:pt x="16685" y="2276"/>
                    </a:lnTo>
                    <a:lnTo>
                      <a:pt x="16492" y="2276"/>
                    </a:lnTo>
                    <a:lnTo>
                      <a:pt x="16126" y="2334"/>
                    </a:lnTo>
                    <a:lnTo>
                      <a:pt x="15644" y="2411"/>
                    </a:lnTo>
                    <a:lnTo>
                      <a:pt x="15161" y="2527"/>
                    </a:lnTo>
                    <a:lnTo>
                      <a:pt x="14679" y="2662"/>
                    </a:lnTo>
                    <a:lnTo>
                      <a:pt x="14197" y="2797"/>
                    </a:lnTo>
                    <a:lnTo>
                      <a:pt x="13985" y="2874"/>
                    </a:lnTo>
                    <a:lnTo>
                      <a:pt x="13271" y="3106"/>
                    </a:lnTo>
                    <a:lnTo>
                      <a:pt x="12924" y="3202"/>
                    </a:lnTo>
                    <a:lnTo>
                      <a:pt x="12577" y="3279"/>
                    </a:lnTo>
                    <a:lnTo>
                      <a:pt x="12229" y="3298"/>
                    </a:lnTo>
                    <a:lnTo>
                      <a:pt x="12075" y="3298"/>
                    </a:lnTo>
                    <a:lnTo>
                      <a:pt x="11902" y="3279"/>
                    </a:lnTo>
                    <a:lnTo>
                      <a:pt x="11747" y="3260"/>
                    </a:lnTo>
                    <a:lnTo>
                      <a:pt x="11593" y="3202"/>
                    </a:lnTo>
                    <a:lnTo>
                      <a:pt x="11439" y="3144"/>
                    </a:lnTo>
                    <a:lnTo>
                      <a:pt x="11304" y="3067"/>
                    </a:lnTo>
                    <a:lnTo>
                      <a:pt x="11149" y="2971"/>
                    </a:lnTo>
                    <a:lnTo>
                      <a:pt x="11034" y="2874"/>
                    </a:lnTo>
                    <a:lnTo>
                      <a:pt x="10918" y="2739"/>
                    </a:lnTo>
                    <a:lnTo>
                      <a:pt x="10802" y="2623"/>
                    </a:lnTo>
                    <a:lnTo>
                      <a:pt x="10590" y="2334"/>
                    </a:lnTo>
                    <a:lnTo>
                      <a:pt x="10397" y="2045"/>
                    </a:lnTo>
                    <a:lnTo>
                      <a:pt x="10262" y="1813"/>
                    </a:lnTo>
                    <a:lnTo>
                      <a:pt x="10069" y="1562"/>
                    </a:lnTo>
                    <a:lnTo>
                      <a:pt x="9838" y="1273"/>
                    </a:lnTo>
                    <a:lnTo>
                      <a:pt x="9548" y="945"/>
                    </a:lnTo>
                    <a:lnTo>
                      <a:pt x="9375" y="791"/>
                    </a:lnTo>
                    <a:lnTo>
                      <a:pt x="9182" y="637"/>
                    </a:lnTo>
                    <a:lnTo>
                      <a:pt x="8989" y="502"/>
                    </a:lnTo>
                    <a:lnTo>
                      <a:pt x="8777" y="367"/>
                    </a:lnTo>
                    <a:lnTo>
                      <a:pt x="8565" y="251"/>
                    </a:lnTo>
                    <a:lnTo>
                      <a:pt x="8333" y="154"/>
                    </a:lnTo>
                    <a:lnTo>
                      <a:pt x="8082" y="77"/>
                    </a:lnTo>
                    <a:lnTo>
                      <a:pt x="7832" y="19"/>
                    </a:lnTo>
                    <a:lnTo>
                      <a:pt x="7562" y="0"/>
                    </a:lnTo>
                    <a:close/>
                  </a:path>
                </a:pathLst>
              </a:custGeom>
              <a:gradFill>
                <a:gsLst>
                  <a:gs pos="0">
                    <a:schemeClr val="lt1"/>
                  </a:gs>
                  <a:gs pos="100000">
                    <a:srgbClr val="B6C9DB"/>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2"/>
              <p:cNvSpPr/>
              <p:nvPr/>
            </p:nvSpPr>
            <p:spPr>
              <a:xfrm>
                <a:off x="-1147875" y="144425"/>
                <a:ext cx="451375" cy="435450"/>
              </a:xfrm>
              <a:custGeom>
                <a:avLst/>
                <a:gdLst/>
                <a:ahLst/>
                <a:cxnLst/>
                <a:rect l="l" t="t" r="r" b="b"/>
                <a:pathLst>
                  <a:path w="18055" h="17418" extrusionOk="0">
                    <a:moveTo>
                      <a:pt x="9259" y="0"/>
                    </a:moveTo>
                    <a:lnTo>
                      <a:pt x="8951" y="39"/>
                    </a:lnTo>
                    <a:lnTo>
                      <a:pt x="8642" y="135"/>
                    </a:lnTo>
                    <a:lnTo>
                      <a:pt x="8334" y="251"/>
                    </a:lnTo>
                    <a:lnTo>
                      <a:pt x="8025" y="405"/>
                    </a:lnTo>
                    <a:lnTo>
                      <a:pt x="7716" y="598"/>
                    </a:lnTo>
                    <a:lnTo>
                      <a:pt x="7427" y="810"/>
                    </a:lnTo>
                    <a:lnTo>
                      <a:pt x="7118" y="1061"/>
                    </a:lnTo>
                    <a:lnTo>
                      <a:pt x="6829" y="1312"/>
                    </a:lnTo>
                    <a:lnTo>
                      <a:pt x="6540" y="1582"/>
                    </a:lnTo>
                    <a:lnTo>
                      <a:pt x="6250" y="1871"/>
                    </a:lnTo>
                    <a:lnTo>
                      <a:pt x="5730" y="2411"/>
                    </a:lnTo>
                    <a:lnTo>
                      <a:pt x="5228" y="3009"/>
                    </a:lnTo>
                    <a:lnTo>
                      <a:pt x="4746" y="3607"/>
                    </a:lnTo>
                    <a:lnTo>
                      <a:pt x="4283" y="4243"/>
                    </a:lnTo>
                    <a:lnTo>
                      <a:pt x="3839" y="4919"/>
                    </a:lnTo>
                    <a:lnTo>
                      <a:pt x="3415" y="5594"/>
                    </a:lnTo>
                    <a:lnTo>
                      <a:pt x="3010" y="6288"/>
                    </a:lnTo>
                    <a:lnTo>
                      <a:pt x="2624" y="7002"/>
                    </a:lnTo>
                    <a:lnTo>
                      <a:pt x="2258" y="7735"/>
                    </a:lnTo>
                    <a:lnTo>
                      <a:pt x="1910" y="8468"/>
                    </a:lnTo>
                    <a:lnTo>
                      <a:pt x="1563" y="9201"/>
                    </a:lnTo>
                    <a:lnTo>
                      <a:pt x="1255" y="9953"/>
                    </a:lnTo>
                    <a:lnTo>
                      <a:pt x="985" y="10686"/>
                    </a:lnTo>
                    <a:lnTo>
                      <a:pt x="715" y="11419"/>
                    </a:lnTo>
                    <a:lnTo>
                      <a:pt x="464" y="12152"/>
                    </a:lnTo>
                    <a:lnTo>
                      <a:pt x="252" y="12865"/>
                    </a:lnTo>
                    <a:lnTo>
                      <a:pt x="136" y="13290"/>
                    </a:lnTo>
                    <a:lnTo>
                      <a:pt x="59" y="13733"/>
                    </a:lnTo>
                    <a:lnTo>
                      <a:pt x="1" y="14177"/>
                    </a:lnTo>
                    <a:lnTo>
                      <a:pt x="1" y="14389"/>
                    </a:lnTo>
                    <a:lnTo>
                      <a:pt x="20" y="14601"/>
                    </a:lnTo>
                    <a:lnTo>
                      <a:pt x="40" y="14814"/>
                    </a:lnTo>
                    <a:lnTo>
                      <a:pt x="78" y="15026"/>
                    </a:lnTo>
                    <a:lnTo>
                      <a:pt x="136" y="15219"/>
                    </a:lnTo>
                    <a:lnTo>
                      <a:pt x="213" y="15392"/>
                    </a:lnTo>
                    <a:lnTo>
                      <a:pt x="310" y="15566"/>
                    </a:lnTo>
                    <a:lnTo>
                      <a:pt x="445" y="15720"/>
                    </a:lnTo>
                    <a:lnTo>
                      <a:pt x="580" y="15855"/>
                    </a:lnTo>
                    <a:lnTo>
                      <a:pt x="753" y="15971"/>
                    </a:lnTo>
                    <a:lnTo>
                      <a:pt x="888" y="16067"/>
                    </a:lnTo>
                    <a:lnTo>
                      <a:pt x="1042" y="16125"/>
                    </a:lnTo>
                    <a:lnTo>
                      <a:pt x="1216" y="16164"/>
                    </a:lnTo>
                    <a:lnTo>
                      <a:pt x="1370" y="16183"/>
                    </a:lnTo>
                    <a:lnTo>
                      <a:pt x="1525" y="16202"/>
                    </a:lnTo>
                    <a:lnTo>
                      <a:pt x="1698" y="16183"/>
                    </a:lnTo>
                    <a:lnTo>
                      <a:pt x="1853" y="16164"/>
                    </a:lnTo>
                    <a:lnTo>
                      <a:pt x="2026" y="16125"/>
                    </a:lnTo>
                    <a:lnTo>
                      <a:pt x="2354" y="16029"/>
                    </a:lnTo>
                    <a:lnTo>
                      <a:pt x="2682" y="15874"/>
                    </a:lnTo>
                    <a:lnTo>
                      <a:pt x="2971" y="15701"/>
                    </a:lnTo>
                    <a:lnTo>
                      <a:pt x="3261" y="15489"/>
                    </a:lnTo>
                    <a:lnTo>
                      <a:pt x="3511" y="15276"/>
                    </a:lnTo>
                    <a:lnTo>
                      <a:pt x="3781" y="15045"/>
                    </a:lnTo>
                    <a:lnTo>
                      <a:pt x="4283" y="14582"/>
                    </a:lnTo>
                    <a:lnTo>
                      <a:pt x="4553" y="14370"/>
                    </a:lnTo>
                    <a:lnTo>
                      <a:pt x="4823" y="14158"/>
                    </a:lnTo>
                    <a:lnTo>
                      <a:pt x="5093" y="13984"/>
                    </a:lnTo>
                    <a:lnTo>
                      <a:pt x="5402" y="13849"/>
                    </a:lnTo>
                    <a:lnTo>
                      <a:pt x="5537" y="14505"/>
                    </a:lnTo>
                    <a:lnTo>
                      <a:pt x="5633" y="14814"/>
                    </a:lnTo>
                    <a:lnTo>
                      <a:pt x="5730" y="15141"/>
                    </a:lnTo>
                    <a:lnTo>
                      <a:pt x="5845" y="15450"/>
                    </a:lnTo>
                    <a:lnTo>
                      <a:pt x="5980" y="15759"/>
                    </a:lnTo>
                    <a:lnTo>
                      <a:pt x="6135" y="16048"/>
                    </a:lnTo>
                    <a:lnTo>
                      <a:pt x="6328" y="16318"/>
                    </a:lnTo>
                    <a:lnTo>
                      <a:pt x="6540" y="16588"/>
                    </a:lnTo>
                    <a:lnTo>
                      <a:pt x="6790" y="16820"/>
                    </a:lnTo>
                    <a:lnTo>
                      <a:pt x="7060" y="17012"/>
                    </a:lnTo>
                    <a:lnTo>
                      <a:pt x="7350" y="17186"/>
                    </a:lnTo>
                    <a:lnTo>
                      <a:pt x="7504" y="17244"/>
                    </a:lnTo>
                    <a:lnTo>
                      <a:pt x="7658" y="17302"/>
                    </a:lnTo>
                    <a:lnTo>
                      <a:pt x="7813" y="17360"/>
                    </a:lnTo>
                    <a:lnTo>
                      <a:pt x="7967" y="17379"/>
                    </a:lnTo>
                    <a:lnTo>
                      <a:pt x="8141" y="17398"/>
                    </a:lnTo>
                    <a:lnTo>
                      <a:pt x="8295" y="17417"/>
                    </a:lnTo>
                    <a:lnTo>
                      <a:pt x="8469" y="17398"/>
                    </a:lnTo>
                    <a:lnTo>
                      <a:pt x="8623" y="17379"/>
                    </a:lnTo>
                    <a:lnTo>
                      <a:pt x="8854" y="17321"/>
                    </a:lnTo>
                    <a:lnTo>
                      <a:pt x="9066" y="17244"/>
                    </a:lnTo>
                    <a:lnTo>
                      <a:pt x="9259" y="17128"/>
                    </a:lnTo>
                    <a:lnTo>
                      <a:pt x="9452" y="17012"/>
                    </a:lnTo>
                    <a:lnTo>
                      <a:pt x="9626" y="16877"/>
                    </a:lnTo>
                    <a:lnTo>
                      <a:pt x="9799" y="16704"/>
                    </a:lnTo>
                    <a:lnTo>
                      <a:pt x="9973" y="16550"/>
                    </a:lnTo>
                    <a:lnTo>
                      <a:pt x="10127" y="16357"/>
                    </a:lnTo>
                    <a:lnTo>
                      <a:pt x="10417" y="15971"/>
                    </a:lnTo>
                    <a:lnTo>
                      <a:pt x="10706" y="15566"/>
                    </a:lnTo>
                    <a:lnTo>
                      <a:pt x="10995" y="15161"/>
                    </a:lnTo>
                    <a:lnTo>
                      <a:pt x="11285" y="14775"/>
                    </a:lnTo>
                    <a:lnTo>
                      <a:pt x="11381" y="14659"/>
                    </a:lnTo>
                    <a:lnTo>
                      <a:pt x="11516" y="14524"/>
                    </a:lnTo>
                    <a:lnTo>
                      <a:pt x="11632" y="14428"/>
                    </a:lnTo>
                    <a:lnTo>
                      <a:pt x="11786" y="14331"/>
                    </a:lnTo>
                    <a:lnTo>
                      <a:pt x="11921" y="14273"/>
                    </a:lnTo>
                    <a:lnTo>
                      <a:pt x="12075" y="14235"/>
                    </a:lnTo>
                    <a:lnTo>
                      <a:pt x="12230" y="14216"/>
                    </a:lnTo>
                    <a:lnTo>
                      <a:pt x="12384" y="14254"/>
                    </a:lnTo>
                    <a:lnTo>
                      <a:pt x="12481" y="14312"/>
                    </a:lnTo>
                    <a:lnTo>
                      <a:pt x="12558" y="14370"/>
                    </a:lnTo>
                    <a:lnTo>
                      <a:pt x="12635" y="14447"/>
                    </a:lnTo>
                    <a:lnTo>
                      <a:pt x="12712" y="14524"/>
                    </a:lnTo>
                    <a:lnTo>
                      <a:pt x="12828" y="14717"/>
                    </a:lnTo>
                    <a:lnTo>
                      <a:pt x="12943" y="14891"/>
                    </a:lnTo>
                    <a:lnTo>
                      <a:pt x="13059" y="15045"/>
                    </a:lnTo>
                    <a:lnTo>
                      <a:pt x="13175" y="15199"/>
                    </a:lnTo>
                    <a:lnTo>
                      <a:pt x="13310" y="15334"/>
                    </a:lnTo>
                    <a:lnTo>
                      <a:pt x="13445" y="15450"/>
                    </a:lnTo>
                    <a:lnTo>
                      <a:pt x="13580" y="15566"/>
                    </a:lnTo>
                    <a:lnTo>
                      <a:pt x="13734" y="15682"/>
                    </a:lnTo>
                    <a:lnTo>
                      <a:pt x="13889" y="15778"/>
                    </a:lnTo>
                    <a:lnTo>
                      <a:pt x="14062" y="15855"/>
                    </a:lnTo>
                    <a:lnTo>
                      <a:pt x="14216" y="15932"/>
                    </a:lnTo>
                    <a:lnTo>
                      <a:pt x="14390" y="16009"/>
                    </a:lnTo>
                    <a:lnTo>
                      <a:pt x="14583" y="16048"/>
                    </a:lnTo>
                    <a:lnTo>
                      <a:pt x="14757" y="16087"/>
                    </a:lnTo>
                    <a:lnTo>
                      <a:pt x="14949" y="16125"/>
                    </a:lnTo>
                    <a:lnTo>
                      <a:pt x="15123" y="16144"/>
                    </a:lnTo>
                    <a:lnTo>
                      <a:pt x="15490" y="16144"/>
                    </a:lnTo>
                    <a:lnTo>
                      <a:pt x="15682" y="16125"/>
                    </a:lnTo>
                    <a:lnTo>
                      <a:pt x="15856" y="16087"/>
                    </a:lnTo>
                    <a:lnTo>
                      <a:pt x="16049" y="16029"/>
                    </a:lnTo>
                    <a:lnTo>
                      <a:pt x="16222" y="15971"/>
                    </a:lnTo>
                    <a:lnTo>
                      <a:pt x="16396" y="15913"/>
                    </a:lnTo>
                    <a:lnTo>
                      <a:pt x="16550" y="15817"/>
                    </a:lnTo>
                    <a:lnTo>
                      <a:pt x="16724" y="15720"/>
                    </a:lnTo>
                    <a:lnTo>
                      <a:pt x="16878" y="15624"/>
                    </a:lnTo>
                    <a:lnTo>
                      <a:pt x="17013" y="15508"/>
                    </a:lnTo>
                    <a:lnTo>
                      <a:pt x="17148" y="15392"/>
                    </a:lnTo>
                    <a:lnTo>
                      <a:pt x="17283" y="15257"/>
                    </a:lnTo>
                    <a:lnTo>
                      <a:pt x="17418" y="15122"/>
                    </a:lnTo>
                    <a:lnTo>
                      <a:pt x="17534" y="14968"/>
                    </a:lnTo>
                    <a:lnTo>
                      <a:pt x="17631" y="14814"/>
                    </a:lnTo>
                    <a:lnTo>
                      <a:pt x="17727" y="14659"/>
                    </a:lnTo>
                    <a:lnTo>
                      <a:pt x="17804" y="14486"/>
                    </a:lnTo>
                    <a:lnTo>
                      <a:pt x="17920" y="14196"/>
                    </a:lnTo>
                    <a:lnTo>
                      <a:pt x="17997" y="13888"/>
                    </a:lnTo>
                    <a:lnTo>
                      <a:pt x="18036" y="13579"/>
                    </a:lnTo>
                    <a:lnTo>
                      <a:pt x="18055" y="13251"/>
                    </a:lnTo>
                    <a:lnTo>
                      <a:pt x="18036" y="12943"/>
                    </a:lnTo>
                    <a:lnTo>
                      <a:pt x="17997" y="12634"/>
                    </a:lnTo>
                    <a:lnTo>
                      <a:pt x="17939" y="12306"/>
                    </a:lnTo>
                    <a:lnTo>
                      <a:pt x="17843" y="11997"/>
                    </a:lnTo>
                    <a:lnTo>
                      <a:pt x="17746" y="11670"/>
                    </a:lnTo>
                    <a:lnTo>
                      <a:pt x="17631" y="11361"/>
                    </a:lnTo>
                    <a:lnTo>
                      <a:pt x="17495" y="11052"/>
                    </a:lnTo>
                    <a:lnTo>
                      <a:pt x="17341" y="10744"/>
                    </a:lnTo>
                    <a:lnTo>
                      <a:pt x="17013" y="10146"/>
                    </a:lnTo>
                    <a:lnTo>
                      <a:pt x="16666" y="9567"/>
                    </a:lnTo>
                    <a:lnTo>
                      <a:pt x="16377" y="9066"/>
                    </a:lnTo>
                    <a:lnTo>
                      <a:pt x="16068" y="8545"/>
                    </a:lnTo>
                    <a:lnTo>
                      <a:pt x="15432" y="7407"/>
                    </a:lnTo>
                    <a:lnTo>
                      <a:pt x="14795" y="6211"/>
                    </a:lnTo>
                    <a:lnTo>
                      <a:pt x="14120" y="5015"/>
                    </a:lnTo>
                    <a:lnTo>
                      <a:pt x="13773" y="4417"/>
                    </a:lnTo>
                    <a:lnTo>
                      <a:pt x="13426" y="3819"/>
                    </a:lnTo>
                    <a:lnTo>
                      <a:pt x="13059" y="3240"/>
                    </a:lnTo>
                    <a:lnTo>
                      <a:pt x="12693" y="2700"/>
                    </a:lnTo>
                    <a:lnTo>
                      <a:pt x="12326" y="2180"/>
                    </a:lnTo>
                    <a:lnTo>
                      <a:pt x="11940" y="1678"/>
                    </a:lnTo>
                    <a:lnTo>
                      <a:pt x="11555" y="1234"/>
                    </a:lnTo>
                    <a:lnTo>
                      <a:pt x="11169" y="810"/>
                    </a:lnTo>
                    <a:lnTo>
                      <a:pt x="10995" y="675"/>
                    </a:lnTo>
                    <a:lnTo>
                      <a:pt x="10841" y="540"/>
                    </a:lnTo>
                    <a:lnTo>
                      <a:pt x="10687" y="424"/>
                    </a:lnTo>
                    <a:lnTo>
                      <a:pt x="10513" y="328"/>
                    </a:lnTo>
                    <a:lnTo>
                      <a:pt x="10359" y="231"/>
                    </a:lnTo>
                    <a:lnTo>
                      <a:pt x="10204" y="154"/>
                    </a:lnTo>
                    <a:lnTo>
                      <a:pt x="10050" y="96"/>
                    </a:lnTo>
                    <a:lnTo>
                      <a:pt x="9896" y="58"/>
                    </a:lnTo>
                    <a:lnTo>
                      <a:pt x="9722" y="19"/>
                    </a:lnTo>
                    <a:lnTo>
                      <a:pt x="9568" y="0"/>
                    </a:lnTo>
                    <a:close/>
                  </a:path>
                </a:pathLst>
              </a:custGeom>
              <a:gradFill>
                <a:gsLst>
                  <a:gs pos="0">
                    <a:srgbClr val="8CC396"/>
                  </a:gs>
                  <a:gs pos="100000">
                    <a:srgbClr val="4D7F56"/>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2"/>
              <p:cNvSpPr/>
              <p:nvPr/>
            </p:nvSpPr>
            <p:spPr>
              <a:xfrm>
                <a:off x="-1152200" y="409625"/>
                <a:ext cx="459075" cy="173625"/>
              </a:xfrm>
              <a:custGeom>
                <a:avLst/>
                <a:gdLst/>
                <a:ahLst/>
                <a:cxnLst/>
                <a:rect l="l" t="t" r="r" b="b"/>
                <a:pathLst>
                  <a:path w="18363" h="6945" extrusionOk="0">
                    <a:moveTo>
                      <a:pt x="10165" y="1"/>
                    </a:moveTo>
                    <a:lnTo>
                      <a:pt x="9972" y="39"/>
                    </a:lnTo>
                    <a:lnTo>
                      <a:pt x="9799" y="97"/>
                    </a:lnTo>
                    <a:lnTo>
                      <a:pt x="9625" y="174"/>
                    </a:lnTo>
                    <a:lnTo>
                      <a:pt x="9297" y="329"/>
                    </a:lnTo>
                    <a:lnTo>
                      <a:pt x="8989" y="502"/>
                    </a:lnTo>
                    <a:lnTo>
                      <a:pt x="8391" y="869"/>
                    </a:lnTo>
                    <a:lnTo>
                      <a:pt x="7870" y="1177"/>
                    </a:lnTo>
                    <a:lnTo>
                      <a:pt x="7619" y="1332"/>
                    </a:lnTo>
                    <a:lnTo>
                      <a:pt x="7349" y="1467"/>
                    </a:lnTo>
                    <a:lnTo>
                      <a:pt x="7098" y="1582"/>
                    </a:lnTo>
                    <a:lnTo>
                      <a:pt x="6828" y="1659"/>
                    </a:lnTo>
                    <a:lnTo>
                      <a:pt x="6558" y="1717"/>
                    </a:lnTo>
                    <a:lnTo>
                      <a:pt x="6269" y="1756"/>
                    </a:lnTo>
                    <a:lnTo>
                      <a:pt x="6018" y="1756"/>
                    </a:lnTo>
                    <a:lnTo>
                      <a:pt x="5768" y="1717"/>
                    </a:lnTo>
                    <a:lnTo>
                      <a:pt x="5517" y="1659"/>
                    </a:lnTo>
                    <a:lnTo>
                      <a:pt x="5266" y="1602"/>
                    </a:lnTo>
                    <a:lnTo>
                      <a:pt x="5015" y="1505"/>
                    </a:lnTo>
                    <a:lnTo>
                      <a:pt x="4765" y="1409"/>
                    </a:lnTo>
                    <a:lnTo>
                      <a:pt x="4263" y="1216"/>
                    </a:lnTo>
                    <a:lnTo>
                      <a:pt x="3665" y="965"/>
                    </a:lnTo>
                    <a:lnTo>
                      <a:pt x="3357" y="849"/>
                    </a:lnTo>
                    <a:lnTo>
                      <a:pt x="3067" y="753"/>
                    </a:lnTo>
                    <a:lnTo>
                      <a:pt x="2739" y="695"/>
                    </a:lnTo>
                    <a:lnTo>
                      <a:pt x="2431" y="656"/>
                    </a:lnTo>
                    <a:lnTo>
                      <a:pt x="2122" y="656"/>
                    </a:lnTo>
                    <a:lnTo>
                      <a:pt x="1948" y="695"/>
                    </a:lnTo>
                    <a:lnTo>
                      <a:pt x="1794" y="714"/>
                    </a:lnTo>
                    <a:lnTo>
                      <a:pt x="1563" y="791"/>
                    </a:lnTo>
                    <a:lnTo>
                      <a:pt x="1351" y="907"/>
                    </a:lnTo>
                    <a:lnTo>
                      <a:pt x="1138" y="1042"/>
                    </a:lnTo>
                    <a:lnTo>
                      <a:pt x="945" y="1216"/>
                    </a:lnTo>
                    <a:lnTo>
                      <a:pt x="753" y="1428"/>
                    </a:lnTo>
                    <a:lnTo>
                      <a:pt x="579" y="1659"/>
                    </a:lnTo>
                    <a:lnTo>
                      <a:pt x="425" y="1930"/>
                    </a:lnTo>
                    <a:lnTo>
                      <a:pt x="290" y="2219"/>
                    </a:lnTo>
                    <a:lnTo>
                      <a:pt x="213" y="2431"/>
                    </a:lnTo>
                    <a:lnTo>
                      <a:pt x="135" y="2643"/>
                    </a:lnTo>
                    <a:lnTo>
                      <a:pt x="77" y="2875"/>
                    </a:lnTo>
                    <a:lnTo>
                      <a:pt x="39" y="3106"/>
                    </a:lnTo>
                    <a:lnTo>
                      <a:pt x="0" y="3338"/>
                    </a:lnTo>
                    <a:lnTo>
                      <a:pt x="0" y="3569"/>
                    </a:lnTo>
                    <a:lnTo>
                      <a:pt x="0" y="3820"/>
                    </a:lnTo>
                    <a:lnTo>
                      <a:pt x="20" y="4032"/>
                    </a:lnTo>
                    <a:lnTo>
                      <a:pt x="58" y="4263"/>
                    </a:lnTo>
                    <a:lnTo>
                      <a:pt x="97" y="4476"/>
                    </a:lnTo>
                    <a:lnTo>
                      <a:pt x="174" y="4688"/>
                    </a:lnTo>
                    <a:lnTo>
                      <a:pt x="270" y="4881"/>
                    </a:lnTo>
                    <a:lnTo>
                      <a:pt x="386" y="5054"/>
                    </a:lnTo>
                    <a:lnTo>
                      <a:pt x="521" y="5209"/>
                    </a:lnTo>
                    <a:lnTo>
                      <a:pt x="675" y="5363"/>
                    </a:lnTo>
                    <a:lnTo>
                      <a:pt x="849" y="5498"/>
                    </a:lnTo>
                    <a:lnTo>
                      <a:pt x="1003" y="5575"/>
                    </a:lnTo>
                    <a:lnTo>
                      <a:pt x="1177" y="5652"/>
                    </a:lnTo>
                    <a:lnTo>
                      <a:pt x="1351" y="5691"/>
                    </a:lnTo>
                    <a:lnTo>
                      <a:pt x="1524" y="5729"/>
                    </a:lnTo>
                    <a:lnTo>
                      <a:pt x="1871" y="5729"/>
                    </a:lnTo>
                    <a:lnTo>
                      <a:pt x="2045" y="5710"/>
                    </a:lnTo>
                    <a:lnTo>
                      <a:pt x="2238" y="5671"/>
                    </a:lnTo>
                    <a:lnTo>
                      <a:pt x="2411" y="5614"/>
                    </a:lnTo>
                    <a:lnTo>
                      <a:pt x="2585" y="5556"/>
                    </a:lnTo>
                    <a:lnTo>
                      <a:pt x="2913" y="5401"/>
                    </a:lnTo>
                    <a:lnTo>
                      <a:pt x="3221" y="5209"/>
                    </a:lnTo>
                    <a:lnTo>
                      <a:pt x="3511" y="4996"/>
                    </a:lnTo>
                    <a:lnTo>
                      <a:pt x="3858" y="4726"/>
                    </a:lnTo>
                    <a:lnTo>
                      <a:pt x="4167" y="4437"/>
                    </a:lnTo>
                    <a:lnTo>
                      <a:pt x="4475" y="4148"/>
                    </a:lnTo>
                    <a:lnTo>
                      <a:pt x="4803" y="3878"/>
                    </a:lnTo>
                    <a:lnTo>
                      <a:pt x="5131" y="3627"/>
                    </a:lnTo>
                    <a:lnTo>
                      <a:pt x="5305" y="3530"/>
                    </a:lnTo>
                    <a:lnTo>
                      <a:pt x="5478" y="3434"/>
                    </a:lnTo>
                    <a:lnTo>
                      <a:pt x="5613" y="4051"/>
                    </a:lnTo>
                    <a:lnTo>
                      <a:pt x="5690" y="4360"/>
                    </a:lnTo>
                    <a:lnTo>
                      <a:pt x="5806" y="4668"/>
                    </a:lnTo>
                    <a:lnTo>
                      <a:pt x="5922" y="4958"/>
                    </a:lnTo>
                    <a:lnTo>
                      <a:pt x="6057" y="5247"/>
                    </a:lnTo>
                    <a:lnTo>
                      <a:pt x="6211" y="5536"/>
                    </a:lnTo>
                    <a:lnTo>
                      <a:pt x="6385" y="5806"/>
                    </a:lnTo>
                    <a:lnTo>
                      <a:pt x="6597" y="6057"/>
                    </a:lnTo>
                    <a:lnTo>
                      <a:pt x="6828" y="6289"/>
                    </a:lnTo>
                    <a:lnTo>
                      <a:pt x="7079" y="6482"/>
                    </a:lnTo>
                    <a:lnTo>
                      <a:pt x="7330" y="6636"/>
                    </a:lnTo>
                    <a:lnTo>
                      <a:pt x="7600" y="6771"/>
                    </a:lnTo>
                    <a:lnTo>
                      <a:pt x="7889" y="6867"/>
                    </a:lnTo>
                    <a:lnTo>
                      <a:pt x="8179" y="6925"/>
                    </a:lnTo>
                    <a:lnTo>
                      <a:pt x="8449" y="6945"/>
                    </a:lnTo>
                    <a:lnTo>
                      <a:pt x="8642" y="6945"/>
                    </a:lnTo>
                    <a:lnTo>
                      <a:pt x="8815" y="6906"/>
                    </a:lnTo>
                    <a:lnTo>
                      <a:pt x="9008" y="6867"/>
                    </a:lnTo>
                    <a:lnTo>
                      <a:pt x="9182" y="6809"/>
                    </a:lnTo>
                    <a:lnTo>
                      <a:pt x="9355" y="6732"/>
                    </a:lnTo>
                    <a:lnTo>
                      <a:pt x="9510" y="6655"/>
                    </a:lnTo>
                    <a:lnTo>
                      <a:pt x="9664" y="6559"/>
                    </a:lnTo>
                    <a:lnTo>
                      <a:pt x="9799" y="6443"/>
                    </a:lnTo>
                    <a:lnTo>
                      <a:pt x="10088" y="6212"/>
                    </a:lnTo>
                    <a:lnTo>
                      <a:pt x="10339" y="5922"/>
                    </a:lnTo>
                    <a:lnTo>
                      <a:pt x="10570" y="5633"/>
                    </a:lnTo>
                    <a:lnTo>
                      <a:pt x="11014" y="5016"/>
                    </a:lnTo>
                    <a:lnTo>
                      <a:pt x="11284" y="4630"/>
                    </a:lnTo>
                    <a:lnTo>
                      <a:pt x="11573" y="4263"/>
                    </a:lnTo>
                    <a:lnTo>
                      <a:pt x="11708" y="4109"/>
                    </a:lnTo>
                    <a:lnTo>
                      <a:pt x="11805" y="3993"/>
                    </a:lnTo>
                    <a:lnTo>
                      <a:pt x="11921" y="3916"/>
                    </a:lnTo>
                    <a:lnTo>
                      <a:pt x="12056" y="3839"/>
                    </a:lnTo>
                    <a:lnTo>
                      <a:pt x="12210" y="3781"/>
                    </a:lnTo>
                    <a:lnTo>
                      <a:pt x="12345" y="3762"/>
                    </a:lnTo>
                    <a:lnTo>
                      <a:pt x="12422" y="3762"/>
                    </a:lnTo>
                    <a:lnTo>
                      <a:pt x="12499" y="3781"/>
                    </a:lnTo>
                    <a:lnTo>
                      <a:pt x="12615" y="3858"/>
                    </a:lnTo>
                    <a:lnTo>
                      <a:pt x="12731" y="3974"/>
                    </a:lnTo>
                    <a:lnTo>
                      <a:pt x="12827" y="4109"/>
                    </a:lnTo>
                    <a:lnTo>
                      <a:pt x="12924" y="4244"/>
                    </a:lnTo>
                    <a:lnTo>
                      <a:pt x="13001" y="4360"/>
                    </a:lnTo>
                    <a:lnTo>
                      <a:pt x="13116" y="4533"/>
                    </a:lnTo>
                    <a:lnTo>
                      <a:pt x="13232" y="4668"/>
                    </a:lnTo>
                    <a:lnTo>
                      <a:pt x="13367" y="4823"/>
                    </a:lnTo>
                    <a:lnTo>
                      <a:pt x="13521" y="4958"/>
                    </a:lnTo>
                    <a:lnTo>
                      <a:pt x="13676" y="5074"/>
                    </a:lnTo>
                    <a:lnTo>
                      <a:pt x="13830" y="5189"/>
                    </a:lnTo>
                    <a:lnTo>
                      <a:pt x="13984" y="5286"/>
                    </a:lnTo>
                    <a:lnTo>
                      <a:pt x="14158" y="5382"/>
                    </a:lnTo>
                    <a:lnTo>
                      <a:pt x="14351" y="5459"/>
                    </a:lnTo>
                    <a:lnTo>
                      <a:pt x="14524" y="5517"/>
                    </a:lnTo>
                    <a:lnTo>
                      <a:pt x="14717" y="5575"/>
                    </a:lnTo>
                    <a:lnTo>
                      <a:pt x="14910" y="5633"/>
                    </a:lnTo>
                    <a:lnTo>
                      <a:pt x="15103" y="5652"/>
                    </a:lnTo>
                    <a:lnTo>
                      <a:pt x="15296" y="5671"/>
                    </a:lnTo>
                    <a:lnTo>
                      <a:pt x="15489" y="5691"/>
                    </a:lnTo>
                    <a:lnTo>
                      <a:pt x="15682" y="5671"/>
                    </a:lnTo>
                    <a:lnTo>
                      <a:pt x="15971" y="5633"/>
                    </a:lnTo>
                    <a:lnTo>
                      <a:pt x="16299" y="5536"/>
                    </a:lnTo>
                    <a:lnTo>
                      <a:pt x="16646" y="5401"/>
                    </a:lnTo>
                    <a:lnTo>
                      <a:pt x="16974" y="5228"/>
                    </a:lnTo>
                    <a:lnTo>
                      <a:pt x="17302" y="5016"/>
                    </a:lnTo>
                    <a:lnTo>
                      <a:pt x="17611" y="4784"/>
                    </a:lnTo>
                    <a:lnTo>
                      <a:pt x="17746" y="4649"/>
                    </a:lnTo>
                    <a:lnTo>
                      <a:pt x="17881" y="4514"/>
                    </a:lnTo>
                    <a:lnTo>
                      <a:pt x="17996" y="4379"/>
                    </a:lnTo>
                    <a:lnTo>
                      <a:pt x="18093" y="4225"/>
                    </a:lnTo>
                    <a:lnTo>
                      <a:pt x="18189" y="4071"/>
                    </a:lnTo>
                    <a:lnTo>
                      <a:pt x="18266" y="3916"/>
                    </a:lnTo>
                    <a:lnTo>
                      <a:pt x="18324" y="3762"/>
                    </a:lnTo>
                    <a:lnTo>
                      <a:pt x="18363" y="3608"/>
                    </a:lnTo>
                    <a:lnTo>
                      <a:pt x="18363" y="3453"/>
                    </a:lnTo>
                    <a:lnTo>
                      <a:pt x="18363" y="3280"/>
                    </a:lnTo>
                    <a:lnTo>
                      <a:pt x="18344" y="3125"/>
                    </a:lnTo>
                    <a:lnTo>
                      <a:pt x="18305" y="2990"/>
                    </a:lnTo>
                    <a:lnTo>
                      <a:pt x="18209" y="2759"/>
                    </a:lnTo>
                    <a:lnTo>
                      <a:pt x="18074" y="2566"/>
                    </a:lnTo>
                    <a:lnTo>
                      <a:pt x="17939" y="2373"/>
                    </a:lnTo>
                    <a:lnTo>
                      <a:pt x="17765" y="2219"/>
                    </a:lnTo>
                    <a:lnTo>
                      <a:pt x="17591" y="2084"/>
                    </a:lnTo>
                    <a:lnTo>
                      <a:pt x="17418" y="1968"/>
                    </a:lnTo>
                    <a:lnTo>
                      <a:pt x="17225" y="1852"/>
                    </a:lnTo>
                    <a:lnTo>
                      <a:pt x="17051" y="1775"/>
                    </a:lnTo>
                    <a:lnTo>
                      <a:pt x="16743" y="1640"/>
                    </a:lnTo>
                    <a:lnTo>
                      <a:pt x="16415" y="1524"/>
                    </a:lnTo>
                    <a:lnTo>
                      <a:pt x="16087" y="1447"/>
                    </a:lnTo>
                    <a:lnTo>
                      <a:pt x="15759" y="1370"/>
                    </a:lnTo>
                    <a:lnTo>
                      <a:pt x="15084" y="1254"/>
                    </a:lnTo>
                    <a:lnTo>
                      <a:pt x="14428" y="1177"/>
                    </a:lnTo>
                    <a:lnTo>
                      <a:pt x="13734" y="1100"/>
                    </a:lnTo>
                    <a:lnTo>
                      <a:pt x="13386" y="1042"/>
                    </a:lnTo>
                    <a:lnTo>
                      <a:pt x="13039" y="984"/>
                    </a:lnTo>
                    <a:lnTo>
                      <a:pt x="12692" y="907"/>
                    </a:lnTo>
                    <a:lnTo>
                      <a:pt x="12364" y="811"/>
                    </a:lnTo>
                    <a:lnTo>
                      <a:pt x="12036" y="676"/>
                    </a:lnTo>
                    <a:lnTo>
                      <a:pt x="11728" y="541"/>
                    </a:lnTo>
                    <a:lnTo>
                      <a:pt x="11458" y="386"/>
                    </a:lnTo>
                    <a:lnTo>
                      <a:pt x="11207" y="251"/>
                    </a:lnTo>
                    <a:lnTo>
                      <a:pt x="10956" y="116"/>
                    </a:lnTo>
                    <a:lnTo>
                      <a:pt x="10821" y="78"/>
                    </a:lnTo>
                    <a:lnTo>
                      <a:pt x="10667" y="39"/>
                    </a:lnTo>
                    <a:lnTo>
                      <a:pt x="10532" y="1"/>
                    </a:lnTo>
                    <a:close/>
                  </a:path>
                </a:pathLst>
              </a:custGeom>
              <a:gradFill>
                <a:gsLst>
                  <a:gs pos="0">
                    <a:schemeClr val="lt1"/>
                  </a:gs>
                  <a:gs pos="100000">
                    <a:srgbClr val="B6C9DB"/>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04" name="Google Shape;104;p2"/>
          <p:cNvGrpSpPr/>
          <p:nvPr/>
        </p:nvGrpSpPr>
        <p:grpSpPr>
          <a:xfrm>
            <a:off x="4235661" y="4008312"/>
            <a:ext cx="247744" cy="438861"/>
            <a:chOff x="11698550" y="1830825"/>
            <a:chExt cx="810150" cy="1435124"/>
          </a:xfrm>
        </p:grpSpPr>
        <p:pic>
          <p:nvPicPr>
            <p:cNvPr id="105" name="Google Shape;105;p2"/>
            <p:cNvPicPr preferRelativeResize="0"/>
            <p:nvPr/>
          </p:nvPicPr>
          <p:blipFill>
            <a:blip r:embed="rId4">
              <a:alphaModFix amt="45000"/>
            </a:blip>
            <a:stretch>
              <a:fillRect/>
            </a:stretch>
          </p:blipFill>
          <p:spPr>
            <a:xfrm>
              <a:off x="11846088" y="3150614"/>
              <a:ext cx="549414" cy="115335"/>
            </a:xfrm>
            <a:prstGeom prst="rect">
              <a:avLst/>
            </a:prstGeom>
            <a:noFill/>
            <a:ln>
              <a:noFill/>
            </a:ln>
          </p:spPr>
        </p:pic>
        <p:grpSp>
          <p:nvGrpSpPr>
            <p:cNvPr id="106" name="Google Shape;106;p2"/>
            <p:cNvGrpSpPr/>
            <p:nvPr/>
          </p:nvGrpSpPr>
          <p:grpSpPr>
            <a:xfrm>
              <a:off x="11698550" y="1830825"/>
              <a:ext cx="810150" cy="1371900"/>
              <a:chOff x="-1333525" y="144425"/>
              <a:chExt cx="810150" cy="1371900"/>
            </a:xfrm>
          </p:grpSpPr>
          <p:sp>
            <p:nvSpPr>
              <p:cNvPr id="107" name="Google Shape;107;p2"/>
              <p:cNvSpPr/>
              <p:nvPr/>
            </p:nvSpPr>
            <p:spPr>
              <a:xfrm>
                <a:off x="-976200" y="1080375"/>
                <a:ext cx="118175" cy="435950"/>
              </a:xfrm>
              <a:custGeom>
                <a:avLst/>
                <a:gdLst/>
                <a:ahLst/>
                <a:cxnLst/>
                <a:rect l="l" t="t" r="r" b="b"/>
                <a:pathLst>
                  <a:path w="4727" h="17438" extrusionOk="0">
                    <a:moveTo>
                      <a:pt x="541" y="1"/>
                    </a:moveTo>
                    <a:lnTo>
                      <a:pt x="425" y="20"/>
                    </a:lnTo>
                    <a:lnTo>
                      <a:pt x="328" y="59"/>
                    </a:lnTo>
                    <a:lnTo>
                      <a:pt x="251" y="97"/>
                    </a:lnTo>
                    <a:lnTo>
                      <a:pt x="155" y="175"/>
                    </a:lnTo>
                    <a:lnTo>
                      <a:pt x="97" y="252"/>
                    </a:lnTo>
                    <a:lnTo>
                      <a:pt x="58" y="329"/>
                    </a:lnTo>
                    <a:lnTo>
                      <a:pt x="20" y="445"/>
                    </a:lnTo>
                    <a:lnTo>
                      <a:pt x="1" y="541"/>
                    </a:lnTo>
                    <a:lnTo>
                      <a:pt x="1" y="16917"/>
                    </a:lnTo>
                    <a:lnTo>
                      <a:pt x="20" y="17013"/>
                    </a:lnTo>
                    <a:lnTo>
                      <a:pt x="58" y="17129"/>
                    </a:lnTo>
                    <a:lnTo>
                      <a:pt x="97" y="17206"/>
                    </a:lnTo>
                    <a:lnTo>
                      <a:pt x="155" y="17283"/>
                    </a:lnTo>
                    <a:lnTo>
                      <a:pt x="251" y="17361"/>
                    </a:lnTo>
                    <a:lnTo>
                      <a:pt x="328" y="17399"/>
                    </a:lnTo>
                    <a:lnTo>
                      <a:pt x="425" y="17438"/>
                    </a:lnTo>
                    <a:lnTo>
                      <a:pt x="4302" y="17438"/>
                    </a:lnTo>
                    <a:lnTo>
                      <a:pt x="4398" y="17399"/>
                    </a:lnTo>
                    <a:lnTo>
                      <a:pt x="4495" y="17361"/>
                    </a:lnTo>
                    <a:lnTo>
                      <a:pt x="4572" y="17283"/>
                    </a:lnTo>
                    <a:lnTo>
                      <a:pt x="4630" y="17206"/>
                    </a:lnTo>
                    <a:lnTo>
                      <a:pt x="4688" y="17129"/>
                    </a:lnTo>
                    <a:lnTo>
                      <a:pt x="4726" y="17013"/>
                    </a:lnTo>
                    <a:lnTo>
                      <a:pt x="4726" y="16917"/>
                    </a:lnTo>
                    <a:lnTo>
                      <a:pt x="4726" y="541"/>
                    </a:lnTo>
                    <a:lnTo>
                      <a:pt x="4726" y="445"/>
                    </a:lnTo>
                    <a:lnTo>
                      <a:pt x="4688" y="329"/>
                    </a:lnTo>
                    <a:lnTo>
                      <a:pt x="4630" y="252"/>
                    </a:lnTo>
                    <a:lnTo>
                      <a:pt x="4572" y="175"/>
                    </a:lnTo>
                    <a:lnTo>
                      <a:pt x="4495" y="97"/>
                    </a:lnTo>
                    <a:lnTo>
                      <a:pt x="4398" y="59"/>
                    </a:lnTo>
                    <a:lnTo>
                      <a:pt x="4302" y="20"/>
                    </a:lnTo>
                    <a:lnTo>
                      <a:pt x="4186" y="1"/>
                    </a:lnTo>
                    <a:close/>
                  </a:path>
                </a:pathLst>
              </a:custGeom>
              <a:gradFill>
                <a:gsLst>
                  <a:gs pos="0">
                    <a:srgbClr val="C27F69"/>
                  </a:gs>
                  <a:gs pos="100000">
                    <a:srgbClr val="724536"/>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2"/>
              <p:cNvSpPr/>
              <p:nvPr/>
            </p:nvSpPr>
            <p:spPr>
              <a:xfrm>
                <a:off x="-1331100" y="577925"/>
                <a:ext cx="807725" cy="717075"/>
              </a:xfrm>
              <a:custGeom>
                <a:avLst/>
                <a:gdLst/>
                <a:ahLst/>
                <a:cxnLst/>
                <a:rect l="l" t="t" r="r" b="b"/>
                <a:pathLst>
                  <a:path w="32309" h="28683" extrusionOk="0">
                    <a:moveTo>
                      <a:pt x="16993" y="0"/>
                    </a:moveTo>
                    <a:lnTo>
                      <a:pt x="16723" y="20"/>
                    </a:lnTo>
                    <a:lnTo>
                      <a:pt x="16453" y="39"/>
                    </a:lnTo>
                    <a:lnTo>
                      <a:pt x="16183" y="97"/>
                    </a:lnTo>
                    <a:lnTo>
                      <a:pt x="15913" y="155"/>
                    </a:lnTo>
                    <a:lnTo>
                      <a:pt x="15643" y="232"/>
                    </a:lnTo>
                    <a:lnTo>
                      <a:pt x="15373" y="328"/>
                    </a:lnTo>
                    <a:lnTo>
                      <a:pt x="15122" y="444"/>
                    </a:lnTo>
                    <a:lnTo>
                      <a:pt x="14852" y="579"/>
                    </a:lnTo>
                    <a:lnTo>
                      <a:pt x="14582" y="714"/>
                    </a:lnTo>
                    <a:lnTo>
                      <a:pt x="14062" y="1042"/>
                    </a:lnTo>
                    <a:lnTo>
                      <a:pt x="13541" y="1408"/>
                    </a:lnTo>
                    <a:lnTo>
                      <a:pt x="13039" y="1833"/>
                    </a:lnTo>
                    <a:lnTo>
                      <a:pt x="12519" y="2276"/>
                    </a:lnTo>
                    <a:lnTo>
                      <a:pt x="12017" y="2739"/>
                    </a:lnTo>
                    <a:lnTo>
                      <a:pt x="11516" y="3241"/>
                    </a:lnTo>
                    <a:lnTo>
                      <a:pt x="10975" y="3819"/>
                    </a:lnTo>
                    <a:lnTo>
                      <a:pt x="10435" y="4398"/>
                    </a:lnTo>
                    <a:lnTo>
                      <a:pt x="9915" y="5015"/>
                    </a:lnTo>
                    <a:lnTo>
                      <a:pt x="9413" y="5613"/>
                    </a:lnTo>
                    <a:lnTo>
                      <a:pt x="8931" y="6250"/>
                    </a:lnTo>
                    <a:lnTo>
                      <a:pt x="8449" y="6886"/>
                    </a:lnTo>
                    <a:lnTo>
                      <a:pt x="7986" y="7542"/>
                    </a:lnTo>
                    <a:lnTo>
                      <a:pt x="7542" y="8198"/>
                    </a:lnTo>
                    <a:lnTo>
                      <a:pt x="7118" y="8873"/>
                    </a:lnTo>
                    <a:lnTo>
                      <a:pt x="6693" y="9548"/>
                    </a:lnTo>
                    <a:lnTo>
                      <a:pt x="6288" y="10223"/>
                    </a:lnTo>
                    <a:lnTo>
                      <a:pt x="5883" y="10918"/>
                    </a:lnTo>
                    <a:lnTo>
                      <a:pt x="5498" y="11631"/>
                    </a:lnTo>
                    <a:lnTo>
                      <a:pt x="5131" y="12326"/>
                    </a:lnTo>
                    <a:lnTo>
                      <a:pt x="4417" y="13753"/>
                    </a:lnTo>
                    <a:lnTo>
                      <a:pt x="3916" y="14775"/>
                    </a:lnTo>
                    <a:lnTo>
                      <a:pt x="3376" y="15798"/>
                    </a:lnTo>
                    <a:lnTo>
                      <a:pt x="2836" y="16801"/>
                    </a:lnTo>
                    <a:lnTo>
                      <a:pt x="2315" y="17842"/>
                    </a:lnTo>
                    <a:lnTo>
                      <a:pt x="1813" y="18864"/>
                    </a:lnTo>
                    <a:lnTo>
                      <a:pt x="1331" y="19906"/>
                    </a:lnTo>
                    <a:lnTo>
                      <a:pt x="1119" y="20446"/>
                    </a:lnTo>
                    <a:lnTo>
                      <a:pt x="907" y="20986"/>
                    </a:lnTo>
                    <a:lnTo>
                      <a:pt x="714" y="21507"/>
                    </a:lnTo>
                    <a:lnTo>
                      <a:pt x="540" y="22066"/>
                    </a:lnTo>
                    <a:lnTo>
                      <a:pt x="367" y="22645"/>
                    </a:lnTo>
                    <a:lnTo>
                      <a:pt x="213" y="23243"/>
                    </a:lnTo>
                    <a:lnTo>
                      <a:pt x="135" y="23609"/>
                    </a:lnTo>
                    <a:lnTo>
                      <a:pt x="77" y="23995"/>
                    </a:lnTo>
                    <a:lnTo>
                      <a:pt x="20" y="24400"/>
                    </a:lnTo>
                    <a:lnTo>
                      <a:pt x="0" y="24786"/>
                    </a:lnTo>
                    <a:lnTo>
                      <a:pt x="0" y="25172"/>
                    </a:lnTo>
                    <a:lnTo>
                      <a:pt x="20" y="25558"/>
                    </a:lnTo>
                    <a:lnTo>
                      <a:pt x="97" y="25924"/>
                    </a:lnTo>
                    <a:lnTo>
                      <a:pt x="193" y="26310"/>
                    </a:lnTo>
                    <a:lnTo>
                      <a:pt x="270" y="26483"/>
                    </a:lnTo>
                    <a:lnTo>
                      <a:pt x="367" y="26657"/>
                    </a:lnTo>
                    <a:lnTo>
                      <a:pt x="463" y="26831"/>
                    </a:lnTo>
                    <a:lnTo>
                      <a:pt x="579" y="27004"/>
                    </a:lnTo>
                    <a:lnTo>
                      <a:pt x="695" y="27159"/>
                    </a:lnTo>
                    <a:lnTo>
                      <a:pt x="830" y="27294"/>
                    </a:lnTo>
                    <a:lnTo>
                      <a:pt x="965" y="27429"/>
                    </a:lnTo>
                    <a:lnTo>
                      <a:pt x="1119" y="27544"/>
                    </a:lnTo>
                    <a:lnTo>
                      <a:pt x="1273" y="27660"/>
                    </a:lnTo>
                    <a:lnTo>
                      <a:pt x="1447" y="27756"/>
                    </a:lnTo>
                    <a:lnTo>
                      <a:pt x="1621" y="27834"/>
                    </a:lnTo>
                    <a:lnTo>
                      <a:pt x="1794" y="27911"/>
                    </a:lnTo>
                    <a:lnTo>
                      <a:pt x="1987" y="27949"/>
                    </a:lnTo>
                    <a:lnTo>
                      <a:pt x="2161" y="27969"/>
                    </a:lnTo>
                    <a:lnTo>
                      <a:pt x="2354" y="27988"/>
                    </a:lnTo>
                    <a:lnTo>
                      <a:pt x="2546" y="27969"/>
                    </a:lnTo>
                    <a:lnTo>
                      <a:pt x="2836" y="27911"/>
                    </a:lnTo>
                    <a:lnTo>
                      <a:pt x="3106" y="27814"/>
                    </a:lnTo>
                    <a:lnTo>
                      <a:pt x="3357" y="27679"/>
                    </a:lnTo>
                    <a:lnTo>
                      <a:pt x="3607" y="27525"/>
                    </a:lnTo>
                    <a:lnTo>
                      <a:pt x="3839" y="27332"/>
                    </a:lnTo>
                    <a:lnTo>
                      <a:pt x="4070" y="27139"/>
                    </a:lnTo>
                    <a:lnTo>
                      <a:pt x="4514" y="26715"/>
                    </a:lnTo>
                    <a:lnTo>
                      <a:pt x="4957" y="26310"/>
                    </a:lnTo>
                    <a:lnTo>
                      <a:pt x="5189" y="26117"/>
                    </a:lnTo>
                    <a:lnTo>
                      <a:pt x="5440" y="25943"/>
                    </a:lnTo>
                    <a:lnTo>
                      <a:pt x="5671" y="25808"/>
                    </a:lnTo>
                    <a:lnTo>
                      <a:pt x="5941" y="25693"/>
                    </a:lnTo>
                    <a:lnTo>
                      <a:pt x="6211" y="25615"/>
                    </a:lnTo>
                    <a:lnTo>
                      <a:pt x="6346" y="25596"/>
                    </a:lnTo>
                    <a:lnTo>
                      <a:pt x="6501" y="25577"/>
                    </a:lnTo>
                    <a:lnTo>
                      <a:pt x="6771" y="25596"/>
                    </a:lnTo>
                    <a:lnTo>
                      <a:pt x="7041" y="25635"/>
                    </a:lnTo>
                    <a:lnTo>
                      <a:pt x="7291" y="25731"/>
                    </a:lnTo>
                    <a:lnTo>
                      <a:pt x="7523" y="25847"/>
                    </a:lnTo>
                    <a:lnTo>
                      <a:pt x="7754" y="25982"/>
                    </a:lnTo>
                    <a:lnTo>
                      <a:pt x="7966" y="26156"/>
                    </a:lnTo>
                    <a:lnTo>
                      <a:pt x="8159" y="26329"/>
                    </a:lnTo>
                    <a:lnTo>
                      <a:pt x="8352" y="26541"/>
                    </a:lnTo>
                    <a:lnTo>
                      <a:pt x="8738" y="26966"/>
                    </a:lnTo>
                    <a:lnTo>
                      <a:pt x="9104" y="27390"/>
                    </a:lnTo>
                    <a:lnTo>
                      <a:pt x="9278" y="27602"/>
                    </a:lnTo>
                    <a:lnTo>
                      <a:pt x="9471" y="27795"/>
                    </a:lnTo>
                    <a:lnTo>
                      <a:pt x="9664" y="27969"/>
                    </a:lnTo>
                    <a:lnTo>
                      <a:pt x="9876" y="28142"/>
                    </a:lnTo>
                    <a:lnTo>
                      <a:pt x="10165" y="28335"/>
                    </a:lnTo>
                    <a:lnTo>
                      <a:pt x="10474" y="28489"/>
                    </a:lnTo>
                    <a:lnTo>
                      <a:pt x="10783" y="28586"/>
                    </a:lnTo>
                    <a:lnTo>
                      <a:pt x="11091" y="28663"/>
                    </a:lnTo>
                    <a:lnTo>
                      <a:pt x="11400" y="28682"/>
                    </a:lnTo>
                    <a:lnTo>
                      <a:pt x="11708" y="28682"/>
                    </a:lnTo>
                    <a:lnTo>
                      <a:pt x="12017" y="28624"/>
                    </a:lnTo>
                    <a:lnTo>
                      <a:pt x="12326" y="28567"/>
                    </a:lnTo>
                    <a:lnTo>
                      <a:pt x="12634" y="28451"/>
                    </a:lnTo>
                    <a:lnTo>
                      <a:pt x="12924" y="28335"/>
                    </a:lnTo>
                    <a:lnTo>
                      <a:pt x="13213" y="28162"/>
                    </a:lnTo>
                    <a:lnTo>
                      <a:pt x="13483" y="27988"/>
                    </a:lnTo>
                    <a:lnTo>
                      <a:pt x="13753" y="27795"/>
                    </a:lnTo>
                    <a:lnTo>
                      <a:pt x="14004" y="27564"/>
                    </a:lnTo>
                    <a:lnTo>
                      <a:pt x="14235" y="27332"/>
                    </a:lnTo>
                    <a:lnTo>
                      <a:pt x="14467" y="27081"/>
                    </a:lnTo>
                    <a:lnTo>
                      <a:pt x="14698" y="26811"/>
                    </a:lnTo>
                    <a:lnTo>
                      <a:pt x="14949" y="26561"/>
                    </a:lnTo>
                    <a:lnTo>
                      <a:pt x="15200" y="26310"/>
                    </a:lnTo>
                    <a:lnTo>
                      <a:pt x="15489" y="26098"/>
                    </a:lnTo>
                    <a:lnTo>
                      <a:pt x="15643" y="26001"/>
                    </a:lnTo>
                    <a:lnTo>
                      <a:pt x="15778" y="25905"/>
                    </a:lnTo>
                    <a:lnTo>
                      <a:pt x="15933" y="25847"/>
                    </a:lnTo>
                    <a:lnTo>
                      <a:pt x="16087" y="25789"/>
                    </a:lnTo>
                    <a:lnTo>
                      <a:pt x="16241" y="25750"/>
                    </a:lnTo>
                    <a:lnTo>
                      <a:pt x="16415" y="25731"/>
                    </a:lnTo>
                    <a:lnTo>
                      <a:pt x="16569" y="25750"/>
                    </a:lnTo>
                    <a:lnTo>
                      <a:pt x="16743" y="25770"/>
                    </a:lnTo>
                    <a:lnTo>
                      <a:pt x="16974" y="25828"/>
                    </a:lnTo>
                    <a:lnTo>
                      <a:pt x="17186" y="25924"/>
                    </a:lnTo>
                    <a:lnTo>
                      <a:pt x="17379" y="26040"/>
                    </a:lnTo>
                    <a:lnTo>
                      <a:pt x="17572" y="26175"/>
                    </a:lnTo>
                    <a:lnTo>
                      <a:pt x="18170" y="26599"/>
                    </a:lnTo>
                    <a:lnTo>
                      <a:pt x="18787" y="26985"/>
                    </a:lnTo>
                    <a:lnTo>
                      <a:pt x="19115" y="27178"/>
                    </a:lnTo>
                    <a:lnTo>
                      <a:pt x="19424" y="27332"/>
                    </a:lnTo>
                    <a:lnTo>
                      <a:pt x="19771" y="27467"/>
                    </a:lnTo>
                    <a:lnTo>
                      <a:pt x="20099" y="27583"/>
                    </a:lnTo>
                    <a:lnTo>
                      <a:pt x="20465" y="27660"/>
                    </a:lnTo>
                    <a:lnTo>
                      <a:pt x="20832" y="27699"/>
                    </a:lnTo>
                    <a:lnTo>
                      <a:pt x="21025" y="27699"/>
                    </a:lnTo>
                    <a:lnTo>
                      <a:pt x="21198" y="27679"/>
                    </a:lnTo>
                    <a:lnTo>
                      <a:pt x="21391" y="27660"/>
                    </a:lnTo>
                    <a:lnTo>
                      <a:pt x="21565" y="27621"/>
                    </a:lnTo>
                    <a:lnTo>
                      <a:pt x="21738" y="27583"/>
                    </a:lnTo>
                    <a:lnTo>
                      <a:pt x="21912" y="27525"/>
                    </a:lnTo>
                    <a:lnTo>
                      <a:pt x="22066" y="27448"/>
                    </a:lnTo>
                    <a:lnTo>
                      <a:pt x="22221" y="27351"/>
                    </a:lnTo>
                    <a:lnTo>
                      <a:pt x="22375" y="27255"/>
                    </a:lnTo>
                    <a:lnTo>
                      <a:pt x="22510" y="27159"/>
                    </a:lnTo>
                    <a:lnTo>
                      <a:pt x="22645" y="27023"/>
                    </a:lnTo>
                    <a:lnTo>
                      <a:pt x="22741" y="26888"/>
                    </a:lnTo>
                    <a:lnTo>
                      <a:pt x="22896" y="26657"/>
                    </a:lnTo>
                    <a:lnTo>
                      <a:pt x="23031" y="26426"/>
                    </a:lnTo>
                    <a:lnTo>
                      <a:pt x="23166" y="26175"/>
                    </a:lnTo>
                    <a:lnTo>
                      <a:pt x="23301" y="25943"/>
                    </a:lnTo>
                    <a:lnTo>
                      <a:pt x="23455" y="25731"/>
                    </a:lnTo>
                    <a:lnTo>
                      <a:pt x="23532" y="25654"/>
                    </a:lnTo>
                    <a:lnTo>
                      <a:pt x="23629" y="25577"/>
                    </a:lnTo>
                    <a:lnTo>
                      <a:pt x="23725" y="25519"/>
                    </a:lnTo>
                    <a:lnTo>
                      <a:pt x="23822" y="25461"/>
                    </a:lnTo>
                    <a:lnTo>
                      <a:pt x="23937" y="25423"/>
                    </a:lnTo>
                    <a:lnTo>
                      <a:pt x="24072" y="25423"/>
                    </a:lnTo>
                    <a:lnTo>
                      <a:pt x="24227" y="25442"/>
                    </a:lnTo>
                    <a:lnTo>
                      <a:pt x="24400" y="25480"/>
                    </a:lnTo>
                    <a:lnTo>
                      <a:pt x="24554" y="25538"/>
                    </a:lnTo>
                    <a:lnTo>
                      <a:pt x="24689" y="25615"/>
                    </a:lnTo>
                    <a:lnTo>
                      <a:pt x="25133" y="25885"/>
                    </a:lnTo>
                    <a:lnTo>
                      <a:pt x="25557" y="26156"/>
                    </a:lnTo>
                    <a:lnTo>
                      <a:pt x="26425" y="26696"/>
                    </a:lnTo>
                    <a:lnTo>
                      <a:pt x="26850" y="26966"/>
                    </a:lnTo>
                    <a:lnTo>
                      <a:pt x="27293" y="27197"/>
                    </a:lnTo>
                    <a:lnTo>
                      <a:pt x="27737" y="27429"/>
                    </a:lnTo>
                    <a:lnTo>
                      <a:pt x="28200" y="27602"/>
                    </a:lnTo>
                    <a:lnTo>
                      <a:pt x="28451" y="27679"/>
                    </a:lnTo>
                    <a:lnTo>
                      <a:pt x="28701" y="27737"/>
                    </a:lnTo>
                    <a:lnTo>
                      <a:pt x="28952" y="27776"/>
                    </a:lnTo>
                    <a:lnTo>
                      <a:pt x="29222" y="27795"/>
                    </a:lnTo>
                    <a:lnTo>
                      <a:pt x="29724" y="27795"/>
                    </a:lnTo>
                    <a:lnTo>
                      <a:pt x="29994" y="27756"/>
                    </a:lnTo>
                    <a:lnTo>
                      <a:pt x="30245" y="27718"/>
                    </a:lnTo>
                    <a:lnTo>
                      <a:pt x="30476" y="27660"/>
                    </a:lnTo>
                    <a:lnTo>
                      <a:pt x="30707" y="27564"/>
                    </a:lnTo>
                    <a:lnTo>
                      <a:pt x="30939" y="27467"/>
                    </a:lnTo>
                    <a:lnTo>
                      <a:pt x="31151" y="27351"/>
                    </a:lnTo>
                    <a:lnTo>
                      <a:pt x="31344" y="27197"/>
                    </a:lnTo>
                    <a:lnTo>
                      <a:pt x="31518" y="27043"/>
                    </a:lnTo>
                    <a:lnTo>
                      <a:pt x="31672" y="26850"/>
                    </a:lnTo>
                    <a:lnTo>
                      <a:pt x="31807" y="26638"/>
                    </a:lnTo>
                    <a:lnTo>
                      <a:pt x="31942" y="26387"/>
                    </a:lnTo>
                    <a:lnTo>
                      <a:pt x="32058" y="26117"/>
                    </a:lnTo>
                    <a:lnTo>
                      <a:pt x="32135" y="25847"/>
                    </a:lnTo>
                    <a:lnTo>
                      <a:pt x="32212" y="25558"/>
                    </a:lnTo>
                    <a:lnTo>
                      <a:pt x="32270" y="25249"/>
                    </a:lnTo>
                    <a:lnTo>
                      <a:pt x="32289" y="24940"/>
                    </a:lnTo>
                    <a:lnTo>
                      <a:pt x="32308" y="24612"/>
                    </a:lnTo>
                    <a:lnTo>
                      <a:pt x="32308" y="24285"/>
                    </a:lnTo>
                    <a:lnTo>
                      <a:pt x="32289" y="23957"/>
                    </a:lnTo>
                    <a:lnTo>
                      <a:pt x="32251" y="23609"/>
                    </a:lnTo>
                    <a:lnTo>
                      <a:pt x="32212" y="23262"/>
                    </a:lnTo>
                    <a:lnTo>
                      <a:pt x="32135" y="22915"/>
                    </a:lnTo>
                    <a:lnTo>
                      <a:pt x="31980" y="22201"/>
                    </a:lnTo>
                    <a:lnTo>
                      <a:pt x="31788" y="21488"/>
                    </a:lnTo>
                    <a:lnTo>
                      <a:pt x="31556" y="20774"/>
                    </a:lnTo>
                    <a:lnTo>
                      <a:pt x="31305" y="20080"/>
                    </a:lnTo>
                    <a:lnTo>
                      <a:pt x="31016" y="19405"/>
                    </a:lnTo>
                    <a:lnTo>
                      <a:pt x="30727" y="18749"/>
                    </a:lnTo>
                    <a:lnTo>
                      <a:pt x="30418" y="18132"/>
                    </a:lnTo>
                    <a:lnTo>
                      <a:pt x="30129" y="17572"/>
                    </a:lnTo>
                    <a:lnTo>
                      <a:pt x="29839" y="17051"/>
                    </a:lnTo>
                    <a:lnTo>
                      <a:pt x="29569" y="16588"/>
                    </a:lnTo>
                    <a:lnTo>
                      <a:pt x="29049" y="15720"/>
                    </a:lnTo>
                    <a:lnTo>
                      <a:pt x="28509" y="14795"/>
                    </a:lnTo>
                    <a:lnTo>
                      <a:pt x="27428" y="12827"/>
                    </a:lnTo>
                    <a:lnTo>
                      <a:pt x="26310" y="10763"/>
                    </a:lnTo>
                    <a:lnTo>
                      <a:pt x="25133" y="8680"/>
                    </a:lnTo>
                    <a:lnTo>
                      <a:pt x="24535" y="7639"/>
                    </a:lnTo>
                    <a:lnTo>
                      <a:pt x="23937" y="6616"/>
                    </a:lnTo>
                    <a:lnTo>
                      <a:pt x="23320" y="5633"/>
                    </a:lnTo>
                    <a:lnTo>
                      <a:pt x="22683" y="4687"/>
                    </a:lnTo>
                    <a:lnTo>
                      <a:pt x="22028" y="3781"/>
                    </a:lnTo>
                    <a:lnTo>
                      <a:pt x="21700" y="3337"/>
                    </a:lnTo>
                    <a:lnTo>
                      <a:pt x="21372" y="2932"/>
                    </a:lnTo>
                    <a:lnTo>
                      <a:pt x="21044" y="2527"/>
                    </a:lnTo>
                    <a:lnTo>
                      <a:pt x="20697" y="2141"/>
                    </a:lnTo>
                    <a:lnTo>
                      <a:pt x="20369" y="1775"/>
                    </a:lnTo>
                    <a:lnTo>
                      <a:pt x="20022" y="1428"/>
                    </a:lnTo>
                    <a:lnTo>
                      <a:pt x="19752" y="1158"/>
                    </a:lnTo>
                    <a:lnTo>
                      <a:pt x="19462" y="945"/>
                    </a:lnTo>
                    <a:lnTo>
                      <a:pt x="19192" y="733"/>
                    </a:lnTo>
                    <a:lnTo>
                      <a:pt x="18903" y="560"/>
                    </a:lnTo>
                    <a:lnTo>
                      <a:pt x="18633" y="405"/>
                    </a:lnTo>
                    <a:lnTo>
                      <a:pt x="18363" y="290"/>
                    </a:lnTo>
                    <a:lnTo>
                      <a:pt x="18093" y="174"/>
                    </a:lnTo>
                    <a:lnTo>
                      <a:pt x="17804" y="97"/>
                    </a:lnTo>
                    <a:lnTo>
                      <a:pt x="17533" y="58"/>
                    </a:lnTo>
                    <a:lnTo>
                      <a:pt x="17263" y="20"/>
                    </a:lnTo>
                    <a:lnTo>
                      <a:pt x="16993" y="0"/>
                    </a:lnTo>
                    <a:close/>
                  </a:path>
                </a:pathLst>
              </a:custGeom>
              <a:gradFill>
                <a:gsLst>
                  <a:gs pos="0">
                    <a:srgbClr val="8CC396"/>
                  </a:gs>
                  <a:gs pos="100000">
                    <a:srgbClr val="4D7F56"/>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2"/>
              <p:cNvSpPr/>
              <p:nvPr/>
            </p:nvSpPr>
            <p:spPr>
              <a:xfrm>
                <a:off x="-1333525" y="1090025"/>
                <a:ext cx="805800" cy="208825"/>
              </a:xfrm>
              <a:custGeom>
                <a:avLst/>
                <a:gdLst/>
                <a:ahLst/>
                <a:cxnLst/>
                <a:rect l="l" t="t" r="r" b="b"/>
                <a:pathLst>
                  <a:path w="32232" h="8353" extrusionOk="0">
                    <a:moveTo>
                      <a:pt x="22510" y="1"/>
                    </a:moveTo>
                    <a:lnTo>
                      <a:pt x="22356" y="20"/>
                    </a:lnTo>
                    <a:lnTo>
                      <a:pt x="22183" y="39"/>
                    </a:lnTo>
                    <a:lnTo>
                      <a:pt x="22009" y="78"/>
                    </a:lnTo>
                    <a:lnTo>
                      <a:pt x="21700" y="174"/>
                    </a:lnTo>
                    <a:lnTo>
                      <a:pt x="21392" y="309"/>
                    </a:lnTo>
                    <a:lnTo>
                      <a:pt x="21083" y="464"/>
                    </a:lnTo>
                    <a:lnTo>
                      <a:pt x="20813" y="657"/>
                    </a:lnTo>
                    <a:lnTo>
                      <a:pt x="20273" y="1004"/>
                    </a:lnTo>
                    <a:lnTo>
                      <a:pt x="19887" y="1274"/>
                    </a:lnTo>
                    <a:lnTo>
                      <a:pt x="19501" y="1524"/>
                    </a:lnTo>
                    <a:lnTo>
                      <a:pt x="19096" y="1756"/>
                    </a:lnTo>
                    <a:lnTo>
                      <a:pt x="18691" y="1968"/>
                    </a:lnTo>
                    <a:lnTo>
                      <a:pt x="18286" y="2142"/>
                    </a:lnTo>
                    <a:lnTo>
                      <a:pt x="18074" y="2200"/>
                    </a:lnTo>
                    <a:lnTo>
                      <a:pt x="17862" y="2257"/>
                    </a:lnTo>
                    <a:lnTo>
                      <a:pt x="17650" y="2296"/>
                    </a:lnTo>
                    <a:lnTo>
                      <a:pt x="17418" y="2335"/>
                    </a:lnTo>
                    <a:lnTo>
                      <a:pt x="16994" y="2335"/>
                    </a:lnTo>
                    <a:lnTo>
                      <a:pt x="16627" y="2296"/>
                    </a:lnTo>
                    <a:lnTo>
                      <a:pt x="16261" y="2219"/>
                    </a:lnTo>
                    <a:lnTo>
                      <a:pt x="15914" y="2103"/>
                    </a:lnTo>
                    <a:lnTo>
                      <a:pt x="15547" y="1987"/>
                    </a:lnTo>
                    <a:lnTo>
                      <a:pt x="15084" y="1852"/>
                    </a:lnTo>
                    <a:lnTo>
                      <a:pt x="14602" y="1717"/>
                    </a:lnTo>
                    <a:lnTo>
                      <a:pt x="14371" y="1679"/>
                    </a:lnTo>
                    <a:lnTo>
                      <a:pt x="14120" y="1640"/>
                    </a:lnTo>
                    <a:lnTo>
                      <a:pt x="13869" y="1640"/>
                    </a:lnTo>
                    <a:lnTo>
                      <a:pt x="13618" y="1660"/>
                    </a:lnTo>
                    <a:lnTo>
                      <a:pt x="13426" y="1698"/>
                    </a:lnTo>
                    <a:lnTo>
                      <a:pt x="13213" y="1737"/>
                    </a:lnTo>
                    <a:lnTo>
                      <a:pt x="13021" y="1795"/>
                    </a:lnTo>
                    <a:lnTo>
                      <a:pt x="12828" y="1872"/>
                    </a:lnTo>
                    <a:lnTo>
                      <a:pt x="12461" y="2026"/>
                    </a:lnTo>
                    <a:lnTo>
                      <a:pt x="12095" y="2219"/>
                    </a:lnTo>
                    <a:lnTo>
                      <a:pt x="11670" y="2412"/>
                    </a:lnTo>
                    <a:lnTo>
                      <a:pt x="11458" y="2508"/>
                    </a:lnTo>
                    <a:lnTo>
                      <a:pt x="11246" y="2605"/>
                    </a:lnTo>
                    <a:lnTo>
                      <a:pt x="10860" y="2720"/>
                    </a:lnTo>
                    <a:lnTo>
                      <a:pt x="10455" y="2798"/>
                    </a:lnTo>
                    <a:lnTo>
                      <a:pt x="10050" y="2836"/>
                    </a:lnTo>
                    <a:lnTo>
                      <a:pt x="9626" y="2855"/>
                    </a:lnTo>
                    <a:lnTo>
                      <a:pt x="9201" y="2855"/>
                    </a:lnTo>
                    <a:lnTo>
                      <a:pt x="8796" y="2836"/>
                    </a:lnTo>
                    <a:lnTo>
                      <a:pt x="7948" y="2759"/>
                    </a:lnTo>
                    <a:lnTo>
                      <a:pt x="7446" y="2701"/>
                    </a:lnTo>
                    <a:lnTo>
                      <a:pt x="6925" y="2663"/>
                    </a:lnTo>
                    <a:lnTo>
                      <a:pt x="6231" y="2643"/>
                    </a:lnTo>
                    <a:lnTo>
                      <a:pt x="5517" y="2663"/>
                    </a:lnTo>
                    <a:lnTo>
                      <a:pt x="4823" y="2720"/>
                    </a:lnTo>
                    <a:lnTo>
                      <a:pt x="4129" y="2817"/>
                    </a:lnTo>
                    <a:lnTo>
                      <a:pt x="3434" y="2933"/>
                    </a:lnTo>
                    <a:lnTo>
                      <a:pt x="2740" y="3106"/>
                    </a:lnTo>
                    <a:lnTo>
                      <a:pt x="2084" y="3318"/>
                    </a:lnTo>
                    <a:lnTo>
                      <a:pt x="1409" y="3550"/>
                    </a:lnTo>
                    <a:lnTo>
                      <a:pt x="1409" y="3569"/>
                    </a:lnTo>
                    <a:lnTo>
                      <a:pt x="1158" y="3666"/>
                    </a:lnTo>
                    <a:lnTo>
                      <a:pt x="927" y="3762"/>
                    </a:lnTo>
                    <a:lnTo>
                      <a:pt x="695" y="3897"/>
                    </a:lnTo>
                    <a:lnTo>
                      <a:pt x="483" y="4051"/>
                    </a:lnTo>
                    <a:lnTo>
                      <a:pt x="387" y="4128"/>
                    </a:lnTo>
                    <a:lnTo>
                      <a:pt x="310" y="4225"/>
                    </a:lnTo>
                    <a:lnTo>
                      <a:pt x="232" y="4321"/>
                    </a:lnTo>
                    <a:lnTo>
                      <a:pt x="155" y="4437"/>
                    </a:lnTo>
                    <a:lnTo>
                      <a:pt x="97" y="4572"/>
                    </a:lnTo>
                    <a:lnTo>
                      <a:pt x="59" y="4707"/>
                    </a:lnTo>
                    <a:lnTo>
                      <a:pt x="20" y="4842"/>
                    </a:lnTo>
                    <a:lnTo>
                      <a:pt x="1" y="5016"/>
                    </a:lnTo>
                    <a:lnTo>
                      <a:pt x="1" y="5324"/>
                    </a:lnTo>
                    <a:lnTo>
                      <a:pt x="20" y="5614"/>
                    </a:lnTo>
                    <a:lnTo>
                      <a:pt x="97" y="5884"/>
                    </a:lnTo>
                    <a:lnTo>
                      <a:pt x="213" y="6115"/>
                    </a:lnTo>
                    <a:lnTo>
                      <a:pt x="348" y="6366"/>
                    </a:lnTo>
                    <a:lnTo>
                      <a:pt x="522" y="6578"/>
                    </a:lnTo>
                    <a:lnTo>
                      <a:pt x="715" y="6810"/>
                    </a:lnTo>
                    <a:lnTo>
                      <a:pt x="946" y="7022"/>
                    </a:lnTo>
                    <a:lnTo>
                      <a:pt x="1139" y="7176"/>
                    </a:lnTo>
                    <a:lnTo>
                      <a:pt x="1351" y="7330"/>
                    </a:lnTo>
                    <a:lnTo>
                      <a:pt x="1563" y="7446"/>
                    </a:lnTo>
                    <a:lnTo>
                      <a:pt x="1775" y="7523"/>
                    </a:lnTo>
                    <a:lnTo>
                      <a:pt x="1988" y="7600"/>
                    </a:lnTo>
                    <a:lnTo>
                      <a:pt x="2219" y="7639"/>
                    </a:lnTo>
                    <a:lnTo>
                      <a:pt x="2431" y="7639"/>
                    </a:lnTo>
                    <a:lnTo>
                      <a:pt x="2663" y="7620"/>
                    </a:lnTo>
                    <a:lnTo>
                      <a:pt x="2952" y="7562"/>
                    </a:lnTo>
                    <a:lnTo>
                      <a:pt x="3222" y="7465"/>
                    </a:lnTo>
                    <a:lnTo>
                      <a:pt x="3492" y="7330"/>
                    </a:lnTo>
                    <a:lnTo>
                      <a:pt x="3743" y="7176"/>
                    </a:lnTo>
                    <a:lnTo>
                      <a:pt x="3974" y="7002"/>
                    </a:lnTo>
                    <a:lnTo>
                      <a:pt x="4206" y="6810"/>
                    </a:lnTo>
                    <a:lnTo>
                      <a:pt x="4649" y="6385"/>
                    </a:lnTo>
                    <a:lnTo>
                      <a:pt x="5112" y="5961"/>
                    </a:lnTo>
                    <a:lnTo>
                      <a:pt x="5344" y="5787"/>
                    </a:lnTo>
                    <a:lnTo>
                      <a:pt x="5575" y="5614"/>
                    </a:lnTo>
                    <a:lnTo>
                      <a:pt x="5807" y="5459"/>
                    </a:lnTo>
                    <a:lnTo>
                      <a:pt x="6057" y="5344"/>
                    </a:lnTo>
                    <a:lnTo>
                      <a:pt x="6327" y="5266"/>
                    </a:lnTo>
                    <a:lnTo>
                      <a:pt x="6463" y="5247"/>
                    </a:lnTo>
                    <a:lnTo>
                      <a:pt x="6598" y="5228"/>
                    </a:lnTo>
                    <a:lnTo>
                      <a:pt x="6771" y="5247"/>
                    </a:lnTo>
                    <a:lnTo>
                      <a:pt x="6945" y="5247"/>
                    </a:lnTo>
                    <a:lnTo>
                      <a:pt x="7099" y="5286"/>
                    </a:lnTo>
                    <a:lnTo>
                      <a:pt x="7273" y="5344"/>
                    </a:lnTo>
                    <a:lnTo>
                      <a:pt x="7408" y="5401"/>
                    </a:lnTo>
                    <a:lnTo>
                      <a:pt x="7562" y="5479"/>
                    </a:lnTo>
                    <a:lnTo>
                      <a:pt x="7697" y="5575"/>
                    </a:lnTo>
                    <a:lnTo>
                      <a:pt x="7832" y="5672"/>
                    </a:lnTo>
                    <a:lnTo>
                      <a:pt x="8102" y="5884"/>
                    </a:lnTo>
                    <a:lnTo>
                      <a:pt x="8353" y="6134"/>
                    </a:lnTo>
                    <a:lnTo>
                      <a:pt x="8584" y="6424"/>
                    </a:lnTo>
                    <a:lnTo>
                      <a:pt x="8835" y="6694"/>
                    </a:lnTo>
                    <a:lnTo>
                      <a:pt x="9086" y="7002"/>
                    </a:lnTo>
                    <a:lnTo>
                      <a:pt x="9336" y="7272"/>
                    </a:lnTo>
                    <a:lnTo>
                      <a:pt x="9607" y="7542"/>
                    </a:lnTo>
                    <a:lnTo>
                      <a:pt x="9877" y="7774"/>
                    </a:lnTo>
                    <a:lnTo>
                      <a:pt x="10089" y="7909"/>
                    </a:lnTo>
                    <a:lnTo>
                      <a:pt x="10301" y="8025"/>
                    </a:lnTo>
                    <a:lnTo>
                      <a:pt x="10513" y="8121"/>
                    </a:lnTo>
                    <a:lnTo>
                      <a:pt x="10725" y="8218"/>
                    </a:lnTo>
                    <a:lnTo>
                      <a:pt x="10937" y="8275"/>
                    </a:lnTo>
                    <a:lnTo>
                      <a:pt x="11150" y="8314"/>
                    </a:lnTo>
                    <a:lnTo>
                      <a:pt x="11362" y="8333"/>
                    </a:lnTo>
                    <a:lnTo>
                      <a:pt x="11593" y="8353"/>
                    </a:lnTo>
                    <a:lnTo>
                      <a:pt x="11805" y="8333"/>
                    </a:lnTo>
                    <a:lnTo>
                      <a:pt x="12018" y="8314"/>
                    </a:lnTo>
                    <a:lnTo>
                      <a:pt x="12230" y="8275"/>
                    </a:lnTo>
                    <a:lnTo>
                      <a:pt x="12442" y="8218"/>
                    </a:lnTo>
                    <a:lnTo>
                      <a:pt x="12654" y="8160"/>
                    </a:lnTo>
                    <a:lnTo>
                      <a:pt x="12866" y="8063"/>
                    </a:lnTo>
                    <a:lnTo>
                      <a:pt x="13059" y="7986"/>
                    </a:lnTo>
                    <a:lnTo>
                      <a:pt x="13271" y="7870"/>
                    </a:lnTo>
                    <a:lnTo>
                      <a:pt x="13657" y="7639"/>
                    </a:lnTo>
                    <a:lnTo>
                      <a:pt x="14024" y="7350"/>
                    </a:lnTo>
                    <a:lnTo>
                      <a:pt x="14351" y="7041"/>
                    </a:lnTo>
                    <a:lnTo>
                      <a:pt x="14679" y="6694"/>
                    </a:lnTo>
                    <a:lnTo>
                      <a:pt x="14911" y="6424"/>
                    </a:lnTo>
                    <a:lnTo>
                      <a:pt x="15142" y="6173"/>
                    </a:lnTo>
                    <a:lnTo>
                      <a:pt x="15393" y="5922"/>
                    </a:lnTo>
                    <a:lnTo>
                      <a:pt x="15663" y="5729"/>
                    </a:lnTo>
                    <a:lnTo>
                      <a:pt x="15798" y="5633"/>
                    </a:lnTo>
                    <a:lnTo>
                      <a:pt x="15933" y="5556"/>
                    </a:lnTo>
                    <a:lnTo>
                      <a:pt x="16087" y="5498"/>
                    </a:lnTo>
                    <a:lnTo>
                      <a:pt x="16222" y="5440"/>
                    </a:lnTo>
                    <a:lnTo>
                      <a:pt x="16357" y="5421"/>
                    </a:lnTo>
                    <a:lnTo>
                      <a:pt x="16512" y="5401"/>
                    </a:lnTo>
                    <a:lnTo>
                      <a:pt x="16666" y="5401"/>
                    </a:lnTo>
                    <a:lnTo>
                      <a:pt x="16820" y="5421"/>
                    </a:lnTo>
                    <a:lnTo>
                      <a:pt x="17013" y="5479"/>
                    </a:lnTo>
                    <a:lnTo>
                      <a:pt x="17206" y="5575"/>
                    </a:lnTo>
                    <a:lnTo>
                      <a:pt x="17399" y="5691"/>
                    </a:lnTo>
                    <a:lnTo>
                      <a:pt x="17592" y="5807"/>
                    </a:lnTo>
                    <a:lnTo>
                      <a:pt x="17920" y="6038"/>
                    </a:lnTo>
                    <a:lnTo>
                      <a:pt x="18441" y="6385"/>
                    </a:lnTo>
                    <a:lnTo>
                      <a:pt x="18981" y="6732"/>
                    </a:lnTo>
                    <a:lnTo>
                      <a:pt x="19270" y="6887"/>
                    </a:lnTo>
                    <a:lnTo>
                      <a:pt x="19559" y="7022"/>
                    </a:lnTo>
                    <a:lnTo>
                      <a:pt x="19868" y="7137"/>
                    </a:lnTo>
                    <a:lnTo>
                      <a:pt x="20157" y="7234"/>
                    </a:lnTo>
                    <a:lnTo>
                      <a:pt x="20524" y="7311"/>
                    </a:lnTo>
                    <a:lnTo>
                      <a:pt x="20910" y="7350"/>
                    </a:lnTo>
                    <a:lnTo>
                      <a:pt x="21295" y="7350"/>
                    </a:lnTo>
                    <a:lnTo>
                      <a:pt x="21488" y="7330"/>
                    </a:lnTo>
                    <a:lnTo>
                      <a:pt x="21681" y="7292"/>
                    </a:lnTo>
                    <a:lnTo>
                      <a:pt x="21855" y="7234"/>
                    </a:lnTo>
                    <a:lnTo>
                      <a:pt x="22048" y="7176"/>
                    </a:lnTo>
                    <a:lnTo>
                      <a:pt x="22221" y="7099"/>
                    </a:lnTo>
                    <a:lnTo>
                      <a:pt x="22395" y="7002"/>
                    </a:lnTo>
                    <a:lnTo>
                      <a:pt x="22549" y="6906"/>
                    </a:lnTo>
                    <a:lnTo>
                      <a:pt x="22703" y="6771"/>
                    </a:lnTo>
                    <a:lnTo>
                      <a:pt x="22838" y="6636"/>
                    </a:lnTo>
                    <a:lnTo>
                      <a:pt x="22954" y="6482"/>
                    </a:lnTo>
                    <a:lnTo>
                      <a:pt x="23128" y="6231"/>
                    </a:lnTo>
                    <a:lnTo>
                      <a:pt x="23282" y="5961"/>
                    </a:lnTo>
                    <a:lnTo>
                      <a:pt x="23456" y="5633"/>
                    </a:lnTo>
                    <a:lnTo>
                      <a:pt x="23552" y="5479"/>
                    </a:lnTo>
                    <a:lnTo>
                      <a:pt x="23668" y="5344"/>
                    </a:lnTo>
                    <a:lnTo>
                      <a:pt x="23764" y="5247"/>
                    </a:lnTo>
                    <a:lnTo>
                      <a:pt x="23880" y="5151"/>
                    </a:lnTo>
                    <a:lnTo>
                      <a:pt x="24015" y="5093"/>
                    </a:lnTo>
                    <a:lnTo>
                      <a:pt x="24169" y="5074"/>
                    </a:lnTo>
                    <a:lnTo>
                      <a:pt x="24304" y="5093"/>
                    </a:lnTo>
                    <a:lnTo>
                      <a:pt x="24439" y="5131"/>
                    </a:lnTo>
                    <a:lnTo>
                      <a:pt x="24594" y="5189"/>
                    </a:lnTo>
                    <a:lnTo>
                      <a:pt x="24729" y="5266"/>
                    </a:lnTo>
                    <a:lnTo>
                      <a:pt x="25327" y="5614"/>
                    </a:lnTo>
                    <a:lnTo>
                      <a:pt x="25924" y="5999"/>
                    </a:lnTo>
                    <a:lnTo>
                      <a:pt x="26465" y="6347"/>
                    </a:lnTo>
                    <a:lnTo>
                      <a:pt x="27043" y="6694"/>
                    </a:lnTo>
                    <a:lnTo>
                      <a:pt x="27333" y="6848"/>
                    </a:lnTo>
                    <a:lnTo>
                      <a:pt x="27641" y="7002"/>
                    </a:lnTo>
                    <a:lnTo>
                      <a:pt x="27950" y="7137"/>
                    </a:lnTo>
                    <a:lnTo>
                      <a:pt x="28258" y="7253"/>
                    </a:lnTo>
                    <a:lnTo>
                      <a:pt x="28606" y="7350"/>
                    </a:lnTo>
                    <a:lnTo>
                      <a:pt x="28953" y="7427"/>
                    </a:lnTo>
                    <a:lnTo>
                      <a:pt x="29300" y="7465"/>
                    </a:lnTo>
                    <a:lnTo>
                      <a:pt x="29628" y="7465"/>
                    </a:lnTo>
                    <a:lnTo>
                      <a:pt x="29975" y="7446"/>
                    </a:lnTo>
                    <a:lnTo>
                      <a:pt x="30303" y="7388"/>
                    </a:lnTo>
                    <a:lnTo>
                      <a:pt x="30612" y="7311"/>
                    </a:lnTo>
                    <a:lnTo>
                      <a:pt x="30920" y="7195"/>
                    </a:lnTo>
                    <a:lnTo>
                      <a:pt x="31113" y="7099"/>
                    </a:lnTo>
                    <a:lnTo>
                      <a:pt x="31306" y="6983"/>
                    </a:lnTo>
                    <a:lnTo>
                      <a:pt x="31518" y="6867"/>
                    </a:lnTo>
                    <a:lnTo>
                      <a:pt x="31692" y="6713"/>
                    </a:lnTo>
                    <a:lnTo>
                      <a:pt x="31865" y="6559"/>
                    </a:lnTo>
                    <a:lnTo>
                      <a:pt x="32000" y="6385"/>
                    </a:lnTo>
                    <a:lnTo>
                      <a:pt x="32116" y="6212"/>
                    </a:lnTo>
                    <a:lnTo>
                      <a:pt x="32193" y="5999"/>
                    </a:lnTo>
                    <a:lnTo>
                      <a:pt x="32213" y="5903"/>
                    </a:lnTo>
                    <a:lnTo>
                      <a:pt x="32232" y="5787"/>
                    </a:lnTo>
                    <a:lnTo>
                      <a:pt x="32232" y="5691"/>
                    </a:lnTo>
                    <a:lnTo>
                      <a:pt x="32213" y="5575"/>
                    </a:lnTo>
                    <a:lnTo>
                      <a:pt x="32174" y="5479"/>
                    </a:lnTo>
                    <a:lnTo>
                      <a:pt x="32135" y="5382"/>
                    </a:lnTo>
                    <a:lnTo>
                      <a:pt x="32020" y="5170"/>
                    </a:lnTo>
                    <a:lnTo>
                      <a:pt x="31885" y="5016"/>
                    </a:lnTo>
                    <a:lnTo>
                      <a:pt x="31750" y="4881"/>
                    </a:lnTo>
                    <a:lnTo>
                      <a:pt x="31576" y="4784"/>
                    </a:lnTo>
                    <a:lnTo>
                      <a:pt x="31402" y="4688"/>
                    </a:lnTo>
                    <a:lnTo>
                      <a:pt x="31229" y="4611"/>
                    </a:lnTo>
                    <a:lnTo>
                      <a:pt x="31055" y="4572"/>
                    </a:lnTo>
                    <a:lnTo>
                      <a:pt x="30727" y="4495"/>
                    </a:lnTo>
                    <a:lnTo>
                      <a:pt x="30399" y="4456"/>
                    </a:lnTo>
                    <a:lnTo>
                      <a:pt x="30052" y="4456"/>
                    </a:lnTo>
                    <a:lnTo>
                      <a:pt x="29705" y="4437"/>
                    </a:lnTo>
                    <a:lnTo>
                      <a:pt x="29377" y="4398"/>
                    </a:lnTo>
                    <a:lnTo>
                      <a:pt x="29146" y="4360"/>
                    </a:lnTo>
                    <a:lnTo>
                      <a:pt x="28953" y="4302"/>
                    </a:lnTo>
                    <a:lnTo>
                      <a:pt x="28741" y="4225"/>
                    </a:lnTo>
                    <a:lnTo>
                      <a:pt x="28548" y="4148"/>
                    </a:lnTo>
                    <a:lnTo>
                      <a:pt x="28162" y="3974"/>
                    </a:lnTo>
                    <a:lnTo>
                      <a:pt x="27795" y="3743"/>
                    </a:lnTo>
                    <a:lnTo>
                      <a:pt x="27448" y="3511"/>
                    </a:lnTo>
                    <a:lnTo>
                      <a:pt x="27140" y="3241"/>
                    </a:lnTo>
                    <a:lnTo>
                      <a:pt x="26831" y="2990"/>
                    </a:lnTo>
                    <a:lnTo>
                      <a:pt x="26561" y="2720"/>
                    </a:lnTo>
                    <a:lnTo>
                      <a:pt x="26040" y="2200"/>
                    </a:lnTo>
                    <a:lnTo>
                      <a:pt x="25558" y="1717"/>
                    </a:lnTo>
                    <a:lnTo>
                      <a:pt x="25076" y="1254"/>
                    </a:lnTo>
                    <a:lnTo>
                      <a:pt x="24806" y="1042"/>
                    </a:lnTo>
                    <a:lnTo>
                      <a:pt x="24536" y="830"/>
                    </a:lnTo>
                    <a:lnTo>
                      <a:pt x="24266" y="637"/>
                    </a:lnTo>
                    <a:lnTo>
                      <a:pt x="23976" y="444"/>
                    </a:lnTo>
                    <a:lnTo>
                      <a:pt x="23648" y="271"/>
                    </a:lnTo>
                    <a:lnTo>
                      <a:pt x="23321" y="136"/>
                    </a:lnTo>
                    <a:lnTo>
                      <a:pt x="22993" y="59"/>
                    </a:lnTo>
                    <a:lnTo>
                      <a:pt x="22684" y="20"/>
                    </a:lnTo>
                    <a:lnTo>
                      <a:pt x="22510" y="1"/>
                    </a:lnTo>
                    <a:close/>
                  </a:path>
                </a:pathLst>
              </a:custGeom>
              <a:gradFill>
                <a:gsLst>
                  <a:gs pos="0">
                    <a:schemeClr val="lt1"/>
                  </a:gs>
                  <a:gs pos="100000">
                    <a:srgbClr val="B6C9DB"/>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2"/>
              <p:cNvSpPr/>
              <p:nvPr/>
            </p:nvSpPr>
            <p:spPr>
              <a:xfrm>
                <a:off x="-1222125" y="353200"/>
                <a:ext cx="593150" cy="571950"/>
              </a:xfrm>
              <a:custGeom>
                <a:avLst/>
                <a:gdLst/>
                <a:ahLst/>
                <a:cxnLst/>
                <a:rect l="l" t="t" r="r" b="b"/>
                <a:pathLst>
                  <a:path w="23726" h="22878" extrusionOk="0">
                    <a:moveTo>
                      <a:pt x="12152" y="1"/>
                    </a:moveTo>
                    <a:lnTo>
                      <a:pt x="11940" y="39"/>
                    </a:lnTo>
                    <a:lnTo>
                      <a:pt x="11747" y="59"/>
                    </a:lnTo>
                    <a:lnTo>
                      <a:pt x="11535" y="117"/>
                    </a:lnTo>
                    <a:lnTo>
                      <a:pt x="11342" y="175"/>
                    </a:lnTo>
                    <a:lnTo>
                      <a:pt x="10937" y="329"/>
                    </a:lnTo>
                    <a:lnTo>
                      <a:pt x="10532" y="541"/>
                    </a:lnTo>
                    <a:lnTo>
                      <a:pt x="10127" y="792"/>
                    </a:lnTo>
                    <a:lnTo>
                      <a:pt x="9741" y="1081"/>
                    </a:lnTo>
                    <a:lnTo>
                      <a:pt x="9355" y="1390"/>
                    </a:lnTo>
                    <a:lnTo>
                      <a:pt x="8970" y="1718"/>
                    </a:lnTo>
                    <a:lnTo>
                      <a:pt x="8584" y="2084"/>
                    </a:lnTo>
                    <a:lnTo>
                      <a:pt x="8198" y="2451"/>
                    </a:lnTo>
                    <a:lnTo>
                      <a:pt x="7870" y="2817"/>
                    </a:lnTo>
                    <a:lnTo>
                      <a:pt x="7523" y="3184"/>
                    </a:lnTo>
                    <a:lnTo>
                      <a:pt x="6867" y="3955"/>
                    </a:lnTo>
                    <a:lnTo>
                      <a:pt x="6231" y="4746"/>
                    </a:lnTo>
                    <a:lnTo>
                      <a:pt x="5633" y="5595"/>
                    </a:lnTo>
                    <a:lnTo>
                      <a:pt x="5035" y="6463"/>
                    </a:lnTo>
                    <a:lnTo>
                      <a:pt x="4475" y="7350"/>
                    </a:lnTo>
                    <a:lnTo>
                      <a:pt x="3935" y="8276"/>
                    </a:lnTo>
                    <a:lnTo>
                      <a:pt x="3434" y="9221"/>
                    </a:lnTo>
                    <a:lnTo>
                      <a:pt x="2952" y="10166"/>
                    </a:lnTo>
                    <a:lnTo>
                      <a:pt x="2489" y="11130"/>
                    </a:lnTo>
                    <a:lnTo>
                      <a:pt x="2045" y="12095"/>
                    </a:lnTo>
                    <a:lnTo>
                      <a:pt x="1640" y="13078"/>
                    </a:lnTo>
                    <a:lnTo>
                      <a:pt x="1274" y="14043"/>
                    </a:lnTo>
                    <a:lnTo>
                      <a:pt x="926" y="15007"/>
                    </a:lnTo>
                    <a:lnTo>
                      <a:pt x="598" y="15972"/>
                    </a:lnTo>
                    <a:lnTo>
                      <a:pt x="309" y="16917"/>
                    </a:lnTo>
                    <a:lnTo>
                      <a:pt x="155" y="17476"/>
                    </a:lnTo>
                    <a:lnTo>
                      <a:pt x="97" y="17766"/>
                    </a:lnTo>
                    <a:lnTo>
                      <a:pt x="58" y="18055"/>
                    </a:lnTo>
                    <a:lnTo>
                      <a:pt x="20" y="18344"/>
                    </a:lnTo>
                    <a:lnTo>
                      <a:pt x="1" y="18634"/>
                    </a:lnTo>
                    <a:lnTo>
                      <a:pt x="1" y="18923"/>
                    </a:lnTo>
                    <a:lnTo>
                      <a:pt x="1" y="19193"/>
                    </a:lnTo>
                    <a:lnTo>
                      <a:pt x="39" y="19482"/>
                    </a:lnTo>
                    <a:lnTo>
                      <a:pt x="97" y="19733"/>
                    </a:lnTo>
                    <a:lnTo>
                      <a:pt x="174" y="20003"/>
                    </a:lnTo>
                    <a:lnTo>
                      <a:pt x="271" y="20235"/>
                    </a:lnTo>
                    <a:lnTo>
                      <a:pt x="406" y="20447"/>
                    </a:lnTo>
                    <a:lnTo>
                      <a:pt x="560" y="20659"/>
                    </a:lnTo>
                    <a:lnTo>
                      <a:pt x="753" y="20832"/>
                    </a:lnTo>
                    <a:lnTo>
                      <a:pt x="965" y="21006"/>
                    </a:lnTo>
                    <a:lnTo>
                      <a:pt x="1158" y="21103"/>
                    </a:lnTo>
                    <a:lnTo>
                      <a:pt x="1370" y="21180"/>
                    </a:lnTo>
                    <a:lnTo>
                      <a:pt x="1582" y="21238"/>
                    </a:lnTo>
                    <a:lnTo>
                      <a:pt x="1775" y="21276"/>
                    </a:lnTo>
                    <a:lnTo>
                      <a:pt x="2219" y="21276"/>
                    </a:lnTo>
                    <a:lnTo>
                      <a:pt x="2431" y="21238"/>
                    </a:lnTo>
                    <a:lnTo>
                      <a:pt x="2643" y="21199"/>
                    </a:lnTo>
                    <a:lnTo>
                      <a:pt x="2874" y="21141"/>
                    </a:lnTo>
                    <a:lnTo>
                      <a:pt x="3087" y="21064"/>
                    </a:lnTo>
                    <a:lnTo>
                      <a:pt x="3299" y="20967"/>
                    </a:lnTo>
                    <a:lnTo>
                      <a:pt x="3511" y="20871"/>
                    </a:lnTo>
                    <a:lnTo>
                      <a:pt x="3704" y="20755"/>
                    </a:lnTo>
                    <a:lnTo>
                      <a:pt x="3897" y="20640"/>
                    </a:lnTo>
                    <a:lnTo>
                      <a:pt x="4263" y="20370"/>
                    </a:lnTo>
                    <a:lnTo>
                      <a:pt x="4610" y="20080"/>
                    </a:lnTo>
                    <a:lnTo>
                      <a:pt x="4938" y="19772"/>
                    </a:lnTo>
                    <a:lnTo>
                      <a:pt x="5613" y="19174"/>
                    </a:lnTo>
                    <a:lnTo>
                      <a:pt x="5961" y="18884"/>
                    </a:lnTo>
                    <a:lnTo>
                      <a:pt x="6308" y="18614"/>
                    </a:lnTo>
                    <a:lnTo>
                      <a:pt x="6694" y="18383"/>
                    </a:lnTo>
                    <a:lnTo>
                      <a:pt x="6886" y="18286"/>
                    </a:lnTo>
                    <a:lnTo>
                      <a:pt x="7099" y="18190"/>
                    </a:lnTo>
                    <a:lnTo>
                      <a:pt x="7176" y="18614"/>
                    </a:lnTo>
                    <a:lnTo>
                      <a:pt x="7272" y="19058"/>
                    </a:lnTo>
                    <a:lnTo>
                      <a:pt x="7388" y="19482"/>
                    </a:lnTo>
                    <a:lnTo>
                      <a:pt x="7523" y="19907"/>
                    </a:lnTo>
                    <a:lnTo>
                      <a:pt x="7677" y="20312"/>
                    </a:lnTo>
                    <a:lnTo>
                      <a:pt x="7851" y="20717"/>
                    </a:lnTo>
                    <a:lnTo>
                      <a:pt x="8063" y="21083"/>
                    </a:lnTo>
                    <a:lnTo>
                      <a:pt x="8295" y="21450"/>
                    </a:lnTo>
                    <a:lnTo>
                      <a:pt x="8430" y="21623"/>
                    </a:lnTo>
                    <a:lnTo>
                      <a:pt x="8584" y="21797"/>
                    </a:lnTo>
                    <a:lnTo>
                      <a:pt x="8738" y="21951"/>
                    </a:lnTo>
                    <a:lnTo>
                      <a:pt x="8912" y="22106"/>
                    </a:lnTo>
                    <a:lnTo>
                      <a:pt x="9085" y="22241"/>
                    </a:lnTo>
                    <a:lnTo>
                      <a:pt x="9259" y="22376"/>
                    </a:lnTo>
                    <a:lnTo>
                      <a:pt x="9452" y="22491"/>
                    </a:lnTo>
                    <a:lnTo>
                      <a:pt x="9645" y="22588"/>
                    </a:lnTo>
                    <a:lnTo>
                      <a:pt x="9838" y="22665"/>
                    </a:lnTo>
                    <a:lnTo>
                      <a:pt x="10050" y="22742"/>
                    </a:lnTo>
                    <a:lnTo>
                      <a:pt x="10243" y="22800"/>
                    </a:lnTo>
                    <a:lnTo>
                      <a:pt x="10455" y="22858"/>
                    </a:lnTo>
                    <a:lnTo>
                      <a:pt x="10667" y="22877"/>
                    </a:lnTo>
                    <a:lnTo>
                      <a:pt x="11111" y="22877"/>
                    </a:lnTo>
                    <a:lnTo>
                      <a:pt x="11323" y="22838"/>
                    </a:lnTo>
                    <a:lnTo>
                      <a:pt x="11612" y="22761"/>
                    </a:lnTo>
                    <a:lnTo>
                      <a:pt x="11901" y="22665"/>
                    </a:lnTo>
                    <a:lnTo>
                      <a:pt x="12171" y="22530"/>
                    </a:lnTo>
                    <a:lnTo>
                      <a:pt x="12403" y="22356"/>
                    </a:lnTo>
                    <a:lnTo>
                      <a:pt x="12654" y="22163"/>
                    </a:lnTo>
                    <a:lnTo>
                      <a:pt x="12866" y="21970"/>
                    </a:lnTo>
                    <a:lnTo>
                      <a:pt x="13078" y="21739"/>
                    </a:lnTo>
                    <a:lnTo>
                      <a:pt x="13290" y="21508"/>
                    </a:lnTo>
                    <a:lnTo>
                      <a:pt x="13676" y="20987"/>
                    </a:lnTo>
                    <a:lnTo>
                      <a:pt x="14062" y="20466"/>
                    </a:lnTo>
                    <a:lnTo>
                      <a:pt x="14428" y="19926"/>
                    </a:lnTo>
                    <a:lnTo>
                      <a:pt x="14814" y="19424"/>
                    </a:lnTo>
                    <a:lnTo>
                      <a:pt x="14949" y="19251"/>
                    </a:lnTo>
                    <a:lnTo>
                      <a:pt x="15103" y="19097"/>
                    </a:lnTo>
                    <a:lnTo>
                      <a:pt x="15277" y="18961"/>
                    </a:lnTo>
                    <a:lnTo>
                      <a:pt x="15470" y="18846"/>
                    </a:lnTo>
                    <a:lnTo>
                      <a:pt x="15663" y="18749"/>
                    </a:lnTo>
                    <a:lnTo>
                      <a:pt x="15856" y="18711"/>
                    </a:lnTo>
                    <a:lnTo>
                      <a:pt x="15952" y="18691"/>
                    </a:lnTo>
                    <a:lnTo>
                      <a:pt x="16048" y="18691"/>
                    </a:lnTo>
                    <a:lnTo>
                      <a:pt x="16145" y="18711"/>
                    </a:lnTo>
                    <a:lnTo>
                      <a:pt x="16261" y="18749"/>
                    </a:lnTo>
                    <a:lnTo>
                      <a:pt x="16376" y="18807"/>
                    </a:lnTo>
                    <a:lnTo>
                      <a:pt x="16492" y="18884"/>
                    </a:lnTo>
                    <a:lnTo>
                      <a:pt x="16589" y="18981"/>
                    </a:lnTo>
                    <a:lnTo>
                      <a:pt x="16685" y="19097"/>
                    </a:lnTo>
                    <a:lnTo>
                      <a:pt x="16839" y="19328"/>
                    </a:lnTo>
                    <a:lnTo>
                      <a:pt x="17013" y="19579"/>
                    </a:lnTo>
                    <a:lnTo>
                      <a:pt x="17148" y="19772"/>
                    </a:lnTo>
                    <a:lnTo>
                      <a:pt x="17302" y="19964"/>
                    </a:lnTo>
                    <a:lnTo>
                      <a:pt x="17476" y="20138"/>
                    </a:lnTo>
                    <a:lnTo>
                      <a:pt x="17649" y="20312"/>
                    </a:lnTo>
                    <a:lnTo>
                      <a:pt x="17842" y="20466"/>
                    </a:lnTo>
                    <a:lnTo>
                      <a:pt x="18035" y="20601"/>
                    </a:lnTo>
                    <a:lnTo>
                      <a:pt x="18247" y="20736"/>
                    </a:lnTo>
                    <a:lnTo>
                      <a:pt x="18460" y="20852"/>
                    </a:lnTo>
                    <a:lnTo>
                      <a:pt x="18672" y="20948"/>
                    </a:lnTo>
                    <a:lnTo>
                      <a:pt x="18903" y="21025"/>
                    </a:lnTo>
                    <a:lnTo>
                      <a:pt x="19135" y="21103"/>
                    </a:lnTo>
                    <a:lnTo>
                      <a:pt x="19385" y="21160"/>
                    </a:lnTo>
                    <a:lnTo>
                      <a:pt x="19617" y="21199"/>
                    </a:lnTo>
                    <a:lnTo>
                      <a:pt x="19868" y="21218"/>
                    </a:lnTo>
                    <a:lnTo>
                      <a:pt x="20350" y="21218"/>
                    </a:lnTo>
                    <a:lnTo>
                      <a:pt x="20601" y="21180"/>
                    </a:lnTo>
                    <a:lnTo>
                      <a:pt x="20832" y="21141"/>
                    </a:lnTo>
                    <a:lnTo>
                      <a:pt x="21063" y="21083"/>
                    </a:lnTo>
                    <a:lnTo>
                      <a:pt x="21295" y="21006"/>
                    </a:lnTo>
                    <a:lnTo>
                      <a:pt x="21526" y="20910"/>
                    </a:lnTo>
                    <a:lnTo>
                      <a:pt x="21739" y="20794"/>
                    </a:lnTo>
                    <a:lnTo>
                      <a:pt x="21951" y="20678"/>
                    </a:lnTo>
                    <a:lnTo>
                      <a:pt x="22163" y="20543"/>
                    </a:lnTo>
                    <a:lnTo>
                      <a:pt x="22356" y="20389"/>
                    </a:lnTo>
                    <a:lnTo>
                      <a:pt x="22529" y="20235"/>
                    </a:lnTo>
                    <a:lnTo>
                      <a:pt x="22703" y="20061"/>
                    </a:lnTo>
                    <a:lnTo>
                      <a:pt x="22877" y="19868"/>
                    </a:lnTo>
                    <a:lnTo>
                      <a:pt x="23012" y="19675"/>
                    </a:lnTo>
                    <a:lnTo>
                      <a:pt x="23166" y="19482"/>
                    </a:lnTo>
                    <a:lnTo>
                      <a:pt x="23282" y="19270"/>
                    </a:lnTo>
                    <a:lnTo>
                      <a:pt x="23378" y="19058"/>
                    </a:lnTo>
                    <a:lnTo>
                      <a:pt x="23474" y="18846"/>
                    </a:lnTo>
                    <a:lnTo>
                      <a:pt x="23532" y="18653"/>
                    </a:lnTo>
                    <a:lnTo>
                      <a:pt x="23629" y="18248"/>
                    </a:lnTo>
                    <a:lnTo>
                      <a:pt x="23706" y="17843"/>
                    </a:lnTo>
                    <a:lnTo>
                      <a:pt x="23725" y="17418"/>
                    </a:lnTo>
                    <a:lnTo>
                      <a:pt x="23706" y="17013"/>
                    </a:lnTo>
                    <a:lnTo>
                      <a:pt x="23648" y="16589"/>
                    </a:lnTo>
                    <a:lnTo>
                      <a:pt x="23552" y="16184"/>
                    </a:lnTo>
                    <a:lnTo>
                      <a:pt x="23436" y="15760"/>
                    </a:lnTo>
                    <a:lnTo>
                      <a:pt x="23301" y="15355"/>
                    </a:lnTo>
                    <a:lnTo>
                      <a:pt x="23147" y="14930"/>
                    </a:lnTo>
                    <a:lnTo>
                      <a:pt x="22973" y="14525"/>
                    </a:lnTo>
                    <a:lnTo>
                      <a:pt x="22780" y="14120"/>
                    </a:lnTo>
                    <a:lnTo>
                      <a:pt x="22568" y="13734"/>
                    </a:lnTo>
                    <a:lnTo>
                      <a:pt x="22356" y="13349"/>
                    </a:lnTo>
                    <a:lnTo>
                      <a:pt x="21893" y="12577"/>
                    </a:lnTo>
                    <a:lnTo>
                      <a:pt x="21507" y="11921"/>
                    </a:lnTo>
                    <a:lnTo>
                      <a:pt x="21102" y="11227"/>
                    </a:lnTo>
                    <a:lnTo>
                      <a:pt x="20273" y="9742"/>
                    </a:lnTo>
                    <a:lnTo>
                      <a:pt x="19424" y="8179"/>
                    </a:lnTo>
                    <a:lnTo>
                      <a:pt x="18537" y="6578"/>
                    </a:lnTo>
                    <a:lnTo>
                      <a:pt x="18093" y="5787"/>
                    </a:lnTo>
                    <a:lnTo>
                      <a:pt x="17630" y="5016"/>
                    </a:lnTo>
                    <a:lnTo>
                      <a:pt x="17148" y="4264"/>
                    </a:lnTo>
                    <a:lnTo>
                      <a:pt x="16666" y="3550"/>
                    </a:lnTo>
                    <a:lnTo>
                      <a:pt x="16183" y="2856"/>
                    </a:lnTo>
                    <a:lnTo>
                      <a:pt x="15682" y="2219"/>
                    </a:lnTo>
                    <a:lnTo>
                      <a:pt x="15180" y="1621"/>
                    </a:lnTo>
                    <a:lnTo>
                      <a:pt x="14910" y="1332"/>
                    </a:lnTo>
                    <a:lnTo>
                      <a:pt x="14660" y="1081"/>
                    </a:lnTo>
                    <a:lnTo>
                      <a:pt x="14448" y="888"/>
                    </a:lnTo>
                    <a:lnTo>
                      <a:pt x="14235" y="715"/>
                    </a:lnTo>
                    <a:lnTo>
                      <a:pt x="14023" y="560"/>
                    </a:lnTo>
                    <a:lnTo>
                      <a:pt x="13811" y="425"/>
                    </a:lnTo>
                    <a:lnTo>
                      <a:pt x="13599" y="310"/>
                    </a:lnTo>
                    <a:lnTo>
                      <a:pt x="13406" y="213"/>
                    </a:lnTo>
                    <a:lnTo>
                      <a:pt x="13194" y="136"/>
                    </a:lnTo>
                    <a:lnTo>
                      <a:pt x="12982" y="78"/>
                    </a:lnTo>
                    <a:lnTo>
                      <a:pt x="12769" y="39"/>
                    </a:lnTo>
                    <a:lnTo>
                      <a:pt x="12557" y="20"/>
                    </a:lnTo>
                    <a:lnTo>
                      <a:pt x="12364" y="1"/>
                    </a:lnTo>
                    <a:close/>
                  </a:path>
                </a:pathLst>
              </a:custGeom>
              <a:gradFill>
                <a:gsLst>
                  <a:gs pos="0">
                    <a:srgbClr val="8CC396"/>
                  </a:gs>
                  <a:gs pos="100000">
                    <a:srgbClr val="4D7F56"/>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2"/>
              <p:cNvSpPr/>
              <p:nvPr/>
            </p:nvSpPr>
            <p:spPr>
              <a:xfrm>
                <a:off x="-1226950" y="712950"/>
                <a:ext cx="605675" cy="216050"/>
              </a:xfrm>
              <a:custGeom>
                <a:avLst/>
                <a:gdLst/>
                <a:ahLst/>
                <a:cxnLst/>
                <a:rect l="l" t="t" r="r" b="b"/>
                <a:pathLst>
                  <a:path w="24227" h="8642" extrusionOk="0">
                    <a:moveTo>
                      <a:pt x="7292" y="0"/>
                    </a:moveTo>
                    <a:lnTo>
                      <a:pt x="7002" y="58"/>
                    </a:lnTo>
                    <a:lnTo>
                      <a:pt x="6713" y="135"/>
                    </a:lnTo>
                    <a:lnTo>
                      <a:pt x="6424" y="251"/>
                    </a:lnTo>
                    <a:lnTo>
                      <a:pt x="6154" y="386"/>
                    </a:lnTo>
                    <a:lnTo>
                      <a:pt x="5903" y="540"/>
                    </a:lnTo>
                    <a:lnTo>
                      <a:pt x="5652" y="714"/>
                    </a:lnTo>
                    <a:lnTo>
                      <a:pt x="5170" y="1080"/>
                    </a:lnTo>
                    <a:lnTo>
                      <a:pt x="4958" y="1235"/>
                    </a:lnTo>
                    <a:lnTo>
                      <a:pt x="4726" y="1408"/>
                    </a:lnTo>
                    <a:lnTo>
                      <a:pt x="4495" y="1582"/>
                    </a:lnTo>
                    <a:lnTo>
                      <a:pt x="4225" y="1736"/>
                    </a:lnTo>
                    <a:lnTo>
                      <a:pt x="3935" y="1871"/>
                    </a:lnTo>
                    <a:lnTo>
                      <a:pt x="3627" y="1987"/>
                    </a:lnTo>
                    <a:lnTo>
                      <a:pt x="3492" y="2025"/>
                    </a:lnTo>
                    <a:lnTo>
                      <a:pt x="3338" y="2045"/>
                    </a:lnTo>
                    <a:lnTo>
                      <a:pt x="3164" y="2064"/>
                    </a:lnTo>
                    <a:lnTo>
                      <a:pt x="2855" y="2064"/>
                    </a:lnTo>
                    <a:lnTo>
                      <a:pt x="2701" y="2025"/>
                    </a:lnTo>
                    <a:lnTo>
                      <a:pt x="2450" y="1948"/>
                    </a:lnTo>
                    <a:lnTo>
                      <a:pt x="2257" y="1890"/>
                    </a:lnTo>
                    <a:lnTo>
                      <a:pt x="2064" y="1852"/>
                    </a:lnTo>
                    <a:lnTo>
                      <a:pt x="1910" y="1833"/>
                    </a:lnTo>
                    <a:lnTo>
                      <a:pt x="1775" y="1833"/>
                    </a:lnTo>
                    <a:lnTo>
                      <a:pt x="1621" y="1852"/>
                    </a:lnTo>
                    <a:lnTo>
                      <a:pt x="1486" y="1871"/>
                    </a:lnTo>
                    <a:lnTo>
                      <a:pt x="1351" y="1929"/>
                    </a:lnTo>
                    <a:lnTo>
                      <a:pt x="1216" y="1987"/>
                    </a:lnTo>
                    <a:lnTo>
                      <a:pt x="1100" y="2045"/>
                    </a:lnTo>
                    <a:lnTo>
                      <a:pt x="965" y="2122"/>
                    </a:lnTo>
                    <a:lnTo>
                      <a:pt x="753" y="2315"/>
                    </a:lnTo>
                    <a:lnTo>
                      <a:pt x="560" y="2527"/>
                    </a:lnTo>
                    <a:lnTo>
                      <a:pt x="386" y="2778"/>
                    </a:lnTo>
                    <a:lnTo>
                      <a:pt x="271" y="3028"/>
                    </a:lnTo>
                    <a:lnTo>
                      <a:pt x="174" y="3260"/>
                    </a:lnTo>
                    <a:lnTo>
                      <a:pt x="116" y="3511"/>
                    </a:lnTo>
                    <a:lnTo>
                      <a:pt x="58" y="3761"/>
                    </a:lnTo>
                    <a:lnTo>
                      <a:pt x="20" y="4012"/>
                    </a:lnTo>
                    <a:lnTo>
                      <a:pt x="1" y="4282"/>
                    </a:lnTo>
                    <a:lnTo>
                      <a:pt x="1" y="4533"/>
                    </a:lnTo>
                    <a:lnTo>
                      <a:pt x="20" y="4803"/>
                    </a:lnTo>
                    <a:lnTo>
                      <a:pt x="58" y="5073"/>
                    </a:lnTo>
                    <a:lnTo>
                      <a:pt x="116" y="5324"/>
                    </a:lnTo>
                    <a:lnTo>
                      <a:pt x="174" y="5555"/>
                    </a:lnTo>
                    <a:lnTo>
                      <a:pt x="290" y="5806"/>
                    </a:lnTo>
                    <a:lnTo>
                      <a:pt x="406" y="6018"/>
                    </a:lnTo>
                    <a:lnTo>
                      <a:pt x="541" y="6230"/>
                    </a:lnTo>
                    <a:lnTo>
                      <a:pt x="695" y="6423"/>
                    </a:lnTo>
                    <a:lnTo>
                      <a:pt x="888" y="6577"/>
                    </a:lnTo>
                    <a:lnTo>
                      <a:pt x="1081" y="6732"/>
                    </a:lnTo>
                    <a:lnTo>
                      <a:pt x="1293" y="6848"/>
                    </a:lnTo>
                    <a:lnTo>
                      <a:pt x="1524" y="6925"/>
                    </a:lnTo>
                    <a:lnTo>
                      <a:pt x="1737" y="7002"/>
                    </a:lnTo>
                    <a:lnTo>
                      <a:pt x="1968" y="7021"/>
                    </a:lnTo>
                    <a:lnTo>
                      <a:pt x="2200" y="7040"/>
                    </a:lnTo>
                    <a:lnTo>
                      <a:pt x="2412" y="7040"/>
                    </a:lnTo>
                    <a:lnTo>
                      <a:pt x="2643" y="7002"/>
                    </a:lnTo>
                    <a:lnTo>
                      <a:pt x="2875" y="6963"/>
                    </a:lnTo>
                    <a:lnTo>
                      <a:pt x="3106" y="6886"/>
                    </a:lnTo>
                    <a:lnTo>
                      <a:pt x="3338" y="6809"/>
                    </a:lnTo>
                    <a:lnTo>
                      <a:pt x="3550" y="6713"/>
                    </a:lnTo>
                    <a:lnTo>
                      <a:pt x="3762" y="6616"/>
                    </a:lnTo>
                    <a:lnTo>
                      <a:pt x="3974" y="6500"/>
                    </a:lnTo>
                    <a:lnTo>
                      <a:pt x="4167" y="6365"/>
                    </a:lnTo>
                    <a:lnTo>
                      <a:pt x="4553" y="6095"/>
                    </a:lnTo>
                    <a:lnTo>
                      <a:pt x="4977" y="5729"/>
                    </a:lnTo>
                    <a:lnTo>
                      <a:pt x="5401" y="5343"/>
                    </a:lnTo>
                    <a:lnTo>
                      <a:pt x="5826" y="4957"/>
                    </a:lnTo>
                    <a:lnTo>
                      <a:pt x="6250" y="4591"/>
                    </a:lnTo>
                    <a:lnTo>
                      <a:pt x="6482" y="4417"/>
                    </a:lnTo>
                    <a:lnTo>
                      <a:pt x="6694" y="4263"/>
                    </a:lnTo>
                    <a:lnTo>
                      <a:pt x="6925" y="4128"/>
                    </a:lnTo>
                    <a:lnTo>
                      <a:pt x="7176" y="4012"/>
                    </a:lnTo>
                    <a:lnTo>
                      <a:pt x="7272" y="4417"/>
                    </a:lnTo>
                    <a:lnTo>
                      <a:pt x="7369" y="4822"/>
                    </a:lnTo>
                    <a:lnTo>
                      <a:pt x="7465" y="5247"/>
                    </a:lnTo>
                    <a:lnTo>
                      <a:pt x="7600" y="5652"/>
                    </a:lnTo>
                    <a:lnTo>
                      <a:pt x="7755" y="6037"/>
                    </a:lnTo>
                    <a:lnTo>
                      <a:pt x="7928" y="6423"/>
                    </a:lnTo>
                    <a:lnTo>
                      <a:pt x="8140" y="6790"/>
                    </a:lnTo>
                    <a:lnTo>
                      <a:pt x="8372" y="7156"/>
                    </a:lnTo>
                    <a:lnTo>
                      <a:pt x="8642" y="7484"/>
                    </a:lnTo>
                    <a:lnTo>
                      <a:pt x="8950" y="7773"/>
                    </a:lnTo>
                    <a:lnTo>
                      <a:pt x="9278" y="8024"/>
                    </a:lnTo>
                    <a:lnTo>
                      <a:pt x="9606" y="8256"/>
                    </a:lnTo>
                    <a:lnTo>
                      <a:pt x="9973" y="8410"/>
                    </a:lnTo>
                    <a:lnTo>
                      <a:pt x="10146" y="8487"/>
                    </a:lnTo>
                    <a:lnTo>
                      <a:pt x="10320" y="8545"/>
                    </a:lnTo>
                    <a:lnTo>
                      <a:pt x="10513" y="8583"/>
                    </a:lnTo>
                    <a:lnTo>
                      <a:pt x="10686" y="8622"/>
                    </a:lnTo>
                    <a:lnTo>
                      <a:pt x="10879" y="8641"/>
                    </a:lnTo>
                    <a:lnTo>
                      <a:pt x="11072" y="8641"/>
                    </a:lnTo>
                    <a:lnTo>
                      <a:pt x="11304" y="8622"/>
                    </a:lnTo>
                    <a:lnTo>
                      <a:pt x="11535" y="8603"/>
                    </a:lnTo>
                    <a:lnTo>
                      <a:pt x="11786" y="8545"/>
                    </a:lnTo>
                    <a:lnTo>
                      <a:pt x="11998" y="8468"/>
                    </a:lnTo>
                    <a:lnTo>
                      <a:pt x="12229" y="8371"/>
                    </a:lnTo>
                    <a:lnTo>
                      <a:pt x="12422" y="8256"/>
                    </a:lnTo>
                    <a:lnTo>
                      <a:pt x="12635" y="8121"/>
                    </a:lnTo>
                    <a:lnTo>
                      <a:pt x="12808" y="7986"/>
                    </a:lnTo>
                    <a:lnTo>
                      <a:pt x="13001" y="7831"/>
                    </a:lnTo>
                    <a:lnTo>
                      <a:pt x="13175" y="7677"/>
                    </a:lnTo>
                    <a:lnTo>
                      <a:pt x="13503" y="7310"/>
                    </a:lnTo>
                    <a:lnTo>
                      <a:pt x="13811" y="6925"/>
                    </a:lnTo>
                    <a:lnTo>
                      <a:pt x="14100" y="6520"/>
                    </a:lnTo>
                    <a:lnTo>
                      <a:pt x="14390" y="6115"/>
                    </a:lnTo>
                    <a:lnTo>
                      <a:pt x="14756" y="5613"/>
                    </a:lnTo>
                    <a:lnTo>
                      <a:pt x="15123" y="5112"/>
                    </a:lnTo>
                    <a:lnTo>
                      <a:pt x="15316" y="4899"/>
                    </a:lnTo>
                    <a:lnTo>
                      <a:pt x="15451" y="4784"/>
                    </a:lnTo>
                    <a:lnTo>
                      <a:pt x="15605" y="4649"/>
                    </a:lnTo>
                    <a:lnTo>
                      <a:pt x="15798" y="4533"/>
                    </a:lnTo>
                    <a:lnTo>
                      <a:pt x="15991" y="4475"/>
                    </a:lnTo>
                    <a:lnTo>
                      <a:pt x="16087" y="4456"/>
                    </a:lnTo>
                    <a:lnTo>
                      <a:pt x="16299" y="4456"/>
                    </a:lnTo>
                    <a:lnTo>
                      <a:pt x="16396" y="4494"/>
                    </a:lnTo>
                    <a:lnTo>
                      <a:pt x="16492" y="4533"/>
                    </a:lnTo>
                    <a:lnTo>
                      <a:pt x="16569" y="4591"/>
                    </a:lnTo>
                    <a:lnTo>
                      <a:pt x="16724" y="4745"/>
                    </a:lnTo>
                    <a:lnTo>
                      <a:pt x="16859" y="4919"/>
                    </a:lnTo>
                    <a:lnTo>
                      <a:pt x="16974" y="5112"/>
                    </a:lnTo>
                    <a:lnTo>
                      <a:pt x="17071" y="5266"/>
                    </a:lnTo>
                    <a:lnTo>
                      <a:pt x="17225" y="5478"/>
                    </a:lnTo>
                    <a:lnTo>
                      <a:pt x="17379" y="5671"/>
                    </a:lnTo>
                    <a:lnTo>
                      <a:pt x="17553" y="5845"/>
                    </a:lnTo>
                    <a:lnTo>
                      <a:pt x="17746" y="6018"/>
                    </a:lnTo>
                    <a:lnTo>
                      <a:pt x="17939" y="6192"/>
                    </a:lnTo>
                    <a:lnTo>
                      <a:pt x="18151" y="6327"/>
                    </a:lnTo>
                    <a:lnTo>
                      <a:pt x="18363" y="6462"/>
                    </a:lnTo>
                    <a:lnTo>
                      <a:pt x="18595" y="6577"/>
                    </a:lnTo>
                    <a:lnTo>
                      <a:pt x="18826" y="6693"/>
                    </a:lnTo>
                    <a:lnTo>
                      <a:pt x="19058" y="6770"/>
                    </a:lnTo>
                    <a:lnTo>
                      <a:pt x="19308" y="6848"/>
                    </a:lnTo>
                    <a:lnTo>
                      <a:pt x="19559" y="6905"/>
                    </a:lnTo>
                    <a:lnTo>
                      <a:pt x="19791" y="6944"/>
                    </a:lnTo>
                    <a:lnTo>
                      <a:pt x="20061" y="6963"/>
                    </a:lnTo>
                    <a:lnTo>
                      <a:pt x="20311" y="6983"/>
                    </a:lnTo>
                    <a:lnTo>
                      <a:pt x="20562" y="6963"/>
                    </a:lnTo>
                    <a:lnTo>
                      <a:pt x="20813" y="6925"/>
                    </a:lnTo>
                    <a:lnTo>
                      <a:pt x="21064" y="6886"/>
                    </a:lnTo>
                    <a:lnTo>
                      <a:pt x="21295" y="6828"/>
                    </a:lnTo>
                    <a:lnTo>
                      <a:pt x="21546" y="6732"/>
                    </a:lnTo>
                    <a:lnTo>
                      <a:pt x="21777" y="6635"/>
                    </a:lnTo>
                    <a:lnTo>
                      <a:pt x="22009" y="6539"/>
                    </a:lnTo>
                    <a:lnTo>
                      <a:pt x="22221" y="6404"/>
                    </a:lnTo>
                    <a:lnTo>
                      <a:pt x="22433" y="6269"/>
                    </a:lnTo>
                    <a:lnTo>
                      <a:pt x="22626" y="6115"/>
                    </a:lnTo>
                    <a:lnTo>
                      <a:pt x="22819" y="5941"/>
                    </a:lnTo>
                    <a:lnTo>
                      <a:pt x="23012" y="5767"/>
                    </a:lnTo>
                    <a:lnTo>
                      <a:pt x="23166" y="5574"/>
                    </a:lnTo>
                    <a:lnTo>
                      <a:pt x="23340" y="5382"/>
                    </a:lnTo>
                    <a:lnTo>
                      <a:pt x="23475" y="5169"/>
                    </a:lnTo>
                    <a:lnTo>
                      <a:pt x="23590" y="4938"/>
                    </a:lnTo>
                    <a:lnTo>
                      <a:pt x="23706" y="4726"/>
                    </a:lnTo>
                    <a:lnTo>
                      <a:pt x="23822" y="4456"/>
                    </a:lnTo>
                    <a:lnTo>
                      <a:pt x="23957" y="4089"/>
                    </a:lnTo>
                    <a:lnTo>
                      <a:pt x="24092" y="3684"/>
                    </a:lnTo>
                    <a:lnTo>
                      <a:pt x="24150" y="3453"/>
                    </a:lnTo>
                    <a:lnTo>
                      <a:pt x="24188" y="3241"/>
                    </a:lnTo>
                    <a:lnTo>
                      <a:pt x="24208" y="3009"/>
                    </a:lnTo>
                    <a:lnTo>
                      <a:pt x="24227" y="2797"/>
                    </a:lnTo>
                    <a:lnTo>
                      <a:pt x="24208" y="2585"/>
                    </a:lnTo>
                    <a:lnTo>
                      <a:pt x="24150" y="2373"/>
                    </a:lnTo>
                    <a:lnTo>
                      <a:pt x="24073" y="2180"/>
                    </a:lnTo>
                    <a:lnTo>
                      <a:pt x="23957" y="2006"/>
                    </a:lnTo>
                    <a:lnTo>
                      <a:pt x="23803" y="1871"/>
                    </a:lnTo>
                    <a:lnTo>
                      <a:pt x="23725" y="1794"/>
                    </a:lnTo>
                    <a:lnTo>
                      <a:pt x="23610" y="1736"/>
                    </a:lnTo>
                    <a:lnTo>
                      <a:pt x="23243" y="1562"/>
                    </a:lnTo>
                    <a:lnTo>
                      <a:pt x="23050" y="1485"/>
                    </a:lnTo>
                    <a:lnTo>
                      <a:pt x="22857" y="1427"/>
                    </a:lnTo>
                    <a:lnTo>
                      <a:pt x="22664" y="1427"/>
                    </a:lnTo>
                    <a:lnTo>
                      <a:pt x="22472" y="1447"/>
                    </a:lnTo>
                    <a:lnTo>
                      <a:pt x="22259" y="1524"/>
                    </a:lnTo>
                    <a:lnTo>
                      <a:pt x="22047" y="1640"/>
                    </a:lnTo>
                    <a:lnTo>
                      <a:pt x="21816" y="1794"/>
                    </a:lnTo>
                    <a:lnTo>
                      <a:pt x="21604" y="1968"/>
                    </a:lnTo>
                    <a:lnTo>
                      <a:pt x="21179" y="2334"/>
                    </a:lnTo>
                    <a:lnTo>
                      <a:pt x="20909" y="2585"/>
                    </a:lnTo>
                    <a:lnTo>
                      <a:pt x="20639" y="2816"/>
                    </a:lnTo>
                    <a:lnTo>
                      <a:pt x="20466" y="2951"/>
                    </a:lnTo>
                    <a:lnTo>
                      <a:pt x="20273" y="3067"/>
                    </a:lnTo>
                    <a:lnTo>
                      <a:pt x="20080" y="3183"/>
                    </a:lnTo>
                    <a:lnTo>
                      <a:pt x="19868" y="3279"/>
                    </a:lnTo>
                    <a:lnTo>
                      <a:pt x="19636" y="3356"/>
                    </a:lnTo>
                    <a:lnTo>
                      <a:pt x="19405" y="3395"/>
                    </a:lnTo>
                    <a:lnTo>
                      <a:pt x="19173" y="3414"/>
                    </a:lnTo>
                    <a:lnTo>
                      <a:pt x="18942" y="3376"/>
                    </a:lnTo>
                    <a:lnTo>
                      <a:pt x="18826" y="3337"/>
                    </a:lnTo>
                    <a:lnTo>
                      <a:pt x="18691" y="3298"/>
                    </a:lnTo>
                    <a:lnTo>
                      <a:pt x="18460" y="3183"/>
                    </a:lnTo>
                    <a:lnTo>
                      <a:pt x="18247" y="3028"/>
                    </a:lnTo>
                    <a:lnTo>
                      <a:pt x="18016" y="2874"/>
                    </a:lnTo>
                    <a:lnTo>
                      <a:pt x="17765" y="2681"/>
                    </a:lnTo>
                    <a:lnTo>
                      <a:pt x="17495" y="2508"/>
                    </a:lnTo>
                    <a:lnTo>
                      <a:pt x="17341" y="2430"/>
                    </a:lnTo>
                    <a:lnTo>
                      <a:pt x="17206" y="2373"/>
                    </a:lnTo>
                    <a:lnTo>
                      <a:pt x="17052" y="2334"/>
                    </a:lnTo>
                    <a:lnTo>
                      <a:pt x="16897" y="2295"/>
                    </a:lnTo>
                    <a:lnTo>
                      <a:pt x="16685" y="2276"/>
                    </a:lnTo>
                    <a:lnTo>
                      <a:pt x="16492" y="2276"/>
                    </a:lnTo>
                    <a:lnTo>
                      <a:pt x="16126" y="2334"/>
                    </a:lnTo>
                    <a:lnTo>
                      <a:pt x="15644" y="2411"/>
                    </a:lnTo>
                    <a:lnTo>
                      <a:pt x="15161" y="2527"/>
                    </a:lnTo>
                    <a:lnTo>
                      <a:pt x="14679" y="2662"/>
                    </a:lnTo>
                    <a:lnTo>
                      <a:pt x="14197" y="2797"/>
                    </a:lnTo>
                    <a:lnTo>
                      <a:pt x="13985" y="2874"/>
                    </a:lnTo>
                    <a:lnTo>
                      <a:pt x="13271" y="3106"/>
                    </a:lnTo>
                    <a:lnTo>
                      <a:pt x="12924" y="3202"/>
                    </a:lnTo>
                    <a:lnTo>
                      <a:pt x="12577" y="3279"/>
                    </a:lnTo>
                    <a:lnTo>
                      <a:pt x="12229" y="3298"/>
                    </a:lnTo>
                    <a:lnTo>
                      <a:pt x="12075" y="3298"/>
                    </a:lnTo>
                    <a:lnTo>
                      <a:pt x="11902" y="3279"/>
                    </a:lnTo>
                    <a:lnTo>
                      <a:pt x="11747" y="3260"/>
                    </a:lnTo>
                    <a:lnTo>
                      <a:pt x="11593" y="3202"/>
                    </a:lnTo>
                    <a:lnTo>
                      <a:pt x="11439" y="3144"/>
                    </a:lnTo>
                    <a:lnTo>
                      <a:pt x="11304" y="3067"/>
                    </a:lnTo>
                    <a:lnTo>
                      <a:pt x="11149" y="2971"/>
                    </a:lnTo>
                    <a:lnTo>
                      <a:pt x="11034" y="2874"/>
                    </a:lnTo>
                    <a:lnTo>
                      <a:pt x="10918" y="2739"/>
                    </a:lnTo>
                    <a:lnTo>
                      <a:pt x="10802" y="2623"/>
                    </a:lnTo>
                    <a:lnTo>
                      <a:pt x="10590" y="2334"/>
                    </a:lnTo>
                    <a:lnTo>
                      <a:pt x="10397" y="2045"/>
                    </a:lnTo>
                    <a:lnTo>
                      <a:pt x="10262" y="1813"/>
                    </a:lnTo>
                    <a:lnTo>
                      <a:pt x="10069" y="1562"/>
                    </a:lnTo>
                    <a:lnTo>
                      <a:pt x="9838" y="1273"/>
                    </a:lnTo>
                    <a:lnTo>
                      <a:pt x="9548" y="945"/>
                    </a:lnTo>
                    <a:lnTo>
                      <a:pt x="9375" y="791"/>
                    </a:lnTo>
                    <a:lnTo>
                      <a:pt x="9182" y="637"/>
                    </a:lnTo>
                    <a:lnTo>
                      <a:pt x="8989" y="502"/>
                    </a:lnTo>
                    <a:lnTo>
                      <a:pt x="8777" y="367"/>
                    </a:lnTo>
                    <a:lnTo>
                      <a:pt x="8565" y="251"/>
                    </a:lnTo>
                    <a:lnTo>
                      <a:pt x="8333" y="154"/>
                    </a:lnTo>
                    <a:lnTo>
                      <a:pt x="8082" y="77"/>
                    </a:lnTo>
                    <a:lnTo>
                      <a:pt x="7832" y="19"/>
                    </a:lnTo>
                    <a:lnTo>
                      <a:pt x="7562" y="0"/>
                    </a:lnTo>
                    <a:close/>
                  </a:path>
                </a:pathLst>
              </a:custGeom>
              <a:gradFill>
                <a:gsLst>
                  <a:gs pos="0">
                    <a:schemeClr val="lt1"/>
                  </a:gs>
                  <a:gs pos="100000">
                    <a:srgbClr val="B6C9DB"/>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2"/>
              <p:cNvSpPr/>
              <p:nvPr/>
            </p:nvSpPr>
            <p:spPr>
              <a:xfrm>
                <a:off x="-1147875" y="144425"/>
                <a:ext cx="451375" cy="435450"/>
              </a:xfrm>
              <a:custGeom>
                <a:avLst/>
                <a:gdLst/>
                <a:ahLst/>
                <a:cxnLst/>
                <a:rect l="l" t="t" r="r" b="b"/>
                <a:pathLst>
                  <a:path w="18055" h="17418" extrusionOk="0">
                    <a:moveTo>
                      <a:pt x="9259" y="0"/>
                    </a:moveTo>
                    <a:lnTo>
                      <a:pt x="8951" y="39"/>
                    </a:lnTo>
                    <a:lnTo>
                      <a:pt x="8642" y="135"/>
                    </a:lnTo>
                    <a:lnTo>
                      <a:pt x="8334" y="251"/>
                    </a:lnTo>
                    <a:lnTo>
                      <a:pt x="8025" y="405"/>
                    </a:lnTo>
                    <a:lnTo>
                      <a:pt x="7716" y="598"/>
                    </a:lnTo>
                    <a:lnTo>
                      <a:pt x="7427" y="810"/>
                    </a:lnTo>
                    <a:lnTo>
                      <a:pt x="7118" y="1061"/>
                    </a:lnTo>
                    <a:lnTo>
                      <a:pt x="6829" y="1312"/>
                    </a:lnTo>
                    <a:lnTo>
                      <a:pt x="6540" y="1582"/>
                    </a:lnTo>
                    <a:lnTo>
                      <a:pt x="6250" y="1871"/>
                    </a:lnTo>
                    <a:lnTo>
                      <a:pt x="5730" y="2411"/>
                    </a:lnTo>
                    <a:lnTo>
                      <a:pt x="5228" y="3009"/>
                    </a:lnTo>
                    <a:lnTo>
                      <a:pt x="4746" y="3607"/>
                    </a:lnTo>
                    <a:lnTo>
                      <a:pt x="4283" y="4243"/>
                    </a:lnTo>
                    <a:lnTo>
                      <a:pt x="3839" y="4919"/>
                    </a:lnTo>
                    <a:lnTo>
                      <a:pt x="3415" y="5594"/>
                    </a:lnTo>
                    <a:lnTo>
                      <a:pt x="3010" y="6288"/>
                    </a:lnTo>
                    <a:lnTo>
                      <a:pt x="2624" y="7002"/>
                    </a:lnTo>
                    <a:lnTo>
                      <a:pt x="2258" y="7735"/>
                    </a:lnTo>
                    <a:lnTo>
                      <a:pt x="1910" y="8468"/>
                    </a:lnTo>
                    <a:lnTo>
                      <a:pt x="1563" y="9201"/>
                    </a:lnTo>
                    <a:lnTo>
                      <a:pt x="1255" y="9953"/>
                    </a:lnTo>
                    <a:lnTo>
                      <a:pt x="985" y="10686"/>
                    </a:lnTo>
                    <a:lnTo>
                      <a:pt x="715" y="11419"/>
                    </a:lnTo>
                    <a:lnTo>
                      <a:pt x="464" y="12152"/>
                    </a:lnTo>
                    <a:lnTo>
                      <a:pt x="252" y="12865"/>
                    </a:lnTo>
                    <a:lnTo>
                      <a:pt x="136" y="13290"/>
                    </a:lnTo>
                    <a:lnTo>
                      <a:pt x="59" y="13733"/>
                    </a:lnTo>
                    <a:lnTo>
                      <a:pt x="1" y="14177"/>
                    </a:lnTo>
                    <a:lnTo>
                      <a:pt x="1" y="14389"/>
                    </a:lnTo>
                    <a:lnTo>
                      <a:pt x="20" y="14601"/>
                    </a:lnTo>
                    <a:lnTo>
                      <a:pt x="40" y="14814"/>
                    </a:lnTo>
                    <a:lnTo>
                      <a:pt x="78" y="15026"/>
                    </a:lnTo>
                    <a:lnTo>
                      <a:pt x="136" y="15219"/>
                    </a:lnTo>
                    <a:lnTo>
                      <a:pt x="213" y="15392"/>
                    </a:lnTo>
                    <a:lnTo>
                      <a:pt x="310" y="15566"/>
                    </a:lnTo>
                    <a:lnTo>
                      <a:pt x="445" y="15720"/>
                    </a:lnTo>
                    <a:lnTo>
                      <a:pt x="580" y="15855"/>
                    </a:lnTo>
                    <a:lnTo>
                      <a:pt x="753" y="15971"/>
                    </a:lnTo>
                    <a:lnTo>
                      <a:pt x="888" y="16067"/>
                    </a:lnTo>
                    <a:lnTo>
                      <a:pt x="1042" y="16125"/>
                    </a:lnTo>
                    <a:lnTo>
                      <a:pt x="1216" y="16164"/>
                    </a:lnTo>
                    <a:lnTo>
                      <a:pt x="1370" y="16183"/>
                    </a:lnTo>
                    <a:lnTo>
                      <a:pt x="1525" y="16202"/>
                    </a:lnTo>
                    <a:lnTo>
                      <a:pt x="1698" y="16183"/>
                    </a:lnTo>
                    <a:lnTo>
                      <a:pt x="1853" y="16164"/>
                    </a:lnTo>
                    <a:lnTo>
                      <a:pt x="2026" y="16125"/>
                    </a:lnTo>
                    <a:lnTo>
                      <a:pt x="2354" y="16029"/>
                    </a:lnTo>
                    <a:lnTo>
                      <a:pt x="2682" y="15874"/>
                    </a:lnTo>
                    <a:lnTo>
                      <a:pt x="2971" y="15701"/>
                    </a:lnTo>
                    <a:lnTo>
                      <a:pt x="3261" y="15489"/>
                    </a:lnTo>
                    <a:lnTo>
                      <a:pt x="3511" y="15276"/>
                    </a:lnTo>
                    <a:lnTo>
                      <a:pt x="3781" y="15045"/>
                    </a:lnTo>
                    <a:lnTo>
                      <a:pt x="4283" y="14582"/>
                    </a:lnTo>
                    <a:lnTo>
                      <a:pt x="4553" y="14370"/>
                    </a:lnTo>
                    <a:lnTo>
                      <a:pt x="4823" y="14158"/>
                    </a:lnTo>
                    <a:lnTo>
                      <a:pt x="5093" y="13984"/>
                    </a:lnTo>
                    <a:lnTo>
                      <a:pt x="5402" y="13849"/>
                    </a:lnTo>
                    <a:lnTo>
                      <a:pt x="5537" y="14505"/>
                    </a:lnTo>
                    <a:lnTo>
                      <a:pt x="5633" y="14814"/>
                    </a:lnTo>
                    <a:lnTo>
                      <a:pt x="5730" y="15141"/>
                    </a:lnTo>
                    <a:lnTo>
                      <a:pt x="5845" y="15450"/>
                    </a:lnTo>
                    <a:lnTo>
                      <a:pt x="5980" y="15759"/>
                    </a:lnTo>
                    <a:lnTo>
                      <a:pt x="6135" y="16048"/>
                    </a:lnTo>
                    <a:lnTo>
                      <a:pt x="6328" y="16318"/>
                    </a:lnTo>
                    <a:lnTo>
                      <a:pt x="6540" y="16588"/>
                    </a:lnTo>
                    <a:lnTo>
                      <a:pt x="6790" y="16820"/>
                    </a:lnTo>
                    <a:lnTo>
                      <a:pt x="7060" y="17012"/>
                    </a:lnTo>
                    <a:lnTo>
                      <a:pt x="7350" y="17186"/>
                    </a:lnTo>
                    <a:lnTo>
                      <a:pt x="7504" y="17244"/>
                    </a:lnTo>
                    <a:lnTo>
                      <a:pt x="7658" y="17302"/>
                    </a:lnTo>
                    <a:lnTo>
                      <a:pt x="7813" y="17360"/>
                    </a:lnTo>
                    <a:lnTo>
                      <a:pt x="7967" y="17379"/>
                    </a:lnTo>
                    <a:lnTo>
                      <a:pt x="8141" y="17398"/>
                    </a:lnTo>
                    <a:lnTo>
                      <a:pt x="8295" y="17417"/>
                    </a:lnTo>
                    <a:lnTo>
                      <a:pt x="8469" y="17398"/>
                    </a:lnTo>
                    <a:lnTo>
                      <a:pt x="8623" y="17379"/>
                    </a:lnTo>
                    <a:lnTo>
                      <a:pt x="8854" y="17321"/>
                    </a:lnTo>
                    <a:lnTo>
                      <a:pt x="9066" y="17244"/>
                    </a:lnTo>
                    <a:lnTo>
                      <a:pt x="9259" y="17128"/>
                    </a:lnTo>
                    <a:lnTo>
                      <a:pt x="9452" y="17012"/>
                    </a:lnTo>
                    <a:lnTo>
                      <a:pt x="9626" y="16877"/>
                    </a:lnTo>
                    <a:lnTo>
                      <a:pt x="9799" y="16704"/>
                    </a:lnTo>
                    <a:lnTo>
                      <a:pt x="9973" y="16550"/>
                    </a:lnTo>
                    <a:lnTo>
                      <a:pt x="10127" y="16357"/>
                    </a:lnTo>
                    <a:lnTo>
                      <a:pt x="10417" y="15971"/>
                    </a:lnTo>
                    <a:lnTo>
                      <a:pt x="10706" y="15566"/>
                    </a:lnTo>
                    <a:lnTo>
                      <a:pt x="10995" y="15161"/>
                    </a:lnTo>
                    <a:lnTo>
                      <a:pt x="11285" y="14775"/>
                    </a:lnTo>
                    <a:lnTo>
                      <a:pt x="11381" y="14659"/>
                    </a:lnTo>
                    <a:lnTo>
                      <a:pt x="11516" y="14524"/>
                    </a:lnTo>
                    <a:lnTo>
                      <a:pt x="11632" y="14428"/>
                    </a:lnTo>
                    <a:lnTo>
                      <a:pt x="11786" y="14331"/>
                    </a:lnTo>
                    <a:lnTo>
                      <a:pt x="11921" y="14273"/>
                    </a:lnTo>
                    <a:lnTo>
                      <a:pt x="12075" y="14235"/>
                    </a:lnTo>
                    <a:lnTo>
                      <a:pt x="12230" y="14216"/>
                    </a:lnTo>
                    <a:lnTo>
                      <a:pt x="12384" y="14254"/>
                    </a:lnTo>
                    <a:lnTo>
                      <a:pt x="12481" y="14312"/>
                    </a:lnTo>
                    <a:lnTo>
                      <a:pt x="12558" y="14370"/>
                    </a:lnTo>
                    <a:lnTo>
                      <a:pt x="12635" y="14447"/>
                    </a:lnTo>
                    <a:lnTo>
                      <a:pt x="12712" y="14524"/>
                    </a:lnTo>
                    <a:lnTo>
                      <a:pt x="12828" y="14717"/>
                    </a:lnTo>
                    <a:lnTo>
                      <a:pt x="12943" y="14891"/>
                    </a:lnTo>
                    <a:lnTo>
                      <a:pt x="13059" y="15045"/>
                    </a:lnTo>
                    <a:lnTo>
                      <a:pt x="13175" y="15199"/>
                    </a:lnTo>
                    <a:lnTo>
                      <a:pt x="13310" y="15334"/>
                    </a:lnTo>
                    <a:lnTo>
                      <a:pt x="13445" y="15450"/>
                    </a:lnTo>
                    <a:lnTo>
                      <a:pt x="13580" y="15566"/>
                    </a:lnTo>
                    <a:lnTo>
                      <a:pt x="13734" y="15682"/>
                    </a:lnTo>
                    <a:lnTo>
                      <a:pt x="13889" y="15778"/>
                    </a:lnTo>
                    <a:lnTo>
                      <a:pt x="14062" y="15855"/>
                    </a:lnTo>
                    <a:lnTo>
                      <a:pt x="14216" y="15932"/>
                    </a:lnTo>
                    <a:lnTo>
                      <a:pt x="14390" y="16009"/>
                    </a:lnTo>
                    <a:lnTo>
                      <a:pt x="14583" y="16048"/>
                    </a:lnTo>
                    <a:lnTo>
                      <a:pt x="14757" y="16087"/>
                    </a:lnTo>
                    <a:lnTo>
                      <a:pt x="14949" y="16125"/>
                    </a:lnTo>
                    <a:lnTo>
                      <a:pt x="15123" y="16144"/>
                    </a:lnTo>
                    <a:lnTo>
                      <a:pt x="15490" y="16144"/>
                    </a:lnTo>
                    <a:lnTo>
                      <a:pt x="15682" y="16125"/>
                    </a:lnTo>
                    <a:lnTo>
                      <a:pt x="15856" y="16087"/>
                    </a:lnTo>
                    <a:lnTo>
                      <a:pt x="16049" y="16029"/>
                    </a:lnTo>
                    <a:lnTo>
                      <a:pt x="16222" y="15971"/>
                    </a:lnTo>
                    <a:lnTo>
                      <a:pt x="16396" y="15913"/>
                    </a:lnTo>
                    <a:lnTo>
                      <a:pt x="16550" y="15817"/>
                    </a:lnTo>
                    <a:lnTo>
                      <a:pt x="16724" y="15720"/>
                    </a:lnTo>
                    <a:lnTo>
                      <a:pt x="16878" y="15624"/>
                    </a:lnTo>
                    <a:lnTo>
                      <a:pt x="17013" y="15508"/>
                    </a:lnTo>
                    <a:lnTo>
                      <a:pt x="17148" y="15392"/>
                    </a:lnTo>
                    <a:lnTo>
                      <a:pt x="17283" y="15257"/>
                    </a:lnTo>
                    <a:lnTo>
                      <a:pt x="17418" y="15122"/>
                    </a:lnTo>
                    <a:lnTo>
                      <a:pt x="17534" y="14968"/>
                    </a:lnTo>
                    <a:lnTo>
                      <a:pt x="17631" y="14814"/>
                    </a:lnTo>
                    <a:lnTo>
                      <a:pt x="17727" y="14659"/>
                    </a:lnTo>
                    <a:lnTo>
                      <a:pt x="17804" y="14486"/>
                    </a:lnTo>
                    <a:lnTo>
                      <a:pt x="17920" y="14196"/>
                    </a:lnTo>
                    <a:lnTo>
                      <a:pt x="17997" y="13888"/>
                    </a:lnTo>
                    <a:lnTo>
                      <a:pt x="18036" y="13579"/>
                    </a:lnTo>
                    <a:lnTo>
                      <a:pt x="18055" y="13251"/>
                    </a:lnTo>
                    <a:lnTo>
                      <a:pt x="18036" y="12943"/>
                    </a:lnTo>
                    <a:lnTo>
                      <a:pt x="17997" y="12634"/>
                    </a:lnTo>
                    <a:lnTo>
                      <a:pt x="17939" y="12306"/>
                    </a:lnTo>
                    <a:lnTo>
                      <a:pt x="17843" y="11997"/>
                    </a:lnTo>
                    <a:lnTo>
                      <a:pt x="17746" y="11670"/>
                    </a:lnTo>
                    <a:lnTo>
                      <a:pt x="17631" y="11361"/>
                    </a:lnTo>
                    <a:lnTo>
                      <a:pt x="17495" y="11052"/>
                    </a:lnTo>
                    <a:lnTo>
                      <a:pt x="17341" y="10744"/>
                    </a:lnTo>
                    <a:lnTo>
                      <a:pt x="17013" y="10146"/>
                    </a:lnTo>
                    <a:lnTo>
                      <a:pt x="16666" y="9567"/>
                    </a:lnTo>
                    <a:lnTo>
                      <a:pt x="16377" y="9066"/>
                    </a:lnTo>
                    <a:lnTo>
                      <a:pt x="16068" y="8545"/>
                    </a:lnTo>
                    <a:lnTo>
                      <a:pt x="15432" y="7407"/>
                    </a:lnTo>
                    <a:lnTo>
                      <a:pt x="14795" y="6211"/>
                    </a:lnTo>
                    <a:lnTo>
                      <a:pt x="14120" y="5015"/>
                    </a:lnTo>
                    <a:lnTo>
                      <a:pt x="13773" y="4417"/>
                    </a:lnTo>
                    <a:lnTo>
                      <a:pt x="13426" y="3819"/>
                    </a:lnTo>
                    <a:lnTo>
                      <a:pt x="13059" y="3240"/>
                    </a:lnTo>
                    <a:lnTo>
                      <a:pt x="12693" y="2700"/>
                    </a:lnTo>
                    <a:lnTo>
                      <a:pt x="12326" y="2180"/>
                    </a:lnTo>
                    <a:lnTo>
                      <a:pt x="11940" y="1678"/>
                    </a:lnTo>
                    <a:lnTo>
                      <a:pt x="11555" y="1234"/>
                    </a:lnTo>
                    <a:lnTo>
                      <a:pt x="11169" y="810"/>
                    </a:lnTo>
                    <a:lnTo>
                      <a:pt x="10995" y="675"/>
                    </a:lnTo>
                    <a:lnTo>
                      <a:pt x="10841" y="540"/>
                    </a:lnTo>
                    <a:lnTo>
                      <a:pt x="10687" y="424"/>
                    </a:lnTo>
                    <a:lnTo>
                      <a:pt x="10513" y="328"/>
                    </a:lnTo>
                    <a:lnTo>
                      <a:pt x="10359" y="231"/>
                    </a:lnTo>
                    <a:lnTo>
                      <a:pt x="10204" y="154"/>
                    </a:lnTo>
                    <a:lnTo>
                      <a:pt x="10050" y="96"/>
                    </a:lnTo>
                    <a:lnTo>
                      <a:pt x="9896" y="58"/>
                    </a:lnTo>
                    <a:lnTo>
                      <a:pt x="9722" y="19"/>
                    </a:lnTo>
                    <a:lnTo>
                      <a:pt x="9568" y="0"/>
                    </a:lnTo>
                    <a:close/>
                  </a:path>
                </a:pathLst>
              </a:custGeom>
              <a:gradFill>
                <a:gsLst>
                  <a:gs pos="0">
                    <a:srgbClr val="8CC396"/>
                  </a:gs>
                  <a:gs pos="100000">
                    <a:srgbClr val="4D7F56"/>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2"/>
              <p:cNvSpPr/>
              <p:nvPr/>
            </p:nvSpPr>
            <p:spPr>
              <a:xfrm>
                <a:off x="-1152200" y="409625"/>
                <a:ext cx="459075" cy="173625"/>
              </a:xfrm>
              <a:custGeom>
                <a:avLst/>
                <a:gdLst/>
                <a:ahLst/>
                <a:cxnLst/>
                <a:rect l="l" t="t" r="r" b="b"/>
                <a:pathLst>
                  <a:path w="18363" h="6945" extrusionOk="0">
                    <a:moveTo>
                      <a:pt x="10165" y="1"/>
                    </a:moveTo>
                    <a:lnTo>
                      <a:pt x="9972" y="39"/>
                    </a:lnTo>
                    <a:lnTo>
                      <a:pt x="9799" y="97"/>
                    </a:lnTo>
                    <a:lnTo>
                      <a:pt x="9625" y="174"/>
                    </a:lnTo>
                    <a:lnTo>
                      <a:pt x="9297" y="329"/>
                    </a:lnTo>
                    <a:lnTo>
                      <a:pt x="8989" y="502"/>
                    </a:lnTo>
                    <a:lnTo>
                      <a:pt x="8391" y="869"/>
                    </a:lnTo>
                    <a:lnTo>
                      <a:pt x="7870" y="1177"/>
                    </a:lnTo>
                    <a:lnTo>
                      <a:pt x="7619" y="1332"/>
                    </a:lnTo>
                    <a:lnTo>
                      <a:pt x="7349" y="1467"/>
                    </a:lnTo>
                    <a:lnTo>
                      <a:pt x="7098" y="1582"/>
                    </a:lnTo>
                    <a:lnTo>
                      <a:pt x="6828" y="1659"/>
                    </a:lnTo>
                    <a:lnTo>
                      <a:pt x="6558" y="1717"/>
                    </a:lnTo>
                    <a:lnTo>
                      <a:pt x="6269" y="1756"/>
                    </a:lnTo>
                    <a:lnTo>
                      <a:pt x="6018" y="1756"/>
                    </a:lnTo>
                    <a:lnTo>
                      <a:pt x="5768" y="1717"/>
                    </a:lnTo>
                    <a:lnTo>
                      <a:pt x="5517" y="1659"/>
                    </a:lnTo>
                    <a:lnTo>
                      <a:pt x="5266" y="1602"/>
                    </a:lnTo>
                    <a:lnTo>
                      <a:pt x="5015" y="1505"/>
                    </a:lnTo>
                    <a:lnTo>
                      <a:pt x="4765" y="1409"/>
                    </a:lnTo>
                    <a:lnTo>
                      <a:pt x="4263" y="1216"/>
                    </a:lnTo>
                    <a:lnTo>
                      <a:pt x="3665" y="965"/>
                    </a:lnTo>
                    <a:lnTo>
                      <a:pt x="3357" y="849"/>
                    </a:lnTo>
                    <a:lnTo>
                      <a:pt x="3067" y="753"/>
                    </a:lnTo>
                    <a:lnTo>
                      <a:pt x="2739" y="695"/>
                    </a:lnTo>
                    <a:lnTo>
                      <a:pt x="2431" y="656"/>
                    </a:lnTo>
                    <a:lnTo>
                      <a:pt x="2122" y="656"/>
                    </a:lnTo>
                    <a:lnTo>
                      <a:pt x="1948" y="695"/>
                    </a:lnTo>
                    <a:lnTo>
                      <a:pt x="1794" y="714"/>
                    </a:lnTo>
                    <a:lnTo>
                      <a:pt x="1563" y="791"/>
                    </a:lnTo>
                    <a:lnTo>
                      <a:pt x="1351" y="907"/>
                    </a:lnTo>
                    <a:lnTo>
                      <a:pt x="1138" y="1042"/>
                    </a:lnTo>
                    <a:lnTo>
                      <a:pt x="945" y="1216"/>
                    </a:lnTo>
                    <a:lnTo>
                      <a:pt x="753" y="1428"/>
                    </a:lnTo>
                    <a:lnTo>
                      <a:pt x="579" y="1659"/>
                    </a:lnTo>
                    <a:lnTo>
                      <a:pt x="425" y="1930"/>
                    </a:lnTo>
                    <a:lnTo>
                      <a:pt x="290" y="2219"/>
                    </a:lnTo>
                    <a:lnTo>
                      <a:pt x="213" y="2431"/>
                    </a:lnTo>
                    <a:lnTo>
                      <a:pt x="135" y="2643"/>
                    </a:lnTo>
                    <a:lnTo>
                      <a:pt x="77" y="2875"/>
                    </a:lnTo>
                    <a:lnTo>
                      <a:pt x="39" y="3106"/>
                    </a:lnTo>
                    <a:lnTo>
                      <a:pt x="0" y="3338"/>
                    </a:lnTo>
                    <a:lnTo>
                      <a:pt x="0" y="3569"/>
                    </a:lnTo>
                    <a:lnTo>
                      <a:pt x="0" y="3820"/>
                    </a:lnTo>
                    <a:lnTo>
                      <a:pt x="20" y="4032"/>
                    </a:lnTo>
                    <a:lnTo>
                      <a:pt x="58" y="4263"/>
                    </a:lnTo>
                    <a:lnTo>
                      <a:pt x="97" y="4476"/>
                    </a:lnTo>
                    <a:lnTo>
                      <a:pt x="174" y="4688"/>
                    </a:lnTo>
                    <a:lnTo>
                      <a:pt x="270" y="4881"/>
                    </a:lnTo>
                    <a:lnTo>
                      <a:pt x="386" y="5054"/>
                    </a:lnTo>
                    <a:lnTo>
                      <a:pt x="521" y="5209"/>
                    </a:lnTo>
                    <a:lnTo>
                      <a:pt x="675" y="5363"/>
                    </a:lnTo>
                    <a:lnTo>
                      <a:pt x="849" y="5498"/>
                    </a:lnTo>
                    <a:lnTo>
                      <a:pt x="1003" y="5575"/>
                    </a:lnTo>
                    <a:lnTo>
                      <a:pt x="1177" y="5652"/>
                    </a:lnTo>
                    <a:lnTo>
                      <a:pt x="1351" y="5691"/>
                    </a:lnTo>
                    <a:lnTo>
                      <a:pt x="1524" y="5729"/>
                    </a:lnTo>
                    <a:lnTo>
                      <a:pt x="1871" y="5729"/>
                    </a:lnTo>
                    <a:lnTo>
                      <a:pt x="2045" y="5710"/>
                    </a:lnTo>
                    <a:lnTo>
                      <a:pt x="2238" y="5671"/>
                    </a:lnTo>
                    <a:lnTo>
                      <a:pt x="2411" y="5614"/>
                    </a:lnTo>
                    <a:lnTo>
                      <a:pt x="2585" y="5556"/>
                    </a:lnTo>
                    <a:lnTo>
                      <a:pt x="2913" y="5401"/>
                    </a:lnTo>
                    <a:lnTo>
                      <a:pt x="3221" y="5209"/>
                    </a:lnTo>
                    <a:lnTo>
                      <a:pt x="3511" y="4996"/>
                    </a:lnTo>
                    <a:lnTo>
                      <a:pt x="3858" y="4726"/>
                    </a:lnTo>
                    <a:lnTo>
                      <a:pt x="4167" y="4437"/>
                    </a:lnTo>
                    <a:lnTo>
                      <a:pt x="4475" y="4148"/>
                    </a:lnTo>
                    <a:lnTo>
                      <a:pt x="4803" y="3878"/>
                    </a:lnTo>
                    <a:lnTo>
                      <a:pt x="5131" y="3627"/>
                    </a:lnTo>
                    <a:lnTo>
                      <a:pt x="5305" y="3530"/>
                    </a:lnTo>
                    <a:lnTo>
                      <a:pt x="5478" y="3434"/>
                    </a:lnTo>
                    <a:lnTo>
                      <a:pt x="5613" y="4051"/>
                    </a:lnTo>
                    <a:lnTo>
                      <a:pt x="5690" y="4360"/>
                    </a:lnTo>
                    <a:lnTo>
                      <a:pt x="5806" y="4668"/>
                    </a:lnTo>
                    <a:lnTo>
                      <a:pt x="5922" y="4958"/>
                    </a:lnTo>
                    <a:lnTo>
                      <a:pt x="6057" y="5247"/>
                    </a:lnTo>
                    <a:lnTo>
                      <a:pt x="6211" y="5536"/>
                    </a:lnTo>
                    <a:lnTo>
                      <a:pt x="6385" y="5806"/>
                    </a:lnTo>
                    <a:lnTo>
                      <a:pt x="6597" y="6057"/>
                    </a:lnTo>
                    <a:lnTo>
                      <a:pt x="6828" y="6289"/>
                    </a:lnTo>
                    <a:lnTo>
                      <a:pt x="7079" y="6482"/>
                    </a:lnTo>
                    <a:lnTo>
                      <a:pt x="7330" y="6636"/>
                    </a:lnTo>
                    <a:lnTo>
                      <a:pt x="7600" y="6771"/>
                    </a:lnTo>
                    <a:lnTo>
                      <a:pt x="7889" y="6867"/>
                    </a:lnTo>
                    <a:lnTo>
                      <a:pt x="8179" y="6925"/>
                    </a:lnTo>
                    <a:lnTo>
                      <a:pt x="8449" y="6945"/>
                    </a:lnTo>
                    <a:lnTo>
                      <a:pt x="8642" y="6945"/>
                    </a:lnTo>
                    <a:lnTo>
                      <a:pt x="8815" y="6906"/>
                    </a:lnTo>
                    <a:lnTo>
                      <a:pt x="9008" y="6867"/>
                    </a:lnTo>
                    <a:lnTo>
                      <a:pt x="9182" y="6809"/>
                    </a:lnTo>
                    <a:lnTo>
                      <a:pt x="9355" y="6732"/>
                    </a:lnTo>
                    <a:lnTo>
                      <a:pt x="9510" y="6655"/>
                    </a:lnTo>
                    <a:lnTo>
                      <a:pt x="9664" y="6559"/>
                    </a:lnTo>
                    <a:lnTo>
                      <a:pt x="9799" y="6443"/>
                    </a:lnTo>
                    <a:lnTo>
                      <a:pt x="10088" y="6212"/>
                    </a:lnTo>
                    <a:lnTo>
                      <a:pt x="10339" y="5922"/>
                    </a:lnTo>
                    <a:lnTo>
                      <a:pt x="10570" y="5633"/>
                    </a:lnTo>
                    <a:lnTo>
                      <a:pt x="11014" y="5016"/>
                    </a:lnTo>
                    <a:lnTo>
                      <a:pt x="11284" y="4630"/>
                    </a:lnTo>
                    <a:lnTo>
                      <a:pt x="11573" y="4263"/>
                    </a:lnTo>
                    <a:lnTo>
                      <a:pt x="11708" y="4109"/>
                    </a:lnTo>
                    <a:lnTo>
                      <a:pt x="11805" y="3993"/>
                    </a:lnTo>
                    <a:lnTo>
                      <a:pt x="11921" y="3916"/>
                    </a:lnTo>
                    <a:lnTo>
                      <a:pt x="12056" y="3839"/>
                    </a:lnTo>
                    <a:lnTo>
                      <a:pt x="12210" y="3781"/>
                    </a:lnTo>
                    <a:lnTo>
                      <a:pt x="12345" y="3762"/>
                    </a:lnTo>
                    <a:lnTo>
                      <a:pt x="12422" y="3762"/>
                    </a:lnTo>
                    <a:lnTo>
                      <a:pt x="12499" y="3781"/>
                    </a:lnTo>
                    <a:lnTo>
                      <a:pt x="12615" y="3858"/>
                    </a:lnTo>
                    <a:lnTo>
                      <a:pt x="12731" y="3974"/>
                    </a:lnTo>
                    <a:lnTo>
                      <a:pt x="12827" y="4109"/>
                    </a:lnTo>
                    <a:lnTo>
                      <a:pt x="12924" y="4244"/>
                    </a:lnTo>
                    <a:lnTo>
                      <a:pt x="13001" y="4360"/>
                    </a:lnTo>
                    <a:lnTo>
                      <a:pt x="13116" y="4533"/>
                    </a:lnTo>
                    <a:lnTo>
                      <a:pt x="13232" y="4668"/>
                    </a:lnTo>
                    <a:lnTo>
                      <a:pt x="13367" y="4823"/>
                    </a:lnTo>
                    <a:lnTo>
                      <a:pt x="13521" y="4958"/>
                    </a:lnTo>
                    <a:lnTo>
                      <a:pt x="13676" y="5074"/>
                    </a:lnTo>
                    <a:lnTo>
                      <a:pt x="13830" y="5189"/>
                    </a:lnTo>
                    <a:lnTo>
                      <a:pt x="13984" y="5286"/>
                    </a:lnTo>
                    <a:lnTo>
                      <a:pt x="14158" y="5382"/>
                    </a:lnTo>
                    <a:lnTo>
                      <a:pt x="14351" y="5459"/>
                    </a:lnTo>
                    <a:lnTo>
                      <a:pt x="14524" y="5517"/>
                    </a:lnTo>
                    <a:lnTo>
                      <a:pt x="14717" y="5575"/>
                    </a:lnTo>
                    <a:lnTo>
                      <a:pt x="14910" y="5633"/>
                    </a:lnTo>
                    <a:lnTo>
                      <a:pt x="15103" y="5652"/>
                    </a:lnTo>
                    <a:lnTo>
                      <a:pt x="15296" y="5671"/>
                    </a:lnTo>
                    <a:lnTo>
                      <a:pt x="15489" y="5691"/>
                    </a:lnTo>
                    <a:lnTo>
                      <a:pt x="15682" y="5671"/>
                    </a:lnTo>
                    <a:lnTo>
                      <a:pt x="15971" y="5633"/>
                    </a:lnTo>
                    <a:lnTo>
                      <a:pt x="16299" y="5536"/>
                    </a:lnTo>
                    <a:lnTo>
                      <a:pt x="16646" y="5401"/>
                    </a:lnTo>
                    <a:lnTo>
                      <a:pt x="16974" y="5228"/>
                    </a:lnTo>
                    <a:lnTo>
                      <a:pt x="17302" y="5016"/>
                    </a:lnTo>
                    <a:lnTo>
                      <a:pt x="17611" y="4784"/>
                    </a:lnTo>
                    <a:lnTo>
                      <a:pt x="17746" y="4649"/>
                    </a:lnTo>
                    <a:lnTo>
                      <a:pt x="17881" y="4514"/>
                    </a:lnTo>
                    <a:lnTo>
                      <a:pt x="17996" y="4379"/>
                    </a:lnTo>
                    <a:lnTo>
                      <a:pt x="18093" y="4225"/>
                    </a:lnTo>
                    <a:lnTo>
                      <a:pt x="18189" y="4071"/>
                    </a:lnTo>
                    <a:lnTo>
                      <a:pt x="18266" y="3916"/>
                    </a:lnTo>
                    <a:lnTo>
                      <a:pt x="18324" y="3762"/>
                    </a:lnTo>
                    <a:lnTo>
                      <a:pt x="18363" y="3608"/>
                    </a:lnTo>
                    <a:lnTo>
                      <a:pt x="18363" y="3453"/>
                    </a:lnTo>
                    <a:lnTo>
                      <a:pt x="18363" y="3280"/>
                    </a:lnTo>
                    <a:lnTo>
                      <a:pt x="18344" y="3125"/>
                    </a:lnTo>
                    <a:lnTo>
                      <a:pt x="18305" y="2990"/>
                    </a:lnTo>
                    <a:lnTo>
                      <a:pt x="18209" y="2759"/>
                    </a:lnTo>
                    <a:lnTo>
                      <a:pt x="18074" y="2566"/>
                    </a:lnTo>
                    <a:lnTo>
                      <a:pt x="17939" y="2373"/>
                    </a:lnTo>
                    <a:lnTo>
                      <a:pt x="17765" y="2219"/>
                    </a:lnTo>
                    <a:lnTo>
                      <a:pt x="17591" y="2084"/>
                    </a:lnTo>
                    <a:lnTo>
                      <a:pt x="17418" y="1968"/>
                    </a:lnTo>
                    <a:lnTo>
                      <a:pt x="17225" y="1852"/>
                    </a:lnTo>
                    <a:lnTo>
                      <a:pt x="17051" y="1775"/>
                    </a:lnTo>
                    <a:lnTo>
                      <a:pt x="16743" y="1640"/>
                    </a:lnTo>
                    <a:lnTo>
                      <a:pt x="16415" y="1524"/>
                    </a:lnTo>
                    <a:lnTo>
                      <a:pt x="16087" y="1447"/>
                    </a:lnTo>
                    <a:lnTo>
                      <a:pt x="15759" y="1370"/>
                    </a:lnTo>
                    <a:lnTo>
                      <a:pt x="15084" y="1254"/>
                    </a:lnTo>
                    <a:lnTo>
                      <a:pt x="14428" y="1177"/>
                    </a:lnTo>
                    <a:lnTo>
                      <a:pt x="13734" y="1100"/>
                    </a:lnTo>
                    <a:lnTo>
                      <a:pt x="13386" y="1042"/>
                    </a:lnTo>
                    <a:lnTo>
                      <a:pt x="13039" y="984"/>
                    </a:lnTo>
                    <a:lnTo>
                      <a:pt x="12692" y="907"/>
                    </a:lnTo>
                    <a:lnTo>
                      <a:pt x="12364" y="811"/>
                    </a:lnTo>
                    <a:lnTo>
                      <a:pt x="12036" y="676"/>
                    </a:lnTo>
                    <a:lnTo>
                      <a:pt x="11728" y="541"/>
                    </a:lnTo>
                    <a:lnTo>
                      <a:pt x="11458" y="386"/>
                    </a:lnTo>
                    <a:lnTo>
                      <a:pt x="11207" y="251"/>
                    </a:lnTo>
                    <a:lnTo>
                      <a:pt x="10956" y="116"/>
                    </a:lnTo>
                    <a:lnTo>
                      <a:pt x="10821" y="78"/>
                    </a:lnTo>
                    <a:lnTo>
                      <a:pt x="10667" y="39"/>
                    </a:lnTo>
                    <a:lnTo>
                      <a:pt x="10532" y="1"/>
                    </a:lnTo>
                    <a:close/>
                  </a:path>
                </a:pathLst>
              </a:custGeom>
              <a:gradFill>
                <a:gsLst>
                  <a:gs pos="0">
                    <a:schemeClr val="lt1"/>
                  </a:gs>
                  <a:gs pos="100000">
                    <a:srgbClr val="B6C9DB"/>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14" name="Google Shape;114;p2"/>
          <p:cNvGrpSpPr/>
          <p:nvPr/>
        </p:nvGrpSpPr>
        <p:grpSpPr>
          <a:xfrm>
            <a:off x="-4" y="3614275"/>
            <a:ext cx="886000" cy="1496525"/>
            <a:chOff x="1367246" y="3514288"/>
            <a:chExt cx="886000" cy="1496525"/>
          </a:xfrm>
        </p:grpSpPr>
        <p:pic>
          <p:nvPicPr>
            <p:cNvPr id="115" name="Google Shape;115;p2"/>
            <p:cNvPicPr preferRelativeResize="0"/>
            <p:nvPr/>
          </p:nvPicPr>
          <p:blipFill>
            <a:blip r:embed="rId4">
              <a:alphaModFix amt="19000"/>
            </a:blip>
            <a:stretch>
              <a:fillRect/>
            </a:stretch>
          </p:blipFill>
          <p:spPr>
            <a:xfrm>
              <a:off x="1367250" y="4895488"/>
              <a:ext cx="751200" cy="115325"/>
            </a:xfrm>
            <a:prstGeom prst="rect">
              <a:avLst/>
            </a:prstGeom>
            <a:noFill/>
            <a:ln>
              <a:noFill/>
            </a:ln>
          </p:spPr>
        </p:pic>
        <p:pic>
          <p:nvPicPr>
            <p:cNvPr id="116" name="Google Shape;116;p2"/>
            <p:cNvPicPr preferRelativeResize="0"/>
            <p:nvPr/>
          </p:nvPicPr>
          <p:blipFill rotWithShape="1">
            <a:blip r:embed="rId6">
              <a:alphaModFix/>
            </a:blip>
            <a:srcRect l="32318"/>
            <a:stretch/>
          </p:blipFill>
          <p:spPr>
            <a:xfrm>
              <a:off x="1367246" y="3514288"/>
              <a:ext cx="886000" cy="1433799"/>
            </a:xfrm>
            <a:prstGeom prst="rect">
              <a:avLst/>
            </a:prstGeom>
            <a:noFill/>
            <a:ln>
              <a:noFill/>
            </a:ln>
          </p:spPr>
        </p:pic>
      </p:grpSp>
      <p:grpSp>
        <p:nvGrpSpPr>
          <p:cNvPr id="117" name="Google Shape;117;p2"/>
          <p:cNvGrpSpPr/>
          <p:nvPr/>
        </p:nvGrpSpPr>
        <p:grpSpPr>
          <a:xfrm>
            <a:off x="524693" y="4741210"/>
            <a:ext cx="517146" cy="369590"/>
            <a:chOff x="2453268" y="4628098"/>
            <a:chExt cx="517146" cy="369590"/>
          </a:xfrm>
        </p:grpSpPr>
        <p:pic>
          <p:nvPicPr>
            <p:cNvPr id="118" name="Google Shape;118;p2"/>
            <p:cNvPicPr preferRelativeResize="0"/>
            <p:nvPr/>
          </p:nvPicPr>
          <p:blipFill>
            <a:blip r:embed="rId4">
              <a:alphaModFix amt="45000"/>
            </a:blip>
            <a:stretch>
              <a:fillRect/>
            </a:stretch>
          </p:blipFill>
          <p:spPr>
            <a:xfrm>
              <a:off x="2465172" y="4929263"/>
              <a:ext cx="468300" cy="68425"/>
            </a:xfrm>
            <a:prstGeom prst="rect">
              <a:avLst/>
            </a:prstGeom>
            <a:noFill/>
            <a:ln>
              <a:noFill/>
            </a:ln>
          </p:spPr>
        </p:pic>
        <p:grpSp>
          <p:nvGrpSpPr>
            <p:cNvPr id="119" name="Google Shape;119;p2"/>
            <p:cNvGrpSpPr/>
            <p:nvPr/>
          </p:nvGrpSpPr>
          <p:grpSpPr>
            <a:xfrm>
              <a:off x="2453268" y="4628098"/>
              <a:ext cx="517146" cy="334355"/>
              <a:chOff x="3718600" y="1484625"/>
              <a:chExt cx="646675" cy="418100"/>
            </a:xfrm>
          </p:grpSpPr>
          <p:sp>
            <p:nvSpPr>
              <p:cNvPr id="120" name="Google Shape;120;p2"/>
              <p:cNvSpPr/>
              <p:nvPr/>
            </p:nvSpPr>
            <p:spPr>
              <a:xfrm>
                <a:off x="3723925" y="1488000"/>
                <a:ext cx="641350" cy="414725"/>
              </a:xfrm>
              <a:custGeom>
                <a:avLst/>
                <a:gdLst/>
                <a:ahLst/>
                <a:cxnLst/>
                <a:rect l="l" t="t" r="r" b="b"/>
                <a:pathLst>
                  <a:path w="25654" h="16589" extrusionOk="0">
                    <a:moveTo>
                      <a:pt x="13367" y="1"/>
                    </a:moveTo>
                    <a:lnTo>
                      <a:pt x="13135" y="20"/>
                    </a:lnTo>
                    <a:lnTo>
                      <a:pt x="12904" y="59"/>
                    </a:lnTo>
                    <a:lnTo>
                      <a:pt x="12692" y="116"/>
                    </a:lnTo>
                    <a:lnTo>
                      <a:pt x="12499" y="174"/>
                    </a:lnTo>
                    <a:lnTo>
                      <a:pt x="12325" y="251"/>
                    </a:lnTo>
                    <a:lnTo>
                      <a:pt x="12152" y="348"/>
                    </a:lnTo>
                    <a:lnTo>
                      <a:pt x="11997" y="464"/>
                    </a:lnTo>
                    <a:lnTo>
                      <a:pt x="11843" y="579"/>
                    </a:lnTo>
                    <a:lnTo>
                      <a:pt x="11727" y="714"/>
                    </a:lnTo>
                    <a:lnTo>
                      <a:pt x="11592" y="849"/>
                    </a:lnTo>
                    <a:lnTo>
                      <a:pt x="11496" y="1004"/>
                    </a:lnTo>
                    <a:lnTo>
                      <a:pt x="11380" y="1158"/>
                    </a:lnTo>
                    <a:lnTo>
                      <a:pt x="11207" y="1486"/>
                    </a:lnTo>
                    <a:lnTo>
                      <a:pt x="11072" y="1852"/>
                    </a:lnTo>
                    <a:lnTo>
                      <a:pt x="10937" y="2257"/>
                    </a:lnTo>
                    <a:lnTo>
                      <a:pt x="10840" y="2663"/>
                    </a:lnTo>
                    <a:lnTo>
                      <a:pt x="10763" y="3068"/>
                    </a:lnTo>
                    <a:lnTo>
                      <a:pt x="10686" y="3492"/>
                    </a:lnTo>
                    <a:lnTo>
                      <a:pt x="10551" y="4302"/>
                    </a:lnTo>
                    <a:lnTo>
                      <a:pt x="10474" y="4707"/>
                    </a:lnTo>
                    <a:lnTo>
                      <a:pt x="10377" y="5074"/>
                    </a:lnTo>
                    <a:lnTo>
                      <a:pt x="10377" y="5016"/>
                    </a:lnTo>
                    <a:lnTo>
                      <a:pt x="10339" y="4958"/>
                    </a:lnTo>
                    <a:lnTo>
                      <a:pt x="10204" y="4784"/>
                    </a:lnTo>
                    <a:lnTo>
                      <a:pt x="9972" y="4591"/>
                    </a:lnTo>
                    <a:lnTo>
                      <a:pt x="9702" y="4379"/>
                    </a:lnTo>
                    <a:lnTo>
                      <a:pt x="9181" y="3993"/>
                    </a:lnTo>
                    <a:lnTo>
                      <a:pt x="8834" y="3781"/>
                    </a:lnTo>
                    <a:lnTo>
                      <a:pt x="8622" y="3646"/>
                    </a:lnTo>
                    <a:lnTo>
                      <a:pt x="8371" y="3531"/>
                    </a:lnTo>
                    <a:lnTo>
                      <a:pt x="8140" y="3434"/>
                    </a:lnTo>
                    <a:lnTo>
                      <a:pt x="7889" y="3338"/>
                    </a:lnTo>
                    <a:lnTo>
                      <a:pt x="7638" y="3260"/>
                    </a:lnTo>
                    <a:lnTo>
                      <a:pt x="7387" y="3203"/>
                    </a:lnTo>
                    <a:lnTo>
                      <a:pt x="7137" y="3145"/>
                    </a:lnTo>
                    <a:lnTo>
                      <a:pt x="6886" y="3106"/>
                    </a:lnTo>
                    <a:lnTo>
                      <a:pt x="6616" y="3087"/>
                    </a:lnTo>
                    <a:lnTo>
                      <a:pt x="6327" y="3087"/>
                    </a:lnTo>
                    <a:lnTo>
                      <a:pt x="6057" y="3106"/>
                    </a:lnTo>
                    <a:lnTo>
                      <a:pt x="5787" y="3164"/>
                    </a:lnTo>
                    <a:lnTo>
                      <a:pt x="5517" y="3241"/>
                    </a:lnTo>
                    <a:lnTo>
                      <a:pt x="5266" y="3338"/>
                    </a:lnTo>
                    <a:lnTo>
                      <a:pt x="5034" y="3473"/>
                    </a:lnTo>
                    <a:lnTo>
                      <a:pt x="4803" y="3627"/>
                    </a:lnTo>
                    <a:lnTo>
                      <a:pt x="4687" y="3743"/>
                    </a:lnTo>
                    <a:lnTo>
                      <a:pt x="4571" y="3839"/>
                    </a:lnTo>
                    <a:lnTo>
                      <a:pt x="4378" y="4090"/>
                    </a:lnTo>
                    <a:lnTo>
                      <a:pt x="4224" y="4379"/>
                    </a:lnTo>
                    <a:lnTo>
                      <a:pt x="4089" y="4669"/>
                    </a:lnTo>
                    <a:lnTo>
                      <a:pt x="3993" y="4977"/>
                    </a:lnTo>
                    <a:lnTo>
                      <a:pt x="3935" y="5286"/>
                    </a:lnTo>
                    <a:lnTo>
                      <a:pt x="3896" y="5614"/>
                    </a:lnTo>
                    <a:lnTo>
                      <a:pt x="3896" y="5942"/>
                    </a:lnTo>
                    <a:lnTo>
                      <a:pt x="3916" y="6269"/>
                    </a:lnTo>
                    <a:lnTo>
                      <a:pt x="3954" y="6578"/>
                    </a:lnTo>
                    <a:lnTo>
                      <a:pt x="4012" y="6887"/>
                    </a:lnTo>
                    <a:lnTo>
                      <a:pt x="4089" y="7215"/>
                    </a:lnTo>
                    <a:lnTo>
                      <a:pt x="4282" y="7832"/>
                    </a:lnTo>
                    <a:lnTo>
                      <a:pt x="4475" y="8430"/>
                    </a:lnTo>
                    <a:lnTo>
                      <a:pt x="4436" y="8372"/>
                    </a:lnTo>
                    <a:lnTo>
                      <a:pt x="4378" y="8295"/>
                    </a:lnTo>
                    <a:lnTo>
                      <a:pt x="4282" y="8218"/>
                    </a:lnTo>
                    <a:lnTo>
                      <a:pt x="4186" y="8160"/>
                    </a:lnTo>
                    <a:lnTo>
                      <a:pt x="3916" y="8044"/>
                    </a:lnTo>
                    <a:lnTo>
                      <a:pt x="3626" y="7928"/>
                    </a:lnTo>
                    <a:lnTo>
                      <a:pt x="3318" y="7851"/>
                    </a:lnTo>
                    <a:lnTo>
                      <a:pt x="3028" y="7774"/>
                    </a:lnTo>
                    <a:lnTo>
                      <a:pt x="2604" y="7697"/>
                    </a:lnTo>
                    <a:lnTo>
                      <a:pt x="2334" y="7678"/>
                    </a:lnTo>
                    <a:lnTo>
                      <a:pt x="2064" y="7697"/>
                    </a:lnTo>
                    <a:lnTo>
                      <a:pt x="1794" y="7755"/>
                    </a:lnTo>
                    <a:lnTo>
                      <a:pt x="1543" y="7832"/>
                    </a:lnTo>
                    <a:lnTo>
                      <a:pt x="1312" y="7928"/>
                    </a:lnTo>
                    <a:lnTo>
                      <a:pt x="1080" y="8083"/>
                    </a:lnTo>
                    <a:lnTo>
                      <a:pt x="868" y="8237"/>
                    </a:lnTo>
                    <a:lnTo>
                      <a:pt x="694" y="8430"/>
                    </a:lnTo>
                    <a:lnTo>
                      <a:pt x="598" y="8546"/>
                    </a:lnTo>
                    <a:lnTo>
                      <a:pt x="502" y="8661"/>
                    </a:lnTo>
                    <a:lnTo>
                      <a:pt x="367" y="8931"/>
                    </a:lnTo>
                    <a:lnTo>
                      <a:pt x="251" y="9221"/>
                    </a:lnTo>
                    <a:lnTo>
                      <a:pt x="154" y="9529"/>
                    </a:lnTo>
                    <a:lnTo>
                      <a:pt x="77" y="9876"/>
                    </a:lnTo>
                    <a:lnTo>
                      <a:pt x="39" y="10224"/>
                    </a:lnTo>
                    <a:lnTo>
                      <a:pt x="19" y="10590"/>
                    </a:lnTo>
                    <a:lnTo>
                      <a:pt x="0" y="10976"/>
                    </a:lnTo>
                    <a:lnTo>
                      <a:pt x="19" y="11342"/>
                    </a:lnTo>
                    <a:lnTo>
                      <a:pt x="39" y="11709"/>
                    </a:lnTo>
                    <a:lnTo>
                      <a:pt x="96" y="12095"/>
                    </a:lnTo>
                    <a:lnTo>
                      <a:pt x="135" y="12442"/>
                    </a:lnTo>
                    <a:lnTo>
                      <a:pt x="212" y="12789"/>
                    </a:lnTo>
                    <a:lnTo>
                      <a:pt x="289" y="13098"/>
                    </a:lnTo>
                    <a:lnTo>
                      <a:pt x="367" y="13406"/>
                    </a:lnTo>
                    <a:lnTo>
                      <a:pt x="444" y="13676"/>
                    </a:lnTo>
                    <a:lnTo>
                      <a:pt x="559" y="13966"/>
                    </a:lnTo>
                    <a:lnTo>
                      <a:pt x="694" y="14236"/>
                    </a:lnTo>
                    <a:lnTo>
                      <a:pt x="849" y="14525"/>
                    </a:lnTo>
                    <a:lnTo>
                      <a:pt x="1003" y="14795"/>
                    </a:lnTo>
                    <a:lnTo>
                      <a:pt x="1196" y="15046"/>
                    </a:lnTo>
                    <a:lnTo>
                      <a:pt x="1408" y="15296"/>
                    </a:lnTo>
                    <a:lnTo>
                      <a:pt x="1620" y="15528"/>
                    </a:lnTo>
                    <a:lnTo>
                      <a:pt x="1852" y="15740"/>
                    </a:lnTo>
                    <a:lnTo>
                      <a:pt x="2102" y="15933"/>
                    </a:lnTo>
                    <a:lnTo>
                      <a:pt x="2353" y="16107"/>
                    </a:lnTo>
                    <a:lnTo>
                      <a:pt x="2643" y="16261"/>
                    </a:lnTo>
                    <a:lnTo>
                      <a:pt x="2913" y="16396"/>
                    </a:lnTo>
                    <a:lnTo>
                      <a:pt x="3221" y="16492"/>
                    </a:lnTo>
                    <a:lnTo>
                      <a:pt x="3511" y="16550"/>
                    </a:lnTo>
                    <a:lnTo>
                      <a:pt x="3819" y="16589"/>
                    </a:lnTo>
                    <a:lnTo>
                      <a:pt x="4147" y="16589"/>
                    </a:lnTo>
                    <a:lnTo>
                      <a:pt x="5015" y="16531"/>
                    </a:lnTo>
                    <a:lnTo>
                      <a:pt x="5883" y="16512"/>
                    </a:lnTo>
                    <a:lnTo>
                      <a:pt x="6751" y="16492"/>
                    </a:lnTo>
                    <a:lnTo>
                      <a:pt x="7619" y="16492"/>
                    </a:lnTo>
                    <a:lnTo>
                      <a:pt x="9374" y="16512"/>
                    </a:lnTo>
                    <a:lnTo>
                      <a:pt x="11110" y="16531"/>
                    </a:lnTo>
                    <a:lnTo>
                      <a:pt x="18054" y="16531"/>
                    </a:lnTo>
                    <a:lnTo>
                      <a:pt x="18652" y="16570"/>
                    </a:lnTo>
                    <a:lnTo>
                      <a:pt x="19250" y="16589"/>
                    </a:lnTo>
                    <a:lnTo>
                      <a:pt x="19867" y="16589"/>
                    </a:lnTo>
                    <a:lnTo>
                      <a:pt x="20465" y="16570"/>
                    </a:lnTo>
                    <a:lnTo>
                      <a:pt x="20774" y="16550"/>
                    </a:lnTo>
                    <a:lnTo>
                      <a:pt x="21063" y="16492"/>
                    </a:lnTo>
                    <a:lnTo>
                      <a:pt x="21352" y="16435"/>
                    </a:lnTo>
                    <a:lnTo>
                      <a:pt x="21622" y="16377"/>
                    </a:lnTo>
                    <a:lnTo>
                      <a:pt x="21873" y="16280"/>
                    </a:lnTo>
                    <a:lnTo>
                      <a:pt x="22143" y="16164"/>
                    </a:lnTo>
                    <a:lnTo>
                      <a:pt x="22355" y="16049"/>
                    </a:lnTo>
                    <a:lnTo>
                      <a:pt x="22567" y="15914"/>
                    </a:lnTo>
                    <a:lnTo>
                      <a:pt x="22780" y="15759"/>
                    </a:lnTo>
                    <a:lnTo>
                      <a:pt x="22973" y="15624"/>
                    </a:lnTo>
                    <a:lnTo>
                      <a:pt x="23339" y="15296"/>
                    </a:lnTo>
                    <a:lnTo>
                      <a:pt x="23686" y="14930"/>
                    </a:lnTo>
                    <a:lnTo>
                      <a:pt x="24014" y="14544"/>
                    </a:lnTo>
                    <a:lnTo>
                      <a:pt x="24323" y="14139"/>
                    </a:lnTo>
                    <a:lnTo>
                      <a:pt x="24593" y="13715"/>
                    </a:lnTo>
                    <a:lnTo>
                      <a:pt x="24824" y="13290"/>
                    </a:lnTo>
                    <a:lnTo>
                      <a:pt x="25056" y="12847"/>
                    </a:lnTo>
                    <a:lnTo>
                      <a:pt x="25249" y="12384"/>
                    </a:lnTo>
                    <a:lnTo>
                      <a:pt x="25422" y="11902"/>
                    </a:lnTo>
                    <a:lnTo>
                      <a:pt x="25538" y="11420"/>
                    </a:lnTo>
                    <a:lnTo>
                      <a:pt x="25596" y="11169"/>
                    </a:lnTo>
                    <a:lnTo>
                      <a:pt x="25634" y="10918"/>
                    </a:lnTo>
                    <a:lnTo>
                      <a:pt x="25654" y="10667"/>
                    </a:lnTo>
                    <a:lnTo>
                      <a:pt x="25654" y="10417"/>
                    </a:lnTo>
                    <a:lnTo>
                      <a:pt x="25654" y="10166"/>
                    </a:lnTo>
                    <a:lnTo>
                      <a:pt x="25615" y="9934"/>
                    </a:lnTo>
                    <a:lnTo>
                      <a:pt x="25576" y="9684"/>
                    </a:lnTo>
                    <a:lnTo>
                      <a:pt x="25519" y="9433"/>
                    </a:lnTo>
                    <a:lnTo>
                      <a:pt x="25403" y="9066"/>
                    </a:lnTo>
                    <a:lnTo>
                      <a:pt x="25268" y="8681"/>
                    </a:lnTo>
                    <a:lnTo>
                      <a:pt x="25094" y="8333"/>
                    </a:lnTo>
                    <a:lnTo>
                      <a:pt x="24998" y="8160"/>
                    </a:lnTo>
                    <a:lnTo>
                      <a:pt x="24882" y="8025"/>
                    </a:lnTo>
                    <a:lnTo>
                      <a:pt x="24766" y="7870"/>
                    </a:lnTo>
                    <a:lnTo>
                      <a:pt x="24631" y="7755"/>
                    </a:lnTo>
                    <a:lnTo>
                      <a:pt x="24477" y="7658"/>
                    </a:lnTo>
                    <a:lnTo>
                      <a:pt x="24323" y="7581"/>
                    </a:lnTo>
                    <a:lnTo>
                      <a:pt x="24149" y="7523"/>
                    </a:lnTo>
                    <a:lnTo>
                      <a:pt x="23956" y="7485"/>
                    </a:lnTo>
                    <a:lnTo>
                      <a:pt x="23725" y="7465"/>
                    </a:lnTo>
                    <a:lnTo>
                      <a:pt x="23493" y="7485"/>
                    </a:lnTo>
                    <a:lnTo>
                      <a:pt x="23358" y="7523"/>
                    </a:lnTo>
                    <a:lnTo>
                      <a:pt x="23204" y="7562"/>
                    </a:lnTo>
                    <a:lnTo>
                      <a:pt x="22934" y="7658"/>
                    </a:lnTo>
                    <a:lnTo>
                      <a:pt x="22683" y="7813"/>
                    </a:lnTo>
                    <a:lnTo>
                      <a:pt x="22432" y="7986"/>
                    </a:lnTo>
                    <a:lnTo>
                      <a:pt x="22201" y="8179"/>
                    </a:lnTo>
                    <a:lnTo>
                      <a:pt x="22008" y="8411"/>
                    </a:lnTo>
                    <a:lnTo>
                      <a:pt x="21815" y="8661"/>
                    </a:lnTo>
                    <a:lnTo>
                      <a:pt x="21661" y="8912"/>
                    </a:lnTo>
                    <a:lnTo>
                      <a:pt x="21699" y="8121"/>
                    </a:lnTo>
                    <a:lnTo>
                      <a:pt x="21719" y="7735"/>
                    </a:lnTo>
                    <a:lnTo>
                      <a:pt x="21699" y="7350"/>
                    </a:lnTo>
                    <a:lnTo>
                      <a:pt x="21680" y="6964"/>
                    </a:lnTo>
                    <a:lnTo>
                      <a:pt x="21642" y="6578"/>
                    </a:lnTo>
                    <a:lnTo>
                      <a:pt x="21564" y="6212"/>
                    </a:lnTo>
                    <a:lnTo>
                      <a:pt x="21449" y="5845"/>
                    </a:lnTo>
                    <a:lnTo>
                      <a:pt x="21372" y="5652"/>
                    </a:lnTo>
                    <a:lnTo>
                      <a:pt x="21294" y="5479"/>
                    </a:lnTo>
                    <a:lnTo>
                      <a:pt x="21198" y="5305"/>
                    </a:lnTo>
                    <a:lnTo>
                      <a:pt x="21102" y="5131"/>
                    </a:lnTo>
                    <a:lnTo>
                      <a:pt x="20986" y="4977"/>
                    </a:lnTo>
                    <a:lnTo>
                      <a:pt x="20870" y="4823"/>
                    </a:lnTo>
                    <a:lnTo>
                      <a:pt x="20735" y="4669"/>
                    </a:lnTo>
                    <a:lnTo>
                      <a:pt x="20600" y="4553"/>
                    </a:lnTo>
                    <a:lnTo>
                      <a:pt x="20446" y="4418"/>
                    </a:lnTo>
                    <a:lnTo>
                      <a:pt x="20291" y="4302"/>
                    </a:lnTo>
                    <a:lnTo>
                      <a:pt x="20137" y="4206"/>
                    </a:lnTo>
                    <a:lnTo>
                      <a:pt x="19964" y="4128"/>
                    </a:lnTo>
                    <a:lnTo>
                      <a:pt x="19790" y="4071"/>
                    </a:lnTo>
                    <a:lnTo>
                      <a:pt x="19597" y="4013"/>
                    </a:lnTo>
                    <a:lnTo>
                      <a:pt x="19404" y="3974"/>
                    </a:lnTo>
                    <a:lnTo>
                      <a:pt x="19231" y="3955"/>
                    </a:lnTo>
                    <a:lnTo>
                      <a:pt x="18980" y="3974"/>
                    </a:lnTo>
                    <a:lnTo>
                      <a:pt x="18748" y="4013"/>
                    </a:lnTo>
                    <a:lnTo>
                      <a:pt x="18517" y="4071"/>
                    </a:lnTo>
                    <a:lnTo>
                      <a:pt x="18285" y="4167"/>
                    </a:lnTo>
                    <a:lnTo>
                      <a:pt x="18073" y="4263"/>
                    </a:lnTo>
                    <a:lnTo>
                      <a:pt x="17880" y="4399"/>
                    </a:lnTo>
                    <a:lnTo>
                      <a:pt x="17687" y="4534"/>
                    </a:lnTo>
                    <a:lnTo>
                      <a:pt x="17495" y="4688"/>
                    </a:lnTo>
                    <a:lnTo>
                      <a:pt x="17321" y="4861"/>
                    </a:lnTo>
                    <a:lnTo>
                      <a:pt x="17167" y="5035"/>
                    </a:lnTo>
                    <a:lnTo>
                      <a:pt x="17012" y="5228"/>
                    </a:lnTo>
                    <a:lnTo>
                      <a:pt x="16877" y="5421"/>
                    </a:lnTo>
                    <a:lnTo>
                      <a:pt x="16627" y="5826"/>
                    </a:lnTo>
                    <a:lnTo>
                      <a:pt x="16395" y="6250"/>
                    </a:lnTo>
                    <a:lnTo>
                      <a:pt x="16434" y="5614"/>
                    </a:lnTo>
                    <a:lnTo>
                      <a:pt x="16453" y="4958"/>
                    </a:lnTo>
                    <a:lnTo>
                      <a:pt x="16453" y="4321"/>
                    </a:lnTo>
                    <a:lnTo>
                      <a:pt x="16434" y="3666"/>
                    </a:lnTo>
                    <a:lnTo>
                      <a:pt x="16376" y="3029"/>
                    </a:lnTo>
                    <a:lnTo>
                      <a:pt x="16337" y="2701"/>
                    </a:lnTo>
                    <a:lnTo>
                      <a:pt x="16279" y="2373"/>
                    </a:lnTo>
                    <a:lnTo>
                      <a:pt x="16183" y="2065"/>
                    </a:lnTo>
                    <a:lnTo>
                      <a:pt x="16087" y="1775"/>
                    </a:lnTo>
                    <a:lnTo>
                      <a:pt x="15952" y="1486"/>
                    </a:lnTo>
                    <a:lnTo>
                      <a:pt x="15778" y="1197"/>
                    </a:lnTo>
                    <a:lnTo>
                      <a:pt x="15681" y="1062"/>
                    </a:lnTo>
                    <a:lnTo>
                      <a:pt x="15566" y="927"/>
                    </a:lnTo>
                    <a:lnTo>
                      <a:pt x="15315" y="676"/>
                    </a:lnTo>
                    <a:lnTo>
                      <a:pt x="15026" y="464"/>
                    </a:lnTo>
                    <a:lnTo>
                      <a:pt x="14736" y="290"/>
                    </a:lnTo>
                    <a:lnTo>
                      <a:pt x="14408" y="155"/>
                    </a:lnTo>
                    <a:lnTo>
                      <a:pt x="14061" y="59"/>
                    </a:lnTo>
                    <a:lnTo>
                      <a:pt x="13714" y="20"/>
                    </a:lnTo>
                    <a:lnTo>
                      <a:pt x="13540" y="1"/>
                    </a:lnTo>
                    <a:close/>
                  </a:path>
                </a:pathLst>
              </a:custGeom>
              <a:gradFill>
                <a:gsLst>
                  <a:gs pos="0">
                    <a:srgbClr val="8CC38E"/>
                  </a:gs>
                  <a:gs pos="100000">
                    <a:srgbClr val="4D7F4F"/>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2"/>
              <p:cNvSpPr/>
              <p:nvPr/>
            </p:nvSpPr>
            <p:spPr>
              <a:xfrm>
                <a:off x="3718600" y="1484625"/>
                <a:ext cx="634150" cy="289850"/>
              </a:xfrm>
              <a:custGeom>
                <a:avLst/>
                <a:gdLst/>
                <a:ahLst/>
                <a:cxnLst/>
                <a:rect l="l" t="t" r="r" b="b"/>
                <a:pathLst>
                  <a:path w="25366" h="11594" extrusionOk="0">
                    <a:moveTo>
                      <a:pt x="13580" y="1"/>
                    </a:moveTo>
                    <a:lnTo>
                      <a:pt x="13368" y="20"/>
                    </a:lnTo>
                    <a:lnTo>
                      <a:pt x="13175" y="39"/>
                    </a:lnTo>
                    <a:lnTo>
                      <a:pt x="13001" y="78"/>
                    </a:lnTo>
                    <a:lnTo>
                      <a:pt x="12828" y="116"/>
                    </a:lnTo>
                    <a:lnTo>
                      <a:pt x="12654" y="174"/>
                    </a:lnTo>
                    <a:lnTo>
                      <a:pt x="12500" y="251"/>
                    </a:lnTo>
                    <a:lnTo>
                      <a:pt x="12365" y="309"/>
                    </a:lnTo>
                    <a:lnTo>
                      <a:pt x="12230" y="406"/>
                    </a:lnTo>
                    <a:lnTo>
                      <a:pt x="11979" y="599"/>
                    </a:lnTo>
                    <a:lnTo>
                      <a:pt x="11767" y="811"/>
                    </a:lnTo>
                    <a:lnTo>
                      <a:pt x="11574" y="1062"/>
                    </a:lnTo>
                    <a:lnTo>
                      <a:pt x="11400" y="1332"/>
                    </a:lnTo>
                    <a:lnTo>
                      <a:pt x="11265" y="1621"/>
                    </a:lnTo>
                    <a:lnTo>
                      <a:pt x="11150" y="1930"/>
                    </a:lnTo>
                    <a:lnTo>
                      <a:pt x="11053" y="2238"/>
                    </a:lnTo>
                    <a:lnTo>
                      <a:pt x="10957" y="2566"/>
                    </a:lnTo>
                    <a:lnTo>
                      <a:pt x="10822" y="3241"/>
                    </a:lnTo>
                    <a:lnTo>
                      <a:pt x="10706" y="3936"/>
                    </a:lnTo>
                    <a:lnTo>
                      <a:pt x="10609" y="4398"/>
                    </a:lnTo>
                    <a:lnTo>
                      <a:pt x="10532" y="4842"/>
                    </a:lnTo>
                    <a:lnTo>
                      <a:pt x="10339" y="4669"/>
                    </a:lnTo>
                    <a:lnTo>
                      <a:pt x="10127" y="4495"/>
                    </a:lnTo>
                    <a:lnTo>
                      <a:pt x="9664" y="4148"/>
                    </a:lnTo>
                    <a:lnTo>
                      <a:pt x="9298" y="3897"/>
                    </a:lnTo>
                    <a:lnTo>
                      <a:pt x="9124" y="3801"/>
                    </a:lnTo>
                    <a:lnTo>
                      <a:pt x="8893" y="3666"/>
                    </a:lnTo>
                    <a:lnTo>
                      <a:pt x="8661" y="3550"/>
                    </a:lnTo>
                    <a:lnTo>
                      <a:pt x="8411" y="3434"/>
                    </a:lnTo>
                    <a:lnTo>
                      <a:pt x="8160" y="3338"/>
                    </a:lnTo>
                    <a:lnTo>
                      <a:pt x="7909" y="3260"/>
                    </a:lnTo>
                    <a:lnTo>
                      <a:pt x="7639" y="3203"/>
                    </a:lnTo>
                    <a:lnTo>
                      <a:pt x="7369" y="3145"/>
                    </a:lnTo>
                    <a:lnTo>
                      <a:pt x="7118" y="3106"/>
                    </a:lnTo>
                    <a:lnTo>
                      <a:pt x="6790" y="3087"/>
                    </a:lnTo>
                    <a:lnTo>
                      <a:pt x="6501" y="3087"/>
                    </a:lnTo>
                    <a:lnTo>
                      <a:pt x="6192" y="3125"/>
                    </a:lnTo>
                    <a:lnTo>
                      <a:pt x="5903" y="3164"/>
                    </a:lnTo>
                    <a:lnTo>
                      <a:pt x="5633" y="3260"/>
                    </a:lnTo>
                    <a:lnTo>
                      <a:pt x="5382" y="3357"/>
                    </a:lnTo>
                    <a:lnTo>
                      <a:pt x="5151" y="3492"/>
                    </a:lnTo>
                    <a:lnTo>
                      <a:pt x="4939" y="3646"/>
                    </a:lnTo>
                    <a:lnTo>
                      <a:pt x="4707" y="3858"/>
                    </a:lnTo>
                    <a:lnTo>
                      <a:pt x="4514" y="4109"/>
                    </a:lnTo>
                    <a:lnTo>
                      <a:pt x="4341" y="4379"/>
                    </a:lnTo>
                    <a:lnTo>
                      <a:pt x="4206" y="4688"/>
                    </a:lnTo>
                    <a:lnTo>
                      <a:pt x="4090" y="5016"/>
                    </a:lnTo>
                    <a:lnTo>
                      <a:pt x="4013" y="5344"/>
                    </a:lnTo>
                    <a:lnTo>
                      <a:pt x="3974" y="5710"/>
                    </a:lnTo>
                    <a:lnTo>
                      <a:pt x="3955" y="6077"/>
                    </a:lnTo>
                    <a:lnTo>
                      <a:pt x="3974" y="6347"/>
                    </a:lnTo>
                    <a:lnTo>
                      <a:pt x="4013" y="6597"/>
                    </a:lnTo>
                    <a:lnTo>
                      <a:pt x="4090" y="7099"/>
                    </a:lnTo>
                    <a:lnTo>
                      <a:pt x="4225" y="7600"/>
                    </a:lnTo>
                    <a:lnTo>
                      <a:pt x="4379" y="8083"/>
                    </a:lnTo>
                    <a:lnTo>
                      <a:pt x="4090" y="7967"/>
                    </a:lnTo>
                    <a:lnTo>
                      <a:pt x="3762" y="7870"/>
                    </a:lnTo>
                    <a:lnTo>
                      <a:pt x="3434" y="7793"/>
                    </a:lnTo>
                    <a:lnTo>
                      <a:pt x="3087" y="7735"/>
                    </a:lnTo>
                    <a:lnTo>
                      <a:pt x="2740" y="7697"/>
                    </a:lnTo>
                    <a:lnTo>
                      <a:pt x="2393" y="7716"/>
                    </a:lnTo>
                    <a:lnTo>
                      <a:pt x="2045" y="7755"/>
                    </a:lnTo>
                    <a:lnTo>
                      <a:pt x="1718" y="7832"/>
                    </a:lnTo>
                    <a:lnTo>
                      <a:pt x="1390" y="7948"/>
                    </a:lnTo>
                    <a:lnTo>
                      <a:pt x="1100" y="8102"/>
                    </a:lnTo>
                    <a:lnTo>
                      <a:pt x="811" y="8295"/>
                    </a:lnTo>
                    <a:lnTo>
                      <a:pt x="560" y="8507"/>
                    </a:lnTo>
                    <a:lnTo>
                      <a:pt x="348" y="8738"/>
                    </a:lnTo>
                    <a:lnTo>
                      <a:pt x="252" y="8873"/>
                    </a:lnTo>
                    <a:lnTo>
                      <a:pt x="194" y="8989"/>
                    </a:lnTo>
                    <a:lnTo>
                      <a:pt x="117" y="9124"/>
                    </a:lnTo>
                    <a:lnTo>
                      <a:pt x="78" y="9240"/>
                    </a:lnTo>
                    <a:lnTo>
                      <a:pt x="39" y="9375"/>
                    </a:lnTo>
                    <a:lnTo>
                      <a:pt x="20" y="9510"/>
                    </a:lnTo>
                    <a:lnTo>
                      <a:pt x="1" y="9645"/>
                    </a:lnTo>
                    <a:lnTo>
                      <a:pt x="1" y="9780"/>
                    </a:lnTo>
                    <a:lnTo>
                      <a:pt x="20" y="9915"/>
                    </a:lnTo>
                    <a:lnTo>
                      <a:pt x="39" y="10050"/>
                    </a:lnTo>
                    <a:lnTo>
                      <a:pt x="78" y="10185"/>
                    </a:lnTo>
                    <a:lnTo>
                      <a:pt x="136" y="10301"/>
                    </a:lnTo>
                    <a:lnTo>
                      <a:pt x="213" y="10436"/>
                    </a:lnTo>
                    <a:lnTo>
                      <a:pt x="290" y="10571"/>
                    </a:lnTo>
                    <a:lnTo>
                      <a:pt x="444" y="10783"/>
                    </a:lnTo>
                    <a:lnTo>
                      <a:pt x="657" y="10976"/>
                    </a:lnTo>
                    <a:lnTo>
                      <a:pt x="888" y="11149"/>
                    </a:lnTo>
                    <a:lnTo>
                      <a:pt x="1139" y="11304"/>
                    </a:lnTo>
                    <a:lnTo>
                      <a:pt x="1409" y="11419"/>
                    </a:lnTo>
                    <a:lnTo>
                      <a:pt x="1698" y="11516"/>
                    </a:lnTo>
                    <a:lnTo>
                      <a:pt x="1988" y="11574"/>
                    </a:lnTo>
                    <a:lnTo>
                      <a:pt x="2296" y="11593"/>
                    </a:lnTo>
                    <a:lnTo>
                      <a:pt x="2489" y="11593"/>
                    </a:lnTo>
                    <a:lnTo>
                      <a:pt x="2701" y="11555"/>
                    </a:lnTo>
                    <a:lnTo>
                      <a:pt x="2894" y="11516"/>
                    </a:lnTo>
                    <a:lnTo>
                      <a:pt x="3087" y="11439"/>
                    </a:lnTo>
                    <a:lnTo>
                      <a:pt x="3453" y="11246"/>
                    </a:lnTo>
                    <a:lnTo>
                      <a:pt x="3820" y="11053"/>
                    </a:lnTo>
                    <a:lnTo>
                      <a:pt x="4206" y="10841"/>
                    </a:lnTo>
                    <a:lnTo>
                      <a:pt x="4591" y="10667"/>
                    </a:lnTo>
                    <a:lnTo>
                      <a:pt x="4804" y="10590"/>
                    </a:lnTo>
                    <a:lnTo>
                      <a:pt x="4997" y="10532"/>
                    </a:lnTo>
                    <a:lnTo>
                      <a:pt x="5189" y="10474"/>
                    </a:lnTo>
                    <a:lnTo>
                      <a:pt x="5402" y="10455"/>
                    </a:lnTo>
                    <a:lnTo>
                      <a:pt x="5556" y="10455"/>
                    </a:lnTo>
                    <a:lnTo>
                      <a:pt x="5730" y="10474"/>
                    </a:lnTo>
                    <a:lnTo>
                      <a:pt x="6057" y="10532"/>
                    </a:lnTo>
                    <a:lnTo>
                      <a:pt x="6385" y="10609"/>
                    </a:lnTo>
                    <a:lnTo>
                      <a:pt x="6713" y="10706"/>
                    </a:lnTo>
                    <a:lnTo>
                      <a:pt x="7215" y="10841"/>
                    </a:lnTo>
                    <a:lnTo>
                      <a:pt x="7465" y="10899"/>
                    </a:lnTo>
                    <a:lnTo>
                      <a:pt x="7716" y="10937"/>
                    </a:lnTo>
                    <a:lnTo>
                      <a:pt x="7967" y="10957"/>
                    </a:lnTo>
                    <a:lnTo>
                      <a:pt x="8218" y="10937"/>
                    </a:lnTo>
                    <a:lnTo>
                      <a:pt x="8468" y="10879"/>
                    </a:lnTo>
                    <a:lnTo>
                      <a:pt x="8584" y="10822"/>
                    </a:lnTo>
                    <a:lnTo>
                      <a:pt x="8719" y="10764"/>
                    </a:lnTo>
                    <a:lnTo>
                      <a:pt x="8835" y="10706"/>
                    </a:lnTo>
                    <a:lnTo>
                      <a:pt x="8931" y="10629"/>
                    </a:lnTo>
                    <a:lnTo>
                      <a:pt x="9124" y="10455"/>
                    </a:lnTo>
                    <a:lnTo>
                      <a:pt x="9279" y="10243"/>
                    </a:lnTo>
                    <a:lnTo>
                      <a:pt x="9433" y="10031"/>
                    </a:lnTo>
                    <a:lnTo>
                      <a:pt x="9549" y="9799"/>
                    </a:lnTo>
                    <a:lnTo>
                      <a:pt x="9645" y="9549"/>
                    </a:lnTo>
                    <a:lnTo>
                      <a:pt x="9838" y="9028"/>
                    </a:lnTo>
                    <a:lnTo>
                      <a:pt x="10012" y="8507"/>
                    </a:lnTo>
                    <a:lnTo>
                      <a:pt x="10108" y="8275"/>
                    </a:lnTo>
                    <a:lnTo>
                      <a:pt x="10224" y="8063"/>
                    </a:lnTo>
                    <a:lnTo>
                      <a:pt x="10359" y="7851"/>
                    </a:lnTo>
                    <a:lnTo>
                      <a:pt x="10494" y="7678"/>
                    </a:lnTo>
                    <a:lnTo>
                      <a:pt x="10667" y="7543"/>
                    </a:lnTo>
                    <a:lnTo>
                      <a:pt x="10783" y="7485"/>
                    </a:lnTo>
                    <a:lnTo>
                      <a:pt x="10880" y="7427"/>
                    </a:lnTo>
                    <a:lnTo>
                      <a:pt x="10995" y="7388"/>
                    </a:lnTo>
                    <a:lnTo>
                      <a:pt x="11130" y="7369"/>
                    </a:lnTo>
                    <a:lnTo>
                      <a:pt x="11246" y="7350"/>
                    </a:lnTo>
                    <a:lnTo>
                      <a:pt x="11362" y="7350"/>
                    </a:lnTo>
                    <a:lnTo>
                      <a:pt x="11612" y="7388"/>
                    </a:lnTo>
                    <a:lnTo>
                      <a:pt x="11883" y="7446"/>
                    </a:lnTo>
                    <a:lnTo>
                      <a:pt x="12133" y="7562"/>
                    </a:lnTo>
                    <a:lnTo>
                      <a:pt x="12384" y="7678"/>
                    </a:lnTo>
                    <a:lnTo>
                      <a:pt x="12886" y="7967"/>
                    </a:lnTo>
                    <a:lnTo>
                      <a:pt x="13156" y="8121"/>
                    </a:lnTo>
                    <a:lnTo>
                      <a:pt x="13426" y="8275"/>
                    </a:lnTo>
                    <a:lnTo>
                      <a:pt x="13715" y="8391"/>
                    </a:lnTo>
                    <a:lnTo>
                      <a:pt x="14004" y="8488"/>
                    </a:lnTo>
                    <a:lnTo>
                      <a:pt x="14294" y="8565"/>
                    </a:lnTo>
                    <a:lnTo>
                      <a:pt x="14737" y="8565"/>
                    </a:lnTo>
                    <a:lnTo>
                      <a:pt x="14891" y="8526"/>
                    </a:lnTo>
                    <a:lnTo>
                      <a:pt x="15027" y="8488"/>
                    </a:lnTo>
                    <a:lnTo>
                      <a:pt x="15181" y="8430"/>
                    </a:lnTo>
                    <a:lnTo>
                      <a:pt x="15412" y="8275"/>
                    </a:lnTo>
                    <a:lnTo>
                      <a:pt x="15567" y="8179"/>
                    </a:lnTo>
                    <a:lnTo>
                      <a:pt x="15721" y="8121"/>
                    </a:lnTo>
                    <a:lnTo>
                      <a:pt x="15817" y="8083"/>
                    </a:lnTo>
                    <a:lnTo>
                      <a:pt x="15991" y="8083"/>
                    </a:lnTo>
                    <a:lnTo>
                      <a:pt x="16087" y="8102"/>
                    </a:lnTo>
                    <a:lnTo>
                      <a:pt x="16261" y="8160"/>
                    </a:lnTo>
                    <a:lnTo>
                      <a:pt x="16435" y="8275"/>
                    </a:lnTo>
                    <a:lnTo>
                      <a:pt x="16608" y="8391"/>
                    </a:lnTo>
                    <a:lnTo>
                      <a:pt x="16762" y="8546"/>
                    </a:lnTo>
                    <a:lnTo>
                      <a:pt x="17090" y="8854"/>
                    </a:lnTo>
                    <a:lnTo>
                      <a:pt x="17206" y="8989"/>
                    </a:lnTo>
                    <a:lnTo>
                      <a:pt x="17418" y="9182"/>
                    </a:lnTo>
                    <a:lnTo>
                      <a:pt x="17650" y="9375"/>
                    </a:lnTo>
                    <a:lnTo>
                      <a:pt x="17900" y="9529"/>
                    </a:lnTo>
                    <a:lnTo>
                      <a:pt x="18171" y="9684"/>
                    </a:lnTo>
                    <a:lnTo>
                      <a:pt x="18441" y="9819"/>
                    </a:lnTo>
                    <a:lnTo>
                      <a:pt x="18730" y="9934"/>
                    </a:lnTo>
                    <a:lnTo>
                      <a:pt x="19039" y="10031"/>
                    </a:lnTo>
                    <a:lnTo>
                      <a:pt x="19347" y="10108"/>
                    </a:lnTo>
                    <a:lnTo>
                      <a:pt x="19656" y="10185"/>
                    </a:lnTo>
                    <a:lnTo>
                      <a:pt x="19984" y="10224"/>
                    </a:lnTo>
                    <a:lnTo>
                      <a:pt x="20331" y="10243"/>
                    </a:lnTo>
                    <a:lnTo>
                      <a:pt x="21006" y="10243"/>
                    </a:lnTo>
                    <a:lnTo>
                      <a:pt x="21353" y="10204"/>
                    </a:lnTo>
                    <a:lnTo>
                      <a:pt x="21700" y="10146"/>
                    </a:lnTo>
                    <a:lnTo>
                      <a:pt x="22047" y="10069"/>
                    </a:lnTo>
                    <a:lnTo>
                      <a:pt x="22125" y="10050"/>
                    </a:lnTo>
                    <a:lnTo>
                      <a:pt x="22414" y="9992"/>
                    </a:lnTo>
                    <a:lnTo>
                      <a:pt x="22549" y="9973"/>
                    </a:lnTo>
                    <a:lnTo>
                      <a:pt x="22684" y="9992"/>
                    </a:lnTo>
                    <a:lnTo>
                      <a:pt x="22780" y="10031"/>
                    </a:lnTo>
                    <a:lnTo>
                      <a:pt x="22858" y="10089"/>
                    </a:lnTo>
                    <a:lnTo>
                      <a:pt x="22935" y="10166"/>
                    </a:lnTo>
                    <a:lnTo>
                      <a:pt x="23012" y="10262"/>
                    </a:lnTo>
                    <a:lnTo>
                      <a:pt x="23128" y="10455"/>
                    </a:lnTo>
                    <a:lnTo>
                      <a:pt x="23243" y="10687"/>
                    </a:lnTo>
                    <a:lnTo>
                      <a:pt x="23378" y="10957"/>
                    </a:lnTo>
                    <a:lnTo>
                      <a:pt x="23456" y="11092"/>
                    </a:lnTo>
                    <a:lnTo>
                      <a:pt x="23533" y="11207"/>
                    </a:lnTo>
                    <a:lnTo>
                      <a:pt x="23629" y="11304"/>
                    </a:lnTo>
                    <a:lnTo>
                      <a:pt x="23726" y="11400"/>
                    </a:lnTo>
                    <a:lnTo>
                      <a:pt x="23861" y="11477"/>
                    </a:lnTo>
                    <a:lnTo>
                      <a:pt x="23996" y="11535"/>
                    </a:lnTo>
                    <a:lnTo>
                      <a:pt x="24131" y="11555"/>
                    </a:lnTo>
                    <a:lnTo>
                      <a:pt x="24285" y="11535"/>
                    </a:lnTo>
                    <a:lnTo>
                      <a:pt x="24420" y="11516"/>
                    </a:lnTo>
                    <a:lnTo>
                      <a:pt x="24536" y="11458"/>
                    </a:lnTo>
                    <a:lnTo>
                      <a:pt x="24651" y="11400"/>
                    </a:lnTo>
                    <a:lnTo>
                      <a:pt x="24767" y="11304"/>
                    </a:lnTo>
                    <a:lnTo>
                      <a:pt x="24864" y="11227"/>
                    </a:lnTo>
                    <a:lnTo>
                      <a:pt x="24941" y="11111"/>
                    </a:lnTo>
                    <a:lnTo>
                      <a:pt x="24999" y="11014"/>
                    </a:lnTo>
                    <a:lnTo>
                      <a:pt x="25056" y="10899"/>
                    </a:lnTo>
                    <a:lnTo>
                      <a:pt x="25153" y="10667"/>
                    </a:lnTo>
                    <a:lnTo>
                      <a:pt x="25211" y="10436"/>
                    </a:lnTo>
                    <a:lnTo>
                      <a:pt x="25249" y="10185"/>
                    </a:lnTo>
                    <a:lnTo>
                      <a:pt x="25327" y="9684"/>
                    </a:lnTo>
                    <a:lnTo>
                      <a:pt x="25346" y="9433"/>
                    </a:lnTo>
                    <a:lnTo>
                      <a:pt x="25365" y="9163"/>
                    </a:lnTo>
                    <a:lnTo>
                      <a:pt x="25346" y="8912"/>
                    </a:lnTo>
                    <a:lnTo>
                      <a:pt x="25307" y="8661"/>
                    </a:lnTo>
                    <a:lnTo>
                      <a:pt x="25249" y="8410"/>
                    </a:lnTo>
                    <a:lnTo>
                      <a:pt x="25153" y="8179"/>
                    </a:lnTo>
                    <a:lnTo>
                      <a:pt x="25076" y="8044"/>
                    </a:lnTo>
                    <a:lnTo>
                      <a:pt x="24979" y="7909"/>
                    </a:lnTo>
                    <a:lnTo>
                      <a:pt x="24883" y="7793"/>
                    </a:lnTo>
                    <a:lnTo>
                      <a:pt x="24767" y="7678"/>
                    </a:lnTo>
                    <a:lnTo>
                      <a:pt x="24651" y="7581"/>
                    </a:lnTo>
                    <a:lnTo>
                      <a:pt x="24516" y="7504"/>
                    </a:lnTo>
                    <a:lnTo>
                      <a:pt x="24381" y="7427"/>
                    </a:lnTo>
                    <a:lnTo>
                      <a:pt x="24227" y="7369"/>
                    </a:lnTo>
                    <a:lnTo>
                      <a:pt x="23996" y="7311"/>
                    </a:lnTo>
                    <a:lnTo>
                      <a:pt x="23764" y="7292"/>
                    </a:lnTo>
                    <a:lnTo>
                      <a:pt x="23668" y="7311"/>
                    </a:lnTo>
                    <a:lnTo>
                      <a:pt x="23552" y="7330"/>
                    </a:lnTo>
                    <a:lnTo>
                      <a:pt x="23456" y="7369"/>
                    </a:lnTo>
                    <a:lnTo>
                      <a:pt x="23340" y="7407"/>
                    </a:lnTo>
                    <a:lnTo>
                      <a:pt x="23243" y="7485"/>
                    </a:lnTo>
                    <a:lnTo>
                      <a:pt x="23147" y="7562"/>
                    </a:lnTo>
                    <a:lnTo>
                      <a:pt x="22954" y="7735"/>
                    </a:lnTo>
                    <a:lnTo>
                      <a:pt x="22819" y="7928"/>
                    </a:lnTo>
                    <a:lnTo>
                      <a:pt x="22665" y="8121"/>
                    </a:lnTo>
                    <a:lnTo>
                      <a:pt x="22549" y="8295"/>
                    </a:lnTo>
                    <a:lnTo>
                      <a:pt x="22433" y="8449"/>
                    </a:lnTo>
                    <a:lnTo>
                      <a:pt x="22433" y="7967"/>
                    </a:lnTo>
                    <a:lnTo>
                      <a:pt x="22395" y="7485"/>
                    </a:lnTo>
                    <a:lnTo>
                      <a:pt x="22337" y="7002"/>
                    </a:lnTo>
                    <a:lnTo>
                      <a:pt x="22298" y="6752"/>
                    </a:lnTo>
                    <a:lnTo>
                      <a:pt x="22240" y="6520"/>
                    </a:lnTo>
                    <a:lnTo>
                      <a:pt x="22144" y="6192"/>
                    </a:lnTo>
                    <a:lnTo>
                      <a:pt x="22028" y="5903"/>
                    </a:lnTo>
                    <a:lnTo>
                      <a:pt x="21893" y="5633"/>
                    </a:lnTo>
                    <a:lnTo>
                      <a:pt x="21739" y="5382"/>
                    </a:lnTo>
                    <a:lnTo>
                      <a:pt x="21565" y="5151"/>
                    </a:lnTo>
                    <a:lnTo>
                      <a:pt x="21372" y="4939"/>
                    </a:lnTo>
                    <a:lnTo>
                      <a:pt x="21160" y="4765"/>
                    </a:lnTo>
                    <a:lnTo>
                      <a:pt x="20929" y="4611"/>
                    </a:lnTo>
                    <a:lnTo>
                      <a:pt x="20697" y="4476"/>
                    </a:lnTo>
                    <a:lnTo>
                      <a:pt x="20466" y="4360"/>
                    </a:lnTo>
                    <a:lnTo>
                      <a:pt x="20234" y="4263"/>
                    </a:lnTo>
                    <a:lnTo>
                      <a:pt x="20022" y="4186"/>
                    </a:lnTo>
                    <a:lnTo>
                      <a:pt x="19791" y="4128"/>
                    </a:lnTo>
                    <a:lnTo>
                      <a:pt x="19579" y="4090"/>
                    </a:lnTo>
                    <a:lnTo>
                      <a:pt x="19347" y="4071"/>
                    </a:lnTo>
                    <a:lnTo>
                      <a:pt x="19135" y="4071"/>
                    </a:lnTo>
                    <a:lnTo>
                      <a:pt x="18942" y="4090"/>
                    </a:lnTo>
                    <a:lnTo>
                      <a:pt x="18730" y="4128"/>
                    </a:lnTo>
                    <a:lnTo>
                      <a:pt x="18537" y="4167"/>
                    </a:lnTo>
                    <a:lnTo>
                      <a:pt x="18325" y="4244"/>
                    </a:lnTo>
                    <a:lnTo>
                      <a:pt x="18151" y="4341"/>
                    </a:lnTo>
                    <a:lnTo>
                      <a:pt x="17958" y="4456"/>
                    </a:lnTo>
                    <a:lnTo>
                      <a:pt x="17785" y="4572"/>
                    </a:lnTo>
                    <a:lnTo>
                      <a:pt x="17611" y="4726"/>
                    </a:lnTo>
                    <a:lnTo>
                      <a:pt x="17380" y="4958"/>
                    </a:lnTo>
                    <a:lnTo>
                      <a:pt x="17168" y="5228"/>
                    </a:lnTo>
                    <a:lnTo>
                      <a:pt x="16975" y="5498"/>
                    </a:lnTo>
                    <a:lnTo>
                      <a:pt x="16782" y="5768"/>
                    </a:lnTo>
                    <a:lnTo>
                      <a:pt x="16820" y="5266"/>
                    </a:lnTo>
                    <a:lnTo>
                      <a:pt x="16820" y="4784"/>
                    </a:lnTo>
                    <a:lnTo>
                      <a:pt x="16820" y="4283"/>
                    </a:lnTo>
                    <a:lnTo>
                      <a:pt x="16782" y="3801"/>
                    </a:lnTo>
                    <a:lnTo>
                      <a:pt x="16743" y="3164"/>
                    </a:lnTo>
                    <a:lnTo>
                      <a:pt x="16685" y="2836"/>
                    </a:lnTo>
                    <a:lnTo>
                      <a:pt x="16627" y="2508"/>
                    </a:lnTo>
                    <a:lnTo>
                      <a:pt x="16531" y="2180"/>
                    </a:lnTo>
                    <a:lnTo>
                      <a:pt x="16435" y="1852"/>
                    </a:lnTo>
                    <a:lnTo>
                      <a:pt x="16280" y="1544"/>
                    </a:lnTo>
                    <a:lnTo>
                      <a:pt x="16107" y="1254"/>
                    </a:lnTo>
                    <a:lnTo>
                      <a:pt x="15991" y="1119"/>
                    </a:lnTo>
                    <a:lnTo>
                      <a:pt x="15875" y="965"/>
                    </a:lnTo>
                    <a:lnTo>
                      <a:pt x="15759" y="830"/>
                    </a:lnTo>
                    <a:lnTo>
                      <a:pt x="15624" y="714"/>
                    </a:lnTo>
                    <a:lnTo>
                      <a:pt x="15316" y="483"/>
                    </a:lnTo>
                    <a:lnTo>
                      <a:pt x="15007" y="309"/>
                    </a:lnTo>
                    <a:lnTo>
                      <a:pt x="14660" y="155"/>
                    </a:lnTo>
                    <a:lnTo>
                      <a:pt x="14313" y="59"/>
                    </a:lnTo>
                    <a:lnTo>
                      <a:pt x="14139" y="20"/>
                    </a:lnTo>
                    <a:lnTo>
                      <a:pt x="13946" y="1"/>
                    </a:lnTo>
                    <a:close/>
                  </a:path>
                </a:pathLst>
              </a:custGeom>
              <a:gradFill>
                <a:gsLst>
                  <a:gs pos="0">
                    <a:schemeClr val="lt1"/>
                  </a:gs>
                  <a:gs pos="100000">
                    <a:schemeClr val="dk2"/>
                  </a:gs>
                </a:gsLst>
                <a:lin ang="26986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Numbers and text 1">
  <p:cSld name="CUSTOM_8_1">
    <p:spTree>
      <p:nvGrpSpPr>
        <p:cNvPr id="1" name="Shape 1872"/>
        <p:cNvGrpSpPr/>
        <p:nvPr/>
      </p:nvGrpSpPr>
      <p:grpSpPr>
        <a:xfrm>
          <a:off x="0" y="0"/>
          <a:ext cx="0" cy="0"/>
          <a:chOff x="0" y="0"/>
          <a:chExt cx="0" cy="0"/>
        </a:xfrm>
      </p:grpSpPr>
      <p:pic>
        <p:nvPicPr>
          <p:cNvPr id="1873" name="Google Shape;1873;p29"/>
          <p:cNvPicPr preferRelativeResize="0"/>
          <p:nvPr/>
        </p:nvPicPr>
        <p:blipFill>
          <a:blip r:embed="rId2">
            <a:alphaModFix amt="20000"/>
          </a:blip>
          <a:stretch>
            <a:fillRect/>
          </a:stretch>
        </p:blipFill>
        <p:spPr>
          <a:xfrm flipH="1">
            <a:off x="0" y="0"/>
            <a:ext cx="9144000" cy="5143500"/>
          </a:xfrm>
          <a:prstGeom prst="rect">
            <a:avLst/>
          </a:prstGeom>
          <a:noFill/>
          <a:ln>
            <a:noFill/>
          </a:ln>
        </p:spPr>
      </p:pic>
      <p:sp>
        <p:nvSpPr>
          <p:cNvPr id="1874" name="Google Shape;1874;p29"/>
          <p:cNvSpPr txBox="1">
            <a:spLocks noGrp="1"/>
          </p:cNvSpPr>
          <p:nvPr>
            <p:ph type="title"/>
          </p:nvPr>
        </p:nvSpPr>
        <p:spPr>
          <a:xfrm>
            <a:off x="720000" y="2906781"/>
            <a:ext cx="2305500" cy="365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000">
                <a:solidFill>
                  <a:schemeClr val="lt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875" name="Google Shape;1875;p29"/>
          <p:cNvSpPr txBox="1">
            <a:spLocks noGrp="1"/>
          </p:cNvSpPr>
          <p:nvPr>
            <p:ph type="subTitle" idx="1"/>
          </p:nvPr>
        </p:nvSpPr>
        <p:spPr>
          <a:xfrm>
            <a:off x="720000" y="3269897"/>
            <a:ext cx="2305500" cy="914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76" name="Google Shape;1876;p29"/>
          <p:cNvSpPr txBox="1">
            <a:spLocks noGrp="1"/>
          </p:cNvSpPr>
          <p:nvPr>
            <p:ph type="title" idx="2"/>
          </p:nvPr>
        </p:nvSpPr>
        <p:spPr>
          <a:xfrm>
            <a:off x="3419250" y="2906781"/>
            <a:ext cx="2305500" cy="365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000">
                <a:solidFill>
                  <a:schemeClr val="lt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877" name="Google Shape;1877;p29"/>
          <p:cNvSpPr txBox="1">
            <a:spLocks noGrp="1"/>
          </p:cNvSpPr>
          <p:nvPr>
            <p:ph type="subTitle" idx="3"/>
          </p:nvPr>
        </p:nvSpPr>
        <p:spPr>
          <a:xfrm>
            <a:off x="3419250" y="3269897"/>
            <a:ext cx="2305500" cy="914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78" name="Google Shape;1878;p29"/>
          <p:cNvSpPr txBox="1">
            <a:spLocks noGrp="1"/>
          </p:cNvSpPr>
          <p:nvPr>
            <p:ph type="title" idx="4"/>
          </p:nvPr>
        </p:nvSpPr>
        <p:spPr>
          <a:xfrm>
            <a:off x="6118547" y="2906781"/>
            <a:ext cx="2305500" cy="365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000">
                <a:solidFill>
                  <a:schemeClr val="lt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879" name="Google Shape;1879;p29"/>
          <p:cNvSpPr txBox="1">
            <a:spLocks noGrp="1"/>
          </p:cNvSpPr>
          <p:nvPr>
            <p:ph type="subTitle" idx="5"/>
          </p:nvPr>
        </p:nvSpPr>
        <p:spPr>
          <a:xfrm>
            <a:off x="6118547" y="3269897"/>
            <a:ext cx="2305500" cy="914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80" name="Google Shape;1880;p29"/>
          <p:cNvSpPr txBox="1">
            <a:spLocks noGrp="1"/>
          </p:cNvSpPr>
          <p:nvPr>
            <p:ph type="title" idx="6" hasCustomPrompt="1"/>
          </p:nvPr>
        </p:nvSpPr>
        <p:spPr>
          <a:xfrm>
            <a:off x="1411350" y="1376610"/>
            <a:ext cx="922800" cy="4476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2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881" name="Google Shape;1881;p29"/>
          <p:cNvSpPr txBox="1">
            <a:spLocks noGrp="1"/>
          </p:cNvSpPr>
          <p:nvPr>
            <p:ph type="title" idx="7" hasCustomPrompt="1"/>
          </p:nvPr>
        </p:nvSpPr>
        <p:spPr>
          <a:xfrm>
            <a:off x="4110600" y="1376610"/>
            <a:ext cx="922800" cy="4476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2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882" name="Google Shape;1882;p29"/>
          <p:cNvSpPr txBox="1">
            <a:spLocks noGrp="1"/>
          </p:cNvSpPr>
          <p:nvPr>
            <p:ph type="title" idx="8" hasCustomPrompt="1"/>
          </p:nvPr>
        </p:nvSpPr>
        <p:spPr>
          <a:xfrm>
            <a:off x="6809897" y="1376610"/>
            <a:ext cx="922800" cy="4476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2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883" name="Google Shape;1883;p29"/>
          <p:cNvSpPr txBox="1">
            <a:spLocks noGrp="1"/>
          </p:cNvSpPr>
          <p:nvPr>
            <p:ph type="title" idx="9"/>
          </p:nvPr>
        </p:nvSpPr>
        <p:spPr>
          <a:xfrm>
            <a:off x="720000" y="457200"/>
            <a:ext cx="7704000" cy="457200"/>
          </a:xfrm>
          <a:prstGeom prst="rect">
            <a:avLst/>
          </a:prstGeom>
          <a:effectLst>
            <a:outerShdw dist="47625" dir="5460000" algn="bl" rotWithShape="0">
              <a:srgbClr val="000000">
                <a:alpha val="40000"/>
              </a:srgbClr>
            </a:outerShdw>
          </a:effectLst>
        </p:spPr>
        <p:txBody>
          <a:bodyPr spcFirstLastPara="1" wrap="square" lIns="91425" tIns="91425" rIns="91425" bIns="91425" anchor="ctr" anchorCtr="0">
            <a:noAutofit/>
          </a:bodyPr>
          <a:lstStyle>
            <a:lvl1pPr lvl="0" algn="ctr" rtl="0">
              <a:spcBef>
                <a:spcPts val="0"/>
              </a:spcBef>
              <a:spcAft>
                <a:spcPts val="0"/>
              </a:spcAft>
              <a:buSzPts val="2800"/>
              <a:buNone/>
              <a:defRPr sz="2800"/>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1884" name="Google Shape;1884;p29"/>
          <p:cNvSpPr/>
          <p:nvPr/>
        </p:nvSpPr>
        <p:spPr>
          <a:xfrm>
            <a:off x="3790327" y="4549254"/>
            <a:ext cx="4041286" cy="596132"/>
          </a:xfrm>
          <a:custGeom>
            <a:avLst/>
            <a:gdLst/>
            <a:ahLst/>
            <a:cxnLst/>
            <a:rect l="l" t="t" r="r" b="b"/>
            <a:pathLst>
              <a:path w="260602" h="41434" extrusionOk="0">
                <a:moveTo>
                  <a:pt x="125454" y="0"/>
                </a:moveTo>
                <a:lnTo>
                  <a:pt x="123694" y="32"/>
                </a:lnTo>
                <a:lnTo>
                  <a:pt x="121902" y="64"/>
                </a:lnTo>
                <a:lnTo>
                  <a:pt x="120142" y="160"/>
                </a:lnTo>
                <a:lnTo>
                  <a:pt x="118351" y="224"/>
                </a:lnTo>
                <a:lnTo>
                  <a:pt x="116591" y="352"/>
                </a:lnTo>
                <a:lnTo>
                  <a:pt x="114799" y="480"/>
                </a:lnTo>
                <a:lnTo>
                  <a:pt x="113039" y="640"/>
                </a:lnTo>
                <a:lnTo>
                  <a:pt x="111248" y="832"/>
                </a:lnTo>
                <a:lnTo>
                  <a:pt x="109488" y="1024"/>
                </a:lnTo>
                <a:lnTo>
                  <a:pt x="107728" y="1248"/>
                </a:lnTo>
                <a:lnTo>
                  <a:pt x="105968" y="1472"/>
                </a:lnTo>
                <a:lnTo>
                  <a:pt x="104177" y="1728"/>
                </a:lnTo>
                <a:lnTo>
                  <a:pt x="102417" y="2016"/>
                </a:lnTo>
                <a:lnTo>
                  <a:pt x="98897" y="2624"/>
                </a:lnTo>
                <a:lnTo>
                  <a:pt x="95378" y="3296"/>
                </a:lnTo>
                <a:lnTo>
                  <a:pt x="91859" y="4063"/>
                </a:lnTo>
                <a:lnTo>
                  <a:pt x="88339" y="4863"/>
                </a:lnTo>
                <a:lnTo>
                  <a:pt x="84852" y="5759"/>
                </a:lnTo>
                <a:lnTo>
                  <a:pt x="81332" y="6719"/>
                </a:lnTo>
                <a:lnTo>
                  <a:pt x="77845" y="7743"/>
                </a:lnTo>
                <a:lnTo>
                  <a:pt x="74357" y="8799"/>
                </a:lnTo>
                <a:lnTo>
                  <a:pt x="70870" y="9919"/>
                </a:lnTo>
                <a:lnTo>
                  <a:pt x="67414" y="11102"/>
                </a:lnTo>
                <a:lnTo>
                  <a:pt x="63927" y="12318"/>
                </a:lnTo>
                <a:lnTo>
                  <a:pt x="60471" y="13598"/>
                </a:lnTo>
                <a:lnTo>
                  <a:pt x="57016" y="14942"/>
                </a:lnTo>
                <a:lnTo>
                  <a:pt x="53560" y="16286"/>
                </a:lnTo>
                <a:lnTo>
                  <a:pt x="50105" y="17693"/>
                </a:lnTo>
                <a:lnTo>
                  <a:pt x="46681" y="19133"/>
                </a:lnTo>
                <a:lnTo>
                  <a:pt x="43258" y="20637"/>
                </a:lnTo>
                <a:lnTo>
                  <a:pt x="39834" y="22141"/>
                </a:lnTo>
                <a:lnTo>
                  <a:pt x="36411" y="23677"/>
                </a:lnTo>
                <a:lnTo>
                  <a:pt x="33019" y="25244"/>
                </a:lnTo>
                <a:lnTo>
                  <a:pt x="29596" y="26844"/>
                </a:lnTo>
                <a:lnTo>
                  <a:pt x="26204" y="28476"/>
                </a:lnTo>
                <a:lnTo>
                  <a:pt x="22813" y="30108"/>
                </a:lnTo>
                <a:lnTo>
                  <a:pt x="19453" y="31771"/>
                </a:lnTo>
                <a:lnTo>
                  <a:pt x="9759" y="36571"/>
                </a:lnTo>
                <a:lnTo>
                  <a:pt x="0" y="41434"/>
                </a:lnTo>
                <a:lnTo>
                  <a:pt x="260602" y="41434"/>
                </a:lnTo>
                <a:lnTo>
                  <a:pt x="255738" y="39546"/>
                </a:lnTo>
                <a:lnTo>
                  <a:pt x="251931" y="38042"/>
                </a:lnTo>
                <a:lnTo>
                  <a:pt x="248188" y="36507"/>
                </a:lnTo>
                <a:lnTo>
                  <a:pt x="244444" y="34971"/>
                </a:lnTo>
                <a:lnTo>
                  <a:pt x="236957" y="31867"/>
                </a:lnTo>
                <a:lnTo>
                  <a:pt x="221983" y="25532"/>
                </a:lnTo>
                <a:lnTo>
                  <a:pt x="214464" y="22397"/>
                </a:lnTo>
                <a:lnTo>
                  <a:pt x="210721" y="20861"/>
                </a:lnTo>
                <a:lnTo>
                  <a:pt x="206978" y="19325"/>
                </a:lnTo>
                <a:lnTo>
                  <a:pt x="203202" y="17821"/>
                </a:lnTo>
                <a:lnTo>
                  <a:pt x="199459" y="16350"/>
                </a:lnTo>
                <a:lnTo>
                  <a:pt x="195683" y="14942"/>
                </a:lnTo>
                <a:lnTo>
                  <a:pt x="191908" y="13534"/>
                </a:lnTo>
                <a:lnTo>
                  <a:pt x="188164" y="12190"/>
                </a:lnTo>
                <a:lnTo>
                  <a:pt x="184357" y="10878"/>
                </a:lnTo>
                <a:lnTo>
                  <a:pt x="180581" y="9631"/>
                </a:lnTo>
                <a:lnTo>
                  <a:pt x="176806" y="8447"/>
                </a:lnTo>
                <a:lnTo>
                  <a:pt x="172999" y="7295"/>
                </a:lnTo>
                <a:lnTo>
                  <a:pt x="169223" y="6239"/>
                </a:lnTo>
                <a:lnTo>
                  <a:pt x="165416" y="5247"/>
                </a:lnTo>
                <a:lnTo>
                  <a:pt x="161576" y="4319"/>
                </a:lnTo>
                <a:lnTo>
                  <a:pt x="159689" y="3871"/>
                </a:lnTo>
                <a:lnTo>
                  <a:pt x="157769" y="3455"/>
                </a:lnTo>
                <a:lnTo>
                  <a:pt x="155849" y="3072"/>
                </a:lnTo>
                <a:lnTo>
                  <a:pt x="153929" y="2688"/>
                </a:lnTo>
                <a:lnTo>
                  <a:pt x="152010" y="2336"/>
                </a:lnTo>
                <a:lnTo>
                  <a:pt x="150090" y="2016"/>
                </a:lnTo>
                <a:lnTo>
                  <a:pt x="148170" y="1696"/>
                </a:lnTo>
                <a:lnTo>
                  <a:pt x="146251" y="1408"/>
                </a:lnTo>
                <a:lnTo>
                  <a:pt x="144331" y="1152"/>
                </a:lnTo>
                <a:lnTo>
                  <a:pt x="142411" y="928"/>
                </a:lnTo>
                <a:lnTo>
                  <a:pt x="140491" y="736"/>
                </a:lnTo>
                <a:lnTo>
                  <a:pt x="138540" y="544"/>
                </a:lnTo>
                <a:lnTo>
                  <a:pt x="136620" y="384"/>
                </a:lnTo>
                <a:lnTo>
                  <a:pt x="134668" y="256"/>
                </a:lnTo>
                <a:lnTo>
                  <a:pt x="132748" y="160"/>
                </a:lnTo>
                <a:lnTo>
                  <a:pt x="130797" y="64"/>
                </a:lnTo>
                <a:lnTo>
                  <a:pt x="129005" y="32"/>
                </a:lnTo>
                <a:lnTo>
                  <a:pt x="127245" y="0"/>
                </a:lnTo>
                <a:close/>
              </a:path>
            </a:pathLst>
          </a:custGeom>
          <a:gradFill>
            <a:gsLst>
              <a:gs pos="0">
                <a:schemeClr val="lt1"/>
              </a:gs>
              <a:gs pos="100000">
                <a:schemeClr val="dk2"/>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5" name="Google Shape;1885;p29"/>
          <p:cNvSpPr/>
          <p:nvPr/>
        </p:nvSpPr>
        <p:spPr>
          <a:xfrm>
            <a:off x="6758849" y="4613324"/>
            <a:ext cx="2499825" cy="543407"/>
          </a:xfrm>
          <a:custGeom>
            <a:avLst/>
            <a:gdLst/>
            <a:ahLst/>
            <a:cxnLst/>
            <a:rect l="l" t="t" r="r" b="b"/>
            <a:pathLst>
              <a:path w="260602" h="41434" extrusionOk="0">
                <a:moveTo>
                  <a:pt x="125454" y="0"/>
                </a:moveTo>
                <a:lnTo>
                  <a:pt x="123694" y="32"/>
                </a:lnTo>
                <a:lnTo>
                  <a:pt x="121902" y="64"/>
                </a:lnTo>
                <a:lnTo>
                  <a:pt x="120142" y="160"/>
                </a:lnTo>
                <a:lnTo>
                  <a:pt x="118351" y="224"/>
                </a:lnTo>
                <a:lnTo>
                  <a:pt x="116591" y="352"/>
                </a:lnTo>
                <a:lnTo>
                  <a:pt x="114799" y="480"/>
                </a:lnTo>
                <a:lnTo>
                  <a:pt x="113039" y="640"/>
                </a:lnTo>
                <a:lnTo>
                  <a:pt x="111248" y="832"/>
                </a:lnTo>
                <a:lnTo>
                  <a:pt x="109488" y="1024"/>
                </a:lnTo>
                <a:lnTo>
                  <a:pt x="107728" y="1248"/>
                </a:lnTo>
                <a:lnTo>
                  <a:pt x="105968" y="1472"/>
                </a:lnTo>
                <a:lnTo>
                  <a:pt x="104177" y="1728"/>
                </a:lnTo>
                <a:lnTo>
                  <a:pt x="102417" y="2016"/>
                </a:lnTo>
                <a:lnTo>
                  <a:pt x="98897" y="2624"/>
                </a:lnTo>
                <a:lnTo>
                  <a:pt x="95378" y="3296"/>
                </a:lnTo>
                <a:lnTo>
                  <a:pt x="91859" y="4063"/>
                </a:lnTo>
                <a:lnTo>
                  <a:pt x="88339" y="4863"/>
                </a:lnTo>
                <a:lnTo>
                  <a:pt x="84852" y="5759"/>
                </a:lnTo>
                <a:lnTo>
                  <a:pt x="81332" y="6719"/>
                </a:lnTo>
                <a:lnTo>
                  <a:pt x="77845" y="7743"/>
                </a:lnTo>
                <a:lnTo>
                  <a:pt x="74357" y="8799"/>
                </a:lnTo>
                <a:lnTo>
                  <a:pt x="70870" y="9919"/>
                </a:lnTo>
                <a:lnTo>
                  <a:pt x="67414" y="11102"/>
                </a:lnTo>
                <a:lnTo>
                  <a:pt x="63927" y="12318"/>
                </a:lnTo>
                <a:lnTo>
                  <a:pt x="60471" y="13598"/>
                </a:lnTo>
                <a:lnTo>
                  <a:pt x="57016" y="14942"/>
                </a:lnTo>
                <a:lnTo>
                  <a:pt x="53560" y="16286"/>
                </a:lnTo>
                <a:lnTo>
                  <a:pt x="50105" y="17693"/>
                </a:lnTo>
                <a:lnTo>
                  <a:pt x="46681" y="19133"/>
                </a:lnTo>
                <a:lnTo>
                  <a:pt x="43258" y="20637"/>
                </a:lnTo>
                <a:lnTo>
                  <a:pt x="39834" y="22141"/>
                </a:lnTo>
                <a:lnTo>
                  <a:pt x="36411" y="23677"/>
                </a:lnTo>
                <a:lnTo>
                  <a:pt x="33019" y="25244"/>
                </a:lnTo>
                <a:lnTo>
                  <a:pt x="29596" y="26844"/>
                </a:lnTo>
                <a:lnTo>
                  <a:pt x="26204" y="28476"/>
                </a:lnTo>
                <a:lnTo>
                  <a:pt x="22813" y="30108"/>
                </a:lnTo>
                <a:lnTo>
                  <a:pt x="19453" y="31771"/>
                </a:lnTo>
                <a:lnTo>
                  <a:pt x="9759" y="36571"/>
                </a:lnTo>
                <a:lnTo>
                  <a:pt x="0" y="41434"/>
                </a:lnTo>
                <a:lnTo>
                  <a:pt x="260602" y="41434"/>
                </a:lnTo>
                <a:lnTo>
                  <a:pt x="255738" y="39546"/>
                </a:lnTo>
                <a:lnTo>
                  <a:pt x="251931" y="38042"/>
                </a:lnTo>
                <a:lnTo>
                  <a:pt x="248188" y="36507"/>
                </a:lnTo>
                <a:lnTo>
                  <a:pt x="244444" y="34971"/>
                </a:lnTo>
                <a:lnTo>
                  <a:pt x="236957" y="31867"/>
                </a:lnTo>
                <a:lnTo>
                  <a:pt x="221983" y="25532"/>
                </a:lnTo>
                <a:lnTo>
                  <a:pt x="214464" y="22397"/>
                </a:lnTo>
                <a:lnTo>
                  <a:pt x="210721" y="20861"/>
                </a:lnTo>
                <a:lnTo>
                  <a:pt x="206978" y="19325"/>
                </a:lnTo>
                <a:lnTo>
                  <a:pt x="203202" y="17821"/>
                </a:lnTo>
                <a:lnTo>
                  <a:pt x="199459" y="16350"/>
                </a:lnTo>
                <a:lnTo>
                  <a:pt x="195683" y="14942"/>
                </a:lnTo>
                <a:lnTo>
                  <a:pt x="191908" y="13534"/>
                </a:lnTo>
                <a:lnTo>
                  <a:pt x="188164" y="12190"/>
                </a:lnTo>
                <a:lnTo>
                  <a:pt x="184357" y="10878"/>
                </a:lnTo>
                <a:lnTo>
                  <a:pt x="180581" y="9631"/>
                </a:lnTo>
                <a:lnTo>
                  <a:pt x="176806" y="8447"/>
                </a:lnTo>
                <a:lnTo>
                  <a:pt x="172999" y="7295"/>
                </a:lnTo>
                <a:lnTo>
                  <a:pt x="169223" y="6239"/>
                </a:lnTo>
                <a:lnTo>
                  <a:pt x="165416" y="5247"/>
                </a:lnTo>
                <a:lnTo>
                  <a:pt x="161576" y="4319"/>
                </a:lnTo>
                <a:lnTo>
                  <a:pt x="159689" y="3871"/>
                </a:lnTo>
                <a:lnTo>
                  <a:pt x="157769" y="3455"/>
                </a:lnTo>
                <a:lnTo>
                  <a:pt x="155849" y="3072"/>
                </a:lnTo>
                <a:lnTo>
                  <a:pt x="153929" y="2688"/>
                </a:lnTo>
                <a:lnTo>
                  <a:pt x="152010" y="2336"/>
                </a:lnTo>
                <a:lnTo>
                  <a:pt x="150090" y="2016"/>
                </a:lnTo>
                <a:lnTo>
                  <a:pt x="148170" y="1696"/>
                </a:lnTo>
                <a:lnTo>
                  <a:pt x="146251" y="1408"/>
                </a:lnTo>
                <a:lnTo>
                  <a:pt x="144331" y="1152"/>
                </a:lnTo>
                <a:lnTo>
                  <a:pt x="142411" y="928"/>
                </a:lnTo>
                <a:lnTo>
                  <a:pt x="140491" y="736"/>
                </a:lnTo>
                <a:lnTo>
                  <a:pt x="138540" y="544"/>
                </a:lnTo>
                <a:lnTo>
                  <a:pt x="136620" y="384"/>
                </a:lnTo>
                <a:lnTo>
                  <a:pt x="134668" y="256"/>
                </a:lnTo>
                <a:lnTo>
                  <a:pt x="132748" y="160"/>
                </a:lnTo>
                <a:lnTo>
                  <a:pt x="130797" y="64"/>
                </a:lnTo>
                <a:lnTo>
                  <a:pt x="129005" y="32"/>
                </a:lnTo>
                <a:lnTo>
                  <a:pt x="127245" y="0"/>
                </a:lnTo>
                <a:close/>
              </a:path>
            </a:pathLst>
          </a:custGeom>
          <a:gradFill>
            <a:gsLst>
              <a:gs pos="0">
                <a:schemeClr val="lt1"/>
              </a:gs>
              <a:gs pos="100000">
                <a:schemeClr val="dk2"/>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6" name="Google Shape;1886;p29"/>
          <p:cNvSpPr/>
          <p:nvPr/>
        </p:nvSpPr>
        <p:spPr>
          <a:xfrm>
            <a:off x="-107950" y="4355052"/>
            <a:ext cx="5942377" cy="801644"/>
          </a:xfrm>
          <a:custGeom>
            <a:avLst/>
            <a:gdLst/>
            <a:ahLst/>
            <a:cxnLst/>
            <a:rect l="l" t="t" r="r" b="b"/>
            <a:pathLst>
              <a:path w="260602" h="41434" extrusionOk="0">
                <a:moveTo>
                  <a:pt x="125454" y="0"/>
                </a:moveTo>
                <a:lnTo>
                  <a:pt x="123694" y="32"/>
                </a:lnTo>
                <a:lnTo>
                  <a:pt x="121902" y="64"/>
                </a:lnTo>
                <a:lnTo>
                  <a:pt x="120142" y="160"/>
                </a:lnTo>
                <a:lnTo>
                  <a:pt x="118351" y="224"/>
                </a:lnTo>
                <a:lnTo>
                  <a:pt x="116591" y="352"/>
                </a:lnTo>
                <a:lnTo>
                  <a:pt x="114799" y="480"/>
                </a:lnTo>
                <a:lnTo>
                  <a:pt x="113039" y="640"/>
                </a:lnTo>
                <a:lnTo>
                  <a:pt x="111248" y="832"/>
                </a:lnTo>
                <a:lnTo>
                  <a:pt x="109488" y="1024"/>
                </a:lnTo>
                <a:lnTo>
                  <a:pt x="107728" y="1248"/>
                </a:lnTo>
                <a:lnTo>
                  <a:pt x="105968" y="1472"/>
                </a:lnTo>
                <a:lnTo>
                  <a:pt x="104177" y="1728"/>
                </a:lnTo>
                <a:lnTo>
                  <a:pt x="102417" y="2016"/>
                </a:lnTo>
                <a:lnTo>
                  <a:pt x="98897" y="2624"/>
                </a:lnTo>
                <a:lnTo>
                  <a:pt x="95378" y="3296"/>
                </a:lnTo>
                <a:lnTo>
                  <a:pt x="91859" y="4063"/>
                </a:lnTo>
                <a:lnTo>
                  <a:pt x="88339" y="4863"/>
                </a:lnTo>
                <a:lnTo>
                  <a:pt x="84852" y="5759"/>
                </a:lnTo>
                <a:lnTo>
                  <a:pt x="81332" y="6719"/>
                </a:lnTo>
                <a:lnTo>
                  <a:pt x="77845" y="7743"/>
                </a:lnTo>
                <a:lnTo>
                  <a:pt x="74357" y="8799"/>
                </a:lnTo>
                <a:lnTo>
                  <a:pt x="70870" y="9919"/>
                </a:lnTo>
                <a:lnTo>
                  <a:pt x="67414" y="11102"/>
                </a:lnTo>
                <a:lnTo>
                  <a:pt x="63927" y="12318"/>
                </a:lnTo>
                <a:lnTo>
                  <a:pt x="60471" y="13598"/>
                </a:lnTo>
                <a:lnTo>
                  <a:pt x="57016" y="14942"/>
                </a:lnTo>
                <a:lnTo>
                  <a:pt x="53560" y="16286"/>
                </a:lnTo>
                <a:lnTo>
                  <a:pt x="50105" y="17693"/>
                </a:lnTo>
                <a:lnTo>
                  <a:pt x="46681" y="19133"/>
                </a:lnTo>
                <a:lnTo>
                  <a:pt x="43258" y="20637"/>
                </a:lnTo>
                <a:lnTo>
                  <a:pt x="39834" y="22141"/>
                </a:lnTo>
                <a:lnTo>
                  <a:pt x="36411" y="23677"/>
                </a:lnTo>
                <a:lnTo>
                  <a:pt x="33019" y="25244"/>
                </a:lnTo>
                <a:lnTo>
                  <a:pt x="29596" y="26844"/>
                </a:lnTo>
                <a:lnTo>
                  <a:pt x="26204" y="28476"/>
                </a:lnTo>
                <a:lnTo>
                  <a:pt x="22813" y="30108"/>
                </a:lnTo>
                <a:lnTo>
                  <a:pt x="19453" y="31771"/>
                </a:lnTo>
                <a:lnTo>
                  <a:pt x="9759" y="36571"/>
                </a:lnTo>
                <a:lnTo>
                  <a:pt x="0" y="41434"/>
                </a:lnTo>
                <a:lnTo>
                  <a:pt x="260602" y="41434"/>
                </a:lnTo>
                <a:lnTo>
                  <a:pt x="255738" y="39546"/>
                </a:lnTo>
                <a:lnTo>
                  <a:pt x="251931" y="38042"/>
                </a:lnTo>
                <a:lnTo>
                  <a:pt x="248188" y="36507"/>
                </a:lnTo>
                <a:lnTo>
                  <a:pt x="244444" y="34971"/>
                </a:lnTo>
                <a:lnTo>
                  <a:pt x="236957" y="31867"/>
                </a:lnTo>
                <a:lnTo>
                  <a:pt x="221983" y="25532"/>
                </a:lnTo>
                <a:lnTo>
                  <a:pt x="214464" y="22397"/>
                </a:lnTo>
                <a:lnTo>
                  <a:pt x="210721" y="20861"/>
                </a:lnTo>
                <a:lnTo>
                  <a:pt x="206978" y="19325"/>
                </a:lnTo>
                <a:lnTo>
                  <a:pt x="203202" y="17821"/>
                </a:lnTo>
                <a:lnTo>
                  <a:pt x="199459" y="16350"/>
                </a:lnTo>
                <a:lnTo>
                  <a:pt x="195683" y="14942"/>
                </a:lnTo>
                <a:lnTo>
                  <a:pt x="191908" y="13534"/>
                </a:lnTo>
                <a:lnTo>
                  <a:pt x="188164" y="12190"/>
                </a:lnTo>
                <a:lnTo>
                  <a:pt x="184357" y="10878"/>
                </a:lnTo>
                <a:lnTo>
                  <a:pt x="180581" y="9631"/>
                </a:lnTo>
                <a:lnTo>
                  <a:pt x="176806" y="8447"/>
                </a:lnTo>
                <a:lnTo>
                  <a:pt x="172999" y="7295"/>
                </a:lnTo>
                <a:lnTo>
                  <a:pt x="169223" y="6239"/>
                </a:lnTo>
                <a:lnTo>
                  <a:pt x="165416" y="5247"/>
                </a:lnTo>
                <a:lnTo>
                  <a:pt x="161576" y="4319"/>
                </a:lnTo>
                <a:lnTo>
                  <a:pt x="159689" y="3871"/>
                </a:lnTo>
                <a:lnTo>
                  <a:pt x="157769" y="3455"/>
                </a:lnTo>
                <a:lnTo>
                  <a:pt x="155849" y="3072"/>
                </a:lnTo>
                <a:lnTo>
                  <a:pt x="153929" y="2688"/>
                </a:lnTo>
                <a:lnTo>
                  <a:pt x="152010" y="2336"/>
                </a:lnTo>
                <a:lnTo>
                  <a:pt x="150090" y="2016"/>
                </a:lnTo>
                <a:lnTo>
                  <a:pt x="148170" y="1696"/>
                </a:lnTo>
                <a:lnTo>
                  <a:pt x="146251" y="1408"/>
                </a:lnTo>
                <a:lnTo>
                  <a:pt x="144331" y="1152"/>
                </a:lnTo>
                <a:lnTo>
                  <a:pt x="142411" y="928"/>
                </a:lnTo>
                <a:lnTo>
                  <a:pt x="140491" y="736"/>
                </a:lnTo>
                <a:lnTo>
                  <a:pt x="138540" y="544"/>
                </a:lnTo>
                <a:lnTo>
                  <a:pt x="136620" y="384"/>
                </a:lnTo>
                <a:lnTo>
                  <a:pt x="134668" y="256"/>
                </a:lnTo>
                <a:lnTo>
                  <a:pt x="132748" y="160"/>
                </a:lnTo>
                <a:lnTo>
                  <a:pt x="130797" y="64"/>
                </a:lnTo>
                <a:lnTo>
                  <a:pt x="129005" y="32"/>
                </a:lnTo>
                <a:lnTo>
                  <a:pt x="127245" y="0"/>
                </a:lnTo>
                <a:close/>
              </a:path>
            </a:pathLst>
          </a:custGeom>
          <a:gradFill>
            <a:gsLst>
              <a:gs pos="0">
                <a:schemeClr val="lt1"/>
              </a:gs>
              <a:gs pos="100000">
                <a:schemeClr val="dk2"/>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87" name="Google Shape;1887;p29"/>
          <p:cNvGrpSpPr/>
          <p:nvPr/>
        </p:nvGrpSpPr>
        <p:grpSpPr>
          <a:xfrm>
            <a:off x="326087" y="4628450"/>
            <a:ext cx="247744" cy="438861"/>
            <a:chOff x="11698550" y="1830825"/>
            <a:chExt cx="810150" cy="1435124"/>
          </a:xfrm>
        </p:grpSpPr>
        <p:pic>
          <p:nvPicPr>
            <p:cNvPr id="1888" name="Google Shape;1888;p29"/>
            <p:cNvPicPr preferRelativeResize="0"/>
            <p:nvPr/>
          </p:nvPicPr>
          <p:blipFill>
            <a:blip r:embed="rId3">
              <a:alphaModFix amt="45000"/>
            </a:blip>
            <a:stretch>
              <a:fillRect/>
            </a:stretch>
          </p:blipFill>
          <p:spPr>
            <a:xfrm>
              <a:off x="11846088" y="3150614"/>
              <a:ext cx="549414" cy="115335"/>
            </a:xfrm>
            <a:prstGeom prst="rect">
              <a:avLst/>
            </a:prstGeom>
            <a:noFill/>
            <a:ln>
              <a:noFill/>
            </a:ln>
          </p:spPr>
        </p:pic>
        <p:grpSp>
          <p:nvGrpSpPr>
            <p:cNvPr id="1889" name="Google Shape;1889;p29"/>
            <p:cNvGrpSpPr/>
            <p:nvPr/>
          </p:nvGrpSpPr>
          <p:grpSpPr>
            <a:xfrm>
              <a:off x="11698550" y="1830825"/>
              <a:ext cx="810150" cy="1371900"/>
              <a:chOff x="-1333525" y="144425"/>
              <a:chExt cx="810150" cy="1371900"/>
            </a:xfrm>
          </p:grpSpPr>
          <p:sp>
            <p:nvSpPr>
              <p:cNvPr id="1890" name="Google Shape;1890;p29"/>
              <p:cNvSpPr/>
              <p:nvPr/>
            </p:nvSpPr>
            <p:spPr>
              <a:xfrm>
                <a:off x="-976200" y="1080375"/>
                <a:ext cx="118175" cy="435950"/>
              </a:xfrm>
              <a:custGeom>
                <a:avLst/>
                <a:gdLst/>
                <a:ahLst/>
                <a:cxnLst/>
                <a:rect l="l" t="t" r="r" b="b"/>
                <a:pathLst>
                  <a:path w="4727" h="17438" extrusionOk="0">
                    <a:moveTo>
                      <a:pt x="541" y="1"/>
                    </a:moveTo>
                    <a:lnTo>
                      <a:pt x="425" y="20"/>
                    </a:lnTo>
                    <a:lnTo>
                      <a:pt x="328" y="59"/>
                    </a:lnTo>
                    <a:lnTo>
                      <a:pt x="251" y="97"/>
                    </a:lnTo>
                    <a:lnTo>
                      <a:pt x="155" y="175"/>
                    </a:lnTo>
                    <a:lnTo>
                      <a:pt x="97" y="252"/>
                    </a:lnTo>
                    <a:lnTo>
                      <a:pt x="58" y="329"/>
                    </a:lnTo>
                    <a:lnTo>
                      <a:pt x="20" y="445"/>
                    </a:lnTo>
                    <a:lnTo>
                      <a:pt x="1" y="541"/>
                    </a:lnTo>
                    <a:lnTo>
                      <a:pt x="1" y="16917"/>
                    </a:lnTo>
                    <a:lnTo>
                      <a:pt x="20" y="17013"/>
                    </a:lnTo>
                    <a:lnTo>
                      <a:pt x="58" y="17129"/>
                    </a:lnTo>
                    <a:lnTo>
                      <a:pt x="97" y="17206"/>
                    </a:lnTo>
                    <a:lnTo>
                      <a:pt x="155" y="17283"/>
                    </a:lnTo>
                    <a:lnTo>
                      <a:pt x="251" y="17361"/>
                    </a:lnTo>
                    <a:lnTo>
                      <a:pt x="328" y="17399"/>
                    </a:lnTo>
                    <a:lnTo>
                      <a:pt x="425" y="17438"/>
                    </a:lnTo>
                    <a:lnTo>
                      <a:pt x="4302" y="17438"/>
                    </a:lnTo>
                    <a:lnTo>
                      <a:pt x="4398" y="17399"/>
                    </a:lnTo>
                    <a:lnTo>
                      <a:pt x="4495" y="17361"/>
                    </a:lnTo>
                    <a:lnTo>
                      <a:pt x="4572" y="17283"/>
                    </a:lnTo>
                    <a:lnTo>
                      <a:pt x="4630" y="17206"/>
                    </a:lnTo>
                    <a:lnTo>
                      <a:pt x="4688" y="17129"/>
                    </a:lnTo>
                    <a:lnTo>
                      <a:pt x="4726" y="17013"/>
                    </a:lnTo>
                    <a:lnTo>
                      <a:pt x="4726" y="16917"/>
                    </a:lnTo>
                    <a:lnTo>
                      <a:pt x="4726" y="541"/>
                    </a:lnTo>
                    <a:lnTo>
                      <a:pt x="4726" y="445"/>
                    </a:lnTo>
                    <a:lnTo>
                      <a:pt x="4688" y="329"/>
                    </a:lnTo>
                    <a:lnTo>
                      <a:pt x="4630" y="252"/>
                    </a:lnTo>
                    <a:lnTo>
                      <a:pt x="4572" y="175"/>
                    </a:lnTo>
                    <a:lnTo>
                      <a:pt x="4495" y="97"/>
                    </a:lnTo>
                    <a:lnTo>
                      <a:pt x="4398" y="59"/>
                    </a:lnTo>
                    <a:lnTo>
                      <a:pt x="4302" y="20"/>
                    </a:lnTo>
                    <a:lnTo>
                      <a:pt x="4186" y="1"/>
                    </a:lnTo>
                    <a:close/>
                  </a:path>
                </a:pathLst>
              </a:custGeom>
              <a:gradFill>
                <a:gsLst>
                  <a:gs pos="0">
                    <a:srgbClr val="C27F69"/>
                  </a:gs>
                  <a:gs pos="100000">
                    <a:srgbClr val="724536"/>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 name="Google Shape;1891;p29"/>
              <p:cNvSpPr/>
              <p:nvPr/>
            </p:nvSpPr>
            <p:spPr>
              <a:xfrm>
                <a:off x="-1331100" y="577925"/>
                <a:ext cx="807725" cy="717075"/>
              </a:xfrm>
              <a:custGeom>
                <a:avLst/>
                <a:gdLst/>
                <a:ahLst/>
                <a:cxnLst/>
                <a:rect l="l" t="t" r="r" b="b"/>
                <a:pathLst>
                  <a:path w="32309" h="28683" extrusionOk="0">
                    <a:moveTo>
                      <a:pt x="16993" y="0"/>
                    </a:moveTo>
                    <a:lnTo>
                      <a:pt x="16723" y="20"/>
                    </a:lnTo>
                    <a:lnTo>
                      <a:pt x="16453" y="39"/>
                    </a:lnTo>
                    <a:lnTo>
                      <a:pt x="16183" y="97"/>
                    </a:lnTo>
                    <a:lnTo>
                      <a:pt x="15913" y="155"/>
                    </a:lnTo>
                    <a:lnTo>
                      <a:pt x="15643" y="232"/>
                    </a:lnTo>
                    <a:lnTo>
                      <a:pt x="15373" y="328"/>
                    </a:lnTo>
                    <a:lnTo>
                      <a:pt x="15122" y="444"/>
                    </a:lnTo>
                    <a:lnTo>
                      <a:pt x="14852" y="579"/>
                    </a:lnTo>
                    <a:lnTo>
                      <a:pt x="14582" y="714"/>
                    </a:lnTo>
                    <a:lnTo>
                      <a:pt x="14062" y="1042"/>
                    </a:lnTo>
                    <a:lnTo>
                      <a:pt x="13541" y="1408"/>
                    </a:lnTo>
                    <a:lnTo>
                      <a:pt x="13039" y="1833"/>
                    </a:lnTo>
                    <a:lnTo>
                      <a:pt x="12519" y="2276"/>
                    </a:lnTo>
                    <a:lnTo>
                      <a:pt x="12017" y="2739"/>
                    </a:lnTo>
                    <a:lnTo>
                      <a:pt x="11516" y="3241"/>
                    </a:lnTo>
                    <a:lnTo>
                      <a:pt x="10975" y="3819"/>
                    </a:lnTo>
                    <a:lnTo>
                      <a:pt x="10435" y="4398"/>
                    </a:lnTo>
                    <a:lnTo>
                      <a:pt x="9915" y="5015"/>
                    </a:lnTo>
                    <a:lnTo>
                      <a:pt x="9413" y="5613"/>
                    </a:lnTo>
                    <a:lnTo>
                      <a:pt x="8931" y="6250"/>
                    </a:lnTo>
                    <a:lnTo>
                      <a:pt x="8449" y="6886"/>
                    </a:lnTo>
                    <a:lnTo>
                      <a:pt x="7986" y="7542"/>
                    </a:lnTo>
                    <a:lnTo>
                      <a:pt x="7542" y="8198"/>
                    </a:lnTo>
                    <a:lnTo>
                      <a:pt x="7118" y="8873"/>
                    </a:lnTo>
                    <a:lnTo>
                      <a:pt x="6693" y="9548"/>
                    </a:lnTo>
                    <a:lnTo>
                      <a:pt x="6288" y="10223"/>
                    </a:lnTo>
                    <a:lnTo>
                      <a:pt x="5883" y="10918"/>
                    </a:lnTo>
                    <a:lnTo>
                      <a:pt x="5498" y="11631"/>
                    </a:lnTo>
                    <a:lnTo>
                      <a:pt x="5131" y="12326"/>
                    </a:lnTo>
                    <a:lnTo>
                      <a:pt x="4417" y="13753"/>
                    </a:lnTo>
                    <a:lnTo>
                      <a:pt x="3916" y="14775"/>
                    </a:lnTo>
                    <a:lnTo>
                      <a:pt x="3376" y="15798"/>
                    </a:lnTo>
                    <a:lnTo>
                      <a:pt x="2836" y="16801"/>
                    </a:lnTo>
                    <a:lnTo>
                      <a:pt x="2315" y="17842"/>
                    </a:lnTo>
                    <a:lnTo>
                      <a:pt x="1813" y="18864"/>
                    </a:lnTo>
                    <a:lnTo>
                      <a:pt x="1331" y="19906"/>
                    </a:lnTo>
                    <a:lnTo>
                      <a:pt x="1119" y="20446"/>
                    </a:lnTo>
                    <a:lnTo>
                      <a:pt x="907" y="20986"/>
                    </a:lnTo>
                    <a:lnTo>
                      <a:pt x="714" y="21507"/>
                    </a:lnTo>
                    <a:lnTo>
                      <a:pt x="540" y="22066"/>
                    </a:lnTo>
                    <a:lnTo>
                      <a:pt x="367" y="22645"/>
                    </a:lnTo>
                    <a:lnTo>
                      <a:pt x="213" y="23243"/>
                    </a:lnTo>
                    <a:lnTo>
                      <a:pt x="135" y="23609"/>
                    </a:lnTo>
                    <a:lnTo>
                      <a:pt x="77" y="23995"/>
                    </a:lnTo>
                    <a:lnTo>
                      <a:pt x="20" y="24400"/>
                    </a:lnTo>
                    <a:lnTo>
                      <a:pt x="0" y="24786"/>
                    </a:lnTo>
                    <a:lnTo>
                      <a:pt x="0" y="25172"/>
                    </a:lnTo>
                    <a:lnTo>
                      <a:pt x="20" y="25558"/>
                    </a:lnTo>
                    <a:lnTo>
                      <a:pt x="97" y="25924"/>
                    </a:lnTo>
                    <a:lnTo>
                      <a:pt x="193" y="26310"/>
                    </a:lnTo>
                    <a:lnTo>
                      <a:pt x="270" y="26483"/>
                    </a:lnTo>
                    <a:lnTo>
                      <a:pt x="367" y="26657"/>
                    </a:lnTo>
                    <a:lnTo>
                      <a:pt x="463" y="26831"/>
                    </a:lnTo>
                    <a:lnTo>
                      <a:pt x="579" y="27004"/>
                    </a:lnTo>
                    <a:lnTo>
                      <a:pt x="695" y="27159"/>
                    </a:lnTo>
                    <a:lnTo>
                      <a:pt x="830" y="27294"/>
                    </a:lnTo>
                    <a:lnTo>
                      <a:pt x="965" y="27429"/>
                    </a:lnTo>
                    <a:lnTo>
                      <a:pt x="1119" y="27544"/>
                    </a:lnTo>
                    <a:lnTo>
                      <a:pt x="1273" y="27660"/>
                    </a:lnTo>
                    <a:lnTo>
                      <a:pt x="1447" y="27756"/>
                    </a:lnTo>
                    <a:lnTo>
                      <a:pt x="1621" y="27834"/>
                    </a:lnTo>
                    <a:lnTo>
                      <a:pt x="1794" y="27911"/>
                    </a:lnTo>
                    <a:lnTo>
                      <a:pt x="1987" y="27949"/>
                    </a:lnTo>
                    <a:lnTo>
                      <a:pt x="2161" y="27969"/>
                    </a:lnTo>
                    <a:lnTo>
                      <a:pt x="2354" y="27988"/>
                    </a:lnTo>
                    <a:lnTo>
                      <a:pt x="2546" y="27969"/>
                    </a:lnTo>
                    <a:lnTo>
                      <a:pt x="2836" y="27911"/>
                    </a:lnTo>
                    <a:lnTo>
                      <a:pt x="3106" y="27814"/>
                    </a:lnTo>
                    <a:lnTo>
                      <a:pt x="3357" y="27679"/>
                    </a:lnTo>
                    <a:lnTo>
                      <a:pt x="3607" y="27525"/>
                    </a:lnTo>
                    <a:lnTo>
                      <a:pt x="3839" y="27332"/>
                    </a:lnTo>
                    <a:lnTo>
                      <a:pt x="4070" y="27139"/>
                    </a:lnTo>
                    <a:lnTo>
                      <a:pt x="4514" y="26715"/>
                    </a:lnTo>
                    <a:lnTo>
                      <a:pt x="4957" y="26310"/>
                    </a:lnTo>
                    <a:lnTo>
                      <a:pt x="5189" y="26117"/>
                    </a:lnTo>
                    <a:lnTo>
                      <a:pt x="5440" y="25943"/>
                    </a:lnTo>
                    <a:lnTo>
                      <a:pt x="5671" y="25808"/>
                    </a:lnTo>
                    <a:lnTo>
                      <a:pt x="5941" y="25693"/>
                    </a:lnTo>
                    <a:lnTo>
                      <a:pt x="6211" y="25615"/>
                    </a:lnTo>
                    <a:lnTo>
                      <a:pt x="6346" y="25596"/>
                    </a:lnTo>
                    <a:lnTo>
                      <a:pt x="6501" y="25577"/>
                    </a:lnTo>
                    <a:lnTo>
                      <a:pt x="6771" y="25596"/>
                    </a:lnTo>
                    <a:lnTo>
                      <a:pt x="7041" y="25635"/>
                    </a:lnTo>
                    <a:lnTo>
                      <a:pt x="7291" y="25731"/>
                    </a:lnTo>
                    <a:lnTo>
                      <a:pt x="7523" y="25847"/>
                    </a:lnTo>
                    <a:lnTo>
                      <a:pt x="7754" y="25982"/>
                    </a:lnTo>
                    <a:lnTo>
                      <a:pt x="7966" y="26156"/>
                    </a:lnTo>
                    <a:lnTo>
                      <a:pt x="8159" y="26329"/>
                    </a:lnTo>
                    <a:lnTo>
                      <a:pt x="8352" y="26541"/>
                    </a:lnTo>
                    <a:lnTo>
                      <a:pt x="8738" y="26966"/>
                    </a:lnTo>
                    <a:lnTo>
                      <a:pt x="9104" y="27390"/>
                    </a:lnTo>
                    <a:lnTo>
                      <a:pt x="9278" y="27602"/>
                    </a:lnTo>
                    <a:lnTo>
                      <a:pt x="9471" y="27795"/>
                    </a:lnTo>
                    <a:lnTo>
                      <a:pt x="9664" y="27969"/>
                    </a:lnTo>
                    <a:lnTo>
                      <a:pt x="9876" y="28142"/>
                    </a:lnTo>
                    <a:lnTo>
                      <a:pt x="10165" y="28335"/>
                    </a:lnTo>
                    <a:lnTo>
                      <a:pt x="10474" y="28489"/>
                    </a:lnTo>
                    <a:lnTo>
                      <a:pt x="10783" y="28586"/>
                    </a:lnTo>
                    <a:lnTo>
                      <a:pt x="11091" y="28663"/>
                    </a:lnTo>
                    <a:lnTo>
                      <a:pt x="11400" y="28682"/>
                    </a:lnTo>
                    <a:lnTo>
                      <a:pt x="11708" y="28682"/>
                    </a:lnTo>
                    <a:lnTo>
                      <a:pt x="12017" y="28624"/>
                    </a:lnTo>
                    <a:lnTo>
                      <a:pt x="12326" y="28567"/>
                    </a:lnTo>
                    <a:lnTo>
                      <a:pt x="12634" y="28451"/>
                    </a:lnTo>
                    <a:lnTo>
                      <a:pt x="12924" y="28335"/>
                    </a:lnTo>
                    <a:lnTo>
                      <a:pt x="13213" y="28162"/>
                    </a:lnTo>
                    <a:lnTo>
                      <a:pt x="13483" y="27988"/>
                    </a:lnTo>
                    <a:lnTo>
                      <a:pt x="13753" y="27795"/>
                    </a:lnTo>
                    <a:lnTo>
                      <a:pt x="14004" y="27564"/>
                    </a:lnTo>
                    <a:lnTo>
                      <a:pt x="14235" y="27332"/>
                    </a:lnTo>
                    <a:lnTo>
                      <a:pt x="14467" y="27081"/>
                    </a:lnTo>
                    <a:lnTo>
                      <a:pt x="14698" y="26811"/>
                    </a:lnTo>
                    <a:lnTo>
                      <a:pt x="14949" y="26561"/>
                    </a:lnTo>
                    <a:lnTo>
                      <a:pt x="15200" y="26310"/>
                    </a:lnTo>
                    <a:lnTo>
                      <a:pt x="15489" y="26098"/>
                    </a:lnTo>
                    <a:lnTo>
                      <a:pt x="15643" y="26001"/>
                    </a:lnTo>
                    <a:lnTo>
                      <a:pt x="15778" y="25905"/>
                    </a:lnTo>
                    <a:lnTo>
                      <a:pt x="15933" y="25847"/>
                    </a:lnTo>
                    <a:lnTo>
                      <a:pt x="16087" y="25789"/>
                    </a:lnTo>
                    <a:lnTo>
                      <a:pt x="16241" y="25750"/>
                    </a:lnTo>
                    <a:lnTo>
                      <a:pt x="16415" y="25731"/>
                    </a:lnTo>
                    <a:lnTo>
                      <a:pt x="16569" y="25750"/>
                    </a:lnTo>
                    <a:lnTo>
                      <a:pt x="16743" y="25770"/>
                    </a:lnTo>
                    <a:lnTo>
                      <a:pt x="16974" y="25828"/>
                    </a:lnTo>
                    <a:lnTo>
                      <a:pt x="17186" y="25924"/>
                    </a:lnTo>
                    <a:lnTo>
                      <a:pt x="17379" y="26040"/>
                    </a:lnTo>
                    <a:lnTo>
                      <a:pt x="17572" y="26175"/>
                    </a:lnTo>
                    <a:lnTo>
                      <a:pt x="18170" y="26599"/>
                    </a:lnTo>
                    <a:lnTo>
                      <a:pt x="18787" y="26985"/>
                    </a:lnTo>
                    <a:lnTo>
                      <a:pt x="19115" y="27178"/>
                    </a:lnTo>
                    <a:lnTo>
                      <a:pt x="19424" y="27332"/>
                    </a:lnTo>
                    <a:lnTo>
                      <a:pt x="19771" y="27467"/>
                    </a:lnTo>
                    <a:lnTo>
                      <a:pt x="20099" y="27583"/>
                    </a:lnTo>
                    <a:lnTo>
                      <a:pt x="20465" y="27660"/>
                    </a:lnTo>
                    <a:lnTo>
                      <a:pt x="20832" y="27699"/>
                    </a:lnTo>
                    <a:lnTo>
                      <a:pt x="21025" y="27699"/>
                    </a:lnTo>
                    <a:lnTo>
                      <a:pt x="21198" y="27679"/>
                    </a:lnTo>
                    <a:lnTo>
                      <a:pt x="21391" y="27660"/>
                    </a:lnTo>
                    <a:lnTo>
                      <a:pt x="21565" y="27621"/>
                    </a:lnTo>
                    <a:lnTo>
                      <a:pt x="21738" y="27583"/>
                    </a:lnTo>
                    <a:lnTo>
                      <a:pt x="21912" y="27525"/>
                    </a:lnTo>
                    <a:lnTo>
                      <a:pt x="22066" y="27448"/>
                    </a:lnTo>
                    <a:lnTo>
                      <a:pt x="22221" y="27351"/>
                    </a:lnTo>
                    <a:lnTo>
                      <a:pt x="22375" y="27255"/>
                    </a:lnTo>
                    <a:lnTo>
                      <a:pt x="22510" y="27159"/>
                    </a:lnTo>
                    <a:lnTo>
                      <a:pt x="22645" y="27023"/>
                    </a:lnTo>
                    <a:lnTo>
                      <a:pt x="22741" y="26888"/>
                    </a:lnTo>
                    <a:lnTo>
                      <a:pt x="22896" y="26657"/>
                    </a:lnTo>
                    <a:lnTo>
                      <a:pt x="23031" y="26426"/>
                    </a:lnTo>
                    <a:lnTo>
                      <a:pt x="23166" y="26175"/>
                    </a:lnTo>
                    <a:lnTo>
                      <a:pt x="23301" y="25943"/>
                    </a:lnTo>
                    <a:lnTo>
                      <a:pt x="23455" y="25731"/>
                    </a:lnTo>
                    <a:lnTo>
                      <a:pt x="23532" y="25654"/>
                    </a:lnTo>
                    <a:lnTo>
                      <a:pt x="23629" y="25577"/>
                    </a:lnTo>
                    <a:lnTo>
                      <a:pt x="23725" y="25519"/>
                    </a:lnTo>
                    <a:lnTo>
                      <a:pt x="23822" y="25461"/>
                    </a:lnTo>
                    <a:lnTo>
                      <a:pt x="23937" y="25423"/>
                    </a:lnTo>
                    <a:lnTo>
                      <a:pt x="24072" y="25423"/>
                    </a:lnTo>
                    <a:lnTo>
                      <a:pt x="24227" y="25442"/>
                    </a:lnTo>
                    <a:lnTo>
                      <a:pt x="24400" y="25480"/>
                    </a:lnTo>
                    <a:lnTo>
                      <a:pt x="24554" y="25538"/>
                    </a:lnTo>
                    <a:lnTo>
                      <a:pt x="24689" y="25615"/>
                    </a:lnTo>
                    <a:lnTo>
                      <a:pt x="25133" y="25885"/>
                    </a:lnTo>
                    <a:lnTo>
                      <a:pt x="25557" y="26156"/>
                    </a:lnTo>
                    <a:lnTo>
                      <a:pt x="26425" y="26696"/>
                    </a:lnTo>
                    <a:lnTo>
                      <a:pt x="26850" y="26966"/>
                    </a:lnTo>
                    <a:lnTo>
                      <a:pt x="27293" y="27197"/>
                    </a:lnTo>
                    <a:lnTo>
                      <a:pt x="27737" y="27429"/>
                    </a:lnTo>
                    <a:lnTo>
                      <a:pt x="28200" y="27602"/>
                    </a:lnTo>
                    <a:lnTo>
                      <a:pt x="28451" y="27679"/>
                    </a:lnTo>
                    <a:lnTo>
                      <a:pt x="28701" y="27737"/>
                    </a:lnTo>
                    <a:lnTo>
                      <a:pt x="28952" y="27776"/>
                    </a:lnTo>
                    <a:lnTo>
                      <a:pt x="29222" y="27795"/>
                    </a:lnTo>
                    <a:lnTo>
                      <a:pt x="29724" y="27795"/>
                    </a:lnTo>
                    <a:lnTo>
                      <a:pt x="29994" y="27756"/>
                    </a:lnTo>
                    <a:lnTo>
                      <a:pt x="30245" y="27718"/>
                    </a:lnTo>
                    <a:lnTo>
                      <a:pt x="30476" y="27660"/>
                    </a:lnTo>
                    <a:lnTo>
                      <a:pt x="30707" y="27564"/>
                    </a:lnTo>
                    <a:lnTo>
                      <a:pt x="30939" y="27467"/>
                    </a:lnTo>
                    <a:lnTo>
                      <a:pt x="31151" y="27351"/>
                    </a:lnTo>
                    <a:lnTo>
                      <a:pt x="31344" y="27197"/>
                    </a:lnTo>
                    <a:lnTo>
                      <a:pt x="31518" y="27043"/>
                    </a:lnTo>
                    <a:lnTo>
                      <a:pt x="31672" y="26850"/>
                    </a:lnTo>
                    <a:lnTo>
                      <a:pt x="31807" y="26638"/>
                    </a:lnTo>
                    <a:lnTo>
                      <a:pt x="31942" y="26387"/>
                    </a:lnTo>
                    <a:lnTo>
                      <a:pt x="32058" y="26117"/>
                    </a:lnTo>
                    <a:lnTo>
                      <a:pt x="32135" y="25847"/>
                    </a:lnTo>
                    <a:lnTo>
                      <a:pt x="32212" y="25558"/>
                    </a:lnTo>
                    <a:lnTo>
                      <a:pt x="32270" y="25249"/>
                    </a:lnTo>
                    <a:lnTo>
                      <a:pt x="32289" y="24940"/>
                    </a:lnTo>
                    <a:lnTo>
                      <a:pt x="32308" y="24612"/>
                    </a:lnTo>
                    <a:lnTo>
                      <a:pt x="32308" y="24285"/>
                    </a:lnTo>
                    <a:lnTo>
                      <a:pt x="32289" y="23957"/>
                    </a:lnTo>
                    <a:lnTo>
                      <a:pt x="32251" y="23609"/>
                    </a:lnTo>
                    <a:lnTo>
                      <a:pt x="32212" y="23262"/>
                    </a:lnTo>
                    <a:lnTo>
                      <a:pt x="32135" y="22915"/>
                    </a:lnTo>
                    <a:lnTo>
                      <a:pt x="31980" y="22201"/>
                    </a:lnTo>
                    <a:lnTo>
                      <a:pt x="31788" y="21488"/>
                    </a:lnTo>
                    <a:lnTo>
                      <a:pt x="31556" y="20774"/>
                    </a:lnTo>
                    <a:lnTo>
                      <a:pt x="31305" y="20080"/>
                    </a:lnTo>
                    <a:lnTo>
                      <a:pt x="31016" y="19405"/>
                    </a:lnTo>
                    <a:lnTo>
                      <a:pt x="30727" y="18749"/>
                    </a:lnTo>
                    <a:lnTo>
                      <a:pt x="30418" y="18132"/>
                    </a:lnTo>
                    <a:lnTo>
                      <a:pt x="30129" y="17572"/>
                    </a:lnTo>
                    <a:lnTo>
                      <a:pt x="29839" y="17051"/>
                    </a:lnTo>
                    <a:lnTo>
                      <a:pt x="29569" y="16588"/>
                    </a:lnTo>
                    <a:lnTo>
                      <a:pt x="29049" y="15720"/>
                    </a:lnTo>
                    <a:lnTo>
                      <a:pt x="28509" y="14795"/>
                    </a:lnTo>
                    <a:lnTo>
                      <a:pt x="27428" y="12827"/>
                    </a:lnTo>
                    <a:lnTo>
                      <a:pt x="26310" y="10763"/>
                    </a:lnTo>
                    <a:lnTo>
                      <a:pt x="25133" y="8680"/>
                    </a:lnTo>
                    <a:lnTo>
                      <a:pt x="24535" y="7639"/>
                    </a:lnTo>
                    <a:lnTo>
                      <a:pt x="23937" y="6616"/>
                    </a:lnTo>
                    <a:lnTo>
                      <a:pt x="23320" y="5633"/>
                    </a:lnTo>
                    <a:lnTo>
                      <a:pt x="22683" y="4687"/>
                    </a:lnTo>
                    <a:lnTo>
                      <a:pt x="22028" y="3781"/>
                    </a:lnTo>
                    <a:lnTo>
                      <a:pt x="21700" y="3337"/>
                    </a:lnTo>
                    <a:lnTo>
                      <a:pt x="21372" y="2932"/>
                    </a:lnTo>
                    <a:lnTo>
                      <a:pt x="21044" y="2527"/>
                    </a:lnTo>
                    <a:lnTo>
                      <a:pt x="20697" y="2141"/>
                    </a:lnTo>
                    <a:lnTo>
                      <a:pt x="20369" y="1775"/>
                    </a:lnTo>
                    <a:lnTo>
                      <a:pt x="20022" y="1428"/>
                    </a:lnTo>
                    <a:lnTo>
                      <a:pt x="19752" y="1158"/>
                    </a:lnTo>
                    <a:lnTo>
                      <a:pt x="19462" y="945"/>
                    </a:lnTo>
                    <a:lnTo>
                      <a:pt x="19192" y="733"/>
                    </a:lnTo>
                    <a:lnTo>
                      <a:pt x="18903" y="560"/>
                    </a:lnTo>
                    <a:lnTo>
                      <a:pt x="18633" y="405"/>
                    </a:lnTo>
                    <a:lnTo>
                      <a:pt x="18363" y="290"/>
                    </a:lnTo>
                    <a:lnTo>
                      <a:pt x="18093" y="174"/>
                    </a:lnTo>
                    <a:lnTo>
                      <a:pt x="17804" y="97"/>
                    </a:lnTo>
                    <a:lnTo>
                      <a:pt x="17533" y="58"/>
                    </a:lnTo>
                    <a:lnTo>
                      <a:pt x="17263" y="20"/>
                    </a:lnTo>
                    <a:lnTo>
                      <a:pt x="16993" y="0"/>
                    </a:lnTo>
                    <a:close/>
                  </a:path>
                </a:pathLst>
              </a:custGeom>
              <a:gradFill>
                <a:gsLst>
                  <a:gs pos="0">
                    <a:srgbClr val="8CC396"/>
                  </a:gs>
                  <a:gs pos="100000">
                    <a:srgbClr val="4D7F56"/>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 name="Google Shape;1892;p29"/>
              <p:cNvSpPr/>
              <p:nvPr/>
            </p:nvSpPr>
            <p:spPr>
              <a:xfrm>
                <a:off x="-1333525" y="1090025"/>
                <a:ext cx="805800" cy="208825"/>
              </a:xfrm>
              <a:custGeom>
                <a:avLst/>
                <a:gdLst/>
                <a:ahLst/>
                <a:cxnLst/>
                <a:rect l="l" t="t" r="r" b="b"/>
                <a:pathLst>
                  <a:path w="32232" h="8353" extrusionOk="0">
                    <a:moveTo>
                      <a:pt x="22510" y="1"/>
                    </a:moveTo>
                    <a:lnTo>
                      <a:pt x="22356" y="20"/>
                    </a:lnTo>
                    <a:lnTo>
                      <a:pt x="22183" y="39"/>
                    </a:lnTo>
                    <a:lnTo>
                      <a:pt x="22009" y="78"/>
                    </a:lnTo>
                    <a:lnTo>
                      <a:pt x="21700" y="174"/>
                    </a:lnTo>
                    <a:lnTo>
                      <a:pt x="21392" y="309"/>
                    </a:lnTo>
                    <a:lnTo>
                      <a:pt x="21083" y="464"/>
                    </a:lnTo>
                    <a:lnTo>
                      <a:pt x="20813" y="657"/>
                    </a:lnTo>
                    <a:lnTo>
                      <a:pt x="20273" y="1004"/>
                    </a:lnTo>
                    <a:lnTo>
                      <a:pt x="19887" y="1274"/>
                    </a:lnTo>
                    <a:lnTo>
                      <a:pt x="19501" y="1524"/>
                    </a:lnTo>
                    <a:lnTo>
                      <a:pt x="19096" y="1756"/>
                    </a:lnTo>
                    <a:lnTo>
                      <a:pt x="18691" y="1968"/>
                    </a:lnTo>
                    <a:lnTo>
                      <a:pt x="18286" y="2142"/>
                    </a:lnTo>
                    <a:lnTo>
                      <a:pt x="18074" y="2200"/>
                    </a:lnTo>
                    <a:lnTo>
                      <a:pt x="17862" y="2257"/>
                    </a:lnTo>
                    <a:lnTo>
                      <a:pt x="17650" y="2296"/>
                    </a:lnTo>
                    <a:lnTo>
                      <a:pt x="17418" y="2335"/>
                    </a:lnTo>
                    <a:lnTo>
                      <a:pt x="16994" y="2335"/>
                    </a:lnTo>
                    <a:lnTo>
                      <a:pt x="16627" y="2296"/>
                    </a:lnTo>
                    <a:lnTo>
                      <a:pt x="16261" y="2219"/>
                    </a:lnTo>
                    <a:lnTo>
                      <a:pt x="15914" y="2103"/>
                    </a:lnTo>
                    <a:lnTo>
                      <a:pt x="15547" y="1987"/>
                    </a:lnTo>
                    <a:lnTo>
                      <a:pt x="15084" y="1852"/>
                    </a:lnTo>
                    <a:lnTo>
                      <a:pt x="14602" y="1717"/>
                    </a:lnTo>
                    <a:lnTo>
                      <a:pt x="14371" y="1679"/>
                    </a:lnTo>
                    <a:lnTo>
                      <a:pt x="14120" y="1640"/>
                    </a:lnTo>
                    <a:lnTo>
                      <a:pt x="13869" y="1640"/>
                    </a:lnTo>
                    <a:lnTo>
                      <a:pt x="13618" y="1660"/>
                    </a:lnTo>
                    <a:lnTo>
                      <a:pt x="13426" y="1698"/>
                    </a:lnTo>
                    <a:lnTo>
                      <a:pt x="13213" y="1737"/>
                    </a:lnTo>
                    <a:lnTo>
                      <a:pt x="13021" y="1795"/>
                    </a:lnTo>
                    <a:lnTo>
                      <a:pt x="12828" y="1872"/>
                    </a:lnTo>
                    <a:lnTo>
                      <a:pt x="12461" y="2026"/>
                    </a:lnTo>
                    <a:lnTo>
                      <a:pt x="12095" y="2219"/>
                    </a:lnTo>
                    <a:lnTo>
                      <a:pt x="11670" y="2412"/>
                    </a:lnTo>
                    <a:lnTo>
                      <a:pt x="11458" y="2508"/>
                    </a:lnTo>
                    <a:lnTo>
                      <a:pt x="11246" y="2605"/>
                    </a:lnTo>
                    <a:lnTo>
                      <a:pt x="10860" y="2720"/>
                    </a:lnTo>
                    <a:lnTo>
                      <a:pt x="10455" y="2798"/>
                    </a:lnTo>
                    <a:lnTo>
                      <a:pt x="10050" y="2836"/>
                    </a:lnTo>
                    <a:lnTo>
                      <a:pt x="9626" y="2855"/>
                    </a:lnTo>
                    <a:lnTo>
                      <a:pt x="9201" y="2855"/>
                    </a:lnTo>
                    <a:lnTo>
                      <a:pt x="8796" y="2836"/>
                    </a:lnTo>
                    <a:lnTo>
                      <a:pt x="7948" y="2759"/>
                    </a:lnTo>
                    <a:lnTo>
                      <a:pt x="7446" y="2701"/>
                    </a:lnTo>
                    <a:lnTo>
                      <a:pt x="6925" y="2663"/>
                    </a:lnTo>
                    <a:lnTo>
                      <a:pt x="6231" y="2643"/>
                    </a:lnTo>
                    <a:lnTo>
                      <a:pt x="5517" y="2663"/>
                    </a:lnTo>
                    <a:lnTo>
                      <a:pt x="4823" y="2720"/>
                    </a:lnTo>
                    <a:lnTo>
                      <a:pt x="4129" y="2817"/>
                    </a:lnTo>
                    <a:lnTo>
                      <a:pt x="3434" y="2933"/>
                    </a:lnTo>
                    <a:lnTo>
                      <a:pt x="2740" y="3106"/>
                    </a:lnTo>
                    <a:lnTo>
                      <a:pt x="2084" y="3318"/>
                    </a:lnTo>
                    <a:lnTo>
                      <a:pt x="1409" y="3550"/>
                    </a:lnTo>
                    <a:lnTo>
                      <a:pt x="1409" y="3569"/>
                    </a:lnTo>
                    <a:lnTo>
                      <a:pt x="1158" y="3666"/>
                    </a:lnTo>
                    <a:lnTo>
                      <a:pt x="927" y="3762"/>
                    </a:lnTo>
                    <a:lnTo>
                      <a:pt x="695" y="3897"/>
                    </a:lnTo>
                    <a:lnTo>
                      <a:pt x="483" y="4051"/>
                    </a:lnTo>
                    <a:lnTo>
                      <a:pt x="387" y="4128"/>
                    </a:lnTo>
                    <a:lnTo>
                      <a:pt x="310" y="4225"/>
                    </a:lnTo>
                    <a:lnTo>
                      <a:pt x="232" y="4321"/>
                    </a:lnTo>
                    <a:lnTo>
                      <a:pt x="155" y="4437"/>
                    </a:lnTo>
                    <a:lnTo>
                      <a:pt x="97" y="4572"/>
                    </a:lnTo>
                    <a:lnTo>
                      <a:pt x="59" y="4707"/>
                    </a:lnTo>
                    <a:lnTo>
                      <a:pt x="20" y="4842"/>
                    </a:lnTo>
                    <a:lnTo>
                      <a:pt x="1" y="5016"/>
                    </a:lnTo>
                    <a:lnTo>
                      <a:pt x="1" y="5324"/>
                    </a:lnTo>
                    <a:lnTo>
                      <a:pt x="20" y="5614"/>
                    </a:lnTo>
                    <a:lnTo>
                      <a:pt x="97" y="5884"/>
                    </a:lnTo>
                    <a:lnTo>
                      <a:pt x="213" y="6115"/>
                    </a:lnTo>
                    <a:lnTo>
                      <a:pt x="348" y="6366"/>
                    </a:lnTo>
                    <a:lnTo>
                      <a:pt x="522" y="6578"/>
                    </a:lnTo>
                    <a:lnTo>
                      <a:pt x="715" y="6810"/>
                    </a:lnTo>
                    <a:lnTo>
                      <a:pt x="946" y="7022"/>
                    </a:lnTo>
                    <a:lnTo>
                      <a:pt x="1139" y="7176"/>
                    </a:lnTo>
                    <a:lnTo>
                      <a:pt x="1351" y="7330"/>
                    </a:lnTo>
                    <a:lnTo>
                      <a:pt x="1563" y="7446"/>
                    </a:lnTo>
                    <a:lnTo>
                      <a:pt x="1775" y="7523"/>
                    </a:lnTo>
                    <a:lnTo>
                      <a:pt x="1988" y="7600"/>
                    </a:lnTo>
                    <a:lnTo>
                      <a:pt x="2219" y="7639"/>
                    </a:lnTo>
                    <a:lnTo>
                      <a:pt x="2431" y="7639"/>
                    </a:lnTo>
                    <a:lnTo>
                      <a:pt x="2663" y="7620"/>
                    </a:lnTo>
                    <a:lnTo>
                      <a:pt x="2952" y="7562"/>
                    </a:lnTo>
                    <a:lnTo>
                      <a:pt x="3222" y="7465"/>
                    </a:lnTo>
                    <a:lnTo>
                      <a:pt x="3492" y="7330"/>
                    </a:lnTo>
                    <a:lnTo>
                      <a:pt x="3743" y="7176"/>
                    </a:lnTo>
                    <a:lnTo>
                      <a:pt x="3974" y="7002"/>
                    </a:lnTo>
                    <a:lnTo>
                      <a:pt x="4206" y="6810"/>
                    </a:lnTo>
                    <a:lnTo>
                      <a:pt x="4649" y="6385"/>
                    </a:lnTo>
                    <a:lnTo>
                      <a:pt x="5112" y="5961"/>
                    </a:lnTo>
                    <a:lnTo>
                      <a:pt x="5344" y="5787"/>
                    </a:lnTo>
                    <a:lnTo>
                      <a:pt x="5575" y="5614"/>
                    </a:lnTo>
                    <a:lnTo>
                      <a:pt x="5807" y="5459"/>
                    </a:lnTo>
                    <a:lnTo>
                      <a:pt x="6057" y="5344"/>
                    </a:lnTo>
                    <a:lnTo>
                      <a:pt x="6327" y="5266"/>
                    </a:lnTo>
                    <a:lnTo>
                      <a:pt x="6463" y="5247"/>
                    </a:lnTo>
                    <a:lnTo>
                      <a:pt x="6598" y="5228"/>
                    </a:lnTo>
                    <a:lnTo>
                      <a:pt x="6771" y="5247"/>
                    </a:lnTo>
                    <a:lnTo>
                      <a:pt x="6945" y="5247"/>
                    </a:lnTo>
                    <a:lnTo>
                      <a:pt x="7099" y="5286"/>
                    </a:lnTo>
                    <a:lnTo>
                      <a:pt x="7273" y="5344"/>
                    </a:lnTo>
                    <a:lnTo>
                      <a:pt x="7408" y="5401"/>
                    </a:lnTo>
                    <a:lnTo>
                      <a:pt x="7562" y="5479"/>
                    </a:lnTo>
                    <a:lnTo>
                      <a:pt x="7697" y="5575"/>
                    </a:lnTo>
                    <a:lnTo>
                      <a:pt x="7832" y="5672"/>
                    </a:lnTo>
                    <a:lnTo>
                      <a:pt x="8102" y="5884"/>
                    </a:lnTo>
                    <a:lnTo>
                      <a:pt x="8353" y="6134"/>
                    </a:lnTo>
                    <a:lnTo>
                      <a:pt x="8584" y="6424"/>
                    </a:lnTo>
                    <a:lnTo>
                      <a:pt x="8835" y="6694"/>
                    </a:lnTo>
                    <a:lnTo>
                      <a:pt x="9086" y="7002"/>
                    </a:lnTo>
                    <a:lnTo>
                      <a:pt x="9336" y="7272"/>
                    </a:lnTo>
                    <a:lnTo>
                      <a:pt x="9607" y="7542"/>
                    </a:lnTo>
                    <a:lnTo>
                      <a:pt x="9877" y="7774"/>
                    </a:lnTo>
                    <a:lnTo>
                      <a:pt x="10089" y="7909"/>
                    </a:lnTo>
                    <a:lnTo>
                      <a:pt x="10301" y="8025"/>
                    </a:lnTo>
                    <a:lnTo>
                      <a:pt x="10513" y="8121"/>
                    </a:lnTo>
                    <a:lnTo>
                      <a:pt x="10725" y="8218"/>
                    </a:lnTo>
                    <a:lnTo>
                      <a:pt x="10937" y="8275"/>
                    </a:lnTo>
                    <a:lnTo>
                      <a:pt x="11150" y="8314"/>
                    </a:lnTo>
                    <a:lnTo>
                      <a:pt x="11362" y="8333"/>
                    </a:lnTo>
                    <a:lnTo>
                      <a:pt x="11593" y="8353"/>
                    </a:lnTo>
                    <a:lnTo>
                      <a:pt x="11805" y="8333"/>
                    </a:lnTo>
                    <a:lnTo>
                      <a:pt x="12018" y="8314"/>
                    </a:lnTo>
                    <a:lnTo>
                      <a:pt x="12230" y="8275"/>
                    </a:lnTo>
                    <a:lnTo>
                      <a:pt x="12442" y="8218"/>
                    </a:lnTo>
                    <a:lnTo>
                      <a:pt x="12654" y="8160"/>
                    </a:lnTo>
                    <a:lnTo>
                      <a:pt x="12866" y="8063"/>
                    </a:lnTo>
                    <a:lnTo>
                      <a:pt x="13059" y="7986"/>
                    </a:lnTo>
                    <a:lnTo>
                      <a:pt x="13271" y="7870"/>
                    </a:lnTo>
                    <a:lnTo>
                      <a:pt x="13657" y="7639"/>
                    </a:lnTo>
                    <a:lnTo>
                      <a:pt x="14024" y="7350"/>
                    </a:lnTo>
                    <a:lnTo>
                      <a:pt x="14351" y="7041"/>
                    </a:lnTo>
                    <a:lnTo>
                      <a:pt x="14679" y="6694"/>
                    </a:lnTo>
                    <a:lnTo>
                      <a:pt x="14911" y="6424"/>
                    </a:lnTo>
                    <a:lnTo>
                      <a:pt x="15142" y="6173"/>
                    </a:lnTo>
                    <a:lnTo>
                      <a:pt x="15393" y="5922"/>
                    </a:lnTo>
                    <a:lnTo>
                      <a:pt x="15663" y="5729"/>
                    </a:lnTo>
                    <a:lnTo>
                      <a:pt x="15798" y="5633"/>
                    </a:lnTo>
                    <a:lnTo>
                      <a:pt x="15933" y="5556"/>
                    </a:lnTo>
                    <a:lnTo>
                      <a:pt x="16087" y="5498"/>
                    </a:lnTo>
                    <a:lnTo>
                      <a:pt x="16222" y="5440"/>
                    </a:lnTo>
                    <a:lnTo>
                      <a:pt x="16357" y="5421"/>
                    </a:lnTo>
                    <a:lnTo>
                      <a:pt x="16512" y="5401"/>
                    </a:lnTo>
                    <a:lnTo>
                      <a:pt x="16666" y="5401"/>
                    </a:lnTo>
                    <a:lnTo>
                      <a:pt x="16820" y="5421"/>
                    </a:lnTo>
                    <a:lnTo>
                      <a:pt x="17013" y="5479"/>
                    </a:lnTo>
                    <a:lnTo>
                      <a:pt x="17206" y="5575"/>
                    </a:lnTo>
                    <a:lnTo>
                      <a:pt x="17399" y="5691"/>
                    </a:lnTo>
                    <a:lnTo>
                      <a:pt x="17592" y="5807"/>
                    </a:lnTo>
                    <a:lnTo>
                      <a:pt x="17920" y="6038"/>
                    </a:lnTo>
                    <a:lnTo>
                      <a:pt x="18441" y="6385"/>
                    </a:lnTo>
                    <a:lnTo>
                      <a:pt x="18981" y="6732"/>
                    </a:lnTo>
                    <a:lnTo>
                      <a:pt x="19270" y="6887"/>
                    </a:lnTo>
                    <a:lnTo>
                      <a:pt x="19559" y="7022"/>
                    </a:lnTo>
                    <a:lnTo>
                      <a:pt x="19868" y="7137"/>
                    </a:lnTo>
                    <a:lnTo>
                      <a:pt x="20157" y="7234"/>
                    </a:lnTo>
                    <a:lnTo>
                      <a:pt x="20524" y="7311"/>
                    </a:lnTo>
                    <a:lnTo>
                      <a:pt x="20910" y="7350"/>
                    </a:lnTo>
                    <a:lnTo>
                      <a:pt x="21295" y="7350"/>
                    </a:lnTo>
                    <a:lnTo>
                      <a:pt x="21488" y="7330"/>
                    </a:lnTo>
                    <a:lnTo>
                      <a:pt x="21681" y="7292"/>
                    </a:lnTo>
                    <a:lnTo>
                      <a:pt x="21855" y="7234"/>
                    </a:lnTo>
                    <a:lnTo>
                      <a:pt x="22048" y="7176"/>
                    </a:lnTo>
                    <a:lnTo>
                      <a:pt x="22221" y="7099"/>
                    </a:lnTo>
                    <a:lnTo>
                      <a:pt x="22395" y="7002"/>
                    </a:lnTo>
                    <a:lnTo>
                      <a:pt x="22549" y="6906"/>
                    </a:lnTo>
                    <a:lnTo>
                      <a:pt x="22703" y="6771"/>
                    </a:lnTo>
                    <a:lnTo>
                      <a:pt x="22838" y="6636"/>
                    </a:lnTo>
                    <a:lnTo>
                      <a:pt x="22954" y="6482"/>
                    </a:lnTo>
                    <a:lnTo>
                      <a:pt x="23128" y="6231"/>
                    </a:lnTo>
                    <a:lnTo>
                      <a:pt x="23282" y="5961"/>
                    </a:lnTo>
                    <a:lnTo>
                      <a:pt x="23456" y="5633"/>
                    </a:lnTo>
                    <a:lnTo>
                      <a:pt x="23552" y="5479"/>
                    </a:lnTo>
                    <a:lnTo>
                      <a:pt x="23668" y="5344"/>
                    </a:lnTo>
                    <a:lnTo>
                      <a:pt x="23764" y="5247"/>
                    </a:lnTo>
                    <a:lnTo>
                      <a:pt x="23880" y="5151"/>
                    </a:lnTo>
                    <a:lnTo>
                      <a:pt x="24015" y="5093"/>
                    </a:lnTo>
                    <a:lnTo>
                      <a:pt x="24169" y="5074"/>
                    </a:lnTo>
                    <a:lnTo>
                      <a:pt x="24304" y="5093"/>
                    </a:lnTo>
                    <a:lnTo>
                      <a:pt x="24439" y="5131"/>
                    </a:lnTo>
                    <a:lnTo>
                      <a:pt x="24594" y="5189"/>
                    </a:lnTo>
                    <a:lnTo>
                      <a:pt x="24729" y="5266"/>
                    </a:lnTo>
                    <a:lnTo>
                      <a:pt x="25327" y="5614"/>
                    </a:lnTo>
                    <a:lnTo>
                      <a:pt x="25924" y="5999"/>
                    </a:lnTo>
                    <a:lnTo>
                      <a:pt x="26465" y="6347"/>
                    </a:lnTo>
                    <a:lnTo>
                      <a:pt x="27043" y="6694"/>
                    </a:lnTo>
                    <a:lnTo>
                      <a:pt x="27333" y="6848"/>
                    </a:lnTo>
                    <a:lnTo>
                      <a:pt x="27641" y="7002"/>
                    </a:lnTo>
                    <a:lnTo>
                      <a:pt x="27950" y="7137"/>
                    </a:lnTo>
                    <a:lnTo>
                      <a:pt x="28258" y="7253"/>
                    </a:lnTo>
                    <a:lnTo>
                      <a:pt x="28606" y="7350"/>
                    </a:lnTo>
                    <a:lnTo>
                      <a:pt x="28953" y="7427"/>
                    </a:lnTo>
                    <a:lnTo>
                      <a:pt x="29300" y="7465"/>
                    </a:lnTo>
                    <a:lnTo>
                      <a:pt x="29628" y="7465"/>
                    </a:lnTo>
                    <a:lnTo>
                      <a:pt x="29975" y="7446"/>
                    </a:lnTo>
                    <a:lnTo>
                      <a:pt x="30303" y="7388"/>
                    </a:lnTo>
                    <a:lnTo>
                      <a:pt x="30612" y="7311"/>
                    </a:lnTo>
                    <a:lnTo>
                      <a:pt x="30920" y="7195"/>
                    </a:lnTo>
                    <a:lnTo>
                      <a:pt x="31113" y="7099"/>
                    </a:lnTo>
                    <a:lnTo>
                      <a:pt x="31306" y="6983"/>
                    </a:lnTo>
                    <a:lnTo>
                      <a:pt x="31518" y="6867"/>
                    </a:lnTo>
                    <a:lnTo>
                      <a:pt x="31692" y="6713"/>
                    </a:lnTo>
                    <a:lnTo>
                      <a:pt x="31865" y="6559"/>
                    </a:lnTo>
                    <a:lnTo>
                      <a:pt x="32000" y="6385"/>
                    </a:lnTo>
                    <a:lnTo>
                      <a:pt x="32116" y="6212"/>
                    </a:lnTo>
                    <a:lnTo>
                      <a:pt x="32193" y="5999"/>
                    </a:lnTo>
                    <a:lnTo>
                      <a:pt x="32213" y="5903"/>
                    </a:lnTo>
                    <a:lnTo>
                      <a:pt x="32232" y="5787"/>
                    </a:lnTo>
                    <a:lnTo>
                      <a:pt x="32232" y="5691"/>
                    </a:lnTo>
                    <a:lnTo>
                      <a:pt x="32213" y="5575"/>
                    </a:lnTo>
                    <a:lnTo>
                      <a:pt x="32174" y="5479"/>
                    </a:lnTo>
                    <a:lnTo>
                      <a:pt x="32135" y="5382"/>
                    </a:lnTo>
                    <a:lnTo>
                      <a:pt x="32020" y="5170"/>
                    </a:lnTo>
                    <a:lnTo>
                      <a:pt x="31885" y="5016"/>
                    </a:lnTo>
                    <a:lnTo>
                      <a:pt x="31750" y="4881"/>
                    </a:lnTo>
                    <a:lnTo>
                      <a:pt x="31576" y="4784"/>
                    </a:lnTo>
                    <a:lnTo>
                      <a:pt x="31402" y="4688"/>
                    </a:lnTo>
                    <a:lnTo>
                      <a:pt x="31229" y="4611"/>
                    </a:lnTo>
                    <a:lnTo>
                      <a:pt x="31055" y="4572"/>
                    </a:lnTo>
                    <a:lnTo>
                      <a:pt x="30727" y="4495"/>
                    </a:lnTo>
                    <a:lnTo>
                      <a:pt x="30399" y="4456"/>
                    </a:lnTo>
                    <a:lnTo>
                      <a:pt x="30052" y="4456"/>
                    </a:lnTo>
                    <a:lnTo>
                      <a:pt x="29705" y="4437"/>
                    </a:lnTo>
                    <a:lnTo>
                      <a:pt x="29377" y="4398"/>
                    </a:lnTo>
                    <a:lnTo>
                      <a:pt x="29146" y="4360"/>
                    </a:lnTo>
                    <a:lnTo>
                      <a:pt x="28953" y="4302"/>
                    </a:lnTo>
                    <a:lnTo>
                      <a:pt x="28741" y="4225"/>
                    </a:lnTo>
                    <a:lnTo>
                      <a:pt x="28548" y="4148"/>
                    </a:lnTo>
                    <a:lnTo>
                      <a:pt x="28162" y="3974"/>
                    </a:lnTo>
                    <a:lnTo>
                      <a:pt x="27795" y="3743"/>
                    </a:lnTo>
                    <a:lnTo>
                      <a:pt x="27448" y="3511"/>
                    </a:lnTo>
                    <a:lnTo>
                      <a:pt x="27140" y="3241"/>
                    </a:lnTo>
                    <a:lnTo>
                      <a:pt x="26831" y="2990"/>
                    </a:lnTo>
                    <a:lnTo>
                      <a:pt x="26561" y="2720"/>
                    </a:lnTo>
                    <a:lnTo>
                      <a:pt x="26040" y="2200"/>
                    </a:lnTo>
                    <a:lnTo>
                      <a:pt x="25558" y="1717"/>
                    </a:lnTo>
                    <a:lnTo>
                      <a:pt x="25076" y="1254"/>
                    </a:lnTo>
                    <a:lnTo>
                      <a:pt x="24806" y="1042"/>
                    </a:lnTo>
                    <a:lnTo>
                      <a:pt x="24536" y="830"/>
                    </a:lnTo>
                    <a:lnTo>
                      <a:pt x="24266" y="637"/>
                    </a:lnTo>
                    <a:lnTo>
                      <a:pt x="23976" y="444"/>
                    </a:lnTo>
                    <a:lnTo>
                      <a:pt x="23648" y="271"/>
                    </a:lnTo>
                    <a:lnTo>
                      <a:pt x="23321" y="136"/>
                    </a:lnTo>
                    <a:lnTo>
                      <a:pt x="22993" y="59"/>
                    </a:lnTo>
                    <a:lnTo>
                      <a:pt x="22684" y="20"/>
                    </a:lnTo>
                    <a:lnTo>
                      <a:pt x="22510" y="1"/>
                    </a:lnTo>
                    <a:close/>
                  </a:path>
                </a:pathLst>
              </a:custGeom>
              <a:gradFill>
                <a:gsLst>
                  <a:gs pos="0">
                    <a:schemeClr val="lt1"/>
                  </a:gs>
                  <a:gs pos="100000">
                    <a:srgbClr val="B6C9DB"/>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 name="Google Shape;1893;p29"/>
              <p:cNvSpPr/>
              <p:nvPr/>
            </p:nvSpPr>
            <p:spPr>
              <a:xfrm>
                <a:off x="-1222125" y="353200"/>
                <a:ext cx="593150" cy="571950"/>
              </a:xfrm>
              <a:custGeom>
                <a:avLst/>
                <a:gdLst/>
                <a:ahLst/>
                <a:cxnLst/>
                <a:rect l="l" t="t" r="r" b="b"/>
                <a:pathLst>
                  <a:path w="23726" h="22878" extrusionOk="0">
                    <a:moveTo>
                      <a:pt x="12152" y="1"/>
                    </a:moveTo>
                    <a:lnTo>
                      <a:pt x="11940" y="39"/>
                    </a:lnTo>
                    <a:lnTo>
                      <a:pt x="11747" y="59"/>
                    </a:lnTo>
                    <a:lnTo>
                      <a:pt x="11535" y="117"/>
                    </a:lnTo>
                    <a:lnTo>
                      <a:pt x="11342" y="175"/>
                    </a:lnTo>
                    <a:lnTo>
                      <a:pt x="10937" y="329"/>
                    </a:lnTo>
                    <a:lnTo>
                      <a:pt x="10532" y="541"/>
                    </a:lnTo>
                    <a:lnTo>
                      <a:pt x="10127" y="792"/>
                    </a:lnTo>
                    <a:lnTo>
                      <a:pt x="9741" y="1081"/>
                    </a:lnTo>
                    <a:lnTo>
                      <a:pt x="9355" y="1390"/>
                    </a:lnTo>
                    <a:lnTo>
                      <a:pt x="8970" y="1718"/>
                    </a:lnTo>
                    <a:lnTo>
                      <a:pt x="8584" y="2084"/>
                    </a:lnTo>
                    <a:lnTo>
                      <a:pt x="8198" y="2451"/>
                    </a:lnTo>
                    <a:lnTo>
                      <a:pt x="7870" y="2817"/>
                    </a:lnTo>
                    <a:lnTo>
                      <a:pt x="7523" y="3184"/>
                    </a:lnTo>
                    <a:lnTo>
                      <a:pt x="6867" y="3955"/>
                    </a:lnTo>
                    <a:lnTo>
                      <a:pt x="6231" y="4746"/>
                    </a:lnTo>
                    <a:lnTo>
                      <a:pt x="5633" y="5595"/>
                    </a:lnTo>
                    <a:lnTo>
                      <a:pt x="5035" y="6463"/>
                    </a:lnTo>
                    <a:lnTo>
                      <a:pt x="4475" y="7350"/>
                    </a:lnTo>
                    <a:lnTo>
                      <a:pt x="3935" y="8276"/>
                    </a:lnTo>
                    <a:lnTo>
                      <a:pt x="3434" y="9221"/>
                    </a:lnTo>
                    <a:lnTo>
                      <a:pt x="2952" y="10166"/>
                    </a:lnTo>
                    <a:lnTo>
                      <a:pt x="2489" y="11130"/>
                    </a:lnTo>
                    <a:lnTo>
                      <a:pt x="2045" y="12095"/>
                    </a:lnTo>
                    <a:lnTo>
                      <a:pt x="1640" y="13078"/>
                    </a:lnTo>
                    <a:lnTo>
                      <a:pt x="1274" y="14043"/>
                    </a:lnTo>
                    <a:lnTo>
                      <a:pt x="926" y="15007"/>
                    </a:lnTo>
                    <a:lnTo>
                      <a:pt x="598" y="15972"/>
                    </a:lnTo>
                    <a:lnTo>
                      <a:pt x="309" y="16917"/>
                    </a:lnTo>
                    <a:lnTo>
                      <a:pt x="155" y="17476"/>
                    </a:lnTo>
                    <a:lnTo>
                      <a:pt x="97" y="17766"/>
                    </a:lnTo>
                    <a:lnTo>
                      <a:pt x="58" y="18055"/>
                    </a:lnTo>
                    <a:lnTo>
                      <a:pt x="20" y="18344"/>
                    </a:lnTo>
                    <a:lnTo>
                      <a:pt x="1" y="18634"/>
                    </a:lnTo>
                    <a:lnTo>
                      <a:pt x="1" y="18923"/>
                    </a:lnTo>
                    <a:lnTo>
                      <a:pt x="1" y="19193"/>
                    </a:lnTo>
                    <a:lnTo>
                      <a:pt x="39" y="19482"/>
                    </a:lnTo>
                    <a:lnTo>
                      <a:pt x="97" y="19733"/>
                    </a:lnTo>
                    <a:lnTo>
                      <a:pt x="174" y="20003"/>
                    </a:lnTo>
                    <a:lnTo>
                      <a:pt x="271" y="20235"/>
                    </a:lnTo>
                    <a:lnTo>
                      <a:pt x="406" y="20447"/>
                    </a:lnTo>
                    <a:lnTo>
                      <a:pt x="560" y="20659"/>
                    </a:lnTo>
                    <a:lnTo>
                      <a:pt x="753" y="20832"/>
                    </a:lnTo>
                    <a:lnTo>
                      <a:pt x="965" y="21006"/>
                    </a:lnTo>
                    <a:lnTo>
                      <a:pt x="1158" y="21103"/>
                    </a:lnTo>
                    <a:lnTo>
                      <a:pt x="1370" y="21180"/>
                    </a:lnTo>
                    <a:lnTo>
                      <a:pt x="1582" y="21238"/>
                    </a:lnTo>
                    <a:lnTo>
                      <a:pt x="1775" y="21276"/>
                    </a:lnTo>
                    <a:lnTo>
                      <a:pt x="2219" y="21276"/>
                    </a:lnTo>
                    <a:lnTo>
                      <a:pt x="2431" y="21238"/>
                    </a:lnTo>
                    <a:lnTo>
                      <a:pt x="2643" y="21199"/>
                    </a:lnTo>
                    <a:lnTo>
                      <a:pt x="2874" y="21141"/>
                    </a:lnTo>
                    <a:lnTo>
                      <a:pt x="3087" y="21064"/>
                    </a:lnTo>
                    <a:lnTo>
                      <a:pt x="3299" y="20967"/>
                    </a:lnTo>
                    <a:lnTo>
                      <a:pt x="3511" y="20871"/>
                    </a:lnTo>
                    <a:lnTo>
                      <a:pt x="3704" y="20755"/>
                    </a:lnTo>
                    <a:lnTo>
                      <a:pt x="3897" y="20640"/>
                    </a:lnTo>
                    <a:lnTo>
                      <a:pt x="4263" y="20370"/>
                    </a:lnTo>
                    <a:lnTo>
                      <a:pt x="4610" y="20080"/>
                    </a:lnTo>
                    <a:lnTo>
                      <a:pt x="4938" y="19772"/>
                    </a:lnTo>
                    <a:lnTo>
                      <a:pt x="5613" y="19174"/>
                    </a:lnTo>
                    <a:lnTo>
                      <a:pt x="5961" y="18884"/>
                    </a:lnTo>
                    <a:lnTo>
                      <a:pt x="6308" y="18614"/>
                    </a:lnTo>
                    <a:lnTo>
                      <a:pt x="6694" y="18383"/>
                    </a:lnTo>
                    <a:lnTo>
                      <a:pt x="6886" y="18286"/>
                    </a:lnTo>
                    <a:lnTo>
                      <a:pt x="7099" y="18190"/>
                    </a:lnTo>
                    <a:lnTo>
                      <a:pt x="7176" y="18614"/>
                    </a:lnTo>
                    <a:lnTo>
                      <a:pt x="7272" y="19058"/>
                    </a:lnTo>
                    <a:lnTo>
                      <a:pt x="7388" y="19482"/>
                    </a:lnTo>
                    <a:lnTo>
                      <a:pt x="7523" y="19907"/>
                    </a:lnTo>
                    <a:lnTo>
                      <a:pt x="7677" y="20312"/>
                    </a:lnTo>
                    <a:lnTo>
                      <a:pt x="7851" y="20717"/>
                    </a:lnTo>
                    <a:lnTo>
                      <a:pt x="8063" y="21083"/>
                    </a:lnTo>
                    <a:lnTo>
                      <a:pt x="8295" y="21450"/>
                    </a:lnTo>
                    <a:lnTo>
                      <a:pt x="8430" y="21623"/>
                    </a:lnTo>
                    <a:lnTo>
                      <a:pt x="8584" y="21797"/>
                    </a:lnTo>
                    <a:lnTo>
                      <a:pt x="8738" y="21951"/>
                    </a:lnTo>
                    <a:lnTo>
                      <a:pt x="8912" y="22106"/>
                    </a:lnTo>
                    <a:lnTo>
                      <a:pt x="9085" y="22241"/>
                    </a:lnTo>
                    <a:lnTo>
                      <a:pt x="9259" y="22376"/>
                    </a:lnTo>
                    <a:lnTo>
                      <a:pt x="9452" y="22491"/>
                    </a:lnTo>
                    <a:lnTo>
                      <a:pt x="9645" y="22588"/>
                    </a:lnTo>
                    <a:lnTo>
                      <a:pt x="9838" y="22665"/>
                    </a:lnTo>
                    <a:lnTo>
                      <a:pt x="10050" y="22742"/>
                    </a:lnTo>
                    <a:lnTo>
                      <a:pt x="10243" y="22800"/>
                    </a:lnTo>
                    <a:lnTo>
                      <a:pt x="10455" y="22858"/>
                    </a:lnTo>
                    <a:lnTo>
                      <a:pt x="10667" y="22877"/>
                    </a:lnTo>
                    <a:lnTo>
                      <a:pt x="11111" y="22877"/>
                    </a:lnTo>
                    <a:lnTo>
                      <a:pt x="11323" y="22838"/>
                    </a:lnTo>
                    <a:lnTo>
                      <a:pt x="11612" y="22761"/>
                    </a:lnTo>
                    <a:lnTo>
                      <a:pt x="11901" y="22665"/>
                    </a:lnTo>
                    <a:lnTo>
                      <a:pt x="12171" y="22530"/>
                    </a:lnTo>
                    <a:lnTo>
                      <a:pt x="12403" y="22356"/>
                    </a:lnTo>
                    <a:lnTo>
                      <a:pt x="12654" y="22163"/>
                    </a:lnTo>
                    <a:lnTo>
                      <a:pt x="12866" y="21970"/>
                    </a:lnTo>
                    <a:lnTo>
                      <a:pt x="13078" y="21739"/>
                    </a:lnTo>
                    <a:lnTo>
                      <a:pt x="13290" y="21508"/>
                    </a:lnTo>
                    <a:lnTo>
                      <a:pt x="13676" y="20987"/>
                    </a:lnTo>
                    <a:lnTo>
                      <a:pt x="14062" y="20466"/>
                    </a:lnTo>
                    <a:lnTo>
                      <a:pt x="14428" y="19926"/>
                    </a:lnTo>
                    <a:lnTo>
                      <a:pt x="14814" y="19424"/>
                    </a:lnTo>
                    <a:lnTo>
                      <a:pt x="14949" y="19251"/>
                    </a:lnTo>
                    <a:lnTo>
                      <a:pt x="15103" y="19097"/>
                    </a:lnTo>
                    <a:lnTo>
                      <a:pt x="15277" y="18961"/>
                    </a:lnTo>
                    <a:lnTo>
                      <a:pt x="15470" y="18846"/>
                    </a:lnTo>
                    <a:lnTo>
                      <a:pt x="15663" y="18749"/>
                    </a:lnTo>
                    <a:lnTo>
                      <a:pt x="15856" y="18711"/>
                    </a:lnTo>
                    <a:lnTo>
                      <a:pt x="15952" y="18691"/>
                    </a:lnTo>
                    <a:lnTo>
                      <a:pt x="16048" y="18691"/>
                    </a:lnTo>
                    <a:lnTo>
                      <a:pt x="16145" y="18711"/>
                    </a:lnTo>
                    <a:lnTo>
                      <a:pt x="16261" y="18749"/>
                    </a:lnTo>
                    <a:lnTo>
                      <a:pt x="16376" y="18807"/>
                    </a:lnTo>
                    <a:lnTo>
                      <a:pt x="16492" y="18884"/>
                    </a:lnTo>
                    <a:lnTo>
                      <a:pt x="16589" y="18981"/>
                    </a:lnTo>
                    <a:lnTo>
                      <a:pt x="16685" y="19097"/>
                    </a:lnTo>
                    <a:lnTo>
                      <a:pt x="16839" y="19328"/>
                    </a:lnTo>
                    <a:lnTo>
                      <a:pt x="17013" y="19579"/>
                    </a:lnTo>
                    <a:lnTo>
                      <a:pt x="17148" y="19772"/>
                    </a:lnTo>
                    <a:lnTo>
                      <a:pt x="17302" y="19964"/>
                    </a:lnTo>
                    <a:lnTo>
                      <a:pt x="17476" y="20138"/>
                    </a:lnTo>
                    <a:lnTo>
                      <a:pt x="17649" y="20312"/>
                    </a:lnTo>
                    <a:lnTo>
                      <a:pt x="17842" y="20466"/>
                    </a:lnTo>
                    <a:lnTo>
                      <a:pt x="18035" y="20601"/>
                    </a:lnTo>
                    <a:lnTo>
                      <a:pt x="18247" y="20736"/>
                    </a:lnTo>
                    <a:lnTo>
                      <a:pt x="18460" y="20852"/>
                    </a:lnTo>
                    <a:lnTo>
                      <a:pt x="18672" y="20948"/>
                    </a:lnTo>
                    <a:lnTo>
                      <a:pt x="18903" y="21025"/>
                    </a:lnTo>
                    <a:lnTo>
                      <a:pt x="19135" y="21103"/>
                    </a:lnTo>
                    <a:lnTo>
                      <a:pt x="19385" y="21160"/>
                    </a:lnTo>
                    <a:lnTo>
                      <a:pt x="19617" y="21199"/>
                    </a:lnTo>
                    <a:lnTo>
                      <a:pt x="19868" y="21218"/>
                    </a:lnTo>
                    <a:lnTo>
                      <a:pt x="20350" y="21218"/>
                    </a:lnTo>
                    <a:lnTo>
                      <a:pt x="20601" y="21180"/>
                    </a:lnTo>
                    <a:lnTo>
                      <a:pt x="20832" y="21141"/>
                    </a:lnTo>
                    <a:lnTo>
                      <a:pt x="21063" y="21083"/>
                    </a:lnTo>
                    <a:lnTo>
                      <a:pt x="21295" y="21006"/>
                    </a:lnTo>
                    <a:lnTo>
                      <a:pt x="21526" y="20910"/>
                    </a:lnTo>
                    <a:lnTo>
                      <a:pt x="21739" y="20794"/>
                    </a:lnTo>
                    <a:lnTo>
                      <a:pt x="21951" y="20678"/>
                    </a:lnTo>
                    <a:lnTo>
                      <a:pt x="22163" y="20543"/>
                    </a:lnTo>
                    <a:lnTo>
                      <a:pt x="22356" y="20389"/>
                    </a:lnTo>
                    <a:lnTo>
                      <a:pt x="22529" y="20235"/>
                    </a:lnTo>
                    <a:lnTo>
                      <a:pt x="22703" y="20061"/>
                    </a:lnTo>
                    <a:lnTo>
                      <a:pt x="22877" y="19868"/>
                    </a:lnTo>
                    <a:lnTo>
                      <a:pt x="23012" y="19675"/>
                    </a:lnTo>
                    <a:lnTo>
                      <a:pt x="23166" y="19482"/>
                    </a:lnTo>
                    <a:lnTo>
                      <a:pt x="23282" y="19270"/>
                    </a:lnTo>
                    <a:lnTo>
                      <a:pt x="23378" y="19058"/>
                    </a:lnTo>
                    <a:lnTo>
                      <a:pt x="23474" y="18846"/>
                    </a:lnTo>
                    <a:lnTo>
                      <a:pt x="23532" y="18653"/>
                    </a:lnTo>
                    <a:lnTo>
                      <a:pt x="23629" y="18248"/>
                    </a:lnTo>
                    <a:lnTo>
                      <a:pt x="23706" y="17843"/>
                    </a:lnTo>
                    <a:lnTo>
                      <a:pt x="23725" y="17418"/>
                    </a:lnTo>
                    <a:lnTo>
                      <a:pt x="23706" y="17013"/>
                    </a:lnTo>
                    <a:lnTo>
                      <a:pt x="23648" y="16589"/>
                    </a:lnTo>
                    <a:lnTo>
                      <a:pt x="23552" y="16184"/>
                    </a:lnTo>
                    <a:lnTo>
                      <a:pt x="23436" y="15760"/>
                    </a:lnTo>
                    <a:lnTo>
                      <a:pt x="23301" y="15355"/>
                    </a:lnTo>
                    <a:lnTo>
                      <a:pt x="23147" y="14930"/>
                    </a:lnTo>
                    <a:lnTo>
                      <a:pt x="22973" y="14525"/>
                    </a:lnTo>
                    <a:lnTo>
                      <a:pt x="22780" y="14120"/>
                    </a:lnTo>
                    <a:lnTo>
                      <a:pt x="22568" y="13734"/>
                    </a:lnTo>
                    <a:lnTo>
                      <a:pt x="22356" y="13349"/>
                    </a:lnTo>
                    <a:lnTo>
                      <a:pt x="21893" y="12577"/>
                    </a:lnTo>
                    <a:lnTo>
                      <a:pt x="21507" y="11921"/>
                    </a:lnTo>
                    <a:lnTo>
                      <a:pt x="21102" y="11227"/>
                    </a:lnTo>
                    <a:lnTo>
                      <a:pt x="20273" y="9742"/>
                    </a:lnTo>
                    <a:lnTo>
                      <a:pt x="19424" y="8179"/>
                    </a:lnTo>
                    <a:lnTo>
                      <a:pt x="18537" y="6578"/>
                    </a:lnTo>
                    <a:lnTo>
                      <a:pt x="18093" y="5787"/>
                    </a:lnTo>
                    <a:lnTo>
                      <a:pt x="17630" y="5016"/>
                    </a:lnTo>
                    <a:lnTo>
                      <a:pt x="17148" y="4264"/>
                    </a:lnTo>
                    <a:lnTo>
                      <a:pt x="16666" y="3550"/>
                    </a:lnTo>
                    <a:lnTo>
                      <a:pt x="16183" y="2856"/>
                    </a:lnTo>
                    <a:lnTo>
                      <a:pt x="15682" y="2219"/>
                    </a:lnTo>
                    <a:lnTo>
                      <a:pt x="15180" y="1621"/>
                    </a:lnTo>
                    <a:lnTo>
                      <a:pt x="14910" y="1332"/>
                    </a:lnTo>
                    <a:lnTo>
                      <a:pt x="14660" y="1081"/>
                    </a:lnTo>
                    <a:lnTo>
                      <a:pt x="14448" y="888"/>
                    </a:lnTo>
                    <a:lnTo>
                      <a:pt x="14235" y="715"/>
                    </a:lnTo>
                    <a:lnTo>
                      <a:pt x="14023" y="560"/>
                    </a:lnTo>
                    <a:lnTo>
                      <a:pt x="13811" y="425"/>
                    </a:lnTo>
                    <a:lnTo>
                      <a:pt x="13599" y="310"/>
                    </a:lnTo>
                    <a:lnTo>
                      <a:pt x="13406" y="213"/>
                    </a:lnTo>
                    <a:lnTo>
                      <a:pt x="13194" y="136"/>
                    </a:lnTo>
                    <a:lnTo>
                      <a:pt x="12982" y="78"/>
                    </a:lnTo>
                    <a:lnTo>
                      <a:pt x="12769" y="39"/>
                    </a:lnTo>
                    <a:lnTo>
                      <a:pt x="12557" y="20"/>
                    </a:lnTo>
                    <a:lnTo>
                      <a:pt x="12364" y="1"/>
                    </a:lnTo>
                    <a:close/>
                  </a:path>
                </a:pathLst>
              </a:custGeom>
              <a:gradFill>
                <a:gsLst>
                  <a:gs pos="0">
                    <a:srgbClr val="8CC396"/>
                  </a:gs>
                  <a:gs pos="100000">
                    <a:srgbClr val="4D7F56"/>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 name="Google Shape;1894;p29"/>
              <p:cNvSpPr/>
              <p:nvPr/>
            </p:nvSpPr>
            <p:spPr>
              <a:xfrm>
                <a:off x="-1226950" y="712950"/>
                <a:ext cx="605675" cy="216050"/>
              </a:xfrm>
              <a:custGeom>
                <a:avLst/>
                <a:gdLst/>
                <a:ahLst/>
                <a:cxnLst/>
                <a:rect l="l" t="t" r="r" b="b"/>
                <a:pathLst>
                  <a:path w="24227" h="8642" extrusionOk="0">
                    <a:moveTo>
                      <a:pt x="7292" y="0"/>
                    </a:moveTo>
                    <a:lnTo>
                      <a:pt x="7002" y="58"/>
                    </a:lnTo>
                    <a:lnTo>
                      <a:pt x="6713" y="135"/>
                    </a:lnTo>
                    <a:lnTo>
                      <a:pt x="6424" y="251"/>
                    </a:lnTo>
                    <a:lnTo>
                      <a:pt x="6154" y="386"/>
                    </a:lnTo>
                    <a:lnTo>
                      <a:pt x="5903" y="540"/>
                    </a:lnTo>
                    <a:lnTo>
                      <a:pt x="5652" y="714"/>
                    </a:lnTo>
                    <a:lnTo>
                      <a:pt x="5170" y="1080"/>
                    </a:lnTo>
                    <a:lnTo>
                      <a:pt x="4958" y="1235"/>
                    </a:lnTo>
                    <a:lnTo>
                      <a:pt x="4726" y="1408"/>
                    </a:lnTo>
                    <a:lnTo>
                      <a:pt x="4495" y="1582"/>
                    </a:lnTo>
                    <a:lnTo>
                      <a:pt x="4225" y="1736"/>
                    </a:lnTo>
                    <a:lnTo>
                      <a:pt x="3935" y="1871"/>
                    </a:lnTo>
                    <a:lnTo>
                      <a:pt x="3627" y="1987"/>
                    </a:lnTo>
                    <a:lnTo>
                      <a:pt x="3492" y="2025"/>
                    </a:lnTo>
                    <a:lnTo>
                      <a:pt x="3338" y="2045"/>
                    </a:lnTo>
                    <a:lnTo>
                      <a:pt x="3164" y="2064"/>
                    </a:lnTo>
                    <a:lnTo>
                      <a:pt x="2855" y="2064"/>
                    </a:lnTo>
                    <a:lnTo>
                      <a:pt x="2701" y="2025"/>
                    </a:lnTo>
                    <a:lnTo>
                      <a:pt x="2450" y="1948"/>
                    </a:lnTo>
                    <a:lnTo>
                      <a:pt x="2257" y="1890"/>
                    </a:lnTo>
                    <a:lnTo>
                      <a:pt x="2064" y="1852"/>
                    </a:lnTo>
                    <a:lnTo>
                      <a:pt x="1910" y="1833"/>
                    </a:lnTo>
                    <a:lnTo>
                      <a:pt x="1775" y="1833"/>
                    </a:lnTo>
                    <a:lnTo>
                      <a:pt x="1621" y="1852"/>
                    </a:lnTo>
                    <a:lnTo>
                      <a:pt x="1486" y="1871"/>
                    </a:lnTo>
                    <a:lnTo>
                      <a:pt x="1351" y="1929"/>
                    </a:lnTo>
                    <a:lnTo>
                      <a:pt x="1216" y="1987"/>
                    </a:lnTo>
                    <a:lnTo>
                      <a:pt x="1100" y="2045"/>
                    </a:lnTo>
                    <a:lnTo>
                      <a:pt x="965" y="2122"/>
                    </a:lnTo>
                    <a:lnTo>
                      <a:pt x="753" y="2315"/>
                    </a:lnTo>
                    <a:lnTo>
                      <a:pt x="560" y="2527"/>
                    </a:lnTo>
                    <a:lnTo>
                      <a:pt x="386" y="2778"/>
                    </a:lnTo>
                    <a:lnTo>
                      <a:pt x="271" y="3028"/>
                    </a:lnTo>
                    <a:lnTo>
                      <a:pt x="174" y="3260"/>
                    </a:lnTo>
                    <a:lnTo>
                      <a:pt x="116" y="3511"/>
                    </a:lnTo>
                    <a:lnTo>
                      <a:pt x="58" y="3761"/>
                    </a:lnTo>
                    <a:lnTo>
                      <a:pt x="20" y="4012"/>
                    </a:lnTo>
                    <a:lnTo>
                      <a:pt x="1" y="4282"/>
                    </a:lnTo>
                    <a:lnTo>
                      <a:pt x="1" y="4533"/>
                    </a:lnTo>
                    <a:lnTo>
                      <a:pt x="20" y="4803"/>
                    </a:lnTo>
                    <a:lnTo>
                      <a:pt x="58" y="5073"/>
                    </a:lnTo>
                    <a:lnTo>
                      <a:pt x="116" y="5324"/>
                    </a:lnTo>
                    <a:lnTo>
                      <a:pt x="174" y="5555"/>
                    </a:lnTo>
                    <a:lnTo>
                      <a:pt x="290" y="5806"/>
                    </a:lnTo>
                    <a:lnTo>
                      <a:pt x="406" y="6018"/>
                    </a:lnTo>
                    <a:lnTo>
                      <a:pt x="541" y="6230"/>
                    </a:lnTo>
                    <a:lnTo>
                      <a:pt x="695" y="6423"/>
                    </a:lnTo>
                    <a:lnTo>
                      <a:pt x="888" y="6577"/>
                    </a:lnTo>
                    <a:lnTo>
                      <a:pt x="1081" y="6732"/>
                    </a:lnTo>
                    <a:lnTo>
                      <a:pt x="1293" y="6848"/>
                    </a:lnTo>
                    <a:lnTo>
                      <a:pt x="1524" y="6925"/>
                    </a:lnTo>
                    <a:lnTo>
                      <a:pt x="1737" y="7002"/>
                    </a:lnTo>
                    <a:lnTo>
                      <a:pt x="1968" y="7021"/>
                    </a:lnTo>
                    <a:lnTo>
                      <a:pt x="2200" y="7040"/>
                    </a:lnTo>
                    <a:lnTo>
                      <a:pt x="2412" y="7040"/>
                    </a:lnTo>
                    <a:lnTo>
                      <a:pt x="2643" y="7002"/>
                    </a:lnTo>
                    <a:lnTo>
                      <a:pt x="2875" y="6963"/>
                    </a:lnTo>
                    <a:lnTo>
                      <a:pt x="3106" y="6886"/>
                    </a:lnTo>
                    <a:lnTo>
                      <a:pt x="3338" y="6809"/>
                    </a:lnTo>
                    <a:lnTo>
                      <a:pt x="3550" y="6713"/>
                    </a:lnTo>
                    <a:lnTo>
                      <a:pt x="3762" y="6616"/>
                    </a:lnTo>
                    <a:lnTo>
                      <a:pt x="3974" y="6500"/>
                    </a:lnTo>
                    <a:lnTo>
                      <a:pt x="4167" y="6365"/>
                    </a:lnTo>
                    <a:lnTo>
                      <a:pt x="4553" y="6095"/>
                    </a:lnTo>
                    <a:lnTo>
                      <a:pt x="4977" y="5729"/>
                    </a:lnTo>
                    <a:lnTo>
                      <a:pt x="5401" y="5343"/>
                    </a:lnTo>
                    <a:lnTo>
                      <a:pt x="5826" y="4957"/>
                    </a:lnTo>
                    <a:lnTo>
                      <a:pt x="6250" y="4591"/>
                    </a:lnTo>
                    <a:lnTo>
                      <a:pt x="6482" y="4417"/>
                    </a:lnTo>
                    <a:lnTo>
                      <a:pt x="6694" y="4263"/>
                    </a:lnTo>
                    <a:lnTo>
                      <a:pt x="6925" y="4128"/>
                    </a:lnTo>
                    <a:lnTo>
                      <a:pt x="7176" y="4012"/>
                    </a:lnTo>
                    <a:lnTo>
                      <a:pt x="7272" y="4417"/>
                    </a:lnTo>
                    <a:lnTo>
                      <a:pt x="7369" y="4822"/>
                    </a:lnTo>
                    <a:lnTo>
                      <a:pt x="7465" y="5247"/>
                    </a:lnTo>
                    <a:lnTo>
                      <a:pt x="7600" y="5652"/>
                    </a:lnTo>
                    <a:lnTo>
                      <a:pt x="7755" y="6037"/>
                    </a:lnTo>
                    <a:lnTo>
                      <a:pt x="7928" y="6423"/>
                    </a:lnTo>
                    <a:lnTo>
                      <a:pt x="8140" y="6790"/>
                    </a:lnTo>
                    <a:lnTo>
                      <a:pt x="8372" y="7156"/>
                    </a:lnTo>
                    <a:lnTo>
                      <a:pt x="8642" y="7484"/>
                    </a:lnTo>
                    <a:lnTo>
                      <a:pt x="8950" y="7773"/>
                    </a:lnTo>
                    <a:lnTo>
                      <a:pt x="9278" y="8024"/>
                    </a:lnTo>
                    <a:lnTo>
                      <a:pt x="9606" y="8256"/>
                    </a:lnTo>
                    <a:lnTo>
                      <a:pt x="9973" y="8410"/>
                    </a:lnTo>
                    <a:lnTo>
                      <a:pt x="10146" y="8487"/>
                    </a:lnTo>
                    <a:lnTo>
                      <a:pt x="10320" y="8545"/>
                    </a:lnTo>
                    <a:lnTo>
                      <a:pt x="10513" y="8583"/>
                    </a:lnTo>
                    <a:lnTo>
                      <a:pt x="10686" y="8622"/>
                    </a:lnTo>
                    <a:lnTo>
                      <a:pt x="10879" y="8641"/>
                    </a:lnTo>
                    <a:lnTo>
                      <a:pt x="11072" y="8641"/>
                    </a:lnTo>
                    <a:lnTo>
                      <a:pt x="11304" y="8622"/>
                    </a:lnTo>
                    <a:lnTo>
                      <a:pt x="11535" y="8603"/>
                    </a:lnTo>
                    <a:lnTo>
                      <a:pt x="11786" y="8545"/>
                    </a:lnTo>
                    <a:lnTo>
                      <a:pt x="11998" y="8468"/>
                    </a:lnTo>
                    <a:lnTo>
                      <a:pt x="12229" y="8371"/>
                    </a:lnTo>
                    <a:lnTo>
                      <a:pt x="12422" y="8256"/>
                    </a:lnTo>
                    <a:lnTo>
                      <a:pt x="12635" y="8121"/>
                    </a:lnTo>
                    <a:lnTo>
                      <a:pt x="12808" y="7986"/>
                    </a:lnTo>
                    <a:lnTo>
                      <a:pt x="13001" y="7831"/>
                    </a:lnTo>
                    <a:lnTo>
                      <a:pt x="13175" y="7677"/>
                    </a:lnTo>
                    <a:lnTo>
                      <a:pt x="13503" y="7310"/>
                    </a:lnTo>
                    <a:lnTo>
                      <a:pt x="13811" y="6925"/>
                    </a:lnTo>
                    <a:lnTo>
                      <a:pt x="14100" y="6520"/>
                    </a:lnTo>
                    <a:lnTo>
                      <a:pt x="14390" y="6115"/>
                    </a:lnTo>
                    <a:lnTo>
                      <a:pt x="14756" y="5613"/>
                    </a:lnTo>
                    <a:lnTo>
                      <a:pt x="15123" y="5112"/>
                    </a:lnTo>
                    <a:lnTo>
                      <a:pt x="15316" y="4899"/>
                    </a:lnTo>
                    <a:lnTo>
                      <a:pt x="15451" y="4784"/>
                    </a:lnTo>
                    <a:lnTo>
                      <a:pt x="15605" y="4649"/>
                    </a:lnTo>
                    <a:lnTo>
                      <a:pt x="15798" y="4533"/>
                    </a:lnTo>
                    <a:lnTo>
                      <a:pt x="15991" y="4475"/>
                    </a:lnTo>
                    <a:lnTo>
                      <a:pt x="16087" y="4456"/>
                    </a:lnTo>
                    <a:lnTo>
                      <a:pt x="16299" y="4456"/>
                    </a:lnTo>
                    <a:lnTo>
                      <a:pt x="16396" y="4494"/>
                    </a:lnTo>
                    <a:lnTo>
                      <a:pt x="16492" y="4533"/>
                    </a:lnTo>
                    <a:lnTo>
                      <a:pt x="16569" y="4591"/>
                    </a:lnTo>
                    <a:lnTo>
                      <a:pt x="16724" y="4745"/>
                    </a:lnTo>
                    <a:lnTo>
                      <a:pt x="16859" y="4919"/>
                    </a:lnTo>
                    <a:lnTo>
                      <a:pt x="16974" y="5112"/>
                    </a:lnTo>
                    <a:lnTo>
                      <a:pt x="17071" y="5266"/>
                    </a:lnTo>
                    <a:lnTo>
                      <a:pt x="17225" y="5478"/>
                    </a:lnTo>
                    <a:lnTo>
                      <a:pt x="17379" y="5671"/>
                    </a:lnTo>
                    <a:lnTo>
                      <a:pt x="17553" y="5845"/>
                    </a:lnTo>
                    <a:lnTo>
                      <a:pt x="17746" y="6018"/>
                    </a:lnTo>
                    <a:lnTo>
                      <a:pt x="17939" y="6192"/>
                    </a:lnTo>
                    <a:lnTo>
                      <a:pt x="18151" y="6327"/>
                    </a:lnTo>
                    <a:lnTo>
                      <a:pt x="18363" y="6462"/>
                    </a:lnTo>
                    <a:lnTo>
                      <a:pt x="18595" y="6577"/>
                    </a:lnTo>
                    <a:lnTo>
                      <a:pt x="18826" y="6693"/>
                    </a:lnTo>
                    <a:lnTo>
                      <a:pt x="19058" y="6770"/>
                    </a:lnTo>
                    <a:lnTo>
                      <a:pt x="19308" y="6848"/>
                    </a:lnTo>
                    <a:lnTo>
                      <a:pt x="19559" y="6905"/>
                    </a:lnTo>
                    <a:lnTo>
                      <a:pt x="19791" y="6944"/>
                    </a:lnTo>
                    <a:lnTo>
                      <a:pt x="20061" y="6963"/>
                    </a:lnTo>
                    <a:lnTo>
                      <a:pt x="20311" y="6983"/>
                    </a:lnTo>
                    <a:lnTo>
                      <a:pt x="20562" y="6963"/>
                    </a:lnTo>
                    <a:lnTo>
                      <a:pt x="20813" y="6925"/>
                    </a:lnTo>
                    <a:lnTo>
                      <a:pt x="21064" y="6886"/>
                    </a:lnTo>
                    <a:lnTo>
                      <a:pt x="21295" y="6828"/>
                    </a:lnTo>
                    <a:lnTo>
                      <a:pt x="21546" y="6732"/>
                    </a:lnTo>
                    <a:lnTo>
                      <a:pt x="21777" y="6635"/>
                    </a:lnTo>
                    <a:lnTo>
                      <a:pt x="22009" y="6539"/>
                    </a:lnTo>
                    <a:lnTo>
                      <a:pt x="22221" y="6404"/>
                    </a:lnTo>
                    <a:lnTo>
                      <a:pt x="22433" y="6269"/>
                    </a:lnTo>
                    <a:lnTo>
                      <a:pt x="22626" y="6115"/>
                    </a:lnTo>
                    <a:lnTo>
                      <a:pt x="22819" y="5941"/>
                    </a:lnTo>
                    <a:lnTo>
                      <a:pt x="23012" y="5767"/>
                    </a:lnTo>
                    <a:lnTo>
                      <a:pt x="23166" y="5574"/>
                    </a:lnTo>
                    <a:lnTo>
                      <a:pt x="23340" y="5382"/>
                    </a:lnTo>
                    <a:lnTo>
                      <a:pt x="23475" y="5169"/>
                    </a:lnTo>
                    <a:lnTo>
                      <a:pt x="23590" y="4938"/>
                    </a:lnTo>
                    <a:lnTo>
                      <a:pt x="23706" y="4726"/>
                    </a:lnTo>
                    <a:lnTo>
                      <a:pt x="23822" y="4456"/>
                    </a:lnTo>
                    <a:lnTo>
                      <a:pt x="23957" y="4089"/>
                    </a:lnTo>
                    <a:lnTo>
                      <a:pt x="24092" y="3684"/>
                    </a:lnTo>
                    <a:lnTo>
                      <a:pt x="24150" y="3453"/>
                    </a:lnTo>
                    <a:lnTo>
                      <a:pt x="24188" y="3241"/>
                    </a:lnTo>
                    <a:lnTo>
                      <a:pt x="24208" y="3009"/>
                    </a:lnTo>
                    <a:lnTo>
                      <a:pt x="24227" y="2797"/>
                    </a:lnTo>
                    <a:lnTo>
                      <a:pt x="24208" y="2585"/>
                    </a:lnTo>
                    <a:lnTo>
                      <a:pt x="24150" y="2373"/>
                    </a:lnTo>
                    <a:lnTo>
                      <a:pt x="24073" y="2180"/>
                    </a:lnTo>
                    <a:lnTo>
                      <a:pt x="23957" y="2006"/>
                    </a:lnTo>
                    <a:lnTo>
                      <a:pt x="23803" y="1871"/>
                    </a:lnTo>
                    <a:lnTo>
                      <a:pt x="23725" y="1794"/>
                    </a:lnTo>
                    <a:lnTo>
                      <a:pt x="23610" y="1736"/>
                    </a:lnTo>
                    <a:lnTo>
                      <a:pt x="23243" y="1562"/>
                    </a:lnTo>
                    <a:lnTo>
                      <a:pt x="23050" y="1485"/>
                    </a:lnTo>
                    <a:lnTo>
                      <a:pt x="22857" y="1427"/>
                    </a:lnTo>
                    <a:lnTo>
                      <a:pt x="22664" y="1427"/>
                    </a:lnTo>
                    <a:lnTo>
                      <a:pt x="22472" y="1447"/>
                    </a:lnTo>
                    <a:lnTo>
                      <a:pt x="22259" y="1524"/>
                    </a:lnTo>
                    <a:lnTo>
                      <a:pt x="22047" y="1640"/>
                    </a:lnTo>
                    <a:lnTo>
                      <a:pt x="21816" y="1794"/>
                    </a:lnTo>
                    <a:lnTo>
                      <a:pt x="21604" y="1968"/>
                    </a:lnTo>
                    <a:lnTo>
                      <a:pt x="21179" y="2334"/>
                    </a:lnTo>
                    <a:lnTo>
                      <a:pt x="20909" y="2585"/>
                    </a:lnTo>
                    <a:lnTo>
                      <a:pt x="20639" y="2816"/>
                    </a:lnTo>
                    <a:lnTo>
                      <a:pt x="20466" y="2951"/>
                    </a:lnTo>
                    <a:lnTo>
                      <a:pt x="20273" y="3067"/>
                    </a:lnTo>
                    <a:lnTo>
                      <a:pt x="20080" y="3183"/>
                    </a:lnTo>
                    <a:lnTo>
                      <a:pt x="19868" y="3279"/>
                    </a:lnTo>
                    <a:lnTo>
                      <a:pt x="19636" y="3356"/>
                    </a:lnTo>
                    <a:lnTo>
                      <a:pt x="19405" y="3395"/>
                    </a:lnTo>
                    <a:lnTo>
                      <a:pt x="19173" y="3414"/>
                    </a:lnTo>
                    <a:lnTo>
                      <a:pt x="18942" y="3376"/>
                    </a:lnTo>
                    <a:lnTo>
                      <a:pt x="18826" y="3337"/>
                    </a:lnTo>
                    <a:lnTo>
                      <a:pt x="18691" y="3298"/>
                    </a:lnTo>
                    <a:lnTo>
                      <a:pt x="18460" y="3183"/>
                    </a:lnTo>
                    <a:lnTo>
                      <a:pt x="18247" y="3028"/>
                    </a:lnTo>
                    <a:lnTo>
                      <a:pt x="18016" y="2874"/>
                    </a:lnTo>
                    <a:lnTo>
                      <a:pt x="17765" y="2681"/>
                    </a:lnTo>
                    <a:lnTo>
                      <a:pt x="17495" y="2508"/>
                    </a:lnTo>
                    <a:lnTo>
                      <a:pt x="17341" y="2430"/>
                    </a:lnTo>
                    <a:lnTo>
                      <a:pt x="17206" y="2373"/>
                    </a:lnTo>
                    <a:lnTo>
                      <a:pt x="17052" y="2334"/>
                    </a:lnTo>
                    <a:lnTo>
                      <a:pt x="16897" y="2295"/>
                    </a:lnTo>
                    <a:lnTo>
                      <a:pt x="16685" y="2276"/>
                    </a:lnTo>
                    <a:lnTo>
                      <a:pt x="16492" y="2276"/>
                    </a:lnTo>
                    <a:lnTo>
                      <a:pt x="16126" y="2334"/>
                    </a:lnTo>
                    <a:lnTo>
                      <a:pt x="15644" y="2411"/>
                    </a:lnTo>
                    <a:lnTo>
                      <a:pt x="15161" y="2527"/>
                    </a:lnTo>
                    <a:lnTo>
                      <a:pt x="14679" y="2662"/>
                    </a:lnTo>
                    <a:lnTo>
                      <a:pt x="14197" y="2797"/>
                    </a:lnTo>
                    <a:lnTo>
                      <a:pt x="13985" y="2874"/>
                    </a:lnTo>
                    <a:lnTo>
                      <a:pt x="13271" y="3106"/>
                    </a:lnTo>
                    <a:lnTo>
                      <a:pt x="12924" y="3202"/>
                    </a:lnTo>
                    <a:lnTo>
                      <a:pt x="12577" y="3279"/>
                    </a:lnTo>
                    <a:lnTo>
                      <a:pt x="12229" y="3298"/>
                    </a:lnTo>
                    <a:lnTo>
                      <a:pt x="12075" y="3298"/>
                    </a:lnTo>
                    <a:lnTo>
                      <a:pt x="11902" y="3279"/>
                    </a:lnTo>
                    <a:lnTo>
                      <a:pt x="11747" y="3260"/>
                    </a:lnTo>
                    <a:lnTo>
                      <a:pt x="11593" y="3202"/>
                    </a:lnTo>
                    <a:lnTo>
                      <a:pt x="11439" y="3144"/>
                    </a:lnTo>
                    <a:lnTo>
                      <a:pt x="11304" y="3067"/>
                    </a:lnTo>
                    <a:lnTo>
                      <a:pt x="11149" y="2971"/>
                    </a:lnTo>
                    <a:lnTo>
                      <a:pt x="11034" y="2874"/>
                    </a:lnTo>
                    <a:lnTo>
                      <a:pt x="10918" y="2739"/>
                    </a:lnTo>
                    <a:lnTo>
                      <a:pt x="10802" y="2623"/>
                    </a:lnTo>
                    <a:lnTo>
                      <a:pt x="10590" y="2334"/>
                    </a:lnTo>
                    <a:lnTo>
                      <a:pt x="10397" y="2045"/>
                    </a:lnTo>
                    <a:lnTo>
                      <a:pt x="10262" y="1813"/>
                    </a:lnTo>
                    <a:lnTo>
                      <a:pt x="10069" y="1562"/>
                    </a:lnTo>
                    <a:lnTo>
                      <a:pt x="9838" y="1273"/>
                    </a:lnTo>
                    <a:lnTo>
                      <a:pt x="9548" y="945"/>
                    </a:lnTo>
                    <a:lnTo>
                      <a:pt x="9375" y="791"/>
                    </a:lnTo>
                    <a:lnTo>
                      <a:pt x="9182" y="637"/>
                    </a:lnTo>
                    <a:lnTo>
                      <a:pt x="8989" y="502"/>
                    </a:lnTo>
                    <a:lnTo>
                      <a:pt x="8777" y="367"/>
                    </a:lnTo>
                    <a:lnTo>
                      <a:pt x="8565" y="251"/>
                    </a:lnTo>
                    <a:lnTo>
                      <a:pt x="8333" y="154"/>
                    </a:lnTo>
                    <a:lnTo>
                      <a:pt x="8082" y="77"/>
                    </a:lnTo>
                    <a:lnTo>
                      <a:pt x="7832" y="19"/>
                    </a:lnTo>
                    <a:lnTo>
                      <a:pt x="7562" y="0"/>
                    </a:lnTo>
                    <a:close/>
                  </a:path>
                </a:pathLst>
              </a:custGeom>
              <a:gradFill>
                <a:gsLst>
                  <a:gs pos="0">
                    <a:schemeClr val="lt1"/>
                  </a:gs>
                  <a:gs pos="100000">
                    <a:srgbClr val="B6C9DB"/>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5" name="Google Shape;1895;p29"/>
              <p:cNvSpPr/>
              <p:nvPr/>
            </p:nvSpPr>
            <p:spPr>
              <a:xfrm>
                <a:off x="-1147875" y="144425"/>
                <a:ext cx="451375" cy="435450"/>
              </a:xfrm>
              <a:custGeom>
                <a:avLst/>
                <a:gdLst/>
                <a:ahLst/>
                <a:cxnLst/>
                <a:rect l="l" t="t" r="r" b="b"/>
                <a:pathLst>
                  <a:path w="18055" h="17418" extrusionOk="0">
                    <a:moveTo>
                      <a:pt x="9259" y="0"/>
                    </a:moveTo>
                    <a:lnTo>
                      <a:pt x="8951" y="39"/>
                    </a:lnTo>
                    <a:lnTo>
                      <a:pt x="8642" y="135"/>
                    </a:lnTo>
                    <a:lnTo>
                      <a:pt x="8334" y="251"/>
                    </a:lnTo>
                    <a:lnTo>
                      <a:pt x="8025" y="405"/>
                    </a:lnTo>
                    <a:lnTo>
                      <a:pt x="7716" y="598"/>
                    </a:lnTo>
                    <a:lnTo>
                      <a:pt x="7427" y="810"/>
                    </a:lnTo>
                    <a:lnTo>
                      <a:pt x="7118" y="1061"/>
                    </a:lnTo>
                    <a:lnTo>
                      <a:pt x="6829" y="1312"/>
                    </a:lnTo>
                    <a:lnTo>
                      <a:pt x="6540" y="1582"/>
                    </a:lnTo>
                    <a:lnTo>
                      <a:pt x="6250" y="1871"/>
                    </a:lnTo>
                    <a:lnTo>
                      <a:pt x="5730" y="2411"/>
                    </a:lnTo>
                    <a:lnTo>
                      <a:pt x="5228" y="3009"/>
                    </a:lnTo>
                    <a:lnTo>
                      <a:pt x="4746" y="3607"/>
                    </a:lnTo>
                    <a:lnTo>
                      <a:pt x="4283" y="4243"/>
                    </a:lnTo>
                    <a:lnTo>
                      <a:pt x="3839" y="4919"/>
                    </a:lnTo>
                    <a:lnTo>
                      <a:pt x="3415" y="5594"/>
                    </a:lnTo>
                    <a:lnTo>
                      <a:pt x="3010" y="6288"/>
                    </a:lnTo>
                    <a:lnTo>
                      <a:pt x="2624" y="7002"/>
                    </a:lnTo>
                    <a:lnTo>
                      <a:pt x="2258" y="7735"/>
                    </a:lnTo>
                    <a:lnTo>
                      <a:pt x="1910" y="8468"/>
                    </a:lnTo>
                    <a:lnTo>
                      <a:pt x="1563" y="9201"/>
                    </a:lnTo>
                    <a:lnTo>
                      <a:pt x="1255" y="9953"/>
                    </a:lnTo>
                    <a:lnTo>
                      <a:pt x="985" y="10686"/>
                    </a:lnTo>
                    <a:lnTo>
                      <a:pt x="715" y="11419"/>
                    </a:lnTo>
                    <a:lnTo>
                      <a:pt x="464" y="12152"/>
                    </a:lnTo>
                    <a:lnTo>
                      <a:pt x="252" y="12865"/>
                    </a:lnTo>
                    <a:lnTo>
                      <a:pt x="136" y="13290"/>
                    </a:lnTo>
                    <a:lnTo>
                      <a:pt x="59" y="13733"/>
                    </a:lnTo>
                    <a:lnTo>
                      <a:pt x="1" y="14177"/>
                    </a:lnTo>
                    <a:lnTo>
                      <a:pt x="1" y="14389"/>
                    </a:lnTo>
                    <a:lnTo>
                      <a:pt x="20" y="14601"/>
                    </a:lnTo>
                    <a:lnTo>
                      <a:pt x="40" y="14814"/>
                    </a:lnTo>
                    <a:lnTo>
                      <a:pt x="78" y="15026"/>
                    </a:lnTo>
                    <a:lnTo>
                      <a:pt x="136" y="15219"/>
                    </a:lnTo>
                    <a:lnTo>
                      <a:pt x="213" y="15392"/>
                    </a:lnTo>
                    <a:lnTo>
                      <a:pt x="310" y="15566"/>
                    </a:lnTo>
                    <a:lnTo>
                      <a:pt x="445" y="15720"/>
                    </a:lnTo>
                    <a:lnTo>
                      <a:pt x="580" y="15855"/>
                    </a:lnTo>
                    <a:lnTo>
                      <a:pt x="753" y="15971"/>
                    </a:lnTo>
                    <a:lnTo>
                      <a:pt x="888" y="16067"/>
                    </a:lnTo>
                    <a:lnTo>
                      <a:pt x="1042" y="16125"/>
                    </a:lnTo>
                    <a:lnTo>
                      <a:pt x="1216" y="16164"/>
                    </a:lnTo>
                    <a:lnTo>
                      <a:pt x="1370" y="16183"/>
                    </a:lnTo>
                    <a:lnTo>
                      <a:pt x="1525" y="16202"/>
                    </a:lnTo>
                    <a:lnTo>
                      <a:pt x="1698" y="16183"/>
                    </a:lnTo>
                    <a:lnTo>
                      <a:pt x="1853" y="16164"/>
                    </a:lnTo>
                    <a:lnTo>
                      <a:pt x="2026" y="16125"/>
                    </a:lnTo>
                    <a:lnTo>
                      <a:pt x="2354" y="16029"/>
                    </a:lnTo>
                    <a:lnTo>
                      <a:pt x="2682" y="15874"/>
                    </a:lnTo>
                    <a:lnTo>
                      <a:pt x="2971" y="15701"/>
                    </a:lnTo>
                    <a:lnTo>
                      <a:pt x="3261" y="15489"/>
                    </a:lnTo>
                    <a:lnTo>
                      <a:pt x="3511" y="15276"/>
                    </a:lnTo>
                    <a:lnTo>
                      <a:pt x="3781" y="15045"/>
                    </a:lnTo>
                    <a:lnTo>
                      <a:pt x="4283" y="14582"/>
                    </a:lnTo>
                    <a:lnTo>
                      <a:pt x="4553" y="14370"/>
                    </a:lnTo>
                    <a:lnTo>
                      <a:pt x="4823" y="14158"/>
                    </a:lnTo>
                    <a:lnTo>
                      <a:pt x="5093" y="13984"/>
                    </a:lnTo>
                    <a:lnTo>
                      <a:pt x="5402" y="13849"/>
                    </a:lnTo>
                    <a:lnTo>
                      <a:pt x="5537" y="14505"/>
                    </a:lnTo>
                    <a:lnTo>
                      <a:pt x="5633" y="14814"/>
                    </a:lnTo>
                    <a:lnTo>
                      <a:pt x="5730" y="15141"/>
                    </a:lnTo>
                    <a:lnTo>
                      <a:pt x="5845" y="15450"/>
                    </a:lnTo>
                    <a:lnTo>
                      <a:pt x="5980" y="15759"/>
                    </a:lnTo>
                    <a:lnTo>
                      <a:pt x="6135" y="16048"/>
                    </a:lnTo>
                    <a:lnTo>
                      <a:pt x="6328" y="16318"/>
                    </a:lnTo>
                    <a:lnTo>
                      <a:pt x="6540" y="16588"/>
                    </a:lnTo>
                    <a:lnTo>
                      <a:pt x="6790" y="16820"/>
                    </a:lnTo>
                    <a:lnTo>
                      <a:pt x="7060" y="17012"/>
                    </a:lnTo>
                    <a:lnTo>
                      <a:pt x="7350" y="17186"/>
                    </a:lnTo>
                    <a:lnTo>
                      <a:pt x="7504" y="17244"/>
                    </a:lnTo>
                    <a:lnTo>
                      <a:pt x="7658" y="17302"/>
                    </a:lnTo>
                    <a:lnTo>
                      <a:pt x="7813" y="17360"/>
                    </a:lnTo>
                    <a:lnTo>
                      <a:pt x="7967" y="17379"/>
                    </a:lnTo>
                    <a:lnTo>
                      <a:pt x="8141" y="17398"/>
                    </a:lnTo>
                    <a:lnTo>
                      <a:pt x="8295" y="17417"/>
                    </a:lnTo>
                    <a:lnTo>
                      <a:pt x="8469" y="17398"/>
                    </a:lnTo>
                    <a:lnTo>
                      <a:pt x="8623" y="17379"/>
                    </a:lnTo>
                    <a:lnTo>
                      <a:pt x="8854" y="17321"/>
                    </a:lnTo>
                    <a:lnTo>
                      <a:pt x="9066" y="17244"/>
                    </a:lnTo>
                    <a:lnTo>
                      <a:pt x="9259" y="17128"/>
                    </a:lnTo>
                    <a:lnTo>
                      <a:pt x="9452" y="17012"/>
                    </a:lnTo>
                    <a:lnTo>
                      <a:pt x="9626" y="16877"/>
                    </a:lnTo>
                    <a:lnTo>
                      <a:pt x="9799" y="16704"/>
                    </a:lnTo>
                    <a:lnTo>
                      <a:pt x="9973" y="16550"/>
                    </a:lnTo>
                    <a:lnTo>
                      <a:pt x="10127" y="16357"/>
                    </a:lnTo>
                    <a:lnTo>
                      <a:pt x="10417" y="15971"/>
                    </a:lnTo>
                    <a:lnTo>
                      <a:pt x="10706" y="15566"/>
                    </a:lnTo>
                    <a:lnTo>
                      <a:pt x="10995" y="15161"/>
                    </a:lnTo>
                    <a:lnTo>
                      <a:pt x="11285" y="14775"/>
                    </a:lnTo>
                    <a:lnTo>
                      <a:pt x="11381" y="14659"/>
                    </a:lnTo>
                    <a:lnTo>
                      <a:pt x="11516" y="14524"/>
                    </a:lnTo>
                    <a:lnTo>
                      <a:pt x="11632" y="14428"/>
                    </a:lnTo>
                    <a:lnTo>
                      <a:pt x="11786" y="14331"/>
                    </a:lnTo>
                    <a:lnTo>
                      <a:pt x="11921" y="14273"/>
                    </a:lnTo>
                    <a:lnTo>
                      <a:pt x="12075" y="14235"/>
                    </a:lnTo>
                    <a:lnTo>
                      <a:pt x="12230" y="14216"/>
                    </a:lnTo>
                    <a:lnTo>
                      <a:pt x="12384" y="14254"/>
                    </a:lnTo>
                    <a:lnTo>
                      <a:pt x="12481" y="14312"/>
                    </a:lnTo>
                    <a:lnTo>
                      <a:pt x="12558" y="14370"/>
                    </a:lnTo>
                    <a:lnTo>
                      <a:pt x="12635" y="14447"/>
                    </a:lnTo>
                    <a:lnTo>
                      <a:pt x="12712" y="14524"/>
                    </a:lnTo>
                    <a:lnTo>
                      <a:pt x="12828" y="14717"/>
                    </a:lnTo>
                    <a:lnTo>
                      <a:pt x="12943" y="14891"/>
                    </a:lnTo>
                    <a:lnTo>
                      <a:pt x="13059" y="15045"/>
                    </a:lnTo>
                    <a:lnTo>
                      <a:pt x="13175" y="15199"/>
                    </a:lnTo>
                    <a:lnTo>
                      <a:pt x="13310" y="15334"/>
                    </a:lnTo>
                    <a:lnTo>
                      <a:pt x="13445" y="15450"/>
                    </a:lnTo>
                    <a:lnTo>
                      <a:pt x="13580" y="15566"/>
                    </a:lnTo>
                    <a:lnTo>
                      <a:pt x="13734" y="15682"/>
                    </a:lnTo>
                    <a:lnTo>
                      <a:pt x="13889" y="15778"/>
                    </a:lnTo>
                    <a:lnTo>
                      <a:pt x="14062" y="15855"/>
                    </a:lnTo>
                    <a:lnTo>
                      <a:pt x="14216" y="15932"/>
                    </a:lnTo>
                    <a:lnTo>
                      <a:pt x="14390" y="16009"/>
                    </a:lnTo>
                    <a:lnTo>
                      <a:pt x="14583" y="16048"/>
                    </a:lnTo>
                    <a:lnTo>
                      <a:pt x="14757" y="16087"/>
                    </a:lnTo>
                    <a:lnTo>
                      <a:pt x="14949" y="16125"/>
                    </a:lnTo>
                    <a:lnTo>
                      <a:pt x="15123" y="16144"/>
                    </a:lnTo>
                    <a:lnTo>
                      <a:pt x="15490" y="16144"/>
                    </a:lnTo>
                    <a:lnTo>
                      <a:pt x="15682" y="16125"/>
                    </a:lnTo>
                    <a:lnTo>
                      <a:pt x="15856" y="16087"/>
                    </a:lnTo>
                    <a:lnTo>
                      <a:pt x="16049" y="16029"/>
                    </a:lnTo>
                    <a:lnTo>
                      <a:pt x="16222" y="15971"/>
                    </a:lnTo>
                    <a:lnTo>
                      <a:pt x="16396" y="15913"/>
                    </a:lnTo>
                    <a:lnTo>
                      <a:pt x="16550" y="15817"/>
                    </a:lnTo>
                    <a:lnTo>
                      <a:pt x="16724" y="15720"/>
                    </a:lnTo>
                    <a:lnTo>
                      <a:pt x="16878" y="15624"/>
                    </a:lnTo>
                    <a:lnTo>
                      <a:pt x="17013" y="15508"/>
                    </a:lnTo>
                    <a:lnTo>
                      <a:pt x="17148" y="15392"/>
                    </a:lnTo>
                    <a:lnTo>
                      <a:pt x="17283" y="15257"/>
                    </a:lnTo>
                    <a:lnTo>
                      <a:pt x="17418" y="15122"/>
                    </a:lnTo>
                    <a:lnTo>
                      <a:pt x="17534" y="14968"/>
                    </a:lnTo>
                    <a:lnTo>
                      <a:pt x="17631" y="14814"/>
                    </a:lnTo>
                    <a:lnTo>
                      <a:pt x="17727" y="14659"/>
                    </a:lnTo>
                    <a:lnTo>
                      <a:pt x="17804" y="14486"/>
                    </a:lnTo>
                    <a:lnTo>
                      <a:pt x="17920" y="14196"/>
                    </a:lnTo>
                    <a:lnTo>
                      <a:pt x="17997" y="13888"/>
                    </a:lnTo>
                    <a:lnTo>
                      <a:pt x="18036" y="13579"/>
                    </a:lnTo>
                    <a:lnTo>
                      <a:pt x="18055" y="13251"/>
                    </a:lnTo>
                    <a:lnTo>
                      <a:pt x="18036" y="12943"/>
                    </a:lnTo>
                    <a:lnTo>
                      <a:pt x="17997" y="12634"/>
                    </a:lnTo>
                    <a:lnTo>
                      <a:pt x="17939" y="12306"/>
                    </a:lnTo>
                    <a:lnTo>
                      <a:pt x="17843" y="11997"/>
                    </a:lnTo>
                    <a:lnTo>
                      <a:pt x="17746" y="11670"/>
                    </a:lnTo>
                    <a:lnTo>
                      <a:pt x="17631" y="11361"/>
                    </a:lnTo>
                    <a:lnTo>
                      <a:pt x="17495" y="11052"/>
                    </a:lnTo>
                    <a:lnTo>
                      <a:pt x="17341" y="10744"/>
                    </a:lnTo>
                    <a:lnTo>
                      <a:pt x="17013" y="10146"/>
                    </a:lnTo>
                    <a:lnTo>
                      <a:pt x="16666" y="9567"/>
                    </a:lnTo>
                    <a:lnTo>
                      <a:pt x="16377" y="9066"/>
                    </a:lnTo>
                    <a:lnTo>
                      <a:pt x="16068" y="8545"/>
                    </a:lnTo>
                    <a:lnTo>
                      <a:pt x="15432" y="7407"/>
                    </a:lnTo>
                    <a:lnTo>
                      <a:pt x="14795" y="6211"/>
                    </a:lnTo>
                    <a:lnTo>
                      <a:pt x="14120" y="5015"/>
                    </a:lnTo>
                    <a:lnTo>
                      <a:pt x="13773" y="4417"/>
                    </a:lnTo>
                    <a:lnTo>
                      <a:pt x="13426" y="3819"/>
                    </a:lnTo>
                    <a:lnTo>
                      <a:pt x="13059" y="3240"/>
                    </a:lnTo>
                    <a:lnTo>
                      <a:pt x="12693" y="2700"/>
                    </a:lnTo>
                    <a:lnTo>
                      <a:pt x="12326" y="2180"/>
                    </a:lnTo>
                    <a:lnTo>
                      <a:pt x="11940" y="1678"/>
                    </a:lnTo>
                    <a:lnTo>
                      <a:pt x="11555" y="1234"/>
                    </a:lnTo>
                    <a:lnTo>
                      <a:pt x="11169" y="810"/>
                    </a:lnTo>
                    <a:lnTo>
                      <a:pt x="10995" y="675"/>
                    </a:lnTo>
                    <a:lnTo>
                      <a:pt x="10841" y="540"/>
                    </a:lnTo>
                    <a:lnTo>
                      <a:pt x="10687" y="424"/>
                    </a:lnTo>
                    <a:lnTo>
                      <a:pt x="10513" y="328"/>
                    </a:lnTo>
                    <a:lnTo>
                      <a:pt x="10359" y="231"/>
                    </a:lnTo>
                    <a:lnTo>
                      <a:pt x="10204" y="154"/>
                    </a:lnTo>
                    <a:lnTo>
                      <a:pt x="10050" y="96"/>
                    </a:lnTo>
                    <a:lnTo>
                      <a:pt x="9896" y="58"/>
                    </a:lnTo>
                    <a:lnTo>
                      <a:pt x="9722" y="19"/>
                    </a:lnTo>
                    <a:lnTo>
                      <a:pt x="9568" y="0"/>
                    </a:lnTo>
                    <a:close/>
                  </a:path>
                </a:pathLst>
              </a:custGeom>
              <a:gradFill>
                <a:gsLst>
                  <a:gs pos="0">
                    <a:srgbClr val="8CC396"/>
                  </a:gs>
                  <a:gs pos="100000">
                    <a:srgbClr val="4D7F56"/>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 name="Google Shape;1896;p29"/>
              <p:cNvSpPr/>
              <p:nvPr/>
            </p:nvSpPr>
            <p:spPr>
              <a:xfrm>
                <a:off x="-1152200" y="409625"/>
                <a:ext cx="459075" cy="173625"/>
              </a:xfrm>
              <a:custGeom>
                <a:avLst/>
                <a:gdLst/>
                <a:ahLst/>
                <a:cxnLst/>
                <a:rect l="l" t="t" r="r" b="b"/>
                <a:pathLst>
                  <a:path w="18363" h="6945" extrusionOk="0">
                    <a:moveTo>
                      <a:pt x="10165" y="1"/>
                    </a:moveTo>
                    <a:lnTo>
                      <a:pt x="9972" y="39"/>
                    </a:lnTo>
                    <a:lnTo>
                      <a:pt x="9799" y="97"/>
                    </a:lnTo>
                    <a:lnTo>
                      <a:pt x="9625" y="174"/>
                    </a:lnTo>
                    <a:lnTo>
                      <a:pt x="9297" y="329"/>
                    </a:lnTo>
                    <a:lnTo>
                      <a:pt x="8989" y="502"/>
                    </a:lnTo>
                    <a:lnTo>
                      <a:pt x="8391" y="869"/>
                    </a:lnTo>
                    <a:lnTo>
                      <a:pt x="7870" y="1177"/>
                    </a:lnTo>
                    <a:lnTo>
                      <a:pt x="7619" y="1332"/>
                    </a:lnTo>
                    <a:lnTo>
                      <a:pt x="7349" y="1467"/>
                    </a:lnTo>
                    <a:lnTo>
                      <a:pt x="7098" y="1582"/>
                    </a:lnTo>
                    <a:lnTo>
                      <a:pt x="6828" y="1659"/>
                    </a:lnTo>
                    <a:lnTo>
                      <a:pt x="6558" y="1717"/>
                    </a:lnTo>
                    <a:lnTo>
                      <a:pt x="6269" y="1756"/>
                    </a:lnTo>
                    <a:lnTo>
                      <a:pt x="6018" y="1756"/>
                    </a:lnTo>
                    <a:lnTo>
                      <a:pt x="5768" y="1717"/>
                    </a:lnTo>
                    <a:lnTo>
                      <a:pt x="5517" y="1659"/>
                    </a:lnTo>
                    <a:lnTo>
                      <a:pt x="5266" y="1602"/>
                    </a:lnTo>
                    <a:lnTo>
                      <a:pt x="5015" y="1505"/>
                    </a:lnTo>
                    <a:lnTo>
                      <a:pt x="4765" y="1409"/>
                    </a:lnTo>
                    <a:lnTo>
                      <a:pt x="4263" y="1216"/>
                    </a:lnTo>
                    <a:lnTo>
                      <a:pt x="3665" y="965"/>
                    </a:lnTo>
                    <a:lnTo>
                      <a:pt x="3357" y="849"/>
                    </a:lnTo>
                    <a:lnTo>
                      <a:pt x="3067" y="753"/>
                    </a:lnTo>
                    <a:lnTo>
                      <a:pt x="2739" y="695"/>
                    </a:lnTo>
                    <a:lnTo>
                      <a:pt x="2431" y="656"/>
                    </a:lnTo>
                    <a:lnTo>
                      <a:pt x="2122" y="656"/>
                    </a:lnTo>
                    <a:lnTo>
                      <a:pt x="1948" y="695"/>
                    </a:lnTo>
                    <a:lnTo>
                      <a:pt x="1794" y="714"/>
                    </a:lnTo>
                    <a:lnTo>
                      <a:pt x="1563" y="791"/>
                    </a:lnTo>
                    <a:lnTo>
                      <a:pt x="1351" y="907"/>
                    </a:lnTo>
                    <a:lnTo>
                      <a:pt x="1138" y="1042"/>
                    </a:lnTo>
                    <a:lnTo>
                      <a:pt x="945" y="1216"/>
                    </a:lnTo>
                    <a:lnTo>
                      <a:pt x="753" y="1428"/>
                    </a:lnTo>
                    <a:lnTo>
                      <a:pt x="579" y="1659"/>
                    </a:lnTo>
                    <a:lnTo>
                      <a:pt x="425" y="1930"/>
                    </a:lnTo>
                    <a:lnTo>
                      <a:pt x="290" y="2219"/>
                    </a:lnTo>
                    <a:lnTo>
                      <a:pt x="213" y="2431"/>
                    </a:lnTo>
                    <a:lnTo>
                      <a:pt x="135" y="2643"/>
                    </a:lnTo>
                    <a:lnTo>
                      <a:pt x="77" y="2875"/>
                    </a:lnTo>
                    <a:lnTo>
                      <a:pt x="39" y="3106"/>
                    </a:lnTo>
                    <a:lnTo>
                      <a:pt x="0" y="3338"/>
                    </a:lnTo>
                    <a:lnTo>
                      <a:pt x="0" y="3569"/>
                    </a:lnTo>
                    <a:lnTo>
                      <a:pt x="0" y="3820"/>
                    </a:lnTo>
                    <a:lnTo>
                      <a:pt x="20" y="4032"/>
                    </a:lnTo>
                    <a:lnTo>
                      <a:pt x="58" y="4263"/>
                    </a:lnTo>
                    <a:lnTo>
                      <a:pt x="97" y="4476"/>
                    </a:lnTo>
                    <a:lnTo>
                      <a:pt x="174" y="4688"/>
                    </a:lnTo>
                    <a:lnTo>
                      <a:pt x="270" y="4881"/>
                    </a:lnTo>
                    <a:lnTo>
                      <a:pt x="386" y="5054"/>
                    </a:lnTo>
                    <a:lnTo>
                      <a:pt x="521" y="5209"/>
                    </a:lnTo>
                    <a:lnTo>
                      <a:pt x="675" y="5363"/>
                    </a:lnTo>
                    <a:lnTo>
                      <a:pt x="849" y="5498"/>
                    </a:lnTo>
                    <a:lnTo>
                      <a:pt x="1003" y="5575"/>
                    </a:lnTo>
                    <a:lnTo>
                      <a:pt x="1177" y="5652"/>
                    </a:lnTo>
                    <a:lnTo>
                      <a:pt x="1351" y="5691"/>
                    </a:lnTo>
                    <a:lnTo>
                      <a:pt x="1524" y="5729"/>
                    </a:lnTo>
                    <a:lnTo>
                      <a:pt x="1871" y="5729"/>
                    </a:lnTo>
                    <a:lnTo>
                      <a:pt x="2045" y="5710"/>
                    </a:lnTo>
                    <a:lnTo>
                      <a:pt x="2238" y="5671"/>
                    </a:lnTo>
                    <a:lnTo>
                      <a:pt x="2411" y="5614"/>
                    </a:lnTo>
                    <a:lnTo>
                      <a:pt x="2585" y="5556"/>
                    </a:lnTo>
                    <a:lnTo>
                      <a:pt x="2913" y="5401"/>
                    </a:lnTo>
                    <a:lnTo>
                      <a:pt x="3221" y="5209"/>
                    </a:lnTo>
                    <a:lnTo>
                      <a:pt x="3511" y="4996"/>
                    </a:lnTo>
                    <a:lnTo>
                      <a:pt x="3858" y="4726"/>
                    </a:lnTo>
                    <a:lnTo>
                      <a:pt x="4167" y="4437"/>
                    </a:lnTo>
                    <a:lnTo>
                      <a:pt x="4475" y="4148"/>
                    </a:lnTo>
                    <a:lnTo>
                      <a:pt x="4803" y="3878"/>
                    </a:lnTo>
                    <a:lnTo>
                      <a:pt x="5131" y="3627"/>
                    </a:lnTo>
                    <a:lnTo>
                      <a:pt x="5305" y="3530"/>
                    </a:lnTo>
                    <a:lnTo>
                      <a:pt x="5478" y="3434"/>
                    </a:lnTo>
                    <a:lnTo>
                      <a:pt x="5613" y="4051"/>
                    </a:lnTo>
                    <a:lnTo>
                      <a:pt x="5690" y="4360"/>
                    </a:lnTo>
                    <a:lnTo>
                      <a:pt x="5806" y="4668"/>
                    </a:lnTo>
                    <a:lnTo>
                      <a:pt x="5922" y="4958"/>
                    </a:lnTo>
                    <a:lnTo>
                      <a:pt x="6057" y="5247"/>
                    </a:lnTo>
                    <a:lnTo>
                      <a:pt x="6211" y="5536"/>
                    </a:lnTo>
                    <a:lnTo>
                      <a:pt x="6385" y="5806"/>
                    </a:lnTo>
                    <a:lnTo>
                      <a:pt x="6597" y="6057"/>
                    </a:lnTo>
                    <a:lnTo>
                      <a:pt x="6828" y="6289"/>
                    </a:lnTo>
                    <a:lnTo>
                      <a:pt x="7079" y="6482"/>
                    </a:lnTo>
                    <a:lnTo>
                      <a:pt x="7330" y="6636"/>
                    </a:lnTo>
                    <a:lnTo>
                      <a:pt x="7600" y="6771"/>
                    </a:lnTo>
                    <a:lnTo>
                      <a:pt x="7889" y="6867"/>
                    </a:lnTo>
                    <a:lnTo>
                      <a:pt x="8179" y="6925"/>
                    </a:lnTo>
                    <a:lnTo>
                      <a:pt x="8449" y="6945"/>
                    </a:lnTo>
                    <a:lnTo>
                      <a:pt x="8642" y="6945"/>
                    </a:lnTo>
                    <a:lnTo>
                      <a:pt x="8815" y="6906"/>
                    </a:lnTo>
                    <a:lnTo>
                      <a:pt x="9008" y="6867"/>
                    </a:lnTo>
                    <a:lnTo>
                      <a:pt x="9182" y="6809"/>
                    </a:lnTo>
                    <a:lnTo>
                      <a:pt x="9355" y="6732"/>
                    </a:lnTo>
                    <a:lnTo>
                      <a:pt x="9510" y="6655"/>
                    </a:lnTo>
                    <a:lnTo>
                      <a:pt x="9664" y="6559"/>
                    </a:lnTo>
                    <a:lnTo>
                      <a:pt x="9799" y="6443"/>
                    </a:lnTo>
                    <a:lnTo>
                      <a:pt x="10088" y="6212"/>
                    </a:lnTo>
                    <a:lnTo>
                      <a:pt x="10339" y="5922"/>
                    </a:lnTo>
                    <a:lnTo>
                      <a:pt x="10570" y="5633"/>
                    </a:lnTo>
                    <a:lnTo>
                      <a:pt x="11014" y="5016"/>
                    </a:lnTo>
                    <a:lnTo>
                      <a:pt x="11284" y="4630"/>
                    </a:lnTo>
                    <a:lnTo>
                      <a:pt x="11573" y="4263"/>
                    </a:lnTo>
                    <a:lnTo>
                      <a:pt x="11708" y="4109"/>
                    </a:lnTo>
                    <a:lnTo>
                      <a:pt x="11805" y="3993"/>
                    </a:lnTo>
                    <a:lnTo>
                      <a:pt x="11921" y="3916"/>
                    </a:lnTo>
                    <a:lnTo>
                      <a:pt x="12056" y="3839"/>
                    </a:lnTo>
                    <a:lnTo>
                      <a:pt x="12210" y="3781"/>
                    </a:lnTo>
                    <a:lnTo>
                      <a:pt x="12345" y="3762"/>
                    </a:lnTo>
                    <a:lnTo>
                      <a:pt x="12422" y="3762"/>
                    </a:lnTo>
                    <a:lnTo>
                      <a:pt x="12499" y="3781"/>
                    </a:lnTo>
                    <a:lnTo>
                      <a:pt x="12615" y="3858"/>
                    </a:lnTo>
                    <a:lnTo>
                      <a:pt x="12731" y="3974"/>
                    </a:lnTo>
                    <a:lnTo>
                      <a:pt x="12827" y="4109"/>
                    </a:lnTo>
                    <a:lnTo>
                      <a:pt x="12924" y="4244"/>
                    </a:lnTo>
                    <a:lnTo>
                      <a:pt x="13001" y="4360"/>
                    </a:lnTo>
                    <a:lnTo>
                      <a:pt x="13116" y="4533"/>
                    </a:lnTo>
                    <a:lnTo>
                      <a:pt x="13232" y="4668"/>
                    </a:lnTo>
                    <a:lnTo>
                      <a:pt x="13367" y="4823"/>
                    </a:lnTo>
                    <a:lnTo>
                      <a:pt x="13521" y="4958"/>
                    </a:lnTo>
                    <a:lnTo>
                      <a:pt x="13676" y="5074"/>
                    </a:lnTo>
                    <a:lnTo>
                      <a:pt x="13830" y="5189"/>
                    </a:lnTo>
                    <a:lnTo>
                      <a:pt x="13984" y="5286"/>
                    </a:lnTo>
                    <a:lnTo>
                      <a:pt x="14158" y="5382"/>
                    </a:lnTo>
                    <a:lnTo>
                      <a:pt x="14351" y="5459"/>
                    </a:lnTo>
                    <a:lnTo>
                      <a:pt x="14524" y="5517"/>
                    </a:lnTo>
                    <a:lnTo>
                      <a:pt x="14717" y="5575"/>
                    </a:lnTo>
                    <a:lnTo>
                      <a:pt x="14910" y="5633"/>
                    </a:lnTo>
                    <a:lnTo>
                      <a:pt x="15103" y="5652"/>
                    </a:lnTo>
                    <a:lnTo>
                      <a:pt x="15296" y="5671"/>
                    </a:lnTo>
                    <a:lnTo>
                      <a:pt x="15489" y="5691"/>
                    </a:lnTo>
                    <a:lnTo>
                      <a:pt x="15682" y="5671"/>
                    </a:lnTo>
                    <a:lnTo>
                      <a:pt x="15971" y="5633"/>
                    </a:lnTo>
                    <a:lnTo>
                      <a:pt x="16299" y="5536"/>
                    </a:lnTo>
                    <a:lnTo>
                      <a:pt x="16646" y="5401"/>
                    </a:lnTo>
                    <a:lnTo>
                      <a:pt x="16974" y="5228"/>
                    </a:lnTo>
                    <a:lnTo>
                      <a:pt x="17302" y="5016"/>
                    </a:lnTo>
                    <a:lnTo>
                      <a:pt x="17611" y="4784"/>
                    </a:lnTo>
                    <a:lnTo>
                      <a:pt x="17746" y="4649"/>
                    </a:lnTo>
                    <a:lnTo>
                      <a:pt x="17881" y="4514"/>
                    </a:lnTo>
                    <a:lnTo>
                      <a:pt x="17996" y="4379"/>
                    </a:lnTo>
                    <a:lnTo>
                      <a:pt x="18093" y="4225"/>
                    </a:lnTo>
                    <a:lnTo>
                      <a:pt x="18189" y="4071"/>
                    </a:lnTo>
                    <a:lnTo>
                      <a:pt x="18266" y="3916"/>
                    </a:lnTo>
                    <a:lnTo>
                      <a:pt x="18324" y="3762"/>
                    </a:lnTo>
                    <a:lnTo>
                      <a:pt x="18363" y="3608"/>
                    </a:lnTo>
                    <a:lnTo>
                      <a:pt x="18363" y="3453"/>
                    </a:lnTo>
                    <a:lnTo>
                      <a:pt x="18363" y="3280"/>
                    </a:lnTo>
                    <a:lnTo>
                      <a:pt x="18344" y="3125"/>
                    </a:lnTo>
                    <a:lnTo>
                      <a:pt x="18305" y="2990"/>
                    </a:lnTo>
                    <a:lnTo>
                      <a:pt x="18209" y="2759"/>
                    </a:lnTo>
                    <a:lnTo>
                      <a:pt x="18074" y="2566"/>
                    </a:lnTo>
                    <a:lnTo>
                      <a:pt x="17939" y="2373"/>
                    </a:lnTo>
                    <a:lnTo>
                      <a:pt x="17765" y="2219"/>
                    </a:lnTo>
                    <a:lnTo>
                      <a:pt x="17591" y="2084"/>
                    </a:lnTo>
                    <a:lnTo>
                      <a:pt x="17418" y="1968"/>
                    </a:lnTo>
                    <a:lnTo>
                      <a:pt x="17225" y="1852"/>
                    </a:lnTo>
                    <a:lnTo>
                      <a:pt x="17051" y="1775"/>
                    </a:lnTo>
                    <a:lnTo>
                      <a:pt x="16743" y="1640"/>
                    </a:lnTo>
                    <a:lnTo>
                      <a:pt x="16415" y="1524"/>
                    </a:lnTo>
                    <a:lnTo>
                      <a:pt x="16087" y="1447"/>
                    </a:lnTo>
                    <a:lnTo>
                      <a:pt x="15759" y="1370"/>
                    </a:lnTo>
                    <a:lnTo>
                      <a:pt x="15084" y="1254"/>
                    </a:lnTo>
                    <a:lnTo>
                      <a:pt x="14428" y="1177"/>
                    </a:lnTo>
                    <a:lnTo>
                      <a:pt x="13734" y="1100"/>
                    </a:lnTo>
                    <a:lnTo>
                      <a:pt x="13386" y="1042"/>
                    </a:lnTo>
                    <a:lnTo>
                      <a:pt x="13039" y="984"/>
                    </a:lnTo>
                    <a:lnTo>
                      <a:pt x="12692" y="907"/>
                    </a:lnTo>
                    <a:lnTo>
                      <a:pt x="12364" y="811"/>
                    </a:lnTo>
                    <a:lnTo>
                      <a:pt x="12036" y="676"/>
                    </a:lnTo>
                    <a:lnTo>
                      <a:pt x="11728" y="541"/>
                    </a:lnTo>
                    <a:lnTo>
                      <a:pt x="11458" y="386"/>
                    </a:lnTo>
                    <a:lnTo>
                      <a:pt x="11207" y="251"/>
                    </a:lnTo>
                    <a:lnTo>
                      <a:pt x="10956" y="116"/>
                    </a:lnTo>
                    <a:lnTo>
                      <a:pt x="10821" y="78"/>
                    </a:lnTo>
                    <a:lnTo>
                      <a:pt x="10667" y="39"/>
                    </a:lnTo>
                    <a:lnTo>
                      <a:pt x="10532" y="1"/>
                    </a:lnTo>
                    <a:close/>
                  </a:path>
                </a:pathLst>
              </a:custGeom>
              <a:gradFill>
                <a:gsLst>
                  <a:gs pos="0">
                    <a:schemeClr val="lt1"/>
                  </a:gs>
                  <a:gs pos="100000">
                    <a:srgbClr val="B6C9DB"/>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897" name="Google Shape;1897;p29"/>
          <p:cNvGrpSpPr/>
          <p:nvPr/>
        </p:nvGrpSpPr>
        <p:grpSpPr>
          <a:xfrm>
            <a:off x="665562" y="4561775"/>
            <a:ext cx="247744" cy="438861"/>
            <a:chOff x="11698550" y="1830825"/>
            <a:chExt cx="810150" cy="1435124"/>
          </a:xfrm>
        </p:grpSpPr>
        <p:pic>
          <p:nvPicPr>
            <p:cNvPr id="1898" name="Google Shape;1898;p29"/>
            <p:cNvPicPr preferRelativeResize="0"/>
            <p:nvPr/>
          </p:nvPicPr>
          <p:blipFill>
            <a:blip r:embed="rId3">
              <a:alphaModFix amt="45000"/>
            </a:blip>
            <a:stretch>
              <a:fillRect/>
            </a:stretch>
          </p:blipFill>
          <p:spPr>
            <a:xfrm>
              <a:off x="11846088" y="3150614"/>
              <a:ext cx="549414" cy="115335"/>
            </a:xfrm>
            <a:prstGeom prst="rect">
              <a:avLst/>
            </a:prstGeom>
            <a:noFill/>
            <a:ln>
              <a:noFill/>
            </a:ln>
          </p:spPr>
        </p:pic>
        <p:grpSp>
          <p:nvGrpSpPr>
            <p:cNvPr id="1899" name="Google Shape;1899;p29"/>
            <p:cNvGrpSpPr/>
            <p:nvPr/>
          </p:nvGrpSpPr>
          <p:grpSpPr>
            <a:xfrm>
              <a:off x="11698550" y="1830825"/>
              <a:ext cx="810150" cy="1371900"/>
              <a:chOff x="-1333525" y="144425"/>
              <a:chExt cx="810150" cy="1371900"/>
            </a:xfrm>
          </p:grpSpPr>
          <p:sp>
            <p:nvSpPr>
              <p:cNvPr id="1900" name="Google Shape;1900;p29"/>
              <p:cNvSpPr/>
              <p:nvPr/>
            </p:nvSpPr>
            <p:spPr>
              <a:xfrm>
                <a:off x="-976200" y="1080375"/>
                <a:ext cx="118175" cy="435950"/>
              </a:xfrm>
              <a:custGeom>
                <a:avLst/>
                <a:gdLst/>
                <a:ahLst/>
                <a:cxnLst/>
                <a:rect l="l" t="t" r="r" b="b"/>
                <a:pathLst>
                  <a:path w="4727" h="17438" extrusionOk="0">
                    <a:moveTo>
                      <a:pt x="541" y="1"/>
                    </a:moveTo>
                    <a:lnTo>
                      <a:pt x="425" y="20"/>
                    </a:lnTo>
                    <a:lnTo>
                      <a:pt x="328" y="59"/>
                    </a:lnTo>
                    <a:lnTo>
                      <a:pt x="251" y="97"/>
                    </a:lnTo>
                    <a:lnTo>
                      <a:pt x="155" y="175"/>
                    </a:lnTo>
                    <a:lnTo>
                      <a:pt x="97" y="252"/>
                    </a:lnTo>
                    <a:lnTo>
                      <a:pt x="58" y="329"/>
                    </a:lnTo>
                    <a:lnTo>
                      <a:pt x="20" y="445"/>
                    </a:lnTo>
                    <a:lnTo>
                      <a:pt x="1" y="541"/>
                    </a:lnTo>
                    <a:lnTo>
                      <a:pt x="1" y="16917"/>
                    </a:lnTo>
                    <a:lnTo>
                      <a:pt x="20" y="17013"/>
                    </a:lnTo>
                    <a:lnTo>
                      <a:pt x="58" y="17129"/>
                    </a:lnTo>
                    <a:lnTo>
                      <a:pt x="97" y="17206"/>
                    </a:lnTo>
                    <a:lnTo>
                      <a:pt x="155" y="17283"/>
                    </a:lnTo>
                    <a:lnTo>
                      <a:pt x="251" y="17361"/>
                    </a:lnTo>
                    <a:lnTo>
                      <a:pt x="328" y="17399"/>
                    </a:lnTo>
                    <a:lnTo>
                      <a:pt x="425" y="17438"/>
                    </a:lnTo>
                    <a:lnTo>
                      <a:pt x="4302" y="17438"/>
                    </a:lnTo>
                    <a:lnTo>
                      <a:pt x="4398" y="17399"/>
                    </a:lnTo>
                    <a:lnTo>
                      <a:pt x="4495" y="17361"/>
                    </a:lnTo>
                    <a:lnTo>
                      <a:pt x="4572" y="17283"/>
                    </a:lnTo>
                    <a:lnTo>
                      <a:pt x="4630" y="17206"/>
                    </a:lnTo>
                    <a:lnTo>
                      <a:pt x="4688" y="17129"/>
                    </a:lnTo>
                    <a:lnTo>
                      <a:pt x="4726" y="17013"/>
                    </a:lnTo>
                    <a:lnTo>
                      <a:pt x="4726" y="16917"/>
                    </a:lnTo>
                    <a:lnTo>
                      <a:pt x="4726" y="541"/>
                    </a:lnTo>
                    <a:lnTo>
                      <a:pt x="4726" y="445"/>
                    </a:lnTo>
                    <a:lnTo>
                      <a:pt x="4688" y="329"/>
                    </a:lnTo>
                    <a:lnTo>
                      <a:pt x="4630" y="252"/>
                    </a:lnTo>
                    <a:lnTo>
                      <a:pt x="4572" y="175"/>
                    </a:lnTo>
                    <a:lnTo>
                      <a:pt x="4495" y="97"/>
                    </a:lnTo>
                    <a:lnTo>
                      <a:pt x="4398" y="59"/>
                    </a:lnTo>
                    <a:lnTo>
                      <a:pt x="4302" y="20"/>
                    </a:lnTo>
                    <a:lnTo>
                      <a:pt x="4186" y="1"/>
                    </a:lnTo>
                    <a:close/>
                  </a:path>
                </a:pathLst>
              </a:custGeom>
              <a:gradFill>
                <a:gsLst>
                  <a:gs pos="0">
                    <a:srgbClr val="C27F69"/>
                  </a:gs>
                  <a:gs pos="100000">
                    <a:srgbClr val="724536"/>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1901;p29"/>
              <p:cNvSpPr/>
              <p:nvPr/>
            </p:nvSpPr>
            <p:spPr>
              <a:xfrm>
                <a:off x="-1331100" y="577925"/>
                <a:ext cx="807725" cy="717075"/>
              </a:xfrm>
              <a:custGeom>
                <a:avLst/>
                <a:gdLst/>
                <a:ahLst/>
                <a:cxnLst/>
                <a:rect l="l" t="t" r="r" b="b"/>
                <a:pathLst>
                  <a:path w="32309" h="28683" extrusionOk="0">
                    <a:moveTo>
                      <a:pt x="16993" y="0"/>
                    </a:moveTo>
                    <a:lnTo>
                      <a:pt x="16723" y="20"/>
                    </a:lnTo>
                    <a:lnTo>
                      <a:pt x="16453" y="39"/>
                    </a:lnTo>
                    <a:lnTo>
                      <a:pt x="16183" y="97"/>
                    </a:lnTo>
                    <a:lnTo>
                      <a:pt x="15913" y="155"/>
                    </a:lnTo>
                    <a:lnTo>
                      <a:pt x="15643" y="232"/>
                    </a:lnTo>
                    <a:lnTo>
                      <a:pt x="15373" y="328"/>
                    </a:lnTo>
                    <a:lnTo>
                      <a:pt x="15122" y="444"/>
                    </a:lnTo>
                    <a:lnTo>
                      <a:pt x="14852" y="579"/>
                    </a:lnTo>
                    <a:lnTo>
                      <a:pt x="14582" y="714"/>
                    </a:lnTo>
                    <a:lnTo>
                      <a:pt x="14062" y="1042"/>
                    </a:lnTo>
                    <a:lnTo>
                      <a:pt x="13541" y="1408"/>
                    </a:lnTo>
                    <a:lnTo>
                      <a:pt x="13039" y="1833"/>
                    </a:lnTo>
                    <a:lnTo>
                      <a:pt x="12519" y="2276"/>
                    </a:lnTo>
                    <a:lnTo>
                      <a:pt x="12017" y="2739"/>
                    </a:lnTo>
                    <a:lnTo>
                      <a:pt x="11516" y="3241"/>
                    </a:lnTo>
                    <a:lnTo>
                      <a:pt x="10975" y="3819"/>
                    </a:lnTo>
                    <a:lnTo>
                      <a:pt x="10435" y="4398"/>
                    </a:lnTo>
                    <a:lnTo>
                      <a:pt x="9915" y="5015"/>
                    </a:lnTo>
                    <a:lnTo>
                      <a:pt x="9413" y="5613"/>
                    </a:lnTo>
                    <a:lnTo>
                      <a:pt x="8931" y="6250"/>
                    </a:lnTo>
                    <a:lnTo>
                      <a:pt x="8449" y="6886"/>
                    </a:lnTo>
                    <a:lnTo>
                      <a:pt x="7986" y="7542"/>
                    </a:lnTo>
                    <a:lnTo>
                      <a:pt x="7542" y="8198"/>
                    </a:lnTo>
                    <a:lnTo>
                      <a:pt x="7118" y="8873"/>
                    </a:lnTo>
                    <a:lnTo>
                      <a:pt x="6693" y="9548"/>
                    </a:lnTo>
                    <a:lnTo>
                      <a:pt x="6288" y="10223"/>
                    </a:lnTo>
                    <a:lnTo>
                      <a:pt x="5883" y="10918"/>
                    </a:lnTo>
                    <a:lnTo>
                      <a:pt x="5498" y="11631"/>
                    </a:lnTo>
                    <a:lnTo>
                      <a:pt x="5131" y="12326"/>
                    </a:lnTo>
                    <a:lnTo>
                      <a:pt x="4417" y="13753"/>
                    </a:lnTo>
                    <a:lnTo>
                      <a:pt x="3916" y="14775"/>
                    </a:lnTo>
                    <a:lnTo>
                      <a:pt x="3376" y="15798"/>
                    </a:lnTo>
                    <a:lnTo>
                      <a:pt x="2836" y="16801"/>
                    </a:lnTo>
                    <a:lnTo>
                      <a:pt x="2315" y="17842"/>
                    </a:lnTo>
                    <a:lnTo>
                      <a:pt x="1813" y="18864"/>
                    </a:lnTo>
                    <a:lnTo>
                      <a:pt x="1331" y="19906"/>
                    </a:lnTo>
                    <a:lnTo>
                      <a:pt x="1119" y="20446"/>
                    </a:lnTo>
                    <a:lnTo>
                      <a:pt x="907" y="20986"/>
                    </a:lnTo>
                    <a:lnTo>
                      <a:pt x="714" y="21507"/>
                    </a:lnTo>
                    <a:lnTo>
                      <a:pt x="540" y="22066"/>
                    </a:lnTo>
                    <a:lnTo>
                      <a:pt x="367" y="22645"/>
                    </a:lnTo>
                    <a:lnTo>
                      <a:pt x="213" y="23243"/>
                    </a:lnTo>
                    <a:lnTo>
                      <a:pt x="135" y="23609"/>
                    </a:lnTo>
                    <a:lnTo>
                      <a:pt x="77" y="23995"/>
                    </a:lnTo>
                    <a:lnTo>
                      <a:pt x="20" y="24400"/>
                    </a:lnTo>
                    <a:lnTo>
                      <a:pt x="0" y="24786"/>
                    </a:lnTo>
                    <a:lnTo>
                      <a:pt x="0" y="25172"/>
                    </a:lnTo>
                    <a:lnTo>
                      <a:pt x="20" y="25558"/>
                    </a:lnTo>
                    <a:lnTo>
                      <a:pt x="97" y="25924"/>
                    </a:lnTo>
                    <a:lnTo>
                      <a:pt x="193" y="26310"/>
                    </a:lnTo>
                    <a:lnTo>
                      <a:pt x="270" y="26483"/>
                    </a:lnTo>
                    <a:lnTo>
                      <a:pt x="367" y="26657"/>
                    </a:lnTo>
                    <a:lnTo>
                      <a:pt x="463" y="26831"/>
                    </a:lnTo>
                    <a:lnTo>
                      <a:pt x="579" y="27004"/>
                    </a:lnTo>
                    <a:lnTo>
                      <a:pt x="695" y="27159"/>
                    </a:lnTo>
                    <a:lnTo>
                      <a:pt x="830" y="27294"/>
                    </a:lnTo>
                    <a:lnTo>
                      <a:pt x="965" y="27429"/>
                    </a:lnTo>
                    <a:lnTo>
                      <a:pt x="1119" y="27544"/>
                    </a:lnTo>
                    <a:lnTo>
                      <a:pt x="1273" y="27660"/>
                    </a:lnTo>
                    <a:lnTo>
                      <a:pt x="1447" y="27756"/>
                    </a:lnTo>
                    <a:lnTo>
                      <a:pt x="1621" y="27834"/>
                    </a:lnTo>
                    <a:lnTo>
                      <a:pt x="1794" y="27911"/>
                    </a:lnTo>
                    <a:lnTo>
                      <a:pt x="1987" y="27949"/>
                    </a:lnTo>
                    <a:lnTo>
                      <a:pt x="2161" y="27969"/>
                    </a:lnTo>
                    <a:lnTo>
                      <a:pt x="2354" y="27988"/>
                    </a:lnTo>
                    <a:lnTo>
                      <a:pt x="2546" y="27969"/>
                    </a:lnTo>
                    <a:lnTo>
                      <a:pt x="2836" y="27911"/>
                    </a:lnTo>
                    <a:lnTo>
                      <a:pt x="3106" y="27814"/>
                    </a:lnTo>
                    <a:lnTo>
                      <a:pt x="3357" y="27679"/>
                    </a:lnTo>
                    <a:lnTo>
                      <a:pt x="3607" y="27525"/>
                    </a:lnTo>
                    <a:lnTo>
                      <a:pt x="3839" y="27332"/>
                    </a:lnTo>
                    <a:lnTo>
                      <a:pt x="4070" y="27139"/>
                    </a:lnTo>
                    <a:lnTo>
                      <a:pt x="4514" y="26715"/>
                    </a:lnTo>
                    <a:lnTo>
                      <a:pt x="4957" y="26310"/>
                    </a:lnTo>
                    <a:lnTo>
                      <a:pt x="5189" y="26117"/>
                    </a:lnTo>
                    <a:lnTo>
                      <a:pt x="5440" y="25943"/>
                    </a:lnTo>
                    <a:lnTo>
                      <a:pt x="5671" y="25808"/>
                    </a:lnTo>
                    <a:lnTo>
                      <a:pt x="5941" y="25693"/>
                    </a:lnTo>
                    <a:lnTo>
                      <a:pt x="6211" y="25615"/>
                    </a:lnTo>
                    <a:lnTo>
                      <a:pt x="6346" y="25596"/>
                    </a:lnTo>
                    <a:lnTo>
                      <a:pt x="6501" y="25577"/>
                    </a:lnTo>
                    <a:lnTo>
                      <a:pt x="6771" y="25596"/>
                    </a:lnTo>
                    <a:lnTo>
                      <a:pt x="7041" y="25635"/>
                    </a:lnTo>
                    <a:lnTo>
                      <a:pt x="7291" y="25731"/>
                    </a:lnTo>
                    <a:lnTo>
                      <a:pt x="7523" y="25847"/>
                    </a:lnTo>
                    <a:lnTo>
                      <a:pt x="7754" y="25982"/>
                    </a:lnTo>
                    <a:lnTo>
                      <a:pt x="7966" y="26156"/>
                    </a:lnTo>
                    <a:lnTo>
                      <a:pt x="8159" y="26329"/>
                    </a:lnTo>
                    <a:lnTo>
                      <a:pt x="8352" y="26541"/>
                    </a:lnTo>
                    <a:lnTo>
                      <a:pt x="8738" y="26966"/>
                    </a:lnTo>
                    <a:lnTo>
                      <a:pt x="9104" y="27390"/>
                    </a:lnTo>
                    <a:lnTo>
                      <a:pt x="9278" y="27602"/>
                    </a:lnTo>
                    <a:lnTo>
                      <a:pt x="9471" y="27795"/>
                    </a:lnTo>
                    <a:lnTo>
                      <a:pt x="9664" y="27969"/>
                    </a:lnTo>
                    <a:lnTo>
                      <a:pt x="9876" y="28142"/>
                    </a:lnTo>
                    <a:lnTo>
                      <a:pt x="10165" y="28335"/>
                    </a:lnTo>
                    <a:lnTo>
                      <a:pt x="10474" y="28489"/>
                    </a:lnTo>
                    <a:lnTo>
                      <a:pt x="10783" y="28586"/>
                    </a:lnTo>
                    <a:lnTo>
                      <a:pt x="11091" y="28663"/>
                    </a:lnTo>
                    <a:lnTo>
                      <a:pt x="11400" y="28682"/>
                    </a:lnTo>
                    <a:lnTo>
                      <a:pt x="11708" y="28682"/>
                    </a:lnTo>
                    <a:lnTo>
                      <a:pt x="12017" y="28624"/>
                    </a:lnTo>
                    <a:lnTo>
                      <a:pt x="12326" y="28567"/>
                    </a:lnTo>
                    <a:lnTo>
                      <a:pt x="12634" y="28451"/>
                    </a:lnTo>
                    <a:lnTo>
                      <a:pt x="12924" y="28335"/>
                    </a:lnTo>
                    <a:lnTo>
                      <a:pt x="13213" y="28162"/>
                    </a:lnTo>
                    <a:lnTo>
                      <a:pt x="13483" y="27988"/>
                    </a:lnTo>
                    <a:lnTo>
                      <a:pt x="13753" y="27795"/>
                    </a:lnTo>
                    <a:lnTo>
                      <a:pt x="14004" y="27564"/>
                    </a:lnTo>
                    <a:lnTo>
                      <a:pt x="14235" y="27332"/>
                    </a:lnTo>
                    <a:lnTo>
                      <a:pt x="14467" y="27081"/>
                    </a:lnTo>
                    <a:lnTo>
                      <a:pt x="14698" y="26811"/>
                    </a:lnTo>
                    <a:lnTo>
                      <a:pt x="14949" y="26561"/>
                    </a:lnTo>
                    <a:lnTo>
                      <a:pt x="15200" y="26310"/>
                    </a:lnTo>
                    <a:lnTo>
                      <a:pt x="15489" y="26098"/>
                    </a:lnTo>
                    <a:lnTo>
                      <a:pt x="15643" y="26001"/>
                    </a:lnTo>
                    <a:lnTo>
                      <a:pt x="15778" y="25905"/>
                    </a:lnTo>
                    <a:lnTo>
                      <a:pt x="15933" y="25847"/>
                    </a:lnTo>
                    <a:lnTo>
                      <a:pt x="16087" y="25789"/>
                    </a:lnTo>
                    <a:lnTo>
                      <a:pt x="16241" y="25750"/>
                    </a:lnTo>
                    <a:lnTo>
                      <a:pt x="16415" y="25731"/>
                    </a:lnTo>
                    <a:lnTo>
                      <a:pt x="16569" y="25750"/>
                    </a:lnTo>
                    <a:lnTo>
                      <a:pt x="16743" y="25770"/>
                    </a:lnTo>
                    <a:lnTo>
                      <a:pt x="16974" y="25828"/>
                    </a:lnTo>
                    <a:lnTo>
                      <a:pt x="17186" y="25924"/>
                    </a:lnTo>
                    <a:lnTo>
                      <a:pt x="17379" y="26040"/>
                    </a:lnTo>
                    <a:lnTo>
                      <a:pt x="17572" y="26175"/>
                    </a:lnTo>
                    <a:lnTo>
                      <a:pt x="18170" y="26599"/>
                    </a:lnTo>
                    <a:lnTo>
                      <a:pt x="18787" y="26985"/>
                    </a:lnTo>
                    <a:lnTo>
                      <a:pt x="19115" y="27178"/>
                    </a:lnTo>
                    <a:lnTo>
                      <a:pt x="19424" y="27332"/>
                    </a:lnTo>
                    <a:lnTo>
                      <a:pt x="19771" y="27467"/>
                    </a:lnTo>
                    <a:lnTo>
                      <a:pt x="20099" y="27583"/>
                    </a:lnTo>
                    <a:lnTo>
                      <a:pt x="20465" y="27660"/>
                    </a:lnTo>
                    <a:lnTo>
                      <a:pt x="20832" y="27699"/>
                    </a:lnTo>
                    <a:lnTo>
                      <a:pt x="21025" y="27699"/>
                    </a:lnTo>
                    <a:lnTo>
                      <a:pt x="21198" y="27679"/>
                    </a:lnTo>
                    <a:lnTo>
                      <a:pt x="21391" y="27660"/>
                    </a:lnTo>
                    <a:lnTo>
                      <a:pt x="21565" y="27621"/>
                    </a:lnTo>
                    <a:lnTo>
                      <a:pt x="21738" y="27583"/>
                    </a:lnTo>
                    <a:lnTo>
                      <a:pt x="21912" y="27525"/>
                    </a:lnTo>
                    <a:lnTo>
                      <a:pt x="22066" y="27448"/>
                    </a:lnTo>
                    <a:lnTo>
                      <a:pt x="22221" y="27351"/>
                    </a:lnTo>
                    <a:lnTo>
                      <a:pt x="22375" y="27255"/>
                    </a:lnTo>
                    <a:lnTo>
                      <a:pt x="22510" y="27159"/>
                    </a:lnTo>
                    <a:lnTo>
                      <a:pt x="22645" y="27023"/>
                    </a:lnTo>
                    <a:lnTo>
                      <a:pt x="22741" y="26888"/>
                    </a:lnTo>
                    <a:lnTo>
                      <a:pt x="22896" y="26657"/>
                    </a:lnTo>
                    <a:lnTo>
                      <a:pt x="23031" y="26426"/>
                    </a:lnTo>
                    <a:lnTo>
                      <a:pt x="23166" y="26175"/>
                    </a:lnTo>
                    <a:lnTo>
                      <a:pt x="23301" y="25943"/>
                    </a:lnTo>
                    <a:lnTo>
                      <a:pt x="23455" y="25731"/>
                    </a:lnTo>
                    <a:lnTo>
                      <a:pt x="23532" y="25654"/>
                    </a:lnTo>
                    <a:lnTo>
                      <a:pt x="23629" y="25577"/>
                    </a:lnTo>
                    <a:lnTo>
                      <a:pt x="23725" y="25519"/>
                    </a:lnTo>
                    <a:lnTo>
                      <a:pt x="23822" y="25461"/>
                    </a:lnTo>
                    <a:lnTo>
                      <a:pt x="23937" y="25423"/>
                    </a:lnTo>
                    <a:lnTo>
                      <a:pt x="24072" y="25423"/>
                    </a:lnTo>
                    <a:lnTo>
                      <a:pt x="24227" y="25442"/>
                    </a:lnTo>
                    <a:lnTo>
                      <a:pt x="24400" y="25480"/>
                    </a:lnTo>
                    <a:lnTo>
                      <a:pt x="24554" y="25538"/>
                    </a:lnTo>
                    <a:lnTo>
                      <a:pt x="24689" y="25615"/>
                    </a:lnTo>
                    <a:lnTo>
                      <a:pt x="25133" y="25885"/>
                    </a:lnTo>
                    <a:lnTo>
                      <a:pt x="25557" y="26156"/>
                    </a:lnTo>
                    <a:lnTo>
                      <a:pt x="26425" y="26696"/>
                    </a:lnTo>
                    <a:lnTo>
                      <a:pt x="26850" y="26966"/>
                    </a:lnTo>
                    <a:lnTo>
                      <a:pt x="27293" y="27197"/>
                    </a:lnTo>
                    <a:lnTo>
                      <a:pt x="27737" y="27429"/>
                    </a:lnTo>
                    <a:lnTo>
                      <a:pt x="28200" y="27602"/>
                    </a:lnTo>
                    <a:lnTo>
                      <a:pt x="28451" y="27679"/>
                    </a:lnTo>
                    <a:lnTo>
                      <a:pt x="28701" y="27737"/>
                    </a:lnTo>
                    <a:lnTo>
                      <a:pt x="28952" y="27776"/>
                    </a:lnTo>
                    <a:lnTo>
                      <a:pt x="29222" y="27795"/>
                    </a:lnTo>
                    <a:lnTo>
                      <a:pt x="29724" y="27795"/>
                    </a:lnTo>
                    <a:lnTo>
                      <a:pt x="29994" y="27756"/>
                    </a:lnTo>
                    <a:lnTo>
                      <a:pt x="30245" y="27718"/>
                    </a:lnTo>
                    <a:lnTo>
                      <a:pt x="30476" y="27660"/>
                    </a:lnTo>
                    <a:lnTo>
                      <a:pt x="30707" y="27564"/>
                    </a:lnTo>
                    <a:lnTo>
                      <a:pt x="30939" y="27467"/>
                    </a:lnTo>
                    <a:lnTo>
                      <a:pt x="31151" y="27351"/>
                    </a:lnTo>
                    <a:lnTo>
                      <a:pt x="31344" y="27197"/>
                    </a:lnTo>
                    <a:lnTo>
                      <a:pt x="31518" y="27043"/>
                    </a:lnTo>
                    <a:lnTo>
                      <a:pt x="31672" y="26850"/>
                    </a:lnTo>
                    <a:lnTo>
                      <a:pt x="31807" y="26638"/>
                    </a:lnTo>
                    <a:lnTo>
                      <a:pt x="31942" y="26387"/>
                    </a:lnTo>
                    <a:lnTo>
                      <a:pt x="32058" y="26117"/>
                    </a:lnTo>
                    <a:lnTo>
                      <a:pt x="32135" y="25847"/>
                    </a:lnTo>
                    <a:lnTo>
                      <a:pt x="32212" y="25558"/>
                    </a:lnTo>
                    <a:lnTo>
                      <a:pt x="32270" y="25249"/>
                    </a:lnTo>
                    <a:lnTo>
                      <a:pt x="32289" y="24940"/>
                    </a:lnTo>
                    <a:lnTo>
                      <a:pt x="32308" y="24612"/>
                    </a:lnTo>
                    <a:lnTo>
                      <a:pt x="32308" y="24285"/>
                    </a:lnTo>
                    <a:lnTo>
                      <a:pt x="32289" y="23957"/>
                    </a:lnTo>
                    <a:lnTo>
                      <a:pt x="32251" y="23609"/>
                    </a:lnTo>
                    <a:lnTo>
                      <a:pt x="32212" y="23262"/>
                    </a:lnTo>
                    <a:lnTo>
                      <a:pt x="32135" y="22915"/>
                    </a:lnTo>
                    <a:lnTo>
                      <a:pt x="31980" y="22201"/>
                    </a:lnTo>
                    <a:lnTo>
                      <a:pt x="31788" y="21488"/>
                    </a:lnTo>
                    <a:lnTo>
                      <a:pt x="31556" y="20774"/>
                    </a:lnTo>
                    <a:lnTo>
                      <a:pt x="31305" y="20080"/>
                    </a:lnTo>
                    <a:lnTo>
                      <a:pt x="31016" y="19405"/>
                    </a:lnTo>
                    <a:lnTo>
                      <a:pt x="30727" y="18749"/>
                    </a:lnTo>
                    <a:lnTo>
                      <a:pt x="30418" y="18132"/>
                    </a:lnTo>
                    <a:lnTo>
                      <a:pt x="30129" y="17572"/>
                    </a:lnTo>
                    <a:lnTo>
                      <a:pt x="29839" y="17051"/>
                    </a:lnTo>
                    <a:lnTo>
                      <a:pt x="29569" y="16588"/>
                    </a:lnTo>
                    <a:lnTo>
                      <a:pt x="29049" y="15720"/>
                    </a:lnTo>
                    <a:lnTo>
                      <a:pt x="28509" y="14795"/>
                    </a:lnTo>
                    <a:lnTo>
                      <a:pt x="27428" y="12827"/>
                    </a:lnTo>
                    <a:lnTo>
                      <a:pt x="26310" y="10763"/>
                    </a:lnTo>
                    <a:lnTo>
                      <a:pt x="25133" y="8680"/>
                    </a:lnTo>
                    <a:lnTo>
                      <a:pt x="24535" y="7639"/>
                    </a:lnTo>
                    <a:lnTo>
                      <a:pt x="23937" y="6616"/>
                    </a:lnTo>
                    <a:lnTo>
                      <a:pt x="23320" y="5633"/>
                    </a:lnTo>
                    <a:lnTo>
                      <a:pt x="22683" y="4687"/>
                    </a:lnTo>
                    <a:lnTo>
                      <a:pt x="22028" y="3781"/>
                    </a:lnTo>
                    <a:lnTo>
                      <a:pt x="21700" y="3337"/>
                    </a:lnTo>
                    <a:lnTo>
                      <a:pt x="21372" y="2932"/>
                    </a:lnTo>
                    <a:lnTo>
                      <a:pt x="21044" y="2527"/>
                    </a:lnTo>
                    <a:lnTo>
                      <a:pt x="20697" y="2141"/>
                    </a:lnTo>
                    <a:lnTo>
                      <a:pt x="20369" y="1775"/>
                    </a:lnTo>
                    <a:lnTo>
                      <a:pt x="20022" y="1428"/>
                    </a:lnTo>
                    <a:lnTo>
                      <a:pt x="19752" y="1158"/>
                    </a:lnTo>
                    <a:lnTo>
                      <a:pt x="19462" y="945"/>
                    </a:lnTo>
                    <a:lnTo>
                      <a:pt x="19192" y="733"/>
                    </a:lnTo>
                    <a:lnTo>
                      <a:pt x="18903" y="560"/>
                    </a:lnTo>
                    <a:lnTo>
                      <a:pt x="18633" y="405"/>
                    </a:lnTo>
                    <a:lnTo>
                      <a:pt x="18363" y="290"/>
                    </a:lnTo>
                    <a:lnTo>
                      <a:pt x="18093" y="174"/>
                    </a:lnTo>
                    <a:lnTo>
                      <a:pt x="17804" y="97"/>
                    </a:lnTo>
                    <a:lnTo>
                      <a:pt x="17533" y="58"/>
                    </a:lnTo>
                    <a:lnTo>
                      <a:pt x="17263" y="20"/>
                    </a:lnTo>
                    <a:lnTo>
                      <a:pt x="16993" y="0"/>
                    </a:lnTo>
                    <a:close/>
                  </a:path>
                </a:pathLst>
              </a:custGeom>
              <a:gradFill>
                <a:gsLst>
                  <a:gs pos="0">
                    <a:srgbClr val="8CC396"/>
                  </a:gs>
                  <a:gs pos="100000">
                    <a:srgbClr val="4D7F56"/>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1902;p29"/>
              <p:cNvSpPr/>
              <p:nvPr/>
            </p:nvSpPr>
            <p:spPr>
              <a:xfrm>
                <a:off x="-1333525" y="1090025"/>
                <a:ext cx="805800" cy="208825"/>
              </a:xfrm>
              <a:custGeom>
                <a:avLst/>
                <a:gdLst/>
                <a:ahLst/>
                <a:cxnLst/>
                <a:rect l="l" t="t" r="r" b="b"/>
                <a:pathLst>
                  <a:path w="32232" h="8353" extrusionOk="0">
                    <a:moveTo>
                      <a:pt x="22510" y="1"/>
                    </a:moveTo>
                    <a:lnTo>
                      <a:pt x="22356" y="20"/>
                    </a:lnTo>
                    <a:lnTo>
                      <a:pt x="22183" y="39"/>
                    </a:lnTo>
                    <a:lnTo>
                      <a:pt x="22009" y="78"/>
                    </a:lnTo>
                    <a:lnTo>
                      <a:pt x="21700" y="174"/>
                    </a:lnTo>
                    <a:lnTo>
                      <a:pt x="21392" y="309"/>
                    </a:lnTo>
                    <a:lnTo>
                      <a:pt x="21083" y="464"/>
                    </a:lnTo>
                    <a:lnTo>
                      <a:pt x="20813" y="657"/>
                    </a:lnTo>
                    <a:lnTo>
                      <a:pt x="20273" y="1004"/>
                    </a:lnTo>
                    <a:lnTo>
                      <a:pt x="19887" y="1274"/>
                    </a:lnTo>
                    <a:lnTo>
                      <a:pt x="19501" y="1524"/>
                    </a:lnTo>
                    <a:lnTo>
                      <a:pt x="19096" y="1756"/>
                    </a:lnTo>
                    <a:lnTo>
                      <a:pt x="18691" y="1968"/>
                    </a:lnTo>
                    <a:lnTo>
                      <a:pt x="18286" y="2142"/>
                    </a:lnTo>
                    <a:lnTo>
                      <a:pt x="18074" y="2200"/>
                    </a:lnTo>
                    <a:lnTo>
                      <a:pt x="17862" y="2257"/>
                    </a:lnTo>
                    <a:lnTo>
                      <a:pt x="17650" y="2296"/>
                    </a:lnTo>
                    <a:lnTo>
                      <a:pt x="17418" y="2335"/>
                    </a:lnTo>
                    <a:lnTo>
                      <a:pt x="16994" y="2335"/>
                    </a:lnTo>
                    <a:lnTo>
                      <a:pt x="16627" y="2296"/>
                    </a:lnTo>
                    <a:lnTo>
                      <a:pt x="16261" y="2219"/>
                    </a:lnTo>
                    <a:lnTo>
                      <a:pt x="15914" y="2103"/>
                    </a:lnTo>
                    <a:lnTo>
                      <a:pt x="15547" y="1987"/>
                    </a:lnTo>
                    <a:lnTo>
                      <a:pt x="15084" y="1852"/>
                    </a:lnTo>
                    <a:lnTo>
                      <a:pt x="14602" y="1717"/>
                    </a:lnTo>
                    <a:lnTo>
                      <a:pt x="14371" y="1679"/>
                    </a:lnTo>
                    <a:lnTo>
                      <a:pt x="14120" y="1640"/>
                    </a:lnTo>
                    <a:lnTo>
                      <a:pt x="13869" y="1640"/>
                    </a:lnTo>
                    <a:lnTo>
                      <a:pt x="13618" y="1660"/>
                    </a:lnTo>
                    <a:lnTo>
                      <a:pt x="13426" y="1698"/>
                    </a:lnTo>
                    <a:lnTo>
                      <a:pt x="13213" y="1737"/>
                    </a:lnTo>
                    <a:lnTo>
                      <a:pt x="13021" y="1795"/>
                    </a:lnTo>
                    <a:lnTo>
                      <a:pt x="12828" y="1872"/>
                    </a:lnTo>
                    <a:lnTo>
                      <a:pt x="12461" y="2026"/>
                    </a:lnTo>
                    <a:lnTo>
                      <a:pt x="12095" y="2219"/>
                    </a:lnTo>
                    <a:lnTo>
                      <a:pt x="11670" y="2412"/>
                    </a:lnTo>
                    <a:lnTo>
                      <a:pt x="11458" y="2508"/>
                    </a:lnTo>
                    <a:lnTo>
                      <a:pt x="11246" y="2605"/>
                    </a:lnTo>
                    <a:lnTo>
                      <a:pt x="10860" y="2720"/>
                    </a:lnTo>
                    <a:lnTo>
                      <a:pt x="10455" y="2798"/>
                    </a:lnTo>
                    <a:lnTo>
                      <a:pt x="10050" y="2836"/>
                    </a:lnTo>
                    <a:lnTo>
                      <a:pt x="9626" y="2855"/>
                    </a:lnTo>
                    <a:lnTo>
                      <a:pt x="9201" y="2855"/>
                    </a:lnTo>
                    <a:lnTo>
                      <a:pt x="8796" y="2836"/>
                    </a:lnTo>
                    <a:lnTo>
                      <a:pt x="7948" y="2759"/>
                    </a:lnTo>
                    <a:lnTo>
                      <a:pt x="7446" y="2701"/>
                    </a:lnTo>
                    <a:lnTo>
                      <a:pt x="6925" y="2663"/>
                    </a:lnTo>
                    <a:lnTo>
                      <a:pt x="6231" y="2643"/>
                    </a:lnTo>
                    <a:lnTo>
                      <a:pt x="5517" y="2663"/>
                    </a:lnTo>
                    <a:lnTo>
                      <a:pt x="4823" y="2720"/>
                    </a:lnTo>
                    <a:lnTo>
                      <a:pt x="4129" y="2817"/>
                    </a:lnTo>
                    <a:lnTo>
                      <a:pt x="3434" y="2933"/>
                    </a:lnTo>
                    <a:lnTo>
                      <a:pt x="2740" y="3106"/>
                    </a:lnTo>
                    <a:lnTo>
                      <a:pt x="2084" y="3318"/>
                    </a:lnTo>
                    <a:lnTo>
                      <a:pt x="1409" y="3550"/>
                    </a:lnTo>
                    <a:lnTo>
                      <a:pt x="1409" y="3569"/>
                    </a:lnTo>
                    <a:lnTo>
                      <a:pt x="1158" y="3666"/>
                    </a:lnTo>
                    <a:lnTo>
                      <a:pt x="927" y="3762"/>
                    </a:lnTo>
                    <a:lnTo>
                      <a:pt x="695" y="3897"/>
                    </a:lnTo>
                    <a:lnTo>
                      <a:pt x="483" y="4051"/>
                    </a:lnTo>
                    <a:lnTo>
                      <a:pt x="387" y="4128"/>
                    </a:lnTo>
                    <a:lnTo>
                      <a:pt x="310" y="4225"/>
                    </a:lnTo>
                    <a:lnTo>
                      <a:pt x="232" y="4321"/>
                    </a:lnTo>
                    <a:lnTo>
                      <a:pt x="155" y="4437"/>
                    </a:lnTo>
                    <a:lnTo>
                      <a:pt x="97" y="4572"/>
                    </a:lnTo>
                    <a:lnTo>
                      <a:pt x="59" y="4707"/>
                    </a:lnTo>
                    <a:lnTo>
                      <a:pt x="20" y="4842"/>
                    </a:lnTo>
                    <a:lnTo>
                      <a:pt x="1" y="5016"/>
                    </a:lnTo>
                    <a:lnTo>
                      <a:pt x="1" y="5324"/>
                    </a:lnTo>
                    <a:lnTo>
                      <a:pt x="20" y="5614"/>
                    </a:lnTo>
                    <a:lnTo>
                      <a:pt x="97" y="5884"/>
                    </a:lnTo>
                    <a:lnTo>
                      <a:pt x="213" y="6115"/>
                    </a:lnTo>
                    <a:lnTo>
                      <a:pt x="348" y="6366"/>
                    </a:lnTo>
                    <a:lnTo>
                      <a:pt x="522" y="6578"/>
                    </a:lnTo>
                    <a:lnTo>
                      <a:pt x="715" y="6810"/>
                    </a:lnTo>
                    <a:lnTo>
                      <a:pt x="946" y="7022"/>
                    </a:lnTo>
                    <a:lnTo>
                      <a:pt x="1139" y="7176"/>
                    </a:lnTo>
                    <a:lnTo>
                      <a:pt x="1351" y="7330"/>
                    </a:lnTo>
                    <a:lnTo>
                      <a:pt x="1563" y="7446"/>
                    </a:lnTo>
                    <a:lnTo>
                      <a:pt x="1775" y="7523"/>
                    </a:lnTo>
                    <a:lnTo>
                      <a:pt x="1988" y="7600"/>
                    </a:lnTo>
                    <a:lnTo>
                      <a:pt x="2219" y="7639"/>
                    </a:lnTo>
                    <a:lnTo>
                      <a:pt x="2431" y="7639"/>
                    </a:lnTo>
                    <a:lnTo>
                      <a:pt x="2663" y="7620"/>
                    </a:lnTo>
                    <a:lnTo>
                      <a:pt x="2952" y="7562"/>
                    </a:lnTo>
                    <a:lnTo>
                      <a:pt x="3222" y="7465"/>
                    </a:lnTo>
                    <a:lnTo>
                      <a:pt x="3492" y="7330"/>
                    </a:lnTo>
                    <a:lnTo>
                      <a:pt x="3743" y="7176"/>
                    </a:lnTo>
                    <a:lnTo>
                      <a:pt x="3974" y="7002"/>
                    </a:lnTo>
                    <a:lnTo>
                      <a:pt x="4206" y="6810"/>
                    </a:lnTo>
                    <a:lnTo>
                      <a:pt x="4649" y="6385"/>
                    </a:lnTo>
                    <a:lnTo>
                      <a:pt x="5112" y="5961"/>
                    </a:lnTo>
                    <a:lnTo>
                      <a:pt x="5344" y="5787"/>
                    </a:lnTo>
                    <a:lnTo>
                      <a:pt x="5575" y="5614"/>
                    </a:lnTo>
                    <a:lnTo>
                      <a:pt x="5807" y="5459"/>
                    </a:lnTo>
                    <a:lnTo>
                      <a:pt x="6057" y="5344"/>
                    </a:lnTo>
                    <a:lnTo>
                      <a:pt x="6327" y="5266"/>
                    </a:lnTo>
                    <a:lnTo>
                      <a:pt x="6463" y="5247"/>
                    </a:lnTo>
                    <a:lnTo>
                      <a:pt x="6598" y="5228"/>
                    </a:lnTo>
                    <a:lnTo>
                      <a:pt x="6771" y="5247"/>
                    </a:lnTo>
                    <a:lnTo>
                      <a:pt x="6945" y="5247"/>
                    </a:lnTo>
                    <a:lnTo>
                      <a:pt x="7099" y="5286"/>
                    </a:lnTo>
                    <a:lnTo>
                      <a:pt x="7273" y="5344"/>
                    </a:lnTo>
                    <a:lnTo>
                      <a:pt x="7408" y="5401"/>
                    </a:lnTo>
                    <a:lnTo>
                      <a:pt x="7562" y="5479"/>
                    </a:lnTo>
                    <a:lnTo>
                      <a:pt x="7697" y="5575"/>
                    </a:lnTo>
                    <a:lnTo>
                      <a:pt x="7832" y="5672"/>
                    </a:lnTo>
                    <a:lnTo>
                      <a:pt x="8102" y="5884"/>
                    </a:lnTo>
                    <a:lnTo>
                      <a:pt x="8353" y="6134"/>
                    </a:lnTo>
                    <a:lnTo>
                      <a:pt x="8584" y="6424"/>
                    </a:lnTo>
                    <a:lnTo>
                      <a:pt x="8835" y="6694"/>
                    </a:lnTo>
                    <a:lnTo>
                      <a:pt x="9086" y="7002"/>
                    </a:lnTo>
                    <a:lnTo>
                      <a:pt x="9336" y="7272"/>
                    </a:lnTo>
                    <a:lnTo>
                      <a:pt x="9607" y="7542"/>
                    </a:lnTo>
                    <a:lnTo>
                      <a:pt x="9877" y="7774"/>
                    </a:lnTo>
                    <a:lnTo>
                      <a:pt x="10089" y="7909"/>
                    </a:lnTo>
                    <a:lnTo>
                      <a:pt x="10301" y="8025"/>
                    </a:lnTo>
                    <a:lnTo>
                      <a:pt x="10513" y="8121"/>
                    </a:lnTo>
                    <a:lnTo>
                      <a:pt x="10725" y="8218"/>
                    </a:lnTo>
                    <a:lnTo>
                      <a:pt x="10937" y="8275"/>
                    </a:lnTo>
                    <a:lnTo>
                      <a:pt x="11150" y="8314"/>
                    </a:lnTo>
                    <a:lnTo>
                      <a:pt x="11362" y="8333"/>
                    </a:lnTo>
                    <a:lnTo>
                      <a:pt x="11593" y="8353"/>
                    </a:lnTo>
                    <a:lnTo>
                      <a:pt x="11805" y="8333"/>
                    </a:lnTo>
                    <a:lnTo>
                      <a:pt x="12018" y="8314"/>
                    </a:lnTo>
                    <a:lnTo>
                      <a:pt x="12230" y="8275"/>
                    </a:lnTo>
                    <a:lnTo>
                      <a:pt x="12442" y="8218"/>
                    </a:lnTo>
                    <a:lnTo>
                      <a:pt x="12654" y="8160"/>
                    </a:lnTo>
                    <a:lnTo>
                      <a:pt x="12866" y="8063"/>
                    </a:lnTo>
                    <a:lnTo>
                      <a:pt x="13059" y="7986"/>
                    </a:lnTo>
                    <a:lnTo>
                      <a:pt x="13271" y="7870"/>
                    </a:lnTo>
                    <a:lnTo>
                      <a:pt x="13657" y="7639"/>
                    </a:lnTo>
                    <a:lnTo>
                      <a:pt x="14024" y="7350"/>
                    </a:lnTo>
                    <a:lnTo>
                      <a:pt x="14351" y="7041"/>
                    </a:lnTo>
                    <a:lnTo>
                      <a:pt x="14679" y="6694"/>
                    </a:lnTo>
                    <a:lnTo>
                      <a:pt x="14911" y="6424"/>
                    </a:lnTo>
                    <a:lnTo>
                      <a:pt x="15142" y="6173"/>
                    </a:lnTo>
                    <a:lnTo>
                      <a:pt x="15393" y="5922"/>
                    </a:lnTo>
                    <a:lnTo>
                      <a:pt x="15663" y="5729"/>
                    </a:lnTo>
                    <a:lnTo>
                      <a:pt x="15798" y="5633"/>
                    </a:lnTo>
                    <a:lnTo>
                      <a:pt x="15933" y="5556"/>
                    </a:lnTo>
                    <a:lnTo>
                      <a:pt x="16087" y="5498"/>
                    </a:lnTo>
                    <a:lnTo>
                      <a:pt x="16222" y="5440"/>
                    </a:lnTo>
                    <a:lnTo>
                      <a:pt x="16357" y="5421"/>
                    </a:lnTo>
                    <a:lnTo>
                      <a:pt x="16512" y="5401"/>
                    </a:lnTo>
                    <a:lnTo>
                      <a:pt x="16666" y="5401"/>
                    </a:lnTo>
                    <a:lnTo>
                      <a:pt x="16820" y="5421"/>
                    </a:lnTo>
                    <a:lnTo>
                      <a:pt x="17013" y="5479"/>
                    </a:lnTo>
                    <a:lnTo>
                      <a:pt x="17206" y="5575"/>
                    </a:lnTo>
                    <a:lnTo>
                      <a:pt x="17399" y="5691"/>
                    </a:lnTo>
                    <a:lnTo>
                      <a:pt x="17592" y="5807"/>
                    </a:lnTo>
                    <a:lnTo>
                      <a:pt x="17920" y="6038"/>
                    </a:lnTo>
                    <a:lnTo>
                      <a:pt x="18441" y="6385"/>
                    </a:lnTo>
                    <a:lnTo>
                      <a:pt x="18981" y="6732"/>
                    </a:lnTo>
                    <a:lnTo>
                      <a:pt x="19270" y="6887"/>
                    </a:lnTo>
                    <a:lnTo>
                      <a:pt x="19559" y="7022"/>
                    </a:lnTo>
                    <a:lnTo>
                      <a:pt x="19868" y="7137"/>
                    </a:lnTo>
                    <a:lnTo>
                      <a:pt x="20157" y="7234"/>
                    </a:lnTo>
                    <a:lnTo>
                      <a:pt x="20524" y="7311"/>
                    </a:lnTo>
                    <a:lnTo>
                      <a:pt x="20910" y="7350"/>
                    </a:lnTo>
                    <a:lnTo>
                      <a:pt x="21295" y="7350"/>
                    </a:lnTo>
                    <a:lnTo>
                      <a:pt x="21488" y="7330"/>
                    </a:lnTo>
                    <a:lnTo>
                      <a:pt x="21681" y="7292"/>
                    </a:lnTo>
                    <a:lnTo>
                      <a:pt x="21855" y="7234"/>
                    </a:lnTo>
                    <a:lnTo>
                      <a:pt x="22048" y="7176"/>
                    </a:lnTo>
                    <a:lnTo>
                      <a:pt x="22221" y="7099"/>
                    </a:lnTo>
                    <a:lnTo>
                      <a:pt x="22395" y="7002"/>
                    </a:lnTo>
                    <a:lnTo>
                      <a:pt x="22549" y="6906"/>
                    </a:lnTo>
                    <a:lnTo>
                      <a:pt x="22703" y="6771"/>
                    </a:lnTo>
                    <a:lnTo>
                      <a:pt x="22838" y="6636"/>
                    </a:lnTo>
                    <a:lnTo>
                      <a:pt x="22954" y="6482"/>
                    </a:lnTo>
                    <a:lnTo>
                      <a:pt x="23128" y="6231"/>
                    </a:lnTo>
                    <a:lnTo>
                      <a:pt x="23282" y="5961"/>
                    </a:lnTo>
                    <a:lnTo>
                      <a:pt x="23456" y="5633"/>
                    </a:lnTo>
                    <a:lnTo>
                      <a:pt x="23552" y="5479"/>
                    </a:lnTo>
                    <a:lnTo>
                      <a:pt x="23668" y="5344"/>
                    </a:lnTo>
                    <a:lnTo>
                      <a:pt x="23764" y="5247"/>
                    </a:lnTo>
                    <a:lnTo>
                      <a:pt x="23880" y="5151"/>
                    </a:lnTo>
                    <a:lnTo>
                      <a:pt x="24015" y="5093"/>
                    </a:lnTo>
                    <a:lnTo>
                      <a:pt x="24169" y="5074"/>
                    </a:lnTo>
                    <a:lnTo>
                      <a:pt x="24304" y="5093"/>
                    </a:lnTo>
                    <a:lnTo>
                      <a:pt x="24439" y="5131"/>
                    </a:lnTo>
                    <a:lnTo>
                      <a:pt x="24594" y="5189"/>
                    </a:lnTo>
                    <a:lnTo>
                      <a:pt x="24729" y="5266"/>
                    </a:lnTo>
                    <a:lnTo>
                      <a:pt x="25327" y="5614"/>
                    </a:lnTo>
                    <a:lnTo>
                      <a:pt x="25924" y="5999"/>
                    </a:lnTo>
                    <a:lnTo>
                      <a:pt x="26465" y="6347"/>
                    </a:lnTo>
                    <a:lnTo>
                      <a:pt x="27043" y="6694"/>
                    </a:lnTo>
                    <a:lnTo>
                      <a:pt x="27333" y="6848"/>
                    </a:lnTo>
                    <a:lnTo>
                      <a:pt x="27641" y="7002"/>
                    </a:lnTo>
                    <a:lnTo>
                      <a:pt x="27950" y="7137"/>
                    </a:lnTo>
                    <a:lnTo>
                      <a:pt x="28258" y="7253"/>
                    </a:lnTo>
                    <a:lnTo>
                      <a:pt x="28606" y="7350"/>
                    </a:lnTo>
                    <a:lnTo>
                      <a:pt x="28953" y="7427"/>
                    </a:lnTo>
                    <a:lnTo>
                      <a:pt x="29300" y="7465"/>
                    </a:lnTo>
                    <a:lnTo>
                      <a:pt x="29628" y="7465"/>
                    </a:lnTo>
                    <a:lnTo>
                      <a:pt x="29975" y="7446"/>
                    </a:lnTo>
                    <a:lnTo>
                      <a:pt x="30303" y="7388"/>
                    </a:lnTo>
                    <a:lnTo>
                      <a:pt x="30612" y="7311"/>
                    </a:lnTo>
                    <a:lnTo>
                      <a:pt x="30920" y="7195"/>
                    </a:lnTo>
                    <a:lnTo>
                      <a:pt x="31113" y="7099"/>
                    </a:lnTo>
                    <a:lnTo>
                      <a:pt x="31306" y="6983"/>
                    </a:lnTo>
                    <a:lnTo>
                      <a:pt x="31518" y="6867"/>
                    </a:lnTo>
                    <a:lnTo>
                      <a:pt x="31692" y="6713"/>
                    </a:lnTo>
                    <a:lnTo>
                      <a:pt x="31865" y="6559"/>
                    </a:lnTo>
                    <a:lnTo>
                      <a:pt x="32000" y="6385"/>
                    </a:lnTo>
                    <a:lnTo>
                      <a:pt x="32116" y="6212"/>
                    </a:lnTo>
                    <a:lnTo>
                      <a:pt x="32193" y="5999"/>
                    </a:lnTo>
                    <a:lnTo>
                      <a:pt x="32213" y="5903"/>
                    </a:lnTo>
                    <a:lnTo>
                      <a:pt x="32232" y="5787"/>
                    </a:lnTo>
                    <a:lnTo>
                      <a:pt x="32232" y="5691"/>
                    </a:lnTo>
                    <a:lnTo>
                      <a:pt x="32213" y="5575"/>
                    </a:lnTo>
                    <a:lnTo>
                      <a:pt x="32174" y="5479"/>
                    </a:lnTo>
                    <a:lnTo>
                      <a:pt x="32135" y="5382"/>
                    </a:lnTo>
                    <a:lnTo>
                      <a:pt x="32020" y="5170"/>
                    </a:lnTo>
                    <a:lnTo>
                      <a:pt x="31885" y="5016"/>
                    </a:lnTo>
                    <a:lnTo>
                      <a:pt x="31750" y="4881"/>
                    </a:lnTo>
                    <a:lnTo>
                      <a:pt x="31576" y="4784"/>
                    </a:lnTo>
                    <a:lnTo>
                      <a:pt x="31402" y="4688"/>
                    </a:lnTo>
                    <a:lnTo>
                      <a:pt x="31229" y="4611"/>
                    </a:lnTo>
                    <a:lnTo>
                      <a:pt x="31055" y="4572"/>
                    </a:lnTo>
                    <a:lnTo>
                      <a:pt x="30727" y="4495"/>
                    </a:lnTo>
                    <a:lnTo>
                      <a:pt x="30399" y="4456"/>
                    </a:lnTo>
                    <a:lnTo>
                      <a:pt x="30052" y="4456"/>
                    </a:lnTo>
                    <a:lnTo>
                      <a:pt x="29705" y="4437"/>
                    </a:lnTo>
                    <a:lnTo>
                      <a:pt x="29377" y="4398"/>
                    </a:lnTo>
                    <a:lnTo>
                      <a:pt x="29146" y="4360"/>
                    </a:lnTo>
                    <a:lnTo>
                      <a:pt x="28953" y="4302"/>
                    </a:lnTo>
                    <a:lnTo>
                      <a:pt x="28741" y="4225"/>
                    </a:lnTo>
                    <a:lnTo>
                      <a:pt x="28548" y="4148"/>
                    </a:lnTo>
                    <a:lnTo>
                      <a:pt x="28162" y="3974"/>
                    </a:lnTo>
                    <a:lnTo>
                      <a:pt x="27795" y="3743"/>
                    </a:lnTo>
                    <a:lnTo>
                      <a:pt x="27448" y="3511"/>
                    </a:lnTo>
                    <a:lnTo>
                      <a:pt x="27140" y="3241"/>
                    </a:lnTo>
                    <a:lnTo>
                      <a:pt x="26831" y="2990"/>
                    </a:lnTo>
                    <a:lnTo>
                      <a:pt x="26561" y="2720"/>
                    </a:lnTo>
                    <a:lnTo>
                      <a:pt x="26040" y="2200"/>
                    </a:lnTo>
                    <a:lnTo>
                      <a:pt x="25558" y="1717"/>
                    </a:lnTo>
                    <a:lnTo>
                      <a:pt x="25076" y="1254"/>
                    </a:lnTo>
                    <a:lnTo>
                      <a:pt x="24806" y="1042"/>
                    </a:lnTo>
                    <a:lnTo>
                      <a:pt x="24536" y="830"/>
                    </a:lnTo>
                    <a:lnTo>
                      <a:pt x="24266" y="637"/>
                    </a:lnTo>
                    <a:lnTo>
                      <a:pt x="23976" y="444"/>
                    </a:lnTo>
                    <a:lnTo>
                      <a:pt x="23648" y="271"/>
                    </a:lnTo>
                    <a:lnTo>
                      <a:pt x="23321" y="136"/>
                    </a:lnTo>
                    <a:lnTo>
                      <a:pt x="22993" y="59"/>
                    </a:lnTo>
                    <a:lnTo>
                      <a:pt x="22684" y="20"/>
                    </a:lnTo>
                    <a:lnTo>
                      <a:pt x="22510" y="1"/>
                    </a:lnTo>
                    <a:close/>
                  </a:path>
                </a:pathLst>
              </a:custGeom>
              <a:gradFill>
                <a:gsLst>
                  <a:gs pos="0">
                    <a:schemeClr val="lt1"/>
                  </a:gs>
                  <a:gs pos="100000">
                    <a:srgbClr val="B6C9DB"/>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3" name="Google Shape;1903;p29"/>
              <p:cNvSpPr/>
              <p:nvPr/>
            </p:nvSpPr>
            <p:spPr>
              <a:xfrm>
                <a:off x="-1222125" y="353200"/>
                <a:ext cx="593150" cy="571950"/>
              </a:xfrm>
              <a:custGeom>
                <a:avLst/>
                <a:gdLst/>
                <a:ahLst/>
                <a:cxnLst/>
                <a:rect l="l" t="t" r="r" b="b"/>
                <a:pathLst>
                  <a:path w="23726" h="22878" extrusionOk="0">
                    <a:moveTo>
                      <a:pt x="12152" y="1"/>
                    </a:moveTo>
                    <a:lnTo>
                      <a:pt x="11940" y="39"/>
                    </a:lnTo>
                    <a:lnTo>
                      <a:pt x="11747" y="59"/>
                    </a:lnTo>
                    <a:lnTo>
                      <a:pt x="11535" y="117"/>
                    </a:lnTo>
                    <a:lnTo>
                      <a:pt x="11342" y="175"/>
                    </a:lnTo>
                    <a:lnTo>
                      <a:pt x="10937" y="329"/>
                    </a:lnTo>
                    <a:lnTo>
                      <a:pt x="10532" y="541"/>
                    </a:lnTo>
                    <a:lnTo>
                      <a:pt x="10127" y="792"/>
                    </a:lnTo>
                    <a:lnTo>
                      <a:pt x="9741" y="1081"/>
                    </a:lnTo>
                    <a:lnTo>
                      <a:pt x="9355" y="1390"/>
                    </a:lnTo>
                    <a:lnTo>
                      <a:pt x="8970" y="1718"/>
                    </a:lnTo>
                    <a:lnTo>
                      <a:pt x="8584" y="2084"/>
                    </a:lnTo>
                    <a:lnTo>
                      <a:pt x="8198" y="2451"/>
                    </a:lnTo>
                    <a:lnTo>
                      <a:pt x="7870" y="2817"/>
                    </a:lnTo>
                    <a:lnTo>
                      <a:pt x="7523" y="3184"/>
                    </a:lnTo>
                    <a:lnTo>
                      <a:pt x="6867" y="3955"/>
                    </a:lnTo>
                    <a:lnTo>
                      <a:pt x="6231" y="4746"/>
                    </a:lnTo>
                    <a:lnTo>
                      <a:pt x="5633" y="5595"/>
                    </a:lnTo>
                    <a:lnTo>
                      <a:pt x="5035" y="6463"/>
                    </a:lnTo>
                    <a:lnTo>
                      <a:pt x="4475" y="7350"/>
                    </a:lnTo>
                    <a:lnTo>
                      <a:pt x="3935" y="8276"/>
                    </a:lnTo>
                    <a:lnTo>
                      <a:pt x="3434" y="9221"/>
                    </a:lnTo>
                    <a:lnTo>
                      <a:pt x="2952" y="10166"/>
                    </a:lnTo>
                    <a:lnTo>
                      <a:pt x="2489" y="11130"/>
                    </a:lnTo>
                    <a:lnTo>
                      <a:pt x="2045" y="12095"/>
                    </a:lnTo>
                    <a:lnTo>
                      <a:pt x="1640" y="13078"/>
                    </a:lnTo>
                    <a:lnTo>
                      <a:pt x="1274" y="14043"/>
                    </a:lnTo>
                    <a:lnTo>
                      <a:pt x="926" y="15007"/>
                    </a:lnTo>
                    <a:lnTo>
                      <a:pt x="598" y="15972"/>
                    </a:lnTo>
                    <a:lnTo>
                      <a:pt x="309" y="16917"/>
                    </a:lnTo>
                    <a:lnTo>
                      <a:pt x="155" y="17476"/>
                    </a:lnTo>
                    <a:lnTo>
                      <a:pt x="97" y="17766"/>
                    </a:lnTo>
                    <a:lnTo>
                      <a:pt x="58" y="18055"/>
                    </a:lnTo>
                    <a:lnTo>
                      <a:pt x="20" y="18344"/>
                    </a:lnTo>
                    <a:lnTo>
                      <a:pt x="1" y="18634"/>
                    </a:lnTo>
                    <a:lnTo>
                      <a:pt x="1" y="18923"/>
                    </a:lnTo>
                    <a:lnTo>
                      <a:pt x="1" y="19193"/>
                    </a:lnTo>
                    <a:lnTo>
                      <a:pt x="39" y="19482"/>
                    </a:lnTo>
                    <a:lnTo>
                      <a:pt x="97" y="19733"/>
                    </a:lnTo>
                    <a:lnTo>
                      <a:pt x="174" y="20003"/>
                    </a:lnTo>
                    <a:lnTo>
                      <a:pt x="271" y="20235"/>
                    </a:lnTo>
                    <a:lnTo>
                      <a:pt x="406" y="20447"/>
                    </a:lnTo>
                    <a:lnTo>
                      <a:pt x="560" y="20659"/>
                    </a:lnTo>
                    <a:lnTo>
                      <a:pt x="753" y="20832"/>
                    </a:lnTo>
                    <a:lnTo>
                      <a:pt x="965" y="21006"/>
                    </a:lnTo>
                    <a:lnTo>
                      <a:pt x="1158" y="21103"/>
                    </a:lnTo>
                    <a:lnTo>
                      <a:pt x="1370" y="21180"/>
                    </a:lnTo>
                    <a:lnTo>
                      <a:pt x="1582" y="21238"/>
                    </a:lnTo>
                    <a:lnTo>
                      <a:pt x="1775" y="21276"/>
                    </a:lnTo>
                    <a:lnTo>
                      <a:pt x="2219" y="21276"/>
                    </a:lnTo>
                    <a:lnTo>
                      <a:pt x="2431" y="21238"/>
                    </a:lnTo>
                    <a:lnTo>
                      <a:pt x="2643" y="21199"/>
                    </a:lnTo>
                    <a:lnTo>
                      <a:pt x="2874" y="21141"/>
                    </a:lnTo>
                    <a:lnTo>
                      <a:pt x="3087" y="21064"/>
                    </a:lnTo>
                    <a:lnTo>
                      <a:pt x="3299" y="20967"/>
                    </a:lnTo>
                    <a:lnTo>
                      <a:pt x="3511" y="20871"/>
                    </a:lnTo>
                    <a:lnTo>
                      <a:pt x="3704" y="20755"/>
                    </a:lnTo>
                    <a:lnTo>
                      <a:pt x="3897" y="20640"/>
                    </a:lnTo>
                    <a:lnTo>
                      <a:pt x="4263" y="20370"/>
                    </a:lnTo>
                    <a:lnTo>
                      <a:pt x="4610" y="20080"/>
                    </a:lnTo>
                    <a:lnTo>
                      <a:pt x="4938" y="19772"/>
                    </a:lnTo>
                    <a:lnTo>
                      <a:pt x="5613" y="19174"/>
                    </a:lnTo>
                    <a:lnTo>
                      <a:pt x="5961" y="18884"/>
                    </a:lnTo>
                    <a:lnTo>
                      <a:pt x="6308" y="18614"/>
                    </a:lnTo>
                    <a:lnTo>
                      <a:pt x="6694" y="18383"/>
                    </a:lnTo>
                    <a:lnTo>
                      <a:pt x="6886" y="18286"/>
                    </a:lnTo>
                    <a:lnTo>
                      <a:pt x="7099" y="18190"/>
                    </a:lnTo>
                    <a:lnTo>
                      <a:pt x="7176" y="18614"/>
                    </a:lnTo>
                    <a:lnTo>
                      <a:pt x="7272" y="19058"/>
                    </a:lnTo>
                    <a:lnTo>
                      <a:pt x="7388" y="19482"/>
                    </a:lnTo>
                    <a:lnTo>
                      <a:pt x="7523" y="19907"/>
                    </a:lnTo>
                    <a:lnTo>
                      <a:pt x="7677" y="20312"/>
                    </a:lnTo>
                    <a:lnTo>
                      <a:pt x="7851" y="20717"/>
                    </a:lnTo>
                    <a:lnTo>
                      <a:pt x="8063" y="21083"/>
                    </a:lnTo>
                    <a:lnTo>
                      <a:pt x="8295" y="21450"/>
                    </a:lnTo>
                    <a:lnTo>
                      <a:pt x="8430" y="21623"/>
                    </a:lnTo>
                    <a:lnTo>
                      <a:pt x="8584" y="21797"/>
                    </a:lnTo>
                    <a:lnTo>
                      <a:pt x="8738" y="21951"/>
                    </a:lnTo>
                    <a:lnTo>
                      <a:pt x="8912" y="22106"/>
                    </a:lnTo>
                    <a:lnTo>
                      <a:pt x="9085" y="22241"/>
                    </a:lnTo>
                    <a:lnTo>
                      <a:pt x="9259" y="22376"/>
                    </a:lnTo>
                    <a:lnTo>
                      <a:pt x="9452" y="22491"/>
                    </a:lnTo>
                    <a:lnTo>
                      <a:pt x="9645" y="22588"/>
                    </a:lnTo>
                    <a:lnTo>
                      <a:pt x="9838" y="22665"/>
                    </a:lnTo>
                    <a:lnTo>
                      <a:pt x="10050" y="22742"/>
                    </a:lnTo>
                    <a:lnTo>
                      <a:pt x="10243" y="22800"/>
                    </a:lnTo>
                    <a:lnTo>
                      <a:pt x="10455" y="22858"/>
                    </a:lnTo>
                    <a:lnTo>
                      <a:pt x="10667" y="22877"/>
                    </a:lnTo>
                    <a:lnTo>
                      <a:pt x="11111" y="22877"/>
                    </a:lnTo>
                    <a:lnTo>
                      <a:pt x="11323" y="22838"/>
                    </a:lnTo>
                    <a:lnTo>
                      <a:pt x="11612" y="22761"/>
                    </a:lnTo>
                    <a:lnTo>
                      <a:pt x="11901" y="22665"/>
                    </a:lnTo>
                    <a:lnTo>
                      <a:pt x="12171" y="22530"/>
                    </a:lnTo>
                    <a:lnTo>
                      <a:pt x="12403" y="22356"/>
                    </a:lnTo>
                    <a:lnTo>
                      <a:pt x="12654" y="22163"/>
                    </a:lnTo>
                    <a:lnTo>
                      <a:pt x="12866" y="21970"/>
                    </a:lnTo>
                    <a:lnTo>
                      <a:pt x="13078" y="21739"/>
                    </a:lnTo>
                    <a:lnTo>
                      <a:pt x="13290" y="21508"/>
                    </a:lnTo>
                    <a:lnTo>
                      <a:pt x="13676" y="20987"/>
                    </a:lnTo>
                    <a:lnTo>
                      <a:pt x="14062" y="20466"/>
                    </a:lnTo>
                    <a:lnTo>
                      <a:pt x="14428" y="19926"/>
                    </a:lnTo>
                    <a:lnTo>
                      <a:pt x="14814" y="19424"/>
                    </a:lnTo>
                    <a:lnTo>
                      <a:pt x="14949" y="19251"/>
                    </a:lnTo>
                    <a:lnTo>
                      <a:pt x="15103" y="19097"/>
                    </a:lnTo>
                    <a:lnTo>
                      <a:pt x="15277" y="18961"/>
                    </a:lnTo>
                    <a:lnTo>
                      <a:pt x="15470" y="18846"/>
                    </a:lnTo>
                    <a:lnTo>
                      <a:pt x="15663" y="18749"/>
                    </a:lnTo>
                    <a:lnTo>
                      <a:pt x="15856" y="18711"/>
                    </a:lnTo>
                    <a:lnTo>
                      <a:pt x="15952" y="18691"/>
                    </a:lnTo>
                    <a:lnTo>
                      <a:pt x="16048" y="18691"/>
                    </a:lnTo>
                    <a:lnTo>
                      <a:pt x="16145" y="18711"/>
                    </a:lnTo>
                    <a:lnTo>
                      <a:pt x="16261" y="18749"/>
                    </a:lnTo>
                    <a:lnTo>
                      <a:pt x="16376" y="18807"/>
                    </a:lnTo>
                    <a:lnTo>
                      <a:pt x="16492" y="18884"/>
                    </a:lnTo>
                    <a:lnTo>
                      <a:pt x="16589" y="18981"/>
                    </a:lnTo>
                    <a:lnTo>
                      <a:pt x="16685" y="19097"/>
                    </a:lnTo>
                    <a:lnTo>
                      <a:pt x="16839" y="19328"/>
                    </a:lnTo>
                    <a:lnTo>
                      <a:pt x="17013" y="19579"/>
                    </a:lnTo>
                    <a:lnTo>
                      <a:pt x="17148" y="19772"/>
                    </a:lnTo>
                    <a:lnTo>
                      <a:pt x="17302" y="19964"/>
                    </a:lnTo>
                    <a:lnTo>
                      <a:pt x="17476" y="20138"/>
                    </a:lnTo>
                    <a:lnTo>
                      <a:pt x="17649" y="20312"/>
                    </a:lnTo>
                    <a:lnTo>
                      <a:pt x="17842" y="20466"/>
                    </a:lnTo>
                    <a:lnTo>
                      <a:pt x="18035" y="20601"/>
                    </a:lnTo>
                    <a:lnTo>
                      <a:pt x="18247" y="20736"/>
                    </a:lnTo>
                    <a:lnTo>
                      <a:pt x="18460" y="20852"/>
                    </a:lnTo>
                    <a:lnTo>
                      <a:pt x="18672" y="20948"/>
                    </a:lnTo>
                    <a:lnTo>
                      <a:pt x="18903" y="21025"/>
                    </a:lnTo>
                    <a:lnTo>
                      <a:pt x="19135" y="21103"/>
                    </a:lnTo>
                    <a:lnTo>
                      <a:pt x="19385" y="21160"/>
                    </a:lnTo>
                    <a:lnTo>
                      <a:pt x="19617" y="21199"/>
                    </a:lnTo>
                    <a:lnTo>
                      <a:pt x="19868" y="21218"/>
                    </a:lnTo>
                    <a:lnTo>
                      <a:pt x="20350" y="21218"/>
                    </a:lnTo>
                    <a:lnTo>
                      <a:pt x="20601" y="21180"/>
                    </a:lnTo>
                    <a:lnTo>
                      <a:pt x="20832" y="21141"/>
                    </a:lnTo>
                    <a:lnTo>
                      <a:pt x="21063" y="21083"/>
                    </a:lnTo>
                    <a:lnTo>
                      <a:pt x="21295" y="21006"/>
                    </a:lnTo>
                    <a:lnTo>
                      <a:pt x="21526" y="20910"/>
                    </a:lnTo>
                    <a:lnTo>
                      <a:pt x="21739" y="20794"/>
                    </a:lnTo>
                    <a:lnTo>
                      <a:pt x="21951" y="20678"/>
                    </a:lnTo>
                    <a:lnTo>
                      <a:pt x="22163" y="20543"/>
                    </a:lnTo>
                    <a:lnTo>
                      <a:pt x="22356" y="20389"/>
                    </a:lnTo>
                    <a:lnTo>
                      <a:pt x="22529" y="20235"/>
                    </a:lnTo>
                    <a:lnTo>
                      <a:pt x="22703" y="20061"/>
                    </a:lnTo>
                    <a:lnTo>
                      <a:pt x="22877" y="19868"/>
                    </a:lnTo>
                    <a:lnTo>
                      <a:pt x="23012" y="19675"/>
                    </a:lnTo>
                    <a:lnTo>
                      <a:pt x="23166" y="19482"/>
                    </a:lnTo>
                    <a:lnTo>
                      <a:pt x="23282" y="19270"/>
                    </a:lnTo>
                    <a:lnTo>
                      <a:pt x="23378" y="19058"/>
                    </a:lnTo>
                    <a:lnTo>
                      <a:pt x="23474" y="18846"/>
                    </a:lnTo>
                    <a:lnTo>
                      <a:pt x="23532" y="18653"/>
                    </a:lnTo>
                    <a:lnTo>
                      <a:pt x="23629" y="18248"/>
                    </a:lnTo>
                    <a:lnTo>
                      <a:pt x="23706" y="17843"/>
                    </a:lnTo>
                    <a:lnTo>
                      <a:pt x="23725" y="17418"/>
                    </a:lnTo>
                    <a:lnTo>
                      <a:pt x="23706" y="17013"/>
                    </a:lnTo>
                    <a:lnTo>
                      <a:pt x="23648" y="16589"/>
                    </a:lnTo>
                    <a:lnTo>
                      <a:pt x="23552" y="16184"/>
                    </a:lnTo>
                    <a:lnTo>
                      <a:pt x="23436" y="15760"/>
                    </a:lnTo>
                    <a:lnTo>
                      <a:pt x="23301" y="15355"/>
                    </a:lnTo>
                    <a:lnTo>
                      <a:pt x="23147" y="14930"/>
                    </a:lnTo>
                    <a:lnTo>
                      <a:pt x="22973" y="14525"/>
                    </a:lnTo>
                    <a:lnTo>
                      <a:pt x="22780" y="14120"/>
                    </a:lnTo>
                    <a:lnTo>
                      <a:pt x="22568" y="13734"/>
                    </a:lnTo>
                    <a:lnTo>
                      <a:pt x="22356" y="13349"/>
                    </a:lnTo>
                    <a:lnTo>
                      <a:pt x="21893" y="12577"/>
                    </a:lnTo>
                    <a:lnTo>
                      <a:pt x="21507" y="11921"/>
                    </a:lnTo>
                    <a:lnTo>
                      <a:pt x="21102" y="11227"/>
                    </a:lnTo>
                    <a:lnTo>
                      <a:pt x="20273" y="9742"/>
                    </a:lnTo>
                    <a:lnTo>
                      <a:pt x="19424" y="8179"/>
                    </a:lnTo>
                    <a:lnTo>
                      <a:pt x="18537" y="6578"/>
                    </a:lnTo>
                    <a:lnTo>
                      <a:pt x="18093" y="5787"/>
                    </a:lnTo>
                    <a:lnTo>
                      <a:pt x="17630" y="5016"/>
                    </a:lnTo>
                    <a:lnTo>
                      <a:pt x="17148" y="4264"/>
                    </a:lnTo>
                    <a:lnTo>
                      <a:pt x="16666" y="3550"/>
                    </a:lnTo>
                    <a:lnTo>
                      <a:pt x="16183" y="2856"/>
                    </a:lnTo>
                    <a:lnTo>
                      <a:pt x="15682" y="2219"/>
                    </a:lnTo>
                    <a:lnTo>
                      <a:pt x="15180" y="1621"/>
                    </a:lnTo>
                    <a:lnTo>
                      <a:pt x="14910" y="1332"/>
                    </a:lnTo>
                    <a:lnTo>
                      <a:pt x="14660" y="1081"/>
                    </a:lnTo>
                    <a:lnTo>
                      <a:pt x="14448" y="888"/>
                    </a:lnTo>
                    <a:lnTo>
                      <a:pt x="14235" y="715"/>
                    </a:lnTo>
                    <a:lnTo>
                      <a:pt x="14023" y="560"/>
                    </a:lnTo>
                    <a:lnTo>
                      <a:pt x="13811" y="425"/>
                    </a:lnTo>
                    <a:lnTo>
                      <a:pt x="13599" y="310"/>
                    </a:lnTo>
                    <a:lnTo>
                      <a:pt x="13406" y="213"/>
                    </a:lnTo>
                    <a:lnTo>
                      <a:pt x="13194" y="136"/>
                    </a:lnTo>
                    <a:lnTo>
                      <a:pt x="12982" y="78"/>
                    </a:lnTo>
                    <a:lnTo>
                      <a:pt x="12769" y="39"/>
                    </a:lnTo>
                    <a:lnTo>
                      <a:pt x="12557" y="20"/>
                    </a:lnTo>
                    <a:lnTo>
                      <a:pt x="12364" y="1"/>
                    </a:lnTo>
                    <a:close/>
                  </a:path>
                </a:pathLst>
              </a:custGeom>
              <a:gradFill>
                <a:gsLst>
                  <a:gs pos="0">
                    <a:srgbClr val="8CC396"/>
                  </a:gs>
                  <a:gs pos="100000">
                    <a:srgbClr val="4D7F56"/>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4" name="Google Shape;1904;p29"/>
              <p:cNvSpPr/>
              <p:nvPr/>
            </p:nvSpPr>
            <p:spPr>
              <a:xfrm>
                <a:off x="-1226950" y="712950"/>
                <a:ext cx="605675" cy="216050"/>
              </a:xfrm>
              <a:custGeom>
                <a:avLst/>
                <a:gdLst/>
                <a:ahLst/>
                <a:cxnLst/>
                <a:rect l="l" t="t" r="r" b="b"/>
                <a:pathLst>
                  <a:path w="24227" h="8642" extrusionOk="0">
                    <a:moveTo>
                      <a:pt x="7292" y="0"/>
                    </a:moveTo>
                    <a:lnTo>
                      <a:pt x="7002" y="58"/>
                    </a:lnTo>
                    <a:lnTo>
                      <a:pt x="6713" y="135"/>
                    </a:lnTo>
                    <a:lnTo>
                      <a:pt x="6424" y="251"/>
                    </a:lnTo>
                    <a:lnTo>
                      <a:pt x="6154" y="386"/>
                    </a:lnTo>
                    <a:lnTo>
                      <a:pt x="5903" y="540"/>
                    </a:lnTo>
                    <a:lnTo>
                      <a:pt x="5652" y="714"/>
                    </a:lnTo>
                    <a:lnTo>
                      <a:pt x="5170" y="1080"/>
                    </a:lnTo>
                    <a:lnTo>
                      <a:pt x="4958" y="1235"/>
                    </a:lnTo>
                    <a:lnTo>
                      <a:pt x="4726" y="1408"/>
                    </a:lnTo>
                    <a:lnTo>
                      <a:pt x="4495" y="1582"/>
                    </a:lnTo>
                    <a:lnTo>
                      <a:pt x="4225" y="1736"/>
                    </a:lnTo>
                    <a:lnTo>
                      <a:pt x="3935" y="1871"/>
                    </a:lnTo>
                    <a:lnTo>
                      <a:pt x="3627" y="1987"/>
                    </a:lnTo>
                    <a:lnTo>
                      <a:pt x="3492" y="2025"/>
                    </a:lnTo>
                    <a:lnTo>
                      <a:pt x="3338" y="2045"/>
                    </a:lnTo>
                    <a:lnTo>
                      <a:pt x="3164" y="2064"/>
                    </a:lnTo>
                    <a:lnTo>
                      <a:pt x="2855" y="2064"/>
                    </a:lnTo>
                    <a:lnTo>
                      <a:pt x="2701" y="2025"/>
                    </a:lnTo>
                    <a:lnTo>
                      <a:pt x="2450" y="1948"/>
                    </a:lnTo>
                    <a:lnTo>
                      <a:pt x="2257" y="1890"/>
                    </a:lnTo>
                    <a:lnTo>
                      <a:pt x="2064" y="1852"/>
                    </a:lnTo>
                    <a:lnTo>
                      <a:pt x="1910" y="1833"/>
                    </a:lnTo>
                    <a:lnTo>
                      <a:pt x="1775" y="1833"/>
                    </a:lnTo>
                    <a:lnTo>
                      <a:pt x="1621" y="1852"/>
                    </a:lnTo>
                    <a:lnTo>
                      <a:pt x="1486" y="1871"/>
                    </a:lnTo>
                    <a:lnTo>
                      <a:pt x="1351" y="1929"/>
                    </a:lnTo>
                    <a:lnTo>
                      <a:pt x="1216" y="1987"/>
                    </a:lnTo>
                    <a:lnTo>
                      <a:pt x="1100" y="2045"/>
                    </a:lnTo>
                    <a:lnTo>
                      <a:pt x="965" y="2122"/>
                    </a:lnTo>
                    <a:lnTo>
                      <a:pt x="753" y="2315"/>
                    </a:lnTo>
                    <a:lnTo>
                      <a:pt x="560" y="2527"/>
                    </a:lnTo>
                    <a:lnTo>
                      <a:pt x="386" y="2778"/>
                    </a:lnTo>
                    <a:lnTo>
                      <a:pt x="271" y="3028"/>
                    </a:lnTo>
                    <a:lnTo>
                      <a:pt x="174" y="3260"/>
                    </a:lnTo>
                    <a:lnTo>
                      <a:pt x="116" y="3511"/>
                    </a:lnTo>
                    <a:lnTo>
                      <a:pt x="58" y="3761"/>
                    </a:lnTo>
                    <a:lnTo>
                      <a:pt x="20" y="4012"/>
                    </a:lnTo>
                    <a:lnTo>
                      <a:pt x="1" y="4282"/>
                    </a:lnTo>
                    <a:lnTo>
                      <a:pt x="1" y="4533"/>
                    </a:lnTo>
                    <a:lnTo>
                      <a:pt x="20" y="4803"/>
                    </a:lnTo>
                    <a:lnTo>
                      <a:pt x="58" y="5073"/>
                    </a:lnTo>
                    <a:lnTo>
                      <a:pt x="116" y="5324"/>
                    </a:lnTo>
                    <a:lnTo>
                      <a:pt x="174" y="5555"/>
                    </a:lnTo>
                    <a:lnTo>
                      <a:pt x="290" y="5806"/>
                    </a:lnTo>
                    <a:lnTo>
                      <a:pt x="406" y="6018"/>
                    </a:lnTo>
                    <a:lnTo>
                      <a:pt x="541" y="6230"/>
                    </a:lnTo>
                    <a:lnTo>
                      <a:pt x="695" y="6423"/>
                    </a:lnTo>
                    <a:lnTo>
                      <a:pt x="888" y="6577"/>
                    </a:lnTo>
                    <a:lnTo>
                      <a:pt x="1081" y="6732"/>
                    </a:lnTo>
                    <a:lnTo>
                      <a:pt x="1293" y="6848"/>
                    </a:lnTo>
                    <a:lnTo>
                      <a:pt x="1524" y="6925"/>
                    </a:lnTo>
                    <a:lnTo>
                      <a:pt x="1737" y="7002"/>
                    </a:lnTo>
                    <a:lnTo>
                      <a:pt x="1968" y="7021"/>
                    </a:lnTo>
                    <a:lnTo>
                      <a:pt x="2200" y="7040"/>
                    </a:lnTo>
                    <a:lnTo>
                      <a:pt x="2412" y="7040"/>
                    </a:lnTo>
                    <a:lnTo>
                      <a:pt x="2643" y="7002"/>
                    </a:lnTo>
                    <a:lnTo>
                      <a:pt x="2875" y="6963"/>
                    </a:lnTo>
                    <a:lnTo>
                      <a:pt x="3106" y="6886"/>
                    </a:lnTo>
                    <a:lnTo>
                      <a:pt x="3338" y="6809"/>
                    </a:lnTo>
                    <a:lnTo>
                      <a:pt x="3550" y="6713"/>
                    </a:lnTo>
                    <a:lnTo>
                      <a:pt x="3762" y="6616"/>
                    </a:lnTo>
                    <a:lnTo>
                      <a:pt x="3974" y="6500"/>
                    </a:lnTo>
                    <a:lnTo>
                      <a:pt x="4167" y="6365"/>
                    </a:lnTo>
                    <a:lnTo>
                      <a:pt x="4553" y="6095"/>
                    </a:lnTo>
                    <a:lnTo>
                      <a:pt x="4977" y="5729"/>
                    </a:lnTo>
                    <a:lnTo>
                      <a:pt x="5401" y="5343"/>
                    </a:lnTo>
                    <a:lnTo>
                      <a:pt x="5826" y="4957"/>
                    </a:lnTo>
                    <a:lnTo>
                      <a:pt x="6250" y="4591"/>
                    </a:lnTo>
                    <a:lnTo>
                      <a:pt x="6482" y="4417"/>
                    </a:lnTo>
                    <a:lnTo>
                      <a:pt x="6694" y="4263"/>
                    </a:lnTo>
                    <a:lnTo>
                      <a:pt x="6925" y="4128"/>
                    </a:lnTo>
                    <a:lnTo>
                      <a:pt x="7176" y="4012"/>
                    </a:lnTo>
                    <a:lnTo>
                      <a:pt x="7272" y="4417"/>
                    </a:lnTo>
                    <a:lnTo>
                      <a:pt x="7369" y="4822"/>
                    </a:lnTo>
                    <a:lnTo>
                      <a:pt x="7465" y="5247"/>
                    </a:lnTo>
                    <a:lnTo>
                      <a:pt x="7600" y="5652"/>
                    </a:lnTo>
                    <a:lnTo>
                      <a:pt x="7755" y="6037"/>
                    </a:lnTo>
                    <a:lnTo>
                      <a:pt x="7928" y="6423"/>
                    </a:lnTo>
                    <a:lnTo>
                      <a:pt x="8140" y="6790"/>
                    </a:lnTo>
                    <a:lnTo>
                      <a:pt x="8372" y="7156"/>
                    </a:lnTo>
                    <a:lnTo>
                      <a:pt x="8642" y="7484"/>
                    </a:lnTo>
                    <a:lnTo>
                      <a:pt x="8950" y="7773"/>
                    </a:lnTo>
                    <a:lnTo>
                      <a:pt x="9278" y="8024"/>
                    </a:lnTo>
                    <a:lnTo>
                      <a:pt x="9606" y="8256"/>
                    </a:lnTo>
                    <a:lnTo>
                      <a:pt x="9973" y="8410"/>
                    </a:lnTo>
                    <a:lnTo>
                      <a:pt x="10146" y="8487"/>
                    </a:lnTo>
                    <a:lnTo>
                      <a:pt x="10320" y="8545"/>
                    </a:lnTo>
                    <a:lnTo>
                      <a:pt x="10513" y="8583"/>
                    </a:lnTo>
                    <a:lnTo>
                      <a:pt x="10686" y="8622"/>
                    </a:lnTo>
                    <a:lnTo>
                      <a:pt x="10879" y="8641"/>
                    </a:lnTo>
                    <a:lnTo>
                      <a:pt x="11072" y="8641"/>
                    </a:lnTo>
                    <a:lnTo>
                      <a:pt x="11304" y="8622"/>
                    </a:lnTo>
                    <a:lnTo>
                      <a:pt x="11535" y="8603"/>
                    </a:lnTo>
                    <a:lnTo>
                      <a:pt x="11786" y="8545"/>
                    </a:lnTo>
                    <a:lnTo>
                      <a:pt x="11998" y="8468"/>
                    </a:lnTo>
                    <a:lnTo>
                      <a:pt x="12229" y="8371"/>
                    </a:lnTo>
                    <a:lnTo>
                      <a:pt x="12422" y="8256"/>
                    </a:lnTo>
                    <a:lnTo>
                      <a:pt x="12635" y="8121"/>
                    </a:lnTo>
                    <a:lnTo>
                      <a:pt x="12808" y="7986"/>
                    </a:lnTo>
                    <a:lnTo>
                      <a:pt x="13001" y="7831"/>
                    </a:lnTo>
                    <a:lnTo>
                      <a:pt x="13175" y="7677"/>
                    </a:lnTo>
                    <a:lnTo>
                      <a:pt x="13503" y="7310"/>
                    </a:lnTo>
                    <a:lnTo>
                      <a:pt x="13811" y="6925"/>
                    </a:lnTo>
                    <a:lnTo>
                      <a:pt x="14100" y="6520"/>
                    </a:lnTo>
                    <a:lnTo>
                      <a:pt x="14390" y="6115"/>
                    </a:lnTo>
                    <a:lnTo>
                      <a:pt x="14756" y="5613"/>
                    </a:lnTo>
                    <a:lnTo>
                      <a:pt x="15123" y="5112"/>
                    </a:lnTo>
                    <a:lnTo>
                      <a:pt x="15316" y="4899"/>
                    </a:lnTo>
                    <a:lnTo>
                      <a:pt x="15451" y="4784"/>
                    </a:lnTo>
                    <a:lnTo>
                      <a:pt x="15605" y="4649"/>
                    </a:lnTo>
                    <a:lnTo>
                      <a:pt x="15798" y="4533"/>
                    </a:lnTo>
                    <a:lnTo>
                      <a:pt x="15991" y="4475"/>
                    </a:lnTo>
                    <a:lnTo>
                      <a:pt x="16087" y="4456"/>
                    </a:lnTo>
                    <a:lnTo>
                      <a:pt x="16299" y="4456"/>
                    </a:lnTo>
                    <a:lnTo>
                      <a:pt x="16396" y="4494"/>
                    </a:lnTo>
                    <a:lnTo>
                      <a:pt x="16492" y="4533"/>
                    </a:lnTo>
                    <a:lnTo>
                      <a:pt x="16569" y="4591"/>
                    </a:lnTo>
                    <a:lnTo>
                      <a:pt x="16724" y="4745"/>
                    </a:lnTo>
                    <a:lnTo>
                      <a:pt x="16859" y="4919"/>
                    </a:lnTo>
                    <a:lnTo>
                      <a:pt x="16974" y="5112"/>
                    </a:lnTo>
                    <a:lnTo>
                      <a:pt x="17071" y="5266"/>
                    </a:lnTo>
                    <a:lnTo>
                      <a:pt x="17225" y="5478"/>
                    </a:lnTo>
                    <a:lnTo>
                      <a:pt x="17379" y="5671"/>
                    </a:lnTo>
                    <a:lnTo>
                      <a:pt x="17553" y="5845"/>
                    </a:lnTo>
                    <a:lnTo>
                      <a:pt x="17746" y="6018"/>
                    </a:lnTo>
                    <a:lnTo>
                      <a:pt x="17939" y="6192"/>
                    </a:lnTo>
                    <a:lnTo>
                      <a:pt x="18151" y="6327"/>
                    </a:lnTo>
                    <a:lnTo>
                      <a:pt x="18363" y="6462"/>
                    </a:lnTo>
                    <a:lnTo>
                      <a:pt x="18595" y="6577"/>
                    </a:lnTo>
                    <a:lnTo>
                      <a:pt x="18826" y="6693"/>
                    </a:lnTo>
                    <a:lnTo>
                      <a:pt x="19058" y="6770"/>
                    </a:lnTo>
                    <a:lnTo>
                      <a:pt x="19308" y="6848"/>
                    </a:lnTo>
                    <a:lnTo>
                      <a:pt x="19559" y="6905"/>
                    </a:lnTo>
                    <a:lnTo>
                      <a:pt x="19791" y="6944"/>
                    </a:lnTo>
                    <a:lnTo>
                      <a:pt x="20061" y="6963"/>
                    </a:lnTo>
                    <a:lnTo>
                      <a:pt x="20311" y="6983"/>
                    </a:lnTo>
                    <a:lnTo>
                      <a:pt x="20562" y="6963"/>
                    </a:lnTo>
                    <a:lnTo>
                      <a:pt x="20813" y="6925"/>
                    </a:lnTo>
                    <a:lnTo>
                      <a:pt x="21064" y="6886"/>
                    </a:lnTo>
                    <a:lnTo>
                      <a:pt x="21295" y="6828"/>
                    </a:lnTo>
                    <a:lnTo>
                      <a:pt x="21546" y="6732"/>
                    </a:lnTo>
                    <a:lnTo>
                      <a:pt x="21777" y="6635"/>
                    </a:lnTo>
                    <a:lnTo>
                      <a:pt x="22009" y="6539"/>
                    </a:lnTo>
                    <a:lnTo>
                      <a:pt x="22221" y="6404"/>
                    </a:lnTo>
                    <a:lnTo>
                      <a:pt x="22433" y="6269"/>
                    </a:lnTo>
                    <a:lnTo>
                      <a:pt x="22626" y="6115"/>
                    </a:lnTo>
                    <a:lnTo>
                      <a:pt x="22819" y="5941"/>
                    </a:lnTo>
                    <a:lnTo>
                      <a:pt x="23012" y="5767"/>
                    </a:lnTo>
                    <a:lnTo>
                      <a:pt x="23166" y="5574"/>
                    </a:lnTo>
                    <a:lnTo>
                      <a:pt x="23340" y="5382"/>
                    </a:lnTo>
                    <a:lnTo>
                      <a:pt x="23475" y="5169"/>
                    </a:lnTo>
                    <a:lnTo>
                      <a:pt x="23590" y="4938"/>
                    </a:lnTo>
                    <a:lnTo>
                      <a:pt x="23706" y="4726"/>
                    </a:lnTo>
                    <a:lnTo>
                      <a:pt x="23822" y="4456"/>
                    </a:lnTo>
                    <a:lnTo>
                      <a:pt x="23957" y="4089"/>
                    </a:lnTo>
                    <a:lnTo>
                      <a:pt x="24092" y="3684"/>
                    </a:lnTo>
                    <a:lnTo>
                      <a:pt x="24150" y="3453"/>
                    </a:lnTo>
                    <a:lnTo>
                      <a:pt x="24188" y="3241"/>
                    </a:lnTo>
                    <a:lnTo>
                      <a:pt x="24208" y="3009"/>
                    </a:lnTo>
                    <a:lnTo>
                      <a:pt x="24227" y="2797"/>
                    </a:lnTo>
                    <a:lnTo>
                      <a:pt x="24208" y="2585"/>
                    </a:lnTo>
                    <a:lnTo>
                      <a:pt x="24150" y="2373"/>
                    </a:lnTo>
                    <a:lnTo>
                      <a:pt x="24073" y="2180"/>
                    </a:lnTo>
                    <a:lnTo>
                      <a:pt x="23957" y="2006"/>
                    </a:lnTo>
                    <a:lnTo>
                      <a:pt x="23803" y="1871"/>
                    </a:lnTo>
                    <a:lnTo>
                      <a:pt x="23725" y="1794"/>
                    </a:lnTo>
                    <a:lnTo>
                      <a:pt x="23610" y="1736"/>
                    </a:lnTo>
                    <a:lnTo>
                      <a:pt x="23243" y="1562"/>
                    </a:lnTo>
                    <a:lnTo>
                      <a:pt x="23050" y="1485"/>
                    </a:lnTo>
                    <a:lnTo>
                      <a:pt x="22857" y="1427"/>
                    </a:lnTo>
                    <a:lnTo>
                      <a:pt x="22664" y="1427"/>
                    </a:lnTo>
                    <a:lnTo>
                      <a:pt x="22472" y="1447"/>
                    </a:lnTo>
                    <a:lnTo>
                      <a:pt x="22259" y="1524"/>
                    </a:lnTo>
                    <a:lnTo>
                      <a:pt x="22047" y="1640"/>
                    </a:lnTo>
                    <a:lnTo>
                      <a:pt x="21816" y="1794"/>
                    </a:lnTo>
                    <a:lnTo>
                      <a:pt x="21604" y="1968"/>
                    </a:lnTo>
                    <a:lnTo>
                      <a:pt x="21179" y="2334"/>
                    </a:lnTo>
                    <a:lnTo>
                      <a:pt x="20909" y="2585"/>
                    </a:lnTo>
                    <a:lnTo>
                      <a:pt x="20639" y="2816"/>
                    </a:lnTo>
                    <a:lnTo>
                      <a:pt x="20466" y="2951"/>
                    </a:lnTo>
                    <a:lnTo>
                      <a:pt x="20273" y="3067"/>
                    </a:lnTo>
                    <a:lnTo>
                      <a:pt x="20080" y="3183"/>
                    </a:lnTo>
                    <a:lnTo>
                      <a:pt x="19868" y="3279"/>
                    </a:lnTo>
                    <a:lnTo>
                      <a:pt x="19636" y="3356"/>
                    </a:lnTo>
                    <a:lnTo>
                      <a:pt x="19405" y="3395"/>
                    </a:lnTo>
                    <a:lnTo>
                      <a:pt x="19173" y="3414"/>
                    </a:lnTo>
                    <a:lnTo>
                      <a:pt x="18942" y="3376"/>
                    </a:lnTo>
                    <a:lnTo>
                      <a:pt x="18826" y="3337"/>
                    </a:lnTo>
                    <a:lnTo>
                      <a:pt x="18691" y="3298"/>
                    </a:lnTo>
                    <a:lnTo>
                      <a:pt x="18460" y="3183"/>
                    </a:lnTo>
                    <a:lnTo>
                      <a:pt x="18247" y="3028"/>
                    </a:lnTo>
                    <a:lnTo>
                      <a:pt x="18016" y="2874"/>
                    </a:lnTo>
                    <a:lnTo>
                      <a:pt x="17765" y="2681"/>
                    </a:lnTo>
                    <a:lnTo>
                      <a:pt x="17495" y="2508"/>
                    </a:lnTo>
                    <a:lnTo>
                      <a:pt x="17341" y="2430"/>
                    </a:lnTo>
                    <a:lnTo>
                      <a:pt x="17206" y="2373"/>
                    </a:lnTo>
                    <a:lnTo>
                      <a:pt x="17052" y="2334"/>
                    </a:lnTo>
                    <a:lnTo>
                      <a:pt x="16897" y="2295"/>
                    </a:lnTo>
                    <a:lnTo>
                      <a:pt x="16685" y="2276"/>
                    </a:lnTo>
                    <a:lnTo>
                      <a:pt x="16492" y="2276"/>
                    </a:lnTo>
                    <a:lnTo>
                      <a:pt x="16126" y="2334"/>
                    </a:lnTo>
                    <a:lnTo>
                      <a:pt x="15644" y="2411"/>
                    </a:lnTo>
                    <a:lnTo>
                      <a:pt x="15161" y="2527"/>
                    </a:lnTo>
                    <a:lnTo>
                      <a:pt x="14679" y="2662"/>
                    </a:lnTo>
                    <a:lnTo>
                      <a:pt x="14197" y="2797"/>
                    </a:lnTo>
                    <a:lnTo>
                      <a:pt x="13985" y="2874"/>
                    </a:lnTo>
                    <a:lnTo>
                      <a:pt x="13271" y="3106"/>
                    </a:lnTo>
                    <a:lnTo>
                      <a:pt x="12924" y="3202"/>
                    </a:lnTo>
                    <a:lnTo>
                      <a:pt x="12577" y="3279"/>
                    </a:lnTo>
                    <a:lnTo>
                      <a:pt x="12229" y="3298"/>
                    </a:lnTo>
                    <a:lnTo>
                      <a:pt x="12075" y="3298"/>
                    </a:lnTo>
                    <a:lnTo>
                      <a:pt x="11902" y="3279"/>
                    </a:lnTo>
                    <a:lnTo>
                      <a:pt x="11747" y="3260"/>
                    </a:lnTo>
                    <a:lnTo>
                      <a:pt x="11593" y="3202"/>
                    </a:lnTo>
                    <a:lnTo>
                      <a:pt x="11439" y="3144"/>
                    </a:lnTo>
                    <a:lnTo>
                      <a:pt x="11304" y="3067"/>
                    </a:lnTo>
                    <a:lnTo>
                      <a:pt x="11149" y="2971"/>
                    </a:lnTo>
                    <a:lnTo>
                      <a:pt x="11034" y="2874"/>
                    </a:lnTo>
                    <a:lnTo>
                      <a:pt x="10918" y="2739"/>
                    </a:lnTo>
                    <a:lnTo>
                      <a:pt x="10802" y="2623"/>
                    </a:lnTo>
                    <a:lnTo>
                      <a:pt x="10590" y="2334"/>
                    </a:lnTo>
                    <a:lnTo>
                      <a:pt x="10397" y="2045"/>
                    </a:lnTo>
                    <a:lnTo>
                      <a:pt x="10262" y="1813"/>
                    </a:lnTo>
                    <a:lnTo>
                      <a:pt x="10069" y="1562"/>
                    </a:lnTo>
                    <a:lnTo>
                      <a:pt x="9838" y="1273"/>
                    </a:lnTo>
                    <a:lnTo>
                      <a:pt x="9548" y="945"/>
                    </a:lnTo>
                    <a:lnTo>
                      <a:pt x="9375" y="791"/>
                    </a:lnTo>
                    <a:lnTo>
                      <a:pt x="9182" y="637"/>
                    </a:lnTo>
                    <a:lnTo>
                      <a:pt x="8989" y="502"/>
                    </a:lnTo>
                    <a:lnTo>
                      <a:pt x="8777" y="367"/>
                    </a:lnTo>
                    <a:lnTo>
                      <a:pt x="8565" y="251"/>
                    </a:lnTo>
                    <a:lnTo>
                      <a:pt x="8333" y="154"/>
                    </a:lnTo>
                    <a:lnTo>
                      <a:pt x="8082" y="77"/>
                    </a:lnTo>
                    <a:lnTo>
                      <a:pt x="7832" y="19"/>
                    </a:lnTo>
                    <a:lnTo>
                      <a:pt x="7562" y="0"/>
                    </a:lnTo>
                    <a:close/>
                  </a:path>
                </a:pathLst>
              </a:custGeom>
              <a:gradFill>
                <a:gsLst>
                  <a:gs pos="0">
                    <a:schemeClr val="lt1"/>
                  </a:gs>
                  <a:gs pos="100000">
                    <a:srgbClr val="B6C9DB"/>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 name="Google Shape;1905;p29"/>
              <p:cNvSpPr/>
              <p:nvPr/>
            </p:nvSpPr>
            <p:spPr>
              <a:xfrm>
                <a:off x="-1147875" y="144425"/>
                <a:ext cx="451375" cy="435450"/>
              </a:xfrm>
              <a:custGeom>
                <a:avLst/>
                <a:gdLst/>
                <a:ahLst/>
                <a:cxnLst/>
                <a:rect l="l" t="t" r="r" b="b"/>
                <a:pathLst>
                  <a:path w="18055" h="17418" extrusionOk="0">
                    <a:moveTo>
                      <a:pt x="9259" y="0"/>
                    </a:moveTo>
                    <a:lnTo>
                      <a:pt x="8951" y="39"/>
                    </a:lnTo>
                    <a:lnTo>
                      <a:pt x="8642" y="135"/>
                    </a:lnTo>
                    <a:lnTo>
                      <a:pt x="8334" y="251"/>
                    </a:lnTo>
                    <a:lnTo>
                      <a:pt x="8025" y="405"/>
                    </a:lnTo>
                    <a:lnTo>
                      <a:pt x="7716" y="598"/>
                    </a:lnTo>
                    <a:lnTo>
                      <a:pt x="7427" y="810"/>
                    </a:lnTo>
                    <a:lnTo>
                      <a:pt x="7118" y="1061"/>
                    </a:lnTo>
                    <a:lnTo>
                      <a:pt x="6829" y="1312"/>
                    </a:lnTo>
                    <a:lnTo>
                      <a:pt x="6540" y="1582"/>
                    </a:lnTo>
                    <a:lnTo>
                      <a:pt x="6250" y="1871"/>
                    </a:lnTo>
                    <a:lnTo>
                      <a:pt x="5730" y="2411"/>
                    </a:lnTo>
                    <a:lnTo>
                      <a:pt x="5228" y="3009"/>
                    </a:lnTo>
                    <a:lnTo>
                      <a:pt x="4746" y="3607"/>
                    </a:lnTo>
                    <a:lnTo>
                      <a:pt x="4283" y="4243"/>
                    </a:lnTo>
                    <a:lnTo>
                      <a:pt x="3839" y="4919"/>
                    </a:lnTo>
                    <a:lnTo>
                      <a:pt x="3415" y="5594"/>
                    </a:lnTo>
                    <a:lnTo>
                      <a:pt x="3010" y="6288"/>
                    </a:lnTo>
                    <a:lnTo>
                      <a:pt x="2624" y="7002"/>
                    </a:lnTo>
                    <a:lnTo>
                      <a:pt x="2258" y="7735"/>
                    </a:lnTo>
                    <a:lnTo>
                      <a:pt x="1910" y="8468"/>
                    </a:lnTo>
                    <a:lnTo>
                      <a:pt x="1563" y="9201"/>
                    </a:lnTo>
                    <a:lnTo>
                      <a:pt x="1255" y="9953"/>
                    </a:lnTo>
                    <a:lnTo>
                      <a:pt x="985" y="10686"/>
                    </a:lnTo>
                    <a:lnTo>
                      <a:pt x="715" y="11419"/>
                    </a:lnTo>
                    <a:lnTo>
                      <a:pt x="464" y="12152"/>
                    </a:lnTo>
                    <a:lnTo>
                      <a:pt x="252" y="12865"/>
                    </a:lnTo>
                    <a:lnTo>
                      <a:pt x="136" y="13290"/>
                    </a:lnTo>
                    <a:lnTo>
                      <a:pt x="59" y="13733"/>
                    </a:lnTo>
                    <a:lnTo>
                      <a:pt x="1" y="14177"/>
                    </a:lnTo>
                    <a:lnTo>
                      <a:pt x="1" y="14389"/>
                    </a:lnTo>
                    <a:lnTo>
                      <a:pt x="20" y="14601"/>
                    </a:lnTo>
                    <a:lnTo>
                      <a:pt x="40" y="14814"/>
                    </a:lnTo>
                    <a:lnTo>
                      <a:pt x="78" y="15026"/>
                    </a:lnTo>
                    <a:lnTo>
                      <a:pt x="136" y="15219"/>
                    </a:lnTo>
                    <a:lnTo>
                      <a:pt x="213" y="15392"/>
                    </a:lnTo>
                    <a:lnTo>
                      <a:pt x="310" y="15566"/>
                    </a:lnTo>
                    <a:lnTo>
                      <a:pt x="445" y="15720"/>
                    </a:lnTo>
                    <a:lnTo>
                      <a:pt x="580" y="15855"/>
                    </a:lnTo>
                    <a:lnTo>
                      <a:pt x="753" y="15971"/>
                    </a:lnTo>
                    <a:lnTo>
                      <a:pt x="888" y="16067"/>
                    </a:lnTo>
                    <a:lnTo>
                      <a:pt x="1042" y="16125"/>
                    </a:lnTo>
                    <a:lnTo>
                      <a:pt x="1216" y="16164"/>
                    </a:lnTo>
                    <a:lnTo>
                      <a:pt x="1370" y="16183"/>
                    </a:lnTo>
                    <a:lnTo>
                      <a:pt x="1525" y="16202"/>
                    </a:lnTo>
                    <a:lnTo>
                      <a:pt x="1698" y="16183"/>
                    </a:lnTo>
                    <a:lnTo>
                      <a:pt x="1853" y="16164"/>
                    </a:lnTo>
                    <a:lnTo>
                      <a:pt x="2026" y="16125"/>
                    </a:lnTo>
                    <a:lnTo>
                      <a:pt x="2354" y="16029"/>
                    </a:lnTo>
                    <a:lnTo>
                      <a:pt x="2682" y="15874"/>
                    </a:lnTo>
                    <a:lnTo>
                      <a:pt x="2971" y="15701"/>
                    </a:lnTo>
                    <a:lnTo>
                      <a:pt x="3261" y="15489"/>
                    </a:lnTo>
                    <a:lnTo>
                      <a:pt x="3511" y="15276"/>
                    </a:lnTo>
                    <a:lnTo>
                      <a:pt x="3781" y="15045"/>
                    </a:lnTo>
                    <a:lnTo>
                      <a:pt x="4283" y="14582"/>
                    </a:lnTo>
                    <a:lnTo>
                      <a:pt x="4553" y="14370"/>
                    </a:lnTo>
                    <a:lnTo>
                      <a:pt x="4823" y="14158"/>
                    </a:lnTo>
                    <a:lnTo>
                      <a:pt x="5093" y="13984"/>
                    </a:lnTo>
                    <a:lnTo>
                      <a:pt x="5402" y="13849"/>
                    </a:lnTo>
                    <a:lnTo>
                      <a:pt x="5537" y="14505"/>
                    </a:lnTo>
                    <a:lnTo>
                      <a:pt x="5633" y="14814"/>
                    </a:lnTo>
                    <a:lnTo>
                      <a:pt x="5730" y="15141"/>
                    </a:lnTo>
                    <a:lnTo>
                      <a:pt x="5845" y="15450"/>
                    </a:lnTo>
                    <a:lnTo>
                      <a:pt x="5980" y="15759"/>
                    </a:lnTo>
                    <a:lnTo>
                      <a:pt x="6135" y="16048"/>
                    </a:lnTo>
                    <a:lnTo>
                      <a:pt x="6328" y="16318"/>
                    </a:lnTo>
                    <a:lnTo>
                      <a:pt x="6540" y="16588"/>
                    </a:lnTo>
                    <a:lnTo>
                      <a:pt x="6790" y="16820"/>
                    </a:lnTo>
                    <a:lnTo>
                      <a:pt x="7060" y="17012"/>
                    </a:lnTo>
                    <a:lnTo>
                      <a:pt x="7350" y="17186"/>
                    </a:lnTo>
                    <a:lnTo>
                      <a:pt x="7504" y="17244"/>
                    </a:lnTo>
                    <a:lnTo>
                      <a:pt x="7658" y="17302"/>
                    </a:lnTo>
                    <a:lnTo>
                      <a:pt x="7813" y="17360"/>
                    </a:lnTo>
                    <a:lnTo>
                      <a:pt x="7967" y="17379"/>
                    </a:lnTo>
                    <a:lnTo>
                      <a:pt x="8141" y="17398"/>
                    </a:lnTo>
                    <a:lnTo>
                      <a:pt x="8295" y="17417"/>
                    </a:lnTo>
                    <a:lnTo>
                      <a:pt x="8469" y="17398"/>
                    </a:lnTo>
                    <a:lnTo>
                      <a:pt x="8623" y="17379"/>
                    </a:lnTo>
                    <a:lnTo>
                      <a:pt x="8854" y="17321"/>
                    </a:lnTo>
                    <a:lnTo>
                      <a:pt x="9066" y="17244"/>
                    </a:lnTo>
                    <a:lnTo>
                      <a:pt x="9259" y="17128"/>
                    </a:lnTo>
                    <a:lnTo>
                      <a:pt x="9452" y="17012"/>
                    </a:lnTo>
                    <a:lnTo>
                      <a:pt x="9626" y="16877"/>
                    </a:lnTo>
                    <a:lnTo>
                      <a:pt x="9799" y="16704"/>
                    </a:lnTo>
                    <a:lnTo>
                      <a:pt x="9973" y="16550"/>
                    </a:lnTo>
                    <a:lnTo>
                      <a:pt x="10127" y="16357"/>
                    </a:lnTo>
                    <a:lnTo>
                      <a:pt x="10417" y="15971"/>
                    </a:lnTo>
                    <a:lnTo>
                      <a:pt x="10706" y="15566"/>
                    </a:lnTo>
                    <a:lnTo>
                      <a:pt x="10995" y="15161"/>
                    </a:lnTo>
                    <a:lnTo>
                      <a:pt x="11285" y="14775"/>
                    </a:lnTo>
                    <a:lnTo>
                      <a:pt x="11381" y="14659"/>
                    </a:lnTo>
                    <a:lnTo>
                      <a:pt x="11516" y="14524"/>
                    </a:lnTo>
                    <a:lnTo>
                      <a:pt x="11632" y="14428"/>
                    </a:lnTo>
                    <a:lnTo>
                      <a:pt x="11786" y="14331"/>
                    </a:lnTo>
                    <a:lnTo>
                      <a:pt x="11921" y="14273"/>
                    </a:lnTo>
                    <a:lnTo>
                      <a:pt x="12075" y="14235"/>
                    </a:lnTo>
                    <a:lnTo>
                      <a:pt x="12230" y="14216"/>
                    </a:lnTo>
                    <a:lnTo>
                      <a:pt x="12384" y="14254"/>
                    </a:lnTo>
                    <a:lnTo>
                      <a:pt x="12481" y="14312"/>
                    </a:lnTo>
                    <a:lnTo>
                      <a:pt x="12558" y="14370"/>
                    </a:lnTo>
                    <a:lnTo>
                      <a:pt x="12635" y="14447"/>
                    </a:lnTo>
                    <a:lnTo>
                      <a:pt x="12712" y="14524"/>
                    </a:lnTo>
                    <a:lnTo>
                      <a:pt x="12828" y="14717"/>
                    </a:lnTo>
                    <a:lnTo>
                      <a:pt x="12943" y="14891"/>
                    </a:lnTo>
                    <a:lnTo>
                      <a:pt x="13059" y="15045"/>
                    </a:lnTo>
                    <a:lnTo>
                      <a:pt x="13175" y="15199"/>
                    </a:lnTo>
                    <a:lnTo>
                      <a:pt x="13310" y="15334"/>
                    </a:lnTo>
                    <a:lnTo>
                      <a:pt x="13445" y="15450"/>
                    </a:lnTo>
                    <a:lnTo>
                      <a:pt x="13580" y="15566"/>
                    </a:lnTo>
                    <a:lnTo>
                      <a:pt x="13734" y="15682"/>
                    </a:lnTo>
                    <a:lnTo>
                      <a:pt x="13889" y="15778"/>
                    </a:lnTo>
                    <a:lnTo>
                      <a:pt x="14062" y="15855"/>
                    </a:lnTo>
                    <a:lnTo>
                      <a:pt x="14216" y="15932"/>
                    </a:lnTo>
                    <a:lnTo>
                      <a:pt x="14390" y="16009"/>
                    </a:lnTo>
                    <a:lnTo>
                      <a:pt x="14583" y="16048"/>
                    </a:lnTo>
                    <a:lnTo>
                      <a:pt x="14757" y="16087"/>
                    </a:lnTo>
                    <a:lnTo>
                      <a:pt x="14949" y="16125"/>
                    </a:lnTo>
                    <a:lnTo>
                      <a:pt x="15123" y="16144"/>
                    </a:lnTo>
                    <a:lnTo>
                      <a:pt x="15490" y="16144"/>
                    </a:lnTo>
                    <a:lnTo>
                      <a:pt x="15682" y="16125"/>
                    </a:lnTo>
                    <a:lnTo>
                      <a:pt x="15856" y="16087"/>
                    </a:lnTo>
                    <a:lnTo>
                      <a:pt x="16049" y="16029"/>
                    </a:lnTo>
                    <a:lnTo>
                      <a:pt x="16222" y="15971"/>
                    </a:lnTo>
                    <a:lnTo>
                      <a:pt x="16396" y="15913"/>
                    </a:lnTo>
                    <a:lnTo>
                      <a:pt x="16550" y="15817"/>
                    </a:lnTo>
                    <a:lnTo>
                      <a:pt x="16724" y="15720"/>
                    </a:lnTo>
                    <a:lnTo>
                      <a:pt x="16878" y="15624"/>
                    </a:lnTo>
                    <a:lnTo>
                      <a:pt x="17013" y="15508"/>
                    </a:lnTo>
                    <a:lnTo>
                      <a:pt x="17148" y="15392"/>
                    </a:lnTo>
                    <a:lnTo>
                      <a:pt x="17283" y="15257"/>
                    </a:lnTo>
                    <a:lnTo>
                      <a:pt x="17418" y="15122"/>
                    </a:lnTo>
                    <a:lnTo>
                      <a:pt x="17534" y="14968"/>
                    </a:lnTo>
                    <a:lnTo>
                      <a:pt x="17631" y="14814"/>
                    </a:lnTo>
                    <a:lnTo>
                      <a:pt x="17727" y="14659"/>
                    </a:lnTo>
                    <a:lnTo>
                      <a:pt x="17804" y="14486"/>
                    </a:lnTo>
                    <a:lnTo>
                      <a:pt x="17920" y="14196"/>
                    </a:lnTo>
                    <a:lnTo>
                      <a:pt x="17997" y="13888"/>
                    </a:lnTo>
                    <a:lnTo>
                      <a:pt x="18036" y="13579"/>
                    </a:lnTo>
                    <a:lnTo>
                      <a:pt x="18055" y="13251"/>
                    </a:lnTo>
                    <a:lnTo>
                      <a:pt x="18036" y="12943"/>
                    </a:lnTo>
                    <a:lnTo>
                      <a:pt x="17997" y="12634"/>
                    </a:lnTo>
                    <a:lnTo>
                      <a:pt x="17939" y="12306"/>
                    </a:lnTo>
                    <a:lnTo>
                      <a:pt x="17843" y="11997"/>
                    </a:lnTo>
                    <a:lnTo>
                      <a:pt x="17746" y="11670"/>
                    </a:lnTo>
                    <a:lnTo>
                      <a:pt x="17631" y="11361"/>
                    </a:lnTo>
                    <a:lnTo>
                      <a:pt x="17495" y="11052"/>
                    </a:lnTo>
                    <a:lnTo>
                      <a:pt x="17341" y="10744"/>
                    </a:lnTo>
                    <a:lnTo>
                      <a:pt x="17013" y="10146"/>
                    </a:lnTo>
                    <a:lnTo>
                      <a:pt x="16666" y="9567"/>
                    </a:lnTo>
                    <a:lnTo>
                      <a:pt x="16377" y="9066"/>
                    </a:lnTo>
                    <a:lnTo>
                      <a:pt x="16068" y="8545"/>
                    </a:lnTo>
                    <a:lnTo>
                      <a:pt x="15432" y="7407"/>
                    </a:lnTo>
                    <a:lnTo>
                      <a:pt x="14795" y="6211"/>
                    </a:lnTo>
                    <a:lnTo>
                      <a:pt x="14120" y="5015"/>
                    </a:lnTo>
                    <a:lnTo>
                      <a:pt x="13773" y="4417"/>
                    </a:lnTo>
                    <a:lnTo>
                      <a:pt x="13426" y="3819"/>
                    </a:lnTo>
                    <a:lnTo>
                      <a:pt x="13059" y="3240"/>
                    </a:lnTo>
                    <a:lnTo>
                      <a:pt x="12693" y="2700"/>
                    </a:lnTo>
                    <a:lnTo>
                      <a:pt x="12326" y="2180"/>
                    </a:lnTo>
                    <a:lnTo>
                      <a:pt x="11940" y="1678"/>
                    </a:lnTo>
                    <a:lnTo>
                      <a:pt x="11555" y="1234"/>
                    </a:lnTo>
                    <a:lnTo>
                      <a:pt x="11169" y="810"/>
                    </a:lnTo>
                    <a:lnTo>
                      <a:pt x="10995" y="675"/>
                    </a:lnTo>
                    <a:lnTo>
                      <a:pt x="10841" y="540"/>
                    </a:lnTo>
                    <a:lnTo>
                      <a:pt x="10687" y="424"/>
                    </a:lnTo>
                    <a:lnTo>
                      <a:pt x="10513" y="328"/>
                    </a:lnTo>
                    <a:lnTo>
                      <a:pt x="10359" y="231"/>
                    </a:lnTo>
                    <a:lnTo>
                      <a:pt x="10204" y="154"/>
                    </a:lnTo>
                    <a:lnTo>
                      <a:pt x="10050" y="96"/>
                    </a:lnTo>
                    <a:lnTo>
                      <a:pt x="9896" y="58"/>
                    </a:lnTo>
                    <a:lnTo>
                      <a:pt x="9722" y="19"/>
                    </a:lnTo>
                    <a:lnTo>
                      <a:pt x="9568" y="0"/>
                    </a:lnTo>
                    <a:close/>
                  </a:path>
                </a:pathLst>
              </a:custGeom>
              <a:gradFill>
                <a:gsLst>
                  <a:gs pos="0">
                    <a:srgbClr val="8CC396"/>
                  </a:gs>
                  <a:gs pos="100000">
                    <a:srgbClr val="4D7F56"/>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 name="Google Shape;1906;p29"/>
              <p:cNvSpPr/>
              <p:nvPr/>
            </p:nvSpPr>
            <p:spPr>
              <a:xfrm>
                <a:off x="-1152200" y="409625"/>
                <a:ext cx="459075" cy="173625"/>
              </a:xfrm>
              <a:custGeom>
                <a:avLst/>
                <a:gdLst/>
                <a:ahLst/>
                <a:cxnLst/>
                <a:rect l="l" t="t" r="r" b="b"/>
                <a:pathLst>
                  <a:path w="18363" h="6945" extrusionOk="0">
                    <a:moveTo>
                      <a:pt x="10165" y="1"/>
                    </a:moveTo>
                    <a:lnTo>
                      <a:pt x="9972" y="39"/>
                    </a:lnTo>
                    <a:lnTo>
                      <a:pt x="9799" y="97"/>
                    </a:lnTo>
                    <a:lnTo>
                      <a:pt x="9625" y="174"/>
                    </a:lnTo>
                    <a:lnTo>
                      <a:pt x="9297" y="329"/>
                    </a:lnTo>
                    <a:lnTo>
                      <a:pt x="8989" y="502"/>
                    </a:lnTo>
                    <a:lnTo>
                      <a:pt x="8391" y="869"/>
                    </a:lnTo>
                    <a:lnTo>
                      <a:pt x="7870" y="1177"/>
                    </a:lnTo>
                    <a:lnTo>
                      <a:pt x="7619" y="1332"/>
                    </a:lnTo>
                    <a:lnTo>
                      <a:pt x="7349" y="1467"/>
                    </a:lnTo>
                    <a:lnTo>
                      <a:pt x="7098" y="1582"/>
                    </a:lnTo>
                    <a:lnTo>
                      <a:pt x="6828" y="1659"/>
                    </a:lnTo>
                    <a:lnTo>
                      <a:pt x="6558" y="1717"/>
                    </a:lnTo>
                    <a:lnTo>
                      <a:pt x="6269" y="1756"/>
                    </a:lnTo>
                    <a:lnTo>
                      <a:pt x="6018" y="1756"/>
                    </a:lnTo>
                    <a:lnTo>
                      <a:pt x="5768" y="1717"/>
                    </a:lnTo>
                    <a:lnTo>
                      <a:pt x="5517" y="1659"/>
                    </a:lnTo>
                    <a:lnTo>
                      <a:pt x="5266" y="1602"/>
                    </a:lnTo>
                    <a:lnTo>
                      <a:pt x="5015" y="1505"/>
                    </a:lnTo>
                    <a:lnTo>
                      <a:pt x="4765" y="1409"/>
                    </a:lnTo>
                    <a:lnTo>
                      <a:pt x="4263" y="1216"/>
                    </a:lnTo>
                    <a:lnTo>
                      <a:pt x="3665" y="965"/>
                    </a:lnTo>
                    <a:lnTo>
                      <a:pt x="3357" y="849"/>
                    </a:lnTo>
                    <a:lnTo>
                      <a:pt x="3067" y="753"/>
                    </a:lnTo>
                    <a:lnTo>
                      <a:pt x="2739" y="695"/>
                    </a:lnTo>
                    <a:lnTo>
                      <a:pt x="2431" y="656"/>
                    </a:lnTo>
                    <a:lnTo>
                      <a:pt x="2122" y="656"/>
                    </a:lnTo>
                    <a:lnTo>
                      <a:pt x="1948" y="695"/>
                    </a:lnTo>
                    <a:lnTo>
                      <a:pt x="1794" y="714"/>
                    </a:lnTo>
                    <a:lnTo>
                      <a:pt x="1563" y="791"/>
                    </a:lnTo>
                    <a:lnTo>
                      <a:pt x="1351" y="907"/>
                    </a:lnTo>
                    <a:lnTo>
                      <a:pt x="1138" y="1042"/>
                    </a:lnTo>
                    <a:lnTo>
                      <a:pt x="945" y="1216"/>
                    </a:lnTo>
                    <a:lnTo>
                      <a:pt x="753" y="1428"/>
                    </a:lnTo>
                    <a:lnTo>
                      <a:pt x="579" y="1659"/>
                    </a:lnTo>
                    <a:lnTo>
                      <a:pt x="425" y="1930"/>
                    </a:lnTo>
                    <a:lnTo>
                      <a:pt x="290" y="2219"/>
                    </a:lnTo>
                    <a:lnTo>
                      <a:pt x="213" y="2431"/>
                    </a:lnTo>
                    <a:lnTo>
                      <a:pt x="135" y="2643"/>
                    </a:lnTo>
                    <a:lnTo>
                      <a:pt x="77" y="2875"/>
                    </a:lnTo>
                    <a:lnTo>
                      <a:pt x="39" y="3106"/>
                    </a:lnTo>
                    <a:lnTo>
                      <a:pt x="0" y="3338"/>
                    </a:lnTo>
                    <a:lnTo>
                      <a:pt x="0" y="3569"/>
                    </a:lnTo>
                    <a:lnTo>
                      <a:pt x="0" y="3820"/>
                    </a:lnTo>
                    <a:lnTo>
                      <a:pt x="20" y="4032"/>
                    </a:lnTo>
                    <a:lnTo>
                      <a:pt x="58" y="4263"/>
                    </a:lnTo>
                    <a:lnTo>
                      <a:pt x="97" y="4476"/>
                    </a:lnTo>
                    <a:lnTo>
                      <a:pt x="174" y="4688"/>
                    </a:lnTo>
                    <a:lnTo>
                      <a:pt x="270" y="4881"/>
                    </a:lnTo>
                    <a:lnTo>
                      <a:pt x="386" y="5054"/>
                    </a:lnTo>
                    <a:lnTo>
                      <a:pt x="521" y="5209"/>
                    </a:lnTo>
                    <a:lnTo>
                      <a:pt x="675" y="5363"/>
                    </a:lnTo>
                    <a:lnTo>
                      <a:pt x="849" y="5498"/>
                    </a:lnTo>
                    <a:lnTo>
                      <a:pt x="1003" y="5575"/>
                    </a:lnTo>
                    <a:lnTo>
                      <a:pt x="1177" y="5652"/>
                    </a:lnTo>
                    <a:lnTo>
                      <a:pt x="1351" y="5691"/>
                    </a:lnTo>
                    <a:lnTo>
                      <a:pt x="1524" y="5729"/>
                    </a:lnTo>
                    <a:lnTo>
                      <a:pt x="1871" y="5729"/>
                    </a:lnTo>
                    <a:lnTo>
                      <a:pt x="2045" y="5710"/>
                    </a:lnTo>
                    <a:lnTo>
                      <a:pt x="2238" y="5671"/>
                    </a:lnTo>
                    <a:lnTo>
                      <a:pt x="2411" y="5614"/>
                    </a:lnTo>
                    <a:lnTo>
                      <a:pt x="2585" y="5556"/>
                    </a:lnTo>
                    <a:lnTo>
                      <a:pt x="2913" y="5401"/>
                    </a:lnTo>
                    <a:lnTo>
                      <a:pt x="3221" y="5209"/>
                    </a:lnTo>
                    <a:lnTo>
                      <a:pt x="3511" y="4996"/>
                    </a:lnTo>
                    <a:lnTo>
                      <a:pt x="3858" y="4726"/>
                    </a:lnTo>
                    <a:lnTo>
                      <a:pt x="4167" y="4437"/>
                    </a:lnTo>
                    <a:lnTo>
                      <a:pt x="4475" y="4148"/>
                    </a:lnTo>
                    <a:lnTo>
                      <a:pt x="4803" y="3878"/>
                    </a:lnTo>
                    <a:lnTo>
                      <a:pt x="5131" y="3627"/>
                    </a:lnTo>
                    <a:lnTo>
                      <a:pt x="5305" y="3530"/>
                    </a:lnTo>
                    <a:lnTo>
                      <a:pt x="5478" y="3434"/>
                    </a:lnTo>
                    <a:lnTo>
                      <a:pt x="5613" y="4051"/>
                    </a:lnTo>
                    <a:lnTo>
                      <a:pt x="5690" y="4360"/>
                    </a:lnTo>
                    <a:lnTo>
                      <a:pt x="5806" y="4668"/>
                    </a:lnTo>
                    <a:lnTo>
                      <a:pt x="5922" y="4958"/>
                    </a:lnTo>
                    <a:lnTo>
                      <a:pt x="6057" y="5247"/>
                    </a:lnTo>
                    <a:lnTo>
                      <a:pt x="6211" y="5536"/>
                    </a:lnTo>
                    <a:lnTo>
                      <a:pt x="6385" y="5806"/>
                    </a:lnTo>
                    <a:lnTo>
                      <a:pt x="6597" y="6057"/>
                    </a:lnTo>
                    <a:lnTo>
                      <a:pt x="6828" y="6289"/>
                    </a:lnTo>
                    <a:lnTo>
                      <a:pt x="7079" y="6482"/>
                    </a:lnTo>
                    <a:lnTo>
                      <a:pt x="7330" y="6636"/>
                    </a:lnTo>
                    <a:lnTo>
                      <a:pt x="7600" y="6771"/>
                    </a:lnTo>
                    <a:lnTo>
                      <a:pt x="7889" y="6867"/>
                    </a:lnTo>
                    <a:lnTo>
                      <a:pt x="8179" y="6925"/>
                    </a:lnTo>
                    <a:lnTo>
                      <a:pt x="8449" y="6945"/>
                    </a:lnTo>
                    <a:lnTo>
                      <a:pt x="8642" y="6945"/>
                    </a:lnTo>
                    <a:lnTo>
                      <a:pt x="8815" y="6906"/>
                    </a:lnTo>
                    <a:lnTo>
                      <a:pt x="9008" y="6867"/>
                    </a:lnTo>
                    <a:lnTo>
                      <a:pt x="9182" y="6809"/>
                    </a:lnTo>
                    <a:lnTo>
                      <a:pt x="9355" y="6732"/>
                    </a:lnTo>
                    <a:lnTo>
                      <a:pt x="9510" y="6655"/>
                    </a:lnTo>
                    <a:lnTo>
                      <a:pt x="9664" y="6559"/>
                    </a:lnTo>
                    <a:lnTo>
                      <a:pt x="9799" y="6443"/>
                    </a:lnTo>
                    <a:lnTo>
                      <a:pt x="10088" y="6212"/>
                    </a:lnTo>
                    <a:lnTo>
                      <a:pt x="10339" y="5922"/>
                    </a:lnTo>
                    <a:lnTo>
                      <a:pt x="10570" y="5633"/>
                    </a:lnTo>
                    <a:lnTo>
                      <a:pt x="11014" y="5016"/>
                    </a:lnTo>
                    <a:lnTo>
                      <a:pt x="11284" y="4630"/>
                    </a:lnTo>
                    <a:lnTo>
                      <a:pt x="11573" y="4263"/>
                    </a:lnTo>
                    <a:lnTo>
                      <a:pt x="11708" y="4109"/>
                    </a:lnTo>
                    <a:lnTo>
                      <a:pt x="11805" y="3993"/>
                    </a:lnTo>
                    <a:lnTo>
                      <a:pt x="11921" y="3916"/>
                    </a:lnTo>
                    <a:lnTo>
                      <a:pt x="12056" y="3839"/>
                    </a:lnTo>
                    <a:lnTo>
                      <a:pt x="12210" y="3781"/>
                    </a:lnTo>
                    <a:lnTo>
                      <a:pt x="12345" y="3762"/>
                    </a:lnTo>
                    <a:lnTo>
                      <a:pt x="12422" y="3762"/>
                    </a:lnTo>
                    <a:lnTo>
                      <a:pt x="12499" y="3781"/>
                    </a:lnTo>
                    <a:lnTo>
                      <a:pt x="12615" y="3858"/>
                    </a:lnTo>
                    <a:lnTo>
                      <a:pt x="12731" y="3974"/>
                    </a:lnTo>
                    <a:lnTo>
                      <a:pt x="12827" y="4109"/>
                    </a:lnTo>
                    <a:lnTo>
                      <a:pt x="12924" y="4244"/>
                    </a:lnTo>
                    <a:lnTo>
                      <a:pt x="13001" y="4360"/>
                    </a:lnTo>
                    <a:lnTo>
                      <a:pt x="13116" y="4533"/>
                    </a:lnTo>
                    <a:lnTo>
                      <a:pt x="13232" y="4668"/>
                    </a:lnTo>
                    <a:lnTo>
                      <a:pt x="13367" y="4823"/>
                    </a:lnTo>
                    <a:lnTo>
                      <a:pt x="13521" y="4958"/>
                    </a:lnTo>
                    <a:lnTo>
                      <a:pt x="13676" y="5074"/>
                    </a:lnTo>
                    <a:lnTo>
                      <a:pt x="13830" y="5189"/>
                    </a:lnTo>
                    <a:lnTo>
                      <a:pt x="13984" y="5286"/>
                    </a:lnTo>
                    <a:lnTo>
                      <a:pt x="14158" y="5382"/>
                    </a:lnTo>
                    <a:lnTo>
                      <a:pt x="14351" y="5459"/>
                    </a:lnTo>
                    <a:lnTo>
                      <a:pt x="14524" y="5517"/>
                    </a:lnTo>
                    <a:lnTo>
                      <a:pt x="14717" y="5575"/>
                    </a:lnTo>
                    <a:lnTo>
                      <a:pt x="14910" y="5633"/>
                    </a:lnTo>
                    <a:lnTo>
                      <a:pt x="15103" y="5652"/>
                    </a:lnTo>
                    <a:lnTo>
                      <a:pt x="15296" y="5671"/>
                    </a:lnTo>
                    <a:lnTo>
                      <a:pt x="15489" y="5691"/>
                    </a:lnTo>
                    <a:lnTo>
                      <a:pt x="15682" y="5671"/>
                    </a:lnTo>
                    <a:lnTo>
                      <a:pt x="15971" y="5633"/>
                    </a:lnTo>
                    <a:lnTo>
                      <a:pt x="16299" y="5536"/>
                    </a:lnTo>
                    <a:lnTo>
                      <a:pt x="16646" y="5401"/>
                    </a:lnTo>
                    <a:lnTo>
                      <a:pt x="16974" y="5228"/>
                    </a:lnTo>
                    <a:lnTo>
                      <a:pt x="17302" y="5016"/>
                    </a:lnTo>
                    <a:lnTo>
                      <a:pt x="17611" y="4784"/>
                    </a:lnTo>
                    <a:lnTo>
                      <a:pt x="17746" y="4649"/>
                    </a:lnTo>
                    <a:lnTo>
                      <a:pt x="17881" y="4514"/>
                    </a:lnTo>
                    <a:lnTo>
                      <a:pt x="17996" y="4379"/>
                    </a:lnTo>
                    <a:lnTo>
                      <a:pt x="18093" y="4225"/>
                    </a:lnTo>
                    <a:lnTo>
                      <a:pt x="18189" y="4071"/>
                    </a:lnTo>
                    <a:lnTo>
                      <a:pt x="18266" y="3916"/>
                    </a:lnTo>
                    <a:lnTo>
                      <a:pt x="18324" y="3762"/>
                    </a:lnTo>
                    <a:lnTo>
                      <a:pt x="18363" y="3608"/>
                    </a:lnTo>
                    <a:lnTo>
                      <a:pt x="18363" y="3453"/>
                    </a:lnTo>
                    <a:lnTo>
                      <a:pt x="18363" y="3280"/>
                    </a:lnTo>
                    <a:lnTo>
                      <a:pt x="18344" y="3125"/>
                    </a:lnTo>
                    <a:lnTo>
                      <a:pt x="18305" y="2990"/>
                    </a:lnTo>
                    <a:lnTo>
                      <a:pt x="18209" y="2759"/>
                    </a:lnTo>
                    <a:lnTo>
                      <a:pt x="18074" y="2566"/>
                    </a:lnTo>
                    <a:lnTo>
                      <a:pt x="17939" y="2373"/>
                    </a:lnTo>
                    <a:lnTo>
                      <a:pt x="17765" y="2219"/>
                    </a:lnTo>
                    <a:lnTo>
                      <a:pt x="17591" y="2084"/>
                    </a:lnTo>
                    <a:lnTo>
                      <a:pt x="17418" y="1968"/>
                    </a:lnTo>
                    <a:lnTo>
                      <a:pt x="17225" y="1852"/>
                    </a:lnTo>
                    <a:lnTo>
                      <a:pt x="17051" y="1775"/>
                    </a:lnTo>
                    <a:lnTo>
                      <a:pt x="16743" y="1640"/>
                    </a:lnTo>
                    <a:lnTo>
                      <a:pt x="16415" y="1524"/>
                    </a:lnTo>
                    <a:lnTo>
                      <a:pt x="16087" y="1447"/>
                    </a:lnTo>
                    <a:lnTo>
                      <a:pt x="15759" y="1370"/>
                    </a:lnTo>
                    <a:lnTo>
                      <a:pt x="15084" y="1254"/>
                    </a:lnTo>
                    <a:lnTo>
                      <a:pt x="14428" y="1177"/>
                    </a:lnTo>
                    <a:lnTo>
                      <a:pt x="13734" y="1100"/>
                    </a:lnTo>
                    <a:lnTo>
                      <a:pt x="13386" y="1042"/>
                    </a:lnTo>
                    <a:lnTo>
                      <a:pt x="13039" y="984"/>
                    </a:lnTo>
                    <a:lnTo>
                      <a:pt x="12692" y="907"/>
                    </a:lnTo>
                    <a:lnTo>
                      <a:pt x="12364" y="811"/>
                    </a:lnTo>
                    <a:lnTo>
                      <a:pt x="12036" y="676"/>
                    </a:lnTo>
                    <a:lnTo>
                      <a:pt x="11728" y="541"/>
                    </a:lnTo>
                    <a:lnTo>
                      <a:pt x="11458" y="386"/>
                    </a:lnTo>
                    <a:lnTo>
                      <a:pt x="11207" y="251"/>
                    </a:lnTo>
                    <a:lnTo>
                      <a:pt x="10956" y="116"/>
                    </a:lnTo>
                    <a:lnTo>
                      <a:pt x="10821" y="78"/>
                    </a:lnTo>
                    <a:lnTo>
                      <a:pt x="10667" y="39"/>
                    </a:lnTo>
                    <a:lnTo>
                      <a:pt x="10532" y="1"/>
                    </a:lnTo>
                    <a:close/>
                  </a:path>
                </a:pathLst>
              </a:custGeom>
              <a:gradFill>
                <a:gsLst>
                  <a:gs pos="0">
                    <a:schemeClr val="lt1"/>
                  </a:gs>
                  <a:gs pos="100000">
                    <a:srgbClr val="B6C9DB"/>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907" name="Google Shape;1907;p29"/>
          <p:cNvGrpSpPr/>
          <p:nvPr/>
        </p:nvGrpSpPr>
        <p:grpSpPr>
          <a:xfrm>
            <a:off x="8424012" y="4476050"/>
            <a:ext cx="247744" cy="438861"/>
            <a:chOff x="11698550" y="1830825"/>
            <a:chExt cx="810150" cy="1435124"/>
          </a:xfrm>
        </p:grpSpPr>
        <p:pic>
          <p:nvPicPr>
            <p:cNvPr id="1908" name="Google Shape;1908;p29"/>
            <p:cNvPicPr preferRelativeResize="0"/>
            <p:nvPr/>
          </p:nvPicPr>
          <p:blipFill>
            <a:blip r:embed="rId3">
              <a:alphaModFix amt="45000"/>
            </a:blip>
            <a:stretch>
              <a:fillRect/>
            </a:stretch>
          </p:blipFill>
          <p:spPr>
            <a:xfrm>
              <a:off x="11846088" y="3150614"/>
              <a:ext cx="549414" cy="115335"/>
            </a:xfrm>
            <a:prstGeom prst="rect">
              <a:avLst/>
            </a:prstGeom>
            <a:noFill/>
            <a:ln>
              <a:noFill/>
            </a:ln>
          </p:spPr>
        </p:pic>
        <p:grpSp>
          <p:nvGrpSpPr>
            <p:cNvPr id="1909" name="Google Shape;1909;p29"/>
            <p:cNvGrpSpPr/>
            <p:nvPr/>
          </p:nvGrpSpPr>
          <p:grpSpPr>
            <a:xfrm>
              <a:off x="11698550" y="1830825"/>
              <a:ext cx="810150" cy="1371900"/>
              <a:chOff x="-1333525" y="144425"/>
              <a:chExt cx="810150" cy="1371900"/>
            </a:xfrm>
          </p:grpSpPr>
          <p:sp>
            <p:nvSpPr>
              <p:cNvPr id="1910" name="Google Shape;1910;p29"/>
              <p:cNvSpPr/>
              <p:nvPr/>
            </p:nvSpPr>
            <p:spPr>
              <a:xfrm>
                <a:off x="-976200" y="1080375"/>
                <a:ext cx="118175" cy="435950"/>
              </a:xfrm>
              <a:custGeom>
                <a:avLst/>
                <a:gdLst/>
                <a:ahLst/>
                <a:cxnLst/>
                <a:rect l="l" t="t" r="r" b="b"/>
                <a:pathLst>
                  <a:path w="4727" h="17438" extrusionOk="0">
                    <a:moveTo>
                      <a:pt x="541" y="1"/>
                    </a:moveTo>
                    <a:lnTo>
                      <a:pt x="425" y="20"/>
                    </a:lnTo>
                    <a:lnTo>
                      <a:pt x="328" y="59"/>
                    </a:lnTo>
                    <a:lnTo>
                      <a:pt x="251" y="97"/>
                    </a:lnTo>
                    <a:lnTo>
                      <a:pt x="155" y="175"/>
                    </a:lnTo>
                    <a:lnTo>
                      <a:pt x="97" y="252"/>
                    </a:lnTo>
                    <a:lnTo>
                      <a:pt x="58" y="329"/>
                    </a:lnTo>
                    <a:lnTo>
                      <a:pt x="20" y="445"/>
                    </a:lnTo>
                    <a:lnTo>
                      <a:pt x="1" y="541"/>
                    </a:lnTo>
                    <a:lnTo>
                      <a:pt x="1" y="16917"/>
                    </a:lnTo>
                    <a:lnTo>
                      <a:pt x="20" y="17013"/>
                    </a:lnTo>
                    <a:lnTo>
                      <a:pt x="58" y="17129"/>
                    </a:lnTo>
                    <a:lnTo>
                      <a:pt x="97" y="17206"/>
                    </a:lnTo>
                    <a:lnTo>
                      <a:pt x="155" y="17283"/>
                    </a:lnTo>
                    <a:lnTo>
                      <a:pt x="251" y="17361"/>
                    </a:lnTo>
                    <a:lnTo>
                      <a:pt x="328" y="17399"/>
                    </a:lnTo>
                    <a:lnTo>
                      <a:pt x="425" y="17438"/>
                    </a:lnTo>
                    <a:lnTo>
                      <a:pt x="4302" y="17438"/>
                    </a:lnTo>
                    <a:lnTo>
                      <a:pt x="4398" y="17399"/>
                    </a:lnTo>
                    <a:lnTo>
                      <a:pt x="4495" y="17361"/>
                    </a:lnTo>
                    <a:lnTo>
                      <a:pt x="4572" y="17283"/>
                    </a:lnTo>
                    <a:lnTo>
                      <a:pt x="4630" y="17206"/>
                    </a:lnTo>
                    <a:lnTo>
                      <a:pt x="4688" y="17129"/>
                    </a:lnTo>
                    <a:lnTo>
                      <a:pt x="4726" y="17013"/>
                    </a:lnTo>
                    <a:lnTo>
                      <a:pt x="4726" y="16917"/>
                    </a:lnTo>
                    <a:lnTo>
                      <a:pt x="4726" y="541"/>
                    </a:lnTo>
                    <a:lnTo>
                      <a:pt x="4726" y="445"/>
                    </a:lnTo>
                    <a:lnTo>
                      <a:pt x="4688" y="329"/>
                    </a:lnTo>
                    <a:lnTo>
                      <a:pt x="4630" y="252"/>
                    </a:lnTo>
                    <a:lnTo>
                      <a:pt x="4572" y="175"/>
                    </a:lnTo>
                    <a:lnTo>
                      <a:pt x="4495" y="97"/>
                    </a:lnTo>
                    <a:lnTo>
                      <a:pt x="4398" y="59"/>
                    </a:lnTo>
                    <a:lnTo>
                      <a:pt x="4302" y="20"/>
                    </a:lnTo>
                    <a:lnTo>
                      <a:pt x="4186" y="1"/>
                    </a:lnTo>
                    <a:close/>
                  </a:path>
                </a:pathLst>
              </a:custGeom>
              <a:gradFill>
                <a:gsLst>
                  <a:gs pos="0">
                    <a:srgbClr val="C27F69"/>
                  </a:gs>
                  <a:gs pos="100000">
                    <a:srgbClr val="724536"/>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29"/>
              <p:cNvSpPr/>
              <p:nvPr/>
            </p:nvSpPr>
            <p:spPr>
              <a:xfrm>
                <a:off x="-1331100" y="577925"/>
                <a:ext cx="807725" cy="717075"/>
              </a:xfrm>
              <a:custGeom>
                <a:avLst/>
                <a:gdLst/>
                <a:ahLst/>
                <a:cxnLst/>
                <a:rect l="l" t="t" r="r" b="b"/>
                <a:pathLst>
                  <a:path w="32309" h="28683" extrusionOk="0">
                    <a:moveTo>
                      <a:pt x="16993" y="0"/>
                    </a:moveTo>
                    <a:lnTo>
                      <a:pt x="16723" y="20"/>
                    </a:lnTo>
                    <a:lnTo>
                      <a:pt x="16453" y="39"/>
                    </a:lnTo>
                    <a:lnTo>
                      <a:pt x="16183" y="97"/>
                    </a:lnTo>
                    <a:lnTo>
                      <a:pt x="15913" y="155"/>
                    </a:lnTo>
                    <a:lnTo>
                      <a:pt x="15643" y="232"/>
                    </a:lnTo>
                    <a:lnTo>
                      <a:pt x="15373" y="328"/>
                    </a:lnTo>
                    <a:lnTo>
                      <a:pt x="15122" y="444"/>
                    </a:lnTo>
                    <a:lnTo>
                      <a:pt x="14852" y="579"/>
                    </a:lnTo>
                    <a:lnTo>
                      <a:pt x="14582" y="714"/>
                    </a:lnTo>
                    <a:lnTo>
                      <a:pt x="14062" y="1042"/>
                    </a:lnTo>
                    <a:lnTo>
                      <a:pt x="13541" y="1408"/>
                    </a:lnTo>
                    <a:lnTo>
                      <a:pt x="13039" y="1833"/>
                    </a:lnTo>
                    <a:lnTo>
                      <a:pt x="12519" y="2276"/>
                    </a:lnTo>
                    <a:lnTo>
                      <a:pt x="12017" y="2739"/>
                    </a:lnTo>
                    <a:lnTo>
                      <a:pt x="11516" y="3241"/>
                    </a:lnTo>
                    <a:lnTo>
                      <a:pt x="10975" y="3819"/>
                    </a:lnTo>
                    <a:lnTo>
                      <a:pt x="10435" y="4398"/>
                    </a:lnTo>
                    <a:lnTo>
                      <a:pt x="9915" y="5015"/>
                    </a:lnTo>
                    <a:lnTo>
                      <a:pt x="9413" y="5613"/>
                    </a:lnTo>
                    <a:lnTo>
                      <a:pt x="8931" y="6250"/>
                    </a:lnTo>
                    <a:lnTo>
                      <a:pt x="8449" y="6886"/>
                    </a:lnTo>
                    <a:lnTo>
                      <a:pt x="7986" y="7542"/>
                    </a:lnTo>
                    <a:lnTo>
                      <a:pt x="7542" y="8198"/>
                    </a:lnTo>
                    <a:lnTo>
                      <a:pt x="7118" y="8873"/>
                    </a:lnTo>
                    <a:lnTo>
                      <a:pt x="6693" y="9548"/>
                    </a:lnTo>
                    <a:lnTo>
                      <a:pt x="6288" y="10223"/>
                    </a:lnTo>
                    <a:lnTo>
                      <a:pt x="5883" y="10918"/>
                    </a:lnTo>
                    <a:lnTo>
                      <a:pt x="5498" y="11631"/>
                    </a:lnTo>
                    <a:lnTo>
                      <a:pt x="5131" y="12326"/>
                    </a:lnTo>
                    <a:lnTo>
                      <a:pt x="4417" y="13753"/>
                    </a:lnTo>
                    <a:lnTo>
                      <a:pt x="3916" y="14775"/>
                    </a:lnTo>
                    <a:lnTo>
                      <a:pt x="3376" y="15798"/>
                    </a:lnTo>
                    <a:lnTo>
                      <a:pt x="2836" y="16801"/>
                    </a:lnTo>
                    <a:lnTo>
                      <a:pt x="2315" y="17842"/>
                    </a:lnTo>
                    <a:lnTo>
                      <a:pt x="1813" y="18864"/>
                    </a:lnTo>
                    <a:lnTo>
                      <a:pt x="1331" y="19906"/>
                    </a:lnTo>
                    <a:lnTo>
                      <a:pt x="1119" y="20446"/>
                    </a:lnTo>
                    <a:lnTo>
                      <a:pt x="907" y="20986"/>
                    </a:lnTo>
                    <a:lnTo>
                      <a:pt x="714" y="21507"/>
                    </a:lnTo>
                    <a:lnTo>
                      <a:pt x="540" y="22066"/>
                    </a:lnTo>
                    <a:lnTo>
                      <a:pt x="367" y="22645"/>
                    </a:lnTo>
                    <a:lnTo>
                      <a:pt x="213" y="23243"/>
                    </a:lnTo>
                    <a:lnTo>
                      <a:pt x="135" y="23609"/>
                    </a:lnTo>
                    <a:lnTo>
                      <a:pt x="77" y="23995"/>
                    </a:lnTo>
                    <a:lnTo>
                      <a:pt x="20" y="24400"/>
                    </a:lnTo>
                    <a:lnTo>
                      <a:pt x="0" y="24786"/>
                    </a:lnTo>
                    <a:lnTo>
                      <a:pt x="0" y="25172"/>
                    </a:lnTo>
                    <a:lnTo>
                      <a:pt x="20" y="25558"/>
                    </a:lnTo>
                    <a:lnTo>
                      <a:pt x="97" y="25924"/>
                    </a:lnTo>
                    <a:lnTo>
                      <a:pt x="193" y="26310"/>
                    </a:lnTo>
                    <a:lnTo>
                      <a:pt x="270" y="26483"/>
                    </a:lnTo>
                    <a:lnTo>
                      <a:pt x="367" y="26657"/>
                    </a:lnTo>
                    <a:lnTo>
                      <a:pt x="463" y="26831"/>
                    </a:lnTo>
                    <a:lnTo>
                      <a:pt x="579" y="27004"/>
                    </a:lnTo>
                    <a:lnTo>
                      <a:pt x="695" y="27159"/>
                    </a:lnTo>
                    <a:lnTo>
                      <a:pt x="830" y="27294"/>
                    </a:lnTo>
                    <a:lnTo>
                      <a:pt x="965" y="27429"/>
                    </a:lnTo>
                    <a:lnTo>
                      <a:pt x="1119" y="27544"/>
                    </a:lnTo>
                    <a:lnTo>
                      <a:pt x="1273" y="27660"/>
                    </a:lnTo>
                    <a:lnTo>
                      <a:pt x="1447" y="27756"/>
                    </a:lnTo>
                    <a:lnTo>
                      <a:pt x="1621" y="27834"/>
                    </a:lnTo>
                    <a:lnTo>
                      <a:pt x="1794" y="27911"/>
                    </a:lnTo>
                    <a:lnTo>
                      <a:pt x="1987" y="27949"/>
                    </a:lnTo>
                    <a:lnTo>
                      <a:pt x="2161" y="27969"/>
                    </a:lnTo>
                    <a:lnTo>
                      <a:pt x="2354" y="27988"/>
                    </a:lnTo>
                    <a:lnTo>
                      <a:pt x="2546" y="27969"/>
                    </a:lnTo>
                    <a:lnTo>
                      <a:pt x="2836" y="27911"/>
                    </a:lnTo>
                    <a:lnTo>
                      <a:pt x="3106" y="27814"/>
                    </a:lnTo>
                    <a:lnTo>
                      <a:pt x="3357" y="27679"/>
                    </a:lnTo>
                    <a:lnTo>
                      <a:pt x="3607" y="27525"/>
                    </a:lnTo>
                    <a:lnTo>
                      <a:pt x="3839" y="27332"/>
                    </a:lnTo>
                    <a:lnTo>
                      <a:pt x="4070" y="27139"/>
                    </a:lnTo>
                    <a:lnTo>
                      <a:pt x="4514" y="26715"/>
                    </a:lnTo>
                    <a:lnTo>
                      <a:pt x="4957" y="26310"/>
                    </a:lnTo>
                    <a:lnTo>
                      <a:pt x="5189" y="26117"/>
                    </a:lnTo>
                    <a:lnTo>
                      <a:pt x="5440" y="25943"/>
                    </a:lnTo>
                    <a:lnTo>
                      <a:pt x="5671" y="25808"/>
                    </a:lnTo>
                    <a:lnTo>
                      <a:pt x="5941" y="25693"/>
                    </a:lnTo>
                    <a:lnTo>
                      <a:pt x="6211" y="25615"/>
                    </a:lnTo>
                    <a:lnTo>
                      <a:pt x="6346" y="25596"/>
                    </a:lnTo>
                    <a:lnTo>
                      <a:pt x="6501" y="25577"/>
                    </a:lnTo>
                    <a:lnTo>
                      <a:pt x="6771" y="25596"/>
                    </a:lnTo>
                    <a:lnTo>
                      <a:pt x="7041" y="25635"/>
                    </a:lnTo>
                    <a:lnTo>
                      <a:pt x="7291" y="25731"/>
                    </a:lnTo>
                    <a:lnTo>
                      <a:pt x="7523" y="25847"/>
                    </a:lnTo>
                    <a:lnTo>
                      <a:pt x="7754" y="25982"/>
                    </a:lnTo>
                    <a:lnTo>
                      <a:pt x="7966" y="26156"/>
                    </a:lnTo>
                    <a:lnTo>
                      <a:pt x="8159" y="26329"/>
                    </a:lnTo>
                    <a:lnTo>
                      <a:pt x="8352" y="26541"/>
                    </a:lnTo>
                    <a:lnTo>
                      <a:pt x="8738" y="26966"/>
                    </a:lnTo>
                    <a:lnTo>
                      <a:pt x="9104" y="27390"/>
                    </a:lnTo>
                    <a:lnTo>
                      <a:pt x="9278" y="27602"/>
                    </a:lnTo>
                    <a:lnTo>
                      <a:pt x="9471" y="27795"/>
                    </a:lnTo>
                    <a:lnTo>
                      <a:pt x="9664" y="27969"/>
                    </a:lnTo>
                    <a:lnTo>
                      <a:pt x="9876" y="28142"/>
                    </a:lnTo>
                    <a:lnTo>
                      <a:pt x="10165" y="28335"/>
                    </a:lnTo>
                    <a:lnTo>
                      <a:pt x="10474" y="28489"/>
                    </a:lnTo>
                    <a:lnTo>
                      <a:pt x="10783" y="28586"/>
                    </a:lnTo>
                    <a:lnTo>
                      <a:pt x="11091" y="28663"/>
                    </a:lnTo>
                    <a:lnTo>
                      <a:pt x="11400" y="28682"/>
                    </a:lnTo>
                    <a:lnTo>
                      <a:pt x="11708" y="28682"/>
                    </a:lnTo>
                    <a:lnTo>
                      <a:pt x="12017" y="28624"/>
                    </a:lnTo>
                    <a:lnTo>
                      <a:pt x="12326" y="28567"/>
                    </a:lnTo>
                    <a:lnTo>
                      <a:pt x="12634" y="28451"/>
                    </a:lnTo>
                    <a:lnTo>
                      <a:pt x="12924" y="28335"/>
                    </a:lnTo>
                    <a:lnTo>
                      <a:pt x="13213" y="28162"/>
                    </a:lnTo>
                    <a:lnTo>
                      <a:pt x="13483" y="27988"/>
                    </a:lnTo>
                    <a:lnTo>
                      <a:pt x="13753" y="27795"/>
                    </a:lnTo>
                    <a:lnTo>
                      <a:pt x="14004" y="27564"/>
                    </a:lnTo>
                    <a:lnTo>
                      <a:pt x="14235" y="27332"/>
                    </a:lnTo>
                    <a:lnTo>
                      <a:pt x="14467" y="27081"/>
                    </a:lnTo>
                    <a:lnTo>
                      <a:pt x="14698" y="26811"/>
                    </a:lnTo>
                    <a:lnTo>
                      <a:pt x="14949" y="26561"/>
                    </a:lnTo>
                    <a:lnTo>
                      <a:pt x="15200" y="26310"/>
                    </a:lnTo>
                    <a:lnTo>
                      <a:pt x="15489" y="26098"/>
                    </a:lnTo>
                    <a:lnTo>
                      <a:pt x="15643" y="26001"/>
                    </a:lnTo>
                    <a:lnTo>
                      <a:pt x="15778" y="25905"/>
                    </a:lnTo>
                    <a:lnTo>
                      <a:pt x="15933" y="25847"/>
                    </a:lnTo>
                    <a:lnTo>
                      <a:pt x="16087" y="25789"/>
                    </a:lnTo>
                    <a:lnTo>
                      <a:pt x="16241" y="25750"/>
                    </a:lnTo>
                    <a:lnTo>
                      <a:pt x="16415" y="25731"/>
                    </a:lnTo>
                    <a:lnTo>
                      <a:pt x="16569" y="25750"/>
                    </a:lnTo>
                    <a:lnTo>
                      <a:pt x="16743" y="25770"/>
                    </a:lnTo>
                    <a:lnTo>
                      <a:pt x="16974" y="25828"/>
                    </a:lnTo>
                    <a:lnTo>
                      <a:pt x="17186" y="25924"/>
                    </a:lnTo>
                    <a:lnTo>
                      <a:pt x="17379" y="26040"/>
                    </a:lnTo>
                    <a:lnTo>
                      <a:pt x="17572" y="26175"/>
                    </a:lnTo>
                    <a:lnTo>
                      <a:pt x="18170" y="26599"/>
                    </a:lnTo>
                    <a:lnTo>
                      <a:pt x="18787" y="26985"/>
                    </a:lnTo>
                    <a:lnTo>
                      <a:pt x="19115" y="27178"/>
                    </a:lnTo>
                    <a:lnTo>
                      <a:pt x="19424" y="27332"/>
                    </a:lnTo>
                    <a:lnTo>
                      <a:pt x="19771" y="27467"/>
                    </a:lnTo>
                    <a:lnTo>
                      <a:pt x="20099" y="27583"/>
                    </a:lnTo>
                    <a:lnTo>
                      <a:pt x="20465" y="27660"/>
                    </a:lnTo>
                    <a:lnTo>
                      <a:pt x="20832" y="27699"/>
                    </a:lnTo>
                    <a:lnTo>
                      <a:pt x="21025" y="27699"/>
                    </a:lnTo>
                    <a:lnTo>
                      <a:pt x="21198" y="27679"/>
                    </a:lnTo>
                    <a:lnTo>
                      <a:pt x="21391" y="27660"/>
                    </a:lnTo>
                    <a:lnTo>
                      <a:pt x="21565" y="27621"/>
                    </a:lnTo>
                    <a:lnTo>
                      <a:pt x="21738" y="27583"/>
                    </a:lnTo>
                    <a:lnTo>
                      <a:pt x="21912" y="27525"/>
                    </a:lnTo>
                    <a:lnTo>
                      <a:pt x="22066" y="27448"/>
                    </a:lnTo>
                    <a:lnTo>
                      <a:pt x="22221" y="27351"/>
                    </a:lnTo>
                    <a:lnTo>
                      <a:pt x="22375" y="27255"/>
                    </a:lnTo>
                    <a:lnTo>
                      <a:pt x="22510" y="27159"/>
                    </a:lnTo>
                    <a:lnTo>
                      <a:pt x="22645" y="27023"/>
                    </a:lnTo>
                    <a:lnTo>
                      <a:pt x="22741" y="26888"/>
                    </a:lnTo>
                    <a:lnTo>
                      <a:pt x="22896" y="26657"/>
                    </a:lnTo>
                    <a:lnTo>
                      <a:pt x="23031" y="26426"/>
                    </a:lnTo>
                    <a:lnTo>
                      <a:pt x="23166" y="26175"/>
                    </a:lnTo>
                    <a:lnTo>
                      <a:pt x="23301" y="25943"/>
                    </a:lnTo>
                    <a:lnTo>
                      <a:pt x="23455" y="25731"/>
                    </a:lnTo>
                    <a:lnTo>
                      <a:pt x="23532" y="25654"/>
                    </a:lnTo>
                    <a:lnTo>
                      <a:pt x="23629" y="25577"/>
                    </a:lnTo>
                    <a:lnTo>
                      <a:pt x="23725" y="25519"/>
                    </a:lnTo>
                    <a:lnTo>
                      <a:pt x="23822" y="25461"/>
                    </a:lnTo>
                    <a:lnTo>
                      <a:pt x="23937" y="25423"/>
                    </a:lnTo>
                    <a:lnTo>
                      <a:pt x="24072" y="25423"/>
                    </a:lnTo>
                    <a:lnTo>
                      <a:pt x="24227" y="25442"/>
                    </a:lnTo>
                    <a:lnTo>
                      <a:pt x="24400" y="25480"/>
                    </a:lnTo>
                    <a:lnTo>
                      <a:pt x="24554" y="25538"/>
                    </a:lnTo>
                    <a:lnTo>
                      <a:pt x="24689" y="25615"/>
                    </a:lnTo>
                    <a:lnTo>
                      <a:pt x="25133" y="25885"/>
                    </a:lnTo>
                    <a:lnTo>
                      <a:pt x="25557" y="26156"/>
                    </a:lnTo>
                    <a:lnTo>
                      <a:pt x="26425" y="26696"/>
                    </a:lnTo>
                    <a:lnTo>
                      <a:pt x="26850" y="26966"/>
                    </a:lnTo>
                    <a:lnTo>
                      <a:pt x="27293" y="27197"/>
                    </a:lnTo>
                    <a:lnTo>
                      <a:pt x="27737" y="27429"/>
                    </a:lnTo>
                    <a:lnTo>
                      <a:pt x="28200" y="27602"/>
                    </a:lnTo>
                    <a:lnTo>
                      <a:pt x="28451" y="27679"/>
                    </a:lnTo>
                    <a:lnTo>
                      <a:pt x="28701" y="27737"/>
                    </a:lnTo>
                    <a:lnTo>
                      <a:pt x="28952" y="27776"/>
                    </a:lnTo>
                    <a:lnTo>
                      <a:pt x="29222" y="27795"/>
                    </a:lnTo>
                    <a:lnTo>
                      <a:pt x="29724" y="27795"/>
                    </a:lnTo>
                    <a:lnTo>
                      <a:pt x="29994" y="27756"/>
                    </a:lnTo>
                    <a:lnTo>
                      <a:pt x="30245" y="27718"/>
                    </a:lnTo>
                    <a:lnTo>
                      <a:pt x="30476" y="27660"/>
                    </a:lnTo>
                    <a:lnTo>
                      <a:pt x="30707" y="27564"/>
                    </a:lnTo>
                    <a:lnTo>
                      <a:pt x="30939" y="27467"/>
                    </a:lnTo>
                    <a:lnTo>
                      <a:pt x="31151" y="27351"/>
                    </a:lnTo>
                    <a:lnTo>
                      <a:pt x="31344" y="27197"/>
                    </a:lnTo>
                    <a:lnTo>
                      <a:pt x="31518" y="27043"/>
                    </a:lnTo>
                    <a:lnTo>
                      <a:pt x="31672" y="26850"/>
                    </a:lnTo>
                    <a:lnTo>
                      <a:pt x="31807" y="26638"/>
                    </a:lnTo>
                    <a:lnTo>
                      <a:pt x="31942" y="26387"/>
                    </a:lnTo>
                    <a:lnTo>
                      <a:pt x="32058" y="26117"/>
                    </a:lnTo>
                    <a:lnTo>
                      <a:pt x="32135" y="25847"/>
                    </a:lnTo>
                    <a:lnTo>
                      <a:pt x="32212" y="25558"/>
                    </a:lnTo>
                    <a:lnTo>
                      <a:pt x="32270" y="25249"/>
                    </a:lnTo>
                    <a:lnTo>
                      <a:pt x="32289" y="24940"/>
                    </a:lnTo>
                    <a:lnTo>
                      <a:pt x="32308" y="24612"/>
                    </a:lnTo>
                    <a:lnTo>
                      <a:pt x="32308" y="24285"/>
                    </a:lnTo>
                    <a:lnTo>
                      <a:pt x="32289" y="23957"/>
                    </a:lnTo>
                    <a:lnTo>
                      <a:pt x="32251" y="23609"/>
                    </a:lnTo>
                    <a:lnTo>
                      <a:pt x="32212" y="23262"/>
                    </a:lnTo>
                    <a:lnTo>
                      <a:pt x="32135" y="22915"/>
                    </a:lnTo>
                    <a:lnTo>
                      <a:pt x="31980" y="22201"/>
                    </a:lnTo>
                    <a:lnTo>
                      <a:pt x="31788" y="21488"/>
                    </a:lnTo>
                    <a:lnTo>
                      <a:pt x="31556" y="20774"/>
                    </a:lnTo>
                    <a:lnTo>
                      <a:pt x="31305" y="20080"/>
                    </a:lnTo>
                    <a:lnTo>
                      <a:pt x="31016" y="19405"/>
                    </a:lnTo>
                    <a:lnTo>
                      <a:pt x="30727" y="18749"/>
                    </a:lnTo>
                    <a:lnTo>
                      <a:pt x="30418" y="18132"/>
                    </a:lnTo>
                    <a:lnTo>
                      <a:pt x="30129" y="17572"/>
                    </a:lnTo>
                    <a:lnTo>
                      <a:pt x="29839" y="17051"/>
                    </a:lnTo>
                    <a:lnTo>
                      <a:pt x="29569" y="16588"/>
                    </a:lnTo>
                    <a:lnTo>
                      <a:pt x="29049" y="15720"/>
                    </a:lnTo>
                    <a:lnTo>
                      <a:pt x="28509" y="14795"/>
                    </a:lnTo>
                    <a:lnTo>
                      <a:pt x="27428" y="12827"/>
                    </a:lnTo>
                    <a:lnTo>
                      <a:pt x="26310" y="10763"/>
                    </a:lnTo>
                    <a:lnTo>
                      <a:pt x="25133" y="8680"/>
                    </a:lnTo>
                    <a:lnTo>
                      <a:pt x="24535" y="7639"/>
                    </a:lnTo>
                    <a:lnTo>
                      <a:pt x="23937" y="6616"/>
                    </a:lnTo>
                    <a:lnTo>
                      <a:pt x="23320" y="5633"/>
                    </a:lnTo>
                    <a:lnTo>
                      <a:pt x="22683" y="4687"/>
                    </a:lnTo>
                    <a:lnTo>
                      <a:pt x="22028" y="3781"/>
                    </a:lnTo>
                    <a:lnTo>
                      <a:pt x="21700" y="3337"/>
                    </a:lnTo>
                    <a:lnTo>
                      <a:pt x="21372" y="2932"/>
                    </a:lnTo>
                    <a:lnTo>
                      <a:pt x="21044" y="2527"/>
                    </a:lnTo>
                    <a:lnTo>
                      <a:pt x="20697" y="2141"/>
                    </a:lnTo>
                    <a:lnTo>
                      <a:pt x="20369" y="1775"/>
                    </a:lnTo>
                    <a:lnTo>
                      <a:pt x="20022" y="1428"/>
                    </a:lnTo>
                    <a:lnTo>
                      <a:pt x="19752" y="1158"/>
                    </a:lnTo>
                    <a:lnTo>
                      <a:pt x="19462" y="945"/>
                    </a:lnTo>
                    <a:lnTo>
                      <a:pt x="19192" y="733"/>
                    </a:lnTo>
                    <a:lnTo>
                      <a:pt x="18903" y="560"/>
                    </a:lnTo>
                    <a:lnTo>
                      <a:pt x="18633" y="405"/>
                    </a:lnTo>
                    <a:lnTo>
                      <a:pt x="18363" y="290"/>
                    </a:lnTo>
                    <a:lnTo>
                      <a:pt x="18093" y="174"/>
                    </a:lnTo>
                    <a:lnTo>
                      <a:pt x="17804" y="97"/>
                    </a:lnTo>
                    <a:lnTo>
                      <a:pt x="17533" y="58"/>
                    </a:lnTo>
                    <a:lnTo>
                      <a:pt x="17263" y="20"/>
                    </a:lnTo>
                    <a:lnTo>
                      <a:pt x="16993" y="0"/>
                    </a:lnTo>
                    <a:close/>
                  </a:path>
                </a:pathLst>
              </a:custGeom>
              <a:gradFill>
                <a:gsLst>
                  <a:gs pos="0">
                    <a:srgbClr val="8CC396"/>
                  </a:gs>
                  <a:gs pos="100000">
                    <a:srgbClr val="4D7F56"/>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 name="Google Shape;1912;p29"/>
              <p:cNvSpPr/>
              <p:nvPr/>
            </p:nvSpPr>
            <p:spPr>
              <a:xfrm>
                <a:off x="-1333525" y="1090025"/>
                <a:ext cx="805800" cy="208825"/>
              </a:xfrm>
              <a:custGeom>
                <a:avLst/>
                <a:gdLst/>
                <a:ahLst/>
                <a:cxnLst/>
                <a:rect l="l" t="t" r="r" b="b"/>
                <a:pathLst>
                  <a:path w="32232" h="8353" extrusionOk="0">
                    <a:moveTo>
                      <a:pt x="22510" y="1"/>
                    </a:moveTo>
                    <a:lnTo>
                      <a:pt x="22356" y="20"/>
                    </a:lnTo>
                    <a:lnTo>
                      <a:pt x="22183" y="39"/>
                    </a:lnTo>
                    <a:lnTo>
                      <a:pt x="22009" y="78"/>
                    </a:lnTo>
                    <a:lnTo>
                      <a:pt x="21700" y="174"/>
                    </a:lnTo>
                    <a:lnTo>
                      <a:pt x="21392" y="309"/>
                    </a:lnTo>
                    <a:lnTo>
                      <a:pt x="21083" y="464"/>
                    </a:lnTo>
                    <a:lnTo>
                      <a:pt x="20813" y="657"/>
                    </a:lnTo>
                    <a:lnTo>
                      <a:pt x="20273" y="1004"/>
                    </a:lnTo>
                    <a:lnTo>
                      <a:pt x="19887" y="1274"/>
                    </a:lnTo>
                    <a:lnTo>
                      <a:pt x="19501" y="1524"/>
                    </a:lnTo>
                    <a:lnTo>
                      <a:pt x="19096" y="1756"/>
                    </a:lnTo>
                    <a:lnTo>
                      <a:pt x="18691" y="1968"/>
                    </a:lnTo>
                    <a:lnTo>
                      <a:pt x="18286" y="2142"/>
                    </a:lnTo>
                    <a:lnTo>
                      <a:pt x="18074" y="2200"/>
                    </a:lnTo>
                    <a:lnTo>
                      <a:pt x="17862" y="2257"/>
                    </a:lnTo>
                    <a:lnTo>
                      <a:pt x="17650" y="2296"/>
                    </a:lnTo>
                    <a:lnTo>
                      <a:pt x="17418" y="2335"/>
                    </a:lnTo>
                    <a:lnTo>
                      <a:pt x="16994" y="2335"/>
                    </a:lnTo>
                    <a:lnTo>
                      <a:pt x="16627" y="2296"/>
                    </a:lnTo>
                    <a:lnTo>
                      <a:pt x="16261" y="2219"/>
                    </a:lnTo>
                    <a:lnTo>
                      <a:pt x="15914" y="2103"/>
                    </a:lnTo>
                    <a:lnTo>
                      <a:pt x="15547" y="1987"/>
                    </a:lnTo>
                    <a:lnTo>
                      <a:pt x="15084" y="1852"/>
                    </a:lnTo>
                    <a:lnTo>
                      <a:pt x="14602" y="1717"/>
                    </a:lnTo>
                    <a:lnTo>
                      <a:pt x="14371" y="1679"/>
                    </a:lnTo>
                    <a:lnTo>
                      <a:pt x="14120" y="1640"/>
                    </a:lnTo>
                    <a:lnTo>
                      <a:pt x="13869" y="1640"/>
                    </a:lnTo>
                    <a:lnTo>
                      <a:pt x="13618" y="1660"/>
                    </a:lnTo>
                    <a:lnTo>
                      <a:pt x="13426" y="1698"/>
                    </a:lnTo>
                    <a:lnTo>
                      <a:pt x="13213" y="1737"/>
                    </a:lnTo>
                    <a:lnTo>
                      <a:pt x="13021" y="1795"/>
                    </a:lnTo>
                    <a:lnTo>
                      <a:pt x="12828" y="1872"/>
                    </a:lnTo>
                    <a:lnTo>
                      <a:pt x="12461" y="2026"/>
                    </a:lnTo>
                    <a:lnTo>
                      <a:pt x="12095" y="2219"/>
                    </a:lnTo>
                    <a:lnTo>
                      <a:pt x="11670" y="2412"/>
                    </a:lnTo>
                    <a:lnTo>
                      <a:pt x="11458" y="2508"/>
                    </a:lnTo>
                    <a:lnTo>
                      <a:pt x="11246" y="2605"/>
                    </a:lnTo>
                    <a:lnTo>
                      <a:pt x="10860" y="2720"/>
                    </a:lnTo>
                    <a:lnTo>
                      <a:pt x="10455" y="2798"/>
                    </a:lnTo>
                    <a:lnTo>
                      <a:pt x="10050" y="2836"/>
                    </a:lnTo>
                    <a:lnTo>
                      <a:pt x="9626" y="2855"/>
                    </a:lnTo>
                    <a:lnTo>
                      <a:pt x="9201" y="2855"/>
                    </a:lnTo>
                    <a:lnTo>
                      <a:pt x="8796" y="2836"/>
                    </a:lnTo>
                    <a:lnTo>
                      <a:pt x="7948" y="2759"/>
                    </a:lnTo>
                    <a:lnTo>
                      <a:pt x="7446" y="2701"/>
                    </a:lnTo>
                    <a:lnTo>
                      <a:pt x="6925" y="2663"/>
                    </a:lnTo>
                    <a:lnTo>
                      <a:pt x="6231" y="2643"/>
                    </a:lnTo>
                    <a:lnTo>
                      <a:pt x="5517" y="2663"/>
                    </a:lnTo>
                    <a:lnTo>
                      <a:pt x="4823" y="2720"/>
                    </a:lnTo>
                    <a:lnTo>
                      <a:pt x="4129" y="2817"/>
                    </a:lnTo>
                    <a:lnTo>
                      <a:pt x="3434" y="2933"/>
                    </a:lnTo>
                    <a:lnTo>
                      <a:pt x="2740" y="3106"/>
                    </a:lnTo>
                    <a:lnTo>
                      <a:pt x="2084" y="3318"/>
                    </a:lnTo>
                    <a:lnTo>
                      <a:pt x="1409" y="3550"/>
                    </a:lnTo>
                    <a:lnTo>
                      <a:pt x="1409" y="3569"/>
                    </a:lnTo>
                    <a:lnTo>
                      <a:pt x="1158" y="3666"/>
                    </a:lnTo>
                    <a:lnTo>
                      <a:pt x="927" y="3762"/>
                    </a:lnTo>
                    <a:lnTo>
                      <a:pt x="695" y="3897"/>
                    </a:lnTo>
                    <a:lnTo>
                      <a:pt x="483" y="4051"/>
                    </a:lnTo>
                    <a:lnTo>
                      <a:pt x="387" y="4128"/>
                    </a:lnTo>
                    <a:lnTo>
                      <a:pt x="310" y="4225"/>
                    </a:lnTo>
                    <a:lnTo>
                      <a:pt x="232" y="4321"/>
                    </a:lnTo>
                    <a:lnTo>
                      <a:pt x="155" y="4437"/>
                    </a:lnTo>
                    <a:lnTo>
                      <a:pt x="97" y="4572"/>
                    </a:lnTo>
                    <a:lnTo>
                      <a:pt x="59" y="4707"/>
                    </a:lnTo>
                    <a:lnTo>
                      <a:pt x="20" y="4842"/>
                    </a:lnTo>
                    <a:lnTo>
                      <a:pt x="1" y="5016"/>
                    </a:lnTo>
                    <a:lnTo>
                      <a:pt x="1" y="5324"/>
                    </a:lnTo>
                    <a:lnTo>
                      <a:pt x="20" y="5614"/>
                    </a:lnTo>
                    <a:lnTo>
                      <a:pt x="97" y="5884"/>
                    </a:lnTo>
                    <a:lnTo>
                      <a:pt x="213" y="6115"/>
                    </a:lnTo>
                    <a:lnTo>
                      <a:pt x="348" y="6366"/>
                    </a:lnTo>
                    <a:lnTo>
                      <a:pt x="522" y="6578"/>
                    </a:lnTo>
                    <a:lnTo>
                      <a:pt x="715" y="6810"/>
                    </a:lnTo>
                    <a:lnTo>
                      <a:pt x="946" y="7022"/>
                    </a:lnTo>
                    <a:lnTo>
                      <a:pt x="1139" y="7176"/>
                    </a:lnTo>
                    <a:lnTo>
                      <a:pt x="1351" y="7330"/>
                    </a:lnTo>
                    <a:lnTo>
                      <a:pt x="1563" y="7446"/>
                    </a:lnTo>
                    <a:lnTo>
                      <a:pt x="1775" y="7523"/>
                    </a:lnTo>
                    <a:lnTo>
                      <a:pt x="1988" y="7600"/>
                    </a:lnTo>
                    <a:lnTo>
                      <a:pt x="2219" y="7639"/>
                    </a:lnTo>
                    <a:lnTo>
                      <a:pt x="2431" y="7639"/>
                    </a:lnTo>
                    <a:lnTo>
                      <a:pt x="2663" y="7620"/>
                    </a:lnTo>
                    <a:lnTo>
                      <a:pt x="2952" y="7562"/>
                    </a:lnTo>
                    <a:lnTo>
                      <a:pt x="3222" y="7465"/>
                    </a:lnTo>
                    <a:lnTo>
                      <a:pt x="3492" y="7330"/>
                    </a:lnTo>
                    <a:lnTo>
                      <a:pt x="3743" y="7176"/>
                    </a:lnTo>
                    <a:lnTo>
                      <a:pt x="3974" y="7002"/>
                    </a:lnTo>
                    <a:lnTo>
                      <a:pt x="4206" y="6810"/>
                    </a:lnTo>
                    <a:lnTo>
                      <a:pt x="4649" y="6385"/>
                    </a:lnTo>
                    <a:lnTo>
                      <a:pt x="5112" y="5961"/>
                    </a:lnTo>
                    <a:lnTo>
                      <a:pt x="5344" y="5787"/>
                    </a:lnTo>
                    <a:lnTo>
                      <a:pt x="5575" y="5614"/>
                    </a:lnTo>
                    <a:lnTo>
                      <a:pt x="5807" y="5459"/>
                    </a:lnTo>
                    <a:lnTo>
                      <a:pt x="6057" y="5344"/>
                    </a:lnTo>
                    <a:lnTo>
                      <a:pt x="6327" y="5266"/>
                    </a:lnTo>
                    <a:lnTo>
                      <a:pt x="6463" y="5247"/>
                    </a:lnTo>
                    <a:lnTo>
                      <a:pt x="6598" y="5228"/>
                    </a:lnTo>
                    <a:lnTo>
                      <a:pt x="6771" y="5247"/>
                    </a:lnTo>
                    <a:lnTo>
                      <a:pt x="6945" y="5247"/>
                    </a:lnTo>
                    <a:lnTo>
                      <a:pt x="7099" y="5286"/>
                    </a:lnTo>
                    <a:lnTo>
                      <a:pt x="7273" y="5344"/>
                    </a:lnTo>
                    <a:lnTo>
                      <a:pt x="7408" y="5401"/>
                    </a:lnTo>
                    <a:lnTo>
                      <a:pt x="7562" y="5479"/>
                    </a:lnTo>
                    <a:lnTo>
                      <a:pt x="7697" y="5575"/>
                    </a:lnTo>
                    <a:lnTo>
                      <a:pt x="7832" y="5672"/>
                    </a:lnTo>
                    <a:lnTo>
                      <a:pt x="8102" y="5884"/>
                    </a:lnTo>
                    <a:lnTo>
                      <a:pt x="8353" y="6134"/>
                    </a:lnTo>
                    <a:lnTo>
                      <a:pt x="8584" y="6424"/>
                    </a:lnTo>
                    <a:lnTo>
                      <a:pt x="8835" y="6694"/>
                    </a:lnTo>
                    <a:lnTo>
                      <a:pt x="9086" y="7002"/>
                    </a:lnTo>
                    <a:lnTo>
                      <a:pt x="9336" y="7272"/>
                    </a:lnTo>
                    <a:lnTo>
                      <a:pt x="9607" y="7542"/>
                    </a:lnTo>
                    <a:lnTo>
                      <a:pt x="9877" y="7774"/>
                    </a:lnTo>
                    <a:lnTo>
                      <a:pt x="10089" y="7909"/>
                    </a:lnTo>
                    <a:lnTo>
                      <a:pt x="10301" y="8025"/>
                    </a:lnTo>
                    <a:lnTo>
                      <a:pt x="10513" y="8121"/>
                    </a:lnTo>
                    <a:lnTo>
                      <a:pt x="10725" y="8218"/>
                    </a:lnTo>
                    <a:lnTo>
                      <a:pt x="10937" y="8275"/>
                    </a:lnTo>
                    <a:lnTo>
                      <a:pt x="11150" y="8314"/>
                    </a:lnTo>
                    <a:lnTo>
                      <a:pt x="11362" y="8333"/>
                    </a:lnTo>
                    <a:lnTo>
                      <a:pt x="11593" y="8353"/>
                    </a:lnTo>
                    <a:lnTo>
                      <a:pt x="11805" y="8333"/>
                    </a:lnTo>
                    <a:lnTo>
                      <a:pt x="12018" y="8314"/>
                    </a:lnTo>
                    <a:lnTo>
                      <a:pt x="12230" y="8275"/>
                    </a:lnTo>
                    <a:lnTo>
                      <a:pt x="12442" y="8218"/>
                    </a:lnTo>
                    <a:lnTo>
                      <a:pt x="12654" y="8160"/>
                    </a:lnTo>
                    <a:lnTo>
                      <a:pt x="12866" y="8063"/>
                    </a:lnTo>
                    <a:lnTo>
                      <a:pt x="13059" y="7986"/>
                    </a:lnTo>
                    <a:lnTo>
                      <a:pt x="13271" y="7870"/>
                    </a:lnTo>
                    <a:lnTo>
                      <a:pt x="13657" y="7639"/>
                    </a:lnTo>
                    <a:lnTo>
                      <a:pt x="14024" y="7350"/>
                    </a:lnTo>
                    <a:lnTo>
                      <a:pt x="14351" y="7041"/>
                    </a:lnTo>
                    <a:lnTo>
                      <a:pt x="14679" y="6694"/>
                    </a:lnTo>
                    <a:lnTo>
                      <a:pt x="14911" y="6424"/>
                    </a:lnTo>
                    <a:lnTo>
                      <a:pt x="15142" y="6173"/>
                    </a:lnTo>
                    <a:lnTo>
                      <a:pt x="15393" y="5922"/>
                    </a:lnTo>
                    <a:lnTo>
                      <a:pt x="15663" y="5729"/>
                    </a:lnTo>
                    <a:lnTo>
                      <a:pt x="15798" y="5633"/>
                    </a:lnTo>
                    <a:lnTo>
                      <a:pt x="15933" y="5556"/>
                    </a:lnTo>
                    <a:lnTo>
                      <a:pt x="16087" y="5498"/>
                    </a:lnTo>
                    <a:lnTo>
                      <a:pt x="16222" y="5440"/>
                    </a:lnTo>
                    <a:lnTo>
                      <a:pt x="16357" y="5421"/>
                    </a:lnTo>
                    <a:lnTo>
                      <a:pt x="16512" y="5401"/>
                    </a:lnTo>
                    <a:lnTo>
                      <a:pt x="16666" y="5401"/>
                    </a:lnTo>
                    <a:lnTo>
                      <a:pt x="16820" y="5421"/>
                    </a:lnTo>
                    <a:lnTo>
                      <a:pt x="17013" y="5479"/>
                    </a:lnTo>
                    <a:lnTo>
                      <a:pt x="17206" y="5575"/>
                    </a:lnTo>
                    <a:lnTo>
                      <a:pt x="17399" y="5691"/>
                    </a:lnTo>
                    <a:lnTo>
                      <a:pt x="17592" y="5807"/>
                    </a:lnTo>
                    <a:lnTo>
                      <a:pt x="17920" y="6038"/>
                    </a:lnTo>
                    <a:lnTo>
                      <a:pt x="18441" y="6385"/>
                    </a:lnTo>
                    <a:lnTo>
                      <a:pt x="18981" y="6732"/>
                    </a:lnTo>
                    <a:lnTo>
                      <a:pt x="19270" y="6887"/>
                    </a:lnTo>
                    <a:lnTo>
                      <a:pt x="19559" y="7022"/>
                    </a:lnTo>
                    <a:lnTo>
                      <a:pt x="19868" y="7137"/>
                    </a:lnTo>
                    <a:lnTo>
                      <a:pt x="20157" y="7234"/>
                    </a:lnTo>
                    <a:lnTo>
                      <a:pt x="20524" y="7311"/>
                    </a:lnTo>
                    <a:lnTo>
                      <a:pt x="20910" y="7350"/>
                    </a:lnTo>
                    <a:lnTo>
                      <a:pt x="21295" y="7350"/>
                    </a:lnTo>
                    <a:lnTo>
                      <a:pt x="21488" y="7330"/>
                    </a:lnTo>
                    <a:lnTo>
                      <a:pt x="21681" y="7292"/>
                    </a:lnTo>
                    <a:lnTo>
                      <a:pt x="21855" y="7234"/>
                    </a:lnTo>
                    <a:lnTo>
                      <a:pt x="22048" y="7176"/>
                    </a:lnTo>
                    <a:lnTo>
                      <a:pt x="22221" y="7099"/>
                    </a:lnTo>
                    <a:lnTo>
                      <a:pt x="22395" y="7002"/>
                    </a:lnTo>
                    <a:lnTo>
                      <a:pt x="22549" y="6906"/>
                    </a:lnTo>
                    <a:lnTo>
                      <a:pt x="22703" y="6771"/>
                    </a:lnTo>
                    <a:lnTo>
                      <a:pt x="22838" y="6636"/>
                    </a:lnTo>
                    <a:lnTo>
                      <a:pt x="22954" y="6482"/>
                    </a:lnTo>
                    <a:lnTo>
                      <a:pt x="23128" y="6231"/>
                    </a:lnTo>
                    <a:lnTo>
                      <a:pt x="23282" y="5961"/>
                    </a:lnTo>
                    <a:lnTo>
                      <a:pt x="23456" y="5633"/>
                    </a:lnTo>
                    <a:lnTo>
                      <a:pt x="23552" y="5479"/>
                    </a:lnTo>
                    <a:lnTo>
                      <a:pt x="23668" y="5344"/>
                    </a:lnTo>
                    <a:lnTo>
                      <a:pt x="23764" y="5247"/>
                    </a:lnTo>
                    <a:lnTo>
                      <a:pt x="23880" y="5151"/>
                    </a:lnTo>
                    <a:lnTo>
                      <a:pt x="24015" y="5093"/>
                    </a:lnTo>
                    <a:lnTo>
                      <a:pt x="24169" y="5074"/>
                    </a:lnTo>
                    <a:lnTo>
                      <a:pt x="24304" y="5093"/>
                    </a:lnTo>
                    <a:lnTo>
                      <a:pt x="24439" y="5131"/>
                    </a:lnTo>
                    <a:lnTo>
                      <a:pt x="24594" y="5189"/>
                    </a:lnTo>
                    <a:lnTo>
                      <a:pt x="24729" y="5266"/>
                    </a:lnTo>
                    <a:lnTo>
                      <a:pt x="25327" y="5614"/>
                    </a:lnTo>
                    <a:lnTo>
                      <a:pt x="25924" y="5999"/>
                    </a:lnTo>
                    <a:lnTo>
                      <a:pt x="26465" y="6347"/>
                    </a:lnTo>
                    <a:lnTo>
                      <a:pt x="27043" y="6694"/>
                    </a:lnTo>
                    <a:lnTo>
                      <a:pt x="27333" y="6848"/>
                    </a:lnTo>
                    <a:lnTo>
                      <a:pt x="27641" y="7002"/>
                    </a:lnTo>
                    <a:lnTo>
                      <a:pt x="27950" y="7137"/>
                    </a:lnTo>
                    <a:lnTo>
                      <a:pt x="28258" y="7253"/>
                    </a:lnTo>
                    <a:lnTo>
                      <a:pt x="28606" y="7350"/>
                    </a:lnTo>
                    <a:lnTo>
                      <a:pt x="28953" y="7427"/>
                    </a:lnTo>
                    <a:lnTo>
                      <a:pt x="29300" y="7465"/>
                    </a:lnTo>
                    <a:lnTo>
                      <a:pt x="29628" y="7465"/>
                    </a:lnTo>
                    <a:lnTo>
                      <a:pt x="29975" y="7446"/>
                    </a:lnTo>
                    <a:lnTo>
                      <a:pt x="30303" y="7388"/>
                    </a:lnTo>
                    <a:lnTo>
                      <a:pt x="30612" y="7311"/>
                    </a:lnTo>
                    <a:lnTo>
                      <a:pt x="30920" y="7195"/>
                    </a:lnTo>
                    <a:lnTo>
                      <a:pt x="31113" y="7099"/>
                    </a:lnTo>
                    <a:lnTo>
                      <a:pt x="31306" y="6983"/>
                    </a:lnTo>
                    <a:lnTo>
                      <a:pt x="31518" y="6867"/>
                    </a:lnTo>
                    <a:lnTo>
                      <a:pt x="31692" y="6713"/>
                    </a:lnTo>
                    <a:lnTo>
                      <a:pt x="31865" y="6559"/>
                    </a:lnTo>
                    <a:lnTo>
                      <a:pt x="32000" y="6385"/>
                    </a:lnTo>
                    <a:lnTo>
                      <a:pt x="32116" y="6212"/>
                    </a:lnTo>
                    <a:lnTo>
                      <a:pt x="32193" y="5999"/>
                    </a:lnTo>
                    <a:lnTo>
                      <a:pt x="32213" y="5903"/>
                    </a:lnTo>
                    <a:lnTo>
                      <a:pt x="32232" y="5787"/>
                    </a:lnTo>
                    <a:lnTo>
                      <a:pt x="32232" y="5691"/>
                    </a:lnTo>
                    <a:lnTo>
                      <a:pt x="32213" y="5575"/>
                    </a:lnTo>
                    <a:lnTo>
                      <a:pt x="32174" y="5479"/>
                    </a:lnTo>
                    <a:lnTo>
                      <a:pt x="32135" y="5382"/>
                    </a:lnTo>
                    <a:lnTo>
                      <a:pt x="32020" y="5170"/>
                    </a:lnTo>
                    <a:lnTo>
                      <a:pt x="31885" y="5016"/>
                    </a:lnTo>
                    <a:lnTo>
                      <a:pt x="31750" y="4881"/>
                    </a:lnTo>
                    <a:lnTo>
                      <a:pt x="31576" y="4784"/>
                    </a:lnTo>
                    <a:lnTo>
                      <a:pt x="31402" y="4688"/>
                    </a:lnTo>
                    <a:lnTo>
                      <a:pt x="31229" y="4611"/>
                    </a:lnTo>
                    <a:lnTo>
                      <a:pt x="31055" y="4572"/>
                    </a:lnTo>
                    <a:lnTo>
                      <a:pt x="30727" y="4495"/>
                    </a:lnTo>
                    <a:lnTo>
                      <a:pt x="30399" y="4456"/>
                    </a:lnTo>
                    <a:lnTo>
                      <a:pt x="30052" y="4456"/>
                    </a:lnTo>
                    <a:lnTo>
                      <a:pt x="29705" y="4437"/>
                    </a:lnTo>
                    <a:lnTo>
                      <a:pt x="29377" y="4398"/>
                    </a:lnTo>
                    <a:lnTo>
                      <a:pt x="29146" y="4360"/>
                    </a:lnTo>
                    <a:lnTo>
                      <a:pt x="28953" y="4302"/>
                    </a:lnTo>
                    <a:lnTo>
                      <a:pt x="28741" y="4225"/>
                    </a:lnTo>
                    <a:lnTo>
                      <a:pt x="28548" y="4148"/>
                    </a:lnTo>
                    <a:lnTo>
                      <a:pt x="28162" y="3974"/>
                    </a:lnTo>
                    <a:lnTo>
                      <a:pt x="27795" y="3743"/>
                    </a:lnTo>
                    <a:lnTo>
                      <a:pt x="27448" y="3511"/>
                    </a:lnTo>
                    <a:lnTo>
                      <a:pt x="27140" y="3241"/>
                    </a:lnTo>
                    <a:lnTo>
                      <a:pt x="26831" y="2990"/>
                    </a:lnTo>
                    <a:lnTo>
                      <a:pt x="26561" y="2720"/>
                    </a:lnTo>
                    <a:lnTo>
                      <a:pt x="26040" y="2200"/>
                    </a:lnTo>
                    <a:lnTo>
                      <a:pt x="25558" y="1717"/>
                    </a:lnTo>
                    <a:lnTo>
                      <a:pt x="25076" y="1254"/>
                    </a:lnTo>
                    <a:lnTo>
                      <a:pt x="24806" y="1042"/>
                    </a:lnTo>
                    <a:lnTo>
                      <a:pt x="24536" y="830"/>
                    </a:lnTo>
                    <a:lnTo>
                      <a:pt x="24266" y="637"/>
                    </a:lnTo>
                    <a:lnTo>
                      <a:pt x="23976" y="444"/>
                    </a:lnTo>
                    <a:lnTo>
                      <a:pt x="23648" y="271"/>
                    </a:lnTo>
                    <a:lnTo>
                      <a:pt x="23321" y="136"/>
                    </a:lnTo>
                    <a:lnTo>
                      <a:pt x="22993" y="59"/>
                    </a:lnTo>
                    <a:lnTo>
                      <a:pt x="22684" y="20"/>
                    </a:lnTo>
                    <a:lnTo>
                      <a:pt x="22510" y="1"/>
                    </a:lnTo>
                    <a:close/>
                  </a:path>
                </a:pathLst>
              </a:custGeom>
              <a:gradFill>
                <a:gsLst>
                  <a:gs pos="0">
                    <a:schemeClr val="lt1"/>
                  </a:gs>
                  <a:gs pos="100000">
                    <a:srgbClr val="B6C9DB"/>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 name="Google Shape;1913;p29"/>
              <p:cNvSpPr/>
              <p:nvPr/>
            </p:nvSpPr>
            <p:spPr>
              <a:xfrm>
                <a:off x="-1222125" y="353200"/>
                <a:ext cx="593150" cy="571950"/>
              </a:xfrm>
              <a:custGeom>
                <a:avLst/>
                <a:gdLst/>
                <a:ahLst/>
                <a:cxnLst/>
                <a:rect l="l" t="t" r="r" b="b"/>
                <a:pathLst>
                  <a:path w="23726" h="22878" extrusionOk="0">
                    <a:moveTo>
                      <a:pt x="12152" y="1"/>
                    </a:moveTo>
                    <a:lnTo>
                      <a:pt x="11940" y="39"/>
                    </a:lnTo>
                    <a:lnTo>
                      <a:pt x="11747" y="59"/>
                    </a:lnTo>
                    <a:lnTo>
                      <a:pt x="11535" y="117"/>
                    </a:lnTo>
                    <a:lnTo>
                      <a:pt x="11342" y="175"/>
                    </a:lnTo>
                    <a:lnTo>
                      <a:pt x="10937" y="329"/>
                    </a:lnTo>
                    <a:lnTo>
                      <a:pt x="10532" y="541"/>
                    </a:lnTo>
                    <a:lnTo>
                      <a:pt x="10127" y="792"/>
                    </a:lnTo>
                    <a:lnTo>
                      <a:pt x="9741" y="1081"/>
                    </a:lnTo>
                    <a:lnTo>
                      <a:pt x="9355" y="1390"/>
                    </a:lnTo>
                    <a:lnTo>
                      <a:pt x="8970" y="1718"/>
                    </a:lnTo>
                    <a:lnTo>
                      <a:pt x="8584" y="2084"/>
                    </a:lnTo>
                    <a:lnTo>
                      <a:pt x="8198" y="2451"/>
                    </a:lnTo>
                    <a:lnTo>
                      <a:pt x="7870" y="2817"/>
                    </a:lnTo>
                    <a:lnTo>
                      <a:pt x="7523" y="3184"/>
                    </a:lnTo>
                    <a:lnTo>
                      <a:pt x="6867" y="3955"/>
                    </a:lnTo>
                    <a:lnTo>
                      <a:pt x="6231" y="4746"/>
                    </a:lnTo>
                    <a:lnTo>
                      <a:pt x="5633" y="5595"/>
                    </a:lnTo>
                    <a:lnTo>
                      <a:pt x="5035" y="6463"/>
                    </a:lnTo>
                    <a:lnTo>
                      <a:pt x="4475" y="7350"/>
                    </a:lnTo>
                    <a:lnTo>
                      <a:pt x="3935" y="8276"/>
                    </a:lnTo>
                    <a:lnTo>
                      <a:pt x="3434" y="9221"/>
                    </a:lnTo>
                    <a:lnTo>
                      <a:pt x="2952" y="10166"/>
                    </a:lnTo>
                    <a:lnTo>
                      <a:pt x="2489" y="11130"/>
                    </a:lnTo>
                    <a:lnTo>
                      <a:pt x="2045" y="12095"/>
                    </a:lnTo>
                    <a:lnTo>
                      <a:pt x="1640" y="13078"/>
                    </a:lnTo>
                    <a:lnTo>
                      <a:pt x="1274" y="14043"/>
                    </a:lnTo>
                    <a:lnTo>
                      <a:pt x="926" y="15007"/>
                    </a:lnTo>
                    <a:lnTo>
                      <a:pt x="598" y="15972"/>
                    </a:lnTo>
                    <a:lnTo>
                      <a:pt x="309" y="16917"/>
                    </a:lnTo>
                    <a:lnTo>
                      <a:pt x="155" y="17476"/>
                    </a:lnTo>
                    <a:lnTo>
                      <a:pt x="97" y="17766"/>
                    </a:lnTo>
                    <a:lnTo>
                      <a:pt x="58" y="18055"/>
                    </a:lnTo>
                    <a:lnTo>
                      <a:pt x="20" y="18344"/>
                    </a:lnTo>
                    <a:lnTo>
                      <a:pt x="1" y="18634"/>
                    </a:lnTo>
                    <a:lnTo>
                      <a:pt x="1" y="18923"/>
                    </a:lnTo>
                    <a:lnTo>
                      <a:pt x="1" y="19193"/>
                    </a:lnTo>
                    <a:lnTo>
                      <a:pt x="39" y="19482"/>
                    </a:lnTo>
                    <a:lnTo>
                      <a:pt x="97" y="19733"/>
                    </a:lnTo>
                    <a:lnTo>
                      <a:pt x="174" y="20003"/>
                    </a:lnTo>
                    <a:lnTo>
                      <a:pt x="271" y="20235"/>
                    </a:lnTo>
                    <a:lnTo>
                      <a:pt x="406" y="20447"/>
                    </a:lnTo>
                    <a:lnTo>
                      <a:pt x="560" y="20659"/>
                    </a:lnTo>
                    <a:lnTo>
                      <a:pt x="753" y="20832"/>
                    </a:lnTo>
                    <a:lnTo>
                      <a:pt x="965" y="21006"/>
                    </a:lnTo>
                    <a:lnTo>
                      <a:pt x="1158" y="21103"/>
                    </a:lnTo>
                    <a:lnTo>
                      <a:pt x="1370" y="21180"/>
                    </a:lnTo>
                    <a:lnTo>
                      <a:pt x="1582" y="21238"/>
                    </a:lnTo>
                    <a:lnTo>
                      <a:pt x="1775" y="21276"/>
                    </a:lnTo>
                    <a:lnTo>
                      <a:pt x="2219" y="21276"/>
                    </a:lnTo>
                    <a:lnTo>
                      <a:pt x="2431" y="21238"/>
                    </a:lnTo>
                    <a:lnTo>
                      <a:pt x="2643" y="21199"/>
                    </a:lnTo>
                    <a:lnTo>
                      <a:pt x="2874" y="21141"/>
                    </a:lnTo>
                    <a:lnTo>
                      <a:pt x="3087" y="21064"/>
                    </a:lnTo>
                    <a:lnTo>
                      <a:pt x="3299" y="20967"/>
                    </a:lnTo>
                    <a:lnTo>
                      <a:pt x="3511" y="20871"/>
                    </a:lnTo>
                    <a:lnTo>
                      <a:pt x="3704" y="20755"/>
                    </a:lnTo>
                    <a:lnTo>
                      <a:pt x="3897" y="20640"/>
                    </a:lnTo>
                    <a:lnTo>
                      <a:pt x="4263" y="20370"/>
                    </a:lnTo>
                    <a:lnTo>
                      <a:pt x="4610" y="20080"/>
                    </a:lnTo>
                    <a:lnTo>
                      <a:pt x="4938" y="19772"/>
                    </a:lnTo>
                    <a:lnTo>
                      <a:pt x="5613" y="19174"/>
                    </a:lnTo>
                    <a:lnTo>
                      <a:pt x="5961" y="18884"/>
                    </a:lnTo>
                    <a:lnTo>
                      <a:pt x="6308" y="18614"/>
                    </a:lnTo>
                    <a:lnTo>
                      <a:pt x="6694" y="18383"/>
                    </a:lnTo>
                    <a:lnTo>
                      <a:pt x="6886" y="18286"/>
                    </a:lnTo>
                    <a:lnTo>
                      <a:pt x="7099" y="18190"/>
                    </a:lnTo>
                    <a:lnTo>
                      <a:pt x="7176" y="18614"/>
                    </a:lnTo>
                    <a:lnTo>
                      <a:pt x="7272" y="19058"/>
                    </a:lnTo>
                    <a:lnTo>
                      <a:pt x="7388" y="19482"/>
                    </a:lnTo>
                    <a:lnTo>
                      <a:pt x="7523" y="19907"/>
                    </a:lnTo>
                    <a:lnTo>
                      <a:pt x="7677" y="20312"/>
                    </a:lnTo>
                    <a:lnTo>
                      <a:pt x="7851" y="20717"/>
                    </a:lnTo>
                    <a:lnTo>
                      <a:pt x="8063" y="21083"/>
                    </a:lnTo>
                    <a:lnTo>
                      <a:pt x="8295" y="21450"/>
                    </a:lnTo>
                    <a:lnTo>
                      <a:pt x="8430" y="21623"/>
                    </a:lnTo>
                    <a:lnTo>
                      <a:pt x="8584" y="21797"/>
                    </a:lnTo>
                    <a:lnTo>
                      <a:pt x="8738" y="21951"/>
                    </a:lnTo>
                    <a:lnTo>
                      <a:pt x="8912" y="22106"/>
                    </a:lnTo>
                    <a:lnTo>
                      <a:pt x="9085" y="22241"/>
                    </a:lnTo>
                    <a:lnTo>
                      <a:pt x="9259" y="22376"/>
                    </a:lnTo>
                    <a:lnTo>
                      <a:pt x="9452" y="22491"/>
                    </a:lnTo>
                    <a:lnTo>
                      <a:pt x="9645" y="22588"/>
                    </a:lnTo>
                    <a:lnTo>
                      <a:pt x="9838" y="22665"/>
                    </a:lnTo>
                    <a:lnTo>
                      <a:pt x="10050" y="22742"/>
                    </a:lnTo>
                    <a:lnTo>
                      <a:pt x="10243" y="22800"/>
                    </a:lnTo>
                    <a:lnTo>
                      <a:pt x="10455" y="22858"/>
                    </a:lnTo>
                    <a:lnTo>
                      <a:pt x="10667" y="22877"/>
                    </a:lnTo>
                    <a:lnTo>
                      <a:pt x="11111" y="22877"/>
                    </a:lnTo>
                    <a:lnTo>
                      <a:pt x="11323" y="22838"/>
                    </a:lnTo>
                    <a:lnTo>
                      <a:pt x="11612" y="22761"/>
                    </a:lnTo>
                    <a:lnTo>
                      <a:pt x="11901" y="22665"/>
                    </a:lnTo>
                    <a:lnTo>
                      <a:pt x="12171" y="22530"/>
                    </a:lnTo>
                    <a:lnTo>
                      <a:pt x="12403" y="22356"/>
                    </a:lnTo>
                    <a:lnTo>
                      <a:pt x="12654" y="22163"/>
                    </a:lnTo>
                    <a:lnTo>
                      <a:pt x="12866" y="21970"/>
                    </a:lnTo>
                    <a:lnTo>
                      <a:pt x="13078" y="21739"/>
                    </a:lnTo>
                    <a:lnTo>
                      <a:pt x="13290" y="21508"/>
                    </a:lnTo>
                    <a:lnTo>
                      <a:pt x="13676" y="20987"/>
                    </a:lnTo>
                    <a:lnTo>
                      <a:pt x="14062" y="20466"/>
                    </a:lnTo>
                    <a:lnTo>
                      <a:pt x="14428" y="19926"/>
                    </a:lnTo>
                    <a:lnTo>
                      <a:pt x="14814" y="19424"/>
                    </a:lnTo>
                    <a:lnTo>
                      <a:pt x="14949" y="19251"/>
                    </a:lnTo>
                    <a:lnTo>
                      <a:pt x="15103" y="19097"/>
                    </a:lnTo>
                    <a:lnTo>
                      <a:pt x="15277" y="18961"/>
                    </a:lnTo>
                    <a:lnTo>
                      <a:pt x="15470" y="18846"/>
                    </a:lnTo>
                    <a:lnTo>
                      <a:pt x="15663" y="18749"/>
                    </a:lnTo>
                    <a:lnTo>
                      <a:pt x="15856" y="18711"/>
                    </a:lnTo>
                    <a:lnTo>
                      <a:pt x="15952" y="18691"/>
                    </a:lnTo>
                    <a:lnTo>
                      <a:pt x="16048" y="18691"/>
                    </a:lnTo>
                    <a:lnTo>
                      <a:pt x="16145" y="18711"/>
                    </a:lnTo>
                    <a:lnTo>
                      <a:pt x="16261" y="18749"/>
                    </a:lnTo>
                    <a:lnTo>
                      <a:pt x="16376" y="18807"/>
                    </a:lnTo>
                    <a:lnTo>
                      <a:pt x="16492" y="18884"/>
                    </a:lnTo>
                    <a:lnTo>
                      <a:pt x="16589" y="18981"/>
                    </a:lnTo>
                    <a:lnTo>
                      <a:pt x="16685" y="19097"/>
                    </a:lnTo>
                    <a:lnTo>
                      <a:pt x="16839" y="19328"/>
                    </a:lnTo>
                    <a:lnTo>
                      <a:pt x="17013" y="19579"/>
                    </a:lnTo>
                    <a:lnTo>
                      <a:pt x="17148" y="19772"/>
                    </a:lnTo>
                    <a:lnTo>
                      <a:pt x="17302" y="19964"/>
                    </a:lnTo>
                    <a:lnTo>
                      <a:pt x="17476" y="20138"/>
                    </a:lnTo>
                    <a:lnTo>
                      <a:pt x="17649" y="20312"/>
                    </a:lnTo>
                    <a:lnTo>
                      <a:pt x="17842" y="20466"/>
                    </a:lnTo>
                    <a:lnTo>
                      <a:pt x="18035" y="20601"/>
                    </a:lnTo>
                    <a:lnTo>
                      <a:pt x="18247" y="20736"/>
                    </a:lnTo>
                    <a:lnTo>
                      <a:pt x="18460" y="20852"/>
                    </a:lnTo>
                    <a:lnTo>
                      <a:pt x="18672" y="20948"/>
                    </a:lnTo>
                    <a:lnTo>
                      <a:pt x="18903" y="21025"/>
                    </a:lnTo>
                    <a:lnTo>
                      <a:pt x="19135" y="21103"/>
                    </a:lnTo>
                    <a:lnTo>
                      <a:pt x="19385" y="21160"/>
                    </a:lnTo>
                    <a:lnTo>
                      <a:pt x="19617" y="21199"/>
                    </a:lnTo>
                    <a:lnTo>
                      <a:pt x="19868" y="21218"/>
                    </a:lnTo>
                    <a:lnTo>
                      <a:pt x="20350" y="21218"/>
                    </a:lnTo>
                    <a:lnTo>
                      <a:pt x="20601" y="21180"/>
                    </a:lnTo>
                    <a:lnTo>
                      <a:pt x="20832" y="21141"/>
                    </a:lnTo>
                    <a:lnTo>
                      <a:pt x="21063" y="21083"/>
                    </a:lnTo>
                    <a:lnTo>
                      <a:pt x="21295" y="21006"/>
                    </a:lnTo>
                    <a:lnTo>
                      <a:pt x="21526" y="20910"/>
                    </a:lnTo>
                    <a:lnTo>
                      <a:pt x="21739" y="20794"/>
                    </a:lnTo>
                    <a:lnTo>
                      <a:pt x="21951" y="20678"/>
                    </a:lnTo>
                    <a:lnTo>
                      <a:pt x="22163" y="20543"/>
                    </a:lnTo>
                    <a:lnTo>
                      <a:pt x="22356" y="20389"/>
                    </a:lnTo>
                    <a:lnTo>
                      <a:pt x="22529" y="20235"/>
                    </a:lnTo>
                    <a:lnTo>
                      <a:pt x="22703" y="20061"/>
                    </a:lnTo>
                    <a:lnTo>
                      <a:pt x="22877" y="19868"/>
                    </a:lnTo>
                    <a:lnTo>
                      <a:pt x="23012" y="19675"/>
                    </a:lnTo>
                    <a:lnTo>
                      <a:pt x="23166" y="19482"/>
                    </a:lnTo>
                    <a:lnTo>
                      <a:pt x="23282" y="19270"/>
                    </a:lnTo>
                    <a:lnTo>
                      <a:pt x="23378" y="19058"/>
                    </a:lnTo>
                    <a:lnTo>
                      <a:pt x="23474" y="18846"/>
                    </a:lnTo>
                    <a:lnTo>
                      <a:pt x="23532" y="18653"/>
                    </a:lnTo>
                    <a:lnTo>
                      <a:pt x="23629" y="18248"/>
                    </a:lnTo>
                    <a:lnTo>
                      <a:pt x="23706" y="17843"/>
                    </a:lnTo>
                    <a:lnTo>
                      <a:pt x="23725" y="17418"/>
                    </a:lnTo>
                    <a:lnTo>
                      <a:pt x="23706" y="17013"/>
                    </a:lnTo>
                    <a:lnTo>
                      <a:pt x="23648" y="16589"/>
                    </a:lnTo>
                    <a:lnTo>
                      <a:pt x="23552" y="16184"/>
                    </a:lnTo>
                    <a:lnTo>
                      <a:pt x="23436" y="15760"/>
                    </a:lnTo>
                    <a:lnTo>
                      <a:pt x="23301" y="15355"/>
                    </a:lnTo>
                    <a:lnTo>
                      <a:pt x="23147" y="14930"/>
                    </a:lnTo>
                    <a:lnTo>
                      <a:pt x="22973" y="14525"/>
                    </a:lnTo>
                    <a:lnTo>
                      <a:pt x="22780" y="14120"/>
                    </a:lnTo>
                    <a:lnTo>
                      <a:pt x="22568" y="13734"/>
                    </a:lnTo>
                    <a:lnTo>
                      <a:pt x="22356" y="13349"/>
                    </a:lnTo>
                    <a:lnTo>
                      <a:pt x="21893" y="12577"/>
                    </a:lnTo>
                    <a:lnTo>
                      <a:pt x="21507" y="11921"/>
                    </a:lnTo>
                    <a:lnTo>
                      <a:pt x="21102" y="11227"/>
                    </a:lnTo>
                    <a:lnTo>
                      <a:pt x="20273" y="9742"/>
                    </a:lnTo>
                    <a:lnTo>
                      <a:pt x="19424" y="8179"/>
                    </a:lnTo>
                    <a:lnTo>
                      <a:pt x="18537" y="6578"/>
                    </a:lnTo>
                    <a:lnTo>
                      <a:pt x="18093" y="5787"/>
                    </a:lnTo>
                    <a:lnTo>
                      <a:pt x="17630" y="5016"/>
                    </a:lnTo>
                    <a:lnTo>
                      <a:pt x="17148" y="4264"/>
                    </a:lnTo>
                    <a:lnTo>
                      <a:pt x="16666" y="3550"/>
                    </a:lnTo>
                    <a:lnTo>
                      <a:pt x="16183" y="2856"/>
                    </a:lnTo>
                    <a:lnTo>
                      <a:pt x="15682" y="2219"/>
                    </a:lnTo>
                    <a:lnTo>
                      <a:pt x="15180" y="1621"/>
                    </a:lnTo>
                    <a:lnTo>
                      <a:pt x="14910" y="1332"/>
                    </a:lnTo>
                    <a:lnTo>
                      <a:pt x="14660" y="1081"/>
                    </a:lnTo>
                    <a:lnTo>
                      <a:pt x="14448" y="888"/>
                    </a:lnTo>
                    <a:lnTo>
                      <a:pt x="14235" y="715"/>
                    </a:lnTo>
                    <a:lnTo>
                      <a:pt x="14023" y="560"/>
                    </a:lnTo>
                    <a:lnTo>
                      <a:pt x="13811" y="425"/>
                    </a:lnTo>
                    <a:lnTo>
                      <a:pt x="13599" y="310"/>
                    </a:lnTo>
                    <a:lnTo>
                      <a:pt x="13406" y="213"/>
                    </a:lnTo>
                    <a:lnTo>
                      <a:pt x="13194" y="136"/>
                    </a:lnTo>
                    <a:lnTo>
                      <a:pt x="12982" y="78"/>
                    </a:lnTo>
                    <a:lnTo>
                      <a:pt x="12769" y="39"/>
                    </a:lnTo>
                    <a:lnTo>
                      <a:pt x="12557" y="20"/>
                    </a:lnTo>
                    <a:lnTo>
                      <a:pt x="12364" y="1"/>
                    </a:lnTo>
                    <a:close/>
                  </a:path>
                </a:pathLst>
              </a:custGeom>
              <a:gradFill>
                <a:gsLst>
                  <a:gs pos="0">
                    <a:srgbClr val="8CC396"/>
                  </a:gs>
                  <a:gs pos="100000">
                    <a:srgbClr val="4D7F56"/>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 name="Google Shape;1914;p29"/>
              <p:cNvSpPr/>
              <p:nvPr/>
            </p:nvSpPr>
            <p:spPr>
              <a:xfrm>
                <a:off x="-1226950" y="712950"/>
                <a:ext cx="605675" cy="216050"/>
              </a:xfrm>
              <a:custGeom>
                <a:avLst/>
                <a:gdLst/>
                <a:ahLst/>
                <a:cxnLst/>
                <a:rect l="l" t="t" r="r" b="b"/>
                <a:pathLst>
                  <a:path w="24227" h="8642" extrusionOk="0">
                    <a:moveTo>
                      <a:pt x="7292" y="0"/>
                    </a:moveTo>
                    <a:lnTo>
                      <a:pt x="7002" y="58"/>
                    </a:lnTo>
                    <a:lnTo>
                      <a:pt x="6713" y="135"/>
                    </a:lnTo>
                    <a:lnTo>
                      <a:pt x="6424" y="251"/>
                    </a:lnTo>
                    <a:lnTo>
                      <a:pt x="6154" y="386"/>
                    </a:lnTo>
                    <a:lnTo>
                      <a:pt x="5903" y="540"/>
                    </a:lnTo>
                    <a:lnTo>
                      <a:pt x="5652" y="714"/>
                    </a:lnTo>
                    <a:lnTo>
                      <a:pt x="5170" y="1080"/>
                    </a:lnTo>
                    <a:lnTo>
                      <a:pt x="4958" y="1235"/>
                    </a:lnTo>
                    <a:lnTo>
                      <a:pt x="4726" y="1408"/>
                    </a:lnTo>
                    <a:lnTo>
                      <a:pt x="4495" y="1582"/>
                    </a:lnTo>
                    <a:lnTo>
                      <a:pt x="4225" y="1736"/>
                    </a:lnTo>
                    <a:lnTo>
                      <a:pt x="3935" y="1871"/>
                    </a:lnTo>
                    <a:lnTo>
                      <a:pt x="3627" y="1987"/>
                    </a:lnTo>
                    <a:lnTo>
                      <a:pt x="3492" y="2025"/>
                    </a:lnTo>
                    <a:lnTo>
                      <a:pt x="3338" y="2045"/>
                    </a:lnTo>
                    <a:lnTo>
                      <a:pt x="3164" y="2064"/>
                    </a:lnTo>
                    <a:lnTo>
                      <a:pt x="2855" y="2064"/>
                    </a:lnTo>
                    <a:lnTo>
                      <a:pt x="2701" y="2025"/>
                    </a:lnTo>
                    <a:lnTo>
                      <a:pt x="2450" y="1948"/>
                    </a:lnTo>
                    <a:lnTo>
                      <a:pt x="2257" y="1890"/>
                    </a:lnTo>
                    <a:lnTo>
                      <a:pt x="2064" y="1852"/>
                    </a:lnTo>
                    <a:lnTo>
                      <a:pt x="1910" y="1833"/>
                    </a:lnTo>
                    <a:lnTo>
                      <a:pt x="1775" y="1833"/>
                    </a:lnTo>
                    <a:lnTo>
                      <a:pt x="1621" y="1852"/>
                    </a:lnTo>
                    <a:lnTo>
                      <a:pt x="1486" y="1871"/>
                    </a:lnTo>
                    <a:lnTo>
                      <a:pt x="1351" y="1929"/>
                    </a:lnTo>
                    <a:lnTo>
                      <a:pt x="1216" y="1987"/>
                    </a:lnTo>
                    <a:lnTo>
                      <a:pt x="1100" y="2045"/>
                    </a:lnTo>
                    <a:lnTo>
                      <a:pt x="965" y="2122"/>
                    </a:lnTo>
                    <a:lnTo>
                      <a:pt x="753" y="2315"/>
                    </a:lnTo>
                    <a:lnTo>
                      <a:pt x="560" y="2527"/>
                    </a:lnTo>
                    <a:lnTo>
                      <a:pt x="386" y="2778"/>
                    </a:lnTo>
                    <a:lnTo>
                      <a:pt x="271" y="3028"/>
                    </a:lnTo>
                    <a:lnTo>
                      <a:pt x="174" y="3260"/>
                    </a:lnTo>
                    <a:lnTo>
                      <a:pt x="116" y="3511"/>
                    </a:lnTo>
                    <a:lnTo>
                      <a:pt x="58" y="3761"/>
                    </a:lnTo>
                    <a:lnTo>
                      <a:pt x="20" y="4012"/>
                    </a:lnTo>
                    <a:lnTo>
                      <a:pt x="1" y="4282"/>
                    </a:lnTo>
                    <a:lnTo>
                      <a:pt x="1" y="4533"/>
                    </a:lnTo>
                    <a:lnTo>
                      <a:pt x="20" y="4803"/>
                    </a:lnTo>
                    <a:lnTo>
                      <a:pt x="58" y="5073"/>
                    </a:lnTo>
                    <a:lnTo>
                      <a:pt x="116" y="5324"/>
                    </a:lnTo>
                    <a:lnTo>
                      <a:pt x="174" y="5555"/>
                    </a:lnTo>
                    <a:lnTo>
                      <a:pt x="290" y="5806"/>
                    </a:lnTo>
                    <a:lnTo>
                      <a:pt x="406" y="6018"/>
                    </a:lnTo>
                    <a:lnTo>
                      <a:pt x="541" y="6230"/>
                    </a:lnTo>
                    <a:lnTo>
                      <a:pt x="695" y="6423"/>
                    </a:lnTo>
                    <a:lnTo>
                      <a:pt x="888" y="6577"/>
                    </a:lnTo>
                    <a:lnTo>
                      <a:pt x="1081" y="6732"/>
                    </a:lnTo>
                    <a:lnTo>
                      <a:pt x="1293" y="6848"/>
                    </a:lnTo>
                    <a:lnTo>
                      <a:pt x="1524" y="6925"/>
                    </a:lnTo>
                    <a:lnTo>
                      <a:pt x="1737" y="7002"/>
                    </a:lnTo>
                    <a:lnTo>
                      <a:pt x="1968" y="7021"/>
                    </a:lnTo>
                    <a:lnTo>
                      <a:pt x="2200" y="7040"/>
                    </a:lnTo>
                    <a:lnTo>
                      <a:pt x="2412" y="7040"/>
                    </a:lnTo>
                    <a:lnTo>
                      <a:pt x="2643" y="7002"/>
                    </a:lnTo>
                    <a:lnTo>
                      <a:pt x="2875" y="6963"/>
                    </a:lnTo>
                    <a:lnTo>
                      <a:pt x="3106" y="6886"/>
                    </a:lnTo>
                    <a:lnTo>
                      <a:pt x="3338" y="6809"/>
                    </a:lnTo>
                    <a:lnTo>
                      <a:pt x="3550" y="6713"/>
                    </a:lnTo>
                    <a:lnTo>
                      <a:pt x="3762" y="6616"/>
                    </a:lnTo>
                    <a:lnTo>
                      <a:pt x="3974" y="6500"/>
                    </a:lnTo>
                    <a:lnTo>
                      <a:pt x="4167" y="6365"/>
                    </a:lnTo>
                    <a:lnTo>
                      <a:pt x="4553" y="6095"/>
                    </a:lnTo>
                    <a:lnTo>
                      <a:pt x="4977" y="5729"/>
                    </a:lnTo>
                    <a:lnTo>
                      <a:pt x="5401" y="5343"/>
                    </a:lnTo>
                    <a:lnTo>
                      <a:pt x="5826" y="4957"/>
                    </a:lnTo>
                    <a:lnTo>
                      <a:pt x="6250" y="4591"/>
                    </a:lnTo>
                    <a:lnTo>
                      <a:pt x="6482" y="4417"/>
                    </a:lnTo>
                    <a:lnTo>
                      <a:pt x="6694" y="4263"/>
                    </a:lnTo>
                    <a:lnTo>
                      <a:pt x="6925" y="4128"/>
                    </a:lnTo>
                    <a:lnTo>
                      <a:pt x="7176" y="4012"/>
                    </a:lnTo>
                    <a:lnTo>
                      <a:pt x="7272" y="4417"/>
                    </a:lnTo>
                    <a:lnTo>
                      <a:pt x="7369" y="4822"/>
                    </a:lnTo>
                    <a:lnTo>
                      <a:pt x="7465" y="5247"/>
                    </a:lnTo>
                    <a:lnTo>
                      <a:pt x="7600" y="5652"/>
                    </a:lnTo>
                    <a:lnTo>
                      <a:pt x="7755" y="6037"/>
                    </a:lnTo>
                    <a:lnTo>
                      <a:pt x="7928" y="6423"/>
                    </a:lnTo>
                    <a:lnTo>
                      <a:pt x="8140" y="6790"/>
                    </a:lnTo>
                    <a:lnTo>
                      <a:pt x="8372" y="7156"/>
                    </a:lnTo>
                    <a:lnTo>
                      <a:pt x="8642" y="7484"/>
                    </a:lnTo>
                    <a:lnTo>
                      <a:pt x="8950" y="7773"/>
                    </a:lnTo>
                    <a:lnTo>
                      <a:pt x="9278" y="8024"/>
                    </a:lnTo>
                    <a:lnTo>
                      <a:pt x="9606" y="8256"/>
                    </a:lnTo>
                    <a:lnTo>
                      <a:pt x="9973" y="8410"/>
                    </a:lnTo>
                    <a:lnTo>
                      <a:pt x="10146" y="8487"/>
                    </a:lnTo>
                    <a:lnTo>
                      <a:pt x="10320" y="8545"/>
                    </a:lnTo>
                    <a:lnTo>
                      <a:pt x="10513" y="8583"/>
                    </a:lnTo>
                    <a:lnTo>
                      <a:pt x="10686" y="8622"/>
                    </a:lnTo>
                    <a:lnTo>
                      <a:pt x="10879" y="8641"/>
                    </a:lnTo>
                    <a:lnTo>
                      <a:pt x="11072" y="8641"/>
                    </a:lnTo>
                    <a:lnTo>
                      <a:pt x="11304" y="8622"/>
                    </a:lnTo>
                    <a:lnTo>
                      <a:pt x="11535" y="8603"/>
                    </a:lnTo>
                    <a:lnTo>
                      <a:pt x="11786" y="8545"/>
                    </a:lnTo>
                    <a:lnTo>
                      <a:pt x="11998" y="8468"/>
                    </a:lnTo>
                    <a:lnTo>
                      <a:pt x="12229" y="8371"/>
                    </a:lnTo>
                    <a:lnTo>
                      <a:pt x="12422" y="8256"/>
                    </a:lnTo>
                    <a:lnTo>
                      <a:pt x="12635" y="8121"/>
                    </a:lnTo>
                    <a:lnTo>
                      <a:pt x="12808" y="7986"/>
                    </a:lnTo>
                    <a:lnTo>
                      <a:pt x="13001" y="7831"/>
                    </a:lnTo>
                    <a:lnTo>
                      <a:pt x="13175" y="7677"/>
                    </a:lnTo>
                    <a:lnTo>
                      <a:pt x="13503" y="7310"/>
                    </a:lnTo>
                    <a:lnTo>
                      <a:pt x="13811" y="6925"/>
                    </a:lnTo>
                    <a:lnTo>
                      <a:pt x="14100" y="6520"/>
                    </a:lnTo>
                    <a:lnTo>
                      <a:pt x="14390" y="6115"/>
                    </a:lnTo>
                    <a:lnTo>
                      <a:pt x="14756" y="5613"/>
                    </a:lnTo>
                    <a:lnTo>
                      <a:pt x="15123" y="5112"/>
                    </a:lnTo>
                    <a:lnTo>
                      <a:pt x="15316" y="4899"/>
                    </a:lnTo>
                    <a:lnTo>
                      <a:pt x="15451" y="4784"/>
                    </a:lnTo>
                    <a:lnTo>
                      <a:pt x="15605" y="4649"/>
                    </a:lnTo>
                    <a:lnTo>
                      <a:pt x="15798" y="4533"/>
                    </a:lnTo>
                    <a:lnTo>
                      <a:pt x="15991" y="4475"/>
                    </a:lnTo>
                    <a:lnTo>
                      <a:pt x="16087" y="4456"/>
                    </a:lnTo>
                    <a:lnTo>
                      <a:pt x="16299" y="4456"/>
                    </a:lnTo>
                    <a:lnTo>
                      <a:pt x="16396" y="4494"/>
                    </a:lnTo>
                    <a:lnTo>
                      <a:pt x="16492" y="4533"/>
                    </a:lnTo>
                    <a:lnTo>
                      <a:pt x="16569" y="4591"/>
                    </a:lnTo>
                    <a:lnTo>
                      <a:pt x="16724" y="4745"/>
                    </a:lnTo>
                    <a:lnTo>
                      <a:pt x="16859" y="4919"/>
                    </a:lnTo>
                    <a:lnTo>
                      <a:pt x="16974" y="5112"/>
                    </a:lnTo>
                    <a:lnTo>
                      <a:pt x="17071" y="5266"/>
                    </a:lnTo>
                    <a:lnTo>
                      <a:pt x="17225" y="5478"/>
                    </a:lnTo>
                    <a:lnTo>
                      <a:pt x="17379" y="5671"/>
                    </a:lnTo>
                    <a:lnTo>
                      <a:pt x="17553" y="5845"/>
                    </a:lnTo>
                    <a:lnTo>
                      <a:pt x="17746" y="6018"/>
                    </a:lnTo>
                    <a:lnTo>
                      <a:pt x="17939" y="6192"/>
                    </a:lnTo>
                    <a:lnTo>
                      <a:pt x="18151" y="6327"/>
                    </a:lnTo>
                    <a:lnTo>
                      <a:pt x="18363" y="6462"/>
                    </a:lnTo>
                    <a:lnTo>
                      <a:pt x="18595" y="6577"/>
                    </a:lnTo>
                    <a:lnTo>
                      <a:pt x="18826" y="6693"/>
                    </a:lnTo>
                    <a:lnTo>
                      <a:pt x="19058" y="6770"/>
                    </a:lnTo>
                    <a:lnTo>
                      <a:pt x="19308" y="6848"/>
                    </a:lnTo>
                    <a:lnTo>
                      <a:pt x="19559" y="6905"/>
                    </a:lnTo>
                    <a:lnTo>
                      <a:pt x="19791" y="6944"/>
                    </a:lnTo>
                    <a:lnTo>
                      <a:pt x="20061" y="6963"/>
                    </a:lnTo>
                    <a:lnTo>
                      <a:pt x="20311" y="6983"/>
                    </a:lnTo>
                    <a:lnTo>
                      <a:pt x="20562" y="6963"/>
                    </a:lnTo>
                    <a:lnTo>
                      <a:pt x="20813" y="6925"/>
                    </a:lnTo>
                    <a:lnTo>
                      <a:pt x="21064" y="6886"/>
                    </a:lnTo>
                    <a:lnTo>
                      <a:pt x="21295" y="6828"/>
                    </a:lnTo>
                    <a:lnTo>
                      <a:pt x="21546" y="6732"/>
                    </a:lnTo>
                    <a:lnTo>
                      <a:pt x="21777" y="6635"/>
                    </a:lnTo>
                    <a:lnTo>
                      <a:pt x="22009" y="6539"/>
                    </a:lnTo>
                    <a:lnTo>
                      <a:pt x="22221" y="6404"/>
                    </a:lnTo>
                    <a:lnTo>
                      <a:pt x="22433" y="6269"/>
                    </a:lnTo>
                    <a:lnTo>
                      <a:pt x="22626" y="6115"/>
                    </a:lnTo>
                    <a:lnTo>
                      <a:pt x="22819" y="5941"/>
                    </a:lnTo>
                    <a:lnTo>
                      <a:pt x="23012" y="5767"/>
                    </a:lnTo>
                    <a:lnTo>
                      <a:pt x="23166" y="5574"/>
                    </a:lnTo>
                    <a:lnTo>
                      <a:pt x="23340" y="5382"/>
                    </a:lnTo>
                    <a:lnTo>
                      <a:pt x="23475" y="5169"/>
                    </a:lnTo>
                    <a:lnTo>
                      <a:pt x="23590" y="4938"/>
                    </a:lnTo>
                    <a:lnTo>
                      <a:pt x="23706" y="4726"/>
                    </a:lnTo>
                    <a:lnTo>
                      <a:pt x="23822" y="4456"/>
                    </a:lnTo>
                    <a:lnTo>
                      <a:pt x="23957" y="4089"/>
                    </a:lnTo>
                    <a:lnTo>
                      <a:pt x="24092" y="3684"/>
                    </a:lnTo>
                    <a:lnTo>
                      <a:pt x="24150" y="3453"/>
                    </a:lnTo>
                    <a:lnTo>
                      <a:pt x="24188" y="3241"/>
                    </a:lnTo>
                    <a:lnTo>
                      <a:pt x="24208" y="3009"/>
                    </a:lnTo>
                    <a:lnTo>
                      <a:pt x="24227" y="2797"/>
                    </a:lnTo>
                    <a:lnTo>
                      <a:pt x="24208" y="2585"/>
                    </a:lnTo>
                    <a:lnTo>
                      <a:pt x="24150" y="2373"/>
                    </a:lnTo>
                    <a:lnTo>
                      <a:pt x="24073" y="2180"/>
                    </a:lnTo>
                    <a:lnTo>
                      <a:pt x="23957" y="2006"/>
                    </a:lnTo>
                    <a:lnTo>
                      <a:pt x="23803" y="1871"/>
                    </a:lnTo>
                    <a:lnTo>
                      <a:pt x="23725" y="1794"/>
                    </a:lnTo>
                    <a:lnTo>
                      <a:pt x="23610" y="1736"/>
                    </a:lnTo>
                    <a:lnTo>
                      <a:pt x="23243" y="1562"/>
                    </a:lnTo>
                    <a:lnTo>
                      <a:pt x="23050" y="1485"/>
                    </a:lnTo>
                    <a:lnTo>
                      <a:pt x="22857" y="1427"/>
                    </a:lnTo>
                    <a:lnTo>
                      <a:pt x="22664" y="1427"/>
                    </a:lnTo>
                    <a:lnTo>
                      <a:pt x="22472" y="1447"/>
                    </a:lnTo>
                    <a:lnTo>
                      <a:pt x="22259" y="1524"/>
                    </a:lnTo>
                    <a:lnTo>
                      <a:pt x="22047" y="1640"/>
                    </a:lnTo>
                    <a:lnTo>
                      <a:pt x="21816" y="1794"/>
                    </a:lnTo>
                    <a:lnTo>
                      <a:pt x="21604" y="1968"/>
                    </a:lnTo>
                    <a:lnTo>
                      <a:pt x="21179" y="2334"/>
                    </a:lnTo>
                    <a:lnTo>
                      <a:pt x="20909" y="2585"/>
                    </a:lnTo>
                    <a:lnTo>
                      <a:pt x="20639" y="2816"/>
                    </a:lnTo>
                    <a:lnTo>
                      <a:pt x="20466" y="2951"/>
                    </a:lnTo>
                    <a:lnTo>
                      <a:pt x="20273" y="3067"/>
                    </a:lnTo>
                    <a:lnTo>
                      <a:pt x="20080" y="3183"/>
                    </a:lnTo>
                    <a:lnTo>
                      <a:pt x="19868" y="3279"/>
                    </a:lnTo>
                    <a:lnTo>
                      <a:pt x="19636" y="3356"/>
                    </a:lnTo>
                    <a:lnTo>
                      <a:pt x="19405" y="3395"/>
                    </a:lnTo>
                    <a:lnTo>
                      <a:pt x="19173" y="3414"/>
                    </a:lnTo>
                    <a:lnTo>
                      <a:pt x="18942" y="3376"/>
                    </a:lnTo>
                    <a:lnTo>
                      <a:pt x="18826" y="3337"/>
                    </a:lnTo>
                    <a:lnTo>
                      <a:pt x="18691" y="3298"/>
                    </a:lnTo>
                    <a:lnTo>
                      <a:pt x="18460" y="3183"/>
                    </a:lnTo>
                    <a:lnTo>
                      <a:pt x="18247" y="3028"/>
                    </a:lnTo>
                    <a:lnTo>
                      <a:pt x="18016" y="2874"/>
                    </a:lnTo>
                    <a:lnTo>
                      <a:pt x="17765" y="2681"/>
                    </a:lnTo>
                    <a:lnTo>
                      <a:pt x="17495" y="2508"/>
                    </a:lnTo>
                    <a:lnTo>
                      <a:pt x="17341" y="2430"/>
                    </a:lnTo>
                    <a:lnTo>
                      <a:pt x="17206" y="2373"/>
                    </a:lnTo>
                    <a:lnTo>
                      <a:pt x="17052" y="2334"/>
                    </a:lnTo>
                    <a:lnTo>
                      <a:pt x="16897" y="2295"/>
                    </a:lnTo>
                    <a:lnTo>
                      <a:pt x="16685" y="2276"/>
                    </a:lnTo>
                    <a:lnTo>
                      <a:pt x="16492" y="2276"/>
                    </a:lnTo>
                    <a:lnTo>
                      <a:pt x="16126" y="2334"/>
                    </a:lnTo>
                    <a:lnTo>
                      <a:pt x="15644" y="2411"/>
                    </a:lnTo>
                    <a:lnTo>
                      <a:pt x="15161" y="2527"/>
                    </a:lnTo>
                    <a:lnTo>
                      <a:pt x="14679" y="2662"/>
                    </a:lnTo>
                    <a:lnTo>
                      <a:pt x="14197" y="2797"/>
                    </a:lnTo>
                    <a:lnTo>
                      <a:pt x="13985" y="2874"/>
                    </a:lnTo>
                    <a:lnTo>
                      <a:pt x="13271" y="3106"/>
                    </a:lnTo>
                    <a:lnTo>
                      <a:pt x="12924" y="3202"/>
                    </a:lnTo>
                    <a:lnTo>
                      <a:pt x="12577" y="3279"/>
                    </a:lnTo>
                    <a:lnTo>
                      <a:pt x="12229" y="3298"/>
                    </a:lnTo>
                    <a:lnTo>
                      <a:pt x="12075" y="3298"/>
                    </a:lnTo>
                    <a:lnTo>
                      <a:pt x="11902" y="3279"/>
                    </a:lnTo>
                    <a:lnTo>
                      <a:pt x="11747" y="3260"/>
                    </a:lnTo>
                    <a:lnTo>
                      <a:pt x="11593" y="3202"/>
                    </a:lnTo>
                    <a:lnTo>
                      <a:pt x="11439" y="3144"/>
                    </a:lnTo>
                    <a:lnTo>
                      <a:pt x="11304" y="3067"/>
                    </a:lnTo>
                    <a:lnTo>
                      <a:pt x="11149" y="2971"/>
                    </a:lnTo>
                    <a:lnTo>
                      <a:pt x="11034" y="2874"/>
                    </a:lnTo>
                    <a:lnTo>
                      <a:pt x="10918" y="2739"/>
                    </a:lnTo>
                    <a:lnTo>
                      <a:pt x="10802" y="2623"/>
                    </a:lnTo>
                    <a:lnTo>
                      <a:pt x="10590" y="2334"/>
                    </a:lnTo>
                    <a:lnTo>
                      <a:pt x="10397" y="2045"/>
                    </a:lnTo>
                    <a:lnTo>
                      <a:pt x="10262" y="1813"/>
                    </a:lnTo>
                    <a:lnTo>
                      <a:pt x="10069" y="1562"/>
                    </a:lnTo>
                    <a:lnTo>
                      <a:pt x="9838" y="1273"/>
                    </a:lnTo>
                    <a:lnTo>
                      <a:pt x="9548" y="945"/>
                    </a:lnTo>
                    <a:lnTo>
                      <a:pt x="9375" y="791"/>
                    </a:lnTo>
                    <a:lnTo>
                      <a:pt x="9182" y="637"/>
                    </a:lnTo>
                    <a:lnTo>
                      <a:pt x="8989" y="502"/>
                    </a:lnTo>
                    <a:lnTo>
                      <a:pt x="8777" y="367"/>
                    </a:lnTo>
                    <a:lnTo>
                      <a:pt x="8565" y="251"/>
                    </a:lnTo>
                    <a:lnTo>
                      <a:pt x="8333" y="154"/>
                    </a:lnTo>
                    <a:lnTo>
                      <a:pt x="8082" y="77"/>
                    </a:lnTo>
                    <a:lnTo>
                      <a:pt x="7832" y="19"/>
                    </a:lnTo>
                    <a:lnTo>
                      <a:pt x="7562" y="0"/>
                    </a:lnTo>
                    <a:close/>
                  </a:path>
                </a:pathLst>
              </a:custGeom>
              <a:gradFill>
                <a:gsLst>
                  <a:gs pos="0">
                    <a:schemeClr val="lt1"/>
                  </a:gs>
                  <a:gs pos="100000">
                    <a:srgbClr val="B6C9DB"/>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 name="Google Shape;1915;p29"/>
              <p:cNvSpPr/>
              <p:nvPr/>
            </p:nvSpPr>
            <p:spPr>
              <a:xfrm>
                <a:off x="-1147875" y="144425"/>
                <a:ext cx="451375" cy="435450"/>
              </a:xfrm>
              <a:custGeom>
                <a:avLst/>
                <a:gdLst/>
                <a:ahLst/>
                <a:cxnLst/>
                <a:rect l="l" t="t" r="r" b="b"/>
                <a:pathLst>
                  <a:path w="18055" h="17418" extrusionOk="0">
                    <a:moveTo>
                      <a:pt x="9259" y="0"/>
                    </a:moveTo>
                    <a:lnTo>
                      <a:pt x="8951" y="39"/>
                    </a:lnTo>
                    <a:lnTo>
                      <a:pt x="8642" y="135"/>
                    </a:lnTo>
                    <a:lnTo>
                      <a:pt x="8334" y="251"/>
                    </a:lnTo>
                    <a:lnTo>
                      <a:pt x="8025" y="405"/>
                    </a:lnTo>
                    <a:lnTo>
                      <a:pt x="7716" y="598"/>
                    </a:lnTo>
                    <a:lnTo>
                      <a:pt x="7427" y="810"/>
                    </a:lnTo>
                    <a:lnTo>
                      <a:pt x="7118" y="1061"/>
                    </a:lnTo>
                    <a:lnTo>
                      <a:pt x="6829" y="1312"/>
                    </a:lnTo>
                    <a:lnTo>
                      <a:pt x="6540" y="1582"/>
                    </a:lnTo>
                    <a:lnTo>
                      <a:pt x="6250" y="1871"/>
                    </a:lnTo>
                    <a:lnTo>
                      <a:pt x="5730" y="2411"/>
                    </a:lnTo>
                    <a:lnTo>
                      <a:pt x="5228" y="3009"/>
                    </a:lnTo>
                    <a:lnTo>
                      <a:pt x="4746" y="3607"/>
                    </a:lnTo>
                    <a:lnTo>
                      <a:pt x="4283" y="4243"/>
                    </a:lnTo>
                    <a:lnTo>
                      <a:pt x="3839" y="4919"/>
                    </a:lnTo>
                    <a:lnTo>
                      <a:pt x="3415" y="5594"/>
                    </a:lnTo>
                    <a:lnTo>
                      <a:pt x="3010" y="6288"/>
                    </a:lnTo>
                    <a:lnTo>
                      <a:pt x="2624" y="7002"/>
                    </a:lnTo>
                    <a:lnTo>
                      <a:pt x="2258" y="7735"/>
                    </a:lnTo>
                    <a:lnTo>
                      <a:pt x="1910" y="8468"/>
                    </a:lnTo>
                    <a:lnTo>
                      <a:pt x="1563" y="9201"/>
                    </a:lnTo>
                    <a:lnTo>
                      <a:pt x="1255" y="9953"/>
                    </a:lnTo>
                    <a:lnTo>
                      <a:pt x="985" y="10686"/>
                    </a:lnTo>
                    <a:lnTo>
                      <a:pt x="715" y="11419"/>
                    </a:lnTo>
                    <a:lnTo>
                      <a:pt x="464" y="12152"/>
                    </a:lnTo>
                    <a:lnTo>
                      <a:pt x="252" y="12865"/>
                    </a:lnTo>
                    <a:lnTo>
                      <a:pt x="136" y="13290"/>
                    </a:lnTo>
                    <a:lnTo>
                      <a:pt x="59" y="13733"/>
                    </a:lnTo>
                    <a:lnTo>
                      <a:pt x="1" y="14177"/>
                    </a:lnTo>
                    <a:lnTo>
                      <a:pt x="1" y="14389"/>
                    </a:lnTo>
                    <a:lnTo>
                      <a:pt x="20" y="14601"/>
                    </a:lnTo>
                    <a:lnTo>
                      <a:pt x="40" y="14814"/>
                    </a:lnTo>
                    <a:lnTo>
                      <a:pt x="78" y="15026"/>
                    </a:lnTo>
                    <a:lnTo>
                      <a:pt x="136" y="15219"/>
                    </a:lnTo>
                    <a:lnTo>
                      <a:pt x="213" y="15392"/>
                    </a:lnTo>
                    <a:lnTo>
                      <a:pt x="310" y="15566"/>
                    </a:lnTo>
                    <a:lnTo>
                      <a:pt x="445" y="15720"/>
                    </a:lnTo>
                    <a:lnTo>
                      <a:pt x="580" y="15855"/>
                    </a:lnTo>
                    <a:lnTo>
                      <a:pt x="753" y="15971"/>
                    </a:lnTo>
                    <a:lnTo>
                      <a:pt x="888" y="16067"/>
                    </a:lnTo>
                    <a:lnTo>
                      <a:pt x="1042" y="16125"/>
                    </a:lnTo>
                    <a:lnTo>
                      <a:pt x="1216" y="16164"/>
                    </a:lnTo>
                    <a:lnTo>
                      <a:pt x="1370" y="16183"/>
                    </a:lnTo>
                    <a:lnTo>
                      <a:pt x="1525" y="16202"/>
                    </a:lnTo>
                    <a:lnTo>
                      <a:pt x="1698" y="16183"/>
                    </a:lnTo>
                    <a:lnTo>
                      <a:pt x="1853" y="16164"/>
                    </a:lnTo>
                    <a:lnTo>
                      <a:pt x="2026" y="16125"/>
                    </a:lnTo>
                    <a:lnTo>
                      <a:pt x="2354" y="16029"/>
                    </a:lnTo>
                    <a:lnTo>
                      <a:pt x="2682" y="15874"/>
                    </a:lnTo>
                    <a:lnTo>
                      <a:pt x="2971" y="15701"/>
                    </a:lnTo>
                    <a:lnTo>
                      <a:pt x="3261" y="15489"/>
                    </a:lnTo>
                    <a:lnTo>
                      <a:pt x="3511" y="15276"/>
                    </a:lnTo>
                    <a:lnTo>
                      <a:pt x="3781" y="15045"/>
                    </a:lnTo>
                    <a:lnTo>
                      <a:pt x="4283" y="14582"/>
                    </a:lnTo>
                    <a:lnTo>
                      <a:pt x="4553" y="14370"/>
                    </a:lnTo>
                    <a:lnTo>
                      <a:pt x="4823" y="14158"/>
                    </a:lnTo>
                    <a:lnTo>
                      <a:pt x="5093" y="13984"/>
                    </a:lnTo>
                    <a:lnTo>
                      <a:pt x="5402" y="13849"/>
                    </a:lnTo>
                    <a:lnTo>
                      <a:pt x="5537" y="14505"/>
                    </a:lnTo>
                    <a:lnTo>
                      <a:pt x="5633" y="14814"/>
                    </a:lnTo>
                    <a:lnTo>
                      <a:pt x="5730" y="15141"/>
                    </a:lnTo>
                    <a:lnTo>
                      <a:pt x="5845" y="15450"/>
                    </a:lnTo>
                    <a:lnTo>
                      <a:pt x="5980" y="15759"/>
                    </a:lnTo>
                    <a:lnTo>
                      <a:pt x="6135" y="16048"/>
                    </a:lnTo>
                    <a:lnTo>
                      <a:pt x="6328" y="16318"/>
                    </a:lnTo>
                    <a:lnTo>
                      <a:pt x="6540" y="16588"/>
                    </a:lnTo>
                    <a:lnTo>
                      <a:pt x="6790" y="16820"/>
                    </a:lnTo>
                    <a:lnTo>
                      <a:pt x="7060" y="17012"/>
                    </a:lnTo>
                    <a:lnTo>
                      <a:pt x="7350" y="17186"/>
                    </a:lnTo>
                    <a:lnTo>
                      <a:pt x="7504" y="17244"/>
                    </a:lnTo>
                    <a:lnTo>
                      <a:pt x="7658" y="17302"/>
                    </a:lnTo>
                    <a:lnTo>
                      <a:pt x="7813" y="17360"/>
                    </a:lnTo>
                    <a:lnTo>
                      <a:pt x="7967" y="17379"/>
                    </a:lnTo>
                    <a:lnTo>
                      <a:pt x="8141" y="17398"/>
                    </a:lnTo>
                    <a:lnTo>
                      <a:pt x="8295" y="17417"/>
                    </a:lnTo>
                    <a:lnTo>
                      <a:pt x="8469" y="17398"/>
                    </a:lnTo>
                    <a:lnTo>
                      <a:pt x="8623" y="17379"/>
                    </a:lnTo>
                    <a:lnTo>
                      <a:pt x="8854" y="17321"/>
                    </a:lnTo>
                    <a:lnTo>
                      <a:pt x="9066" y="17244"/>
                    </a:lnTo>
                    <a:lnTo>
                      <a:pt x="9259" y="17128"/>
                    </a:lnTo>
                    <a:lnTo>
                      <a:pt x="9452" y="17012"/>
                    </a:lnTo>
                    <a:lnTo>
                      <a:pt x="9626" y="16877"/>
                    </a:lnTo>
                    <a:lnTo>
                      <a:pt x="9799" y="16704"/>
                    </a:lnTo>
                    <a:lnTo>
                      <a:pt x="9973" y="16550"/>
                    </a:lnTo>
                    <a:lnTo>
                      <a:pt x="10127" y="16357"/>
                    </a:lnTo>
                    <a:lnTo>
                      <a:pt x="10417" y="15971"/>
                    </a:lnTo>
                    <a:lnTo>
                      <a:pt x="10706" y="15566"/>
                    </a:lnTo>
                    <a:lnTo>
                      <a:pt x="10995" y="15161"/>
                    </a:lnTo>
                    <a:lnTo>
                      <a:pt x="11285" y="14775"/>
                    </a:lnTo>
                    <a:lnTo>
                      <a:pt x="11381" y="14659"/>
                    </a:lnTo>
                    <a:lnTo>
                      <a:pt x="11516" y="14524"/>
                    </a:lnTo>
                    <a:lnTo>
                      <a:pt x="11632" y="14428"/>
                    </a:lnTo>
                    <a:lnTo>
                      <a:pt x="11786" y="14331"/>
                    </a:lnTo>
                    <a:lnTo>
                      <a:pt x="11921" y="14273"/>
                    </a:lnTo>
                    <a:lnTo>
                      <a:pt x="12075" y="14235"/>
                    </a:lnTo>
                    <a:lnTo>
                      <a:pt x="12230" y="14216"/>
                    </a:lnTo>
                    <a:lnTo>
                      <a:pt x="12384" y="14254"/>
                    </a:lnTo>
                    <a:lnTo>
                      <a:pt x="12481" y="14312"/>
                    </a:lnTo>
                    <a:lnTo>
                      <a:pt x="12558" y="14370"/>
                    </a:lnTo>
                    <a:lnTo>
                      <a:pt x="12635" y="14447"/>
                    </a:lnTo>
                    <a:lnTo>
                      <a:pt x="12712" y="14524"/>
                    </a:lnTo>
                    <a:lnTo>
                      <a:pt x="12828" y="14717"/>
                    </a:lnTo>
                    <a:lnTo>
                      <a:pt x="12943" y="14891"/>
                    </a:lnTo>
                    <a:lnTo>
                      <a:pt x="13059" y="15045"/>
                    </a:lnTo>
                    <a:lnTo>
                      <a:pt x="13175" y="15199"/>
                    </a:lnTo>
                    <a:lnTo>
                      <a:pt x="13310" y="15334"/>
                    </a:lnTo>
                    <a:lnTo>
                      <a:pt x="13445" y="15450"/>
                    </a:lnTo>
                    <a:lnTo>
                      <a:pt x="13580" y="15566"/>
                    </a:lnTo>
                    <a:lnTo>
                      <a:pt x="13734" y="15682"/>
                    </a:lnTo>
                    <a:lnTo>
                      <a:pt x="13889" y="15778"/>
                    </a:lnTo>
                    <a:lnTo>
                      <a:pt x="14062" y="15855"/>
                    </a:lnTo>
                    <a:lnTo>
                      <a:pt x="14216" y="15932"/>
                    </a:lnTo>
                    <a:lnTo>
                      <a:pt x="14390" y="16009"/>
                    </a:lnTo>
                    <a:lnTo>
                      <a:pt x="14583" y="16048"/>
                    </a:lnTo>
                    <a:lnTo>
                      <a:pt x="14757" y="16087"/>
                    </a:lnTo>
                    <a:lnTo>
                      <a:pt x="14949" y="16125"/>
                    </a:lnTo>
                    <a:lnTo>
                      <a:pt x="15123" y="16144"/>
                    </a:lnTo>
                    <a:lnTo>
                      <a:pt x="15490" y="16144"/>
                    </a:lnTo>
                    <a:lnTo>
                      <a:pt x="15682" y="16125"/>
                    </a:lnTo>
                    <a:lnTo>
                      <a:pt x="15856" y="16087"/>
                    </a:lnTo>
                    <a:lnTo>
                      <a:pt x="16049" y="16029"/>
                    </a:lnTo>
                    <a:lnTo>
                      <a:pt x="16222" y="15971"/>
                    </a:lnTo>
                    <a:lnTo>
                      <a:pt x="16396" y="15913"/>
                    </a:lnTo>
                    <a:lnTo>
                      <a:pt x="16550" y="15817"/>
                    </a:lnTo>
                    <a:lnTo>
                      <a:pt x="16724" y="15720"/>
                    </a:lnTo>
                    <a:lnTo>
                      <a:pt x="16878" y="15624"/>
                    </a:lnTo>
                    <a:lnTo>
                      <a:pt x="17013" y="15508"/>
                    </a:lnTo>
                    <a:lnTo>
                      <a:pt x="17148" y="15392"/>
                    </a:lnTo>
                    <a:lnTo>
                      <a:pt x="17283" y="15257"/>
                    </a:lnTo>
                    <a:lnTo>
                      <a:pt x="17418" y="15122"/>
                    </a:lnTo>
                    <a:lnTo>
                      <a:pt x="17534" y="14968"/>
                    </a:lnTo>
                    <a:lnTo>
                      <a:pt x="17631" y="14814"/>
                    </a:lnTo>
                    <a:lnTo>
                      <a:pt x="17727" y="14659"/>
                    </a:lnTo>
                    <a:lnTo>
                      <a:pt x="17804" y="14486"/>
                    </a:lnTo>
                    <a:lnTo>
                      <a:pt x="17920" y="14196"/>
                    </a:lnTo>
                    <a:lnTo>
                      <a:pt x="17997" y="13888"/>
                    </a:lnTo>
                    <a:lnTo>
                      <a:pt x="18036" y="13579"/>
                    </a:lnTo>
                    <a:lnTo>
                      <a:pt x="18055" y="13251"/>
                    </a:lnTo>
                    <a:lnTo>
                      <a:pt x="18036" y="12943"/>
                    </a:lnTo>
                    <a:lnTo>
                      <a:pt x="17997" y="12634"/>
                    </a:lnTo>
                    <a:lnTo>
                      <a:pt x="17939" y="12306"/>
                    </a:lnTo>
                    <a:lnTo>
                      <a:pt x="17843" y="11997"/>
                    </a:lnTo>
                    <a:lnTo>
                      <a:pt x="17746" y="11670"/>
                    </a:lnTo>
                    <a:lnTo>
                      <a:pt x="17631" y="11361"/>
                    </a:lnTo>
                    <a:lnTo>
                      <a:pt x="17495" y="11052"/>
                    </a:lnTo>
                    <a:lnTo>
                      <a:pt x="17341" y="10744"/>
                    </a:lnTo>
                    <a:lnTo>
                      <a:pt x="17013" y="10146"/>
                    </a:lnTo>
                    <a:lnTo>
                      <a:pt x="16666" y="9567"/>
                    </a:lnTo>
                    <a:lnTo>
                      <a:pt x="16377" y="9066"/>
                    </a:lnTo>
                    <a:lnTo>
                      <a:pt x="16068" y="8545"/>
                    </a:lnTo>
                    <a:lnTo>
                      <a:pt x="15432" y="7407"/>
                    </a:lnTo>
                    <a:lnTo>
                      <a:pt x="14795" y="6211"/>
                    </a:lnTo>
                    <a:lnTo>
                      <a:pt x="14120" y="5015"/>
                    </a:lnTo>
                    <a:lnTo>
                      <a:pt x="13773" y="4417"/>
                    </a:lnTo>
                    <a:lnTo>
                      <a:pt x="13426" y="3819"/>
                    </a:lnTo>
                    <a:lnTo>
                      <a:pt x="13059" y="3240"/>
                    </a:lnTo>
                    <a:lnTo>
                      <a:pt x="12693" y="2700"/>
                    </a:lnTo>
                    <a:lnTo>
                      <a:pt x="12326" y="2180"/>
                    </a:lnTo>
                    <a:lnTo>
                      <a:pt x="11940" y="1678"/>
                    </a:lnTo>
                    <a:lnTo>
                      <a:pt x="11555" y="1234"/>
                    </a:lnTo>
                    <a:lnTo>
                      <a:pt x="11169" y="810"/>
                    </a:lnTo>
                    <a:lnTo>
                      <a:pt x="10995" y="675"/>
                    </a:lnTo>
                    <a:lnTo>
                      <a:pt x="10841" y="540"/>
                    </a:lnTo>
                    <a:lnTo>
                      <a:pt x="10687" y="424"/>
                    </a:lnTo>
                    <a:lnTo>
                      <a:pt x="10513" y="328"/>
                    </a:lnTo>
                    <a:lnTo>
                      <a:pt x="10359" y="231"/>
                    </a:lnTo>
                    <a:lnTo>
                      <a:pt x="10204" y="154"/>
                    </a:lnTo>
                    <a:lnTo>
                      <a:pt x="10050" y="96"/>
                    </a:lnTo>
                    <a:lnTo>
                      <a:pt x="9896" y="58"/>
                    </a:lnTo>
                    <a:lnTo>
                      <a:pt x="9722" y="19"/>
                    </a:lnTo>
                    <a:lnTo>
                      <a:pt x="9568" y="0"/>
                    </a:lnTo>
                    <a:close/>
                  </a:path>
                </a:pathLst>
              </a:custGeom>
              <a:gradFill>
                <a:gsLst>
                  <a:gs pos="0">
                    <a:srgbClr val="8CC396"/>
                  </a:gs>
                  <a:gs pos="100000">
                    <a:srgbClr val="4D7F56"/>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 name="Google Shape;1916;p29"/>
              <p:cNvSpPr/>
              <p:nvPr/>
            </p:nvSpPr>
            <p:spPr>
              <a:xfrm>
                <a:off x="-1152200" y="409625"/>
                <a:ext cx="459075" cy="173625"/>
              </a:xfrm>
              <a:custGeom>
                <a:avLst/>
                <a:gdLst/>
                <a:ahLst/>
                <a:cxnLst/>
                <a:rect l="l" t="t" r="r" b="b"/>
                <a:pathLst>
                  <a:path w="18363" h="6945" extrusionOk="0">
                    <a:moveTo>
                      <a:pt x="10165" y="1"/>
                    </a:moveTo>
                    <a:lnTo>
                      <a:pt x="9972" y="39"/>
                    </a:lnTo>
                    <a:lnTo>
                      <a:pt x="9799" y="97"/>
                    </a:lnTo>
                    <a:lnTo>
                      <a:pt x="9625" y="174"/>
                    </a:lnTo>
                    <a:lnTo>
                      <a:pt x="9297" y="329"/>
                    </a:lnTo>
                    <a:lnTo>
                      <a:pt x="8989" y="502"/>
                    </a:lnTo>
                    <a:lnTo>
                      <a:pt x="8391" y="869"/>
                    </a:lnTo>
                    <a:lnTo>
                      <a:pt x="7870" y="1177"/>
                    </a:lnTo>
                    <a:lnTo>
                      <a:pt x="7619" y="1332"/>
                    </a:lnTo>
                    <a:lnTo>
                      <a:pt x="7349" y="1467"/>
                    </a:lnTo>
                    <a:lnTo>
                      <a:pt x="7098" y="1582"/>
                    </a:lnTo>
                    <a:lnTo>
                      <a:pt x="6828" y="1659"/>
                    </a:lnTo>
                    <a:lnTo>
                      <a:pt x="6558" y="1717"/>
                    </a:lnTo>
                    <a:lnTo>
                      <a:pt x="6269" y="1756"/>
                    </a:lnTo>
                    <a:lnTo>
                      <a:pt x="6018" y="1756"/>
                    </a:lnTo>
                    <a:lnTo>
                      <a:pt x="5768" y="1717"/>
                    </a:lnTo>
                    <a:lnTo>
                      <a:pt x="5517" y="1659"/>
                    </a:lnTo>
                    <a:lnTo>
                      <a:pt x="5266" y="1602"/>
                    </a:lnTo>
                    <a:lnTo>
                      <a:pt x="5015" y="1505"/>
                    </a:lnTo>
                    <a:lnTo>
                      <a:pt x="4765" y="1409"/>
                    </a:lnTo>
                    <a:lnTo>
                      <a:pt x="4263" y="1216"/>
                    </a:lnTo>
                    <a:lnTo>
                      <a:pt x="3665" y="965"/>
                    </a:lnTo>
                    <a:lnTo>
                      <a:pt x="3357" y="849"/>
                    </a:lnTo>
                    <a:lnTo>
                      <a:pt x="3067" y="753"/>
                    </a:lnTo>
                    <a:lnTo>
                      <a:pt x="2739" y="695"/>
                    </a:lnTo>
                    <a:lnTo>
                      <a:pt x="2431" y="656"/>
                    </a:lnTo>
                    <a:lnTo>
                      <a:pt x="2122" y="656"/>
                    </a:lnTo>
                    <a:lnTo>
                      <a:pt x="1948" y="695"/>
                    </a:lnTo>
                    <a:lnTo>
                      <a:pt x="1794" y="714"/>
                    </a:lnTo>
                    <a:lnTo>
                      <a:pt x="1563" y="791"/>
                    </a:lnTo>
                    <a:lnTo>
                      <a:pt x="1351" y="907"/>
                    </a:lnTo>
                    <a:lnTo>
                      <a:pt x="1138" y="1042"/>
                    </a:lnTo>
                    <a:lnTo>
                      <a:pt x="945" y="1216"/>
                    </a:lnTo>
                    <a:lnTo>
                      <a:pt x="753" y="1428"/>
                    </a:lnTo>
                    <a:lnTo>
                      <a:pt x="579" y="1659"/>
                    </a:lnTo>
                    <a:lnTo>
                      <a:pt x="425" y="1930"/>
                    </a:lnTo>
                    <a:lnTo>
                      <a:pt x="290" y="2219"/>
                    </a:lnTo>
                    <a:lnTo>
                      <a:pt x="213" y="2431"/>
                    </a:lnTo>
                    <a:lnTo>
                      <a:pt x="135" y="2643"/>
                    </a:lnTo>
                    <a:lnTo>
                      <a:pt x="77" y="2875"/>
                    </a:lnTo>
                    <a:lnTo>
                      <a:pt x="39" y="3106"/>
                    </a:lnTo>
                    <a:lnTo>
                      <a:pt x="0" y="3338"/>
                    </a:lnTo>
                    <a:lnTo>
                      <a:pt x="0" y="3569"/>
                    </a:lnTo>
                    <a:lnTo>
                      <a:pt x="0" y="3820"/>
                    </a:lnTo>
                    <a:lnTo>
                      <a:pt x="20" y="4032"/>
                    </a:lnTo>
                    <a:lnTo>
                      <a:pt x="58" y="4263"/>
                    </a:lnTo>
                    <a:lnTo>
                      <a:pt x="97" y="4476"/>
                    </a:lnTo>
                    <a:lnTo>
                      <a:pt x="174" y="4688"/>
                    </a:lnTo>
                    <a:lnTo>
                      <a:pt x="270" y="4881"/>
                    </a:lnTo>
                    <a:lnTo>
                      <a:pt x="386" y="5054"/>
                    </a:lnTo>
                    <a:lnTo>
                      <a:pt x="521" y="5209"/>
                    </a:lnTo>
                    <a:lnTo>
                      <a:pt x="675" y="5363"/>
                    </a:lnTo>
                    <a:lnTo>
                      <a:pt x="849" y="5498"/>
                    </a:lnTo>
                    <a:lnTo>
                      <a:pt x="1003" y="5575"/>
                    </a:lnTo>
                    <a:lnTo>
                      <a:pt x="1177" y="5652"/>
                    </a:lnTo>
                    <a:lnTo>
                      <a:pt x="1351" y="5691"/>
                    </a:lnTo>
                    <a:lnTo>
                      <a:pt x="1524" y="5729"/>
                    </a:lnTo>
                    <a:lnTo>
                      <a:pt x="1871" y="5729"/>
                    </a:lnTo>
                    <a:lnTo>
                      <a:pt x="2045" y="5710"/>
                    </a:lnTo>
                    <a:lnTo>
                      <a:pt x="2238" y="5671"/>
                    </a:lnTo>
                    <a:lnTo>
                      <a:pt x="2411" y="5614"/>
                    </a:lnTo>
                    <a:lnTo>
                      <a:pt x="2585" y="5556"/>
                    </a:lnTo>
                    <a:lnTo>
                      <a:pt x="2913" y="5401"/>
                    </a:lnTo>
                    <a:lnTo>
                      <a:pt x="3221" y="5209"/>
                    </a:lnTo>
                    <a:lnTo>
                      <a:pt x="3511" y="4996"/>
                    </a:lnTo>
                    <a:lnTo>
                      <a:pt x="3858" y="4726"/>
                    </a:lnTo>
                    <a:lnTo>
                      <a:pt x="4167" y="4437"/>
                    </a:lnTo>
                    <a:lnTo>
                      <a:pt x="4475" y="4148"/>
                    </a:lnTo>
                    <a:lnTo>
                      <a:pt x="4803" y="3878"/>
                    </a:lnTo>
                    <a:lnTo>
                      <a:pt x="5131" y="3627"/>
                    </a:lnTo>
                    <a:lnTo>
                      <a:pt x="5305" y="3530"/>
                    </a:lnTo>
                    <a:lnTo>
                      <a:pt x="5478" y="3434"/>
                    </a:lnTo>
                    <a:lnTo>
                      <a:pt x="5613" y="4051"/>
                    </a:lnTo>
                    <a:lnTo>
                      <a:pt x="5690" y="4360"/>
                    </a:lnTo>
                    <a:lnTo>
                      <a:pt x="5806" y="4668"/>
                    </a:lnTo>
                    <a:lnTo>
                      <a:pt x="5922" y="4958"/>
                    </a:lnTo>
                    <a:lnTo>
                      <a:pt x="6057" y="5247"/>
                    </a:lnTo>
                    <a:lnTo>
                      <a:pt x="6211" y="5536"/>
                    </a:lnTo>
                    <a:lnTo>
                      <a:pt x="6385" y="5806"/>
                    </a:lnTo>
                    <a:lnTo>
                      <a:pt x="6597" y="6057"/>
                    </a:lnTo>
                    <a:lnTo>
                      <a:pt x="6828" y="6289"/>
                    </a:lnTo>
                    <a:lnTo>
                      <a:pt x="7079" y="6482"/>
                    </a:lnTo>
                    <a:lnTo>
                      <a:pt x="7330" y="6636"/>
                    </a:lnTo>
                    <a:lnTo>
                      <a:pt x="7600" y="6771"/>
                    </a:lnTo>
                    <a:lnTo>
                      <a:pt x="7889" y="6867"/>
                    </a:lnTo>
                    <a:lnTo>
                      <a:pt x="8179" y="6925"/>
                    </a:lnTo>
                    <a:lnTo>
                      <a:pt x="8449" y="6945"/>
                    </a:lnTo>
                    <a:lnTo>
                      <a:pt x="8642" y="6945"/>
                    </a:lnTo>
                    <a:lnTo>
                      <a:pt x="8815" y="6906"/>
                    </a:lnTo>
                    <a:lnTo>
                      <a:pt x="9008" y="6867"/>
                    </a:lnTo>
                    <a:lnTo>
                      <a:pt x="9182" y="6809"/>
                    </a:lnTo>
                    <a:lnTo>
                      <a:pt x="9355" y="6732"/>
                    </a:lnTo>
                    <a:lnTo>
                      <a:pt x="9510" y="6655"/>
                    </a:lnTo>
                    <a:lnTo>
                      <a:pt x="9664" y="6559"/>
                    </a:lnTo>
                    <a:lnTo>
                      <a:pt x="9799" y="6443"/>
                    </a:lnTo>
                    <a:lnTo>
                      <a:pt x="10088" y="6212"/>
                    </a:lnTo>
                    <a:lnTo>
                      <a:pt x="10339" y="5922"/>
                    </a:lnTo>
                    <a:lnTo>
                      <a:pt x="10570" y="5633"/>
                    </a:lnTo>
                    <a:lnTo>
                      <a:pt x="11014" y="5016"/>
                    </a:lnTo>
                    <a:lnTo>
                      <a:pt x="11284" y="4630"/>
                    </a:lnTo>
                    <a:lnTo>
                      <a:pt x="11573" y="4263"/>
                    </a:lnTo>
                    <a:lnTo>
                      <a:pt x="11708" y="4109"/>
                    </a:lnTo>
                    <a:lnTo>
                      <a:pt x="11805" y="3993"/>
                    </a:lnTo>
                    <a:lnTo>
                      <a:pt x="11921" y="3916"/>
                    </a:lnTo>
                    <a:lnTo>
                      <a:pt x="12056" y="3839"/>
                    </a:lnTo>
                    <a:lnTo>
                      <a:pt x="12210" y="3781"/>
                    </a:lnTo>
                    <a:lnTo>
                      <a:pt x="12345" y="3762"/>
                    </a:lnTo>
                    <a:lnTo>
                      <a:pt x="12422" y="3762"/>
                    </a:lnTo>
                    <a:lnTo>
                      <a:pt x="12499" y="3781"/>
                    </a:lnTo>
                    <a:lnTo>
                      <a:pt x="12615" y="3858"/>
                    </a:lnTo>
                    <a:lnTo>
                      <a:pt x="12731" y="3974"/>
                    </a:lnTo>
                    <a:lnTo>
                      <a:pt x="12827" y="4109"/>
                    </a:lnTo>
                    <a:lnTo>
                      <a:pt x="12924" y="4244"/>
                    </a:lnTo>
                    <a:lnTo>
                      <a:pt x="13001" y="4360"/>
                    </a:lnTo>
                    <a:lnTo>
                      <a:pt x="13116" y="4533"/>
                    </a:lnTo>
                    <a:lnTo>
                      <a:pt x="13232" y="4668"/>
                    </a:lnTo>
                    <a:lnTo>
                      <a:pt x="13367" y="4823"/>
                    </a:lnTo>
                    <a:lnTo>
                      <a:pt x="13521" y="4958"/>
                    </a:lnTo>
                    <a:lnTo>
                      <a:pt x="13676" y="5074"/>
                    </a:lnTo>
                    <a:lnTo>
                      <a:pt x="13830" y="5189"/>
                    </a:lnTo>
                    <a:lnTo>
                      <a:pt x="13984" y="5286"/>
                    </a:lnTo>
                    <a:lnTo>
                      <a:pt x="14158" y="5382"/>
                    </a:lnTo>
                    <a:lnTo>
                      <a:pt x="14351" y="5459"/>
                    </a:lnTo>
                    <a:lnTo>
                      <a:pt x="14524" y="5517"/>
                    </a:lnTo>
                    <a:lnTo>
                      <a:pt x="14717" y="5575"/>
                    </a:lnTo>
                    <a:lnTo>
                      <a:pt x="14910" y="5633"/>
                    </a:lnTo>
                    <a:lnTo>
                      <a:pt x="15103" y="5652"/>
                    </a:lnTo>
                    <a:lnTo>
                      <a:pt x="15296" y="5671"/>
                    </a:lnTo>
                    <a:lnTo>
                      <a:pt x="15489" y="5691"/>
                    </a:lnTo>
                    <a:lnTo>
                      <a:pt x="15682" y="5671"/>
                    </a:lnTo>
                    <a:lnTo>
                      <a:pt x="15971" y="5633"/>
                    </a:lnTo>
                    <a:lnTo>
                      <a:pt x="16299" y="5536"/>
                    </a:lnTo>
                    <a:lnTo>
                      <a:pt x="16646" y="5401"/>
                    </a:lnTo>
                    <a:lnTo>
                      <a:pt x="16974" y="5228"/>
                    </a:lnTo>
                    <a:lnTo>
                      <a:pt x="17302" y="5016"/>
                    </a:lnTo>
                    <a:lnTo>
                      <a:pt x="17611" y="4784"/>
                    </a:lnTo>
                    <a:lnTo>
                      <a:pt x="17746" y="4649"/>
                    </a:lnTo>
                    <a:lnTo>
                      <a:pt x="17881" y="4514"/>
                    </a:lnTo>
                    <a:lnTo>
                      <a:pt x="17996" y="4379"/>
                    </a:lnTo>
                    <a:lnTo>
                      <a:pt x="18093" y="4225"/>
                    </a:lnTo>
                    <a:lnTo>
                      <a:pt x="18189" y="4071"/>
                    </a:lnTo>
                    <a:lnTo>
                      <a:pt x="18266" y="3916"/>
                    </a:lnTo>
                    <a:lnTo>
                      <a:pt x="18324" y="3762"/>
                    </a:lnTo>
                    <a:lnTo>
                      <a:pt x="18363" y="3608"/>
                    </a:lnTo>
                    <a:lnTo>
                      <a:pt x="18363" y="3453"/>
                    </a:lnTo>
                    <a:lnTo>
                      <a:pt x="18363" y="3280"/>
                    </a:lnTo>
                    <a:lnTo>
                      <a:pt x="18344" y="3125"/>
                    </a:lnTo>
                    <a:lnTo>
                      <a:pt x="18305" y="2990"/>
                    </a:lnTo>
                    <a:lnTo>
                      <a:pt x="18209" y="2759"/>
                    </a:lnTo>
                    <a:lnTo>
                      <a:pt x="18074" y="2566"/>
                    </a:lnTo>
                    <a:lnTo>
                      <a:pt x="17939" y="2373"/>
                    </a:lnTo>
                    <a:lnTo>
                      <a:pt x="17765" y="2219"/>
                    </a:lnTo>
                    <a:lnTo>
                      <a:pt x="17591" y="2084"/>
                    </a:lnTo>
                    <a:lnTo>
                      <a:pt x="17418" y="1968"/>
                    </a:lnTo>
                    <a:lnTo>
                      <a:pt x="17225" y="1852"/>
                    </a:lnTo>
                    <a:lnTo>
                      <a:pt x="17051" y="1775"/>
                    </a:lnTo>
                    <a:lnTo>
                      <a:pt x="16743" y="1640"/>
                    </a:lnTo>
                    <a:lnTo>
                      <a:pt x="16415" y="1524"/>
                    </a:lnTo>
                    <a:lnTo>
                      <a:pt x="16087" y="1447"/>
                    </a:lnTo>
                    <a:lnTo>
                      <a:pt x="15759" y="1370"/>
                    </a:lnTo>
                    <a:lnTo>
                      <a:pt x="15084" y="1254"/>
                    </a:lnTo>
                    <a:lnTo>
                      <a:pt x="14428" y="1177"/>
                    </a:lnTo>
                    <a:lnTo>
                      <a:pt x="13734" y="1100"/>
                    </a:lnTo>
                    <a:lnTo>
                      <a:pt x="13386" y="1042"/>
                    </a:lnTo>
                    <a:lnTo>
                      <a:pt x="13039" y="984"/>
                    </a:lnTo>
                    <a:lnTo>
                      <a:pt x="12692" y="907"/>
                    </a:lnTo>
                    <a:lnTo>
                      <a:pt x="12364" y="811"/>
                    </a:lnTo>
                    <a:lnTo>
                      <a:pt x="12036" y="676"/>
                    </a:lnTo>
                    <a:lnTo>
                      <a:pt x="11728" y="541"/>
                    </a:lnTo>
                    <a:lnTo>
                      <a:pt x="11458" y="386"/>
                    </a:lnTo>
                    <a:lnTo>
                      <a:pt x="11207" y="251"/>
                    </a:lnTo>
                    <a:lnTo>
                      <a:pt x="10956" y="116"/>
                    </a:lnTo>
                    <a:lnTo>
                      <a:pt x="10821" y="78"/>
                    </a:lnTo>
                    <a:lnTo>
                      <a:pt x="10667" y="39"/>
                    </a:lnTo>
                    <a:lnTo>
                      <a:pt x="10532" y="1"/>
                    </a:lnTo>
                    <a:close/>
                  </a:path>
                </a:pathLst>
              </a:custGeom>
              <a:gradFill>
                <a:gsLst>
                  <a:gs pos="0">
                    <a:schemeClr val="lt1"/>
                  </a:gs>
                  <a:gs pos="100000">
                    <a:srgbClr val="B6C9DB"/>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917" name="Google Shape;1917;p29"/>
          <p:cNvGrpSpPr/>
          <p:nvPr/>
        </p:nvGrpSpPr>
        <p:grpSpPr>
          <a:xfrm>
            <a:off x="8708225" y="4552250"/>
            <a:ext cx="247744" cy="438861"/>
            <a:chOff x="11698550" y="1830825"/>
            <a:chExt cx="810150" cy="1435124"/>
          </a:xfrm>
        </p:grpSpPr>
        <p:pic>
          <p:nvPicPr>
            <p:cNvPr id="1918" name="Google Shape;1918;p29"/>
            <p:cNvPicPr preferRelativeResize="0"/>
            <p:nvPr/>
          </p:nvPicPr>
          <p:blipFill>
            <a:blip r:embed="rId3">
              <a:alphaModFix amt="45000"/>
            </a:blip>
            <a:stretch>
              <a:fillRect/>
            </a:stretch>
          </p:blipFill>
          <p:spPr>
            <a:xfrm>
              <a:off x="11846088" y="3150614"/>
              <a:ext cx="549414" cy="115335"/>
            </a:xfrm>
            <a:prstGeom prst="rect">
              <a:avLst/>
            </a:prstGeom>
            <a:noFill/>
            <a:ln>
              <a:noFill/>
            </a:ln>
          </p:spPr>
        </p:pic>
        <p:grpSp>
          <p:nvGrpSpPr>
            <p:cNvPr id="1919" name="Google Shape;1919;p29"/>
            <p:cNvGrpSpPr/>
            <p:nvPr/>
          </p:nvGrpSpPr>
          <p:grpSpPr>
            <a:xfrm>
              <a:off x="11698550" y="1830825"/>
              <a:ext cx="810150" cy="1371900"/>
              <a:chOff x="-1333525" y="144425"/>
              <a:chExt cx="810150" cy="1371900"/>
            </a:xfrm>
          </p:grpSpPr>
          <p:sp>
            <p:nvSpPr>
              <p:cNvPr id="1920" name="Google Shape;1920;p29"/>
              <p:cNvSpPr/>
              <p:nvPr/>
            </p:nvSpPr>
            <p:spPr>
              <a:xfrm>
                <a:off x="-976200" y="1080375"/>
                <a:ext cx="118175" cy="435950"/>
              </a:xfrm>
              <a:custGeom>
                <a:avLst/>
                <a:gdLst/>
                <a:ahLst/>
                <a:cxnLst/>
                <a:rect l="l" t="t" r="r" b="b"/>
                <a:pathLst>
                  <a:path w="4727" h="17438" extrusionOk="0">
                    <a:moveTo>
                      <a:pt x="541" y="1"/>
                    </a:moveTo>
                    <a:lnTo>
                      <a:pt x="425" y="20"/>
                    </a:lnTo>
                    <a:lnTo>
                      <a:pt x="328" y="59"/>
                    </a:lnTo>
                    <a:lnTo>
                      <a:pt x="251" y="97"/>
                    </a:lnTo>
                    <a:lnTo>
                      <a:pt x="155" y="175"/>
                    </a:lnTo>
                    <a:lnTo>
                      <a:pt x="97" y="252"/>
                    </a:lnTo>
                    <a:lnTo>
                      <a:pt x="58" y="329"/>
                    </a:lnTo>
                    <a:lnTo>
                      <a:pt x="20" y="445"/>
                    </a:lnTo>
                    <a:lnTo>
                      <a:pt x="1" y="541"/>
                    </a:lnTo>
                    <a:lnTo>
                      <a:pt x="1" y="16917"/>
                    </a:lnTo>
                    <a:lnTo>
                      <a:pt x="20" y="17013"/>
                    </a:lnTo>
                    <a:lnTo>
                      <a:pt x="58" y="17129"/>
                    </a:lnTo>
                    <a:lnTo>
                      <a:pt x="97" y="17206"/>
                    </a:lnTo>
                    <a:lnTo>
                      <a:pt x="155" y="17283"/>
                    </a:lnTo>
                    <a:lnTo>
                      <a:pt x="251" y="17361"/>
                    </a:lnTo>
                    <a:lnTo>
                      <a:pt x="328" y="17399"/>
                    </a:lnTo>
                    <a:lnTo>
                      <a:pt x="425" y="17438"/>
                    </a:lnTo>
                    <a:lnTo>
                      <a:pt x="4302" y="17438"/>
                    </a:lnTo>
                    <a:lnTo>
                      <a:pt x="4398" y="17399"/>
                    </a:lnTo>
                    <a:lnTo>
                      <a:pt x="4495" y="17361"/>
                    </a:lnTo>
                    <a:lnTo>
                      <a:pt x="4572" y="17283"/>
                    </a:lnTo>
                    <a:lnTo>
                      <a:pt x="4630" y="17206"/>
                    </a:lnTo>
                    <a:lnTo>
                      <a:pt x="4688" y="17129"/>
                    </a:lnTo>
                    <a:lnTo>
                      <a:pt x="4726" y="17013"/>
                    </a:lnTo>
                    <a:lnTo>
                      <a:pt x="4726" y="16917"/>
                    </a:lnTo>
                    <a:lnTo>
                      <a:pt x="4726" y="541"/>
                    </a:lnTo>
                    <a:lnTo>
                      <a:pt x="4726" y="445"/>
                    </a:lnTo>
                    <a:lnTo>
                      <a:pt x="4688" y="329"/>
                    </a:lnTo>
                    <a:lnTo>
                      <a:pt x="4630" y="252"/>
                    </a:lnTo>
                    <a:lnTo>
                      <a:pt x="4572" y="175"/>
                    </a:lnTo>
                    <a:lnTo>
                      <a:pt x="4495" y="97"/>
                    </a:lnTo>
                    <a:lnTo>
                      <a:pt x="4398" y="59"/>
                    </a:lnTo>
                    <a:lnTo>
                      <a:pt x="4302" y="20"/>
                    </a:lnTo>
                    <a:lnTo>
                      <a:pt x="4186" y="1"/>
                    </a:lnTo>
                    <a:close/>
                  </a:path>
                </a:pathLst>
              </a:custGeom>
              <a:gradFill>
                <a:gsLst>
                  <a:gs pos="0">
                    <a:srgbClr val="C27F69"/>
                  </a:gs>
                  <a:gs pos="100000">
                    <a:srgbClr val="724536"/>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 name="Google Shape;1921;p29"/>
              <p:cNvSpPr/>
              <p:nvPr/>
            </p:nvSpPr>
            <p:spPr>
              <a:xfrm>
                <a:off x="-1331100" y="577925"/>
                <a:ext cx="807725" cy="717075"/>
              </a:xfrm>
              <a:custGeom>
                <a:avLst/>
                <a:gdLst/>
                <a:ahLst/>
                <a:cxnLst/>
                <a:rect l="l" t="t" r="r" b="b"/>
                <a:pathLst>
                  <a:path w="32309" h="28683" extrusionOk="0">
                    <a:moveTo>
                      <a:pt x="16993" y="0"/>
                    </a:moveTo>
                    <a:lnTo>
                      <a:pt x="16723" y="20"/>
                    </a:lnTo>
                    <a:lnTo>
                      <a:pt x="16453" y="39"/>
                    </a:lnTo>
                    <a:lnTo>
                      <a:pt x="16183" y="97"/>
                    </a:lnTo>
                    <a:lnTo>
                      <a:pt x="15913" y="155"/>
                    </a:lnTo>
                    <a:lnTo>
                      <a:pt x="15643" y="232"/>
                    </a:lnTo>
                    <a:lnTo>
                      <a:pt x="15373" y="328"/>
                    </a:lnTo>
                    <a:lnTo>
                      <a:pt x="15122" y="444"/>
                    </a:lnTo>
                    <a:lnTo>
                      <a:pt x="14852" y="579"/>
                    </a:lnTo>
                    <a:lnTo>
                      <a:pt x="14582" y="714"/>
                    </a:lnTo>
                    <a:lnTo>
                      <a:pt x="14062" y="1042"/>
                    </a:lnTo>
                    <a:lnTo>
                      <a:pt x="13541" y="1408"/>
                    </a:lnTo>
                    <a:lnTo>
                      <a:pt x="13039" y="1833"/>
                    </a:lnTo>
                    <a:lnTo>
                      <a:pt x="12519" y="2276"/>
                    </a:lnTo>
                    <a:lnTo>
                      <a:pt x="12017" y="2739"/>
                    </a:lnTo>
                    <a:lnTo>
                      <a:pt x="11516" y="3241"/>
                    </a:lnTo>
                    <a:lnTo>
                      <a:pt x="10975" y="3819"/>
                    </a:lnTo>
                    <a:lnTo>
                      <a:pt x="10435" y="4398"/>
                    </a:lnTo>
                    <a:lnTo>
                      <a:pt x="9915" y="5015"/>
                    </a:lnTo>
                    <a:lnTo>
                      <a:pt x="9413" y="5613"/>
                    </a:lnTo>
                    <a:lnTo>
                      <a:pt x="8931" y="6250"/>
                    </a:lnTo>
                    <a:lnTo>
                      <a:pt x="8449" y="6886"/>
                    </a:lnTo>
                    <a:lnTo>
                      <a:pt x="7986" y="7542"/>
                    </a:lnTo>
                    <a:lnTo>
                      <a:pt x="7542" y="8198"/>
                    </a:lnTo>
                    <a:lnTo>
                      <a:pt x="7118" y="8873"/>
                    </a:lnTo>
                    <a:lnTo>
                      <a:pt x="6693" y="9548"/>
                    </a:lnTo>
                    <a:lnTo>
                      <a:pt x="6288" y="10223"/>
                    </a:lnTo>
                    <a:lnTo>
                      <a:pt x="5883" y="10918"/>
                    </a:lnTo>
                    <a:lnTo>
                      <a:pt x="5498" y="11631"/>
                    </a:lnTo>
                    <a:lnTo>
                      <a:pt x="5131" y="12326"/>
                    </a:lnTo>
                    <a:lnTo>
                      <a:pt x="4417" y="13753"/>
                    </a:lnTo>
                    <a:lnTo>
                      <a:pt x="3916" y="14775"/>
                    </a:lnTo>
                    <a:lnTo>
                      <a:pt x="3376" y="15798"/>
                    </a:lnTo>
                    <a:lnTo>
                      <a:pt x="2836" y="16801"/>
                    </a:lnTo>
                    <a:lnTo>
                      <a:pt x="2315" y="17842"/>
                    </a:lnTo>
                    <a:lnTo>
                      <a:pt x="1813" y="18864"/>
                    </a:lnTo>
                    <a:lnTo>
                      <a:pt x="1331" y="19906"/>
                    </a:lnTo>
                    <a:lnTo>
                      <a:pt x="1119" y="20446"/>
                    </a:lnTo>
                    <a:lnTo>
                      <a:pt x="907" y="20986"/>
                    </a:lnTo>
                    <a:lnTo>
                      <a:pt x="714" y="21507"/>
                    </a:lnTo>
                    <a:lnTo>
                      <a:pt x="540" y="22066"/>
                    </a:lnTo>
                    <a:lnTo>
                      <a:pt x="367" y="22645"/>
                    </a:lnTo>
                    <a:lnTo>
                      <a:pt x="213" y="23243"/>
                    </a:lnTo>
                    <a:lnTo>
                      <a:pt x="135" y="23609"/>
                    </a:lnTo>
                    <a:lnTo>
                      <a:pt x="77" y="23995"/>
                    </a:lnTo>
                    <a:lnTo>
                      <a:pt x="20" y="24400"/>
                    </a:lnTo>
                    <a:lnTo>
                      <a:pt x="0" y="24786"/>
                    </a:lnTo>
                    <a:lnTo>
                      <a:pt x="0" y="25172"/>
                    </a:lnTo>
                    <a:lnTo>
                      <a:pt x="20" y="25558"/>
                    </a:lnTo>
                    <a:lnTo>
                      <a:pt x="97" y="25924"/>
                    </a:lnTo>
                    <a:lnTo>
                      <a:pt x="193" y="26310"/>
                    </a:lnTo>
                    <a:lnTo>
                      <a:pt x="270" y="26483"/>
                    </a:lnTo>
                    <a:lnTo>
                      <a:pt x="367" y="26657"/>
                    </a:lnTo>
                    <a:lnTo>
                      <a:pt x="463" y="26831"/>
                    </a:lnTo>
                    <a:lnTo>
                      <a:pt x="579" y="27004"/>
                    </a:lnTo>
                    <a:lnTo>
                      <a:pt x="695" y="27159"/>
                    </a:lnTo>
                    <a:lnTo>
                      <a:pt x="830" y="27294"/>
                    </a:lnTo>
                    <a:lnTo>
                      <a:pt x="965" y="27429"/>
                    </a:lnTo>
                    <a:lnTo>
                      <a:pt x="1119" y="27544"/>
                    </a:lnTo>
                    <a:lnTo>
                      <a:pt x="1273" y="27660"/>
                    </a:lnTo>
                    <a:lnTo>
                      <a:pt x="1447" y="27756"/>
                    </a:lnTo>
                    <a:lnTo>
                      <a:pt x="1621" y="27834"/>
                    </a:lnTo>
                    <a:lnTo>
                      <a:pt x="1794" y="27911"/>
                    </a:lnTo>
                    <a:lnTo>
                      <a:pt x="1987" y="27949"/>
                    </a:lnTo>
                    <a:lnTo>
                      <a:pt x="2161" y="27969"/>
                    </a:lnTo>
                    <a:lnTo>
                      <a:pt x="2354" y="27988"/>
                    </a:lnTo>
                    <a:lnTo>
                      <a:pt x="2546" y="27969"/>
                    </a:lnTo>
                    <a:lnTo>
                      <a:pt x="2836" y="27911"/>
                    </a:lnTo>
                    <a:lnTo>
                      <a:pt x="3106" y="27814"/>
                    </a:lnTo>
                    <a:lnTo>
                      <a:pt x="3357" y="27679"/>
                    </a:lnTo>
                    <a:lnTo>
                      <a:pt x="3607" y="27525"/>
                    </a:lnTo>
                    <a:lnTo>
                      <a:pt x="3839" y="27332"/>
                    </a:lnTo>
                    <a:lnTo>
                      <a:pt x="4070" y="27139"/>
                    </a:lnTo>
                    <a:lnTo>
                      <a:pt x="4514" y="26715"/>
                    </a:lnTo>
                    <a:lnTo>
                      <a:pt x="4957" y="26310"/>
                    </a:lnTo>
                    <a:lnTo>
                      <a:pt x="5189" y="26117"/>
                    </a:lnTo>
                    <a:lnTo>
                      <a:pt x="5440" y="25943"/>
                    </a:lnTo>
                    <a:lnTo>
                      <a:pt x="5671" y="25808"/>
                    </a:lnTo>
                    <a:lnTo>
                      <a:pt x="5941" y="25693"/>
                    </a:lnTo>
                    <a:lnTo>
                      <a:pt x="6211" y="25615"/>
                    </a:lnTo>
                    <a:lnTo>
                      <a:pt x="6346" y="25596"/>
                    </a:lnTo>
                    <a:lnTo>
                      <a:pt x="6501" y="25577"/>
                    </a:lnTo>
                    <a:lnTo>
                      <a:pt x="6771" y="25596"/>
                    </a:lnTo>
                    <a:lnTo>
                      <a:pt x="7041" y="25635"/>
                    </a:lnTo>
                    <a:lnTo>
                      <a:pt x="7291" y="25731"/>
                    </a:lnTo>
                    <a:lnTo>
                      <a:pt x="7523" y="25847"/>
                    </a:lnTo>
                    <a:lnTo>
                      <a:pt x="7754" y="25982"/>
                    </a:lnTo>
                    <a:lnTo>
                      <a:pt x="7966" y="26156"/>
                    </a:lnTo>
                    <a:lnTo>
                      <a:pt x="8159" y="26329"/>
                    </a:lnTo>
                    <a:lnTo>
                      <a:pt x="8352" y="26541"/>
                    </a:lnTo>
                    <a:lnTo>
                      <a:pt x="8738" y="26966"/>
                    </a:lnTo>
                    <a:lnTo>
                      <a:pt x="9104" y="27390"/>
                    </a:lnTo>
                    <a:lnTo>
                      <a:pt x="9278" y="27602"/>
                    </a:lnTo>
                    <a:lnTo>
                      <a:pt x="9471" y="27795"/>
                    </a:lnTo>
                    <a:lnTo>
                      <a:pt x="9664" y="27969"/>
                    </a:lnTo>
                    <a:lnTo>
                      <a:pt x="9876" y="28142"/>
                    </a:lnTo>
                    <a:lnTo>
                      <a:pt x="10165" y="28335"/>
                    </a:lnTo>
                    <a:lnTo>
                      <a:pt x="10474" y="28489"/>
                    </a:lnTo>
                    <a:lnTo>
                      <a:pt x="10783" y="28586"/>
                    </a:lnTo>
                    <a:lnTo>
                      <a:pt x="11091" y="28663"/>
                    </a:lnTo>
                    <a:lnTo>
                      <a:pt x="11400" y="28682"/>
                    </a:lnTo>
                    <a:lnTo>
                      <a:pt x="11708" y="28682"/>
                    </a:lnTo>
                    <a:lnTo>
                      <a:pt x="12017" y="28624"/>
                    </a:lnTo>
                    <a:lnTo>
                      <a:pt x="12326" y="28567"/>
                    </a:lnTo>
                    <a:lnTo>
                      <a:pt x="12634" y="28451"/>
                    </a:lnTo>
                    <a:lnTo>
                      <a:pt x="12924" y="28335"/>
                    </a:lnTo>
                    <a:lnTo>
                      <a:pt x="13213" y="28162"/>
                    </a:lnTo>
                    <a:lnTo>
                      <a:pt x="13483" y="27988"/>
                    </a:lnTo>
                    <a:lnTo>
                      <a:pt x="13753" y="27795"/>
                    </a:lnTo>
                    <a:lnTo>
                      <a:pt x="14004" y="27564"/>
                    </a:lnTo>
                    <a:lnTo>
                      <a:pt x="14235" y="27332"/>
                    </a:lnTo>
                    <a:lnTo>
                      <a:pt x="14467" y="27081"/>
                    </a:lnTo>
                    <a:lnTo>
                      <a:pt x="14698" y="26811"/>
                    </a:lnTo>
                    <a:lnTo>
                      <a:pt x="14949" y="26561"/>
                    </a:lnTo>
                    <a:lnTo>
                      <a:pt x="15200" y="26310"/>
                    </a:lnTo>
                    <a:lnTo>
                      <a:pt x="15489" y="26098"/>
                    </a:lnTo>
                    <a:lnTo>
                      <a:pt x="15643" y="26001"/>
                    </a:lnTo>
                    <a:lnTo>
                      <a:pt x="15778" y="25905"/>
                    </a:lnTo>
                    <a:lnTo>
                      <a:pt x="15933" y="25847"/>
                    </a:lnTo>
                    <a:lnTo>
                      <a:pt x="16087" y="25789"/>
                    </a:lnTo>
                    <a:lnTo>
                      <a:pt x="16241" y="25750"/>
                    </a:lnTo>
                    <a:lnTo>
                      <a:pt x="16415" y="25731"/>
                    </a:lnTo>
                    <a:lnTo>
                      <a:pt x="16569" y="25750"/>
                    </a:lnTo>
                    <a:lnTo>
                      <a:pt x="16743" y="25770"/>
                    </a:lnTo>
                    <a:lnTo>
                      <a:pt x="16974" y="25828"/>
                    </a:lnTo>
                    <a:lnTo>
                      <a:pt x="17186" y="25924"/>
                    </a:lnTo>
                    <a:lnTo>
                      <a:pt x="17379" y="26040"/>
                    </a:lnTo>
                    <a:lnTo>
                      <a:pt x="17572" y="26175"/>
                    </a:lnTo>
                    <a:lnTo>
                      <a:pt x="18170" y="26599"/>
                    </a:lnTo>
                    <a:lnTo>
                      <a:pt x="18787" y="26985"/>
                    </a:lnTo>
                    <a:lnTo>
                      <a:pt x="19115" y="27178"/>
                    </a:lnTo>
                    <a:lnTo>
                      <a:pt x="19424" y="27332"/>
                    </a:lnTo>
                    <a:lnTo>
                      <a:pt x="19771" y="27467"/>
                    </a:lnTo>
                    <a:lnTo>
                      <a:pt x="20099" y="27583"/>
                    </a:lnTo>
                    <a:lnTo>
                      <a:pt x="20465" y="27660"/>
                    </a:lnTo>
                    <a:lnTo>
                      <a:pt x="20832" y="27699"/>
                    </a:lnTo>
                    <a:lnTo>
                      <a:pt x="21025" y="27699"/>
                    </a:lnTo>
                    <a:lnTo>
                      <a:pt x="21198" y="27679"/>
                    </a:lnTo>
                    <a:lnTo>
                      <a:pt x="21391" y="27660"/>
                    </a:lnTo>
                    <a:lnTo>
                      <a:pt x="21565" y="27621"/>
                    </a:lnTo>
                    <a:lnTo>
                      <a:pt x="21738" y="27583"/>
                    </a:lnTo>
                    <a:lnTo>
                      <a:pt x="21912" y="27525"/>
                    </a:lnTo>
                    <a:lnTo>
                      <a:pt x="22066" y="27448"/>
                    </a:lnTo>
                    <a:lnTo>
                      <a:pt x="22221" y="27351"/>
                    </a:lnTo>
                    <a:lnTo>
                      <a:pt x="22375" y="27255"/>
                    </a:lnTo>
                    <a:lnTo>
                      <a:pt x="22510" y="27159"/>
                    </a:lnTo>
                    <a:lnTo>
                      <a:pt x="22645" y="27023"/>
                    </a:lnTo>
                    <a:lnTo>
                      <a:pt x="22741" y="26888"/>
                    </a:lnTo>
                    <a:lnTo>
                      <a:pt x="22896" y="26657"/>
                    </a:lnTo>
                    <a:lnTo>
                      <a:pt x="23031" y="26426"/>
                    </a:lnTo>
                    <a:lnTo>
                      <a:pt x="23166" y="26175"/>
                    </a:lnTo>
                    <a:lnTo>
                      <a:pt x="23301" y="25943"/>
                    </a:lnTo>
                    <a:lnTo>
                      <a:pt x="23455" y="25731"/>
                    </a:lnTo>
                    <a:lnTo>
                      <a:pt x="23532" y="25654"/>
                    </a:lnTo>
                    <a:lnTo>
                      <a:pt x="23629" y="25577"/>
                    </a:lnTo>
                    <a:lnTo>
                      <a:pt x="23725" y="25519"/>
                    </a:lnTo>
                    <a:lnTo>
                      <a:pt x="23822" y="25461"/>
                    </a:lnTo>
                    <a:lnTo>
                      <a:pt x="23937" y="25423"/>
                    </a:lnTo>
                    <a:lnTo>
                      <a:pt x="24072" y="25423"/>
                    </a:lnTo>
                    <a:lnTo>
                      <a:pt x="24227" y="25442"/>
                    </a:lnTo>
                    <a:lnTo>
                      <a:pt x="24400" y="25480"/>
                    </a:lnTo>
                    <a:lnTo>
                      <a:pt x="24554" y="25538"/>
                    </a:lnTo>
                    <a:lnTo>
                      <a:pt x="24689" y="25615"/>
                    </a:lnTo>
                    <a:lnTo>
                      <a:pt x="25133" y="25885"/>
                    </a:lnTo>
                    <a:lnTo>
                      <a:pt x="25557" y="26156"/>
                    </a:lnTo>
                    <a:lnTo>
                      <a:pt x="26425" y="26696"/>
                    </a:lnTo>
                    <a:lnTo>
                      <a:pt x="26850" y="26966"/>
                    </a:lnTo>
                    <a:lnTo>
                      <a:pt x="27293" y="27197"/>
                    </a:lnTo>
                    <a:lnTo>
                      <a:pt x="27737" y="27429"/>
                    </a:lnTo>
                    <a:lnTo>
                      <a:pt x="28200" y="27602"/>
                    </a:lnTo>
                    <a:lnTo>
                      <a:pt x="28451" y="27679"/>
                    </a:lnTo>
                    <a:lnTo>
                      <a:pt x="28701" y="27737"/>
                    </a:lnTo>
                    <a:lnTo>
                      <a:pt x="28952" y="27776"/>
                    </a:lnTo>
                    <a:lnTo>
                      <a:pt x="29222" y="27795"/>
                    </a:lnTo>
                    <a:lnTo>
                      <a:pt x="29724" y="27795"/>
                    </a:lnTo>
                    <a:lnTo>
                      <a:pt x="29994" y="27756"/>
                    </a:lnTo>
                    <a:lnTo>
                      <a:pt x="30245" y="27718"/>
                    </a:lnTo>
                    <a:lnTo>
                      <a:pt x="30476" y="27660"/>
                    </a:lnTo>
                    <a:lnTo>
                      <a:pt x="30707" y="27564"/>
                    </a:lnTo>
                    <a:lnTo>
                      <a:pt x="30939" y="27467"/>
                    </a:lnTo>
                    <a:lnTo>
                      <a:pt x="31151" y="27351"/>
                    </a:lnTo>
                    <a:lnTo>
                      <a:pt x="31344" y="27197"/>
                    </a:lnTo>
                    <a:lnTo>
                      <a:pt x="31518" y="27043"/>
                    </a:lnTo>
                    <a:lnTo>
                      <a:pt x="31672" y="26850"/>
                    </a:lnTo>
                    <a:lnTo>
                      <a:pt x="31807" y="26638"/>
                    </a:lnTo>
                    <a:lnTo>
                      <a:pt x="31942" y="26387"/>
                    </a:lnTo>
                    <a:lnTo>
                      <a:pt x="32058" y="26117"/>
                    </a:lnTo>
                    <a:lnTo>
                      <a:pt x="32135" y="25847"/>
                    </a:lnTo>
                    <a:lnTo>
                      <a:pt x="32212" y="25558"/>
                    </a:lnTo>
                    <a:lnTo>
                      <a:pt x="32270" y="25249"/>
                    </a:lnTo>
                    <a:lnTo>
                      <a:pt x="32289" y="24940"/>
                    </a:lnTo>
                    <a:lnTo>
                      <a:pt x="32308" y="24612"/>
                    </a:lnTo>
                    <a:lnTo>
                      <a:pt x="32308" y="24285"/>
                    </a:lnTo>
                    <a:lnTo>
                      <a:pt x="32289" y="23957"/>
                    </a:lnTo>
                    <a:lnTo>
                      <a:pt x="32251" y="23609"/>
                    </a:lnTo>
                    <a:lnTo>
                      <a:pt x="32212" y="23262"/>
                    </a:lnTo>
                    <a:lnTo>
                      <a:pt x="32135" y="22915"/>
                    </a:lnTo>
                    <a:lnTo>
                      <a:pt x="31980" y="22201"/>
                    </a:lnTo>
                    <a:lnTo>
                      <a:pt x="31788" y="21488"/>
                    </a:lnTo>
                    <a:lnTo>
                      <a:pt x="31556" y="20774"/>
                    </a:lnTo>
                    <a:lnTo>
                      <a:pt x="31305" y="20080"/>
                    </a:lnTo>
                    <a:lnTo>
                      <a:pt x="31016" y="19405"/>
                    </a:lnTo>
                    <a:lnTo>
                      <a:pt x="30727" y="18749"/>
                    </a:lnTo>
                    <a:lnTo>
                      <a:pt x="30418" y="18132"/>
                    </a:lnTo>
                    <a:lnTo>
                      <a:pt x="30129" y="17572"/>
                    </a:lnTo>
                    <a:lnTo>
                      <a:pt x="29839" y="17051"/>
                    </a:lnTo>
                    <a:lnTo>
                      <a:pt x="29569" y="16588"/>
                    </a:lnTo>
                    <a:lnTo>
                      <a:pt x="29049" y="15720"/>
                    </a:lnTo>
                    <a:lnTo>
                      <a:pt x="28509" y="14795"/>
                    </a:lnTo>
                    <a:lnTo>
                      <a:pt x="27428" y="12827"/>
                    </a:lnTo>
                    <a:lnTo>
                      <a:pt x="26310" y="10763"/>
                    </a:lnTo>
                    <a:lnTo>
                      <a:pt x="25133" y="8680"/>
                    </a:lnTo>
                    <a:lnTo>
                      <a:pt x="24535" y="7639"/>
                    </a:lnTo>
                    <a:lnTo>
                      <a:pt x="23937" y="6616"/>
                    </a:lnTo>
                    <a:lnTo>
                      <a:pt x="23320" y="5633"/>
                    </a:lnTo>
                    <a:lnTo>
                      <a:pt x="22683" y="4687"/>
                    </a:lnTo>
                    <a:lnTo>
                      <a:pt x="22028" y="3781"/>
                    </a:lnTo>
                    <a:lnTo>
                      <a:pt x="21700" y="3337"/>
                    </a:lnTo>
                    <a:lnTo>
                      <a:pt x="21372" y="2932"/>
                    </a:lnTo>
                    <a:lnTo>
                      <a:pt x="21044" y="2527"/>
                    </a:lnTo>
                    <a:lnTo>
                      <a:pt x="20697" y="2141"/>
                    </a:lnTo>
                    <a:lnTo>
                      <a:pt x="20369" y="1775"/>
                    </a:lnTo>
                    <a:lnTo>
                      <a:pt x="20022" y="1428"/>
                    </a:lnTo>
                    <a:lnTo>
                      <a:pt x="19752" y="1158"/>
                    </a:lnTo>
                    <a:lnTo>
                      <a:pt x="19462" y="945"/>
                    </a:lnTo>
                    <a:lnTo>
                      <a:pt x="19192" y="733"/>
                    </a:lnTo>
                    <a:lnTo>
                      <a:pt x="18903" y="560"/>
                    </a:lnTo>
                    <a:lnTo>
                      <a:pt x="18633" y="405"/>
                    </a:lnTo>
                    <a:lnTo>
                      <a:pt x="18363" y="290"/>
                    </a:lnTo>
                    <a:lnTo>
                      <a:pt x="18093" y="174"/>
                    </a:lnTo>
                    <a:lnTo>
                      <a:pt x="17804" y="97"/>
                    </a:lnTo>
                    <a:lnTo>
                      <a:pt x="17533" y="58"/>
                    </a:lnTo>
                    <a:lnTo>
                      <a:pt x="17263" y="20"/>
                    </a:lnTo>
                    <a:lnTo>
                      <a:pt x="16993" y="0"/>
                    </a:lnTo>
                    <a:close/>
                  </a:path>
                </a:pathLst>
              </a:custGeom>
              <a:gradFill>
                <a:gsLst>
                  <a:gs pos="0">
                    <a:srgbClr val="8CC396"/>
                  </a:gs>
                  <a:gs pos="100000">
                    <a:srgbClr val="4D7F56"/>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 name="Google Shape;1922;p29"/>
              <p:cNvSpPr/>
              <p:nvPr/>
            </p:nvSpPr>
            <p:spPr>
              <a:xfrm>
                <a:off x="-1333525" y="1090025"/>
                <a:ext cx="805800" cy="208825"/>
              </a:xfrm>
              <a:custGeom>
                <a:avLst/>
                <a:gdLst/>
                <a:ahLst/>
                <a:cxnLst/>
                <a:rect l="l" t="t" r="r" b="b"/>
                <a:pathLst>
                  <a:path w="32232" h="8353" extrusionOk="0">
                    <a:moveTo>
                      <a:pt x="22510" y="1"/>
                    </a:moveTo>
                    <a:lnTo>
                      <a:pt x="22356" y="20"/>
                    </a:lnTo>
                    <a:lnTo>
                      <a:pt x="22183" y="39"/>
                    </a:lnTo>
                    <a:lnTo>
                      <a:pt x="22009" y="78"/>
                    </a:lnTo>
                    <a:lnTo>
                      <a:pt x="21700" y="174"/>
                    </a:lnTo>
                    <a:lnTo>
                      <a:pt x="21392" y="309"/>
                    </a:lnTo>
                    <a:lnTo>
                      <a:pt x="21083" y="464"/>
                    </a:lnTo>
                    <a:lnTo>
                      <a:pt x="20813" y="657"/>
                    </a:lnTo>
                    <a:lnTo>
                      <a:pt x="20273" y="1004"/>
                    </a:lnTo>
                    <a:lnTo>
                      <a:pt x="19887" y="1274"/>
                    </a:lnTo>
                    <a:lnTo>
                      <a:pt x="19501" y="1524"/>
                    </a:lnTo>
                    <a:lnTo>
                      <a:pt x="19096" y="1756"/>
                    </a:lnTo>
                    <a:lnTo>
                      <a:pt x="18691" y="1968"/>
                    </a:lnTo>
                    <a:lnTo>
                      <a:pt x="18286" y="2142"/>
                    </a:lnTo>
                    <a:lnTo>
                      <a:pt x="18074" y="2200"/>
                    </a:lnTo>
                    <a:lnTo>
                      <a:pt x="17862" y="2257"/>
                    </a:lnTo>
                    <a:lnTo>
                      <a:pt x="17650" y="2296"/>
                    </a:lnTo>
                    <a:lnTo>
                      <a:pt x="17418" y="2335"/>
                    </a:lnTo>
                    <a:lnTo>
                      <a:pt x="16994" y="2335"/>
                    </a:lnTo>
                    <a:lnTo>
                      <a:pt x="16627" y="2296"/>
                    </a:lnTo>
                    <a:lnTo>
                      <a:pt x="16261" y="2219"/>
                    </a:lnTo>
                    <a:lnTo>
                      <a:pt x="15914" y="2103"/>
                    </a:lnTo>
                    <a:lnTo>
                      <a:pt x="15547" y="1987"/>
                    </a:lnTo>
                    <a:lnTo>
                      <a:pt x="15084" y="1852"/>
                    </a:lnTo>
                    <a:lnTo>
                      <a:pt x="14602" y="1717"/>
                    </a:lnTo>
                    <a:lnTo>
                      <a:pt x="14371" y="1679"/>
                    </a:lnTo>
                    <a:lnTo>
                      <a:pt x="14120" y="1640"/>
                    </a:lnTo>
                    <a:lnTo>
                      <a:pt x="13869" y="1640"/>
                    </a:lnTo>
                    <a:lnTo>
                      <a:pt x="13618" y="1660"/>
                    </a:lnTo>
                    <a:lnTo>
                      <a:pt x="13426" y="1698"/>
                    </a:lnTo>
                    <a:lnTo>
                      <a:pt x="13213" y="1737"/>
                    </a:lnTo>
                    <a:lnTo>
                      <a:pt x="13021" y="1795"/>
                    </a:lnTo>
                    <a:lnTo>
                      <a:pt x="12828" y="1872"/>
                    </a:lnTo>
                    <a:lnTo>
                      <a:pt x="12461" y="2026"/>
                    </a:lnTo>
                    <a:lnTo>
                      <a:pt x="12095" y="2219"/>
                    </a:lnTo>
                    <a:lnTo>
                      <a:pt x="11670" y="2412"/>
                    </a:lnTo>
                    <a:lnTo>
                      <a:pt x="11458" y="2508"/>
                    </a:lnTo>
                    <a:lnTo>
                      <a:pt x="11246" y="2605"/>
                    </a:lnTo>
                    <a:lnTo>
                      <a:pt x="10860" y="2720"/>
                    </a:lnTo>
                    <a:lnTo>
                      <a:pt x="10455" y="2798"/>
                    </a:lnTo>
                    <a:lnTo>
                      <a:pt x="10050" y="2836"/>
                    </a:lnTo>
                    <a:lnTo>
                      <a:pt x="9626" y="2855"/>
                    </a:lnTo>
                    <a:lnTo>
                      <a:pt x="9201" y="2855"/>
                    </a:lnTo>
                    <a:lnTo>
                      <a:pt x="8796" y="2836"/>
                    </a:lnTo>
                    <a:lnTo>
                      <a:pt x="7948" y="2759"/>
                    </a:lnTo>
                    <a:lnTo>
                      <a:pt x="7446" y="2701"/>
                    </a:lnTo>
                    <a:lnTo>
                      <a:pt x="6925" y="2663"/>
                    </a:lnTo>
                    <a:lnTo>
                      <a:pt x="6231" y="2643"/>
                    </a:lnTo>
                    <a:lnTo>
                      <a:pt x="5517" y="2663"/>
                    </a:lnTo>
                    <a:lnTo>
                      <a:pt x="4823" y="2720"/>
                    </a:lnTo>
                    <a:lnTo>
                      <a:pt x="4129" y="2817"/>
                    </a:lnTo>
                    <a:lnTo>
                      <a:pt x="3434" y="2933"/>
                    </a:lnTo>
                    <a:lnTo>
                      <a:pt x="2740" y="3106"/>
                    </a:lnTo>
                    <a:lnTo>
                      <a:pt x="2084" y="3318"/>
                    </a:lnTo>
                    <a:lnTo>
                      <a:pt x="1409" y="3550"/>
                    </a:lnTo>
                    <a:lnTo>
                      <a:pt x="1409" y="3569"/>
                    </a:lnTo>
                    <a:lnTo>
                      <a:pt x="1158" y="3666"/>
                    </a:lnTo>
                    <a:lnTo>
                      <a:pt x="927" y="3762"/>
                    </a:lnTo>
                    <a:lnTo>
                      <a:pt x="695" y="3897"/>
                    </a:lnTo>
                    <a:lnTo>
                      <a:pt x="483" y="4051"/>
                    </a:lnTo>
                    <a:lnTo>
                      <a:pt x="387" y="4128"/>
                    </a:lnTo>
                    <a:lnTo>
                      <a:pt x="310" y="4225"/>
                    </a:lnTo>
                    <a:lnTo>
                      <a:pt x="232" y="4321"/>
                    </a:lnTo>
                    <a:lnTo>
                      <a:pt x="155" y="4437"/>
                    </a:lnTo>
                    <a:lnTo>
                      <a:pt x="97" y="4572"/>
                    </a:lnTo>
                    <a:lnTo>
                      <a:pt x="59" y="4707"/>
                    </a:lnTo>
                    <a:lnTo>
                      <a:pt x="20" y="4842"/>
                    </a:lnTo>
                    <a:lnTo>
                      <a:pt x="1" y="5016"/>
                    </a:lnTo>
                    <a:lnTo>
                      <a:pt x="1" y="5324"/>
                    </a:lnTo>
                    <a:lnTo>
                      <a:pt x="20" y="5614"/>
                    </a:lnTo>
                    <a:lnTo>
                      <a:pt x="97" y="5884"/>
                    </a:lnTo>
                    <a:lnTo>
                      <a:pt x="213" y="6115"/>
                    </a:lnTo>
                    <a:lnTo>
                      <a:pt x="348" y="6366"/>
                    </a:lnTo>
                    <a:lnTo>
                      <a:pt x="522" y="6578"/>
                    </a:lnTo>
                    <a:lnTo>
                      <a:pt x="715" y="6810"/>
                    </a:lnTo>
                    <a:lnTo>
                      <a:pt x="946" y="7022"/>
                    </a:lnTo>
                    <a:lnTo>
                      <a:pt x="1139" y="7176"/>
                    </a:lnTo>
                    <a:lnTo>
                      <a:pt x="1351" y="7330"/>
                    </a:lnTo>
                    <a:lnTo>
                      <a:pt x="1563" y="7446"/>
                    </a:lnTo>
                    <a:lnTo>
                      <a:pt x="1775" y="7523"/>
                    </a:lnTo>
                    <a:lnTo>
                      <a:pt x="1988" y="7600"/>
                    </a:lnTo>
                    <a:lnTo>
                      <a:pt x="2219" y="7639"/>
                    </a:lnTo>
                    <a:lnTo>
                      <a:pt x="2431" y="7639"/>
                    </a:lnTo>
                    <a:lnTo>
                      <a:pt x="2663" y="7620"/>
                    </a:lnTo>
                    <a:lnTo>
                      <a:pt x="2952" y="7562"/>
                    </a:lnTo>
                    <a:lnTo>
                      <a:pt x="3222" y="7465"/>
                    </a:lnTo>
                    <a:lnTo>
                      <a:pt x="3492" y="7330"/>
                    </a:lnTo>
                    <a:lnTo>
                      <a:pt x="3743" y="7176"/>
                    </a:lnTo>
                    <a:lnTo>
                      <a:pt x="3974" y="7002"/>
                    </a:lnTo>
                    <a:lnTo>
                      <a:pt x="4206" y="6810"/>
                    </a:lnTo>
                    <a:lnTo>
                      <a:pt x="4649" y="6385"/>
                    </a:lnTo>
                    <a:lnTo>
                      <a:pt x="5112" y="5961"/>
                    </a:lnTo>
                    <a:lnTo>
                      <a:pt x="5344" y="5787"/>
                    </a:lnTo>
                    <a:lnTo>
                      <a:pt x="5575" y="5614"/>
                    </a:lnTo>
                    <a:lnTo>
                      <a:pt x="5807" y="5459"/>
                    </a:lnTo>
                    <a:lnTo>
                      <a:pt x="6057" y="5344"/>
                    </a:lnTo>
                    <a:lnTo>
                      <a:pt x="6327" y="5266"/>
                    </a:lnTo>
                    <a:lnTo>
                      <a:pt x="6463" y="5247"/>
                    </a:lnTo>
                    <a:lnTo>
                      <a:pt x="6598" y="5228"/>
                    </a:lnTo>
                    <a:lnTo>
                      <a:pt x="6771" y="5247"/>
                    </a:lnTo>
                    <a:lnTo>
                      <a:pt x="6945" y="5247"/>
                    </a:lnTo>
                    <a:lnTo>
                      <a:pt x="7099" y="5286"/>
                    </a:lnTo>
                    <a:lnTo>
                      <a:pt x="7273" y="5344"/>
                    </a:lnTo>
                    <a:lnTo>
                      <a:pt x="7408" y="5401"/>
                    </a:lnTo>
                    <a:lnTo>
                      <a:pt x="7562" y="5479"/>
                    </a:lnTo>
                    <a:lnTo>
                      <a:pt x="7697" y="5575"/>
                    </a:lnTo>
                    <a:lnTo>
                      <a:pt x="7832" y="5672"/>
                    </a:lnTo>
                    <a:lnTo>
                      <a:pt x="8102" y="5884"/>
                    </a:lnTo>
                    <a:lnTo>
                      <a:pt x="8353" y="6134"/>
                    </a:lnTo>
                    <a:lnTo>
                      <a:pt x="8584" y="6424"/>
                    </a:lnTo>
                    <a:lnTo>
                      <a:pt x="8835" y="6694"/>
                    </a:lnTo>
                    <a:lnTo>
                      <a:pt x="9086" y="7002"/>
                    </a:lnTo>
                    <a:lnTo>
                      <a:pt x="9336" y="7272"/>
                    </a:lnTo>
                    <a:lnTo>
                      <a:pt x="9607" y="7542"/>
                    </a:lnTo>
                    <a:lnTo>
                      <a:pt x="9877" y="7774"/>
                    </a:lnTo>
                    <a:lnTo>
                      <a:pt x="10089" y="7909"/>
                    </a:lnTo>
                    <a:lnTo>
                      <a:pt x="10301" y="8025"/>
                    </a:lnTo>
                    <a:lnTo>
                      <a:pt x="10513" y="8121"/>
                    </a:lnTo>
                    <a:lnTo>
                      <a:pt x="10725" y="8218"/>
                    </a:lnTo>
                    <a:lnTo>
                      <a:pt x="10937" y="8275"/>
                    </a:lnTo>
                    <a:lnTo>
                      <a:pt x="11150" y="8314"/>
                    </a:lnTo>
                    <a:lnTo>
                      <a:pt x="11362" y="8333"/>
                    </a:lnTo>
                    <a:lnTo>
                      <a:pt x="11593" y="8353"/>
                    </a:lnTo>
                    <a:lnTo>
                      <a:pt x="11805" y="8333"/>
                    </a:lnTo>
                    <a:lnTo>
                      <a:pt x="12018" y="8314"/>
                    </a:lnTo>
                    <a:lnTo>
                      <a:pt x="12230" y="8275"/>
                    </a:lnTo>
                    <a:lnTo>
                      <a:pt x="12442" y="8218"/>
                    </a:lnTo>
                    <a:lnTo>
                      <a:pt x="12654" y="8160"/>
                    </a:lnTo>
                    <a:lnTo>
                      <a:pt x="12866" y="8063"/>
                    </a:lnTo>
                    <a:lnTo>
                      <a:pt x="13059" y="7986"/>
                    </a:lnTo>
                    <a:lnTo>
                      <a:pt x="13271" y="7870"/>
                    </a:lnTo>
                    <a:lnTo>
                      <a:pt x="13657" y="7639"/>
                    </a:lnTo>
                    <a:lnTo>
                      <a:pt x="14024" y="7350"/>
                    </a:lnTo>
                    <a:lnTo>
                      <a:pt x="14351" y="7041"/>
                    </a:lnTo>
                    <a:lnTo>
                      <a:pt x="14679" y="6694"/>
                    </a:lnTo>
                    <a:lnTo>
                      <a:pt x="14911" y="6424"/>
                    </a:lnTo>
                    <a:lnTo>
                      <a:pt x="15142" y="6173"/>
                    </a:lnTo>
                    <a:lnTo>
                      <a:pt x="15393" y="5922"/>
                    </a:lnTo>
                    <a:lnTo>
                      <a:pt x="15663" y="5729"/>
                    </a:lnTo>
                    <a:lnTo>
                      <a:pt x="15798" y="5633"/>
                    </a:lnTo>
                    <a:lnTo>
                      <a:pt x="15933" y="5556"/>
                    </a:lnTo>
                    <a:lnTo>
                      <a:pt x="16087" y="5498"/>
                    </a:lnTo>
                    <a:lnTo>
                      <a:pt x="16222" y="5440"/>
                    </a:lnTo>
                    <a:lnTo>
                      <a:pt x="16357" y="5421"/>
                    </a:lnTo>
                    <a:lnTo>
                      <a:pt x="16512" y="5401"/>
                    </a:lnTo>
                    <a:lnTo>
                      <a:pt x="16666" y="5401"/>
                    </a:lnTo>
                    <a:lnTo>
                      <a:pt x="16820" y="5421"/>
                    </a:lnTo>
                    <a:lnTo>
                      <a:pt x="17013" y="5479"/>
                    </a:lnTo>
                    <a:lnTo>
                      <a:pt x="17206" y="5575"/>
                    </a:lnTo>
                    <a:lnTo>
                      <a:pt x="17399" y="5691"/>
                    </a:lnTo>
                    <a:lnTo>
                      <a:pt x="17592" y="5807"/>
                    </a:lnTo>
                    <a:lnTo>
                      <a:pt x="17920" y="6038"/>
                    </a:lnTo>
                    <a:lnTo>
                      <a:pt x="18441" y="6385"/>
                    </a:lnTo>
                    <a:lnTo>
                      <a:pt x="18981" y="6732"/>
                    </a:lnTo>
                    <a:lnTo>
                      <a:pt x="19270" y="6887"/>
                    </a:lnTo>
                    <a:lnTo>
                      <a:pt x="19559" y="7022"/>
                    </a:lnTo>
                    <a:lnTo>
                      <a:pt x="19868" y="7137"/>
                    </a:lnTo>
                    <a:lnTo>
                      <a:pt x="20157" y="7234"/>
                    </a:lnTo>
                    <a:lnTo>
                      <a:pt x="20524" y="7311"/>
                    </a:lnTo>
                    <a:lnTo>
                      <a:pt x="20910" y="7350"/>
                    </a:lnTo>
                    <a:lnTo>
                      <a:pt x="21295" y="7350"/>
                    </a:lnTo>
                    <a:lnTo>
                      <a:pt x="21488" y="7330"/>
                    </a:lnTo>
                    <a:lnTo>
                      <a:pt x="21681" y="7292"/>
                    </a:lnTo>
                    <a:lnTo>
                      <a:pt x="21855" y="7234"/>
                    </a:lnTo>
                    <a:lnTo>
                      <a:pt x="22048" y="7176"/>
                    </a:lnTo>
                    <a:lnTo>
                      <a:pt x="22221" y="7099"/>
                    </a:lnTo>
                    <a:lnTo>
                      <a:pt x="22395" y="7002"/>
                    </a:lnTo>
                    <a:lnTo>
                      <a:pt x="22549" y="6906"/>
                    </a:lnTo>
                    <a:lnTo>
                      <a:pt x="22703" y="6771"/>
                    </a:lnTo>
                    <a:lnTo>
                      <a:pt x="22838" y="6636"/>
                    </a:lnTo>
                    <a:lnTo>
                      <a:pt x="22954" y="6482"/>
                    </a:lnTo>
                    <a:lnTo>
                      <a:pt x="23128" y="6231"/>
                    </a:lnTo>
                    <a:lnTo>
                      <a:pt x="23282" y="5961"/>
                    </a:lnTo>
                    <a:lnTo>
                      <a:pt x="23456" y="5633"/>
                    </a:lnTo>
                    <a:lnTo>
                      <a:pt x="23552" y="5479"/>
                    </a:lnTo>
                    <a:lnTo>
                      <a:pt x="23668" y="5344"/>
                    </a:lnTo>
                    <a:lnTo>
                      <a:pt x="23764" y="5247"/>
                    </a:lnTo>
                    <a:lnTo>
                      <a:pt x="23880" y="5151"/>
                    </a:lnTo>
                    <a:lnTo>
                      <a:pt x="24015" y="5093"/>
                    </a:lnTo>
                    <a:lnTo>
                      <a:pt x="24169" y="5074"/>
                    </a:lnTo>
                    <a:lnTo>
                      <a:pt x="24304" y="5093"/>
                    </a:lnTo>
                    <a:lnTo>
                      <a:pt x="24439" y="5131"/>
                    </a:lnTo>
                    <a:lnTo>
                      <a:pt x="24594" y="5189"/>
                    </a:lnTo>
                    <a:lnTo>
                      <a:pt x="24729" y="5266"/>
                    </a:lnTo>
                    <a:lnTo>
                      <a:pt x="25327" y="5614"/>
                    </a:lnTo>
                    <a:lnTo>
                      <a:pt x="25924" y="5999"/>
                    </a:lnTo>
                    <a:lnTo>
                      <a:pt x="26465" y="6347"/>
                    </a:lnTo>
                    <a:lnTo>
                      <a:pt x="27043" y="6694"/>
                    </a:lnTo>
                    <a:lnTo>
                      <a:pt x="27333" y="6848"/>
                    </a:lnTo>
                    <a:lnTo>
                      <a:pt x="27641" y="7002"/>
                    </a:lnTo>
                    <a:lnTo>
                      <a:pt x="27950" y="7137"/>
                    </a:lnTo>
                    <a:lnTo>
                      <a:pt x="28258" y="7253"/>
                    </a:lnTo>
                    <a:lnTo>
                      <a:pt x="28606" y="7350"/>
                    </a:lnTo>
                    <a:lnTo>
                      <a:pt x="28953" y="7427"/>
                    </a:lnTo>
                    <a:lnTo>
                      <a:pt x="29300" y="7465"/>
                    </a:lnTo>
                    <a:lnTo>
                      <a:pt x="29628" y="7465"/>
                    </a:lnTo>
                    <a:lnTo>
                      <a:pt x="29975" y="7446"/>
                    </a:lnTo>
                    <a:lnTo>
                      <a:pt x="30303" y="7388"/>
                    </a:lnTo>
                    <a:lnTo>
                      <a:pt x="30612" y="7311"/>
                    </a:lnTo>
                    <a:lnTo>
                      <a:pt x="30920" y="7195"/>
                    </a:lnTo>
                    <a:lnTo>
                      <a:pt x="31113" y="7099"/>
                    </a:lnTo>
                    <a:lnTo>
                      <a:pt x="31306" y="6983"/>
                    </a:lnTo>
                    <a:lnTo>
                      <a:pt x="31518" y="6867"/>
                    </a:lnTo>
                    <a:lnTo>
                      <a:pt x="31692" y="6713"/>
                    </a:lnTo>
                    <a:lnTo>
                      <a:pt x="31865" y="6559"/>
                    </a:lnTo>
                    <a:lnTo>
                      <a:pt x="32000" y="6385"/>
                    </a:lnTo>
                    <a:lnTo>
                      <a:pt x="32116" y="6212"/>
                    </a:lnTo>
                    <a:lnTo>
                      <a:pt x="32193" y="5999"/>
                    </a:lnTo>
                    <a:lnTo>
                      <a:pt x="32213" y="5903"/>
                    </a:lnTo>
                    <a:lnTo>
                      <a:pt x="32232" y="5787"/>
                    </a:lnTo>
                    <a:lnTo>
                      <a:pt x="32232" y="5691"/>
                    </a:lnTo>
                    <a:lnTo>
                      <a:pt x="32213" y="5575"/>
                    </a:lnTo>
                    <a:lnTo>
                      <a:pt x="32174" y="5479"/>
                    </a:lnTo>
                    <a:lnTo>
                      <a:pt x="32135" y="5382"/>
                    </a:lnTo>
                    <a:lnTo>
                      <a:pt x="32020" y="5170"/>
                    </a:lnTo>
                    <a:lnTo>
                      <a:pt x="31885" y="5016"/>
                    </a:lnTo>
                    <a:lnTo>
                      <a:pt x="31750" y="4881"/>
                    </a:lnTo>
                    <a:lnTo>
                      <a:pt x="31576" y="4784"/>
                    </a:lnTo>
                    <a:lnTo>
                      <a:pt x="31402" y="4688"/>
                    </a:lnTo>
                    <a:lnTo>
                      <a:pt x="31229" y="4611"/>
                    </a:lnTo>
                    <a:lnTo>
                      <a:pt x="31055" y="4572"/>
                    </a:lnTo>
                    <a:lnTo>
                      <a:pt x="30727" y="4495"/>
                    </a:lnTo>
                    <a:lnTo>
                      <a:pt x="30399" y="4456"/>
                    </a:lnTo>
                    <a:lnTo>
                      <a:pt x="30052" y="4456"/>
                    </a:lnTo>
                    <a:lnTo>
                      <a:pt x="29705" y="4437"/>
                    </a:lnTo>
                    <a:lnTo>
                      <a:pt x="29377" y="4398"/>
                    </a:lnTo>
                    <a:lnTo>
                      <a:pt x="29146" y="4360"/>
                    </a:lnTo>
                    <a:lnTo>
                      <a:pt x="28953" y="4302"/>
                    </a:lnTo>
                    <a:lnTo>
                      <a:pt x="28741" y="4225"/>
                    </a:lnTo>
                    <a:lnTo>
                      <a:pt x="28548" y="4148"/>
                    </a:lnTo>
                    <a:lnTo>
                      <a:pt x="28162" y="3974"/>
                    </a:lnTo>
                    <a:lnTo>
                      <a:pt x="27795" y="3743"/>
                    </a:lnTo>
                    <a:lnTo>
                      <a:pt x="27448" y="3511"/>
                    </a:lnTo>
                    <a:lnTo>
                      <a:pt x="27140" y="3241"/>
                    </a:lnTo>
                    <a:lnTo>
                      <a:pt x="26831" y="2990"/>
                    </a:lnTo>
                    <a:lnTo>
                      <a:pt x="26561" y="2720"/>
                    </a:lnTo>
                    <a:lnTo>
                      <a:pt x="26040" y="2200"/>
                    </a:lnTo>
                    <a:lnTo>
                      <a:pt x="25558" y="1717"/>
                    </a:lnTo>
                    <a:lnTo>
                      <a:pt x="25076" y="1254"/>
                    </a:lnTo>
                    <a:lnTo>
                      <a:pt x="24806" y="1042"/>
                    </a:lnTo>
                    <a:lnTo>
                      <a:pt x="24536" y="830"/>
                    </a:lnTo>
                    <a:lnTo>
                      <a:pt x="24266" y="637"/>
                    </a:lnTo>
                    <a:lnTo>
                      <a:pt x="23976" y="444"/>
                    </a:lnTo>
                    <a:lnTo>
                      <a:pt x="23648" y="271"/>
                    </a:lnTo>
                    <a:lnTo>
                      <a:pt x="23321" y="136"/>
                    </a:lnTo>
                    <a:lnTo>
                      <a:pt x="22993" y="59"/>
                    </a:lnTo>
                    <a:lnTo>
                      <a:pt x="22684" y="20"/>
                    </a:lnTo>
                    <a:lnTo>
                      <a:pt x="22510" y="1"/>
                    </a:lnTo>
                    <a:close/>
                  </a:path>
                </a:pathLst>
              </a:custGeom>
              <a:gradFill>
                <a:gsLst>
                  <a:gs pos="0">
                    <a:schemeClr val="lt1"/>
                  </a:gs>
                  <a:gs pos="100000">
                    <a:srgbClr val="B6C9DB"/>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 name="Google Shape;1923;p29"/>
              <p:cNvSpPr/>
              <p:nvPr/>
            </p:nvSpPr>
            <p:spPr>
              <a:xfrm>
                <a:off x="-1222125" y="353200"/>
                <a:ext cx="593150" cy="571950"/>
              </a:xfrm>
              <a:custGeom>
                <a:avLst/>
                <a:gdLst/>
                <a:ahLst/>
                <a:cxnLst/>
                <a:rect l="l" t="t" r="r" b="b"/>
                <a:pathLst>
                  <a:path w="23726" h="22878" extrusionOk="0">
                    <a:moveTo>
                      <a:pt x="12152" y="1"/>
                    </a:moveTo>
                    <a:lnTo>
                      <a:pt x="11940" y="39"/>
                    </a:lnTo>
                    <a:lnTo>
                      <a:pt x="11747" y="59"/>
                    </a:lnTo>
                    <a:lnTo>
                      <a:pt x="11535" y="117"/>
                    </a:lnTo>
                    <a:lnTo>
                      <a:pt x="11342" y="175"/>
                    </a:lnTo>
                    <a:lnTo>
                      <a:pt x="10937" y="329"/>
                    </a:lnTo>
                    <a:lnTo>
                      <a:pt x="10532" y="541"/>
                    </a:lnTo>
                    <a:lnTo>
                      <a:pt x="10127" y="792"/>
                    </a:lnTo>
                    <a:lnTo>
                      <a:pt x="9741" y="1081"/>
                    </a:lnTo>
                    <a:lnTo>
                      <a:pt x="9355" y="1390"/>
                    </a:lnTo>
                    <a:lnTo>
                      <a:pt x="8970" y="1718"/>
                    </a:lnTo>
                    <a:lnTo>
                      <a:pt x="8584" y="2084"/>
                    </a:lnTo>
                    <a:lnTo>
                      <a:pt x="8198" y="2451"/>
                    </a:lnTo>
                    <a:lnTo>
                      <a:pt x="7870" y="2817"/>
                    </a:lnTo>
                    <a:lnTo>
                      <a:pt x="7523" y="3184"/>
                    </a:lnTo>
                    <a:lnTo>
                      <a:pt x="6867" y="3955"/>
                    </a:lnTo>
                    <a:lnTo>
                      <a:pt x="6231" y="4746"/>
                    </a:lnTo>
                    <a:lnTo>
                      <a:pt x="5633" y="5595"/>
                    </a:lnTo>
                    <a:lnTo>
                      <a:pt x="5035" y="6463"/>
                    </a:lnTo>
                    <a:lnTo>
                      <a:pt x="4475" y="7350"/>
                    </a:lnTo>
                    <a:lnTo>
                      <a:pt x="3935" y="8276"/>
                    </a:lnTo>
                    <a:lnTo>
                      <a:pt x="3434" y="9221"/>
                    </a:lnTo>
                    <a:lnTo>
                      <a:pt x="2952" y="10166"/>
                    </a:lnTo>
                    <a:lnTo>
                      <a:pt x="2489" y="11130"/>
                    </a:lnTo>
                    <a:lnTo>
                      <a:pt x="2045" y="12095"/>
                    </a:lnTo>
                    <a:lnTo>
                      <a:pt x="1640" y="13078"/>
                    </a:lnTo>
                    <a:lnTo>
                      <a:pt x="1274" y="14043"/>
                    </a:lnTo>
                    <a:lnTo>
                      <a:pt x="926" y="15007"/>
                    </a:lnTo>
                    <a:lnTo>
                      <a:pt x="598" y="15972"/>
                    </a:lnTo>
                    <a:lnTo>
                      <a:pt x="309" y="16917"/>
                    </a:lnTo>
                    <a:lnTo>
                      <a:pt x="155" y="17476"/>
                    </a:lnTo>
                    <a:lnTo>
                      <a:pt x="97" y="17766"/>
                    </a:lnTo>
                    <a:lnTo>
                      <a:pt x="58" y="18055"/>
                    </a:lnTo>
                    <a:lnTo>
                      <a:pt x="20" y="18344"/>
                    </a:lnTo>
                    <a:lnTo>
                      <a:pt x="1" y="18634"/>
                    </a:lnTo>
                    <a:lnTo>
                      <a:pt x="1" y="18923"/>
                    </a:lnTo>
                    <a:lnTo>
                      <a:pt x="1" y="19193"/>
                    </a:lnTo>
                    <a:lnTo>
                      <a:pt x="39" y="19482"/>
                    </a:lnTo>
                    <a:lnTo>
                      <a:pt x="97" y="19733"/>
                    </a:lnTo>
                    <a:lnTo>
                      <a:pt x="174" y="20003"/>
                    </a:lnTo>
                    <a:lnTo>
                      <a:pt x="271" y="20235"/>
                    </a:lnTo>
                    <a:lnTo>
                      <a:pt x="406" y="20447"/>
                    </a:lnTo>
                    <a:lnTo>
                      <a:pt x="560" y="20659"/>
                    </a:lnTo>
                    <a:lnTo>
                      <a:pt x="753" y="20832"/>
                    </a:lnTo>
                    <a:lnTo>
                      <a:pt x="965" y="21006"/>
                    </a:lnTo>
                    <a:lnTo>
                      <a:pt x="1158" y="21103"/>
                    </a:lnTo>
                    <a:lnTo>
                      <a:pt x="1370" y="21180"/>
                    </a:lnTo>
                    <a:lnTo>
                      <a:pt x="1582" y="21238"/>
                    </a:lnTo>
                    <a:lnTo>
                      <a:pt x="1775" y="21276"/>
                    </a:lnTo>
                    <a:lnTo>
                      <a:pt x="2219" y="21276"/>
                    </a:lnTo>
                    <a:lnTo>
                      <a:pt x="2431" y="21238"/>
                    </a:lnTo>
                    <a:lnTo>
                      <a:pt x="2643" y="21199"/>
                    </a:lnTo>
                    <a:lnTo>
                      <a:pt x="2874" y="21141"/>
                    </a:lnTo>
                    <a:lnTo>
                      <a:pt x="3087" y="21064"/>
                    </a:lnTo>
                    <a:lnTo>
                      <a:pt x="3299" y="20967"/>
                    </a:lnTo>
                    <a:lnTo>
                      <a:pt x="3511" y="20871"/>
                    </a:lnTo>
                    <a:lnTo>
                      <a:pt x="3704" y="20755"/>
                    </a:lnTo>
                    <a:lnTo>
                      <a:pt x="3897" y="20640"/>
                    </a:lnTo>
                    <a:lnTo>
                      <a:pt x="4263" y="20370"/>
                    </a:lnTo>
                    <a:lnTo>
                      <a:pt x="4610" y="20080"/>
                    </a:lnTo>
                    <a:lnTo>
                      <a:pt x="4938" y="19772"/>
                    </a:lnTo>
                    <a:lnTo>
                      <a:pt x="5613" y="19174"/>
                    </a:lnTo>
                    <a:lnTo>
                      <a:pt x="5961" y="18884"/>
                    </a:lnTo>
                    <a:lnTo>
                      <a:pt x="6308" y="18614"/>
                    </a:lnTo>
                    <a:lnTo>
                      <a:pt x="6694" y="18383"/>
                    </a:lnTo>
                    <a:lnTo>
                      <a:pt x="6886" y="18286"/>
                    </a:lnTo>
                    <a:lnTo>
                      <a:pt x="7099" y="18190"/>
                    </a:lnTo>
                    <a:lnTo>
                      <a:pt x="7176" y="18614"/>
                    </a:lnTo>
                    <a:lnTo>
                      <a:pt x="7272" y="19058"/>
                    </a:lnTo>
                    <a:lnTo>
                      <a:pt x="7388" y="19482"/>
                    </a:lnTo>
                    <a:lnTo>
                      <a:pt x="7523" y="19907"/>
                    </a:lnTo>
                    <a:lnTo>
                      <a:pt x="7677" y="20312"/>
                    </a:lnTo>
                    <a:lnTo>
                      <a:pt x="7851" y="20717"/>
                    </a:lnTo>
                    <a:lnTo>
                      <a:pt x="8063" y="21083"/>
                    </a:lnTo>
                    <a:lnTo>
                      <a:pt x="8295" y="21450"/>
                    </a:lnTo>
                    <a:lnTo>
                      <a:pt x="8430" y="21623"/>
                    </a:lnTo>
                    <a:lnTo>
                      <a:pt x="8584" y="21797"/>
                    </a:lnTo>
                    <a:lnTo>
                      <a:pt x="8738" y="21951"/>
                    </a:lnTo>
                    <a:lnTo>
                      <a:pt x="8912" y="22106"/>
                    </a:lnTo>
                    <a:lnTo>
                      <a:pt x="9085" y="22241"/>
                    </a:lnTo>
                    <a:lnTo>
                      <a:pt x="9259" y="22376"/>
                    </a:lnTo>
                    <a:lnTo>
                      <a:pt x="9452" y="22491"/>
                    </a:lnTo>
                    <a:lnTo>
                      <a:pt x="9645" y="22588"/>
                    </a:lnTo>
                    <a:lnTo>
                      <a:pt x="9838" y="22665"/>
                    </a:lnTo>
                    <a:lnTo>
                      <a:pt x="10050" y="22742"/>
                    </a:lnTo>
                    <a:lnTo>
                      <a:pt x="10243" y="22800"/>
                    </a:lnTo>
                    <a:lnTo>
                      <a:pt x="10455" y="22858"/>
                    </a:lnTo>
                    <a:lnTo>
                      <a:pt x="10667" y="22877"/>
                    </a:lnTo>
                    <a:lnTo>
                      <a:pt x="11111" y="22877"/>
                    </a:lnTo>
                    <a:lnTo>
                      <a:pt x="11323" y="22838"/>
                    </a:lnTo>
                    <a:lnTo>
                      <a:pt x="11612" y="22761"/>
                    </a:lnTo>
                    <a:lnTo>
                      <a:pt x="11901" y="22665"/>
                    </a:lnTo>
                    <a:lnTo>
                      <a:pt x="12171" y="22530"/>
                    </a:lnTo>
                    <a:lnTo>
                      <a:pt x="12403" y="22356"/>
                    </a:lnTo>
                    <a:lnTo>
                      <a:pt x="12654" y="22163"/>
                    </a:lnTo>
                    <a:lnTo>
                      <a:pt x="12866" y="21970"/>
                    </a:lnTo>
                    <a:lnTo>
                      <a:pt x="13078" y="21739"/>
                    </a:lnTo>
                    <a:lnTo>
                      <a:pt x="13290" y="21508"/>
                    </a:lnTo>
                    <a:lnTo>
                      <a:pt x="13676" y="20987"/>
                    </a:lnTo>
                    <a:lnTo>
                      <a:pt x="14062" y="20466"/>
                    </a:lnTo>
                    <a:lnTo>
                      <a:pt x="14428" y="19926"/>
                    </a:lnTo>
                    <a:lnTo>
                      <a:pt x="14814" y="19424"/>
                    </a:lnTo>
                    <a:lnTo>
                      <a:pt x="14949" y="19251"/>
                    </a:lnTo>
                    <a:lnTo>
                      <a:pt x="15103" y="19097"/>
                    </a:lnTo>
                    <a:lnTo>
                      <a:pt x="15277" y="18961"/>
                    </a:lnTo>
                    <a:lnTo>
                      <a:pt x="15470" y="18846"/>
                    </a:lnTo>
                    <a:lnTo>
                      <a:pt x="15663" y="18749"/>
                    </a:lnTo>
                    <a:lnTo>
                      <a:pt x="15856" y="18711"/>
                    </a:lnTo>
                    <a:lnTo>
                      <a:pt x="15952" y="18691"/>
                    </a:lnTo>
                    <a:lnTo>
                      <a:pt x="16048" y="18691"/>
                    </a:lnTo>
                    <a:lnTo>
                      <a:pt x="16145" y="18711"/>
                    </a:lnTo>
                    <a:lnTo>
                      <a:pt x="16261" y="18749"/>
                    </a:lnTo>
                    <a:lnTo>
                      <a:pt x="16376" y="18807"/>
                    </a:lnTo>
                    <a:lnTo>
                      <a:pt x="16492" y="18884"/>
                    </a:lnTo>
                    <a:lnTo>
                      <a:pt x="16589" y="18981"/>
                    </a:lnTo>
                    <a:lnTo>
                      <a:pt x="16685" y="19097"/>
                    </a:lnTo>
                    <a:lnTo>
                      <a:pt x="16839" y="19328"/>
                    </a:lnTo>
                    <a:lnTo>
                      <a:pt x="17013" y="19579"/>
                    </a:lnTo>
                    <a:lnTo>
                      <a:pt x="17148" y="19772"/>
                    </a:lnTo>
                    <a:lnTo>
                      <a:pt x="17302" y="19964"/>
                    </a:lnTo>
                    <a:lnTo>
                      <a:pt x="17476" y="20138"/>
                    </a:lnTo>
                    <a:lnTo>
                      <a:pt x="17649" y="20312"/>
                    </a:lnTo>
                    <a:lnTo>
                      <a:pt x="17842" y="20466"/>
                    </a:lnTo>
                    <a:lnTo>
                      <a:pt x="18035" y="20601"/>
                    </a:lnTo>
                    <a:lnTo>
                      <a:pt x="18247" y="20736"/>
                    </a:lnTo>
                    <a:lnTo>
                      <a:pt x="18460" y="20852"/>
                    </a:lnTo>
                    <a:lnTo>
                      <a:pt x="18672" y="20948"/>
                    </a:lnTo>
                    <a:lnTo>
                      <a:pt x="18903" y="21025"/>
                    </a:lnTo>
                    <a:lnTo>
                      <a:pt x="19135" y="21103"/>
                    </a:lnTo>
                    <a:lnTo>
                      <a:pt x="19385" y="21160"/>
                    </a:lnTo>
                    <a:lnTo>
                      <a:pt x="19617" y="21199"/>
                    </a:lnTo>
                    <a:lnTo>
                      <a:pt x="19868" y="21218"/>
                    </a:lnTo>
                    <a:lnTo>
                      <a:pt x="20350" y="21218"/>
                    </a:lnTo>
                    <a:lnTo>
                      <a:pt x="20601" y="21180"/>
                    </a:lnTo>
                    <a:lnTo>
                      <a:pt x="20832" y="21141"/>
                    </a:lnTo>
                    <a:lnTo>
                      <a:pt x="21063" y="21083"/>
                    </a:lnTo>
                    <a:lnTo>
                      <a:pt x="21295" y="21006"/>
                    </a:lnTo>
                    <a:lnTo>
                      <a:pt x="21526" y="20910"/>
                    </a:lnTo>
                    <a:lnTo>
                      <a:pt x="21739" y="20794"/>
                    </a:lnTo>
                    <a:lnTo>
                      <a:pt x="21951" y="20678"/>
                    </a:lnTo>
                    <a:lnTo>
                      <a:pt x="22163" y="20543"/>
                    </a:lnTo>
                    <a:lnTo>
                      <a:pt x="22356" y="20389"/>
                    </a:lnTo>
                    <a:lnTo>
                      <a:pt x="22529" y="20235"/>
                    </a:lnTo>
                    <a:lnTo>
                      <a:pt x="22703" y="20061"/>
                    </a:lnTo>
                    <a:lnTo>
                      <a:pt x="22877" y="19868"/>
                    </a:lnTo>
                    <a:lnTo>
                      <a:pt x="23012" y="19675"/>
                    </a:lnTo>
                    <a:lnTo>
                      <a:pt x="23166" y="19482"/>
                    </a:lnTo>
                    <a:lnTo>
                      <a:pt x="23282" y="19270"/>
                    </a:lnTo>
                    <a:lnTo>
                      <a:pt x="23378" y="19058"/>
                    </a:lnTo>
                    <a:lnTo>
                      <a:pt x="23474" y="18846"/>
                    </a:lnTo>
                    <a:lnTo>
                      <a:pt x="23532" y="18653"/>
                    </a:lnTo>
                    <a:lnTo>
                      <a:pt x="23629" y="18248"/>
                    </a:lnTo>
                    <a:lnTo>
                      <a:pt x="23706" y="17843"/>
                    </a:lnTo>
                    <a:lnTo>
                      <a:pt x="23725" y="17418"/>
                    </a:lnTo>
                    <a:lnTo>
                      <a:pt x="23706" y="17013"/>
                    </a:lnTo>
                    <a:lnTo>
                      <a:pt x="23648" y="16589"/>
                    </a:lnTo>
                    <a:lnTo>
                      <a:pt x="23552" y="16184"/>
                    </a:lnTo>
                    <a:lnTo>
                      <a:pt x="23436" y="15760"/>
                    </a:lnTo>
                    <a:lnTo>
                      <a:pt x="23301" y="15355"/>
                    </a:lnTo>
                    <a:lnTo>
                      <a:pt x="23147" y="14930"/>
                    </a:lnTo>
                    <a:lnTo>
                      <a:pt x="22973" y="14525"/>
                    </a:lnTo>
                    <a:lnTo>
                      <a:pt x="22780" y="14120"/>
                    </a:lnTo>
                    <a:lnTo>
                      <a:pt x="22568" y="13734"/>
                    </a:lnTo>
                    <a:lnTo>
                      <a:pt x="22356" y="13349"/>
                    </a:lnTo>
                    <a:lnTo>
                      <a:pt x="21893" y="12577"/>
                    </a:lnTo>
                    <a:lnTo>
                      <a:pt x="21507" y="11921"/>
                    </a:lnTo>
                    <a:lnTo>
                      <a:pt x="21102" y="11227"/>
                    </a:lnTo>
                    <a:lnTo>
                      <a:pt x="20273" y="9742"/>
                    </a:lnTo>
                    <a:lnTo>
                      <a:pt x="19424" y="8179"/>
                    </a:lnTo>
                    <a:lnTo>
                      <a:pt x="18537" y="6578"/>
                    </a:lnTo>
                    <a:lnTo>
                      <a:pt x="18093" y="5787"/>
                    </a:lnTo>
                    <a:lnTo>
                      <a:pt x="17630" y="5016"/>
                    </a:lnTo>
                    <a:lnTo>
                      <a:pt x="17148" y="4264"/>
                    </a:lnTo>
                    <a:lnTo>
                      <a:pt x="16666" y="3550"/>
                    </a:lnTo>
                    <a:lnTo>
                      <a:pt x="16183" y="2856"/>
                    </a:lnTo>
                    <a:lnTo>
                      <a:pt x="15682" y="2219"/>
                    </a:lnTo>
                    <a:lnTo>
                      <a:pt x="15180" y="1621"/>
                    </a:lnTo>
                    <a:lnTo>
                      <a:pt x="14910" y="1332"/>
                    </a:lnTo>
                    <a:lnTo>
                      <a:pt x="14660" y="1081"/>
                    </a:lnTo>
                    <a:lnTo>
                      <a:pt x="14448" y="888"/>
                    </a:lnTo>
                    <a:lnTo>
                      <a:pt x="14235" y="715"/>
                    </a:lnTo>
                    <a:lnTo>
                      <a:pt x="14023" y="560"/>
                    </a:lnTo>
                    <a:lnTo>
                      <a:pt x="13811" y="425"/>
                    </a:lnTo>
                    <a:lnTo>
                      <a:pt x="13599" y="310"/>
                    </a:lnTo>
                    <a:lnTo>
                      <a:pt x="13406" y="213"/>
                    </a:lnTo>
                    <a:lnTo>
                      <a:pt x="13194" y="136"/>
                    </a:lnTo>
                    <a:lnTo>
                      <a:pt x="12982" y="78"/>
                    </a:lnTo>
                    <a:lnTo>
                      <a:pt x="12769" y="39"/>
                    </a:lnTo>
                    <a:lnTo>
                      <a:pt x="12557" y="20"/>
                    </a:lnTo>
                    <a:lnTo>
                      <a:pt x="12364" y="1"/>
                    </a:lnTo>
                    <a:close/>
                  </a:path>
                </a:pathLst>
              </a:custGeom>
              <a:gradFill>
                <a:gsLst>
                  <a:gs pos="0">
                    <a:srgbClr val="8CC396"/>
                  </a:gs>
                  <a:gs pos="100000">
                    <a:srgbClr val="4D7F56"/>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 name="Google Shape;1924;p29"/>
              <p:cNvSpPr/>
              <p:nvPr/>
            </p:nvSpPr>
            <p:spPr>
              <a:xfrm>
                <a:off x="-1226950" y="712950"/>
                <a:ext cx="605675" cy="216050"/>
              </a:xfrm>
              <a:custGeom>
                <a:avLst/>
                <a:gdLst/>
                <a:ahLst/>
                <a:cxnLst/>
                <a:rect l="l" t="t" r="r" b="b"/>
                <a:pathLst>
                  <a:path w="24227" h="8642" extrusionOk="0">
                    <a:moveTo>
                      <a:pt x="7292" y="0"/>
                    </a:moveTo>
                    <a:lnTo>
                      <a:pt x="7002" y="58"/>
                    </a:lnTo>
                    <a:lnTo>
                      <a:pt x="6713" y="135"/>
                    </a:lnTo>
                    <a:lnTo>
                      <a:pt x="6424" y="251"/>
                    </a:lnTo>
                    <a:lnTo>
                      <a:pt x="6154" y="386"/>
                    </a:lnTo>
                    <a:lnTo>
                      <a:pt x="5903" y="540"/>
                    </a:lnTo>
                    <a:lnTo>
                      <a:pt x="5652" y="714"/>
                    </a:lnTo>
                    <a:lnTo>
                      <a:pt x="5170" y="1080"/>
                    </a:lnTo>
                    <a:lnTo>
                      <a:pt x="4958" y="1235"/>
                    </a:lnTo>
                    <a:lnTo>
                      <a:pt x="4726" y="1408"/>
                    </a:lnTo>
                    <a:lnTo>
                      <a:pt x="4495" y="1582"/>
                    </a:lnTo>
                    <a:lnTo>
                      <a:pt x="4225" y="1736"/>
                    </a:lnTo>
                    <a:lnTo>
                      <a:pt x="3935" y="1871"/>
                    </a:lnTo>
                    <a:lnTo>
                      <a:pt x="3627" y="1987"/>
                    </a:lnTo>
                    <a:lnTo>
                      <a:pt x="3492" y="2025"/>
                    </a:lnTo>
                    <a:lnTo>
                      <a:pt x="3338" y="2045"/>
                    </a:lnTo>
                    <a:lnTo>
                      <a:pt x="3164" y="2064"/>
                    </a:lnTo>
                    <a:lnTo>
                      <a:pt x="2855" y="2064"/>
                    </a:lnTo>
                    <a:lnTo>
                      <a:pt x="2701" y="2025"/>
                    </a:lnTo>
                    <a:lnTo>
                      <a:pt x="2450" y="1948"/>
                    </a:lnTo>
                    <a:lnTo>
                      <a:pt x="2257" y="1890"/>
                    </a:lnTo>
                    <a:lnTo>
                      <a:pt x="2064" y="1852"/>
                    </a:lnTo>
                    <a:lnTo>
                      <a:pt x="1910" y="1833"/>
                    </a:lnTo>
                    <a:lnTo>
                      <a:pt x="1775" y="1833"/>
                    </a:lnTo>
                    <a:lnTo>
                      <a:pt x="1621" y="1852"/>
                    </a:lnTo>
                    <a:lnTo>
                      <a:pt x="1486" y="1871"/>
                    </a:lnTo>
                    <a:lnTo>
                      <a:pt x="1351" y="1929"/>
                    </a:lnTo>
                    <a:lnTo>
                      <a:pt x="1216" y="1987"/>
                    </a:lnTo>
                    <a:lnTo>
                      <a:pt x="1100" y="2045"/>
                    </a:lnTo>
                    <a:lnTo>
                      <a:pt x="965" y="2122"/>
                    </a:lnTo>
                    <a:lnTo>
                      <a:pt x="753" y="2315"/>
                    </a:lnTo>
                    <a:lnTo>
                      <a:pt x="560" y="2527"/>
                    </a:lnTo>
                    <a:lnTo>
                      <a:pt x="386" y="2778"/>
                    </a:lnTo>
                    <a:lnTo>
                      <a:pt x="271" y="3028"/>
                    </a:lnTo>
                    <a:lnTo>
                      <a:pt x="174" y="3260"/>
                    </a:lnTo>
                    <a:lnTo>
                      <a:pt x="116" y="3511"/>
                    </a:lnTo>
                    <a:lnTo>
                      <a:pt x="58" y="3761"/>
                    </a:lnTo>
                    <a:lnTo>
                      <a:pt x="20" y="4012"/>
                    </a:lnTo>
                    <a:lnTo>
                      <a:pt x="1" y="4282"/>
                    </a:lnTo>
                    <a:lnTo>
                      <a:pt x="1" y="4533"/>
                    </a:lnTo>
                    <a:lnTo>
                      <a:pt x="20" y="4803"/>
                    </a:lnTo>
                    <a:lnTo>
                      <a:pt x="58" y="5073"/>
                    </a:lnTo>
                    <a:lnTo>
                      <a:pt x="116" y="5324"/>
                    </a:lnTo>
                    <a:lnTo>
                      <a:pt x="174" y="5555"/>
                    </a:lnTo>
                    <a:lnTo>
                      <a:pt x="290" y="5806"/>
                    </a:lnTo>
                    <a:lnTo>
                      <a:pt x="406" y="6018"/>
                    </a:lnTo>
                    <a:lnTo>
                      <a:pt x="541" y="6230"/>
                    </a:lnTo>
                    <a:lnTo>
                      <a:pt x="695" y="6423"/>
                    </a:lnTo>
                    <a:lnTo>
                      <a:pt x="888" y="6577"/>
                    </a:lnTo>
                    <a:lnTo>
                      <a:pt x="1081" y="6732"/>
                    </a:lnTo>
                    <a:lnTo>
                      <a:pt x="1293" y="6848"/>
                    </a:lnTo>
                    <a:lnTo>
                      <a:pt x="1524" y="6925"/>
                    </a:lnTo>
                    <a:lnTo>
                      <a:pt x="1737" y="7002"/>
                    </a:lnTo>
                    <a:lnTo>
                      <a:pt x="1968" y="7021"/>
                    </a:lnTo>
                    <a:lnTo>
                      <a:pt x="2200" y="7040"/>
                    </a:lnTo>
                    <a:lnTo>
                      <a:pt x="2412" y="7040"/>
                    </a:lnTo>
                    <a:lnTo>
                      <a:pt x="2643" y="7002"/>
                    </a:lnTo>
                    <a:lnTo>
                      <a:pt x="2875" y="6963"/>
                    </a:lnTo>
                    <a:lnTo>
                      <a:pt x="3106" y="6886"/>
                    </a:lnTo>
                    <a:lnTo>
                      <a:pt x="3338" y="6809"/>
                    </a:lnTo>
                    <a:lnTo>
                      <a:pt x="3550" y="6713"/>
                    </a:lnTo>
                    <a:lnTo>
                      <a:pt x="3762" y="6616"/>
                    </a:lnTo>
                    <a:lnTo>
                      <a:pt x="3974" y="6500"/>
                    </a:lnTo>
                    <a:lnTo>
                      <a:pt x="4167" y="6365"/>
                    </a:lnTo>
                    <a:lnTo>
                      <a:pt x="4553" y="6095"/>
                    </a:lnTo>
                    <a:lnTo>
                      <a:pt x="4977" y="5729"/>
                    </a:lnTo>
                    <a:lnTo>
                      <a:pt x="5401" y="5343"/>
                    </a:lnTo>
                    <a:lnTo>
                      <a:pt x="5826" y="4957"/>
                    </a:lnTo>
                    <a:lnTo>
                      <a:pt x="6250" y="4591"/>
                    </a:lnTo>
                    <a:lnTo>
                      <a:pt x="6482" y="4417"/>
                    </a:lnTo>
                    <a:lnTo>
                      <a:pt x="6694" y="4263"/>
                    </a:lnTo>
                    <a:lnTo>
                      <a:pt x="6925" y="4128"/>
                    </a:lnTo>
                    <a:lnTo>
                      <a:pt x="7176" y="4012"/>
                    </a:lnTo>
                    <a:lnTo>
                      <a:pt x="7272" y="4417"/>
                    </a:lnTo>
                    <a:lnTo>
                      <a:pt x="7369" y="4822"/>
                    </a:lnTo>
                    <a:lnTo>
                      <a:pt x="7465" y="5247"/>
                    </a:lnTo>
                    <a:lnTo>
                      <a:pt x="7600" y="5652"/>
                    </a:lnTo>
                    <a:lnTo>
                      <a:pt x="7755" y="6037"/>
                    </a:lnTo>
                    <a:lnTo>
                      <a:pt x="7928" y="6423"/>
                    </a:lnTo>
                    <a:lnTo>
                      <a:pt x="8140" y="6790"/>
                    </a:lnTo>
                    <a:lnTo>
                      <a:pt x="8372" y="7156"/>
                    </a:lnTo>
                    <a:lnTo>
                      <a:pt x="8642" y="7484"/>
                    </a:lnTo>
                    <a:lnTo>
                      <a:pt x="8950" y="7773"/>
                    </a:lnTo>
                    <a:lnTo>
                      <a:pt x="9278" y="8024"/>
                    </a:lnTo>
                    <a:lnTo>
                      <a:pt x="9606" y="8256"/>
                    </a:lnTo>
                    <a:lnTo>
                      <a:pt x="9973" y="8410"/>
                    </a:lnTo>
                    <a:lnTo>
                      <a:pt x="10146" y="8487"/>
                    </a:lnTo>
                    <a:lnTo>
                      <a:pt x="10320" y="8545"/>
                    </a:lnTo>
                    <a:lnTo>
                      <a:pt x="10513" y="8583"/>
                    </a:lnTo>
                    <a:lnTo>
                      <a:pt x="10686" y="8622"/>
                    </a:lnTo>
                    <a:lnTo>
                      <a:pt x="10879" y="8641"/>
                    </a:lnTo>
                    <a:lnTo>
                      <a:pt x="11072" y="8641"/>
                    </a:lnTo>
                    <a:lnTo>
                      <a:pt x="11304" y="8622"/>
                    </a:lnTo>
                    <a:lnTo>
                      <a:pt x="11535" y="8603"/>
                    </a:lnTo>
                    <a:lnTo>
                      <a:pt x="11786" y="8545"/>
                    </a:lnTo>
                    <a:lnTo>
                      <a:pt x="11998" y="8468"/>
                    </a:lnTo>
                    <a:lnTo>
                      <a:pt x="12229" y="8371"/>
                    </a:lnTo>
                    <a:lnTo>
                      <a:pt x="12422" y="8256"/>
                    </a:lnTo>
                    <a:lnTo>
                      <a:pt x="12635" y="8121"/>
                    </a:lnTo>
                    <a:lnTo>
                      <a:pt x="12808" y="7986"/>
                    </a:lnTo>
                    <a:lnTo>
                      <a:pt x="13001" y="7831"/>
                    </a:lnTo>
                    <a:lnTo>
                      <a:pt x="13175" y="7677"/>
                    </a:lnTo>
                    <a:lnTo>
                      <a:pt x="13503" y="7310"/>
                    </a:lnTo>
                    <a:lnTo>
                      <a:pt x="13811" y="6925"/>
                    </a:lnTo>
                    <a:lnTo>
                      <a:pt x="14100" y="6520"/>
                    </a:lnTo>
                    <a:lnTo>
                      <a:pt x="14390" y="6115"/>
                    </a:lnTo>
                    <a:lnTo>
                      <a:pt x="14756" y="5613"/>
                    </a:lnTo>
                    <a:lnTo>
                      <a:pt x="15123" y="5112"/>
                    </a:lnTo>
                    <a:lnTo>
                      <a:pt x="15316" y="4899"/>
                    </a:lnTo>
                    <a:lnTo>
                      <a:pt x="15451" y="4784"/>
                    </a:lnTo>
                    <a:lnTo>
                      <a:pt x="15605" y="4649"/>
                    </a:lnTo>
                    <a:lnTo>
                      <a:pt x="15798" y="4533"/>
                    </a:lnTo>
                    <a:lnTo>
                      <a:pt x="15991" y="4475"/>
                    </a:lnTo>
                    <a:lnTo>
                      <a:pt x="16087" y="4456"/>
                    </a:lnTo>
                    <a:lnTo>
                      <a:pt x="16299" y="4456"/>
                    </a:lnTo>
                    <a:lnTo>
                      <a:pt x="16396" y="4494"/>
                    </a:lnTo>
                    <a:lnTo>
                      <a:pt x="16492" y="4533"/>
                    </a:lnTo>
                    <a:lnTo>
                      <a:pt x="16569" y="4591"/>
                    </a:lnTo>
                    <a:lnTo>
                      <a:pt x="16724" y="4745"/>
                    </a:lnTo>
                    <a:lnTo>
                      <a:pt x="16859" y="4919"/>
                    </a:lnTo>
                    <a:lnTo>
                      <a:pt x="16974" y="5112"/>
                    </a:lnTo>
                    <a:lnTo>
                      <a:pt x="17071" y="5266"/>
                    </a:lnTo>
                    <a:lnTo>
                      <a:pt x="17225" y="5478"/>
                    </a:lnTo>
                    <a:lnTo>
                      <a:pt x="17379" y="5671"/>
                    </a:lnTo>
                    <a:lnTo>
                      <a:pt x="17553" y="5845"/>
                    </a:lnTo>
                    <a:lnTo>
                      <a:pt x="17746" y="6018"/>
                    </a:lnTo>
                    <a:lnTo>
                      <a:pt x="17939" y="6192"/>
                    </a:lnTo>
                    <a:lnTo>
                      <a:pt x="18151" y="6327"/>
                    </a:lnTo>
                    <a:lnTo>
                      <a:pt x="18363" y="6462"/>
                    </a:lnTo>
                    <a:lnTo>
                      <a:pt x="18595" y="6577"/>
                    </a:lnTo>
                    <a:lnTo>
                      <a:pt x="18826" y="6693"/>
                    </a:lnTo>
                    <a:lnTo>
                      <a:pt x="19058" y="6770"/>
                    </a:lnTo>
                    <a:lnTo>
                      <a:pt x="19308" y="6848"/>
                    </a:lnTo>
                    <a:lnTo>
                      <a:pt x="19559" y="6905"/>
                    </a:lnTo>
                    <a:lnTo>
                      <a:pt x="19791" y="6944"/>
                    </a:lnTo>
                    <a:lnTo>
                      <a:pt x="20061" y="6963"/>
                    </a:lnTo>
                    <a:lnTo>
                      <a:pt x="20311" y="6983"/>
                    </a:lnTo>
                    <a:lnTo>
                      <a:pt x="20562" y="6963"/>
                    </a:lnTo>
                    <a:lnTo>
                      <a:pt x="20813" y="6925"/>
                    </a:lnTo>
                    <a:lnTo>
                      <a:pt x="21064" y="6886"/>
                    </a:lnTo>
                    <a:lnTo>
                      <a:pt x="21295" y="6828"/>
                    </a:lnTo>
                    <a:lnTo>
                      <a:pt x="21546" y="6732"/>
                    </a:lnTo>
                    <a:lnTo>
                      <a:pt x="21777" y="6635"/>
                    </a:lnTo>
                    <a:lnTo>
                      <a:pt x="22009" y="6539"/>
                    </a:lnTo>
                    <a:lnTo>
                      <a:pt x="22221" y="6404"/>
                    </a:lnTo>
                    <a:lnTo>
                      <a:pt x="22433" y="6269"/>
                    </a:lnTo>
                    <a:lnTo>
                      <a:pt x="22626" y="6115"/>
                    </a:lnTo>
                    <a:lnTo>
                      <a:pt x="22819" y="5941"/>
                    </a:lnTo>
                    <a:lnTo>
                      <a:pt x="23012" y="5767"/>
                    </a:lnTo>
                    <a:lnTo>
                      <a:pt x="23166" y="5574"/>
                    </a:lnTo>
                    <a:lnTo>
                      <a:pt x="23340" y="5382"/>
                    </a:lnTo>
                    <a:lnTo>
                      <a:pt x="23475" y="5169"/>
                    </a:lnTo>
                    <a:lnTo>
                      <a:pt x="23590" y="4938"/>
                    </a:lnTo>
                    <a:lnTo>
                      <a:pt x="23706" y="4726"/>
                    </a:lnTo>
                    <a:lnTo>
                      <a:pt x="23822" y="4456"/>
                    </a:lnTo>
                    <a:lnTo>
                      <a:pt x="23957" y="4089"/>
                    </a:lnTo>
                    <a:lnTo>
                      <a:pt x="24092" y="3684"/>
                    </a:lnTo>
                    <a:lnTo>
                      <a:pt x="24150" y="3453"/>
                    </a:lnTo>
                    <a:lnTo>
                      <a:pt x="24188" y="3241"/>
                    </a:lnTo>
                    <a:lnTo>
                      <a:pt x="24208" y="3009"/>
                    </a:lnTo>
                    <a:lnTo>
                      <a:pt x="24227" y="2797"/>
                    </a:lnTo>
                    <a:lnTo>
                      <a:pt x="24208" y="2585"/>
                    </a:lnTo>
                    <a:lnTo>
                      <a:pt x="24150" y="2373"/>
                    </a:lnTo>
                    <a:lnTo>
                      <a:pt x="24073" y="2180"/>
                    </a:lnTo>
                    <a:lnTo>
                      <a:pt x="23957" y="2006"/>
                    </a:lnTo>
                    <a:lnTo>
                      <a:pt x="23803" y="1871"/>
                    </a:lnTo>
                    <a:lnTo>
                      <a:pt x="23725" y="1794"/>
                    </a:lnTo>
                    <a:lnTo>
                      <a:pt x="23610" y="1736"/>
                    </a:lnTo>
                    <a:lnTo>
                      <a:pt x="23243" y="1562"/>
                    </a:lnTo>
                    <a:lnTo>
                      <a:pt x="23050" y="1485"/>
                    </a:lnTo>
                    <a:lnTo>
                      <a:pt x="22857" y="1427"/>
                    </a:lnTo>
                    <a:lnTo>
                      <a:pt x="22664" y="1427"/>
                    </a:lnTo>
                    <a:lnTo>
                      <a:pt x="22472" y="1447"/>
                    </a:lnTo>
                    <a:lnTo>
                      <a:pt x="22259" y="1524"/>
                    </a:lnTo>
                    <a:lnTo>
                      <a:pt x="22047" y="1640"/>
                    </a:lnTo>
                    <a:lnTo>
                      <a:pt x="21816" y="1794"/>
                    </a:lnTo>
                    <a:lnTo>
                      <a:pt x="21604" y="1968"/>
                    </a:lnTo>
                    <a:lnTo>
                      <a:pt x="21179" y="2334"/>
                    </a:lnTo>
                    <a:lnTo>
                      <a:pt x="20909" y="2585"/>
                    </a:lnTo>
                    <a:lnTo>
                      <a:pt x="20639" y="2816"/>
                    </a:lnTo>
                    <a:lnTo>
                      <a:pt x="20466" y="2951"/>
                    </a:lnTo>
                    <a:lnTo>
                      <a:pt x="20273" y="3067"/>
                    </a:lnTo>
                    <a:lnTo>
                      <a:pt x="20080" y="3183"/>
                    </a:lnTo>
                    <a:lnTo>
                      <a:pt x="19868" y="3279"/>
                    </a:lnTo>
                    <a:lnTo>
                      <a:pt x="19636" y="3356"/>
                    </a:lnTo>
                    <a:lnTo>
                      <a:pt x="19405" y="3395"/>
                    </a:lnTo>
                    <a:lnTo>
                      <a:pt x="19173" y="3414"/>
                    </a:lnTo>
                    <a:lnTo>
                      <a:pt x="18942" y="3376"/>
                    </a:lnTo>
                    <a:lnTo>
                      <a:pt x="18826" y="3337"/>
                    </a:lnTo>
                    <a:lnTo>
                      <a:pt x="18691" y="3298"/>
                    </a:lnTo>
                    <a:lnTo>
                      <a:pt x="18460" y="3183"/>
                    </a:lnTo>
                    <a:lnTo>
                      <a:pt x="18247" y="3028"/>
                    </a:lnTo>
                    <a:lnTo>
                      <a:pt x="18016" y="2874"/>
                    </a:lnTo>
                    <a:lnTo>
                      <a:pt x="17765" y="2681"/>
                    </a:lnTo>
                    <a:lnTo>
                      <a:pt x="17495" y="2508"/>
                    </a:lnTo>
                    <a:lnTo>
                      <a:pt x="17341" y="2430"/>
                    </a:lnTo>
                    <a:lnTo>
                      <a:pt x="17206" y="2373"/>
                    </a:lnTo>
                    <a:lnTo>
                      <a:pt x="17052" y="2334"/>
                    </a:lnTo>
                    <a:lnTo>
                      <a:pt x="16897" y="2295"/>
                    </a:lnTo>
                    <a:lnTo>
                      <a:pt x="16685" y="2276"/>
                    </a:lnTo>
                    <a:lnTo>
                      <a:pt x="16492" y="2276"/>
                    </a:lnTo>
                    <a:lnTo>
                      <a:pt x="16126" y="2334"/>
                    </a:lnTo>
                    <a:lnTo>
                      <a:pt x="15644" y="2411"/>
                    </a:lnTo>
                    <a:lnTo>
                      <a:pt x="15161" y="2527"/>
                    </a:lnTo>
                    <a:lnTo>
                      <a:pt x="14679" y="2662"/>
                    </a:lnTo>
                    <a:lnTo>
                      <a:pt x="14197" y="2797"/>
                    </a:lnTo>
                    <a:lnTo>
                      <a:pt x="13985" y="2874"/>
                    </a:lnTo>
                    <a:lnTo>
                      <a:pt x="13271" y="3106"/>
                    </a:lnTo>
                    <a:lnTo>
                      <a:pt x="12924" y="3202"/>
                    </a:lnTo>
                    <a:lnTo>
                      <a:pt x="12577" y="3279"/>
                    </a:lnTo>
                    <a:lnTo>
                      <a:pt x="12229" y="3298"/>
                    </a:lnTo>
                    <a:lnTo>
                      <a:pt x="12075" y="3298"/>
                    </a:lnTo>
                    <a:lnTo>
                      <a:pt x="11902" y="3279"/>
                    </a:lnTo>
                    <a:lnTo>
                      <a:pt x="11747" y="3260"/>
                    </a:lnTo>
                    <a:lnTo>
                      <a:pt x="11593" y="3202"/>
                    </a:lnTo>
                    <a:lnTo>
                      <a:pt x="11439" y="3144"/>
                    </a:lnTo>
                    <a:lnTo>
                      <a:pt x="11304" y="3067"/>
                    </a:lnTo>
                    <a:lnTo>
                      <a:pt x="11149" y="2971"/>
                    </a:lnTo>
                    <a:lnTo>
                      <a:pt x="11034" y="2874"/>
                    </a:lnTo>
                    <a:lnTo>
                      <a:pt x="10918" y="2739"/>
                    </a:lnTo>
                    <a:lnTo>
                      <a:pt x="10802" y="2623"/>
                    </a:lnTo>
                    <a:lnTo>
                      <a:pt x="10590" y="2334"/>
                    </a:lnTo>
                    <a:lnTo>
                      <a:pt x="10397" y="2045"/>
                    </a:lnTo>
                    <a:lnTo>
                      <a:pt x="10262" y="1813"/>
                    </a:lnTo>
                    <a:lnTo>
                      <a:pt x="10069" y="1562"/>
                    </a:lnTo>
                    <a:lnTo>
                      <a:pt x="9838" y="1273"/>
                    </a:lnTo>
                    <a:lnTo>
                      <a:pt x="9548" y="945"/>
                    </a:lnTo>
                    <a:lnTo>
                      <a:pt x="9375" y="791"/>
                    </a:lnTo>
                    <a:lnTo>
                      <a:pt x="9182" y="637"/>
                    </a:lnTo>
                    <a:lnTo>
                      <a:pt x="8989" y="502"/>
                    </a:lnTo>
                    <a:lnTo>
                      <a:pt x="8777" y="367"/>
                    </a:lnTo>
                    <a:lnTo>
                      <a:pt x="8565" y="251"/>
                    </a:lnTo>
                    <a:lnTo>
                      <a:pt x="8333" y="154"/>
                    </a:lnTo>
                    <a:lnTo>
                      <a:pt x="8082" y="77"/>
                    </a:lnTo>
                    <a:lnTo>
                      <a:pt x="7832" y="19"/>
                    </a:lnTo>
                    <a:lnTo>
                      <a:pt x="7562" y="0"/>
                    </a:lnTo>
                    <a:close/>
                  </a:path>
                </a:pathLst>
              </a:custGeom>
              <a:gradFill>
                <a:gsLst>
                  <a:gs pos="0">
                    <a:schemeClr val="lt1"/>
                  </a:gs>
                  <a:gs pos="100000">
                    <a:srgbClr val="B6C9DB"/>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 name="Google Shape;1925;p29"/>
              <p:cNvSpPr/>
              <p:nvPr/>
            </p:nvSpPr>
            <p:spPr>
              <a:xfrm>
                <a:off x="-1147875" y="144425"/>
                <a:ext cx="451375" cy="435450"/>
              </a:xfrm>
              <a:custGeom>
                <a:avLst/>
                <a:gdLst/>
                <a:ahLst/>
                <a:cxnLst/>
                <a:rect l="l" t="t" r="r" b="b"/>
                <a:pathLst>
                  <a:path w="18055" h="17418" extrusionOk="0">
                    <a:moveTo>
                      <a:pt x="9259" y="0"/>
                    </a:moveTo>
                    <a:lnTo>
                      <a:pt x="8951" y="39"/>
                    </a:lnTo>
                    <a:lnTo>
                      <a:pt x="8642" y="135"/>
                    </a:lnTo>
                    <a:lnTo>
                      <a:pt x="8334" y="251"/>
                    </a:lnTo>
                    <a:lnTo>
                      <a:pt x="8025" y="405"/>
                    </a:lnTo>
                    <a:lnTo>
                      <a:pt x="7716" y="598"/>
                    </a:lnTo>
                    <a:lnTo>
                      <a:pt x="7427" y="810"/>
                    </a:lnTo>
                    <a:lnTo>
                      <a:pt x="7118" y="1061"/>
                    </a:lnTo>
                    <a:lnTo>
                      <a:pt x="6829" y="1312"/>
                    </a:lnTo>
                    <a:lnTo>
                      <a:pt x="6540" y="1582"/>
                    </a:lnTo>
                    <a:lnTo>
                      <a:pt x="6250" y="1871"/>
                    </a:lnTo>
                    <a:lnTo>
                      <a:pt x="5730" y="2411"/>
                    </a:lnTo>
                    <a:lnTo>
                      <a:pt x="5228" y="3009"/>
                    </a:lnTo>
                    <a:lnTo>
                      <a:pt x="4746" y="3607"/>
                    </a:lnTo>
                    <a:lnTo>
                      <a:pt x="4283" y="4243"/>
                    </a:lnTo>
                    <a:lnTo>
                      <a:pt x="3839" y="4919"/>
                    </a:lnTo>
                    <a:lnTo>
                      <a:pt x="3415" y="5594"/>
                    </a:lnTo>
                    <a:lnTo>
                      <a:pt x="3010" y="6288"/>
                    </a:lnTo>
                    <a:lnTo>
                      <a:pt x="2624" y="7002"/>
                    </a:lnTo>
                    <a:lnTo>
                      <a:pt x="2258" y="7735"/>
                    </a:lnTo>
                    <a:lnTo>
                      <a:pt x="1910" y="8468"/>
                    </a:lnTo>
                    <a:lnTo>
                      <a:pt x="1563" y="9201"/>
                    </a:lnTo>
                    <a:lnTo>
                      <a:pt x="1255" y="9953"/>
                    </a:lnTo>
                    <a:lnTo>
                      <a:pt x="985" y="10686"/>
                    </a:lnTo>
                    <a:lnTo>
                      <a:pt x="715" y="11419"/>
                    </a:lnTo>
                    <a:lnTo>
                      <a:pt x="464" y="12152"/>
                    </a:lnTo>
                    <a:lnTo>
                      <a:pt x="252" y="12865"/>
                    </a:lnTo>
                    <a:lnTo>
                      <a:pt x="136" y="13290"/>
                    </a:lnTo>
                    <a:lnTo>
                      <a:pt x="59" y="13733"/>
                    </a:lnTo>
                    <a:lnTo>
                      <a:pt x="1" y="14177"/>
                    </a:lnTo>
                    <a:lnTo>
                      <a:pt x="1" y="14389"/>
                    </a:lnTo>
                    <a:lnTo>
                      <a:pt x="20" y="14601"/>
                    </a:lnTo>
                    <a:lnTo>
                      <a:pt x="40" y="14814"/>
                    </a:lnTo>
                    <a:lnTo>
                      <a:pt x="78" y="15026"/>
                    </a:lnTo>
                    <a:lnTo>
                      <a:pt x="136" y="15219"/>
                    </a:lnTo>
                    <a:lnTo>
                      <a:pt x="213" y="15392"/>
                    </a:lnTo>
                    <a:lnTo>
                      <a:pt x="310" y="15566"/>
                    </a:lnTo>
                    <a:lnTo>
                      <a:pt x="445" y="15720"/>
                    </a:lnTo>
                    <a:lnTo>
                      <a:pt x="580" y="15855"/>
                    </a:lnTo>
                    <a:lnTo>
                      <a:pt x="753" y="15971"/>
                    </a:lnTo>
                    <a:lnTo>
                      <a:pt x="888" y="16067"/>
                    </a:lnTo>
                    <a:lnTo>
                      <a:pt x="1042" y="16125"/>
                    </a:lnTo>
                    <a:lnTo>
                      <a:pt x="1216" y="16164"/>
                    </a:lnTo>
                    <a:lnTo>
                      <a:pt x="1370" y="16183"/>
                    </a:lnTo>
                    <a:lnTo>
                      <a:pt x="1525" y="16202"/>
                    </a:lnTo>
                    <a:lnTo>
                      <a:pt x="1698" y="16183"/>
                    </a:lnTo>
                    <a:lnTo>
                      <a:pt x="1853" y="16164"/>
                    </a:lnTo>
                    <a:lnTo>
                      <a:pt x="2026" y="16125"/>
                    </a:lnTo>
                    <a:lnTo>
                      <a:pt x="2354" y="16029"/>
                    </a:lnTo>
                    <a:lnTo>
                      <a:pt x="2682" y="15874"/>
                    </a:lnTo>
                    <a:lnTo>
                      <a:pt x="2971" y="15701"/>
                    </a:lnTo>
                    <a:lnTo>
                      <a:pt x="3261" y="15489"/>
                    </a:lnTo>
                    <a:lnTo>
                      <a:pt x="3511" y="15276"/>
                    </a:lnTo>
                    <a:lnTo>
                      <a:pt x="3781" y="15045"/>
                    </a:lnTo>
                    <a:lnTo>
                      <a:pt x="4283" y="14582"/>
                    </a:lnTo>
                    <a:lnTo>
                      <a:pt x="4553" y="14370"/>
                    </a:lnTo>
                    <a:lnTo>
                      <a:pt x="4823" y="14158"/>
                    </a:lnTo>
                    <a:lnTo>
                      <a:pt x="5093" y="13984"/>
                    </a:lnTo>
                    <a:lnTo>
                      <a:pt x="5402" y="13849"/>
                    </a:lnTo>
                    <a:lnTo>
                      <a:pt x="5537" y="14505"/>
                    </a:lnTo>
                    <a:lnTo>
                      <a:pt x="5633" y="14814"/>
                    </a:lnTo>
                    <a:lnTo>
                      <a:pt x="5730" y="15141"/>
                    </a:lnTo>
                    <a:lnTo>
                      <a:pt x="5845" y="15450"/>
                    </a:lnTo>
                    <a:lnTo>
                      <a:pt x="5980" y="15759"/>
                    </a:lnTo>
                    <a:lnTo>
                      <a:pt x="6135" y="16048"/>
                    </a:lnTo>
                    <a:lnTo>
                      <a:pt x="6328" y="16318"/>
                    </a:lnTo>
                    <a:lnTo>
                      <a:pt x="6540" y="16588"/>
                    </a:lnTo>
                    <a:lnTo>
                      <a:pt x="6790" y="16820"/>
                    </a:lnTo>
                    <a:lnTo>
                      <a:pt x="7060" y="17012"/>
                    </a:lnTo>
                    <a:lnTo>
                      <a:pt x="7350" y="17186"/>
                    </a:lnTo>
                    <a:lnTo>
                      <a:pt x="7504" y="17244"/>
                    </a:lnTo>
                    <a:lnTo>
                      <a:pt x="7658" y="17302"/>
                    </a:lnTo>
                    <a:lnTo>
                      <a:pt x="7813" y="17360"/>
                    </a:lnTo>
                    <a:lnTo>
                      <a:pt x="7967" y="17379"/>
                    </a:lnTo>
                    <a:lnTo>
                      <a:pt x="8141" y="17398"/>
                    </a:lnTo>
                    <a:lnTo>
                      <a:pt x="8295" y="17417"/>
                    </a:lnTo>
                    <a:lnTo>
                      <a:pt x="8469" y="17398"/>
                    </a:lnTo>
                    <a:lnTo>
                      <a:pt x="8623" y="17379"/>
                    </a:lnTo>
                    <a:lnTo>
                      <a:pt x="8854" y="17321"/>
                    </a:lnTo>
                    <a:lnTo>
                      <a:pt x="9066" y="17244"/>
                    </a:lnTo>
                    <a:lnTo>
                      <a:pt x="9259" y="17128"/>
                    </a:lnTo>
                    <a:lnTo>
                      <a:pt x="9452" y="17012"/>
                    </a:lnTo>
                    <a:lnTo>
                      <a:pt x="9626" y="16877"/>
                    </a:lnTo>
                    <a:lnTo>
                      <a:pt x="9799" y="16704"/>
                    </a:lnTo>
                    <a:lnTo>
                      <a:pt x="9973" y="16550"/>
                    </a:lnTo>
                    <a:lnTo>
                      <a:pt x="10127" y="16357"/>
                    </a:lnTo>
                    <a:lnTo>
                      <a:pt x="10417" y="15971"/>
                    </a:lnTo>
                    <a:lnTo>
                      <a:pt x="10706" y="15566"/>
                    </a:lnTo>
                    <a:lnTo>
                      <a:pt x="10995" y="15161"/>
                    </a:lnTo>
                    <a:lnTo>
                      <a:pt x="11285" y="14775"/>
                    </a:lnTo>
                    <a:lnTo>
                      <a:pt x="11381" y="14659"/>
                    </a:lnTo>
                    <a:lnTo>
                      <a:pt x="11516" y="14524"/>
                    </a:lnTo>
                    <a:lnTo>
                      <a:pt x="11632" y="14428"/>
                    </a:lnTo>
                    <a:lnTo>
                      <a:pt x="11786" y="14331"/>
                    </a:lnTo>
                    <a:lnTo>
                      <a:pt x="11921" y="14273"/>
                    </a:lnTo>
                    <a:lnTo>
                      <a:pt x="12075" y="14235"/>
                    </a:lnTo>
                    <a:lnTo>
                      <a:pt x="12230" y="14216"/>
                    </a:lnTo>
                    <a:lnTo>
                      <a:pt x="12384" y="14254"/>
                    </a:lnTo>
                    <a:lnTo>
                      <a:pt x="12481" y="14312"/>
                    </a:lnTo>
                    <a:lnTo>
                      <a:pt x="12558" y="14370"/>
                    </a:lnTo>
                    <a:lnTo>
                      <a:pt x="12635" y="14447"/>
                    </a:lnTo>
                    <a:lnTo>
                      <a:pt x="12712" y="14524"/>
                    </a:lnTo>
                    <a:lnTo>
                      <a:pt x="12828" y="14717"/>
                    </a:lnTo>
                    <a:lnTo>
                      <a:pt x="12943" y="14891"/>
                    </a:lnTo>
                    <a:lnTo>
                      <a:pt x="13059" y="15045"/>
                    </a:lnTo>
                    <a:lnTo>
                      <a:pt x="13175" y="15199"/>
                    </a:lnTo>
                    <a:lnTo>
                      <a:pt x="13310" y="15334"/>
                    </a:lnTo>
                    <a:lnTo>
                      <a:pt x="13445" y="15450"/>
                    </a:lnTo>
                    <a:lnTo>
                      <a:pt x="13580" y="15566"/>
                    </a:lnTo>
                    <a:lnTo>
                      <a:pt x="13734" y="15682"/>
                    </a:lnTo>
                    <a:lnTo>
                      <a:pt x="13889" y="15778"/>
                    </a:lnTo>
                    <a:lnTo>
                      <a:pt x="14062" y="15855"/>
                    </a:lnTo>
                    <a:lnTo>
                      <a:pt x="14216" y="15932"/>
                    </a:lnTo>
                    <a:lnTo>
                      <a:pt x="14390" y="16009"/>
                    </a:lnTo>
                    <a:lnTo>
                      <a:pt x="14583" y="16048"/>
                    </a:lnTo>
                    <a:lnTo>
                      <a:pt x="14757" y="16087"/>
                    </a:lnTo>
                    <a:lnTo>
                      <a:pt x="14949" y="16125"/>
                    </a:lnTo>
                    <a:lnTo>
                      <a:pt x="15123" y="16144"/>
                    </a:lnTo>
                    <a:lnTo>
                      <a:pt x="15490" y="16144"/>
                    </a:lnTo>
                    <a:lnTo>
                      <a:pt x="15682" y="16125"/>
                    </a:lnTo>
                    <a:lnTo>
                      <a:pt x="15856" y="16087"/>
                    </a:lnTo>
                    <a:lnTo>
                      <a:pt x="16049" y="16029"/>
                    </a:lnTo>
                    <a:lnTo>
                      <a:pt x="16222" y="15971"/>
                    </a:lnTo>
                    <a:lnTo>
                      <a:pt x="16396" y="15913"/>
                    </a:lnTo>
                    <a:lnTo>
                      <a:pt x="16550" y="15817"/>
                    </a:lnTo>
                    <a:lnTo>
                      <a:pt x="16724" y="15720"/>
                    </a:lnTo>
                    <a:lnTo>
                      <a:pt x="16878" y="15624"/>
                    </a:lnTo>
                    <a:lnTo>
                      <a:pt x="17013" y="15508"/>
                    </a:lnTo>
                    <a:lnTo>
                      <a:pt x="17148" y="15392"/>
                    </a:lnTo>
                    <a:lnTo>
                      <a:pt x="17283" y="15257"/>
                    </a:lnTo>
                    <a:lnTo>
                      <a:pt x="17418" y="15122"/>
                    </a:lnTo>
                    <a:lnTo>
                      <a:pt x="17534" y="14968"/>
                    </a:lnTo>
                    <a:lnTo>
                      <a:pt x="17631" y="14814"/>
                    </a:lnTo>
                    <a:lnTo>
                      <a:pt x="17727" y="14659"/>
                    </a:lnTo>
                    <a:lnTo>
                      <a:pt x="17804" y="14486"/>
                    </a:lnTo>
                    <a:lnTo>
                      <a:pt x="17920" y="14196"/>
                    </a:lnTo>
                    <a:lnTo>
                      <a:pt x="17997" y="13888"/>
                    </a:lnTo>
                    <a:lnTo>
                      <a:pt x="18036" y="13579"/>
                    </a:lnTo>
                    <a:lnTo>
                      <a:pt x="18055" y="13251"/>
                    </a:lnTo>
                    <a:lnTo>
                      <a:pt x="18036" y="12943"/>
                    </a:lnTo>
                    <a:lnTo>
                      <a:pt x="17997" y="12634"/>
                    </a:lnTo>
                    <a:lnTo>
                      <a:pt x="17939" y="12306"/>
                    </a:lnTo>
                    <a:lnTo>
                      <a:pt x="17843" y="11997"/>
                    </a:lnTo>
                    <a:lnTo>
                      <a:pt x="17746" y="11670"/>
                    </a:lnTo>
                    <a:lnTo>
                      <a:pt x="17631" y="11361"/>
                    </a:lnTo>
                    <a:lnTo>
                      <a:pt x="17495" y="11052"/>
                    </a:lnTo>
                    <a:lnTo>
                      <a:pt x="17341" y="10744"/>
                    </a:lnTo>
                    <a:lnTo>
                      <a:pt x="17013" y="10146"/>
                    </a:lnTo>
                    <a:lnTo>
                      <a:pt x="16666" y="9567"/>
                    </a:lnTo>
                    <a:lnTo>
                      <a:pt x="16377" y="9066"/>
                    </a:lnTo>
                    <a:lnTo>
                      <a:pt x="16068" y="8545"/>
                    </a:lnTo>
                    <a:lnTo>
                      <a:pt x="15432" y="7407"/>
                    </a:lnTo>
                    <a:lnTo>
                      <a:pt x="14795" y="6211"/>
                    </a:lnTo>
                    <a:lnTo>
                      <a:pt x="14120" y="5015"/>
                    </a:lnTo>
                    <a:lnTo>
                      <a:pt x="13773" y="4417"/>
                    </a:lnTo>
                    <a:lnTo>
                      <a:pt x="13426" y="3819"/>
                    </a:lnTo>
                    <a:lnTo>
                      <a:pt x="13059" y="3240"/>
                    </a:lnTo>
                    <a:lnTo>
                      <a:pt x="12693" y="2700"/>
                    </a:lnTo>
                    <a:lnTo>
                      <a:pt x="12326" y="2180"/>
                    </a:lnTo>
                    <a:lnTo>
                      <a:pt x="11940" y="1678"/>
                    </a:lnTo>
                    <a:lnTo>
                      <a:pt x="11555" y="1234"/>
                    </a:lnTo>
                    <a:lnTo>
                      <a:pt x="11169" y="810"/>
                    </a:lnTo>
                    <a:lnTo>
                      <a:pt x="10995" y="675"/>
                    </a:lnTo>
                    <a:lnTo>
                      <a:pt x="10841" y="540"/>
                    </a:lnTo>
                    <a:lnTo>
                      <a:pt x="10687" y="424"/>
                    </a:lnTo>
                    <a:lnTo>
                      <a:pt x="10513" y="328"/>
                    </a:lnTo>
                    <a:lnTo>
                      <a:pt x="10359" y="231"/>
                    </a:lnTo>
                    <a:lnTo>
                      <a:pt x="10204" y="154"/>
                    </a:lnTo>
                    <a:lnTo>
                      <a:pt x="10050" y="96"/>
                    </a:lnTo>
                    <a:lnTo>
                      <a:pt x="9896" y="58"/>
                    </a:lnTo>
                    <a:lnTo>
                      <a:pt x="9722" y="19"/>
                    </a:lnTo>
                    <a:lnTo>
                      <a:pt x="9568" y="0"/>
                    </a:lnTo>
                    <a:close/>
                  </a:path>
                </a:pathLst>
              </a:custGeom>
              <a:gradFill>
                <a:gsLst>
                  <a:gs pos="0">
                    <a:srgbClr val="8CC396"/>
                  </a:gs>
                  <a:gs pos="100000">
                    <a:srgbClr val="4D7F56"/>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 name="Google Shape;1926;p29"/>
              <p:cNvSpPr/>
              <p:nvPr/>
            </p:nvSpPr>
            <p:spPr>
              <a:xfrm>
                <a:off x="-1152200" y="409625"/>
                <a:ext cx="459075" cy="173625"/>
              </a:xfrm>
              <a:custGeom>
                <a:avLst/>
                <a:gdLst/>
                <a:ahLst/>
                <a:cxnLst/>
                <a:rect l="l" t="t" r="r" b="b"/>
                <a:pathLst>
                  <a:path w="18363" h="6945" extrusionOk="0">
                    <a:moveTo>
                      <a:pt x="10165" y="1"/>
                    </a:moveTo>
                    <a:lnTo>
                      <a:pt x="9972" y="39"/>
                    </a:lnTo>
                    <a:lnTo>
                      <a:pt x="9799" y="97"/>
                    </a:lnTo>
                    <a:lnTo>
                      <a:pt x="9625" y="174"/>
                    </a:lnTo>
                    <a:lnTo>
                      <a:pt x="9297" y="329"/>
                    </a:lnTo>
                    <a:lnTo>
                      <a:pt x="8989" y="502"/>
                    </a:lnTo>
                    <a:lnTo>
                      <a:pt x="8391" y="869"/>
                    </a:lnTo>
                    <a:lnTo>
                      <a:pt x="7870" y="1177"/>
                    </a:lnTo>
                    <a:lnTo>
                      <a:pt x="7619" y="1332"/>
                    </a:lnTo>
                    <a:lnTo>
                      <a:pt x="7349" y="1467"/>
                    </a:lnTo>
                    <a:lnTo>
                      <a:pt x="7098" y="1582"/>
                    </a:lnTo>
                    <a:lnTo>
                      <a:pt x="6828" y="1659"/>
                    </a:lnTo>
                    <a:lnTo>
                      <a:pt x="6558" y="1717"/>
                    </a:lnTo>
                    <a:lnTo>
                      <a:pt x="6269" y="1756"/>
                    </a:lnTo>
                    <a:lnTo>
                      <a:pt x="6018" y="1756"/>
                    </a:lnTo>
                    <a:lnTo>
                      <a:pt x="5768" y="1717"/>
                    </a:lnTo>
                    <a:lnTo>
                      <a:pt x="5517" y="1659"/>
                    </a:lnTo>
                    <a:lnTo>
                      <a:pt x="5266" y="1602"/>
                    </a:lnTo>
                    <a:lnTo>
                      <a:pt x="5015" y="1505"/>
                    </a:lnTo>
                    <a:lnTo>
                      <a:pt x="4765" y="1409"/>
                    </a:lnTo>
                    <a:lnTo>
                      <a:pt x="4263" y="1216"/>
                    </a:lnTo>
                    <a:lnTo>
                      <a:pt x="3665" y="965"/>
                    </a:lnTo>
                    <a:lnTo>
                      <a:pt x="3357" y="849"/>
                    </a:lnTo>
                    <a:lnTo>
                      <a:pt x="3067" y="753"/>
                    </a:lnTo>
                    <a:lnTo>
                      <a:pt x="2739" y="695"/>
                    </a:lnTo>
                    <a:lnTo>
                      <a:pt x="2431" y="656"/>
                    </a:lnTo>
                    <a:lnTo>
                      <a:pt x="2122" y="656"/>
                    </a:lnTo>
                    <a:lnTo>
                      <a:pt x="1948" y="695"/>
                    </a:lnTo>
                    <a:lnTo>
                      <a:pt x="1794" y="714"/>
                    </a:lnTo>
                    <a:lnTo>
                      <a:pt x="1563" y="791"/>
                    </a:lnTo>
                    <a:lnTo>
                      <a:pt x="1351" y="907"/>
                    </a:lnTo>
                    <a:lnTo>
                      <a:pt x="1138" y="1042"/>
                    </a:lnTo>
                    <a:lnTo>
                      <a:pt x="945" y="1216"/>
                    </a:lnTo>
                    <a:lnTo>
                      <a:pt x="753" y="1428"/>
                    </a:lnTo>
                    <a:lnTo>
                      <a:pt x="579" y="1659"/>
                    </a:lnTo>
                    <a:lnTo>
                      <a:pt x="425" y="1930"/>
                    </a:lnTo>
                    <a:lnTo>
                      <a:pt x="290" y="2219"/>
                    </a:lnTo>
                    <a:lnTo>
                      <a:pt x="213" y="2431"/>
                    </a:lnTo>
                    <a:lnTo>
                      <a:pt x="135" y="2643"/>
                    </a:lnTo>
                    <a:lnTo>
                      <a:pt x="77" y="2875"/>
                    </a:lnTo>
                    <a:lnTo>
                      <a:pt x="39" y="3106"/>
                    </a:lnTo>
                    <a:lnTo>
                      <a:pt x="0" y="3338"/>
                    </a:lnTo>
                    <a:lnTo>
                      <a:pt x="0" y="3569"/>
                    </a:lnTo>
                    <a:lnTo>
                      <a:pt x="0" y="3820"/>
                    </a:lnTo>
                    <a:lnTo>
                      <a:pt x="20" y="4032"/>
                    </a:lnTo>
                    <a:lnTo>
                      <a:pt x="58" y="4263"/>
                    </a:lnTo>
                    <a:lnTo>
                      <a:pt x="97" y="4476"/>
                    </a:lnTo>
                    <a:lnTo>
                      <a:pt x="174" y="4688"/>
                    </a:lnTo>
                    <a:lnTo>
                      <a:pt x="270" y="4881"/>
                    </a:lnTo>
                    <a:lnTo>
                      <a:pt x="386" y="5054"/>
                    </a:lnTo>
                    <a:lnTo>
                      <a:pt x="521" y="5209"/>
                    </a:lnTo>
                    <a:lnTo>
                      <a:pt x="675" y="5363"/>
                    </a:lnTo>
                    <a:lnTo>
                      <a:pt x="849" y="5498"/>
                    </a:lnTo>
                    <a:lnTo>
                      <a:pt x="1003" y="5575"/>
                    </a:lnTo>
                    <a:lnTo>
                      <a:pt x="1177" y="5652"/>
                    </a:lnTo>
                    <a:lnTo>
                      <a:pt x="1351" y="5691"/>
                    </a:lnTo>
                    <a:lnTo>
                      <a:pt x="1524" y="5729"/>
                    </a:lnTo>
                    <a:lnTo>
                      <a:pt x="1871" y="5729"/>
                    </a:lnTo>
                    <a:lnTo>
                      <a:pt x="2045" y="5710"/>
                    </a:lnTo>
                    <a:lnTo>
                      <a:pt x="2238" y="5671"/>
                    </a:lnTo>
                    <a:lnTo>
                      <a:pt x="2411" y="5614"/>
                    </a:lnTo>
                    <a:lnTo>
                      <a:pt x="2585" y="5556"/>
                    </a:lnTo>
                    <a:lnTo>
                      <a:pt x="2913" y="5401"/>
                    </a:lnTo>
                    <a:lnTo>
                      <a:pt x="3221" y="5209"/>
                    </a:lnTo>
                    <a:lnTo>
                      <a:pt x="3511" y="4996"/>
                    </a:lnTo>
                    <a:lnTo>
                      <a:pt x="3858" y="4726"/>
                    </a:lnTo>
                    <a:lnTo>
                      <a:pt x="4167" y="4437"/>
                    </a:lnTo>
                    <a:lnTo>
                      <a:pt x="4475" y="4148"/>
                    </a:lnTo>
                    <a:lnTo>
                      <a:pt x="4803" y="3878"/>
                    </a:lnTo>
                    <a:lnTo>
                      <a:pt x="5131" y="3627"/>
                    </a:lnTo>
                    <a:lnTo>
                      <a:pt x="5305" y="3530"/>
                    </a:lnTo>
                    <a:lnTo>
                      <a:pt x="5478" y="3434"/>
                    </a:lnTo>
                    <a:lnTo>
                      <a:pt x="5613" y="4051"/>
                    </a:lnTo>
                    <a:lnTo>
                      <a:pt x="5690" y="4360"/>
                    </a:lnTo>
                    <a:lnTo>
                      <a:pt x="5806" y="4668"/>
                    </a:lnTo>
                    <a:lnTo>
                      <a:pt x="5922" y="4958"/>
                    </a:lnTo>
                    <a:lnTo>
                      <a:pt x="6057" y="5247"/>
                    </a:lnTo>
                    <a:lnTo>
                      <a:pt x="6211" y="5536"/>
                    </a:lnTo>
                    <a:lnTo>
                      <a:pt x="6385" y="5806"/>
                    </a:lnTo>
                    <a:lnTo>
                      <a:pt x="6597" y="6057"/>
                    </a:lnTo>
                    <a:lnTo>
                      <a:pt x="6828" y="6289"/>
                    </a:lnTo>
                    <a:lnTo>
                      <a:pt x="7079" y="6482"/>
                    </a:lnTo>
                    <a:lnTo>
                      <a:pt x="7330" y="6636"/>
                    </a:lnTo>
                    <a:lnTo>
                      <a:pt x="7600" y="6771"/>
                    </a:lnTo>
                    <a:lnTo>
                      <a:pt x="7889" y="6867"/>
                    </a:lnTo>
                    <a:lnTo>
                      <a:pt x="8179" y="6925"/>
                    </a:lnTo>
                    <a:lnTo>
                      <a:pt x="8449" y="6945"/>
                    </a:lnTo>
                    <a:lnTo>
                      <a:pt x="8642" y="6945"/>
                    </a:lnTo>
                    <a:lnTo>
                      <a:pt x="8815" y="6906"/>
                    </a:lnTo>
                    <a:lnTo>
                      <a:pt x="9008" y="6867"/>
                    </a:lnTo>
                    <a:lnTo>
                      <a:pt x="9182" y="6809"/>
                    </a:lnTo>
                    <a:lnTo>
                      <a:pt x="9355" y="6732"/>
                    </a:lnTo>
                    <a:lnTo>
                      <a:pt x="9510" y="6655"/>
                    </a:lnTo>
                    <a:lnTo>
                      <a:pt x="9664" y="6559"/>
                    </a:lnTo>
                    <a:lnTo>
                      <a:pt x="9799" y="6443"/>
                    </a:lnTo>
                    <a:lnTo>
                      <a:pt x="10088" y="6212"/>
                    </a:lnTo>
                    <a:lnTo>
                      <a:pt x="10339" y="5922"/>
                    </a:lnTo>
                    <a:lnTo>
                      <a:pt x="10570" y="5633"/>
                    </a:lnTo>
                    <a:lnTo>
                      <a:pt x="11014" y="5016"/>
                    </a:lnTo>
                    <a:lnTo>
                      <a:pt x="11284" y="4630"/>
                    </a:lnTo>
                    <a:lnTo>
                      <a:pt x="11573" y="4263"/>
                    </a:lnTo>
                    <a:lnTo>
                      <a:pt x="11708" y="4109"/>
                    </a:lnTo>
                    <a:lnTo>
                      <a:pt x="11805" y="3993"/>
                    </a:lnTo>
                    <a:lnTo>
                      <a:pt x="11921" y="3916"/>
                    </a:lnTo>
                    <a:lnTo>
                      <a:pt x="12056" y="3839"/>
                    </a:lnTo>
                    <a:lnTo>
                      <a:pt x="12210" y="3781"/>
                    </a:lnTo>
                    <a:lnTo>
                      <a:pt x="12345" y="3762"/>
                    </a:lnTo>
                    <a:lnTo>
                      <a:pt x="12422" y="3762"/>
                    </a:lnTo>
                    <a:lnTo>
                      <a:pt x="12499" y="3781"/>
                    </a:lnTo>
                    <a:lnTo>
                      <a:pt x="12615" y="3858"/>
                    </a:lnTo>
                    <a:lnTo>
                      <a:pt x="12731" y="3974"/>
                    </a:lnTo>
                    <a:lnTo>
                      <a:pt x="12827" y="4109"/>
                    </a:lnTo>
                    <a:lnTo>
                      <a:pt x="12924" y="4244"/>
                    </a:lnTo>
                    <a:lnTo>
                      <a:pt x="13001" y="4360"/>
                    </a:lnTo>
                    <a:lnTo>
                      <a:pt x="13116" y="4533"/>
                    </a:lnTo>
                    <a:lnTo>
                      <a:pt x="13232" y="4668"/>
                    </a:lnTo>
                    <a:lnTo>
                      <a:pt x="13367" y="4823"/>
                    </a:lnTo>
                    <a:lnTo>
                      <a:pt x="13521" y="4958"/>
                    </a:lnTo>
                    <a:lnTo>
                      <a:pt x="13676" y="5074"/>
                    </a:lnTo>
                    <a:lnTo>
                      <a:pt x="13830" y="5189"/>
                    </a:lnTo>
                    <a:lnTo>
                      <a:pt x="13984" y="5286"/>
                    </a:lnTo>
                    <a:lnTo>
                      <a:pt x="14158" y="5382"/>
                    </a:lnTo>
                    <a:lnTo>
                      <a:pt x="14351" y="5459"/>
                    </a:lnTo>
                    <a:lnTo>
                      <a:pt x="14524" y="5517"/>
                    </a:lnTo>
                    <a:lnTo>
                      <a:pt x="14717" y="5575"/>
                    </a:lnTo>
                    <a:lnTo>
                      <a:pt x="14910" y="5633"/>
                    </a:lnTo>
                    <a:lnTo>
                      <a:pt x="15103" y="5652"/>
                    </a:lnTo>
                    <a:lnTo>
                      <a:pt x="15296" y="5671"/>
                    </a:lnTo>
                    <a:lnTo>
                      <a:pt x="15489" y="5691"/>
                    </a:lnTo>
                    <a:lnTo>
                      <a:pt x="15682" y="5671"/>
                    </a:lnTo>
                    <a:lnTo>
                      <a:pt x="15971" y="5633"/>
                    </a:lnTo>
                    <a:lnTo>
                      <a:pt x="16299" y="5536"/>
                    </a:lnTo>
                    <a:lnTo>
                      <a:pt x="16646" y="5401"/>
                    </a:lnTo>
                    <a:lnTo>
                      <a:pt x="16974" y="5228"/>
                    </a:lnTo>
                    <a:lnTo>
                      <a:pt x="17302" y="5016"/>
                    </a:lnTo>
                    <a:lnTo>
                      <a:pt x="17611" y="4784"/>
                    </a:lnTo>
                    <a:lnTo>
                      <a:pt x="17746" y="4649"/>
                    </a:lnTo>
                    <a:lnTo>
                      <a:pt x="17881" y="4514"/>
                    </a:lnTo>
                    <a:lnTo>
                      <a:pt x="17996" y="4379"/>
                    </a:lnTo>
                    <a:lnTo>
                      <a:pt x="18093" y="4225"/>
                    </a:lnTo>
                    <a:lnTo>
                      <a:pt x="18189" y="4071"/>
                    </a:lnTo>
                    <a:lnTo>
                      <a:pt x="18266" y="3916"/>
                    </a:lnTo>
                    <a:lnTo>
                      <a:pt x="18324" y="3762"/>
                    </a:lnTo>
                    <a:lnTo>
                      <a:pt x="18363" y="3608"/>
                    </a:lnTo>
                    <a:lnTo>
                      <a:pt x="18363" y="3453"/>
                    </a:lnTo>
                    <a:lnTo>
                      <a:pt x="18363" y="3280"/>
                    </a:lnTo>
                    <a:lnTo>
                      <a:pt x="18344" y="3125"/>
                    </a:lnTo>
                    <a:lnTo>
                      <a:pt x="18305" y="2990"/>
                    </a:lnTo>
                    <a:lnTo>
                      <a:pt x="18209" y="2759"/>
                    </a:lnTo>
                    <a:lnTo>
                      <a:pt x="18074" y="2566"/>
                    </a:lnTo>
                    <a:lnTo>
                      <a:pt x="17939" y="2373"/>
                    </a:lnTo>
                    <a:lnTo>
                      <a:pt x="17765" y="2219"/>
                    </a:lnTo>
                    <a:lnTo>
                      <a:pt x="17591" y="2084"/>
                    </a:lnTo>
                    <a:lnTo>
                      <a:pt x="17418" y="1968"/>
                    </a:lnTo>
                    <a:lnTo>
                      <a:pt x="17225" y="1852"/>
                    </a:lnTo>
                    <a:lnTo>
                      <a:pt x="17051" y="1775"/>
                    </a:lnTo>
                    <a:lnTo>
                      <a:pt x="16743" y="1640"/>
                    </a:lnTo>
                    <a:lnTo>
                      <a:pt x="16415" y="1524"/>
                    </a:lnTo>
                    <a:lnTo>
                      <a:pt x="16087" y="1447"/>
                    </a:lnTo>
                    <a:lnTo>
                      <a:pt x="15759" y="1370"/>
                    </a:lnTo>
                    <a:lnTo>
                      <a:pt x="15084" y="1254"/>
                    </a:lnTo>
                    <a:lnTo>
                      <a:pt x="14428" y="1177"/>
                    </a:lnTo>
                    <a:lnTo>
                      <a:pt x="13734" y="1100"/>
                    </a:lnTo>
                    <a:lnTo>
                      <a:pt x="13386" y="1042"/>
                    </a:lnTo>
                    <a:lnTo>
                      <a:pt x="13039" y="984"/>
                    </a:lnTo>
                    <a:lnTo>
                      <a:pt x="12692" y="907"/>
                    </a:lnTo>
                    <a:lnTo>
                      <a:pt x="12364" y="811"/>
                    </a:lnTo>
                    <a:lnTo>
                      <a:pt x="12036" y="676"/>
                    </a:lnTo>
                    <a:lnTo>
                      <a:pt x="11728" y="541"/>
                    </a:lnTo>
                    <a:lnTo>
                      <a:pt x="11458" y="386"/>
                    </a:lnTo>
                    <a:lnTo>
                      <a:pt x="11207" y="251"/>
                    </a:lnTo>
                    <a:lnTo>
                      <a:pt x="10956" y="116"/>
                    </a:lnTo>
                    <a:lnTo>
                      <a:pt x="10821" y="78"/>
                    </a:lnTo>
                    <a:lnTo>
                      <a:pt x="10667" y="39"/>
                    </a:lnTo>
                    <a:lnTo>
                      <a:pt x="10532" y="1"/>
                    </a:lnTo>
                    <a:close/>
                  </a:path>
                </a:pathLst>
              </a:custGeom>
              <a:gradFill>
                <a:gsLst>
                  <a:gs pos="0">
                    <a:schemeClr val="lt1"/>
                  </a:gs>
                  <a:gs pos="100000">
                    <a:srgbClr val="B6C9DB"/>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927" name="Google Shape;1927;p29"/>
          <p:cNvGrpSpPr/>
          <p:nvPr/>
        </p:nvGrpSpPr>
        <p:grpSpPr>
          <a:xfrm>
            <a:off x="3876068" y="4672610"/>
            <a:ext cx="517146" cy="369590"/>
            <a:chOff x="2453268" y="4628098"/>
            <a:chExt cx="517146" cy="369590"/>
          </a:xfrm>
        </p:grpSpPr>
        <p:pic>
          <p:nvPicPr>
            <p:cNvPr id="1928" name="Google Shape;1928;p29"/>
            <p:cNvPicPr preferRelativeResize="0"/>
            <p:nvPr/>
          </p:nvPicPr>
          <p:blipFill>
            <a:blip r:embed="rId3">
              <a:alphaModFix amt="45000"/>
            </a:blip>
            <a:stretch>
              <a:fillRect/>
            </a:stretch>
          </p:blipFill>
          <p:spPr>
            <a:xfrm>
              <a:off x="2465172" y="4929263"/>
              <a:ext cx="468300" cy="68425"/>
            </a:xfrm>
            <a:prstGeom prst="rect">
              <a:avLst/>
            </a:prstGeom>
            <a:noFill/>
            <a:ln>
              <a:noFill/>
            </a:ln>
          </p:spPr>
        </p:pic>
        <p:grpSp>
          <p:nvGrpSpPr>
            <p:cNvPr id="1929" name="Google Shape;1929;p29"/>
            <p:cNvGrpSpPr/>
            <p:nvPr/>
          </p:nvGrpSpPr>
          <p:grpSpPr>
            <a:xfrm>
              <a:off x="2453268" y="4628098"/>
              <a:ext cx="517146" cy="334355"/>
              <a:chOff x="3718600" y="1484625"/>
              <a:chExt cx="646675" cy="418100"/>
            </a:xfrm>
          </p:grpSpPr>
          <p:sp>
            <p:nvSpPr>
              <p:cNvPr id="1930" name="Google Shape;1930;p29"/>
              <p:cNvSpPr/>
              <p:nvPr/>
            </p:nvSpPr>
            <p:spPr>
              <a:xfrm>
                <a:off x="3723925" y="1488000"/>
                <a:ext cx="641350" cy="414725"/>
              </a:xfrm>
              <a:custGeom>
                <a:avLst/>
                <a:gdLst/>
                <a:ahLst/>
                <a:cxnLst/>
                <a:rect l="l" t="t" r="r" b="b"/>
                <a:pathLst>
                  <a:path w="25654" h="16589" extrusionOk="0">
                    <a:moveTo>
                      <a:pt x="13367" y="1"/>
                    </a:moveTo>
                    <a:lnTo>
                      <a:pt x="13135" y="20"/>
                    </a:lnTo>
                    <a:lnTo>
                      <a:pt x="12904" y="59"/>
                    </a:lnTo>
                    <a:lnTo>
                      <a:pt x="12692" y="116"/>
                    </a:lnTo>
                    <a:lnTo>
                      <a:pt x="12499" y="174"/>
                    </a:lnTo>
                    <a:lnTo>
                      <a:pt x="12325" y="251"/>
                    </a:lnTo>
                    <a:lnTo>
                      <a:pt x="12152" y="348"/>
                    </a:lnTo>
                    <a:lnTo>
                      <a:pt x="11997" y="464"/>
                    </a:lnTo>
                    <a:lnTo>
                      <a:pt x="11843" y="579"/>
                    </a:lnTo>
                    <a:lnTo>
                      <a:pt x="11727" y="714"/>
                    </a:lnTo>
                    <a:lnTo>
                      <a:pt x="11592" y="849"/>
                    </a:lnTo>
                    <a:lnTo>
                      <a:pt x="11496" y="1004"/>
                    </a:lnTo>
                    <a:lnTo>
                      <a:pt x="11380" y="1158"/>
                    </a:lnTo>
                    <a:lnTo>
                      <a:pt x="11207" y="1486"/>
                    </a:lnTo>
                    <a:lnTo>
                      <a:pt x="11072" y="1852"/>
                    </a:lnTo>
                    <a:lnTo>
                      <a:pt x="10937" y="2257"/>
                    </a:lnTo>
                    <a:lnTo>
                      <a:pt x="10840" y="2663"/>
                    </a:lnTo>
                    <a:lnTo>
                      <a:pt x="10763" y="3068"/>
                    </a:lnTo>
                    <a:lnTo>
                      <a:pt x="10686" y="3492"/>
                    </a:lnTo>
                    <a:lnTo>
                      <a:pt x="10551" y="4302"/>
                    </a:lnTo>
                    <a:lnTo>
                      <a:pt x="10474" y="4707"/>
                    </a:lnTo>
                    <a:lnTo>
                      <a:pt x="10377" y="5074"/>
                    </a:lnTo>
                    <a:lnTo>
                      <a:pt x="10377" y="5016"/>
                    </a:lnTo>
                    <a:lnTo>
                      <a:pt x="10339" y="4958"/>
                    </a:lnTo>
                    <a:lnTo>
                      <a:pt x="10204" y="4784"/>
                    </a:lnTo>
                    <a:lnTo>
                      <a:pt x="9972" y="4591"/>
                    </a:lnTo>
                    <a:lnTo>
                      <a:pt x="9702" y="4379"/>
                    </a:lnTo>
                    <a:lnTo>
                      <a:pt x="9181" y="3993"/>
                    </a:lnTo>
                    <a:lnTo>
                      <a:pt x="8834" y="3781"/>
                    </a:lnTo>
                    <a:lnTo>
                      <a:pt x="8622" y="3646"/>
                    </a:lnTo>
                    <a:lnTo>
                      <a:pt x="8371" y="3531"/>
                    </a:lnTo>
                    <a:lnTo>
                      <a:pt x="8140" y="3434"/>
                    </a:lnTo>
                    <a:lnTo>
                      <a:pt x="7889" y="3338"/>
                    </a:lnTo>
                    <a:lnTo>
                      <a:pt x="7638" y="3260"/>
                    </a:lnTo>
                    <a:lnTo>
                      <a:pt x="7387" y="3203"/>
                    </a:lnTo>
                    <a:lnTo>
                      <a:pt x="7137" y="3145"/>
                    </a:lnTo>
                    <a:lnTo>
                      <a:pt x="6886" y="3106"/>
                    </a:lnTo>
                    <a:lnTo>
                      <a:pt x="6616" y="3087"/>
                    </a:lnTo>
                    <a:lnTo>
                      <a:pt x="6327" y="3087"/>
                    </a:lnTo>
                    <a:lnTo>
                      <a:pt x="6057" y="3106"/>
                    </a:lnTo>
                    <a:lnTo>
                      <a:pt x="5787" y="3164"/>
                    </a:lnTo>
                    <a:lnTo>
                      <a:pt x="5517" y="3241"/>
                    </a:lnTo>
                    <a:lnTo>
                      <a:pt x="5266" y="3338"/>
                    </a:lnTo>
                    <a:lnTo>
                      <a:pt x="5034" y="3473"/>
                    </a:lnTo>
                    <a:lnTo>
                      <a:pt x="4803" y="3627"/>
                    </a:lnTo>
                    <a:lnTo>
                      <a:pt x="4687" y="3743"/>
                    </a:lnTo>
                    <a:lnTo>
                      <a:pt x="4571" y="3839"/>
                    </a:lnTo>
                    <a:lnTo>
                      <a:pt x="4378" y="4090"/>
                    </a:lnTo>
                    <a:lnTo>
                      <a:pt x="4224" y="4379"/>
                    </a:lnTo>
                    <a:lnTo>
                      <a:pt x="4089" y="4669"/>
                    </a:lnTo>
                    <a:lnTo>
                      <a:pt x="3993" y="4977"/>
                    </a:lnTo>
                    <a:lnTo>
                      <a:pt x="3935" y="5286"/>
                    </a:lnTo>
                    <a:lnTo>
                      <a:pt x="3896" y="5614"/>
                    </a:lnTo>
                    <a:lnTo>
                      <a:pt x="3896" y="5942"/>
                    </a:lnTo>
                    <a:lnTo>
                      <a:pt x="3916" y="6269"/>
                    </a:lnTo>
                    <a:lnTo>
                      <a:pt x="3954" y="6578"/>
                    </a:lnTo>
                    <a:lnTo>
                      <a:pt x="4012" y="6887"/>
                    </a:lnTo>
                    <a:lnTo>
                      <a:pt x="4089" y="7215"/>
                    </a:lnTo>
                    <a:lnTo>
                      <a:pt x="4282" y="7832"/>
                    </a:lnTo>
                    <a:lnTo>
                      <a:pt x="4475" y="8430"/>
                    </a:lnTo>
                    <a:lnTo>
                      <a:pt x="4436" y="8372"/>
                    </a:lnTo>
                    <a:lnTo>
                      <a:pt x="4378" y="8295"/>
                    </a:lnTo>
                    <a:lnTo>
                      <a:pt x="4282" y="8218"/>
                    </a:lnTo>
                    <a:lnTo>
                      <a:pt x="4186" y="8160"/>
                    </a:lnTo>
                    <a:lnTo>
                      <a:pt x="3916" y="8044"/>
                    </a:lnTo>
                    <a:lnTo>
                      <a:pt x="3626" y="7928"/>
                    </a:lnTo>
                    <a:lnTo>
                      <a:pt x="3318" y="7851"/>
                    </a:lnTo>
                    <a:lnTo>
                      <a:pt x="3028" y="7774"/>
                    </a:lnTo>
                    <a:lnTo>
                      <a:pt x="2604" y="7697"/>
                    </a:lnTo>
                    <a:lnTo>
                      <a:pt x="2334" y="7678"/>
                    </a:lnTo>
                    <a:lnTo>
                      <a:pt x="2064" y="7697"/>
                    </a:lnTo>
                    <a:lnTo>
                      <a:pt x="1794" y="7755"/>
                    </a:lnTo>
                    <a:lnTo>
                      <a:pt x="1543" y="7832"/>
                    </a:lnTo>
                    <a:lnTo>
                      <a:pt x="1312" y="7928"/>
                    </a:lnTo>
                    <a:lnTo>
                      <a:pt x="1080" y="8083"/>
                    </a:lnTo>
                    <a:lnTo>
                      <a:pt x="868" y="8237"/>
                    </a:lnTo>
                    <a:lnTo>
                      <a:pt x="694" y="8430"/>
                    </a:lnTo>
                    <a:lnTo>
                      <a:pt x="598" y="8546"/>
                    </a:lnTo>
                    <a:lnTo>
                      <a:pt x="502" y="8661"/>
                    </a:lnTo>
                    <a:lnTo>
                      <a:pt x="367" y="8931"/>
                    </a:lnTo>
                    <a:lnTo>
                      <a:pt x="251" y="9221"/>
                    </a:lnTo>
                    <a:lnTo>
                      <a:pt x="154" y="9529"/>
                    </a:lnTo>
                    <a:lnTo>
                      <a:pt x="77" y="9876"/>
                    </a:lnTo>
                    <a:lnTo>
                      <a:pt x="39" y="10224"/>
                    </a:lnTo>
                    <a:lnTo>
                      <a:pt x="19" y="10590"/>
                    </a:lnTo>
                    <a:lnTo>
                      <a:pt x="0" y="10976"/>
                    </a:lnTo>
                    <a:lnTo>
                      <a:pt x="19" y="11342"/>
                    </a:lnTo>
                    <a:lnTo>
                      <a:pt x="39" y="11709"/>
                    </a:lnTo>
                    <a:lnTo>
                      <a:pt x="96" y="12095"/>
                    </a:lnTo>
                    <a:lnTo>
                      <a:pt x="135" y="12442"/>
                    </a:lnTo>
                    <a:lnTo>
                      <a:pt x="212" y="12789"/>
                    </a:lnTo>
                    <a:lnTo>
                      <a:pt x="289" y="13098"/>
                    </a:lnTo>
                    <a:lnTo>
                      <a:pt x="367" y="13406"/>
                    </a:lnTo>
                    <a:lnTo>
                      <a:pt x="444" y="13676"/>
                    </a:lnTo>
                    <a:lnTo>
                      <a:pt x="559" y="13966"/>
                    </a:lnTo>
                    <a:lnTo>
                      <a:pt x="694" y="14236"/>
                    </a:lnTo>
                    <a:lnTo>
                      <a:pt x="849" y="14525"/>
                    </a:lnTo>
                    <a:lnTo>
                      <a:pt x="1003" y="14795"/>
                    </a:lnTo>
                    <a:lnTo>
                      <a:pt x="1196" y="15046"/>
                    </a:lnTo>
                    <a:lnTo>
                      <a:pt x="1408" y="15296"/>
                    </a:lnTo>
                    <a:lnTo>
                      <a:pt x="1620" y="15528"/>
                    </a:lnTo>
                    <a:lnTo>
                      <a:pt x="1852" y="15740"/>
                    </a:lnTo>
                    <a:lnTo>
                      <a:pt x="2102" y="15933"/>
                    </a:lnTo>
                    <a:lnTo>
                      <a:pt x="2353" y="16107"/>
                    </a:lnTo>
                    <a:lnTo>
                      <a:pt x="2643" y="16261"/>
                    </a:lnTo>
                    <a:lnTo>
                      <a:pt x="2913" y="16396"/>
                    </a:lnTo>
                    <a:lnTo>
                      <a:pt x="3221" y="16492"/>
                    </a:lnTo>
                    <a:lnTo>
                      <a:pt x="3511" y="16550"/>
                    </a:lnTo>
                    <a:lnTo>
                      <a:pt x="3819" y="16589"/>
                    </a:lnTo>
                    <a:lnTo>
                      <a:pt x="4147" y="16589"/>
                    </a:lnTo>
                    <a:lnTo>
                      <a:pt x="5015" y="16531"/>
                    </a:lnTo>
                    <a:lnTo>
                      <a:pt x="5883" y="16512"/>
                    </a:lnTo>
                    <a:lnTo>
                      <a:pt x="6751" y="16492"/>
                    </a:lnTo>
                    <a:lnTo>
                      <a:pt x="7619" y="16492"/>
                    </a:lnTo>
                    <a:lnTo>
                      <a:pt x="9374" y="16512"/>
                    </a:lnTo>
                    <a:lnTo>
                      <a:pt x="11110" y="16531"/>
                    </a:lnTo>
                    <a:lnTo>
                      <a:pt x="18054" y="16531"/>
                    </a:lnTo>
                    <a:lnTo>
                      <a:pt x="18652" y="16570"/>
                    </a:lnTo>
                    <a:lnTo>
                      <a:pt x="19250" y="16589"/>
                    </a:lnTo>
                    <a:lnTo>
                      <a:pt x="19867" y="16589"/>
                    </a:lnTo>
                    <a:lnTo>
                      <a:pt x="20465" y="16570"/>
                    </a:lnTo>
                    <a:lnTo>
                      <a:pt x="20774" y="16550"/>
                    </a:lnTo>
                    <a:lnTo>
                      <a:pt x="21063" y="16492"/>
                    </a:lnTo>
                    <a:lnTo>
                      <a:pt x="21352" y="16435"/>
                    </a:lnTo>
                    <a:lnTo>
                      <a:pt x="21622" y="16377"/>
                    </a:lnTo>
                    <a:lnTo>
                      <a:pt x="21873" y="16280"/>
                    </a:lnTo>
                    <a:lnTo>
                      <a:pt x="22143" y="16164"/>
                    </a:lnTo>
                    <a:lnTo>
                      <a:pt x="22355" y="16049"/>
                    </a:lnTo>
                    <a:lnTo>
                      <a:pt x="22567" y="15914"/>
                    </a:lnTo>
                    <a:lnTo>
                      <a:pt x="22780" y="15759"/>
                    </a:lnTo>
                    <a:lnTo>
                      <a:pt x="22973" y="15624"/>
                    </a:lnTo>
                    <a:lnTo>
                      <a:pt x="23339" y="15296"/>
                    </a:lnTo>
                    <a:lnTo>
                      <a:pt x="23686" y="14930"/>
                    </a:lnTo>
                    <a:lnTo>
                      <a:pt x="24014" y="14544"/>
                    </a:lnTo>
                    <a:lnTo>
                      <a:pt x="24323" y="14139"/>
                    </a:lnTo>
                    <a:lnTo>
                      <a:pt x="24593" y="13715"/>
                    </a:lnTo>
                    <a:lnTo>
                      <a:pt x="24824" y="13290"/>
                    </a:lnTo>
                    <a:lnTo>
                      <a:pt x="25056" y="12847"/>
                    </a:lnTo>
                    <a:lnTo>
                      <a:pt x="25249" y="12384"/>
                    </a:lnTo>
                    <a:lnTo>
                      <a:pt x="25422" y="11902"/>
                    </a:lnTo>
                    <a:lnTo>
                      <a:pt x="25538" y="11420"/>
                    </a:lnTo>
                    <a:lnTo>
                      <a:pt x="25596" y="11169"/>
                    </a:lnTo>
                    <a:lnTo>
                      <a:pt x="25634" y="10918"/>
                    </a:lnTo>
                    <a:lnTo>
                      <a:pt x="25654" y="10667"/>
                    </a:lnTo>
                    <a:lnTo>
                      <a:pt x="25654" y="10417"/>
                    </a:lnTo>
                    <a:lnTo>
                      <a:pt x="25654" y="10166"/>
                    </a:lnTo>
                    <a:lnTo>
                      <a:pt x="25615" y="9934"/>
                    </a:lnTo>
                    <a:lnTo>
                      <a:pt x="25576" y="9684"/>
                    </a:lnTo>
                    <a:lnTo>
                      <a:pt x="25519" y="9433"/>
                    </a:lnTo>
                    <a:lnTo>
                      <a:pt x="25403" y="9066"/>
                    </a:lnTo>
                    <a:lnTo>
                      <a:pt x="25268" y="8681"/>
                    </a:lnTo>
                    <a:lnTo>
                      <a:pt x="25094" y="8333"/>
                    </a:lnTo>
                    <a:lnTo>
                      <a:pt x="24998" y="8160"/>
                    </a:lnTo>
                    <a:lnTo>
                      <a:pt x="24882" y="8025"/>
                    </a:lnTo>
                    <a:lnTo>
                      <a:pt x="24766" y="7870"/>
                    </a:lnTo>
                    <a:lnTo>
                      <a:pt x="24631" y="7755"/>
                    </a:lnTo>
                    <a:lnTo>
                      <a:pt x="24477" y="7658"/>
                    </a:lnTo>
                    <a:lnTo>
                      <a:pt x="24323" y="7581"/>
                    </a:lnTo>
                    <a:lnTo>
                      <a:pt x="24149" y="7523"/>
                    </a:lnTo>
                    <a:lnTo>
                      <a:pt x="23956" y="7485"/>
                    </a:lnTo>
                    <a:lnTo>
                      <a:pt x="23725" y="7465"/>
                    </a:lnTo>
                    <a:lnTo>
                      <a:pt x="23493" y="7485"/>
                    </a:lnTo>
                    <a:lnTo>
                      <a:pt x="23358" y="7523"/>
                    </a:lnTo>
                    <a:lnTo>
                      <a:pt x="23204" y="7562"/>
                    </a:lnTo>
                    <a:lnTo>
                      <a:pt x="22934" y="7658"/>
                    </a:lnTo>
                    <a:lnTo>
                      <a:pt x="22683" y="7813"/>
                    </a:lnTo>
                    <a:lnTo>
                      <a:pt x="22432" y="7986"/>
                    </a:lnTo>
                    <a:lnTo>
                      <a:pt x="22201" y="8179"/>
                    </a:lnTo>
                    <a:lnTo>
                      <a:pt x="22008" y="8411"/>
                    </a:lnTo>
                    <a:lnTo>
                      <a:pt x="21815" y="8661"/>
                    </a:lnTo>
                    <a:lnTo>
                      <a:pt x="21661" y="8912"/>
                    </a:lnTo>
                    <a:lnTo>
                      <a:pt x="21699" y="8121"/>
                    </a:lnTo>
                    <a:lnTo>
                      <a:pt x="21719" y="7735"/>
                    </a:lnTo>
                    <a:lnTo>
                      <a:pt x="21699" y="7350"/>
                    </a:lnTo>
                    <a:lnTo>
                      <a:pt x="21680" y="6964"/>
                    </a:lnTo>
                    <a:lnTo>
                      <a:pt x="21642" y="6578"/>
                    </a:lnTo>
                    <a:lnTo>
                      <a:pt x="21564" y="6212"/>
                    </a:lnTo>
                    <a:lnTo>
                      <a:pt x="21449" y="5845"/>
                    </a:lnTo>
                    <a:lnTo>
                      <a:pt x="21372" y="5652"/>
                    </a:lnTo>
                    <a:lnTo>
                      <a:pt x="21294" y="5479"/>
                    </a:lnTo>
                    <a:lnTo>
                      <a:pt x="21198" y="5305"/>
                    </a:lnTo>
                    <a:lnTo>
                      <a:pt x="21102" y="5131"/>
                    </a:lnTo>
                    <a:lnTo>
                      <a:pt x="20986" y="4977"/>
                    </a:lnTo>
                    <a:lnTo>
                      <a:pt x="20870" y="4823"/>
                    </a:lnTo>
                    <a:lnTo>
                      <a:pt x="20735" y="4669"/>
                    </a:lnTo>
                    <a:lnTo>
                      <a:pt x="20600" y="4553"/>
                    </a:lnTo>
                    <a:lnTo>
                      <a:pt x="20446" y="4418"/>
                    </a:lnTo>
                    <a:lnTo>
                      <a:pt x="20291" y="4302"/>
                    </a:lnTo>
                    <a:lnTo>
                      <a:pt x="20137" y="4206"/>
                    </a:lnTo>
                    <a:lnTo>
                      <a:pt x="19964" y="4128"/>
                    </a:lnTo>
                    <a:lnTo>
                      <a:pt x="19790" y="4071"/>
                    </a:lnTo>
                    <a:lnTo>
                      <a:pt x="19597" y="4013"/>
                    </a:lnTo>
                    <a:lnTo>
                      <a:pt x="19404" y="3974"/>
                    </a:lnTo>
                    <a:lnTo>
                      <a:pt x="19231" y="3955"/>
                    </a:lnTo>
                    <a:lnTo>
                      <a:pt x="18980" y="3974"/>
                    </a:lnTo>
                    <a:lnTo>
                      <a:pt x="18748" y="4013"/>
                    </a:lnTo>
                    <a:lnTo>
                      <a:pt x="18517" y="4071"/>
                    </a:lnTo>
                    <a:lnTo>
                      <a:pt x="18285" y="4167"/>
                    </a:lnTo>
                    <a:lnTo>
                      <a:pt x="18073" y="4263"/>
                    </a:lnTo>
                    <a:lnTo>
                      <a:pt x="17880" y="4399"/>
                    </a:lnTo>
                    <a:lnTo>
                      <a:pt x="17687" y="4534"/>
                    </a:lnTo>
                    <a:lnTo>
                      <a:pt x="17495" y="4688"/>
                    </a:lnTo>
                    <a:lnTo>
                      <a:pt x="17321" y="4861"/>
                    </a:lnTo>
                    <a:lnTo>
                      <a:pt x="17167" y="5035"/>
                    </a:lnTo>
                    <a:lnTo>
                      <a:pt x="17012" y="5228"/>
                    </a:lnTo>
                    <a:lnTo>
                      <a:pt x="16877" y="5421"/>
                    </a:lnTo>
                    <a:lnTo>
                      <a:pt x="16627" y="5826"/>
                    </a:lnTo>
                    <a:lnTo>
                      <a:pt x="16395" y="6250"/>
                    </a:lnTo>
                    <a:lnTo>
                      <a:pt x="16434" y="5614"/>
                    </a:lnTo>
                    <a:lnTo>
                      <a:pt x="16453" y="4958"/>
                    </a:lnTo>
                    <a:lnTo>
                      <a:pt x="16453" y="4321"/>
                    </a:lnTo>
                    <a:lnTo>
                      <a:pt x="16434" y="3666"/>
                    </a:lnTo>
                    <a:lnTo>
                      <a:pt x="16376" y="3029"/>
                    </a:lnTo>
                    <a:lnTo>
                      <a:pt x="16337" y="2701"/>
                    </a:lnTo>
                    <a:lnTo>
                      <a:pt x="16279" y="2373"/>
                    </a:lnTo>
                    <a:lnTo>
                      <a:pt x="16183" y="2065"/>
                    </a:lnTo>
                    <a:lnTo>
                      <a:pt x="16087" y="1775"/>
                    </a:lnTo>
                    <a:lnTo>
                      <a:pt x="15952" y="1486"/>
                    </a:lnTo>
                    <a:lnTo>
                      <a:pt x="15778" y="1197"/>
                    </a:lnTo>
                    <a:lnTo>
                      <a:pt x="15681" y="1062"/>
                    </a:lnTo>
                    <a:lnTo>
                      <a:pt x="15566" y="927"/>
                    </a:lnTo>
                    <a:lnTo>
                      <a:pt x="15315" y="676"/>
                    </a:lnTo>
                    <a:lnTo>
                      <a:pt x="15026" y="464"/>
                    </a:lnTo>
                    <a:lnTo>
                      <a:pt x="14736" y="290"/>
                    </a:lnTo>
                    <a:lnTo>
                      <a:pt x="14408" y="155"/>
                    </a:lnTo>
                    <a:lnTo>
                      <a:pt x="14061" y="59"/>
                    </a:lnTo>
                    <a:lnTo>
                      <a:pt x="13714" y="20"/>
                    </a:lnTo>
                    <a:lnTo>
                      <a:pt x="13540" y="1"/>
                    </a:lnTo>
                    <a:close/>
                  </a:path>
                </a:pathLst>
              </a:custGeom>
              <a:gradFill>
                <a:gsLst>
                  <a:gs pos="0">
                    <a:srgbClr val="8CC38E"/>
                  </a:gs>
                  <a:gs pos="100000">
                    <a:srgbClr val="4D7F4F"/>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1931;p29"/>
              <p:cNvSpPr/>
              <p:nvPr/>
            </p:nvSpPr>
            <p:spPr>
              <a:xfrm>
                <a:off x="3718600" y="1484625"/>
                <a:ext cx="634150" cy="289850"/>
              </a:xfrm>
              <a:custGeom>
                <a:avLst/>
                <a:gdLst/>
                <a:ahLst/>
                <a:cxnLst/>
                <a:rect l="l" t="t" r="r" b="b"/>
                <a:pathLst>
                  <a:path w="25366" h="11594" extrusionOk="0">
                    <a:moveTo>
                      <a:pt x="13580" y="1"/>
                    </a:moveTo>
                    <a:lnTo>
                      <a:pt x="13368" y="20"/>
                    </a:lnTo>
                    <a:lnTo>
                      <a:pt x="13175" y="39"/>
                    </a:lnTo>
                    <a:lnTo>
                      <a:pt x="13001" y="78"/>
                    </a:lnTo>
                    <a:lnTo>
                      <a:pt x="12828" y="116"/>
                    </a:lnTo>
                    <a:lnTo>
                      <a:pt x="12654" y="174"/>
                    </a:lnTo>
                    <a:lnTo>
                      <a:pt x="12500" y="251"/>
                    </a:lnTo>
                    <a:lnTo>
                      <a:pt x="12365" y="309"/>
                    </a:lnTo>
                    <a:lnTo>
                      <a:pt x="12230" y="406"/>
                    </a:lnTo>
                    <a:lnTo>
                      <a:pt x="11979" y="599"/>
                    </a:lnTo>
                    <a:lnTo>
                      <a:pt x="11767" y="811"/>
                    </a:lnTo>
                    <a:lnTo>
                      <a:pt x="11574" y="1062"/>
                    </a:lnTo>
                    <a:lnTo>
                      <a:pt x="11400" y="1332"/>
                    </a:lnTo>
                    <a:lnTo>
                      <a:pt x="11265" y="1621"/>
                    </a:lnTo>
                    <a:lnTo>
                      <a:pt x="11150" y="1930"/>
                    </a:lnTo>
                    <a:lnTo>
                      <a:pt x="11053" y="2238"/>
                    </a:lnTo>
                    <a:lnTo>
                      <a:pt x="10957" y="2566"/>
                    </a:lnTo>
                    <a:lnTo>
                      <a:pt x="10822" y="3241"/>
                    </a:lnTo>
                    <a:lnTo>
                      <a:pt x="10706" y="3936"/>
                    </a:lnTo>
                    <a:lnTo>
                      <a:pt x="10609" y="4398"/>
                    </a:lnTo>
                    <a:lnTo>
                      <a:pt x="10532" y="4842"/>
                    </a:lnTo>
                    <a:lnTo>
                      <a:pt x="10339" y="4669"/>
                    </a:lnTo>
                    <a:lnTo>
                      <a:pt x="10127" y="4495"/>
                    </a:lnTo>
                    <a:lnTo>
                      <a:pt x="9664" y="4148"/>
                    </a:lnTo>
                    <a:lnTo>
                      <a:pt x="9298" y="3897"/>
                    </a:lnTo>
                    <a:lnTo>
                      <a:pt x="9124" y="3801"/>
                    </a:lnTo>
                    <a:lnTo>
                      <a:pt x="8893" y="3666"/>
                    </a:lnTo>
                    <a:lnTo>
                      <a:pt x="8661" y="3550"/>
                    </a:lnTo>
                    <a:lnTo>
                      <a:pt x="8411" y="3434"/>
                    </a:lnTo>
                    <a:lnTo>
                      <a:pt x="8160" y="3338"/>
                    </a:lnTo>
                    <a:lnTo>
                      <a:pt x="7909" y="3260"/>
                    </a:lnTo>
                    <a:lnTo>
                      <a:pt x="7639" y="3203"/>
                    </a:lnTo>
                    <a:lnTo>
                      <a:pt x="7369" y="3145"/>
                    </a:lnTo>
                    <a:lnTo>
                      <a:pt x="7118" y="3106"/>
                    </a:lnTo>
                    <a:lnTo>
                      <a:pt x="6790" y="3087"/>
                    </a:lnTo>
                    <a:lnTo>
                      <a:pt x="6501" y="3087"/>
                    </a:lnTo>
                    <a:lnTo>
                      <a:pt x="6192" y="3125"/>
                    </a:lnTo>
                    <a:lnTo>
                      <a:pt x="5903" y="3164"/>
                    </a:lnTo>
                    <a:lnTo>
                      <a:pt x="5633" y="3260"/>
                    </a:lnTo>
                    <a:lnTo>
                      <a:pt x="5382" y="3357"/>
                    </a:lnTo>
                    <a:lnTo>
                      <a:pt x="5151" y="3492"/>
                    </a:lnTo>
                    <a:lnTo>
                      <a:pt x="4939" y="3646"/>
                    </a:lnTo>
                    <a:lnTo>
                      <a:pt x="4707" y="3858"/>
                    </a:lnTo>
                    <a:lnTo>
                      <a:pt x="4514" y="4109"/>
                    </a:lnTo>
                    <a:lnTo>
                      <a:pt x="4341" y="4379"/>
                    </a:lnTo>
                    <a:lnTo>
                      <a:pt x="4206" y="4688"/>
                    </a:lnTo>
                    <a:lnTo>
                      <a:pt x="4090" y="5016"/>
                    </a:lnTo>
                    <a:lnTo>
                      <a:pt x="4013" y="5344"/>
                    </a:lnTo>
                    <a:lnTo>
                      <a:pt x="3974" y="5710"/>
                    </a:lnTo>
                    <a:lnTo>
                      <a:pt x="3955" y="6077"/>
                    </a:lnTo>
                    <a:lnTo>
                      <a:pt x="3974" y="6347"/>
                    </a:lnTo>
                    <a:lnTo>
                      <a:pt x="4013" y="6597"/>
                    </a:lnTo>
                    <a:lnTo>
                      <a:pt x="4090" y="7099"/>
                    </a:lnTo>
                    <a:lnTo>
                      <a:pt x="4225" y="7600"/>
                    </a:lnTo>
                    <a:lnTo>
                      <a:pt x="4379" y="8083"/>
                    </a:lnTo>
                    <a:lnTo>
                      <a:pt x="4090" y="7967"/>
                    </a:lnTo>
                    <a:lnTo>
                      <a:pt x="3762" y="7870"/>
                    </a:lnTo>
                    <a:lnTo>
                      <a:pt x="3434" y="7793"/>
                    </a:lnTo>
                    <a:lnTo>
                      <a:pt x="3087" y="7735"/>
                    </a:lnTo>
                    <a:lnTo>
                      <a:pt x="2740" y="7697"/>
                    </a:lnTo>
                    <a:lnTo>
                      <a:pt x="2393" y="7716"/>
                    </a:lnTo>
                    <a:lnTo>
                      <a:pt x="2045" y="7755"/>
                    </a:lnTo>
                    <a:lnTo>
                      <a:pt x="1718" y="7832"/>
                    </a:lnTo>
                    <a:lnTo>
                      <a:pt x="1390" y="7948"/>
                    </a:lnTo>
                    <a:lnTo>
                      <a:pt x="1100" y="8102"/>
                    </a:lnTo>
                    <a:lnTo>
                      <a:pt x="811" y="8295"/>
                    </a:lnTo>
                    <a:lnTo>
                      <a:pt x="560" y="8507"/>
                    </a:lnTo>
                    <a:lnTo>
                      <a:pt x="348" y="8738"/>
                    </a:lnTo>
                    <a:lnTo>
                      <a:pt x="252" y="8873"/>
                    </a:lnTo>
                    <a:lnTo>
                      <a:pt x="194" y="8989"/>
                    </a:lnTo>
                    <a:lnTo>
                      <a:pt x="117" y="9124"/>
                    </a:lnTo>
                    <a:lnTo>
                      <a:pt x="78" y="9240"/>
                    </a:lnTo>
                    <a:lnTo>
                      <a:pt x="39" y="9375"/>
                    </a:lnTo>
                    <a:lnTo>
                      <a:pt x="20" y="9510"/>
                    </a:lnTo>
                    <a:lnTo>
                      <a:pt x="1" y="9645"/>
                    </a:lnTo>
                    <a:lnTo>
                      <a:pt x="1" y="9780"/>
                    </a:lnTo>
                    <a:lnTo>
                      <a:pt x="20" y="9915"/>
                    </a:lnTo>
                    <a:lnTo>
                      <a:pt x="39" y="10050"/>
                    </a:lnTo>
                    <a:lnTo>
                      <a:pt x="78" y="10185"/>
                    </a:lnTo>
                    <a:lnTo>
                      <a:pt x="136" y="10301"/>
                    </a:lnTo>
                    <a:lnTo>
                      <a:pt x="213" y="10436"/>
                    </a:lnTo>
                    <a:lnTo>
                      <a:pt x="290" y="10571"/>
                    </a:lnTo>
                    <a:lnTo>
                      <a:pt x="444" y="10783"/>
                    </a:lnTo>
                    <a:lnTo>
                      <a:pt x="657" y="10976"/>
                    </a:lnTo>
                    <a:lnTo>
                      <a:pt x="888" y="11149"/>
                    </a:lnTo>
                    <a:lnTo>
                      <a:pt x="1139" y="11304"/>
                    </a:lnTo>
                    <a:lnTo>
                      <a:pt x="1409" y="11419"/>
                    </a:lnTo>
                    <a:lnTo>
                      <a:pt x="1698" y="11516"/>
                    </a:lnTo>
                    <a:lnTo>
                      <a:pt x="1988" y="11574"/>
                    </a:lnTo>
                    <a:lnTo>
                      <a:pt x="2296" y="11593"/>
                    </a:lnTo>
                    <a:lnTo>
                      <a:pt x="2489" y="11593"/>
                    </a:lnTo>
                    <a:lnTo>
                      <a:pt x="2701" y="11555"/>
                    </a:lnTo>
                    <a:lnTo>
                      <a:pt x="2894" y="11516"/>
                    </a:lnTo>
                    <a:lnTo>
                      <a:pt x="3087" y="11439"/>
                    </a:lnTo>
                    <a:lnTo>
                      <a:pt x="3453" y="11246"/>
                    </a:lnTo>
                    <a:lnTo>
                      <a:pt x="3820" y="11053"/>
                    </a:lnTo>
                    <a:lnTo>
                      <a:pt x="4206" y="10841"/>
                    </a:lnTo>
                    <a:lnTo>
                      <a:pt x="4591" y="10667"/>
                    </a:lnTo>
                    <a:lnTo>
                      <a:pt x="4804" y="10590"/>
                    </a:lnTo>
                    <a:lnTo>
                      <a:pt x="4997" y="10532"/>
                    </a:lnTo>
                    <a:lnTo>
                      <a:pt x="5189" y="10474"/>
                    </a:lnTo>
                    <a:lnTo>
                      <a:pt x="5402" y="10455"/>
                    </a:lnTo>
                    <a:lnTo>
                      <a:pt x="5556" y="10455"/>
                    </a:lnTo>
                    <a:lnTo>
                      <a:pt x="5730" y="10474"/>
                    </a:lnTo>
                    <a:lnTo>
                      <a:pt x="6057" y="10532"/>
                    </a:lnTo>
                    <a:lnTo>
                      <a:pt x="6385" y="10609"/>
                    </a:lnTo>
                    <a:lnTo>
                      <a:pt x="6713" y="10706"/>
                    </a:lnTo>
                    <a:lnTo>
                      <a:pt x="7215" y="10841"/>
                    </a:lnTo>
                    <a:lnTo>
                      <a:pt x="7465" y="10899"/>
                    </a:lnTo>
                    <a:lnTo>
                      <a:pt x="7716" y="10937"/>
                    </a:lnTo>
                    <a:lnTo>
                      <a:pt x="7967" y="10957"/>
                    </a:lnTo>
                    <a:lnTo>
                      <a:pt x="8218" y="10937"/>
                    </a:lnTo>
                    <a:lnTo>
                      <a:pt x="8468" y="10879"/>
                    </a:lnTo>
                    <a:lnTo>
                      <a:pt x="8584" y="10822"/>
                    </a:lnTo>
                    <a:lnTo>
                      <a:pt x="8719" y="10764"/>
                    </a:lnTo>
                    <a:lnTo>
                      <a:pt x="8835" y="10706"/>
                    </a:lnTo>
                    <a:lnTo>
                      <a:pt x="8931" y="10629"/>
                    </a:lnTo>
                    <a:lnTo>
                      <a:pt x="9124" y="10455"/>
                    </a:lnTo>
                    <a:lnTo>
                      <a:pt x="9279" y="10243"/>
                    </a:lnTo>
                    <a:lnTo>
                      <a:pt x="9433" y="10031"/>
                    </a:lnTo>
                    <a:lnTo>
                      <a:pt x="9549" y="9799"/>
                    </a:lnTo>
                    <a:lnTo>
                      <a:pt x="9645" y="9549"/>
                    </a:lnTo>
                    <a:lnTo>
                      <a:pt x="9838" y="9028"/>
                    </a:lnTo>
                    <a:lnTo>
                      <a:pt x="10012" y="8507"/>
                    </a:lnTo>
                    <a:lnTo>
                      <a:pt x="10108" y="8275"/>
                    </a:lnTo>
                    <a:lnTo>
                      <a:pt x="10224" y="8063"/>
                    </a:lnTo>
                    <a:lnTo>
                      <a:pt x="10359" y="7851"/>
                    </a:lnTo>
                    <a:lnTo>
                      <a:pt x="10494" y="7678"/>
                    </a:lnTo>
                    <a:lnTo>
                      <a:pt x="10667" y="7543"/>
                    </a:lnTo>
                    <a:lnTo>
                      <a:pt x="10783" y="7485"/>
                    </a:lnTo>
                    <a:lnTo>
                      <a:pt x="10880" y="7427"/>
                    </a:lnTo>
                    <a:lnTo>
                      <a:pt x="10995" y="7388"/>
                    </a:lnTo>
                    <a:lnTo>
                      <a:pt x="11130" y="7369"/>
                    </a:lnTo>
                    <a:lnTo>
                      <a:pt x="11246" y="7350"/>
                    </a:lnTo>
                    <a:lnTo>
                      <a:pt x="11362" y="7350"/>
                    </a:lnTo>
                    <a:lnTo>
                      <a:pt x="11612" y="7388"/>
                    </a:lnTo>
                    <a:lnTo>
                      <a:pt x="11883" y="7446"/>
                    </a:lnTo>
                    <a:lnTo>
                      <a:pt x="12133" y="7562"/>
                    </a:lnTo>
                    <a:lnTo>
                      <a:pt x="12384" y="7678"/>
                    </a:lnTo>
                    <a:lnTo>
                      <a:pt x="12886" y="7967"/>
                    </a:lnTo>
                    <a:lnTo>
                      <a:pt x="13156" y="8121"/>
                    </a:lnTo>
                    <a:lnTo>
                      <a:pt x="13426" y="8275"/>
                    </a:lnTo>
                    <a:lnTo>
                      <a:pt x="13715" y="8391"/>
                    </a:lnTo>
                    <a:lnTo>
                      <a:pt x="14004" y="8488"/>
                    </a:lnTo>
                    <a:lnTo>
                      <a:pt x="14294" y="8565"/>
                    </a:lnTo>
                    <a:lnTo>
                      <a:pt x="14737" y="8565"/>
                    </a:lnTo>
                    <a:lnTo>
                      <a:pt x="14891" y="8526"/>
                    </a:lnTo>
                    <a:lnTo>
                      <a:pt x="15027" y="8488"/>
                    </a:lnTo>
                    <a:lnTo>
                      <a:pt x="15181" y="8430"/>
                    </a:lnTo>
                    <a:lnTo>
                      <a:pt x="15412" y="8275"/>
                    </a:lnTo>
                    <a:lnTo>
                      <a:pt x="15567" y="8179"/>
                    </a:lnTo>
                    <a:lnTo>
                      <a:pt x="15721" y="8121"/>
                    </a:lnTo>
                    <a:lnTo>
                      <a:pt x="15817" y="8083"/>
                    </a:lnTo>
                    <a:lnTo>
                      <a:pt x="15991" y="8083"/>
                    </a:lnTo>
                    <a:lnTo>
                      <a:pt x="16087" y="8102"/>
                    </a:lnTo>
                    <a:lnTo>
                      <a:pt x="16261" y="8160"/>
                    </a:lnTo>
                    <a:lnTo>
                      <a:pt x="16435" y="8275"/>
                    </a:lnTo>
                    <a:lnTo>
                      <a:pt x="16608" y="8391"/>
                    </a:lnTo>
                    <a:lnTo>
                      <a:pt x="16762" y="8546"/>
                    </a:lnTo>
                    <a:lnTo>
                      <a:pt x="17090" y="8854"/>
                    </a:lnTo>
                    <a:lnTo>
                      <a:pt x="17206" y="8989"/>
                    </a:lnTo>
                    <a:lnTo>
                      <a:pt x="17418" y="9182"/>
                    </a:lnTo>
                    <a:lnTo>
                      <a:pt x="17650" y="9375"/>
                    </a:lnTo>
                    <a:lnTo>
                      <a:pt x="17900" y="9529"/>
                    </a:lnTo>
                    <a:lnTo>
                      <a:pt x="18171" y="9684"/>
                    </a:lnTo>
                    <a:lnTo>
                      <a:pt x="18441" y="9819"/>
                    </a:lnTo>
                    <a:lnTo>
                      <a:pt x="18730" y="9934"/>
                    </a:lnTo>
                    <a:lnTo>
                      <a:pt x="19039" y="10031"/>
                    </a:lnTo>
                    <a:lnTo>
                      <a:pt x="19347" y="10108"/>
                    </a:lnTo>
                    <a:lnTo>
                      <a:pt x="19656" y="10185"/>
                    </a:lnTo>
                    <a:lnTo>
                      <a:pt x="19984" y="10224"/>
                    </a:lnTo>
                    <a:lnTo>
                      <a:pt x="20331" y="10243"/>
                    </a:lnTo>
                    <a:lnTo>
                      <a:pt x="21006" y="10243"/>
                    </a:lnTo>
                    <a:lnTo>
                      <a:pt x="21353" y="10204"/>
                    </a:lnTo>
                    <a:lnTo>
                      <a:pt x="21700" y="10146"/>
                    </a:lnTo>
                    <a:lnTo>
                      <a:pt x="22047" y="10069"/>
                    </a:lnTo>
                    <a:lnTo>
                      <a:pt x="22125" y="10050"/>
                    </a:lnTo>
                    <a:lnTo>
                      <a:pt x="22414" y="9992"/>
                    </a:lnTo>
                    <a:lnTo>
                      <a:pt x="22549" y="9973"/>
                    </a:lnTo>
                    <a:lnTo>
                      <a:pt x="22684" y="9992"/>
                    </a:lnTo>
                    <a:lnTo>
                      <a:pt x="22780" y="10031"/>
                    </a:lnTo>
                    <a:lnTo>
                      <a:pt x="22858" y="10089"/>
                    </a:lnTo>
                    <a:lnTo>
                      <a:pt x="22935" y="10166"/>
                    </a:lnTo>
                    <a:lnTo>
                      <a:pt x="23012" y="10262"/>
                    </a:lnTo>
                    <a:lnTo>
                      <a:pt x="23128" y="10455"/>
                    </a:lnTo>
                    <a:lnTo>
                      <a:pt x="23243" y="10687"/>
                    </a:lnTo>
                    <a:lnTo>
                      <a:pt x="23378" y="10957"/>
                    </a:lnTo>
                    <a:lnTo>
                      <a:pt x="23456" y="11092"/>
                    </a:lnTo>
                    <a:lnTo>
                      <a:pt x="23533" y="11207"/>
                    </a:lnTo>
                    <a:lnTo>
                      <a:pt x="23629" y="11304"/>
                    </a:lnTo>
                    <a:lnTo>
                      <a:pt x="23726" y="11400"/>
                    </a:lnTo>
                    <a:lnTo>
                      <a:pt x="23861" y="11477"/>
                    </a:lnTo>
                    <a:lnTo>
                      <a:pt x="23996" y="11535"/>
                    </a:lnTo>
                    <a:lnTo>
                      <a:pt x="24131" y="11555"/>
                    </a:lnTo>
                    <a:lnTo>
                      <a:pt x="24285" y="11535"/>
                    </a:lnTo>
                    <a:lnTo>
                      <a:pt x="24420" y="11516"/>
                    </a:lnTo>
                    <a:lnTo>
                      <a:pt x="24536" y="11458"/>
                    </a:lnTo>
                    <a:lnTo>
                      <a:pt x="24651" y="11400"/>
                    </a:lnTo>
                    <a:lnTo>
                      <a:pt x="24767" y="11304"/>
                    </a:lnTo>
                    <a:lnTo>
                      <a:pt x="24864" y="11227"/>
                    </a:lnTo>
                    <a:lnTo>
                      <a:pt x="24941" y="11111"/>
                    </a:lnTo>
                    <a:lnTo>
                      <a:pt x="24999" y="11014"/>
                    </a:lnTo>
                    <a:lnTo>
                      <a:pt x="25056" y="10899"/>
                    </a:lnTo>
                    <a:lnTo>
                      <a:pt x="25153" y="10667"/>
                    </a:lnTo>
                    <a:lnTo>
                      <a:pt x="25211" y="10436"/>
                    </a:lnTo>
                    <a:lnTo>
                      <a:pt x="25249" y="10185"/>
                    </a:lnTo>
                    <a:lnTo>
                      <a:pt x="25327" y="9684"/>
                    </a:lnTo>
                    <a:lnTo>
                      <a:pt x="25346" y="9433"/>
                    </a:lnTo>
                    <a:lnTo>
                      <a:pt x="25365" y="9163"/>
                    </a:lnTo>
                    <a:lnTo>
                      <a:pt x="25346" y="8912"/>
                    </a:lnTo>
                    <a:lnTo>
                      <a:pt x="25307" y="8661"/>
                    </a:lnTo>
                    <a:lnTo>
                      <a:pt x="25249" y="8410"/>
                    </a:lnTo>
                    <a:lnTo>
                      <a:pt x="25153" y="8179"/>
                    </a:lnTo>
                    <a:lnTo>
                      <a:pt x="25076" y="8044"/>
                    </a:lnTo>
                    <a:lnTo>
                      <a:pt x="24979" y="7909"/>
                    </a:lnTo>
                    <a:lnTo>
                      <a:pt x="24883" y="7793"/>
                    </a:lnTo>
                    <a:lnTo>
                      <a:pt x="24767" y="7678"/>
                    </a:lnTo>
                    <a:lnTo>
                      <a:pt x="24651" y="7581"/>
                    </a:lnTo>
                    <a:lnTo>
                      <a:pt x="24516" y="7504"/>
                    </a:lnTo>
                    <a:lnTo>
                      <a:pt x="24381" y="7427"/>
                    </a:lnTo>
                    <a:lnTo>
                      <a:pt x="24227" y="7369"/>
                    </a:lnTo>
                    <a:lnTo>
                      <a:pt x="23996" y="7311"/>
                    </a:lnTo>
                    <a:lnTo>
                      <a:pt x="23764" y="7292"/>
                    </a:lnTo>
                    <a:lnTo>
                      <a:pt x="23668" y="7311"/>
                    </a:lnTo>
                    <a:lnTo>
                      <a:pt x="23552" y="7330"/>
                    </a:lnTo>
                    <a:lnTo>
                      <a:pt x="23456" y="7369"/>
                    </a:lnTo>
                    <a:lnTo>
                      <a:pt x="23340" y="7407"/>
                    </a:lnTo>
                    <a:lnTo>
                      <a:pt x="23243" y="7485"/>
                    </a:lnTo>
                    <a:lnTo>
                      <a:pt x="23147" y="7562"/>
                    </a:lnTo>
                    <a:lnTo>
                      <a:pt x="22954" y="7735"/>
                    </a:lnTo>
                    <a:lnTo>
                      <a:pt x="22819" y="7928"/>
                    </a:lnTo>
                    <a:lnTo>
                      <a:pt x="22665" y="8121"/>
                    </a:lnTo>
                    <a:lnTo>
                      <a:pt x="22549" y="8295"/>
                    </a:lnTo>
                    <a:lnTo>
                      <a:pt x="22433" y="8449"/>
                    </a:lnTo>
                    <a:lnTo>
                      <a:pt x="22433" y="7967"/>
                    </a:lnTo>
                    <a:lnTo>
                      <a:pt x="22395" y="7485"/>
                    </a:lnTo>
                    <a:lnTo>
                      <a:pt x="22337" y="7002"/>
                    </a:lnTo>
                    <a:lnTo>
                      <a:pt x="22298" y="6752"/>
                    </a:lnTo>
                    <a:lnTo>
                      <a:pt x="22240" y="6520"/>
                    </a:lnTo>
                    <a:lnTo>
                      <a:pt x="22144" y="6192"/>
                    </a:lnTo>
                    <a:lnTo>
                      <a:pt x="22028" y="5903"/>
                    </a:lnTo>
                    <a:lnTo>
                      <a:pt x="21893" y="5633"/>
                    </a:lnTo>
                    <a:lnTo>
                      <a:pt x="21739" y="5382"/>
                    </a:lnTo>
                    <a:lnTo>
                      <a:pt x="21565" y="5151"/>
                    </a:lnTo>
                    <a:lnTo>
                      <a:pt x="21372" y="4939"/>
                    </a:lnTo>
                    <a:lnTo>
                      <a:pt x="21160" y="4765"/>
                    </a:lnTo>
                    <a:lnTo>
                      <a:pt x="20929" y="4611"/>
                    </a:lnTo>
                    <a:lnTo>
                      <a:pt x="20697" y="4476"/>
                    </a:lnTo>
                    <a:lnTo>
                      <a:pt x="20466" y="4360"/>
                    </a:lnTo>
                    <a:lnTo>
                      <a:pt x="20234" y="4263"/>
                    </a:lnTo>
                    <a:lnTo>
                      <a:pt x="20022" y="4186"/>
                    </a:lnTo>
                    <a:lnTo>
                      <a:pt x="19791" y="4128"/>
                    </a:lnTo>
                    <a:lnTo>
                      <a:pt x="19579" y="4090"/>
                    </a:lnTo>
                    <a:lnTo>
                      <a:pt x="19347" y="4071"/>
                    </a:lnTo>
                    <a:lnTo>
                      <a:pt x="19135" y="4071"/>
                    </a:lnTo>
                    <a:lnTo>
                      <a:pt x="18942" y="4090"/>
                    </a:lnTo>
                    <a:lnTo>
                      <a:pt x="18730" y="4128"/>
                    </a:lnTo>
                    <a:lnTo>
                      <a:pt x="18537" y="4167"/>
                    </a:lnTo>
                    <a:lnTo>
                      <a:pt x="18325" y="4244"/>
                    </a:lnTo>
                    <a:lnTo>
                      <a:pt x="18151" y="4341"/>
                    </a:lnTo>
                    <a:lnTo>
                      <a:pt x="17958" y="4456"/>
                    </a:lnTo>
                    <a:lnTo>
                      <a:pt x="17785" y="4572"/>
                    </a:lnTo>
                    <a:lnTo>
                      <a:pt x="17611" y="4726"/>
                    </a:lnTo>
                    <a:lnTo>
                      <a:pt x="17380" y="4958"/>
                    </a:lnTo>
                    <a:lnTo>
                      <a:pt x="17168" y="5228"/>
                    </a:lnTo>
                    <a:lnTo>
                      <a:pt x="16975" y="5498"/>
                    </a:lnTo>
                    <a:lnTo>
                      <a:pt x="16782" y="5768"/>
                    </a:lnTo>
                    <a:lnTo>
                      <a:pt x="16820" y="5266"/>
                    </a:lnTo>
                    <a:lnTo>
                      <a:pt x="16820" y="4784"/>
                    </a:lnTo>
                    <a:lnTo>
                      <a:pt x="16820" y="4283"/>
                    </a:lnTo>
                    <a:lnTo>
                      <a:pt x="16782" y="3801"/>
                    </a:lnTo>
                    <a:lnTo>
                      <a:pt x="16743" y="3164"/>
                    </a:lnTo>
                    <a:lnTo>
                      <a:pt x="16685" y="2836"/>
                    </a:lnTo>
                    <a:lnTo>
                      <a:pt x="16627" y="2508"/>
                    </a:lnTo>
                    <a:lnTo>
                      <a:pt x="16531" y="2180"/>
                    </a:lnTo>
                    <a:lnTo>
                      <a:pt x="16435" y="1852"/>
                    </a:lnTo>
                    <a:lnTo>
                      <a:pt x="16280" y="1544"/>
                    </a:lnTo>
                    <a:lnTo>
                      <a:pt x="16107" y="1254"/>
                    </a:lnTo>
                    <a:lnTo>
                      <a:pt x="15991" y="1119"/>
                    </a:lnTo>
                    <a:lnTo>
                      <a:pt x="15875" y="965"/>
                    </a:lnTo>
                    <a:lnTo>
                      <a:pt x="15759" y="830"/>
                    </a:lnTo>
                    <a:lnTo>
                      <a:pt x="15624" y="714"/>
                    </a:lnTo>
                    <a:lnTo>
                      <a:pt x="15316" y="483"/>
                    </a:lnTo>
                    <a:lnTo>
                      <a:pt x="15007" y="309"/>
                    </a:lnTo>
                    <a:lnTo>
                      <a:pt x="14660" y="155"/>
                    </a:lnTo>
                    <a:lnTo>
                      <a:pt x="14313" y="59"/>
                    </a:lnTo>
                    <a:lnTo>
                      <a:pt x="14139" y="20"/>
                    </a:lnTo>
                    <a:lnTo>
                      <a:pt x="13946" y="1"/>
                    </a:lnTo>
                    <a:close/>
                  </a:path>
                </a:pathLst>
              </a:custGeom>
              <a:gradFill>
                <a:gsLst>
                  <a:gs pos="0">
                    <a:schemeClr val="lt1"/>
                  </a:gs>
                  <a:gs pos="100000">
                    <a:schemeClr val="dk2"/>
                  </a:gs>
                </a:gsLst>
                <a:lin ang="26986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1932" name="Google Shape;1932;p29"/>
          <p:cNvPicPr preferRelativeResize="0"/>
          <p:nvPr/>
        </p:nvPicPr>
        <p:blipFill>
          <a:blip r:embed="rId4">
            <a:alphaModFix/>
          </a:blip>
          <a:stretch>
            <a:fillRect/>
          </a:stretch>
        </p:blipFill>
        <p:spPr>
          <a:xfrm flipH="1">
            <a:off x="3561375" y="-77625"/>
            <a:ext cx="3589950" cy="333550"/>
          </a:xfrm>
          <a:prstGeom prst="rect">
            <a:avLst/>
          </a:prstGeom>
          <a:noFill/>
          <a:ln>
            <a:noFill/>
          </a:ln>
        </p:spPr>
      </p:pic>
      <p:pic>
        <p:nvPicPr>
          <p:cNvPr id="1933" name="Google Shape;1933;p29"/>
          <p:cNvPicPr preferRelativeResize="0"/>
          <p:nvPr/>
        </p:nvPicPr>
        <p:blipFill rotWithShape="1">
          <a:blip r:embed="rId4">
            <a:alphaModFix/>
          </a:blip>
          <a:srcRect r="44493"/>
          <a:stretch/>
        </p:blipFill>
        <p:spPr>
          <a:xfrm>
            <a:off x="7151325" y="-77625"/>
            <a:ext cx="1992675" cy="333550"/>
          </a:xfrm>
          <a:prstGeom prst="rect">
            <a:avLst/>
          </a:prstGeom>
          <a:noFill/>
          <a:ln>
            <a:noFill/>
          </a:ln>
        </p:spPr>
      </p:pic>
      <p:pic>
        <p:nvPicPr>
          <p:cNvPr id="1934" name="Google Shape;1934;p29"/>
          <p:cNvPicPr preferRelativeResize="0"/>
          <p:nvPr/>
        </p:nvPicPr>
        <p:blipFill>
          <a:blip r:embed="rId4">
            <a:alphaModFix/>
          </a:blip>
          <a:stretch>
            <a:fillRect/>
          </a:stretch>
        </p:blipFill>
        <p:spPr>
          <a:xfrm>
            <a:off x="0" y="-77625"/>
            <a:ext cx="3589950" cy="333550"/>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1992"/>
        <p:cNvGrpSpPr/>
        <p:nvPr/>
      </p:nvGrpSpPr>
      <p:grpSpPr>
        <a:xfrm>
          <a:off x="0" y="0"/>
          <a:ext cx="0" cy="0"/>
          <a:chOff x="0" y="0"/>
          <a:chExt cx="0" cy="0"/>
        </a:xfrm>
      </p:grpSpPr>
      <p:pic>
        <p:nvPicPr>
          <p:cNvPr id="1993" name="Google Shape;1993;p31"/>
          <p:cNvPicPr preferRelativeResize="0"/>
          <p:nvPr/>
        </p:nvPicPr>
        <p:blipFill>
          <a:blip r:embed="rId2">
            <a:alphaModFix amt="20000"/>
          </a:blip>
          <a:stretch>
            <a:fillRect/>
          </a:stretch>
        </p:blipFill>
        <p:spPr>
          <a:xfrm rot="10800000">
            <a:off x="0" y="0"/>
            <a:ext cx="9144000" cy="5143500"/>
          </a:xfrm>
          <a:prstGeom prst="rect">
            <a:avLst/>
          </a:prstGeom>
          <a:noFill/>
          <a:ln>
            <a:noFill/>
          </a:ln>
        </p:spPr>
      </p:pic>
      <p:grpSp>
        <p:nvGrpSpPr>
          <p:cNvPr id="1994" name="Google Shape;1994;p31"/>
          <p:cNvGrpSpPr/>
          <p:nvPr/>
        </p:nvGrpSpPr>
        <p:grpSpPr>
          <a:xfrm flipH="1">
            <a:off x="8299493" y="2083499"/>
            <a:ext cx="955776" cy="1397816"/>
            <a:chOff x="5535375" y="4092625"/>
            <a:chExt cx="946500" cy="1384250"/>
          </a:xfrm>
        </p:grpSpPr>
        <p:sp>
          <p:nvSpPr>
            <p:cNvPr id="1995" name="Google Shape;1995;p31"/>
            <p:cNvSpPr/>
            <p:nvPr/>
          </p:nvSpPr>
          <p:spPr>
            <a:xfrm>
              <a:off x="6065675" y="4571125"/>
              <a:ext cx="416200" cy="567725"/>
            </a:xfrm>
            <a:custGeom>
              <a:avLst/>
              <a:gdLst/>
              <a:ahLst/>
              <a:cxnLst/>
              <a:rect l="l" t="t" r="r" b="b"/>
              <a:pathLst>
                <a:path w="16648" h="22709" extrusionOk="0">
                  <a:moveTo>
                    <a:pt x="9859" y="1"/>
                  </a:moveTo>
                  <a:lnTo>
                    <a:pt x="9628" y="20"/>
                  </a:lnTo>
                  <a:lnTo>
                    <a:pt x="9379" y="39"/>
                  </a:lnTo>
                  <a:lnTo>
                    <a:pt x="9149" y="97"/>
                  </a:lnTo>
                  <a:lnTo>
                    <a:pt x="8900" y="193"/>
                  </a:lnTo>
                  <a:lnTo>
                    <a:pt x="8650" y="289"/>
                  </a:lnTo>
                  <a:lnTo>
                    <a:pt x="8420" y="423"/>
                  </a:lnTo>
                  <a:lnTo>
                    <a:pt x="8190" y="595"/>
                  </a:lnTo>
                  <a:lnTo>
                    <a:pt x="7960" y="787"/>
                  </a:lnTo>
                  <a:lnTo>
                    <a:pt x="7730" y="998"/>
                  </a:lnTo>
                  <a:lnTo>
                    <a:pt x="7519" y="1228"/>
                  </a:lnTo>
                  <a:lnTo>
                    <a:pt x="7308" y="1497"/>
                  </a:lnTo>
                  <a:lnTo>
                    <a:pt x="7116" y="1784"/>
                  </a:lnTo>
                  <a:lnTo>
                    <a:pt x="6924" y="2091"/>
                  </a:lnTo>
                  <a:lnTo>
                    <a:pt x="6752" y="2437"/>
                  </a:lnTo>
                  <a:lnTo>
                    <a:pt x="6579" y="2820"/>
                  </a:lnTo>
                  <a:lnTo>
                    <a:pt x="6426" y="3204"/>
                  </a:lnTo>
                  <a:lnTo>
                    <a:pt x="6291" y="3626"/>
                  </a:lnTo>
                  <a:lnTo>
                    <a:pt x="6176" y="4086"/>
                  </a:lnTo>
                  <a:lnTo>
                    <a:pt x="6080" y="4565"/>
                  </a:lnTo>
                  <a:lnTo>
                    <a:pt x="6004" y="5064"/>
                  </a:lnTo>
                  <a:lnTo>
                    <a:pt x="5946" y="5601"/>
                  </a:lnTo>
                  <a:lnTo>
                    <a:pt x="5869" y="6157"/>
                  </a:lnTo>
                  <a:lnTo>
                    <a:pt x="5793" y="6733"/>
                  </a:lnTo>
                  <a:lnTo>
                    <a:pt x="5678" y="7327"/>
                  </a:lnTo>
                  <a:lnTo>
                    <a:pt x="5543" y="7922"/>
                  </a:lnTo>
                  <a:lnTo>
                    <a:pt x="5371" y="8535"/>
                  </a:lnTo>
                  <a:lnTo>
                    <a:pt x="5198" y="9149"/>
                  </a:lnTo>
                  <a:lnTo>
                    <a:pt x="5006" y="9763"/>
                  </a:lnTo>
                  <a:lnTo>
                    <a:pt x="4795" y="10396"/>
                  </a:lnTo>
                  <a:lnTo>
                    <a:pt x="4565" y="11029"/>
                  </a:lnTo>
                  <a:lnTo>
                    <a:pt x="4335" y="11643"/>
                  </a:lnTo>
                  <a:lnTo>
                    <a:pt x="3836" y="12889"/>
                  </a:lnTo>
                  <a:lnTo>
                    <a:pt x="3299" y="14097"/>
                  </a:lnTo>
                  <a:lnTo>
                    <a:pt x="2782" y="15248"/>
                  </a:lnTo>
                  <a:lnTo>
                    <a:pt x="2245" y="16341"/>
                  </a:lnTo>
                  <a:lnTo>
                    <a:pt x="1746" y="17339"/>
                  </a:lnTo>
                  <a:lnTo>
                    <a:pt x="1266" y="18240"/>
                  </a:lnTo>
                  <a:lnTo>
                    <a:pt x="864" y="19007"/>
                  </a:lnTo>
                  <a:lnTo>
                    <a:pt x="231" y="20120"/>
                  </a:lnTo>
                  <a:lnTo>
                    <a:pt x="1" y="20522"/>
                  </a:lnTo>
                  <a:lnTo>
                    <a:pt x="212" y="22172"/>
                  </a:lnTo>
                  <a:lnTo>
                    <a:pt x="403" y="22076"/>
                  </a:lnTo>
                  <a:lnTo>
                    <a:pt x="940" y="21865"/>
                  </a:lnTo>
                  <a:lnTo>
                    <a:pt x="1324" y="21731"/>
                  </a:lnTo>
                  <a:lnTo>
                    <a:pt x="1784" y="21596"/>
                  </a:lnTo>
                  <a:lnTo>
                    <a:pt x="2302" y="21443"/>
                  </a:lnTo>
                  <a:lnTo>
                    <a:pt x="2877" y="21328"/>
                  </a:lnTo>
                  <a:lnTo>
                    <a:pt x="3510" y="21232"/>
                  </a:lnTo>
                  <a:lnTo>
                    <a:pt x="4182" y="21155"/>
                  </a:lnTo>
                  <a:lnTo>
                    <a:pt x="4891" y="21117"/>
                  </a:lnTo>
                  <a:lnTo>
                    <a:pt x="5620" y="21117"/>
                  </a:lnTo>
                  <a:lnTo>
                    <a:pt x="6004" y="21155"/>
                  </a:lnTo>
                  <a:lnTo>
                    <a:pt x="6387" y="21194"/>
                  </a:lnTo>
                  <a:lnTo>
                    <a:pt x="6771" y="21251"/>
                  </a:lnTo>
                  <a:lnTo>
                    <a:pt x="7174" y="21328"/>
                  </a:lnTo>
                  <a:lnTo>
                    <a:pt x="7557" y="21424"/>
                  </a:lnTo>
                  <a:lnTo>
                    <a:pt x="7960" y="21520"/>
                  </a:lnTo>
                  <a:lnTo>
                    <a:pt x="8363" y="21654"/>
                  </a:lnTo>
                  <a:lnTo>
                    <a:pt x="8765" y="21807"/>
                  </a:lnTo>
                  <a:lnTo>
                    <a:pt x="9168" y="21980"/>
                  </a:lnTo>
                  <a:lnTo>
                    <a:pt x="9552" y="22114"/>
                  </a:lnTo>
                  <a:lnTo>
                    <a:pt x="9935" y="22229"/>
                  </a:lnTo>
                  <a:lnTo>
                    <a:pt x="10319" y="22344"/>
                  </a:lnTo>
                  <a:lnTo>
                    <a:pt x="10683" y="22440"/>
                  </a:lnTo>
                  <a:lnTo>
                    <a:pt x="11048" y="22517"/>
                  </a:lnTo>
                  <a:lnTo>
                    <a:pt x="11393" y="22575"/>
                  </a:lnTo>
                  <a:lnTo>
                    <a:pt x="11738" y="22632"/>
                  </a:lnTo>
                  <a:lnTo>
                    <a:pt x="12083" y="22670"/>
                  </a:lnTo>
                  <a:lnTo>
                    <a:pt x="12409" y="22690"/>
                  </a:lnTo>
                  <a:lnTo>
                    <a:pt x="12716" y="22709"/>
                  </a:lnTo>
                  <a:lnTo>
                    <a:pt x="13023" y="22690"/>
                  </a:lnTo>
                  <a:lnTo>
                    <a:pt x="13311" y="22690"/>
                  </a:lnTo>
                  <a:lnTo>
                    <a:pt x="13599" y="22651"/>
                  </a:lnTo>
                  <a:lnTo>
                    <a:pt x="13886" y="22613"/>
                  </a:lnTo>
                  <a:lnTo>
                    <a:pt x="14136" y="22575"/>
                  </a:lnTo>
                  <a:lnTo>
                    <a:pt x="14385" y="22498"/>
                  </a:lnTo>
                  <a:lnTo>
                    <a:pt x="14634" y="22440"/>
                  </a:lnTo>
                  <a:lnTo>
                    <a:pt x="14864" y="22344"/>
                  </a:lnTo>
                  <a:lnTo>
                    <a:pt x="15075" y="22268"/>
                  </a:lnTo>
                  <a:lnTo>
                    <a:pt x="15286" y="22153"/>
                  </a:lnTo>
                  <a:lnTo>
                    <a:pt x="15478" y="22057"/>
                  </a:lnTo>
                  <a:lnTo>
                    <a:pt x="15651" y="21942"/>
                  </a:lnTo>
                  <a:lnTo>
                    <a:pt x="15823" y="21807"/>
                  </a:lnTo>
                  <a:lnTo>
                    <a:pt x="15958" y="21673"/>
                  </a:lnTo>
                  <a:lnTo>
                    <a:pt x="16111" y="21539"/>
                  </a:lnTo>
                  <a:lnTo>
                    <a:pt x="16226" y="21385"/>
                  </a:lnTo>
                  <a:lnTo>
                    <a:pt x="16341" y="21232"/>
                  </a:lnTo>
                  <a:lnTo>
                    <a:pt x="16437" y="21059"/>
                  </a:lnTo>
                  <a:lnTo>
                    <a:pt x="16514" y="20887"/>
                  </a:lnTo>
                  <a:lnTo>
                    <a:pt x="16571" y="20714"/>
                  </a:lnTo>
                  <a:lnTo>
                    <a:pt x="16610" y="20542"/>
                  </a:lnTo>
                  <a:lnTo>
                    <a:pt x="16648" y="20350"/>
                  </a:lnTo>
                  <a:lnTo>
                    <a:pt x="16629" y="20139"/>
                  </a:lnTo>
                  <a:lnTo>
                    <a:pt x="16610" y="19889"/>
                  </a:lnTo>
                  <a:lnTo>
                    <a:pt x="16552" y="19640"/>
                  </a:lnTo>
                  <a:lnTo>
                    <a:pt x="16456" y="19372"/>
                  </a:lnTo>
                  <a:lnTo>
                    <a:pt x="16341" y="19103"/>
                  </a:lnTo>
                  <a:lnTo>
                    <a:pt x="16207" y="18815"/>
                  </a:lnTo>
                  <a:lnTo>
                    <a:pt x="16034" y="18528"/>
                  </a:lnTo>
                  <a:lnTo>
                    <a:pt x="15842" y="18221"/>
                  </a:lnTo>
                  <a:lnTo>
                    <a:pt x="15632" y="17933"/>
                  </a:lnTo>
                  <a:lnTo>
                    <a:pt x="15382" y="17646"/>
                  </a:lnTo>
                  <a:lnTo>
                    <a:pt x="15114" y="17358"/>
                  </a:lnTo>
                  <a:lnTo>
                    <a:pt x="14826" y="17089"/>
                  </a:lnTo>
                  <a:lnTo>
                    <a:pt x="14500" y="16821"/>
                  </a:lnTo>
                  <a:lnTo>
                    <a:pt x="14155" y="16572"/>
                  </a:lnTo>
                  <a:lnTo>
                    <a:pt x="13790" y="16341"/>
                  </a:lnTo>
                  <a:lnTo>
                    <a:pt x="13388" y="16130"/>
                  </a:lnTo>
                  <a:lnTo>
                    <a:pt x="12966" y="15939"/>
                  </a:lnTo>
                  <a:lnTo>
                    <a:pt x="12525" y="15766"/>
                  </a:lnTo>
                  <a:lnTo>
                    <a:pt x="12064" y="15651"/>
                  </a:lnTo>
                  <a:lnTo>
                    <a:pt x="11585" y="15536"/>
                  </a:lnTo>
                  <a:lnTo>
                    <a:pt x="11067" y="15478"/>
                  </a:lnTo>
                  <a:lnTo>
                    <a:pt x="10530" y="15440"/>
                  </a:lnTo>
                  <a:lnTo>
                    <a:pt x="9974" y="15459"/>
                  </a:lnTo>
                  <a:lnTo>
                    <a:pt x="9398" y="15497"/>
                  </a:lnTo>
                  <a:lnTo>
                    <a:pt x="8804" y="15613"/>
                  </a:lnTo>
                  <a:lnTo>
                    <a:pt x="8190" y="15747"/>
                  </a:lnTo>
                  <a:lnTo>
                    <a:pt x="7538" y="15958"/>
                  </a:lnTo>
                  <a:lnTo>
                    <a:pt x="6886" y="16207"/>
                  </a:lnTo>
                  <a:lnTo>
                    <a:pt x="6195" y="16514"/>
                  </a:lnTo>
                  <a:lnTo>
                    <a:pt x="5486" y="16878"/>
                  </a:lnTo>
                  <a:lnTo>
                    <a:pt x="4776" y="17319"/>
                  </a:lnTo>
                  <a:lnTo>
                    <a:pt x="4776" y="17319"/>
                  </a:lnTo>
                  <a:lnTo>
                    <a:pt x="5198" y="16898"/>
                  </a:lnTo>
                  <a:lnTo>
                    <a:pt x="5658" y="16380"/>
                  </a:lnTo>
                  <a:lnTo>
                    <a:pt x="6272" y="15708"/>
                  </a:lnTo>
                  <a:lnTo>
                    <a:pt x="6982" y="14884"/>
                  </a:lnTo>
                  <a:lnTo>
                    <a:pt x="7749" y="13925"/>
                  </a:lnTo>
                  <a:lnTo>
                    <a:pt x="8152" y="13407"/>
                  </a:lnTo>
                  <a:lnTo>
                    <a:pt x="8554" y="12851"/>
                  </a:lnTo>
                  <a:lnTo>
                    <a:pt x="8976" y="12295"/>
                  </a:lnTo>
                  <a:lnTo>
                    <a:pt x="9379" y="11700"/>
                  </a:lnTo>
                  <a:lnTo>
                    <a:pt x="9763" y="11086"/>
                  </a:lnTo>
                  <a:lnTo>
                    <a:pt x="10146" y="10473"/>
                  </a:lnTo>
                  <a:lnTo>
                    <a:pt x="10511" y="9840"/>
                  </a:lnTo>
                  <a:lnTo>
                    <a:pt x="10856" y="9188"/>
                  </a:lnTo>
                  <a:lnTo>
                    <a:pt x="11182" y="8535"/>
                  </a:lnTo>
                  <a:lnTo>
                    <a:pt x="11470" y="7883"/>
                  </a:lnTo>
                  <a:lnTo>
                    <a:pt x="11738" y="7212"/>
                  </a:lnTo>
                  <a:lnTo>
                    <a:pt x="11968" y="6560"/>
                  </a:lnTo>
                  <a:lnTo>
                    <a:pt x="12141" y="5889"/>
                  </a:lnTo>
                  <a:lnTo>
                    <a:pt x="12275" y="5237"/>
                  </a:lnTo>
                  <a:lnTo>
                    <a:pt x="12333" y="4911"/>
                  </a:lnTo>
                  <a:lnTo>
                    <a:pt x="12371" y="4585"/>
                  </a:lnTo>
                  <a:lnTo>
                    <a:pt x="12390" y="4259"/>
                  </a:lnTo>
                  <a:lnTo>
                    <a:pt x="12409" y="3952"/>
                  </a:lnTo>
                  <a:lnTo>
                    <a:pt x="12409" y="3626"/>
                  </a:lnTo>
                  <a:lnTo>
                    <a:pt x="12390" y="3319"/>
                  </a:lnTo>
                  <a:lnTo>
                    <a:pt x="12352" y="3012"/>
                  </a:lnTo>
                  <a:lnTo>
                    <a:pt x="12314" y="2705"/>
                  </a:lnTo>
                  <a:lnTo>
                    <a:pt x="12237" y="2398"/>
                  </a:lnTo>
                  <a:lnTo>
                    <a:pt x="12160" y="2091"/>
                  </a:lnTo>
                  <a:lnTo>
                    <a:pt x="12064" y="1804"/>
                  </a:lnTo>
                  <a:lnTo>
                    <a:pt x="11930" y="1516"/>
                  </a:lnTo>
                  <a:lnTo>
                    <a:pt x="11815" y="1267"/>
                  </a:lnTo>
                  <a:lnTo>
                    <a:pt x="11661" y="1017"/>
                  </a:lnTo>
                  <a:lnTo>
                    <a:pt x="11508" y="826"/>
                  </a:lnTo>
                  <a:lnTo>
                    <a:pt x="11335" y="634"/>
                  </a:lnTo>
                  <a:lnTo>
                    <a:pt x="11144" y="461"/>
                  </a:lnTo>
                  <a:lnTo>
                    <a:pt x="10952" y="327"/>
                  </a:lnTo>
                  <a:lnTo>
                    <a:pt x="10760" y="212"/>
                  </a:lnTo>
                  <a:lnTo>
                    <a:pt x="10530" y="135"/>
                  </a:lnTo>
                  <a:lnTo>
                    <a:pt x="10319" y="58"/>
                  </a:lnTo>
                  <a:lnTo>
                    <a:pt x="10089" y="20"/>
                  </a:lnTo>
                  <a:lnTo>
                    <a:pt x="9859" y="1"/>
                  </a:lnTo>
                  <a:close/>
                </a:path>
              </a:pathLst>
            </a:custGeom>
            <a:gradFill>
              <a:gsLst>
                <a:gs pos="0">
                  <a:srgbClr val="8CC396"/>
                </a:gs>
                <a:gs pos="100000">
                  <a:srgbClr val="4D7F56"/>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 name="Google Shape;1996;p31"/>
            <p:cNvSpPr/>
            <p:nvPr/>
          </p:nvSpPr>
          <p:spPr>
            <a:xfrm>
              <a:off x="5600575" y="4092625"/>
              <a:ext cx="477125" cy="447850"/>
            </a:xfrm>
            <a:custGeom>
              <a:avLst/>
              <a:gdLst/>
              <a:ahLst/>
              <a:cxnLst/>
              <a:rect l="l" t="t" r="r" b="b"/>
              <a:pathLst>
                <a:path w="19085" h="17914" extrusionOk="0">
                  <a:moveTo>
                    <a:pt x="15670" y="0"/>
                  </a:moveTo>
                  <a:lnTo>
                    <a:pt x="15344" y="58"/>
                  </a:lnTo>
                  <a:lnTo>
                    <a:pt x="14999" y="154"/>
                  </a:lnTo>
                  <a:lnTo>
                    <a:pt x="14673" y="269"/>
                  </a:lnTo>
                  <a:lnTo>
                    <a:pt x="14347" y="441"/>
                  </a:lnTo>
                  <a:lnTo>
                    <a:pt x="14021" y="633"/>
                  </a:lnTo>
                  <a:lnTo>
                    <a:pt x="13714" y="882"/>
                  </a:lnTo>
                  <a:lnTo>
                    <a:pt x="13388" y="1151"/>
                  </a:lnTo>
                  <a:lnTo>
                    <a:pt x="13100" y="1477"/>
                  </a:lnTo>
                  <a:lnTo>
                    <a:pt x="12813" y="1822"/>
                  </a:lnTo>
                  <a:lnTo>
                    <a:pt x="12525" y="2206"/>
                  </a:lnTo>
                  <a:lnTo>
                    <a:pt x="12276" y="2628"/>
                  </a:lnTo>
                  <a:lnTo>
                    <a:pt x="12026" y="3107"/>
                  </a:lnTo>
                  <a:lnTo>
                    <a:pt x="11815" y="3606"/>
                  </a:lnTo>
                  <a:lnTo>
                    <a:pt x="11604" y="4143"/>
                  </a:lnTo>
                  <a:lnTo>
                    <a:pt x="11432" y="4737"/>
                  </a:lnTo>
                  <a:lnTo>
                    <a:pt x="11278" y="5351"/>
                  </a:lnTo>
                  <a:lnTo>
                    <a:pt x="11144" y="6003"/>
                  </a:lnTo>
                  <a:lnTo>
                    <a:pt x="11048" y="6713"/>
                  </a:lnTo>
                  <a:lnTo>
                    <a:pt x="10991" y="7442"/>
                  </a:lnTo>
                  <a:lnTo>
                    <a:pt x="10952" y="8228"/>
                  </a:lnTo>
                  <a:lnTo>
                    <a:pt x="10952" y="9033"/>
                  </a:lnTo>
                  <a:lnTo>
                    <a:pt x="10991" y="9897"/>
                  </a:lnTo>
                  <a:lnTo>
                    <a:pt x="10875" y="9494"/>
                  </a:lnTo>
                  <a:lnTo>
                    <a:pt x="10722" y="9053"/>
                  </a:lnTo>
                  <a:lnTo>
                    <a:pt x="10492" y="8477"/>
                  </a:lnTo>
                  <a:lnTo>
                    <a:pt x="10223" y="7787"/>
                  </a:lnTo>
                  <a:lnTo>
                    <a:pt x="9878" y="7039"/>
                  </a:lnTo>
                  <a:lnTo>
                    <a:pt x="9495" y="6233"/>
                  </a:lnTo>
                  <a:lnTo>
                    <a:pt x="9034" y="5389"/>
                  </a:lnTo>
                  <a:lnTo>
                    <a:pt x="8804" y="4968"/>
                  </a:lnTo>
                  <a:lnTo>
                    <a:pt x="8536" y="4565"/>
                  </a:lnTo>
                  <a:lnTo>
                    <a:pt x="8267" y="4143"/>
                  </a:lnTo>
                  <a:lnTo>
                    <a:pt x="7999" y="3759"/>
                  </a:lnTo>
                  <a:lnTo>
                    <a:pt x="7692" y="3376"/>
                  </a:lnTo>
                  <a:lnTo>
                    <a:pt x="7404" y="3011"/>
                  </a:lnTo>
                  <a:lnTo>
                    <a:pt x="7078" y="2666"/>
                  </a:lnTo>
                  <a:lnTo>
                    <a:pt x="6752" y="2340"/>
                  </a:lnTo>
                  <a:lnTo>
                    <a:pt x="6407" y="2052"/>
                  </a:lnTo>
                  <a:lnTo>
                    <a:pt x="6062" y="1784"/>
                  </a:lnTo>
                  <a:lnTo>
                    <a:pt x="5697" y="1554"/>
                  </a:lnTo>
                  <a:lnTo>
                    <a:pt x="5314" y="1381"/>
                  </a:lnTo>
                  <a:lnTo>
                    <a:pt x="4930" y="1228"/>
                  </a:lnTo>
                  <a:lnTo>
                    <a:pt x="4738" y="1170"/>
                  </a:lnTo>
                  <a:lnTo>
                    <a:pt x="4527" y="1113"/>
                  </a:lnTo>
                  <a:lnTo>
                    <a:pt x="4335" y="1074"/>
                  </a:lnTo>
                  <a:lnTo>
                    <a:pt x="4124" y="1055"/>
                  </a:lnTo>
                  <a:lnTo>
                    <a:pt x="3722" y="1055"/>
                  </a:lnTo>
                  <a:lnTo>
                    <a:pt x="3300" y="1093"/>
                  </a:lnTo>
                  <a:lnTo>
                    <a:pt x="2916" y="1151"/>
                  </a:lnTo>
                  <a:lnTo>
                    <a:pt x="2571" y="1228"/>
                  </a:lnTo>
                  <a:lnTo>
                    <a:pt x="2226" y="1343"/>
                  </a:lnTo>
                  <a:lnTo>
                    <a:pt x="1919" y="1477"/>
                  </a:lnTo>
                  <a:lnTo>
                    <a:pt x="1631" y="1650"/>
                  </a:lnTo>
                  <a:lnTo>
                    <a:pt x="1382" y="1822"/>
                  </a:lnTo>
                  <a:lnTo>
                    <a:pt x="1133" y="2014"/>
                  </a:lnTo>
                  <a:lnTo>
                    <a:pt x="922" y="2225"/>
                  </a:lnTo>
                  <a:lnTo>
                    <a:pt x="730" y="2455"/>
                  </a:lnTo>
                  <a:lnTo>
                    <a:pt x="557" y="2704"/>
                  </a:lnTo>
                  <a:lnTo>
                    <a:pt x="423" y="2973"/>
                  </a:lnTo>
                  <a:lnTo>
                    <a:pt x="289" y="3261"/>
                  </a:lnTo>
                  <a:lnTo>
                    <a:pt x="193" y="3548"/>
                  </a:lnTo>
                  <a:lnTo>
                    <a:pt x="116" y="3836"/>
                  </a:lnTo>
                  <a:lnTo>
                    <a:pt x="59" y="4143"/>
                  </a:lnTo>
                  <a:lnTo>
                    <a:pt x="20" y="4469"/>
                  </a:lnTo>
                  <a:lnTo>
                    <a:pt x="1" y="4776"/>
                  </a:lnTo>
                  <a:lnTo>
                    <a:pt x="1" y="5121"/>
                  </a:lnTo>
                  <a:lnTo>
                    <a:pt x="39" y="5447"/>
                  </a:lnTo>
                  <a:lnTo>
                    <a:pt x="78" y="5773"/>
                  </a:lnTo>
                  <a:lnTo>
                    <a:pt x="154" y="6118"/>
                  </a:lnTo>
                  <a:lnTo>
                    <a:pt x="231" y="6464"/>
                  </a:lnTo>
                  <a:lnTo>
                    <a:pt x="346" y="6790"/>
                  </a:lnTo>
                  <a:lnTo>
                    <a:pt x="461" y="7135"/>
                  </a:lnTo>
                  <a:lnTo>
                    <a:pt x="615" y="7461"/>
                  </a:lnTo>
                  <a:lnTo>
                    <a:pt x="768" y="7787"/>
                  </a:lnTo>
                  <a:lnTo>
                    <a:pt x="960" y="8113"/>
                  </a:lnTo>
                  <a:lnTo>
                    <a:pt x="1152" y="8439"/>
                  </a:lnTo>
                  <a:lnTo>
                    <a:pt x="1363" y="8746"/>
                  </a:lnTo>
                  <a:lnTo>
                    <a:pt x="1612" y="9033"/>
                  </a:lnTo>
                  <a:lnTo>
                    <a:pt x="1861" y="9321"/>
                  </a:lnTo>
                  <a:lnTo>
                    <a:pt x="2341" y="9820"/>
                  </a:lnTo>
                  <a:lnTo>
                    <a:pt x="2897" y="10357"/>
                  </a:lnTo>
                  <a:lnTo>
                    <a:pt x="3530" y="10932"/>
                  </a:lnTo>
                  <a:lnTo>
                    <a:pt x="4220" y="11527"/>
                  </a:lnTo>
                  <a:lnTo>
                    <a:pt x="4930" y="12121"/>
                  </a:lnTo>
                  <a:lnTo>
                    <a:pt x="5678" y="12754"/>
                  </a:lnTo>
                  <a:lnTo>
                    <a:pt x="7231" y="13982"/>
                  </a:lnTo>
                  <a:lnTo>
                    <a:pt x="8766" y="15171"/>
                  </a:lnTo>
                  <a:lnTo>
                    <a:pt x="10166" y="16226"/>
                  </a:lnTo>
                  <a:lnTo>
                    <a:pt x="12256" y="17779"/>
                  </a:lnTo>
                  <a:lnTo>
                    <a:pt x="12371" y="17837"/>
                  </a:lnTo>
                  <a:lnTo>
                    <a:pt x="12506" y="17894"/>
                  </a:lnTo>
                  <a:lnTo>
                    <a:pt x="12640" y="17913"/>
                  </a:lnTo>
                  <a:lnTo>
                    <a:pt x="12774" y="17913"/>
                  </a:lnTo>
                  <a:lnTo>
                    <a:pt x="12908" y="17894"/>
                  </a:lnTo>
                  <a:lnTo>
                    <a:pt x="13024" y="17856"/>
                  </a:lnTo>
                  <a:lnTo>
                    <a:pt x="13158" y="17779"/>
                  </a:lnTo>
                  <a:lnTo>
                    <a:pt x="13254" y="17683"/>
                  </a:lnTo>
                  <a:lnTo>
                    <a:pt x="13273" y="17683"/>
                  </a:lnTo>
                  <a:lnTo>
                    <a:pt x="13350" y="17587"/>
                  </a:lnTo>
                  <a:lnTo>
                    <a:pt x="13426" y="17491"/>
                  </a:lnTo>
                  <a:lnTo>
                    <a:pt x="13465" y="17376"/>
                  </a:lnTo>
                  <a:lnTo>
                    <a:pt x="13503" y="17261"/>
                  </a:lnTo>
                  <a:lnTo>
                    <a:pt x="13503" y="17146"/>
                  </a:lnTo>
                  <a:lnTo>
                    <a:pt x="13503" y="17031"/>
                  </a:lnTo>
                  <a:lnTo>
                    <a:pt x="13484" y="16916"/>
                  </a:lnTo>
                  <a:lnTo>
                    <a:pt x="13445" y="16801"/>
                  </a:lnTo>
                  <a:lnTo>
                    <a:pt x="13273" y="16360"/>
                  </a:lnTo>
                  <a:lnTo>
                    <a:pt x="13196" y="16111"/>
                  </a:lnTo>
                  <a:lnTo>
                    <a:pt x="13119" y="15804"/>
                  </a:lnTo>
                  <a:lnTo>
                    <a:pt x="13043" y="15497"/>
                  </a:lnTo>
                  <a:lnTo>
                    <a:pt x="12985" y="15171"/>
                  </a:lnTo>
                  <a:lnTo>
                    <a:pt x="12947" y="14806"/>
                  </a:lnTo>
                  <a:lnTo>
                    <a:pt x="12947" y="14442"/>
                  </a:lnTo>
                  <a:lnTo>
                    <a:pt x="12947" y="14058"/>
                  </a:lnTo>
                  <a:lnTo>
                    <a:pt x="13004" y="13675"/>
                  </a:lnTo>
                  <a:lnTo>
                    <a:pt x="13081" y="13272"/>
                  </a:lnTo>
                  <a:lnTo>
                    <a:pt x="13196" y="12869"/>
                  </a:lnTo>
                  <a:lnTo>
                    <a:pt x="13369" y="12467"/>
                  </a:lnTo>
                  <a:lnTo>
                    <a:pt x="13561" y="12045"/>
                  </a:lnTo>
                  <a:lnTo>
                    <a:pt x="13695" y="11853"/>
                  </a:lnTo>
                  <a:lnTo>
                    <a:pt x="13829" y="11642"/>
                  </a:lnTo>
                  <a:lnTo>
                    <a:pt x="13982" y="11450"/>
                  </a:lnTo>
                  <a:lnTo>
                    <a:pt x="14155" y="11258"/>
                  </a:lnTo>
                  <a:lnTo>
                    <a:pt x="15114" y="10184"/>
                  </a:lnTo>
                  <a:lnTo>
                    <a:pt x="16150" y="9053"/>
                  </a:lnTo>
                  <a:lnTo>
                    <a:pt x="16648" y="8477"/>
                  </a:lnTo>
                  <a:lnTo>
                    <a:pt x="17147" y="7883"/>
                  </a:lnTo>
                  <a:lnTo>
                    <a:pt x="17607" y="7269"/>
                  </a:lnTo>
                  <a:lnTo>
                    <a:pt x="17818" y="6962"/>
                  </a:lnTo>
                  <a:lnTo>
                    <a:pt x="18010" y="6655"/>
                  </a:lnTo>
                  <a:lnTo>
                    <a:pt x="18202" y="6329"/>
                  </a:lnTo>
                  <a:lnTo>
                    <a:pt x="18374" y="6022"/>
                  </a:lnTo>
                  <a:lnTo>
                    <a:pt x="18547" y="5696"/>
                  </a:lnTo>
                  <a:lnTo>
                    <a:pt x="18681" y="5389"/>
                  </a:lnTo>
                  <a:lnTo>
                    <a:pt x="18796" y="5063"/>
                  </a:lnTo>
                  <a:lnTo>
                    <a:pt x="18911" y="4737"/>
                  </a:lnTo>
                  <a:lnTo>
                    <a:pt x="18988" y="4411"/>
                  </a:lnTo>
                  <a:lnTo>
                    <a:pt x="19046" y="4085"/>
                  </a:lnTo>
                  <a:lnTo>
                    <a:pt x="19065" y="3759"/>
                  </a:lnTo>
                  <a:lnTo>
                    <a:pt x="19084" y="3433"/>
                  </a:lnTo>
                  <a:lnTo>
                    <a:pt x="19065" y="3107"/>
                  </a:lnTo>
                  <a:lnTo>
                    <a:pt x="19007" y="2781"/>
                  </a:lnTo>
                  <a:lnTo>
                    <a:pt x="18931" y="2455"/>
                  </a:lnTo>
                  <a:lnTo>
                    <a:pt x="18816" y="2129"/>
                  </a:lnTo>
                  <a:lnTo>
                    <a:pt x="18662" y="1803"/>
                  </a:lnTo>
                  <a:lnTo>
                    <a:pt x="18470" y="1477"/>
                  </a:lnTo>
                  <a:lnTo>
                    <a:pt x="18259" y="1170"/>
                  </a:lnTo>
                  <a:lnTo>
                    <a:pt x="18029" y="902"/>
                  </a:lnTo>
                  <a:lnTo>
                    <a:pt x="17780" y="671"/>
                  </a:lnTo>
                  <a:lnTo>
                    <a:pt x="17511" y="460"/>
                  </a:lnTo>
                  <a:lnTo>
                    <a:pt x="17243" y="288"/>
                  </a:lnTo>
                  <a:lnTo>
                    <a:pt x="16936" y="173"/>
                  </a:lnTo>
                  <a:lnTo>
                    <a:pt x="16629" y="77"/>
                  </a:lnTo>
                  <a:lnTo>
                    <a:pt x="16322" y="19"/>
                  </a:lnTo>
                  <a:lnTo>
                    <a:pt x="15996" y="0"/>
                  </a:lnTo>
                  <a:close/>
                </a:path>
              </a:pathLst>
            </a:custGeom>
            <a:gradFill>
              <a:gsLst>
                <a:gs pos="0">
                  <a:srgbClr val="8CC396"/>
                </a:gs>
                <a:gs pos="100000">
                  <a:srgbClr val="4D7F56"/>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 name="Google Shape;1997;p31"/>
            <p:cNvSpPr/>
            <p:nvPr/>
          </p:nvSpPr>
          <p:spPr>
            <a:xfrm>
              <a:off x="5535375" y="4593200"/>
              <a:ext cx="357225" cy="529825"/>
            </a:xfrm>
            <a:custGeom>
              <a:avLst/>
              <a:gdLst/>
              <a:ahLst/>
              <a:cxnLst/>
              <a:rect l="l" t="t" r="r" b="b"/>
              <a:pathLst>
                <a:path w="14289" h="21193" extrusionOk="0">
                  <a:moveTo>
                    <a:pt x="10357" y="0"/>
                  </a:moveTo>
                  <a:lnTo>
                    <a:pt x="10108" y="19"/>
                  </a:lnTo>
                  <a:lnTo>
                    <a:pt x="9897" y="77"/>
                  </a:lnTo>
                  <a:lnTo>
                    <a:pt x="9667" y="154"/>
                  </a:lnTo>
                  <a:lnTo>
                    <a:pt x="9456" y="269"/>
                  </a:lnTo>
                  <a:lnTo>
                    <a:pt x="9245" y="403"/>
                  </a:lnTo>
                  <a:lnTo>
                    <a:pt x="9034" y="556"/>
                  </a:lnTo>
                  <a:lnTo>
                    <a:pt x="8842" y="729"/>
                  </a:lnTo>
                  <a:lnTo>
                    <a:pt x="8670" y="940"/>
                  </a:lnTo>
                  <a:lnTo>
                    <a:pt x="8497" y="1151"/>
                  </a:lnTo>
                  <a:lnTo>
                    <a:pt x="8344" y="1400"/>
                  </a:lnTo>
                  <a:lnTo>
                    <a:pt x="8190" y="1669"/>
                  </a:lnTo>
                  <a:lnTo>
                    <a:pt x="8056" y="1956"/>
                  </a:lnTo>
                  <a:lnTo>
                    <a:pt x="7941" y="2244"/>
                  </a:lnTo>
                  <a:lnTo>
                    <a:pt x="7845" y="2589"/>
                  </a:lnTo>
                  <a:lnTo>
                    <a:pt x="7768" y="2973"/>
                  </a:lnTo>
                  <a:lnTo>
                    <a:pt x="7711" y="3376"/>
                  </a:lnTo>
                  <a:lnTo>
                    <a:pt x="7653" y="3836"/>
                  </a:lnTo>
                  <a:lnTo>
                    <a:pt x="7615" y="4296"/>
                  </a:lnTo>
                  <a:lnTo>
                    <a:pt x="7596" y="4814"/>
                  </a:lnTo>
                  <a:lnTo>
                    <a:pt x="7596" y="5351"/>
                  </a:lnTo>
                  <a:lnTo>
                    <a:pt x="7596" y="5888"/>
                  </a:lnTo>
                  <a:lnTo>
                    <a:pt x="7634" y="7039"/>
                  </a:lnTo>
                  <a:lnTo>
                    <a:pt x="7711" y="8228"/>
                  </a:lnTo>
                  <a:lnTo>
                    <a:pt x="7826" y="9436"/>
                  </a:lnTo>
                  <a:lnTo>
                    <a:pt x="7941" y="10625"/>
                  </a:lnTo>
                  <a:lnTo>
                    <a:pt x="8075" y="11795"/>
                  </a:lnTo>
                  <a:lnTo>
                    <a:pt x="8228" y="12869"/>
                  </a:lnTo>
                  <a:lnTo>
                    <a:pt x="8516" y="14749"/>
                  </a:lnTo>
                  <a:lnTo>
                    <a:pt x="8727" y="16034"/>
                  </a:lnTo>
                  <a:lnTo>
                    <a:pt x="8804" y="16494"/>
                  </a:lnTo>
                  <a:lnTo>
                    <a:pt x="8670" y="16130"/>
                  </a:lnTo>
                  <a:lnTo>
                    <a:pt x="8497" y="15689"/>
                  </a:lnTo>
                  <a:lnTo>
                    <a:pt x="8267" y="15132"/>
                  </a:lnTo>
                  <a:lnTo>
                    <a:pt x="7960" y="14480"/>
                  </a:lnTo>
                  <a:lnTo>
                    <a:pt x="7615" y="13751"/>
                  </a:lnTo>
                  <a:lnTo>
                    <a:pt x="7212" y="12984"/>
                  </a:lnTo>
                  <a:lnTo>
                    <a:pt x="6752" y="12198"/>
                  </a:lnTo>
                  <a:lnTo>
                    <a:pt x="6502" y="11814"/>
                  </a:lnTo>
                  <a:lnTo>
                    <a:pt x="6234" y="11431"/>
                  </a:lnTo>
                  <a:lnTo>
                    <a:pt x="5965" y="11047"/>
                  </a:lnTo>
                  <a:lnTo>
                    <a:pt x="5678" y="10702"/>
                  </a:lnTo>
                  <a:lnTo>
                    <a:pt x="5371" y="10357"/>
                  </a:lnTo>
                  <a:lnTo>
                    <a:pt x="5083" y="10031"/>
                  </a:lnTo>
                  <a:lnTo>
                    <a:pt x="4757" y="9743"/>
                  </a:lnTo>
                  <a:lnTo>
                    <a:pt x="4431" y="9475"/>
                  </a:lnTo>
                  <a:lnTo>
                    <a:pt x="4105" y="9225"/>
                  </a:lnTo>
                  <a:lnTo>
                    <a:pt x="3760" y="9033"/>
                  </a:lnTo>
                  <a:lnTo>
                    <a:pt x="3395" y="8861"/>
                  </a:lnTo>
                  <a:lnTo>
                    <a:pt x="3031" y="8746"/>
                  </a:lnTo>
                  <a:lnTo>
                    <a:pt x="2858" y="8688"/>
                  </a:lnTo>
                  <a:lnTo>
                    <a:pt x="2667" y="8669"/>
                  </a:lnTo>
                  <a:lnTo>
                    <a:pt x="2475" y="8631"/>
                  </a:lnTo>
                  <a:lnTo>
                    <a:pt x="2091" y="8631"/>
                  </a:lnTo>
                  <a:lnTo>
                    <a:pt x="1899" y="8650"/>
                  </a:lnTo>
                  <a:lnTo>
                    <a:pt x="1708" y="8688"/>
                  </a:lnTo>
                  <a:lnTo>
                    <a:pt x="1497" y="8727"/>
                  </a:lnTo>
                  <a:lnTo>
                    <a:pt x="1228" y="8822"/>
                  </a:lnTo>
                  <a:lnTo>
                    <a:pt x="998" y="8937"/>
                  </a:lnTo>
                  <a:lnTo>
                    <a:pt x="768" y="9072"/>
                  </a:lnTo>
                  <a:lnTo>
                    <a:pt x="576" y="9264"/>
                  </a:lnTo>
                  <a:lnTo>
                    <a:pt x="403" y="9455"/>
                  </a:lnTo>
                  <a:lnTo>
                    <a:pt x="269" y="9685"/>
                  </a:lnTo>
                  <a:lnTo>
                    <a:pt x="154" y="9935"/>
                  </a:lnTo>
                  <a:lnTo>
                    <a:pt x="77" y="10203"/>
                  </a:lnTo>
                  <a:lnTo>
                    <a:pt x="20" y="10510"/>
                  </a:lnTo>
                  <a:lnTo>
                    <a:pt x="1" y="10817"/>
                  </a:lnTo>
                  <a:lnTo>
                    <a:pt x="20" y="11162"/>
                  </a:lnTo>
                  <a:lnTo>
                    <a:pt x="58" y="11527"/>
                  </a:lnTo>
                  <a:lnTo>
                    <a:pt x="135" y="11891"/>
                  </a:lnTo>
                  <a:lnTo>
                    <a:pt x="231" y="12294"/>
                  </a:lnTo>
                  <a:lnTo>
                    <a:pt x="384" y="12697"/>
                  </a:lnTo>
                  <a:lnTo>
                    <a:pt x="557" y="13119"/>
                  </a:lnTo>
                  <a:lnTo>
                    <a:pt x="768" y="13560"/>
                  </a:lnTo>
                  <a:lnTo>
                    <a:pt x="1017" y="14020"/>
                  </a:lnTo>
                  <a:lnTo>
                    <a:pt x="1305" y="14480"/>
                  </a:lnTo>
                  <a:lnTo>
                    <a:pt x="1631" y="14960"/>
                  </a:lnTo>
                  <a:lnTo>
                    <a:pt x="1995" y="15439"/>
                  </a:lnTo>
                  <a:lnTo>
                    <a:pt x="2398" y="15938"/>
                  </a:lnTo>
                  <a:lnTo>
                    <a:pt x="2839" y="16456"/>
                  </a:lnTo>
                  <a:lnTo>
                    <a:pt x="3319" y="16954"/>
                  </a:lnTo>
                  <a:lnTo>
                    <a:pt x="3836" y="17472"/>
                  </a:lnTo>
                  <a:lnTo>
                    <a:pt x="4412" y="18009"/>
                  </a:lnTo>
                  <a:lnTo>
                    <a:pt x="5026" y="18527"/>
                  </a:lnTo>
                  <a:lnTo>
                    <a:pt x="5678" y="19064"/>
                  </a:lnTo>
                  <a:lnTo>
                    <a:pt x="6387" y="19582"/>
                  </a:lnTo>
                  <a:lnTo>
                    <a:pt x="7135" y="20119"/>
                  </a:lnTo>
                  <a:lnTo>
                    <a:pt x="7922" y="20656"/>
                  </a:lnTo>
                  <a:lnTo>
                    <a:pt x="8765" y="21193"/>
                  </a:lnTo>
                  <a:lnTo>
                    <a:pt x="9475" y="20944"/>
                  </a:lnTo>
                  <a:lnTo>
                    <a:pt x="9724" y="20541"/>
                  </a:lnTo>
                  <a:lnTo>
                    <a:pt x="9993" y="20042"/>
                  </a:lnTo>
                  <a:lnTo>
                    <a:pt x="10357" y="19390"/>
                  </a:lnTo>
                  <a:lnTo>
                    <a:pt x="10779" y="18585"/>
                  </a:lnTo>
                  <a:lnTo>
                    <a:pt x="11240" y="17645"/>
                  </a:lnTo>
                  <a:lnTo>
                    <a:pt x="11738" y="16609"/>
                  </a:lnTo>
                  <a:lnTo>
                    <a:pt x="12218" y="15478"/>
                  </a:lnTo>
                  <a:lnTo>
                    <a:pt x="12467" y="14883"/>
                  </a:lnTo>
                  <a:lnTo>
                    <a:pt x="12716" y="14269"/>
                  </a:lnTo>
                  <a:lnTo>
                    <a:pt x="12946" y="13636"/>
                  </a:lnTo>
                  <a:lnTo>
                    <a:pt x="13157" y="13003"/>
                  </a:lnTo>
                  <a:lnTo>
                    <a:pt x="13368" y="12351"/>
                  </a:lnTo>
                  <a:lnTo>
                    <a:pt x="13560" y="11699"/>
                  </a:lnTo>
                  <a:lnTo>
                    <a:pt x="13733" y="11028"/>
                  </a:lnTo>
                  <a:lnTo>
                    <a:pt x="13886" y="10357"/>
                  </a:lnTo>
                  <a:lnTo>
                    <a:pt x="14021" y="9705"/>
                  </a:lnTo>
                  <a:lnTo>
                    <a:pt x="14136" y="9033"/>
                  </a:lnTo>
                  <a:lnTo>
                    <a:pt x="14212" y="8381"/>
                  </a:lnTo>
                  <a:lnTo>
                    <a:pt x="14270" y="7710"/>
                  </a:lnTo>
                  <a:lnTo>
                    <a:pt x="14289" y="7077"/>
                  </a:lnTo>
                  <a:lnTo>
                    <a:pt x="14270" y="6444"/>
                  </a:lnTo>
                  <a:lnTo>
                    <a:pt x="14231" y="5811"/>
                  </a:lnTo>
                  <a:lnTo>
                    <a:pt x="14155" y="5198"/>
                  </a:lnTo>
                  <a:lnTo>
                    <a:pt x="14040" y="4622"/>
                  </a:lnTo>
                  <a:lnTo>
                    <a:pt x="13905" y="4085"/>
                  </a:lnTo>
                  <a:lnTo>
                    <a:pt x="13771" y="3567"/>
                  </a:lnTo>
                  <a:lnTo>
                    <a:pt x="13599" y="3107"/>
                  </a:lnTo>
                  <a:lnTo>
                    <a:pt x="13445" y="2666"/>
                  </a:lnTo>
                  <a:lnTo>
                    <a:pt x="13253" y="2263"/>
                  </a:lnTo>
                  <a:lnTo>
                    <a:pt x="13062" y="1899"/>
                  </a:lnTo>
                  <a:lnTo>
                    <a:pt x="12870" y="1573"/>
                  </a:lnTo>
                  <a:lnTo>
                    <a:pt x="12659" y="1266"/>
                  </a:lnTo>
                  <a:lnTo>
                    <a:pt x="12448" y="1017"/>
                  </a:lnTo>
                  <a:lnTo>
                    <a:pt x="12218" y="767"/>
                  </a:lnTo>
                  <a:lnTo>
                    <a:pt x="11988" y="575"/>
                  </a:lnTo>
                  <a:lnTo>
                    <a:pt x="11757" y="403"/>
                  </a:lnTo>
                  <a:lnTo>
                    <a:pt x="11527" y="269"/>
                  </a:lnTo>
                  <a:lnTo>
                    <a:pt x="11297" y="154"/>
                  </a:lnTo>
                  <a:lnTo>
                    <a:pt x="11067" y="77"/>
                  </a:lnTo>
                  <a:lnTo>
                    <a:pt x="10818" y="19"/>
                  </a:lnTo>
                  <a:lnTo>
                    <a:pt x="10587" y="0"/>
                  </a:lnTo>
                  <a:close/>
                </a:path>
              </a:pathLst>
            </a:custGeom>
            <a:gradFill>
              <a:gsLst>
                <a:gs pos="0">
                  <a:srgbClr val="8CC396"/>
                </a:gs>
                <a:gs pos="100000">
                  <a:srgbClr val="4D7F56"/>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 name="Google Shape;1998;p31"/>
            <p:cNvSpPr/>
            <p:nvPr/>
          </p:nvSpPr>
          <p:spPr>
            <a:xfrm>
              <a:off x="5938625" y="4446475"/>
              <a:ext cx="116525" cy="468950"/>
            </a:xfrm>
            <a:custGeom>
              <a:avLst/>
              <a:gdLst/>
              <a:ahLst/>
              <a:cxnLst/>
              <a:rect l="l" t="t" r="r" b="b"/>
              <a:pathLst>
                <a:path w="4661" h="18758" extrusionOk="0">
                  <a:moveTo>
                    <a:pt x="3798" y="0"/>
                  </a:moveTo>
                  <a:lnTo>
                    <a:pt x="2915" y="346"/>
                  </a:lnTo>
                  <a:lnTo>
                    <a:pt x="3050" y="691"/>
                  </a:lnTo>
                  <a:lnTo>
                    <a:pt x="3165" y="1055"/>
                  </a:lnTo>
                  <a:lnTo>
                    <a:pt x="3280" y="1420"/>
                  </a:lnTo>
                  <a:lnTo>
                    <a:pt x="3357" y="1784"/>
                  </a:lnTo>
                  <a:lnTo>
                    <a:pt x="3510" y="2532"/>
                  </a:lnTo>
                  <a:lnTo>
                    <a:pt x="3625" y="3280"/>
                  </a:lnTo>
                  <a:lnTo>
                    <a:pt x="3702" y="4047"/>
                  </a:lnTo>
                  <a:lnTo>
                    <a:pt x="3721" y="4795"/>
                  </a:lnTo>
                  <a:lnTo>
                    <a:pt x="3721" y="5562"/>
                  </a:lnTo>
                  <a:lnTo>
                    <a:pt x="3683" y="6329"/>
                  </a:lnTo>
                  <a:lnTo>
                    <a:pt x="3625" y="7077"/>
                  </a:lnTo>
                  <a:lnTo>
                    <a:pt x="3529" y="7845"/>
                  </a:lnTo>
                  <a:lnTo>
                    <a:pt x="3414" y="8592"/>
                  </a:lnTo>
                  <a:lnTo>
                    <a:pt x="3280" y="9321"/>
                  </a:lnTo>
                  <a:lnTo>
                    <a:pt x="3126" y="10050"/>
                  </a:lnTo>
                  <a:lnTo>
                    <a:pt x="2954" y="10760"/>
                  </a:lnTo>
                  <a:lnTo>
                    <a:pt x="2762" y="11450"/>
                  </a:lnTo>
                  <a:lnTo>
                    <a:pt x="2570" y="12121"/>
                  </a:lnTo>
                  <a:lnTo>
                    <a:pt x="2359" y="12774"/>
                  </a:lnTo>
                  <a:lnTo>
                    <a:pt x="2148" y="13406"/>
                  </a:lnTo>
                  <a:lnTo>
                    <a:pt x="1707" y="14576"/>
                  </a:lnTo>
                  <a:lnTo>
                    <a:pt x="1285" y="15631"/>
                  </a:lnTo>
                  <a:lnTo>
                    <a:pt x="882" y="16533"/>
                  </a:lnTo>
                  <a:lnTo>
                    <a:pt x="537" y="17261"/>
                  </a:lnTo>
                  <a:lnTo>
                    <a:pt x="269" y="17818"/>
                  </a:lnTo>
                  <a:lnTo>
                    <a:pt x="0" y="18316"/>
                  </a:lnTo>
                  <a:lnTo>
                    <a:pt x="806" y="18757"/>
                  </a:lnTo>
                  <a:lnTo>
                    <a:pt x="1132" y="18163"/>
                  </a:lnTo>
                  <a:lnTo>
                    <a:pt x="1439" y="17549"/>
                  </a:lnTo>
                  <a:lnTo>
                    <a:pt x="1803" y="16763"/>
                  </a:lnTo>
                  <a:lnTo>
                    <a:pt x="2225" y="15823"/>
                  </a:lnTo>
                  <a:lnTo>
                    <a:pt x="2666" y="14730"/>
                  </a:lnTo>
                  <a:lnTo>
                    <a:pt x="2877" y="14135"/>
                  </a:lnTo>
                  <a:lnTo>
                    <a:pt x="3107" y="13521"/>
                  </a:lnTo>
                  <a:lnTo>
                    <a:pt x="3318" y="12869"/>
                  </a:lnTo>
                  <a:lnTo>
                    <a:pt x="3529" y="12198"/>
                  </a:lnTo>
                  <a:lnTo>
                    <a:pt x="3721" y="11508"/>
                  </a:lnTo>
                  <a:lnTo>
                    <a:pt x="3913" y="10798"/>
                  </a:lnTo>
                  <a:lnTo>
                    <a:pt x="4085" y="10069"/>
                  </a:lnTo>
                  <a:lnTo>
                    <a:pt x="4239" y="9321"/>
                  </a:lnTo>
                  <a:lnTo>
                    <a:pt x="4373" y="8573"/>
                  </a:lnTo>
                  <a:lnTo>
                    <a:pt x="4488" y="7806"/>
                  </a:lnTo>
                  <a:lnTo>
                    <a:pt x="4584" y="7020"/>
                  </a:lnTo>
                  <a:lnTo>
                    <a:pt x="4642" y="6233"/>
                  </a:lnTo>
                  <a:lnTo>
                    <a:pt x="4661" y="5447"/>
                  </a:lnTo>
                  <a:lnTo>
                    <a:pt x="4661" y="4661"/>
                  </a:lnTo>
                  <a:lnTo>
                    <a:pt x="4622" y="3874"/>
                  </a:lnTo>
                  <a:lnTo>
                    <a:pt x="4546" y="3088"/>
                  </a:lnTo>
                  <a:lnTo>
                    <a:pt x="4431" y="2302"/>
                  </a:lnTo>
                  <a:lnTo>
                    <a:pt x="4354" y="1899"/>
                  </a:lnTo>
                  <a:lnTo>
                    <a:pt x="4258" y="1515"/>
                  </a:lnTo>
                  <a:lnTo>
                    <a:pt x="4162" y="1132"/>
                  </a:lnTo>
                  <a:lnTo>
                    <a:pt x="4047" y="748"/>
                  </a:lnTo>
                  <a:lnTo>
                    <a:pt x="3932" y="384"/>
                  </a:lnTo>
                  <a:lnTo>
                    <a:pt x="3798" y="0"/>
                  </a:lnTo>
                  <a:close/>
                </a:path>
              </a:pathLst>
            </a:custGeom>
            <a:gradFill>
              <a:gsLst>
                <a:gs pos="0">
                  <a:srgbClr val="C27F69"/>
                </a:gs>
                <a:gs pos="100000">
                  <a:srgbClr val="724536"/>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 name="Google Shape;1999;p31"/>
            <p:cNvSpPr/>
            <p:nvPr/>
          </p:nvSpPr>
          <p:spPr>
            <a:xfrm>
              <a:off x="5970275" y="5032875"/>
              <a:ext cx="58025" cy="158725"/>
            </a:xfrm>
            <a:custGeom>
              <a:avLst/>
              <a:gdLst/>
              <a:ahLst/>
              <a:cxnLst/>
              <a:rect l="l" t="t" r="r" b="b"/>
              <a:pathLst>
                <a:path w="2321" h="6349" extrusionOk="0">
                  <a:moveTo>
                    <a:pt x="2301" y="0"/>
                  </a:moveTo>
                  <a:lnTo>
                    <a:pt x="1362" y="77"/>
                  </a:lnTo>
                  <a:lnTo>
                    <a:pt x="1400" y="710"/>
                  </a:lnTo>
                  <a:lnTo>
                    <a:pt x="1400" y="1324"/>
                  </a:lnTo>
                  <a:lnTo>
                    <a:pt x="1343" y="1899"/>
                  </a:lnTo>
                  <a:lnTo>
                    <a:pt x="1285" y="2436"/>
                  </a:lnTo>
                  <a:lnTo>
                    <a:pt x="1189" y="2935"/>
                  </a:lnTo>
                  <a:lnTo>
                    <a:pt x="1074" y="3414"/>
                  </a:lnTo>
                  <a:lnTo>
                    <a:pt x="940" y="3836"/>
                  </a:lnTo>
                  <a:lnTo>
                    <a:pt x="806" y="4239"/>
                  </a:lnTo>
                  <a:lnTo>
                    <a:pt x="652" y="4584"/>
                  </a:lnTo>
                  <a:lnTo>
                    <a:pt x="518" y="4891"/>
                  </a:lnTo>
                  <a:lnTo>
                    <a:pt x="269" y="5390"/>
                  </a:lnTo>
                  <a:lnTo>
                    <a:pt x="77" y="5677"/>
                  </a:lnTo>
                  <a:lnTo>
                    <a:pt x="0" y="5792"/>
                  </a:lnTo>
                  <a:lnTo>
                    <a:pt x="232" y="5955"/>
                  </a:lnTo>
                  <a:lnTo>
                    <a:pt x="748" y="6348"/>
                  </a:lnTo>
                  <a:lnTo>
                    <a:pt x="844" y="6195"/>
                  </a:lnTo>
                  <a:lnTo>
                    <a:pt x="1055" y="5850"/>
                  </a:lnTo>
                  <a:lnTo>
                    <a:pt x="1208" y="5601"/>
                  </a:lnTo>
                  <a:lnTo>
                    <a:pt x="1343" y="5313"/>
                  </a:lnTo>
                  <a:lnTo>
                    <a:pt x="1515" y="4968"/>
                  </a:lnTo>
                  <a:lnTo>
                    <a:pt x="1669" y="4565"/>
                  </a:lnTo>
                  <a:lnTo>
                    <a:pt x="1822" y="4143"/>
                  </a:lnTo>
                  <a:lnTo>
                    <a:pt x="1956" y="3663"/>
                  </a:lnTo>
                  <a:lnTo>
                    <a:pt x="2091" y="3146"/>
                  </a:lnTo>
                  <a:lnTo>
                    <a:pt x="2186" y="2589"/>
                  </a:lnTo>
                  <a:lnTo>
                    <a:pt x="2263" y="1995"/>
                  </a:lnTo>
                  <a:lnTo>
                    <a:pt x="2321" y="1362"/>
                  </a:lnTo>
                  <a:lnTo>
                    <a:pt x="2321" y="691"/>
                  </a:lnTo>
                  <a:lnTo>
                    <a:pt x="2301" y="0"/>
                  </a:lnTo>
                  <a:close/>
                </a:path>
              </a:pathLst>
            </a:custGeom>
            <a:gradFill>
              <a:gsLst>
                <a:gs pos="0">
                  <a:srgbClr val="C27F69"/>
                </a:gs>
                <a:gs pos="100000">
                  <a:srgbClr val="724536"/>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 name="Google Shape;2000;p31"/>
            <p:cNvSpPr/>
            <p:nvPr/>
          </p:nvSpPr>
          <p:spPr>
            <a:xfrm>
              <a:off x="5980325" y="4976300"/>
              <a:ext cx="74350" cy="73850"/>
            </a:xfrm>
            <a:custGeom>
              <a:avLst/>
              <a:gdLst/>
              <a:ahLst/>
              <a:cxnLst/>
              <a:rect l="l" t="t" r="r" b="b"/>
              <a:pathLst>
                <a:path w="2974" h="2954" extrusionOk="0">
                  <a:moveTo>
                    <a:pt x="1324" y="0"/>
                  </a:moveTo>
                  <a:lnTo>
                    <a:pt x="1190" y="19"/>
                  </a:lnTo>
                  <a:lnTo>
                    <a:pt x="1056" y="58"/>
                  </a:lnTo>
                  <a:lnTo>
                    <a:pt x="921" y="115"/>
                  </a:lnTo>
                  <a:lnTo>
                    <a:pt x="787" y="173"/>
                  </a:lnTo>
                  <a:lnTo>
                    <a:pt x="672" y="249"/>
                  </a:lnTo>
                  <a:lnTo>
                    <a:pt x="557" y="345"/>
                  </a:lnTo>
                  <a:lnTo>
                    <a:pt x="442" y="441"/>
                  </a:lnTo>
                  <a:lnTo>
                    <a:pt x="346" y="556"/>
                  </a:lnTo>
                  <a:lnTo>
                    <a:pt x="250" y="671"/>
                  </a:lnTo>
                  <a:lnTo>
                    <a:pt x="173" y="806"/>
                  </a:lnTo>
                  <a:lnTo>
                    <a:pt x="116" y="940"/>
                  </a:lnTo>
                  <a:lnTo>
                    <a:pt x="58" y="1074"/>
                  </a:lnTo>
                  <a:lnTo>
                    <a:pt x="20" y="1228"/>
                  </a:lnTo>
                  <a:lnTo>
                    <a:pt x="1" y="1362"/>
                  </a:lnTo>
                  <a:lnTo>
                    <a:pt x="1" y="1496"/>
                  </a:lnTo>
                  <a:lnTo>
                    <a:pt x="20" y="1650"/>
                  </a:lnTo>
                  <a:lnTo>
                    <a:pt x="39" y="1784"/>
                  </a:lnTo>
                  <a:lnTo>
                    <a:pt x="77" y="1918"/>
                  </a:lnTo>
                  <a:lnTo>
                    <a:pt x="116" y="2052"/>
                  </a:lnTo>
                  <a:lnTo>
                    <a:pt x="173" y="2187"/>
                  </a:lnTo>
                  <a:lnTo>
                    <a:pt x="250" y="2302"/>
                  </a:lnTo>
                  <a:lnTo>
                    <a:pt x="346" y="2417"/>
                  </a:lnTo>
                  <a:lnTo>
                    <a:pt x="442" y="2532"/>
                  </a:lnTo>
                  <a:lnTo>
                    <a:pt x="538" y="2628"/>
                  </a:lnTo>
                  <a:lnTo>
                    <a:pt x="672" y="2724"/>
                  </a:lnTo>
                  <a:lnTo>
                    <a:pt x="806" y="2800"/>
                  </a:lnTo>
                  <a:lnTo>
                    <a:pt x="941" y="2858"/>
                  </a:lnTo>
                  <a:lnTo>
                    <a:pt x="1075" y="2896"/>
                  </a:lnTo>
                  <a:lnTo>
                    <a:pt x="1209" y="2934"/>
                  </a:lnTo>
                  <a:lnTo>
                    <a:pt x="1362" y="2954"/>
                  </a:lnTo>
                  <a:lnTo>
                    <a:pt x="1497" y="2954"/>
                  </a:lnTo>
                  <a:lnTo>
                    <a:pt x="1631" y="2934"/>
                  </a:lnTo>
                  <a:lnTo>
                    <a:pt x="1784" y="2915"/>
                  </a:lnTo>
                  <a:lnTo>
                    <a:pt x="1919" y="2877"/>
                  </a:lnTo>
                  <a:lnTo>
                    <a:pt x="2053" y="2839"/>
                  </a:lnTo>
                  <a:lnTo>
                    <a:pt x="2187" y="2762"/>
                  </a:lnTo>
                  <a:lnTo>
                    <a:pt x="2302" y="2685"/>
                  </a:lnTo>
                  <a:lnTo>
                    <a:pt x="2417" y="2608"/>
                  </a:lnTo>
                  <a:lnTo>
                    <a:pt x="2532" y="2513"/>
                  </a:lnTo>
                  <a:lnTo>
                    <a:pt x="2628" y="2397"/>
                  </a:lnTo>
                  <a:lnTo>
                    <a:pt x="2724" y="2263"/>
                  </a:lnTo>
                  <a:lnTo>
                    <a:pt x="2801" y="2148"/>
                  </a:lnTo>
                  <a:lnTo>
                    <a:pt x="2858" y="2014"/>
                  </a:lnTo>
                  <a:lnTo>
                    <a:pt x="2916" y="1860"/>
                  </a:lnTo>
                  <a:lnTo>
                    <a:pt x="2935" y="1726"/>
                  </a:lnTo>
                  <a:lnTo>
                    <a:pt x="2954" y="1573"/>
                  </a:lnTo>
                  <a:lnTo>
                    <a:pt x="2974" y="1439"/>
                  </a:lnTo>
                  <a:lnTo>
                    <a:pt x="2954" y="1304"/>
                  </a:lnTo>
                  <a:lnTo>
                    <a:pt x="2935" y="1151"/>
                  </a:lnTo>
                  <a:lnTo>
                    <a:pt x="2897" y="1017"/>
                  </a:lnTo>
                  <a:lnTo>
                    <a:pt x="2858" y="882"/>
                  </a:lnTo>
                  <a:lnTo>
                    <a:pt x="2801" y="767"/>
                  </a:lnTo>
                  <a:lnTo>
                    <a:pt x="2724" y="633"/>
                  </a:lnTo>
                  <a:lnTo>
                    <a:pt x="2628" y="518"/>
                  </a:lnTo>
                  <a:lnTo>
                    <a:pt x="2532" y="422"/>
                  </a:lnTo>
                  <a:lnTo>
                    <a:pt x="2417" y="307"/>
                  </a:lnTo>
                  <a:lnTo>
                    <a:pt x="2302" y="230"/>
                  </a:lnTo>
                  <a:lnTo>
                    <a:pt x="2168" y="154"/>
                  </a:lnTo>
                  <a:lnTo>
                    <a:pt x="2034" y="96"/>
                  </a:lnTo>
                  <a:lnTo>
                    <a:pt x="1899" y="38"/>
                  </a:lnTo>
                  <a:lnTo>
                    <a:pt x="1765" y="19"/>
                  </a:lnTo>
                  <a:lnTo>
                    <a:pt x="1612" y="0"/>
                  </a:lnTo>
                  <a:close/>
                </a:path>
              </a:pathLst>
            </a:custGeom>
            <a:gradFill>
              <a:gsLst>
                <a:gs pos="0">
                  <a:srgbClr val="F40D05"/>
                </a:gs>
                <a:gs pos="100000">
                  <a:srgbClr val="6F0B07"/>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 name="Google Shape;2001;p31"/>
            <p:cNvSpPr/>
            <p:nvPr/>
          </p:nvSpPr>
          <p:spPr>
            <a:xfrm>
              <a:off x="5985600" y="4413875"/>
              <a:ext cx="74350" cy="73850"/>
            </a:xfrm>
            <a:custGeom>
              <a:avLst/>
              <a:gdLst/>
              <a:ahLst/>
              <a:cxnLst/>
              <a:rect l="l" t="t" r="r" b="b"/>
              <a:pathLst>
                <a:path w="2974" h="2954" extrusionOk="0">
                  <a:moveTo>
                    <a:pt x="1343" y="0"/>
                  </a:moveTo>
                  <a:lnTo>
                    <a:pt x="1190" y="19"/>
                  </a:lnTo>
                  <a:lnTo>
                    <a:pt x="1056" y="58"/>
                  </a:lnTo>
                  <a:lnTo>
                    <a:pt x="921" y="115"/>
                  </a:lnTo>
                  <a:lnTo>
                    <a:pt x="787" y="173"/>
                  </a:lnTo>
                  <a:lnTo>
                    <a:pt x="672" y="249"/>
                  </a:lnTo>
                  <a:lnTo>
                    <a:pt x="557" y="345"/>
                  </a:lnTo>
                  <a:lnTo>
                    <a:pt x="442" y="441"/>
                  </a:lnTo>
                  <a:lnTo>
                    <a:pt x="346" y="556"/>
                  </a:lnTo>
                  <a:lnTo>
                    <a:pt x="250" y="671"/>
                  </a:lnTo>
                  <a:lnTo>
                    <a:pt x="173" y="806"/>
                  </a:lnTo>
                  <a:lnTo>
                    <a:pt x="116" y="940"/>
                  </a:lnTo>
                  <a:lnTo>
                    <a:pt x="58" y="1074"/>
                  </a:lnTo>
                  <a:lnTo>
                    <a:pt x="39" y="1228"/>
                  </a:lnTo>
                  <a:lnTo>
                    <a:pt x="20" y="1362"/>
                  </a:lnTo>
                  <a:lnTo>
                    <a:pt x="1" y="1496"/>
                  </a:lnTo>
                  <a:lnTo>
                    <a:pt x="20" y="1650"/>
                  </a:lnTo>
                  <a:lnTo>
                    <a:pt x="39" y="1784"/>
                  </a:lnTo>
                  <a:lnTo>
                    <a:pt x="77" y="1918"/>
                  </a:lnTo>
                  <a:lnTo>
                    <a:pt x="116" y="2052"/>
                  </a:lnTo>
                  <a:lnTo>
                    <a:pt x="173" y="2187"/>
                  </a:lnTo>
                  <a:lnTo>
                    <a:pt x="250" y="2302"/>
                  </a:lnTo>
                  <a:lnTo>
                    <a:pt x="346" y="2417"/>
                  </a:lnTo>
                  <a:lnTo>
                    <a:pt x="442" y="2532"/>
                  </a:lnTo>
                  <a:lnTo>
                    <a:pt x="557" y="2628"/>
                  </a:lnTo>
                  <a:lnTo>
                    <a:pt x="672" y="2724"/>
                  </a:lnTo>
                  <a:lnTo>
                    <a:pt x="806" y="2800"/>
                  </a:lnTo>
                  <a:lnTo>
                    <a:pt x="941" y="2858"/>
                  </a:lnTo>
                  <a:lnTo>
                    <a:pt x="1075" y="2896"/>
                  </a:lnTo>
                  <a:lnTo>
                    <a:pt x="1209" y="2935"/>
                  </a:lnTo>
                  <a:lnTo>
                    <a:pt x="1362" y="2954"/>
                  </a:lnTo>
                  <a:lnTo>
                    <a:pt x="1497" y="2954"/>
                  </a:lnTo>
                  <a:lnTo>
                    <a:pt x="1650" y="2935"/>
                  </a:lnTo>
                  <a:lnTo>
                    <a:pt x="1784" y="2915"/>
                  </a:lnTo>
                  <a:lnTo>
                    <a:pt x="1919" y="2877"/>
                  </a:lnTo>
                  <a:lnTo>
                    <a:pt x="2053" y="2839"/>
                  </a:lnTo>
                  <a:lnTo>
                    <a:pt x="2187" y="2762"/>
                  </a:lnTo>
                  <a:lnTo>
                    <a:pt x="2302" y="2685"/>
                  </a:lnTo>
                  <a:lnTo>
                    <a:pt x="2417" y="2608"/>
                  </a:lnTo>
                  <a:lnTo>
                    <a:pt x="2532" y="2513"/>
                  </a:lnTo>
                  <a:lnTo>
                    <a:pt x="2628" y="2397"/>
                  </a:lnTo>
                  <a:lnTo>
                    <a:pt x="2724" y="2263"/>
                  </a:lnTo>
                  <a:lnTo>
                    <a:pt x="2801" y="2148"/>
                  </a:lnTo>
                  <a:lnTo>
                    <a:pt x="2858" y="1995"/>
                  </a:lnTo>
                  <a:lnTo>
                    <a:pt x="2916" y="1860"/>
                  </a:lnTo>
                  <a:lnTo>
                    <a:pt x="2935" y="1726"/>
                  </a:lnTo>
                  <a:lnTo>
                    <a:pt x="2973" y="1573"/>
                  </a:lnTo>
                  <a:lnTo>
                    <a:pt x="2973" y="1439"/>
                  </a:lnTo>
                  <a:lnTo>
                    <a:pt x="2954" y="1304"/>
                  </a:lnTo>
                  <a:lnTo>
                    <a:pt x="2935" y="1151"/>
                  </a:lnTo>
                  <a:lnTo>
                    <a:pt x="2897" y="1017"/>
                  </a:lnTo>
                  <a:lnTo>
                    <a:pt x="2858" y="882"/>
                  </a:lnTo>
                  <a:lnTo>
                    <a:pt x="2801" y="767"/>
                  </a:lnTo>
                  <a:lnTo>
                    <a:pt x="2724" y="633"/>
                  </a:lnTo>
                  <a:lnTo>
                    <a:pt x="2628" y="518"/>
                  </a:lnTo>
                  <a:lnTo>
                    <a:pt x="2532" y="422"/>
                  </a:lnTo>
                  <a:lnTo>
                    <a:pt x="2436" y="307"/>
                  </a:lnTo>
                  <a:lnTo>
                    <a:pt x="2302" y="230"/>
                  </a:lnTo>
                  <a:lnTo>
                    <a:pt x="2168" y="154"/>
                  </a:lnTo>
                  <a:lnTo>
                    <a:pt x="2034" y="96"/>
                  </a:lnTo>
                  <a:lnTo>
                    <a:pt x="1899" y="38"/>
                  </a:lnTo>
                  <a:lnTo>
                    <a:pt x="1765" y="19"/>
                  </a:lnTo>
                  <a:lnTo>
                    <a:pt x="1612" y="0"/>
                  </a:lnTo>
                  <a:close/>
                </a:path>
              </a:pathLst>
            </a:custGeom>
            <a:gradFill>
              <a:gsLst>
                <a:gs pos="0">
                  <a:srgbClr val="F40D05"/>
                </a:gs>
                <a:gs pos="100000">
                  <a:srgbClr val="6F0B07"/>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 name="Google Shape;2002;p31"/>
            <p:cNvSpPr/>
            <p:nvPr/>
          </p:nvSpPr>
          <p:spPr>
            <a:xfrm>
              <a:off x="5614500" y="4427300"/>
              <a:ext cx="373050" cy="1049575"/>
            </a:xfrm>
            <a:custGeom>
              <a:avLst/>
              <a:gdLst/>
              <a:ahLst/>
              <a:cxnLst/>
              <a:rect l="l" t="t" r="r" b="b"/>
              <a:pathLst>
                <a:path w="14922" h="41983" extrusionOk="0">
                  <a:moveTo>
                    <a:pt x="10434" y="0"/>
                  </a:moveTo>
                  <a:lnTo>
                    <a:pt x="10261" y="19"/>
                  </a:lnTo>
                  <a:lnTo>
                    <a:pt x="10108" y="58"/>
                  </a:lnTo>
                  <a:lnTo>
                    <a:pt x="9954" y="154"/>
                  </a:lnTo>
                  <a:lnTo>
                    <a:pt x="9839" y="269"/>
                  </a:lnTo>
                  <a:lnTo>
                    <a:pt x="9724" y="384"/>
                  </a:lnTo>
                  <a:lnTo>
                    <a:pt x="9666" y="537"/>
                  </a:lnTo>
                  <a:lnTo>
                    <a:pt x="9609" y="691"/>
                  </a:lnTo>
                  <a:lnTo>
                    <a:pt x="9609" y="844"/>
                  </a:lnTo>
                  <a:lnTo>
                    <a:pt x="9628" y="1017"/>
                  </a:lnTo>
                  <a:lnTo>
                    <a:pt x="9666" y="1170"/>
                  </a:lnTo>
                  <a:lnTo>
                    <a:pt x="9743" y="1304"/>
                  </a:lnTo>
                  <a:lnTo>
                    <a:pt x="10165" y="1918"/>
                  </a:lnTo>
                  <a:lnTo>
                    <a:pt x="10549" y="2551"/>
                  </a:lnTo>
                  <a:lnTo>
                    <a:pt x="10913" y="3165"/>
                  </a:lnTo>
                  <a:lnTo>
                    <a:pt x="11239" y="3798"/>
                  </a:lnTo>
                  <a:lnTo>
                    <a:pt x="11546" y="4430"/>
                  </a:lnTo>
                  <a:lnTo>
                    <a:pt x="11814" y="5083"/>
                  </a:lnTo>
                  <a:lnTo>
                    <a:pt x="12064" y="5715"/>
                  </a:lnTo>
                  <a:lnTo>
                    <a:pt x="12294" y="6368"/>
                  </a:lnTo>
                  <a:lnTo>
                    <a:pt x="12486" y="7020"/>
                  </a:lnTo>
                  <a:lnTo>
                    <a:pt x="12658" y="7691"/>
                  </a:lnTo>
                  <a:lnTo>
                    <a:pt x="12812" y="8343"/>
                  </a:lnTo>
                  <a:lnTo>
                    <a:pt x="12946" y="9014"/>
                  </a:lnTo>
                  <a:lnTo>
                    <a:pt x="13042" y="9686"/>
                  </a:lnTo>
                  <a:lnTo>
                    <a:pt x="13119" y="10357"/>
                  </a:lnTo>
                  <a:lnTo>
                    <a:pt x="13176" y="11028"/>
                  </a:lnTo>
                  <a:lnTo>
                    <a:pt x="13234" y="11699"/>
                  </a:lnTo>
                  <a:lnTo>
                    <a:pt x="13253" y="12371"/>
                  </a:lnTo>
                  <a:lnTo>
                    <a:pt x="13234" y="13061"/>
                  </a:lnTo>
                  <a:lnTo>
                    <a:pt x="13215" y="13732"/>
                  </a:lnTo>
                  <a:lnTo>
                    <a:pt x="13176" y="14404"/>
                  </a:lnTo>
                  <a:lnTo>
                    <a:pt x="13119" y="15094"/>
                  </a:lnTo>
                  <a:lnTo>
                    <a:pt x="13042" y="15765"/>
                  </a:lnTo>
                  <a:lnTo>
                    <a:pt x="12965" y="16456"/>
                  </a:lnTo>
                  <a:lnTo>
                    <a:pt x="12850" y="17127"/>
                  </a:lnTo>
                  <a:lnTo>
                    <a:pt x="12716" y="17817"/>
                  </a:lnTo>
                  <a:lnTo>
                    <a:pt x="12582" y="18489"/>
                  </a:lnTo>
                  <a:lnTo>
                    <a:pt x="12428" y="19179"/>
                  </a:lnTo>
                  <a:lnTo>
                    <a:pt x="12256" y="19850"/>
                  </a:lnTo>
                  <a:lnTo>
                    <a:pt x="12064" y="20522"/>
                  </a:lnTo>
                  <a:lnTo>
                    <a:pt x="11872" y="21193"/>
                  </a:lnTo>
                  <a:lnTo>
                    <a:pt x="11642" y="21864"/>
                  </a:lnTo>
                  <a:lnTo>
                    <a:pt x="11431" y="22535"/>
                  </a:lnTo>
                  <a:lnTo>
                    <a:pt x="11182" y="23207"/>
                  </a:lnTo>
                  <a:lnTo>
                    <a:pt x="10932" y="23878"/>
                  </a:lnTo>
                  <a:lnTo>
                    <a:pt x="10414" y="25182"/>
                  </a:lnTo>
                  <a:lnTo>
                    <a:pt x="9839" y="26486"/>
                  </a:lnTo>
                  <a:lnTo>
                    <a:pt x="9244" y="27771"/>
                  </a:lnTo>
                  <a:lnTo>
                    <a:pt x="8592" y="29018"/>
                  </a:lnTo>
                  <a:lnTo>
                    <a:pt x="7940" y="30265"/>
                  </a:lnTo>
                  <a:lnTo>
                    <a:pt x="7250" y="31473"/>
                  </a:lnTo>
                  <a:lnTo>
                    <a:pt x="6559" y="32662"/>
                  </a:lnTo>
                  <a:lnTo>
                    <a:pt x="5831" y="33813"/>
                  </a:lnTo>
                  <a:lnTo>
                    <a:pt x="5121" y="34944"/>
                  </a:lnTo>
                  <a:lnTo>
                    <a:pt x="4392" y="36038"/>
                  </a:lnTo>
                  <a:lnTo>
                    <a:pt x="3663" y="37092"/>
                  </a:lnTo>
                  <a:lnTo>
                    <a:pt x="2935" y="38109"/>
                  </a:lnTo>
                  <a:lnTo>
                    <a:pt x="2206" y="39087"/>
                  </a:lnTo>
                  <a:lnTo>
                    <a:pt x="1496" y="40008"/>
                  </a:lnTo>
                  <a:lnTo>
                    <a:pt x="806" y="40890"/>
                  </a:lnTo>
                  <a:lnTo>
                    <a:pt x="403" y="41446"/>
                  </a:lnTo>
                  <a:lnTo>
                    <a:pt x="0" y="41983"/>
                  </a:lnTo>
                  <a:lnTo>
                    <a:pt x="2072" y="41983"/>
                  </a:lnTo>
                  <a:lnTo>
                    <a:pt x="2110" y="41925"/>
                  </a:lnTo>
                  <a:lnTo>
                    <a:pt x="2839" y="41005"/>
                  </a:lnTo>
                  <a:lnTo>
                    <a:pt x="3567" y="40027"/>
                  </a:lnTo>
                  <a:lnTo>
                    <a:pt x="4315" y="39010"/>
                  </a:lnTo>
                  <a:lnTo>
                    <a:pt x="5063" y="37955"/>
                  </a:lnTo>
                  <a:lnTo>
                    <a:pt x="5831" y="36862"/>
                  </a:lnTo>
                  <a:lnTo>
                    <a:pt x="6579" y="35731"/>
                  </a:lnTo>
                  <a:lnTo>
                    <a:pt x="7346" y="34542"/>
                  </a:lnTo>
                  <a:lnTo>
                    <a:pt x="8075" y="33352"/>
                  </a:lnTo>
                  <a:lnTo>
                    <a:pt x="8803" y="32106"/>
                  </a:lnTo>
                  <a:lnTo>
                    <a:pt x="9513" y="30840"/>
                  </a:lnTo>
                  <a:lnTo>
                    <a:pt x="10203" y="29555"/>
                  </a:lnTo>
                  <a:lnTo>
                    <a:pt x="10856" y="28232"/>
                  </a:lnTo>
                  <a:lnTo>
                    <a:pt x="11469" y="26889"/>
                  </a:lnTo>
                  <a:lnTo>
                    <a:pt x="12064" y="25527"/>
                  </a:lnTo>
                  <a:lnTo>
                    <a:pt x="12332" y="24837"/>
                  </a:lnTo>
                  <a:lnTo>
                    <a:pt x="12601" y="24147"/>
                  </a:lnTo>
                  <a:lnTo>
                    <a:pt x="12850" y="23456"/>
                  </a:lnTo>
                  <a:lnTo>
                    <a:pt x="13099" y="22766"/>
                  </a:lnTo>
                  <a:lnTo>
                    <a:pt x="13330" y="22056"/>
                  </a:lnTo>
                  <a:lnTo>
                    <a:pt x="13541" y="21346"/>
                  </a:lnTo>
                  <a:lnTo>
                    <a:pt x="13752" y="20656"/>
                  </a:lnTo>
                  <a:lnTo>
                    <a:pt x="13943" y="19946"/>
                  </a:lnTo>
                  <a:lnTo>
                    <a:pt x="14116" y="19237"/>
                  </a:lnTo>
                  <a:lnTo>
                    <a:pt x="14269" y="18508"/>
                  </a:lnTo>
                  <a:lnTo>
                    <a:pt x="14423" y="17798"/>
                  </a:lnTo>
                  <a:lnTo>
                    <a:pt x="14538" y="17089"/>
                  </a:lnTo>
                  <a:lnTo>
                    <a:pt x="14653" y="16379"/>
                  </a:lnTo>
                  <a:lnTo>
                    <a:pt x="14749" y="15650"/>
                  </a:lnTo>
                  <a:lnTo>
                    <a:pt x="14826" y="14941"/>
                  </a:lnTo>
                  <a:lnTo>
                    <a:pt x="14864" y="14212"/>
                  </a:lnTo>
                  <a:lnTo>
                    <a:pt x="14902" y="13502"/>
                  </a:lnTo>
                  <a:lnTo>
                    <a:pt x="14921" y="12793"/>
                  </a:lnTo>
                  <a:lnTo>
                    <a:pt x="14921" y="12064"/>
                  </a:lnTo>
                  <a:lnTo>
                    <a:pt x="14883" y="11354"/>
                  </a:lnTo>
                  <a:lnTo>
                    <a:pt x="14845" y="10644"/>
                  </a:lnTo>
                  <a:lnTo>
                    <a:pt x="14768" y="9935"/>
                  </a:lnTo>
                  <a:lnTo>
                    <a:pt x="14672" y="9225"/>
                  </a:lnTo>
                  <a:lnTo>
                    <a:pt x="14557" y="8516"/>
                  </a:lnTo>
                  <a:lnTo>
                    <a:pt x="14423" y="7825"/>
                  </a:lnTo>
                  <a:lnTo>
                    <a:pt x="14250" y="7116"/>
                  </a:lnTo>
                  <a:lnTo>
                    <a:pt x="14058" y="6425"/>
                  </a:lnTo>
                  <a:lnTo>
                    <a:pt x="13847" y="5735"/>
                  </a:lnTo>
                  <a:lnTo>
                    <a:pt x="13598" y="5044"/>
                  </a:lnTo>
                  <a:lnTo>
                    <a:pt x="13330" y="4354"/>
                  </a:lnTo>
                  <a:lnTo>
                    <a:pt x="13042" y="3663"/>
                  </a:lnTo>
                  <a:lnTo>
                    <a:pt x="12716" y="2992"/>
                  </a:lnTo>
                  <a:lnTo>
                    <a:pt x="12351" y="2321"/>
                  </a:lnTo>
                  <a:lnTo>
                    <a:pt x="11968" y="1650"/>
                  </a:lnTo>
                  <a:lnTo>
                    <a:pt x="11565" y="997"/>
                  </a:lnTo>
                  <a:lnTo>
                    <a:pt x="11124" y="345"/>
                  </a:lnTo>
                  <a:lnTo>
                    <a:pt x="11009" y="211"/>
                  </a:lnTo>
                  <a:lnTo>
                    <a:pt x="10894" y="115"/>
                  </a:lnTo>
                  <a:lnTo>
                    <a:pt x="10740" y="38"/>
                  </a:lnTo>
                  <a:lnTo>
                    <a:pt x="10587" y="0"/>
                  </a:lnTo>
                  <a:close/>
                </a:path>
              </a:pathLst>
            </a:custGeom>
            <a:gradFill>
              <a:gsLst>
                <a:gs pos="0">
                  <a:srgbClr val="C27F69"/>
                </a:gs>
                <a:gs pos="100000">
                  <a:srgbClr val="724536"/>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31"/>
            <p:cNvSpPr/>
            <p:nvPr/>
          </p:nvSpPr>
          <p:spPr>
            <a:xfrm>
              <a:off x="5724775" y="5049650"/>
              <a:ext cx="402300" cy="306900"/>
            </a:xfrm>
            <a:custGeom>
              <a:avLst/>
              <a:gdLst/>
              <a:ahLst/>
              <a:cxnLst/>
              <a:rect l="l" t="t" r="r" b="b"/>
              <a:pathLst>
                <a:path w="16092" h="12276" extrusionOk="0">
                  <a:moveTo>
                    <a:pt x="15248" y="0"/>
                  </a:moveTo>
                  <a:lnTo>
                    <a:pt x="15075" y="20"/>
                  </a:lnTo>
                  <a:lnTo>
                    <a:pt x="14922" y="77"/>
                  </a:lnTo>
                  <a:lnTo>
                    <a:pt x="14787" y="154"/>
                  </a:lnTo>
                  <a:lnTo>
                    <a:pt x="14653" y="269"/>
                  </a:lnTo>
                  <a:lnTo>
                    <a:pt x="13943" y="998"/>
                  </a:lnTo>
                  <a:lnTo>
                    <a:pt x="13253" y="1688"/>
                  </a:lnTo>
                  <a:lnTo>
                    <a:pt x="12563" y="2340"/>
                  </a:lnTo>
                  <a:lnTo>
                    <a:pt x="11891" y="2973"/>
                  </a:lnTo>
                  <a:lnTo>
                    <a:pt x="11220" y="3587"/>
                  </a:lnTo>
                  <a:lnTo>
                    <a:pt x="10568" y="4162"/>
                  </a:lnTo>
                  <a:lnTo>
                    <a:pt x="9916" y="4699"/>
                  </a:lnTo>
                  <a:lnTo>
                    <a:pt x="9283" y="5217"/>
                  </a:lnTo>
                  <a:lnTo>
                    <a:pt x="8669" y="5716"/>
                  </a:lnTo>
                  <a:lnTo>
                    <a:pt x="8056" y="6176"/>
                  </a:lnTo>
                  <a:lnTo>
                    <a:pt x="6905" y="7020"/>
                  </a:lnTo>
                  <a:lnTo>
                    <a:pt x="5812" y="7768"/>
                  </a:lnTo>
                  <a:lnTo>
                    <a:pt x="4795" y="8420"/>
                  </a:lnTo>
                  <a:lnTo>
                    <a:pt x="3875" y="8976"/>
                  </a:lnTo>
                  <a:lnTo>
                    <a:pt x="3050" y="9437"/>
                  </a:lnTo>
                  <a:lnTo>
                    <a:pt x="2340" y="9820"/>
                  </a:lnTo>
                  <a:lnTo>
                    <a:pt x="1726" y="10127"/>
                  </a:lnTo>
                  <a:lnTo>
                    <a:pt x="1228" y="10357"/>
                  </a:lnTo>
                  <a:lnTo>
                    <a:pt x="863" y="10530"/>
                  </a:lnTo>
                  <a:lnTo>
                    <a:pt x="557" y="10645"/>
                  </a:lnTo>
                  <a:lnTo>
                    <a:pt x="403" y="10722"/>
                  </a:lnTo>
                  <a:lnTo>
                    <a:pt x="269" y="10817"/>
                  </a:lnTo>
                  <a:lnTo>
                    <a:pt x="154" y="10952"/>
                  </a:lnTo>
                  <a:lnTo>
                    <a:pt x="77" y="11086"/>
                  </a:lnTo>
                  <a:lnTo>
                    <a:pt x="20" y="11239"/>
                  </a:lnTo>
                  <a:lnTo>
                    <a:pt x="0" y="11393"/>
                  </a:lnTo>
                  <a:lnTo>
                    <a:pt x="0" y="11546"/>
                  </a:lnTo>
                  <a:lnTo>
                    <a:pt x="39" y="11719"/>
                  </a:lnTo>
                  <a:lnTo>
                    <a:pt x="96" y="11834"/>
                  </a:lnTo>
                  <a:lnTo>
                    <a:pt x="154" y="11930"/>
                  </a:lnTo>
                  <a:lnTo>
                    <a:pt x="211" y="12007"/>
                  </a:lnTo>
                  <a:lnTo>
                    <a:pt x="307" y="12083"/>
                  </a:lnTo>
                  <a:lnTo>
                    <a:pt x="384" y="12141"/>
                  </a:lnTo>
                  <a:lnTo>
                    <a:pt x="480" y="12198"/>
                  </a:lnTo>
                  <a:lnTo>
                    <a:pt x="576" y="12237"/>
                  </a:lnTo>
                  <a:lnTo>
                    <a:pt x="691" y="12256"/>
                  </a:lnTo>
                  <a:lnTo>
                    <a:pt x="787" y="12275"/>
                  </a:lnTo>
                  <a:lnTo>
                    <a:pt x="902" y="12256"/>
                  </a:lnTo>
                  <a:lnTo>
                    <a:pt x="998" y="12237"/>
                  </a:lnTo>
                  <a:lnTo>
                    <a:pt x="1113" y="12218"/>
                  </a:lnTo>
                  <a:lnTo>
                    <a:pt x="1496" y="12064"/>
                  </a:lnTo>
                  <a:lnTo>
                    <a:pt x="1899" y="11891"/>
                  </a:lnTo>
                  <a:lnTo>
                    <a:pt x="2436" y="11642"/>
                  </a:lnTo>
                  <a:lnTo>
                    <a:pt x="3069" y="11316"/>
                  </a:lnTo>
                  <a:lnTo>
                    <a:pt x="3836" y="10913"/>
                  </a:lnTo>
                  <a:lnTo>
                    <a:pt x="4699" y="10434"/>
                  </a:lnTo>
                  <a:lnTo>
                    <a:pt x="5658" y="9859"/>
                  </a:lnTo>
                  <a:lnTo>
                    <a:pt x="6694" y="9187"/>
                  </a:lnTo>
                  <a:lnTo>
                    <a:pt x="7825" y="8420"/>
                  </a:lnTo>
                  <a:lnTo>
                    <a:pt x="8420" y="7998"/>
                  </a:lnTo>
                  <a:lnTo>
                    <a:pt x="9014" y="7538"/>
                  </a:lnTo>
                  <a:lnTo>
                    <a:pt x="9647" y="7058"/>
                  </a:lnTo>
                  <a:lnTo>
                    <a:pt x="10280" y="6560"/>
                  </a:lnTo>
                  <a:lnTo>
                    <a:pt x="10952" y="6023"/>
                  </a:lnTo>
                  <a:lnTo>
                    <a:pt x="11604" y="5447"/>
                  </a:lnTo>
                  <a:lnTo>
                    <a:pt x="12294" y="4853"/>
                  </a:lnTo>
                  <a:lnTo>
                    <a:pt x="12985" y="4220"/>
                  </a:lnTo>
                  <a:lnTo>
                    <a:pt x="13694" y="3568"/>
                  </a:lnTo>
                  <a:lnTo>
                    <a:pt x="14404" y="2877"/>
                  </a:lnTo>
                  <a:lnTo>
                    <a:pt x="15133" y="2149"/>
                  </a:lnTo>
                  <a:lnTo>
                    <a:pt x="15861" y="1401"/>
                  </a:lnTo>
                  <a:lnTo>
                    <a:pt x="15957" y="1266"/>
                  </a:lnTo>
                  <a:lnTo>
                    <a:pt x="16034" y="1113"/>
                  </a:lnTo>
                  <a:lnTo>
                    <a:pt x="16072" y="959"/>
                  </a:lnTo>
                  <a:lnTo>
                    <a:pt x="16092" y="806"/>
                  </a:lnTo>
                  <a:lnTo>
                    <a:pt x="16072" y="653"/>
                  </a:lnTo>
                  <a:lnTo>
                    <a:pt x="16015" y="499"/>
                  </a:lnTo>
                  <a:lnTo>
                    <a:pt x="15938" y="346"/>
                  </a:lnTo>
                  <a:lnTo>
                    <a:pt x="15842" y="231"/>
                  </a:lnTo>
                  <a:lnTo>
                    <a:pt x="15708" y="116"/>
                  </a:lnTo>
                  <a:lnTo>
                    <a:pt x="15555" y="58"/>
                  </a:lnTo>
                  <a:lnTo>
                    <a:pt x="15401" y="0"/>
                  </a:lnTo>
                  <a:close/>
                </a:path>
              </a:pathLst>
            </a:custGeom>
            <a:gradFill>
              <a:gsLst>
                <a:gs pos="0">
                  <a:srgbClr val="C27F69"/>
                </a:gs>
                <a:gs pos="100000">
                  <a:srgbClr val="724536"/>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 name="Google Shape;2004;p31"/>
            <p:cNvSpPr/>
            <p:nvPr/>
          </p:nvSpPr>
          <p:spPr>
            <a:xfrm>
              <a:off x="5734850" y="5070275"/>
              <a:ext cx="63775" cy="244075"/>
            </a:xfrm>
            <a:custGeom>
              <a:avLst/>
              <a:gdLst/>
              <a:ahLst/>
              <a:cxnLst/>
              <a:rect l="l" t="t" r="r" b="b"/>
              <a:pathLst>
                <a:path w="2551" h="9763" extrusionOk="0">
                  <a:moveTo>
                    <a:pt x="806" y="0"/>
                  </a:moveTo>
                  <a:lnTo>
                    <a:pt x="633" y="39"/>
                  </a:lnTo>
                  <a:lnTo>
                    <a:pt x="480" y="96"/>
                  </a:lnTo>
                  <a:lnTo>
                    <a:pt x="326" y="173"/>
                  </a:lnTo>
                  <a:lnTo>
                    <a:pt x="211" y="288"/>
                  </a:lnTo>
                  <a:lnTo>
                    <a:pt x="115" y="422"/>
                  </a:lnTo>
                  <a:lnTo>
                    <a:pt x="38" y="556"/>
                  </a:lnTo>
                  <a:lnTo>
                    <a:pt x="0" y="710"/>
                  </a:lnTo>
                  <a:lnTo>
                    <a:pt x="0" y="882"/>
                  </a:lnTo>
                  <a:lnTo>
                    <a:pt x="19" y="1036"/>
                  </a:lnTo>
                  <a:lnTo>
                    <a:pt x="58" y="1189"/>
                  </a:lnTo>
                  <a:lnTo>
                    <a:pt x="173" y="1458"/>
                  </a:lnTo>
                  <a:lnTo>
                    <a:pt x="288" y="1745"/>
                  </a:lnTo>
                  <a:lnTo>
                    <a:pt x="384" y="2033"/>
                  </a:lnTo>
                  <a:lnTo>
                    <a:pt x="460" y="2321"/>
                  </a:lnTo>
                  <a:lnTo>
                    <a:pt x="614" y="2935"/>
                  </a:lnTo>
                  <a:lnTo>
                    <a:pt x="710" y="3567"/>
                  </a:lnTo>
                  <a:lnTo>
                    <a:pt x="786" y="4200"/>
                  </a:lnTo>
                  <a:lnTo>
                    <a:pt x="844" y="4833"/>
                  </a:lnTo>
                  <a:lnTo>
                    <a:pt x="882" y="5447"/>
                  </a:lnTo>
                  <a:lnTo>
                    <a:pt x="882" y="6042"/>
                  </a:lnTo>
                  <a:lnTo>
                    <a:pt x="882" y="6617"/>
                  </a:lnTo>
                  <a:lnTo>
                    <a:pt x="863" y="7135"/>
                  </a:lnTo>
                  <a:lnTo>
                    <a:pt x="806" y="8017"/>
                  </a:lnTo>
                  <a:lnTo>
                    <a:pt x="767" y="8612"/>
                  </a:lnTo>
                  <a:lnTo>
                    <a:pt x="729" y="8842"/>
                  </a:lnTo>
                  <a:lnTo>
                    <a:pt x="729" y="8995"/>
                  </a:lnTo>
                  <a:lnTo>
                    <a:pt x="748" y="9168"/>
                  </a:lnTo>
                  <a:lnTo>
                    <a:pt x="806" y="9302"/>
                  </a:lnTo>
                  <a:lnTo>
                    <a:pt x="882" y="9436"/>
                  </a:lnTo>
                  <a:lnTo>
                    <a:pt x="997" y="9551"/>
                  </a:lnTo>
                  <a:lnTo>
                    <a:pt x="1113" y="9647"/>
                  </a:lnTo>
                  <a:lnTo>
                    <a:pt x="1266" y="9724"/>
                  </a:lnTo>
                  <a:lnTo>
                    <a:pt x="1419" y="9762"/>
                  </a:lnTo>
                  <a:lnTo>
                    <a:pt x="1611" y="9762"/>
                  </a:lnTo>
                  <a:lnTo>
                    <a:pt x="1784" y="9743"/>
                  </a:lnTo>
                  <a:lnTo>
                    <a:pt x="1937" y="9686"/>
                  </a:lnTo>
                  <a:lnTo>
                    <a:pt x="2071" y="9590"/>
                  </a:lnTo>
                  <a:lnTo>
                    <a:pt x="2187" y="9475"/>
                  </a:lnTo>
                  <a:lnTo>
                    <a:pt x="2282" y="9340"/>
                  </a:lnTo>
                  <a:lnTo>
                    <a:pt x="2359" y="9206"/>
                  </a:lnTo>
                  <a:lnTo>
                    <a:pt x="2397" y="9034"/>
                  </a:lnTo>
                  <a:lnTo>
                    <a:pt x="2417" y="8746"/>
                  </a:lnTo>
                  <a:lnTo>
                    <a:pt x="2493" y="8075"/>
                  </a:lnTo>
                  <a:lnTo>
                    <a:pt x="2532" y="7096"/>
                  </a:lnTo>
                  <a:lnTo>
                    <a:pt x="2551" y="6521"/>
                  </a:lnTo>
                  <a:lnTo>
                    <a:pt x="2551" y="5907"/>
                  </a:lnTo>
                  <a:lnTo>
                    <a:pt x="2532" y="5236"/>
                  </a:lnTo>
                  <a:lnTo>
                    <a:pt x="2493" y="4565"/>
                  </a:lnTo>
                  <a:lnTo>
                    <a:pt x="2436" y="3874"/>
                  </a:lnTo>
                  <a:lnTo>
                    <a:pt x="2340" y="3165"/>
                  </a:lnTo>
                  <a:lnTo>
                    <a:pt x="2225" y="2455"/>
                  </a:lnTo>
                  <a:lnTo>
                    <a:pt x="2052" y="1784"/>
                  </a:lnTo>
                  <a:lnTo>
                    <a:pt x="1956" y="1439"/>
                  </a:lnTo>
                  <a:lnTo>
                    <a:pt x="1841" y="1113"/>
                  </a:lnTo>
                  <a:lnTo>
                    <a:pt x="1726" y="787"/>
                  </a:lnTo>
                  <a:lnTo>
                    <a:pt x="1592" y="480"/>
                  </a:lnTo>
                  <a:lnTo>
                    <a:pt x="1496" y="345"/>
                  </a:lnTo>
                  <a:lnTo>
                    <a:pt x="1400" y="211"/>
                  </a:lnTo>
                  <a:lnTo>
                    <a:pt x="1266" y="134"/>
                  </a:lnTo>
                  <a:lnTo>
                    <a:pt x="1113" y="58"/>
                  </a:lnTo>
                  <a:lnTo>
                    <a:pt x="959" y="19"/>
                  </a:lnTo>
                  <a:lnTo>
                    <a:pt x="806" y="0"/>
                  </a:lnTo>
                  <a:close/>
                </a:path>
              </a:pathLst>
            </a:custGeom>
            <a:gradFill>
              <a:gsLst>
                <a:gs pos="0">
                  <a:srgbClr val="C27F69"/>
                </a:gs>
                <a:gs pos="100000">
                  <a:srgbClr val="724536"/>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05" name="Google Shape;2005;p31"/>
          <p:cNvSpPr/>
          <p:nvPr/>
        </p:nvSpPr>
        <p:spPr>
          <a:xfrm>
            <a:off x="4023300" y="4675675"/>
            <a:ext cx="5802955" cy="696402"/>
          </a:xfrm>
          <a:custGeom>
            <a:avLst/>
            <a:gdLst/>
            <a:ahLst/>
            <a:cxnLst/>
            <a:rect l="l" t="t" r="r" b="b"/>
            <a:pathLst>
              <a:path w="260602" h="41434" extrusionOk="0">
                <a:moveTo>
                  <a:pt x="125454" y="0"/>
                </a:moveTo>
                <a:lnTo>
                  <a:pt x="123694" y="32"/>
                </a:lnTo>
                <a:lnTo>
                  <a:pt x="121902" y="64"/>
                </a:lnTo>
                <a:lnTo>
                  <a:pt x="120142" y="160"/>
                </a:lnTo>
                <a:lnTo>
                  <a:pt x="118351" y="224"/>
                </a:lnTo>
                <a:lnTo>
                  <a:pt x="116591" y="352"/>
                </a:lnTo>
                <a:lnTo>
                  <a:pt x="114799" y="480"/>
                </a:lnTo>
                <a:lnTo>
                  <a:pt x="113039" y="640"/>
                </a:lnTo>
                <a:lnTo>
                  <a:pt x="111248" y="832"/>
                </a:lnTo>
                <a:lnTo>
                  <a:pt x="109488" y="1024"/>
                </a:lnTo>
                <a:lnTo>
                  <a:pt x="107728" y="1248"/>
                </a:lnTo>
                <a:lnTo>
                  <a:pt x="105968" y="1472"/>
                </a:lnTo>
                <a:lnTo>
                  <a:pt x="104177" y="1728"/>
                </a:lnTo>
                <a:lnTo>
                  <a:pt x="102417" y="2016"/>
                </a:lnTo>
                <a:lnTo>
                  <a:pt x="98897" y="2624"/>
                </a:lnTo>
                <a:lnTo>
                  <a:pt x="95378" y="3296"/>
                </a:lnTo>
                <a:lnTo>
                  <a:pt x="91859" y="4063"/>
                </a:lnTo>
                <a:lnTo>
                  <a:pt x="88339" y="4863"/>
                </a:lnTo>
                <a:lnTo>
                  <a:pt x="84852" y="5759"/>
                </a:lnTo>
                <a:lnTo>
                  <a:pt x="81332" y="6719"/>
                </a:lnTo>
                <a:lnTo>
                  <a:pt x="77845" y="7743"/>
                </a:lnTo>
                <a:lnTo>
                  <a:pt x="74357" y="8799"/>
                </a:lnTo>
                <a:lnTo>
                  <a:pt x="70870" y="9919"/>
                </a:lnTo>
                <a:lnTo>
                  <a:pt x="67414" y="11102"/>
                </a:lnTo>
                <a:lnTo>
                  <a:pt x="63927" y="12318"/>
                </a:lnTo>
                <a:lnTo>
                  <a:pt x="60471" y="13598"/>
                </a:lnTo>
                <a:lnTo>
                  <a:pt x="57016" y="14942"/>
                </a:lnTo>
                <a:lnTo>
                  <a:pt x="53560" y="16286"/>
                </a:lnTo>
                <a:lnTo>
                  <a:pt x="50105" y="17693"/>
                </a:lnTo>
                <a:lnTo>
                  <a:pt x="46681" y="19133"/>
                </a:lnTo>
                <a:lnTo>
                  <a:pt x="43258" y="20637"/>
                </a:lnTo>
                <a:lnTo>
                  <a:pt x="39834" y="22141"/>
                </a:lnTo>
                <a:lnTo>
                  <a:pt x="36411" y="23677"/>
                </a:lnTo>
                <a:lnTo>
                  <a:pt x="33019" y="25244"/>
                </a:lnTo>
                <a:lnTo>
                  <a:pt x="29596" y="26844"/>
                </a:lnTo>
                <a:lnTo>
                  <a:pt x="26204" y="28476"/>
                </a:lnTo>
                <a:lnTo>
                  <a:pt x="22813" y="30108"/>
                </a:lnTo>
                <a:lnTo>
                  <a:pt x="19453" y="31771"/>
                </a:lnTo>
                <a:lnTo>
                  <a:pt x="9759" y="36571"/>
                </a:lnTo>
                <a:lnTo>
                  <a:pt x="0" y="41434"/>
                </a:lnTo>
                <a:lnTo>
                  <a:pt x="260602" y="41434"/>
                </a:lnTo>
                <a:lnTo>
                  <a:pt x="255738" y="39546"/>
                </a:lnTo>
                <a:lnTo>
                  <a:pt x="251931" y="38042"/>
                </a:lnTo>
                <a:lnTo>
                  <a:pt x="248188" y="36507"/>
                </a:lnTo>
                <a:lnTo>
                  <a:pt x="244444" y="34971"/>
                </a:lnTo>
                <a:lnTo>
                  <a:pt x="236957" y="31867"/>
                </a:lnTo>
                <a:lnTo>
                  <a:pt x="221983" y="25532"/>
                </a:lnTo>
                <a:lnTo>
                  <a:pt x="214464" y="22397"/>
                </a:lnTo>
                <a:lnTo>
                  <a:pt x="210721" y="20861"/>
                </a:lnTo>
                <a:lnTo>
                  <a:pt x="206978" y="19325"/>
                </a:lnTo>
                <a:lnTo>
                  <a:pt x="203202" y="17821"/>
                </a:lnTo>
                <a:lnTo>
                  <a:pt x="199459" y="16350"/>
                </a:lnTo>
                <a:lnTo>
                  <a:pt x="195683" y="14942"/>
                </a:lnTo>
                <a:lnTo>
                  <a:pt x="191908" y="13534"/>
                </a:lnTo>
                <a:lnTo>
                  <a:pt x="188164" y="12190"/>
                </a:lnTo>
                <a:lnTo>
                  <a:pt x="184357" y="10878"/>
                </a:lnTo>
                <a:lnTo>
                  <a:pt x="180581" y="9631"/>
                </a:lnTo>
                <a:lnTo>
                  <a:pt x="176806" y="8447"/>
                </a:lnTo>
                <a:lnTo>
                  <a:pt x="172999" y="7295"/>
                </a:lnTo>
                <a:lnTo>
                  <a:pt x="169223" y="6239"/>
                </a:lnTo>
                <a:lnTo>
                  <a:pt x="165416" y="5247"/>
                </a:lnTo>
                <a:lnTo>
                  <a:pt x="161576" y="4319"/>
                </a:lnTo>
                <a:lnTo>
                  <a:pt x="159689" y="3871"/>
                </a:lnTo>
                <a:lnTo>
                  <a:pt x="157769" y="3455"/>
                </a:lnTo>
                <a:lnTo>
                  <a:pt x="155849" y="3072"/>
                </a:lnTo>
                <a:lnTo>
                  <a:pt x="153929" y="2688"/>
                </a:lnTo>
                <a:lnTo>
                  <a:pt x="152010" y="2336"/>
                </a:lnTo>
                <a:lnTo>
                  <a:pt x="150090" y="2016"/>
                </a:lnTo>
                <a:lnTo>
                  <a:pt x="148170" y="1696"/>
                </a:lnTo>
                <a:lnTo>
                  <a:pt x="146251" y="1408"/>
                </a:lnTo>
                <a:lnTo>
                  <a:pt x="144331" y="1152"/>
                </a:lnTo>
                <a:lnTo>
                  <a:pt x="142411" y="928"/>
                </a:lnTo>
                <a:lnTo>
                  <a:pt x="140491" y="736"/>
                </a:lnTo>
                <a:lnTo>
                  <a:pt x="138540" y="544"/>
                </a:lnTo>
                <a:lnTo>
                  <a:pt x="136620" y="384"/>
                </a:lnTo>
                <a:lnTo>
                  <a:pt x="134668" y="256"/>
                </a:lnTo>
                <a:lnTo>
                  <a:pt x="132748" y="160"/>
                </a:lnTo>
                <a:lnTo>
                  <a:pt x="130797" y="64"/>
                </a:lnTo>
                <a:lnTo>
                  <a:pt x="129005" y="32"/>
                </a:lnTo>
                <a:lnTo>
                  <a:pt x="127245" y="0"/>
                </a:lnTo>
                <a:close/>
              </a:path>
            </a:pathLst>
          </a:custGeom>
          <a:gradFill>
            <a:gsLst>
              <a:gs pos="0">
                <a:schemeClr val="lt1"/>
              </a:gs>
              <a:gs pos="100000">
                <a:schemeClr val="dk2"/>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 name="Google Shape;2006;p31"/>
          <p:cNvSpPr/>
          <p:nvPr/>
        </p:nvSpPr>
        <p:spPr>
          <a:xfrm>
            <a:off x="-715800" y="4435550"/>
            <a:ext cx="5890257" cy="936512"/>
          </a:xfrm>
          <a:custGeom>
            <a:avLst/>
            <a:gdLst/>
            <a:ahLst/>
            <a:cxnLst/>
            <a:rect l="l" t="t" r="r" b="b"/>
            <a:pathLst>
              <a:path w="260602" h="41434" extrusionOk="0">
                <a:moveTo>
                  <a:pt x="125454" y="0"/>
                </a:moveTo>
                <a:lnTo>
                  <a:pt x="123694" y="32"/>
                </a:lnTo>
                <a:lnTo>
                  <a:pt x="121902" y="64"/>
                </a:lnTo>
                <a:lnTo>
                  <a:pt x="120142" y="160"/>
                </a:lnTo>
                <a:lnTo>
                  <a:pt x="118351" y="224"/>
                </a:lnTo>
                <a:lnTo>
                  <a:pt x="116591" y="352"/>
                </a:lnTo>
                <a:lnTo>
                  <a:pt x="114799" y="480"/>
                </a:lnTo>
                <a:lnTo>
                  <a:pt x="113039" y="640"/>
                </a:lnTo>
                <a:lnTo>
                  <a:pt x="111248" y="832"/>
                </a:lnTo>
                <a:lnTo>
                  <a:pt x="109488" y="1024"/>
                </a:lnTo>
                <a:lnTo>
                  <a:pt x="107728" y="1248"/>
                </a:lnTo>
                <a:lnTo>
                  <a:pt x="105968" y="1472"/>
                </a:lnTo>
                <a:lnTo>
                  <a:pt x="104177" y="1728"/>
                </a:lnTo>
                <a:lnTo>
                  <a:pt x="102417" y="2016"/>
                </a:lnTo>
                <a:lnTo>
                  <a:pt x="98897" y="2624"/>
                </a:lnTo>
                <a:lnTo>
                  <a:pt x="95378" y="3296"/>
                </a:lnTo>
                <a:lnTo>
                  <a:pt x="91859" y="4063"/>
                </a:lnTo>
                <a:lnTo>
                  <a:pt x="88339" y="4863"/>
                </a:lnTo>
                <a:lnTo>
                  <a:pt x="84852" y="5759"/>
                </a:lnTo>
                <a:lnTo>
                  <a:pt x="81332" y="6719"/>
                </a:lnTo>
                <a:lnTo>
                  <a:pt x="77845" y="7743"/>
                </a:lnTo>
                <a:lnTo>
                  <a:pt x="74357" y="8799"/>
                </a:lnTo>
                <a:lnTo>
                  <a:pt x="70870" y="9919"/>
                </a:lnTo>
                <a:lnTo>
                  <a:pt x="67414" y="11102"/>
                </a:lnTo>
                <a:lnTo>
                  <a:pt x="63927" y="12318"/>
                </a:lnTo>
                <a:lnTo>
                  <a:pt x="60471" y="13598"/>
                </a:lnTo>
                <a:lnTo>
                  <a:pt x="57016" y="14942"/>
                </a:lnTo>
                <a:lnTo>
                  <a:pt x="53560" y="16286"/>
                </a:lnTo>
                <a:lnTo>
                  <a:pt x="50105" y="17693"/>
                </a:lnTo>
                <a:lnTo>
                  <a:pt x="46681" y="19133"/>
                </a:lnTo>
                <a:lnTo>
                  <a:pt x="43258" y="20637"/>
                </a:lnTo>
                <a:lnTo>
                  <a:pt x="39834" y="22141"/>
                </a:lnTo>
                <a:lnTo>
                  <a:pt x="36411" y="23677"/>
                </a:lnTo>
                <a:lnTo>
                  <a:pt x="33019" y="25244"/>
                </a:lnTo>
                <a:lnTo>
                  <a:pt x="29596" y="26844"/>
                </a:lnTo>
                <a:lnTo>
                  <a:pt x="26204" y="28476"/>
                </a:lnTo>
                <a:lnTo>
                  <a:pt x="22813" y="30108"/>
                </a:lnTo>
                <a:lnTo>
                  <a:pt x="19453" y="31771"/>
                </a:lnTo>
                <a:lnTo>
                  <a:pt x="9759" y="36571"/>
                </a:lnTo>
                <a:lnTo>
                  <a:pt x="0" y="41434"/>
                </a:lnTo>
                <a:lnTo>
                  <a:pt x="260602" y="41434"/>
                </a:lnTo>
                <a:lnTo>
                  <a:pt x="255738" y="39546"/>
                </a:lnTo>
                <a:lnTo>
                  <a:pt x="251931" y="38042"/>
                </a:lnTo>
                <a:lnTo>
                  <a:pt x="248188" y="36507"/>
                </a:lnTo>
                <a:lnTo>
                  <a:pt x="244444" y="34971"/>
                </a:lnTo>
                <a:lnTo>
                  <a:pt x="236957" y="31867"/>
                </a:lnTo>
                <a:lnTo>
                  <a:pt x="221983" y="25532"/>
                </a:lnTo>
                <a:lnTo>
                  <a:pt x="214464" y="22397"/>
                </a:lnTo>
                <a:lnTo>
                  <a:pt x="210721" y="20861"/>
                </a:lnTo>
                <a:lnTo>
                  <a:pt x="206978" y="19325"/>
                </a:lnTo>
                <a:lnTo>
                  <a:pt x="203202" y="17821"/>
                </a:lnTo>
                <a:lnTo>
                  <a:pt x="199459" y="16350"/>
                </a:lnTo>
                <a:lnTo>
                  <a:pt x="195683" y="14942"/>
                </a:lnTo>
                <a:lnTo>
                  <a:pt x="191908" y="13534"/>
                </a:lnTo>
                <a:lnTo>
                  <a:pt x="188164" y="12190"/>
                </a:lnTo>
                <a:lnTo>
                  <a:pt x="184357" y="10878"/>
                </a:lnTo>
                <a:lnTo>
                  <a:pt x="180581" y="9631"/>
                </a:lnTo>
                <a:lnTo>
                  <a:pt x="176806" y="8447"/>
                </a:lnTo>
                <a:lnTo>
                  <a:pt x="172999" y="7295"/>
                </a:lnTo>
                <a:lnTo>
                  <a:pt x="169223" y="6239"/>
                </a:lnTo>
                <a:lnTo>
                  <a:pt x="165416" y="5247"/>
                </a:lnTo>
                <a:lnTo>
                  <a:pt x="161576" y="4319"/>
                </a:lnTo>
                <a:lnTo>
                  <a:pt x="159689" y="3871"/>
                </a:lnTo>
                <a:lnTo>
                  <a:pt x="157769" y="3455"/>
                </a:lnTo>
                <a:lnTo>
                  <a:pt x="155849" y="3072"/>
                </a:lnTo>
                <a:lnTo>
                  <a:pt x="153929" y="2688"/>
                </a:lnTo>
                <a:lnTo>
                  <a:pt x="152010" y="2336"/>
                </a:lnTo>
                <a:lnTo>
                  <a:pt x="150090" y="2016"/>
                </a:lnTo>
                <a:lnTo>
                  <a:pt x="148170" y="1696"/>
                </a:lnTo>
                <a:lnTo>
                  <a:pt x="146251" y="1408"/>
                </a:lnTo>
                <a:lnTo>
                  <a:pt x="144331" y="1152"/>
                </a:lnTo>
                <a:lnTo>
                  <a:pt x="142411" y="928"/>
                </a:lnTo>
                <a:lnTo>
                  <a:pt x="140491" y="736"/>
                </a:lnTo>
                <a:lnTo>
                  <a:pt x="138540" y="544"/>
                </a:lnTo>
                <a:lnTo>
                  <a:pt x="136620" y="384"/>
                </a:lnTo>
                <a:lnTo>
                  <a:pt x="134668" y="256"/>
                </a:lnTo>
                <a:lnTo>
                  <a:pt x="132748" y="160"/>
                </a:lnTo>
                <a:lnTo>
                  <a:pt x="130797" y="64"/>
                </a:lnTo>
                <a:lnTo>
                  <a:pt x="129005" y="32"/>
                </a:lnTo>
                <a:lnTo>
                  <a:pt x="127245" y="0"/>
                </a:lnTo>
                <a:close/>
              </a:path>
            </a:pathLst>
          </a:custGeom>
          <a:gradFill>
            <a:gsLst>
              <a:gs pos="0">
                <a:schemeClr val="lt1"/>
              </a:gs>
              <a:gs pos="100000">
                <a:schemeClr val="dk2"/>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 name="Google Shape;2007;p31"/>
          <p:cNvSpPr/>
          <p:nvPr/>
        </p:nvSpPr>
        <p:spPr>
          <a:xfrm>
            <a:off x="1685750" y="4953926"/>
            <a:ext cx="2629474" cy="418069"/>
          </a:xfrm>
          <a:custGeom>
            <a:avLst/>
            <a:gdLst/>
            <a:ahLst/>
            <a:cxnLst/>
            <a:rect l="l" t="t" r="r" b="b"/>
            <a:pathLst>
              <a:path w="260602" h="41434" extrusionOk="0">
                <a:moveTo>
                  <a:pt x="125454" y="0"/>
                </a:moveTo>
                <a:lnTo>
                  <a:pt x="123694" y="32"/>
                </a:lnTo>
                <a:lnTo>
                  <a:pt x="121902" y="64"/>
                </a:lnTo>
                <a:lnTo>
                  <a:pt x="120142" y="160"/>
                </a:lnTo>
                <a:lnTo>
                  <a:pt x="118351" y="224"/>
                </a:lnTo>
                <a:lnTo>
                  <a:pt x="116591" y="352"/>
                </a:lnTo>
                <a:lnTo>
                  <a:pt x="114799" y="480"/>
                </a:lnTo>
                <a:lnTo>
                  <a:pt x="113039" y="640"/>
                </a:lnTo>
                <a:lnTo>
                  <a:pt x="111248" y="832"/>
                </a:lnTo>
                <a:lnTo>
                  <a:pt x="109488" y="1024"/>
                </a:lnTo>
                <a:lnTo>
                  <a:pt x="107728" y="1248"/>
                </a:lnTo>
                <a:lnTo>
                  <a:pt x="105968" y="1472"/>
                </a:lnTo>
                <a:lnTo>
                  <a:pt x="104177" y="1728"/>
                </a:lnTo>
                <a:lnTo>
                  <a:pt x="102417" y="2016"/>
                </a:lnTo>
                <a:lnTo>
                  <a:pt x="98897" y="2624"/>
                </a:lnTo>
                <a:lnTo>
                  <a:pt x="95378" y="3296"/>
                </a:lnTo>
                <a:lnTo>
                  <a:pt x="91859" y="4063"/>
                </a:lnTo>
                <a:lnTo>
                  <a:pt x="88339" y="4863"/>
                </a:lnTo>
                <a:lnTo>
                  <a:pt x="84852" y="5759"/>
                </a:lnTo>
                <a:lnTo>
                  <a:pt x="81332" y="6719"/>
                </a:lnTo>
                <a:lnTo>
                  <a:pt x="77845" y="7743"/>
                </a:lnTo>
                <a:lnTo>
                  <a:pt x="74357" y="8799"/>
                </a:lnTo>
                <a:lnTo>
                  <a:pt x="70870" y="9919"/>
                </a:lnTo>
                <a:lnTo>
                  <a:pt x="67414" y="11102"/>
                </a:lnTo>
                <a:lnTo>
                  <a:pt x="63927" y="12318"/>
                </a:lnTo>
                <a:lnTo>
                  <a:pt x="60471" y="13598"/>
                </a:lnTo>
                <a:lnTo>
                  <a:pt x="57016" y="14942"/>
                </a:lnTo>
                <a:lnTo>
                  <a:pt x="53560" y="16286"/>
                </a:lnTo>
                <a:lnTo>
                  <a:pt x="50105" y="17693"/>
                </a:lnTo>
                <a:lnTo>
                  <a:pt x="46681" y="19133"/>
                </a:lnTo>
                <a:lnTo>
                  <a:pt x="43258" y="20637"/>
                </a:lnTo>
                <a:lnTo>
                  <a:pt x="39834" y="22141"/>
                </a:lnTo>
                <a:lnTo>
                  <a:pt x="36411" y="23677"/>
                </a:lnTo>
                <a:lnTo>
                  <a:pt x="33019" y="25244"/>
                </a:lnTo>
                <a:lnTo>
                  <a:pt x="29596" y="26844"/>
                </a:lnTo>
                <a:lnTo>
                  <a:pt x="26204" y="28476"/>
                </a:lnTo>
                <a:lnTo>
                  <a:pt x="22813" y="30108"/>
                </a:lnTo>
                <a:lnTo>
                  <a:pt x="19453" y="31771"/>
                </a:lnTo>
                <a:lnTo>
                  <a:pt x="9759" y="36571"/>
                </a:lnTo>
                <a:lnTo>
                  <a:pt x="0" y="41434"/>
                </a:lnTo>
                <a:lnTo>
                  <a:pt x="260602" y="41434"/>
                </a:lnTo>
                <a:lnTo>
                  <a:pt x="255738" y="39546"/>
                </a:lnTo>
                <a:lnTo>
                  <a:pt x="251931" y="38042"/>
                </a:lnTo>
                <a:lnTo>
                  <a:pt x="248188" y="36507"/>
                </a:lnTo>
                <a:lnTo>
                  <a:pt x="244444" y="34971"/>
                </a:lnTo>
                <a:lnTo>
                  <a:pt x="236957" y="31867"/>
                </a:lnTo>
                <a:lnTo>
                  <a:pt x="221983" y="25532"/>
                </a:lnTo>
                <a:lnTo>
                  <a:pt x="214464" y="22397"/>
                </a:lnTo>
                <a:lnTo>
                  <a:pt x="210721" y="20861"/>
                </a:lnTo>
                <a:lnTo>
                  <a:pt x="206978" y="19325"/>
                </a:lnTo>
                <a:lnTo>
                  <a:pt x="203202" y="17821"/>
                </a:lnTo>
                <a:lnTo>
                  <a:pt x="199459" y="16350"/>
                </a:lnTo>
                <a:lnTo>
                  <a:pt x="195683" y="14942"/>
                </a:lnTo>
                <a:lnTo>
                  <a:pt x="191908" y="13534"/>
                </a:lnTo>
                <a:lnTo>
                  <a:pt x="188164" y="12190"/>
                </a:lnTo>
                <a:lnTo>
                  <a:pt x="184357" y="10878"/>
                </a:lnTo>
                <a:lnTo>
                  <a:pt x="180581" y="9631"/>
                </a:lnTo>
                <a:lnTo>
                  <a:pt x="176806" y="8447"/>
                </a:lnTo>
                <a:lnTo>
                  <a:pt x="172999" y="7295"/>
                </a:lnTo>
                <a:lnTo>
                  <a:pt x="169223" y="6239"/>
                </a:lnTo>
                <a:lnTo>
                  <a:pt x="165416" y="5247"/>
                </a:lnTo>
                <a:lnTo>
                  <a:pt x="161576" y="4319"/>
                </a:lnTo>
                <a:lnTo>
                  <a:pt x="159689" y="3871"/>
                </a:lnTo>
                <a:lnTo>
                  <a:pt x="157769" y="3455"/>
                </a:lnTo>
                <a:lnTo>
                  <a:pt x="155849" y="3072"/>
                </a:lnTo>
                <a:lnTo>
                  <a:pt x="153929" y="2688"/>
                </a:lnTo>
                <a:lnTo>
                  <a:pt x="152010" y="2336"/>
                </a:lnTo>
                <a:lnTo>
                  <a:pt x="150090" y="2016"/>
                </a:lnTo>
                <a:lnTo>
                  <a:pt x="148170" y="1696"/>
                </a:lnTo>
                <a:lnTo>
                  <a:pt x="146251" y="1408"/>
                </a:lnTo>
                <a:lnTo>
                  <a:pt x="144331" y="1152"/>
                </a:lnTo>
                <a:lnTo>
                  <a:pt x="142411" y="928"/>
                </a:lnTo>
                <a:lnTo>
                  <a:pt x="140491" y="736"/>
                </a:lnTo>
                <a:lnTo>
                  <a:pt x="138540" y="544"/>
                </a:lnTo>
                <a:lnTo>
                  <a:pt x="136620" y="384"/>
                </a:lnTo>
                <a:lnTo>
                  <a:pt x="134668" y="256"/>
                </a:lnTo>
                <a:lnTo>
                  <a:pt x="132748" y="160"/>
                </a:lnTo>
                <a:lnTo>
                  <a:pt x="130797" y="64"/>
                </a:lnTo>
                <a:lnTo>
                  <a:pt x="129005" y="32"/>
                </a:lnTo>
                <a:lnTo>
                  <a:pt x="127245" y="0"/>
                </a:lnTo>
                <a:close/>
              </a:path>
            </a:pathLst>
          </a:custGeom>
          <a:gradFill>
            <a:gsLst>
              <a:gs pos="0">
                <a:schemeClr val="lt1"/>
              </a:gs>
              <a:gs pos="100000">
                <a:schemeClr val="dk2"/>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08" name="Google Shape;2008;p31"/>
          <p:cNvGrpSpPr/>
          <p:nvPr/>
        </p:nvGrpSpPr>
        <p:grpSpPr>
          <a:xfrm>
            <a:off x="5174445" y="4511266"/>
            <a:ext cx="292707" cy="518367"/>
            <a:chOff x="11698550" y="1830825"/>
            <a:chExt cx="810150" cy="1435124"/>
          </a:xfrm>
        </p:grpSpPr>
        <p:pic>
          <p:nvPicPr>
            <p:cNvPr id="2009" name="Google Shape;2009;p31"/>
            <p:cNvPicPr preferRelativeResize="0"/>
            <p:nvPr/>
          </p:nvPicPr>
          <p:blipFill>
            <a:blip r:embed="rId3">
              <a:alphaModFix amt="45000"/>
            </a:blip>
            <a:stretch>
              <a:fillRect/>
            </a:stretch>
          </p:blipFill>
          <p:spPr>
            <a:xfrm>
              <a:off x="11846088" y="3150614"/>
              <a:ext cx="549414" cy="115335"/>
            </a:xfrm>
            <a:prstGeom prst="rect">
              <a:avLst/>
            </a:prstGeom>
            <a:noFill/>
            <a:ln>
              <a:noFill/>
            </a:ln>
          </p:spPr>
        </p:pic>
        <p:grpSp>
          <p:nvGrpSpPr>
            <p:cNvPr id="2010" name="Google Shape;2010;p31"/>
            <p:cNvGrpSpPr/>
            <p:nvPr/>
          </p:nvGrpSpPr>
          <p:grpSpPr>
            <a:xfrm>
              <a:off x="11698550" y="1830825"/>
              <a:ext cx="810150" cy="1371900"/>
              <a:chOff x="-1333525" y="144425"/>
              <a:chExt cx="810150" cy="1371900"/>
            </a:xfrm>
          </p:grpSpPr>
          <p:sp>
            <p:nvSpPr>
              <p:cNvPr id="2011" name="Google Shape;2011;p31"/>
              <p:cNvSpPr/>
              <p:nvPr/>
            </p:nvSpPr>
            <p:spPr>
              <a:xfrm>
                <a:off x="-976200" y="1080375"/>
                <a:ext cx="118175" cy="435950"/>
              </a:xfrm>
              <a:custGeom>
                <a:avLst/>
                <a:gdLst/>
                <a:ahLst/>
                <a:cxnLst/>
                <a:rect l="l" t="t" r="r" b="b"/>
                <a:pathLst>
                  <a:path w="4727" h="17438" extrusionOk="0">
                    <a:moveTo>
                      <a:pt x="541" y="1"/>
                    </a:moveTo>
                    <a:lnTo>
                      <a:pt x="425" y="20"/>
                    </a:lnTo>
                    <a:lnTo>
                      <a:pt x="328" y="59"/>
                    </a:lnTo>
                    <a:lnTo>
                      <a:pt x="251" y="97"/>
                    </a:lnTo>
                    <a:lnTo>
                      <a:pt x="155" y="175"/>
                    </a:lnTo>
                    <a:lnTo>
                      <a:pt x="97" y="252"/>
                    </a:lnTo>
                    <a:lnTo>
                      <a:pt x="58" y="329"/>
                    </a:lnTo>
                    <a:lnTo>
                      <a:pt x="20" y="445"/>
                    </a:lnTo>
                    <a:lnTo>
                      <a:pt x="1" y="541"/>
                    </a:lnTo>
                    <a:lnTo>
                      <a:pt x="1" y="16917"/>
                    </a:lnTo>
                    <a:lnTo>
                      <a:pt x="20" y="17013"/>
                    </a:lnTo>
                    <a:lnTo>
                      <a:pt x="58" y="17129"/>
                    </a:lnTo>
                    <a:lnTo>
                      <a:pt x="97" y="17206"/>
                    </a:lnTo>
                    <a:lnTo>
                      <a:pt x="155" y="17283"/>
                    </a:lnTo>
                    <a:lnTo>
                      <a:pt x="251" y="17361"/>
                    </a:lnTo>
                    <a:lnTo>
                      <a:pt x="328" y="17399"/>
                    </a:lnTo>
                    <a:lnTo>
                      <a:pt x="425" y="17438"/>
                    </a:lnTo>
                    <a:lnTo>
                      <a:pt x="4302" y="17438"/>
                    </a:lnTo>
                    <a:lnTo>
                      <a:pt x="4398" y="17399"/>
                    </a:lnTo>
                    <a:lnTo>
                      <a:pt x="4495" y="17361"/>
                    </a:lnTo>
                    <a:lnTo>
                      <a:pt x="4572" y="17283"/>
                    </a:lnTo>
                    <a:lnTo>
                      <a:pt x="4630" y="17206"/>
                    </a:lnTo>
                    <a:lnTo>
                      <a:pt x="4688" y="17129"/>
                    </a:lnTo>
                    <a:lnTo>
                      <a:pt x="4726" y="17013"/>
                    </a:lnTo>
                    <a:lnTo>
                      <a:pt x="4726" y="16917"/>
                    </a:lnTo>
                    <a:lnTo>
                      <a:pt x="4726" y="541"/>
                    </a:lnTo>
                    <a:lnTo>
                      <a:pt x="4726" y="445"/>
                    </a:lnTo>
                    <a:lnTo>
                      <a:pt x="4688" y="329"/>
                    </a:lnTo>
                    <a:lnTo>
                      <a:pt x="4630" y="252"/>
                    </a:lnTo>
                    <a:lnTo>
                      <a:pt x="4572" y="175"/>
                    </a:lnTo>
                    <a:lnTo>
                      <a:pt x="4495" y="97"/>
                    </a:lnTo>
                    <a:lnTo>
                      <a:pt x="4398" y="59"/>
                    </a:lnTo>
                    <a:lnTo>
                      <a:pt x="4302" y="20"/>
                    </a:lnTo>
                    <a:lnTo>
                      <a:pt x="4186" y="1"/>
                    </a:lnTo>
                    <a:close/>
                  </a:path>
                </a:pathLst>
              </a:custGeom>
              <a:gradFill>
                <a:gsLst>
                  <a:gs pos="0">
                    <a:srgbClr val="C27F69"/>
                  </a:gs>
                  <a:gs pos="100000">
                    <a:srgbClr val="724536"/>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 name="Google Shape;2012;p31"/>
              <p:cNvSpPr/>
              <p:nvPr/>
            </p:nvSpPr>
            <p:spPr>
              <a:xfrm>
                <a:off x="-1331100" y="577925"/>
                <a:ext cx="807725" cy="717075"/>
              </a:xfrm>
              <a:custGeom>
                <a:avLst/>
                <a:gdLst/>
                <a:ahLst/>
                <a:cxnLst/>
                <a:rect l="l" t="t" r="r" b="b"/>
                <a:pathLst>
                  <a:path w="32309" h="28683" extrusionOk="0">
                    <a:moveTo>
                      <a:pt x="16993" y="0"/>
                    </a:moveTo>
                    <a:lnTo>
                      <a:pt x="16723" y="20"/>
                    </a:lnTo>
                    <a:lnTo>
                      <a:pt x="16453" y="39"/>
                    </a:lnTo>
                    <a:lnTo>
                      <a:pt x="16183" y="97"/>
                    </a:lnTo>
                    <a:lnTo>
                      <a:pt x="15913" y="155"/>
                    </a:lnTo>
                    <a:lnTo>
                      <a:pt x="15643" y="232"/>
                    </a:lnTo>
                    <a:lnTo>
                      <a:pt x="15373" y="328"/>
                    </a:lnTo>
                    <a:lnTo>
                      <a:pt x="15122" y="444"/>
                    </a:lnTo>
                    <a:lnTo>
                      <a:pt x="14852" y="579"/>
                    </a:lnTo>
                    <a:lnTo>
                      <a:pt x="14582" y="714"/>
                    </a:lnTo>
                    <a:lnTo>
                      <a:pt x="14062" y="1042"/>
                    </a:lnTo>
                    <a:lnTo>
                      <a:pt x="13541" y="1408"/>
                    </a:lnTo>
                    <a:lnTo>
                      <a:pt x="13039" y="1833"/>
                    </a:lnTo>
                    <a:lnTo>
                      <a:pt x="12519" y="2276"/>
                    </a:lnTo>
                    <a:lnTo>
                      <a:pt x="12017" y="2739"/>
                    </a:lnTo>
                    <a:lnTo>
                      <a:pt x="11516" y="3241"/>
                    </a:lnTo>
                    <a:lnTo>
                      <a:pt x="10975" y="3819"/>
                    </a:lnTo>
                    <a:lnTo>
                      <a:pt x="10435" y="4398"/>
                    </a:lnTo>
                    <a:lnTo>
                      <a:pt x="9915" y="5015"/>
                    </a:lnTo>
                    <a:lnTo>
                      <a:pt x="9413" y="5613"/>
                    </a:lnTo>
                    <a:lnTo>
                      <a:pt x="8931" y="6250"/>
                    </a:lnTo>
                    <a:lnTo>
                      <a:pt x="8449" y="6886"/>
                    </a:lnTo>
                    <a:lnTo>
                      <a:pt x="7986" y="7542"/>
                    </a:lnTo>
                    <a:lnTo>
                      <a:pt x="7542" y="8198"/>
                    </a:lnTo>
                    <a:lnTo>
                      <a:pt x="7118" y="8873"/>
                    </a:lnTo>
                    <a:lnTo>
                      <a:pt x="6693" y="9548"/>
                    </a:lnTo>
                    <a:lnTo>
                      <a:pt x="6288" y="10223"/>
                    </a:lnTo>
                    <a:lnTo>
                      <a:pt x="5883" y="10918"/>
                    </a:lnTo>
                    <a:lnTo>
                      <a:pt x="5498" y="11631"/>
                    </a:lnTo>
                    <a:lnTo>
                      <a:pt x="5131" y="12326"/>
                    </a:lnTo>
                    <a:lnTo>
                      <a:pt x="4417" y="13753"/>
                    </a:lnTo>
                    <a:lnTo>
                      <a:pt x="3916" y="14775"/>
                    </a:lnTo>
                    <a:lnTo>
                      <a:pt x="3376" y="15798"/>
                    </a:lnTo>
                    <a:lnTo>
                      <a:pt x="2836" y="16801"/>
                    </a:lnTo>
                    <a:lnTo>
                      <a:pt x="2315" y="17842"/>
                    </a:lnTo>
                    <a:lnTo>
                      <a:pt x="1813" y="18864"/>
                    </a:lnTo>
                    <a:lnTo>
                      <a:pt x="1331" y="19906"/>
                    </a:lnTo>
                    <a:lnTo>
                      <a:pt x="1119" y="20446"/>
                    </a:lnTo>
                    <a:lnTo>
                      <a:pt x="907" y="20986"/>
                    </a:lnTo>
                    <a:lnTo>
                      <a:pt x="714" y="21507"/>
                    </a:lnTo>
                    <a:lnTo>
                      <a:pt x="540" y="22066"/>
                    </a:lnTo>
                    <a:lnTo>
                      <a:pt x="367" y="22645"/>
                    </a:lnTo>
                    <a:lnTo>
                      <a:pt x="213" y="23243"/>
                    </a:lnTo>
                    <a:lnTo>
                      <a:pt x="135" y="23609"/>
                    </a:lnTo>
                    <a:lnTo>
                      <a:pt x="77" y="23995"/>
                    </a:lnTo>
                    <a:lnTo>
                      <a:pt x="20" y="24400"/>
                    </a:lnTo>
                    <a:lnTo>
                      <a:pt x="0" y="24786"/>
                    </a:lnTo>
                    <a:lnTo>
                      <a:pt x="0" y="25172"/>
                    </a:lnTo>
                    <a:lnTo>
                      <a:pt x="20" y="25558"/>
                    </a:lnTo>
                    <a:lnTo>
                      <a:pt x="97" y="25924"/>
                    </a:lnTo>
                    <a:lnTo>
                      <a:pt x="193" y="26310"/>
                    </a:lnTo>
                    <a:lnTo>
                      <a:pt x="270" y="26483"/>
                    </a:lnTo>
                    <a:lnTo>
                      <a:pt x="367" y="26657"/>
                    </a:lnTo>
                    <a:lnTo>
                      <a:pt x="463" y="26831"/>
                    </a:lnTo>
                    <a:lnTo>
                      <a:pt x="579" y="27004"/>
                    </a:lnTo>
                    <a:lnTo>
                      <a:pt x="695" y="27159"/>
                    </a:lnTo>
                    <a:lnTo>
                      <a:pt x="830" y="27294"/>
                    </a:lnTo>
                    <a:lnTo>
                      <a:pt x="965" y="27429"/>
                    </a:lnTo>
                    <a:lnTo>
                      <a:pt x="1119" y="27544"/>
                    </a:lnTo>
                    <a:lnTo>
                      <a:pt x="1273" y="27660"/>
                    </a:lnTo>
                    <a:lnTo>
                      <a:pt x="1447" y="27756"/>
                    </a:lnTo>
                    <a:lnTo>
                      <a:pt x="1621" y="27834"/>
                    </a:lnTo>
                    <a:lnTo>
                      <a:pt x="1794" y="27911"/>
                    </a:lnTo>
                    <a:lnTo>
                      <a:pt x="1987" y="27949"/>
                    </a:lnTo>
                    <a:lnTo>
                      <a:pt x="2161" y="27969"/>
                    </a:lnTo>
                    <a:lnTo>
                      <a:pt x="2354" y="27988"/>
                    </a:lnTo>
                    <a:lnTo>
                      <a:pt x="2546" y="27969"/>
                    </a:lnTo>
                    <a:lnTo>
                      <a:pt x="2836" y="27911"/>
                    </a:lnTo>
                    <a:lnTo>
                      <a:pt x="3106" y="27814"/>
                    </a:lnTo>
                    <a:lnTo>
                      <a:pt x="3357" y="27679"/>
                    </a:lnTo>
                    <a:lnTo>
                      <a:pt x="3607" y="27525"/>
                    </a:lnTo>
                    <a:lnTo>
                      <a:pt x="3839" y="27332"/>
                    </a:lnTo>
                    <a:lnTo>
                      <a:pt x="4070" y="27139"/>
                    </a:lnTo>
                    <a:lnTo>
                      <a:pt x="4514" y="26715"/>
                    </a:lnTo>
                    <a:lnTo>
                      <a:pt x="4957" y="26310"/>
                    </a:lnTo>
                    <a:lnTo>
                      <a:pt x="5189" y="26117"/>
                    </a:lnTo>
                    <a:lnTo>
                      <a:pt x="5440" y="25943"/>
                    </a:lnTo>
                    <a:lnTo>
                      <a:pt x="5671" y="25808"/>
                    </a:lnTo>
                    <a:lnTo>
                      <a:pt x="5941" y="25693"/>
                    </a:lnTo>
                    <a:lnTo>
                      <a:pt x="6211" y="25615"/>
                    </a:lnTo>
                    <a:lnTo>
                      <a:pt x="6346" y="25596"/>
                    </a:lnTo>
                    <a:lnTo>
                      <a:pt x="6501" y="25577"/>
                    </a:lnTo>
                    <a:lnTo>
                      <a:pt x="6771" y="25596"/>
                    </a:lnTo>
                    <a:lnTo>
                      <a:pt x="7041" y="25635"/>
                    </a:lnTo>
                    <a:lnTo>
                      <a:pt x="7291" y="25731"/>
                    </a:lnTo>
                    <a:lnTo>
                      <a:pt x="7523" y="25847"/>
                    </a:lnTo>
                    <a:lnTo>
                      <a:pt x="7754" y="25982"/>
                    </a:lnTo>
                    <a:lnTo>
                      <a:pt x="7966" y="26156"/>
                    </a:lnTo>
                    <a:lnTo>
                      <a:pt x="8159" y="26329"/>
                    </a:lnTo>
                    <a:lnTo>
                      <a:pt x="8352" y="26541"/>
                    </a:lnTo>
                    <a:lnTo>
                      <a:pt x="8738" y="26966"/>
                    </a:lnTo>
                    <a:lnTo>
                      <a:pt x="9104" y="27390"/>
                    </a:lnTo>
                    <a:lnTo>
                      <a:pt x="9278" y="27602"/>
                    </a:lnTo>
                    <a:lnTo>
                      <a:pt x="9471" y="27795"/>
                    </a:lnTo>
                    <a:lnTo>
                      <a:pt x="9664" y="27969"/>
                    </a:lnTo>
                    <a:lnTo>
                      <a:pt x="9876" y="28142"/>
                    </a:lnTo>
                    <a:lnTo>
                      <a:pt x="10165" y="28335"/>
                    </a:lnTo>
                    <a:lnTo>
                      <a:pt x="10474" y="28489"/>
                    </a:lnTo>
                    <a:lnTo>
                      <a:pt x="10783" y="28586"/>
                    </a:lnTo>
                    <a:lnTo>
                      <a:pt x="11091" y="28663"/>
                    </a:lnTo>
                    <a:lnTo>
                      <a:pt x="11400" y="28682"/>
                    </a:lnTo>
                    <a:lnTo>
                      <a:pt x="11708" y="28682"/>
                    </a:lnTo>
                    <a:lnTo>
                      <a:pt x="12017" y="28624"/>
                    </a:lnTo>
                    <a:lnTo>
                      <a:pt x="12326" y="28567"/>
                    </a:lnTo>
                    <a:lnTo>
                      <a:pt x="12634" y="28451"/>
                    </a:lnTo>
                    <a:lnTo>
                      <a:pt x="12924" y="28335"/>
                    </a:lnTo>
                    <a:lnTo>
                      <a:pt x="13213" y="28162"/>
                    </a:lnTo>
                    <a:lnTo>
                      <a:pt x="13483" y="27988"/>
                    </a:lnTo>
                    <a:lnTo>
                      <a:pt x="13753" y="27795"/>
                    </a:lnTo>
                    <a:lnTo>
                      <a:pt x="14004" y="27564"/>
                    </a:lnTo>
                    <a:lnTo>
                      <a:pt x="14235" y="27332"/>
                    </a:lnTo>
                    <a:lnTo>
                      <a:pt x="14467" y="27081"/>
                    </a:lnTo>
                    <a:lnTo>
                      <a:pt x="14698" y="26811"/>
                    </a:lnTo>
                    <a:lnTo>
                      <a:pt x="14949" y="26561"/>
                    </a:lnTo>
                    <a:lnTo>
                      <a:pt x="15200" y="26310"/>
                    </a:lnTo>
                    <a:lnTo>
                      <a:pt x="15489" y="26098"/>
                    </a:lnTo>
                    <a:lnTo>
                      <a:pt x="15643" y="26001"/>
                    </a:lnTo>
                    <a:lnTo>
                      <a:pt x="15778" y="25905"/>
                    </a:lnTo>
                    <a:lnTo>
                      <a:pt x="15933" y="25847"/>
                    </a:lnTo>
                    <a:lnTo>
                      <a:pt x="16087" y="25789"/>
                    </a:lnTo>
                    <a:lnTo>
                      <a:pt x="16241" y="25750"/>
                    </a:lnTo>
                    <a:lnTo>
                      <a:pt x="16415" y="25731"/>
                    </a:lnTo>
                    <a:lnTo>
                      <a:pt x="16569" y="25750"/>
                    </a:lnTo>
                    <a:lnTo>
                      <a:pt x="16743" y="25770"/>
                    </a:lnTo>
                    <a:lnTo>
                      <a:pt x="16974" y="25828"/>
                    </a:lnTo>
                    <a:lnTo>
                      <a:pt x="17186" y="25924"/>
                    </a:lnTo>
                    <a:lnTo>
                      <a:pt x="17379" y="26040"/>
                    </a:lnTo>
                    <a:lnTo>
                      <a:pt x="17572" y="26175"/>
                    </a:lnTo>
                    <a:lnTo>
                      <a:pt x="18170" y="26599"/>
                    </a:lnTo>
                    <a:lnTo>
                      <a:pt x="18787" y="26985"/>
                    </a:lnTo>
                    <a:lnTo>
                      <a:pt x="19115" y="27178"/>
                    </a:lnTo>
                    <a:lnTo>
                      <a:pt x="19424" y="27332"/>
                    </a:lnTo>
                    <a:lnTo>
                      <a:pt x="19771" y="27467"/>
                    </a:lnTo>
                    <a:lnTo>
                      <a:pt x="20099" y="27583"/>
                    </a:lnTo>
                    <a:lnTo>
                      <a:pt x="20465" y="27660"/>
                    </a:lnTo>
                    <a:lnTo>
                      <a:pt x="20832" y="27699"/>
                    </a:lnTo>
                    <a:lnTo>
                      <a:pt x="21025" y="27699"/>
                    </a:lnTo>
                    <a:lnTo>
                      <a:pt x="21198" y="27679"/>
                    </a:lnTo>
                    <a:lnTo>
                      <a:pt x="21391" y="27660"/>
                    </a:lnTo>
                    <a:lnTo>
                      <a:pt x="21565" y="27621"/>
                    </a:lnTo>
                    <a:lnTo>
                      <a:pt x="21738" y="27583"/>
                    </a:lnTo>
                    <a:lnTo>
                      <a:pt x="21912" y="27525"/>
                    </a:lnTo>
                    <a:lnTo>
                      <a:pt x="22066" y="27448"/>
                    </a:lnTo>
                    <a:lnTo>
                      <a:pt x="22221" y="27351"/>
                    </a:lnTo>
                    <a:lnTo>
                      <a:pt x="22375" y="27255"/>
                    </a:lnTo>
                    <a:lnTo>
                      <a:pt x="22510" y="27159"/>
                    </a:lnTo>
                    <a:lnTo>
                      <a:pt x="22645" y="27023"/>
                    </a:lnTo>
                    <a:lnTo>
                      <a:pt x="22741" y="26888"/>
                    </a:lnTo>
                    <a:lnTo>
                      <a:pt x="22896" y="26657"/>
                    </a:lnTo>
                    <a:lnTo>
                      <a:pt x="23031" y="26426"/>
                    </a:lnTo>
                    <a:lnTo>
                      <a:pt x="23166" y="26175"/>
                    </a:lnTo>
                    <a:lnTo>
                      <a:pt x="23301" y="25943"/>
                    </a:lnTo>
                    <a:lnTo>
                      <a:pt x="23455" y="25731"/>
                    </a:lnTo>
                    <a:lnTo>
                      <a:pt x="23532" y="25654"/>
                    </a:lnTo>
                    <a:lnTo>
                      <a:pt x="23629" y="25577"/>
                    </a:lnTo>
                    <a:lnTo>
                      <a:pt x="23725" y="25519"/>
                    </a:lnTo>
                    <a:lnTo>
                      <a:pt x="23822" y="25461"/>
                    </a:lnTo>
                    <a:lnTo>
                      <a:pt x="23937" y="25423"/>
                    </a:lnTo>
                    <a:lnTo>
                      <a:pt x="24072" y="25423"/>
                    </a:lnTo>
                    <a:lnTo>
                      <a:pt x="24227" y="25442"/>
                    </a:lnTo>
                    <a:lnTo>
                      <a:pt x="24400" y="25480"/>
                    </a:lnTo>
                    <a:lnTo>
                      <a:pt x="24554" y="25538"/>
                    </a:lnTo>
                    <a:lnTo>
                      <a:pt x="24689" y="25615"/>
                    </a:lnTo>
                    <a:lnTo>
                      <a:pt x="25133" y="25885"/>
                    </a:lnTo>
                    <a:lnTo>
                      <a:pt x="25557" y="26156"/>
                    </a:lnTo>
                    <a:lnTo>
                      <a:pt x="26425" y="26696"/>
                    </a:lnTo>
                    <a:lnTo>
                      <a:pt x="26850" y="26966"/>
                    </a:lnTo>
                    <a:lnTo>
                      <a:pt x="27293" y="27197"/>
                    </a:lnTo>
                    <a:lnTo>
                      <a:pt x="27737" y="27429"/>
                    </a:lnTo>
                    <a:lnTo>
                      <a:pt x="28200" y="27602"/>
                    </a:lnTo>
                    <a:lnTo>
                      <a:pt x="28451" y="27679"/>
                    </a:lnTo>
                    <a:lnTo>
                      <a:pt x="28701" y="27737"/>
                    </a:lnTo>
                    <a:lnTo>
                      <a:pt x="28952" y="27776"/>
                    </a:lnTo>
                    <a:lnTo>
                      <a:pt x="29222" y="27795"/>
                    </a:lnTo>
                    <a:lnTo>
                      <a:pt x="29724" y="27795"/>
                    </a:lnTo>
                    <a:lnTo>
                      <a:pt x="29994" y="27756"/>
                    </a:lnTo>
                    <a:lnTo>
                      <a:pt x="30245" y="27718"/>
                    </a:lnTo>
                    <a:lnTo>
                      <a:pt x="30476" y="27660"/>
                    </a:lnTo>
                    <a:lnTo>
                      <a:pt x="30707" y="27564"/>
                    </a:lnTo>
                    <a:lnTo>
                      <a:pt x="30939" y="27467"/>
                    </a:lnTo>
                    <a:lnTo>
                      <a:pt x="31151" y="27351"/>
                    </a:lnTo>
                    <a:lnTo>
                      <a:pt x="31344" y="27197"/>
                    </a:lnTo>
                    <a:lnTo>
                      <a:pt x="31518" y="27043"/>
                    </a:lnTo>
                    <a:lnTo>
                      <a:pt x="31672" y="26850"/>
                    </a:lnTo>
                    <a:lnTo>
                      <a:pt x="31807" y="26638"/>
                    </a:lnTo>
                    <a:lnTo>
                      <a:pt x="31942" y="26387"/>
                    </a:lnTo>
                    <a:lnTo>
                      <a:pt x="32058" y="26117"/>
                    </a:lnTo>
                    <a:lnTo>
                      <a:pt x="32135" y="25847"/>
                    </a:lnTo>
                    <a:lnTo>
                      <a:pt x="32212" y="25558"/>
                    </a:lnTo>
                    <a:lnTo>
                      <a:pt x="32270" y="25249"/>
                    </a:lnTo>
                    <a:lnTo>
                      <a:pt x="32289" y="24940"/>
                    </a:lnTo>
                    <a:lnTo>
                      <a:pt x="32308" y="24612"/>
                    </a:lnTo>
                    <a:lnTo>
                      <a:pt x="32308" y="24285"/>
                    </a:lnTo>
                    <a:lnTo>
                      <a:pt x="32289" y="23957"/>
                    </a:lnTo>
                    <a:lnTo>
                      <a:pt x="32251" y="23609"/>
                    </a:lnTo>
                    <a:lnTo>
                      <a:pt x="32212" y="23262"/>
                    </a:lnTo>
                    <a:lnTo>
                      <a:pt x="32135" y="22915"/>
                    </a:lnTo>
                    <a:lnTo>
                      <a:pt x="31980" y="22201"/>
                    </a:lnTo>
                    <a:lnTo>
                      <a:pt x="31788" y="21488"/>
                    </a:lnTo>
                    <a:lnTo>
                      <a:pt x="31556" y="20774"/>
                    </a:lnTo>
                    <a:lnTo>
                      <a:pt x="31305" y="20080"/>
                    </a:lnTo>
                    <a:lnTo>
                      <a:pt x="31016" y="19405"/>
                    </a:lnTo>
                    <a:lnTo>
                      <a:pt x="30727" y="18749"/>
                    </a:lnTo>
                    <a:lnTo>
                      <a:pt x="30418" y="18132"/>
                    </a:lnTo>
                    <a:lnTo>
                      <a:pt x="30129" y="17572"/>
                    </a:lnTo>
                    <a:lnTo>
                      <a:pt x="29839" y="17051"/>
                    </a:lnTo>
                    <a:lnTo>
                      <a:pt x="29569" y="16588"/>
                    </a:lnTo>
                    <a:lnTo>
                      <a:pt x="29049" y="15720"/>
                    </a:lnTo>
                    <a:lnTo>
                      <a:pt x="28509" y="14795"/>
                    </a:lnTo>
                    <a:lnTo>
                      <a:pt x="27428" y="12827"/>
                    </a:lnTo>
                    <a:lnTo>
                      <a:pt x="26310" y="10763"/>
                    </a:lnTo>
                    <a:lnTo>
                      <a:pt x="25133" y="8680"/>
                    </a:lnTo>
                    <a:lnTo>
                      <a:pt x="24535" y="7639"/>
                    </a:lnTo>
                    <a:lnTo>
                      <a:pt x="23937" y="6616"/>
                    </a:lnTo>
                    <a:lnTo>
                      <a:pt x="23320" y="5633"/>
                    </a:lnTo>
                    <a:lnTo>
                      <a:pt x="22683" y="4687"/>
                    </a:lnTo>
                    <a:lnTo>
                      <a:pt x="22028" y="3781"/>
                    </a:lnTo>
                    <a:lnTo>
                      <a:pt x="21700" y="3337"/>
                    </a:lnTo>
                    <a:lnTo>
                      <a:pt x="21372" y="2932"/>
                    </a:lnTo>
                    <a:lnTo>
                      <a:pt x="21044" y="2527"/>
                    </a:lnTo>
                    <a:lnTo>
                      <a:pt x="20697" y="2141"/>
                    </a:lnTo>
                    <a:lnTo>
                      <a:pt x="20369" y="1775"/>
                    </a:lnTo>
                    <a:lnTo>
                      <a:pt x="20022" y="1428"/>
                    </a:lnTo>
                    <a:lnTo>
                      <a:pt x="19752" y="1158"/>
                    </a:lnTo>
                    <a:lnTo>
                      <a:pt x="19462" y="945"/>
                    </a:lnTo>
                    <a:lnTo>
                      <a:pt x="19192" y="733"/>
                    </a:lnTo>
                    <a:lnTo>
                      <a:pt x="18903" y="560"/>
                    </a:lnTo>
                    <a:lnTo>
                      <a:pt x="18633" y="405"/>
                    </a:lnTo>
                    <a:lnTo>
                      <a:pt x="18363" y="290"/>
                    </a:lnTo>
                    <a:lnTo>
                      <a:pt x="18093" y="174"/>
                    </a:lnTo>
                    <a:lnTo>
                      <a:pt x="17804" y="97"/>
                    </a:lnTo>
                    <a:lnTo>
                      <a:pt x="17533" y="58"/>
                    </a:lnTo>
                    <a:lnTo>
                      <a:pt x="17263" y="20"/>
                    </a:lnTo>
                    <a:lnTo>
                      <a:pt x="16993" y="0"/>
                    </a:lnTo>
                    <a:close/>
                  </a:path>
                </a:pathLst>
              </a:custGeom>
              <a:gradFill>
                <a:gsLst>
                  <a:gs pos="0">
                    <a:srgbClr val="8CC396"/>
                  </a:gs>
                  <a:gs pos="100000">
                    <a:srgbClr val="4D7F56"/>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 name="Google Shape;2013;p31"/>
              <p:cNvSpPr/>
              <p:nvPr/>
            </p:nvSpPr>
            <p:spPr>
              <a:xfrm>
                <a:off x="-1333525" y="1090025"/>
                <a:ext cx="805800" cy="208825"/>
              </a:xfrm>
              <a:custGeom>
                <a:avLst/>
                <a:gdLst/>
                <a:ahLst/>
                <a:cxnLst/>
                <a:rect l="l" t="t" r="r" b="b"/>
                <a:pathLst>
                  <a:path w="32232" h="8353" extrusionOk="0">
                    <a:moveTo>
                      <a:pt x="22510" y="1"/>
                    </a:moveTo>
                    <a:lnTo>
                      <a:pt x="22356" y="20"/>
                    </a:lnTo>
                    <a:lnTo>
                      <a:pt x="22183" y="39"/>
                    </a:lnTo>
                    <a:lnTo>
                      <a:pt x="22009" y="78"/>
                    </a:lnTo>
                    <a:lnTo>
                      <a:pt x="21700" y="174"/>
                    </a:lnTo>
                    <a:lnTo>
                      <a:pt x="21392" y="309"/>
                    </a:lnTo>
                    <a:lnTo>
                      <a:pt x="21083" y="464"/>
                    </a:lnTo>
                    <a:lnTo>
                      <a:pt x="20813" y="657"/>
                    </a:lnTo>
                    <a:lnTo>
                      <a:pt x="20273" y="1004"/>
                    </a:lnTo>
                    <a:lnTo>
                      <a:pt x="19887" y="1274"/>
                    </a:lnTo>
                    <a:lnTo>
                      <a:pt x="19501" y="1524"/>
                    </a:lnTo>
                    <a:lnTo>
                      <a:pt x="19096" y="1756"/>
                    </a:lnTo>
                    <a:lnTo>
                      <a:pt x="18691" y="1968"/>
                    </a:lnTo>
                    <a:lnTo>
                      <a:pt x="18286" y="2142"/>
                    </a:lnTo>
                    <a:lnTo>
                      <a:pt x="18074" y="2200"/>
                    </a:lnTo>
                    <a:lnTo>
                      <a:pt x="17862" y="2257"/>
                    </a:lnTo>
                    <a:lnTo>
                      <a:pt x="17650" y="2296"/>
                    </a:lnTo>
                    <a:lnTo>
                      <a:pt x="17418" y="2335"/>
                    </a:lnTo>
                    <a:lnTo>
                      <a:pt x="16994" y="2335"/>
                    </a:lnTo>
                    <a:lnTo>
                      <a:pt x="16627" y="2296"/>
                    </a:lnTo>
                    <a:lnTo>
                      <a:pt x="16261" y="2219"/>
                    </a:lnTo>
                    <a:lnTo>
                      <a:pt x="15914" y="2103"/>
                    </a:lnTo>
                    <a:lnTo>
                      <a:pt x="15547" y="1987"/>
                    </a:lnTo>
                    <a:lnTo>
                      <a:pt x="15084" y="1852"/>
                    </a:lnTo>
                    <a:lnTo>
                      <a:pt x="14602" y="1717"/>
                    </a:lnTo>
                    <a:lnTo>
                      <a:pt x="14371" y="1679"/>
                    </a:lnTo>
                    <a:lnTo>
                      <a:pt x="14120" y="1640"/>
                    </a:lnTo>
                    <a:lnTo>
                      <a:pt x="13869" y="1640"/>
                    </a:lnTo>
                    <a:lnTo>
                      <a:pt x="13618" y="1660"/>
                    </a:lnTo>
                    <a:lnTo>
                      <a:pt x="13426" y="1698"/>
                    </a:lnTo>
                    <a:lnTo>
                      <a:pt x="13213" y="1737"/>
                    </a:lnTo>
                    <a:lnTo>
                      <a:pt x="13021" y="1795"/>
                    </a:lnTo>
                    <a:lnTo>
                      <a:pt x="12828" y="1872"/>
                    </a:lnTo>
                    <a:lnTo>
                      <a:pt x="12461" y="2026"/>
                    </a:lnTo>
                    <a:lnTo>
                      <a:pt x="12095" y="2219"/>
                    </a:lnTo>
                    <a:lnTo>
                      <a:pt x="11670" y="2412"/>
                    </a:lnTo>
                    <a:lnTo>
                      <a:pt x="11458" y="2508"/>
                    </a:lnTo>
                    <a:lnTo>
                      <a:pt x="11246" y="2605"/>
                    </a:lnTo>
                    <a:lnTo>
                      <a:pt x="10860" y="2720"/>
                    </a:lnTo>
                    <a:lnTo>
                      <a:pt x="10455" y="2798"/>
                    </a:lnTo>
                    <a:lnTo>
                      <a:pt x="10050" y="2836"/>
                    </a:lnTo>
                    <a:lnTo>
                      <a:pt x="9626" y="2855"/>
                    </a:lnTo>
                    <a:lnTo>
                      <a:pt x="9201" y="2855"/>
                    </a:lnTo>
                    <a:lnTo>
                      <a:pt x="8796" y="2836"/>
                    </a:lnTo>
                    <a:lnTo>
                      <a:pt x="7948" y="2759"/>
                    </a:lnTo>
                    <a:lnTo>
                      <a:pt x="7446" y="2701"/>
                    </a:lnTo>
                    <a:lnTo>
                      <a:pt x="6925" y="2663"/>
                    </a:lnTo>
                    <a:lnTo>
                      <a:pt x="6231" y="2643"/>
                    </a:lnTo>
                    <a:lnTo>
                      <a:pt x="5517" y="2663"/>
                    </a:lnTo>
                    <a:lnTo>
                      <a:pt x="4823" y="2720"/>
                    </a:lnTo>
                    <a:lnTo>
                      <a:pt x="4129" y="2817"/>
                    </a:lnTo>
                    <a:lnTo>
                      <a:pt x="3434" y="2933"/>
                    </a:lnTo>
                    <a:lnTo>
                      <a:pt x="2740" y="3106"/>
                    </a:lnTo>
                    <a:lnTo>
                      <a:pt x="2084" y="3318"/>
                    </a:lnTo>
                    <a:lnTo>
                      <a:pt x="1409" y="3550"/>
                    </a:lnTo>
                    <a:lnTo>
                      <a:pt x="1409" y="3569"/>
                    </a:lnTo>
                    <a:lnTo>
                      <a:pt x="1158" y="3666"/>
                    </a:lnTo>
                    <a:lnTo>
                      <a:pt x="927" y="3762"/>
                    </a:lnTo>
                    <a:lnTo>
                      <a:pt x="695" y="3897"/>
                    </a:lnTo>
                    <a:lnTo>
                      <a:pt x="483" y="4051"/>
                    </a:lnTo>
                    <a:lnTo>
                      <a:pt x="387" y="4128"/>
                    </a:lnTo>
                    <a:lnTo>
                      <a:pt x="310" y="4225"/>
                    </a:lnTo>
                    <a:lnTo>
                      <a:pt x="232" y="4321"/>
                    </a:lnTo>
                    <a:lnTo>
                      <a:pt x="155" y="4437"/>
                    </a:lnTo>
                    <a:lnTo>
                      <a:pt x="97" y="4572"/>
                    </a:lnTo>
                    <a:lnTo>
                      <a:pt x="59" y="4707"/>
                    </a:lnTo>
                    <a:lnTo>
                      <a:pt x="20" y="4842"/>
                    </a:lnTo>
                    <a:lnTo>
                      <a:pt x="1" y="5016"/>
                    </a:lnTo>
                    <a:lnTo>
                      <a:pt x="1" y="5324"/>
                    </a:lnTo>
                    <a:lnTo>
                      <a:pt x="20" y="5614"/>
                    </a:lnTo>
                    <a:lnTo>
                      <a:pt x="97" y="5884"/>
                    </a:lnTo>
                    <a:lnTo>
                      <a:pt x="213" y="6115"/>
                    </a:lnTo>
                    <a:lnTo>
                      <a:pt x="348" y="6366"/>
                    </a:lnTo>
                    <a:lnTo>
                      <a:pt x="522" y="6578"/>
                    </a:lnTo>
                    <a:lnTo>
                      <a:pt x="715" y="6810"/>
                    </a:lnTo>
                    <a:lnTo>
                      <a:pt x="946" y="7022"/>
                    </a:lnTo>
                    <a:lnTo>
                      <a:pt x="1139" y="7176"/>
                    </a:lnTo>
                    <a:lnTo>
                      <a:pt x="1351" y="7330"/>
                    </a:lnTo>
                    <a:lnTo>
                      <a:pt x="1563" y="7446"/>
                    </a:lnTo>
                    <a:lnTo>
                      <a:pt x="1775" y="7523"/>
                    </a:lnTo>
                    <a:lnTo>
                      <a:pt x="1988" y="7600"/>
                    </a:lnTo>
                    <a:lnTo>
                      <a:pt x="2219" y="7639"/>
                    </a:lnTo>
                    <a:lnTo>
                      <a:pt x="2431" y="7639"/>
                    </a:lnTo>
                    <a:lnTo>
                      <a:pt x="2663" y="7620"/>
                    </a:lnTo>
                    <a:lnTo>
                      <a:pt x="2952" y="7562"/>
                    </a:lnTo>
                    <a:lnTo>
                      <a:pt x="3222" y="7465"/>
                    </a:lnTo>
                    <a:lnTo>
                      <a:pt x="3492" y="7330"/>
                    </a:lnTo>
                    <a:lnTo>
                      <a:pt x="3743" y="7176"/>
                    </a:lnTo>
                    <a:lnTo>
                      <a:pt x="3974" y="7002"/>
                    </a:lnTo>
                    <a:lnTo>
                      <a:pt x="4206" y="6810"/>
                    </a:lnTo>
                    <a:lnTo>
                      <a:pt x="4649" y="6385"/>
                    </a:lnTo>
                    <a:lnTo>
                      <a:pt x="5112" y="5961"/>
                    </a:lnTo>
                    <a:lnTo>
                      <a:pt x="5344" y="5787"/>
                    </a:lnTo>
                    <a:lnTo>
                      <a:pt x="5575" y="5614"/>
                    </a:lnTo>
                    <a:lnTo>
                      <a:pt x="5807" y="5459"/>
                    </a:lnTo>
                    <a:lnTo>
                      <a:pt x="6057" y="5344"/>
                    </a:lnTo>
                    <a:lnTo>
                      <a:pt x="6327" y="5266"/>
                    </a:lnTo>
                    <a:lnTo>
                      <a:pt x="6463" y="5247"/>
                    </a:lnTo>
                    <a:lnTo>
                      <a:pt x="6598" y="5228"/>
                    </a:lnTo>
                    <a:lnTo>
                      <a:pt x="6771" y="5247"/>
                    </a:lnTo>
                    <a:lnTo>
                      <a:pt x="6945" y="5247"/>
                    </a:lnTo>
                    <a:lnTo>
                      <a:pt x="7099" y="5286"/>
                    </a:lnTo>
                    <a:lnTo>
                      <a:pt x="7273" y="5344"/>
                    </a:lnTo>
                    <a:lnTo>
                      <a:pt x="7408" y="5401"/>
                    </a:lnTo>
                    <a:lnTo>
                      <a:pt x="7562" y="5479"/>
                    </a:lnTo>
                    <a:lnTo>
                      <a:pt x="7697" y="5575"/>
                    </a:lnTo>
                    <a:lnTo>
                      <a:pt x="7832" y="5672"/>
                    </a:lnTo>
                    <a:lnTo>
                      <a:pt x="8102" y="5884"/>
                    </a:lnTo>
                    <a:lnTo>
                      <a:pt x="8353" y="6134"/>
                    </a:lnTo>
                    <a:lnTo>
                      <a:pt x="8584" y="6424"/>
                    </a:lnTo>
                    <a:lnTo>
                      <a:pt x="8835" y="6694"/>
                    </a:lnTo>
                    <a:lnTo>
                      <a:pt x="9086" y="7002"/>
                    </a:lnTo>
                    <a:lnTo>
                      <a:pt x="9336" y="7272"/>
                    </a:lnTo>
                    <a:lnTo>
                      <a:pt x="9607" y="7542"/>
                    </a:lnTo>
                    <a:lnTo>
                      <a:pt x="9877" y="7774"/>
                    </a:lnTo>
                    <a:lnTo>
                      <a:pt x="10089" y="7909"/>
                    </a:lnTo>
                    <a:lnTo>
                      <a:pt x="10301" y="8025"/>
                    </a:lnTo>
                    <a:lnTo>
                      <a:pt x="10513" y="8121"/>
                    </a:lnTo>
                    <a:lnTo>
                      <a:pt x="10725" y="8218"/>
                    </a:lnTo>
                    <a:lnTo>
                      <a:pt x="10937" y="8275"/>
                    </a:lnTo>
                    <a:lnTo>
                      <a:pt x="11150" y="8314"/>
                    </a:lnTo>
                    <a:lnTo>
                      <a:pt x="11362" y="8333"/>
                    </a:lnTo>
                    <a:lnTo>
                      <a:pt x="11593" y="8353"/>
                    </a:lnTo>
                    <a:lnTo>
                      <a:pt x="11805" y="8333"/>
                    </a:lnTo>
                    <a:lnTo>
                      <a:pt x="12018" y="8314"/>
                    </a:lnTo>
                    <a:lnTo>
                      <a:pt x="12230" y="8275"/>
                    </a:lnTo>
                    <a:lnTo>
                      <a:pt x="12442" y="8218"/>
                    </a:lnTo>
                    <a:lnTo>
                      <a:pt x="12654" y="8160"/>
                    </a:lnTo>
                    <a:lnTo>
                      <a:pt x="12866" y="8063"/>
                    </a:lnTo>
                    <a:lnTo>
                      <a:pt x="13059" y="7986"/>
                    </a:lnTo>
                    <a:lnTo>
                      <a:pt x="13271" y="7870"/>
                    </a:lnTo>
                    <a:lnTo>
                      <a:pt x="13657" y="7639"/>
                    </a:lnTo>
                    <a:lnTo>
                      <a:pt x="14024" y="7350"/>
                    </a:lnTo>
                    <a:lnTo>
                      <a:pt x="14351" y="7041"/>
                    </a:lnTo>
                    <a:lnTo>
                      <a:pt x="14679" y="6694"/>
                    </a:lnTo>
                    <a:lnTo>
                      <a:pt x="14911" y="6424"/>
                    </a:lnTo>
                    <a:lnTo>
                      <a:pt x="15142" y="6173"/>
                    </a:lnTo>
                    <a:lnTo>
                      <a:pt x="15393" y="5922"/>
                    </a:lnTo>
                    <a:lnTo>
                      <a:pt x="15663" y="5729"/>
                    </a:lnTo>
                    <a:lnTo>
                      <a:pt x="15798" y="5633"/>
                    </a:lnTo>
                    <a:lnTo>
                      <a:pt x="15933" y="5556"/>
                    </a:lnTo>
                    <a:lnTo>
                      <a:pt x="16087" y="5498"/>
                    </a:lnTo>
                    <a:lnTo>
                      <a:pt x="16222" y="5440"/>
                    </a:lnTo>
                    <a:lnTo>
                      <a:pt x="16357" y="5421"/>
                    </a:lnTo>
                    <a:lnTo>
                      <a:pt x="16512" y="5401"/>
                    </a:lnTo>
                    <a:lnTo>
                      <a:pt x="16666" y="5401"/>
                    </a:lnTo>
                    <a:lnTo>
                      <a:pt x="16820" y="5421"/>
                    </a:lnTo>
                    <a:lnTo>
                      <a:pt x="17013" y="5479"/>
                    </a:lnTo>
                    <a:lnTo>
                      <a:pt x="17206" y="5575"/>
                    </a:lnTo>
                    <a:lnTo>
                      <a:pt x="17399" y="5691"/>
                    </a:lnTo>
                    <a:lnTo>
                      <a:pt x="17592" y="5807"/>
                    </a:lnTo>
                    <a:lnTo>
                      <a:pt x="17920" y="6038"/>
                    </a:lnTo>
                    <a:lnTo>
                      <a:pt x="18441" y="6385"/>
                    </a:lnTo>
                    <a:lnTo>
                      <a:pt x="18981" y="6732"/>
                    </a:lnTo>
                    <a:lnTo>
                      <a:pt x="19270" y="6887"/>
                    </a:lnTo>
                    <a:lnTo>
                      <a:pt x="19559" y="7022"/>
                    </a:lnTo>
                    <a:lnTo>
                      <a:pt x="19868" y="7137"/>
                    </a:lnTo>
                    <a:lnTo>
                      <a:pt x="20157" y="7234"/>
                    </a:lnTo>
                    <a:lnTo>
                      <a:pt x="20524" y="7311"/>
                    </a:lnTo>
                    <a:lnTo>
                      <a:pt x="20910" y="7350"/>
                    </a:lnTo>
                    <a:lnTo>
                      <a:pt x="21295" y="7350"/>
                    </a:lnTo>
                    <a:lnTo>
                      <a:pt x="21488" y="7330"/>
                    </a:lnTo>
                    <a:lnTo>
                      <a:pt x="21681" y="7292"/>
                    </a:lnTo>
                    <a:lnTo>
                      <a:pt x="21855" y="7234"/>
                    </a:lnTo>
                    <a:lnTo>
                      <a:pt x="22048" y="7176"/>
                    </a:lnTo>
                    <a:lnTo>
                      <a:pt x="22221" y="7099"/>
                    </a:lnTo>
                    <a:lnTo>
                      <a:pt x="22395" y="7002"/>
                    </a:lnTo>
                    <a:lnTo>
                      <a:pt x="22549" y="6906"/>
                    </a:lnTo>
                    <a:lnTo>
                      <a:pt x="22703" y="6771"/>
                    </a:lnTo>
                    <a:lnTo>
                      <a:pt x="22838" y="6636"/>
                    </a:lnTo>
                    <a:lnTo>
                      <a:pt x="22954" y="6482"/>
                    </a:lnTo>
                    <a:lnTo>
                      <a:pt x="23128" y="6231"/>
                    </a:lnTo>
                    <a:lnTo>
                      <a:pt x="23282" y="5961"/>
                    </a:lnTo>
                    <a:lnTo>
                      <a:pt x="23456" y="5633"/>
                    </a:lnTo>
                    <a:lnTo>
                      <a:pt x="23552" y="5479"/>
                    </a:lnTo>
                    <a:lnTo>
                      <a:pt x="23668" y="5344"/>
                    </a:lnTo>
                    <a:lnTo>
                      <a:pt x="23764" y="5247"/>
                    </a:lnTo>
                    <a:lnTo>
                      <a:pt x="23880" y="5151"/>
                    </a:lnTo>
                    <a:lnTo>
                      <a:pt x="24015" y="5093"/>
                    </a:lnTo>
                    <a:lnTo>
                      <a:pt x="24169" y="5074"/>
                    </a:lnTo>
                    <a:lnTo>
                      <a:pt x="24304" y="5093"/>
                    </a:lnTo>
                    <a:lnTo>
                      <a:pt x="24439" y="5131"/>
                    </a:lnTo>
                    <a:lnTo>
                      <a:pt x="24594" y="5189"/>
                    </a:lnTo>
                    <a:lnTo>
                      <a:pt x="24729" y="5266"/>
                    </a:lnTo>
                    <a:lnTo>
                      <a:pt x="25327" y="5614"/>
                    </a:lnTo>
                    <a:lnTo>
                      <a:pt x="25924" y="5999"/>
                    </a:lnTo>
                    <a:lnTo>
                      <a:pt x="26465" y="6347"/>
                    </a:lnTo>
                    <a:lnTo>
                      <a:pt x="27043" y="6694"/>
                    </a:lnTo>
                    <a:lnTo>
                      <a:pt x="27333" y="6848"/>
                    </a:lnTo>
                    <a:lnTo>
                      <a:pt x="27641" y="7002"/>
                    </a:lnTo>
                    <a:lnTo>
                      <a:pt x="27950" y="7137"/>
                    </a:lnTo>
                    <a:lnTo>
                      <a:pt x="28258" y="7253"/>
                    </a:lnTo>
                    <a:lnTo>
                      <a:pt x="28606" y="7350"/>
                    </a:lnTo>
                    <a:lnTo>
                      <a:pt x="28953" y="7427"/>
                    </a:lnTo>
                    <a:lnTo>
                      <a:pt x="29300" y="7465"/>
                    </a:lnTo>
                    <a:lnTo>
                      <a:pt x="29628" y="7465"/>
                    </a:lnTo>
                    <a:lnTo>
                      <a:pt x="29975" y="7446"/>
                    </a:lnTo>
                    <a:lnTo>
                      <a:pt x="30303" y="7388"/>
                    </a:lnTo>
                    <a:lnTo>
                      <a:pt x="30612" y="7311"/>
                    </a:lnTo>
                    <a:lnTo>
                      <a:pt x="30920" y="7195"/>
                    </a:lnTo>
                    <a:lnTo>
                      <a:pt x="31113" y="7099"/>
                    </a:lnTo>
                    <a:lnTo>
                      <a:pt x="31306" y="6983"/>
                    </a:lnTo>
                    <a:lnTo>
                      <a:pt x="31518" y="6867"/>
                    </a:lnTo>
                    <a:lnTo>
                      <a:pt x="31692" y="6713"/>
                    </a:lnTo>
                    <a:lnTo>
                      <a:pt x="31865" y="6559"/>
                    </a:lnTo>
                    <a:lnTo>
                      <a:pt x="32000" y="6385"/>
                    </a:lnTo>
                    <a:lnTo>
                      <a:pt x="32116" y="6212"/>
                    </a:lnTo>
                    <a:lnTo>
                      <a:pt x="32193" y="5999"/>
                    </a:lnTo>
                    <a:lnTo>
                      <a:pt x="32213" y="5903"/>
                    </a:lnTo>
                    <a:lnTo>
                      <a:pt x="32232" y="5787"/>
                    </a:lnTo>
                    <a:lnTo>
                      <a:pt x="32232" y="5691"/>
                    </a:lnTo>
                    <a:lnTo>
                      <a:pt x="32213" y="5575"/>
                    </a:lnTo>
                    <a:lnTo>
                      <a:pt x="32174" y="5479"/>
                    </a:lnTo>
                    <a:lnTo>
                      <a:pt x="32135" y="5382"/>
                    </a:lnTo>
                    <a:lnTo>
                      <a:pt x="32020" y="5170"/>
                    </a:lnTo>
                    <a:lnTo>
                      <a:pt x="31885" y="5016"/>
                    </a:lnTo>
                    <a:lnTo>
                      <a:pt x="31750" y="4881"/>
                    </a:lnTo>
                    <a:lnTo>
                      <a:pt x="31576" y="4784"/>
                    </a:lnTo>
                    <a:lnTo>
                      <a:pt x="31402" y="4688"/>
                    </a:lnTo>
                    <a:lnTo>
                      <a:pt x="31229" y="4611"/>
                    </a:lnTo>
                    <a:lnTo>
                      <a:pt x="31055" y="4572"/>
                    </a:lnTo>
                    <a:lnTo>
                      <a:pt x="30727" y="4495"/>
                    </a:lnTo>
                    <a:lnTo>
                      <a:pt x="30399" y="4456"/>
                    </a:lnTo>
                    <a:lnTo>
                      <a:pt x="30052" y="4456"/>
                    </a:lnTo>
                    <a:lnTo>
                      <a:pt x="29705" y="4437"/>
                    </a:lnTo>
                    <a:lnTo>
                      <a:pt x="29377" y="4398"/>
                    </a:lnTo>
                    <a:lnTo>
                      <a:pt x="29146" y="4360"/>
                    </a:lnTo>
                    <a:lnTo>
                      <a:pt x="28953" y="4302"/>
                    </a:lnTo>
                    <a:lnTo>
                      <a:pt x="28741" y="4225"/>
                    </a:lnTo>
                    <a:lnTo>
                      <a:pt x="28548" y="4148"/>
                    </a:lnTo>
                    <a:lnTo>
                      <a:pt x="28162" y="3974"/>
                    </a:lnTo>
                    <a:lnTo>
                      <a:pt x="27795" y="3743"/>
                    </a:lnTo>
                    <a:lnTo>
                      <a:pt x="27448" y="3511"/>
                    </a:lnTo>
                    <a:lnTo>
                      <a:pt x="27140" y="3241"/>
                    </a:lnTo>
                    <a:lnTo>
                      <a:pt x="26831" y="2990"/>
                    </a:lnTo>
                    <a:lnTo>
                      <a:pt x="26561" y="2720"/>
                    </a:lnTo>
                    <a:lnTo>
                      <a:pt x="26040" y="2200"/>
                    </a:lnTo>
                    <a:lnTo>
                      <a:pt x="25558" y="1717"/>
                    </a:lnTo>
                    <a:lnTo>
                      <a:pt x="25076" y="1254"/>
                    </a:lnTo>
                    <a:lnTo>
                      <a:pt x="24806" y="1042"/>
                    </a:lnTo>
                    <a:lnTo>
                      <a:pt x="24536" y="830"/>
                    </a:lnTo>
                    <a:lnTo>
                      <a:pt x="24266" y="637"/>
                    </a:lnTo>
                    <a:lnTo>
                      <a:pt x="23976" y="444"/>
                    </a:lnTo>
                    <a:lnTo>
                      <a:pt x="23648" y="271"/>
                    </a:lnTo>
                    <a:lnTo>
                      <a:pt x="23321" y="136"/>
                    </a:lnTo>
                    <a:lnTo>
                      <a:pt x="22993" y="59"/>
                    </a:lnTo>
                    <a:lnTo>
                      <a:pt x="22684" y="20"/>
                    </a:lnTo>
                    <a:lnTo>
                      <a:pt x="22510" y="1"/>
                    </a:lnTo>
                    <a:close/>
                  </a:path>
                </a:pathLst>
              </a:custGeom>
              <a:gradFill>
                <a:gsLst>
                  <a:gs pos="0">
                    <a:schemeClr val="lt1"/>
                  </a:gs>
                  <a:gs pos="100000">
                    <a:srgbClr val="B6C9DB"/>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 name="Google Shape;2014;p31"/>
              <p:cNvSpPr/>
              <p:nvPr/>
            </p:nvSpPr>
            <p:spPr>
              <a:xfrm>
                <a:off x="-1222125" y="353200"/>
                <a:ext cx="593150" cy="571950"/>
              </a:xfrm>
              <a:custGeom>
                <a:avLst/>
                <a:gdLst/>
                <a:ahLst/>
                <a:cxnLst/>
                <a:rect l="l" t="t" r="r" b="b"/>
                <a:pathLst>
                  <a:path w="23726" h="22878" extrusionOk="0">
                    <a:moveTo>
                      <a:pt x="12152" y="1"/>
                    </a:moveTo>
                    <a:lnTo>
                      <a:pt x="11940" y="39"/>
                    </a:lnTo>
                    <a:lnTo>
                      <a:pt x="11747" y="59"/>
                    </a:lnTo>
                    <a:lnTo>
                      <a:pt x="11535" y="117"/>
                    </a:lnTo>
                    <a:lnTo>
                      <a:pt x="11342" y="175"/>
                    </a:lnTo>
                    <a:lnTo>
                      <a:pt x="10937" y="329"/>
                    </a:lnTo>
                    <a:lnTo>
                      <a:pt x="10532" y="541"/>
                    </a:lnTo>
                    <a:lnTo>
                      <a:pt x="10127" y="792"/>
                    </a:lnTo>
                    <a:lnTo>
                      <a:pt x="9741" y="1081"/>
                    </a:lnTo>
                    <a:lnTo>
                      <a:pt x="9355" y="1390"/>
                    </a:lnTo>
                    <a:lnTo>
                      <a:pt x="8970" y="1718"/>
                    </a:lnTo>
                    <a:lnTo>
                      <a:pt x="8584" y="2084"/>
                    </a:lnTo>
                    <a:lnTo>
                      <a:pt x="8198" y="2451"/>
                    </a:lnTo>
                    <a:lnTo>
                      <a:pt x="7870" y="2817"/>
                    </a:lnTo>
                    <a:lnTo>
                      <a:pt x="7523" y="3184"/>
                    </a:lnTo>
                    <a:lnTo>
                      <a:pt x="6867" y="3955"/>
                    </a:lnTo>
                    <a:lnTo>
                      <a:pt x="6231" y="4746"/>
                    </a:lnTo>
                    <a:lnTo>
                      <a:pt x="5633" y="5595"/>
                    </a:lnTo>
                    <a:lnTo>
                      <a:pt x="5035" y="6463"/>
                    </a:lnTo>
                    <a:lnTo>
                      <a:pt x="4475" y="7350"/>
                    </a:lnTo>
                    <a:lnTo>
                      <a:pt x="3935" y="8276"/>
                    </a:lnTo>
                    <a:lnTo>
                      <a:pt x="3434" y="9221"/>
                    </a:lnTo>
                    <a:lnTo>
                      <a:pt x="2952" y="10166"/>
                    </a:lnTo>
                    <a:lnTo>
                      <a:pt x="2489" y="11130"/>
                    </a:lnTo>
                    <a:lnTo>
                      <a:pt x="2045" y="12095"/>
                    </a:lnTo>
                    <a:lnTo>
                      <a:pt x="1640" y="13078"/>
                    </a:lnTo>
                    <a:lnTo>
                      <a:pt x="1274" y="14043"/>
                    </a:lnTo>
                    <a:lnTo>
                      <a:pt x="926" y="15007"/>
                    </a:lnTo>
                    <a:lnTo>
                      <a:pt x="598" y="15972"/>
                    </a:lnTo>
                    <a:lnTo>
                      <a:pt x="309" y="16917"/>
                    </a:lnTo>
                    <a:lnTo>
                      <a:pt x="155" y="17476"/>
                    </a:lnTo>
                    <a:lnTo>
                      <a:pt x="97" y="17766"/>
                    </a:lnTo>
                    <a:lnTo>
                      <a:pt x="58" y="18055"/>
                    </a:lnTo>
                    <a:lnTo>
                      <a:pt x="20" y="18344"/>
                    </a:lnTo>
                    <a:lnTo>
                      <a:pt x="1" y="18634"/>
                    </a:lnTo>
                    <a:lnTo>
                      <a:pt x="1" y="18923"/>
                    </a:lnTo>
                    <a:lnTo>
                      <a:pt x="1" y="19193"/>
                    </a:lnTo>
                    <a:lnTo>
                      <a:pt x="39" y="19482"/>
                    </a:lnTo>
                    <a:lnTo>
                      <a:pt x="97" y="19733"/>
                    </a:lnTo>
                    <a:lnTo>
                      <a:pt x="174" y="20003"/>
                    </a:lnTo>
                    <a:lnTo>
                      <a:pt x="271" y="20235"/>
                    </a:lnTo>
                    <a:lnTo>
                      <a:pt x="406" y="20447"/>
                    </a:lnTo>
                    <a:lnTo>
                      <a:pt x="560" y="20659"/>
                    </a:lnTo>
                    <a:lnTo>
                      <a:pt x="753" y="20832"/>
                    </a:lnTo>
                    <a:lnTo>
                      <a:pt x="965" y="21006"/>
                    </a:lnTo>
                    <a:lnTo>
                      <a:pt x="1158" y="21103"/>
                    </a:lnTo>
                    <a:lnTo>
                      <a:pt x="1370" y="21180"/>
                    </a:lnTo>
                    <a:lnTo>
                      <a:pt x="1582" y="21238"/>
                    </a:lnTo>
                    <a:lnTo>
                      <a:pt x="1775" y="21276"/>
                    </a:lnTo>
                    <a:lnTo>
                      <a:pt x="2219" y="21276"/>
                    </a:lnTo>
                    <a:lnTo>
                      <a:pt x="2431" y="21238"/>
                    </a:lnTo>
                    <a:lnTo>
                      <a:pt x="2643" y="21199"/>
                    </a:lnTo>
                    <a:lnTo>
                      <a:pt x="2874" y="21141"/>
                    </a:lnTo>
                    <a:lnTo>
                      <a:pt x="3087" y="21064"/>
                    </a:lnTo>
                    <a:lnTo>
                      <a:pt x="3299" y="20967"/>
                    </a:lnTo>
                    <a:lnTo>
                      <a:pt x="3511" y="20871"/>
                    </a:lnTo>
                    <a:lnTo>
                      <a:pt x="3704" y="20755"/>
                    </a:lnTo>
                    <a:lnTo>
                      <a:pt x="3897" y="20640"/>
                    </a:lnTo>
                    <a:lnTo>
                      <a:pt x="4263" y="20370"/>
                    </a:lnTo>
                    <a:lnTo>
                      <a:pt x="4610" y="20080"/>
                    </a:lnTo>
                    <a:lnTo>
                      <a:pt x="4938" y="19772"/>
                    </a:lnTo>
                    <a:lnTo>
                      <a:pt x="5613" y="19174"/>
                    </a:lnTo>
                    <a:lnTo>
                      <a:pt x="5961" y="18884"/>
                    </a:lnTo>
                    <a:lnTo>
                      <a:pt x="6308" y="18614"/>
                    </a:lnTo>
                    <a:lnTo>
                      <a:pt x="6694" y="18383"/>
                    </a:lnTo>
                    <a:lnTo>
                      <a:pt x="6886" y="18286"/>
                    </a:lnTo>
                    <a:lnTo>
                      <a:pt x="7099" y="18190"/>
                    </a:lnTo>
                    <a:lnTo>
                      <a:pt x="7176" y="18614"/>
                    </a:lnTo>
                    <a:lnTo>
                      <a:pt x="7272" y="19058"/>
                    </a:lnTo>
                    <a:lnTo>
                      <a:pt x="7388" y="19482"/>
                    </a:lnTo>
                    <a:lnTo>
                      <a:pt x="7523" y="19907"/>
                    </a:lnTo>
                    <a:lnTo>
                      <a:pt x="7677" y="20312"/>
                    </a:lnTo>
                    <a:lnTo>
                      <a:pt x="7851" y="20717"/>
                    </a:lnTo>
                    <a:lnTo>
                      <a:pt x="8063" y="21083"/>
                    </a:lnTo>
                    <a:lnTo>
                      <a:pt x="8295" y="21450"/>
                    </a:lnTo>
                    <a:lnTo>
                      <a:pt x="8430" y="21623"/>
                    </a:lnTo>
                    <a:lnTo>
                      <a:pt x="8584" y="21797"/>
                    </a:lnTo>
                    <a:lnTo>
                      <a:pt x="8738" y="21951"/>
                    </a:lnTo>
                    <a:lnTo>
                      <a:pt x="8912" y="22106"/>
                    </a:lnTo>
                    <a:lnTo>
                      <a:pt x="9085" y="22241"/>
                    </a:lnTo>
                    <a:lnTo>
                      <a:pt x="9259" y="22376"/>
                    </a:lnTo>
                    <a:lnTo>
                      <a:pt x="9452" y="22491"/>
                    </a:lnTo>
                    <a:lnTo>
                      <a:pt x="9645" y="22588"/>
                    </a:lnTo>
                    <a:lnTo>
                      <a:pt x="9838" y="22665"/>
                    </a:lnTo>
                    <a:lnTo>
                      <a:pt x="10050" y="22742"/>
                    </a:lnTo>
                    <a:lnTo>
                      <a:pt x="10243" y="22800"/>
                    </a:lnTo>
                    <a:lnTo>
                      <a:pt x="10455" y="22858"/>
                    </a:lnTo>
                    <a:lnTo>
                      <a:pt x="10667" y="22877"/>
                    </a:lnTo>
                    <a:lnTo>
                      <a:pt x="11111" y="22877"/>
                    </a:lnTo>
                    <a:lnTo>
                      <a:pt x="11323" y="22838"/>
                    </a:lnTo>
                    <a:lnTo>
                      <a:pt x="11612" y="22761"/>
                    </a:lnTo>
                    <a:lnTo>
                      <a:pt x="11901" y="22665"/>
                    </a:lnTo>
                    <a:lnTo>
                      <a:pt x="12171" y="22530"/>
                    </a:lnTo>
                    <a:lnTo>
                      <a:pt x="12403" y="22356"/>
                    </a:lnTo>
                    <a:lnTo>
                      <a:pt x="12654" y="22163"/>
                    </a:lnTo>
                    <a:lnTo>
                      <a:pt x="12866" y="21970"/>
                    </a:lnTo>
                    <a:lnTo>
                      <a:pt x="13078" y="21739"/>
                    </a:lnTo>
                    <a:lnTo>
                      <a:pt x="13290" y="21508"/>
                    </a:lnTo>
                    <a:lnTo>
                      <a:pt x="13676" y="20987"/>
                    </a:lnTo>
                    <a:lnTo>
                      <a:pt x="14062" y="20466"/>
                    </a:lnTo>
                    <a:lnTo>
                      <a:pt x="14428" y="19926"/>
                    </a:lnTo>
                    <a:lnTo>
                      <a:pt x="14814" y="19424"/>
                    </a:lnTo>
                    <a:lnTo>
                      <a:pt x="14949" y="19251"/>
                    </a:lnTo>
                    <a:lnTo>
                      <a:pt x="15103" y="19097"/>
                    </a:lnTo>
                    <a:lnTo>
                      <a:pt x="15277" y="18961"/>
                    </a:lnTo>
                    <a:lnTo>
                      <a:pt x="15470" y="18846"/>
                    </a:lnTo>
                    <a:lnTo>
                      <a:pt x="15663" y="18749"/>
                    </a:lnTo>
                    <a:lnTo>
                      <a:pt x="15856" y="18711"/>
                    </a:lnTo>
                    <a:lnTo>
                      <a:pt x="15952" y="18691"/>
                    </a:lnTo>
                    <a:lnTo>
                      <a:pt x="16048" y="18691"/>
                    </a:lnTo>
                    <a:lnTo>
                      <a:pt x="16145" y="18711"/>
                    </a:lnTo>
                    <a:lnTo>
                      <a:pt x="16261" y="18749"/>
                    </a:lnTo>
                    <a:lnTo>
                      <a:pt x="16376" y="18807"/>
                    </a:lnTo>
                    <a:lnTo>
                      <a:pt x="16492" y="18884"/>
                    </a:lnTo>
                    <a:lnTo>
                      <a:pt x="16589" y="18981"/>
                    </a:lnTo>
                    <a:lnTo>
                      <a:pt x="16685" y="19097"/>
                    </a:lnTo>
                    <a:lnTo>
                      <a:pt x="16839" y="19328"/>
                    </a:lnTo>
                    <a:lnTo>
                      <a:pt x="17013" y="19579"/>
                    </a:lnTo>
                    <a:lnTo>
                      <a:pt x="17148" y="19772"/>
                    </a:lnTo>
                    <a:lnTo>
                      <a:pt x="17302" y="19964"/>
                    </a:lnTo>
                    <a:lnTo>
                      <a:pt x="17476" y="20138"/>
                    </a:lnTo>
                    <a:lnTo>
                      <a:pt x="17649" y="20312"/>
                    </a:lnTo>
                    <a:lnTo>
                      <a:pt x="17842" y="20466"/>
                    </a:lnTo>
                    <a:lnTo>
                      <a:pt x="18035" y="20601"/>
                    </a:lnTo>
                    <a:lnTo>
                      <a:pt x="18247" y="20736"/>
                    </a:lnTo>
                    <a:lnTo>
                      <a:pt x="18460" y="20852"/>
                    </a:lnTo>
                    <a:lnTo>
                      <a:pt x="18672" y="20948"/>
                    </a:lnTo>
                    <a:lnTo>
                      <a:pt x="18903" y="21025"/>
                    </a:lnTo>
                    <a:lnTo>
                      <a:pt x="19135" y="21103"/>
                    </a:lnTo>
                    <a:lnTo>
                      <a:pt x="19385" y="21160"/>
                    </a:lnTo>
                    <a:lnTo>
                      <a:pt x="19617" y="21199"/>
                    </a:lnTo>
                    <a:lnTo>
                      <a:pt x="19868" y="21218"/>
                    </a:lnTo>
                    <a:lnTo>
                      <a:pt x="20350" y="21218"/>
                    </a:lnTo>
                    <a:lnTo>
                      <a:pt x="20601" y="21180"/>
                    </a:lnTo>
                    <a:lnTo>
                      <a:pt x="20832" y="21141"/>
                    </a:lnTo>
                    <a:lnTo>
                      <a:pt x="21063" y="21083"/>
                    </a:lnTo>
                    <a:lnTo>
                      <a:pt x="21295" y="21006"/>
                    </a:lnTo>
                    <a:lnTo>
                      <a:pt x="21526" y="20910"/>
                    </a:lnTo>
                    <a:lnTo>
                      <a:pt x="21739" y="20794"/>
                    </a:lnTo>
                    <a:lnTo>
                      <a:pt x="21951" y="20678"/>
                    </a:lnTo>
                    <a:lnTo>
                      <a:pt x="22163" y="20543"/>
                    </a:lnTo>
                    <a:lnTo>
                      <a:pt x="22356" y="20389"/>
                    </a:lnTo>
                    <a:lnTo>
                      <a:pt x="22529" y="20235"/>
                    </a:lnTo>
                    <a:lnTo>
                      <a:pt x="22703" y="20061"/>
                    </a:lnTo>
                    <a:lnTo>
                      <a:pt x="22877" y="19868"/>
                    </a:lnTo>
                    <a:lnTo>
                      <a:pt x="23012" y="19675"/>
                    </a:lnTo>
                    <a:lnTo>
                      <a:pt x="23166" y="19482"/>
                    </a:lnTo>
                    <a:lnTo>
                      <a:pt x="23282" y="19270"/>
                    </a:lnTo>
                    <a:lnTo>
                      <a:pt x="23378" y="19058"/>
                    </a:lnTo>
                    <a:lnTo>
                      <a:pt x="23474" y="18846"/>
                    </a:lnTo>
                    <a:lnTo>
                      <a:pt x="23532" y="18653"/>
                    </a:lnTo>
                    <a:lnTo>
                      <a:pt x="23629" y="18248"/>
                    </a:lnTo>
                    <a:lnTo>
                      <a:pt x="23706" y="17843"/>
                    </a:lnTo>
                    <a:lnTo>
                      <a:pt x="23725" y="17418"/>
                    </a:lnTo>
                    <a:lnTo>
                      <a:pt x="23706" y="17013"/>
                    </a:lnTo>
                    <a:lnTo>
                      <a:pt x="23648" y="16589"/>
                    </a:lnTo>
                    <a:lnTo>
                      <a:pt x="23552" y="16184"/>
                    </a:lnTo>
                    <a:lnTo>
                      <a:pt x="23436" y="15760"/>
                    </a:lnTo>
                    <a:lnTo>
                      <a:pt x="23301" y="15355"/>
                    </a:lnTo>
                    <a:lnTo>
                      <a:pt x="23147" y="14930"/>
                    </a:lnTo>
                    <a:lnTo>
                      <a:pt x="22973" y="14525"/>
                    </a:lnTo>
                    <a:lnTo>
                      <a:pt x="22780" y="14120"/>
                    </a:lnTo>
                    <a:lnTo>
                      <a:pt x="22568" y="13734"/>
                    </a:lnTo>
                    <a:lnTo>
                      <a:pt x="22356" y="13349"/>
                    </a:lnTo>
                    <a:lnTo>
                      <a:pt x="21893" y="12577"/>
                    </a:lnTo>
                    <a:lnTo>
                      <a:pt x="21507" y="11921"/>
                    </a:lnTo>
                    <a:lnTo>
                      <a:pt x="21102" y="11227"/>
                    </a:lnTo>
                    <a:lnTo>
                      <a:pt x="20273" y="9742"/>
                    </a:lnTo>
                    <a:lnTo>
                      <a:pt x="19424" y="8179"/>
                    </a:lnTo>
                    <a:lnTo>
                      <a:pt x="18537" y="6578"/>
                    </a:lnTo>
                    <a:lnTo>
                      <a:pt x="18093" y="5787"/>
                    </a:lnTo>
                    <a:lnTo>
                      <a:pt x="17630" y="5016"/>
                    </a:lnTo>
                    <a:lnTo>
                      <a:pt x="17148" y="4264"/>
                    </a:lnTo>
                    <a:lnTo>
                      <a:pt x="16666" y="3550"/>
                    </a:lnTo>
                    <a:lnTo>
                      <a:pt x="16183" y="2856"/>
                    </a:lnTo>
                    <a:lnTo>
                      <a:pt x="15682" y="2219"/>
                    </a:lnTo>
                    <a:lnTo>
                      <a:pt x="15180" y="1621"/>
                    </a:lnTo>
                    <a:lnTo>
                      <a:pt x="14910" y="1332"/>
                    </a:lnTo>
                    <a:lnTo>
                      <a:pt x="14660" y="1081"/>
                    </a:lnTo>
                    <a:lnTo>
                      <a:pt x="14448" y="888"/>
                    </a:lnTo>
                    <a:lnTo>
                      <a:pt x="14235" y="715"/>
                    </a:lnTo>
                    <a:lnTo>
                      <a:pt x="14023" y="560"/>
                    </a:lnTo>
                    <a:lnTo>
                      <a:pt x="13811" y="425"/>
                    </a:lnTo>
                    <a:lnTo>
                      <a:pt x="13599" y="310"/>
                    </a:lnTo>
                    <a:lnTo>
                      <a:pt x="13406" y="213"/>
                    </a:lnTo>
                    <a:lnTo>
                      <a:pt x="13194" y="136"/>
                    </a:lnTo>
                    <a:lnTo>
                      <a:pt x="12982" y="78"/>
                    </a:lnTo>
                    <a:lnTo>
                      <a:pt x="12769" y="39"/>
                    </a:lnTo>
                    <a:lnTo>
                      <a:pt x="12557" y="20"/>
                    </a:lnTo>
                    <a:lnTo>
                      <a:pt x="12364" y="1"/>
                    </a:lnTo>
                    <a:close/>
                  </a:path>
                </a:pathLst>
              </a:custGeom>
              <a:gradFill>
                <a:gsLst>
                  <a:gs pos="0">
                    <a:srgbClr val="8CC396"/>
                  </a:gs>
                  <a:gs pos="100000">
                    <a:srgbClr val="4D7F56"/>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15;p31"/>
              <p:cNvSpPr/>
              <p:nvPr/>
            </p:nvSpPr>
            <p:spPr>
              <a:xfrm>
                <a:off x="-1226950" y="712950"/>
                <a:ext cx="605675" cy="216050"/>
              </a:xfrm>
              <a:custGeom>
                <a:avLst/>
                <a:gdLst/>
                <a:ahLst/>
                <a:cxnLst/>
                <a:rect l="l" t="t" r="r" b="b"/>
                <a:pathLst>
                  <a:path w="24227" h="8642" extrusionOk="0">
                    <a:moveTo>
                      <a:pt x="7292" y="0"/>
                    </a:moveTo>
                    <a:lnTo>
                      <a:pt x="7002" y="58"/>
                    </a:lnTo>
                    <a:lnTo>
                      <a:pt x="6713" y="135"/>
                    </a:lnTo>
                    <a:lnTo>
                      <a:pt x="6424" y="251"/>
                    </a:lnTo>
                    <a:lnTo>
                      <a:pt x="6154" y="386"/>
                    </a:lnTo>
                    <a:lnTo>
                      <a:pt x="5903" y="540"/>
                    </a:lnTo>
                    <a:lnTo>
                      <a:pt x="5652" y="714"/>
                    </a:lnTo>
                    <a:lnTo>
                      <a:pt x="5170" y="1080"/>
                    </a:lnTo>
                    <a:lnTo>
                      <a:pt x="4958" y="1235"/>
                    </a:lnTo>
                    <a:lnTo>
                      <a:pt x="4726" y="1408"/>
                    </a:lnTo>
                    <a:lnTo>
                      <a:pt x="4495" y="1582"/>
                    </a:lnTo>
                    <a:lnTo>
                      <a:pt x="4225" y="1736"/>
                    </a:lnTo>
                    <a:lnTo>
                      <a:pt x="3935" y="1871"/>
                    </a:lnTo>
                    <a:lnTo>
                      <a:pt x="3627" y="1987"/>
                    </a:lnTo>
                    <a:lnTo>
                      <a:pt x="3492" y="2025"/>
                    </a:lnTo>
                    <a:lnTo>
                      <a:pt x="3338" y="2045"/>
                    </a:lnTo>
                    <a:lnTo>
                      <a:pt x="3164" y="2064"/>
                    </a:lnTo>
                    <a:lnTo>
                      <a:pt x="2855" y="2064"/>
                    </a:lnTo>
                    <a:lnTo>
                      <a:pt x="2701" y="2025"/>
                    </a:lnTo>
                    <a:lnTo>
                      <a:pt x="2450" y="1948"/>
                    </a:lnTo>
                    <a:lnTo>
                      <a:pt x="2257" y="1890"/>
                    </a:lnTo>
                    <a:lnTo>
                      <a:pt x="2064" y="1852"/>
                    </a:lnTo>
                    <a:lnTo>
                      <a:pt x="1910" y="1833"/>
                    </a:lnTo>
                    <a:lnTo>
                      <a:pt x="1775" y="1833"/>
                    </a:lnTo>
                    <a:lnTo>
                      <a:pt x="1621" y="1852"/>
                    </a:lnTo>
                    <a:lnTo>
                      <a:pt x="1486" y="1871"/>
                    </a:lnTo>
                    <a:lnTo>
                      <a:pt x="1351" y="1929"/>
                    </a:lnTo>
                    <a:lnTo>
                      <a:pt x="1216" y="1987"/>
                    </a:lnTo>
                    <a:lnTo>
                      <a:pt x="1100" y="2045"/>
                    </a:lnTo>
                    <a:lnTo>
                      <a:pt x="965" y="2122"/>
                    </a:lnTo>
                    <a:lnTo>
                      <a:pt x="753" y="2315"/>
                    </a:lnTo>
                    <a:lnTo>
                      <a:pt x="560" y="2527"/>
                    </a:lnTo>
                    <a:lnTo>
                      <a:pt x="386" y="2778"/>
                    </a:lnTo>
                    <a:lnTo>
                      <a:pt x="271" y="3028"/>
                    </a:lnTo>
                    <a:lnTo>
                      <a:pt x="174" y="3260"/>
                    </a:lnTo>
                    <a:lnTo>
                      <a:pt x="116" y="3511"/>
                    </a:lnTo>
                    <a:lnTo>
                      <a:pt x="58" y="3761"/>
                    </a:lnTo>
                    <a:lnTo>
                      <a:pt x="20" y="4012"/>
                    </a:lnTo>
                    <a:lnTo>
                      <a:pt x="1" y="4282"/>
                    </a:lnTo>
                    <a:lnTo>
                      <a:pt x="1" y="4533"/>
                    </a:lnTo>
                    <a:lnTo>
                      <a:pt x="20" y="4803"/>
                    </a:lnTo>
                    <a:lnTo>
                      <a:pt x="58" y="5073"/>
                    </a:lnTo>
                    <a:lnTo>
                      <a:pt x="116" y="5324"/>
                    </a:lnTo>
                    <a:lnTo>
                      <a:pt x="174" y="5555"/>
                    </a:lnTo>
                    <a:lnTo>
                      <a:pt x="290" y="5806"/>
                    </a:lnTo>
                    <a:lnTo>
                      <a:pt x="406" y="6018"/>
                    </a:lnTo>
                    <a:lnTo>
                      <a:pt x="541" y="6230"/>
                    </a:lnTo>
                    <a:lnTo>
                      <a:pt x="695" y="6423"/>
                    </a:lnTo>
                    <a:lnTo>
                      <a:pt x="888" y="6577"/>
                    </a:lnTo>
                    <a:lnTo>
                      <a:pt x="1081" y="6732"/>
                    </a:lnTo>
                    <a:lnTo>
                      <a:pt x="1293" y="6848"/>
                    </a:lnTo>
                    <a:lnTo>
                      <a:pt x="1524" y="6925"/>
                    </a:lnTo>
                    <a:lnTo>
                      <a:pt x="1737" y="7002"/>
                    </a:lnTo>
                    <a:lnTo>
                      <a:pt x="1968" y="7021"/>
                    </a:lnTo>
                    <a:lnTo>
                      <a:pt x="2200" y="7040"/>
                    </a:lnTo>
                    <a:lnTo>
                      <a:pt x="2412" y="7040"/>
                    </a:lnTo>
                    <a:lnTo>
                      <a:pt x="2643" y="7002"/>
                    </a:lnTo>
                    <a:lnTo>
                      <a:pt x="2875" y="6963"/>
                    </a:lnTo>
                    <a:lnTo>
                      <a:pt x="3106" y="6886"/>
                    </a:lnTo>
                    <a:lnTo>
                      <a:pt x="3338" y="6809"/>
                    </a:lnTo>
                    <a:lnTo>
                      <a:pt x="3550" y="6713"/>
                    </a:lnTo>
                    <a:lnTo>
                      <a:pt x="3762" y="6616"/>
                    </a:lnTo>
                    <a:lnTo>
                      <a:pt x="3974" y="6500"/>
                    </a:lnTo>
                    <a:lnTo>
                      <a:pt x="4167" y="6365"/>
                    </a:lnTo>
                    <a:lnTo>
                      <a:pt x="4553" y="6095"/>
                    </a:lnTo>
                    <a:lnTo>
                      <a:pt x="4977" y="5729"/>
                    </a:lnTo>
                    <a:lnTo>
                      <a:pt x="5401" y="5343"/>
                    </a:lnTo>
                    <a:lnTo>
                      <a:pt x="5826" y="4957"/>
                    </a:lnTo>
                    <a:lnTo>
                      <a:pt x="6250" y="4591"/>
                    </a:lnTo>
                    <a:lnTo>
                      <a:pt x="6482" y="4417"/>
                    </a:lnTo>
                    <a:lnTo>
                      <a:pt x="6694" y="4263"/>
                    </a:lnTo>
                    <a:lnTo>
                      <a:pt x="6925" y="4128"/>
                    </a:lnTo>
                    <a:lnTo>
                      <a:pt x="7176" y="4012"/>
                    </a:lnTo>
                    <a:lnTo>
                      <a:pt x="7272" y="4417"/>
                    </a:lnTo>
                    <a:lnTo>
                      <a:pt x="7369" y="4822"/>
                    </a:lnTo>
                    <a:lnTo>
                      <a:pt x="7465" y="5247"/>
                    </a:lnTo>
                    <a:lnTo>
                      <a:pt x="7600" y="5652"/>
                    </a:lnTo>
                    <a:lnTo>
                      <a:pt x="7755" y="6037"/>
                    </a:lnTo>
                    <a:lnTo>
                      <a:pt x="7928" y="6423"/>
                    </a:lnTo>
                    <a:lnTo>
                      <a:pt x="8140" y="6790"/>
                    </a:lnTo>
                    <a:lnTo>
                      <a:pt x="8372" y="7156"/>
                    </a:lnTo>
                    <a:lnTo>
                      <a:pt x="8642" y="7484"/>
                    </a:lnTo>
                    <a:lnTo>
                      <a:pt x="8950" y="7773"/>
                    </a:lnTo>
                    <a:lnTo>
                      <a:pt x="9278" y="8024"/>
                    </a:lnTo>
                    <a:lnTo>
                      <a:pt x="9606" y="8256"/>
                    </a:lnTo>
                    <a:lnTo>
                      <a:pt x="9973" y="8410"/>
                    </a:lnTo>
                    <a:lnTo>
                      <a:pt x="10146" y="8487"/>
                    </a:lnTo>
                    <a:lnTo>
                      <a:pt x="10320" y="8545"/>
                    </a:lnTo>
                    <a:lnTo>
                      <a:pt x="10513" y="8583"/>
                    </a:lnTo>
                    <a:lnTo>
                      <a:pt x="10686" y="8622"/>
                    </a:lnTo>
                    <a:lnTo>
                      <a:pt x="10879" y="8641"/>
                    </a:lnTo>
                    <a:lnTo>
                      <a:pt x="11072" y="8641"/>
                    </a:lnTo>
                    <a:lnTo>
                      <a:pt x="11304" y="8622"/>
                    </a:lnTo>
                    <a:lnTo>
                      <a:pt x="11535" y="8603"/>
                    </a:lnTo>
                    <a:lnTo>
                      <a:pt x="11786" y="8545"/>
                    </a:lnTo>
                    <a:lnTo>
                      <a:pt x="11998" y="8468"/>
                    </a:lnTo>
                    <a:lnTo>
                      <a:pt x="12229" y="8371"/>
                    </a:lnTo>
                    <a:lnTo>
                      <a:pt x="12422" y="8256"/>
                    </a:lnTo>
                    <a:lnTo>
                      <a:pt x="12635" y="8121"/>
                    </a:lnTo>
                    <a:lnTo>
                      <a:pt x="12808" y="7986"/>
                    </a:lnTo>
                    <a:lnTo>
                      <a:pt x="13001" y="7831"/>
                    </a:lnTo>
                    <a:lnTo>
                      <a:pt x="13175" y="7677"/>
                    </a:lnTo>
                    <a:lnTo>
                      <a:pt x="13503" y="7310"/>
                    </a:lnTo>
                    <a:lnTo>
                      <a:pt x="13811" y="6925"/>
                    </a:lnTo>
                    <a:lnTo>
                      <a:pt x="14100" y="6520"/>
                    </a:lnTo>
                    <a:lnTo>
                      <a:pt x="14390" y="6115"/>
                    </a:lnTo>
                    <a:lnTo>
                      <a:pt x="14756" y="5613"/>
                    </a:lnTo>
                    <a:lnTo>
                      <a:pt x="15123" y="5112"/>
                    </a:lnTo>
                    <a:lnTo>
                      <a:pt x="15316" y="4899"/>
                    </a:lnTo>
                    <a:lnTo>
                      <a:pt x="15451" y="4784"/>
                    </a:lnTo>
                    <a:lnTo>
                      <a:pt x="15605" y="4649"/>
                    </a:lnTo>
                    <a:lnTo>
                      <a:pt x="15798" y="4533"/>
                    </a:lnTo>
                    <a:lnTo>
                      <a:pt x="15991" y="4475"/>
                    </a:lnTo>
                    <a:lnTo>
                      <a:pt x="16087" y="4456"/>
                    </a:lnTo>
                    <a:lnTo>
                      <a:pt x="16299" y="4456"/>
                    </a:lnTo>
                    <a:lnTo>
                      <a:pt x="16396" y="4494"/>
                    </a:lnTo>
                    <a:lnTo>
                      <a:pt x="16492" y="4533"/>
                    </a:lnTo>
                    <a:lnTo>
                      <a:pt x="16569" y="4591"/>
                    </a:lnTo>
                    <a:lnTo>
                      <a:pt x="16724" y="4745"/>
                    </a:lnTo>
                    <a:lnTo>
                      <a:pt x="16859" y="4919"/>
                    </a:lnTo>
                    <a:lnTo>
                      <a:pt x="16974" y="5112"/>
                    </a:lnTo>
                    <a:lnTo>
                      <a:pt x="17071" y="5266"/>
                    </a:lnTo>
                    <a:lnTo>
                      <a:pt x="17225" y="5478"/>
                    </a:lnTo>
                    <a:lnTo>
                      <a:pt x="17379" y="5671"/>
                    </a:lnTo>
                    <a:lnTo>
                      <a:pt x="17553" y="5845"/>
                    </a:lnTo>
                    <a:lnTo>
                      <a:pt x="17746" y="6018"/>
                    </a:lnTo>
                    <a:lnTo>
                      <a:pt x="17939" y="6192"/>
                    </a:lnTo>
                    <a:lnTo>
                      <a:pt x="18151" y="6327"/>
                    </a:lnTo>
                    <a:lnTo>
                      <a:pt x="18363" y="6462"/>
                    </a:lnTo>
                    <a:lnTo>
                      <a:pt x="18595" y="6577"/>
                    </a:lnTo>
                    <a:lnTo>
                      <a:pt x="18826" y="6693"/>
                    </a:lnTo>
                    <a:lnTo>
                      <a:pt x="19058" y="6770"/>
                    </a:lnTo>
                    <a:lnTo>
                      <a:pt x="19308" y="6848"/>
                    </a:lnTo>
                    <a:lnTo>
                      <a:pt x="19559" y="6905"/>
                    </a:lnTo>
                    <a:lnTo>
                      <a:pt x="19791" y="6944"/>
                    </a:lnTo>
                    <a:lnTo>
                      <a:pt x="20061" y="6963"/>
                    </a:lnTo>
                    <a:lnTo>
                      <a:pt x="20311" y="6983"/>
                    </a:lnTo>
                    <a:lnTo>
                      <a:pt x="20562" y="6963"/>
                    </a:lnTo>
                    <a:lnTo>
                      <a:pt x="20813" y="6925"/>
                    </a:lnTo>
                    <a:lnTo>
                      <a:pt x="21064" y="6886"/>
                    </a:lnTo>
                    <a:lnTo>
                      <a:pt x="21295" y="6828"/>
                    </a:lnTo>
                    <a:lnTo>
                      <a:pt x="21546" y="6732"/>
                    </a:lnTo>
                    <a:lnTo>
                      <a:pt x="21777" y="6635"/>
                    </a:lnTo>
                    <a:lnTo>
                      <a:pt x="22009" y="6539"/>
                    </a:lnTo>
                    <a:lnTo>
                      <a:pt x="22221" y="6404"/>
                    </a:lnTo>
                    <a:lnTo>
                      <a:pt x="22433" y="6269"/>
                    </a:lnTo>
                    <a:lnTo>
                      <a:pt x="22626" y="6115"/>
                    </a:lnTo>
                    <a:lnTo>
                      <a:pt x="22819" y="5941"/>
                    </a:lnTo>
                    <a:lnTo>
                      <a:pt x="23012" y="5767"/>
                    </a:lnTo>
                    <a:lnTo>
                      <a:pt x="23166" y="5574"/>
                    </a:lnTo>
                    <a:lnTo>
                      <a:pt x="23340" y="5382"/>
                    </a:lnTo>
                    <a:lnTo>
                      <a:pt x="23475" y="5169"/>
                    </a:lnTo>
                    <a:lnTo>
                      <a:pt x="23590" y="4938"/>
                    </a:lnTo>
                    <a:lnTo>
                      <a:pt x="23706" y="4726"/>
                    </a:lnTo>
                    <a:lnTo>
                      <a:pt x="23822" y="4456"/>
                    </a:lnTo>
                    <a:lnTo>
                      <a:pt x="23957" y="4089"/>
                    </a:lnTo>
                    <a:lnTo>
                      <a:pt x="24092" y="3684"/>
                    </a:lnTo>
                    <a:lnTo>
                      <a:pt x="24150" y="3453"/>
                    </a:lnTo>
                    <a:lnTo>
                      <a:pt x="24188" y="3241"/>
                    </a:lnTo>
                    <a:lnTo>
                      <a:pt x="24208" y="3009"/>
                    </a:lnTo>
                    <a:lnTo>
                      <a:pt x="24227" y="2797"/>
                    </a:lnTo>
                    <a:lnTo>
                      <a:pt x="24208" y="2585"/>
                    </a:lnTo>
                    <a:lnTo>
                      <a:pt x="24150" y="2373"/>
                    </a:lnTo>
                    <a:lnTo>
                      <a:pt x="24073" y="2180"/>
                    </a:lnTo>
                    <a:lnTo>
                      <a:pt x="23957" y="2006"/>
                    </a:lnTo>
                    <a:lnTo>
                      <a:pt x="23803" y="1871"/>
                    </a:lnTo>
                    <a:lnTo>
                      <a:pt x="23725" y="1794"/>
                    </a:lnTo>
                    <a:lnTo>
                      <a:pt x="23610" y="1736"/>
                    </a:lnTo>
                    <a:lnTo>
                      <a:pt x="23243" y="1562"/>
                    </a:lnTo>
                    <a:lnTo>
                      <a:pt x="23050" y="1485"/>
                    </a:lnTo>
                    <a:lnTo>
                      <a:pt x="22857" y="1427"/>
                    </a:lnTo>
                    <a:lnTo>
                      <a:pt x="22664" y="1427"/>
                    </a:lnTo>
                    <a:lnTo>
                      <a:pt x="22472" y="1447"/>
                    </a:lnTo>
                    <a:lnTo>
                      <a:pt x="22259" y="1524"/>
                    </a:lnTo>
                    <a:lnTo>
                      <a:pt x="22047" y="1640"/>
                    </a:lnTo>
                    <a:lnTo>
                      <a:pt x="21816" y="1794"/>
                    </a:lnTo>
                    <a:lnTo>
                      <a:pt x="21604" y="1968"/>
                    </a:lnTo>
                    <a:lnTo>
                      <a:pt x="21179" y="2334"/>
                    </a:lnTo>
                    <a:lnTo>
                      <a:pt x="20909" y="2585"/>
                    </a:lnTo>
                    <a:lnTo>
                      <a:pt x="20639" y="2816"/>
                    </a:lnTo>
                    <a:lnTo>
                      <a:pt x="20466" y="2951"/>
                    </a:lnTo>
                    <a:lnTo>
                      <a:pt x="20273" y="3067"/>
                    </a:lnTo>
                    <a:lnTo>
                      <a:pt x="20080" y="3183"/>
                    </a:lnTo>
                    <a:lnTo>
                      <a:pt x="19868" y="3279"/>
                    </a:lnTo>
                    <a:lnTo>
                      <a:pt x="19636" y="3356"/>
                    </a:lnTo>
                    <a:lnTo>
                      <a:pt x="19405" y="3395"/>
                    </a:lnTo>
                    <a:lnTo>
                      <a:pt x="19173" y="3414"/>
                    </a:lnTo>
                    <a:lnTo>
                      <a:pt x="18942" y="3376"/>
                    </a:lnTo>
                    <a:lnTo>
                      <a:pt x="18826" y="3337"/>
                    </a:lnTo>
                    <a:lnTo>
                      <a:pt x="18691" y="3298"/>
                    </a:lnTo>
                    <a:lnTo>
                      <a:pt x="18460" y="3183"/>
                    </a:lnTo>
                    <a:lnTo>
                      <a:pt x="18247" y="3028"/>
                    </a:lnTo>
                    <a:lnTo>
                      <a:pt x="18016" y="2874"/>
                    </a:lnTo>
                    <a:lnTo>
                      <a:pt x="17765" y="2681"/>
                    </a:lnTo>
                    <a:lnTo>
                      <a:pt x="17495" y="2508"/>
                    </a:lnTo>
                    <a:lnTo>
                      <a:pt x="17341" y="2430"/>
                    </a:lnTo>
                    <a:lnTo>
                      <a:pt x="17206" y="2373"/>
                    </a:lnTo>
                    <a:lnTo>
                      <a:pt x="17052" y="2334"/>
                    </a:lnTo>
                    <a:lnTo>
                      <a:pt x="16897" y="2295"/>
                    </a:lnTo>
                    <a:lnTo>
                      <a:pt x="16685" y="2276"/>
                    </a:lnTo>
                    <a:lnTo>
                      <a:pt x="16492" y="2276"/>
                    </a:lnTo>
                    <a:lnTo>
                      <a:pt x="16126" y="2334"/>
                    </a:lnTo>
                    <a:lnTo>
                      <a:pt x="15644" y="2411"/>
                    </a:lnTo>
                    <a:lnTo>
                      <a:pt x="15161" y="2527"/>
                    </a:lnTo>
                    <a:lnTo>
                      <a:pt x="14679" y="2662"/>
                    </a:lnTo>
                    <a:lnTo>
                      <a:pt x="14197" y="2797"/>
                    </a:lnTo>
                    <a:lnTo>
                      <a:pt x="13985" y="2874"/>
                    </a:lnTo>
                    <a:lnTo>
                      <a:pt x="13271" y="3106"/>
                    </a:lnTo>
                    <a:lnTo>
                      <a:pt x="12924" y="3202"/>
                    </a:lnTo>
                    <a:lnTo>
                      <a:pt x="12577" y="3279"/>
                    </a:lnTo>
                    <a:lnTo>
                      <a:pt x="12229" y="3298"/>
                    </a:lnTo>
                    <a:lnTo>
                      <a:pt x="12075" y="3298"/>
                    </a:lnTo>
                    <a:lnTo>
                      <a:pt x="11902" y="3279"/>
                    </a:lnTo>
                    <a:lnTo>
                      <a:pt x="11747" y="3260"/>
                    </a:lnTo>
                    <a:lnTo>
                      <a:pt x="11593" y="3202"/>
                    </a:lnTo>
                    <a:lnTo>
                      <a:pt x="11439" y="3144"/>
                    </a:lnTo>
                    <a:lnTo>
                      <a:pt x="11304" y="3067"/>
                    </a:lnTo>
                    <a:lnTo>
                      <a:pt x="11149" y="2971"/>
                    </a:lnTo>
                    <a:lnTo>
                      <a:pt x="11034" y="2874"/>
                    </a:lnTo>
                    <a:lnTo>
                      <a:pt x="10918" y="2739"/>
                    </a:lnTo>
                    <a:lnTo>
                      <a:pt x="10802" y="2623"/>
                    </a:lnTo>
                    <a:lnTo>
                      <a:pt x="10590" y="2334"/>
                    </a:lnTo>
                    <a:lnTo>
                      <a:pt x="10397" y="2045"/>
                    </a:lnTo>
                    <a:lnTo>
                      <a:pt x="10262" y="1813"/>
                    </a:lnTo>
                    <a:lnTo>
                      <a:pt x="10069" y="1562"/>
                    </a:lnTo>
                    <a:lnTo>
                      <a:pt x="9838" y="1273"/>
                    </a:lnTo>
                    <a:lnTo>
                      <a:pt x="9548" y="945"/>
                    </a:lnTo>
                    <a:lnTo>
                      <a:pt x="9375" y="791"/>
                    </a:lnTo>
                    <a:lnTo>
                      <a:pt x="9182" y="637"/>
                    </a:lnTo>
                    <a:lnTo>
                      <a:pt x="8989" y="502"/>
                    </a:lnTo>
                    <a:lnTo>
                      <a:pt x="8777" y="367"/>
                    </a:lnTo>
                    <a:lnTo>
                      <a:pt x="8565" y="251"/>
                    </a:lnTo>
                    <a:lnTo>
                      <a:pt x="8333" y="154"/>
                    </a:lnTo>
                    <a:lnTo>
                      <a:pt x="8082" y="77"/>
                    </a:lnTo>
                    <a:lnTo>
                      <a:pt x="7832" y="19"/>
                    </a:lnTo>
                    <a:lnTo>
                      <a:pt x="7562" y="0"/>
                    </a:lnTo>
                    <a:close/>
                  </a:path>
                </a:pathLst>
              </a:custGeom>
              <a:gradFill>
                <a:gsLst>
                  <a:gs pos="0">
                    <a:schemeClr val="lt1"/>
                  </a:gs>
                  <a:gs pos="100000">
                    <a:srgbClr val="B6C9DB"/>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16;p31"/>
              <p:cNvSpPr/>
              <p:nvPr/>
            </p:nvSpPr>
            <p:spPr>
              <a:xfrm>
                <a:off x="-1147875" y="144425"/>
                <a:ext cx="451375" cy="435450"/>
              </a:xfrm>
              <a:custGeom>
                <a:avLst/>
                <a:gdLst/>
                <a:ahLst/>
                <a:cxnLst/>
                <a:rect l="l" t="t" r="r" b="b"/>
                <a:pathLst>
                  <a:path w="18055" h="17418" extrusionOk="0">
                    <a:moveTo>
                      <a:pt x="9259" y="0"/>
                    </a:moveTo>
                    <a:lnTo>
                      <a:pt x="8951" y="39"/>
                    </a:lnTo>
                    <a:lnTo>
                      <a:pt x="8642" y="135"/>
                    </a:lnTo>
                    <a:lnTo>
                      <a:pt x="8334" y="251"/>
                    </a:lnTo>
                    <a:lnTo>
                      <a:pt x="8025" y="405"/>
                    </a:lnTo>
                    <a:lnTo>
                      <a:pt x="7716" y="598"/>
                    </a:lnTo>
                    <a:lnTo>
                      <a:pt x="7427" y="810"/>
                    </a:lnTo>
                    <a:lnTo>
                      <a:pt x="7118" y="1061"/>
                    </a:lnTo>
                    <a:lnTo>
                      <a:pt x="6829" y="1312"/>
                    </a:lnTo>
                    <a:lnTo>
                      <a:pt x="6540" y="1582"/>
                    </a:lnTo>
                    <a:lnTo>
                      <a:pt x="6250" y="1871"/>
                    </a:lnTo>
                    <a:lnTo>
                      <a:pt x="5730" y="2411"/>
                    </a:lnTo>
                    <a:lnTo>
                      <a:pt x="5228" y="3009"/>
                    </a:lnTo>
                    <a:lnTo>
                      <a:pt x="4746" y="3607"/>
                    </a:lnTo>
                    <a:lnTo>
                      <a:pt x="4283" y="4243"/>
                    </a:lnTo>
                    <a:lnTo>
                      <a:pt x="3839" y="4919"/>
                    </a:lnTo>
                    <a:lnTo>
                      <a:pt x="3415" y="5594"/>
                    </a:lnTo>
                    <a:lnTo>
                      <a:pt x="3010" y="6288"/>
                    </a:lnTo>
                    <a:lnTo>
                      <a:pt x="2624" y="7002"/>
                    </a:lnTo>
                    <a:lnTo>
                      <a:pt x="2258" y="7735"/>
                    </a:lnTo>
                    <a:lnTo>
                      <a:pt x="1910" y="8468"/>
                    </a:lnTo>
                    <a:lnTo>
                      <a:pt x="1563" y="9201"/>
                    </a:lnTo>
                    <a:lnTo>
                      <a:pt x="1255" y="9953"/>
                    </a:lnTo>
                    <a:lnTo>
                      <a:pt x="985" y="10686"/>
                    </a:lnTo>
                    <a:lnTo>
                      <a:pt x="715" y="11419"/>
                    </a:lnTo>
                    <a:lnTo>
                      <a:pt x="464" y="12152"/>
                    </a:lnTo>
                    <a:lnTo>
                      <a:pt x="252" y="12865"/>
                    </a:lnTo>
                    <a:lnTo>
                      <a:pt x="136" y="13290"/>
                    </a:lnTo>
                    <a:lnTo>
                      <a:pt x="59" y="13733"/>
                    </a:lnTo>
                    <a:lnTo>
                      <a:pt x="1" y="14177"/>
                    </a:lnTo>
                    <a:lnTo>
                      <a:pt x="1" y="14389"/>
                    </a:lnTo>
                    <a:lnTo>
                      <a:pt x="20" y="14601"/>
                    </a:lnTo>
                    <a:lnTo>
                      <a:pt x="40" y="14814"/>
                    </a:lnTo>
                    <a:lnTo>
                      <a:pt x="78" y="15026"/>
                    </a:lnTo>
                    <a:lnTo>
                      <a:pt x="136" y="15219"/>
                    </a:lnTo>
                    <a:lnTo>
                      <a:pt x="213" y="15392"/>
                    </a:lnTo>
                    <a:lnTo>
                      <a:pt x="310" y="15566"/>
                    </a:lnTo>
                    <a:lnTo>
                      <a:pt x="445" y="15720"/>
                    </a:lnTo>
                    <a:lnTo>
                      <a:pt x="580" y="15855"/>
                    </a:lnTo>
                    <a:lnTo>
                      <a:pt x="753" y="15971"/>
                    </a:lnTo>
                    <a:lnTo>
                      <a:pt x="888" y="16067"/>
                    </a:lnTo>
                    <a:lnTo>
                      <a:pt x="1042" y="16125"/>
                    </a:lnTo>
                    <a:lnTo>
                      <a:pt x="1216" y="16164"/>
                    </a:lnTo>
                    <a:lnTo>
                      <a:pt x="1370" y="16183"/>
                    </a:lnTo>
                    <a:lnTo>
                      <a:pt x="1525" y="16202"/>
                    </a:lnTo>
                    <a:lnTo>
                      <a:pt x="1698" y="16183"/>
                    </a:lnTo>
                    <a:lnTo>
                      <a:pt x="1853" y="16164"/>
                    </a:lnTo>
                    <a:lnTo>
                      <a:pt x="2026" y="16125"/>
                    </a:lnTo>
                    <a:lnTo>
                      <a:pt x="2354" y="16029"/>
                    </a:lnTo>
                    <a:lnTo>
                      <a:pt x="2682" y="15874"/>
                    </a:lnTo>
                    <a:lnTo>
                      <a:pt x="2971" y="15701"/>
                    </a:lnTo>
                    <a:lnTo>
                      <a:pt x="3261" y="15489"/>
                    </a:lnTo>
                    <a:lnTo>
                      <a:pt x="3511" y="15276"/>
                    </a:lnTo>
                    <a:lnTo>
                      <a:pt x="3781" y="15045"/>
                    </a:lnTo>
                    <a:lnTo>
                      <a:pt x="4283" y="14582"/>
                    </a:lnTo>
                    <a:lnTo>
                      <a:pt x="4553" y="14370"/>
                    </a:lnTo>
                    <a:lnTo>
                      <a:pt x="4823" y="14158"/>
                    </a:lnTo>
                    <a:lnTo>
                      <a:pt x="5093" y="13984"/>
                    </a:lnTo>
                    <a:lnTo>
                      <a:pt x="5402" y="13849"/>
                    </a:lnTo>
                    <a:lnTo>
                      <a:pt x="5537" y="14505"/>
                    </a:lnTo>
                    <a:lnTo>
                      <a:pt x="5633" y="14814"/>
                    </a:lnTo>
                    <a:lnTo>
                      <a:pt x="5730" y="15141"/>
                    </a:lnTo>
                    <a:lnTo>
                      <a:pt x="5845" y="15450"/>
                    </a:lnTo>
                    <a:lnTo>
                      <a:pt x="5980" y="15759"/>
                    </a:lnTo>
                    <a:lnTo>
                      <a:pt x="6135" y="16048"/>
                    </a:lnTo>
                    <a:lnTo>
                      <a:pt x="6328" y="16318"/>
                    </a:lnTo>
                    <a:lnTo>
                      <a:pt x="6540" y="16588"/>
                    </a:lnTo>
                    <a:lnTo>
                      <a:pt x="6790" y="16820"/>
                    </a:lnTo>
                    <a:lnTo>
                      <a:pt x="7060" y="17012"/>
                    </a:lnTo>
                    <a:lnTo>
                      <a:pt x="7350" y="17186"/>
                    </a:lnTo>
                    <a:lnTo>
                      <a:pt x="7504" y="17244"/>
                    </a:lnTo>
                    <a:lnTo>
                      <a:pt x="7658" y="17302"/>
                    </a:lnTo>
                    <a:lnTo>
                      <a:pt x="7813" y="17360"/>
                    </a:lnTo>
                    <a:lnTo>
                      <a:pt x="7967" y="17379"/>
                    </a:lnTo>
                    <a:lnTo>
                      <a:pt x="8141" y="17398"/>
                    </a:lnTo>
                    <a:lnTo>
                      <a:pt x="8295" y="17417"/>
                    </a:lnTo>
                    <a:lnTo>
                      <a:pt x="8469" y="17398"/>
                    </a:lnTo>
                    <a:lnTo>
                      <a:pt x="8623" y="17379"/>
                    </a:lnTo>
                    <a:lnTo>
                      <a:pt x="8854" y="17321"/>
                    </a:lnTo>
                    <a:lnTo>
                      <a:pt x="9066" y="17244"/>
                    </a:lnTo>
                    <a:lnTo>
                      <a:pt x="9259" y="17128"/>
                    </a:lnTo>
                    <a:lnTo>
                      <a:pt x="9452" y="17012"/>
                    </a:lnTo>
                    <a:lnTo>
                      <a:pt x="9626" y="16877"/>
                    </a:lnTo>
                    <a:lnTo>
                      <a:pt x="9799" y="16704"/>
                    </a:lnTo>
                    <a:lnTo>
                      <a:pt x="9973" y="16550"/>
                    </a:lnTo>
                    <a:lnTo>
                      <a:pt x="10127" y="16357"/>
                    </a:lnTo>
                    <a:lnTo>
                      <a:pt x="10417" y="15971"/>
                    </a:lnTo>
                    <a:lnTo>
                      <a:pt x="10706" y="15566"/>
                    </a:lnTo>
                    <a:lnTo>
                      <a:pt x="10995" y="15161"/>
                    </a:lnTo>
                    <a:lnTo>
                      <a:pt x="11285" y="14775"/>
                    </a:lnTo>
                    <a:lnTo>
                      <a:pt x="11381" y="14659"/>
                    </a:lnTo>
                    <a:lnTo>
                      <a:pt x="11516" y="14524"/>
                    </a:lnTo>
                    <a:lnTo>
                      <a:pt x="11632" y="14428"/>
                    </a:lnTo>
                    <a:lnTo>
                      <a:pt x="11786" y="14331"/>
                    </a:lnTo>
                    <a:lnTo>
                      <a:pt x="11921" y="14273"/>
                    </a:lnTo>
                    <a:lnTo>
                      <a:pt x="12075" y="14235"/>
                    </a:lnTo>
                    <a:lnTo>
                      <a:pt x="12230" y="14216"/>
                    </a:lnTo>
                    <a:lnTo>
                      <a:pt x="12384" y="14254"/>
                    </a:lnTo>
                    <a:lnTo>
                      <a:pt x="12481" y="14312"/>
                    </a:lnTo>
                    <a:lnTo>
                      <a:pt x="12558" y="14370"/>
                    </a:lnTo>
                    <a:lnTo>
                      <a:pt x="12635" y="14447"/>
                    </a:lnTo>
                    <a:lnTo>
                      <a:pt x="12712" y="14524"/>
                    </a:lnTo>
                    <a:lnTo>
                      <a:pt x="12828" y="14717"/>
                    </a:lnTo>
                    <a:lnTo>
                      <a:pt x="12943" y="14891"/>
                    </a:lnTo>
                    <a:lnTo>
                      <a:pt x="13059" y="15045"/>
                    </a:lnTo>
                    <a:lnTo>
                      <a:pt x="13175" y="15199"/>
                    </a:lnTo>
                    <a:lnTo>
                      <a:pt x="13310" y="15334"/>
                    </a:lnTo>
                    <a:lnTo>
                      <a:pt x="13445" y="15450"/>
                    </a:lnTo>
                    <a:lnTo>
                      <a:pt x="13580" y="15566"/>
                    </a:lnTo>
                    <a:lnTo>
                      <a:pt x="13734" y="15682"/>
                    </a:lnTo>
                    <a:lnTo>
                      <a:pt x="13889" y="15778"/>
                    </a:lnTo>
                    <a:lnTo>
                      <a:pt x="14062" y="15855"/>
                    </a:lnTo>
                    <a:lnTo>
                      <a:pt x="14216" y="15932"/>
                    </a:lnTo>
                    <a:lnTo>
                      <a:pt x="14390" y="16009"/>
                    </a:lnTo>
                    <a:lnTo>
                      <a:pt x="14583" y="16048"/>
                    </a:lnTo>
                    <a:lnTo>
                      <a:pt x="14757" y="16087"/>
                    </a:lnTo>
                    <a:lnTo>
                      <a:pt x="14949" y="16125"/>
                    </a:lnTo>
                    <a:lnTo>
                      <a:pt x="15123" y="16144"/>
                    </a:lnTo>
                    <a:lnTo>
                      <a:pt x="15490" y="16144"/>
                    </a:lnTo>
                    <a:lnTo>
                      <a:pt x="15682" y="16125"/>
                    </a:lnTo>
                    <a:lnTo>
                      <a:pt x="15856" y="16087"/>
                    </a:lnTo>
                    <a:lnTo>
                      <a:pt x="16049" y="16029"/>
                    </a:lnTo>
                    <a:lnTo>
                      <a:pt x="16222" y="15971"/>
                    </a:lnTo>
                    <a:lnTo>
                      <a:pt x="16396" y="15913"/>
                    </a:lnTo>
                    <a:lnTo>
                      <a:pt x="16550" y="15817"/>
                    </a:lnTo>
                    <a:lnTo>
                      <a:pt x="16724" y="15720"/>
                    </a:lnTo>
                    <a:lnTo>
                      <a:pt x="16878" y="15624"/>
                    </a:lnTo>
                    <a:lnTo>
                      <a:pt x="17013" y="15508"/>
                    </a:lnTo>
                    <a:lnTo>
                      <a:pt x="17148" y="15392"/>
                    </a:lnTo>
                    <a:lnTo>
                      <a:pt x="17283" y="15257"/>
                    </a:lnTo>
                    <a:lnTo>
                      <a:pt x="17418" y="15122"/>
                    </a:lnTo>
                    <a:lnTo>
                      <a:pt x="17534" y="14968"/>
                    </a:lnTo>
                    <a:lnTo>
                      <a:pt x="17631" y="14814"/>
                    </a:lnTo>
                    <a:lnTo>
                      <a:pt x="17727" y="14659"/>
                    </a:lnTo>
                    <a:lnTo>
                      <a:pt x="17804" y="14486"/>
                    </a:lnTo>
                    <a:lnTo>
                      <a:pt x="17920" y="14196"/>
                    </a:lnTo>
                    <a:lnTo>
                      <a:pt x="17997" y="13888"/>
                    </a:lnTo>
                    <a:lnTo>
                      <a:pt x="18036" y="13579"/>
                    </a:lnTo>
                    <a:lnTo>
                      <a:pt x="18055" y="13251"/>
                    </a:lnTo>
                    <a:lnTo>
                      <a:pt x="18036" y="12943"/>
                    </a:lnTo>
                    <a:lnTo>
                      <a:pt x="17997" y="12634"/>
                    </a:lnTo>
                    <a:lnTo>
                      <a:pt x="17939" y="12306"/>
                    </a:lnTo>
                    <a:lnTo>
                      <a:pt x="17843" y="11997"/>
                    </a:lnTo>
                    <a:lnTo>
                      <a:pt x="17746" y="11670"/>
                    </a:lnTo>
                    <a:lnTo>
                      <a:pt x="17631" y="11361"/>
                    </a:lnTo>
                    <a:lnTo>
                      <a:pt x="17495" y="11052"/>
                    </a:lnTo>
                    <a:lnTo>
                      <a:pt x="17341" y="10744"/>
                    </a:lnTo>
                    <a:lnTo>
                      <a:pt x="17013" y="10146"/>
                    </a:lnTo>
                    <a:lnTo>
                      <a:pt x="16666" y="9567"/>
                    </a:lnTo>
                    <a:lnTo>
                      <a:pt x="16377" y="9066"/>
                    </a:lnTo>
                    <a:lnTo>
                      <a:pt x="16068" y="8545"/>
                    </a:lnTo>
                    <a:lnTo>
                      <a:pt x="15432" y="7407"/>
                    </a:lnTo>
                    <a:lnTo>
                      <a:pt x="14795" y="6211"/>
                    </a:lnTo>
                    <a:lnTo>
                      <a:pt x="14120" y="5015"/>
                    </a:lnTo>
                    <a:lnTo>
                      <a:pt x="13773" y="4417"/>
                    </a:lnTo>
                    <a:lnTo>
                      <a:pt x="13426" y="3819"/>
                    </a:lnTo>
                    <a:lnTo>
                      <a:pt x="13059" y="3240"/>
                    </a:lnTo>
                    <a:lnTo>
                      <a:pt x="12693" y="2700"/>
                    </a:lnTo>
                    <a:lnTo>
                      <a:pt x="12326" y="2180"/>
                    </a:lnTo>
                    <a:lnTo>
                      <a:pt x="11940" y="1678"/>
                    </a:lnTo>
                    <a:lnTo>
                      <a:pt x="11555" y="1234"/>
                    </a:lnTo>
                    <a:lnTo>
                      <a:pt x="11169" y="810"/>
                    </a:lnTo>
                    <a:lnTo>
                      <a:pt x="10995" y="675"/>
                    </a:lnTo>
                    <a:lnTo>
                      <a:pt x="10841" y="540"/>
                    </a:lnTo>
                    <a:lnTo>
                      <a:pt x="10687" y="424"/>
                    </a:lnTo>
                    <a:lnTo>
                      <a:pt x="10513" y="328"/>
                    </a:lnTo>
                    <a:lnTo>
                      <a:pt x="10359" y="231"/>
                    </a:lnTo>
                    <a:lnTo>
                      <a:pt x="10204" y="154"/>
                    </a:lnTo>
                    <a:lnTo>
                      <a:pt x="10050" y="96"/>
                    </a:lnTo>
                    <a:lnTo>
                      <a:pt x="9896" y="58"/>
                    </a:lnTo>
                    <a:lnTo>
                      <a:pt x="9722" y="19"/>
                    </a:lnTo>
                    <a:lnTo>
                      <a:pt x="9568" y="0"/>
                    </a:lnTo>
                    <a:close/>
                  </a:path>
                </a:pathLst>
              </a:custGeom>
              <a:gradFill>
                <a:gsLst>
                  <a:gs pos="0">
                    <a:srgbClr val="8CC396"/>
                  </a:gs>
                  <a:gs pos="100000">
                    <a:srgbClr val="4D7F56"/>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 name="Google Shape;2017;p31"/>
              <p:cNvSpPr/>
              <p:nvPr/>
            </p:nvSpPr>
            <p:spPr>
              <a:xfrm>
                <a:off x="-1152200" y="409625"/>
                <a:ext cx="459075" cy="173625"/>
              </a:xfrm>
              <a:custGeom>
                <a:avLst/>
                <a:gdLst/>
                <a:ahLst/>
                <a:cxnLst/>
                <a:rect l="l" t="t" r="r" b="b"/>
                <a:pathLst>
                  <a:path w="18363" h="6945" extrusionOk="0">
                    <a:moveTo>
                      <a:pt x="10165" y="1"/>
                    </a:moveTo>
                    <a:lnTo>
                      <a:pt x="9972" y="39"/>
                    </a:lnTo>
                    <a:lnTo>
                      <a:pt x="9799" y="97"/>
                    </a:lnTo>
                    <a:lnTo>
                      <a:pt x="9625" y="174"/>
                    </a:lnTo>
                    <a:lnTo>
                      <a:pt x="9297" y="329"/>
                    </a:lnTo>
                    <a:lnTo>
                      <a:pt x="8989" y="502"/>
                    </a:lnTo>
                    <a:lnTo>
                      <a:pt x="8391" y="869"/>
                    </a:lnTo>
                    <a:lnTo>
                      <a:pt x="7870" y="1177"/>
                    </a:lnTo>
                    <a:lnTo>
                      <a:pt x="7619" y="1332"/>
                    </a:lnTo>
                    <a:lnTo>
                      <a:pt x="7349" y="1467"/>
                    </a:lnTo>
                    <a:lnTo>
                      <a:pt x="7098" y="1582"/>
                    </a:lnTo>
                    <a:lnTo>
                      <a:pt x="6828" y="1659"/>
                    </a:lnTo>
                    <a:lnTo>
                      <a:pt x="6558" y="1717"/>
                    </a:lnTo>
                    <a:lnTo>
                      <a:pt x="6269" y="1756"/>
                    </a:lnTo>
                    <a:lnTo>
                      <a:pt x="6018" y="1756"/>
                    </a:lnTo>
                    <a:lnTo>
                      <a:pt x="5768" y="1717"/>
                    </a:lnTo>
                    <a:lnTo>
                      <a:pt x="5517" y="1659"/>
                    </a:lnTo>
                    <a:lnTo>
                      <a:pt x="5266" y="1602"/>
                    </a:lnTo>
                    <a:lnTo>
                      <a:pt x="5015" y="1505"/>
                    </a:lnTo>
                    <a:lnTo>
                      <a:pt x="4765" y="1409"/>
                    </a:lnTo>
                    <a:lnTo>
                      <a:pt x="4263" y="1216"/>
                    </a:lnTo>
                    <a:lnTo>
                      <a:pt x="3665" y="965"/>
                    </a:lnTo>
                    <a:lnTo>
                      <a:pt x="3357" y="849"/>
                    </a:lnTo>
                    <a:lnTo>
                      <a:pt x="3067" y="753"/>
                    </a:lnTo>
                    <a:lnTo>
                      <a:pt x="2739" y="695"/>
                    </a:lnTo>
                    <a:lnTo>
                      <a:pt x="2431" y="656"/>
                    </a:lnTo>
                    <a:lnTo>
                      <a:pt x="2122" y="656"/>
                    </a:lnTo>
                    <a:lnTo>
                      <a:pt x="1948" y="695"/>
                    </a:lnTo>
                    <a:lnTo>
                      <a:pt x="1794" y="714"/>
                    </a:lnTo>
                    <a:lnTo>
                      <a:pt x="1563" y="791"/>
                    </a:lnTo>
                    <a:lnTo>
                      <a:pt x="1351" y="907"/>
                    </a:lnTo>
                    <a:lnTo>
                      <a:pt x="1138" y="1042"/>
                    </a:lnTo>
                    <a:lnTo>
                      <a:pt x="945" y="1216"/>
                    </a:lnTo>
                    <a:lnTo>
                      <a:pt x="753" y="1428"/>
                    </a:lnTo>
                    <a:lnTo>
                      <a:pt x="579" y="1659"/>
                    </a:lnTo>
                    <a:lnTo>
                      <a:pt x="425" y="1930"/>
                    </a:lnTo>
                    <a:lnTo>
                      <a:pt x="290" y="2219"/>
                    </a:lnTo>
                    <a:lnTo>
                      <a:pt x="213" y="2431"/>
                    </a:lnTo>
                    <a:lnTo>
                      <a:pt x="135" y="2643"/>
                    </a:lnTo>
                    <a:lnTo>
                      <a:pt x="77" y="2875"/>
                    </a:lnTo>
                    <a:lnTo>
                      <a:pt x="39" y="3106"/>
                    </a:lnTo>
                    <a:lnTo>
                      <a:pt x="0" y="3338"/>
                    </a:lnTo>
                    <a:lnTo>
                      <a:pt x="0" y="3569"/>
                    </a:lnTo>
                    <a:lnTo>
                      <a:pt x="0" y="3820"/>
                    </a:lnTo>
                    <a:lnTo>
                      <a:pt x="20" y="4032"/>
                    </a:lnTo>
                    <a:lnTo>
                      <a:pt x="58" y="4263"/>
                    </a:lnTo>
                    <a:lnTo>
                      <a:pt x="97" y="4476"/>
                    </a:lnTo>
                    <a:lnTo>
                      <a:pt x="174" y="4688"/>
                    </a:lnTo>
                    <a:lnTo>
                      <a:pt x="270" y="4881"/>
                    </a:lnTo>
                    <a:lnTo>
                      <a:pt x="386" y="5054"/>
                    </a:lnTo>
                    <a:lnTo>
                      <a:pt x="521" y="5209"/>
                    </a:lnTo>
                    <a:lnTo>
                      <a:pt x="675" y="5363"/>
                    </a:lnTo>
                    <a:lnTo>
                      <a:pt x="849" y="5498"/>
                    </a:lnTo>
                    <a:lnTo>
                      <a:pt x="1003" y="5575"/>
                    </a:lnTo>
                    <a:lnTo>
                      <a:pt x="1177" y="5652"/>
                    </a:lnTo>
                    <a:lnTo>
                      <a:pt x="1351" y="5691"/>
                    </a:lnTo>
                    <a:lnTo>
                      <a:pt x="1524" y="5729"/>
                    </a:lnTo>
                    <a:lnTo>
                      <a:pt x="1871" y="5729"/>
                    </a:lnTo>
                    <a:lnTo>
                      <a:pt x="2045" y="5710"/>
                    </a:lnTo>
                    <a:lnTo>
                      <a:pt x="2238" y="5671"/>
                    </a:lnTo>
                    <a:lnTo>
                      <a:pt x="2411" y="5614"/>
                    </a:lnTo>
                    <a:lnTo>
                      <a:pt x="2585" y="5556"/>
                    </a:lnTo>
                    <a:lnTo>
                      <a:pt x="2913" y="5401"/>
                    </a:lnTo>
                    <a:lnTo>
                      <a:pt x="3221" y="5209"/>
                    </a:lnTo>
                    <a:lnTo>
                      <a:pt x="3511" y="4996"/>
                    </a:lnTo>
                    <a:lnTo>
                      <a:pt x="3858" y="4726"/>
                    </a:lnTo>
                    <a:lnTo>
                      <a:pt x="4167" y="4437"/>
                    </a:lnTo>
                    <a:lnTo>
                      <a:pt x="4475" y="4148"/>
                    </a:lnTo>
                    <a:lnTo>
                      <a:pt x="4803" y="3878"/>
                    </a:lnTo>
                    <a:lnTo>
                      <a:pt x="5131" y="3627"/>
                    </a:lnTo>
                    <a:lnTo>
                      <a:pt x="5305" y="3530"/>
                    </a:lnTo>
                    <a:lnTo>
                      <a:pt x="5478" y="3434"/>
                    </a:lnTo>
                    <a:lnTo>
                      <a:pt x="5613" y="4051"/>
                    </a:lnTo>
                    <a:lnTo>
                      <a:pt x="5690" y="4360"/>
                    </a:lnTo>
                    <a:lnTo>
                      <a:pt x="5806" y="4668"/>
                    </a:lnTo>
                    <a:lnTo>
                      <a:pt x="5922" y="4958"/>
                    </a:lnTo>
                    <a:lnTo>
                      <a:pt x="6057" y="5247"/>
                    </a:lnTo>
                    <a:lnTo>
                      <a:pt x="6211" y="5536"/>
                    </a:lnTo>
                    <a:lnTo>
                      <a:pt x="6385" y="5806"/>
                    </a:lnTo>
                    <a:lnTo>
                      <a:pt x="6597" y="6057"/>
                    </a:lnTo>
                    <a:lnTo>
                      <a:pt x="6828" y="6289"/>
                    </a:lnTo>
                    <a:lnTo>
                      <a:pt x="7079" y="6482"/>
                    </a:lnTo>
                    <a:lnTo>
                      <a:pt x="7330" y="6636"/>
                    </a:lnTo>
                    <a:lnTo>
                      <a:pt x="7600" y="6771"/>
                    </a:lnTo>
                    <a:lnTo>
                      <a:pt x="7889" y="6867"/>
                    </a:lnTo>
                    <a:lnTo>
                      <a:pt x="8179" y="6925"/>
                    </a:lnTo>
                    <a:lnTo>
                      <a:pt x="8449" y="6945"/>
                    </a:lnTo>
                    <a:lnTo>
                      <a:pt x="8642" y="6945"/>
                    </a:lnTo>
                    <a:lnTo>
                      <a:pt x="8815" y="6906"/>
                    </a:lnTo>
                    <a:lnTo>
                      <a:pt x="9008" y="6867"/>
                    </a:lnTo>
                    <a:lnTo>
                      <a:pt x="9182" y="6809"/>
                    </a:lnTo>
                    <a:lnTo>
                      <a:pt x="9355" y="6732"/>
                    </a:lnTo>
                    <a:lnTo>
                      <a:pt x="9510" y="6655"/>
                    </a:lnTo>
                    <a:lnTo>
                      <a:pt x="9664" y="6559"/>
                    </a:lnTo>
                    <a:lnTo>
                      <a:pt x="9799" y="6443"/>
                    </a:lnTo>
                    <a:lnTo>
                      <a:pt x="10088" y="6212"/>
                    </a:lnTo>
                    <a:lnTo>
                      <a:pt x="10339" y="5922"/>
                    </a:lnTo>
                    <a:lnTo>
                      <a:pt x="10570" y="5633"/>
                    </a:lnTo>
                    <a:lnTo>
                      <a:pt x="11014" y="5016"/>
                    </a:lnTo>
                    <a:lnTo>
                      <a:pt x="11284" y="4630"/>
                    </a:lnTo>
                    <a:lnTo>
                      <a:pt x="11573" y="4263"/>
                    </a:lnTo>
                    <a:lnTo>
                      <a:pt x="11708" y="4109"/>
                    </a:lnTo>
                    <a:lnTo>
                      <a:pt x="11805" y="3993"/>
                    </a:lnTo>
                    <a:lnTo>
                      <a:pt x="11921" y="3916"/>
                    </a:lnTo>
                    <a:lnTo>
                      <a:pt x="12056" y="3839"/>
                    </a:lnTo>
                    <a:lnTo>
                      <a:pt x="12210" y="3781"/>
                    </a:lnTo>
                    <a:lnTo>
                      <a:pt x="12345" y="3762"/>
                    </a:lnTo>
                    <a:lnTo>
                      <a:pt x="12422" y="3762"/>
                    </a:lnTo>
                    <a:lnTo>
                      <a:pt x="12499" y="3781"/>
                    </a:lnTo>
                    <a:lnTo>
                      <a:pt x="12615" y="3858"/>
                    </a:lnTo>
                    <a:lnTo>
                      <a:pt x="12731" y="3974"/>
                    </a:lnTo>
                    <a:lnTo>
                      <a:pt x="12827" y="4109"/>
                    </a:lnTo>
                    <a:lnTo>
                      <a:pt x="12924" y="4244"/>
                    </a:lnTo>
                    <a:lnTo>
                      <a:pt x="13001" y="4360"/>
                    </a:lnTo>
                    <a:lnTo>
                      <a:pt x="13116" y="4533"/>
                    </a:lnTo>
                    <a:lnTo>
                      <a:pt x="13232" y="4668"/>
                    </a:lnTo>
                    <a:lnTo>
                      <a:pt x="13367" y="4823"/>
                    </a:lnTo>
                    <a:lnTo>
                      <a:pt x="13521" y="4958"/>
                    </a:lnTo>
                    <a:lnTo>
                      <a:pt x="13676" y="5074"/>
                    </a:lnTo>
                    <a:lnTo>
                      <a:pt x="13830" y="5189"/>
                    </a:lnTo>
                    <a:lnTo>
                      <a:pt x="13984" y="5286"/>
                    </a:lnTo>
                    <a:lnTo>
                      <a:pt x="14158" y="5382"/>
                    </a:lnTo>
                    <a:lnTo>
                      <a:pt x="14351" y="5459"/>
                    </a:lnTo>
                    <a:lnTo>
                      <a:pt x="14524" y="5517"/>
                    </a:lnTo>
                    <a:lnTo>
                      <a:pt x="14717" y="5575"/>
                    </a:lnTo>
                    <a:lnTo>
                      <a:pt x="14910" y="5633"/>
                    </a:lnTo>
                    <a:lnTo>
                      <a:pt x="15103" y="5652"/>
                    </a:lnTo>
                    <a:lnTo>
                      <a:pt x="15296" y="5671"/>
                    </a:lnTo>
                    <a:lnTo>
                      <a:pt x="15489" y="5691"/>
                    </a:lnTo>
                    <a:lnTo>
                      <a:pt x="15682" y="5671"/>
                    </a:lnTo>
                    <a:lnTo>
                      <a:pt x="15971" y="5633"/>
                    </a:lnTo>
                    <a:lnTo>
                      <a:pt x="16299" y="5536"/>
                    </a:lnTo>
                    <a:lnTo>
                      <a:pt x="16646" y="5401"/>
                    </a:lnTo>
                    <a:lnTo>
                      <a:pt x="16974" y="5228"/>
                    </a:lnTo>
                    <a:lnTo>
                      <a:pt x="17302" y="5016"/>
                    </a:lnTo>
                    <a:lnTo>
                      <a:pt x="17611" y="4784"/>
                    </a:lnTo>
                    <a:lnTo>
                      <a:pt x="17746" y="4649"/>
                    </a:lnTo>
                    <a:lnTo>
                      <a:pt x="17881" y="4514"/>
                    </a:lnTo>
                    <a:lnTo>
                      <a:pt x="17996" y="4379"/>
                    </a:lnTo>
                    <a:lnTo>
                      <a:pt x="18093" y="4225"/>
                    </a:lnTo>
                    <a:lnTo>
                      <a:pt x="18189" y="4071"/>
                    </a:lnTo>
                    <a:lnTo>
                      <a:pt x="18266" y="3916"/>
                    </a:lnTo>
                    <a:lnTo>
                      <a:pt x="18324" y="3762"/>
                    </a:lnTo>
                    <a:lnTo>
                      <a:pt x="18363" y="3608"/>
                    </a:lnTo>
                    <a:lnTo>
                      <a:pt x="18363" y="3453"/>
                    </a:lnTo>
                    <a:lnTo>
                      <a:pt x="18363" y="3280"/>
                    </a:lnTo>
                    <a:lnTo>
                      <a:pt x="18344" y="3125"/>
                    </a:lnTo>
                    <a:lnTo>
                      <a:pt x="18305" y="2990"/>
                    </a:lnTo>
                    <a:lnTo>
                      <a:pt x="18209" y="2759"/>
                    </a:lnTo>
                    <a:lnTo>
                      <a:pt x="18074" y="2566"/>
                    </a:lnTo>
                    <a:lnTo>
                      <a:pt x="17939" y="2373"/>
                    </a:lnTo>
                    <a:lnTo>
                      <a:pt x="17765" y="2219"/>
                    </a:lnTo>
                    <a:lnTo>
                      <a:pt x="17591" y="2084"/>
                    </a:lnTo>
                    <a:lnTo>
                      <a:pt x="17418" y="1968"/>
                    </a:lnTo>
                    <a:lnTo>
                      <a:pt x="17225" y="1852"/>
                    </a:lnTo>
                    <a:lnTo>
                      <a:pt x="17051" y="1775"/>
                    </a:lnTo>
                    <a:lnTo>
                      <a:pt x="16743" y="1640"/>
                    </a:lnTo>
                    <a:lnTo>
                      <a:pt x="16415" y="1524"/>
                    </a:lnTo>
                    <a:lnTo>
                      <a:pt x="16087" y="1447"/>
                    </a:lnTo>
                    <a:lnTo>
                      <a:pt x="15759" y="1370"/>
                    </a:lnTo>
                    <a:lnTo>
                      <a:pt x="15084" y="1254"/>
                    </a:lnTo>
                    <a:lnTo>
                      <a:pt x="14428" y="1177"/>
                    </a:lnTo>
                    <a:lnTo>
                      <a:pt x="13734" y="1100"/>
                    </a:lnTo>
                    <a:lnTo>
                      <a:pt x="13386" y="1042"/>
                    </a:lnTo>
                    <a:lnTo>
                      <a:pt x="13039" y="984"/>
                    </a:lnTo>
                    <a:lnTo>
                      <a:pt x="12692" y="907"/>
                    </a:lnTo>
                    <a:lnTo>
                      <a:pt x="12364" y="811"/>
                    </a:lnTo>
                    <a:lnTo>
                      <a:pt x="12036" y="676"/>
                    </a:lnTo>
                    <a:lnTo>
                      <a:pt x="11728" y="541"/>
                    </a:lnTo>
                    <a:lnTo>
                      <a:pt x="11458" y="386"/>
                    </a:lnTo>
                    <a:lnTo>
                      <a:pt x="11207" y="251"/>
                    </a:lnTo>
                    <a:lnTo>
                      <a:pt x="10956" y="116"/>
                    </a:lnTo>
                    <a:lnTo>
                      <a:pt x="10821" y="78"/>
                    </a:lnTo>
                    <a:lnTo>
                      <a:pt x="10667" y="39"/>
                    </a:lnTo>
                    <a:lnTo>
                      <a:pt x="10532" y="1"/>
                    </a:lnTo>
                    <a:close/>
                  </a:path>
                </a:pathLst>
              </a:custGeom>
              <a:gradFill>
                <a:gsLst>
                  <a:gs pos="0">
                    <a:schemeClr val="lt1"/>
                  </a:gs>
                  <a:gs pos="100000">
                    <a:srgbClr val="B6C9DB"/>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018" name="Google Shape;2018;p31"/>
          <p:cNvGrpSpPr/>
          <p:nvPr/>
        </p:nvGrpSpPr>
        <p:grpSpPr>
          <a:xfrm>
            <a:off x="566870" y="4340241"/>
            <a:ext cx="292707" cy="518367"/>
            <a:chOff x="11698550" y="1830825"/>
            <a:chExt cx="810150" cy="1435124"/>
          </a:xfrm>
        </p:grpSpPr>
        <p:pic>
          <p:nvPicPr>
            <p:cNvPr id="2019" name="Google Shape;2019;p31"/>
            <p:cNvPicPr preferRelativeResize="0"/>
            <p:nvPr/>
          </p:nvPicPr>
          <p:blipFill>
            <a:blip r:embed="rId3">
              <a:alphaModFix amt="45000"/>
            </a:blip>
            <a:stretch>
              <a:fillRect/>
            </a:stretch>
          </p:blipFill>
          <p:spPr>
            <a:xfrm>
              <a:off x="11846088" y="3150614"/>
              <a:ext cx="549414" cy="115335"/>
            </a:xfrm>
            <a:prstGeom prst="rect">
              <a:avLst/>
            </a:prstGeom>
            <a:noFill/>
            <a:ln>
              <a:noFill/>
            </a:ln>
          </p:spPr>
        </p:pic>
        <p:grpSp>
          <p:nvGrpSpPr>
            <p:cNvPr id="2020" name="Google Shape;2020;p31"/>
            <p:cNvGrpSpPr/>
            <p:nvPr/>
          </p:nvGrpSpPr>
          <p:grpSpPr>
            <a:xfrm>
              <a:off x="11698550" y="1830825"/>
              <a:ext cx="810150" cy="1371900"/>
              <a:chOff x="-1333525" y="144425"/>
              <a:chExt cx="810150" cy="1371900"/>
            </a:xfrm>
          </p:grpSpPr>
          <p:sp>
            <p:nvSpPr>
              <p:cNvPr id="2021" name="Google Shape;2021;p31"/>
              <p:cNvSpPr/>
              <p:nvPr/>
            </p:nvSpPr>
            <p:spPr>
              <a:xfrm>
                <a:off x="-976200" y="1080375"/>
                <a:ext cx="118175" cy="435950"/>
              </a:xfrm>
              <a:custGeom>
                <a:avLst/>
                <a:gdLst/>
                <a:ahLst/>
                <a:cxnLst/>
                <a:rect l="l" t="t" r="r" b="b"/>
                <a:pathLst>
                  <a:path w="4727" h="17438" extrusionOk="0">
                    <a:moveTo>
                      <a:pt x="541" y="1"/>
                    </a:moveTo>
                    <a:lnTo>
                      <a:pt x="425" y="20"/>
                    </a:lnTo>
                    <a:lnTo>
                      <a:pt x="328" y="59"/>
                    </a:lnTo>
                    <a:lnTo>
                      <a:pt x="251" y="97"/>
                    </a:lnTo>
                    <a:lnTo>
                      <a:pt x="155" y="175"/>
                    </a:lnTo>
                    <a:lnTo>
                      <a:pt x="97" y="252"/>
                    </a:lnTo>
                    <a:lnTo>
                      <a:pt x="58" y="329"/>
                    </a:lnTo>
                    <a:lnTo>
                      <a:pt x="20" y="445"/>
                    </a:lnTo>
                    <a:lnTo>
                      <a:pt x="1" y="541"/>
                    </a:lnTo>
                    <a:lnTo>
                      <a:pt x="1" y="16917"/>
                    </a:lnTo>
                    <a:lnTo>
                      <a:pt x="20" y="17013"/>
                    </a:lnTo>
                    <a:lnTo>
                      <a:pt x="58" y="17129"/>
                    </a:lnTo>
                    <a:lnTo>
                      <a:pt x="97" y="17206"/>
                    </a:lnTo>
                    <a:lnTo>
                      <a:pt x="155" y="17283"/>
                    </a:lnTo>
                    <a:lnTo>
                      <a:pt x="251" y="17361"/>
                    </a:lnTo>
                    <a:lnTo>
                      <a:pt x="328" y="17399"/>
                    </a:lnTo>
                    <a:lnTo>
                      <a:pt x="425" y="17438"/>
                    </a:lnTo>
                    <a:lnTo>
                      <a:pt x="4302" y="17438"/>
                    </a:lnTo>
                    <a:lnTo>
                      <a:pt x="4398" y="17399"/>
                    </a:lnTo>
                    <a:lnTo>
                      <a:pt x="4495" y="17361"/>
                    </a:lnTo>
                    <a:lnTo>
                      <a:pt x="4572" y="17283"/>
                    </a:lnTo>
                    <a:lnTo>
                      <a:pt x="4630" y="17206"/>
                    </a:lnTo>
                    <a:lnTo>
                      <a:pt x="4688" y="17129"/>
                    </a:lnTo>
                    <a:lnTo>
                      <a:pt x="4726" y="17013"/>
                    </a:lnTo>
                    <a:lnTo>
                      <a:pt x="4726" y="16917"/>
                    </a:lnTo>
                    <a:lnTo>
                      <a:pt x="4726" y="541"/>
                    </a:lnTo>
                    <a:lnTo>
                      <a:pt x="4726" y="445"/>
                    </a:lnTo>
                    <a:lnTo>
                      <a:pt x="4688" y="329"/>
                    </a:lnTo>
                    <a:lnTo>
                      <a:pt x="4630" y="252"/>
                    </a:lnTo>
                    <a:lnTo>
                      <a:pt x="4572" y="175"/>
                    </a:lnTo>
                    <a:lnTo>
                      <a:pt x="4495" y="97"/>
                    </a:lnTo>
                    <a:lnTo>
                      <a:pt x="4398" y="59"/>
                    </a:lnTo>
                    <a:lnTo>
                      <a:pt x="4302" y="20"/>
                    </a:lnTo>
                    <a:lnTo>
                      <a:pt x="4186" y="1"/>
                    </a:lnTo>
                    <a:close/>
                  </a:path>
                </a:pathLst>
              </a:custGeom>
              <a:gradFill>
                <a:gsLst>
                  <a:gs pos="0">
                    <a:srgbClr val="C27F69"/>
                  </a:gs>
                  <a:gs pos="100000">
                    <a:srgbClr val="724536"/>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31"/>
              <p:cNvSpPr/>
              <p:nvPr/>
            </p:nvSpPr>
            <p:spPr>
              <a:xfrm>
                <a:off x="-1331100" y="577925"/>
                <a:ext cx="807725" cy="717075"/>
              </a:xfrm>
              <a:custGeom>
                <a:avLst/>
                <a:gdLst/>
                <a:ahLst/>
                <a:cxnLst/>
                <a:rect l="l" t="t" r="r" b="b"/>
                <a:pathLst>
                  <a:path w="32309" h="28683" extrusionOk="0">
                    <a:moveTo>
                      <a:pt x="16993" y="0"/>
                    </a:moveTo>
                    <a:lnTo>
                      <a:pt x="16723" y="20"/>
                    </a:lnTo>
                    <a:lnTo>
                      <a:pt x="16453" y="39"/>
                    </a:lnTo>
                    <a:lnTo>
                      <a:pt x="16183" y="97"/>
                    </a:lnTo>
                    <a:lnTo>
                      <a:pt x="15913" y="155"/>
                    </a:lnTo>
                    <a:lnTo>
                      <a:pt x="15643" y="232"/>
                    </a:lnTo>
                    <a:lnTo>
                      <a:pt x="15373" y="328"/>
                    </a:lnTo>
                    <a:lnTo>
                      <a:pt x="15122" y="444"/>
                    </a:lnTo>
                    <a:lnTo>
                      <a:pt x="14852" y="579"/>
                    </a:lnTo>
                    <a:lnTo>
                      <a:pt x="14582" y="714"/>
                    </a:lnTo>
                    <a:lnTo>
                      <a:pt x="14062" y="1042"/>
                    </a:lnTo>
                    <a:lnTo>
                      <a:pt x="13541" y="1408"/>
                    </a:lnTo>
                    <a:lnTo>
                      <a:pt x="13039" y="1833"/>
                    </a:lnTo>
                    <a:lnTo>
                      <a:pt x="12519" y="2276"/>
                    </a:lnTo>
                    <a:lnTo>
                      <a:pt x="12017" y="2739"/>
                    </a:lnTo>
                    <a:lnTo>
                      <a:pt x="11516" y="3241"/>
                    </a:lnTo>
                    <a:lnTo>
                      <a:pt x="10975" y="3819"/>
                    </a:lnTo>
                    <a:lnTo>
                      <a:pt x="10435" y="4398"/>
                    </a:lnTo>
                    <a:lnTo>
                      <a:pt x="9915" y="5015"/>
                    </a:lnTo>
                    <a:lnTo>
                      <a:pt x="9413" y="5613"/>
                    </a:lnTo>
                    <a:lnTo>
                      <a:pt x="8931" y="6250"/>
                    </a:lnTo>
                    <a:lnTo>
                      <a:pt x="8449" y="6886"/>
                    </a:lnTo>
                    <a:lnTo>
                      <a:pt x="7986" y="7542"/>
                    </a:lnTo>
                    <a:lnTo>
                      <a:pt x="7542" y="8198"/>
                    </a:lnTo>
                    <a:lnTo>
                      <a:pt x="7118" y="8873"/>
                    </a:lnTo>
                    <a:lnTo>
                      <a:pt x="6693" y="9548"/>
                    </a:lnTo>
                    <a:lnTo>
                      <a:pt x="6288" y="10223"/>
                    </a:lnTo>
                    <a:lnTo>
                      <a:pt x="5883" y="10918"/>
                    </a:lnTo>
                    <a:lnTo>
                      <a:pt x="5498" y="11631"/>
                    </a:lnTo>
                    <a:lnTo>
                      <a:pt x="5131" y="12326"/>
                    </a:lnTo>
                    <a:lnTo>
                      <a:pt x="4417" y="13753"/>
                    </a:lnTo>
                    <a:lnTo>
                      <a:pt x="3916" y="14775"/>
                    </a:lnTo>
                    <a:lnTo>
                      <a:pt x="3376" y="15798"/>
                    </a:lnTo>
                    <a:lnTo>
                      <a:pt x="2836" y="16801"/>
                    </a:lnTo>
                    <a:lnTo>
                      <a:pt x="2315" y="17842"/>
                    </a:lnTo>
                    <a:lnTo>
                      <a:pt x="1813" y="18864"/>
                    </a:lnTo>
                    <a:lnTo>
                      <a:pt x="1331" y="19906"/>
                    </a:lnTo>
                    <a:lnTo>
                      <a:pt x="1119" y="20446"/>
                    </a:lnTo>
                    <a:lnTo>
                      <a:pt x="907" y="20986"/>
                    </a:lnTo>
                    <a:lnTo>
                      <a:pt x="714" y="21507"/>
                    </a:lnTo>
                    <a:lnTo>
                      <a:pt x="540" y="22066"/>
                    </a:lnTo>
                    <a:lnTo>
                      <a:pt x="367" y="22645"/>
                    </a:lnTo>
                    <a:lnTo>
                      <a:pt x="213" y="23243"/>
                    </a:lnTo>
                    <a:lnTo>
                      <a:pt x="135" y="23609"/>
                    </a:lnTo>
                    <a:lnTo>
                      <a:pt x="77" y="23995"/>
                    </a:lnTo>
                    <a:lnTo>
                      <a:pt x="20" y="24400"/>
                    </a:lnTo>
                    <a:lnTo>
                      <a:pt x="0" y="24786"/>
                    </a:lnTo>
                    <a:lnTo>
                      <a:pt x="0" y="25172"/>
                    </a:lnTo>
                    <a:lnTo>
                      <a:pt x="20" y="25558"/>
                    </a:lnTo>
                    <a:lnTo>
                      <a:pt x="97" y="25924"/>
                    </a:lnTo>
                    <a:lnTo>
                      <a:pt x="193" y="26310"/>
                    </a:lnTo>
                    <a:lnTo>
                      <a:pt x="270" y="26483"/>
                    </a:lnTo>
                    <a:lnTo>
                      <a:pt x="367" y="26657"/>
                    </a:lnTo>
                    <a:lnTo>
                      <a:pt x="463" y="26831"/>
                    </a:lnTo>
                    <a:lnTo>
                      <a:pt x="579" y="27004"/>
                    </a:lnTo>
                    <a:lnTo>
                      <a:pt x="695" y="27159"/>
                    </a:lnTo>
                    <a:lnTo>
                      <a:pt x="830" y="27294"/>
                    </a:lnTo>
                    <a:lnTo>
                      <a:pt x="965" y="27429"/>
                    </a:lnTo>
                    <a:lnTo>
                      <a:pt x="1119" y="27544"/>
                    </a:lnTo>
                    <a:lnTo>
                      <a:pt x="1273" y="27660"/>
                    </a:lnTo>
                    <a:lnTo>
                      <a:pt x="1447" y="27756"/>
                    </a:lnTo>
                    <a:lnTo>
                      <a:pt x="1621" y="27834"/>
                    </a:lnTo>
                    <a:lnTo>
                      <a:pt x="1794" y="27911"/>
                    </a:lnTo>
                    <a:lnTo>
                      <a:pt x="1987" y="27949"/>
                    </a:lnTo>
                    <a:lnTo>
                      <a:pt x="2161" y="27969"/>
                    </a:lnTo>
                    <a:lnTo>
                      <a:pt x="2354" y="27988"/>
                    </a:lnTo>
                    <a:lnTo>
                      <a:pt x="2546" y="27969"/>
                    </a:lnTo>
                    <a:lnTo>
                      <a:pt x="2836" y="27911"/>
                    </a:lnTo>
                    <a:lnTo>
                      <a:pt x="3106" y="27814"/>
                    </a:lnTo>
                    <a:lnTo>
                      <a:pt x="3357" y="27679"/>
                    </a:lnTo>
                    <a:lnTo>
                      <a:pt x="3607" y="27525"/>
                    </a:lnTo>
                    <a:lnTo>
                      <a:pt x="3839" y="27332"/>
                    </a:lnTo>
                    <a:lnTo>
                      <a:pt x="4070" y="27139"/>
                    </a:lnTo>
                    <a:lnTo>
                      <a:pt x="4514" y="26715"/>
                    </a:lnTo>
                    <a:lnTo>
                      <a:pt x="4957" y="26310"/>
                    </a:lnTo>
                    <a:lnTo>
                      <a:pt x="5189" y="26117"/>
                    </a:lnTo>
                    <a:lnTo>
                      <a:pt x="5440" y="25943"/>
                    </a:lnTo>
                    <a:lnTo>
                      <a:pt x="5671" y="25808"/>
                    </a:lnTo>
                    <a:lnTo>
                      <a:pt x="5941" y="25693"/>
                    </a:lnTo>
                    <a:lnTo>
                      <a:pt x="6211" y="25615"/>
                    </a:lnTo>
                    <a:lnTo>
                      <a:pt x="6346" y="25596"/>
                    </a:lnTo>
                    <a:lnTo>
                      <a:pt x="6501" y="25577"/>
                    </a:lnTo>
                    <a:lnTo>
                      <a:pt x="6771" y="25596"/>
                    </a:lnTo>
                    <a:lnTo>
                      <a:pt x="7041" y="25635"/>
                    </a:lnTo>
                    <a:lnTo>
                      <a:pt x="7291" y="25731"/>
                    </a:lnTo>
                    <a:lnTo>
                      <a:pt x="7523" y="25847"/>
                    </a:lnTo>
                    <a:lnTo>
                      <a:pt x="7754" y="25982"/>
                    </a:lnTo>
                    <a:lnTo>
                      <a:pt x="7966" y="26156"/>
                    </a:lnTo>
                    <a:lnTo>
                      <a:pt x="8159" y="26329"/>
                    </a:lnTo>
                    <a:lnTo>
                      <a:pt x="8352" y="26541"/>
                    </a:lnTo>
                    <a:lnTo>
                      <a:pt x="8738" y="26966"/>
                    </a:lnTo>
                    <a:lnTo>
                      <a:pt x="9104" y="27390"/>
                    </a:lnTo>
                    <a:lnTo>
                      <a:pt x="9278" y="27602"/>
                    </a:lnTo>
                    <a:lnTo>
                      <a:pt x="9471" y="27795"/>
                    </a:lnTo>
                    <a:lnTo>
                      <a:pt x="9664" y="27969"/>
                    </a:lnTo>
                    <a:lnTo>
                      <a:pt x="9876" y="28142"/>
                    </a:lnTo>
                    <a:lnTo>
                      <a:pt x="10165" y="28335"/>
                    </a:lnTo>
                    <a:lnTo>
                      <a:pt x="10474" y="28489"/>
                    </a:lnTo>
                    <a:lnTo>
                      <a:pt x="10783" y="28586"/>
                    </a:lnTo>
                    <a:lnTo>
                      <a:pt x="11091" y="28663"/>
                    </a:lnTo>
                    <a:lnTo>
                      <a:pt x="11400" y="28682"/>
                    </a:lnTo>
                    <a:lnTo>
                      <a:pt x="11708" y="28682"/>
                    </a:lnTo>
                    <a:lnTo>
                      <a:pt x="12017" y="28624"/>
                    </a:lnTo>
                    <a:lnTo>
                      <a:pt x="12326" y="28567"/>
                    </a:lnTo>
                    <a:lnTo>
                      <a:pt x="12634" y="28451"/>
                    </a:lnTo>
                    <a:lnTo>
                      <a:pt x="12924" y="28335"/>
                    </a:lnTo>
                    <a:lnTo>
                      <a:pt x="13213" y="28162"/>
                    </a:lnTo>
                    <a:lnTo>
                      <a:pt x="13483" y="27988"/>
                    </a:lnTo>
                    <a:lnTo>
                      <a:pt x="13753" y="27795"/>
                    </a:lnTo>
                    <a:lnTo>
                      <a:pt x="14004" y="27564"/>
                    </a:lnTo>
                    <a:lnTo>
                      <a:pt x="14235" y="27332"/>
                    </a:lnTo>
                    <a:lnTo>
                      <a:pt x="14467" y="27081"/>
                    </a:lnTo>
                    <a:lnTo>
                      <a:pt x="14698" y="26811"/>
                    </a:lnTo>
                    <a:lnTo>
                      <a:pt x="14949" y="26561"/>
                    </a:lnTo>
                    <a:lnTo>
                      <a:pt x="15200" y="26310"/>
                    </a:lnTo>
                    <a:lnTo>
                      <a:pt x="15489" y="26098"/>
                    </a:lnTo>
                    <a:lnTo>
                      <a:pt x="15643" y="26001"/>
                    </a:lnTo>
                    <a:lnTo>
                      <a:pt x="15778" y="25905"/>
                    </a:lnTo>
                    <a:lnTo>
                      <a:pt x="15933" y="25847"/>
                    </a:lnTo>
                    <a:lnTo>
                      <a:pt x="16087" y="25789"/>
                    </a:lnTo>
                    <a:lnTo>
                      <a:pt x="16241" y="25750"/>
                    </a:lnTo>
                    <a:lnTo>
                      <a:pt x="16415" y="25731"/>
                    </a:lnTo>
                    <a:lnTo>
                      <a:pt x="16569" y="25750"/>
                    </a:lnTo>
                    <a:lnTo>
                      <a:pt x="16743" y="25770"/>
                    </a:lnTo>
                    <a:lnTo>
                      <a:pt x="16974" y="25828"/>
                    </a:lnTo>
                    <a:lnTo>
                      <a:pt x="17186" y="25924"/>
                    </a:lnTo>
                    <a:lnTo>
                      <a:pt x="17379" y="26040"/>
                    </a:lnTo>
                    <a:lnTo>
                      <a:pt x="17572" y="26175"/>
                    </a:lnTo>
                    <a:lnTo>
                      <a:pt x="18170" y="26599"/>
                    </a:lnTo>
                    <a:lnTo>
                      <a:pt x="18787" y="26985"/>
                    </a:lnTo>
                    <a:lnTo>
                      <a:pt x="19115" y="27178"/>
                    </a:lnTo>
                    <a:lnTo>
                      <a:pt x="19424" y="27332"/>
                    </a:lnTo>
                    <a:lnTo>
                      <a:pt x="19771" y="27467"/>
                    </a:lnTo>
                    <a:lnTo>
                      <a:pt x="20099" y="27583"/>
                    </a:lnTo>
                    <a:lnTo>
                      <a:pt x="20465" y="27660"/>
                    </a:lnTo>
                    <a:lnTo>
                      <a:pt x="20832" y="27699"/>
                    </a:lnTo>
                    <a:lnTo>
                      <a:pt x="21025" y="27699"/>
                    </a:lnTo>
                    <a:lnTo>
                      <a:pt x="21198" y="27679"/>
                    </a:lnTo>
                    <a:lnTo>
                      <a:pt x="21391" y="27660"/>
                    </a:lnTo>
                    <a:lnTo>
                      <a:pt x="21565" y="27621"/>
                    </a:lnTo>
                    <a:lnTo>
                      <a:pt x="21738" y="27583"/>
                    </a:lnTo>
                    <a:lnTo>
                      <a:pt x="21912" y="27525"/>
                    </a:lnTo>
                    <a:lnTo>
                      <a:pt x="22066" y="27448"/>
                    </a:lnTo>
                    <a:lnTo>
                      <a:pt x="22221" y="27351"/>
                    </a:lnTo>
                    <a:lnTo>
                      <a:pt x="22375" y="27255"/>
                    </a:lnTo>
                    <a:lnTo>
                      <a:pt x="22510" y="27159"/>
                    </a:lnTo>
                    <a:lnTo>
                      <a:pt x="22645" y="27023"/>
                    </a:lnTo>
                    <a:lnTo>
                      <a:pt x="22741" y="26888"/>
                    </a:lnTo>
                    <a:lnTo>
                      <a:pt x="22896" y="26657"/>
                    </a:lnTo>
                    <a:lnTo>
                      <a:pt x="23031" y="26426"/>
                    </a:lnTo>
                    <a:lnTo>
                      <a:pt x="23166" y="26175"/>
                    </a:lnTo>
                    <a:lnTo>
                      <a:pt x="23301" y="25943"/>
                    </a:lnTo>
                    <a:lnTo>
                      <a:pt x="23455" y="25731"/>
                    </a:lnTo>
                    <a:lnTo>
                      <a:pt x="23532" y="25654"/>
                    </a:lnTo>
                    <a:lnTo>
                      <a:pt x="23629" y="25577"/>
                    </a:lnTo>
                    <a:lnTo>
                      <a:pt x="23725" y="25519"/>
                    </a:lnTo>
                    <a:lnTo>
                      <a:pt x="23822" y="25461"/>
                    </a:lnTo>
                    <a:lnTo>
                      <a:pt x="23937" y="25423"/>
                    </a:lnTo>
                    <a:lnTo>
                      <a:pt x="24072" y="25423"/>
                    </a:lnTo>
                    <a:lnTo>
                      <a:pt x="24227" y="25442"/>
                    </a:lnTo>
                    <a:lnTo>
                      <a:pt x="24400" y="25480"/>
                    </a:lnTo>
                    <a:lnTo>
                      <a:pt x="24554" y="25538"/>
                    </a:lnTo>
                    <a:lnTo>
                      <a:pt x="24689" y="25615"/>
                    </a:lnTo>
                    <a:lnTo>
                      <a:pt x="25133" y="25885"/>
                    </a:lnTo>
                    <a:lnTo>
                      <a:pt x="25557" y="26156"/>
                    </a:lnTo>
                    <a:lnTo>
                      <a:pt x="26425" y="26696"/>
                    </a:lnTo>
                    <a:lnTo>
                      <a:pt x="26850" y="26966"/>
                    </a:lnTo>
                    <a:lnTo>
                      <a:pt x="27293" y="27197"/>
                    </a:lnTo>
                    <a:lnTo>
                      <a:pt x="27737" y="27429"/>
                    </a:lnTo>
                    <a:lnTo>
                      <a:pt x="28200" y="27602"/>
                    </a:lnTo>
                    <a:lnTo>
                      <a:pt x="28451" y="27679"/>
                    </a:lnTo>
                    <a:lnTo>
                      <a:pt x="28701" y="27737"/>
                    </a:lnTo>
                    <a:lnTo>
                      <a:pt x="28952" y="27776"/>
                    </a:lnTo>
                    <a:lnTo>
                      <a:pt x="29222" y="27795"/>
                    </a:lnTo>
                    <a:lnTo>
                      <a:pt x="29724" y="27795"/>
                    </a:lnTo>
                    <a:lnTo>
                      <a:pt x="29994" y="27756"/>
                    </a:lnTo>
                    <a:lnTo>
                      <a:pt x="30245" y="27718"/>
                    </a:lnTo>
                    <a:lnTo>
                      <a:pt x="30476" y="27660"/>
                    </a:lnTo>
                    <a:lnTo>
                      <a:pt x="30707" y="27564"/>
                    </a:lnTo>
                    <a:lnTo>
                      <a:pt x="30939" y="27467"/>
                    </a:lnTo>
                    <a:lnTo>
                      <a:pt x="31151" y="27351"/>
                    </a:lnTo>
                    <a:lnTo>
                      <a:pt x="31344" y="27197"/>
                    </a:lnTo>
                    <a:lnTo>
                      <a:pt x="31518" y="27043"/>
                    </a:lnTo>
                    <a:lnTo>
                      <a:pt x="31672" y="26850"/>
                    </a:lnTo>
                    <a:lnTo>
                      <a:pt x="31807" y="26638"/>
                    </a:lnTo>
                    <a:lnTo>
                      <a:pt x="31942" y="26387"/>
                    </a:lnTo>
                    <a:lnTo>
                      <a:pt x="32058" y="26117"/>
                    </a:lnTo>
                    <a:lnTo>
                      <a:pt x="32135" y="25847"/>
                    </a:lnTo>
                    <a:lnTo>
                      <a:pt x="32212" y="25558"/>
                    </a:lnTo>
                    <a:lnTo>
                      <a:pt x="32270" y="25249"/>
                    </a:lnTo>
                    <a:lnTo>
                      <a:pt x="32289" y="24940"/>
                    </a:lnTo>
                    <a:lnTo>
                      <a:pt x="32308" y="24612"/>
                    </a:lnTo>
                    <a:lnTo>
                      <a:pt x="32308" y="24285"/>
                    </a:lnTo>
                    <a:lnTo>
                      <a:pt x="32289" y="23957"/>
                    </a:lnTo>
                    <a:lnTo>
                      <a:pt x="32251" y="23609"/>
                    </a:lnTo>
                    <a:lnTo>
                      <a:pt x="32212" y="23262"/>
                    </a:lnTo>
                    <a:lnTo>
                      <a:pt x="32135" y="22915"/>
                    </a:lnTo>
                    <a:lnTo>
                      <a:pt x="31980" y="22201"/>
                    </a:lnTo>
                    <a:lnTo>
                      <a:pt x="31788" y="21488"/>
                    </a:lnTo>
                    <a:lnTo>
                      <a:pt x="31556" y="20774"/>
                    </a:lnTo>
                    <a:lnTo>
                      <a:pt x="31305" y="20080"/>
                    </a:lnTo>
                    <a:lnTo>
                      <a:pt x="31016" y="19405"/>
                    </a:lnTo>
                    <a:lnTo>
                      <a:pt x="30727" y="18749"/>
                    </a:lnTo>
                    <a:lnTo>
                      <a:pt x="30418" y="18132"/>
                    </a:lnTo>
                    <a:lnTo>
                      <a:pt x="30129" y="17572"/>
                    </a:lnTo>
                    <a:lnTo>
                      <a:pt x="29839" y="17051"/>
                    </a:lnTo>
                    <a:lnTo>
                      <a:pt x="29569" y="16588"/>
                    </a:lnTo>
                    <a:lnTo>
                      <a:pt x="29049" y="15720"/>
                    </a:lnTo>
                    <a:lnTo>
                      <a:pt x="28509" y="14795"/>
                    </a:lnTo>
                    <a:lnTo>
                      <a:pt x="27428" y="12827"/>
                    </a:lnTo>
                    <a:lnTo>
                      <a:pt x="26310" y="10763"/>
                    </a:lnTo>
                    <a:lnTo>
                      <a:pt x="25133" y="8680"/>
                    </a:lnTo>
                    <a:lnTo>
                      <a:pt x="24535" y="7639"/>
                    </a:lnTo>
                    <a:lnTo>
                      <a:pt x="23937" y="6616"/>
                    </a:lnTo>
                    <a:lnTo>
                      <a:pt x="23320" y="5633"/>
                    </a:lnTo>
                    <a:lnTo>
                      <a:pt x="22683" y="4687"/>
                    </a:lnTo>
                    <a:lnTo>
                      <a:pt x="22028" y="3781"/>
                    </a:lnTo>
                    <a:lnTo>
                      <a:pt x="21700" y="3337"/>
                    </a:lnTo>
                    <a:lnTo>
                      <a:pt x="21372" y="2932"/>
                    </a:lnTo>
                    <a:lnTo>
                      <a:pt x="21044" y="2527"/>
                    </a:lnTo>
                    <a:lnTo>
                      <a:pt x="20697" y="2141"/>
                    </a:lnTo>
                    <a:lnTo>
                      <a:pt x="20369" y="1775"/>
                    </a:lnTo>
                    <a:lnTo>
                      <a:pt x="20022" y="1428"/>
                    </a:lnTo>
                    <a:lnTo>
                      <a:pt x="19752" y="1158"/>
                    </a:lnTo>
                    <a:lnTo>
                      <a:pt x="19462" y="945"/>
                    </a:lnTo>
                    <a:lnTo>
                      <a:pt x="19192" y="733"/>
                    </a:lnTo>
                    <a:lnTo>
                      <a:pt x="18903" y="560"/>
                    </a:lnTo>
                    <a:lnTo>
                      <a:pt x="18633" y="405"/>
                    </a:lnTo>
                    <a:lnTo>
                      <a:pt x="18363" y="290"/>
                    </a:lnTo>
                    <a:lnTo>
                      <a:pt x="18093" y="174"/>
                    </a:lnTo>
                    <a:lnTo>
                      <a:pt x="17804" y="97"/>
                    </a:lnTo>
                    <a:lnTo>
                      <a:pt x="17533" y="58"/>
                    </a:lnTo>
                    <a:lnTo>
                      <a:pt x="17263" y="20"/>
                    </a:lnTo>
                    <a:lnTo>
                      <a:pt x="16993" y="0"/>
                    </a:lnTo>
                    <a:close/>
                  </a:path>
                </a:pathLst>
              </a:custGeom>
              <a:gradFill>
                <a:gsLst>
                  <a:gs pos="0">
                    <a:srgbClr val="8CC396"/>
                  </a:gs>
                  <a:gs pos="100000">
                    <a:srgbClr val="4D7F56"/>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 name="Google Shape;2023;p31"/>
              <p:cNvSpPr/>
              <p:nvPr/>
            </p:nvSpPr>
            <p:spPr>
              <a:xfrm>
                <a:off x="-1333525" y="1090025"/>
                <a:ext cx="805800" cy="208825"/>
              </a:xfrm>
              <a:custGeom>
                <a:avLst/>
                <a:gdLst/>
                <a:ahLst/>
                <a:cxnLst/>
                <a:rect l="l" t="t" r="r" b="b"/>
                <a:pathLst>
                  <a:path w="32232" h="8353" extrusionOk="0">
                    <a:moveTo>
                      <a:pt x="22510" y="1"/>
                    </a:moveTo>
                    <a:lnTo>
                      <a:pt x="22356" y="20"/>
                    </a:lnTo>
                    <a:lnTo>
                      <a:pt x="22183" y="39"/>
                    </a:lnTo>
                    <a:lnTo>
                      <a:pt x="22009" y="78"/>
                    </a:lnTo>
                    <a:lnTo>
                      <a:pt x="21700" y="174"/>
                    </a:lnTo>
                    <a:lnTo>
                      <a:pt x="21392" y="309"/>
                    </a:lnTo>
                    <a:lnTo>
                      <a:pt x="21083" y="464"/>
                    </a:lnTo>
                    <a:lnTo>
                      <a:pt x="20813" y="657"/>
                    </a:lnTo>
                    <a:lnTo>
                      <a:pt x="20273" y="1004"/>
                    </a:lnTo>
                    <a:lnTo>
                      <a:pt x="19887" y="1274"/>
                    </a:lnTo>
                    <a:lnTo>
                      <a:pt x="19501" y="1524"/>
                    </a:lnTo>
                    <a:lnTo>
                      <a:pt x="19096" y="1756"/>
                    </a:lnTo>
                    <a:lnTo>
                      <a:pt x="18691" y="1968"/>
                    </a:lnTo>
                    <a:lnTo>
                      <a:pt x="18286" y="2142"/>
                    </a:lnTo>
                    <a:lnTo>
                      <a:pt x="18074" y="2200"/>
                    </a:lnTo>
                    <a:lnTo>
                      <a:pt x="17862" y="2257"/>
                    </a:lnTo>
                    <a:lnTo>
                      <a:pt x="17650" y="2296"/>
                    </a:lnTo>
                    <a:lnTo>
                      <a:pt x="17418" y="2335"/>
                    </a:lnTo>
                    <a:lnTo>
                      <a:pt x="16994" y="2335"/>
                    </a:lnTo>
                    <a:lnTo>
                      <a:pt x="16627" y="2296"/>
                    </a:lnTo>
                    <a:lnTo>
                      <a:pt x="16261" y="2219"/>
                    </a:lnTo>
                    <a:lnTo>
                      <a:pt x="15914" y="2103"/>
                    </a:lnTo>
                    <a:lnTo>
                      <a:pt x="15547" y="1987"/>
                    </a:lnTo>
                    <a:lnTo>
                      <a:pt x="15084" y="1852"/>
                    </a:lnTo>
                    <a:lnTo>
                      <a:pt x="14602" y="1717"/>
                    </a:lnTo>
                    <a:lnTo>
                      <a:pt x="14371" y="1679"/>
                    </a:lnTo>
                    <a:lnTo>
                      <a:pt x="14120" y="1640"/>
                    </a:lnTo>
                    <a:lnTo>
                      <a:pt x="13869" y="1640"/>
                    </a:lnTo>
                    <a:lnTo>
                      <a:pt x="13618" y="1660"/>
                    </a:lnTo>
                    <a:lnTo>
                      <a:pt x="13426" y="1698"/>
                    </a:lnTo>
                    <a:lnTo>
                      <a:pt x="13213" y="1737"/>
                    </a:lnTo>
                    <a:lnTo>
                      <a:pt x="13021" y="1795"/>
                    </a:lnTo>
                    <a:lnTo>
                      <a:pt x="12828" y="1872"/>
                    </a:lnTo>
                    <a:lnTo>
                      <a:pt x="12461" y="2026"/>
                    </a:lnTo>
                    <a:lnTo>
                      <a:pt x="12095" y="2219"/>
                    </a:lnTo>
                    <a:lnTo>
                      <a:pt x="11670" y="2412"/>
                    </a:lnTo>
                    <a:lnTo>
                      <a:pt x="11458" y="2508"/>
                    </a:lnTo>
                    <a:lnTo>
                      <a:pt x="11246" y="2605"/>
                    </a:lnTo>
                    <a:lnTo>
                      <a:pt x="10860" y="2720"/>
                    </a:lnTo>
                    <a:lnTo>
                      <a:pt x="10455" y="2798"/>
                    </a:lnTo>
                    <a:lnTo>
                      <a:pt x="10050" y="2836"/>
                    </a:lnTo>
                    <a:lnTo>
                      <a:pt x="9626" y="2855"/>
                    </a:lnTo>
                    <a:lnTo>
                      <a:pt x="9201" y="2855"/>
                    </a:lnTo>
                    <a:lnTo>
                      <a:pt x="8796" y="2836"/>
                    </a:lnTo>
                    <a:lnTo>
                      <a:pt x="7948" y="2759"/>
                    </a:lnTo>
                    <a:lnTo>
                      <a:pt x="7446" y="2701"/>
                    </a:lnTo>
                    <a:lnTo>
                      <a:pt x="6925" y="2663"/>
                    </a:lnTo>
                    <a:lnTo>
                      <a:pt x="6231" y="2643"/>
                    </a:lnTo>
                    <a:lnTo>
                      <a:pt x="5517" y="2663"/>
                    </a:lnTo>
                    <a:lnTo>
                      <a:pt x="4823" y="2720"/>
                    </a:lnTo>
                    <a:lnTo>
                      <a:pt x="4129" y="2817"/>
                    </a:lnTo>
                    <a:lnTo>
                      <a:pt x="3434" y="2933"/>
                    </a:lnTo>
                    <a:lnTo>
                      <a:pt x="2740" y="3106"/>
                    </a:lnTo>
                    <a:lnTo>
                      <a:pt x="2084" y="3318"/>
                    </a:lnTo>
                    <a:lnTo>
                      <a:pt x="1409" y="3550"/>
                    </a:lnTo>
                    <a:lnTo>
                      <a:pt x="1409" y="3569"/>
                    </a:lnTo>
                    <a:lnTo>
                      <a:pt x="1158" y="3666"/>
                    </a:lnTo>
                    <a:lnTo>
                      <a:pt x="927" y="3762"/>
                    </a:lnTo>
                    <a:lnTo>
                      <a:pt x="695" y="3897"/>
                    </a:lnTo>
                    <a:lnTo>
                      <a:pt x="483" y="4051"/>
                    </a:lnTo>
                    <a:lnTo>
                      <a:pt x="387" y="4128"/>
                    </a:lnTo>
                    <a:lnTo>
                      <a:pt x="310" y="4225"/>
                    </a:lnTo>
                    <a:lnTo>
                      <a:pt x="232" y="4321"/>
                    </a:lnTo>
                    <a:lnTo>
                      <a:pt x="155" y="4437"/>
                    </a:lnTo>
                    <a:lnTo>
                      <a:pt x="97" y="4572"/>
                    </a:lnTo>
                    <a:lnTo>
                      <a:pt x="59" y="4707"/>
                    </a:lnTo>
                    <a:lnTo>
                      <a:pt x="20" y="4842"/>
                    </a:lnTo>
                    <a:lnTo>
                      <a:pt x="1" y="5016"/>
                    </a:lnTo>
                    <a:lnTo>
                      <a:pt x="1" y="5324"/>
                    </a:lnTo>
                    <a:lnTo>
                      <a:pt x="20" y="5614"/>
                    </a:lnTo>
                    <a:lnTo>
                      <a:pt x="97" y="5884"/>
                    </a:lnTo>
                    <a:lnTo>
                      <a:pt x="213" y="6115"/>
                    </a:lnTo>
                    <a:lnTo>
                      <a:pt x="348" y="6366"/>
                    </a:lnTo>
                    <a:lnTo>
                      <a:pt x="522" y="6578"/>
                    </a:lnTo>
                    <a:lnTo>
                      <a:pt x="715" y="6810"/>
                    </a:lnTo>
                    <a:lnTo>
                      <a:pt x="946" y="7022"/>
                    </a:lnTo>
                    <a:lnTo>
                      <a:pt x="1139" y="7176"/>
                    </a:lnTo>
                    <a:lnTo>
                      <a:pt x="1351" y="7330"/>
                    </a:lnTo>
                    <a:lnTo>
                      <a:pt x="1563" y="7446"/>
                    </a:lnTo>
                    <a:lnTo>
                      <a:pt x="1775" y="7523"/>
                    </a:lnTo>
                    <a:lnTo>
                      <a:pt x="1988" y="7600"/>
                    </a:lnTo>
                    <a:lnTo>
                      <a:pt x="2219" y="7639"/>
                    </a:lnTo>
                    <a:lnTo>
                      <a:pt x="2431" y="7639"/>
                    </a:lnTo>
                    <a:lnTo>
                      <a:pt x="2663" y="7620"/>
                    </a:lnTo>
                    <a:lnTo>
                      <a:pt x="2952" y="7562"/>
                    </a:lnTo>
                    <a:lnTo>
                      <a:pt x="3222" y="7465"/>
                    </a:lnTo>
                    <a:lnTo>
                      <a:pt x="3492" y="7330"/>
                    </a:lnTo>
                    <a:lnTo>
                      <a:pt x="3743" y="7176"/>
                    </a:lnTo>
                    <a:lnTo>
                      <a:pt x="3974" y="7002"/>
                    </a:lnTo>
                    <a:lnTo>
                      <a:pt x="4206" y="6810"/>
                    </a:lnTo>
                    <a:lnTo>
                      <a:pt x="4649" y="6385"/>
                    </a:lnTo>
                    <a:lnTo>
                      <a:pt x="5112" y="5961"/>
                    </a:lnTo>
                    <a:lnTo>
                      <a:pt x="5344" y="5787"/>
                    </a:lnTo>
                    <a:lnTo>
                      <a:pt x="5575" y="5614"/>
                    </a:lnTo>
                    <a:lnTo>
                      <a:pt x="5807" y="5459"/>
                    </a:lnTo>
                    <a:lnTo>
                      <a:pt x="6057" y="5344"/>
                    </a:lnTo>
                    <a:lnTo>
                      <a:pt x="6327" y="5266"/>
                    </a:lnTo>
                    <a:lnTo>
                      <a:pt x="6463" y="5247"/>
                    </a:lnTo>
                    <a:lnTo>
                      <a:pt x="6598" y="5228"/>
                    </a:lnTo>
                    <a:lnTo>
                      <a:pt x="6771" y="5247"/>
                    </a:lnTo>
                    <a:lnTo>
                      <a:pt x="6945" y="5247"/>
                    </a:lnTo>
                    <a:lnTo>
                      <a:pt x="7099" y="5286"/>
                    </a:lnTo>
                    <a:lnTo>
                      <a:pt x="7273" y="5344"/>
                    </a:lnTo>
                    <a:lnTo>
                      <a:pt x="7408" y="5401"/>
                    </a:lnTo>
                    <a:lnTo>
                      <a:pt x="7562" y="5479"/>
                    </a:lnTo>
                    <a:lnTo>
                      <a:pt x="7697" y="5575"/>
                    </a:lnTo>
                    <a:lnTo>
                      <a:pt x="7832" y="5672"/>
                    </a:lnTo>
                    <a:lnTo>
                      <a:pt x="8102" y="5884"/>
                    </a:lnTo>
                    <a:lnTo>
                      <a:pt x="8353" y="6134"/>
                    </a:lnTo>
                    <a:lnTo>
                      <a:pt x="8584" y="6424"/>
                    </a:lnTo>
                    <a:lnTo>
                      <a:pt x="8835" y="6694"/>
                    </a:lnTo>
                    <a:lnTo>
                      <a:pt x="9086" y="7002"/>
                    </a:lnTo>
                    <a:lnTo>
                      <a:pt x="9336" y="7272"/>
                    </a:lnTo>
                    <a:lnTo>
                      <a:pt x="9607" y="7542"/>
                    </a:lnTo>
                    <a:lnTo>
                      <a:pt x="9877" y="7774"/>
                    </a:lnTo>
                    <a:lnTo>
                      <a:pt x="10089" y="7909"/>
                    </a:lnTo>
                    <a:lnTo>
                      <a:pt x="10301" y="8025"/>
                    </a:lnTo>
                    <a:lnTo>
                      <a:pt x="10513" y="8121"/>
                    </a:lnTo>
                    <a:lnTo>
                      <a:pt x="10725" y="8218"/>
                    </a:lnTo>
                    <a:lnTo>
                      <a:pt x="10937" y="8275"/>
                    </a:lnTo>
                    <a:lnTo>
                      <a:pt x="11150" y="8314"/>
                    </a:lnTo>
                    <a:lnTo>
                      <a:pt x="11362" y="8333"/>
                    </a:lnTo>
                    <a:lnTo>
                      <a:pt x="11593" y="8353"/>
                    </a:lnTo>
                    <a:lnTo>
                      <a:pt x="11805" y="8333"/>
                    </a:lnTo>
                    <a:lnTo>
                      <a:pt x="12018" y="8314"/>
                    </a:lnTo>
                    <a:lnTo>
                      <a:pt x="12230" y="8275"/>
                    </a:lnTo>
                    <a:lnTo>
                      <a:pt x="12442" y="8218"/>
                    </a:lnTo>
                    <a:lnTo>
                      <a:pt x="12654" y="8160"/>
                    </a:lnTo>
                    <a:lnTo>
                      <a:pt x="12866" y="8063"/>
                    </a:lnTo>
                    <a:lnTo>
                      <a:pt x="13059" y="7986"/>
                    </a:lnTo>
                    <a:lnTo>
                      <a:pt x="13271" y="7870"/>
                    </a:lnTo>
                    <a:lnTo>
                      <a:pt x="13657" y="7639"/>
                    </a:lnTo>
                    <a:lnTo>
                      <a:pt x="14024" y="7350"/>
                    </a:lnTo>
                    <a:lnTo>
                      <a:pt x="14351" y="7041"/>
                    </a:lnTo>
                    <a:lnTo>
                      <a:pt x="14679" y="6694"/>
                    </a:lnTo>
                    <a:lnTo>
                      <a:pt x="14911" y="6424"/>
                    </a:lnTo>
                    <a:lnTo>
                      <a:pt x="15142" y="6173"/>
                    </a:lnTo>
                    <a:lnTo>
                      <a:pt x="15393" y="5922"/>
                    </a:lnTo>
                    <a:lnTo>
                      <a:pt x="15663" y="5729"/>
                    </a:lnTo>
                    <a:lnTo>
                      <a:pt x="15798" y="5633"/>
                    </a:lnTo>
                    <a:lnTo>
                      <a:pt x="15933" y="5556"/>
                    </a:lnTo>
                    <a:lnTo>
                      <a:pt x="16087" y="5498"/>
                    </a:lnTo>
                    <a:lnTo>
                      <a:pt x="16222" y="5440"/>
                    </a:lnTo>
                    <a:lnTo>
                      <a:pt x="16357" y="5421"/>
                    </a:lnTo>
                    <a:lnTo>
                      <a:pt x="16512" y="5401"/>
                    </a:lnTo>
                    <a:lnTo>
                      <a:pt x="16666" y="5401"/>
                    </a:lnTo>
                    <a:lnTo>
                      <a:pt x="16820" y="5421"/>
                    </a:lnTo>
                    <a:lnTo>
                      <a:pt x="17013" y="5479"/>
                    </a:lnTo>
                    <a:lnTo>
                      <a:pt x="17206" y="5575"/>
                    </a:lnTo>
                    <a:lnTo>
                      <a:pt x="17399" y="5691"/>
                    </a:lnTo>
                    <a:lnTo>
                      <a:pt x="17592" y="5807"/>
                    </a:lnTo>
                    <a:lnTo>
                      <a:pt x="17920" y="6038"/>
                    </a:lnTo>
                    <a:lnTo>
                      <a:pt x="18441" y="6385"/>
                    </a:lnTo>
                    <a:lnTo>
                      <a:pt x="18981" y="6732"/>
                    </a:lnTo>
                    <a:lnTo>
                      <a:pt x="19270" y="6887"/>
                    </a:lnTo>
                    <a:lnTo>
                      <a:pt x="19559" y="7022"/>
                    </a:lnTo>
                    <a:lnTo>
                      <a:pt x="19868" y="7137"/>
                    </a:lnTo>
                    <a:lnTo>
                      <a:pt x="20157" y="7234"/>
                    </a:lnTo>
                    <a:lnTo>
                      <a:pt x="20524" y="7311"/>
                    </a:lnTo>
                    <a:lnTo>
                      <a:pt x="20910" y="7350"/>
                    </a:lnTo>
                    <a:lnTo>
                      <a:pt x="21295" y="7350"/>
                    </a:lnTo>
                    <a:lnTo>
                      <a:pt x="21488" y="7330"/>
                    </a:lnTo>
                    <a:lnTo>
                      <a:pt x="21681" y="7292"/>
                    </a:lnTo>
                    <a:lnTo>
                      <a:pt x="21855" y="7234"/>
                    </a:lnTo>
                    <a:lnTo>
                      <a:pt x="22048" y="7176"/>
                    </a:lnTo>
                    <a:lnTo>
                      <a:pt x="22221" y="7099"/>
                    </a:lnTo>
                    <a:lnTo>
                      <a:pt x="22395" y="7002"/>
                    </a:lnTo>
                    <a:lnTo>
                      <a:pt x="22549" y="6906"/>
                    </a:lnTo>
                    <a:lnTo>
                      <a:pt x="22703" y="6771"/>
                    </a:lnTo>
                    <a:lnTo>
                      <a:pt x="22838" y="6636"/>
                    </a:lnTo>
                    <a:lnTo>
                      <a:pt x="22954" y="6482"/>
                    </a:lnTo>
                    <a:lnTo>
                      <a:pt x="23128" y="6231"/>
                    </a:lnTo>
                    <a:lnTo>
                      <a:pt x="23282" y="5961"/>
                    </a:lnTo>
                    <a:lnTo>
                      <a:pt x="23456" y="5633"/>
                    </a:lnTo>
                    <a:lnTo>
                      <a:pt x="23552" y="5479"/>
                    </a:lnTo>
                    <a:lnTo>
                      <a:pt x="23668" y="5344"/>
                    </a:lnTo>
                    <a:lnTo>
                      <a:pt x="23764" y="5247"/>
                    </a:lnTo>
                    <a:lnTo>
                      <a:pt x="23880" y="5151"/>
                    </a:lnTo>
                    <a:lnTo>
                      <a:pt x="24015" y="5093"/>
                    </a:lnTo>
                    <a:lnTo>
                      <a:pt x="24169" y="5074"/>
                    </a:lnTo>
                    <a:lnTo>
                      <a:pt x="24304" y="5093"/>
                    </a:lnTo>
                    <a:lnTo>
                      <a:pt x="24439" y="5131"/>
                    </a:lnTo>
                    <a:lnTo>
                      <a:pt x="24594" y="5189"/>
                    </a:lnTo>
                    <a:lnTo>
                      <a:pt x="24729" y="5266"/>
                    </a:lnTo>
                    <a:lnTo>
                      <a:pt x="25327" y="5614"/>
                    </a:lnTo>
                    <a:lnTo>
                      <a:pt x="25924" y="5999"/>
                    </a:lnTo>
                    <a:lnTo>
                      <a:pt x="26465" y="6347"/>
                    </a:lnTo>
                    <a:lnTo>
                      <a:pt x="27043" y="6694"/>
                    </a:lnTo>
                    <a:lnTo>
                      <a:pt x="27333" y="6848"/>
                    </a:lnTo>
                    <a:lnTo>
                      <a:pt x="27641" y="7002"/>
                    </a:lnTo>
                    <a:lnTo>
                      <a:pt x="27950" y="7137"/>
                    </a:lnTo>
                    <a:lnTo>
                      <a:pt x="28258" y="7253"/>
                    </a:lnTo>
                    <a:lnTo>
                      <a:pt x="28606" y="7350"/>
                    </a:lnTo>
                    <a:lnTo>
                      <a:pt x="28953" y="7427"/>
                    </a:lnTo>
                    <a:lnTo>
                      <a:pt x="29300" y="7465"/>
                    </a:lnTo>
                    <a:lnTo>
                      <a:pt x="29628" y="7465"/>
                    </a:lnTo>
                    <a:lnTo>
                      <a:pt x="29975" y="7446"/>
                    </a:lnTo>
                    <a:lnTo>
                      <a:pt x="30303" y="7388"/>
                    </a:lnTo>
                    <a:lnTo>
                      <a:pt x="30612" y="7311"/>
                    </a:lnTo>
                    <a:lnTo>
                      <a:pt x="30920" y="7195"/>
                    </a:lnTo>
                    <a:lnTo>
                      <a:pt x="31113" y="7099"/>
                    </a:lnTo>
                    <a:lnTo>
                      <a:pt x="31306" y="6983"/>
                    </a:lnTo>
                    <a:lnTo>
                      <a:pt x="31518" y="6867"/>
                    </a:lnTo>
                    <a:lnTo>
                      <a:pt x="31692" y="6713"/>
                    </a:lnTo>
                    <a:lnTo>
                      <a:pt x="31865" y="6559"/>
                    </a:lnTo>
                    <a:lnTo>
                      <a:pt x="32000" y="6385"/>
                    </a:lnTo>
                    <a:lnTo>
                      <a:pt x="32116" y="6212"/>
                    </a:lnTo>
                    <a:lnTo>
                      <a:pt x="32193" y="5999"/>
                    </a:lnTo>
                    <a:lnTo>
                      <a:pt x="32213" y="5903"/>
                    </a:lnTo>
                    <a:lnTo>
                      <a:pt x="32232" y="5787"/>
                    </a:lnTo>
                    <a:lnTo>
                      <a:pt x="32232" y="5691"/>
                    </a:lnTo>
                    <a:lnTo>
                      <a:pt x="32213" y="5575"/>
                    </a:lnTo>
                    <a:lnTo>
                      <a:pt x="32174" y="5479"/>
                    </a:lnTo>
                    <a:lnTo>
                      <a:pt x="32135" y="5382"/>
                    </a:lnTo>
                    <a:lnTo>
                      <a:pt x="32020" y="5170"/>
                    </a:lnTo>
                    <a:lnTo>
                      <a:pt x="31885" y="5016"/>
                    </a:lnTo>
                    <a:lnTo>
                      <a:pt x="31750" y="4881"/>
                    </a:lnTo>
                    <a:lnTo>
                      <a:pt x="31576" y="4784"/>
                    </a:lnTo>
                    <a:lnTo>
                      <a:pt x="31402" y="4688"/>
                    </a:lnTo>
                    <a:lnTo>
                      <a:pt x="31229" y="4611"/>
                    </a:lnTo>
                    <a:lnTo>
                      <a:pt x="31055" y="4572"/>
                    </a:lnTo>
                    <a:lnTo>
                      <a:pt x="30727" y="4495"/>
                    </a:lnTo>
                    <a:lnTo>
                      <a:pt x="30399" y="4456"/>
                    </a:lnTo>
                    <a:lnTo>
                      <a:pt x="30052" y="4456"/>
                    </a:lnTo>
                    <a:lnTo>
                      <a:pt x="29705" y="4437"/>
                    </a:lnTo>
                    <a:lnTo>
                      <a:pt x="29377" y="4398"/>
                    </a:lnTo>
                    <a:lnTo>
                      <a:pt x="29146" y="4360"/>
                    </a:lnTo>
                    <a:lnTo>
                      <a:pt x="28953" y="4302"/>
                    </a:lnTo>
                    <a:lnTo>
                      <a:pt x="28741" y="4225"/>
                    </a:lnTo>
                    <a:lnTo>
                      <a:pt x="28548" y="4148"/>
                    </a:lnTo>
                    <a:lnTo>
                      <a:pt x="28162" y="3974"/>
                    </a:lnTo>
                    <a:lnTo>
                      <a:pt x="27795" y="3743"/>
                    </a:lnTo>
                    <a:lnTo>
                      <a:pt x="27448" y="3511"/>
                    </a:lnTo>
                    <a:lnTo>
                      <a:pt x="27140" y="3241"/>
                    </a:lnTo>
                    <a:lnTo>
                      <a:pt x="26831" y="2990"/>
                    </a:lnTo>
                    <a:lnTo>
                      <a:pt x="26561" y="2720"/>
                    </a:lnTo>
                    <a:lnTo>
                      <a:pt x="26040" y="2200"/>
                    </a:lnTo>
                    <a:lnTo>
                      <a:pt x="25558" y="1717"/>
                    </a:lnTo>
                    <a:lnTo>
                      <a:pt x="25076" y="1254"/>
                    </a:lnTo>
                    <a:lnTo>
                      <a:pt x="24806" y="1042"/>
                    </a:lnTo>
                    <a:lnTo>
                      <a:pt x="24536" y="830"/>
                    </a:lnTo>
                    <a:lnTo>
                      <a:pt x="24266" y="637"/>
                    </a:lnTo>
                    <a:lnTo>
                      <a:pt x="23976" y="444"/>
                    </a:lnTo>
                    <a:lnTo>
                      <a:pt x="23648" y="271"/>
                    </a:lnTo>
                    <a:lnTo>
                      <a:pt x="23321" y="136"/>
                    </a:lnTo>
                    <a:lnTo>
                      <a:pt x="22993" y="59"/>
                    </a:lnTo>
                    <a:lnTo>
                      <a:pt x="22684" y="20"/>
                    </a:lnTo>
                    <a:lnTo>
                      <a:pt x="22510" y="1"/>
                    </a:lnTo>
                    <a:close/>
                  </a:path>
                </a:pathLst>
              </a:custGeom>
              <a:gradFill>
                <a:gsLst>
                  <a:gs pos="0">
                    <a:schemeClr val="lt1"/>
                  </a:gs>
                  <a:gs pos="100000">
                    <a:srgbClr val="B6C9DB"/>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 name="Google Shape;2024;p31"/>
              <p:cNvSpPr/>
              <p:nvPr/>
            </p:nvSpPr>
            <p:spPr>
              <a:xfrm>
                <a:off x="-1222125" y="353200"/>
                <a:ext cx="593150" cy="571950"/>
              </a:xfrm>
              <a:custGeom>
                <a:avLst/>
                <a:gdLst/>
                <a:ahLst/>
                <a:cxnLst/>
                <a:rect l="l" t="t" r="r" b="b"/>
                <a:pathLst>
                  <a:path w="23726" h="22878" extrusionOk="0">
                    <a:moveTo>
                      <a:pt x="12152" y="1"/>
                    </a:moveTo>
                    <a:lnTo>
                      <a:pt x="11940" y="39"/>
                    </a:lnTo>
                    <a:lnTo>
                      <a:pt x="11747" y="59"/>
                    </a:lnTo>
                    <a:lnTo>
                      <a:pt x="11535" y="117"/>
                    </a:lnTo>
                    <a:lnTo>
                      <a:pt x="11342" y="175"/>
                    </a:lnTo>
                    <a:lnTo>
                      <a:pt x="10937" y="329"/>
                    </a:lnTo>
                    <a:lnTo>
                      <a:pt x="10532" y="541"/>
                    </a:lnTo>
                    <a:lnTo>
                      <a:pt x="10127" y="792"/>
                    </a:lnTo>
                    <a:lnTo>
                      <a:pt x="9741" y="1081"/>
                    </a:lnTo>
                    <a:lnTo>
                      <a:pt x="9355" y="1390"/>
                    </a:lnTo>
                    <a:lnTo>
                      <a:pt x="8970" y="1718"/>
                    </a:lnTo>
                    <a:lnTo>
                      <a:pt x="8584" y="2084"/>
                    </a:lnTo>
                    <a:lnTo>
                      <a:pt x="8198" y="2451"/>
                    </a:lnTo>
                    <a:lnTo>
                      <a:pt x="7870" y="2817"/>
                    </a:lnTo>
                    <a:lnTo>
                      <a:pt x="7523" y="3184"/>
                    </a:lnTo>
                    <a:lnTo>
                      <a:pt x="6867" y="3955"/>
                    </a:lnTo>
                    <a:lnTo>
                      <a:pt x="6231" y="4746"/>
                    </a:lnTo>
                    <a:lnTo>
                      <a:pt x="5633" y="5595"/>
                    </a:lnTo>
                    <a:lnTo>
                      <a:pt x="5035" y="6463"/>
                    </a:lnTo>
                    <a:lnTo>
                      <a:pt x="4475" y="7350"/>
                    </a:lnTo>
                    <a:lnTo>
                      <a:pt x="3935" y="8276"/>
                    </a:lnTo>
                    <a:lnTo>
                      <a:pt x="3434" y="9221"/>
                    </a:lnTo>
                    <a:lnTo>
                      <a:pt x="2952" y="10166"/>
                    </a:lnTo>
                    <a:lnTo>
                      <a:pt x="2489" y="11130"/>
                    </a:lnTo>
                    <a:lnTo>
                      <a:pt x="2045" y="12095"/>
                    </a:lnTo>
                    <a:lnTo>
                      <a:pt x="1640" y="13078"/>
                    </a:lnTo>
                    <a:lnTo>
                      <a:pt x="1274" y="14043"/>
                    </a:lnTo>
                    <a:lnTo>
                      <a:pt x="926" y="15007"/>
                    </a:lnTo>
                    <a:lnTo>
                      <a:pt x="598" y="15972"/>
                    </a:lnTo>
                    <a:lnTo>
                      <a:pt x="309" y="16917"/>
                    </a:lnTo>
                    <a:lnTo>
                      <a:pt x="155" y="17476"/>
                    </a:lnTo>
                    <a:lnTo>
                      <a:pt x="97" y="17766"/>
                    </a:lnTo>
                    <a:lnTo>
                      <a:pt x="58" y="18055"/>
                    </a:lnTo>
                    <a:lnTo>
                      <a:pt x="20" y="18344"/>
                    </a:lnTo>
                    <a:lnTo>
                      <a:pt x="1" y="18634"/>
                    </a:lnTo>
                    <a:lnTo>
                      <a:pt x="1" y="18923"/>
                    </a:lnTo>
                    <a:lnTo>
                      <a:pt x="1" y="19193"/>
                    </a:lnTo>
                    <a:lnTo>
                      <a:pt x="39" y="19482"/>
                    </a:lnTo>
                    <a:lnTo>
                      <a:pt x="97" y="19733"/>
                    </a:lnTo>
                    <a:lnTo>
                      <a:pt x="174" y="20003"/>
                    </a:lnTo>
                    <a:lnTo>
                      <a:pt x="271" y="20235"/>
                    </a:lnTo>
                    <a:lnTo>
                      <a:pt x="406" y="20447"/>
                    </a:lnTo>
                    <a:lnTo>
                      <a:pt x="560" y="20659"/>
                    </a:lnTo>
                    <a:lnTo>
                      <a:pt x="753" y="20832"/>
                    </a:lnTo>
                    <a:lnTo>
                      <a:pt x="965" y="21006"/>
                    </a:lnTo>
                    <a:lnTo>
                      <a:pt x="1158" y="21103"/>
                    </a:lnTo>
                    <a:lnTo>
                      <a:pt x="1370" y="21180"/>
                    </a:lnTo>
                    <a:lnTo>
                      <a:pt x="1582" y="21238"/>
                    </a:lnTo>
                    <a:lnTo>
                      <a:pt x="1775" y="21276"/>
                    </a:lnTo>
                    <a:lnTo>
                      <a:pt x="2219" y="21276"/>
                    </a:lnTo>
                    <a:lnTo>
                      <a:pt x="2431" y="21238"/>
                    </a:lnTo>
                    <a:lnTo>
                      <a:pt x="2643" y="21199"/>
                    </a:lnTo>
                    <a:lnTo>
                      <a:pt x="2874" y="21141"/>
                    </a:lnTo>
                    <a:lnTo>
                      <a:pt x="3087" y="21064"/>
                    </a:lnTo>
                    <a:lnTo>
                      <a:pt x="3299" y="20967"/>
                    </a:lnTo>
                    <a:lnTo>
                      <a:pt x="3511" y="20871"/>
                    </a:lnTo>
                    <a:lnTo>
                      <a:pt x="3704" y="20755"/>
                    </a:lnTo>
                    <a:lnTo>
                      <a:pt x="3897" y="20640"/>
                    </a:lnTo>
                    <a:lnTo>
                      <a:pt x="4263" y="20370"/>
                    </a:lnTo>
                    <a:lnTo>
                      <a:pt x="4610" y="20080"/>
                    </a:lnTo>
                    <a:lnTo>
                      <a:pt x="4938" y="19772"/>
                    </a:lnTo>
                    <a:lnTo>
                      <a:pt x="5613" y="19174"/>
                    </a:lnTo>
                    <a:lnTo>
                      <a:pt x="5961" y="18884"/>
                    </a:lnTo>
                    <a:lnTo>
                      <a:pt x="6308" y="18614"/>
                    </a:lnTo>
                    <a:lnTo>
                      <a:pt x="6694" y="18383"/>
                    </a:lnTo>
                    <a:lnTo>
                      <a:pt x="6886" y="18286"/>
                    </a:lnTo>
                    <a:lnTo>
                      <a:pt x="7099" y="18190"/>
                    </a:lnTo>
                    <a:lnTo>
                      <a:pt x="7176" y="18614"/>
                    </a:lnTo>
                    <a:lnTo>
                      <a:pt x="7272" y="19058"/>
                    </a:lnTo>
                    <a:lnTo>
                      <a:pt x="7388" y="19482"/>
                    </a:lnTo>
                    <a:lnTo>
                      <a:pt x="7523" y="19907"/>
                    </a:lnTo>
                    <a:lnTo>
                      <a:pt x="7677" y="20312"/>
                    </a:lnTo>
                    <a:lnTo>
                      <a:pt x="7851" y="20717"/>
                    </a:lnTo>
                    <a:lnTo>
                      <a:pt x="8063" y="21083"/>
                    </a:lnTo>
                    <a:lnTo>
                      <a:pt x="8295" y="21450"/>
                    </a:lnTo>
                    <a:lnTo>
                      <a:pt x="8430" y="21623"/>
                    </a:lnTo>
                    <a:lnTo>
                      <a:pt x="8584" y="21797"/>
                    </a:lnTo>
                    <a:lnTo>
                      <a:pt x="8738" y="21951"/>
                    </a:lnTo>
                    <a:lnTo>
                      <a:pt x="8912" y="22106"/>
                    </a:lnTo>
                    <a:lnTo>
                      <a:pt x="9085" y="22241"/>
                    </a:lnTo>
                    <a:lnTo>
                      <a:pt x="9259" y="22376"/>
                    </a:lnTo>
                    <a:lnTo>
                      <a:pt x="9452" y="22491"/>
                    </a:lnTo>
                    <a:lnTo>
                      <a:pt x="9645" y="22588"/>
                    </a:lnTo>
                    <a:lnTo>
                      <a:pt x="9838" y="22665"/>
                    </a:lnTo>
                    <a:lnTo>
                      <a:pt x="10050" y="22742"/>
                    </a:lnTo>
                    <a:lnTo>
                      <a:pt x="10243" y="22800"/>
                    </a:lnTo>
                    <a:lnTo>
                      <a:pt x="10455" y="22858"/>
                    </a:lnTo>
                    <a:lnTo>
                      <a:pt x="10667" y="22877"/>
                    </a:lnTo>
                    <a:lnTo>
                      <a:pt x="11111" y="22877"/>
                    </a:lnTo>
                    <a:lnTo>
                      <a:pt x="11323" y="22838"/>
                    </a:lnTo>
                    <a:lnTo>
                      <a:pt x="11612" y="22761"/>
                    </a:lnTo>
                    <a:lnTo>
                      <a:pt x="11901" y="22665"/>
                    </a:lnTo>
                    <a:lnTo>
                      <a:pt x="12171" y="22530"/>
                    </a:lnTo>
                    <a:lnTo>
                      <a:pt x="12403" y="22356"/>
                    </a:lnTo>
                    <a:lnTo>
                      <a:pt x="12654" y="22163"/>
                    </a:lnTo>
                    <a:lnTo>
                      <a:pt x="12866" y="21970"/>
                    </a:lnTo>
                    <a:lnTo>
                      <a:pt x="13078" y="21739"/>
                    </a:lnTo>
                    <a:lnTo>
                      <a:pt x="13290" y="21508"/>
                    </a:lnTo>
                    <a:lnTo>
                      <a:pt x="13676" y="20987"/>
                    </a:lnTo>
                    <a:lnTo>
                      <a:pt x="14062" y="20466"/>
                    </a:lnTo>
                    <a:lnTo>
                      <a:pt x="14428" y="19926"/>
                    </a:lnTo>
                    <a:lnTo>
                      <a:pt x="14814" y="19424"/>
                    </a:lnTo>
                    <a:lnTo>
                      <a:pt x="14949" y="19251"/>
                    </a:lnTo>
                    <a:lnTo>
                      <a:pt x="15103" y="19097"/>
                    </a:lnTo>
                    <a:lnTo>
                      <a:pt x="15277" y="18961"/>
                    </a:lnTo>
                    <a:lnTo>
                      <a:pt x="15470" y="18846"/>
                    </a:lnTo>
                    <a:lnTo>
                      <a:pt x="15663" y="18749"/>
                    </a:lnTo>
                    <a:lnTo>
                      <a:pt x="15856" y="18711"/>
                    </a:lnTo>
                    <a:lnTo>
                      <a:pt x="15952" y="18691"/>
                    </a:lnTo>
                    <a:lnTo>
                      <a:pt x="16048" y="18691"/>
                    </a:lnTo>
                    <a:lnTo>
                      <a:pt x="16145" y="18711"/>
                    </a:lnTo>
                    <a:lnTo>
                      <a:pt x="16261" y="18749"/>
                    </a:lnTo>
                    <a:lnTo>
                      <a:pt x="16376" y="18807"/>
                    </a:lnTo>
                    <a:lnTo>
                      <a:pt x="16492" y="18884"/>
                    </a:lnTo>
                    <a:lnTo>
                      <a:pt x="16589" y="18981"/>
                    </a:lnTo>
                    <a:lnTo>
                      <a:pt x="16685" y="19097"/>
                    </a:lnTo>
                    <a:lnTo>
                      <a:pt x="16839" y="19328"/>
                    </a:lnTo>
                    <a:lnTo>
                      <a:pt x="17013" y="19579"/>
                    </a:lnTo>
                    <a:lnTo>
                      <a:pt x="17148" y="19772"/>
                    </a:lnTo>
                    <a:lnTo>
                      <a:pt x="17302" y="19964"/>
                    </a:lnTo>
                    <a:lnTo>
                      <a:pt x="17476" y="20138"/>
                    </a:lnTo>
                    <a:lnTo>
                      <a:pt x="17649" y="20312"/>
                    </a:lnTo>
                    <a:lnTo>
                      <a:pt x="17842" y="20466"/>
                    </a:lnTo>
                    <a:lnTo>
                      <a:pt x="18035" y="20601"/>
                    </a:lnTo>
                    <a:lnTo>
                      <a:pt x="18247" y="20736"/>
                    </a:lnTo>
                    <a:lnTo>
                      <a:pt x="18460" y="20852"/>
                    </a:lnTo>
                    <a:lnTo>
                      <a:pt x="18672" y="20948"/>
                    </a:lnTo>
                    <a:lnTo>
                      <a:pt x="18903" y="21025"/>
                    </a:lnTo>
                    <a:lnTo>
                      <a:pt x="19135" y="21103"/>
                    </a:lnTo>
                    <a:lnTo>
                      <a:pt x="19385" y="21160"/>
                    </a:lnTo>
                    <a:lnTo>
                      <a:pt x="19617" y="21199"/>
                    </a:lnTo>
                    <a:lnTo>
                      <a:pt x="19868" y="21218"/>
                    </a:lnTo>
                    <a:lnTo>
                      <a:pt x="20350" y="21218"/>
                    </a:lnTo>
                    <a:lnTo>
                      <a:pt x="20601" y="21180"/>
                    </a:lnTo>
                    <a:lnTo>
                      <a:pt x="20832" y="21141"/>
                    </a:lnTo>
                    <a:lnTo>
                      <a:pt x="21063" y="21083"/>
                    </a:lnTo>
                    <a:lnTo>
                      <a:pt x="21295" y="21006"/>
                    </a:lnTo>
                    <a:lnTo>
                      <a:pt x="21526" y="20910"/>
                    </a:lnTo>
                    <a:lnTo>
                      <a:pt x="21739" y="20794"/>
                    </a:lnTo>
                    <a:lnTo>
                      <a:pt x="21951" y="20678"/>
                    </a:lnTo>
                    <a:lnTo>
                      <a:pt x="22163" y="20543"/>
                    </a:lnTo>
                    <a:lnTo>
                      <a:pt x="22356" y="20389"/>
                    </a:lnTo>
                    <a:lnTo>
                      <a:pt x="22529" y="20235"/>
                    </a:lnTo>
                    <a:lnTo>
                      <a:pt x="22703" y="20061"/>
                    </a:lnTo>
                    <a:lnTo>
                      <a:pt x="22877" y="19868"/>
                    </a:lnTo>
                    <a:lnTo>
                      <a:pt x="23012" y="19675"/>
                    </a:lnTo>
                    <a:lnTo>
                      <a:pt x="23166" y="19482"/>
                    </a:lnTo>
                    <a:lnTo>
                      <a:pt x="23282" y="19270"/>
                    </a:lnTo>
                    <a:lnTo>
                      <a:pt x="23378" y="19058"/>
                    </a:lnTo>
                    <a:lnTo>
                      <a:pt x="23474" y="18846"/>
                    </a:lnTo>
                    <a:lnTo>
                      <a:pt x="23532" y="18653"/>
                    </a:lnTo>
                    <a:lnTo>
                      <a:pt x="23629" y="18248"/>
                    </a:lnTo>
                    <a:lnTo>
                      <a:pt x="23706" y="17843"/>
                    </a:lnTo>
                    <a:lnTo>
                      <a:pt x="23725" y="17418"/>
                    </a:lnTo>
                    <a:lnTo>
                      <a:pt x="23706" y="17013"/>
                    </a:lnTo>
                    <a:lnTo>
                      <a:pt x="23648" y="16589"/>
                    </a:lnTo>
                    <a:lnTo>
                      <a:pt x="23552" y="16184"/>
                    </a:lnTo>
                    <a:lnTo>
                      <a:pt x="23436" y="15760"/>
                    </a:lnTo>
                    <a:lnTo>
                      <a:pt x="23301" y="15355"/>
                    </a:lnTo>
                    <a:lnTo>
                      <a:pt x="23147" y="14930"/>
                    </a:lnTo>
                    <a:lnTo>
                      <a:pt x="22973" y="14525"/>
                    </a:lnTo>
                    <a:lnTo>
                      <a:pt x="22780" y="14120"/>
                    </a:lnTo>
                    <a:lnTo>
                      <a:pt x="22568" y="13734"/>
                    </a:lnTo>
                    <a:lnTo>
                      <a:pt x="22356" y="13349"/>
                    </a:lnTo>
                    <a:lnTo>
                      <a:pt x="21893" y="12577"/>
                    </a:lnTo>
                    <a:lnTo>
                      <a:pt x="21507" y="11921"/>
                    </a:lnTo>
                    <a:lnTo>
                      <a:pt x="21102" y="11227"/>
                    </a:lnTo>
                    <a:lnTo>
                      <a:pt x="20273" y="9742"/>
                    </a:lnTo>
                    <a:lnTo>
                      <a:pt x="19424" y="8179"/>
                    </a:lnTo>
                    <a:lnTo>
                      <a:pt x="18537" y="6578"/>
                    </a:lnTo>
                    <a:lnTo>
                      <a:pt x="18093" y="5787"/>
                    </a:lnTo>
                    <a:lnTo>
                      <a:pt x="17630" y="5016"/>
                    </a:lnTo>
                    <a:lnTo>
                      <a:pt x="17148" y="4264"/>
                    </a:lnTo>
                    <a:lnTo>
                      <a:pt x="16666" y="3550"/>
                    </a:lnTo>
                    <a:lnTo>
                      <a:pt x="16183" y="2856"/>
                    </a:lnTo>
                    <a:lnTo>
                      <a:pt x="15682" y="2219"/>
                    </a:lnTo>
                    <a:lnTo>
                      <a:pt x="15180" y="1621"/>
                    </a:lnTo>
                    <a:lnTo>
                      <a:pt x="14910" y="1332"/>
                    </a:lnTo>
                    <a:lnTo>
                      <a:pt x="14660" y="1081"/>
                    </a:lnTo>
                    <a:lnTo>
                      <a:pt x="14448" y="888"/>
                    </a:lnTo>
                    <a:lnTo>
                      <a:pt x="14235" y="715"/>
                    </a:lnTo>
                    <a:lnTo>
                      <a:pt x="14023" y="560"/>
                    </a:lnTo>
                    <a:lnTo>
                      <a:pt x="13811" y="425"/>
                    </a:lnTo>
                    <a:lnTo>
                      <a:pt x="13599" y="310"/>
                    </a:lnTo>
                    <a:lnTo>
                      <a:pt x="13406" y="213"/>
                    </a:lnTo>
                    <a:lnTo>
                      <a:pt x="13194" y="136"/>
                    </a:lnTo>
                    <a:lnTo>
                      <a:pt x="12982" y="78"/>
                    </a:lnTo>
                    <a:lnTo>
                      <a:pt x="12769" y="39"/>
                    </a:lnTo>
                    <a:lnTo>
                      <a:pt x="12557" y="20"/>
                    </a:lnTo>
                    <a:lnTo>
                      <a:pt x="12364" y="1"/>
                    </a:lnTo>
                    <a:close/>
                  </a:path>
                </a:pathLst>
              </a:custGeom>
              <a:gradFill>
                <a:gsLst>
                  <a:gs pos="0">
                    <a:srgbClr val="8CC396"/>
                  </a:gs>
                  <a:gs pos="100000">
                    <a:srgbClr val="4D7F56"/>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 name="Google Shape;2025;p31"/>
              <p:cNvSpPr/>
              <p:nvPr/>
            </p:nvSpPr>
            <p:spPr>
              <a:xfrm>
                <a:off x="-1226950" y="712950"/>
                <a:ext cx="605675" cy="216050"/>
              </a:xfrm>
              <a:custGeom>
                <a:avLst/>
                <a:gdLst/>
                <a:ahLst/>
                <a:cxnLst/>
                <a:rect l="l" t="t" r="r" b="b"/>
                <a:pathLst>
                  <a:path w="24227" h="8642" extrusionOk="0">
                    <a:moveTo>
                      <a:pt x="7292" y="0"/>
                    </a:moveTo>
                    <a:lnTo>
                      <a:pt x="7002" y="58"/>
                    </a:lnTo>
                    <a:lnTo>
                      <a:pt x="6713" y="135"/>
                    </a:lnTo>
                    <a:lnTo>
                      <a:pt x="6424" y="251"/>
                    </a:lnTo>
                    <a:lnTo>
                      <a:pt x="6154" y="386"/>
                    </a:lnTo>
                    <a:lnTo>
                      <a:pt x="5903" y="540"/>
                    </a:lnTo>
                    <a:lnTo>
                      <a:pt x="5652" y="714"/>
                    </a:lnTo>
                    <a:lnTo>
                      <a:pt x="5170" y="1080"/>
                    </a:lnTo>
                    <a:lnTo>
                      <a:pt x="4958" y="1235"/>
                    </a:lnTo>
                    <a:lnTo>
                      <a:pt x="4726" y="1408"/>
                    </a:lnTo>
                    <a:lnTo>
                      <a:pt x="4495" y="1582"/>
                    </a:lnTo>
                    <a:lnTo>
                      <a:pt x="4225" y="1736"/>
                    </a:lnTo>
                    <a:lnTo>
                      <a:pt x="3935" y="1871"/>
                    </a:lnTo>
                    <a:lnTo>
                      <a:pt x="3627" y="1987"/>
                    </a:lnTo>
                    <a:lnTo>
                      <a:pt x="3492" y="2025"/>
                    </a:lnTo>
                    <a:lnTo>
                      <a:pt x="3338" y="2045"/>
                    </a:lnTo>
                    <a:lnTo>
                      <a:pt x="3164" y="2064"/>
                    </a:lnTo>
                    <a:lnTo>
                      <a:pt x="2855" y="2064"/>
                    </a:lnTo>
                    <a:lnTo>
                      <a:pt x="2701" y="2025"/>
                    </a:lnTo>
                    <a:lnTo>
                      <a:pt x="2450" y="1948"/>
                    </a:lnTo>
                    <a:lnTo>
                      <a:pt x="2257" y="1890"/>
                    </a:lnTo>
                    <a:lnTo>
                      <a:pt x="2064" y="1852"/>
                    </a:lnTo>
                    <a:lnTo>
                      <a:pt x="1910" y="1833"/>
                    </a:lnTo>
                    <a:lnTo>
                      <a:pt x="1775" y="1833"/>
                    </a:lnTo>
                    <a:lnTo>
                      <a:pt x="1621" y="1852"/>
                    </a:lnTo>
                    <a:lnTo>
                      <a:pt x="1486" y="1871"/>
                    </a:lnTo>
                    <a:lnTo>
                      <a:pt x="1351" y="1929"/>
                    </a:lnTo>
                    <a:lnTo>
                      <a:pt x="1216" y="1987"/>
                    </a:lnTo>
                    <a:lnTo>
                      <a:pt x="1100" y="2045"/>
                    </a:lnTo>
                    <a:lnTo>
                      <a:pt x="965" y="2122"/>
                    </a:lnTo>
                    <a:lnTo>
                      <a:pt x="753" y="2315"/>
                    </a:lnTo>
                    <a:lnTo>
                      <a:pt x="560" y="2527"/>
                    </a:lnTo>
                    <a:lnTo>
                      <a:pt x="386" y="2778"/>
                    </a:lnTo>
                    <a:lnTo>
                      <a:pt x="271" y="3028"/>
                    </a:lnTo>
                    <a:lnTo>
                      <a:pt x="174" y="3260"/>
                    </a:lnTo>
                    <a:lnTo>
                      <a:pt x="116" y="3511"/>
                    </a:lnTo>
                    <a:lnTo>
                      <a:pt x="58" y="3761"/>
                    </a:lnTo>
                    <a:lnTo>
                      <a:pt x="20" y="4012"/>
                    </a:lnTo>
                    <a:lnTo>
                      <a:pt x="1" y="4282"/>
                    </a:lnTo>
                    <a:lnTo>
                      <a:pt x="1" y="4533"/>
                    </a:lnTo>
                    <a:lnTo>
                      <a:pt x="20" y="4803"/>
                    </a:lnTo>
                    <a:lnTo>
                      <a:pt x="58" y="5073"/>
                    </a:lnTo>
                    <a:lnTo>
                      <a:pt x="116" y="5324"/>
                    </a:lnTo>
                    <a:lnTo>
                      <a:pt x="174" y="5555"/>
                    </a:lnTo>
                    <a:lnTo>
                      <a:pt x="290" y="5806"/>
                    </a:lnTo>
                    <a:lnTo>
                      <a:pt x="406" y="6018"/>
                    </a:lnTo>
                    <a:lnTo>
                      <a:pt x="541" y="6230"/>
                    </a:lnTo>
                    <a:lnTo>
                      <a:pt x="695" y="6423"/>
                    </a:lnTo>
                    <a:lnTo>
                      <a:pt x="888" y="6577"/>
                    </a:lnTo>
                    <a:lnTo>
                      <a:pt x="1081" y="6732"/>
                    </a:lnTo>
                    <a:lnTo>
                      <a:pt x="1293" y="6848"/>
                    </a:lnTo>
                    <a:lnTo>
                      <a:pt x="1524" y="6925"/>
                    </a:lnTo>
                    <a:lnTo>
                      <a:pt x="1737" y="7002"/>
                    </a:lnTo>
                    <a:lnTo>
                      <a:pt x="1968" y="7021"/>
                    </a:lnTo>
                    <a:lnTo>
                      <a:pt x="2200" y="7040"/>
                    </a:lnTo>
                    <a:lnTo>
                      <a:pt x="2412" y="7040"/>
                    </a:lnTo>
                    <a:lnTo>
                      <a:pt x="2643" y="7002"/>
                    </a:lnTo>
                    <a:lnTo>
                      <a:pt x="2875" y="6963"/>
                    </a:lnTo>
                    <a:lnTo>
                      <a:pt x="3106" y="6886"/>
                    </a:lnTo>
                    <a:lnTo>
                      <a:pt x="3338" y="6809"/>
                    </a:lnTo>
                    <a:lnTo>
                      <a:pt x="3550" y="6713"/>
                    </a:lnTo>
                    <a:lnTo>
                      <a:pt x="3762" y="6616"/>
                    </a:lnTo>
                    <a:lnTo>
                      <a:pt x="3974" y="6500"/>
                    </a:lnTo>
                    <a:lnTo>
                      <a:pt x="4167" y="6365"/>
                    </a:lnTo>
                    <a:lnTo>
                      <a:pt x="4553" y="6095"/>
                    </a:lnTo>
                    <a:lnTo>
                      <a:pt x="4977" y="5729"/>
                    </a:lnTo>
                    <a:lnTo>
                      <a:pt x="5401" y="5343"/>
                    </a:lnTo>
                    <a:lnTo>
                      <a:pt x="5826" y="4957"/>
                    </a:lnTo>
                    <a:lnTo>
                      <a:pt x="6250" y="4591"/>
                    </a:lnTo>
                    <a:lnTo>
                      <a:pt x="6482" y="4417"/>
                    </a:lnTo>
                    <a:lnTo>
                      <a:pt x="6694" y="4263"/>
                    </a:lnTo>
                    <a:lnTo>
                      <a:pt x="6925" y="4128"/>
                    </a:lnTo>
                    <a:lnTo>
                      <a:pt x="7176" y="4012"/>
                    </a:lnTo>
                    <a:lnTo>
                      <a:pt x="7272" y="4417"/>
                    </a:lnTo>
                    <a:lnTo>
                      <a:pt x="7369" y="4822"/>
                    </a:lnTo>
                    <a:lnTo>
                      <a:pt x="7465" y="5247"/>
                    </a:lnTo>
                    <a:lnTo>
                      <a:pt x="7600" y="5652"/>
                    </a:lnTo>
                    <a:lnTo>
                      <a:pt x="7755" y="6037"/>
                    </a:lnTo>
                    <a:lnTo>
                      <a:pt x="7928" y="6423"/>
                    </a:lnTo>
                    <a:lnTo>
                      <a:pt x="8140" y="6790"/>
                    </a:lnTo>
                    <a:lnTo>
                      <a:pt x="8372" y="7156"/>
                    </a:lnTo>
                    <a:lnTo>
                      <a:pt x="8642" y="7484"/>
                    </a:lnTo>
                    <a:lnTo>
                      <a:pt x="8950" y="7773"/>
                    </a:lnTo>
                    <a:lnTo>
                      <a:pt x="9278" y="8024"/>
                    </a:lnTo>
                    <a:lnTo>
                      <a:pt x="9606" y="8256"/>
                    </a:lnTo>
                    <a:lnTo>
                      <a:pt x="9973" y="8410"/>
                    </a:lnTo>
                    <a:lnTo>
                      <a:pt x="10146" y="8487"/>
                    </a:lnTo>
                    <a:lnTo>
                      <a:pt x="10320" y="8545"/>
                    </a:lnTo>
                    <a:lnTo>
                      <a:pt x="10513" y="8583"/>
                    </a:lnTo>
                    <a:lnTo>
                      <a:pt x="10686" y="8622"/>
                    </a:lnTo>
                    <a:lnTo>
                      <a:pt x="10879" y="8641"/>
                    </a:lnTo>
                    <a:lnTo>
                      <a:pt x="11072" y="8641"/>
                    </a:lnTo>
                    <a:lnTo>
                      <a:pt x="11304" y="8622"/>
                    </a:lnTo>
                    <a:lnTo>
                      <a:pt x="11535" y="8603"/>
                    </a:lnTo>
                    <a:lnTo>
                      <a:pt x="11786" y="8545"/>
                    </a:lnTo>
                    <a:lnTo>
                      <a:pt x="11998" y="8468"/>
                    </a:lnTo>
                    <a:lnTo>
                      <a:pt x="12229" y="8371"/>
                    </a:lnTo>
                    <a:lnTo>
                      <a:pt x="12422" y="8256"/>
                    </a:lnTo>
                    <a:lnTo>
                      <a:pt x="12635" y="8121"/>
                    </a:lnTo>
                    <a:lnTo>
                      <a:pt x="12808" y="7986"/>
                    </a:lnTo>
                    <a:lnTo>
                      <a:pt x="13001" y="7831"/>
                    </a:lnTo>
                    <a:lnTo>
                      <a:pt x="13175" y="7677"/>
                    </a:lnTo>
                    <a:lnTo>
                      <a:pt x="13503" y="7310"/>
                    </a:lnTo>
                    <a:lnTo>
                      <a:pt x="13811" y="6925"/>
                    </a:lnTo>
                    <a:lnTo>
                      <a:pt x="14100" y="6520"/>
                    </a:lnTo>
                    <a:lnTo>
                      <a:pt x="14390" y="6115"/>
                    </a:lnTo>
                    <a:lnTo>
                      <a:pt x="14756" y="5613"/>
                    </a:lnTo>
                    <a:lnTo>
                      <a:pt x="15123" y="5112"/>
                    </a:lnTo>
                    <a:lnTo>
                      <a:pt x="15316" y="4899"/>
                    </a:lnTo>
                    <a:lnTo>
                      <a:pt x="15451" y="4784"/>
                    </a:lnTo>
                    <a:lnTo>
                      <a:pt x="15605" y="4649"/>
                    </a:lnTo>
                    <a:lnTo>
                      <a:pt x="15798" y="4533"/>
                    </a:lnTo>
                    <a:lnTo>
                      <a:pt x="15991" y="4475"/>
                    </a:lnTo>
                    <a:lnTo>
                      <a:pt x="16087" y="4456"/>
                    </a:lnTo>
                    <a:lnTo>
                      <a:pt x="16299" y="4456"/>
                    </a:lnTo>
                    <a:lnTo>
                      <a:pt x="16396" y="4494"/>
                    </a:lnTo>
                    <a:lnTo>
                      <a:pt x="16492" y="4533"/>
                    </a:lnTo>
                    <a:lnTo>
                      <a:pt x="16569" y="4591"/>
                    </a:lnTo>
                    <a:lnTo>
                      <a:pt x="16724" y="4745"/>
                    </a:lnTo>
                    <a:lnTo>
                      <a:pt x="16859" y="4919"/>
                    </a:lnTo>
                    <a:lnTo>
                      <a:pt x="16974" y="5112"/>
                    </a:lnTo>
                    <a:lnTo>
                      <a:pt x="17071" y="5266"/>
                    </a:lnTo>
                    <a:lnTo>
                      <a:pt x="17225" y="5478"/>
                    </a:lnTo>
                    <a:lnTo>
                      <a:pt x="17379" y="5671"/>
                    </a:lnTo>
                    <a:lnTo>
                      <a:pt x="17553" y="5845"/>
                    </a:lnTo>
                    <a:lnTo>
                      <a:pt x="17746" y="6018"/>
                    </a:lnTo>
                    <a:lnTo>
                      <a:pt x="17939" y="6192"/>
                    </a:lnTo>
                    <a:lnTo>
                      <a:pt x="18151" y="6327"/>
                    </a:lnTo>
                    <a:lnTo>
                      <a:pt x="18363" y="6462"/>
                    </a:lnTo>
                    <a:lnTo>
                      <a:pt x="18595" y="6577"/>
                    </a:lnTo>
                    <a:lnTo>
                      <a:pt x="18826" y="6693"/>
                    </a:lnTo>
                    <a:lnTo>
                      <a:pt x="19058" y="6770"/>
                    </a:lnTo>
                    <a:lnTo>
                      <a:pt x="19308" y="6848"/>
                    </a:lnTo>
                    <a:lnTo>
                      <a:pt x="19559" y="6905"/>
                    </a:lnTo>
                    <a:lnTo>
                      <a:pt x="19791" y="6944"/>
                    </a:lnTo>
                    <a:lnTo>
                      <a:pt x="20061" y="6963"/>
                    </a:lnTo>
                    <a:lnTo>
                      <a:pt x="20311" y="6983"/>
                    </a:lnTo>
                    <a:lnTo>
                      <a:pt x="20562" y="6963"/>
                    </a:lnTo>
                    <a:lnTo>
                      <a:pt x="20813" y="6925"/>
                    </a:lnTo>
                    <a:lnTo>
                      <a:pt x="21064" y="6886"/>
                    </a:lnTo>
                    <a:lnTo>
                      <a:pt x="21295" y="6828"/>
                    </a:lnTo>
                    <a:lnTo>
                      <a:pt x="21546" y="6732"/>
                    </a:lnTo>
                    <a:lnTo>
                      <a:pt x="21777" y="6635"/>
                    </a:lnTo>
                    <a:lnTo>
                      <a:pt x="22009" y="6539"/>
                    </a:lnTo>
                    <a:lnTo>
                      <a:pt x="22221" y="6404"/>
                    </a:lnTo>
                    <a:lnTo>
                      <a:pt x="22433" y="6269"/>
                    </a:lnTo>
                    <a:lnTo>
                      <a:pt x="22626" y="6115"/>
                    </a:lnTo>
                    <a:lnTo>
                      <a:pt x="22819" y="5941"/>
                    </a:lnTo>
                    <a:lnTo>
                      <a:pt x="23012" y="5767"/>
                    </a:lnTo>
                    <a:lnTo>
                      <a:pt x="23166" y="5574"/>
                    </a:lnTo>
                    <a:lnTo>
                      <a:pt x="23340" y="5382"/>
                    </a:lnTo>
                    <a:lnTo>
                      <a:pt x="23475" y="5169"/>
                    </a:lnTo>
                    <a:lnTo>
                      <a:pt x="23590" y="4938"/>
                    </a:lnTo>
                    <a:lnTo>
                      <a:pt x="23706" y="4726"/>
                    </a:lnTo>
                    <a:lnTo>
                      <a:pt x="23822" y="4456"/>
                    </a:lnTo>
                    <a:lnTo>
                      <a:pt x="23957" y="4089"/>
                    </a:lnTo>
                    <a:lnTo>
                      <a:pt x="24092" y="3684"/>
                    </a:lnTo>
                    <a:lnTo>
                      <a:pt x="24150" y="3453"/>
                    </a:lnTo>
                    <a:lnTo>
                      <a:pt x="24188" y="3241"/>
                    </a:lnTo>
                    <a:lnTo>
                      <a:pt x="24208" y="3009"/>
                    </a:lnTo>
                    <a:lnTo>
                      <a:pt x="24227" y="2797"/>
                    </a:lnTo>
                    <a:lnTo>
                      <a:pt x="24208" y="2585"/>
                    </a:lnTo>
                    <a:lnTo>
                      <a:pt x="24150" y="2373"/>
                    </a:lnTo>
                    <a:lnTo>
                      <a:pt x="24073" y="2180"/>
                    </a:lnTo>
                    <a:lnTo>
                      <a:pt x="23957" y="2006"/>
                    </a:lnTo>
                    <a:lnTo>
                      <a:pt x="23803" y="1871"/>
                    </a:lnTo>
                    <a:lnTo>
                      <a:pt x="23725" y="1794"/>
                    </a:lnTo>
                    <a:lnTo>
                      <a:pt x="23610" y="1736"/>
                    </a:lnTo>
                    <a:lnTo>
                      <a:pt x="23243" y="1562"/>
                    </a:lnTo>
                    <a:lnTo>
                      <a:pt x="23050" y="1485"/>
                    </a:lnTo>
                    <a:lnTo>
                      <a:pt x="22857" y="1427"/>
                    </a:lnTo>
                    <a:lnTo>
                      <a:pt x="22664" y="1427"/>
                    </a:lnTo>
                    <a:lnTo>
                      <a:pt x="22472" y="1447"/>
                    </a:lnTo>
                    <a:lnTo>
                      <a:pt x="22259" y="1524"/>
                    </a:lnTo>
                    <a:lnTo>
                      <a:pt x="22047" y="1640"/>
                    </a:lnTo>
                    <a:lnTo>
                      <a:pt x="21816" y="1794"/>
                    </a:lnTo>
                    <a:lnTo>
                      <a:pt x="21604" y="1968"/>
                    </a:lnTo>
                    <a:lnTo>
                      <a:pt x="21179" y="2334"/>
                    </a:lnTo>
                    <a:lnTo>
                      <a:pt x="20909" y="2585"/>
                    </a:lnTo>
                    <a:lnTo>
                      <a:pt x="20639" y="2816"/>
                    </a:lnTo>
                    <a:lnTo>
                      <a:pt x="20466" y="2951"/>
                    </a:lnTo>
                    <a:lnTo>
                      <a:pt x="20273" y="3067"/>
                    </a:lnTo>
                    <a:lnTo>
                      <a:pt x="20080" y="3183"/>
                    </a:lnTo>
                    <a:lnTo>
                      <a:pt x="19868" y="3279"/>
                    </a:lnTo>
                    <a:lnTo>
                      <a:pt x="19636" y="3356"/>
                    </a:lnTo>
                    <a:lnTo>
                      <a:pt x="19405" y="3395"/>
                    </a:lnTo>
                    <a:lnTo>
                      <a:pt x="19173" y="3414"/>
                    </a:lnTo>
                    <a:lnTo>
                      <a:pt x="18942" y="3376"/>
                    </a:lnTo>
                    <a:lnTo>
                      <a:pt x="18826" y="3337"/>
                    </a:lnTo>
                    <a:lnTo>
                      <a:pt x="18691" y="3298"/>
                    </a:lnTo>
                    <a:lnTo>
                      <a:pt x="18460" y="3183"/>
                    </a:lnTo>
                    <a:lnTo>
                      <a:pt x="18247" y="3028"/>
                    </a:lnTo>
                    <a:lnTo>
                      <a:pt x="18016" y="2874"/>
                    </a:lnTo>
                    <a:lnTo>
                      <a:pt x="17765" y="2681"/>
                    </a:lnTo>
                    <a:lnTo>
                      <a:pt x="17495" y="2508"/>
                    </a:lnTo>
                    <a:lnTo>
                      <a:pt x="17341" y="2430"/>
                    </a:lnTo>
                    <a:lnTo>
                      <a:pt x="17206" y="2373"/>
                    </a:lnTo>
                    <a:lnTo>
                      <a:pt x="17052" y="2334"/>
                    </a:lnTo>
                    <a:lnTo>
                      <a:pt x="16897" y="2295"/>
                    </a:lnTo>
                    <a:lnTo>
                      <a:pt x="16685" y="2276"/>
                    </a:lnTo>
                    <a:lnTo>
                      <a:pt x="16492" y="2276"/>
                    </a:lnTo>
                    <a:lnTo>
                      <a:pt x="16126" y="2334"/>
                    </a:lnTo>
                    <a:lnTo>
                      <a:pt x="15644" y="2411"/>
                    </a:lnTo>
                    <a:lnTo>
                      <a:pt x="15161" y="2527"/>
                    </a:lnTo>
                    <a:lnTo>
                      <a:pt x="14679" y="2662"/>
                    </a:lnTo>
                    <a:lnTo>
                      <a:pt x="14197" y="2797"/>
                    </a:lnTo>
                    <a:lnTo>
                      <a:pt x="13985" y="2874"/>
                    </a:lnTo>
                    <a:lnTo>
                      <a:pt x="13271" y="3106"/>
                    </a:lnTo>
                    <a:lnTo>
                      <a:pt x="12924" y="3202"/>
                    </a:lnTo>
                    <a:lnTo>
                      <a:pt x="12577" y="3279"/>
                    </a:lnTo>
                    <a:lnTo>
                      <a:pt x="12229" y="3298"/>
                    </a:lnTo>
                    <a:lnTo>
                      <a:pt x="12075" y="3298"/>
                    </a:lnTo>
                    <a:lnTo>
                      <a:pt x="11902" y="3279"/>
                    </a:lnTo>
                    <a:lnTo>
                      <a:pt x="11747" y="3260"/>
                    </a:lnTo>
                    <a:lnTo>
                      <a:pt x="11593" y="3202"/>
                    </a:lnTo>
                    <a:lnTo>
                      <a:pt x="11439" y="3144"/>
                    </a:lnTo>
                    <a:lnTo>
                      <a:pt x="11304" y="3067"/>
                    </a:lnTo>
                    <a:lnTo>
                      <a:pt x="11149" y="2971"/>
                    </a:lnTo>
                    <a:lnTo>
                      <a:pt x="11034" y="2874"/>
                    </a:lnTo>
                    <a:lnTo>
                      <a:pt x="10918" y="2739"/>
                    </a:lnTo>
                    <a:lnTo>
                      <a:pt x="10802" y="2623"/>
                    </a:lnTo>
                    <a:lnTo>
                      <a:pt x="10590" y="2334"/>
                    </a:lnTo>
                    <a:lnTo>
                      <a:pt x="10397" y="2045"/>
                    </a:lnTo>
                    <a:lnTo>
                      <a:pt x="10262" y="1813"/>
                    </a:lnTo>
                    <a:lnTo>
                      <a:pt x="10069" y="1562"/>
                    </a:lnTo>
                    <a:lnTo>
                      <a:pt x="9838" y="1273"/>
                    </a:lnTo>
                    <a:lnTo>
                      <a:pt x="9548" y="945"/>
                    </a:lnTo>
                    <a:lnTo>
                      <a:pt x="9375" y="791"/>
                    </a:lnTo>
                    <a:lnTo>
                      <a:pt x="9182" y="637"/>
                    </a:lnTo>
                    <a:lnTo>
                      <a:pt x="8989" y="502"/>
                    </a:lnTo>
                    <a:lnTo>
                      <a:pt x="8777" y="367"/>
                    </a:lnTo>
                    <a:lnTo>
                      <a:pt x="8565" y="251"/>
                    </a:lnTo>
                    <a:lnTo>
                      <a:pt x="8333" y="154"/>
                    </a:lnTo>
                    <a:lnTo>
                      <a:pt x="8082" y="77"/>
                    </a:lnTo>
                    <a:lnTo>
                      <a:pt x="7832" y="19"/>
                    </a:lnTo>
                    <a:lnTo>
                      <a:pt x="7562" y="0"/>
                    </a:lnTo>
                    <a:close/>
                  </a:path>
                </a:pathLst>
              </a:custGeom>
              <a:gradFill>
                <a:gsLst>
                  <a:gs pos="0">
                    <a:schemeClr val="lt1"/>
                  </a:gs>
                  <a:gs pos="100000">
                    <a:srgbClr val="B6C9DB"/>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 name="Google Shape;2026;p31"/>
              <p:cNvSpPr/>
              <p:nvPr/>
            </p:nvSpPr>
            <p:spPr>
              <a:xfrm>
                <a:off x="-1147875" y="144425"/>
                <a:ext cx="451375" cy="435450"/>
              </a:xfrm>
              <a:custGeom>
                <a:avLst/>
                <a:gdLst/>
                <a:ahLst/>
                <a:cxnLst/>
                <a:rect l="l" t="t" r="r" b="b"/>
                <a:pathLst>
                  <a:path w="18055" h="17418" extrusionOk="0">
                    <a:moveTo>
                      <a:pt x="9259" y="0"/>
                    </a:moveTo>
                    <a:lnTo>
                      <a:pt x="8951" y="39"/>
                    </a:lnTo>
                    <a:lnTo>
                      <a:pt x="8642" y="135"/>
                    </a:lnTo>
                    <a:lnTo>
                      <a:pt x="8334" y="251"/>
                    </a:lnTo>
                    <a:lnTo>
                      <a:pt x="8025" y="405"/>
                    </a:lnTo>
                    <a:lnTo>
                      <a:pt x="7716" y="598"/>
                    </a:lnTo>
                    <a:lnTo>
                      <a:pt x="7427" y="810"/>
                    </a:lnTo>
                    <a:lnTo>
                      <a:pt x="7118" y="1061"/>
                    </a:lnTo>
                    <a:lnTo>
                      <a:pt x="6829" y="1312"/>
                    </a:lnTo>
                    <a:lnTo>
                      <a:pt x="6540" y="1582"/>
                    </a:lnTo>
                    <a:lnTo>
                      <a:pt x="6250" y="1871"/>
                    </a:lnTo>
                    <a:lnTo>
                      <a:pt x="5730" y="2411"/>
                    </a:lnTo>
                    <a:lnTo>
                      <a:pt x="5228" y="3009"/>
                    </a:lnTo>
                    <a:lnTo>
                      <a:pt x="4746" y="3607"/>
                    </a:lnTo>
                    <a:lnTo>
                      <a:pt x="4283" y="4243"/>
                    </a:lnTo>
                    <a:lnTo>
                      <a:pt x="3839" y="4919"/>
                    </a:lnTo>
                    <a:lnTo>
                      <a:pt x="3415" y="5594"/>
                    </a:lnTo>
                    <a:lnTo>
                      <a:pt x="3010" y="6288"/>
                    </a:lnTo>
                    <a:lnTo>
                      <a:pt x="2624" y="7002"/>
                    </a:lnTo>
                    <a:lnTo>
                      <a:pt x="2258" y="7735"/>
                    </a:lnTo>
                    <a:lnTo>
                      <a:pt x="1910" y="8468"/>
                    </a:lnTo>
                    <a:lnTo>
                      <a:pt x="1563" y="9201"/>
                    </a:lnTo>
                    <a:lnTo>
                      <a:pt x="1255" y="9953"/>
                    </a:lnTo>
                    <a:lnTo>
                      <a:pt x="985" y="10686"/>
                    </a:lnTo>
                    <a:lnTo>
                      <a:pt x="715" y="11419"/>
                    </a:lnTo>
                    <a:lnTo>
                      <a:pt x="464" y="12152"/>
                    </a:lnTo>
                    <a:lnTo>
                      <a:pt x="252" y="12865"/>
                    </a:lnTo>
                    <a:lnTo>
                      <a:pt x="136" y="13290"/>
                    </a:lnTo>
                    <a:lnTo>
                      <a:pt x="59" y="13733"/>
                    </a:lnTo>
                    <a:lnTo>
                      <a:pt x="1" y="14177"/>
                    </a:lnTo>
                    <a:lnTo>
                      <a:pt x="1" y="14389"/>
                    </a:lnTo>
                    <a:lnTo>
                      <a:pt x="20" y="14601"/>
                    </a:lnTo>
                    <a:lnTo>
                      <a:pt x="40" y="14814"/>
                    </a:lnTo>
                    <a:lnTo>
                      <a:pt x="78" y="15026"/>
                    </a:lnTo>
                    <a:lnTo>
                      <a:pt x="136" y="15219"/>
                    </a:lnTo>
                    <a:lnTo>
                      <a:pt x="213" y="15392"/>
                    </a:lnTo>
                    <a:lnTo>
                      <a:pt x="310" y="15566"/>
                    </a:lnTo>
                    <a:lnTo>
                      <a:pt x="445" y="15720"/>
                    </a:lnTo>
                    <a:lnTo>
                      <a:pt x="580" y="15855"/>
                    </a:lnTo>
                    <a:lnTo>
                      <a:pt x="753" y="15971"/>
                    </a:lnTo>
                    <a:lnTo>
                      <a:pt x="888" y="16067"/>
                    </a:lnTo>
                    <a:lnTo>
                      <a:pt x="1042" y="16125"/>
                    </a:lnTo>
                    <a:lnTo>
                      <a:pt x="1216" y="16164"/>
                    </a:lnTo>
                    <a:lnTo>
                      <a:pt x="1370" y="16183"/>
                    </a:lnTo>
                    <a:lnTo>
                      <a:pt x="1525" y="16202"/>
                    </a:lnTo>
                    <a:lnTo>
                      <a:pt x="1698" y="16183"/>
                    </a:lnTo>
                    <a:lnTo>
                      <a:pt x="1853" y="16164"/>
                    </a:lnTo>
                    <a:lnTo>
                      <a:pt x="2026" y="16125"/>
                    </a:lnTo>
                    <a:lnTo>
                      <a:pt x="2354" y="16029"/>
                    </a:lnTo>
                    <a:lnTo>
                      <a:pt x="2682" y="15874"/>
                    </a:lnTo>
                    <a:lnTo>
                      <a:pt x="2971" y="15701"/>
                    </a:lnTo>
                    <a:lnTo>
                      <a:pt x="3261" y="15489"/>
                    </a:lnTo>
                    <a:lnTo>
                      <a:pt x="3511" y="15276"/>
                    </a:lnTo>
                    <a:lnTo>
                      <a:pt x="3781" y="15045"/>
                    </a:lnTo>
                    <a:lnTo>
                      <a:pt x="4283" y="14582"/>
                    </a:lnTo>
                    <a:lnTo>
                      <a:pt x="4553" y="14370"/>
                    </a:lnTo>
                    <a:lnTo>
                      <a:pt x="4823" y="14158"/>
                    </a:lnTo>
                    <a:lnTo>
                      <a:pt x="5093" y="13984"/>
                    </a:lnTo>
                    <a:lnTo>
                      <a:pt x="5402" y="13849"/>
                    </a:lnTo>
                    <a:lnTo>
                      <a:pt x="5537" y="14505"/>
                    </a:lnTo>
                    <a:lnTo>
                      <a:pt x="5633" y="14814"/>
                    </a:lnTo>
                    <a:lnTo>
                      <a:pt x="5730" y="15141"/>
                    </a:lnTo>
                    <a:lnTo>
                      <a:pt x="5845" y="15450"/>
                    </a:lnTo>
                    <a:lnTo>
                      <a:pt x="5980" y="15759"/>
                    </a:lnTo>
                    <a:lnTo>
                      <a:pt x="6135" y="16048"/>
                    </a:lnTo>
                    <a:lnTo>
                      <a:pt x="6328" y="16318"/>
                    </a:lnTo>
                    <a:lnTo>
                      <a:pt x="6540" y="16588"/>
                    </a:lnTo>
                    <a:lnTo>
                      <a:pt x="6790" y="16820"/>
                    </a:lnTo>
                    <a:lnTo>
                      <a:pt x="7060" y="17012"/>
                    </a:lnTo>
                    <a:lnTo>
                      <a:pt x="7350" y="17186"/>
                    </a:lnTo>
                    <a:lnTo>
                      <a:pt x="7504" y="17244"/>
                    </a:lnTo>
                    <a:lnTo>
                      <a:pt x="7658" y="17302"/>
                    </a:lnTo>
                    <a:lnTo>
                      <a:pt x="7813" y="17360"/>
                    </a:lnTo>
                    <a:lnTo>
                      <a:pt x="7967" y="17379"/>
                    </a:lnTo>
                    <a:lnTo>
                      <a:pt x="8141" y="17398"/>
                    </a:lnTo>
                    <a:lnTo>
                      <a:pt x="8295" y="17417"/>
                    </a:lnTo>
                    <a:lnTo>
                      <a:pt x="8469" y="17398"/>
                    </a:lnTo>
                    <a:lnTo>
                      <a:pt x="8623" y="17379"/>
                    </a:lnTo>
                    <a:lnTo>
                      <a:pt x="8854" y="17321"/>
                    </a:lnTo>
                    <a:lnTo>
                      <a:pt x="9066" y="17244"/>
                    </a:lnTo>
                    <a:lnTo>
                      <a:pt x="9259" y="17128"/>
                    </a:lnTo>
                    <a:lnTo>
                      <a:pt x="9452" y="17012"/>
                    </a:lnTo>
                    <a:lnTo>
                      <a:pt x="9626" y="16877"/>
                    </a:lnTo>
                    <a:lnTo>
                      <a:pt x="9799" y="16704"/>
                    </a:lnTo>
                    <a:lnTo>
                      <a:pt x="9973" y="16550"/>
                    </a:lnTo>
                    <a:lnTo>
                      <a:pt x="10127" y="16357"/>
                    </a:lnTo>
                    <a:lnTo>
                      <a:pt x="10417" y="15971"/>
                    </a:lnTo>
                    <a:lnTo>
                      <a:pt x="10706" y="15566"/>
                    </a:lnTo>
                    <a:lnTo>
                      <a:pt x="10995" y="15161"/>
                    </a:lnTo>
                    <a:lnTo>
                      <a:pt x="11285" y="14775"/>
                    </a:lnTo>
                    <a:lnTo>
                      <a:pt x="11381" y="14659"/>
                    </a:lnTo>
                    <a:lnTo>
                      <a:pt x="11516" y="14524"/>
                    </a:lnTo>
                    <a:lnTo>
                      <a:pt x="11632" y="14428"/>
                    </a:lnTo>
                    <a:lnTo>
                      <a:pt x="11786" y="14331"/>
                    </a:lnTo>
                    <a:lnTo>
                      <a:pt x="11921" y="14273"/>
                    </a:lnTo>
                    <a:lnTo>
                      <a:pt x="12075" y="14235"/>
                    </a:lnTo>
                    <a:lnTo>
                      <a:pt x="12230" y="14216"/>
                    </a:lnTo>
                    <a:lnTo>
                      <a:pt x="12384" y="14254"/>
                    </a:lnTo>
                    <a:lnTo>
                      <a:pt x="12481" y="14312"/>
                    </a:lnTo>
                    <a:lnTo>
                      <a:pt x="12558" y="14370"/>
                    </a:lnTo>
                    <a:lnTo>
                      <a:pt x="12635" y="14447"/>
                    </a:lnTo>
                    <a:lnTo>
                      <a:pt x="12712" y="14524"/>
                    </a:lnTo>
                    <a:lnTo>
                      <a:pt x="12828" y="14717"/>
                    </a:lnTo>
                    <a:lnTo>
                      <a:pt x="12943" y="14891"/>
                    </a:lnTo>
                    <a:lnTo>
                      <a:pt x="13059" y="15045"/>
                    </a:lnTo>
                    <a:lnTo>
                      <a:pt x="13175" y="15199"/>
                    </a:lnTo>
                    <a:lnTo>
                      <a:pt x="13310" y="15334"/>
                    </a:lnTo>
                    <a:lnTo>
                      <a:pt x="13445" y="15450"/>
                    </a:lnTo>
                    <a:lnTo>
                      <a:pt x="13580" y="15566"/>
                    </a:lnTo>
                    <a:lnTo>
                      <a:pt x="13734" y="15682"/>
                    </a:lnTo>
                    <a:lnTo>
                      <a:pt x="13889" y="15778"/>
                    </a:lnTo>
                    <a:lnTo>
                      <a:pt x="14062" y="15855"/>
                    </a:lnTo>
                    <a:lnTo>
                      <a:pt x="14216" y="15932"/>
                    </a:lnTo>
                    <a:lnTo>
                      <a:pt x="14390" y="16009"/>
                    </a:lnTo>
                    <a:lnTo>
                      <a:pt x="14583" y="16048"/>
                    </a:lnTo>
                    <a:lnTo>
                      <a:pt x="14757" y="16087"/>
                    </a:lnTo>
                    <a:lnTo>
                      <a:pt x="14949" y="16125"/>
                    </a:lnTo>
                    <a:lnTo>
                      <a:pt x="15123" y="16144"/>
                    </a:lnTo>
                    <a:lnTo>
                      <a:pt x="15490" y="16144"/>
                    </a:lnTo>
                    <a:lnTo>
                      <a:pt x="15682" y="16125"/>
                    </a:lnTo>
                    <a:lnTo>
                      <a:pt x="15856" y="16087"/>
                    </a:lnTo>
                    <a:lnTo>
                      <a:pt x="16049" y="16029"/>
                    </a:lnTo>
                    <a:lnTo>
                      <a:pt x="16222" y="15971"/>
                    </a:lnTo>
                    <a:lnTo>
                      <a:pt x="16396" y="15913"/>
                    </a:lnTo>
                    <a:lnTo>
                      <a:pt x="16550" y="15817"/>
                    </a:lnTo>
                    <a:lnTo>
                      <a:pt x="16724" y="15720"/>
                    </a:lnTo>
                    <a:lnTo>
                      <a:pt x="16878" y="15624"/>
                    </a:lnTo>
                    <a:lnTo>
                      <a:pt x="17013" y="15508"/>
                    </a:lnTo>
                    <a:lnTo>
                      <a:pt x="17148" y="15392"/>
                    </a:lnTo>
                    <a:lnTo>
                      <a:pt x="17283" y="15257"/>
                    </a:lnTo>
                    <a:lnTo>
                      <a:pt x="17418" y="15122"/>
                    </a:lnTo>
                    <a:lnTo>
                      <a:pt x="17534" y="14968"/>
                    </a:lnTo>
                    <a:lnTo>
                      <a:pt x="17631" y="14814"/>
                    </a:lnTo>
                    <a:lnTo>
                      <a:pt x="17727" y="14659"/>
                    </a:lnTo>
                    <a:lnTo>
                      <a:pt x="17804" y="14486"/>
                    </a:lnTo>
                    <a:lnTo>
                      <a:pt x="17920" y="14196"/>
                    </a:lnTo>
                    <a:lnTo>
                      <a:pt x="17997" y="13888"/>
                    </a:lnTo>
                    <a:lnTo>
                      <a:pt x="18036" y="13579"/>
                    </a:lnTo>
                    <a:lnTo>
                      <a:pt x="18055" y="13251"/>
                    </a:lnTo>
                    <a:lnTo>
                      <a:pt x="18036" y="12943"/>
                    </a:lnTo>
                    <a:lnTo>
                      <a:pt x="17997" y="12634"/>
                    </a:lnTo>
                    <a:lnTo>
                      <a:pt x="17939" y="12306"/>
                    </a:lnTo>
                    <a:lnTo>
                      <a:pt x="17843" y="11997"/>
                    </a:lnTo>
                    <a:lnTo>
                      <a:pt x="17746" y="11670"/>
                    </a:lnTo>
                    <a:lnTo>
                      <a:pt x="17631" y="11361"/>
                    </a:lnTo>
                    <a:lnTo>
                      <a:pt x="17495" y="11052"/>
                    </a:lnTo>
                    <a:lnTo>
                      <a:pt x="17341" y="10744"/>
                    </a:lnTo>
                    <a:lnTo>
                      <a:pt x="17013" y="10146"/>
                    </a:lnTo>
                    <a:lnTo>
                      <a:pt x="16666" y="9567"/>
                    </a:lnTo>
                    <a:lnTo>
                      <a:pt x="16377" y="9066"/>
                    </a:lnTo>
                    <a:lnTo>
                      <a:pt x="16068" y="8545"/>
                    </a:lnTo>
                    <a:lnTo>
                      <a:pt x="15432" y="7407"/>
                    </a:lnTo>
                    <a:lnTo>
                      <a:pt x="14795" y="6211"/>
                    </a:lnTo>
                    <a:lnTo>
                      <a:pt x="14120" y="5015"/>
                    </a:lnTo>
                    <a:lnTo>
                      <a:pt x="13773" y="4417"/>
                    </a:lnTo>
                    <a:lnTo>
                      <a:pt x="13426" y="3819"/>
                    </a:lnTo>
                    <a:lnTo>
                      <a:pt x="13059" y="3240"/>
                    </a:lnTo>
                    <a:lnTo>
                      <a:pt x="12693" y="2700"/>
                    </a:lnTo>
                    <a:lnTo>
                      <a:pt x="12326" y="2180"/>
                    </a:lnTo>
                    <a:lnTo>
                      <a:pt x="11940" y="1678"/>
                    </a:lnTo>
                    <a:lnTo>
                      <a:pt x="11555" y="1234"/>
                    </a:lnTo>
                    <a:lnTo>
                      <a:pt x="11169" y="810"/>
                    </a:lnTo>
                    <a:lnTo>
                      <a:pt x="10995" y="675"/>
                    </a:lnTo>
                    <a:lnTo>
                      <a:pt x="10841" y="540"/>
                    </a:lnTo>
                    <a:lnTo>
                      <a:pt x="10687" y="424"/>
                    </a:lnTo>
                    <a:lnTo>
                      <a:pt x="10513" y="328"/>
                    </a:lnTo>
                    <a:lnTo>
                      <a:pt x="10359" y="231"/>
                    </a:lnTo>
                    <a:lnTo>
                      <a:pt x="10204" y="154"/>
                    </a:lnTo>
                    <a:lnTo>
                      <a:pt x="10050" y="96"/>
                    </a:lnTo>
                    <a:lnTo>
                      <a:pt x="9896" y="58"/>
                    </a:lnTo>
                    <a:lnTo>
                      <a:pt x="9722" y="19"/>
                    </a:lnTo>
                    <a:lnTo>
                      <a:pt x="9568" y="0"/>
                    </a:lnTo>
                    <a:close/>
                  </a:path>
                </a:pathLst>
              </a:custGeom>
              <a:gradFill>
                <a:gsLst>
                  <a:gs pos="0">
                    <a:srgbClr val="8CC396"/>
                  </a:gs>
                  <a:gs pos="100000">
                    <a:srgbClr val="4D7F56"/>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 name="Google Shape;2027;p31"/>
              <p:cNvSpPr/>
              <p:nvPr/>
            </p:nvSpPr>
            <p:spPr>
              <a:xfrm>
                <a:off x="-1152200" y="409625"/>
                <a:ext cx="459075" cy="173625"/>
              </a:xfrm>
              <a:custGeom>
                <a:avLst/>
                <a:gdLst/>
                <a:ahLst/>
                <a:cxnLst/>
                <a:rect l="l" t="t" r="r" b="b"/>
                <a:pathLst>
                  <a:path w="18363" h="6945" extrusionOk="0">
                    <a:moveTo>
                      <a:pt x="10165" y="1"/>
                    </a:moveTo>
                    <a:lnTo>
                      <a:pt x="9972" y="39"/>
                    </a:lnTo>
                    <a:lnTo>
                      <a:pt x="9799" y="97"/>
                    </a:lnTo>
                    <a:lnTo>
                      <a:pt x="9625" y="174"/>
                    </a:lnTo>
                    <a:lnTo>
                      <a:pt x="9297" y="329"/>
                    </a:lnTo>
                    <a:lnTo>
                      <a:pt x="8989" y="502"/>
                    </a:lnTo>
                    <a:lnTo>
                      <a:pt x="8391" y="869"/>
                    </a:lnTo>
                    <a:lnTo>
                      <a:pt x="7870" y="1177"/>
                    </a:lnTo>
                    <a:lnTo>
                      <a:pt x="7619" y="1332"/>
                    </a:lnTo>
                    <a:lnTo>
                      <a:pt x="7349" y="1467"/>
                    </a:lnTo>
                    <a:lnTo>
                      <a:pt x="7098" y="1582"/>
                    </a:lnTo>
                    <a:lnTo>
                      <a:pt x="6828" y="1659"/>
                    </a:lnTo>
                    <a:lnTo>
                      <a:pt x="6558" y="1717"/>
                    </a:lnTo>
                    <a:lnTo>
                      <a:pt x="6269" y="1756"/>
                    </a:lnTo>
                    <a:lnTo>
                      <a:pt x="6018" y="1756"/>
                    </a:lnTo>
                    <a:lnTo>
                      <a:pt x="5768" y="1717"/>
                    </a:lnTo>
                    <a:lnTo>
                      <a:pt x="5517" y="1659"/>
                    </a:lnTo>
                    <a:lnTo>
                      <a:pt x="5266" y="1602"/>
                    </a:lnTo>
                    <a:lnTo>
                      <a:pt x="5015" y="1505"/>
                    </a:lnTo>
                    <a:lnTo>
                      <a:pt x="4765" y="1409"/>
                    </a:lnTo>
                    <a:lnTo>
                      <a:pt x="4263" y="1216"/>
                    </a:lnTo>
                    <a:lnTo>
                      <a:pt x="3665" y="965"/>
                    </a:lnTo>
                    <a:lnTo>
                      <a:pt x="3357" y="849"/>
                    </a:lnTo>
                    <a:lnTo>
                      <a:pt x="3067" y="753"/>
                    </a:lnTo>
                    <a:lnTo>
                      <a:pt x="2739" y="695"/>
                    </a:lnTo>
                    <a:lnTo>
                      <a:pt x="2431" y="656"/>
                    </a:lnTo>
                    <a:lnTo>
                      <a:pt x="2122" y="656"/>
                    </a:lnTo>
                    <a:lnTo>
                      <a:pt x="1948" y="695"/>
                    </a:lnTo>
                    <a:lnTo>
                      <a:pt x="1794" y="714"/>
                    </a:lnTo>
                    <a:lnTo>
                      <a:pt x="1563" y="791"/>
                    </a:lnTo>
                    <a:lnTo>
                      <a:pt x="1351" y="907"/>
                    </a:lnTo>
                    <a:lnTo>
                      <a:pt x="1138" y="1042"/>
                    </a:lnTo>
                    <a:lnTo>
                      <a:pt x="945" y="1216"/>
                    </a:lnTo>
                    <a:lnTo>
                      <a:pt x="753" y="1428"/>
                    </a:lnTo>
                    <a:lnTo>
                      <a:pt x="579" y="1659"/>
                    </a:lnTo>
                    <a:lnTo>
                      <a:pt x="425" y="1930"/>
                    </a:lnTo>
                    <a:lnTo>
                      <a:pt x="290" y="2219"/>
                    </a:lnTo>
                    <a:lnTo>
                      <a:pt x="213" y="2431"/>
                    </a:lnTo>
                    <a:lnTo>
                      <a:pt x="135" y="2643"/>
                    </a:lnTo>
                    <a:lnTo>
                      <a:pt x="77" y="2875"/>
                    </a:lnTo>
                    <a:lnTo>
                      <a:pt x="39" y="3106"/>
                    </a:lnTo>
                    <a:lnTo>
                      <a:pt x="0" y="3338"/>
                    </a:lnTo>
                    <a:lnTo>
                      <a:pt x="0" y="3569"/>
                    </a:lnTo>
                    <a:lnTo>
                      <a:pt x="0" y="3820"/>
                    </a:lnTo>
                    <a:lnTo>
                      <a:pt x="20" y="4032"/>
                    </a:lnTo>
                    <a:lnTo>
                      <a:pt x="58" y="4263"/>
                    </a:lnTo>
                    <a:lnTo>
                      <a:pt x="97" y="4476"/>
                    </a:lnTo>
                    <a:lnTo>
                      <a:pt x="174" y="4688"/>
                    </a:lnTo>
                    <a:lnTo>
                      <a:pt x="270" y="4881"/>
                    </a:lnTo>
                    <a:lnTo>
                      <a:pt x="386" y="5054"/>
                    </a:lnTo>
                    <a:lnTo>
                      <a:pt x="521" y="5209"/>
                    </a:lnTo>
                    <a:lnTo>
                      <a:pt x="675" y="5363"/>
                    </a:lnTo>
                    <a:lnTo>
                      <a:pt x="849" y="5498"/>
                    </a:lnTo>
                    <a:lnTo>
                      <a:pt x="1003" y="5575"/>
                    </a:lnTo>
                    <a:lnTo>
                      <a:pt x="1177" y="5652"/>
                    </a:lnTo>
                    <a:lnTo>
                      <a:pt x="1351" y="5691"/>
                    </a:lnTo>
                    <a:lnTo>
                      <a:pt x="1524" y="5729"/>
                    </a:lnTo>
                    <a:lnTo>
                      <a:pt x="1871" y="5729"/>
                    </a:lnTo>
                    <a:lnTo>
                      <a:pt x="2045" y="5710"/>
                    </a:lnTo>
                    <a:lnTo>
                      <a:pt x="2238" y="5671"/>
                    </a:lnTo>
                    <a:lnTo>
                      <a:pt x="2411" y="5614"/>
                    </a:lnTo>
                    <a:lnTo>
                      <a:pt x="2585" y="5556"/>
                    </a:lnTo>
                    <a:lnTo>
                      <a:pt x="2913" y="5401"/>
                    </a:lnTo>
                    <a:lnTo>
                      <a:pt x="3221" y="5209"/>
                    </a:lnTo>
                    <a:lnTo>
                      <a:pt x="3511" y="4996"/>
                    </a:lnTo>
                    <a:lnTo>
                      <a:pt x="3858" y="4726"/>
                    </a:lnTo>
                    <a:lnTo>
                      <a:pt x="4167" y="4437"/>
                    </a:lnTo>
                    <a:lnTo>
                      <a:pt x="4475" y="4148"/>
                    </a:lnTo>
                    <a:lnTo>
                      <a:pt x="4803" y="3878"/>
                    </a:lnTo>
                    <a:lnTo>
                      <a:pt x="5131" y="3627"/>
                    </a:lnTo>
                    <a:lnTo>
                      <a:pt x="5305" y="3530"/>
                    </a:lnTo>
                    <a:lnTo>
                      <a:pt x="5478" y="3434"/>
                    </a:lnTo>
                    <a:lnTo>
                      <a:pt x="5613" y="4051"/>
                    </a:lnTo>
                    <a:lnTo>
                      <a:pt x="5690" y="4360"/>
                    </a:lnTo>
                    <a:lnTo>
                      <a:pt x="5806" y="4668"/>
                    </a:lnTo>
                    <a:lnTo>
                      <a:pt x="5922" y="4958"/>
                    </a:lnTo>
                    <a:lnTo>
                      <a:pt x="6057" y="5247"/>
                    </a:lnTo>
                    <a:lnTo>
                      <a:pt x="6211" y="5536"/>
                    </a:lnTo>
                    <a:lnTo>
                      <a:pt x="6385" y="5806"/>
                    </a:lnTo>
                    <a:lnTo>
                      <a:pt x="6597" y="6057"/>
                    </a:lnTo>
                    <a:lnTo>
                      <a:pt x="6828" y="6289"/>
                    </a:lnTo>
                    <a:lnTo>
                      <a:pt x="7079" y="6482"/>
                    </a:lnTo>
                    <a:lnTo>
                      <a:pt x="7330" y="6636"/>
                    </a:lnTo>
                    <a:lnTo>
                      <a:pt x="7600" y="6771"/>
                    </a:lnTo>
                    <a:lnTo>
                      <a:pt x="7889" y="6867"/>
                    </a:lnTo>
                    <a:lnTo>
                      <a:pt x="8179" y="6925"/>
                    </a:lnTo>
                    <a:lnTo>
                      <a:pt x="8449" y="6945"/>
                    </a:lnTo>
                    <a:lnTo>
                      <a:pt x="8642" y="6945"/>
                    </a:lnTo>
                    <a:lnTo>
                      <a:pt x="8815" y="6906"/>
                    </a:lnTo>
                    <a:lnTo>
                      <a:pt x="9008" y="6867"/>
                    </a:lnTo>
                    <a:lnTo>
                      <a:pt x="9182" y="6809"/>
                    </a:lnTo>
                    <a:lnTo>
                      <a:pt x="9355" y="6732"/>
                    </a:lnTo>
                    <a:lnTo>
                      <a:pt x="9510" y="6655"/>
                    </a:lnTo>
                    <a:lnTo>
                      <a:pt x="9664" y="6559"/>
                    </a:lnTo>
                    <a:lnTo>
                      <a:pt x="9799" y="6443"/>
                    </a:lnTo>
                    <a:lnTo>
                      <a:pt x="10088" y="6212"/>
                    </a:lnTo>
                    <a:lnTo>
                      <a:pt x="10339" y="5922"/>
                    </a:lnTo>
                    <a:lnTo>
                      <a:pt x="10570" y="5633"/>
                    </a:lnTo>
                    <a:lnTo>
                      <a:pt x="11014" y="5016"/>
                    </a:lnTo>
                    <a:lnTo>
                      <a:pt x="11284" y="4630"/>
                    </a:lnTo>
                    <a:lnTo>
                      <a:pt x="11573" y="4263"/>
                    </a:lnTo>
                    <a:lnTo>
                      <a:pt x="11708" y="4109"/>
                    </a:lnTo>
                    <a:lnTo>
                      <a:pt x="11805" y="3993"/>
                    </a:lnTo>
                    <a:lnTo>
                      <a:pt x="11921" y="3916"/>
                    </a:lnTo>
                    <a:lnTo>
                      <a:pt x="12056" y="3839"/>
                    </a:lnTo>
                    <a:lnTo>
                      <a:pt x="12210" y="3781"/>
                    </a:lnTo>
                    <a:lnTo>
                      <a:pt x="12345" y="3762"/>
                    </a:lnTo>
                    <a:lnTo>
                      <a:pt x="12422" y="3762"/>
                    </a:lnTo>
                    <a:lnTo>
                      <a:pt x="12499" y="3781"/>
                    </a:lnTo>
                    <a:lnTo>
                      <a:pt x="12615" y="3858"/>
                    </a:lnTo>
                    <a:lnTo>
                      <a:pt x="12731" y="3974"/>
                    </a:lnTo>
                    <a:lnTo>
                      <a:pt x="12827" y="4109"/>
                    </a:lnTo>
                    <a:lnTo>
                      <a:pt x="12924" y="4244"/>
                    </a:lnTo>
                    <a:lnTo>
                      <a:pt x="13001" y="4360"/>
                    </a:lnTo>
                    <a:lnTo>
                      <a:pt x="13116" y="4533"/>
                    </a:lnTo>
                    <a:lnTo>
                      <a:pt x="13232" y="4668"/>
                    </a:lnTo>
                    <a:lnTo>
                      <a:pt x="13367" y="4823"/>
                    </a:lnTo>
                    <a:lnTo>
                      <a:pt x="13521" y="4958"/>
                    </a:lnTo>
                    <a:lnTo>
                      <a:pt x="13676" y="5074"/>
                    </a:lnTo>
                    <a:lnTo>
                      <a:pt x="13830" y="5189"/>
                    </a:lnTo>
                    <a:lnTo>
                      <a:pt x="13984" y="5286"/>
                    </a:lnTo>
                    <a:lnTo>
                      <a:pt x="14158" y="5382"/>
                    </a:lnTo>
                    <a:lnTo>
                      <a:pt x="14351" y="5459"/>
                    </a:lnTo>
                    <a:lnTo>
                      <a:pt x="14524" y="5517"/>
                    </a:lnTo>
                    <a:lnTo>
                      <a:pt x="14717" y="5575"/>
                    </a:lnTo>
                    <a:lnTo>
                      <a:pt x="14910" y="5633"/>
                    </a:lnTo>
                    <a:lnTo>
                      <a:pt x="15103" y="5652"/>
                    </a:lnTo>
                    <a:lnTo>
                      <a:pt x="15296" y="5671"/>
                    </a:lnTo>
                    <a:lnTo>
                      <a:pt x="15489" y="5691"/>
                    </a:lnTo>
                    <a:lnTo>
                      <a:pt x="15682" y="5671"/>
                    </a:lnTo>
                    <a:lnTo>
                      <a:pt x="15971" y="5633"/>
                    </a:lnTo>
                    <a:lnTo>
                      <a:pt x="16299" y="5536"/>
                    </a:lnTo>
                    <a:lnTo>
                      <a:pt x="16646" y="5401"/>
                    </a:lnTo>
                    <a:lnTo>
                      <a:pt x="16974" y="5228"/>
                    </a:lnTo>
                    <a:lnTo>
                      <a:pt x="17302" y="5016"/>
                    </a:lnTo>
                    <a:lnTo>
                      <a:pt x="17611" y="4784"/>
                    </a:lnTo>
                    <a:lnTo>
                      <a:pt x="17746" y="4649"/>
                    </a:lnTo>
                    <a:lnTo>
                      <a:pt x="17881" y="4514"/>
                    </a:lnTo>
                    <a:lnTo>
                      <a:pt x="17996" y="4379"/>
                    </a:lnTo>
                    <a:lnTo>
                      <a:pt x="18093" y="4225"/>
                    </a:lnTo>
                    <a:lnTo>
                      <a:pt x="18189" y="4071"/>
                    </a:lnTo>
                    <a:lnTo>
                      <a:pt x="18266" y="3916"/>
                    </a:lnTo>
                    <a:lnTo>
                      <a:pt x="18324" y="3762"/>
                    </a:lnTo>
                    <a:lnTo>
                      <a:pt x="18363" y="3608"/>
                    </a:lnTo>
                    <a:lnTo>
                      <a:pt x="18363" y="3453"/>
                    </a:lnTo>
                    <a:lnTo>
                      <a:pt x="18363" y="3280"/>
                    </a:lnTo>
                    <a:lnTo>
                      <a:pt x="18344" y="3125"/>
                    </a:lnTo>
                    <a:lnTo>
                      <a:pt x="18305" y="2990"/>
                    </a:lnTo>
                    <a:lnTo>
                      <a:pt x="18209" y="2759"/>
                    </a:lnTo>
                    <a:lnTo>
                      <a:pt x="18074" y="2566"/>
                    </a:lnTo>
                    <a:lnTo>
                      <a:pt x="17939" y="2373"/>
                    </a:lnTo>
                    <a:lnTo>
                      <a:pt x="17765" y="2219"/>
                    </a:lnTo>
                    <a:lnTo>
                      <a:pt x="17591" y="2084"/>
                    </a:lnTo>
                    <a:lnTo>
                      <a:pt x="17418" y="1968"/>
                    </a:lnTo>
                    <a:lnTo>
                      <a:pt x="17225" y="1852"/>
                    </a:lnTo>
                    <a:lnTo>
                      <a:pt x="17051" y="1775"/>
                    </a:lnTo>
                    <a:lnTo>
                      <a:pt x="16743" y="1640"/>
                    </a:lnTo>
                    <a:lnTo>
                      <a:pt x="16415" y="1524"/>
                    </a:lnTo>
                    <a:lnTo>
                      <a:pt x="16087" y="1447"/>
                    </a:lnTo>
                    <a:lnTo>
                      <a:pt x="15759" y="1370"/>
                    </a:lnTo>
                    <a:lnTo>
                      <a:pt x="15084" y="1254"/>
                    </a:lnTo>
                    <a:lnTo>
                      <a:pt x="14428" y="1177"/>
                    </a:lnTo>
                    <a:lnTo>
                      <a:pt x="13734" y="1100"/>
                    </a:lnTo>
                    <a:lnTo>
                      <a:pt x="13386" y="1042"/>
                    </a:lnTo>
                    <a:lnTo>
                      <a:pt x="13039" y="984"/>
                    </a:lnTo>
                    <a:lnTo>
                      <a:pt x="12692" y="907"/>
                    </a:lnTo>
                    <a:lnTo>
                      <a:pt x="12364" y="811"/>
                    </a:lnTo>
                    <a:lnTo>
                      <a:pt x="12036" y="676"/>
                    </a:lnTo>
                    <a:lnTo>
                      <a:pt x="11728" y="541"/>
                    </a:lnTo>
                    <a:lnTo>
                      <a:pt x="11458" y="386"/>
                    </a:lnTo>
                    <a:lnTo>
                      <a:pt x="11207" y="251"/>
                    </a:lnTo>
                    <a:lnTo>
                      <a:pt x="10956" y="116"/>
                    </a:lnTo>
                    <a:lnTo>
                      <a:pt x="10821" y="78"/>
                    </a:lnTo>
                    <a:lnTo>
                      <a:pt x="10667" y="39"/>
                    </a:lnTo>
                    <a:lnTo>
                      <a:pt x="10532" y="1"/>
                    </a:lnTo>
                    <a:close/>
                  </a:path>
                </a:pathLst>
              </a:custGeom>
              <a:gradFill>
                <a:gsLst>
                  <a:gs pos="0">
                    <a:schemeClr val="lt1"/>
                  </a:gs>
                  <a:gs pos="100000">
                    <a:srgbClr val="B6C9DB"/>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028" name="Google Shape;2028;p31"/>
          <p:cNvGrpSpPr/>
          <p:nvPr/>
        </p:nvGrpSpPr>
        <p:grpSpPr>
          <a:xfrm>
            <a:off x="130295" y="4435553"/>
            <a:ext cx="292707" cy="518367"/>
            <a:chOff x="11698550" y="1830825"/>
            <a:chExt cx="810150" cy="1435124"/>
          </a:xfrm>
        </p:grpSpPr>
        <p:pic>
          <p:nvPicPr>
            <p:cNvPr id="2029" name="Google Shape;2029;p31"/>
            <p:cNvPicPr preferRelativeResize="0"/>
            <p:nvPr/>
          </p:nvPicPr>
          <p:blipFill>
            <a:blip r:embed="rId3">
              <a:alphaModFix amt="45000"/>
            </a:blip>
            <a:stretch>
              <a:fillRect/>
            </a:stretch>
          </p:blipFill>
          <p:spPr>
            <a:xfrm>
              <a:off x="11846088" y="3150614"/>
              <a:ext cx="549414" cy="115335"/>
            </a:xfrm>
            <a:prstGeom prst="rect">
              <a:avLst/>
            </a:prstGeom>
            <a:noFill/>
            <a:ln>
              <a:noFill/>
            </a:ln>
          </p:spPr>
        </p:pic>
        <p:grpSp>
          <p:nvGrpSpPr>
            <p:cNvPr id="2030" name="Google Shape;2030;p31"/>
            <p:cNvGrpSpPr/>
            <p:nvPr/>
          </p:nvGrpSpPr>
          <p:grpSpPr>
            <a:xfrm>
              <a:off x="11698550" y="1830825"/>
              <a:ext cx="810150" cy="1371900"/>
              <a:chOff x="-1333525" y="144425"/>
              <a:chExt cx="810150" cy="1371900"/>
            </a:xfrm>
          </p:grpSpPr>
          <p:sp>
            <p:nvSpPr>
              <p:cNvPr id="2031" name="Google Shape;2031;p31"/>
              <p:cNvSpPr/>
              <p:nvPr/>
            </p:nvSpPr>
            <p:spPr>
              <a:xfrm>
                <a:off x="-976200" y="1080375"/>
                <a:ext cx="118175" cy="435950"/>
              </a:xfrm>
              <a:custGeom>
                <a:avLst/>
                <a:gdLst/>
                <a:ahLst/>
                <a:cxnLst/>
                <a:rect l="l" t="t" r="r" b="b"/>
                <a:pathLst>
                  <a:path w="4727" h="17438" extrusionOk="0">
                    <a:moveTo>
                      <a:pt x="541" y="1"/>
                    </a:moveTo>
                    <a:lnTo>
                      <a:pt x="425" y="20"/>
                    </a:lnTo>
                    <a:lnTo>
                      <a:pt x="328" y="59"/>
                    </a:lnTo>
                    <a:lnTo>
                      <a:pt x="251" y="97"/>
                    </a:lnTo>
                    <a:lnTo>
                      <a:pt x="155" y="175"/>
                    </a:lnTo>
                    <a:lnTo>
                      <a:pt x="97" y="252"/>
                    </a:lnTo>
                    <a:lnTo>
                      <a:pt x="58" y="329"/>
                    </a:lnTo>
                    <a:lnTo>
                      <a:pt x="20" y="445"/>
                    </a:lnTo>
                    <a:lnTo>
                      <a:pt x="1" y="541"/>
                    </a:lnTo>
                    <a:lnTo>
                      <a:pt x="1" y="16917"/>
                    </a:lnTo>
                    <a:lnTo>
                      <a:pt x="20" y="17013"/>
                    </a:lnTo>
                    <a:lnTo>
                      <a:pt x="58" y="17129"/>
                    </a:lnTo>
                    <a:lnTo>
                      <a:pt x="97" y="17206"/>
                    </a:lnTo>
                    <a:lnTo>
                      <a:pt x="155" y="17283"/>
                    </a:lnTo>
                    <a:lnTo>
                      <a:pt x="251" y="17361"/>
                    </a:lnTo>
                    <a:lnTo>
                      <a:pt x="328" y="17399"/>
                    </a:lnTo>
                    <a:lnTo>
                      <a:pt x="425" y="17438"/>
                    </a:lnTo>
                    <a:lnTo>
                      <a:pt x="4302" y="17438"/>
                    </a:lnTo>
                    <a:lnTo>
                      <a:pt x="4398" y="17399"/>
                    </a:lnTo>
                    <a:lnTo>
                      <a:pt x="4495" y="17361"/>
                    </a:lnTo>
                    <a:lnTo>
                      <a:pt x="4572" y="17283"/>
                    </a:lnTo>
                    <a:lnTo>
                      <a:pt x="4630" y="17206"/>
                    </a:lnTo>
                    <a:lnTo>
                      <a:pt x="4688" y="17129"/>
                    </a:lnTo>
                    <a:lnTo>
                      <a:pt x="4726" y="17013"/>
                    </a:lnTo>
                    <a:lnTo>
                      <a:pt x="4726" y="16917"/>
                    </a:lnTo>
                    <a:lnTo>
                      <a:pt x="4726" y="541"/>
                    </a:lnTo>
                    <a:lnTo>
                      <a:pt x="4726" y="445"/>
                    </a:lnTo>
                    <a:lnTo>
                      <a:pt x="4688" y="329"/>
                    </a:lnTo>
                    <a:lnTo>
                      <a:pt x="4630" y="252"/>
                    </a:lnTo>
                    <a:lnTo>
                      <a:pt x="4572" y="175"/>
                    </a:lnTo>
                    <a:lnTo>
                      <a:pt x="4495" y="97"/>
                    </a:lnTo>
                    <a:lnTo>
                      <a:pt x="4398" y="59"/>
                    </a:lnTo>
                    <a:lnTo>
                      <a:pt x="4302" y="20"/>
                    </a:lnTo>
                    <a:lnTo>
                      <a:pt x="4186" y="1"/>
                    </a:lnTo>
                    <a:close/>
                  </a:path>
                </a:pathLst>
              </a:custGeom>
              <a:gradFill>
                <a:gsLst>
                  <a:gs pos="0">
                    <a:srgbClr val="C27F69"/>
                  </a:gs>
                  <a:gs pos="100000">
                    <a:srgbClr val="724536"/>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31"/>
              <p:cNvSpPr/>
              <p:nvPr/>
            </p:nvSpPr>
            <p:spPr>
              <a:xfrm>
                <a:off x="-1331100" y="577925"/>
                <a:ext cx="807725" cy="717075"/>
              </a:xfrm>
              <a:custGeom>
                <a:avLst/>
                <a:gdLst/>
                <a:ahLst/>
                <a:cxnLst/>
                <a:rect l="l" t="t" r="r" b="b"/>
                <a:pathLst>
                  <a:path w="32309" h="28683" extrusionOk="0">
                    <a:moveTo>
                      <a:pt x="16993" y="0"/>
                    </a:moveTo>
                    <a:lnTo>
                      <a:pt x="16723" y="20"/>
                    </a:lnTo>
                    <a:lnTo>
                      <a:pt x="16453" y="39"/>
                    </a:lnTo>
                    <a:lnTo>
                      <a:pt x="16183" y="97"/>
                    </a:lnTo>
                    <a:lnTo>
                      <a:pt x="15913" y="155"/>
                    </a:lnTo>
                    <a:lnTo>
                      <a:pt x="15643" y="232"/>
                    </a:lnTo>
                    <a:lnTo>
                      <a:pt x="15373" y="328"/>
                    </a:lnTo>
                    <a:lnTo>
                      <a:pt x="15122" y="444"/>
                    </a:lnTo>
                    <a:lnTo>
                      <a:pt x="14852" y="579"/>
                    </a:lnTo>
                    <a:lnTo>
                      <a:pt x="14582" y="714"/>
                    </a:lnTo>
                    <a:lnTo>
                      <a:pt x="14062" y="1042"/>
                    </a:lnTo>
                    <a:lnTo>
                      <a:pt x="13541" y="1408"/>
                    </a:lnTo>
                    <a:lnTo>
                      <a:pt x="13039" y="1833"/>
                    </a:lnTo>
                    <a:lnTo>
                      <a:pt x="12519" y="2276"/>
                    </a:lnTo>
                    <a:lnTo>
                      <a:pt x="12017" y="2739"/>
                    </a:lnTo>
                    <a:lnTo>
                      <a:pt x="11516" y="3241"/>
                    </a:lnTo>
                    <a:lnTo>
                      <a:pt x="10975" y="3819"/>
                    </a:lnTo>
                    <a:lnTo>
                      <a:pt x="10435" y="4398"/>
                    </a:lnTo>
                    <a:lnTo>
                      <a:pt x="9915" y="5015"/>
                    </a:lnTo>
                    <a:lnTo>
                      <a:pt x="9413" y="5613"/>
                    </a:lnTo>
                    <a:lnTo>
                      <a:pt x="8931" y="6250"/>
                    </a:lnTo>
                    <a:lnTo>
                      <a:pt x="8449" y="6886"/>
                    </a:lnTo>
                    <a:lnTo>
                      <a:pt x="7986" y="7542"/>
                    </a:lnTo>
                    <a:lnTo>
                      <a:pt x="7542" y="8198"/>
                    </a:lnTo>
                    <a:lnTo>
                      <a:pt x="7118" y="8873"/>
                    </a:lnTo>
                    <a:lnTo>
                      <a:pt x="6693" y="9548"/>
                    </a:lnTo>
                    <a:lnTo>
                      <a:pt x="6288" y="10223"/>
                    </a:lnTo>
                    <a:lnTo>
                      <a:pt x="5883" y="10918"/>
                    </a:lnTo>
                    <a:lnTo>
                      <a:pt x="5498" y="11631"/>
                    </a:lnTo>
                    <a:lnTo>
                      <a:pt x="5131" y="12326"/>
                    </a:lnTo>
                    <a:lnTo>
                      <a:pt x="4417" y="13753"/>
                    </a:lnTo>
                    <a:lnTo>
                      <a:pt x="3916" y="14775"/>
                    </a:lnTo>
                    <a:lnTo>
                      <a:pt x="3376" y="15798"/>
                    </a:lnTo>
                    <a:lnTo>
                      <a:pt x="2836" y="16801"/>
                    </a:lnTo>
                    <a:lnTo>
                      <a:pt x="2315" y="17842"/>
                    </a:lnTo>
                    <a:lnTo>
                      <a:pt x="1813" y="18864"/>
                    </a:lnTo>
                    <a:lnTo>
                      <a:pt x="1331" y="19906"/>
                    </a:lnTo>
                    <a:lnTo>
                      <a:pt x="1119" y="20446"/>
                    </a:lnTo>
                    <a:lnTo>
                      <a:pt x="907" y="20986"/>
                    </a:lnTo>
                    <a:lnTo>
                      <a:pt x="714" y="21507"/>
                    </a:lnTo>
                    <a:lnTo>
                      <a:pt x="540" y="22066"/>
                    </a:lnTo>
                    <a:lnTo>
                      <a:pt x="367" y="22645"/>
                    </a:lnTo>
                    <a:lnTo>
                      <a:pt x="213" y="23243"/>
                    </a:lnTo>
                    <a:lnTo>
                      <a:pt x="135" y="23609"/>
                    </a:lnTo>
                    <a:lnTo>
                      <a:pt x="77" y="23995"/>
                    </a:lnTo>
                    <a:lnTo>
                      <a:pt x="20" y="24400"/>
                    </a:lnTo>
                    <a:lnTo>
                      <a:pt x="0" y="24786"/>
                    </a:lnTo>
                    <a:lnTo>
                      <a:pt x="0" y="25172"/>
                    </a:lnTo>
                    <a:lnTo>
                      <a:pt x="20" y="25558"/>
                    </a:lnTo>
                    <a:lnTo>
                      <a:pt x="97" y="25924"/>
                    </a:lnTo>
                    <a:lnTo>
                      <a:pt x="193" y="26310"/>
                    </a:lnTo>
                    <a:lnTo>
                      <a:pt x="270" y="26483"/>
                    </a:lnTo>
                    <a:lnTo>
                      <a:pt x="367" y="26657"/>
                    </a:lnTo>
                    <a:lnTo>
                      <a:pt x="463" y="26831"/>
                    </a:lnTo>
                    <a:lnTo>
                      <a:pt x="579" y="27004"/>
                    </a:lnTo>
                    <a:lnTo>
                      <a:pt x="695" y="27159"/>
                    </a:lnTo>
                    <a:lnTo>
                      <a:pt x="830" y="27294"/>
                    </a:lnTo>
                    <a:lnTo>
                      <a:pt x="965" y="27429"/>
                    </a:lnTo>
                    <a:lnTo>
                      <a:pt x="1119" y="27544"/>
                    </a:lnTo>
                    <a:lnTo>
                      <a:pt x="1273" y="27660"/>
                    </a:lnTo>
                    <a:lnTo>
                      <a:pt x="1447" y="27756"/>
                    </a:lnTo>
                    <a:lnTo>
                      <a:pt x="1621" y="27834"/>
                    </a:lnTo>
                    <a:lnTo>
                      <a:pt x="1794" y="27911"/>
                    </a:lnTo>
                    <a:lnTo>
                      <a:pt x="1987" y="27949"/>
                    </a:lnTo>
                    <a:lnTo>
                      <a:pt x="2161" y="27969"/>
                    </a:lnTo>
                    <a:lnTo>
                      <a:pt x="2354" y="27988"/>
                    </a:lnTo>
                    <a:lnTo>
                      <a:pt x="2546" y="27969"/>
                    </a:lnTo>
                    <a:lnTo>
                      <a:pt x="2836" y="27911"/>
                    </a:lnTo>
                    <a:lnTo>
                      <a:pt x="3106" y="27814"/>
                    </a:lnTo>
                    <a:lnTo>
                      <a:pt x="3357" y="27679"/>
                    </a:lnTo>
                    <a:lnTo>
                      <a:pt x="3607" y="27525"/>
                    </a:lnTo>
                    <a:lnTo>
                      <a:pt x="3839" y="27332"/>
                    </a:lnTo>
                    <a:lnTo>
                      <a:pt x="4070" y="27139"/>
                    </a:lnTo>
                    <a:lnTo>
                      <a:pt x="4514" y="26715"/>
                    </a:lnTo>
                    <a:lnTo>
                      <a:pt x="4957" y="26310"/>
                    </a:lnTo>
                    <a:lnTo>
                      <a:pt x="5189" y="26117"/>
                    </a:lnTo>
                    <a:lnTo>
                      <a:pt x="5440" y="25943"/>
                    </a:lnTo>
                    <a:lnTo>
                      <a:pt x="5671" y="25808"/>
                    </a:lnTo>
                    <a:lnTo>
                      <a:pt x="5941" y="25693"/>
                    </a:lnTo>
                    <a:lnTo>
                      <a:pt x="6211" y="25615"/>
                    </a:lnTo>
                    <a:lnTo>
                      <a:pt x="6346" y="25596"/>
                    </a:lnTo>
                    <a:lnTo>
                      <a:pt x="6501" y="25577"/>
                    </a:lnTo>
                    <a:lnTo>
                      <a:pt x="6771" y="25596"/>
                    </a:lnTo>
                    <a:lnTo>
                      <a:pt x="7041" y="25635"/>
                    </a:lnTo>
                    <a:lnTo>
                      <a:pt x="7291" y="25731"/>
                    </a:lnTo>
                    <a:lnTo>
                      <a:pt x="7523" y="25847"/>
                    </a:lnTo>
                    <a:lnTo>
                      <a:pt x="7754" y="25982"/>
                    </a:lnTo>
                    <a:lnTo>
                      <a:pt x="7966" y="26156"/>
                    </a:lnTo>
                    <a:lnTo>
                      <a:pt x="8159" y="26329"/>
                    </a:lnTo>
                    <a:lnTo>
                      <a:pt x="8352" y="26541"/>
                    </a:lnTo>
                    <a:lnTo>
                      <a:pt x="8738" y="26966"/>
                    </a:lnTo>
                    <a:lnTo>
                      <a:pt x="9104" y="27390"/>
                    </a:lnTo>
                    <a:lnTo>
                      <a:pt x="9278" y="27602"/>
                    </a:lnTo>
                    <a:lnTo>
                      <a:pt x="9471" y="27795"/>
                    </a:lnTo>
                    <a:lnTo>
                      <a:pt x="9664" y="27969"/>
                    </a:lnTo>
                    <a:lnTo>
                      <a:pt x="9876" y="28142"/>
                    </a:lnTo>
                    <a:lnTo>
                      <a:pt x="10165" y="28335"/>
                    </a:lnTo>
                    <a:lnTo>
                      <a:pt x="10474" y="28489"/>
                    </a:lnTo>
                    <a:lnTo>
                      <a:pt x="10783" y="28586"/>
                    </a:lnTo>
                    <a:lnTo>
                      <a:pt x="11091" y="28663"/>
                    </a:lnTo>
                    <a:lnTo>
                      <a:pt x="11400" y="28682"/>
                    </a:lnTo>
                    <a:lnTo>
                      <a:pt x="11708" y="28682"/>
                    </a:lnTo>
                    <a:lnTo>
                      <a:pt x="12017" y="28624"/>
                    </a:lnTo>
                    <a:lnTo>
                      <a:pt x="12326" y="28567"/>
                    </a:lnTo>
                    <a:lnTo>
                      <a:pt x="12634" y="28451"/>
                    </a:lnTo>
                    <a:lnTo>
                      <a:pt x="12924" y="28335"/>
                    </a:lnTo>
                    <a:lnTo>
                      <a:pt x="13213" y="28162"/>
                    </a:lnTo>
                    <a:lnTo>
                      <a:pt x="13483" y="27988"/>
                    </a:lnTo>
                    <a:lnTo>
                      <a:pt x="13753" y="27795"/>
                    </a:lnTo>
                    <a:lnTo>
                      <a:pt x="14004" y="27564"/>
                    </a:lnTo>
                    <a:lnTo>
                      <a:pt x="14235" y="27332"/>
                    </a:lnTo>
                    <a:lnTo>
                      <a:pt x="14467" y="27081"/>
                    </a:lnTo>
                    <a:lnTo>
                      <a:pt x="14698" y="26811"/>
                    </a:lnTo>
                    <a:lnTo>
                      <a:pt x="14949" y="26561"/>
                    </a:lnTo>
                    <a:lnTo>
                      <a:pt x="15200" y="26310"/>
                    </a:lnTo>
                    <a:lnTo>
                      <a:pt x="15489" y="26098"/>
                    </a:lnTo>
                    <a:lnTo>
                      <a:pt x="15643" y="26001"/>
                    </a:lnTo>
                    <a:lnTo>
                      <a:pt x="15778" y="25905"/>
                    </a:lnTo>
                    <a:lnTo>
                      <a:pt x="15933" y="25847"/>
                    </a:lnTo>
                    <a:lnTo>
                      <a:pt x="16087" y="25789"/>
                    </a:lnTo>
                    <a:lnTo>
                      <a:pt x="16241" y="25750"/>
                    </a:lnTo>
                    <a:lnTo>
                      <a:pt x="16415" y="25731"/>
                    </a:lnTo>
                    <a:lnTo>
                      <a:pt x="16569" y="25750"/>
                    </a:lnTo>
                    <a:lnTo>
                      <a:pt x="16743" y="25770"/>
                    </a:lnTo>
                    <a:lnTo>
                      <a:pt x="16974" y="25828"/>
                    </a:lnTo>
                    <a:lnTo>
                      <a:pt x="17186" y="25924"/>
                    </a:lnTo>
                    <a:lnTo>
                      <a:pt x="17379" y="26040"/>
                    </a:lnTo>
                    <a:lnTo>
                      <a:pt x="17572" y="26175"/>
                    </a:lnTo>
                    <a:lnTo>
                      <a:pt x="18170" y="26599"/>
                    </a:lnTo>
                    <a:lnTo>
                      <a:pt x="18787" y="26985"/>
                    </a:lnTo>
                    <a:lnTo>
                      <a:pt x="19115" y="27178"/>
                    </a:lnTo>
                    <a:lnTo>
                      <a:pt x="19424" y="27332"/>
                    </a:lnTo>
                    <a:lnTo>
                      <a:pt x="19771" y="27467"/>
                    </a:lnTo>
                    <a:lnTo>
                      <a:pt x="20099" y="27583"/>
                    </a:lnTo>
                    <a:lnTo>
                      <a:pt x="20465" y="27660"/>
                    </a:lnTo>
                    <a:lnTo>
                      <a:pt x="20832" y="27699"/>
                    </a:lnTo>
                    <a:lnTo>
                      <a:pt x="21025" y="27699"/>
                    </a:lnTo>
                    <a:lnTo>
                      <a:pt x="21198" y="27679"/>
                    </a:lnTo>
                    <a:lnTo>
                      <a:pt x="21391" y="27660"/>
                    </a:lnTo>
                    <a:lnTo>
                      <a:pt x="21565" y="27621"/>
                    </a:lnTo>
                    <a:lnTo>
                      <a:pt x="21738" y="27583"/>
                    </a:lnTo>
                    <a:lnTo>
                      <a:pt x="21912" y="27525"/>
                    </a:lnTo>
                    <a:lnTo>
                      <a:pt x="22066" y="27448"/>
                    </a:lnTo>
                    <a:lnTo>
                      <a:pt x="22221" y="27351"/>
                    </a:lnTo>
                    <a:lnTo>
                      <a:pt x="22375" y="27255"/>
                    </a:lnTo>
                    <a:lnTo>
                      <a:pt x="22510" y="27159"/>
                    </a:lnTo>
                    <a:lnTo>
                      <a:pt x="22645" y="27023"/>
                    </a:lnTo>
                    <a:lnTo>
                      <a:pt x="22741" y="26888"/>
                    </a:lnTo>
                    <a:lnTo>
                      <a:pt x="22896" y="26657"/>
                    </a:lnTo>
                    <a:lnTo>
                      <a:pt x="23031" y="26426"/>
                    </a:lnTo>
                    <a:lnTo>
                      <a:pt x="23166" y="26175"/>
                    </a:lnTo>
                    <a:lnTo>
                      <a:pt x="23301" y="25943"/>
                    </a:lnTo>
                    <a:lnTo>
                      <a:pt x="23455" y="25731"/>
                    </a:lnTo>
                    <a:lnTo>
                      <a:pt x="23532" y="25654"/>
                    </a:lnTo>
                    <a:lnTo>
                      <a:pt x="23629" y="25577"/>
                    </a:lnTo>
                    <a:lnTo>
                      <a:pt x="23725" y="25519"/>
                    </a:lnTo>
                    <a:lnTo>
                      <a:pt x="23822" y="25461"/>
                    </a:lnTo>
                    <a:lnTo>
                      <a:pt x="23937" y="25423"/>
                    </a:lnTo>
                    <a:lnTo>
                      <a:pt x="24072" y="25423"/>
                    </a:lnTo>
                    <a:lnTo>
                      <a:pt x="24227" y="25442"/>
                    </a:lnTo>
                    <a:lnTo>
                      <a:pt x="24400" y="25480"/>
                    </a:lnTo>
                    <a:lnTo>
                      <a:pt x="24554" y="25538"/>
                    </a:lnTo>
                    <a:lnTo>
                      <a:pt x="24689" y="25615"/>
                    </a:lnTo>
                    <a:lnTo>
                      <a:pt x="25133" y="25885"/>
                    </a:lnTo>
                    <a:lnTo>
                      <a:pt x="25557" y="26156"/>
                    </a:lnTo>
                    <a:lnTo>
                      <a:pt x="26425" y="26696"/>
                    </a:lnTo>
                    <a:lnTo>
                      <a:pt x="26850" y="26966"/>
                    </a:lnTo>
                    <a:lnTo>
                      <a:pt x="27293" y="27197"/>
                    </a:lnTo>
                    <a:lnTo>
                      <a:pt x="27737" y="27429"/>
                    </a:lnTo>
                    <a:lnTo>
                      <a:pt x="28200" y="27602"/>
                    </a:lnTo>
                    <a:lnTo>
                      <a:pt x="28451" y="27679"/>
                    </a:lnTo>
                    <a:lnTo>
                      <a:pt x="28701" y="27737"/>
                    </a:lnTo>
                    <a:lnTo>
                      <a:pt x="28952" y="27776"/>
                    </a:lnTo>
                    <a:lnTo>
                      <a:pt x="29222" y="27795"/>
                    </a:lnTo>
                    <a:lnTo>
                      <a:pt x="29724" y="27795"/>
                    </a:lnTo>
                    <a:lnTo>
                      <a:pt x="29994" y="27756"/>
                    </a:lnTo>
                    <a:lnTo>
                      <a:pt x="30245" y="27718"/>
                    </a:lnTo>
                    <a:lnTo>
                      <a:pt x="30476" y="27660"/>
                    </a:lnTo>
                    <a:lnTo>
                      <a:pt x="30707" y="27564"/>
                    </a:lnTo>
                    <a:lnTo>
                      <a:pt x="30939" y="27467"/>
                    </a:lnTo>
                    <a:lnTo>
                      <a:pt x="31151" y="27351"/>
                    </a:lnTo>
                    <a:lnTo>
                      <a:pt x="31344" y="27197"/>
                    </a:lnTo>
                    <a:lnTo>
                      <a:pt x="31518" y="27043"/>
                    </a:lnTo>
                    <a:lnTo>
                      <a:pt x="31672" y="26850"/>
                    </a:lnTo>
                    <a:lnTo>
                      <a:pt x="31807" y="26638"/>
                    </a:lnTo>
                    <a:lnTo>
                      <a:pt x="31942" y="26387"/>
                    </a:lnTo>
                    <a:lnTo>
                      <a:pt x="32058" y="26117"/>
                    </a:lnTo>
                    <a:lnTo>
                      <a:pt x="32135" y="25847"/>
                    </a:lnTo>
                    <a:lnTo>
                      <a:pt x="32212" y="25558"/>
                    </a:lnTo>
                    <a:lnTo>
                      <a:pt x="32270" y="25249"/>
                    </a:lnTo>
                    <a:lnTo>
                      <a:pt x="32289" y="24940"/>
                    </a:lnTo>
                    <a:lnTo>
                      <a:pt x="32308" y="24612"/>
                    </a:lnTo>
                    <a:lnTo>
                      <a:pt x="32308" y="24285"/>
                    </a:lnTo>
                    <a:lnTo>
                      <a:pt x="32289" y="23957"/>
                    </a:lnTo>
                    <a:lnTo>
                      <a:pt x="32251" y="23609"/>
                    </a:lnTo>
                    <a:lnTo>
                      <a:pt x="32212" y="23262"/>
                    </a:lnTo>
                    <a:lnTo>
                      <a:pt x="32135" y="22915"/>
                    </a:lnTo>
                    <a:lnTo>
                      <a:pt x="31980" y="22201"/>
                    </a:lnTo>
                    <a:lnTo>
                      <a:pt x="31788" y="21488"/>
                    </a:lnTo>
                    <a:lnTo>
                      <a:pt x="31556" y="20774"/>
                    </a:lnTo>
                    <a:lnTo>
                      <a:pt x="31305" y="20080"/>
                    </a:lnTo>
                    <a:lnTo>
                      <a:pt x="31016" y="19405"/>
                    </a:lnTo>
                    <a:lnTo>
                      <a:pt x="30727" y="18749"/>
                    </a:lnTo>
                    <a:lnTo>
                      <a:pt x="30418" y="18132"/>
                    </a:lnTo>
                    <a:lnTo>
                      <a:pt x="30129" y="17572"/>
                    </a:lnTo>
                    <a:lnTo>
                      <a:pt x="29839" y="17051"/>
                    </a:lnTo>
                    <a:lnTo>
                      <a:pt x="29569" y="16588"/>
                    </a:lnTo>
                    <a:lnTo>
                      <a:pt x="29049" y="15720"/>
                    </a:lnTo>
                    <a:lnTo>
                      <a:pt x="28509" y="14795"/>
                    </a:lnTo>
                    <a:lnTo>
                      <a:pt x="27428" y="12827"/>
                    </a:lnTo>
                    <a:lnTo>
                      <a:pt x="26310" y="10763"/>
                    </a:lnTo>
                    <a:lnTo>
                      <a:pt x="25133" y="8680"/>
                    </a:lnTo>
                    <a:lnTo>
                      <a:pt x="24535" y="7639"/>
                    </a:lnTo>
                    <a:lnTo>
                      <a:pt x="23937" y="6616"/>
                    </a:lnTo>
                    <a:lnTo>
                      <a:pt x="23320" y="5633"/>
                    </a:lnTo>
                    <a:lnTo>
                      <a:pt x="22683" y="4687"/>
                    </a:lnTo>
                    <a:lnTo>
                      <a:pt x="22028" y="3781"/>
                    </a:lnTo>
                    <a:lnTo>
                      <a:pt x="21700" y="3337"/>
                    </a:lnTo>
                    <a:lnTo>
                      <a:pt x="21372" y="2932"/>
                    </a:lnTo>
                    <a:lnTo>
                      <a:pt x="21044" y="2527"/>
                    </a:lnTo>
                    <a:lnTo>
                      <a:pt x="20697" y="2141"/>
                    </a:lnTo>
                    <a:lnTo>
                      <a:pt x="20369" y="1775"/>
                    </a:lnTo>
                    <a:lnTo>
                      <a:pt x="20022" y="1428"/>
                    </a:lnTo>
                    <a:lnTo>
                      <a:pt x="19752" y="1158"/>
                    </a:lnTo>
                    <a:lnTo>
                      <a:pt x="19462" y="945"/>
                    </a:lnTo>
                    <a:lnTo>
                      <a:pt x="19192" y="733"/>
                    </a:lnTo>
                    <a:lnTo>
                      <a:pt x="18903" y="560"/>
                    </a:lnTo>
                    <a:lnTo>
                      <a:pt x="18633" y="405"/>
                    </a:lnTo>
                    <a:lnTo>
                      <a:pt x="18363" y="290"/>
                    </a:lnTo>
                    <a:lnTo>
                      <a:pt x="18093" y="174"/>
                    </a:lnTo>
                    <a:lnTo>
                      <a:pt x="17804" y="97"/>
                    </a:lnTo>
                    <a:lnTo>
                      <a:pt x="17533" y="58"/>
                    </a:lnTo>
                    <a:lnTo>
                      <a:pt x="17263" y="20"/>
                    </a:lnTo>
                    <a:lnTo>
                      <a:pt x="16993" y="0"/>
                    </a:lnTo>
                    <a:close/>
                  </a:path>
                </a:pathLst>
              </a:custGeom>
              <a:gradFill>
                <a:gsLst>
                  <a:gs pos="0">
                    <a:srgbClr val="8CC396"/>
                  </a:gs>
                  <a:gs pos="100000">
                    <a:srgbClr val="4D7F56"/>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 name="Google Shape;2033;p31"/>
              <p:cNvSpPr/>
              <p:nvPr/>
            </p:nvSpPr>
            <p:spPr>
              <a:xfrm>
                <a:off x="-1333525" y="1090025"/>
                <a:ext cx="805800" cy="208825"/>
              </a:xfrm>
              <a:custGeom>
                <a:avLst/>
                <a:gdLst/>
                <a:ahLst/>
                <a:cxnLst/>
                <a:rect l="l" t="t" r="r" b="b"/>
                <a:pathLst>
                  <a:path w="32232" h="8353" extrusionOk="0">
                    <a:moveTo>
                      <a:pt x="22510" y="1"/>
                    </a:moveTo>
                    <a:lnTo>
                      <a:pt x="22356" y="20"/>
                    </a:lnTo>
                    <a:lnTo>
                      <a:pt x="22183" y="39"/>
                    </a:lnTo>
                    <a:lnTo>
                      <a:pt x="22009" y="78"/>
                    </a:lnTo>
                    <a:lnTo>
                      <a:pt x="21700" y="174"/>
                    </a:lnTo>
                    <a:lnTo>
                      <a:pt x="21392" y="309"/>
                    </a:lnTo>
                    <a:lnTo>
                      <a:pt x="21083" y="464"/>
                    </a:lnTo>
                    <a:lnTo>
                      <a:pt x="20813" y="657"/>
                    </a:lnTo>
                    <a:lnTo>
                      <a:pt x="20273" y="1004"/>
                    </a:lnTo>
                    <a:lnTo>
                      <a:pt x="19887" y="1274"/>
                    </a:lnTo>
                    <a:lnTo>
                      <a:pt x="19501" y="1524"/>
                    </a:lnTo>
                    <a:lnTo>
                      <a:pt x="19096" y="1756"/>
                    </a:lnTo>
                    <a:lnTo>
                      <a:pt x="18691" y="1968"/>
                    </a:lnTo>
                    <a:lnTo>
                      <a:pt x="18286" y="2142"/>
                    </a:lnTo>
                    <a:lnTo>
                      <a:pt x="18074" y="2200"/>
                    </a:lnTo>
                    <a:lnTo>
                      <a:pt x="17862" y="2257"/>
                    </a:lnTo>
                    <a:lnTo>
                      <a:pt x="17650" y="2296"/>
                    </a:lnTo>
                    <a:lnTo>
                      <a:pt x="17418" y="2335"/>
                    </a:lnTo>
                    <a:lnTo>
                      <a:pt x="16994" y="2335"/>
                    </a:lnTo>
                    <a:lnTo>
                      <a:pt x="16627" y="2296"/>
                    </a:lnTo>
                    <a:lnTo>
                      <a:pt x="16261" y="2219"/>
                    </a:lnTo>
                    <a:lnTo>
                      <a:pt x="15914" y="2103"/>
                    </a:lnTo>
                    <a:lnTo>
                      <a:pt x="15547" y="1987"/>
                    </a:lnTo>
                    <a:lnTo>
                      <a:pt x="15084" y="1852"/>
                    </a:lnTo>
                    <a:lnTo>
                      <a:pt x="14602" y="1717"/>
                    </a:lnTo>
                    <a:lnTo>
                      <a:pt x="14371" y="1679"/>
                    </a:lnTo>
                    <a:lnTo>
                      <a:pt x="14120" y="1640"/>
                    </a:lnTo>
                    <a:lnTo>
                      <a:pt x="13869" y="1640"/>
                    </a:lnTo>
                    <a:lnTo>
                      <a:pt x="13618" y="1660"/>
                    </a:lnTo>
                    <a:lnTo>
                      <a:pt x="13426" y="1698"/>
                    </a:lnTo>
                    <a:lnTo>
                      <a:pt x="13213" y="1737"/>
                    </a:lnTo>
                    <a:lnTo>
                      <a:pt x="13021" y="1795"/>
                    </a:lnTo>
                    <a:lnTo>
                      <a:pt x="12828" y="1872"/>
                    </a:lnTo>
                    <a:lnTo>
                      <a:pt x="12461" y="2026"/>
                    </a:lnTo>
                    <a:lnTo>
                      <a:pt x="12095" y="2219"/>
                    </a:lnTo>
                    <a:lnTo>
                      <a:pt x="11670" y="2412"/>
                    </a:lnTo>
                    <a:lnTo>
                      <a:pt x="11458" y="2508"/>
                    </a:lnTo>
                    <a:lnTo>
                      <a:pt x="11246" y="2605"/>
                    </a:lnTo>
                    <a:lnTo>
                      <a:pt x="10860" y="2720"/>
                    </a:lnTo>
                    <a:lnTo>
                      <a:pt x="10455" y="2798"/>
                    </a:lnTo>
                    <a:lnTo>
                      <a:pt x="10050" y="2836"/>
                    </a:lnTo>
                    <a:lnTo>
                      <a:pt x="9626" y="2855"/>
                    </a:lnTo>
                    <a:lnTo>
                      <a:pt x="9201" y="2855"/>
                    </a:lnTo>
                    <a:lnTo>
                      <a:pt x="8796" y="2836"/>
                    </a:lnTo>
                    <a:lnTo>
                      <a:pt x="7948" y="2759"/>
                    </a:lnTo>
                    <a:lnTo>
                      <a:pt x="7446" y="2701"/>
                    </a:lnTo>
                    <a:lnTo>
                      <a:pt x="6925" y="2663"/>
                    </a:lnTo>
                    <a:lnTo>
                      <a:pt x="6231" y="2643"/>
                    </a:lnTo>
                    <a:lnTo>
                      <a:pt x="5517" y="2663"/>
                    </a:lnTo>
                    <a:lnTo>
                      <a:pt x="4823" y="2720"/>
                    </a:lnTo>
                    <a:lnTo>
                      <a:pt x="4129" y="2817"/>
                    </a:lnTo>
                    <a:lnTo>
                      <a:pt x="3434" y="2933"/>
                    </a:lnTo>
                    <a:lnTo>
                      <a:pt x="2740" y="3106"/>
                    </a:lnTo>
                    <a:lnTo>
                      <a:pt x="2084" y="3318"/>
                    </a:lnTo>
                    <a:lnTo>
                      <a:pt x="1409" y="3550"/>
                    </a:lnTo>
                    <a:lnTo>
                      <a:pt x="1409" y="3569"/>
                    </a:lnTo>
                    <a:lnTo>
                      <a:pt x="1158" y="3666"/>
                    </a:lnTo>
                    <a:lnTo>
                      <a:pt x="927" y="3762"/>
                    </a:lnTo>
                    <a:lnTo>
                      <a:pt x="695" y="3897"/>
                    </a:lnTo>
                    <a:lnTo>
                      <a:pt x="483" y="4051"/>
                    </a:lnTo>
                    <a:lnTo>
                      <a:pt x="387" y="4128"/>
                    </a:lnTo>
                    <a:lnTo>
                      <a:pt x="310" y="4225"/>
                    </a:lnTo>
                    <a:lnTo>
                      <a:pt x="232" y="4321"/>
                    </a:lnTo>
                    <a:lnTo>
                      <a:pt x="155" y="4437"/>
                    </a:lnTo>
                    <a:lnTo>
                      <a:pt x="97" y="4572"/>
                    </a:lnTo>
                    <a:lnTo>
                      <a:pt x="59" y="4707"/>
                    </a:lnTo>
                    <a:lnTo>
                      <a:pt x="20" y="4842"/>
                    </a:lnTo>
                    <a:lnTo>
                      <a:pt x="1" y="5016"/>
                    </a:lnTo>
                    <a:lnTo>
                      <a:pt x="1" y="5324"/>
                    </a:lnTo>
                    <a:lnTo>
                      <a:pt x="20" y="5614"/>
                    </a:lnTo>
                    <a:lnTo>
                      <a:pt x="97" y="5884"/>
                    </a:lnTo>
                    <a:lnTo>
                      <a:pt x="213" y="6115"/>
                    </a:lnTo>
                    <a:lnTo>
                      <a:pt x="348" y="6366"/>
                    </a:lnTo>
                    <a:lnTo>
                      <a:pt x="522" y="6578"/>
                    </a:lnTo>
                    <a:lnTo>
                      <a:pt x="715" y="6810"/>
                    </a:lnTo>
                    <a:lnTo>
                      <a:pt x="946" y="7022"/>
                    </a:lnTo>
                    <a:lnTo>
                      <a:pt x="1139" y="7176"/>
                    </a:lnTo>
                    <a:lnTo>
                      <a:pt x="1351" y="7330"/>
                    </a:lnTo>
                    <a:lnTo>
                      <a:pt x="1563" y="7446"/>
                    </a:lnTo>
                    <a:lnTo>
                      <a:pt x="1775" y="7523"/>
                    </a:lnTo>
                    <a:lnTo>
                      <a:pt x="1988" y="7600"/>
                    </a:lnTo>
                    <a:lnTo>
                      <a:pt x="2219" y="7639"/>
                    </a:lnTo>
                    <a:lnTo>
                      <a:pt x="2431" y="7639"/>
                    </a:lnTo>
                    <a:lnTo>
                      <a:pt x="2663" y="7620"/>
                    </a:lnTo>
                    <a:lnTo>
                      <a:pt x="2952" y="7562"/>
                    </a:lnTo>
                    <a:lnTo>
                      <a:pt x="3222" y="7465"/>
                    </a:lnTo>
                    <a:lnTo>
                      <a:pt x="3492" y="7330"/>
                    </a:lnTo>
                    <a:lnTo>
                      <a:pt x="3743" y="7176"/>
                    </a:lnTo>
                    <a:lnTo>
                      <a:pt x="3974" y="7002"/>
                    </a:lnTo>
                    <a:lnTo>
                      <a:pt x="4206" y="6810"/>
                    </a:lnTo>
                    <a:lnTo>
                      <a:pt x="4649" y="6385"/>
                    </a:lnTo>
                    <a:lnTo>
                      <a:pt x="5112" y="5961"/>
                    </a:lnTo>
                    <a:lnTo>
                      <a:pt x="5344" y="5787"/>
                    </a:lnTo>
                    <a:lnTo>
                      <a:pt x="5575" y="5614"/>
                    </a:lnTo>
                    <a:lnTo>
                      <a:pt x="5807" y="5459"/>
                    </a:lnTo>
                    <a:lnTo>
                      <a:pt x="6057" y="5344"/>
                    </a:lnTo>
                    <a:lnTo>
                      <a:pt x="6327" y="5266"/>
                    </a:lnTo>
                    <a:lnTo>
                      <a:pt x="6463" y="5247"/>
                    </a:lnTo>
                    <a:lnTo>
                      <a:pt x="6598" y="5228"/>
                    </a:lnTo>
                    <a:lnTo>
                      <a:pt x="6771" y="5247"/>
                    </a:lnTo>
                    <a:lnTo>
                      <a:pt x="6945" y="5247"/>
                    </a:lnTo>
                    <a:lnTo>
                      <a:pt x="7099" y="5286"/>
                    </a:lnTo>
                    <a:lnTo>
                      <a:pt x="7273" y="5344"/>
                    </a:lnTo>
                    <a:lnTo>
                      <a:pt x="7408" y="5401"/>
                    </a:lnTo>
                    <a:lnTo>
                      <a:pt x="7562" y="5479"/>
                    </a:lnTo>
                    <a:lnTo>
                      <a:pt x="7697" y="5575"/>
                    </a:lnTo>
                    <a:lnTo>
                      <a:pt x="7832" y="5672"/>
                    </a:lnTo>
                    <a:lnTo>
                      <a:pt x="8102" y="5884"/>
                    </a:lnTo>
                    <a:lnTo>
                      <a:pt x="8353" y="6134"/>
                    </a:lnTo>
                    <a:lnTo>
                      <a:pt x="8584" y="6424"/>
                    </a:lnTo>
                    <a:lnTo>
                      <a:pt x="8835" y="6694"/>
                    </a:lnTo>
                    <a:lnTo>
                      <a:pt x="9086" y="7002"/>
                    </a:lnTo>
                    <a:lnTo>
                      <a:pt x="9336" y="7272"/>
                    </a:lnTo>
                    <a:lnTo>
                      <a:pt x="9607" y="7542"/>
                    </a:lnTo>
                    <a:lnTo>
                      <a:pt x="9877" y="7774"/>
                    </a:lnTo>
                    <a:lnTo>
                      <a:pt x="10089" y="7909"/>
                    </a:lnTo>
                    <a:lnTo>
                      <a:pt x="10301" y="8025"/>
                    </a:lnTo>
                    <a:lnTo>
                      <a:pt x="10513" y="8121"/>
                    </a:lnTo>
                    <a:lnTo>
                      <a:pt x="10725" y="8218"/>
                    </a:lnTo>
                    <a:lnTo>
                      <a:pt x="10937" y="8275"/>
                    </a:lnTo>
                    <a:lnTo>
                      <a:pt x="11150" y="8314"/>
                    </a:lnTo>
                    <a:lnTo>
                      <a:pt x="11362" y="8333"/>
                    </a:lnTo>
                    <a:lnTo>
                      <a:pt x="11593" y="8353"/>
                    </a:lnTo>
                    <a:lnTo>
                      <a:pt x="11805" y="8333"/>
                    </a:lnTo>
                    <a:lnTo>
                      <a:pt x="12018" y="8314"/>
                    </a:lnTo>
                    <a:lnTo>
                      <a:pt x="12230" y="8275"/>
                    </a:lnTo>
                    <a:lnTo>
                      <a:pt x="12442" y="8218"/>
                    </a:lnTo>
                    <a:lnTo>
                      <a:pt x="12654" y="8160"/>
                    </a:lnTo>
                    <a:lnTo>
                      <a:pt x="12866" y="8063"/>
                    </a:lnTo>
                    <a:lnTo>
                      <a:pt x="13059" y="7986"/>
                    </a:lnTo>
                    <a:lnTo>
                      <a:pt x="13271" y="7870"/>
                    </a:lnTo>
                    <a:lnTo>
                      <a:pt x="13657" y="7639"/>
                    </a:lnTo>
                    <a:lnTo>
                      <a:pt x="14024" y="7350"/>
                    </a:lnTo>
                    <a:lnTo>
                      <a:pt x="14351" y="7041"/>
                    </a:lnTo>
                    <a:lnTo>
                      <a:pt x="14679" y="6694"/>
                    </a:lnTo>
                    <a:lnTo>
                      <a:pt x="14911" y="6424"/>
                    </a:lnTo>
                    <a:lnTo>
                      <a:pt x="15142" y="6173"/>
                    </a:lnTo>
                    <a:lnTo>
                      <a:pt x="15393" y="5922"/>
                    </a:lnTo>
                    <a:lnTo>
                      <a:pt x="15663" y="5729"/>
                    </a:lnTo>
                    <a:lnTo>
                      <a:pt x="15798" y="5633"/>
                    </a:lnTo>
                    <a:lnTo>
                      <a:pt x="15933" y="5556"/>
                    </a:lnTo>
                    <a:lnTo>
                      <a:pt x="16087" y="5498"/>
                    </a:lnTo>
                    <a:lnTo>
                      <a:pt x="16222" y="5440"/>
                    </a:lnTo>
                    <a:lnTo>
                      <a:pt x="16357" y="5421"/>
                    </a:lnTo>
                    <a:lnTo>
                      <a:pt x="16512" y="5401"/>
                    </a:lnTo>
                    <a:lnTo>
                      <a:pt x="16666" y="5401"/>
                    </a:lnTo>
                    <a:lnTo>
                      <a:pt x="16820" y="5421"/>
                    </a:lnTo>
                    <a:lnTo>
                      <a:pt x="17013" y="5479"/>
                    </a:lnTo>
                    <a:lnTo>
                      <a:pt x="17206" y="5575"/>
                    </a:lnTo>
                    <a:lnTo>
                      <a:pt x="17399" y="5691"/>
                    </a:lnTo>
                    <a:lnTo>
                      <a:pt x="17592" y="5807"/>
                    </a:lnTo>
                    <a:lnTo>
                      <a:pt x="17920" y="6038"/>
                    </a:lnTo>
                    <a:lnTo>
                      <a:pt x="18441" y="6385"/>
                    </a:lnTo>
                    <a:lnTo>
                      <a:pt x="18981" y="6732"/>
                    </a:lnTo>
                    <a:lnTo>
                      <a:pt x="19270" y="6887"/>
                    </a:lnTo>
                    <a:lnTo>
                      <a:pt x="19559" y="7022"/>
                    </a:lnTo>
                    <a:lnTo>
                      <a:pt x="19868" y="7137"/>
                    </a:lnTo>
                    <a:lnTo>
                      <a:pt x="20157" y="7234"/>
                    </a:lnTo>
                    <a:lnTo>
                      <a:pt x="20524" y="7311"/>
                    </a:lnTo>
                    <a:lnTo>
                      <a:pt x="20910" y="7350"/>
                    </a:lnTo>
                    <a:lnTo>
                      <a:pt x="21295" y="7350"/>
                    </a:lnTo>
                    <a:lnTo>
                      <a:pt x="21488" y="7330"/>
                    </a:lnTo>
                    <a:lnTo>
                      <a:pt x="21681" y="7292"/>
                    </a:lnTo>
                    <a:lnTo>
                      <a:pt x="21855" y="7234"/>
                    </a:lnTo>
                    <a:lnTo>
                      <a:pt x="22048" y="7176"/>
                    </a:lnTo>
                    <a:lnTo>
                      <a:pt x="22221" y="7099"/>
                    </a:lnTo>
                    <a:lnTo>
                      <a:pt x="22395" y="7002"/>
                    </a:lnTo>
                    <a:lnTo>
                      <a:pt x="22549" y="6906"/>
                    </a:lnTo>
                    <a:lnTo>
                      <a:pt x="22703" y="6771"/>
                    </a:lnTo>
                    <a:lnTo>
                      <a:pt x="22838" y="6636"/>
                    </a:lnTo>
                    <a:lnTo>
                      <a:pt x="22954" y="6482"/>
                    </a:lnTo>
                    <a:lnTo>
                      <a:pt x="23128" y="6231"/>
                    </a:lnTo>
                    <a:lnTo>
                      <a:pt x="23282" y="5961"/>
                    </a:lnTo>
                    <a:lnTo>
                      <a:pt x="23456" y="5633"/>
                    </a:lnTo>
                    <a:lnTo>
                      <a:pt x="23552" y="5479"/>
                    </a:lnTo>
                    <a:lnTo>
                      <a:pt x="23668" y="5344"/>
                    </a:lnTo>
                    <a:lnTo>
                      <a:pt x="23764" y="5247"/>
                    </a:lnTo>
                    <a:lnTo>
                      <a:pt x="23880" y="5151"/>
                    </a:lnTo>
                    <a:lnTo>
                      <a:pt x="24015" y="5093"/>
                    </a:lnTo>
                    <a:lnTo>
                      <a:pt x="24169" y="5074"/>
                    </a:lnTo>
                    <a:lnTo>
                      <a:pt x="24304" y="5093"/>
                    </a:lnTo>
                    <a:lnTo>
                      <a:pt x="24439" y="5131"/>
                    </a:lnTo>
                    <a:lnTo>
                      <a:pt x="24594" y="5189"/>
                    </a:lnTo>
                    <a:lnTo>
                      <a:pt x="24729" y="5266"/>
                    </a:lnTo>
                    <a:lnTo>
                      <a:pt x="25327" y="5614"/>
                    </a:lnTo>
                    <a:lnTo>
                      <a:pt x="25924" y="5999"/>
                    </a:lnTo>
                    <a:lnTo>
                      <a:pt x="26465" y="6347"/>
                    </a:lnTo>
                    <a:lnTo>
                      <a:pt x="27043" y="6694"/>
                    </a:lnTo>
                    <a:lnTo>
                      <a:pt x="27333" y="6848"/>
                    </a:lnTo>
                    <a:lnTo>
                      <a:pt x="27641" y="7002"/>
                    </a:lnTo>
                    <a:lnTo>
                      <a:pt x="27950" y="7137"/>
                    </a:lnTo>
                    <a:lnTo>
                      <a:pt x="28258" y="7253"/>
                    </a:lnTo>
                    <a:lnTo>
                      <a:pt x="28606" y="7350"/>
                    </a:lnTo>
                    <a:lnTo>
                      <a:pt x="28953" y="7427"/>
                    </a:lnTo>
                    <a:lnTo>
                      <a:pt x="29300" y="7465"/>
                    </a:lnTo>
                    <a:lnTo>
                      <a:pt x="29628" y="7465"/>
                    </a:lnTo>
                    <a:lnTo>
                      <a:pt x="29975" y="7446"/>
                    </a:lnTo>
                    <a:lnTo>
                      <a:pt x="30303" y="7388"/>
                    </a:lnTo>
                    <a:lnTo>
                      <a:pt x="30612" y="7311"/>
                    </a:lnTo>
                    <a:lnTo>
                      <a:pt x="30920" y="7195"/>
                    </a:lnTo>
                    <a:lnTo>
                      <a:pt x="31113" y="7099"/>
                    </a:lnTo>
                    <a:lnTo>
                      <a:pt x="31306" y="6983"/>
                    </a:lnTo>
                    <a:lnTo>
                      <a:pt x="31518" y="6867"/>
                    </a:lnTo>
                    <a:lnTo>
                      <a:pt x="31692" y="6713"/>
                    </a:lnTo>
                    <a:lnTo>
                      <a:pt x="31865" y="6559"/>
                    </a:lnTo>
                    <a:lnTo>
                      <a:pt x="32000" y="6385"/>
                    </a:lnTo>
                    <a:lnTo>
                      <a:pt x="32116" y="6212"/>
                    </a:lnTo>
                    <a:lnTo>
                      <a:pt x="32193" y="5999"/>
                    </a:lnTo>
                    <a:lnTo>
                      <a:pt x="32213" y="5903"/>
                    </a:lnTo>
                    <a:lnTo>
                      <a:pt x="32232" y="5787"/>
                    </a:lnTo>
                    <a:lnTo>
                      <a:pt x="32232" y="5691"/>
                    </a:lnTo>
                    <a:lnTo>
                      <a:pt x="32213" y="5575"/>
                    </a:lnTo>
                    <a:lnTo>
                      <a:pt x="32174" y="5479"/>
                    </a:lnTo>
                    <a:lnTo>
                      <a:pt x="32135" y="5382"/>
                    </a:lnTo>
                    <a:lnTo>
                      <a:pt x="32020" y="5170"/>
                    </a:lnTo>
                    <a:lnTo>
                      <a:pt x="31885" y="5016"/>
                    </a:lnTo>
                    <a:lnTo>
                      <a:pt x="31750" y="4881"/>
                    </a:lnTo>
                    <a:lnTo>
                      <a:pt x="31576" y="4784"/>
                    </a:lnTo>
                    <a:lnTo>
                      <a:pt x="31402" y="4688"/>
                    </a:lnTo>
                    <a:lnTo>
                      <a:pt x="31229" y="4611"/>
                    </a:lnTo>
                    <a:lnTo>
                      <a:pt x="31055" y="4572"/>
                    </a:lnTo>
                    <a:lnTo>
                      <a:pt x="30727" y="4495"/>
                    </a:lnTo>
                    <a:lnTo>
                      <a:pt x="30399" y="4456"/>
                    </a:lnTo>
                    <a:lnTo>
                      <a:pt x="30052" y="4456"/>
                    </a:lnTo>
                    <a:lnTo>
                      <a:pt x="29705" y="4437"/>
                    </a:lnTo>
                    <a:lnTo>
                      <a:pt x="29377" y="4398"/>
                    </a:lnTo>
                    <a:lnTo>
                      <a:pt x="29146" y="4360"/>
                    </a:lnTo>
                    <a:lnTo>
                      <a:pt x="28953" y="4302"/>
                    </a:lnTo>
                    <a:lnTo>
                      <a:pt x="28741" y="4225"/>
                    </a:lnTo>
                    <a:lnTo>
                      <a:pt x="28548" y="4148"/>
                    </a:lnTo>
                    <a:lnTo>
                      <a:pt x="28162" y="3974"/>
                    </a:lnTo>
                    <a:lnTo>
                      <a:pt x="27795" y="3743"/>
                    </a:lnTo>
                    <a:lnTo>
                      <a:pt x="27448" y="3511"/>
                    </a:lnTo>
                    <a:lnTo>
                      <a:pt x="27140" y="3241"/>
                    </a:lnTo>
                    <a:lnTo>
                      <a:pt x="26831" y="2990"/>
                    </a:lnTo>
                    <a:lnTo>
                      <a:pt x="26561" y="2720"/>
                    </a:lnTo>
                    <a:lnTo>
                      <a:pt x="26040" y="2200"/>
                    </a:lnTo>
                    <a:lnTo>
                      <a:pt x="25558" y="1717"/>
                    </a:lnTo>
                    <a:lnTo>
                      <a:pt x="25076" y="1254"/>
                    </a:lnTo>
                    <a:lnTo>
                      <a:pt x="24806" y="1042"/>
                    </a:lnTo>
                    <a:lnTo>
                      <a:pt x="24536" y="830"/>
                    </a:lnTo>
                    <a:lnTo>
                      <a:pt x="24266" y="637"/>
                    </a:lnTo>
                    <a:lnTo>
                      <a:pt x="23976" y="444"/>
                    </a:lnTo>
                    <a:lnTo>
                      <a:pt x="23648" y="271"/>
                    </a:lnTo>
                    <a:lnTo>
                      <a:pt x="23321" y="136"/>
                    </a:lnTo>
                    <a:lnTo>
                      <a:pt x="22993" y="59"/>
                    </a:lnTo>
                    <a:lnTo>
                      <a:pt x="22684" y="20"/>
                    </a:lnTo>
                    <a:lnTo>
                      <a:pt x="22510" y="1"/>
                    </a:lnTo>
                    <a:close/>
                  </a:path>
                </a:pathLst>
              </a:custGeom>
              <a:gradFill>
                <a:gsLst>
                  <a:gs pos="0">
                    <a:schemeClr val="lt1"/>
                  </a:gs>
                  <a:gs pos="100000">
                    <a:srgbClr val="B6C9DB"/>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 name="Google Shape;2034;p31"/>
              <p:cNvSpPr/>
              <p:nvPr/>
            </p:nvSpPr>
            <p:spPr>
              <a:xfrm>
                <a:off x="-1222125" y="353200"/>
                <a:ext cx="593150" cy="571950"/>
              </a:xfrm>
              <a:custGeom>
                <a:avLst/>
                <a:gdLst/>
                <a:ahLst/>
                <a:cxnLst/>
                <a:rect l="l" t="t" r="r" b="b"/>
                <a:pathLst>
                  <a:path w="23726" h="22878" extrusionOk="0">
                    <a:moveTo>
                      <a:pt x="12152" y="1"/>
                    </a:moveTo>
                    <a:lnTo>
                      <a:pt x="11940" y="39"/>
                    </a:lnTo>
                    <a:lnTo>
                      <a:pt x="11747" y="59"/>
                    </a:lnTo>
                    <a:lnTo>
                      <a:pt x="11535" y="117"/>
                    </a:lnTo>
                    <a:lnTo>
                      <a:pt x="11342" y="175"/>
                    </a:lnTo>
                    <a:lnTo>
                      <a:pt x="10937" y="329"/>
                    </a:lnTo>
                    <a:lnTo>
                      <a:pt x="10532" y="541"/>
                    </a:lnTo>
                    <a:lnTo>
                      <a:pt x="10127" y="792"/>
                    </a:lnTo>
                    <a:lnTo>
                      <a:pt x="9741" y="1081"/>
                    </a:lnTo>
                    <a:lnTo>
                      <a:pt x="9355" y="1390"/>
                    </a:lnTo>
                    <a:lnTo>
                      <a:pt x="8970" y="1718"/>
                    </a:lnTo>
                    <a:lnTo>
                      <a:pt x="8584" y="2084"/>
                    </a:lnTo>
                    <a:lnTo>
                      <a:pt x="8198" y="2451"/>
                    </a:lnTo>
                    <a:lnTo>
                      <a:pt x="7870" y="2817"/>
                    </a:lnTo>
                    <a:lnTo>
                      <a:pt x="7523" y="3184"/>
                    </a:lnTo>
                    <a:lnTo>
                      <a:pt x="6867" y="3955"/>
                    </a:lnTo>
                    <a:lnTo>
                      <a:pt x="6231" y="4746"/>
                    </a:lnTo>
                    <a:lnTo>
                      <a:pt x="5633" y="5595"/>
                    </a:lnTo>
                    <a:lnTo>
                      <a:pt x="5035" y="6463"/>
                    </a:lnTo>
                    <a:lnTo>
                      <a:pt x="4475" y="7350"/>
                    </a:lnTo>
                    <a:lnTo>
                      <a:pt x="3935" y="8276"/>
                    </a:lnTo>
                    <a:lnTo>
                      <a:pt x="3434" y="9221"/>
                    </a:lnTo>
                    <a:lnTo>
                      <a:pt x="2952" y="10166"/>
                    </a:lnTo>
                    <a:lnTo>
                      <a:pt x="2489" y="11130"/>
                    </a:lnTo>
                    <a:lnTo>
                      <a:pt x="2045" y="12095"/>
                    </a:lnTo>
                    <a:lnTo>
                      <a:pt x="1640" y="13078"/>
                    </a:lnTo>
                    <a:lnTo>
                      <a:pt x="1274" y="14043"/>
                    </a:lnTo>
                    <a:lnTo>
                      <a:pt x="926" y="15007"/>
                    </a:lnTo>
                    <a:lnTo>
                      <a:pt x="598" y="15972"/>
                    </a:lnTo>
                    <a:lnTo>
                      <a:pt x="309" y="16917"/>
                    </a:lnTo>
                    <a:lnTo>
                      <a:pt x="155" y="17476"/>
                    </a:lnTo>
                    <a:lnTo>
                      <a:pt x="97" y="17766"/>
                    </a:lnTo>
                    <a:lnTo>
                      <a:pt x="58" y="18055"/>
                    </a:lnTo>
                    <a:lnTo>
                      <a:pt x="20" y="18344"/>
                    </a:lnTo>
                    <a:lnTo>
                      <a:pt x="1" y="18634"/>
                    </a:lnTo>
                    <a:lnTo>
                      <a:pt x="1" y="18923"/>
                    </a:lnTo>
                    <a:lnTo>
                      <a:pt x="1" y="19193"/>
                    </a:lnTo>
                    <a:lnTo>
                      <a:pt x="39" y="19482"/>
                    </a:lnTo>
                    <a:lnTo>
                      <a:pt x="97" y="19733"/>
                    </a:lnTo>
                    <a:lnTo>
                      <a:pt x="174" y="20003"/>
                    </a:lnTo>
                    <a:lnTo>
                      <a:pt x="271" y="20235"/>
                    </a:lnTo>
                    <a:lnTo>
                      <a:pt x="406" y="20447"/>
                    </a:lnTo>
                    <a:lnTo>
                      <a:pt x="560" y="20659"/>
                    </a:lnTo>
                    <a:lnTo>
                      <a:pt x="753" y="20832"/>
                    </a:lnTo>
                    <a:lnTo>
                      <a:pt x="965" y="21006"/>
                    </a:lnTo>
                    <a:lnTo>
                      <a:pt x="1158" y="21103"/>
                    </a:lnTo>
                    <a:lnTo>
                      <a:pt x="1370" y="21180"/>
                    </a:lnTo>
                    <a:lnTo>
                      <a:pt x="1582" y="21238"/>
                    </a:lnTo>
                    <a:lnTo>
                      <a:pt x="1775" y="21276"/>
                    </a:lnTo>
                    <a:lnTo>
                      <a:pt x="2219" y="21276"/>
                    </a:lnTo>
                    <a:lnTo>
                      <a:pt x="2431" y="21238"/>
                    </a:lnTo>
                    <a:lnTo>
                      <a:pt x="2643" y="21199"/>
                    </a:lnTo>
                    <a:lnTo>
                      <a:pt x="2874" y="21141"/>
                    </a:lnTo>
                    <a:lnTo>
                      <a:pt x="3087" y="21064"/>
                    </a:lnTo>
                    <a:lnTo>
                      <a:pt x="3299" y="20967"/>
                    </a:lnTo>
                    <a:lnTo>
                      <a:pt x="3511" y="20871"/>
                    </a:lnTo>
                    <a:lnTo>
                      <a:pt x="3704" y="20755"/>
                    </a:lnTo>
                    <a:lnTo>
                      <a:pt x="3897" y="20640"/>
                    </a:lnTo>
                    <a:lnTo>
                      <a:pt x="4263" y="20370"/>
                    </a:lnTo>
                    <a:lnTo>
                      <a:pt x="4610" y="20080"/>
                    </a:lnTo>
                    <a:lnTo>
                      <a:pt x="4938" y="19772"/>
                    </a:lnTo>
                    <a:lnTo>
                      <a:pt x="5613" y="19174"/>
                    </a:lnTo>
                    <a:lnTo>
                      <a:pt x="5961" y="18884"/>
                    </a:lnTo>
                    <a:lnTo>
                      <a:pt x="6308" y="18614"/>
                    </a:lnTo>
                    <a:lnTo>
                      <a:pt x="6694" y="18383"/>
                    </a:lnTo>
                    <a:lnTo>
                      <a:pt x="6886" y="18286"/>
                    </a:lnTo>
                    <a:lnTo>
                      <a:pt x="7099" y="18190"/>
                    </a:lnTo>
                    <a:lnTo>
                      <a:pt x="7176" y="18614"/>
                    </a:lnTo>
                    <a:lnTo>
                      <a:pt x="7272" y="19058"/>
                    </a:lnTo>
                    <a:lnTo>
                      <a:pt x="7388" y="19482"/>
                    </a:lnTo>
                    <a:lnTo>
                      <a:pt x="7523" y="19907"/>
                    </a:lnTo>
                    <a:lnTo>
                      <a:pt x="7677" y="20312"/>
                    </a:lnTo>
                    <a:lnTo>
                      <a:pt x="7851" y="20717"/>
                    </a:lnTo>
                    <a:lnTo>
                      <a:pt x="8063" y="21083"/>
                    </a:lnTo>
                    <a:lnTo>
                      <a:pt x="8295" y="21450"/>
                    </a:lnTo>
                    <a:lnTo>
                      <a:pt x="8430" y="21623"/>
                    </a:lnTo>
                    <a:lnTo>
                      <a:pt x="8584" y="21797"/>
                    </a:lnTo>
                    <a:lnTo>
                      <a:pt x="8738" y="21951"/>
                    </a:lnTo>
                    <a:lnTo>
                      <a:pt x="8912" y="22106"/>
                    </a:lnTo>
                    <a:lnTo>
                      <a:pt x="9085" y="22241"/>
                    </a:lnTo>
                    <a:lnTo>
                      <a:pt x="9259" y="22376"/>
                    </a:lnTo>
                    <a:lnTo>
                      <a:pt x="9452" y="22491"/>
                    </a:lnTo>
                    <a:lnTo>
                      <a:pt x="9645" y="22588"/>
                    </a:lnTo>
                    <a:lnTo>
                      <a:pt x="9838" y="22665"/>
                    </a:lnTo>
                    <a:lnTo>
                      <a:pt x="10050" y="22742"/>
                    </a:lnTo>
                    <a:lnTo>
                      <a:pt x="10243" y="22800"/>
                    </a:lnTo>
                    <a:lnTo>
                      <a:pt x="10455" y="22858"/>
                    </a:lnTo>
                    <a:lnTo>
                      <a:pt x="10667" y="22877"/>
                    </a:lnTo>
                    <a:lnTo>
                      <a:pt x="11111" y="22877"/>
                    </a:lnTo>
                    <a:lnTo>
                      <a:pt x="11323" y="22838"/>
                    </a:lnTo>
                    <a:lnTo>
                      <a:pt x="11612" y="22761"/>
                    </a:lnTo>
                    <a:lnTo>
                      <a:pt x="11901" y="22665"/>
                    </a:lnTo>
                    <a:lnTo>
                      <a:pt x="12171" y="22530"/>
                    </a:lnTo>
                    <a:lnTo>
                      <a:pt x="12403" y="22356"/>
                    </a:lnTo>
                    <a:lnTo>
                      <a:pt x="12654" y="22163"/>
                    </a:lnTo>
                    <a:lnTo>
                      <a:pt x="12866" y="21970"/>
                    </a:lnTo>
                    <a:lnTo>
                      <a:pt x="13078" y="21739"/>
                    </a:lnTo>
                    <a:lnTo>
                      <a:pt x="13290" y="21508"/>
                    </a:lnTo>
                    <a:lnTo>
                      <a:pt x="13676" y="20987"/>
                    </a:lnTo>
                    <a:lnTo>
                      <a:pt x="14062" y="20466"/>
                    </a:lnTo>
                    <a:lnTo>
                      <a:pt x="14428" y="19926"/>
                    </a:lnTo>
                    <a:lnTo>
                      <a:pt x="14814" y="19424"/>
                    </a:lnTo>
                    <a:lnTo>
                      <a:pt x="14949" y="19251"/>
                    </a:lnTo>
                    <a:lnTo>
                      <a:pt x="15103" y="19097"/>
                    </a:lnTo>
                    <a:lnTo>
                      <a:pt x="15277" y="18961"/>
                    </a:lnTo>
                    <a:lnTo>
                      <a:pt x="15470" y="18846"/>
                    </a:lnTo>
                    <a:lnTo>
                      <a:pt x="15663" y="18749"/>
                    </a:lnTo>
                    <a:lnTo>
                      <a:pt x="15856" y="18711"/>
                    </a:lnTo>
                    <a:lnTo>
                      <a:pt x="15952" y="18691"/>
                    </a:lnTo>
                    <a:lnTo>
                      <a:pt x="16048" y="18691"/>
                    </a:lnTo>
                    <a:lnTo>
                      <a:pt x="16145" y="18711"/>
                    </a:lnTo>
                    <a:lnTo>
                      <a:pt x="16261" y="18749"/>
                    </a:lnTo>
                    <a:lnTo>
                      <a:pt x="16376" y="18807"/>
                    </a:lnTo>
                    <a:lnTo>
                      <a:pt x="16492" y="18884"/>
                    </a:lnTo>
                    <a:lnTo>
                      <a:pt x="16589" y="18981"/>
                    </a:lnTo>
                    <a:lnTo>
                      <a:pt x="16685" y="19097"/>
                    </a:lnTo>
                    <a:lnTo>
                      <a:pt x="16839" y="19328"/>
                    </a:lnTo>
                    <a:lnTo>
                      <a:pt x="17013" y="19579"/>
                    </a:lnTo>
                    <a:lnTo>
                      <a:pt x="17148" y="19772"/>
                    </a:lnTo>
                    <a:lnTo>
                      <a:pt x="17302" y="19964"/>
                    </a:lnTo>
                    <a:lnTo>
                      <a:pt x="17476" y="20138"/>
                    </a:lnTo>
                    <a:lnTo>
                      <a:pt x="17649" y="20312"/>
                    </a:lnTo>
                    <a:lnTo>
                      <a:pt x="17842" y="20466"/>
                    </a:lnTo>
                    <a:lnTo>
                      <a:pt x="18035" y="20601"/>
                    </a:lnTo>
                    <a:lnTo>
                      <a:pt x="18247" y="20736"/>
                    </a:lnTo>
                    <a:lnTo>
                      <a:pt x="18460" y="20852"/>
                    </a:lnTo>
                    <a:lnTo>
                      <a:pt x="18672" y="20948"/>
                    </a:lnTo>
                    <a:lnTo>
                      <a:pt x="18903" y="21025"/>
                    </a:lnTo>
                    <a:lnTo>
                      <a:pt x="19135" y="21103"/>
                    </a:lnTo>
                    <a:lnTo>
                      <a:pt x="19385" y="21160"/>
                    </a:lnTo>
                    <a:lnTo>
                      <a:pt x="19617" y="21199"/>
                    </a:lnTo>
                    <a:lnTo>
                      <a:pt x="19868" y="21218"/>
                    </a:lnTo>
                    <a:lnTo>
                      <a:pt x="20350" y="21218"/>
                    </a:lnTo>
                    <a:lnTo>
                      <a:pt x="20601" y="21180"/>
                    </a:lnTo>
                    <a:lnTo>
                      <a:pt x="20832" y="21141"/>
                    </a:lnTo>
                    <a:lnTo>
                      <a:pt x="21063" y="21083"/>
                    </a:lnTo>
                    <a:lnTo>
                      <a:pt x="21295" y="21006"/>
                    </a:lnTo>
                    <a:lnTo>
                      <a:pt x="21526" y="20910"/>
                    </a:lnTo>
                    <a:lnTo>
                      <a:pt x="21739" y="20794"/>
                    </a:lnTo>
                    <a:lnTo>
                      <a:pt x="21951" y="20678"/>
                    </a:lnTo>
                    <a:lnTo>
                      <a:pt x="22163" y="20543"/>
                    </a:lnTo>
                    <a:lnTo>
                      <a:pt x="22356" y="20389"/>
                    </a:lnTo>
                    <a:lnTo>
                      <a:pt x="22529" y="20235"/>
                    </a:lnTo>
                    <a:lnTo>
                      <a:pt x="22703" y="20061"/>
                    </a:lnTo>
                    <a:lnTo>
                      <a:pt x="22877" y="19868"/>
                    </a:lnTo>
                    <a:lnTo>
                      <a:pt x="23012" y="19675"/>
                    </a:lnTo>
                    <a:lnTo>
                      <a:pt x="23166" y="19482"/>
                    </a:lnTo>
                    <a:lnTo>
                      <a:pt x="23282" y="19270"/>
                    </a:lnTo>
                    <a:lnTo>
                      <a:pt x="23378" y="19058"/>
                    </a:lnTo>
                    <a:lnTo>
                      <a:pt x="23474" y="18846"/>
                    </a:lnTo>
                    <a:lnTo>
                      <a:pt x="23532" y="18653"/>
                    </a:lnTo>
                    <a:lnTo>
                      <a:pt x="23629" y="18248"/>
                    </a:lnTo>
                    <a:lnTo>
                      <a:pt x="23706" y="17843"/>
                    </a:lnTo>
                    <a:lnTo>
                      <a:pt x="23725" y="17418"/>
                    </a:lnTo>
                    <a:lnTo>
                      <a:pt x="23706" y="17013"/>
                    </a:lnTo>
                    <a:lnTo>
                      <a:pt x="23648" y="16589"/>
                    </a:lnTo>
                    <a:lnTo>
                      <a:pt x="23552" y="16184"/>
                    </a:lnTo>
                    <a:lnTo>
                      <a:pt x="23436" y="15760"/>
                    </a:lnTo>
                    <a:lnTo>
                      <a:pt x="23301" y="15355"/>
                    </a:lnTo>
                    <a:lnTo>
                      <a:pt x="23147" y="14930"/>
                    </a:lnTo>
                    <a:lnTo>
                      <a:pt x="22973" y="14525"/>
                    </a:lnTo>
                    <a:lnTo>
                      <a:pt x="22780" y="14120"/>
                    </a:lnTo>
                    <a:lnTo>
                      <a:pt x="22568" y="13734"/>
                    </a:lnTo>
                    <a:lnTo>
                      <a:pt x="22356" y="13349"/>
                    </a:lnTo>
                    <a:lnTo>
                      <a:pt x="21893" y="12577"/>
                    </a:lnTo>
                    <a:lnTo>
                      <a:pt x="21507" y="11921"/>
                    </a:lnTo>
                    <a:lnTo>
                      <a:pt x="21102" y="11227"/>
                    </a:lnTo>
                    <a:lnTo>
                      <a:pt x="20273" y="9742"/>
                    </a:lnTo>
                    <a:lnTo>
                      <a:pt x="19424" y="8179"/>
                    </a:lnTo>
                    <a:lnTo>
                      <a:pt x="18537" y="6578"/>
                    </a:lnTo>
                    <a:lnTo>
                      <a:pt x="18093" y="5787"/>
                    </a:lnTo>
                    <a:lnTo>
                      <a:pt x="17630" y="5016"/>
                    </a:lnTo>
                    <a:lnTo>
                      <a:pt x="17148" y="4264"/>
                    </a:lnTo>
                    <a:lnTo>
                      <a:pt x="16666" y="3550"/>
                    </a:lnTo>
                    <a:lnTo>
                      <a:pt x="16183" y="2856"/>
                    </a:lnTo>
                    <a:lnTo>
                      <a:pt x="15682" y="2219"/>
                    </a:lnTo>
                    <a:lnTo>
                      <a:pt x="15180" y="1621"/>
                    </a:lnTo>
                    <a:lnTo>
                      <a:pt x="14910" y="1332"/>
                    </a:lnTo>
                    <a:lnTo>
                      <a:pt x="14660" y="1081"/>
                    </a:lnTo>
                    <a:lnTo>
                      <a:pt x="14448" y="888"/>
                    </a:lnTo>
                    <a:lnTo>
                      <a:pt x="14235" y="715"/>
                    </a:lnTo>
                    <a:lnTo>
                      <a:pt x="14023" y="560"/>
                    </a:lnTo>
                    <a:lnTo>
                      <a:pt x="13811" y="425"/>
                    </a:lnTo>
                    <a:lnTo>
                      <a:pt x="13599" y="310"/>
                    </a:lnTo>
                    <a:lnTo>
                      <a:pt x="13406" y="213"/>
                    </a:lnTo>
                    <a:lnTo>
                      <a:pt x="13194" y="136"/>
                    </a:lnTo>
                    <a:lnTo>
                      <a:pt x="12982" y="78"/>
                    </a:lnTo>
                    <a:lnTo>
                      <a:pt x="12769" y="39"/>
                    </a:lnTo>
                    <a:lnTo>
                      <a:pt x="12557" y="20"/>
                    </a:lnTo>
                    <a:lnTo>
                      <a:pt x="12364" y="1"/>
                    </a:lnTo>
                    <a:close/>
                  </a:path>
                </a:pathLst>
              </a:custGeom>
              <a:gradFill>
                <a:gsLst>
                  <a:gs pos="0">
                    <a:srgbClr val="8CC396"/>
                  </a:gs>
                  <a:gs pos="100000">
                    <a:srgbClr val="4D7F56"/>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 name="Google Shape;2035;p31"/>
              <p:cNvSpPr/>
              <p:nvPr/>
            </p:nvSpPr>
            <p:spPr>
              <a:xfrm>
                <a:off x="-1226950" y="712950"/>
                <a:ext cx="605675" cy="216050"/>
              </a:xfrm>
              <a:custGeom>
                <a:avLst/>
                <a:gdLst/>
                <a:ahLst/>
                <a:cxnLst/>
                <a:rect l="l" t="t" r="r" b="b"/>
                <a:pathLst>
                  <a:path w="24227" h="8642" extrusionOk="0">
                    <a:moveTo>
                      <a:pt x="7292" y="0"/>
                    </a:moveTo>
                    <a:lnTo>
                      <a:pt x="7002" y="58"/>
                    </a:lnTo>
                    <a:lnTo>
                      <a:pt x="6713" y="135"/>
                    </a:lnTo>
                    <a:lnTo>
                      <a:pt x="6424" y="251"/>
                    </a:lnTo>
                    <a:lnTo>
                      <a:pt x="6154" y="386"/>
                    </a:lnTo>
                    <a:lnTo>
                      <a:pt x="5903" y="540"/>
                    </a:lnTo>
                    <a:lnTo>
                      <a:pt x="5652" y="714"/>
                    </a:lnTo>
                    <a:lnTo>
                      <a:pt x="5170" y="1080"/>
                    </a:lnTo>
                    <a:lnTo>
                      <a:pt x="4958" y="1235"/>
                    </a:lnTo>
                    <a:lnTo>
                      <a:pt x="4726" y="1408"/>
                    </a:lnTo>
                    <a:lnTo>
                      <a:pt x="4495" y="1582"/>
                    </a:lnTo>
                    <a:lnTo>
                      <a:pt x="4225" y="1736"/>
                    </a:lnTo>
                    <a:lnTo>
                      <a:pt x="3935" y="1871"/>
                    </a:lnTo>
                    <a:lnTo>
                      <a:pt x="3627" y="1987"/>
                    </a:lnTo>
                    <a:lnTo>
                      <a:pt x="3492" y="2025"/>
                    </a:lnTo>
                    <a:lnTo>
                      <a:pt x="3338" y="2045"/>
                    </a:lnTo>
                    <a:lnTo>
                      <a:pt x="3164" y="2064"/>
                    </a:lnTo>
                    <a:lnTo>
                      <a:pt x="2855" y="2064"/>
                    </a:lnTo>
                    <a:lnTo>
                      <a:pt x="2701" y="2025"/>
                    </a:lnTo>
                    <a:lnTo>
                      <a:pt x="2450" y="1948"/>
                    </a:lnTo>
                    <a:lnTo>
                      <a:pt x="2257" y="1890"/>
                    </a:lnTo>
                    <a:lnTo>
                      <a:pt x="2064" y="1852"/>
                    </a:lnTo>
                    <a:lnTo>
                      <a:pt x="1910" y="1833"/>
                    </a:lnTo>
                    <a:lnTo>
                      <a:pt x="1775" y="1833"/>
                    </a:lnTo>
                    <a:lnTo>
                      <a:pt x="1621" y="1852"/>
                    </a:lnTo>
                    <a:lnTo>
                      <a:pt x="1486" y="1871"/>
                    </a:lnTo>
                    <a:lnTo>
                      <a:pt x="1351" y="1929"/>
                    </a:lnTo>
                    <a:lnTo>
                      <a:pt x="1216" y="1987"/>
                    </a:lnTo>
                    <a:lnTo>
                      <a:pt x="1100" y="2045"/>
                    </a:lnTo>
                    <a:lnTo>
                      <a:pt x="965" y="2122"/>
                    </a:lnTo>
                    <a:lnTo>
                      <a:pt x="753" y="2315"/>
                    </a:lnTo>
                    <a:lnTo>
                      <a:pt x="560" y="2527"/>
                    </a:lnTo>
                    <a:lnTo>
                      <a:pt x="386" y="2778"/>
                    </a:lnTo>
                    <a:lnTo>
                      <a:pt x="271" y="3028"/>
                    </a:lnTo>
                    <a:lnTo>
                      <a:pt x="174" y="3260"/>
                    </a:lnTo>
                    <a:lnTo>
                      <a:pt x="116" y="3511"/>
                    </a:lnTo>
                    <a:lnTo>
                      <a:pt x="58" y="3761"/>
                    </a:lnTo>
                    <a:lnTo>
                      <a:pt x="20" y="4012"/>
                    </a:lnTo>
                    <a:lnTo>
                      <a:pt x="1" y="4282"/>
                    </a:lnTo>
                    <a:lnTo>
                      <a:pt x="1" y="4533"/>
                    </a:lnTo>
                    <a:lnTo>
                      <a:pt x="20" y="4803"/>
                    </a:lnTo>
                    <a:lnTo>
                      <a:pt x="58" y="5073"/>
                    </a:lnTo>
                    <a:lnTo>
                      <a:pt x="116" y="5324"/>
                    </a:lnTo>
                    <a:lnTo>
                      <a:pt x="174" y="5555"/>
                    </a:lnTo>
                    <a:lnTo>
                      <a:pt x="290" y="5806"/>
                    </a:lnTo>
                    <a:lnTo>
                      <a:pt x="406" y="6018"/>
                    </a:lnTo>
                    <a:lnTo>
                      <a:pt x="541" y="6230"/>
                    </a:lnTo>
                    <a:lnTo>
                      <a:pt x="695" y="6423"/>
                    </a:lnTo>
                    <a:lnTo>
                      <a:pt x="888" y="6577"/>
                    </a:lnTo>
                    <a:lnTo>
                      <a:pt x="1081" y="6732"/>
                    </a:lnTo>
                    <a:lnTo>
                      <a:pt x="1293" y="6848"/>
                    </a:lnTo>
                    <a:lnTo>
                      <a:pt x="1524" y="6925"/>
                    </a:lnTo>
                    <a:lnTo>
                      <a:pt x="1737" y="7002"/>
                    </a:lnTo>
                    <a:lnTo>
                      <a:pt x="1968" y="7021"/>
                    </a:lnTo>
                    <a:lnTo>
                      <a:pt x="2200" y="7040"/>
                    </a:lnTo>
                    <a:lnTo>
                      <a:pt x="2412" y="7040"/>
                    </a:lnTo>
                    <a:lnTo>
                      <a:pt x="2643" y="7002"/>
                    </a:lnTo>
                    <a:lnTo>
                      <a:pt x="2875" y="6963"/>
                    </a:lnTo>
                    <a:lnTo>
                      <a:pt x="3106" y="6886"/>
                    </a:lnTo>
                    <a:lnTo>
                      <a:pt x="3338" y="6809"/>
                    </a:lnTo>
                    <a:lnTo>
                      <a:pt x="3550" y="6713"/>
                    </a:lnTo>
                    <a:lnTo>
                      <a:pt x="3762" y="6616"/>
                    </a:lnTo>
                    <a:lnTo>
                      <a:pt x="3974" y="6500"/>
                    </a:lnTo>
                    <a:lnTo>
                      <a:pt x="4167" y="6365"/>
                    </a:lnTo>
                    <a:lnTo>
                      <a:pt x="4553" y="6095"/>
                    </a:lnTo>
                    <a:lnTo>
                      <a:pt x="4977" y="5729"/>
                    </a:lnTo>
                    <a:lnTo>
                      <a:pt x="5401" y="5343"/>
                    </a:lnTo>
                    <a:lnTo>
                      <a:pt x="5826" y="4957"/>
                    </a:lnTo>
                    <a:lnTo>
                      <a:pt x="6250" y="4591"/>
                    </a:lnTo>
                    <a:lnTo>
                      <a:pt x="6482" y="4417"/>
                    </a:lnTo>
                    <a:lnTo>
                      <a:pt x="6694" y="4263"/>
                    </a:lnTo>
                    <a:lnTo>
                      <a:pt x="6925" y="4128"/>
                    </a:lnTo>
                    <a:lnTo>
                      <a:pt x="7176" y="4012"/>
                    </a:lnTo>
                    <a:lnTo>
                      <a:pt x="7272" y="4417"/>
                    </a:lnTo>
                    <a:lnTo>
                      <a:pt x="7369" y="4822"/>
                    </a:lnTo>
                    <a:lnTo>
                      <a:pt x="7465" y="5247"/>
                    </a:lnTo>
                    <a:lnTo>
                      <a:pt x="7600" y="5652"/>
                    </a:lnTo>
                    <a:lnTo>
                      <a:pt x="7755" y="6037"/>
                    </a:lnTo>
                    <a:lnTo>
                      <a:pt x="7928" y="6423"/>
                    </a:lnTo>
                    <a:lnTo>
                      <a:pt x="8140" y="6790"/>
                    </a:lnTo>
                    <a:lnTo>
                      <a:pt x="8372" y="7156"/>
                    </a:lnTo>
                    <a:lnTo>
                      <a:pt x="8642" y="7484"/>
                    </a:lnTo>
                    <a:lnTo>
                      <a:pt x="8950" y="7773"/>
                    </a:lnTo>
                    <a:lnTo>
                      <a:pt x="9278" y="8024"/>
                    </a:lnTo>
                    <a:lnTo>
                      <a:pt x="9606" y="8256"/>
                    </a:lnTo>
                    <a:lnTo>
                      <a:pt x="9973" y="8410"/>
                    </a:lnTo>
                    <a:lnTo>
                      <a:pt x="10146" y="8487"/>
                    </a:lnTo>
                    <a:lnTo>
                      <a:pt x="10320" y="8545"/>
                    </a:lnTo>
                    <a:lnTo>
                      <a:pt x="10513" y="8583"/>
                    </a:lnTo>
                    <a:lnTo>
                      <a:pt x="10686" y="8622"/>
                    </a:lnTo>
                    <a:lnTo>
                      <a:pt x="10879" y="8641"/>
                    </a:lnTo>
                    <a:lnTo>
                      <a:pt x="11072" y="8641"/>
                    </a:lnTo>
                    <a:lnTo>
                      <a:pt x="11304" y="8622"/>
                    </a:lnTo>
                    <a:lnTo>
                      <a:pt x="11535" y="8603"/>
                    </a:lnTo>
                    <a:lnTo>
                      <a:pt x="11786" y="8545"/>
                    </a:lnTo>
                    <a:lnTo>
                      <a:pt x="11998" y="8468"/>
                    </a:lnTo>
                    <a:lnTo>
                      <a:pt x="12229" y="8371"/>
                    </a:lnTo>
                    <a:lnTo>
                      <a:pt x="12422" y="8256"/>
                    </a:lnTo>
                    <a:lnTo>
                      <a:pt x="12635" y="8121"/>
                    </a:lnTo>
                    <a:lnTo>
                      <a:pt x="12808" y="7986"/>
                    </a:lnTo>
                    <a:lnTo>
                      <a:pt x="13001" y="7831"/>
                    </a:lnTo>
                    <a:lnTo>
                      <a:pt x="13175" y="7677"/>
                    </a:lnTo>
                    <a:lnTo>
                      <a:pt x="13503" y="7310"/>
                    </a:lnTo>
                    <a:lnTo>
                      <a:pt x="13811" y="6925"/>
                    </a:lnTo>
                    <a:lnTo>
                      <a:pt x="14100" y="6520"/>
                    </a:lnTo>
                    <a:lnTo>
                      <a:pt x="14390" y="6115"/>
                    </a:lnTo>
                    <a:lnTo>
                      <a:pt x="14756" y="5613"/>
                    </a:lnTo>
                    <a:lnTo>
                      <a:pt x="15123" y="5112"/>
                    </a:lnTo>
                    <a:lnTo>
                      <a:pt x="15316" y="4899"/>
                    </a:lnTo>
                    <a:lnTo>
                      <a:pt x="15451" y="4784"/>
                    </a:lnTo>
                    <a:lnTo>
                      <a:pt x="15605" y="4649"/>
                    </a:lnTo>
                    <a:lnTo>
                      <a:pt x="15798" y="4533"/>
                    </a:lnTo>
                    <a:lnTo>
                      <a:pt x="15991" y="4475"/>
                    </a:lnTo>
                    <a:lnTo>
                      <a:pt x="16087" y="4456"/>
                    </a:lnTo>
                    <a:lnTo>
                      <a:pt x="16299" y="4456"/>
                    </a:lnTo>
                    <a:lnTo>
                      <a:pt x="16396" y="4494"/>
                    </a:lnTo>
                    <a:lnTo>
                      <a:pt x="16492" y="4533"/>
                    </a:lnTo>
                    <a:lnTo>
                      <a:pt x="16569" y="4591"/>
                    </a:lnTo>
                    <a:lnTo>
                      <a:pt x="16724" y="4745"/>
                    </a:lnTo>
                    <a:lnTo>
                      <a:pt x="16859" y="4919"/>
                    </a:lnTo>
                    <a:lnTo>
                      <a:pt x="16974" y="5112"/>
                    </a:lnTo>
                    <a:lnTo>
                      <a:pt x="17071" y="5266"/>
                    </a:lnTo>
                    <a:lnTo>
                      <a:pt x="17225" y="5478"/>
                    </a:lnTo>
                    <a:lnTo>
                      <a:pt x="17379" y="5671"/>
                    </a:lnTo>
                    <a:lnTo>
                      <a:pt x="17553" y="5845"/>
                    </a:lnTo>
                    <a:lnTo>
                      <a:pt x="17746" y="6018"/>
                    </a:lnTo>
                    <a:lnTo>
                      <a:pt x="17939" y="6192"/>
                    </a:lnTo>
                    <a:lnTo>
                      <a:pt x="18151" y="6327"/>
                    </a:lnTo>
                    <a:lnTo>
                      <a:pt x="18363" y="6462"/>
                    </a:lnTo>
                    <a:lnTo>
                      <a:pt x="18595" y="6577"/>
                    </a:lnTo>
                    <a:lnTo>
                      <a:pt x="18826" y="6693"/>
                    </a:lnTo>
                    <a:lnTo>
                      <a:pt x="19058" y="6770"/>
                    </a:lnTo>
                    <a:lnTo>
                      <a:pt x="19308" y="6848"/>
                    </a:lnTo>
                    <a:lnTo>
                      <a:pt x="19559" y="6905"/>
                    </a:lnTo>
                    <a:lnTo>
                      <a:pt x="19791" y="6944"/>
                    </a:lnTo>
                    <a:lnTo>
                      <a:pt x="20061" y="6963"/>
                    </a:lnTo>
                    <a:lnTo>
                      <a:pt x="20311" y="6983"/>
                    </a:lnTo>
                    <a:lnTo>
                      <a:pt x="20562" y="6963"/>
                    </a:lnTo>
                    <a:lnTo>
                      <a:pt x="20813" y="6925"/>
                    </a:lnTo>
                    <a:lnTo>
                      <a:pt x="21064" y="6886"/>
                    </a:lnTo>
                    <a:lnTo>
                      <a:pt x="21295" y="6828"/>
                    </a:lnTo>
                    <a:lnTo>
                      <a:pt x="21546" y="6732"/>
                    </a:lnTo>
                    <a:lnTo>
                      <a:pt x="21777" y="6635"/>
                    </a:lnTo>
                    <a:lnTo>
                      <a:pt x="22009" y="6539"/>
                    </a:lnTo>
                    <a:lnTo>
                      <a:pt x="22221" y="6404"/>
                    </a:lnTo>
                    <a:lnTo>
                      <a:pt x="22433" y="6269"/>
                    </a:lnTo>
                    <a:lnTo>
                      <a:pt x="22626" y="6115"/>
                    </a:lnTo>
                    <a:lnTo>
                      <a:pt x="22819" y="5941"/>
                    </a:lnTo>
                    <a:lnTo>
                      <a:pt x="23012" y="5767"/>
                    </a:lnTo>
                    <a:lnTo>
                      <a:pt x="23166" y="5574"/>
                    </a:lnTo>
                    <a:lnTo>
                      <a:pt x="23340" y="5382"/>
                    </a:lnTo>
                    <a:lnTo>
                      <a:pt x="23475" y="5169"/>
                    </a:lnTo>
                    <a:lnTo>
                      <a:pt x="23590" y="4938"/>
                    </a:lnTo>
                    <a:lnTo>
                      <a:pt x="23706" y="4726"/>
                    </a:lnTo>
                    <a:lnTo>
                      <a:pt x="23822" y="4456"/>
                    </a:lnTo>
                    <a:lnTo>
                      <a:pt x="23957" y="4089"/>
                    </a:lnTo>
                    <a:lnTo>
                      <a:pt x="24092" y="3684"/>
                    </a:lnTo>
                    <a:lnTo>
                      <a:pt x="24150" y="3453"/>
                    </a:lnTo>
                    <a:lnTo>
                      <a:pt x="24188" y="3241"/>
                    </a:lnTo>
                    <a:lnTo>
                      <a:pt x="24208" y="3009"/>
                    </a:lnTo>
                    <a:lnTo>
                      <a:pt x="24227" y="2797"/>
                    </a:lnTo>
                    <a:lnTo>
                      <a:pt x="24208" y="2585"/>
                    </a:lnTo>
                    <a:lnTo>
                      <a:pt x="24150" y="2373"/>
                    </a:lnTo>
                    <a:lnTo>
                      <a:pt x="24073" y="2180"/>
                    </a:lnTo>
                    <a:lnTo>
                      <a:pt x="23957" y="2006"/>
                    </a:lnTo>
                    <a:lnTo>
                      <a:pt x="23803" y="1871"/>
                    </a:lnTo>
                    <a:lnTo>
                      <a:pt x="23725" y="1794"/>
                    </a:lnTo>
                    <a:lnTo>
                      <a:pt x="23610" y="1736"/>
                    </a:lnTo>
                    <a:lnTo>
                      <a:pt x="23243" y="1562"/>
                    </a:lnTo>
                    <a:lnTo>
                      <a:pt x="23050" y="1485"/>
                    </a:lnTo>
                    <a:lnTo>
                      <a:pt x="22857" y="1427"/>
                    </a:lnTo>
                    <a:lnTo>
                      <a:pt x="22664" y="1427"/>
                    </a:lnTo>
                    <a:lnTo>
                      <a:pt x="22472" y="1447"/>
                    </a:lnTo>
                    <a:lnTo>
                      <a:pt x="22259" y="1524"/>
                    </a:lnTo>
                    <a:lnTo>
                      <a:pt x="22047" y="1640"/>
                    </a:lnTo>
                    <a:lnTo>
                      <a:pt x="21816" y="1794"/>
                    </a:lnTo>
                    <a:lnTo>
                      <a:pt x="21604" y="1968"/>
                    </a:lnTo>
                    <a:lnTo>
                      <a:pt x="21179" y="2334"/>
                    </a:lnTo>
                    <a:lnTo>
                      <a:pt x="20909" y="2585"/>
                    </a:lnTo>
                    <a:lnTo>
                      <a:pt x="20639" y="2816"/>
                    </a:lnTo>
                    <a:lnTo>
                      <a:pt x="20466" y="2951"/>
                    </a:lnTo>
                    <a:lnTo>
                      <a:pt x="20273" y="3067"/>
                    </a:lnTo>
                    <a:lnTo>
                      <a:pt x="20080" y="3183"/>
                    </a:lnTo>
                    <a:lnTo>
                      <a:pt x="19868" y="3279"/>
                    </a:lnTo>
                    <a:lnTo>
                      <a:pt x="19636" y="3356"/>
                    </a:lnTo>
                    <a:lnTo>
                      <a:pt x="19405" y="3395"/>
                    </a:lnTo>
                    <a:lnTo>
                      <a:pt x="19173" y="3414"/>
                    </a:lnTo>
                    <a:lnTo>
                      <a:pt x="18942" y="3376"/>
                    </a:lnTo>
                    <a:lnTo>
                      <a:pt x="18826" y="3337"/>
                    </a:lnTo>
                    <a:lnTo>
                      <a:pt x="18691" y="3298"/>
                    </a:lnTo>
                    <a:lnTo>
                      <a:pt x="18460" y="3183"/>
                    </a:lnTo>
                    <a:lnTo>
                      <a:pt x="18247" y="3028"/>
                    </a:lnTo>
                    <a:lnTo>
                      <a:pt x="18016" y="2874"/>
                    </a:lnTo>
                    <a:lnTo>
                      <a:pt x="17765" y="2681"/>
                    </a:lnTo>
                    <a:lnTo>
                      <a:pt x="17495" y="2508"/>
                    </a:lnTo>
                    <a:lnTo>
                      <a:pt x="17341" y="2430"/>
                    </a:lnTo>
                    <a:lnTo>
                      <a:pt x="17206" y="2373"/>
                    </a:lnTo>
                    <a:lnTo>
                      <a:pt x="17052" y="2334"/>
                    </a:lnTo>
                    <a:lnTo>
                      <a:pt x="16897" y="2295"/>
                    </a:lnTo>
                    <a:lnTo>
                      <a:pt x="16685" y="2276"/>
                    </a:lnTo>
                    <a:lnTo>
                      <a:pt x="16492" y="2276"/>
                    </a:lnTo>
                    <a:lnTo>
                      <a:pt x="16126" y="2334"/>
                    </a:lnTo>
                    <a:lnTo>
                      <a:pt x="15644" y="2411"/>
                    </a:lnTo>
                    <a:lnTo>
                      <a:pt x="15161" y="2527"/>
                    </a:lnTo>
                    <a:lnTo>
                      <a:pt x="14679" y="2662"/>
                    </a:lnTo>
                    <a:lnTo>
                      <a:pt x="14197" y="2797"/>
                    </a:lnTo>
                    <a:lnTo>
                      <a:pt x="13985" y="2874"/>
                    </a:lnTo>
                    <a:lnTo>
                      <a:pt x="13271" y="3106"/>
                    </a:lnTo>
                    <a:lnTo>
                      <a:pt x="12924" y="3202"/>
                    </a:lnTo>
                    <a:lnTo>
                      <a:pt x="12577" y="3279"/>
                    </a:lnTo>
                    <a:lnTo>
                      <a:pt x="12229" y="3298"/>
                    </a:lnTo>
                    <a:lnTo>
                      <a:pt x="12075" y="3298"/>
                    </a:lnTo>
                    <a:lnTo>
                      <a:pt x="11902" y="3279"/>
                    </a:lnTo>
                    <a:lnTo>
                      <a:pt x="11747" y="3260"/>
                    </a:lnTo>
                    <a:lnTo>
                      <a:pt x="11593" y="3202"/>
                    </a:lnTo>
                    <a:lnTo>
                      <a:pt x="11439" y="3144"/>
                    </a:lnTo>
                    <a:lnTo>
                      <a:pt x="11304" y="3067"/>
                    </a:lnTo>
                    <a:lnTo>
                      <a:pt x="11149" y="2971"/>
                    </a:lnTo>
                    <a:lnTo>
                      <a:pt x="11034" y="2874"/>
                    </a:lnTo>
                    <a:lnTo>
                      <a:pt x="10918" y="2739"/>
                    </a:lnTo>
                    <a:lnTo>
                      <a:pt x="10802" y="2623"/>
                    </a:lnTo>
                    <a:lnTo>
                      <a:pt x="10590" y="2334"/>
                    </a:lnTo>
                    <a:lnTo>
                      <a:pt x="10397" y="2045"/>
                    </a:lnTo>
                    <a:lnTo>
                      <a:pt x="10262" y="1813"/>
                    </a:lnTo>
                    <a:lnTo>
                      <a:pt x="10069" y="1562"/>
                    </a:lnTo>
                    <a:lnTo>
                      <a:pt x="9838" y="1273"/>
                    </a:lnTo>
                    <a:lnTo>
                      <a:pt x="9548" y="945"/>
                    </a:lnTo>
                    <a:lnTo>
                      <a:pt x="9375" y="791"/>
                    </a:lnTo>
                    <a:lnTo>
                      <a:pt x="9182" y="637"/>
                    </a:lnTo>
                    <a:lnTo>
                      <a:pt x="8989" y="502"/>
                    </a:lnTo>
                    <a:lnTo>
                      <a:pt x="8777" y="367"/>
                    </a:lnTo>
                    <a:lnTo>
                      <a:pt x="8565" y="251"/>
                    </a:lnTo>
                    <a:lnTo>
                      <a:pt x="8333" y="154"/>
                    </a:lnTo>
                    <a:lnTo>
                      <a:pt x="8082" y="77"/>
                    </a:lnTo>
                    <a:lnTo>
                      <a:pt x="7832" y="19"/>
                    </a:lnTo>
                    <a:lnTo>
                      <a:pt x="7562" y="0"/>
                    </a:lnTo>
                    <a:close/>
                  </a:path>
                </a:pathLst>
              </a:custGeom>
              <a:gradFill>
                <a:gsLst>
                  <a:gs pos="0">
                    <a:schemeClr val="lt1"/>
                  </a:gs>
                  <a:gs pos="100000">
                    <a:srgbClr val="B6C9DB"/>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 name="Google Shape;2036;p31"/>
              <p:cNvSpPr/>
              <p:nvPr/>
            </p:nvSpPr>
            <p:spPr>
              <a:xfrm>
                <a:off x="-1147875" y="144425"/>
                <a:ext cx="451375" cy="435450"/>
              </a:xfrm>
              <a:custGeom>
                <a:avLst/>
                <a:gdLst/>
                <a:ahLst/>
                <a:cxnLst/>
                <a:rect l="l" t="t" r="r" b="b"/>
                <a:pathLst>
                  <a:path w="18055" h="17418" extrusionOk="0">
                    <a:moveTo>
                      <a:pt x="9259" y="0"/>
                    </a:moveTo>
                    <a:lnTo>
                      <a:pt x="8951" y="39"/>
                    </a:lnTo>
                    <a:lnTo>
                      <a:pt x="8642" y="135"/>
                    </a:lnTo>
                    <a:lnTo>
                      <a:pt x="8334" y="251"/>
                    </a:lnTo>
                    <a:lnTo>
                      <a:pt x="8025" y="405"/>
                    </a:lnTo>
                    <a:lnTo>
                      <a:pt x="7716" y="598"/>
                    </a:lnTo>
                    <a:lnTo>
                      <a:pt x="7427" y="810"/>
                    </a:lnTo>
                    <a:lnTo>
                      <a:pt x="7118" y="1061"/>
                    </a:lnTo>
                    <a:lnTo>
                      <a:pt x="6829" y="1312"/>
                    </a:lnTo>
                    <a:lnTo>
                      <a:pt x="6540" y="1582"/>
                    </a:lnTo>
                    <a:lnTo>
                      <a:pt x="6250" y="1871"/>
                    </a:lnTo>
                    <a:lnTo>
                      <a:pt x="5730" y="2411"/>
                    </a:lnTo>
                    <a:lnTo>
                      <a:pt x="5228" y="3009"/>
                    </a:lnTo>
                    <a:lnTo>
                      <a:pt x="4746" y="3607"/>
                    </a:lnTo>
                    <a:lnTo>
                      <a:pt x="4283" y="4243"/>
                    </a:lnTo>
                    <a:lnTo>
                      <a:pt x="3839" y="4919"/>
                    </a:lnTo>
                    <a:lnTo>
                      <a:pt x="3415" y="5594"/>
                    </a:lnTo>
                    <a:lnTo>
                      <a:pt x="3010" y="6288"/>
                    </a:lnTo>
                    <a:lnTo>
                      <a:pt x="2624" y="7002"/>
                    </a:lnTo>
                    <a:lnTo>
                      <a:pt x="2258" y="7735"/>
                    </a:lnTo>
                    <a:lnTo>
                      <a:pt x="1910" y="8468"/>
                    </a:lnTo>
                    <a:lnTo>
                      <a:pt x="1563" y="9201"/>
                    </a:lnTo>
                    <a:lnTo>
                      <a:pt x="1255" y="9953"/>
                    </a:lnTo>
                    <a:lnTo>
                      <a:pt x="985" y="10686"/>
                    </a:lnTo>
                    <a:lnTo>
                      <a:pt x="715" y="11419"/>
                    </a:lnTo>
                    <a:lnTo>
                      <a:pt x="464" y="12152"/>
                    </a:lnTo>
                    <a:lnTo>
                      <a:pt x="252" y="12865"/>
                    </a:lnTo>
                    <a:lnTo>
                      <a:pt x="136" y="13290"/>
                    </a:lnTo>
                    <a:lnTo>
                      <a:pt x="59" y="13733"/>
                    </a:lnTo>
                    <a:lnTo>
                      <a:pt x="1" y="14177"/>
                    </a:lnTo>
                    <a:lnTo>
                      <a:pt x="1" y="14389"/>
                    </a:lnTo>
                    <a:lnTo>
                      <a:pt x="20" y="14601"/>
                    </a:lnTo>
                    <a:lnTo>
                      <a:pt x="40" y="14814"/>
                    </a:lnTo>
                    <a:lnTo>
                      <a:pt x="78" y="15026"/>
                    </a:lnTo>
                    <a:lnTo>
                      <a:pt x="136" y="15219"/>
                    </a:lnTo>
                    <a:lnTo>
                      <a:pt x="213" y="15392"/>
                    </a:lnTo>
                    <a:lnTo>
                      <a:pt x="310" y="15566"/>
                    </a:lnTo>
                    <a:lnTo>
                      <a:pt x="445" y="15720"/>
                    </a:lnTo>
                    <a:lnTo>
                      <a:pt x="580" y="15855"/>
                    </a:lnTo>
                    <a:lnTo>
                      <a:pt x="753" y="15971"/>
                    </a:lnTo>
                    <a:lnTo>
                      <a:pt x="888" y="16067"/>
                    </a:lnTo>
                    <a:lnTo>
                      <a:pt x="1042" y="16125"/>
                    </a:lnTo>
                    <a:lnTo>
                      <a:pt x="1216" y="16164"/>
                    </a:lnTo>
                    <a:lnTo>
                      <a:pt x="1370" y="16183"/>
                    </a:lnTo>
                    <a:lnTo>
                      <a:pt x="1525" y="16202"/>
                    </a:lnTo>
                    <a:lnTo>
                      <a:pt x="1698" y="16183"/>
                    </a:lnTo>
                    <a:lnTo>
                      <a:pt x="1853" y="16164"/>
                    </a:lnTo>
                    <a:lnTo>
                      <a:pt x="2026" y="16125"/>
                    </a:lnTo>
                    <a:lnTo>
                      <a:pt x="2354" y="16029"/>
                    </a:lnTo>
                    <a:lnTo>
                      <a:pt x="2682" y="15874"/>
                    </a:lnTo>
                    <a:lnTo>
                      <a:pt x="2971" y="15701"/>
                    </a:lnTo>
                    <a:lnTo>
                      <a:pt x="3261" y="15489"/>
                    </a:lnTo>
                    <a:lnTo>
                      <a:pt x="3511" y="15276"/>
                    </a:lnTo>
                    <a:lnTo>
                      <a:pt x="3781" y="15045"/>
                    </a:lnTo>
                    <a:lnTo>
                      <a:pt x="4283" y="14582"/>
                    </a:lnTo>
                    <a:lnTo>
                      <a:pt x="4553" y="14370"/>
                    </a:lnTo>
                    <a:lnTo>
                      <a:pt x="4823" y="14158"/>
                    </a:lnTo>
                    <a:lnTo>
                      <a:pt x="5093" y="13984"/>
                    </a:lnTo>
                    <a:lnTo>
                      <a:pt x="5402" y="13849"/>
                    </a:lnTo>
                    <a:lnTo>
                      <a:pt x="5537" y="14505"/>
                    </a:lnTo>
                    <a:lnTo>
                      <a:pt x="5633" y="14814"/>
                    </a:lnTo>
                    <a:lnTo>
                      <a:pt x="5730" y="15141"/>
                    </a:lnTo>
                    <a:lnTo>
                      <a:pt x="5845" y="15450"/>
                    </a:lnTo>
                    <a:lnTo>
                      <a:pt x="5980" y="15759"/>
                    </a:lnTo>
                    <a:lnTo>
                      <a:pt x="6135" y="16048"/>
                    </a:lnTo>
                    <a:lnTo>
                      <a:pt x="6328" y="16318"/>
                    </a:lnTo>
                    <a:lnTo>
                      <a:pt x="6540" y="16588"/>
                    </a:lnTo>
                    <a:lnTo>
                      <a:pt x="6790" y="16820"/>
                    </a:lnTo>
                    <a:lnTo>
                      <a:pt x="7060" y="17012"/>
                    </a:lnTo>
                    <a:lnTo>
                      <a:pt x="7350" y="17186"/>
                    </a:lnTo>
                    <a:lnTo>
                      <a:pt x="7504" y="17244"/>
                    </a:lnTo>
                    <a:lnTo>
                      <a:pt x="7658" y="17302"/>
                    </a:lnTo>
                    <a:lnTo>
                      <a:pt x="7813" y="17360"/>
                    </a:lnTo>
                    <a:lnTo>
                      <a:pt x="7967" y="17379"/>
                    </a:lnTo>
                    <a:lnTo>
                      <a:pt x="8141" y="17398"/>
                    </a:lnTo>
                    <a:lnTo>
                      <a:pt x="8295" y="17417"/>
                    </a:lnTo>
                    <a:lnTo>
                      <a:pt x="8469" y="17398"/>
                    </a:lnTo>
                    <a:lnTo>
                      <a:pt x="8623" y="17379"/>
                    </a:lnTo>
                    <a:lnTo>
                      <a:pt x="8854" y="17321"/>
                    </a:lnTo>
                    <a:lnTo>
                      <a:pt x="9066" y="17244"/>
                    </a:lnTo>
                    <a:lnTo>
                      <a:pt x="9259" y="17128"/>
                    </a:lnTo>
                    <a:lnTo>
                      <a:pt x="9452" y="17012"/>
                    </a:lnTo>
                    <a:lnTo>
                      <a:pt x="9626" y="16877"/>
                    </a:lnTo>
                    <a:lnTo>
                      <a:pt x="9799" y="16704"/>
                    </a:lnTo>
                    <a:lnTo>
                      <a:pt x="9973" y="16550"/>
                    </a:lnTo>
                    <a:lnTo>
                      <a:pt x="10127" y="16357"/>
                    </a:lnTo>
                    <a:lnTo>
                      <a:pt x="10417" y="15971"/>
                    </a:lnTo>
                    <a:lnTo>
                      <a:pt x="10706" y="15566"/>
                    </a:lnTo>
                    <a:lnTo>
                      <a:pt x="10995" y="15161"/>
                    </a:lnTo>
                    <a:lnTo>
                      <a:pt x="11285" y="14775"/>
                    </a:lnTo>
                    <a:lnTo>
                      <a:pt x="11381" y="14659"/>
                    </a:lnTo>
                    <a:lnTo>
                      <a:pt x="11516" y="14524"/>
                    </a:lnTo>
                    <a:lnTo>
                      <a:pt x="11632" y="14428"/>
                    </a:lnTo>
                    <a:lnTo>
                      <a:pt x="11786" y="14331"/>
                    </a:lnTo>
                    <a:lnTo>
                      <a:pt x="11921" y="14273"/>
                    </a:lnTo>
                    <a:lnTo>
                      <a:pt x="12075" y="14235"/>
                    </a:lnTo>
                    <a:lnTo>
                      <a:pt x="12230" y="14216"/>
                    </a:lnTo>
                    <a:lnTo>
                      <a:pt x="12384" y="14254"/>
                    </a:lnTo>
                    <a:lnTo>
                      <a:pt x="12481" y="14312"/>
                    </a:lnTo>
                    <a:lnTo>
                      <a:pt x="12558" y="14370"/>
                    </a:lnTo>
                    <a:lnTo>
                      <a:pt x="12635" y="14447"/>
                    </a:lnTo>
                    <a:lnTo>
                      <a:pt x="12712" y="14524"/>
                    </a:lnTo>
                    <a:lnTo>
                      <a:pt x="12828" y="14717"/>
                    </a:lnTo>
                    <a:lnTo>
                      <a:pt x="12943" y="14891"/>
                    </a:lnTo>
                    <a:lnTo>
                      <a:pt x="13059" y="15045"/>
                    </a:lnTo>
                    <a:lnTo>
                      <a:pt x="13175" y="15199"/>
                    </a:lnTo>
                    <a:lnTo>
                      <a:pt x="13310" y="15334"/>
                    </a:lnTo>
                    <a:lnTo>
                      <a:pt x="13445" y="15450"/>
                    </a:lnTo>
                    <a:lnTo>
                      <a:pt x="13580" y="15566"/>
                    </a:lnTo>
                    <a:lnTo>
                      <a:pt x="13734" y="15682"/>
                    </a:lnTo>
                    <a:lnTo>
                      <a:pt x="13889" y="15778"/>
                    </a:lnTo>
                    <a:lnTo>
                      <a:pt x="14062" y="15855"/>
                    </a:lnTo>
                    <a:lnTo>
                      <a:pt x="14216" y="15932"/>
                    </a:lnTo>
                    <a:lnTo>
                      <a:pt x="14390" y="16009"/>
                    </a:lnTo>
                    <a:lnTo>
                      <a:pt x="14583" y="16048"/>
                    </a:lnTo>
                    <a:lnTo>
                      <a:pt x="14757" y="16087"/>
                    </a:lnTo>
                    <a:lnTo>
                      <a:pt x="14949" y="16125"/>
                    </a:lnTo>
                    <a:lnTo>
                      <a:pt x="15123" y="16144"/>
                    </a:lnTo>
                    <a:lnTo>
                      <a:pt x="15490" y="16144"/>
                    </a:lnTo>
                    <a:lnTo>
                      <a:pt x="15682" y="16125"/>
                    </a:lnTo>
                    <a:lnTo>
                      <a:pt x="15856" y="16087"/>
                    </a:lnTo>
                    <a:lnTo>
                      <a:pt x="16049" y="16029"/>
                    </a:lnTo>
                    <a:lnTo>
                      <a:pt x="16222" y="15971"/>
                    </a:lnTo>
                    <a:lnTo>
                      <a:pt x="16396" y="15913"/>
                    </a:lnTo>
                    <a:lnTo>
                      <a:pt x="16550" y="15817"/>
                    </a:lnTo>
                    <a:lnTo>
                      <a:pt x="16724" y="15720"/>
                    </a:lnTo>
                    <a:lnTo>
                      <a:pt x="16878" y="15624"/>
                    </a:lnTo>
                    <a:lnTo>
                      <a:pt x="17013" y="15508"/>
                    </a:lnTo>
                    <a:lnTo>
                      <a:pt x="17148" y="15392"/>
                    </a:lnTo>
                    <a:lnTo>
                      <a:pt x="17283" y="15257"/>
                    </a:lnTo>
                    <a:lnTo>
                      <a:pt x="17418" y="15122"/>
                    </a:lnTo>
                    <a:lnTo>
                      <a:pt x="17534" y="14968"/>
                    </a:lnTo>
                    <a:lnTo>
                      <a:pt x="17631" y="14814"/>
                    </a:lnTo>
                    <a:lnTo>
                      <a:pt x="17727" y="14659"/>
                    </a:lnTo>
                    <a:lnTo>
                      <a:pt x="17804" y="14486"/>
                    </a:lnTo>
                    <a:lnTo>
                      <a:pt x="17920" y="14196"/>
                    </a:lnTo>
                    <a:lnTo>
                      <a:pt x="17997" y="13888"/>
                    </a:lnTo>
                    <a:lnTo>
                      <a:pt x="18036" y="13579"/>
                    </a:lnTo>
                    <a:lnTo>
                      <a:pt x="18055" y="13251"/>
                    </a:lnTo>
                    <a:lnTo>
                      <a:pt x="18036" y="12943"/>
                    </a:lnTo>
                    <a:lnTo>
                      <a:pt x="17997" y="12634"/>
                    </a:lnTo>
                    <a:lnTo>
                      <a:pt x="17939" y="12306"/>
                    </a:lnTo>
                    <a:lnTo>
                      <a:pt x="17843" y="11997"/>
                    </a:lnTo>
                    <a:lnTo>
                      <a:pt x="17746" y="11670"/>
                    </a:lnTo>
                    <a:lnTo>
                      <a:pt x="17631" y="11361"/>
                    </a:lnTo>
                    <a:lnTo>
                      <a:pt x="17495" y="11052"/>
                    </a:lnTo>
                    <a:lnTo>
                      <a:pt x="17341" y="10744"/>
                    </a:lnTo>
                    <a:lnTo>
                      <a:pt x="17013" y="10146"/>
                    </a:lnTo>
                    <a:lnTo>
                      <a:pt x="16666" y="9567"/>
                    </a:lnTo>
                    <a:lnTo>
                      <a:pt x="16377" y="9066"/>
                    </a:lnTo>
                    <a:lnTo>
                      <a:pt x="16068" y="8545"/>
                    </a:lnTo>
                    <a:lnTo>
                      <a:pt x="15432" y="7407"/>
                    </a:lnTo>
                    <a:lnTo>
                      <a:pt x="14795" y="6211"/>
                    </a:lnTo>
                    <a:lnTo>
                      <a:pt x="14120" y="5015"/>
                    </a:lnTo>
                    <a:lnTo>
                      <a:pt x="13773" y="4417"/>
                    </a:lnTo>
                    <a:lnTo>
                      <a:pt x="13426" y="3819"/>
                    </a:lnTo>
                    <a:lnTo>
                      <a:pt x="13059" y="3240"/>
                    </a:lnTo>
                    <a:lnTo>
                      <a:pt x="12693" y="2700"/>
                    </a:lnTo>
                    <a:lnTo>
                      <a:pt x="12326" y="2180"/>
                    </a:lnTo>
                    <a:lnTo>
                      <a:pt x="11940" y="1678"/>
                    </a:lnTo>
                    <a:lnTo>
                      <a:pt x="11555" y="1234"/>
                    </a:lnTo>
                    <a:lnTo>
                      <a:pt x="11169" y="810"/>
                    </a:lnTo>
                    <a:lnTo>
                      <a:pt x="10995" y="675"/>
                    </a:lnTo>
                    <a:lnTo>
                      <a:pt x="10841" y="540"/>
                    </a:lnTo>
                    <a:lnTo>
                      <a:pt x="10687" y="424"/>
                    </a:lnTo>
                    <a:lnTo>
                      <a:pt x="10513" y="328"/>
                    </a:lnTo>
                    <a:lnTo>
                      <a:pt x="10359" y="231"/>
                    </a:lnTo>
                    <a:lnTo>
                      <a:pt x="10204" y="154"/>
                    </a:lnTo>
                    <a:lnTo>
                      <a:pt x="10050" y="96"/>
                    </a:lnTo>
                    <a:lnTo>
                      <a:pt x="9896" y="58"/>
                    </a:lnTo>
                    <a:lnTo>
                      <a:pt x="9722" y="19"/>
                    </a:lnTo>
                    <a:lnTo>
                      <a:pt x="9568" y="0"/>
                    </a:lnTo>
                    <a:close/>
                  </a:path>
                </a:pathLst>
              </a:custGeom>
              <a:gradFill>
                <a:gsLst>
                  <a:gs pos="0">
                    <a:srgbClr val="8CC396"/>
                  </a:gs>
                  <a:gs pos="100000">
                    <a:srgbClr val="4D7F56"/>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 name="Google Shape;2037;p31"/>
              <p:cNvSpPr/>
              <p:nvPr/>
            </p:nvSpPr>
            <p:spPr>
              <a:xfrm>
                <a:off x="-1152200" y="409625"/>
                <a:ext cx="459075" cy="173625"/>
              </a:xfrm>
              <a:custGeom>
                <a:avLst/>
                <a:gdLst/>
                <a:ahLst/>
                <a:cxnLst/>
                <a:rect l="l" t="t" r="r" b="b"/>
                <a:pathLst>
                  <a:path w="18363" h="6945" extrusionOk="0">
                    <a:moveTo>
                      <a:pt x="10165" y="1"/>
                    </a:moveTo>
                    <a:lnTo>
                      <a:pt x="9972" y="39"/>
                    </a:lnTo>
                    <a:lnTo>
                      <a:pt x="9799" y="97"/>
                    </a:lnTo>
                    <a:lnTo>
                      <a:pt x="9625" y="174"/>
                    </a:lnTo>
                    <a:lnTo>
                      <a:pt x="9297" y="329"/>
                    </a:lnTo>
                    <a:lnTo>
                      <a:pt x="8989" y="502"/>
                    </a:lnTo>
                    <a:lnTo>
                      <a:pt x="8391" y="869"/>
                    </a:lnTo>
                    <a:lnTo>
                      <a:pt x="7870" y="1177"/>
                    </a:lnTo>
                    <a:lnTo>
                      <a:pt x="7619" y="1332"/>
                    </a:lnTo>
                    <a:lnTo>
                      <a:pt x="7349" y="1467"/>
                    </a:lnTo>
                    <a:lnTo>
                      <a:pt x="7098" y="1582"/>
                    </a:lnTo>
                    <a:lnTo>
                      <a:pt x="6828" y="1659"/>
                    </a:lnTo>
                    <a:lnTo>
                      <a:pt x="6558" y="1717"/>
                    </a:lnTo>
                    <a:lnTo>
                      <a:pt x="6269" y="1756"/>
                    </a:lnTo>
                    <a:lnTo>
                      <a:pt x="6018" y="1756"/>
                    </a:lnTo>
                    <a:lnTo>
                      <a:pt x="5768" y="1717"/>
                    </a:lnTo>
                    <a:lnTo>
                      <a:pt x="5517" y="1659"/>
                    </a:lnTo>
                    <a:lnTo>
                      <a:pt x="5266" y="1602"/>
                    </a:lnTo>
                    <a:lnTo>
                      <a:pt x="5015" y="1505"/>
                    </a:lnTo>
                    <a:lnTo>
                      <a:pt x="4765" y="1409"/>
                    </a:lnTo>
                    <a:lnTo>
                      <a:pt x="4263" y="1216"/>
                    </a:lnTo>
                    <a:lnTo>
                      <a:pt x="3665" y="965"/>
                    </a:lnTo>
                    <a:lnTo>
                      <a:pt x="3357" y="849"/>
                    </a:lnTo>
                    <a:lnTo>
                      <a:pt x="3067" y="753"/>
                    </a:lnTo>
                    <a:lnTo>
                      <a:pt x="2739" y="695"/>
                    </a:lnTo>
                    <a:lnTo>
                      <a:pt x="2431" y="656"/>
                    </a:lnTo>
                    <a:lnTo>
                      <a:pt x="2122" y="656"/>
                    </a:lnTo>
                    <a:lnTo>
                      <a:pt x="1948" y="695"/>
                    </a:lnTo>
                    <a:lnTo>
                      <a:pt x="1794" y="714"/>
                    </a:lnTo>
                    <a:lnTo>
                      <a:pt x="1563" y="791"/>
                    </a:lnTo>
                    <a:lnTo>
                      <a:pt x="1351" y="907"/>
                    </a:lnTo>
                    <a:lnTo>
                      <a:pt x="1138" y="1042"/>
                    </a:lnTo>
                    <a:lnTo>
                      <a:pt x="945" y="1216"/>
                    </a:lnTo>
                    <a:lnTo>
                      <a:pt x="753" y="1428"/>
                    </a:lnTo>
                    <a:lnTo>
                      <a:pt x="579" y="1659"/>
                    </a:lnTo>
                    <a:lnTo>
                      <a:pt x="425" y="1930"/>
                    </a:lnTo>
                    <a:lnTo>
                      <a:pt x="290" y="2219"/>
                    </a:lnTo>
                    <a:lnTo>
                      <a:pt x="213" y="2431"/>
                    </a:lnTo>
                    <a:lnTo>
                      <a:pt x="135" y="2643"/>
                    </a:lnTo>
                    <a:lnTo>
                      <a:pt x="77" y="2875"/>
                    </a:lnTo>
                    <a:lnTo>
                      <a:pt x="39" y="3106"/>
                    </a:lnTo>
                    <a:lnTo>
                      <a:pt x="0" y="3338"/>
                    </a:lnTo>
                    <a:lnTo>
                      <a:pt x="0" y="3569"/>
                    </a:lnTo>
                    <a:lnTo>
                      <a:pt x="0" y="3820"/>
                    </a:lnTo>
                    <a:lnTo>
                      <a:pt x="20" y="4032"/>
                    </a:lnTo>
                    <a:lnTo>
                      <a:pt x="58" y="4263"/>
                    </a:lnTo>
                    <a:lnTo>
                      <a:pt x="97" y="4476"/>
                    </a:lnTo>
                    <a:lnTo>
                      <a:pt x="174" y="4688"/>
                    </a:lnTo>
                    <a:lnTo>
                      <a:pt x="270" y="4881"/>
                    </a:lnTo>
                    <a:lnTo>
                      <a:pt x="386" y="5054"/>
                    </a:lnTo>
                    <a:lnTo>
                      <a:pt x="521" y="5209"/>
                    </a:lnTo>
                    <a:lnTo>
                      <a:pt x="675" y="5363"/>
                    </a:lnTo>
                    <a:lnTo>
                      <a:pt x="849" y="5498"/>
                    </a:lnTo>
                    <a:lnTo>
                      <a:pt x="1003" y="5575"/>
                    </a:lnTo>
                    <a:lnTo>
                      <a:pt x="1177" y="5652"/>
                    </a:lnTo>
                    <a:lnTo>
                      <a:pt x="1351" y="5691"/>
                    </a:lnTo>
                    <a:lnTo>
                      <a:pt x="1524" y="5729"/>
                    </a:lnTo>
                    <a:lnTo>
                      <a:pt x="1871" y="5729"/>
                    </a:lnTo>
                    <a:lnTo>
                      <a:pt x="2045" y="5710"/>
                    </a:lnTo>
                    <a:lnTo>
                      <a:pt x="2238" y="5671"/>
                    </a:lnTo>
                    <a:lnTo>
                      <a:pt x="2411" y="5614"/>
                    </a:lnTo>
                    <a:lnTo>
                      <a:pt x="2585" y="5556"/>
                    </a:lnTo>
                    <a:lnTo>
                      <a:pt x="2913" y="5401"/>
                    </a:lnTo>
                    <a:lnTo>
                      <a:pt x="3221" y="5209"/>
                    </a:lnTo>
                    <a:lnTo>
                      <a:pt x="3511" y="4996"/>
                    </a:lnTo>
                    <a:lnTo>
                      <a:pt x="3858" y="4726"/>
                    </a:lnTo>
                    <a:lnTo>
                      <a:pt x="4167" y="4437"/>
                    </a:lnTo>
                    <a:lnTo>
                      <a:pt x="4475" y="4148"/>
                    </a:lnTo>
                    <a:lnTo>
                      <a:pt x="4803" y="3878"/>
                    </a:lnTo>
                    <a:lnTo>
                      <a:pt x="5131" y="3627"/>
                    </a:lnTo>
                    <a:lnTo>
                      <a:pt x="5305" y="3530"/>
                    </a:lnTo>
                    <a:lnTo>
                      <a:pt x="5478" y="3434"/>
                    </a:lnTo>
                    <a:lnTo>
                      <a:pt x="5613" y="4051"/>
                    </a:lnTo>
                    <a:lnTo>
                      <a:pt x="5690" y="4360"/>
                    </a:lnTo>
                    <a:lnTo>
                      <a:pt x="5806" y="4668"/>
                    </a:lnTo>
                    <a:lnTo>
                      <a:pt x="5922" y="4958"/>
                    </a:lnTo>
                    <a:lnTo>
                      <a:pt x="6057" y="5247"/>
                    </a:lnTo>
                    <a:lnTo>
                      <a:pt x="6211" y="5536"/>
                    </a:lnTo>
                    <a:lnTo>
                      <a:pt x="6385" y="5806"/>
                    </a:lnTo>
                    <a:lnTo>
                      <a:pt x="6597" y="6057"/>
                    </a:lnTo>
                    <a:lnTo>
                      <a:pt x="6828" y="6289"/>
                    </a:lnTo>
                    <a:lnTo>
                      <a:pt x="7079" y="6482"/>
                    </a:lnTo>
                    <a:lnTo>
                      <a:pt x="7330" y="6636"/>
                    </a:lnTo>
                    <a:lnTo>
                      <a:pt x="7600" y="6771"/>
                    </a:lnTo>
                    <a:lnTo>
                      <a:pt x="7889" y="6867"/>
                    </a:lnTo>
                    <a:lnTo>
                      <a:pt x="8179" y="6925"/>
                    </a:lnTo>
                    <a:lnTo>
                      <a:pt x="8449" y="6945"/>
                    </a:lnTo>
                    <a:lnTo>
                      <a:pt x="8642" y="6945"/>
                    </a:lnTo>
                    <a:lnTo>
                      <a:pt x="8815" y="6906"/>
                    </a:lnTo>
                    <a:lnTo>
                      <a:pt x="9008" y="6867"/>
                    </a:lnTo>
                    <a:lnTo>
                      <a:pt x="9182" y="6809"/>
                    </a:lnTo>
                    <a:lnTo>
                      <a:pt x="9355" y="6732"/>
                    </a:lnTo>
                    <a:lnTo>
                      <a:pt x="9510" y="6655"/>
                    </a:lnTo>
                    <a:lnTo>
                      <a:pt x="9664" y="6559"/>
                    </a:lnTo>
                    <a:lnTo>
                      <a:pt x="9799" y="6443"/>
                    </a:lnTo>
                    <a:lnTo>
                      <a:pt x="10088" y="6212"/>
                    </a:lnTo>
                    <a:lnTo>
                      <a:pt x="10339" y="5922"/>
                    </a:lnTo>
                    <a:lnTo>
                      <a:pt x="10570" y="5633"/>
                    </a:lnTo>
                    <a:lnTo>
                      <a:pt x="11014" y="5016"/>
                    </a:lnTo>
                    <a:lnTo>
                      <a:pt x="11284" y="4630"/>
                    </a:lnTo>
                    <a:lnTo>
                      <a:pt x="11573" y="4263"/>
                    </a:lnTo>
                    <a:lnTo>
                      <a:pt x="11708" y="4109"/>
                    </a:lnTo>
                    <a:lnTo>
                      <a:pt x="11805" y="3993"/>
                    </a:lnTo>
                    <a:lnTo>
                      <a:pt x="11921" y="3916"/>
                    </a:lnTo>
                    <a:lnTo>
                      <a:pt x="12056" y="3839"/>
                    </a:lnTo>
                    <a:lnTo>
                      <a:pt x="12210" y="3781"/>
                    </a:lnTo>
                    <a:lnTo>
                      <a:pt x="12345" y="3762"/>
                    </a:lnTo>
                    <a:lnTo>
                      <a:pt x="12422" y="3762"/>
                    </a:lnTo>
                    <a:lnTo>
                      <a:pt x="12499" y="3781"/>
                    </a:lnTo>
                    <a:lnTo>
                      <a:pt x="12615" y="3858"/>
                    </a:lnTo>
                    <a:lnTo>
                      <a:pt x="12731" y="3974"/>
                    </a:lnTo>
                    <a:lnTo>
                      <a:pt x="12827" y="4109"/>
                    </a:lnTo>
                    <a:lnTo>
                      <a:pt x="12924" y="4244"/>
                    </a:lnTo>
                    <a:lnTo>
                      <a:pt x="13001" y="4360"/>
                    </a:lnTo>
                    <a:lnTo>
                      <a:pt x="13116" y="4533"/>
                    </a:lnTo>
                    <a:lnTo>
                      <a:pt x="13232" y="4668"/>
                    </a:lnTo>
                    <a:lnTo>
                      <a:pt x="13367" y="4823"/>
                    </a:lnTo>
                    <a:lnTo>
                      <a:pt x="13521" y="4958"/>
                    </a:lnTo>
                    <a:lnTo>
                      <a:pt x="13676" y="5074"/>
                    </a:lnTo>
                    <a:lnTo>
                      <a:pt x="13830" y="5189"/>
                    </a:lnTo>
                    <a:lnTo>
                      <a:pt x="13984" y="5286"/>
                    </a:lnTo>
                    <a:lnTo>
                      <a:pt x="14158" y="5382"/>
                    </a:lnTo>
                    <a:lnTo>
                      <a:pt x="14351" y="5459"/>
                    </a:lnTo>
                    <a:lnTo>
                      <a:pt x="14524" y="5517"/>
                    </a:lnTo>
                    <a:lnTo>
                      <a:pt x="14717" y="5575"/>
                    </a:lnTo>
                    <a:lnTo>
                      <a:pt x="14910" y="5633"/>
                    </a:lnTo>
                    <a:lnTo>
                      <a:pt x="15103" y="5652"/>
                    </a:lnTo>
                    <a:lnTo>
                      <a:pt x="15296" y="5671"/>
                    </a:lnTo>
                    <a:lnTo>
                      <a:pt x="15489" y="5691"/>
                    </a:lnTo>
                    <a:lnTo>
                      <a:pt x="15682" y="5671"/>
                    </a:lnTo>
                    <a:lnTo>
                      <a:pt x="15971" y="5633"/>
                    </a:lnTo>
                    <a:lnTo>
                      <a:pt x="16299" y="5536"/>
                    </a:lnTo>
                    <a:lnTo>
                      <a:pt x="16646" y="5401"/>
                    </a:lnTo>
                    <a:lnTo>
                      <a:pt x="16974" y="5228"/>
                    </a:lnTo>
                    <a:lnTo>
                      <a:pt x="17302" y="5016"/>
                    </a:lnTo>
                    <a:lnTo>
                      <a:pt x="17611" y="4784"/>
                    </a:lnTo>
                    <a:lnTo>
                      <a:pt x="17746" y="4649"/>
                    </a:lnTo>
                    <a:lnTo>
                      <a:pt x="17881" y="4514"/>
                    </a:lnTo>
                    <a:lnTo>
                      <a:pt x="17996" y="4379"/>
                    </a:lnTo>
                    <a:lnTo>
                      <a:pt x="18093" y="4225"/>
                    </a:lnTo>
                    <a:lnTo>
                      <a:pt x="18189" y="4071"/>
                    </a:lnTo>
                    <a:lnTo>
                      <a:pt x="18266" y="3916"/>
                    </a:lnTo>
                    <a:lnTo>
                      <a:pt x="18324" y="3762"/>
                    </a:lnTo>
                    <a:lnTo>
                      <a:pt x="18363" y="3608"/>
                    </a:lnTo>
                    <a:lnTo>
                      <a:pt x="18363" y="3453"/>
                    </a:lnTo>
                    <a:lnTo>
                      <a:pt x="18363" y="3280"/>
                    </a:lnTo>
                    <a:lnTo>
                      <a:pt x="18344" y="3125"/>
                    </a:lnTo>
                    <a:lnTo>
                      <a:pt x="18305" y="2990"/>
                    </a:lnTo>
                    <a:lnTo>
                      <a:pt x="18209" y="2759"/>
                    </a:lnTo>
                    <a:lnTo>
                      <a:pt x="18074" y="2566"/>
                    </a:lnTo>
                    <a:lnTo>
                      <a:pt x="17939" y="2373"/>
                    </a:lnTo>
                    <a:lnTo>
                      <a:pt x="17765" y="2219"/>
                    </a:lnTo>
                    <a:lnTo>
                      <a:pt x="17591" y="2084"/>
                    </a:lnTo>
                    <a:lnTo>
                      <a:pt x="17418" y="1968"/>
                    </a:lnTo>
                    <a:lnTo>
                      <a:pt x="17225" y="1852"/>
                    </a:lnTo>
                    <a:lnTo>
                      <a:pt x="17051" y="1775"/>
                    </a:lnTo>
                    <a:lnTo>
                      <a:pt x="16743" y="1640"/>
                    </a:lnTo>
                    <a:lnTo>
                      <a:pt x="16415" y="1524"/>
                    </a:lnTo>
                    <a:lnTo>
                      <a:pt x="16087" y="1447"/>
                    </a:lnTo>
                    <a:lnTo>
                      <a:pt x="15759" y="1370"/>
                    </a:lnTo>
                    <a:lnTo>
                      <a:pt x="15084" y="1254"/>
                    </a:lnTo>
                    <a:lnTo>
                      <a:pt x="14428" y="1177"/>
                    </a:lnTo>
                    <a:lnTo>
                      <a:pt x="13734" y="1100"/>
                    </a:lnTo>
                    <a:lnTo>
                      <a:pt x="13386" y="1042"/>
                    </a:lnTo>
                    <a:lnTo>
                      <a:pt x="13039" y="984"/>
                    </a:lnTo>
                    <a:lnTo>
                      <a:pt x="12692" y="907"/>
                    </a:lnTo>
                    <a:lnTo>
                      <a:pt x="12364" y="811"/>
                    </a:lnTo>
                    <a:lnTo>
                      <a:pt x="12036" y="676"/>
                    </a:lnTo>
                    <a:lnTo>
                      <a:pt x="11728" y="541"/>
                    </a:lnTo>
                    <a:lnTo>
                      <a:pt x="11458" y="386"/>
                    </a:lnTo>
                    <a:lnTo>
                      <a:pt x="11207" y="251"/>
                    </a:lnTo>
                    <a:lnTo>
                      <a:pt x="10956" y="116"/>
                    </a:lnTo>
                    <a:lnTo>
                      <a:pt x="10821" y="78"/>
                    </a:lnTo>
                    <a:lnTo>
                      <a:pt x="10667" y="39"/>
                    </a:lnTo>
                    <a:lnTo>
                      <a:pt x="10532" y="1"/>
                    </a:lnTo>
                    <a:close/>
                  </a:path>
                </a:pathLst>
              </a:custGeom>
              <a:gradFill>
                <a:gsLst>
                  <a:gs pos="0">
                    <a:schemeClr val="lt1"/>
                  </a:gs>
                  <a:gs pos="100000">
                    <a:srgbClr val="B6C9DB"/>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038" name="Google Shape;2038;p31"/>
          <p:cNvGrpSpPr/>
          <p:nvPr/>
        </p:nvGrpSpPr>
        <p:grpSpPr>
          <a:xfrm>
            <a:off x="7546170" y="4399741"/>
            <a:ext cx="292707" cy="518367"/>
            <a:chOff x="11698550" y="1830825"/>
            <a:chExt cx="810150" cy="1435124"/>
          </a:xfrm>
        </p:grpSpPr>
        <p:pic>
          <p:nvPicPr>
            <p:cNvPr id="2039" name="Google Shape;2039;p31"/>
            <p:cNvPicPr preferRelativeResize="0"/>
            <p:nvPr/>
          </p:nvPicPr>
          <p:blipFill>
            <a:blip r:embed="rId3">
              <a:alphaModFix amt="45000"/>
            </a:blip>
            <a:stretch>
              <a:fillRect/>
            </a:stretch>
          </p:blipFill>
          <p:spPr>
            <a:xfrm>
              <a:off x="11846088" y="3150614"/>
              <a:ext cx="549414" cy="115335"/>
            </a:xfrm>
            <a:prstGeom prst="rect">
              <a:avLst/>
            </a:prstGeom>
            <a:noFill/>
            <a:ln>
              <a:noFill/>
            </a:ln>
          </p:spPr>
        </p:pic>
        <p:grpSp>
          <p:nvGrpSpPr>
            <p:cNvPr id="2040" name="Google Shape;2040;p31"/>
            <p:cNvGrpSpPr/>
            <p:nvPr/>
          </p:nvGrpSpPr>
          <p:grpSpPr>
            <a:xfrm>
              <a:off x="11698550" y="1830825"/>
              <a:ext cx="810150" cy="1371900"/>
              <a:chOff x="-1333525" y="144425"/>
              <a:chExt cx="810150" cy="1371900"/>
            </a:xfrm>
          </p:grpSpPr>
          <p:sp>
            <p:nvSpPr>
              <p:cNvPr id="2041" name="Google Shape;2041;p31"/>
              <p:cNvSpPr/>
              <p:nvPr/>
            </p:nvSpPr>
            <p:spPr>
              <a:xfrm>
                <a:off x="-976200" y="1080375"/>
                <a:ext cx="118175" cy="435950"/>
              </a:xfrm>
              <a:custGeom>
                <a:avLst/>
                <a:gdLst/>
                <a:ahLst/>
                <a:cxnLst/>
                <a:rect l="l" t="t" r="r" b="b"/>
                <a:pathLst>
                  <a:path w="4727" h="17438" extrusionOk="0">
                    <a:moveTo>
                      <a:pt x="541" y="1"/>
                    </a:moveTo>
                    <a:lnTo>
                      <a:pt x="425" y="20"/>
                    </a:lnTo>
                    <a:lnTo>
                      <a:pt x="328" y="59"/>
                    </a:lnTo>
                    <a:lnTo>
                      <a:pt x="251" y="97"/>
                    </a:lnTo>
                    <a:lnTo>
                      <a:pt x="155" y="175"/>
                    </a:lnTo>
                    <a:lnTo>
                      <a:pt x="97" y="252"/>
                    </a:lnTo>
                    <a:lnTo>
                      <a:pt x="58" y="329"/>
                    </a:lnTo>
                    <a:lnTo>
                      <a:pt x="20" y="445"/>
                    </a:lnTo>
                    <a:lnTo>
                      <a:pt x="1" y="541"/>
                    </a:lnTo>
                    <a:lnTo>
                      <a:pt x="1" y="16917"/>
                    </a:lnTo>
                    <a:lnTo>
                      <a:pt x="20" y="17013"/>
                    </a:lnTo>
                    <a:lnTo>
                      <a:pt x="58" y="17129"/>
                    </a:lnTo>
                    <a:lnTo>
                      <a:pt x="97" y="17206"/>
                    </a:lnTo>
                    <a:lnTo>
                      <a:pt x="155" y="17283"/>
                    </a:lnTo>
                    <a:lnTo>
                      <a:pt x="251" y="17361"/>
                    </a:lnTo>
                    <a:lnTo>
                      <a:pt x="328" y="17399"/>
                    </a:lnTo>
                    <a:lnTo>
                      <a:pt x="425" y="17438"/>
                    </a:lnTo>
                    <a:lnTo>
                      <a:pt x="4302" y="17438"/>
                    </a:lnTo>
                    <a:lnTo>
                      <a:pt x="4398" y="17399"/>
                    </a:lnTo>
                    <a:lnTo>
                      <a:pt x="4495" y="17361"/>
                    </a:lnTo>
                    <a:lnTo>
                      <a:pt x="4572" y="17283"/>
                    </a:lnTo>
                    <a:lnTo>
                      <a:pt x="4630" y="17206"/>
                    </a:lnTo>
                    <a:lnTo>
                      <a:pt x="4688" y="17129"/>
                    </a:lnTo>
                    <a:lnTo>
                      <a:pt x="4726" y="17013"/>
                    </a:lnTo>
                    <a:lnTo>
                      <a:pt x="4726" y="16917"/>
                    </a:lnTo>
                    <a:lnTo>
                      <a:pt x="4726" y="541"/>
                    </a:lnTo>
                    <a:lnTo>
                      <a:pt x="4726" y="445"/>
                    </a:lnTo>
                    <a:lnTo>
                      <a:pt x="4688" y="329"/>
                    </a:lnTo>
                    <a:lnTo>
                      <a:pt x="4630" y="252"/>
                    </a:lnTo>
                    <a:lnTo>
                      <a:pt x="4572" y="175"/>
                    </a:lnTo>
                    <a:lnTo>
                      <a:pt x="4495" y="97"/>
                    </a:lnTo>
                    <a:lnTo>
                      <a:pt x="4398" y="59"/>
                    </a:lnTo>
                    <a:lnTo>
                      <a:pt x="4302" y="20"/>
                    </a:lnTo>
                    <a:lnTo>
                      <a:pt x="4186" y="1"/>
                    </a:lnTo>
                    <a:close/>
                  </a:path>
                </a:pathLst>
              </a:custGeom>
              <a:gradFill>
                <a:gsLst>
                  <a:gs pos="0">
                    <a:srgbClr val="C27F69"/>
                  </a:gs>
                  <a:gs pos="100000">
                    <a:srgbClr val="724536"/>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 name="Google Shape;2042;p31"/>
              <p:cNvSpPr/>
              <p:nvPr/>
            </p:nvSpPr>
            <p:spPr>
              <a:xfrm>
                <a:off x="-1331100" y="577925"/>
                <a:ext cx="807725" cy="717075"/>
              </a:xfrm>
              <a:custGeom>
                <a:avLst/>
                <a:gdLst/>
                <a:ahLst/>
                <a:cxnLst/>
                <a:rect l="l" t="t" r="r" b="b"/>
                <a:pathLst>
                  <a:path w="32309" h="28683" extrusionOk="0">
                    <a:moveTo>
                      <a:pt x="16993" y="0"/>
                    </a:moveTo>
                    <a:lnTo>
                      <a:pt x="16723" y="20"/>
                    </a:lnTo>
                    <a:lnTo>
                      <a:pt x="16453" y="39"/>
                    </a:lnTo>
                    <a:lnTo>
                      <a:pt x="16183" y="97"/>
                    </a:lnTo>
                    <a:lnTo>
                      <a:pt x="15913" y="155"/>
                    </a:lnTo>
                    <a:lnTo>
                      <a:pt x="15643" y="232"/>
                    </a:lnTo>
                    <a:lnTo>
                      <a:pt x="15373" y="328"/>
                    </a:lnTo>
                    <a:lnTo>
                      <a:pt x="15122" y="444"/>
                    </a:lnTo>
                    <a:lnTo>
                      <a:pt x="14852" y="579"/>
                    </a:lnTo>
                    <a:lnTo>
                      <a:pt x="14582" y="714"/>
                    </a:lnTo>
                    <a:lnTo>
                      <a:pt x="14062" y="1042"/>
                    </a:lnTo>
                    <a:lnTo>
                      <a:pt x="13541" y="1408"/>
                    </a:lnTo>
                    <a:lnTo>
                      <a:pt x="13039" y="1833"/>
                    </a:lnTo>
                    <a:lnTo>
                      <a:pt x="12519" y="2276"/>
                    </a:lnTo>
                    <a:lnTo>
                      <a:pt x="12017" y="2739"/>
                    </a:lnTo>
                    <a:lnTo>
                      <a:pt x="11516" y="3241"/>
                    </a:lnTo>
                    <a:lnTo>
                      <a:pt x="10975" y="3819"/>
                    </a:lnTo>
                    <a:lnTo>
                      <a:pt x="10435" y="4398"/>
                    </a:lnTo>
                    <a:lnTo>
                      <a:pt x="9915" y="5015"/>
                    </a:lnTo>
                    <a:lnTo>
                      <a:pt x="9413" y="5613"/>
                    </a:lnTo>
                    <a:lnTo>
                      <a:pt x="8931" y="6250"/>
                    </a:lnTo>
                    <a:lnTo>
                      <a:pt x="8449" y="6886"/>
                    </a:lnTo>
                    <a:lnTo>
                      <a:pt x="7986" y="7542"/>
                    </a:lnTo>
                    <a:lnTo>
                      <a:pt x="7542" y="8198"/>
                    </a:lnTo>
                    <a:lnTo>
                      <a:pt x="7118" y="8873"/>
                    </a:lnTo>
                    <a:lnTo>
                      <a:pt x="6693" y="9548"/>
                    </a:lnTo>
                    <a:lnTo>
                      <a:pt x="6288" y="10223"/>
                    </a:lnTo>
                    <a:lnTo>
                      <a:pt x="5883" y="10918"/>
                    </a:lnTo>
                    <a:lnTo>
                      <a:pt x="5498" y="11631"/>
                    </a:lnTo>
                    <a:lnTo>
                      <a:pt x="5131" y="12326"/>
                    </a:lnTo>
                    <a:lnTo>
                      <a:pt x="4417" y="13753"/>
                    </a:lnTo>
                    <a:lnTo>
                      <a:pt x="3916" y="14775"/>
                    </a:lnTo>
                    <a:lnTo>
                      <a:pt x="3376" y="15798"/>
                    </a:lnTo>
                    <a:lnTo>
                      <a:pt x="2836" y="16801"/>
                    </a:lnTo>
                    <a:lnTo>
                      <a:pt x="2315" y="17842"/>
                    </a:lnTo>
                    <a:lnTo>
                      <a:pt x="1813" y="18864"/>
                    </a:lnTo>
                    <a:lnTo>
                      <a:pt x="1331" y="19906"/>
                    </a:lnTo>
                    <a:lnTo>
                      <a:pt x="1119" y="20446"/>
                    </a:lnTo>
                    <a:lnTo>
                      <a:pt x="907" y="20986"/>
                    </a:lnTo>
                    <a:lnTo>
                      <a:pt x="714" y="21507"/>
                    </a:lnTo>
                    <a:lnTo>
                      <a:pt x="540" y="22066"/>
                    </a:lnTo>
                    <a:lnTo>
                      <a:pt x="367" y="22645"/>
                    </a:lnTo>
                    <a:lnTo>
                      <a:pt x="213" y="23243"/>
                    </a:lnTo>
                    <a:lnTo>
                      <a:pt x="135" y="23609"/>
                    </a:lnTo>
                    <a:lnTo>
                      <a:pt x="77" y="23995"/>
                    </a:lnTo>
                    <a:lnTo>
                      <a:pt x="20" y="24400"/>
                    </a:lnTo>
                    <a:lnTo>
                      <a:pt x="0" y="24786"/>
                    </a:lnTo>
                    <a:lnTo>
                      <a:pt x="0" y="25172"/>
                    </a:lnTo>
                    <a:lnTo>
                      <a:pt x="20" y="25558"/>
                    </a:lnTo>
                    <a:lnTo>
                      <a:pt x="97" y="25924"/>
                    </a:lnTo>
                    <a:lnTo>
                      <a:pt x="193" y="26310"/>
                    </a:lnTo>
                    <a:lnTo>
                      <a:pt x="270" y="26483"/>
                    </a:lnTo>
                    <a:lnTo>
                      <a:pt x="367" y="26657"/>
                    </a:lnTo>
                    <a:lnTo>
                      <a:pt x="463" y="26831"/>
                    </a:lnTo>
                    <a:lnTo>
                      <a:pt x="579" y="27004"/>
                    </a:lnTo>
                    <a:lnTo>
                      <a:pt x="695" y="27159"/>
                    </a:lnTo>
                    <a:lnTo>
                      <a:pt x="830" y="27294"/>
                    </a:lnTo>
                    <a:lnTo>
                      <a:pt x="965" y="27429"/>
                    </a:lnTo>
                    <a:lnTo>
                      <a:pt x="1119" y="27544"/>
                    </a:lnTo>
                    <a:lnTo>
                      <a:pt x="1273" y="27660"/>
                    </a:lnTo>
                    <a:lnTo>
                      <a:pt x="1447" y="27756"/>
                    </a:lnTo>
                    <a:lnTo>
                      <a:pt x="1621" y="27834"/>
                    </a:lnTo>
                    <a:lnTo>
                      <a:pt x="1794" y="27911"/>
                    </a:lnTo>
                    <a:lnTo>
                      <a:pt x="1987" y="27949"/>
                    </a:lnTo>
                    <a:lnTo>
                      <a:pt x="2161" y="27969"/>
                    </a:lnTo>
                    <a:lnTo>
                      <a:pt x="2354" y="27988"/>
                    </a:lnTo>
                    <a:lnTo>
                      <a:pt x="2546" y="27969"/>
                    </a:lnTo>
                    <a:lnTo>
                      <a:pt x="2836" y="27911"/>
                    </a:lnTo>
                    <a:lnTo>
                      <a:pt x="3106" y="27814"/>
                    </a:lnTo>
                    <a:lnTo>
                      <a:pt x="3357" y="27679"/>
                    </a:lnTo>
                    <a:lnTo>
                      <a:pt x="3607" y="27525"/>
                    </a:lnTo>
                    <a:lnTo>
                      <a:pt x="3839" y="27332"/>
                    </a:lnTo>
                    <a:lnTo>
                      <a:pt x="4070" y="27139"/>
                    </a:lnTo>
                    <a:lnTo>
                      <a:pt x="4514" y="26715"/>
                    </a:lnTo>
                    <a:lnTo>
                      <a:pt x="4957" y="26310"/>
                    </a:lnTo>
                    <a:lnTo>
                      <a:pt x="5189" y="26117"/>
                    </a:lnTo>
                    <a:lnTo>
                      <a:pt x="5440" y="25943"/>
                    </a:lnTo>
                    <a:lnTo>
                      <a:pt x="5671" y="25808"/>
                    </a:lnTo>
                    <a:lnTo>
                      <a:pt x="5941" y="25693"/>
                    </a:lnTo>
                    <a:lnTo>
                      <a:pt x="6211" y="25615"/>
                    </a:lnTo>
                    <a:lnTo>
                      <a:pt x="6346" y="25596"/>
                    </a:lnTo>
                    <a:lnTo>
                      <a:pt x="6501" y="25577"/>
                    </a:lnTo>
                    <a:lnTo>
                      <a:pt x="6771" y="25596"/>
                    </a:lnTo>
                    <a:lnTo>
                      <a:pt x="7041" y="25635"/>
                    </a:lnTo>
                    <a:lnTo>
                      <a:pt x="7291" y="25731"/>
                    </a:lnTo>
                    <a:lnTo>
                      <a:pt x="7523" y="25847"/>
                    </a:lnTo>
                    <a:lnTo>
                      <a:pt x="7754" y="25982"/>
                    </a:lnTo>
                    <a:lnTo>
                      <a:pt x="7966" y="26156"/>
                    </a:lnTo>
                    <a:lnTo>
                      <a:pt x="8159" y="26329"/>
                    </a:lnTo>
                    <a:lnTo>
                      <a:pt x="8352" y="26541"/>
                    </a:lnTo>
                    <a:lnTo>
                      <a:pt x="8738" y="26966"/>
                    </a:lnTo>
                    <a:lnTo>
                      <a:pt x="9104" y="27390"/>
                    </a:lnTo>
                    <a:lnTo>
                      <a:pt x="9278" y="27602"/>
                    </a:lnTo>
                    <a:lnTo>
                      <a:pt x="9471" y="27795"/>
                    </a:lnTo>
                    <a:lnTo>
                      <a:pt x="9664" y="27969"/>
                    </a:lnTo>
                    <a:lnTo>
                      <a:pt x="9876" y="28142"/>
                    </a:lnTo>
                    <a:lnTo>
                      <a:pt x="10165" y="28335"/>
                    </a:lnTo>
                    <a:lnTo>
                      <a:pt x="10474" y="28489"/>
                    </a:lnTo>
                    <a:lnTo>
                      <a:pt x="10783" y="28586"/>
                    </a:lnTo>
                    <a:lnTo>
                      <a:pt x="11091" y="28663"/>
                    </a:lnTo>
                    <a:lnTo>
                      <a:pt x="11400" y="28682"/>
                    </a:lnTo>
                    <a:lnTo>
                      <a:pt x="11708" y="28682"/>
                    </a:lnTo>
                    <a:lnTo>
                      <a:pt x="12017" y="28624"/>
                    </a:lnTo>
                    <a:lnTo>
                      <a:pt x="12326" y="28567"/>
                    </a:lnTo>
                    <a:lnTo>
                      <a:pt x="12634" y="28451"/>
                    </a:lnTo>
                    <a:lnTo>
                      <a:pt x="12924" y="28335"/>
                    </a:lnTo>
                    <a:lnTo>
                      <a:pt x="13213" y="28162"/>
                    </a:lnTo>
                    <a:lnTo>
                      <a:pt x="13483" y="27988"/>
                    </a:lnTo>
                    <a:lnTo>
                      <a:pt x="13753" y="27795"/>
                    </a:lnTo>
                    <a:lnTo>
                      <a:pt x="14004" y="27564"/>
                    </a:lnTo>
                    <a:lnTo>
                      <a:pt x="14235" y="27332"/>
                    </a:lnTo>
                    <a:lnTo>
                      <a:pt x="14467" y="27081"/>
                    </a:lnTo>
                    <a:lnTo>
                      <a:pt x="14698" y="26811"/>
                    </a:lnTo>
                    <a:lnTo>
                      <a:pt x="14949" y="26561"/>
                    </a:lnTo>
                    <a:lnTo>
                      <a:pt x="15200" y="26310"/>
                    </a:lnTo>
                    <a:lnTo>
                      <a:pt x="15489" y="26098"/>
                    </a:lnTo>
                    <a:lnTo>
                      <a:pt x="15643" y="26001"/>
                    </a:lnTo>
                    <a:lnTo>
                      <a:pt x="15778" y="25905"/>
                    </a:lnTo>
                    <a:lnTo>
                      <a:pt x="15933" y="25847"/>
                    </a:lnTo>
                    <a:lnTo>
                      <a:pt x="16087" y="25789"/>
                    </a:lnTo>
                    <a:lnTo>
                      <a:pt x="16241" y="25750"/>
                    </a:lnTo>
                    <a:lnTo>
                      <a:pt x="16415" y="25731"/>
                    </a:lnTo>
                    <a:lnTo>
                      <a:pt x="16569" y="25750"/>
                    </a:lnTo>
                    <a:lnTo>
                      <a:pt x="16743" y="25770"/>
                    </a:lnTo>
                    <a:lnTo>
                      <a:pt x="16974" y="25828"/>
                    </a:lnTo>
                    <a:lnTo>
                      <a:pt x="17186" y="25924"/>
                    </a:lnTo>
                    <a:lnTo>
                      <a:pt x="17379" y="26040"/>
                    </a:lnTo>
                    <a:lnTo>
                      <a:pt x="17572" y="26175"/>
                    </a:lnTo>
                    <a:lnTo>
                      <a:pt x="18170" y="26599"/>
                    </a:lnTo>
                    <a:lnTo>
                      <a:pt x="18787" y="26985"/>
                    </a:lnTo>
                    <a:lnTo>
                      <a:pt x="19115" y="27178"/>
                    </a:lnTo>
                    <a:lnTo>
                      <a:pt x="19424" y="27332"/>
                    </a:lnTo>
                    <a:lnTo>
                      <a:pt x="19771" y="27467"/>
                    </a:lnTo>
                    <a:lnTo>
                      <a:pt x="20099" y="27583"/>
                    </a:lnTo>
                    <a:lnTo>
                      <a:pt x="20465" y="27660"/>
                    </a:lnTo>
                    <a:lnTo>
                      <a:pt x="20832" y="27699"/>
                    </a:lnTo>
                    <a:lnTo>
                      <a:pt x="21025" y="27699"/>
                    </a:lnTo>
                    <a:lnTo>
                      <a:pt x="21198" y="27679"/>
                    </a:lnTo>
                    <a:lnTo>
                      <a:pt x="21391" y="27660"/>
                    </a:lnTo>
                    <a:lnTo>
                      <a:pt x="21565" y="27621"/>
                    </a:lnTo>
                    <a:lnTo>
                      <a:pt x="21738" y="27583"/>
                    </a:lnTo>
                    <a:lnTo>
                      <a:pt x="21912" y="27525"/>
                    </a:lnTo>
                    <a:lnTo>
                      <a:pt x="22066" y="27448"/>
                    </a:lnTo>
                    <a:lnTo>
                      <a:pt x="22221" y="27351"/>
                    </a:lnTo>
                    <a:lnTo>
                      <a:pt x="22375" y="27255"/>
                    </a:lnTo>
                    <a:lnTo>
                      <a:pt x="22510" y="27159"/>
                    </a:lnTo>
                    <a:lnTo>
                      <a:pt x="22645" y="27023"/>
                    </a:lnTo>
                    <a:lnTo>
                      <a:pt x="22741" y="26888"/>
                    </a:lnTo>
                    <a:lnTo>
                      <a:pt x="22896" y="26657"/>
                    </a:lnTo>
                    <a:lnTo>
                      <a:pt x="23031" y="26426"/>
                    </a:lnTo>
                    <a:lnTo>
                      <a:pt x="23166" y="26175"/>
                    </a:lnTo>
                    <a:lnTo>
                      <a:pt x="23301" y="25943"/>
                    </a:lnTo>
                    <a:lnTo>
                      <a:pt x="23455" y="25731"/>
                    </a:lnTo>
                    <a:lnTo>
                      <a:pt x="23532" y="25654"/>
                    </a:lnTo>
                    <a:lnTo>
                      <a:pt x="23629" y="25577"/>
                    </a:lnTo>
                    <a:lnTo>
                      <a:pt x="23725" y="25519"/>
                    </a:lnTo>
                    <a:lnTo>
                      <a:pt x="23822" y="25461"/>
                    </a:lnTo>
                    <a:lnTo>
                      <a:pt x="23937" y="25423"/>
                    </a:lnTo>
                    <a:lnTo>
                      <a:pt x="24072" y="25423"/>
                    </a:lnTo>
                    <a:lnTo>
                      <a:pt x="24227" y="25442"/>
                    </a:lnTo>
                    <a:lnTo>
                      <a:pt x="24400" y="25480"/>
                    </a:lnTo>
                    <a:lnTo>
                      <a:pt x="24554" y="25538"/>
                    </a:lnTo>
                    <a:lnTo>
                      <a:pt x="24689" y="25615"/>
                    </a:lnTo>
                    <a:lnTo>
                      <a:pt x="25133" y="25885"/>
                    </a:lnTo>
                    <a:lnTo>
                      <a:pt x="25557" y="26156"/>
                    </a:lnTo>
                    <a:lnTo>
                      <a:pt x="26425" y="26696"/>
                    </a:lnTo>
                    <a:lnTo>
                      <a:pt x="26850" y="26966"/>
                    </a:lnTo>
                    <a:lnTo>
                      <a:pt x="27293" y="27197"/>
                    </a:lnTo>
                    <a:lnTo>
                      <a:pt x="27737" y="27429"/>
                    </a:lnTo>
                    <a:lnTo>
                      <a:pt x="28200" y="27602"/>
                    </a:lnTo>
                    <a:lnTo>
                      <a:pt x="28451" y="27679"/>
                    </a:lnTo>
                    <a:lnTo>
                      <a:pt x="28701" y="27737"/>
                    </a:lnTo>
                    <a:lnTo>
                      <a:pt x="28952" y="27776"/>
                    </a:lnTo>
                    <a:lnTo>
                      <a:pt x="29222" y="27795"/>
                    </a:lnTo>
                    <a:lnTo>
                      <a:pt x="29724" y="27795"/>
                    </a:lnTo>
                    <a:lnTo>
                      <a:pt x="29994" y="27756"/>
                    </a:lnTo>
                    <a:lnTo>
                      <a:pt x="30245" y="27718"/>
                    </a:lnTo>
                    <a:lnTo>
                      <a:pt x="30476" y="27660"/>
                    </a:lnTo>
                    <a:lnTo>
                      <a:pt x="30707" y="27564"/>
                    </a:lnTo>
                    <a:lnTo>
                      <a:pt x="30939" y="27467"/>
                    </a:lnTo>
                    <a:lnTo>
                      <a:pt x="31151" y="27351"/>
                    </a:lnTo>
                    <a:lnTo>
                      <a:pt x="31344" y="27197"/>
                    </a:lnTo>
                    <a:lnTo>
                      <a:pt x="31518" y="27043"/>
                    </a:lnTo>
                    <a:lnTo>
                      <a:pt x="31672" y="26850"/>
                    </a:lnTo>
                    <a:lnTo>
                      <a:pt x="31807" y="26638"/>
                    </a:lnTo>
                    <a:lnTo>
                      <a:pt x="31942" y="26387"/>
                    </a:lnTo>
                    <a:lnTo>
                      <a:pt x="32058" y="26117"/>
                    </a:lnTo>
                    <a:lnTo>
                      <a:pt x="32135" y="25847"/>
                    </a:lnTo>
                    <a:lnTo>
                      <a:pt x="32212" y="25558"/>
                    </a:lnTo>
                    <a:lnTo>
                      <a:pt x="32270" y="25249"/>
                    </a:lnTo>
                    <a:lnTo>
                      <a:pt x="32289" y="24940"/>
                    </a:lnTo>
                    <a:lnTo>
                      <a:pt x="32308" y="24612"/>
                    </a:lnTo>
                    <a:lnTo>
                      <a:pt x="32308" y="24285"/>
                    </a:lnTo>
                    <a:lnTo>
                      <a:pt x="32289" y="23957"/>
                    </a:lnTo>
                    <a:lnTo>
                      <a:pt x="32251" y="23609"/>
                    </a:lnTo>
                    <a:lnTo>
                      <a:pt x="32212" y="23262"/>
                    </a:lnTo>
                    <a:lnTo>
                      <a:pt x="32135" y="22915"/>
                    </a:lnTo>
                    <a:lnTo>
                      <a:pt x="31980" y="22201"/>
                    </a:lnTo>
                    <a:lnTo>
                      <a:pt x="31788" y="21488"/>
                    </a:lnTo>
                    <a:lnTo>
                      <a:pt x="31556" y="20774"/>
                    </a:lnTo>
                    <a:lnTo>
                      <a:pt x="31305" y="20080"/>
                    </a:lnTo>
                    <a:lnTo>
                      <a:pt x="31016" y="19405"/>
                    </a:lnTo>
                    <a:lnTo>
                      <a:pt x="30727" y="18749"/>
                    </a:lnTo>
                    <a:lnTo>
                      <a:pt x="30418" y="18132"/>
                    </a:lnTo>
                    <a:lnTo>
                      <a:pt x="30129" y="17572"/>
                    </a:lnTo>
                    <a:lnTo>
                      <a:pt x="29839" y="17051"/>
                    </a:lnTo>
                    <a:lnTo>
                      <a:pt x="29569" y="16588"/>
                    </a:lnTo>
                    <a:lnTo>
                      <a:pt x="29049" y="15720"/>
                    </a:lnTo>
                    <a:lnTo>
                      <a:pt x="28509" y="14795"/>
                    </a:lnTo>
                    <a:lnTo>
                      <a:pt x="27428" y="12827"/>
                    </a:lnTo>
                    <a:lnTo>
                      <a:pt x="26310" y="10763"/>
                    </a:lnTo>
                    <a:lnTo>
                      <a:pt x="25133" y="8680"/>
                    </a:lnTo>
                    <a:lnTo>
                      <a:pt x="24535" y="7639"/>
                    </a:lnTo>
                    <a:lnTo>
                      <a:pt x="23937" y="6616"/>
                    </a:lnTo>
                    <a:lnTo>
                      <a:pt x="23320" y="5633"/>
                    </a:lnTo>
                    <a:lnTo>
                      <a:pt x="22683" y="4687"/>
                    </a:lnTo>
                    <a:lnTo>
                      <a:pt x="22028" y="3781"/>
                    </a:lnTo>
                    <a:lnTo>
                      <a:pt x="21700" y="3337"/>
                    </a:lnTo>
                    <a:lnTo>
                      <a:pt x="21372" y="2932"/>
                    </a:lnTo>
                    <a:lnTo>
                      <a:pt x="21044" y="2527"/>
                    </a:lnTo>
                    <a:lnTo>
                      <a:pt x="20697" y="2141"/>
                    </a:lnTo>
                    <a:lnTo>
                      <a:pt x="20369" y="1775"/>
                    </a:lnTo>
                    <a:lnTo>
                      <a:pt x="20022" y="1428"/>
                    </a:lnTo>
                    <a:lnTo>
                      <a:pt x="19752" y="1158"/>
                    </a:lnTo>
                    <a:lnTo>
                      <a:pt x="19462" y="945"/>
                    </a:lnTo>
                    <a:lnTo>
                      <a:pt x="19192" y="733"/>
                    </a:lnTo>
                    <a:lnTo>
                      <a:pt x="18903" y="560"/>
                    </a:lnTo>
                    <a:lnTo>
                      <a:pt x="18633" y="405"/>
                    </a:lnTo>
                    <a:lnTo>
                      <a:pt x="18363" y="290"/>
                    </a:lnTo>
                    <a:lnTo>
                      <a:pt x="18093" y="174"/>
                    </a:lnTo>
                    <a:lnTo>
                      <a:pt x="17804" y="97"/>
                    </a:lnTo>
                    <a:lnTo>
                      <a:pt x="17533" y="58"/>
                    </a:lnTo>
                    <a:lnTo>
                      <a:pt x="17263" y="20"/>
                    </a:lnTo>
                    <a:lnTo>
                      <a:pt x="16993" y="0"/>
                    </a:lnTo>
                    <a:close/>
                  </a:path>
                </a:pathLst>
              </a:custGeom>
              <a:gradFill>
                <a:gsLst>
                  <a:gs pos="0">
                    <a:srgbClr val="8CC396"/>
                  </a:gs>
                  <a:gs pos="100000">
                    <a:srgbClr val="4D7F56"/>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 name="Google Shape;2043;p31"/>
              <p:cNvSpPr/>
              <p:nvPr/>
            </p:nvSpPr>
            <p:spPr>
              <a:xfrm>
                <a:off x="-1333525" y="1090025"/>
                <a:ext cx="805800" cy="208825"/>
              </a:xfrm>
              <a:custGeom>
                <a:avLst/>
                <a:gdLst/>
                <a:ahLst/>
                <a:cxnLst/>
                <a:rect l="l" t="t" r="r" b="b"/>
                <a:pathLst>
                  <a:path w="32232" h="8353" extrusionOk="0">
                    <a:moveTo>
                      <a:pt x="22510" y="1"/>
                    </a:moveTo>
                    <a:lnTo>
                      <a:pt x="22356" y="20"/>
                    </a:lnTo>
                    <a:lnTo>
                      <a:pt x="22183" y="39"/>
                    </a:lnTo>
                    <a:lnTo>
                      <a:pt x="22009" y="78"/>
                    </a:lnTo>
                    <a:lnTo>
                      <a:pt x="21700" y="174"/>
                    </a:lnTo>
                    <a:lnTo>
                      <a:pt x="21392" y="309"/>
                    </a:lnTo>
                    <a:lnTo>
                      <a:pt x="21083" y="464"/>
                    </a:lnTo>
                    <a:lnTo>
                      <a:pt x="20813" y="657"/>
                    </a:lnTo>
                    <a:lnTo>
                      <a:pt x="20273" y="1004"/>
                    </a:lnTo>
                    <a:lnTo>
                      <a:pt x="19887" y="1274"/>
                    </a:lnTo>
                    <a:lnTo>
                      <a:pt x="19501" y="1524"/>
                    </a:lnTo>
                    <a:lnTo>
                      <a:pt x="19096" y="1756"/>
                    </a:lnTo>
                    <a:lnTo>
                      <a:pt x="18691" y="1968"/>
                    </a:lnTo>
                    <a:lnTo>
                      <a:pt x="18286" y="2142"/>
                    </a:lnTo>
                    <a:lnTo>
                      <a:pt x="18074" y="2200"/>
                    </a:lnTo>
                    <a:lnTo>
                      <a:pt x="17862" y="2257"/>
                    </a:lnTo>
                    <a:lnTo>
                      <a:pt x="17650" y="2296"/>
                    </a:lnTo>
                    <a:lnTo>
                      <a:pt x="17418" y="2335"/>
                    </a:lnTo>
                    <a:lnTo>
                      <a:pt x="16994" y="2335"/>
                    </a:lnTo>
                    <a:lnTo>
                      <a:pt x="16627" y="2296"/>
                    </a:lnTo>
                    <a:lnTo>
                      <a:pt x="16261" y="2219"/>
                    </a:lnTo>
                    <a:lnTo>
                      <a:pt x="15914" y="2103"/>
                    </a:lnTo>
                    <a:lnTo>
                      <a:pt x="15547" y="1987"/>
                    </a:lnTo>
                    <a:lnTo>
                      <a:pt x="15084" y="1852"/>
                    </a:lnTo>
                    <a:lnTo>
                      <a:pt x="14602" y="1717"/>
                    </a:lnTo>
                    <a:lnTo>
                      <a:pt x="14371" y="1679"/>
                    </a:lnTo>
                    <a:lnTo>
                      <a:pt x="14120" y="1640"/>
                    </a:lnTo>
                    <a:lnTo>
                      <a:pt x="13869" y="1640"/>
                    </a:lnTo>
                    <a:lnTo>
                      <a:pt x="13618" y="1660"/>
                    </a:lnTo>
                    <a:lnTo>
                      <a:pt x="13426" y="1698"/>
                    </a:lnTo>
                    <a:lnTo>
                      <a:pt x="13213" y="1737"/>
                    </a:lnTo>
                    <a:lnTo>
                      <a:pt x="13021" y="1795"/>
                    </a:lnTo>
                    <a:lnTo>
                      <a:pt x="12828" y="1872"/>
                    </a:lnTo>
                    <a:lnTo>
                      <a:pt x="12461" y="2026"/>
                    </a:lnTo>
                    <a:lnTo>
                      <a:pt x="12095" y="2219"/>
                    </a:lnTo>
                    <a:lnTo>
                      <a:pt x="11670" y="2412"/>
                    </a:lnTo>
                    <a:lnTo>
                      <a:pt x="11458" y="2508"/>
                    </a:lnTo>
                    <a:lnTo>
                      <a:pt x="11246" y="2605"/>
                    </a:lnTo>
                    <a:lnTo>
                      <a:pt x="10860" y="2720"/>
                    </a:lnTo>
                    <a:lnTo>
                      <a:pt x="10455" y="2798"/>
                    </a:lnTo>
                    <a:lnTo>
                      <a:pt x="10050" y="2836"/>
                    </a:lnTo>
                    <a:lnTo>
                      <a:pt x="9626" y="2855"/>
                    </a:lnTo>
                    <a:lnTo>
                      <a:pt x="9201" y="2855"/>
                    </a:lnTo>
                    <a:lnTo>
                      <a:pt x="8796" y="2836"/>
                    </a:lnTo>
                    <a:lnTo>
                      <a:pt x="7948" y="2759"/>
                    </a:lnTo>
                    <a:lnTo>
                      <a:pt x="7446" y="2701"/>
                    </a:lnTo>
                    <a:lnTo>
                      <a:pt x="6925" y="2663"/>
                    </a:lnTo>
                    <a:lnTo>
                      <a:pt x="6231" y="2643"/>
                    </a:lnTo>
                    <a:lnTo>
                      <a:pt x="5517" y="2663"/>
                    </a:lnTo>
                    <a:lnTo>
                      <a:pt x="4823" y="2720"/>
                    </a:lnTo>
                    <a:lnTo>
                      <a:pt x="4129" y="2817"/>
                    </a:lnTo>
                    <a:lnTo>
                      <a:pt x="3434" y="2933"/>
                    </a:lnTo>
                    <a:lnTo>
                      <a:pt x="2740" y="3106"/>
                    </a:lnTo>
                    <a:lnTo>
                      <a:pt x="2084" y="3318"/>
                    </a:lnTo>
                    <a:lnTo>
                      <a:pt x="1409" y="3550"/>
                    </a:lnTo>
                    <a:lnTo>
                      <a:pt x="1409" y="3569"/>
                    </a:lnTo>
                    <a:lnTo>
                      <a:pt x="1158" y="3666"/>
                    </a:lnTo>
                    <a:lnTo>
                      <a:pt x="927" y="3762"/>
                    </a:lnTo>
                    <a:lnTo>
                      <a:pt x="695" y="3897"/>
                    </a:lnTo>
                    <a:lnTo>
                      <a:pt x="483" y="4051"/>
                    </a:lnTo>
                    <a:lnTo>
                      <a:pt x="387" y="4128"/>
                    </a:lnTo>
                    <a:lnTo>
                      <a:pt x="310" y="4225"/>
                    </a:lnTo>
                    <a:lnTo>
                      <a:pt x="232" y="4321"/>
                    </a:lnTo>
                    <a:lnTo>
                      <a:pt x="155" y="4437"/>
                    </a:lnTo>
                    <a:lnTo>
                      <a:pt x="97" y="4572"/>
                    </a:lnTo>
                    <a:lnTo>
                      <a:pt x="59" y="4707"/>
                    </a:lnTo>
                    <a:lnTo>
                      <a:pt x="20" y="4842"/>
                    </a:lnTo>
                    <a:lnTo>
                      <a:pt x="1" y="5016"/>
                    </a:lnTo>
                    <a:lnTo>
                      <a:pt x="1" y="5324"/>
                    </a:lnTo>
                    <a:lnTo>
                      <a:pt x="20" y="5614"/>
                    </a:lnTo>
                    <a:lnTo>
                      <a:pt x="97" y="5884"/>
                    </a:lnTo>
                    <a:lnTo>
                      <a:pt x="213" y="6115"/>
                    </a:lnTo>
                    <a:lnTo>
                      <a:pt x="348" y="6366"/>
                    </a:lnTo>
                    <a:lnTo>
                      <a:pt x="522" y="6578"/>
                    </a:lnTo>
                    <a:lnTo>
                      <a:pt x="715" y="6810"/>
                    </a:lnTo>
                    <a:lnTo>
                      <a:pt x="946" y="7022"/>
                    </a:lnTo>
                    <a:lnTo>
                      <a:pt x="1139" y="7176"/>
                    </a:lnTo>
                    <a:lnTo>
                      <a:pt x="1351" y="7330"/>
                    </a:lnTo>
                    <a:lnTo>
                      <a:pt x="1563" y="7446"/>
                    </a:lnTo>
                    <a:lnTo>
                      <a:pt x="1775" y="7523"/>
                    </a:lnTo>
                    <a:lnTo>
                      <a:pt x="1988" y="7600"/>
                    </a:lnTo>
                    <a:lnTo>
                      <a:pt x="2219" y="7639"/>
                    </a:lnTo>
                    <a:lnTo>
                      <a:pt x="2431" y="7639"/>
                    </a:lnTo>
                    <a:lnTo>
                      <a:pt x="2663" y="7620"/>
                    </a:lnTo>
                    <a:lnTo>
                      <a:pt x="2952" y="7562"/>
                    </a:lnTo>
                    <a:lnTo>
                      <a:pt x="3222" y="7465"/>
                    </a:lnTo>
                    <a:lnTo>
                      <a:pt x="3492" y="7330"/>
                    </a:lnTo>
                    <a:lnTo>
                      <a:pt x="3743" y="7176"/>
                    </a:lnTo>
                    <a:lnTo>
                      <a:pt x="3974" y="7002"/>
                    </a:lnTo>
                    <a:lnTo>
                      <a:pt x="4206" y="6810"/>
                    </a:lnTo>
                    <a:lnTo>
                      <a:pt x="4649" y="6385"/>
                    </a:lnTo>
                    <a:lnTo>
                      <a:pt x="5112" y="5961"/>
                    </a:lnTo>
                    <a:lnTo>
                      <a:pt x="5344" y="5787"/>
                    </a:lnTo>
                    <a:lnTo>
                      <a:pt x="5575" y="5614"/>
                    </a:lnTo>
                    <a:lnTo>
                      <a:pt x="5807" y="5459"/>
                    </a:lnTo>
                    <a:lnTo>
                      <a:pt x="6057" y="5344"/>
                    </a:lnTo>
                    <a:lnTo>
                      <a:pt x="6327" y="5266"/>
                    </a:lnTo>
                    <a:lnTo>
                      <a:pt x="6463" y="5247"/>
                    </a:lnTo>
                    <a:lnTo>
                      <a:pt x="6598" y="5228"/>
                    </a:lnTo>
                    <a:lnTo>
                      <a:pt x="6771" y="5247"/>
                    </a:lnTo>
                    <a:lnTo>
                      <a:pt x="6945" y="5247"/>
                    </a:lnTo>
                    <a:lnTo>
                      <a:pt x="7099" y="5286"/>
                    </a:lnTo>
                    <a:lnTo>
                      <a:pt x="7273" y="5344"/>
                    </a:lnTo>
                    <a:lnTo>
                      <a:pt x="7408" y="5401"/>
                    </a:lnTo>
                    <a:lnTo>
                      <a:pt x="7562" y="5479"/>
                    </a:lnTo>
                    <a:lnTo>
                      <a:pt x="7697" y="5575"/>
                    </a:lnTo>
                    <a:lnTo>
                      <a:pt x="7832" y="5672"/>
                    </a:lnTo>
                    <a:lnTo>
                      <a:pt x="8102" y="5884"/>
                    </a:lnTo>
                    <a:lnTo>
                      <a:pt x="8353" y="6134"/>
                    </a:lnTo>
                    <a:lnTo>
                      <a:pt x="8584" y="6424"/>
                    </a:lnTo>
                    <a:lnTo>
                      <a:pt x="8835" y="6694"/>
                    </a:lnTo>
                    <a:lnTo>
                      <a:pt x="9086" y="7002"/>
                    </a:lnTo>
                    <a:lnTo>
                      <a:pt x="9336" y="7272"/>
                    </a:lnTo>
                    <a:lnTo>
                      <a:pt x="9607" y="7542"/>
                    </a:lnTo>
                    <a:lnTo>
                      <a:pt x="9877" y="7774"/>
                    </a:lnTo>
                    <a:lnTo>
                      <a:pt x="10089" y="7909"/>
                    </a:lnTo>
                    <a:lnTo>
                      <a:pt x="10301" y="8025"/>
                    </a:lnTo>
                    <a:lnTo>
                      <a:pt x="10513" y="8121"/>
                    </a:lnTo>
                    <a:lnTo>
                      <a:pt x="10725" y="8218"/>
                    </a:lnTo>
                    <a:lnTo>
                      <a:pt x="10937" y="8275"/>
                    </a:lnTo>
                    <a:lnTo>
                      <a:pt x="11150" y="8314"/>
                    </a:lnTo>
                    <a:lnTo>
                      <a:pt x="11362" y="8333"/>
                    </a:lnTo>
                    <a:lnTo>
                      <a:pt x="11593" y="8353"/>
                    </a:lnTo>
                    <a:lnTo>
                      <a:pt x="11805" y="8333"/>
                    </a:lnTo>
                    <a:lnTo>
                      <a:pt x="12018" y="8314"/>
                    </a:lnTo>
                    <a:lnTo>
                      <a:pt x="12230" y="8275"/>
                    </a:lnTo>
                    <a:lnTo>
                      <a:pt x="12442" y="8218"/>
                    </a:lnTo>
                    <a:lnTo>
                      <a:pt x="12654" y="8160"/>
                    </a:lnTo>
                    <a:lnTo>
                      <a:pt x="12866" y="8063"/>
                    </a:lnTo>
                    <a:lnTo>
                      <a:pt x="13059" y="7986"/>
                    </a:lnTo>
                    <a:lnTo>
                      <a:pt x="13271" y="7870"/>
                    </a:lnTo>
                    <a:lnTo>
                      <a:pt x="13657" y="7639"/>
                    </a:lnTo>
                    <a:lnTo>
                      <a:pt x="14024" y="7350"/>
                    </a:lnTo>
                    <a:lnTo>
                      <a:pt x="14351" y="7041"/>
                    </a:lnTo>
                    <a:lnTo>
                      <a:pt x="14679" y="6694"/>
                    </a:lnTo>
                    <a:lnTo>
                      <a:pt x="14911" y="6424"/>
                    </a:lnTo>
                    <a:lnTo>
                      <a:pt x="15142" y="6173"/>
                    </a:lnTo>
                    <a:lnTo>
                      <a:pt x="15393" y="5922"/>
                    </a:lnTo>
                    <a:lnTo>
                      <a:pt x="15663" y="5729"/>
                    </a:lnTo>
                    <a:lnTo>
                      <a:pt x="15798" y="5633"/>
                    </a:lnTo>
                    <a:lnTo>
                      <a:pt x="15933" y="5556"/>
                    </a:lnTo>
                    <a:lnTo>
                      <a:pt x="16087" y="5498"/>
                    </a:lnTo>
                    <a:lnTo>
                      <a:pt x="16222" y="5440"/>
                    </a:lnTo>
                    <a:lnTo>
                      <a:pt x="16357" y="5421"/>
                    </a:lnTo>
                    <a:lnTo>
                      <a:pt x="16512" y="5401"/>
                    </a:lnTo>
                    <a:lnTo>
                      <a:pt x="16666" y="5401"/>
                    </a:lnTo>
                    <a:lnTo>
                      <a:pt x="16820" y="5421"/>
                    </a:lnTo>
                    <a:lnTo>
                      <a:pt x="17013" y="5479"/>
                    </a:lnTo>
                    <a:lnTo>
                      <a:pt x="17206" y="5575"/>
                    </a:lnTo>
                    <a:lnTo>
                      <a:pt x="17399" y="5691"/>
                    </a:lnTo>
                    <a:lnTo>
                      <a:pt x="17592" y="5807"/>
                    </a:lnTo>
                    <a:lnTo>
                      <a:pt x="17920" y="6038"/>
                    </a:lnTo>
                    <a:lnTo>
                      <a:pt x="18441" y="6385"/>
                    </a:lnTo>
                    <a:lnTo>
                      <a:pt x="18981" y="6732"/>
                    </a:lnTo>
                    <a:lnTo>
                      <a:pt x="19270" y="6887"/>
                    </a:lnTo>
                    <a:lnTo>
                      <a:pt x="19559" y="7022"/>
                    </a:lnTo>
                    <a:lnTo>
                      <a:pt x="19868" y="7137"/>
                    </a:lnTo>
                    <a:lnTo>
                      <a:pt x="20157" y="7234"/>
                    </a:lnTo>
                    <a:lnTo>
                      <a:pt x="20524" y="7311"/>
                    </a:lnTo>
                    <a:lnTo>
                      <a:pt x="20910" y="7350"/>
                    </a:lnTo>
                    <a:lnTo>
                      <a:pt x="21295" y="7350"/>
                    </a:lnTo>
                    <a:lnTo>
                      <a:pt x="21488" y="7330"/>
                    </a:lnTo>
                    <a:lnTo>
                      <a:pt x="21681" y="7292"/>
                    </a:lnTo>
                    <a:lnTo>
                      <a:pt x="21855" y="7234"/>
                    </a:lnTo>
                    <a:lnTo>
                      <a:pt x="22048" y="7176"/>
                    </a:lnTo>
                    <a:lnTo>
                      <a:pt x="22221" y="7099"/>
                    </a:lnTo>
                    <a:lnTo>
                      <a:pt x="22395" y="7002"/>
                    </a:lnTo>
                    <a:lnTo>
                      <a:pt x="22549" y="6906"/>
                    </a:lnTo>
                    <a:lnTo>
                      <a:pt x="22703" y="6771"/>
                    </a:lnTo>
                    <a:lnTo>
                      <a:pt x="22838" y="6636"/>
                    </a:lnTo>
                    <a:lnTo>
                      <a:pt x="22954" y="6482"/>
                    </a:lnTo>
                    <a:lnTo>
                      <a:pt x="23128" y="6231"/>
                    </a:lnTo>
                    <a:lnTo>
                      <a:pt x="23282" y="5961"/>
                    </a:lnTo>
                    <a:lnTo>
                      <a:pt x="23456" y="5633"/>
                    </a:lnTo>
                    <a:lnTo>
                      <a:pt x="23552" y="5479"/>
                    </a:lnTo>
                    <a:lnTo>
                      <a:pt x="23668" y="5344"/>
                    </a:lnTo>
                    <a:lnTo>
                      <a:pt x="23764" y="5247"/>
                    </a:lnTo>
                    <a:lnTo>
                      <a:pt x="23880" y="5151"/>
                    </a:lnTo>
                    <a:lnTo>
                      <a:pt x="24015" y="5093"/>
                    </a:lnTo>
                    <a:lnTo>
                      <a:pt x="24169" y="5074"/>
                    </a:lnTo>
                    <a:lnTo>
                      <a:pt x="24304" y="5093"/>
                    </a:lnTo>
                    <a:lnTo>
                      <a:pt x="24439" y="5131"/>
                    </a:lnTo>
                    <a:lnTo>
                      <a:pt x="24594" y="5189"/>
                    </a:lnTo>
                    <a:lnTo>
                      <a:pt x="24729" y="5266"/>
                    </a:lnTo>
                    <a:lnTo>
                      <a:pt x="25327" y="5614"/>
                    </a:lnTo>
                    <a:lnTo>
                      <a:pt x="25924" y="5999"/>
                    </a:lnTo>
                    <a:lnTo>
                      <a:pt x="26465" y="6347"/>
                    </a:lnTo>
                    <a:lnTo>
                      <a:pt x="27043" y="6694"/>
                    </a:lnTo>
                    <a:lnTo>
                      <a:pt x="27333" y="6848"/>
                    </a:lnTo>
                    <a:lnTo>
                      <a:pt x="27641" y="7002"/>
                    </a:lnTo>
                    <a:lnTo>
                      <a:pt x="27950" y="7137"/>
                    </a:lnTo>
                    <a:lnTo>
                      <a:pt x="28258" y="7253"/>
                    </a:lnTo>
                    <a:lnTo>
                      <a:pt x="28606" y="7350"/>
                    </a:lnTo>
                    <a:lnTo>
                      <a:pt x="28953" y="7427"/>
                    </a:lnTo>
                    <a:lnTo>
                      <a:pt x="29300" y="7465"/>
                    </a:lnTo>
                    <a:lnTo>
                      <a:pt x="29628" y="7465"/>
                    </a:lnTo>
                    <a:lnTo>
                      <a:pt x="29975" y="7446"/>
                    </a:lnTo>
                    <a:lnTo>
                      <a:pt x="30303" y="7388"/>
                    </a:lnTo>
                    <a:lnTo>
                      <a:pt x="30612" y="7311"/>
                    </a:lnTo>
                    <a:lnTo>
                      <a:pt x="30920" y="7195"/>
                    </a:lnTo>
                    <a:lnTo>
                      <a:pt x="31113" y="7099"/>
                    </a:lnTo>
                    <a:lnTo>
                      <a:pt x="31306" y="6983"/>
                    </a:lnTo>
                    <a:lnTo>
                      <a:pt x="31518" y="6867"/>
                    </a:lnTo>
                    <a:lnTo>
                      <a:pt x="31692" y="6713"/>
                    </a:lnTo>
                    <a:lnTo>
                      <a:pt x="31865" y="6559"/>
                    </a:lnTo>
                    <a:lnTo>
                      <a:pt x="32000" y="6385"/>
                    </a:lnTo>
                    <a:lnTo>
                      <a:pt x="32116" y="6212"/>
                    </a:lnTo>
                    <a:lnTo>
                      <a:pt x="32193" y="5999"/>
                    </a:lnTo>
                    <a:lnTo>
                      <a:pt x="32213" y="5903"/>
                    </a:lnTo>
                    <a:lnTo>
                      <a:pt x="32232" y="5787"/>
                    </a:lnTo>
                    <a:lnTo>
                      <a:pt x="32232" y="5691"/>
                    </a:lnTo>
                    <a:lnTo>
                      <a:pt x="32213" y="5575"/>
                    </a:lnTo>
                    <a:lnTo>
                      <a:pt x="32174" y="5479"/>
                    </a:lnTo>
                    <a:lnTo>
                      <a:pt x="32135" y="5382"/>
                    </a:lnTo>
                    <a:lnTo>
                      <a:pt x="32020" y="5170"/>
                    </a:lnTo>
                    <a:lnTo>
                      <a:pt x="31885" y="5016"/>
                    </a:lnTo>
                    <a:lnTo>
                      <a:pt x="31750" y="4881"/>
                    </a:lnTo>
                    <a:lnTo>
                      <a:pt x="31576" y="4784"/>
                    </a:lnTo>
                    <a:lnTo>
                      <a:pt x="31402" y="4688"/>
                    </a:lnTo>
                    <a:lnTo>
                      <a:pt x="31229" y="4611"/>
                    </a:lnTo>
                    <a:lnTo>
                      <a:pt x="31055" y="4572"/>
                    </a:lnTo>
                    <a:lnTo>
                      <a:pt x="30727" y="4495"/>
                    </a:lnTo>
                    <a:lnTo>
                      <a:pt x="30399" y="4456"/>
                    </a:lnTo>
                    <a:lnTo>
                      <a:pt x="30052" y="4456"/>
                    </a:lnTo>
                    <a:lnTo>
                      <a:pt x="29705" y="4437"/>
                    </a:lnTo>
                    <a:lnTo>
                      <a:pt x="29377" y="4398"/>
                    </a:lnTo>
                    <a:lnTo>
                      <a:pt x="29146" y="4360"/>
                    </a:lnTo>
                    <a:lnTo>
                      <a:pt x="28953" y="4302"/>
                    </a:lnTo>
                    <a:lnTo>
                      <a:pt x="28741" y="4225"/>
                    </a:lnTo>
                    <a:lnTo>
                      <a:pt x="28548" y="4148"/>
                    </a:lnTo>
                    <a:lnTo>
                      <a:pt x="28162" y="3974"/>
                    </a:lnTo>
                    <a:lnTo>
                      <a:pt x="27795" y="3743"/>
                    </a:lnTo>
                    <a:lnTo>
                      <a:pt x="27448" y="3511"/>
                    </a:lnTo>
                    <a:lnTo>
                      <a:pt x="27140" y="3241"/>
                    </a:lnTo>
                    <a:lnTo>
                      <a:pt x="26831" y="2990"/>
                    </a:lnTo>
                    <a:lnTo>
                      <a:pt x="26561" y="2720"/>
                    </a:lnTo>
                    <a:lnTo>
                      <a:pt x="26040" y="2200"/>
                    </a:lnTo>
                    <a:lnTo>
                      <a:pt x="25558" y="1717"/>
                    </a:lnTo>
                    <a:lnTo>
                      <a:pt x="25076" y="1254"/>
                    </a:lnTo>
                    <a:lnTo>
                      <a:pt x="24806" y="1042"/>
                    </a:lnTo>
                    <a:lnTo>
                      <a:pt x="24536" y="830"/>
                    </a:lnTo>
                    <a:lnTo>
                      <a:pt x="24266" y="637"/>
                    </a:lnTo>
                    <a:lnTo>
                      <a:pt x="23976" y="444"/>
                    </a:lnTo>
                    <a:lnTo>
                      <a:pt x="23648" y="271"/>
                    </a:lnTo>
                    <a:lnTo>
                      <a:pt x="23321" y="136"/>
                    </a:lnTo>
                    <a:lnTo>
                      <a:pt x="22993" y="59"/>
                    </a:lnTo>
                    <a:lnTo>
                      <a:pt x="22684" y="20"/>
                    </a:lnTo>
                    <a:lnTo>
                      <a:pt x="22510" y="1"/>
                    </a:lnTo>
                    <a:close/>
                  </a:path>
                </a:pathLst>
              </a:custGeom>
              <a:gradFill>
                <a:gsLst>
                  <a:gs pos="0">
                    <a:schemeClr val="lt1"/>
                  </a:gs>
                  <a:gs pos="100000">
                    <a:srgbClr val="B6C9DB"/>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 name="Google Shape;2044;p31"/>
              <p:cNvSpPr/>
              <p:nvPr/>
            </p:nvSpPr>
            <p:spPr>
              <a:xfrm>
                <a:off x="-1222125" y="353200"/>
                <a:ext cx="593150" cy="571950"/>
              </a:xfrm>
              <a:custGeom>
                <a:avLst/>
                <a:gdLst/>
                <a:ahLst/>
                <a:cxnLst/>
                <a:rect l="l" t="t" r="r" b="b"/>
                <a:pathLst>
                  <a:path w="23726" h="22878" extrusionOk="0">
                    <a:moveTo>
                      <a:pt x="12152" y="1"/>
                    </a:moveTo>
                    <a:lnTo>
                      <a:pt x="11940" y="39"/>
                    </a:lnTo>
                    <a:lnTo>
                      <a:pt x="11747" y="59"/>
                    </a:lnTo>
                    <a:lnTo>
                      <a:pt x="11535" y="117"/>
                    </a:lnTo>
                    <a:lnTo>
                      <a:pt x="11342" y="175"/>
                    </a:lnTo>
                    <a:lnTo>
                      <a:pt x="10937" y="329"/>
                    </a:lnTo>
                    <a:lnTo>
                      <a:pt x="10532" y="541"/>
                    </a:lnTo>
                    <a:lnTo>
                      <a:pt x="10127" y="792"/>
                    </a:lnTo>
                    <a:lnTo>
                      <a:pt x="9741" y="1081"/>
                    </a:lnTo>
                    <a:lnTo>
                      <a:pt x="9355" y="1390"/>
                    </a:lnTo>
                    <a:lnTo>
                      <a:pt x="8970" y="1718"/>
                    </a:lnTo>
                    <a:lnTo>
                      <a:pt x="8584" y="2084"/>
                    </a:lnTo>
                    <a:lnTo>
                      <a:pt x="8198" y="2451"/>
                    </a:lnTo>
                    <a:lnTo>
                      <a:pt x="7870" y="2817"/>
                    </a:lnTo>
                    <a:lnTo>
                      <a:pt x="7523" y="3184"/>
                    </a:lnTo>
                    <a:lnTo>
                      <a:pt x="6867" y="3955"/>
                    </a:lnTo>
                    <a:lnTo>
                      <a:pt x="6231" y="4746"/>
                    </a:lnTo>
                    <a:lnTo>
                      <a:pt x="5633" y="5595"/>
                    </a:lnTo>
                    <a:lnTo>
                      <a:pt x="5035" y="6463"/>
                    </a:lnTo>
                    <a:lnTo>
                      <a:pt x="4475" y="7350"/>
                    </a:lnTo>
                    <a:lnTo>
                      <a:pt x="3935" y="8276"/>
                    </a:lnTo>
                    <a:lnTo>
                      <a:pt x="3434" y="9221"/>
                    </a:lnTo>
                    <a:lnTo>
                      <a:pt x="2952" y="10166"/>
                    </a:lnTo>
                    <a:lnTo>
                      <a:pt x="2489" y="11130"/>
                    </a:lnTo>
                    <a:lnTo>
                      <a:pt x="2045" y="12095"/>
                    </a:lnTo>
                    <a:lnTo>
                      <a:pt x="1640" y="13078"/>
                    </a:lnTo>
                    <a:lnTo>
                      <a:pt x="1274" y="14043"/>
                    </a:lnTo>
                    <a:lnTo>
                      <a:pt x="926" y="15007"/>
                    </a:lnTo>
                    <a:lnTo>
                      <a:pt x="598" y="15972"/>
                    </a:lnTo>
                    <a:lnTo>
                      <a:pt x="309" y="16917"/>
                    </a:lnTo>
                    <a:lnTo>
                      <a:pt x="155" y="17476"/>
                    </a:lnTo>
                    <a:lnTo>
                      <a:pt x="97" y="17766"/>
                    </a:lnTo>
                    <a:lnTo>
                      <a:pt x="58" y="18055"/>
                    </a:lnTo>
                    <a:lnTo>
                      <a:pt x="20" y="18344"/>
                    </a:lnTo>
                    <a:lnTo>
                      <a:pt x="1" y="18634"/>
                    </a:lnTo>
                    <a:lnTo>
                      <a:pt x="1" y="18923"/>
                    </a:lnTo>
                    <a:lnTo>
                      <a:pt x="1" y="19193"/>
                    </a:lnTo>
                    <a:lnTo>
                      <a:pt x="39" y="19482"/>
                    </a:lnTo>
                    <a:lnTo>
                      <a:pt x="97" y="19733"/>
                    </a:lnTo>
                    <a:lnTo>
                      <a:pt x="174" y="20003"/>
                    </a:lnTo>
                    <a:lnTo>
                      <a:pt x="271" y="20235"/>
                    </a:lnTo>
                    <a:lnTo>
                      <a:pt x="406" y="20447"/>
                    </a:lnTo>
                    <a:lnTo>
                      <a:pt x="560" y="20659"/>
                    </a:lnTo>
                    <a:lnTo>
                      <a:pt x="753" y="20832"/>
                    </a:lnTo>
                    <a:lnTo>
                      <a:pt x="965" y="21006"/>
                    </a:lnTo>
                    <a:lnTo>
                      <a:pt x="1158" y="21103"/>
                    </a:lnTo>
                    <a:lnTo>
                      <a:pt x="1370" y="21180"/>
                    </a:lnTo>
                    <a:lnTo>
                      <a:pt x="1582" y="21238"/>
                    </a:lnTo>
                    <a:lnTo>
                      <a:pt x="1775" y="21276"/>
                    </a:lnTo>
                    <a:lnTo>
                      <a:pt x="2219" y="21276"/>
                    </a:lnTo>
                    <a:lnTo>
                      <a:pt x="2431" y="21238"/>
                    </a:lnTo>
                    <a:lnTo>
                      <a:pt x="2643" y="21199"/>
                    </a:lnTo>
                    <a:lnTo>
                      <a:pt x="2874" y="21141"/>
                    </a:lnTo>
                    <a:lnTo>
                      <a:pt x="3087" y="21064"/>
                    </a:lnTo>
                    <a:lnTo>
                      <a:pt x="3299" y="20967"/>
                    </a:lnTo>
                    <a:lnTo>
                      <a:pt x="3511" y="20871"/>
                    </a:lnTo>
                    <a:lnTo>
                      <a:pt x="3704" y="20755"/>
                    </a:lnTo>
                    <a:lnTo>
                      <a:pt x="3897" y="20640"/>
                    </a:lnTo>
                    <a:lnTo>
                      <a:pt x="4263" y="20370"/>
                    </a:lnTo>
                    <a:lnTo>
                      <a:pt x="4610" y="20080"/>
                    </a:lnTo>
                    <a:lnTo>
                      <a:pt x="4938" y="19772"/>
                    </a:lnTo>
                    <a:lnTo>
                      <a:pt x="5613" y="19174"/>
                    </a:lnTo>
                    <a:lnTo>
                      <a:pt x="5961" y="18884"/>
                    </a:lnTo>
                    <a:lnTo>
                      <a:pt x="6308" y="18614"/>
                    </a:lnTo>
                    <a:lnTo>
                      <a:pt x="6694" y="18383"/>
                    </a:lnTo>
                    <a:lnTo>
                      <a:pt x="6886" y="18286"/>
                    </a:lnTo>
                    <a:lnTo>
                      <a:pt x="7099" y="18190"/>
                    </a:lnTo>
                    <a:lnTo>
                      <a:pt x="7176" y="18614"/>
                    </a:lnTo>
                    <a:lnTo>
                      <a:pt x="7272" y="19058"/>
                    </a:lnTo>
                    <a:lnTo>
                      <a:pt x="7388" y="19482"/>
                    </a:lnTo>
                    <a:lnTo>
                      <a:pt x="7523" y="19907"/>
                    </a:lnTo>
                    <a:lnTo>
                      <a:pt x="7677" y="20312"/>
                    </a:lnTo>
                    <a:lnTo>
                      <a:pt x="7851" y="20717"/>
                    </a:lnTo>
                    <a:lnTo>
                      <a:pt x="8063" y="21083"/>
                    </a:lnTo>
                    <a:lnTo>
                      <a:pt x="8295" y="21450"/>
                    </a:lnTo>
                    <a:lnTo>
                      <a:pt x="8430" y="21623"/>
                    </a:lnTo>
                    <a:lnTo>
                      <a:pt x="8584" y="21797"/>
                    </a:lnTo>
                    <a:lnTo>
                      <a:pt x="8738" y="21951"/>
                    </a:lnTo>
                    <a:lnTo>
                      <a:pt x="8912" y="22106"/>
                    </a:lnTo>
                    <a:lnTo>
                      <a:pt x="9085" y="22241"/>
                    </a:lnTo>
                    <a:lnTo>
                      <a:pt x="9259" y="22376"/>
                    </a:lnTo>
                    <a:lnTo>
                      <a:pt x="9452" y="22491"/>
                    </a:lnTo>
                    <a:lnTo>
                      <a:pt x="9645" y="22588"/>
                    </a:lnTo>
                    <a:lnTo>
                      <a:pt x="9838" y="22665"/>
                    </a:lnTo>
                    <a:lnTo>
                      <a:pt x="10050" y="22742"/>
                    </a:lnTo>
                    <a:lnTo>
                      <a:pt x="10243" y="22800"/>
                    </a:lnTo>
                    <a:lnTo>
                      <a:pt x="10455" y="22858"/>
                    </a:lnTo>
                    <a:lnTo>
                      <a:pt x="10667" y="22877"/>
                    </a:lnTo>
                    <a:lnTo>
                      <a:pt x="11111" y="22877"/>
                    </a:lnTo>
                    <a:lnTo>
                      <a:pt x="11323" y="22838"/>
                    </a:lnTo>
                    <a:lnTo>
                      <a:pt x="11612" y="22761"/>
                    </a:lnTo>
                    <a:lnTo>
                      <a:pt x="11901" y="22665"/>
                    </a:lnTo>
                    <a:lnTo>
                      <a:pt x="12171" y="22530"/>
                    </a:lnTo>
                    <a:lnTo>
                      <a:pt x="12403" y="22356"/>
                    </a:lnTo>
                    <a:lnTo>
                      <a:pt x="12654" y="22163"/>
                    </a:lnTo>
                    <a:lnTo>
                      <a:pt x="12866" y="21970"/>
                    </a:lnTo>
                    <a:lnTo>
                      <a:pt x="13078" y="21739"/>
                    </a:lnTo>
                    <a:lnTo>
                      <a:pt x="13290" y="21508"/>
                    </a:lnTo>
                    <a:lnTo>
                      <a:pt x="13676" y="20987"/>
                    </a:lnTo>
                    <a:lnTo>
                      <a:pt x="14062" y="20466"/>
                    </a:lnTo>
                    <a:lnTo>
                      <a:pt x="14428" y="19926"/>
                    </a:lnTo>
                    <a:lnTo>
                      <a:pt x="14814" y="19424"/>
                    </a:lnTo>
                    <a:lnTo>
                      <a:pt x="14949" y="19251"/>
                    </a:lnTo>
                    <a:lnTo>
                      <a:pt x="15103" y="19097"/>
                    </a:lnTo>
                    <a:lnTo>
                      <a:pt x="15277" y="18961"/>
                    </a:lnTo>
                    <a:lnTo>
                      <a:pt x="15470" y="18846"/>
                    </a:lnTo>
                    <a:lnTo>
                      <a:pt x="15663" y="18749"/>
                    </a:lnTo>
                    <a:lnTo>
                      <a:pt x="15856" y="18711"/>
                    </a:lnTo>
                    <a:lnTo>
                      <a:pt x="15952" y="18691"/>
                    </a:lnTo>
                    <a:lnTo>
                      <a:pt x="16048" y="18691"/>
                    </a:lnTo>
                    <a:lnTo>
                      <a:pt x="16145" y="18711"/>
                    </a:lnTo>
                    <a:lnTo>
                      <a:pt x="16261" y="18749"/>
                    </a:lnTo>
                    <a:lnTo>
                      <a:pt x="16376" y="18807"/>
                    </a:lnTo>
                    <a:lnTo>
                      <a:pt x="16492" y="18884"/>
                    </a:lnTo>
                    <a:lnTo>
                      <a:pt x="16589" y="18981"/>
                    </a:lnTo>
                    <a:lnTo>
                      <a:pt x="16685" y="19097"/>
                    </a:lnTo>
                    <a:lnTo>
                      <a:pt x="16839" y="19328"/>
                    </a:lnTo>
                    <a:lnTo>
                      <a:pt x="17013" y="19579"/>
                    </a:lnTo>
                    <a:lnTo>
                      <a:pt x="17148" y="19772"/>
                    </a:lnTo>
                    <a:lnTo>
                      <a:pt x="17302" y="19964"/>
                    </a:lnTo>
                    <a:lnTo>
                      <a:pt x="17476" y="20138"/>
                    </a:lnTo>
                    <a:lnTo>
                      <a:pt x="17649" y="20312"/>
                    </a:lnTo>
                    <a:lnTo>
                      <a:pt x="17842" y="20466"/>
                    </a:lnTo>
                    <a:lnTo>
                      <a:pt x="18035" y="20601"/>
                    </a:lnTo>
                    <a:lnTo>
                      <a:pt x="18247" y="20736"/>
                    </a:lnTo>
                    <a:lnTo>
                      <a:pt x="18460" y="20852"/>
                    </a:lnTo>
                    <a:lnTo>
                      <a:pt x="18672" y="20948"/>
                    </a:lnTo>
                    <a:lnTo>
                      <a:pt x="18903" y="21025"/>
                    </a:lnTo>
                    <a:lnTo>
                      <a:pt x="19135" y="21103"/>
                    </a:lnTo>
                    <a:lnTo>
                      <a:pt x="19385" y="21160"/>
                    </a:lnTo>
                    <a:lnTo>
                      <a:pt x="19617" y="21199"/>
                    </a:lnTo>
                    <a:lnTo>
                      <a:pt x="19868" y="21218"/>
                    </a:lnTo>
                    <a:lnTo>
                      <a:pt x="20350" y="21218"/>
                    </a:lnTo>
                    <a:lnTo>
                      <a:pt x="20601" y="21180"/>
                    </a:lnTo>
                    <a:lnTo>
                      <a:pt x="20832" y="21141"/>
                    </a:lnTo>
                    <a:lnTo>
                      <a:pt x="21063" y="21083"/>
                    </a:lnTo>
                    <a:lnTo>
                      <a:pt x="21295" y="21006"/>
                    </a:lnTo>
                    <a:lnTo>
                      <a:pt x="21526" y="20910"/>
                    </a:lnTo>
                    <a:lnTo>
                      <a:pt x="21739" y="20794"/>
                    </a:lnTo>
                    <a:lnTo>
                      <a:pt x="21951" y="20678"/>
                    </a:lnTo>
                    <a:lnTo>
                      <a:pt x="22163" y="20543"/>
                    </a:lnTo>
                    <a:lnTo>
                      <a:pt x="22356" y="20389"/>
                    </a:lnTo>
                    <a:lnTo>
                      <a:pt x="22529" y="20235"/>
                    </a:lnTo>
                    <a:lnTo>
                      <a:pt x="22703" y="20061"/>
                    </a:lnTo>
                    <a:lnTo>
                      <a:pt x="22877" y="19868"/>
                    </a:lnTo>
                    <a:lnTo>
                      <a:pt x="23012" y="19675"/>
                    </a:lnTo>
                    <a:lnTo>
                      <a:pt x="23166" y="19482"/>
                    </a:lnTo>
                    <a:lnTo>
                      <a:pt x="23282" y="19270"/>
                    </a:lnTo>
                    <a:lnTo>
                      <a:pt x="23378" y="19058"/>
                    </a:lnTo>
                    <a:lnTo>
                      <a:pt x="23474" y="18846"/>
                    </a:lnTo>
                    <a:lnTo>
                      <a:pt x="23532" y="18653"/>
                    </a:lnTo>
                    <a:lnTo>
                      <a:pt x="23629" y="18248"/>
                    </a:lnTo>
                    <a:lnTo>
                      <a:pt x="23706" y="17843"/>
                    </a:lnTo>
                    <a:lnTo>
                      <a:pt x="23725" y="17418"/>
                    </a:lnTo>
                    <a:lnTo>
                      <a:pt x="23706" y="17013"/>
                    </a:lnTo>
                    <a:lnTo>
                      <a:pt x="23648" y="16589"/>
                    </a:lnTo>
                    <a:lnTo>
                      <a:pt x="23552" y="16184"/>
                    </a:lnTo>
                    <a:lnTo>
                      <a:pt x="23436" y="15760"/>
                    </a:lnTo>
                    <a:lnTo>
                      <a:pt x="23301" y="15355"/>
                    </a:lnTo>
                    <a:lnTo>
                      <a:pt x="23147" y="14930"/>
                    </a:lnTo>
                    <a:lnTo>
                      <a:pt x="22973" y="14525"/>
                    </a:lnTo>
                    <a:lnTo>
                      <a:pt x="22780" y="14120"/>
                    </a:lnTo>
                    <a:lnTo>
                      <a:pt x="22568" y="13734"/>
                    </a:lnTo>
                    <a:lnTo>
                      <a:pt x="22356" y="13349"/>
                    </a:lnTo>
                    <a:lnTo>
                      <a:pt x="21893" y="12577"/>
                    </a:lnTo>
                    <a:lnTo>
                      <a:pt x="21507" y="11921"/>
                    </a:lnTo>
                    <a:lnTo>
                      <a:pt x="21102" y="11227"/>
                    </a:lnTo>
                    <a:lnTo>
                      <a:pt x="20273" y="9742"/>
                    </a:lnTo>
                    <a:lnTo>
                      <a:pt x="19424" y="8179"/>
                    </a:lnTo>
                    <a:lnTo>
                      <a:pt x="18537" y="6578"/>
                    </a:lnTo>
                    <a:lnTo>
                      <a:pt x="18093" y="5787"/>
                    </a:lnTo>
                    <a:lnTo>
                      <a:pt x="17630" y="5016"/>
                    </a:lnTo>
                    <a:lnTo>
                      <a:pt x="17148" y="4264"/>
                    </a:lnTo>
                    <a:lnTo>
                      <a:pt x="16666" y="3550"/>
                    </a:lnTo>
                    <a:lnTo>
                      <a:pt x="16183" y="2856"/>
                    </a:lnTo>
                    <a:lnTo>
                      <a:pt x="15682" y="2219"/>
                    </a:lnTo>
                    <a:lnTo>
                      <a:pt x="15180" y="1621"/>
                    </a:lnTo>
                    <a:lnTo>
                      <a:pt x="14910" y="1332"/>
                    </a:lnTo>
                    <a:lnTo>
                      <a:pt x="14660" y="1081"/>
                    </a:lnTo>
                    <a:lnTo>
                      <a:pt x="14448" y="888"/>
                    </a:lnTo>
                    <a:lnTo>
                      <a:pt x="14235" y="715"/>
                    </a:lnTo>
                    <a:lnTo>
                      <a:pt x="14023" y="560"/>
                    </a:lnTo>
                    <a:lnTo>
                      <a:pt x="13811" y="425"/>
                    </a:lnTo>
                    <a:lnTo>
                      <a:pt x="13599" y="310"/>
                    </a:lnTo>
                    <a:lnTo>
                      <a:pt x="13406" y="213"/>
                    </a:lnTo>
                    <a:lnTo>
                      <a:pt x="13194" y="136"/>
                    </a:lnTo>
                    <a:lnTo>
                      <a:pt x="12982" y="78"/>
                    </a:lnTo>
                    <a:lnTo>
                      <a:pt x="12769" y="39"/>
                    </a:lnTo>
                    <a:lnTo>
                      <a:pt x="12557" y="20"/>
                    </a:lnTo>
                    <a:lnTo>
                      <a:pt x="12364" y="1"/>
                    </a:lnTo>
                    <a:close/>
                  </a:path>
                </a:pathLst>
              </a:custGeom>
              <a:gradFill>
                <a:gsLst>
                  <a:gs pos="0">
                    <a:srgbClr val="8CC396"/>
                  </a:gs>
                  <a:gs pos="100000">
                    <a:srgbClr val="4D7F56"/>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 name="Google Shape;2045;p31"/>
              <p:cNvSpPr/>
              <p:nvPr/>
            </p:nvSpPr>
            <p:spPr>
              <a:xfrm>
                <a:off x="-1226950" y="712950"/>
                <a:ext cx="605675" cy="216050"/>
              </a:xfrm>
              <a:custGeom>
                <a:avLst/>
                <a:gdLst/>
                <a:ahLst/>
                <a:cxnLst/>
                <a:rect l="l" t="t" r="r" b="b"/>
                <a:pathLst>
                  <a:path w="24227" h="8642" extrusionOk="0">
                    <a:moveTo>
                      <a:pt x="7292" y="0"/>
                    </a:moveTo>
                    <a:lnTo>
                      <a:pt x="7002" y="58"/>
                    </a:lnTo>
                    <a:lnTo>
                      <a:pt x="6713" y="135"/>
                    </a:lnTo>
                    <a:lnTo>
                      <a:pt x="6424" y="251"/>
                    </a:lnTo>
                    <a:lnTo>
                      <a:pt x="6154" y="386"/>
                    </a:lnTo>
                    <a:lnTo>
                      <a:pt x="5903" y="540"/>
                    </a:lnTo>
                    <a:lnTo>
                      <a:pt x="5652" y="714"/>
                    </a:lnTo>
                    <a:lnTo>
                      <a:pt x="5170" y="1080"/>
                    </a:lnTo>
                    <a:lnTo>
                      <a:pt x="4958" y="1235"/>
                    </a:lnTo>
                    <a:lnTo>
                      <a:pt x="4726" y="1408"/>
                    </a:lnTo>
                    <a:lnTo>
                      <a:pt x="4495" y="1582"/>
                    </a:lnTo>
                    <a:lnTo>
                      <a:pt x="4225" y="1736"/>
                    </a:lnTo>
                    <a:lnTo>
                      <a:pt x="3935" y="1871"/>
                    </a:lnTo>
                    <a:lnTo>
                      <a:pt x="3627" y="1987"/>
                    </a:lnTo>
                    <a:lnTo>
                      <a:pt x="3492" y="2025"/>
                    </a:lnTo>
                    <a:lnTo>
                      <a:pt x="3338" y="2045"/>
                    </a:lnTo>
                    <a:lnTo>
                      <a:pt x="3164" y="2064"/>
                    </a:lnTo>
                    <a:lnTo>
                      <a:pt x="2855" y="2064"/>
                    </a:lnTo>
                    <a:lnTo>
                      <a:pt x="2701" y="2025"/>
                    </a:lnTo>
                    <a:lnTo>
                      <a:pt x="2450" y="1948"/>
                    </a:lnTo>
                    <a:lnTo>
                      <a:pt x="2257" y="1890"/>
                    </a:lnTo>
                    <a:lnTo>
                      <a:pt x="2064" y="1852"/>
                    </a:lnTo>
                    <a:lnTo>
                      <a:pt x="1910" y="1833"/>
                    </a:lnTo>
                    <a:lnTo>
                      <a:pt x="1775" y="1833"/>
                    </a:lnTo>
                    <a:lnTo>
                      <a:pt x="1621" y="1852"/>
                    </a:lnTo>
                    <a:lnTo>
                      <a:pt x="1486" y="1871"/>
                    </a:lnTo>
                    <a:lnTo>
                      <a:pt x="1351" y="1929"/>
                    </a:lnTo>
                    <a:lnTo>
                      <a:pt x="1216" y="1987"/>
                    </a:lnTo>
                    <a:lnTo>
                      <a:pt x="1100" y="2045"/>
                    </a:lnTo>
                    <a:lnTo>
                      <a:pt x="965" y="2122"/>
                    </a:lnTo>
                    <a:lnTo>
                      <a:pt x="753" y="2315"/>
                    </a:lnTo>
                    <a:lnTo>
                      <a:pt x="560" y="2527"/>
                    </a:lnTo>
                    <a:lnTo>
                      <a:pt x="386" y="2778"/>
                    </a:lnTo>
                    <a:lnTo>
                      <a:pt x="271" y="3028"/>
                    </a:lnTo>
                    <a:lnTo>
                      <a:pt x="174" y="3260"/>
                    </a:lnTo>
                    <a:lnTo>
                      <a:pt x="116" y="3511"/>
                    </a:lnTo>
                    <a:lnTo>
                      <a:pt x="58" y="3761"/>
                    </a:lnTo>
                    <a:lnTo>
                      <a:pt x="20" y="4012"/>
                    </a:lnTo>
                    <a:lnTo>
                      <a:pt x="1" y="4282"/>
                    </a:lnTo>
                    <a:lnTo>
                      <a:pt x="1" y="4533"/>
                    </a:lnTo>
                    <a:lnTo>
                      <a:pt x="20" y="4803"/>
                    </a:lnTo>
                    <a:lnTo>
                      <a:pt x="58" y="5073"/>
                    </a:lnTo>
                    <a:lnTo>
                      <a:pt x="116" y="5324"/>
                    </a:lnTo>
                    <a:lnTo>
                      <a:pt x="174" y="5555"/>
                    </a:lnTo>
                    <a:lnTo>
                      <a:pt x="290" y="5806"/>
                    </a:lnTo>
                    <a:lnTo>
                      <a:pt x="406" y="6018"/>
                    </a:lnTo>
                    <a:lnTo>
                      <a:pt x="541" y="6230"/>
                    </a:lnTo>
                    <a:lnTo>
                      <a:pt x="695" y="6423"/>
                    </a:lnTo>
                    <a:lnTo>
                      <a:pt x="888" y="6577"/>
                    </a:lnTo>
                    <a:lnTo>
                      <a:pt x="1081" y="6732"/>
                    </a:lnTo>
                    <a:lnTo>
                      <a:pt x="1293" y="6848"/>
                    </a:lnTo>
                    <a:lnTo>
                      <a:pt x="1524" y="6925"/>
                    </a:lnTo>
                    <a:lnTo>
                      <a:pt x="1737" y="7002"/>
                    </a:lnTo>
                    <a:lnTo>
                      <a:pt x="1968" y="7021"/>
                    </a:lnTo>
                    <a:lnTo>
                      <a:pt x="2200" y="7040"/>
                    </a:lnTo>
                    <a:lnTo>
                      <a:pt x="2412" y="7040"/>
                    </a:lnTo>
                    <a:lnTo>
                      <a:pt x="2643" y="7002"/>
                    </a:lnTo>
                    <a:lnTo>
                      <a:pt x="2875" y="6963"/>
                    </a:lnTo>
                    <a:lnTo>
                      <a:pt x="3106" y="6886"/>
                    </a:lnTo>
                    <a:lnTo>
                      <a:pt x="3338" y="6809"/>
                    </a:lnTo>
                    <a:lnTo>
                      <a:pt x="3550" y="6713"/>
                    </a:lnTo>
                    <a:lnTo>
                      <a:pt x="3762" y="6616"/>
                    </a:lnTo>
                    <a:lnTo>
                      <a:pt x="3974" y="6500"/>
                    </a:lnTo>
                    <a:lnTo>
                      <a:pt x="4167" y="6365"/>
                    </a:lnTo>
                    <a:lnTo>
                      <a:pt x="4553" y="6095"/>
                    </a:lnTo>
                    <a:lnTo>
                      <a:pt x="4977" y="5729"/>
                    </a:lnTo>
                    <a:lnTo>
                      <a:pt x="5401" y="5343"/>
                    </a:lnTo>
                    <a:lnTo>
                      <a:pt x="5826" y="4957"/>
                    </a:lnTo>
                    <a:lnTo>
                      <a:pt x="6250" y="4591"/>
                    </a:lnTo>
                    <a:lnTo>
                      <a:pt x="6482" y="4417"/>
                    </a:lnTo>
                    <a:lnTo>
                      <a:pt x="6694" y="4263"/>
                    </a:lnTo>
                    <a:lnTo>
                      <a:pt x="6925" y="4128"/>
                    </a:lnTo>
                    <a:lnTo>
                      <a:pt x="7176" y="4012"/>
                    </a:lnTo>
                    <a:lnTo>
                      <a:pt x="7272" y="4417"/>
                    </a:lnTo>
                    <a:lnTo>
                      <a:pt x="7369" y="4822"/>
                    </a:lnTo>
                    <a:lnTo>
                      <a:pt x="7465" y="5247"/>
                    </a:lnTo>
                    <a:lnTo>
                      <a:pt x="7600" y="5652"/>
                    </a:lnTo>
                    <a:lnTo>
                      <a:pt x="7755" y="6037"/>
                    </a:lnTo>
                    <a:lnTo>
                      <a:pt x="7928" y="6423"/>
                    </a:lnTo>
                    <a:lnTo>
                      <a:pt x="8140" y="6790"/>
                    </a:lnTo>
                    <a:lnTo>
                      <a:pt x="8372" y="7156"/>
                    </a:lnTo>
                    <a:lnTo>
                      <a:pt x="8642" y="7484"/>
                    </a:lnTo>
                    <a:lnTo>
                      <a:pt x="8950" y="7773"/>
                    </a:lnTo>
                    <a:lnTo>
                      <a:pt x="9278" y="8024"/>
                    </a:lnTo>
                    <a:lnTo>
                      <a:pt x="9606" y="8256"/>
                    </a:lnTo>
                    <a:lnTo>
                      <a:pt x="9973" y="8410"/>
                    </a:lnTo>
                    <a:lnTo>
                      <a:pt x="10146" y="8487"/>
                    </a:lnTo>
                    <a:lnTo>
                      <a:pt x="10320" y="8545"/>
                    </a:lnTo>
                    <a:lnTo>
                      <a:pt x="10513" y="8583"/>
                    </a:lnTo>
                    <a:lnTo>
                      <a:pt x="10686" y="8622"/>
                    </a:lnTo>
                    <a:lnTo>
                      <a:pt x="10879" y="8641"/>
                    </a:lnTo>
                    <a:lnTo>
                      <a:pt x="11072" y="8641"/>
                    </a:lnTo>
                    <a:lnTo>
                      <a:pt x="11304" y="8622"/>
                    </a:lnTo>
                    <a:lnTo>
                      <a:pt x="11535" y="8603"/>
                    </a:lnTo>
                    <a:lnTo>
                      <a:pt x="11786" y="8545"/>
                    </a:lnTo>
                    <a:lnTo>
                      <a:pt x="11998" y="8468"/>
                    </a:lnTo>
                    <a:lnTo>
                      <a:pt x="12229" y="8371"/>
                    </a:lnTo>
                    <a:lnTo>
                      <a:pt x="12422" y="8256"/>
                    </a:lnTo>
                    <a:lnTo>
                      <a:pt x="12635" y="8121"/>
                    </a:lnTo>
                    <a:lnTo>
                      <a:pt x="12808" y="7986"/>
                    </a:lnTo>
                    <a:lnTo>
                      <a:pt x="13001" y="7831"/>
                    </a:lnTo>
                    <a:lnTo>
                      <a:pt x="13175" y="7677"/>
                    </a:lnTo>
                    <a:lnTo>
                      <a:pt x="13503" y="7310"/>
                    </a:lnTo>
                    <a:lnTo>
                      <a:pt x="13811" y="6925"/>
                    </a:lnTo>
                    <a:lnTo>
                      <a:pt x="14100" y="6520"/>
                    </a:lnTo>
                    <a:lnTo>
                      <a:pt x="14390" y="6115"/>
                    </a:lnTo>
                    <a:lnTo>
                      <a:pt x="14756" y="5613"/>
                    </a:lnTo>
                    <a:lnTo>
                      <a:pt x="15123" y="5112"/>
                    </a:lnTo>
                    <a:lnTo>
                      <a:pt x="15316" y="4899"/>
                    </a:lnTo>
                    <a:lnTo>
                      <a:pt x="15451" y="4784"/>
                    </a:lnTo>
                    <a:lnTo>
                      <a:pt x="15605" y="4649"/>
                    </a:lnTo>
                    <a:lnTo>
                      <a:pt x="15798" y="4533"/>
                    </a:lnTo>
                    <a:lnTo>
                      <a:pt x="15991" y="4475"/>
                    </a:lnTo>
                    <a:lnTo>
                      <a:pt x="16087" y="4456"/>
                    </a:lnTo>
                    <a:lnTo>
                      <a:pt x="16299" y="4456"/>
                    </a:lnTo>
                    <a:lnTo>
                      <a:pt x="16396" y="4494"/>
                    </a:lnTo>
                    <a:lnTo>
                      <a:pt x="16492" y="4533"/>
                    </a:lnTo>
                    <a:lnTo>
                      <a:pt x="16569" y="4591"/>
                    </a:lnTo>
                    <a:lnTo>
                      <a:pt x="16724" y="4745"/>
                    </a:lnTo>
                    <a:lnTo>
                      <a:pt x="16859" y="4919"/>
                    </a:lnTo>
                    <a:lnTo>
                      <a:pt x="16974" y="5112"/>
                    </a:lnTo>
                    <a:lnTo>
                      <a:pt x="17071" y="5266"/>
                    </a:lnTo>
                    <a:lnTo>
                      <a:pt x="17225" y="5478"/>
                    </a:lnTo>
                    <a:lnTo>
                      <a:pt x="17379" y="5671"/>
                    </a:lnTo>
                    <a:lnTo>
                      <a:pt x="17553" y="5845"/>
                    </a:lnTo>
                    <a:lnTo>
                      <a:pt x="17746" y="6018"/>
                    </a:lnTo>
                    <a:lnTo>
                      <a:pt x="17939" y="6192"/>
                    </a:lnTo>
                    <a:lnTo>
                      <a:pt x="18151" y="6327"/>
                    </a:lnTo>
                    <a:lnTo>
                      <a:pt x="18363" y="6462"/>
                    </a:lnTo>
                    <a:lnTo>
                      <a:pt x="18595" y="6577"/>
                    </a:lnTo>
                    <a:lnTo>
                      <a:pt x="18826" y="6693"/>
                    </a:lnTo>
                    <a:lnTo>
                      <a:pt x="19058" y="6770"/>
                    </a:lnTo>
                    <a:lnTo>
                      <a:pt x="19308" y="6848"/>
                    </a:lnTo>
                    <a:lnTo>
                      <a:pt x="19559" y="6905"/>
                    </a:lnTo>
                    <a:lnTo>
                      <a:pt x="19791" y="6944"/>
                    </a:lnTo>
                    <a:lnTo>
                      <a:pt x="20061" y="6963"/>
                    </a:lnTo>
                    <a:lnTo>
                      <a:pt x="20311" y="6983"/>
                    </a:lnTo>
                    <a:lnTo>
                      <a:pt x="20562" y="6963"/>
                    </a:lnTo>
                    <a:lnTo>
                      <a:pt x="20813" y="6925"/>
                    </a:lnTo>
                    <a:lnTo>
                      <a:pt x="21064" y="6886"/>
                    </a:lnTo>
                    <a:lnTo>
                      <a:pt x="21295" y="6828"/>
                    </a:lnTo>
                    <a:lnTo>
                      <a:pt x="21546" y="6732"/>
                    </a:lnTo>
                    <a:lnTo>
                      <a:pt x="21777" y="6635"/>
                    </a:lnTo>
                    <a:lnTo>
                      <a:pt x="22009" y="6539"/>
                    </a:lnTo>
                    <a:lnTo>
                      <a:pt x="22221" y="6404"/>
                    </a:lnTo>
                    <a:lnTo>
                      <a:pt x="22433" y="6269"/>
                    </a:lnTo>
                    <a:lnTo>
                      <a:pt x="22626" y="6115"/>
                    </a:lnTo>
                    <a:lnTo>
                      <a:pt x="22819" y="5941"/>
                    </a:lnTo>
                    <a:lnTo>
                      <a:pt x="23012" y="5767"/>
                    </a:lnTo>
                    <a:lnTo>
                      <a:pt x="23166" y="5574"/>
                    </a:lnTo>
                    <a:lnTo>
                      <a:pt x="23340" y="5382"/>
                    </a:lnTo>
                    <a:lnTo>
                      <a:pt x="23475" y="5169"/>
                    </a:lnTo>
                    <a:lnTo>
                      <a:pt x="23590" y="4938"/>
                    </a:lnTo>
                    <a:lnTo>
                      <a:pt x="23706" y="4726"/>
                    </a:lnTo>
                    <a:lnTo>
                      <a:pt x="23822" y="4456"/>
                    </a:lnTo>
                    <a:lnTo>
                      <a:pt x="23957" y="4089"/>
                    </a:lnTo>
                    <a:lnTo>
                      <a:pt x="24092" y="3684"/>
                    </a:lnTo>
                    <a:lnTo>
                      <a:pt x="24150" y="3453"/>
                    </a:lnTo>
                    <a:lnTo>
                      <a:pt x="24188" y="3241"/>
                    </a:lnTo>
                    <a:lnTo>
                      <a:pt x="24208" y="3009"/>
                    </a:lnTo>
                    <a:lnTo>
                      <a:pt x="24227" y="2797"/>
                    </a:lnTo>
                    <a:lnTo>
                      <a:pt x="24208" y="2585"/>
                    </a:lnTo>
                    <a:lnTo>
                      <a:pt x="24150" y="2373"/>
                    </a:lnTo>
                    <a:lnTo>
                      <a:pt x="24073" y="2180"/>
                    </a:lnTo>
                    <a:lnTo>
                      <a:pt x="23957" y="2006"/>
                    </a:lnTo>
                    <a:lnTo>
                      <a:pt x="23803" y="1871"/>
                    </a:lnTo>
                    <a:lnTo>
                      <a:pt x="23725" y="1794"/>
                    </a:lnTo>
                    <a:lnTo>
                      <a:pt x="23610" y="1736"/>
                    </a:lnTo>
                    <a:lnTo>
                      <a:pt x="23243" y="1562"/>
                    </a:lnTo>
                    <a:lnTo>
                      <a:pt x="23050" y="1485"/>
                    </a:lnTo>
                    <a:lnTo>
                      <a:pt x="22857" y="1427"/>
                    </a:lnTo>
                    <a:lnTo>
                      <a:pt x="22664" y="1427"/>
                    </a:lnTo>
                    <a:lnTo>
                      <a:pt x="22472" y="1447"/>
                    </a:lnTo>
                    <a:lnTo>
                      <a:pt x="22259" y="1524"/>
                    </a:lnTo>
                    <a:lnTo>
                      <a:pt x="22047" y="1640"/>
                    </a:lnTo>
                    <a:lnTo>
                      <a:pt x="21816" y="1794"/>
                    </a:lnTo>
                    <a:lnTo>
                      <a:pt x="21604" y="1968"/>
                    </a:lnTo>
                    <a:lnTo>
                      <a:pt x="21179" y="2334"/>
                    </a:lnTo>
                    <a:lnTo>
                      <a:pt x="20909" y="2585"/>
                    </a:lnTo>
                    <a:lnTo>
                      <a:pt x="20639" y="2816"/>
                    </a:lnTo>
                    <a:lnTo>
                      <a:pt x="20466" y="2951"/>
                    </a:lnTo>
                    <a:lnTo>
                      <a:pt x="20273" y="3067"/>
                    </a:lnTo>
                    <a:lnTo>
                      <a:pt x="20080" y="3183"/>
                    </a:lnTo>
                    <a:lnTo>
                      <a:pt x="19868" y="3279"/>
                    </a:lnTo>
                    <a:lnTo>
                      <a:pt x="19636" y="3356"/>
                    </a:lnTo>
                    <a:lnTo>
                      <a:pt x="19405" y="3395"/>
                    </a:lnTo>
                    <a:lnTo>
                      <a:pt x="19173" y="3414"/>
                    </a:lnTo>
                    <a:lnTo>
                      <a:pt x="18942" y="3376"/>
                    </a:lnTo>
                    <a:lnTo>
                      <a:pt x="18826" y="3337"/>
                    </a:lnTo>
                    <a:lnTo>
                      <a:pt x="18691" y="3298"/>
                    </a:lnTo>
                    <a:lnTo>
                      <a:pt x="18460" y="3183"/>
                    </a:lnTo>
                    <a:lnTo>
                      <a:pt x="18247" y="3028"/>
                    </a:lnTo>
                    <a:lnTo>
                      <a:pt x="18016" y="2874"/>
                    </a:lnTo>
                    <a:lnTo>
                      <a:pt x="17765" y="2681"/>
                    </a:lnTo>
                    <a:lnTo>
                      <a:pt x="17495" y="2508"/>
                    </a:lnTo>
                    <a:lnTo>
                      <a:pt x="17341" y="2430"/>
                    </a:lnTo>
                    <a:lnTo>
                      <a:pt x="17206" y="2373"/>
                    </a:lnTo>
                    <a:lnTo>
                      <a:pt x="17052" y="2334"/>
                    </a:lnTo>
                    <a:lnTo>
                      <a:pt x="16897" y="2295"/>
                    </a:lnTo>
                    <a:lnTo>
                      <a:pt x="16685" y="2276"/>
                    </a:lnTo>
                    <a:lnTo>
                      <a:pt x="16492" y="2276"/>
                    </a:lnTo>
                    <a:lnTo>
                      <a:pt x="16126" y="2334"/>
                    </a:lnTo>
                    <a:lnTo>
                      <a:pt x="15644" y="2411"/>
                    </a:lnTo>
                    <a:lnTo>
                      <a:pt x="15161" y="2527"/>
                    </a:lnTo>
                    <a:lnTo>
                      <a:pt x="14679" y="2662"/>
                    </a:lnTo>
                    <a:lnTo>
                      <a:pt x="14197" y="2797"/>
                    </a:lnTo>
                    <a:lnTo>
                      <a:pt x="13985" y="2874"/>
                    </a:lnTo>
                    <a:lnTo>
                      <a:pt x="13271" y="3106"/>
                    </a:lnTo>
                    <a:lnTo>
                      <a:pt x="12924" y="3202"/>
                    </a:lnTo>
                    <a:lnTo>
                      <a:pt x="12577" y="3279"/>
                    </a:lnTo>
                    <a:lnTo>
                      <a:pt x="12229" y="3298"/>
                    </a:lnTo>
                    <a:lnTo>
                      <a:pt x="12075" y="3298"/>
                    </a:lnTo>
                    <a:lnTo>
                      <a:pt x="11902" y="3279"/>
                    </a:lnTo>
                    <a:lnTo>
                      <a:pt x="11747" y="3260"/>
                    </a:lnTo>
                    <a:lnTo>
                      <a:pt x="11593" y="3202"/>
                    </a:lnTo>
                    <a:lnTo>
                      <a:pt x="11439" y="3144"/>
                    </a:lnTo>
                    <a:lnTo>
                      <a:pt x="11304" y="3067"/>
                    </a:lnTo>
                    <a:lnTo>
                      <a:pt x="11149" y="2971"/>
                    </a:lnTo>
                    <a:lnTo>
                      <a:pt x="11034" y="2874"/>
                    </a:lnTo>
                    <a:lnTo>
                      <a:pt x="10918" y="2739"/>
                    </a:lnTo>
                    <a:lnTo>
                      <a:pt x="10802" y="2623"/>
                    </a:lnTo>
                    <a:lnTo>
                      <a:pt x="10590" y="2334"/>
                    </a:lnTo>
                    <a:lnTo>
                      <a:pt x="10397" y="2045"/>
                    </a:lnTo>
                    <a:lnTo>
                      <a:pt x="10262" y="1813"/>
                    </a:lnTo>
                    <a:lnTo>
                      <a:pt x="10069" y="1562"/>
                    </a:lnTo>
                    <a:lnTo>
                      <a:pt x="9838" y="1273"/>
                    </a:lnTo>
                    <a:lnTo>
                      <a:pt x="9548" y="945"/>
                    </a:lnTo>
                    <a:lnTo>
                      <a:pt x="9375" y="791"/>
                    </a:lnTo>
                    <a:lnTo>
                      <a:pt x="9182" y="637"/>
                    </a:lnTo>
                    <a:lnTo>
                      <a:pt x="8989" y="502"/>
                    </a:lnTo>
                    <a:lnTo>
                      <a:pt x="8777" y="367"/>
                    </a:lnTo>
                    <a:lnTo>
                      <a:pt x="8565" y="251"/>
                    </a:lnTo>
                    <a:lnTo>
                      <a:pt x="8333" y="154"/>
                    </a:lnTo>
                    <a:lnTo>
                      <a:pt x="8082" y="77"/>
                    </a:lnTo>
                    <a:lnTo>
                      <a:pt x="7832" y="19"/>
                    </a:lnTo>
                    <a:lnTo>
                      <a:pt x="7562" y="0"/>
                    </a:lnTo>
                    <a:close/>
                  </a:path>
                </a:pathLst>
              </a:custGeom>
              <a:gradFill>
                <a:gsLst>
                  <a:gs pos="0">
                    <a:schemeClr val="lt1"/>
                  </a:gs>
                  <a:gs pos="100000">
                    <a:srgbClr val="B6C9DB"/>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 name="Google Shape;2046;p31"/>
              <p:cNvSpPr/>
              <p:nvPr/>
            </p:nvSpPr>
            <p:spPr>
              <a:xfrm>
                <a:off x="-1147875" y="144425"/>
                <a:ext cx="451375" cy="435450"/>
              </a:xfrm>
              <a:custGeom>
                <a:avLst/>
                <a:gdLst/>
                <a:ahLst/>
                <a:cxnLst/>
                <a:rect l="l" t="t" r="r" b="b"/>
                <a:pathLst>
                  <a:path w="18055" h="17418" extrusionOk="0">
                    <a:moveTo>
                      <a:pt x="9259" y="0"/>
                    </a:moveTo>
                    <a:lnTo>
                      <a:pt x="8951" y="39"/>
                    </a:lnTo>
                    <a:lnTo>
                      <a:pt x="8642" y="135"/>
                    </a:lnTo>
                    <a:lnTo>
                      <a:pt x="8334" y="251"/>
                    </a:lnTo>
                    <a:lnTo>
                      <a:pt x="8025" y="405"/>
                    </a:lnTo>
                    <a:lnTo>
                      <a:pt x="7716" y="598"/>
                    </a:lnTo>
                    <a:lnTo>
                      <a:pt x="7427" y="810"/>
                    </a:lnTo>
                    <a:lnTo>
                      <a:pt x="7118" y="1061"/>
                    </a:lnTo>
                    <a:lnTo>
                      <a:pt x="6829" y="1312"/>
                    </a:lnTo>
                    <a:lnTo>
                      <a:pt x="6540" y="1582"/>
                    </a:lnTo>
                    <a:lnTo>
                      <a:pt x="6250" y="1871"/>
                    </a:lnTo>
                    <a:lnTo>
                      <a:pt x="5730" y="2411"/>
                    </a:lnTo>
                    <a:lnTo>
                      <a:pt x="5228" y="3009"/>
                    </a:lnTo>
                    <a:lnTo>
                      <a:pt x="4746" y="3607"/>
                    </a:lnTo>
                    <a:lnTo>
                      <a:pt x="4283" y="4243"/>
                    </a:lnTo>
                    <a:lnTo>
                      <a:pt x="3839" y="4919"/>
                    </a:lnTo>
                    <a:lnTo>
                      <a:pt x="3415" y="5594"/>
                    </a:lnTo>
                    <a:lnTo>
                      <a:pt x="3010" y="6288"/>
                    </a:lnTo>
                    <a:lnTo>
                      <a:pt x="2624" y="7002"/>
                    </a:lnTo>
                    <a:lnTo>
                      <a:pt x="2258" y="7735"/>
                    </a:lnTo>
                    <a:lnTo>
                      <a:pt x="1910" y="8468"/>
                    </a:lnTo>
                    <a:lnTo>
                      <a:pt x="1563" y="9201"/>
                    </a:lnTo>
                    <a:lnTo>
                      <a:pt x="1255" y="9953"/>
                    </a:lnTo>
                    <a:lnTo>
                      <a:pt x="985" y="10686"/>
                    </a:lnTo>
                    <a:lnTo>
                      <a:pt x="715" y="11419"/>
                    </a:lnTo>
                    <a:lnTo>
                      <a:pt x="464" y="12152"/>
                    </a:lnTo>
                    <a:lnTo>
                      <a:pt x="252" y="12865"/>
                    </a:lnTo>
                    <a:lnTo>
                      <a:pt x="136" y="13290"/>
                    </a:lnTo>
                    <a:lnTo>
                      <a:pt x="59" y="13733"/>
                    </a:lnTo>
                    <a:lnTo>
                      <a:pt x="1" y="14177"/>
                    </a:lnTo>
                    <a:lnTo>
                      <a:pt x="1" y="14389"/>
                    </a:lnTo>
                    <a:lnTo>
                      <a:pt x="20" y="14601"/>
                    </a:lnTo>
                    <a:lnTo>
                      <a:pt x="40" y="14814"/>
                    </a:lnTo>
                    <a:lnTo>
                      <a:pt x="78" y="15026"/>
                    </a:lnTo>
                    <a:lnTo>
                      <a:pt x="136" y="15219"/>
                    </a:lnTo>
                    <a:lnTo>
                      <a:pt x="213" y="15392"/>
                    </a:lnTo>
                    <a:lnTo>
                      <a:pt x="310" y="15566"/>
                    </a:lnTo>
                    <a:lnTo>
                      <a:pt x="445" y="15720"/>
                    </a:lnTo>
                    <a:lnTo>
                      <a:pt x="580" y="15855"/>
                    </a:lnTo>
                    <a:lnTo>
                      <a:pt x="753" y="15971"/>
                    </a:lnTo>
                    <a:lnTo>
                      <a:pt x="888" y="16067"/>
                    </a:lnTo>
                    <a:lnTo>
                      <a:pt x="1042" y="16125"/>
                    </a:lnTo>
                    <a:lnTo>
                      <a:pt x="1216" y="16164"/>
                    </a:lnTo>
                    <a:lnTo>
                      <a:pt x="1370" y="16183"/>
                    </a:lnTo>
                    <a:lnTo>
                      <a:pt x="1525" y="16202"/>
                    </a:lnTo>
                    <a:lnTo>
                      <a:pt x="1698" y="16183"/>
                    </a:lnTo>
                    <a:lnTo>
                      <a:pt x="1853" y="16164"/>
                    </a:lnTo>
                    <a:lnTo>
                      <a:pt x="2026" y="16125"/>
                    </a:lnTo>
                    <a:lnTo>
                      <a:pt x="2354" y="16029"/>
                    </a:lnTo>
                    <a:lnTo>
                      <a:pt x="2682" y="15874"/>
                    </a:lnTo>
                    <a:lnTo>
                      <a:pt x="2971" y="15701"/>
                    </a:lnTo>
                    <a:lnTo>
                      <a:pt x="3261" y="15489"/>
                    </a:lnTo>
                    <a:lnTo>
                      <a:pt x="3511" y="15276"/>
                    </a:lnTo>
                    <a:lnTo>
                      <a:pt x="3781" y="15045"/>
                    </a:lnTo>
                    <a:lnTo>
                      <a:pt x="4283" y="14582"/>
                    </a:lnTo>
                    <a:lnTo>
                      <a:pt x="4553" y="14370"/>
                    </a:lnTo>
                    <a:lnTo>
                      <a:pt x="4823" y="14158"/>
                    </a:lnTo>
                    <a:lnTo>
                      <a:pt x="5093" y="13984"/>
                    </a:lnTo>
                    <a:lnTo>
                      <a:pt x="5402" y="13849"/>
                    </a:lnTo>
                    <a:lnTo>
                      <a:pt x="5537" y="14505"/>
                    </a:lnTo>
                    <a:lnTo>
                      <a:pt x="5633" y="14814"/>
                    </a:lnTo>
                    <a:lnTo>
                      <a:pt x="5730" y="15141"/>
                    </a:lnTo>
                    <a:lnTo>
                      <a:pt x="5845" y="15450"/>
                    </a:lnTo>
                    <a:lnTo>
                      <a:pt x="5980" y="15759"/>
                    </a:lnTo>
                    <a:lnTo>
                      <a:pt x="6135" y="16048"/>
                    </a:lnTo>
                    <a:lnTo>
                      <a:pt x="6328" y="16318"/>
                    </a:lnTo>
                    <a:lnTo>
                      <a:pt x="6540" y="16588"/>
                    </a:lnTo>
                    <a:lnTo>
                      <a:pt x="6790" y="16820"/>
                    </a:lnTo>
                    <a:lnTo>
                      <a:pt x="7060" y="17012"/>
                    </a:lnTo>
                    <a:lnTo>
                      <a:pt x="7350" y="17186"/>
                    </a:lnTo>
                    <a:lnTo>
                      <a:pt x="7504" y="17244"/>
                    </a:lnTo>
                    <a:lnTo>
                      <a:pt x="7658" y="17302"/>
                    </a:lnTo>
                    <a:lnTo>
                      <a:pt x="7813" y="17360"/>
                    </a:lnTo>
                    <a:lnTo>
                      <a:pt x="7967" y="17379"/>
                    </a:lnTo>
                    <a:lnTo>
                      <a:pt x="8141" y="17398"/>
                    </a:lnTo>
                    <a:lnTo>
                      <a:pt x="8295" y="17417"/>
                    </a:lnTo>
                    <a:lnTo>
                      <a:pt x="8469" y="17398"/>
                    </a:lnTo>
                    <a:lnTo>
                      <a:pt x="8623" y="17379"/>
                    </a:lnTo>
                    <a:lnTo>
                      <a:pt x="8854" y="17321"/>
                    </a:lnTo>
                    <a:lnTo>
                      <a:pt x="9066" y="17244"/>
                    </a:lnTo>
                    <a:lnTo>
                      <a:pt x="9259" y="17128"/>
                    </a:lnTo>
                    <a:lnTo>
                      <a:pt x="9452" y="17012"/>
                    </a:lnTo>
                    <a:lnTo>
                      <a:pt x="9626" y="16877"/>
                    </a:lnTo>
                    <a:lnTo>
                      <a:pt x="9799" y="16704"/>
                    </a:lnTo>
                    <a:lnTo>
                      <a:pt x="9973" y="16550"/>
                    </a:lnTo>
                    <a:lnTo>
                      <a:pt x="10127" y="16357"/>
                    </a:lnTo>
                    <a:lnTo>
                      <a:pt x="10417" y="15971"/>
                    </a:lnTo>
                    <a:lnTo>
                      <a:pt x="10706" y="15566"/>
                    </a:lnTo>
                    <a:lnTo>
                      <a:pt x="10995" y="15161"/>
                    </a:lnTo>
                    <a:lnTo>
                      <a:pt x="11285" y="14775"/>
                    </a:lnTo>
                    <a:lnTo>
                      <a:pt x="11381" y="14659"/>
                    </a:lnTo>
                    <a:lnTo>
                      <a:pt x="11516" y="14524"/>
                    </a:lnTo>
                    <a:lnTo>
                      <a:pt x="11632" y="14428"/>
                    </a:lnTo>
                    <a:lnTo>
                      <a:pt x="11786" y="14331"/>
                    </a:lnTo>
                    <a:lnTo>
                      <a:pt x="11921" y="14273"/>
                    </a:lnTo>
                    <a:lnTo>
                      <a:pt x="12075" y="14235"/>
                    </a:lnTo>
                    <a:lnTo>
                      <a:pt x="12230" y="14216"/>
                    </a:lnTo>
                    <a:lnTo>
                      <a:pt x="12384" y="14254"/>
                    </a:lnTo>
                    <a:lnTo>
                      <a:pt x="12481" y="14312"/>
                    </a:lnTo>
                    <a:lnTo>
                      <a:pt x="12558" y="14370"/>
                    </a:lnTo>
                    <a:lnTo>
                      <a:pt x="12635" y="14447"/>
                    </a:lnTo>
                    <a:lnTo>
                      <a:pt x="12712" y="14524"/>
                    </a:lnTo>
                    <a:lnTo>
                      <a:pt x="12828" y="14717"/>
                    </a:lnTo>
                    <a:lnTo>
                      <a:pt x="12943" y="14891"/>
                    </a:lnTo>
                    <a:lnTo>
                      <a:pt x="13059" y="15045"/>
                    </a:lnTo>
                    <a:lnTo>
                      <a:pt x="13175" y="15199"/>
                    </a:lnTo>
                    <a:lnTo>
                      <a:pt x="13310" y="15334"/>
                    </a:lnTo>
                    <a:lnTo>
                      <a:pt x="13445" y="15450"/>
                    </a:lnTo>
                    <a:lnTo>
                      <a:pt x="13580" y="15566"/>
                    </a:lnTo>
                    <a:lnTo>
                      <a:pt x="13734" y="15682"/>
                    </a:lnTo>
                    <a:lnTo>
                      <a:pt x="13889" y="15778"/>
                    </a:lnTo>
                    <a:lnTo>
                      <a:pt x="14062" y="15855"/>
                    </a:lnTo>
                    <a:lnTo>
                      <a:pt x="14216" y="15932"/>
                    </a:lnTo>
                    <a:lnTo>
                      <a:pt x="14390" y="16009"/>
                    </a:lnTo>
                    <a:lnTo>
                      <a:pt x="14583" y="16048"/>
                    </a:lnTo>
                    <a:lnTo>
                      <a:pt x="14757" y="16087"/>
                    </a:lnTo>
                    <a:lnTo>
                      <a:pt x="14949" y="16125"/>
                    </a:lnTo>
                    <a:lnTo>
                      <a:pt x="15123" y="16144"/>
                    </a:lnTo>
                    <a:lnTo>
                      <a:pt x="15490" y="16144"/>
                    </a:lnTo>
                    <a:lnTo>
                      <a:pt x="15682" y="16125"/>
                    </a:lnTo>
                    <a:lnTo>
                      <a:pt x="15856" y="16087"/>
                    </a:lnTo>
                    <a:lnTo>
                      <a:pt x="16049" y="16029"/>
                    </a:lnTo>
                    <a:lnTo>
                      <a:pt x="16222" y="15971"/>
                    </a:lnTo>
                    <a:lnTo>
                      <a:pt x="16396" y="15913"/>
                    </a:lnTo>
                    <a:lnTo>
                      <a:pt x="16550" y="15817"/>
                    </a:lnTo>
                    <a:lnTo>
                      <a:pt x="16724" y="15720"/>
                    </a:lnTo>
                    <a:lnTo>
                      <a:pt x="16878" y="15624"/>
                    </a:lnTo>
                    <a:lnTo>
                      <a:pt x="17013" y="15508"/>
                    </a:lnTo>
                    <a:lnTo>
                      <a:pt x="17148" y="15392"/>
                    </a:lnTo>
                    <a:lnTo>
                      <a:pt x="17283" y="15257"/>
                    </a:lnTo>
                    <a:lnTo>
                      <a:pt x="17418" y="15122"/>
                    </a:lnTo>
                    <a:lnTo>
                      <a:pt x="17534" y="14968"/>
                    </a:lnTo>
                    <a:lnTo>
                      <a:pt x="17631" y="14814"/>
                    </a:lnTo>
                    <a:lnTo>
                      <a:pt x="17727" y="14659"/>
                    </a:lnTo>
                    <a:lnTo>
                      <a:pt x="17804" y="14486"/>
                    </a:lnTo>
                    <a:lnTo>
                      <a:pt x="17920" y="14196"/>
                    </a:lnTo>
                    <a:lnTo>
                      <a:pt x="17997" y="13888"/>
                    </a:lnTo>
                    <a:lnTo>
                      <a:pt x="18036" y="13579"/>
                    </a:lnTo>
                    <a:lnTo>
                      <a:pt x="18055" y="13251"/>
                    </a:lnTo>
                    <a:lnTo>
                      <a:pt x="18036" y="12943"/>
                    </a:lnTo>
                    <a:lnTo>
                      <a:pt x="17997" y="12634"/>
                    </a:lnTo>
                    <a:lnTo>
                      <a:pt x="17939" y="12306"/>
                    </a:lnTo>
                    <a:lnTo>
                      <a:pt x="17843" y="11997"/>
                    </a:lnTo>
                    <a:lnTo>
                      <a:pt x="17746" y="11670"/>
                    </a:lnTo>
                    <a:lnTo>
                      <a:pt x="17631" y="11361"/>
                    </a:lnTo>
                    <a:lnTo>
                      <a:pt x="17495" y="11052"/>
                    </a:lnTo>
                    <a:lnTo>
                      <a:pt x="17341" y="10744"/>
                    </a:lnTo>
                    <a:lnTo>
                      <a:pt x="17013" y="10146"/>
                    </a:lnTo>
                    <a:lnTo>
                      <a:pt x="16666" y="9567"/>
                    </a:lnTo>
                    <a:lnTo>
                      <a:pt x="16377" y="9066"/>
                    </a:lnTo>
                    <a:lnTo>
                      <a:pt x="16068" y="8545"/>
                    </a:lnTo>
                    <a:lnTo>
                      <a:pt x="15432" y="7407"/>
                    </a:lnTo>
                    <a:lnTo>
                      <a:pt x="14795" y="6211"/>
                    </a:lnTo>
                    <a:lnTo>
                      <a:pt x="14120" y="5015"/>
                    </a:lnTo>
                    <a:lnTo>
                      <a:pt x="13773" y="4417"/>
                    </a:lnTo>
                    <a:lnTo>
                      <a:pt x="13426" y="3819"/>
                    </a:lnTo>
                    <a:lnTo>
                      <a:pt x="13059" y="3240"/>
                    </a:lnTo>
                    <a:lnTo>
                      <a:pt x="12693" y="2700"/>
                    </a:lnTo>
                    <a:lnTo>
                      <a:pt x="12326" y="2180"/>
                    </a:lnTo>
                    <a:lnTo>
                      <a:pt x="11940" y="1678"/>
                    </a:lnTo>
                    <a:lnTo>
                      <a:pt x="11555" y="1234"/>
                    </a:lnTo>
                    <a:lnTo>
                      <a:pt x="11169" y="810"/>
                    </a:lnTo>
                    <a:lnTo>
                      <a:pt x="10995" y="675"/>
                    </a:lnTo>
                    <a:lnTo>
                      <a:pt x="10841" y="540"/>
                    </a:lnTo>
                    <a:lnTo>
                      <a:pt x="10687" y="424"/>
                    </a:lnTo>
                    <a:lnTo>
                      <a:pt x="10513" y="328"/>
                    </a:lnTo>
                    <a:lnTo>
                      <a:pt x="10359" y="231"/>
                    </a:lnTo>
                    <a:lnTo>
                      <a:pt x="10204" y="154"/>
                    </a:lnTo>
                    <a:lnTo>
                      <a:pt x="10050" y="96"/>
                    </a:lnTo>
                    <a:lnTo>
                      <a:pt x="9896" y="58"/>
                    </a:lnTo>
                    <a:lnTo>
                      <a:pt x="9722" y="19"/>
                    </a:lnTo>
                    <a:lnTo>
                      <a:pt x="9568" y="0"/>
                    </a:lnTo>
                    <a:close/>
                  </a:path>
                </a:pathLst>
              </a:custGeom>
              <a:gradFill>
                <a:gsLst>
                  <a:gs pos="0">
                    <a:srgbClr val="8CC396"/>
                  </a:gs>
                  <a:gs pos="100000">
                    <a:srgbClr val="4D7F56"/>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 name="Google Shape;2047;p31"/>
              <p:cNvSpPr/>
              <p:nvPr/>
            </p:nvSpPr>
            <p:spPr>
              <a:xfrm>
                <a:off x="-1152200" y="409625"/>
                <a:ext cx="459075" cy="173625"/>
              </a:xfrm>
              <a:custGeom>
                <a:avLst/>
                <a:gdLst/>
                <a:ahLst/>
                <a:cxnLst/>
                <a:rect l="l" t="t" r="r" b="b"/>
                <a:pathLst>
                  <a:path w="18363" h="6945" extrusionOk="0">
                    <a:moveTo>
                      <a:pt x="10165" y="1"/>
                    </a:moveTo>
                    <a:lnTo>
                      <a:pt x="9972" y="39"/>
                    </a:lnTo>
                    <a:lnTo>
                      <a:pt x="9799" y="97"/>
                    </a:lnTo>
                    <a:lnTo>
                      <a:pt x="9625" y="174"/>
                    </a:lnTo>
                    <a:lnTo>
                      <a:pt x="9297" y="329"/>
                    </a:lnTo>
                    <a:lnTo>
                      <a:pt x="8989" y="502"/>
                    </a:lnTo>
                    <a:lnTo>
                      <a:pt x="8391" y="869"/>
                    </a:lnTo>
                    <a:lnTo>
                      <a:pt x="7870" y="1177"/>
                    </a:lnTo>
                    <a:lnTo>
                      <a:pt x="7619" y="1332"/>
                    </a:lnTo>
                    <a:lnTo>
                      <a:pt x="7349" y="1467"/>
                    </a:lnTo>
                    <a:lnTo>
                      <a:pt x="7098" y="1582"/>
                    </a:lnTo>
                    <a:lnTo>
                      <a:pt x="6828" y="1659"/>
                    </a:lnTo>
                    <a:lnTo>
                      <a:pt x="6558" y="1717"/>
                    </a:lnTo>
                    <a:lnTo>
                      <a:pt x="6269" y="1756"/>
                    </a:lnTo>
                    <a:lnTo>
                      <a:pt x="6018" y="1756"/>
                    </a:lnTo>
                    <a:lnTo>
                      <a:pt x="5768" y="1717"/>
                    </a:lnTo>
                    <a:lnTo>
                      <a:pt x="5517" y="1659"/>
                    </a:lnTo>
                    <a:lnTo>
                      <a:pt x="5266" y="1602"/>
                    </a:lnTo>
                    <a:lnTo>
                      <a:pt x="5015" y="1505"/>
                    </a:lnTo>
                    <a:lnTo>
                      <a:pt x="4765" y="1409"/>
                    </a:lnTo>
                    <a:lnTo>
                      <a:pt x="4263" y="1216"/>
                    </a:lnTo>
                    <a:lnTo>
                      <a:pt x="3665" y="965"/>
                    </a:lnTo>
                    <a:lnTo>
                      <a:pt x="3357" y="849"/>
                    </a:lnTo>
                    <a:lnTo>
                      <a:pt x="3067" y="753"/>
                    </a:lnTo>
                    <a:lnTo>
                      <a:pt x="2739" y="695"/>
                    </a:lnTo>
                    <a:lnTo>
                      <a:pt x="2431" y="656"/>
                    </a:lnTo>
                    <a:lnTo>
                      <a:pt x="2122" y="656"/>
                    </a:lnTo>
                    <a:lnTo>
                      <a:pt x="1948" y="695"/>
                    </a:lnTo>
                    <a:lnTo>
                      <a:pt x="1794" y="714"/>
                    </a:lnTo>
                    <a:lnTo>
                      <a:pt x="1563" y="791"/>
                    </a:lnTo>
                    <a:lnTo>
                      <a:pt x="1351" y="907"/>
                    </a:lnTo>
                    <a:lnTo>
                      <a:pt x="1138" y="1042"/>
                    </a:lnTo>
                    <a:lnTo>
                      <a:pt x="945" y="1216"/>
                    </a:lnTo>
                    <a:lnTo>
                      <a:pt x="753" y="1428"/>
                    </a:lnTo>
                    <a:lnTo>
                      <a:pt x="579" y="1659"/>
                    </a:lnTo>
                    <a:lnTo>
                      <a:pt x="425" y="1930"/>
                    </a:lnTo>
                    <a:lnTo>
                      <a:pt x="290" y="2219"/>
                    </a:lnTo>
                    <a:lnTo>
                      <a:pt x="213" y="2431"/>
                    </a:lnTo>
                    <a:lnTo>
                      <a:pt x="135" y="2643"/>
                    </a:lnTo>
                    <a:lnTo>
                      <a:pt x="77" y="2875"/>
                    </a:lnTo>
                    <a:lnTo>
                      <a:pt x="39" y="3106"/>
                    </a:lnTo>
                    <a:lnTo>
                      <a:pt x="0" y="3338"/>
                    </a:lnTo>
                    <a:lnTo>
                      <a:pt x="0" y="3569"/>
                    </a:lnTo>
                    <a:lnTo>
                      <a:pt x="0" y="3820"/>
                    </a:lnTo>
                    <a:lnTo>
                      <a:pt x="20" y="4032"/>
                    </a:lnTo>
                    <a:lnTo>
                      <a:pt x="58" y="4263"/>
                    </a:lnTo>
                    <a:lnTo>
                      <a:pt x="97" y="4476"/>
                    </a:lnTo>
                    <a:lnTo>
                      <a:pt x="174" y="4688"/>
                    </a:lnTo>
                    <a:lnTo>
                      <a:pt x="270" y="4881"/>
                    </a:lnTo>
                    <a:lnTo>
                      <a:pt x="386" y="5054"/>
                    </a:lnTo>
                    <a:lnTo>
                      <a:pt x="521" y="5209"/>
                    </a:lnTo>
                    <a:lnTo>
                      <a:pt x="675" y="5363"/>
                    </a:lnTo>
                    <a:lnTo>
                      <a:pt x="849" y="5498"/>
                    </a:lnTo>
                    <a:lnTo>
                      <a:pt x="1003" y="5575"/>
                    </a:lnTo>
                    <a:lnTo>
                      <a:pt x="1177" y="5652"/>
                    </a:lnTo>
                    <a:lnTo>
                      <a:pt x="1351" y="5691"/>
                    </a:lnTo>
                    <a:lnTo>
                      <a:pt x="1524" y="5729"/>
                    </a:lnTo>
                    <a:lnTo>
                      <a:pt x="1871" y="5729"/>
                    </a:lnTo>
                    <a:lnTo>
                      <a:pt x="2045" y="5710"/>
                    </a:lnTo>
                    <a:lnTo>
                      <a:pt x="2238" y="5671"/>
                    </a:lnTo>
                    <a:lnTo>
                      <a:pt x="2411" y="5614"/>
                    </a:lnTo>
                    <a:lnTo>
                      <a:pt x="2585" y="5556"/>
                    </a:lnTo>
                    <a:lnTo>
                      <a:pt x="2913" y="5401"/>
                    </a:lnTo>
                    <a:lnTo>
                      <a:pt x="3221" y="5209"/>
                    </a:lnTo>
                    <a:lnTo>
                      <a:pt x="3511" y="4996"/>
                    </a:lnTo>
                    <a:lnTo>
                      <a:pt x="3858" y="4726"/>
                    </a:lnTo>
                    <a:lnTo>
                      <a:pt x="4167" y="4437"/>
                    </a:lnTo>
                    <a:lnTo>
                      <a:pt x="4475" y="4148"/>
                    </a:lnTo>
                    <a:lnTo>
                      <a:pt x="4803" y="3878"/>
                    </a:lnTo>
                    <a:lnTo>
                      <a:pt x="5131" y="3627"/>
                    </a:lnTo>
                    <a:lnTo>
                      <a:pt x="5305" y="3530"/>
                    </a:lnTo>
                    <a:lnTo>
                      <a:pt x="5478" y="3434"/>
                    </a:lnTo>
                    <a:lnTo>
                      <a:pt x="5613" y="4051"/>
                    </a:lnTo>
                    <a:lnTo>
                      <a:pt x="5690" y="4360"/>
                    </a:lnTo>
                    <a:lnTo>
                      <a:pt x="5806" y="4668"/>
                    </a:lnTo>
                    <a:lnTo>
                      <a:pt x="5922" y="4958"/>
                    </a:lnTo>
                    <a:lnTo>
                      <a:pt x="6057" y="5247"/>
                    </a:lnTo>
                    <a:lnTo>
                      <a:pt x="6211" y="5536"/>
                    </a:lnTo>
                    <a:lnTo>
                      <a:pt x="6385" y="5806"/>
                    </a:lnTo>
                    <a:lnTo>
                      <a:pt x="6597" y="6057"/>
                    </a:lnTo>
                    <a:lnTo>
                      <a:pt x="6828" y="6289"/>
                    </a:lnTo>
                    <a:lnTo>
                      <a:pt x="7079" y="6482"/>
                    </a:lnTo>
                    <a:lnTo>
                      <a:pt x="7330" y="6636"/>
                    </a:lnTo>
                    <a:lnTo>
                      <a:pt x="7600" y="6771"/>
                    </a:lnTo>
                    <a:lnTo>
                      <a:pt x="7889" y="6867"/>
                    </a:lnTo>
                    <a:lnTo>
                      <a:pt x="8179" y="6925"/>
                    </a:lnTo>
                    <a:lnTo>
                      <a:pt x="8449" y="6945"/>
                    </a:lnTo>
                    <a:lnTo>
                      <a:pt x="8642" y="6945"/>
                    </a:lnTo>
                    <a:lnTo>
                      <a:pt x="8815" y="6906"/>
                    </a:lnTo>
                    <a:lnTo>
                      <a:pt x="9008" y="6867"/>
                    </a:lnTo>
                    <a:lnTo>
                      <a:pt x="9182" y="6809"/>
                    </a:lnTo>
                    <a:lnTo>
                      <a:pt x="9355" y="6732"/>
                    </a:lnTo>
                    <a:lnTo>
                      <a:pt x="9510" y="6655"/>
                    </a:lnTo>
                    <a:lnTo>
                      <a:pt x="9664" y="6559"/>
                    </a:lnTo>
                    <a:lnTo>
                      <a:pt x="9799" y="6443"/>
                    </a:lnTo>
                    <a:lnTo>
                      <a:pt x="10088" y="6212"/>
                    </a:lnTo>
                    <a:lnTo>
                      <a:pt x="10339" y="5922"/>
                    </a:lnTo>
                    <a:lnTo>
                      <a:pt x="10570" y="5633"/>
                    </a:lnTo>
                    <a:lnTo>
                      <a:pt x="11014" y="5016"/>
                    </a:lnTo>
                    <a:lnTo>
                      <a:pt x="11284" y="4630"/>
                    </a:lnTo>
                    <a:lnTo>
                      <a:pt x="11573" y="4263"/>
                    </a:lnTo>
                    <a:lnTo>
                      <a:pt x="11708" y="4109"/>
                    </a:lnTo>
                    <a:lnTo>
                      <a:pt x="11805" y="3993"/>
                    </a:lnTo>
                    <a:lnTo>
                      <a:pt x="11921" y="3916"/>
                    </a:lnTo>
                    <a:lnTo>
                      <a:pt x="12056" y="3839"/>
                    </a:lnTo>
                    <a:lnTo>
                      <a:pt x="12210" y="3781"/>
                    </a:lnTo>
                    <a:lnTo>
                      <a:pt x="12345" y="3762"/>
                    </a:lnTo>
                    <a:lnTo>
                      <a:pt x="12422" y="3762"/>
                    </a:lnTo>
                    <a:lnTo>
                      <a:pt x="12499" y="3781"/>
                    </a:lnTo>
                    <a:lnTo>
                      <a:pt x="12615" y="3858"/>
                    </a:lnTo>
                    <a:lnTo>
                      <a:pt x="12731" y="3974"/>
                    </a:lnTo>
                    <a:lnTo>
                      <a:pt x="12827" y="4109"/>
                    </a:lnTo>
                    <a:lnTo>
                      <a:pt x="12924" y="4244"/>
                    </a:lnTo>
                    <a:lnTo>
                      <a:pt x="13001" y="4360"/>
                    </a:lnTo>
                    <a:lnTo>
                      <a:pt x="13116" y="4533"/>
                    </a:lnTo>
                    <a:lnTo>
                      <a:pt x="13232" y="4668"/>
                    </a:lnTo>
                    <a:lnTo>
                      <a:pt x="13367" y="4823"/>
                    </a:lnTo>
                    <a:lnTo>
                      <a:pt x="13521" y="4958"/>
                    </a:lnTo>
                    <a:lnTo>
                      <a:pt x="13676" y="5074"/>
                    </a:lnTo>
                    <a:lnTo>
                      <a:pt x="13830" y="5189"/>
                    </a:lnTo>
                    <a:lnTo>
                      <a:pt x="13984" y="5286"/>
                    </a:lnTo>
                    <a:lnTo>
                      <a:pt x="14158" y="5382"/>
                    </a:lnTo>
                    <a:lnTo>
                      <a:pt x="14351" y="5459"/>
                    </a:lnTo>
                    <a:lnTo>
                      <a:pt x="14524" y="5517"/>
                    </a:lnTo>
                    <a:lnTo>
                      <a:pt x="14717" y="5575"/>
                    </a:lnTo>
                    <a:lnTo>
                      <a:pt x="14910" y="5633"/>
                    </a:lnTo>
                    <a:lnTo>
                      <a:pt x="15103" y="5652"/>
                    </a:lnTo>
                    <a:lnTo>
                      <a:pt x="15296" y="5671"/>
                    </a:lnTo>
                    <a:lnTo>
                      <a:pt x="15489" y="5691"/>
                    </a:lnTo>
                    <a:lnTo>
                      <a:pt x="15682" y="5671"/>
                    </a:lnTo>
                    <a:lnTo>
                      <a:pt x="15971" y="5633"/>
                    </a:lnTo>
                    <a:lnTo>
                      <a:pt x="16299" y="5536"/>
                    </a:lnTo>
                    <a:lnTo>
                      <a:pt x="16646" y="5401"/>
                    </a:lnTo>
                    <a:lnTo>
                      <a:pt x="16974" y="5228"/>
                    </a:lnTo>
                    <a:lnTo>
                      <a:pt x="17302" y="5016"/>
                    </a:lnTo>
                    <a:lnTo>
                      <a:pt x="17611" y="4784"/>
                    </a:lnTo>
                    <a:lnTo>
                      <a:pt x="17746" y="4649"/>
                    </a:lnTo>
                    <a:lnTo>
                      <a:pt x="17881" y="4514"/>
                    </a:lnTo>
                    <a:lnTo>
                      <a:pt x="17996" y="4379"/>
                    </a:lnTo>
                    <a:lnTo>
                      <a:pt x="18093" y="4225"/>
                    </a:lnTo>
                    <a:lnTo>
                      <a:pt x="18189" y="4071"/>
                    </a:lnTo>
                    <a:lnTo>
                      <a:pt x="18266" y="3916"/>
                    </a:lnTo>
                    <a:lnTo>
                      <a:pt x="18324" y="3762"/>
                    </a:lnTo>
                    <a:lnTo>
                      <a:pt x="18363" y="3608"/>
                    </a:lnTo>
                    <a:lnTo>
                      <a:pt x="18363" y="3453"/>
                    </a:lnTo>
                    <a:lnTo>
                      <a:pt x="18363" y="3280"/>
                    </a:lnTo>
                    <a:lnTo>
                      <a:pt x="18344" y="3125"/>
                    </a:lnTo>
                    <a:lnTo>
                      <a:pt x="18305" y="2990"/>
                    </a:lnTo>
                    <a:lnTo>
                      <a:pt x="18209" y="2759"/>
                    </a:lnTo>
                    <a:lnTo>
                      <a:pt x="18074" y="2566"/>
                    </a:lnTo>
                    <a:lnTo>
                      <a:pt x="17939" y="2373"/>
                    </a:lnTo>
                    <a:lnTo>
                      <a:pt x="17765" y="2219"/>
                    </a:lnTo>
                    <a:lnTo>
                      <a:pt x="17591" y="2084"/>
                    </a:lnTo>
                    <a:lnTo>
                      <a:pt x="17418" y="1968"/>
                    </a:lnTo>
                    <a:lnTo>
                      <a:pt x="17225" y="1852"/>
                    </a:lnTo>
                    <a:lnTo>
                      <a:pt x="17051" y="1775"/>
                    </a:lnTo>
                    <a:lnTo>
                      <a:pt x="16743" y="1640"/>
                    </a:lnTo>
                    <a:lnTo>
                      <a:pt x="16415" y="1524"/>
                    </a:lnTo>
                    <a:lnTo>
                      <a:pt x="16087" y="1447"/>
                    </a:lnTo>
                    <a:lnTo>
                      <a:pt x="15759" y="1370"/>
                    </a:lnTo>
                    <a:lnTo>
                      <a:pt x="15084" y="1254"/>
                    </a:lnTo>
                    <a:lnTo>
                      <a:pt x="14428" y="1177"/>
                    </a:lnTo>
                    <a:lnTo>
                      <a:pt x="13734" y="1100"/>
                    </a:lnTo>
                    <a:lnTo>
                      <a:pt x="13386" y="1042"/>
                    </a:lnTo>
                    <a:lnTo>
                      <a:pt x="13039" y="984"/>
                    </a:lnTo>
                    <a:lnTo>
                      <a:pt x="12692" y="907"/>
                    </a:lnTo>
                    <a:lnTo>
                      <a:pt x="12364" y="811"/>
                    </a:lnTo>
                    <a:lnTo>
                      <a:pt x="12036" y="676"/>
                    </a:lnTo>
                    <a:lnTo>
                      <a:pt x="11728" y="541"/>
                    </a:lnTo>
                    <a:lnTo>
                      <a:pt x="11458" y="386"/>
                    </a:lnTo>
                    <a:lnTo>
                      <a:pt x="11207" y="251"/>
                    </a:lnTo>
                    <a:lnTo>
                      <a:pt x="10956" y="116"/>
                    </a:lnTo>
                    <a:lnTo>
                      <a:pt x="10821" y="78"/>
                    </a:lnTo>
                    <a:lnTo>
                      <a:pt x="10667" y="39"/>
                    </a:lnTo>
                    <a:lnTo>
                      <a:pt x="10532" y="1"/>
                    </a:lnTo>
                    <a:close/>
                  </a:path>
                </a:pathLst>
              </a:custGeom>
              <a:gradFill>
                <a:gsLst>
                  <a:gs pos="0">
                    <a:schemeClr val="lt1"/>
                  </a:gs>
                  <a:gs pos="100000">
                    <a:srgbClr val="B6C9DB"/>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2048" name="Google Shape;2048;p31"/>
          <p:cNvPicPr preferRelativeResize="0"/>
          <p:nvPr/>
        </p:nvPicPr>
        <p:blipFill>
          <a:blip r:embed="rId4">
            <a:alphaModFix/>
          </a:blip>
          <a:stretch>
            <a:fillRect/>
          </a:stretch>
        </p:blipFill>
        <p:spPr>
          <a:xfrm flipH="1">
            <a:off x="-55537" y="-103338"/>
            <a:ext cx="2858475" cy="882600"/>
          </a:xfrm>
          <a:prstGeom prst="rect">
            <a:avLst/>
          </a:prstGeom>
          <a:noFill/>
          <a:ln>
            <a:noFill/>
          </a:ln>
        </p:spPr>
      </p:pic>
      <p:pic>
        <p:nvPicPr>
          <p:cNvPr id="2049" name="Google Shape;2049;p31"/>
          <p:cNvPicPr preferRelativeResize="0"/>
          <p:nvPr/>
        </p:nvPicPr>
        <p:blipFill rotWithShape="1">
          <a:blip r:embed="rId4">
            <a:alphaModFix/>
          </a:blip>
          <a:srcRect l="26699" r="-26699"/>
          <a:stretch/>
        </p:blipFill>
        <p:spPr>
          <a:xfrm flipH="1">
            <a:off x="6285525" y="-103338"/>
            <a:ext cx="2858475" cy="882600"/>
          </a:xfrm>
          <a:prstGeom prst="rect">
            <a:avLst/>
          </a:prstGeom>
          <a:noFill/>
          <a:ln>
            <a:noFill/>
          </a:ln>
        </p:spPr>
      </p:pic>
      <p:sp>
        <p:nvSpPr>
          <p:cNvPr id="2050" name="Google Shape;2050;p31"/>
          <p:cNvSpPr/>
          <p:nvPr/>
        </p:nvSpPr>
        <p:spPr>
          <a:xfrm>
            <a:off x="8641338" y="996823"/>
            <a:ext cx="413993" cy="411886"/>
          </a:xfrm>
          <a:custGeom>
            <a:avLst/>
            <a:gdLst/>
            <a:ahLst/>
            <a:cxnLst/>
            <a:rect l="l" t="t" r="r" b="b"/>
            <a:pathLst>
              <a:path w="11393" h="11335" extrusionOk="0">
                <a:moveTo>
                  <a:pt x="5773" y="4641"/>
                </a:moveTo>
                <a:lnTo>
                  <a:pt x="5965" y="4661"/>
                </a:lnTo>
                <a:lnTo>
                  <a:pt x="6157" y="4718"/>
                </a:lnTo>
                <a:lnTo>
                  <a:pt x="6310" y="4795"/>
                </a:lnTo>
                <a:lnTo>
                  <a:pt x="6464" y="4929"/>
                </a:lnTo>
                <a:lnTo>
                  <a:pt x="6579" y="5063"/>
                </a:lnTo>
                <a:lnTo>
                  <a:pt x="6655" y="5236"/>
                </a:lnTo>
                <a:lnTo>
                  <a:pt x="6713" y="5409"/>
                </a:lnTo>
                <a:lnTo>
                  <a:pt x="6732" y="5600"/>
                </a:lnTo>
                <a:lnTo>
                  <a:pt x="6713" y="5792"/>
                </a:lnTo>
                <a:lnTo>
                  <a:pt x="6655" y="5984"/>
                </a:lnTo>
                <a:lnTo>
                  <a:pt x="6579" y="6137"/>
                </a:lnTo>
                <a:lnTo>
                  <a:pt x="6464" y="6291"/>
                </a:lnTo>
                <a:lnTo>
                  <a:pt x="6310" y="6406"/>
                </a:lnTo>
                <a:lnTo>
                  <a:pt x="6157" y="6483"/>
                </a:lnTo>
                <a:lnTo>
                  <a:pt x="5965" y="6540"/>
                </a:lnTo>
                <a:lnTo>
                  <a:pt x="5773" y="6559"/>
                </a:lnTo>
                <a:lnTo>
                  <a:pt x="5581" y="6540"/>
                </a:lnTo>
                <a:lnTo>
                  <a:pt x="5390" y="6483"/>
                </a:lnTo>
                <a:lnTo>
                  <a:pt x="5236" y="6406"/>
                </a:lnTo>
                <a:lnTo>
                  <a:pt x="5083" y="6291"/>
                </a:lnTo>
                <a:lnTo>
                  <a:pt x="4968" y="6137"/>
                </a:lnTo>
                <a:lnTo>
                  <a:pt x="4891" y="5984"/>
                </a:lnTo>
                <a:lnTo>
                  <a:pt x="4833" y="5792"/>
                </a:lnTo>
                <a:lnTo>
                  <a:pt x="4814" y="5600"/>
                </a:lnTo>
                <a:lnTo>
                  <a:pt x="4833" y="5409"/>
                </a:lnTo>
                <a:lnTo>
                  <a:pt x="4891" y="5236"/>
                </a:lnTo>
                <a:lnTo>
                  <a:pt x="4968" y="5063"/>
                </a:lnTo>
                <a:lnTo>
                  <a:pt x="5083" y="4929"/>
                </a:lnTo>
                <a:lnTo>
                  <a:pt x="5236" y="4795"/>
                </a:lnTo>
                <a:lnTo>
                  <a:pt x="5390" y="4718"/>
                </a:lnTo>
                <a:lnTo>
                  <a:pt x="5581" y="4661"/>
                </a:lnTo>
                <a:lnTo>
                  <a:pt x="5773" y="4641"/>
                </a:lnTo>
                <a:close/>
                <a:moveTo>
                  <a:pt x="5696" y="0"/>
                </a:moveTo>
                <a:lnTo>
                  <a:pt x="5620" y="58"/>
                </a:lnTo>
                <a:lnTo>
                  <a:pt x="5581" y="115"/>
                </a:lnTo>
                <a:lnTo>
                  <a:pt x="5562" y="192"/>
                </a:lnTo>
                <a:lnTo>
                  <a:pt x="5562" y="1151"/>
                </a:lnTo>
                <a:lnTo>
                  <a:pt x="4738" y="345"/>
                </a:lnTo>
                <a:lnTo>
                  <a:pt x="4680" y="288"/>
                </a:lnTo>
                <a:lnTo>
                  <a:pt x="4507" y="288"/>
                </a:lnTo>
                <a:lnTo>
                  <a:pt x="4450" y="345"/>
                </a:lnTo>
                <a:lnTo>
                  <a:pt x="4392" y="422"/>
                </a:lnTo>
                <a:lnTo>
                  <a:pt x="4392" y="499"/>
                </a:lnTo>
                <a:lnTo>
                  <a:pt x="4392" y="576"/>
                </a:lnTo>
                <a:lnTo>
                  <a:pt x="4450" y="633"/>
                </a:lnTo>
                <a:lnTo>
                  <a:pt x="5562" y="1765"/>
                </a:lnTo>
                <a:lnTo>
                  <a:pt x="5562" y="2302"/>
                </a:lnTo>
                <a:lnTo>
                  <a:pt x="4757" y="1477"/>
                </a:lnTo>
                <a:lnTo>
                  <a:pt x="4680" y="1439"/>
                </a:lnTo>
                <a:lnTo>
                  <a:pt x="4603" y="1419"/>
                </a:lnTo>
                <a:lnTo>
                  <a:pt x="4527" y="1439"/>
                </a:lnTo>
                <a:lnTo>
                  <a:pt x="4450" y="1496"/>
                </a:lnTo>
                <a:lnTo>
                  <a:pt x="4412" y="1554"/>
                </a:lnTo>
                <a:lnTo>
                  <a:pt x="4392" y="1630"/>
                </a:lnTo>
                <a:lnTo>
                  <a:pt x="4412" y="1707"/>
                </a:lnTo>
                <a:lnTo>
                  <a:pt x="4450" y="1784"/>
                </a:lnTo>
                <a:lnTo>
                  <a:pt x="5562" y="2896"/>
                </a:lnTo>
                <a:lnTo>
                  <a:pt x="5562" y="4239"/>
                </a:lnTo>
                <a:lnTo>
                  <a:pt x="5390" y="4277"/>
                </a:lnTo>
                <a:lnTo>
                  <a:pt x="5236" y="4335"/>
                </a:lnTo>
                <a:lnTo>
                  <a:pt x="5083" y="4392"/>
                </a:lnTo>
                <a:lnTo>
                  <a:pt x="4949" y="4488"/>
                </a:lnTo>
                <a:lnTo>
                  <a:pt x="3932" y="3472"/>
                </a:lnTo>
                <a:lnTo>
                  <a:pt x="3932" y="1899"/>
                </a:lnTo>
                <a:lnTo>
                  <a:pt x="3913" y="1822"/>
                </a:lnTo>
                <a:lnTo>
                  <a:pt x="3874" y="1745"/>
                </a:lnTo>
                <a:lnTo>
                  <a:pt x="3817" y="1707"/>
                </a:lnTo>
                <a:lnTo>
                  <a:pt x="3721" y="1688"/>
                </a:lnTo>
                <a:lnTo>
                  <a:pt x="3644" y="1707"/>
                </a:lnTo>
                <a:lnTo>
                  <a:pt x="3587" y="1745"/>
                </a:lnTo>
                <a:lnTo>
                  <a:pt x="3529" y="1822"/>
                </a:lnTo>
                <a:lnTo>
                  <a:pt x="3510" y="1899"/>
                </a:lnTo>
                <a:lnTo>
                  <a:pt x="3510" y="3050"/>
                </a:lnTo>
                <a:lnTo>
                  <a:pt x="3127" y="2666"/>
                </a:lnTo>
                <a:lnTo>
                  <a:pt x="3127" y="1093"/>
                </a:lnTo>
                <a:lnTo>
                  <a:pt x="3107" y="997"/>
                </a:lnTo>
                <a:lnTo>
                  <a:pt x="3069" y="940"/>
                </a:lnTo>
                <a:lnTo>
                  <a:pt x="3011" y="902"/>
                </a:lnTo>
                <a:lnTo>
                  <a:pt x="2916" y="882"/>
                </a:lnTo>
                <a:lnTo>
                  <a:pt x="2839" y="902"/>
                </a:lnTo>
                <a:lnTo>
                  <a:pt x="2781" y="940"/>
                </a:lnTo>
                <a:lnTo>
                  <a:pt x="2724" y="997"/>
                </a:lnTo>
                <a:lnTo>
                  <a:pt x="2705" y="1093"/>
                </a:lnTo>
                <a:lnTo>
                  <a:pt x="2705" y="2244"/>
                </a:lnTo>
                <a:lnTo>
                  <a:pt x="2033" y="1573"/>
                </a:lnTo>
                <a:lnTo>
                  <a:pt x="1976" y="1515"/>
                </a:lnTo>
                <a:lnTo>
                  <a:pt x="1880" y="1496"/>
                </a:lnTo>
                <a:lnTo>
                  <a:pt x="1803" y="1515"/>
                </a:lnTo>
                <a:lnTo>
                  <a:pt x="1746" y="1554"/>
                </a:lnTo>
                <a:lnTo>
                  <a:pt x="1688" y="1630"/>
                </a:lnTo>
                <a:lnTo>
                  <a:pt x="1669" y="1707"/>
                </a:lnTo>
                <a:lnTo>
                  <a:pt x="1688" y="1784"/>
                </a:lnTo>
                <a:lnTo>
                  <a:pt x="1746" y="1861"/>
                </a:lnTo>
                <a:lnTo>
                  <a:pt x="2455" y="2570"/>
                </a:lnTo>
                <a:lnTo>
                  <a:pt x="1228" y="2570"/>
                </a:lnTo>
                <a:lnTo>
                  <a:pt x="1151" y="2589"/>
                </a:lnTo>
                <a:lnTo>
                  <a:pt x="1074" y="2628"/>
                </a:lnTo>
                <a:lnTo>
                  <a:pt x="1036" y="2704"/>
                </a:lnTo>
                <a:lnTo>
                  <a:pt x="1017" y="2781"/>
                </a:lnTo>
                <a:lnTo>
                  <a:pt x="1036" y="2858"/>
                </a:lnTo>
                <a:lnTo>
                  <a:pt x="1074" y="2935"/>
                </a:lnTo>
                <a:lnTo>
                  <a:pt x="1151" y="2973"/>
                </a:lnTo>
                <a:lnTo>
                  <a:pt x="1228" y="2992"/>
                </a:lnTo>
                <a:lnTo>
                  <a:pt x="2858" y="2992"/>
                </a:lnTo>
                <a:lnTo>
                  <a:pt x="3242" y="3376"/>
                </a:lnTo>
                <a:lnTo>
                  <a:pt x="2052" y="3376"/>
                </a:lnTo>
                <a:lnTo>
                  <a:pt x="1957" y="3395"/>
                </a:lnTo>
                <a:lnTo>
                  <a:pt x="1899" y="3433"/>
                </a:lnTo>
                <a:lnTo>
                  <a:pt x="1842" y="3510"/>
                </a:lnTo>
                <a:lnTo>
                  <a:pt x="1842" y="3587"/>
                </a:lnTo>
                <a:lnTo>
                  <a:pt x="1842" y="3663"/>
                </a:lnTo>
                <a:lnTo>
                  <a:pt x="1899" y="3740"/>
                </a:lnTo>
                <a:lnTo>
                  <a:pt x="1957" y="3778"/>
                </a:lnTo>
                <a:lnTo>
                  <a:pt x="2033" y="3798"/>
                </a:lnTo>
                <a:lnTo>
                  <a:pt x="3664" y="3798"/>
                </a:lnTo>
                <a:lnTo>
                  <a:pt x="4661" y="4795"/>
                </a:lnTo>
                <a:lnTo>
                  <a:pt x="4565" y="4929"/>
                </a:lnTo>
                <a:lnTo>
                  <a:pt x="4507" y="5063"/>
                </a:lnTo>
                <a:lnTo>
                  <a:pt x="4450" y="5217"/>
                </a:lnTo>
                <a:lnTo>
                  <a:pt x="4412" y="5370"/>
                </a:lnTo>
                <a:lnTo>
                  <a:pt x="2935" y="5370"/>
                </a:lnTo>
                <a:lnTo>
                  <a:pt x="1803" y="4220"/>
                </a:lnTo>
                <a:lnTo>
                  <a:pt x="1726" y="4181"/>
                </a:lnTo>
                <a:lnTo>
                  <a:pt x="1650" y="4162"/>
                </a:lnTo>
                <a:lnTo>
                  <a:pt x="1573" y="4181"/>
                </a:lnTo>
                <a:lnTo>
                  <a:pt x="1496" y="4220"/>
                </a:lnTo>
                <a:lnTo>
                  <a:pt x="1458" y="4296"/>
                </a:lnTo>
                <a:lnTo>
                  <a:pt x="1439" y="4373"/>
                </a:lnTo>
                <a:lnTo>
                  <a:pt x="1458" y="4450"/>
                </a:lnTo>
                <a:lnTo>
                  <a:pt x="1496" y="4526"/>
                </a:lnTo>
                <a:lnTo>
                  <a:pt x="2359" y="5370"/>
                </a:lnTo>
                <a:lnTo>
                  <a:pt x="1803" y="5370"/>
                </a:lnTo>
                <a:lnTo>
                  <a:pt x="652" y="4220"/>
                </a:lnTo>
                <a:lnTo>
                  <a:pt x="576" y="4181"/>
                </a:lnTo>
                <a:lnTo>
                  <a:pt x="499" y="4162"/>
                </a:lnTo>
                <a:lnTo>
                  <a:pt x="422" y="4181"/>
                </a:lnTo>
                <a:lnTo>
                  <a:pt x="346" y="4220"/>
                </a:lnTo>
                <a:lnTo>
                  <a:pt x="307" y="4296"/>
                </a:lnTo>
                <a:lnTo>
                  <a:pt x="288" y="4373"/>
                </a:lnTo>
                <a:lnTo>
                  <a:pt x="307" y="4450"/>
                </a:lnTo>
                <a:lnTo>
                  <a:pt x="346" y="4526"/>
                </a:lnTo>
                <a:lnTo>
                  <a:pt x="1209" y="5370"/>
                </a:lnTo>
                <a:lnTo>
                  <a:pt x="211" y="5370"/>
                </a:lnTo>
                <a:lnTo>
                  <a:pt x="135" y="5389"/>
                </a:lnTo>
                <a:lnTo>
                  <a:pt x="58" y="5447"/>
                </a:lnTo>
                <a:lnTo>
                  <a:pt x="20" y="5505"/>
                </a:lnTo>
                <a:lnTo>
                  <a:pt x="0" y="5581"/>
                </a:lnTo>
                <a:lnTo>
                  <a:pt x="20" y="5677"/>
                </a:lnTo>
                <a:lnTo>
                  <a:pt x="58" y="5735"/>
                </a:lnTo>
                <a:lnTo>
                  <a:pt x="135" y="5773"/>
                </a:lnTo>
                <a:lnTo>
                  <a:pt x="211" y="5792"/>
                </a:lnTo>
                <a:lnTo>
                  <a:pt x="1170" y="5792"/>
                </a:lnTo>
                <a:lnTo>
                  <a:pt x="346" y="6617"/>
                </a:lnTo>
                <a:lnTo>
                  <a:pt x="307" y="6674"/>
                </a:lnTo>
                <a:lnTo>
                  <a:pt x="288" y="6770"/>
                </a:lnTo>
                <a:lnTo>
                  <a:pt x="307" y="6847"/>
                </a:lnTo>
                <a:lnTo>
                  <a:pt x="346" y="6905"/>
                </a:lnTo>
                <a:lnTo>
                  <a:pt x="422" y="6962"/>
                </a:lnTo>
                <a:lnTo>
                  <a:pt x="499" y="6981"/>
                </a:lnTo>
                <a:lnTo>
                  <a:pt x="576" y="6962"/>
                </a:lnTo>
                <a:lnTo>
                  <a:pt x="652" y="6905"/>
                </a:lnTo>
                <a:lnTo>
                  <a:pt x="1765" y="5792"/>
                </a:lnTo>
                <a:lnTo>
                  <a:pt x="2302" y="5792"/>
                </a:lnTo>
                <a:lnTo>
                  <a:pt x="1496" y="6617"/>
                </a:lnTo>
                <a:lnTo>
                  <a:pt x="1458" y="6674"/>
                </a:lnTo>
                <a:lnTo>
                  <a:pt x="1439" y="6751"/>
                </a:lnTo>
                <a:lnTo>
                  <a:pt x="1458" y="6828"/>
                </a:lnTo>
                <a:lnTo>
                  <a:pt x="1496" y="6905"/>
                </a:lnTo>
                <a:lnTo>
                  <a:pt x="1573" y="6943"/>
                </a:lnTo>
                <a:lnTo>
                  <a:pt x="1650" y="6962"/>
                </a:lnTo>
                <a:lnTo>
                  <a:pt x="1726" y="6943"/>
                </a:lnTo>
                <a:lnTo>
                  <a:pt x="1803" y="6905"/>
                </a:lnTo>
                <a:lnTo>
                  <a:pt x="2896" y="5792"/>
                </a:lnTo>
                <a:lnTo>
                  <a:pt x="4412" y="5792"/>
                </a:lnTo>
                <a:lnTo>
                  <a:pt x="4431" y="5965"/>
                </a:lnTo>
                <a:lnTo>
                  <a:pt x="4488" y="6118"/>
                </a:lnTo>
                <a:lnTo>
                  <a:pt x="4565" y="6272"/>
                </a:lnTo>
                <a:lnTo>
                  <a:pt x="4661" y="6406"/>
                </a:lnTo>
                <a:lnTo>
                  <a:pt x="3664" y="7422"/>
                </a:lnTo>
                <a:lnTo>
                  <a:pt x="2033" y="7422"/>
                </a:lnTo>
                <a:lnTo>
                  <a:pt x="1957" y="7442"/>
                </a:lnTo>
                <a:lnTo>
                  <a:pt x="1899" y="7480"/>
                </a:lnTo>
                <a:lnTo>
                  <a:pt x="1842" y="7557"/>
                </a:lnTo>
                <a:lnTo>
                  <a:pt x="1822" y="7633"/>
                </a:lnTo>
                <a:lnTo>
                  <a:pt x="1842" y="7710"/>
                </a:lnTo>
                <a:lnTo>
                  <a:pt x="1899" y="7787"/>
                </a:lnTo>
                <a:lnTo>
                  <a:pt x="1957" y="7825"/>
                </a:lnTo>
                <a:lnTo>
                  <a:pt x="2033" y="7844"/>
                </a:lnTo>
                <a:lnTo>
                  <a:pt x="3242" y="7844"/>
                </a:lnTo>
                <a:lnTo>
                  <a:pt x="2858" y="8228"/>
                </a:lnTo>
                <a:lnTo>
                  <a:pt x="1228" y="8228"/>
                </a:lnTo>
                <a:lnTo>
                  <a:pt x="1151" y="8247"/>
                </a:lnTo>
                <a:lnTo>
                  <a:pt x="1074" y="8286"/>
                </a:lnTo>
                <a:lnTo>
                  <a:pt x="1036" y="8362"/>
                </a:lnTo>
                <a:lnTo>
                  <a:pt x="1017" y="8439"/>
                </a:lnTo>
                <a:lnTo>
                  <a:pt x="1036" y="8516"/>
                </a:lnTo>
                <a:lnTo>
                  <a:pt x="1074" y="8592"/>
                </a:lnTo>
                <a:lnTo>
                  <a:pt x="1151" y="8631"/>
                </a:lnTo>
                <a:lnTo>
                  <a:pt x="1228" y="8650"/>
                </a:lnTo>
                <a:lnTo>
                  <a:pt x="2455" y="8650"/>
                </a:lnTo>
                <a:lnTo>
                  <a:pt x="1746" y="9360"/>
                </a:lnTo>
                <a:lnTo>
                  <a:pt x="1688" y="9436"/>
                </a:lnTo>
                <a:lnTo>
                  <a:pt x="1688" y="9513"/>
                </a:lnTo>
                <a:lnTo>
                  <a:pt x="1688" y="9590"/>
                </a:lnTo>
                <a:lnTo>
                  <a:pt x="1746" y="9647"/>
                </a:lnTo>
                <a:lnTo>
                  <a:pt x="1822" y="9705"/>
                </a:lnTo>
                <a:lnTo>
                  <a:pt x="1899" y="9724"/>
                </a:lnTo>
                <a:lnTo>
                  <a:pt x="1976" y="9705"/>
                </a:lnTo>
                <a:lnTo>
                  <a:pt x="2033" y="9647"/>
                </a:lnTo>
                <a:lnTo>
                  <a:pt x="2724" y="8976"/>
                </a:lnTo>
                <a:lnTo>
                  <a:pt x="2724" y="10127"/>
                </a:lnTo>
                <a:lnTo>
                  <a:pt x="2743" y="10203"/>
                </a:lnTo>
                <a:lnTo>
                  <a:pt x="2781" y="10280"/>
                </a:lnTo>
                <a:lnTo>
                  <a:pt x="2839" y="10318"/>
                </a:lnTo>
                <a:lnTo>
                  <a:pt x="2935" y="10338"/>
                </a:lnTo>
                <a:lnTo>
                  <a:pt x="3011" y="10318"/>
                </a:lnTo>
                <a:lnTo>
                  <a:pt x="3088" y="10280"/>
                </a:lnTo>
                <a:lnTo>
                  <a:pt x="3127" y="10203"/>
                </a:lnTo>
                <a:lnTo>
                  <a:pt x="3146" y="10127"/>
                </a:lnTo>
                <a:lnTo>
                  <a:pt x="3127" y="8554"/>
                </a:lnTo>
                <a:lnTo>
                  <a:pt x="3510" y="8151"/>
                </a:lnTo>
                <a:lnTo>
                  <a:pt x="3529" y="9302"/>
                </a:lnTo>
                <a:lnTo>
                  <a:pt x="3548" y="9398"/>
                </a:lnTo>
                <a:lnTo>
                  <a:pt x="3587" y="9455"/>
                </a:lnTo>
                <a:lnTo>
                  <a:pt x="3644" y="9494"/>
                </a:lnTo>
                <a:lnTo>
                  <a:pt x="3740" y="9513"/>
                </a:lnTo>
                <a:lnTo>
                  <a:pt x="3817" y="9494"/>
                </a:lnTo>
                <a:lnTo>
                  <a:pt x="3874" y="9455"/>
                </a:lnTo>
                <a:lnTo>
                  <a:pt x="3932" y="9398"/>
                </a:lnTo>
                <a:lnTo>
                  <a:pt x="3932" y="9302"/>
                </a:lnTo>
                <a:lnTo>
                  <a:pt x="3932" y="7729"/>
                </a:lnTo>
                <a:lnTo>
                  <a:pt x="4949" y="6713"/>
                </a:lnTo>
                <a:lnTo>
                  <a:pt x="5102" y="6809"/>
                </a:lnTo>
                <a:lnTo>
                  <a:pt x="5255" y="6885"/>
                </a:lnTo>
                <a:lnTo>
                  <a:pt x="5428" y="6943"/>
                </a:lnTo>
                <a:lnTo>
                  <a:pt x="5601" y="6981"/>
                </a:lnTo>
                <a:lnTo>
                  <a:pt x="5601" y="8401"/>
                </a:lnTo>
                <a:lnTo>
                  <a:pt x="4450" y="9551"/>
                </a:lnTo>
                <a:lnTo>
                  <a:pt x="4412" y="9609"/>
                </a:lnTo>
                <a:lnTo>
                  <a:pt x="4392" y="9686"/>
                </a:lnTo>
                <a:lnTo>
                  <a:pt x="4412" y="9781"/>
                </a:lnTo>
                <a:lnTo>
                  <a:pt x="4450" y="9839"/>
                </a:lnTo>
                <a:lnTo>
                  <a:pt x="4527" y="9897"/>
                </a:lnTo>
                <a:lnTo>
                  <a:pt x="4680" y="9897"/>
                </a:lnTo>
                <a:lnTo>
                  <a:pt x="4757" y="9839"/>
                </a:lnTo>
                <a:lnTo>
                  <a:pt x="5601" y="8995"/>
                </a:lnTo>
                <a:lnTo>
                  <a:pt x="5601" y="9532"/>
                </a:lnTo>
                <a:lnTo>
                  <a:pt x="4450" y="10683"/>
                </a:lnTo>
                <a:lnTo>
                  <a:pt x="4392" y="10760"/>
                </a:lnTo>
                <a:lnTo>
                  <a:pt x="4392" y="10836"/>
                </a:lnTo>
                <a:lnTo>
                  <a:pt x="4392" y="10913"/>
                </a:lnTo>
                <a:lnTo>
                  <a:pt x="4450" y="10990"/>
                </a:lnTo>
                <a:lnTo>
                  <a:pt x="4507" y="11028"/>
                </a:lnTo>
                <a:lnTo>
                  <a:pt x="4584" y="11047"/>
                </a:lnTo>
                <a:lnTo>
                  <a:pt x="4680" y="11028"/>
                </a:lnTo>
                <a:lnTo>
                  <a:pt x="4738" y="10990"/>
                </a:lnTo>
                <a:lnTo>
                  <a:pt x="5601" y="10127"/>
                </a:lnTo>
                <a:lnTo>
                  <a:pt x="5601" y="11124"/>
                </a:lnTo>
                <a:lnTo>
                  <a:pt x="5620" y="11220"/>
                </a:lnTo>
                <a:lnTo>
                  <a:pt x="5658" y="11277"/>
                </a:lnTo>
                <a:lnTo>
                  <a:pt x="5735" y="11316"/>
                </a:lnTo>
                <a:lnTo>
                  <a:pt x="5812" y="11335"/>
                </a:lnTo>
                <a:lnTo>
                  <a:pt x="5888" y="11316"/>
                </a:lnTo>
                <a:lnTo>
                  <a:pt x="5965" y="11277"/>
                </a:lnTo>
                <a:lnTo>
                  <a:pt x="6003" y="11201"/>
                </a:lnTo>
                <a:lnTo>
                  <a:pt x="6023" y="11124"/>
                </a:lnTo>
                <a:lnTo>
                  <a:pt x="6023" y="10165"/>
                </a:lnTo>
                <a:lnTo>
                  <a:pt x="6847" y="10990"/>
                </a:lnTo>
                <a:lnTo>
                  <a:pt x="6905" y="11028"/>
                </a:lnTo>
                <a:lnTo>
                  <a:pt x="6981" y="11047"/>
                </a:lnTo>
                <a:lnTo>
                  <a:pt x="7058" y="11028"/>
                </a:lnTo>
                <a:lnTo>
                  <a:pt x="7135" y="10990"/>
                </a:lnTo>
                <a:lnTo>
                  <a:pt x="7173" y="10913"/>
                </a:lnTo>
                <a:lnTo>
                  <a:pt x="7192" y="10836"/>
                </a:lnTo>
                <a:lnTo>
                  <a:pt x="7173" y="10760"/>
                </a:lnTo>
                <a:lnTo>
                  <a:pt x="7135" y="10683"/>
                </a:lnTo>
                <a:lnTo>
                  <a:pt x="6023" y="9571"/>
                </a:lnTo>
                <a:lnTo>
                  <a:pt x="6023" y="9033"/>
                </a:lnTo>
                <a:lnTo>
                  <a:pt x="6828" y="9839"/>
                </a:lnTo>
                <a:lnTo>
                  <a:pt x="6905" y="9897"/>
                </a:lnTo>
                <a:lnTo>
                  <a:pt x="7058" y="9897"/>
                </a:lnTo>
                <a:lnTo>
                  <a:pt x="7135" y="9839"/>
                </a:lnTo>
                <a:lnTo>
                  <a:pt x="7173" y="9781"/>
                </a:lnTo>
                <a:lnTo>
                  <a:pt x="7192" y="9686"/>
                </a:lnTo>
                <a:lnTo>
                  <a:pt x="7173" y="9609"/>
                </a:lnTo>
                <a:lnTo>
                  <a:pt x="7135" y="9551"/>
                </a:lnTo>
                <a:lnTo>
                  <a:pt x="6023" y="8439"/>
                </a:lnTo>
                <a:lnTo>
                  <a:pt x="6023" y="6962"/>
                </a:lnTo>
                <a:lnTo>
                  <a:pt x="6176" y="6924"/>
                </a:lnTo>
                <a:lnTo>
                  <a:pt x="6310" y="6866"/>
                </a:lnTo>
                <a:lnTo>
                  <a:pt x="6444" y="6809"/>
                </a:lnTo>
                <a:lnTo>
                  <a:pt x="6579" y="6732"/>
                </a:lnTo>
                <a:lnTo>
                  <a:pt x="7576" y="7729"/>
                </a:lnTo>
                <a:lnTo>
                  <a:pt x="7576" y="9283"/>
                </a:lnTo>
                <a:lnTo>
                  <a:pt x="7595" y="9379"/>
                </a:lnTo>
                <a:lnTo>
                  <a:pt x="7653" y="9436"/>
                </a:lnTo>
                <a:lnTo>
                  <a:pt x="7710" y="9475"/>
                </a:lnTo>
                <a:lnTo>
                  <a:pt x="7787" y="9494"/>
                </a:lnTo>
                <a:lnTo>
                  <a:pt x="7883" y="9475"/>
                </a:lnTo>
                <a:lnTo>
                  <a:pt x="7940" y="9436"/>
                </a:lnTo>
                <a:lnTo>
                  <a:pt x="7979" y="9379"/>
                </a:lnTo>
                <a:lnTo>
                  <a:pt x="7998" y="9283"/>
                </a:lnTo>
                <a:lnTo>
                  <a:pt x="7998" y="8132"/>
                </a:lnTo>
                <a:lnTo>
                  <a:pt x="8382" y="8535"/>
                </a:lnTo>
                <a:lnTo>
                  <a:pt x="8401" y="10108"/>
                </a:lnTo>
                <a:lnTo>
                  <a:pt x="8420" y="10184"/>
                </a:lnTo>
                <a:lnTo>
                  <a:pt x="8458" y="10242"/>
                </a:lnTo>
                <a:lnTo>
                  <a:pt x="8516" y="10299"/>
                </a:lnTo>
                <a:lnTo>
                  <a:pt x="8612" y="10318"/>
                </a:lnTo>
                <a:lnTo>
                  <a:pt x="8688" y="10299"/>
                </a:lnTo>
                <a:lnTo>
                  <a:pt x="8746" y="10242"/>
                </a:lnTo>
                <a:lnTo>
                  <a:pt x="8803" y="10184"/>
                </a:lnTo>
                <a:lnTo>
                  <a:pt x="8823" y="10108"/>
                </a:lnTo>
                <a:lnTo>
                  <a:pt x="8803" y="8938"/>
                </a:lnTo>
                <a:lnTo>
                  <a:pt x="9494" y="9628"/>
                </a:lnTo>
                <a:lnTo>
                  <a:pt x="9551" y="9666"/>
                </a:lnTo>
                <a:lnTo>
                  <a:pt x="9628" y="9686"/>
                </a:lnTo>
                <a:lnTo>
                  <a:pt x="9724" y="9666"/>
                </a:lnTo>
                <a:lnTo>
                  <a:pt x="9782" y="9628"/>
                </a:lnTo>
                <a:lnTo>
                  <a:pt x="9839" y="9551"/>
                </a:lnTo>
                <a:lnTo>
                  <a:pt x="9839" y="9475"/>
                </a:lnTo>
                <a:lnTo>
                  <a:pt x="9839" y="9398"/>
                </a:lnTo>
                <a:lnTo>
                  <a:pt x="9782" y="9321"/>
                </a:lnTo>
                <a:lnTo>
                  <a:pt x="9072" y="8612"/>
                </a:lnTo>
                <a:lnTo>
                  <a:pt x="10280" y="8612"/>
                </a:lnTo>
                <a:lnTo>
                  <a:pt x="10376" y="8592"/>
                </a:lnTo>
                <a:lnTo>
                  <a:pt x="10434" y="8554"/>
                </a:lnTo>
                <a:lnTo>
                  <a:pt x="10491" y="8477"/>
                </a:lnTo>
                <a:lnTo>
                  <a:pt x="10491" y="8401"/>
                </a:lnTo>
                <a:lnTo>
                  <a:pt x="10472" y="8324"/>
                </a:lnTo>
                <a:lnTo>
                  <a:pt x="10434" y="8247"/>
                </a:lnTo>
                <a:lnTo>
                  <a:pt x="10376" y="8209"/>
                </a:lnTo>
                <a:lnTo>
                  <a:pt x="10280" y="8190"/>
                </a:lnTo>
                <a:lnTo>
                  <a:pt x="8650" y="8190"/>
                </a:lnTo>
                <a:lnTo>
                  <a:pt x="8266" y="7806"/>
                </a:lnTo>
                <a:lnTo>
                  <a:pt x="9475" y="7806"/>
                </a:lnTo>
                <a:lnTo>
                  <a:pt x="9551" y="7787"/>
                </a:lnTo>
                <a:lnTo>
                  <a:pt x="9628" y="7748"/>
                </a:lnTo>
                <a:lnTo>
                  <a:pt x="9667" y="7672"/>
                </a:lnTo>
                <a:lnTo>
                  <a:pt x="9686" y="7595"/>
                </a:lnTo>
                <a:lnTo>
                  <a:pt x="9667" y="7518"/>
                </a:lnTo>
                <a:lnTo>
                  <a:pt x="9628" y="7442"/>
                </a:lnTo>
                <a:lnTo>
                  <a:pt x="9551" y="7403"/>
                </a:lnTo>
                <a:lnTo>
                  <a:pt x="9475" y="7384"/>
                </a:lnTo>
                <a:lnTo>
                  <a:pt x="7845" y="7403"/>
                </a:lnTo>
                <a:lnTo>
                  <a:pt x="6886" y="6425"/>
                </a:lnTo>
                <a:lnTo>
                  <a:pt x="6981" y="6291"/>
                </a:lnTo>
                <a:lnTo>
                  <a:pt x="7058" y="6118"/>
                </a:lnTo>
                <a:lnTo>
                  <a:pt x="7116" y="5946"/>
                </a:lnTo>
                <a:lnTo>
                  <a:pt x="7154" y="5754"/>
                </a:lnTo>
                <a:lnTo>
                  <a:pt x="8439" y="5754"/>
                </a:lnTo>
                <a:lnTo>
                  <a:pt x="9590" y="6905"/>
                </a:lnTo>
                <a:lnTo>
                  <a:pt x="9667" y="6962"/>
                </a:lnTo>
                <a:lnTo>
                  <a:pt x="9820" y="6962"/>
                </a:lnTo>
                <a:lnTo>
                  <a:pt x="9897" y="6905"/>
                </a:lnTo>
                <a:lnTo>
                  <a:pt x="9935" y="6847"/>
                </a:lnTo>
                <a:lnTo>
                  <a:pt x="9954" y="6751"/>
                </a:lnTo>
                <a:lnTo>
                  <a:pt x="9935" y="6674"/>
                </a:lnTo>
                <a:lnTo>
                  <a:pt x="9897" y="6617"/>
                </a:lnTo>
                <a:lnTo>
                  <a:pt x="9034" y="5754"/>
                </a:lnTo>
                <a:lnTo>
                  <a:pt x="9590" y="5754"/>
                </a:lnTo>
                <a:lnTo>
                  <a:pt x="10741" y="6905"/>
                </a:lnTo>
                <a:lnTo>
                  <a:pt x="10817" y="6962"/>
                </a:lnTo>
                <a:lnTo>
                  <a:pt x="10894" y="6981"/>
                </a:lnTo>
                <a:lnTo>
                  <a:pt x="10971" y="6962"/>
                </a:lnTo>
                <a:lnTo>
                  <a:pt x="11028" y="6905"/>
                </a:lnTo>
                <a:lnTo>
                  <a:pt x="11086" y="6847"/>
                </a:lnTo>
                <a:lnTo>
                  <a:pt x="11105" y="6770"/>
                </a:lnTo>
                <a:lnTo>
                  <a:pt x="11086" y="6674"/>
                </a:lnTo>
                <a:lnTo>
                  <a:pt x="11028" y="6617"/>
                </a:lnTo>
                <a:lnTo>
                  <a:pt x="10184" y="5754"/>
                </a:lnTo>
                <a:lnTo>
                  <a:pt x="11182" y="5754"/>
                </a:lnTo>
                <a:lnTo>
                  <a:pt x="11258" y="5735"/>
                </a:lnTo>
                <a:lnTo>
                  <a:pt x="11335" y="5696"/>
                </a:lnTo>
                <a:lnTo>
                  <a:pt x="11373" y="5620"/>
                </a:lnTo>
                <a:lnTo>
                  <a:pt x="11393" y="5543"/>
                </a:lnTo>
                <a:lnTo>
                  <a:pt x="11373" y="5466"/>
                </a:lnTo>
                <a:lnTo>
                  <a:pt x="11335" y="5389"/>
                </a:lnTo>
                <a:lnTo>
                  <a:pt x="11258" y="5351"/>
                </a:lnTo>
                <a:lnTo>
                  <a:pt x="11182" y="5332"/>
                </a:lnTo>
                <a:lnTo>
                  <a:pt x="10223" y="5332"/>
                </a:lnTo>
                <a:lnTo>
                  <a:pt x="11028" y="4526"/>
                </a:lnTo>
                <a:lnTo>
                  <a:pt x="11086" y="4450"/>
                </a:lnTo>
                <a:lnTo>
                  <a:pt x="11105" y="4373"/>
                </a:lnTo>
                <a:lnTo>
                  <a:pt x="11086" y="4296"/>
                </a:lnTo>
                <a:lnTo>
                  <a:pt x="11028" y="4220"/>
                </a:lnTo>
                <a:lnTo>
                  <a:pt x="10971" y="4181"/>
                </a:lnTo>
                <a:lnTo>
                  <a:pt x="10894" y="4162"/>
                </a:lnTo>
                <a:lnTo>
                  <a:pt x="10817" y="4181"/>
                </a:lnTo>
                <a:lnTo>
                  <a:pt x="10741" y="4220"/>
                </a:lnTo>
                <a:lnTo>
                  <a:pt x="9628" y="5332"/>
                </a:lnTo>
                <a:lnTo>
                  <a:pt x="9072" y="5332"/>
                </a:lnTo>
                <a:lnTo>
                  <a:pt x="9897" y="4526"/>
                </a:lnTo>
                <a:lnTo>
                  <a:pt x="9935" y="4450"/>
                </a:lnTo>
                <a:lnTo>
                  <a:pt x="9954" y="4373"/>
                </a:lnTo>
                <a:lnTo>
                  <a:pt x="9935" y="4296"/>
                </a:lnTo>
                <a:lnTo>
                  <a:pt x="9897" y="4220"/>
                </a:lnTo>
                <a:lnTo>
                  <a:pt x="9820" y="4181"/>
                </a:lnTo>
                <a:lnTo>
                  <a:pt x="9743" y="4162"/>
                </a:lnTo>
                <a:lnTo>
                  <a:pt x="9667" y="4181"/>
                </a:lnTo>
                <a:lnTo>
                  <a:pt x="9590" y="4220"/>
                </a:lnTo>
                <a:lnTo>
                  <a:pt x="8477" y="5332"/>
                </a:lnTo>
                <a:lnTo>
                  <a:pt x="7135" y="5332"/>
                </a:lnTo>
                <a:lnTo>
                  <a:pt x="7097" y="5179"/>
                </a:lnTo>
                <a:lnTo>
                  <a:pt x="7039" y="5044"/>
                </a:lnTo>
                <a:lnTo>
                  <a:pt x="6962" y="4891"/>
                </a:lnTo>
                <a:lnTo>
                  <a:pt x="6886" y="4776"/>
                </a:lnTo>
                <a:lnTo>
                  <a:pt x="7845" y="3798"/>
                </a:lnTo>
                <a:lnTo>
                  <a:pt x="9475" y="3798"/>
                </a:lnTo>
                <a:lnTo>
                  <a:pt x="9551" y="3778"/>
                </a:lnTo>
                <a:lnTo>
                  <a:pt x="9628" y="3740"/>
                </a:lnTo>
                <a:lnTo>
                  <a:pt x="9667" y="3663"/>
                </a:lnTo>
                <a:lnTo>
                  <a:pt x="9686" y="3587"/>
                </a:lnTo>
                <a:lnTo>
                  <a:pt x="9667" y="3510"/>
                </a:lnTo>
                <a:lnTo>
                  <a:pt x="9628" y="3433"/>
                </a:lnTo>
                <a:lnTo>
                  <a:pt x="9551" y="3395"/>
                </a:lnTo>
                <a:lnTo>
                  <a:pt x="9475" y="3376"/>
                </a:lnTo>
                <a:lnTo>
                  <a:pt x="8266" y="3376"/>
                </a:lnTo>
                <a:lnTo>
                  <a:pt x="8650" y="2992"/>
                </a:lnTo>
                <a:lnTo>
                  <a:pt x="10280" y="2992"/>
                </a:lnTo>
                <a:lnTo>
                  <a:pt x="10376" y="2973"/>
                </a:lnTo>
                <a:lnTo>
                  <a:pt x="10434" y="2935"/>
                </a:lnTo>
                <a:lnTo>
                  <a:pt x="10491" y="2858"/>
                </a:lnTo>
                <a:lnTo>
                  <a:pt x="10491" y="2781"/>
                </a:lnTo>
                <a:lnTo>
                  <a:pt x="10491" y="2704"/>
                </a:lnTo>
                <a:lnTo>
                  <a:pt x="10434" y="2628"/>
                </a:lnTo>
                <a:lnTo>
                  <a:pt x="10376" y="2589"/>
                </a:lnTo>
                <a:lnTo>
                  <a:pt x="10280" y="2570"/>
                </a:lnTo>
                <a:lnTo>
                  <a:pt x="9072" y="2570"/>
                </a:lnTo>
                <a:lnTo>
                  <a:pt x="9782" y="1861"/>
                </a:lnTo>
                <a:lnTo>
                  <a:pt x="9820" y="1784"/>
                </a:lnTo>
                <a:lnTo>
                  <a:pt x="9839" y="1707"/>
                </a:lnTo>
                <a:lnTo>
                  <a:pt x="9820" y="1630"/>
                </a:lnTo>
                <a:lnTo>
                  <a:pt x="9782" y="1573"/>
                </a:lnTo>
                <a:lnTo>
                  <a:pt x="9705" y="1515"/>
                </a:lnTo>
                <a:lnTo>
                  <a:pt x="9628" y="1496"/>
                </a:lnTo>
                <a:lnTo>
                  <a:pt x="9551" y="1515"/>
                </a:lnTo>
                <a:lnTo>
                  <a:pt x="9494" y="1573"/>
                </a:lnTo>
                <a:lnTo>
                  <a:pt x="8803" y="2244"/>
                </a:lnTo>
                <a:lnTo>
                  <a:pt x="8803" y="1093"/>
                </a:lnTo>
                <a:lnTo>
                  <a:pt x="8784" y="997"/>
                </a:lnTo>
                <a:lnTo>
                  <a:pt x="8746" y="940"/>
                </a:lnTo>
                <a:lnTo>
                  <a:pt x="8669" y="902"/>
                </a:lnTo>
                <a:lnTo>
                  <a:pt x="8593" y="882"/>
                </a:lnTo>
                <a:lnTo>
                  <a:pt x="8516" y="902"/>
                </a:lnTo>
                <a:lnTo>
                  <a:pt x="8458" y="940"/>
                </a:lnTo>
                <a:lnTo>
                  <a:pt x="8401" y="997"/>
                </a:lnTo>
                <a:lnTo>
                  <a:pt x="8382" y="1093"/>
                </a:lnTo>
                <a:lnTo>
                  <a:pt x="8382" y="2666"/>
                </a:lnTo>
                <a:lnTo>
                  <a:pt x="7998" y="3050"/>
                </a:lnTo>
                <a:lnTo>
                  <a:pt x="7998" y="1899"/>
                </a:lnTo>
                <a:lnTo>
                  <a:pt x="7979" y="1822"/>
                </a:lnTo>
                <a:lnTo>
                  <a:pt x="7940" y="1745"/>
                </a:lnTo>
                <a:lnTo>
                  <a:pt x="7864" y="1707"/>
                </a:lnTo>
                <a:lnTo>
                  <a:pt x="7787" y="1688"/>
                </a:lnTo>
                <a:lnTo>
                  <a:pt x="7710" y="1707"/>
                </a:lnTo>
                <a:lnTo>
                  <a:pt x="7634" y="1745"/>
                </a:lnTo>
                <a:lnTo>
                  <a:pt x="7595" y="1822"/>
                </a:lnTo>
                <a:lnTo>
                  <a:pt x="7576" y="1899"/>
                </a:lnTo>
                <a:lnTo>
                  <a:pt x="7576" y="3472"/>
                </a:lnTo>
                <a:lnTo>
                  <a:pt x="6579" y="4469"/>
                </a:lnTo>
                <a:lnTo>
                  <a:pt x="6444" y="4392"/>
                </a:lnTo>
                <a:lnTo>
                  <a:pt x="6291" y="4315"/>
                </a:lnTo>
                <a:lnTo>
                  <a:pt x="6138" y="4277"/>
                </a:lnTo>
                <a:lnTo>
                  <a:pt x="5984" y="4239"/>
                </a:lnTo>
                <a:lnTo>
                  <a:pt x="5984" y="2935"/>
                </a:lnTo>
                <a:lnTo>
                  <a:pt x="7135" y="1784"/>
                </a:lnTo>
                <a:lnTo>
                  <a:pt x="7173" y="1707"/>
                </a:lnTo>
                <a:lnTo>
                  <a:pt x="7192" y="1630"/>
                </a:lnTo>
                <a:lnTo>
                  <a:pt x="7173" y="1554"/>
                </a:lnTo>
                <a:lnTo>
                  <a:pt x="7135" y="1496"/>
                </a:lnTo>
                <a:lnTo>
                  <a:pt x="7058" y="1439"/>
                </a:lnTo>
                <a:lnTo>
                  <a:pt x="6981" y="1419"/>
                </a:lnTo>
                <a:lnTo>
                  <a:pt x="6905" y="1439"/>
                </a:lnTo>
                <a:lnTo>
                  <a:pt x="6828" y="1496"/>
                </a:lnTo>
                <a:lnTo>
                  <a:pt x="5984" y="2340"/>
                </a:lnTo>
                <a:lnTo>
                  <a:pt x="5984" y="1803"/>
                </a:lnTo>
                <a:lnTo>
                  <a:pt x="7135" y="633"/>
                </a:lnTo>
                <a:lnTo>
                  <a:pt x="7192" y="576"/>
                </a:lnTo>
                <a:lnTo>
                  <a:pt x="7192" y="499"/>
                </a:lnTo>
                <a:lnTo>
                  <a:pt x="7173" y="422"/>
                </a:lnTo>
                <a:lnTo>
                  <a:pt x="7135" y="345"/>
                </a:lnTo>
                <a:lnTo>
                  <a:pt x="7058" y="288"/>
                </a:lnTo>
                <a:lnTo>
                  <a:pt x="6905" y="288"/>
                </a:lnTo>
                <a:lnTo>
                  <a:pt x="6847" y="345"/>
                </a:lnTo>
                <a:lnTo>
                  <a:pt x="5984" y="1208"/>
                </a:lnTo>
                <a:lnTo>
                  <a:pt x="5984" y="192"/>
                </a:lnTo>
                <a:lnTo>
                  <a:pt x="5965" y="115"/>
                </a:lnTo>
                <a:lnTo>
                  <a:pt x="5907" y="58"/>
                </a:lnTo>
                <a:lnTo>
                  <a:pt x="5850" y="0"/>
                </a:lnTo>
                <a:close/>
              </a:path>
            </a:pathLst>
          </a:custGeom>
          <a:gradFill>
            <a:gsLst>
              <a:gs pos="0">
                <a:schemeClr val="lt1"/>
              </a:gs>
              <a:gs pos="100000">
                <a:srgbClr val="CCCCCC"/>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 name="Google Shape;2051;p31"/>
          <p:cNvSpPr/>
          <p:nvPr/>
        </p:nvSpPr>
        <p:spPr>
          <a:xfrm>
            <a:off x="130288" y="3344110"/>
            <a:ext cx="413993" cy="411886"/>
          </a:xfrm>
          <a:custGeom>
            <a:avLst/>
            <a:gdLst/>
            <a:ahLst/>
            <a:cxnLst/>
            <a:rect l="l" t="t" r="r" b="b"/>
            <a:pathLst>
              <a:path w="11393" h="11335" extrusionOk="0">
                <a:moveTo>
                  <a:pt x="5773" y="4641"/>
                </a:moveTo>
                <a:lnTo>
                  <a:pt x="5965" y="4661"/>
                </a:lnTo>
                <a:lnTo>
                  <a:pt x="6157" y="4718"/>
                </a:lnTo>
                <a:lnTo>
                  <a:pt x="6310" y="4795"/>
                </a:lnTo>
                <a:lnTo>
                  <a:pt x="6464" y="4929"/>
                </a:lnTo>
                <a:lnTo>
                  <a:pt x="6579" y="5063"/>
                </a:lnTo>
                <a:lnTo>
                  <a:pt x="6655" y="5236"/>
                </a:lnTo>
                <a:lnTo>
                  <a:pt x="6713" y="5409"/>
                </a:lnTo>
                <a:lnTo>
                  <a:pt x="6732" y="5600"/>
                </a:lnTo>
                <a:lnTo>
                  <a:pt x="6713" y="5792"/>
                </a:lnTo>
                <a:lnTo>
                  <a:pt x="6655" y="5984"/>
                </a:lnTo>
                <a:lnTo>
                  <a:pt x="6579" y="6137"/>
                </a:lnTo>
                <a:lnTo>
                  <a:pt x="6464" y="6291"/>
                </a:lnTo>
                <a:lnTo>
                  <a:pt x="6310" y="6406"/>
                </a:lnTo>
                <a:lnTo>
                  <a:pt x="6157" y="6483"/>
                </a:lnTo>
                <a:lnTo>
                  <a:pt x="5965" y="6540"/>
                </a:lnTo>
                <a:lnTo>
                  <a:pt x="5773" y="6559"/>
                </a:lnTo>
                <a:lnTo>
                  <a:pt x="5581" y="6540"/>
                </a:lnTo>
                <a:lnTo>
                  <a:pt x="5390" y="6483"/>
                </a:lnTo>
                <a:lnTo>
                  <a:pt x="5236" y="6406"/>
                </a:lnTo>
                <a:lnTo>
                  <a:pt x="5083" y="6291"/>
                </a:lnTo>
                <a:lnTo>
                  <a:pt x="4968" y="6137"/>
                </a:lnTo>
                <a:lnTo>
                  <a:pt x="4891" y="5984"/>
                </a:lnTo>
                <a:lnTo>
                  <a:pt x="4833" y="5792"/>
                </a:lnTo>
                <a:lnTo>
                  <a:pt x="4814" y="5600"/>
                </a:lnTo>
                <a:lnTo>
                  <a:pt x="4833" y="5409"/>
                </a:lnTo>
                <a:lnTo>
                  <a:pt x="4891" y="5236"/>
                </a:lnTo>
                <a:lnTo>
                  <a:pt x="4968" y="5063"/>
                </a:lnTo>
                <a:lnTo>
                  <a:pt x="5083" y="4929"/>
                </a:lnTo>
                <a:lnTo>
                  <a:pt x="5236" y="4795"/>
                </a:lnTo>
                <a:lnTo>
                  <a:pt x="5390" y="4718"/>
                </a:lnTo>
                <a:lnTo>
                  <a:pt x="5581" y="4661"/>
                </a:lnTo>
                <a:lnTo>
                  <a:pt x="5773" y="4641"/>
                </a:lnTo>
                <a:close/>
                <a:moveTo>
                  <a:pt x="5696" y="0"/>
                </a:moveTo>
                <a:lnTo>
                  <a:pt x="5620" y="58"/>
                </a:lnTo>
                <a:lnTo>
                  <a:pt x="5581" y="115"/>
                </a:lnTo>
                <a:lnTo>
                  <a:pt x="5562" y="192"/>
                </a:lnTo>
                <a:lnTo>
                  <a:pt x="5562" y="1151"/>
                </a:lnTo>
                <a:lnTo>
                  <a:pt x="4738" y="345"/>
                </a:lnTo>
                <a:lnTo>
                  <a:pt x="4680" y="288"/>
                </a:lnTo>
                <a:lnTo>
                  <a:pt x="4507" y="288"/>
                </a:lnTo>
                <a:lnTo>
                  <a:pt x="4450" y="345"/>
                </a:lnTo>
                <a:lnTo>
                  <a:pt x="4392" y="422"/>
                </a:lnTo>
                <a:lnTo>
                  <a:pt x="4392" y="499"/>
                </a:lnTo>
                <a:lnTo>
                  <a:pt x="4392" y="576"/>
                </a:lnTo>
                <a:lnTo>
                  <a:pt x="4450" y="633"/>
                </a:lnTo>
                <a:lnTo>
                  <a:pt x="5562" y="1765"/>
                </a:lnTo>
                <a:lnTo>
                  <a:pt x="5562" y="2302"/>
                </a:lnTo>
                <a:lnTo>
                  <a:pt x="4757" y="1477"/>
                </a:lnTo>
                <a:lnTo>
                  <a:pt x="4680" y="1439"/>
                </a:lnTo>
                <a:lnTo>
                  <a:pt x="4603" y="1419"/>
                </a:lnTo>
                <a:lnTo>
                  <a:pt x="4527" y="1439"/>
                </a:lnTo>
                <a:lnTo>
                  <a:pt x="4450" y="1496"/>
                </a:lnTo>
                <a:lnTo>
                  <a:pt x="4412" y="1554"/>
                </a:lnTo>
                <a:lnTo>
                  <a:pt x="4392" y="1630"/>
                </a:lnTo>
                <a:lnTo>
                  <a:pt x="4412" y="1707"/>
                </a:lnTo>
                <a:lnTo>
                  <a:pt x="4450" y="1784"/>
                </a:lnTo>
                <a:lnTo>
                  <a:pt x="5562" y="2896"/>
                </a:lnTo>
                <a:lnTo>
                  <a:pt x="5562" y="4239"/>
                </a:lnTo>
                <a:lnTo>
                  <a:pt x="5390" y="4277"/>
                </a:lnTo>
                <a:lnTo>
                  <a:pt x="5236" y="4335"/>
                </a:lnTo>
                <a:lnTo>
                  <a:pt x="5083" y="4392"/>
                </a:lnTo>
                <a:lnTo>
                  <a:pt x="4949" y="4488"/>
                </a:lnTo>
                <a:lnTo>
                  <a:pt x="3932" y="3472"/>
                </a:lnTo>
                <a:lnTo>
                  <a:pt x="3932" y="1899"/>
                </a:lnTo>
                <a:lnTo>
                  <a:pt x="3913" y="1822"/>
                </a:lnTo>
                <a:lnTo>
                  <a:pt x="3874" y="1745"/>
                </a:lnTo>
                <a:lnTo>
                  <a:pt x="3817" y="1707"/>
                </a:lnTo>
                <a:lnTo>
                  <a:pt x="3721" y="1688"/>
                </a:lnTo>
                <a:lnTo>
                  <a:pt x="3644" y="1707"/>
                </a:lnTo>
                <a:lnTo>
                  <a:pt x="3587" y="1745"/>
                </a:lnTo>
                <a:lnTo>
                  <a:pt x="3529" y="1822"/>
                </a:lnTo>
                <a:lnTo>
                  <a:pt x="3510" y="1899"/>
                </a:lnTo>
                <a:lnTo>
                  <a:pt x="3510" y="3050"/>
                </a:lnTo>
                <a:lnTo>
                  <a:pt x="3127" y="2666"/>
                </a:lnTo>
                <a:lnTo>
                  <a:pt x="3127" y="1093"/>
                </a:lnTo>
                <a:lnTo>
                  <a:pt x="3107" y="997"/>
                </a:lnTo>
                <a:lnTo>
                  <a:pt x="3069" y="940"/>
                </a:lnTo>
                <a:lnTo>
                  <a:pt x="3011" y="902"/>
                </a:lnTo>
                <a:lnTo>
                  <a:pt x="2916" y="882"/>
                </a:lnTo>
                <a:lnTo>
                  <a:pt x="2839" y="902"/>
                </a:lnTo>
                <a:lnTo>
                  <a:pt x="2781" y="940"/>
                </a:lnTo>
                <a:lnTo>
                  <a:pt x="2724" y="997"/>
                </a:lnTo>
                <a:lnTo>
                  <a:pt x="2705" y="1093"/>
                </a:lnTo>
                <a:lnTo>
                  <a:pt x="2705" y="2244"/>
                </a:lnTo>
                <a:lnTo>
                  <a:pt x="2033" y="1573"/>
                </a:lnTo>
                <a:lnTo>
                  <a:pt x="1976" y="1515"/>
                </a:lnTo>
                <a:lnTo>
                  <a:pt x="1880" y="1496"/>
                </a:lnTo>
                <a:lnTo>
                  <a:pt x="1803" y="1515"/>
                </a:lnTo>
                <a:lnTo>
                  <a:pt x="1746" y="1554"/>
                </a:lnTo>
                <a:lnTo>
                  <a:pt x="1688" y="1630"/>
                </a:lnTo>
                <a:lnTo>
                  <a:pt x="1669" y="1707"/>
                </a:lnTo>
                <a:lnTo>
                  <a:pt x="1688" y="1784"/>
                </a:lnTo>
                <a:lnTo>
                  <a:pt x="1746" y="1861"/>
                </a:lnTo>
                <a:lnTo>
                  <a:pt x="2455" y="2570"/>
                </a:lnTo>
                <a:lnTo>
                  <a:pt x="1228" y="2570"/>
                </a:lnTo>
                <a:lnTo>
                  <a:pt x="1151" y="2589"/>
                </a:lnTo>
                <a:lnTo>
                  <a:pt x="1074" y="2628"/>
                </a:lnTo>
                <a:lnTo>
                  <a:pt x="1036" y="2704"/>
                </a:lnTo>
                <a:lnTo>
                  <a:pt x="1017" y="2781"/>
                </a:lnTo>
                <a:lnTo>
                  <a:pt x="1036" y="2858"/>
                </a:lnTo>
                <a:lnTo>
                  <a:pt x="1074" y="2935"/>
                </a:lnTo>
                <a:lnTo>
                  <a:pt x="1151" y="2973"/>
                </a:lnTo>
                <a:lnTo>
                  <a:pt x="1228" y="2992"/>
                </a:lnTo>
                <a:lnTo>
                  <a:pt x="2858" y="2992"/>
                </a:lnTo>
                <a:lnTo>
                  <a:pt x="3242" y="3376"/>
                </a:lnTo>
                <a:lnTo>
                  <a:pt x="2052" y="3376"/>
                </a:lnTo>
                <a:lnTo>
                  <a:pt x="1957" y="3395"/>
                </a:lnTo>
                <a:lnTo>
                  <a:pt x="1899" y="3433"/>
                </a:lnTo>
                <a:lnTo>
                  <a:pt x="1842" y="3510"/>
                </a:lnTo>
                <a:lnTo>
                  <a:pt x="1842" y="3587"/>
                </a:lnTo>
                <a:lnTo>
                  <a:pt x="1842" y="3663"/>
                </a:lnTo>
                <a:lnTo>
                  <a:pt x="1899" y="3740"/>
                </a:lnTo>
                <a:lnTo>
                  <a:pt x="1957" y="3778"/>
                </a:lnTo>
                <a:lnTo>
                  <a:pt x="2033" y="3798"/>
                </a:lnTo>
                <a:lnTo>
                  <a:pt x="3664" y="3798"/>
                </a:lnTo>
                <a:lnTo>
                  <a:pt x="4661" y="4795"/>
                </a:lnTo>
                <a:lnTo>
                  <a:pt x="4565" y="4929"/>
                </a:lnTo>
                <a:lnTo>
                  <a:pt x="4507" y="5063"/>
                </a:lnTo>
                <a:lnTo>
                  <a:pt x="4450" y="5217"/>
                </a:lnTo>
                <a:lnTo>
                  <a:pt x="4412" y="5370"/>
                </a:lnTo>
                <a:lnTo>
                  <a:pt x="2935" y="5370"/>
                </a:lnTo>
                <a:lnTo>
                  <a:pt x="1803" y="4220"/>
                </a:lnTo>
                <a:lnTo>
                  <a:pt x="1726" y="4181"/>
                </a:lnTo>
                <a:lnTo>
                  <a:pt x="1650" y="4162"/>
                </a:lnTo>
                <a:lnTo>
                  <a:pt x="1573" y="4181"/>
                </a:lnTo>
                <a:lnTo>
                  <a:pt x="1496" y="4220"/>
                </a:lnTo>
                <a:lnTo>
                  <a:pt x="1458" y="4296"/>
                </a:lnTo>
                <a:lnTo>
                  <a:pt x="1439" y="4373"/>
                </a:lnTo>
                <a:lnTo>
                  <a:pt x="1458" y="4450"/>
                </a:lnTo>
                <a:lnTo>
                  <a:pt x="1496" y="4526"/>
                </a:lnTo>
                <a:lnTo>
                  <a:pt x="2359" y="5370"/>
                </a:lnTo>
                <a:lnTo>
                  <a:pt x="1803" y="5370"/>
                </a:lnTo>
                <a:lnTo>
                  <a:pt x="652" y="4220"/>
                </a:lnTo>
                <a:lnTo>
                  <a:pt x="576" y="4181"/>
                </a:lnTo>
                <a:lnTo>
                  <a:pt x="499" y="4162"/>
                </a:lnTo>
                <a:lnTo>
                  <a:pt x="422" y="4181"/>
                </a:lnTo>
                <a:lnTo>
                  <a:pt x="346" y="4220"/>
                </a:lnTo>
                <a:lnTo>
                  <a:pt x="307" y="4296"/>
                </a:lnTo>
                <a:lnTo>
                  <a:pt x="288" y="4373"/>
                </a:lnTo>
                <a:lnTo>
                  <a:pt x="307" y="4450"/>
                </a:lnTo>
                <a:lnTo>
                  <a:pt x="346" y="4526"/>
                </a:lnTo>
                <a:lnTo>
                  <a:pt x="1209" y="5370"/>
                </a:lnTo>
                <a:lnTo>
                  <a:pt x="211" y="5370"/>
                </a:lnTo>
                <a:lnTo>
                  <a:pt x="135" y="5389"/>
                </a:lnTo>
                <a:lnTo>
                  <a:pt x="58" y="5447"/>
                </a:lnTo>
                <a:lnTo>
                  <a:pt x="20" y="5505"/>
                </a:lnTo>
                <a:lnTo>
                  <a:pt x="0" y="5581"/>
                </a:lnTo>
                <a:lnTo>
                  <a:pt x="20" y="5677"/>
                </a:lnTo>
                <a:lnTo>
                  <a:pt x="58" y="5735"/>
                </a:lnTo>
                <a:lnTo>
                  <a:pt x="135" y="5773"/>
                </a:lnTo>
                <a:lnTo>
                  <a:pt x="211" y="5792"/>
                </a:lnTo>
                <a:lnTo>
                  <a:pt x="1170" y="5792"/>
                </a:lnTo>
                <a:lnTo>
                  <a:pt x="346" y="6617"/>
                </a:lnTo>
                <a:lnTo>
                  <a:pt x="307" y="6674"/>
                </a:lnTo>
                <a:lnTo>
                  <a:pt x="288" y="6770"/>
                </a:lnTo>
                <a:lnTo>
                  <a:pt x="307" y="6847"/>
                </a:lnTo>
                <a:lnTo>
                  <a:pt x="346" y="6905"/>
                </a:lnTo>
                <a:lnTo>
                  <a:pt x="422" y="6962"/>
                </a:lnTo>
                <a:lnTo>
                  <a:pt x="499" y="6981"/>
                </a:lnTo>
                <a:lnTo>
                  <a:pt x="576" y="6962"/>
                </a:lnTo>
                <a:lnTo>
                  <a:pt x="652" y="6905"/>
                </a:lnTo>
                <a:lnTo>
                  <a:pt x="1765" y="5792"/>
                </a:lnTo>
                <a:lnTo>
                  <a:pt x="2302" y="5792"/>
                </a:lnTo>
                <a:lnTo>
                  <a:pt x="1496" y="6617"/>
                </a:lnTo>
                <a:lnTo>
                  <a:pt x="1458" y="6674"/>
                </a:lnTo>
                <a:lnTo>
                  <a:pt x="1439" y="6751"/>
                </a:lnTo>
                <a:lnTo>
                  <a:pt x="1458" y="6828"/>
                </a:lnTo>
                <a:lnTo>
                  <a:pt x="1496" y="6905"/>
                </a:lnTo>
                <a:lnTo>
                  <a:pt x="1573" y="6943"/>
                </a:lnTo>
                <a:lnTo>
                  <a:pt x="1650" y="6962"/>
                </a:lnTo>
                <a:lnTo>
                  <a:pt x="1726" y="6943"/>
                </a:lnTo>
                <a:lnTo>
                  <a:pt x="1803" y="6905"/>
                </a:lnTo>
                <a:lnTo>
                  <a:pt x="2896" y="5792"/>
                </a:lnTo>
                <a:lnTo>
                  <a:pt x="4412" y="5792"/>
                </a:lnTo>
                <a:lnTo>
                  <a:pt x="4431" y="5965"/>
                </a:lnTo>
                <a:lnTo>
                  <a:pt x="4488" y="6118"/>
                </a:lnTo>
                <a:lnTo>
                  <a:pt x="4565" y="6272"/>
                </a:lnTo>
                <a:lnTo>
                  <a:pt x="4661" y="6406"/>
                </a:lnTo>
                <a:lnTo>
                  <a:pt x="3664" y="7422"/>
                </a:lnTo>
                <a:lnTo>
                  <a:pt x="2033" y="7422"/>
                </a:lnTo>
                <a:lnTo>
                  <a:pt x="1957" y="7442"/>
                </a:lnTo>
                <a:lnTo>
                  <a:pt x="1899" y="7480"/>
                </a:lnTo>
                <a:lnTo>
                  <a:pt x="1842" y="7557"/>
                </a:lnTo>
                <a:lnTo>
                  <a:pt x="1822" y="7633"/>
                </a:lnTo>
                <a:lnTo>
                  <a:pt x="1842" y="7710"/>
                </a:lnTo>
                <a:lnTo>
                  <a:pt x="1899" y="7787"/>
                </a:lnTo>
                <a:lnTo>
                  <a:pt x="1957" y="7825"/>
                </a:lnTo>
                <a:lnTo>
                  <a:pt x="2033" y="7844"/>
                </a:lnTo>
                <a:lnTo>
                  <a:pt x="3242" y="7844"/>
                </a:lnTo>
                <a:lnTo>
                  <a:pt x="2858" y="8228"/>
                </a:lnTo>
                <a:lnTo>
                  <a:pt x="1228" y="8228"/>
                </a:lnTo>
                <a:lnTo>
                  <a:pt x="1151" y="8247"/>
                </a:lnTo>
                <a:lnTo>
                  <a:pt x="1074" y="8286"/>
                </a:lnTo>
                <a:lnTo>
                  <a:pt x="1036" y="8362"/>
                </a:lnTo>
                <a:lnTo>
                  <a:pt x="1017" y="8439"/>
                </a:lnTo>
                <a:lnTo>
                  <a:pt x="1036" y="8516"/>
                </a:lnTo>
                <a:lnTo>
                  <a:pt x="1074" y="8592"/>
                </a:lnTo>
                <a:lnTo>
                  <a:pt x="1151" y="8631"/>
                </a:lnTo>
                <a:lnTo>
                  <a:pt x="1228" y="8650"/>
                </a:lnTo>
                <a:lnTo>
                  <a:pt x="2455" y="8650"/>
                </a:lnTo>
                <a:lnTo>
                  <a:pt x="1746" y="9360"/>
                </a:lnTo>
                <a:lnTo>
                  <a:pt x="1688" y="9436"/>
                </a:lnTo>
                <a:lnTo>
                  <a:pt x="1688" y="9513"/>
                </a:lnTo>
                <a:lnTo>
                  <a:pt x="1688" y="9590"/>
                </a:lnTo>
                <a:lnTo>
                  <a:pt x="1746" y="9647"/>
                </a:lnTo>
                <a:lnTo>
                  <a:pt x="1822" y="9705"/>
                </a:lnTo>
                <a:lnTo>
                  <a:pt x="1899" y="9724"/>
                </a:lnTo>
                <a:lnTo>
                  <a:pt x="1976" y="9705"/>
                </a:lnTo>
                <a:lnTo>
                  <a:pt x="2033" y="9647"/>
                </a:lnTo>
                <a:lnTo>
                  <a:pt x="2724" y="8976"/>
                </a:lnTo>
                <a:lnTo>
                  <a:pt x="2724" y="10127"/>
                </a:lnTo>
                <a:lnTo>
                  <a:pt x="2743" y="10203"/>
                </a:lnTo>
                <a:lnTo>
                  <a:pt x="2781" y="10280"/>
                </a:lnTo>
                <a:lnTo>
                  <a:pt x="2839" y="10318"/>
                </a:lnTo>
                <a:lnTo>
                  <a:pt x="2935" y="10338"/>
                </a:lnTo>
                <a:lnTo>
                  <a:pt x="3011" y="10318"/>
                </a:lnTo>
                <a:lnTo>
                  <a:pt x="3088" y="10280"/>
                </a:lnTo>
                <a:lnTo>
                  <a:pt x="3127" y="10203"/>
                </a:lnTo>
                <a:lnTo>
                  <a:pt x="3146" y="10127"/>
                </a:lnTo>
                <a:lnTo>
                  <a:pt x="3127" y="8554"/>
                </a:lnTo>
                <a:lnTo>
                  <a:pt x="3510" y="8151"/>
                </a:lnTo>
                <a:lnTo>
                  <a:pt x="3529" y="9302"/>
                </a:lnTo>
                <a:lnTo>
                  <a:pt x="3548" y="9398"/>
                </a:lnTo>
                <a:lnTo>
                  <a:pt x="3587" y="9455"/>
                </a:lnTo>
                <a:lnTo>
                  <a:pt x="3644" y="9494"/>
                </a:lnTo>
                <a:lnTo>
                  <a:pt x="3740" y="9513"/>
                </a:lnTo>
                <a:lnTo>
                  <a:pt x="3817" y="9494"/>
                </a:lnTo>
                <a:lnTo>
                  <a:pt x="3874" y="9455"/>
                </a:lnTo>
                <a:lnTo>
                  <a:pt x="3932" y="9398"/>
                </a:lnTo>
                <a:lnTo>
                  <a:pt x="3932" y="9302"/>
                </a:lnTo>
                <a:lnTo>
                  <a:pt x="3932" y="7729"/>
                </a:lnTo>
                <a:lnTo>
                  <a:pt x="4949" y="6713"/>
                </a:lnTo>
                <a:lnTo>
                  <a:pt x="5102" y="6809"/>
                </a:lnTo>
                <a:lnTo>
                  <a:pt x="5255" y="6885"/>
                </a:lnTo>
                <a:lnTo>
                  <a:pt x="5428" y="6943"/>
                </a:lnTo>
                <a:lnTo>
                  <a:pt x="5601" y="6981"/>
                </a:lnTo>
                <a:lnTo>
                  <a:pt x="5601" y="8401"/>
                </a:lnTo>
                <a:lnTo>
                  <a:pt x="4450" y="9551"/>
                </a:lnTo>
                <a:lnTo>
                  <a:pt x="4412" y="9609"/>
                </a:lnTo>
                <a:lnTo>
                  <a:pt x="4392" y="9686"/>
                </a:lnTo>
                <a:lnTo>
                  <a:pt x="4412" y="9781"/>
                </a:lnTo>
                <a:lnTo>
                  <a:pt x="4450" y="9839"/>
                </a:lnTo>
                <a:lnTo>
                  <a:pt x="4527" y="9897"/>
                </a:lnTo>
                <a:lnTo>
                  <a:pt x="4680" y="9897"/>
                </a:lnTo>
                <a:lnTo>
                  <a:pt x="4757" y="9839"/>
                </a:lnTo>
                <a:lnTo>
                  <a:pt x="5601" y="8995"/>
                </a:lnTo>
                <a:lnTo>
                  <a:pt x="5601" y="9532"/>
                </a:lnTo>
                <a:lnTo>
                  <a:pt x="4450" y="10683"/>
                </a:lnTo>
                <a:lnTo>
                  <a:pt x="4392" y="10760"/>
                </a:lnTo>
                <a:lnTo>
                  <a:pt x="4392" y="10836"/>
                </a:lnTo>
                <a:lnTo>
                  <a:pt x="4392" y="10913"/>
                </a:lnTo>
                <a:lnTo>
                  <a:pt x="4450" y="10990"/>
                </a:lnTo>
                <a:lnTo>
                  <a:pt x="4507" y="11028"/>
                </a:lnTo>
                <a:lnTo>
                  <a:pt x="4584" y="11047"/>
                </a:lnTo>
                <a:lnTo>
                  <a:pt x="4680" y="11028"/>
                </a:lnTo>
                <a:lnTo>
                  <a:pt x="4738" y="10990"/>
                </a:lnTo>
                <a:lnTo>
                  <a:pt x="5601" y="10127"/>
                </a:lnTo>
                <a:lnTo>
                  <a:pt x="5601" y="11124"/>
                </a:lnTo>
                <a:lnTo>
                  <a:pt x="5620" y="11220"/>
                </a:lnTo>
                <a:lnTo>
                  <a:pt x="5658" y="11277"/>
                </a:lnTo>
                <a:lnTo>
                  <a:pt x="5735" y="11316"/>
                </a:lnTo>
                <a:lnTo>
                  <a:pt x="5812" y="11335"/>
                </a:lnTo>
                <a:lnTo>
                  <a:pt x="5888" y="11316"/>
                </a:lnTo>
                <a:lnTo>
                  <a:pt x="5965" y="11277"/>
                </a:lnTo>
                <a:lnTo>
                  <a:pt x="6003" y="11201"/>
                </a:lnTo>
                <a:lnTo>
                  <a:pt x="6023" y="11124"/>
                </a:lnTo>
                <a:lnTo>
                  <a:pt x="6023" y="10165"/>
                </a:lnTo>
                <a:lnTo>
                  <a:pt x="6847" y="10990"/>
                </a:lnTo>
                <a:lnTo>
                  <a:pt x="6905" y="11028"/>
                </a:lnTo>
                <a:lnTo>
                  <a:pt x="6981" y="11047"/>
                </a:lnTo>
                <a:lnTo>
                  <a:pt x="7058" y="11028"/>
                </a:lnTo>
                <a:lnTo>
                  <a:pt x="7135" y="10990"/>
                </a:lnTo>
                <a:lnTo>
                  <a:pt x="7173" y="10913"/>
                </a:lnTo>
                <a:lnTo>
                  <a:pt x="7192" y="10836"/>
                </a:lnTo>
                <a:lnTo>
                  <a:pt x="7173" y="10760"/>
                </a:lnTo>
                <a:lnTo>
                  <a:pt x="7135" y="10683"/>
                </a:lnTo>
                <a:lnTo>
                  <a:pt x="6023" y="9571"/>
                </a:lnTo>
                <a:lnTo>
                  <a:pt x="6023" y="9033"/>
                </a:lnTo>
                <a:lnTo>
                  <a:pt x="6828" y="9839"/>
                </a:lnTo>
                <a:lnTo>
                  <a:pt x="6905" y="9897"/>
                </a:lnTo>
                <a:lnTo>
                  <a:pt x="7058" y="9897"/>
                </a:lnTo>
                <a:lnTo>
                  <a:pt x="7135" y="9839"/>
                </a:lnTo>
                <a:lnTo>
                  <a:pt x="7173" y="9781"/>
                </a:lnTo>
                <a:lnTo>
                  <a:pt x="7192" y="9686"/>
                </a:lnTo>
                <a:lnTo>
                  <a:pt x="7173" y="9609"/>
                </a:lnTo>
                <a:lnTo>
                  <a:pt x="7135" y="9551"/>
                </a:lnTo>
                <a:lnTo>
                  <a:pt x="6023" y="8439"/>
                </a:lnTo>
                <a:lnTo>
                  <a:pt x="6023" y="6962"/>
                </a:lnTo>
                <a:lnTo>
                  <a:pt x="6176" y="6924"/>
                </a:lnTo>
                <a:lnTo>
                  <a:pt x="6310" y="6866"/>
                </a:lnTo>
                <a:lnTo>
                  <a:pt x="6444" y="6809"/>
                </a:lnTo>
                <a:lnTo>
                  <a:pt x="6579" y="6732"/>
                </a:lnTo>
                <a:lnTo>
                  <a:pt x="7576" y="7729"/>
                </a:lnTo>
                <a:lnTo>
                  <a:pt x="7576" y="9283"/>
                </a:lnTo>
                <a:lnTo>
                  <a:pt x="7595" y="9379"/>
                </a:lnTo>
                <a:lnTo>
                  <a:pt x="7653" y="9436"/>
                </a:lnTo>
                <a:lnTo>
                  <a:pt x="7710" y="9475"/>
                </a:lnTo>
                <a:lnTo>
                  <a:pt x="7787" y="9494"/>
                </a:lnTo>
                <a:lnTo>
                  <a:pt x="7883" y="9475"/>
                </a:lnTo>
                <a:lnTo>
                  <a:pt x="7940" y="9436"/>
                </a:lnTo>
                <a:lnTo>
                  <a:pt x="7979" y="9379"/>
                </a:lnTo>
                <a:lnTo>
                  <a:pt x="7998" y="9283"/>
                </a:lnTo>
                <a:lnTo>
                  <a:pt x="7998" y="8132"/>
                </a:lnTo>
                <a:lnTo>
                  <a:pt x="8382" y="8535"/>
                </a:lnTo>
                <a:lnTo>
                  <a:pt x="8401" y="10108"/>
                </a:lnTo>
                <a:lnTo>
                  <a:pt x="8420" y="10184"/>
                </a:lnTo>
                <a:lnTo>
                  <a:pt x="8458" y="10242"/>
                </a:lnTo>
                <a:lnTo>
                  <a:pt x="8516" y="10299"/>
                </a:lnTo>
                <a:lnTo>
                  <a:pt x="8612" y="10318"/>
                </a:lnTo>
                <a:lnTo>
                  <a:pt x="8688" y="10299"/>
                </a:lnTo>
                <a:lnTo>
                  <a:pt x="8746" y="10242"/>
                </a:lnTo>
                <a:lnTo>
                  <a:pt x="8803" y="10184"/>
                </a:lnTo>
                <a:lnTo>
                  <a:pt x="8823" y="10108"/>
                </a:lnTo>
                <a:lnTo>
                  <a:pt x="8803" y="8938"/>
                </a:lnTo>
                <a:lnTo>
                  <a:pt x="9494" y="9628"/>
                </a:lnTo>
                <a:lnTo>
                  <a:pt x="9551" y="9666"/>
                </a:lnTo>
                <a:lnTo>
                  <a:pt x="9628" y="9686"/>
                </a:lnTo>
                <a:lnTo>
                  <a:pt x="9724" y="9666"/>
                </a:lnTo>
                <a:lnTo>
                  <a:pt x="9782" y="9628"/>
                </a:lnTo>
                <a:lnTo>
                  <a:pt x="9839" y="9551"/>
                </a:lnTo>
                <a:lnTo>
                  <a:pt x="9839" y="9475"/>
                </a:lnTo>
                <a:lnTo>
                  <a:pt x="9839" y="9398"/>
                </a:lnTo>
                <a:lnTo>
                  <a:pt x="9782" y="9321"/>
                </a:lnTo>
                <a:lnTo>
                  <a:pt x="9072" y="8612"/>
                </a:lnTo>
                <a:lnTo>
                  <a:pt x="10280" y="8612"/>
                </a:lnTo>
                <a:lnTo>
                  <a:pt x="10376" y="8592"/>
                </a:lnTo>
                <a:lnTo>
                  <a:pt x="10434" y="8554"/>
                </a:lnTo>
                <a:lnTo>
                  <a:pt x="10491" y="8477"/>
                </a:lnTo>
                <a:lnTo>
                  <a:pt x="10491" y="8401"/>
                </a:lnTo>
                <a:lnTo>
                  <a:pt x="10472" y="8324"/>
                </a:lnTo>
                <a:lnTo>
                  <a:pt x="10434" y="8247"/>
                </a:lnTo>
                <a:lnTo>
                  <a:pt x="10376" y="8209"/>
                </a:lnTo>
                <a:lnTo>
                  <a:pt x="10280" y="8190"/>
                </a:lnTo>
                <a:lnTo>
                  <a:pt x="8650" y="8190"/>
                </a:lnTo>
                <a:lnTo>
                  <a:pt x="8266" y="7806"/>
                </a:lnTo>
                <a:lnTo>
                  <a:pt x="9475" y="7806"/>
                </a:lnTo>
                <a:lnTo>
                  <a:pt x="9551" y="7787"/>
                </a:lnTo>
                <a:lnTo>
                  <a:pt x="9628" y="7748"/>
                </a:lnTo>
                <a:lnTo>
                  <a:pt x="9667" y="7672"/>
                </a:lnTo>
                <a:lnTo>
                  <a:pt x="9686" y="7595"/>
                </a:lnTo>
                <a:lnTo>
                  <a:pt x="9667" y="7518"/>
                </a:lnTo>
                <a:lnTo>
                  <a:pt x="9628" y="7442"/>
                </a:lnTo>
                <a:lnTo>
                  <a:pt x="9551" y="7403"/>
                </a:lnTo>
                <a:lnTo>
                  <a:pt x="9475" y="7384"/>
                </a:lnTo>
                <a:lnTo>
                  <a:pt x="7845" y="7403"/>
                </a:lnTo>
                <a:lnTo>
                  <a:pt x="6886" y="6425"/>
                </a:lnTo>
                <a:lnTo>
                  <a:pt x="6981" y="6291"/>
                </a:lnTo>
                <a:lnTo>
                  <a:pt x="7058" y="6118"/>
                </a:lnTo>
                <a:lnTo>
                  <a:pt x="7116" y="5946"/>
                </a:lnTo>
                <a:lnTo>
                  <a:pt x="7154" y="5754"/>
                </a:lnTo>
                <a:lnTo>
                  <a:pt x="8439" y="5754"/>
                </a:lnTo>
                <a:lnTo>
                  <a:pt x="9590" y="6905"/>
                </a:lnTo>
                <a:lnTo>
                  <a:pt x="9667" y="6962"/>
                </a:lnTo>
                <a:lnTo>
                  <a:pt x="9820" y="6962"/>
                </a:lnTo>
                <a:lnTo>
                  <a:pt x="9897" y="6905"/>
                </a:lnTo>
                <a:lnTo>
                  <a:pt x="9935" y="6847"/>
                </a:lnTo>
                <a:lnTo>
                  <a:pt x="9954" y="6751"/>
                </a:lnTo>
                <a:lnTo>
                  <a:pt x="9935" y="6674"/>
                </a:lnTo>
                <a:lnTo>
                  <a:pt x="9897" y="6617"/>
                </a:lnTo>
                <a:lnTo>
                  <a:pt x="9034" y="5754"/>
                </a:lnTo>
                <a:lnTo>
                  <a:pt x="9590" y="5754"/>
                </a:lnTo>
                <a:lnTo>
                  <a:pt x="10741" y="6905"/>
                </a:lnTo>
                <a:lnTo>
                  <a:pt x="10817" y="6962"/>
                </a:lnTo>
                <a:lnTo>
                  <a:pt x="10894" y="6981"/>
                </a:lnTo>
                <a:lnTo>
                  <a:pt x="10971" y="6962"/>
                </a:lnTo>
                <a:lnTo>
                  <a:pt x="11028" y="6905"/>
                </a:lnTo>
                <a:lnTo>
                  <a:pt x="11086" y="6847"/>
                </a:lnTo>
                <a:lnTo>
                  <a:pt x="11105" y="6770"/>
                </a:lnTo>
                <a:lnTo>
                  <a:pt x="11086" y="6674"/>
                </a:lnTo>
                <a:lnTo>
                  <a:pt x="11028" y="6617"/>
                </a:lnTo>
                <a:lnTo>
                  <a:pt x="10184" y="5754"/>
                </a:lnTo>
                <a:lnTo>
                  <a:pt x="11182" y="5754"/>
                </a:lnTo>
                <a:lnTo>
                  <a:pt x="11258" y="5735"/>
                </a:lnTo>
                <a:lnTo>
                  <a:pt x="11335" y="5696"/>
                </a:lnTo>
                <a:lnTo>
                  <a:pt x="11373" y="5620"/>
                </a:lnTo>
                <a:lnTo>
                  <a:pt x="11393" y="5543"/>
                </a:lnTo>
                <a:lnTo>
                  <a:pt x="11373" y="5466"/>
                </a:lnTo>
                <a:lnTo>
                  <a:pt x="11335" y="5389"/>
                </a:lnTo>
                <a:lnTo>
                  <a:pt x="11258" y="5351"/>
                </a:lnTo>
                <a:lnTo>
                  <a:pt x="11182" y="5332"/>
                </a:lnTo>
                <a:lnTo>
                  <a:pt x="10223" y="5332"/>
                </a:lnTo>
                <a:lnTo>
                  <a:pt x="11028" y="4526"/>
                </a:lnTo>
                <a:lnTo>
                  <a:pt x="11086" y="4450"/>
                </a:lnTo>
                <a:lnTo>
                  <a:pt x="11105" y="4373"/>
                </a:lnTo>
                <a:lnTo>
                  <a:pt x="11086" y="4296"/>
                </a:lnTo>
                <a:lnTo>
                  <a:pt x="11028" y="4220"/>
                </a:lnTo>
                <a:lnTo>
                  <a:pt x="10971" y="4181"/>
                </a:lnTo>
                <a:lnTo>
                  <a:pt x="10894" y="4162"/>
                </a:lnTo>
                <a:lnTo>
                  <a:pt x="10817" y="4181"/>
                </a:lnTo>
                <a:lnTo>
                  <a:pt x="10741" y="4220"/>
                </a:lnTo>
                <a:lnTo>
                  <a:pt x="9628" y="5332"/>
                </a:lnTo>
                <a:lnTo>
                  <a:pt x="9072" y="5332"/>
                </a:lnTo>
                <a:lnTo>
                  <a:pt x="9897" y="4526"/>
                </a:lnTo>
                <a:lnTo>
                  <a:pt x="9935" y="4450"/>
                </a:lnTo>
                <a:lnTo>
                  <a:pt x="9954" y="4373"/>
                </a:lnTo>
                <a:lnTo>
                  <a:pt x="9935" y="4296"/>
                </a:lnTo>
                <a:lnTo>
                  <a:pt x="9897" y="4220"/>
                </a:lnTo>
                <a:lnTo>
                  <a:pt x="9820" y="4181"/>
                </a:lnTo>
                <a:lnTo>
                  <a:pt x="9743" y="4162"/>
                </a:lnTo>
                <a:lnTo>
                  <a:pt x="9667" y="4181"/>
                </a:lnTo>
                <a:lnTo>
                  <a:pt x="9590" y="4220"/>
                </a:lnTo>
                <a:lnTo>
                  <a:pt x="8477" y="5332"/>
                </a:lnTo>
                <a:lnTo>
                  <a:pt x="7135" y="5332"/>
                </a:lnTo>
                <a:lnTo>
                  <a:pt x="7097" y="5179"/>
                </a:lnTo>
                <a:lnTo>
                  <a:pt x="7039" y="5044"/>
                </a:lnTo>
                <a:lnTo>
                  <a:pt x="6962" y="4891"/>
                </a:lnTo>
                <a:lnTo>
                  <a:pt x="6886" y="4776"/>
                </a:lnTo>
                <a:lnTo>
                  <a:pt x="7845" y="3798"/>
                </a:lnTo>
                <a:lnTo>
                  <a:pt x="9475" y="3798"/>
                </a:lnTo>
                <a:lnTo>
                  <a:pt x="9551" y="3778"/>
                </a:lnTo>
                <a:lnTo>
                  <a:pt x="9628" y="3740"/>
                </a:lnTo>
                <a:lnTo>
                  <a:pt x="9667" y="3663"/>
                </a:lnTo>
                <a:lnTo>
                  <a:pt x="9686" y="3587"/>
                </a:lnTo>
                <a:lnTo>
                  <a:pt x="9667" y="3510"/>
                </a:lnTo>
                <a:lnTo>
                  <a:pt x="9628" y="3433"/>
                </a:lnTo>
                <a:lnTo>
                  <a:pt x="9551" y="3395"/>
                </a:lnTo>
                <a:lnTo>
                  <a:pt x="9475" y="3376"/>
                </a:lnTo>
                <a:lnTo>
                  <a:pt x="8266" y="3376"/>
                </a:lnTo>
                <a:lnTo>
                  <a:pt x="8650" y="2992"/>
                </a:lnTo>
                <a:lnTo>
                  <a:pt x="10280" y="2992"/>
                </a:lnTo>
                <a:lnTo>
                  <a:pt x="10376" y="2973"/>
                </a:lnTo>
                <a:lnTo>
                  <a:pt x="10434" y="2935"/>
                </a:lnTo>
                <a:lnTo>
                  <a:pt x="10491" y="2858"/>
                </a:lnTo>
                <a:lnTo>
                  <a:pt x="10491" y="2781"/>
                </a:lnTo>
                <a:lnTo>
                  <a:pt x="10491" y="2704"/>
                </a:lnTo>
                <a:lnTo>
                  <a:pt x="10434" y="2628"/>
                </a:lnTo>
                <a:lnTo>
                  <a:pt x="10376" y="2589"/>
                </a:lnTo>
                <a:lnTo>
                  <a:pt x="10280" y="2570"/>
                </a:lnTo>
                <a:lnTo>
                  <a:pt x="9072" y="2570"/>
                </a:lnTo>
                <a:lnTo>
                  <a:pt x="9782" y="1861"/>
                </a:lnTo>
                <a:lnTo>
                  <a:pt x="9820" y="1784"/>
                </a:lnTo>
                <a:lnTo>
                  <a:pt x="9839" y="1707"/>
                </a:lnTo>
                <a:lnTo>
                  <a:pt x="9820" y="1630"/>
                </a:lnTo>
                <a:lnTo>
                  <a:pt x="9782" y="1573"/>
                </a:lnTo>
                <a:lnTo>
                  <a:pt x="9705" y="1515"/>
                </a:lnTo>
                <a:lnTo>
                  <a:pt x="9628" y="1496"/>
                </a:lnTo>
                <a:lnTo>
                  <a:pt x="9551" y="1515"/>
                </a:lnTo>
                <a:lnTo>
                  <a:pt x="9494" y="1573"/>
                </a:lnTo>
                <a:lnTo>
                  <a:pt x="8803" y="2244"/>
                </a:lnTo>
                <a:lnTo>
                  <a:pt x="8803" y="1093"/>
                </a:lnTo>
                <a:lnTo>
                  <a:pt x="8784" y="997"/>
                </a:lnTo>
                <a:lnTo>
                  <a:pt x="8746" y="940"/>
                </a:lnTo>
                <a:lnTo>
                  <a:pt x="8669" y="902"/>
                </a:lnTo>
                <a:lnTo>
                  <a:pt x="8593" y="882"/>
                </a:lnTo>
                <a:lnTo>
                  <a:pt x="8516" y="902"/>
                </a:lnTo>
                <a:lnTo>
                  <a:pt x="8458" y="940"/>
                </a:lnTo>
                <a:lnTo>
                  <a:pt x="8401" y="997"/>
                </a:lnTo>
                <a:lnTo>
                  <a:pt x="8382" y="1093"/>
                </a:lnTo>
                <a:lnTo>
                  <a:pt x="8382" y="2666"/>
                </a:lnTo>
                <a:lnTo>
                  <a:pt x="7998" y="3050"/>
                </a:lnTo>
                <a:lnTo>
                  <a:pt x="7998" y="1899"/>
                </a:lnTo>
                <a:lnTo>
                  <a:pt x="7979" y="1822"/>
                </a:lnTo>
                <a:lnTo>
                  <a:pt x="7940" y="1745"/>
                </a:lnTo>
                <a:lnTo>
                  <a:pt x="7864" y="1707"/>
                </a:lnTo>
                <a:lnTo>
                  <a:pt x="7787" y="1688"/>
                </a:lnTo>
                <a:lnTo>
                  <a:pt x="7710" y="1707"/>
                </a:lnTo>
                <a:lnTo>
                  <a:pt x="7634" y="1745"/>
                </a:lnTo>
                <a:lnTo>
                  <a:pt x="7595" y="1822"/>
                </a:lnTo>
                <a:lnTo>
                  <a:pt x="7576" y="1899"/>
                </a:lnTo>
                <a:lnTo>
                  <a:pt x="7576" y="3472"/>
                </a:lnTo>
                <a:lnTo>
                  <a:pt x="6579" y="4469"/>
                </a:lnTo>
                <a:lnTo>
                  <a:pt x="6444" y="4392"/>
                </a:lnTo>
                <a:lnTo>
                  <a:pt x="6291" y="4315"/>
                </a:lnTo>
                <a:lnTo>
                  <a:pt x="6138" y="4277"/>
                </a:lnTo>
                <a:lnTo>
                  <a:pt x="5984" y="4239"/>
                </a:lnTo>
                <a:lnTo>
                  <a:pt x="5984" y="2935"/>
                </a:lnTo>
                <a:lnTo>
                  <a:pt x="7135" y="1784"/>
                </a:lnTo>
                <a:lnTo>
                  <a:pt x="7173" y="1707"/>
                </a:lnTo>
                <a:lnTo>
                  <a:pt x="7192" y="1630"/>
                </a:lnTo>
                <a:lnTo>
                  <a:pt x="7173" y="1554"/>
                </a:lnTo>
                <a:lnTo>
                  <a:pt x="7135" y="1496"/>
                </a:lnTo>
                <a:lnTo>
                  <a:pt x="7058" y="1439"/>
                </a:lnTo>
                <a:lnTo>
                  <a:pt x="6981" y="1419"/>
                </a:lnTo>
                <a:lnTo>
                  <a:pt x="6905" y="1439"/>
                </a:lnTo>
                <a:lnTo>
                  <a:pt x="6828" y="1496"/>
                </a:lnTo>
                <a:lnTo>
                  <a:pt x="5984" y="2340"/>
                </a:lnTo>
                <a:lnTo>
                  <a:pt x="5984" y="1803"/>
                </a:lnTo>
                <a:lnTo>
                  <a:pt x="7135" y="633"/>
                </a:lnTo>
                <a:lnTo>
                  <a:pt x="7192" y="576"/>
                </a:lnTo>
                <a:lnTo>
                  <a:pt x="7192" y="499"/>
                </a:lnTo>
                <a:lnTo>
                  <a:pt x="7173" y="422"/>
                </a:lnTo>
                <a:lnTo>
                  <a:pt x="7135" y="345"/>
                </a:lnTo>
                <a:lnTo>
                  <a:pt x="7058" y="288"/>
                </a:lnTo>
                <a:lnTo>
                  <a:pt x="6905" y="288"/>
                </a:lnTo>
                <a:lnTo>
                  <a:pt x="6847" y="345"/>
                </a:lnTo>
                <a:lnTo>
                  <a:pt x="5984" y="1208"/>
                </a:lnTo>
                <a:lnTo>
                  <a:pt x="5984" y="192"/>
                </a:lnTo>
                <a:lnTo>
                  <a:pt x="5965" y="115"/>
                </a:lnTo>
                <a:lnTo>
                  <a:pt x="5907" y="58"/>
                </a:lnTo>
                <a:lnTo>
                  <a:pt x="5850" y="0"/>
                </a:lnTo>
                <a:close/>
              </a:path>
            </a:pathLst>
          </a:custGeom>
          <a:gradFill>
            <a:gsLst>
              <a:gs pos="0">
                <a:schemeClr val="lt1"/>
              </a:gs>
              <a:gs pos="100000">
                <a:srgbClr val="CCCCCC"/>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052" name="Google Shape;2052;p31"/>
          <p:cNvPicPr preferRelativeResize="0"/>
          <p:nvPr/>
        </p:nvPicPr>
        <p:blipFill>
          <a:blip r:embed="rId5">
            <a:alphaModFix/>
          </a:blip>
          <a:stretch>
            <a:fillRect/>
          </a:stretch>
        </p:blipFill>
        <p:spPr>
          <a:xfrm>
            <a:off x="859578" y="3315050"/>
            <a:ext cx="1371974" cy="2056943"/>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2053"/>
        <p:cNvGrpSpPr/>
        <p:nvPr/>
      </p:nvGrpSpPr>
      <p:grpSpPr>
        <a:xfrm>
          <a:off x="0" y="0"/>
          <a:ext cx="0" cy="0"/>
          <a:chOff x="0" y="0"/>
          <a:chExt cx="0" cy="0"/>
        </a:xfrm>
      </p:grpSpPr>
      <p:pic>
        <p:nvPicPr>
          <p:cNvPr id="2054" name="Google Shape;2054;p32"/>
          <p:cNvPicPr preferRelativeResize="0"/>
          <p:nvPr/>
        </p:nvPicPr>
        <p:blipFill>
          <a:blip r:embed="rId2">
            <a:alphaModFix amt="20000"/>
          </a:blip>
          <a:stretch>
            <a:fillRect/>
          </a:stretch>
        </p:blipFill>
        <p:spPr>
          <a:xfrm rot="10800000">
            <a:off x="0" y="0"/>
            <a:ext cx="9144000" cy="5143500"/>
          </a:xfrm>
          <a:prstGeom prst="rect">
            <a:avLst/>
          </a:prstGeom>
          <a:noFill/>
          <a:ln>
            <a:noFill/>
          </a:ln>
        </p:spPr>
      </p:pic>
      <p:grpSp>
        <p:nvGrpSpPr>
          <p:cNvPr id="2055" name="Google Shape;2055;p32"/>
          <p:cNvGrpSpPr/>
          <p:nvPr/>
        </p:nvGrpSpPr>
        <p:grpSpPr>
          <a:xfrm rot="1293292">
            <a:off x="60685" y="1435780"/>
            <a:ext cx="955795" cy="1397844"/>
            <a:chOff x="5535375" y="4092625"/>
            <a:chExt cx="946500" cy="1384250"/>
          </a:xfrm>
        </p:grpSpPr>
        <p:sp>
          <p:nvSpPr>
            <p:cNvPr id="2056" name="Google Shape;2056;p32"/>
            <p:cNvSpPr/>
            <p:nvPr/>
          </p:nvSpPr>
          <p:spPr>
            <a:xfrm>
              <a:off x="6065675" y="4571125"/>
              <a:ext cx="416200" cy="567725"/>
            </a:xfrm>
            <a:custGeom>
              <a:avLst/>
              <a:gdLst/>
              <a:ahLst/>
              <a:cxnLst/>
              <a:rect l="l" t="t" r="r" b="b"/>
              <a:pathLst>
                <a:path w="16648" h="22709" extrusionOk="0">
                  <a:moveTo>
                    <a:pt x="9859" y="1"/>
                  </a:moveTo>
                  <a:lnTo>
                    <a:pt x="9628" y="20"/>
                  </a:lnTo>
                  <a:lnTo>
                    <a:pt x="9379" y="39"/>
                  </a:lnTo>
                  <a:lnTo>
                    <a:pt x="9149" y="97"/>
                  </a:lnTo>
                  <a:lnTo>
                    <a:pt x="8900" y="193"/>
                  </a:lnTo>
                  <a:lnTo>
                    <a:pt x="8650" y="289"/>
                  </a:lnTo>
                  <a:lnTo>
                    <a:pt x="8420" y="423"/>
                  </a:lnTo>
                  <a:lnTo>
                    <a:pt x="8190" y="595"/>
                  </a:lnTo>
                  <a:lnTo>
                    <a:pt x="7960" y="787"/>
                  </a:lnTo>
                  <a:lnTo>
                    <a:pt x="7730" y="998"/>
                  </a:lnTo>
                  <a:lnTo>
                    <a:pt x="7519" y="1228"/>
                  </a:lnTo>
                  <a:lnTo>
                    <a:pt x="7308" y="1497"/>
                  </a:lnTo>
                  <a:lnTo>
                    <a:pt x="7116" y="1784"/>
                  </a:lnTo>
                  <a:lnTo>
                    <a:pt x="6924" y="2091"/>
                  </a:lnTo>
                  <a:lnTo>
                    <a:pt x="6752" y="2437"/>
                  </a:lnTo>
                  <a:lnTo>
                    <a:pt x="6579" y="2820"/>
                  </a:lnTo>
                  <a:lnTo>
                    <a:pt x="6426" y="3204"/>
                  </a:lnTo>
                  <a:lnTo>
                    <a:pt x="6291" y="3626"/>
                  </a:lnTo>
                  <a:lnTo>
                    <a:pt x="6176" y="4086"/>
                  </a:lnTo>
                  <a:lnTo>
                    <a:pt x="6080" y="4565"/>
                  </a:lnTo>
                  <a:lnTo>
                    <a:pt x="6004" y="5064"/>
                  </a:lnTo>
                  <a:lnTo>
                    <a:pt x="5946" y="5601"/>
                  </a:lnTo>
                  <a:lnTo>
                    <a:pt x="5869" y="6157"/>
                  </a:lnTo>
                  <a:lnTo>
                    <a:pt x="5793" y="6733"/>
                  </a:lnTo>
                  <a:lnTo>
                    <a:pt x="5678" y="7327"/>
                  </a:lnTo>
                  <a:lnTo>
                    <a:pt x="5543" y="7922"/>
                  </a:lnTo>
                  <a:lnTo>
                    <a:pt x="5371" y="8535"/>
                  </a:lnTo>
                  <a:lnTo>
                    <a:pt x="5198" y="9149"/>
                  </a:lnTo>
                  <a:lnTo>
                    <a:pt x="5006" y="9763"/>
                  </a:lnTo>
                  <a:lnTo>
                    <a:pt x="4795" y="10396"/>
                  </a:lnTo>
                  <a:lnTo>
                    <a:pt x="4565" y="11029"/>
                  </a:lnTo>
                  <a:lnTo>
                    <a:pt x="4335" y="11643"/>
                  </a:lnTo>
                  <a:lnTo>
                    <a:pt x="3836" y="12889"/>
                  </a:lnTo>
                  <a:lnTo>
                    <a:pt x="3299" y="14097"/>
                  </a:lnTo>
                  <a:lnTo>
                    <a:pt x="2782" y="15248"/>
                  </a:lnTo>
                  <a:lnTo>
                    <a:pt x="2245" y="16341"/>
                  </a:lnTo>
                  <a:lnTo>
                    <a:pt x="1746" y="17339"/>
                  </a:lnTo>
                  <a:lnTo>
                    <a:pt x="1266" y="18240"/>
                  </a:lnTo>
                  <a:lnTo>
                    <a:pt x="864" y="19007"/>
                  </a:lnTo>
                  <a:lnTo>
                    <a:pt x="231" y="20120"/>
                  </a:lnTo>
                  <a:lnTo>
                    <a:pt x="1" y="20522"/>
                  </a:lnTo>
                  <a:lnTo>
                    <a:pt x="212" y="22172"/>
                  </a:lnTo>
                  <a:lnTo>
                    <a:pt x="403" y="22076"/>
                  </a:lnTo>
                  <a:lnTo>
                    <a:pt x="940" y="21865"/>
                  </a:lnTo>
                  <a:lnTo>
                    <a:pt x="1324" y="21731"/>
                  </a:lnTo>
                  <a:lnTo>
                    <a:pt x="1784" y="21596"/>
                  </a:lnTo>
                  <a:lnTo>
                    <a:pt x="2302" y="21443"/>
                  </a:lnTo>
                  <a:lnTo>
                    <a:pt x="2877" y="21328"/>
                  </a:lnTo>
                  <a:lnTo>
                    <a:pt x="3510" y="21232"/>
                  </a:lnTo>
                  <a:lnTo>
                    <a:pt x="4182" y="21155"/>
                  </a:lnTo>
                  <a:lnTo>
                    <a:pt x="4891" y="21117"/>
                  </a:lnTo>
                  <a:lnTo>
                    <a:pt x="5620" y="21117"/>
                  </a:lnTo>
                  <a:lnTo>
                    <a:pt x="6004" y="21155"/>
                  </a:lnTo>
                  <a:lnTo>
                    <a:pt x="6387" y="21194"/>
                  </a:lnTo>
                  <a:lnTo>
                    <a:pt x="6771" y="21251"/>
                  </a:lnTo>
                  <a:lnTo>
                    <a:pt x="7174" y="21328"/>
                  </a:lnTo>
                  <a:lnTo>
                    <a:pt x="7557" y="21424"/>
                  </a:lnTo>
                  <a:lnTo>
                    <a:pt x="7960" y="21520"/>
                  </a:lnTo>
                  <a:lnTo>
                    <a:pt x="8363" y="21654"/>
                  </a:lnTo>
                  <a:lnTo>
                    <a:pt x="8765" y="21807"/>
                  </a:lnTo>
                  <a:lnTo>
                    <a:pt x="9168" y="21980"/>
                  </a:lnTo>
                  <a:lnTo>
                    <a:pt x="9552" y="22114"/>
                  </a:lnTo>
                  <a:lnTo>
                    <a:pt x="9935" y="22229"/>
                  </a:lnTo>
                  <a:lnTo>
                    <a:pt x="10319" y="22344"/>
                  </a:lnTo>
                  <a:lnTo>
                    <a:pt x="10683" y="22440"/>
                  </a:lnTo>
                  <a:lnTo>
                    <a:pt x="11048" y="22517"/>
                  </a:lnTo>
                  <a:lnTo>
                    <a:pt x="11393" y="22575"/>
                  </a:lnTo>
                  <a:lnTo>
                    <a:pt x="11738" y="22632"/>
                  </a:lnTo>
                  <a:lnTo>
                    <a:pt x="12083" y="22670"/>
                  </a:lnTo>
                  <a:lnTo>
                    <a:pt x="12409" y="22690"/>
                  </a:lnTo>
                  <a:lnTo>
                    <a:pt x="12716" y="22709"/>
                  </a:lnTo>
                  <a:lnTo>
                    <a:pt x="13023" y="22690"/>
                  </a:lnTo>
                  <a:lnTo>
                    <a:pt x="13311" y="22690"/>
                  </a:lnTo>
                  <a:lnTo>
                    <a:pt x="13599" y="22651"/>
                  </a:lnTo>
                  <a:lnTo>
                    <a:pt x="13886" y="22613"/>
                  </a:lnTo>
                  <a:lnTo>
                    <a:pt x="14136" y="22575"/>
                  </a:lnTo>
                  <a:lnTo>
                    <a:pt x="14385" y="22498"/>
                  </a:lnTo>
                  <a:lnTo>
                    <a:pt x="14634" y="22440"/>
                  </a:lnTo>
                  <a:lnTo>
                    <a:pt x="14864" y="22344"/>
                  </a:lnTo>
                  <a:lnTo>
                    <a:pt x="15075" y="22268"/>
                  </a:lnTo>
                  <a:lnTo>
                    <a:pt x="15286" y="22153"/>
                  </a:lnTo>
                  <a:lnTo>
                    <a:pt x="15478" y="22057"/>
                  </a:lnTo>
                  <a:lnTo>
                    <a:pt x="15651" y="21942"/>
                  </a:lnTo>
                  <a:lnTo>
                    <a:pt x="15823" y="21807"/>
                  </a:lnTo>
                  <a:lnTo>
                    <a:pt x="15958" y="21673"/>
                  </a:lnTo>
                  <a:lnTo>
                    <a:pt x="16111" y="21539"/>
                  </a:lnTo>
                  <a:lnTo>
                    <a:pt x="16226" y="21385"/>
                  </a:lnTo>
                  <a:lnTo>
                    <a:pt x="16341" y="21232"/>
                  </a:lnTo>
                  <a:lnTo>
                    <a:pt x="16437" y="21059"/>
                  </a:lnTo>
                  <a:lnTo>
                    <a:pt x="16514" y="20887"/>
                  </a:lnTo>
                  <a:lnTo>
                    <a:pt x="16571" y="20714"/>
                  </a:lnTo>
                  <a:lnTo>
                    <a:pt x="16610" y="20542"/>
                  </a:lnTo>
                  <a:lnTo>
                    <a:pt x="16648" y="20350"/>
                  </a:lnTo>
                  <a:lnTo>
                    <a:pt x="16629" y="20139"/>
                  </a:lnTo>
                  <a:lnTo>
                    <a:pt x="16610" y="19889"/>
                  </a:lnTo>
                  <a:lnTo>
                    <a:pt x="16552" y="19640"/>
                  </a:lnTo>
                  <a:lnTo>
                    <a:pt x="16456" y="19372"/>
                  </a:lnTo>
                  <a:lnTo>
                    <a:pt x="16341" y="19103"/>
                  </a:lnTo>
                  <a:lnTo>
                    <a:pt x="16207" y="18815"/>
                  </a:lnTo>
                  <a:lnTo>
                    <a:pt x="16034" y="18528"/>
                  </a:lnTo>
                  <a:lnTo>
                    <a:pt x="15842" y="18221"/>
                  </a:lnTo>
                  <a:lnTo>
                    <a:pt x="15632" y="17933"/>
                  </a:lnTo>
                  <a:lnTo>
                    <a:pt x="15382" y="17646"/>
                  </a:lnTo>
                  <a:lnTo>
                    <a:pt x="15114" y="17358"/>
                  </a:lnTo>
                  <a:lnTo>
                    <a:pt x="14826" y="17089"/>
                  </a:lnTo>
                  <a:lnTo>
                    <a:pt x="14500" y="16821"/>
                  </a:lnTo>
                  <a:lnTo>
                    <a:pt x="14155" y="16572"/>
                  </a:lnTo>
                  <a:lnTo>
                    <a:pt x="13790" y="16341"/>
                  </a:lnTo>
                  <a:lnTo>
                    <a:pt x="13388" y="16130"/>
                  </a:lnTo>
                  <a:lnTo>
                    <a:pt x="12966" y="15939"/>
                  </a:lnTo>
                  <a:lnTo>
                    <a:pt x="12525" y="15766"/>
                  </a:lnTo>
                  <a:lnTo>
                    <a:pt x="12064" y="15651"/>
                  </a:lnTo>
                  <a:lnTo>
                    <a:pt x="11585" y="15536"/>
                  </a:lnTo>
                  <a:lnTo>
                    <a:pt x="11067" y="15478"/>
                  </a:lnTo>
                  <a:lnTo>
                    <a:pt x="10530" y="15440"/>
                  </a:lnTo>
                  <a:lnTo>
                    <a:pt x="9974" y="15459"/>
                  </a:lnTo>
                  <a:lnTo>
                    <a:pt x="9398" y="15497"/>
                  </a:lnTo>
                  <a:lnTo>
                    <a:pt x="8804" y="15613"/>
                  </a:lnTo>
                  <a:lnTo>
                    <a:pt x="8190" y="15747"/>
                  </a:lnTo>
                  <a:lnTo>
                    <a:pt x="7538" y="15958"/>
                  </a:lnTo>
                  <a:lnTo>
                    <a:pt x="6886" y="16207"/>
                  </a:lnTo>
                  <a:lnTo>
                    <a:pt x="6195" y="16514"/>
                  </a:lnTo>
                  <a:lnTo>
                    <a:pt x="5486" y="16878"/>
                  </a:lnTo>
                  <a:lnTo>
                    <a:pt x="4776" y="17319"/>
                  </a:lnTo>
                  <a:lnTo>
                    <a:pt x="4776" y="17319"/>
                  </a:lnTo>
                  <a:lnTo>
                    <a:pt x="5198" y="16898"/>
                  </a:lnTo>
                  <a:lnTo>
                    <a:pt x="5658" y="16380"/>
                  </a:lnTo>
                  <a:lnTo>
                    <a:pt x="6272" y="15708"/>
                  </a:lnTo>
                  <a:lnTo>
                    <a:pt x="6982" y="14884"/>
                  </a:lnTo>
                  <a:lnTo>
                    <a:pt x="7749" y="13925"/>
                  </a:lnTo>
                  <a:lnTo>
                    <a:pt x="8152" y="13407"/>
                  </a:lnTo>
                  <a:lnTo>
                    <a:pt x="8554" y="12851"/>
                  </a:lnTo>
                  <a:lnTo>
                    <a:pt x="8976" y="12295"/>
                  </a:lnTo>
                  <a:lnTo>
                    <a:pt x="9379" y="11700"/>
                  </a:lnTo>
                  <a:lnTo>
                    <a:pt x="9763" y="11086"/>
                  </a:lnTo>
                  <a:lnTo>
                    <a:pt x="10146" y="10473"/>
                  </a:lnTo>
                  <a:lnTo>
                    <a:pt x="10511" y="9840"/>
                  </a:lnTo>
                  <a:lnTo>
                    <a:pt x="10856" y="9188"/>
                  </a:lnTo>
                  <a:lnTo>
                    <a:pt x="11182" y="8535"/>
                  </a:lnTo>
                  <a:lnTo>
                    <a:pt x="11470" y="7883"/>
                  </a:lnTo>
                  <a:lnTo>
                    <a:pt x="11738" y="7212"/>
                  </a:lnTo>
                  <a:lnTo>
                    <a:pt x="11968" y="6560"/>
                  </a:lnTo>
                  <a:lnTo>
                    <a:pt x="12141" y="5889"/>
                  </a:lnTo>
                  <a:lnTo>
                    <a:pt x="12275" y="5237"/>
                  </a:lnTo>
                  <a:lnTo>
                    <a:pt x="12333" y="4911"/>
                  </a:lnTo>
                  <a:lnTo>
                    <a:pt x="12371" y="4585"/>
                  </a:lnTo>
                  <a:lnTo>
                    <a:pt x="12390" y="4259"/>
                  </a:lnTo>
                  <a:lnTo>
                    <a:pt x="12409" y="3952"/>
                  </a:lnTo>
                  <a:lnTo>
                    <a:pt x="12409" y="3626"/>
                  </a:lnTo>
                  <a:lnTo>
                    <a:pt x="12390" y="3319"/>
                  </a:lnTo>
                  <a:lnTo>
                    <a:pt x="12352" y="3012"/>
                  </a:lnTo>
                  <a:lnTo>
                    <a:pt x="12314" y="2705"/>
                  </a:lnTo>
                  <a:lnTo>
                    <a:pt x="12237" y="2398"/>
                  </a:lnTo>
                  <a:lnTo>
                    <a:pt x="12160" y="2091"/>
                  </a:lnTo>
                  <a:lnTo>
                    <a:pt x="12064" y="1804"/>
                  </a:lnTo>
                  <a:lnTo>
                    <a:pt x="11930" y="1516"/>
                  </a:lnTo>
                  <a:lnTo>
                    <a:pt x="11815" y="1267"/>
                  </a:lnTo>
                  <a:lnTo>
                    <a:pt x="11661" y="1017"/>
                  </a:lnTo>
                  <a:lnTo>
                    <a:pt x="11508" y="826"/>
                  </a:lnTo>
                  <a:lnTo>
                    <a:pt x="11335" y="634"/>
                  </a:lnTo>
                  <a:lnTo>
                    <a:pt x="11144" y="461"/>
                  </a:lnTo>
                  <a:lnTo>
                    <a:pt x="10952" y="327"/>
                  </a:lnTo>
                  <a:lnTo>
                    <a:pt x="10760" y="212"/>
                  </a:lnTo>
                  <a:lnTo>
                    <a:pt x="10530" y="135"/>
                  </a:lnTo>
                  <a:lnTo>
                    <a:pt x="10319" y="58"/>
                  </a:lnTo>
                  <a:lnTo>
                    <a:pt x="10089" y="20"/>
                  </a:lnTo>
                  <a:lnTo>
                    <a:pt x="9859" y="1"/>
                  </a:lnTo>
                  <a:close/>
                </a:path>
              </a:pathLst>
            </a:custGeom>
            <a:gradFill>
              <a:gsLst>
                <a:gs pos="0">
                  <a:srgbClr val="8CC396"/>
                </a:gs>
                <a:gs pos="100000">
                  <a:srgbClr val="4D7F56"/>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 name="Google Shape;2057;p32"/>
            <p:cNvSpPr/>
            <p:nvPr/>
          </p:nvSpPr>
          <p:spPr>
            <a:xfrm>
              <a:off x="5600575" y="4092625"/>
              <a:ext cx="477125" cy="447850"/>
            </a:xfrm>
            <a:custGeom>
              <a:avLst/>
              <a:gdLst/>
              <a:ahLst/>
              <a:cxnLst/>
              <a:rect l="l" t="t" r="r" b="b"/>
              <a:pathLst>
                <a:path w="19085" h="17914" extrusionOk="0">
                  <a:moveTo>
                    <a:pt x="15670" y="0"/>
                  </a:moveTo>
                  <a:lnTo>
                    <a:pt x="15344" y="58"/>
                  </a:lnTo>
                  <a:lnTo>
                    <a:pt x="14999" y="154"/>
                  </a:lnTo>
                  <a:lnTo>
                    <a:pt x="14673" y="269"/>
                  </a:lnTo>
                  <a:lnTo>
                    <a:pt x="14347" y="441"/>
                  </a:lnTo>
                  <a:lnTo>
                    <a:pt x="14021" y="633"/>
                  </a:lnTo>
                  <a:lnTo>
                    <a:pt x="13714" y="882"/>
                  </a:lnTo>
                  <a:lnTo>
                    <a:pt x="13388" y="1151"/>
                  </a:lnTo>
                  <a:lnTo>
                    <a:pt x="13100" y="1477"/>
                  </a:lnTo>
                  <a:lnTo>
                    <a:pt x="12813" y="1822"/>
                  </a:lnTo>
                  <a:lnTo>
                    <a:pt x="12525" y="2206"/>
                  </a:lnTo>
                  <a:lnTo>
                    <a:pt x="12276" y="2628"/>
                  </a:lnTo>
                  <a:lnTo>
                    <a:pt x="12026" y="3107"/>
                  </a:lnTo>
                  <a:lnTo>
                    <a:pt x="11815" y="3606"/>
                  </a:lnTo>
                  <a:lnTo>
                    <a:pt x="11604" y="4143"/>
                  </a:lnTo>
                  <a:lnTo>
                    <a:pt x="11432" y="4737"/>
                  </a:lnTo>
                  <a:lnTo>
                    <a:pt x="11278" y="5351"/>
                  </a:lnTo>
                  <a:lnTo>
                    <a:pt x="11144" y="6003"/>
                  </a:lnTo>
                  <a:lnTo>
                    <a:pt x="11048" y="6713"/>
                  </a:lnTo>
                  <a:lnTo>
                    <a:pt x="10991" y="7442"/>
                  </a:lnTo>
                  <a:lnTo>
                    <a:pt x="10952" y="8228"/>
                  </a:lnTo>
                  <a:lnTo>
                    <a:pt x="10952" y="9033"/>
                  </a:lnTo>
                  <a:lnTo>
                    <a:pt x="10991" y="9897"/>
                  </a:lnTo>
                  <a:lnTo>
                    <a:pt x="10875" y="9494"/>
                  </a:lnTo>
                  <a:lnTo>
                    <a:pt x="10722" y="9053"/>
                  </a:lnTo>
                  <a:lnTo>
                    <a:pt x="10492" y="8477"/>
                  </a:lnTo>
                  <a:lnTo>
                    <a:pt x="10223" y="7787"/>
                  </a:lnTo>
                  <a:lnTo>
                    <a:pt x="9878" y="7039"/>
                  </a:lnTo>
                  <a:lnTo>
                    <a:pt x="9495" y="6233"/>
                  </a:lnTo>
                  <a:lnTo>
                    <a:pt x="9034" y="5389"/>
                  </a:lnTo>
                  <a:lnTo>
                    <a:pt x="8804" y="4968"/>
                  </a:lnTo>
                  <a:lnTo>
                    <a:pt x="8536" y="4565"/>
                  </a:lnTo>
                  <a:lnTo>
                    <a:pt x="8267" y="4143"/>
                  </a:lnTo>
                  <a:lnTo>
                    <a:pt x="7999" y="3759"/>
                  </a:lnTo>
                  <a:lnTo>
                    <a:pt x="7692" y="3376"/>
                  </a:lnTo>
                  <a:lnTo>
                    <a:pt x="7404" y="3011"/>
                  </a:lnTo>
                  <a:lnTo>
                    <a:pt x="7078" y="2666"/>
                  </a:lnTo>
                  <a:lnTo>
                    <a:pt x="6752" y="2340"/>
                  </a:lnTo>
                  <a:lnTo>
                    <a:pt x="6407" y="2052"/>
                  </a:lnTo>
                  <a:lnTo>
                    <a:pt x="6062" y="1784"/>
                  </a:lnTo>
                  <a:lnTo>
                    <a:pt x="5697" y="1554"/>
                  </a:lnTo>
                  <a:lnTo>
                    <a:pt x="5314" y="1381"/>
                  </a:lnTo>
                  <a:lnTo>
                    <a:pt x="4930" y="1228"/>
                  </a:lnTo>
                  <a:lnTo>
                    <a:pt x="4738" y="1170"/>
                  </a:lnTo>
                  <a:lnTo>
                    <a:pt x="4527" y="1113"/>
                  </a:lnTo>
                  <a:lnTo>
                    <a:pt x="4335" y="1074"/>
                  </a:lnTo>
                  <a:lnTo>
                    <a:pt x="4124" y="1055"/>
                  </a:lnTo>
                  <a:lnTo>
                    <a:pt x="3722" y="1055"/>
                  </a:lnTo>
                  <a:lnTo>
                    <a:pt x="3300" y="1093"/>
                  </a:lnTo>
                  <a:lnTo>
                    <a:pt x="2916" y="1151"/>
                  </a:lnTo>
                  <a:lnTo>
                    <a:pt x="2571" y="1228"/>
                  </a:lnTo>
                  <a:lnTo>
                    <a:pt x="2226" y="1343"/>
                  </a:lnTo>
                  <a:lnTo>
                    <a:pt x="1919" y="1477"/>
                  </a:lnTo>
                  <a:lnTo>
                    <a:pt x="1631" y="1650"/>
                  </a:lnTo>
                  <a:lnTo>
                    <a:pt x="1382" y="1822"/>
                  </a:lnTo>
                  <a:lnTo>
                    <a:pt x="1133" y="2014"/>
                  </a:lnTo>
                  <a:lnTo>
                    <a:pt x="922" y="2225"/>
                  </a:lnTo>
                  <a:lnTo>
                    <a:pt x="730" y="2455"/>
                  </a:lnTo>
                  <a:lnTo>
                    <a:pt x="557" y="2704"/>
                  </a:lnTo>
                  <a:lnTo>
                    <a:pt x="423" y="2973"/>
                  </a:lnTo>
                  <a:lnTo>
                    <a:pt x="289" y="3261"/>
                  </a:lnTo>
                  <a:lnTo>
                    <a:pt x="193" y="3548"/>
                  </a:lnTo>
                  <a:lnTo>
                    <a:pt x="116" y="3836"/>
                  </a:lnTo>
                  <a:lnTo>
                    <a:pt x="59" y="4143"/>
                  </a:lnTo>
                  <a:lnTo>
                    <a:pt x="20" y="4469"/>
                  </a:lnTo>
                  <a:lnTo>
                    <a:pt x="1" y="4776"/>
                  </a:lnTo>
                  <a:lnTo>
                    <a:pt x="1" y="5121"/>
                  </a:lnTo>
                  <a:lnTo>
                    <a:pt x="39" y="5447"/>
                  </a:lnTo>
                  <a:lnTo>
                    <a:pt x="78" y="5773"/>
                  </a:lnTo>
                  <a:lnTo>
                    <a:pt x="154" y="6118"/>
                  </a:lnTo>
                  <a:lnTo>
                    <a:pt x="231" y="6464"/>
                  </a:lnTo>
                  <a:lnTo>
                    <a:pt x="346" y="6790"/>
                  </a:lnTo>
                  <a:lnTo>
                    <a:pt x="461" y="7135"/>
                  </a:lnTo>
                  <a:lnTo>
                    <a:pt x="615" y="7461"/>
                  </a:lnTo>
                  <a:lnTo>
                    <a:pt x="768" y="7787"/>
                  </a:lnTo>
                  <a:lnTo>
                    <a:pt x="960" y="8113"/>
                  </a:lnTo>
                  <a:lnTo>
                    <a:pt x="1152" y="8439"/>
                  </a:lnTo>
                  <a:lnTo>
                    <a:pt x="1363" y="8746"/>
                  </a:lnTo>
                  <a:lnTo>
                    <a:pt x="1612" y="9033"/>
                  </a:lnTo>
                  <a:lnTo>
                    <a:pt x="1861" y="9321"/>
                  </a:lnTo>
                  <a:lnTo>
                    <a:pt x="2341" y="9820"/>
                  </a:lnTo>
                  <a:lnTo>
                    <a:pt x="2897" y="10357"/>
                  </a:lnTo>
                  <a:lnTo>
                    <a:pt x="3530" y="10932"/>
                  </a:lnTo>
                  <a:lnTo>
                    <a:pt x="4220" y="11527"/>
                  </a:lnTo>
                  <a:lnTo>
                    <a:pt x="4930" y="12121"/>
                  </a:lnTo>
                  <a:lnTo>
                    <a:pt x="5678" y="12754"/>
                  </a:lnTo>
                  <a:lnTo>
                    <a:pt x="7231" y="13982"/>
                  </a:lnTo>
                  <a:lnTo>
                    <a:pt x="8766" y="15171"/>
                  </a:lnTo>
                  <a:lnTo>
                    <a:pt x="10166" y="16226"/>
                  </a:lnTo>
                  <a:lnTo>
                    <a:pt x="12256" y="17779"/>
                  </a:lnTo>
                  <a:lnTo>
                    <a:pt x="12371" y="17837"/>
                  </a:lnTo>
                  <a:lnTo>
                    <a:pt x="12506" y="17894"/>
                  </a:lnTo>
                  <a:lnTo>
                    <a:pt x="12640" y="17913"/>
                  </a:lnTo>
                  <a:lnTo>
                    <a:pt x="12774" y="17913"/>
                  </a:lnTo>
                  <a:lnTo>
                    <a:pt x="12908" y="17894"/>
                  </a:lnTo>
                  <a:lnTo>
                    <a:pt x="13024" y="17856"/>
                  </a:lnTo>
                  <a:lnTo>
                    <a:pt x="13158" y="17779"/>
                  </a:lnTo>
                  <a:lnTo>
                    <a:pt x="13254" y="17683"/>
                  </a:lnTo>
                  <a:lnTo>
                    <a:pt x="13273" y="17683"/>
                  </a:lnTo>
                  <a:lnTo>
                    <a:pt x="13350" y="17587"/>
                  </a:lnTo>
                  <a:lnTo>
                    <a:pt x="13426" y="17491"/>
                  </a:lnTo>
                  <a:lnTo>
                    <a:pt x="13465" y="17376"/>
                  </a:lnTo>
                  <a:lnTo>
                    <a:pt x="13503" y="17261"/>
                  </a:lnTo>
                  <a:lnTo>
                    <a:pt x="13503" y="17146"/>
                  </a:lnTo>
                  <a:lnTo>
                    <a:pt x="13503" y="17031"/>
                  </a:lnTo>
                  <a:lnTo>
                    <a:pt x="13484" y="16916"/>
                  </a:lnTo>
                  <a:lnTo>
                    <a:pt x="13445" y="16801"/>
                  </a:lnTo>
                  <a:lnTo>
                    <a:pt x="13273" y="16360"/>
                  </a:lnTo>
                  <a:lnTo>
                    <a:pt x="13196" y="16111"/>
                  </a:lnTo>
                  <a:lnTo>
                    <a:pt x="13119" y="15804"/>
                  </a:lnTo>
                  <a:lnTo>
                    <a:pt x="13043" y="15497"/>
                  </a:lnTo>
                  <a:lnTo>
                    <a:pt x="12985" y="15171"/>
                  </a:lnTo>
                  <a:lnTo>
                    <a:pt x="12947" y="14806"/>
                  </a:lnTo>
                  <a:lnTo>
                    <a:pt x="12947" y="14442"/>
                  </a:lnTo>
                  <a:lnTo>
                    <a:pt x="12947" y="14058"/>
                  </a:lnTo>
                  <a:lnTo>
                    <a:pt x="13004" y="13675"/>
                  </a:lnTo>
                  <a:lnTo>
                    <a:pt x="13081" y="13272"/>
                  </a:lnTo>
                  <a:lnTo>
                    <a:pt x="13196" y="12869"/>
                  </a:lnTo>
                  <a:lnTo>
                    <a:pt x="13369" y="12467"/>
                  </a:lnTo>
                  <a:lnTo>
                    <a:pt x="13561" y="12045"/>
                  </a:lnTo>
                  <a:lnTo>
                    <a:pt x="13695" y="11853"/>
                  </a:lnTo>
                  <a:lnTo>
                    <a:pt x="13829" y="11642"/>
                  </a:lnTo>
                  <a:lnTo>
                    <a:pt x="13982" y="11450"/>
                  </a:lnTo>
                  <a:lnTo>
                    <a:pt x="14155" y="11258"/>
                  </a:lnTo>
                  <a:lnTo>
                    <a:pt x="15114" y="10184"/>
                  </a:lnTo>
                  <a:lnTo>
                    <a:pt x="16150" y="9053"/>
                  </a:lnTo>
                  <a:lnTo>
                    <a:pt x="16648" y="8477"/>
                  </a:lnTo>
                  <a:lnTo>
                    <a:pt x="17147" y="7883"/>
                  </a:lnTo>
                  <a:lnTo>
                    <a:pt x="17607" y="7269"/>
                  </a:lnTo>
                  <a:lnTo>
                    <a:pt x="17818" y="6962"/>
                  </a:lnTo>
                  <a:lnTo>
                    <a:pt x="18010" y="6655"/>
                  </a:lnTo>
                  <a:lnTo>
                    <a:pt x="18202" y="6329"/>
                  </a:lnTo>
                  <a:lnTo>
                    <a:pt x="18374" y="6022"/>
                  </a:lnTo>
                  <a:lnTo>
                    <a:pt x="18547" y="5696"/>
                  </a:lnTo>
                  <a:lnTo>
                    <a:pt x="18681" y="5389"/>
                  </a:lnTo>
                  <a:lnTo>
                    <a:pt x="18796" y="5063"/>
                  </a:lnTo>
                  <a:lnTo>
                    <a:pt x="18911" y="4737"/>
                  </a:lnTo>
                  <a:lnTo>
                    <a:pt x="18988" y="4411"/>
                  </a:lnTo>
                  <a:lnTo>
                    <a:pt x="19046" y="4085"/>
                  </a:lnTo>
                  <a:lnTo>
                    <a:pt x="19065" y="3759"/>
                  </a:lnTo>
                  <a:lnTo>
                    <a:pt x="19084" y="3433"/>
                  </a:lnTo>
                  <a:lnTo>
                    <a:pt x="19065" y="3107"/>
                  </a:lnTo>
                  <a:lnTo>
                    <a:pt x="19007" y="2781"/>
                  </a:lnTo>
                  <a:lnTo>
                    <a:pt x="18931" y="2455"/>
                  </a:lnTo>
                  <a:lnTo>
                    <a:pt x="18816" y="2129"/>
                  </a:lnTo>
                  <a:lnTo>
                    <a:pt x="18662" y="1803"/>
                  </a:lnTo>
                  <a:lnTo>
                    <a:pt x="18470" y="1477"/>
                  </a:lnTo>
                  <a:lnTo>
                    <a:pt x="18259" y="1170"/>
                  </a:lnTo>
                  <a:lnTo>
                    <a:pt x="18029" y="902"/>
                  </a:lnTo>
                  <a:lnTo>
                    <a:pt x="17780" y="671"/>
                  </a:lnTo>
                  <a:lnTo>
                    <a:pt x="17511" y="460"/>
                  </a:lnTo>
                  <a:lnTo>
                    <a:pt x="17243" y="288"/>
                  </a:lnTo>
                  <a:lnTo>
                    <a:pt x="16936" y="173"/>
                  </a:lnTo>
                  <a:lnTo>
                    <a:pt x="16629" y="77"/>
                  </a:lnTo>
                  <a:lnTo>
                    <a:pt x="16322" y="19"/>
                  </a:lnTo>
                  <a:lnTo>
                    <a:pt x="15996" y="0"/>
                  </a:lnTo>
                  <a:close/>
                </a:path>
              </a:pathLst>
            </a:custGeom>
            <a:gradFill>
              <a:gsLst>
                <a:gs pos="0">
                  <a:srgbClr val="8CC396"/>
                </a:gs>
                <a:gs pos="100000">
                  <a:srgbClr val="4D7F56"/>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 name="Google Shape;2058;p32"/>
            <p:cNvSpPr/>
            <p:nvPr/>
          </p:nvSpPr>
          <p:spPr>
            <a:xfrm>
              <a:off x="5535375" y="4593200"/>
              <a:ext cx="357225" cy="529825"/>
            </a:xfrm>
            <a:custGeom>
              <a:avLst/>
              <a:gdLst/>
              <a:ahLst/>
              <a:cxnLst/>
              <a:rect l="l" t="t" r="r" b="b"/>
              <a:pathLst>
                <a:path w="14289" h="21193" extrusionOk="0">
                  <a:moveTo>
                    <a:pt x="10357" y="0"/>
                  </a:moveTo>
                  <a:lnTo>
                    <a:pt x="10108" y="19"/>
                  </a:lnTo>
                  <a:lnTo>
                    <a:pt x="9897" y="77"/>
                  </a:lnTo>
                  <a:lnTo>
                    <a:pt x="9667" y="154"/>
                  </a:lnTo>
                  <a:lnTo>
                    <a:pt x="9456" y="269"/>
                  </a:lnTo>
                  <a:lnTo>
                    <a:pt x="9245" y="403"/>
                  </a:lnTo>
                  <a:lnTo>
                    <a:pt x="9034" y="556"/>
                  </a:lnTo>
                  <a:lnTo>
                    <a:pt x="8842" y="729"/>
                  </a:lnTo>
                  <a:lnTo>
                    <a:pt x="8670" y="940"/>
                  </a:lnTo>
                  <a:lnTo>
                    <a:pt x="8497" y="1151"/>
                  </a:lnTo>
                  <a:lnTo>
                    <a:pt x="8344" y="1400"/>
                  </a:lnTo>
                  <a:lnTo>
                    <a:pt x="8190" y="1669"/>
                  </a:lnTo>
                  <a:lnTo>
                    <a:pt x="8056" y="1956"/>
                  </a:lnTo>
                  <a:lnTo>
                    <a:pt x="7941" y="2244"/>
                  </a:lnTo>
                  <a:lnTo>
                    <a:pt x="7845" y="2589"/>
                  </a:lnTo>
                  <a:lnTo>
                    <a:pt x="7768" y="2973"/>
                  </a:lnTo>
                  <a:lnTo>
                    <a:pt x="7711" y="3376"/>
                  </a:lnTo>
                  <a:lnTo>
                    <a:pt x="7653" y="3836"/>
                  </a:lnTo>
                  <a:lnTo>
                    <a:pt x="7615" y="4296"/>
                  </a:lnTo>
                  <a:lnTo>
                    <a:pt x="7596" y="4814"/>
                  </a:lnTo>
                  <a:lnTo>
                    <a:pt x="7596" y="5351"/>
                  </a:lnTo>
                  <a:lnTo>
                    <a:pt x="7596" y="5888"/>
                  </a:lnTo>
                  <a:lnTo>
                    <a:pt x="7634" y="7039"/>
                  </a:lnTo>
                  <a:lnTo>
                    <a:pt x="7711" y="8228"/>
                  </a:lnTo>
                  <a:lnTo>
                    <a:pt x="7826" y="9436"/>
                  </a:lnTo>
                  <a:lnTo>
                    <a:pt x="7941" y="10625"/>
                  </a:lnTo>
                  <a:lnTo>
                    <a:pt x="8075" y="11795"/>
                  </a:lnTo>
                  <a:lnTo>
                    <a:pt x="8228" y="12869"/>
                  </a:lnTo>
                  <a:lnTo>
                    <a:pt x="8516" y="14749"/>
                  </a:lnTo>
                  <a:lnTo>
                    <a:pt x="8727" y="16034"/>
                  </a:lnTo>
                  <a:lnTo>
                    <a:pt x="8804" y="16494"/>
                  </a:lnTo>
                  <a:lnTo>
                    <a:pt x="8670" y="16130"/>
                  </a:lnTo>
                  <a:lnTo>
                    <a:pt x="8497" y="15689"/>
                  </a:lnTo>
                  <a:lnTo>
                    <a:pt x="8267" y="15132"/>
                  </a:lnTo>
                  <a:lnTo>
                    <a:pt x="7960" y="14480"/>
                  </a:lnTo>
                  <a:lnTo>
                    <a:pt x="7615" y="13751"/>
                  </a:lnTo>
                  <a:lnTo>
                    <a:pt x="7212" y="12984"/>
                  </a:lnTo>
                  <a:lnTo>
                    <a:pt x="6752" y="12198"/>
                  </a:lnTo>
                  <a:lnTo>
                    <a:pt x="6502" y="11814"/>
                  </a:lnTo>
                  <a:lnTo>
                    <a:pt x="6234" y="11431"/>
                  </a:lnTo>
                  <a:lnTo>
                    <a:pt x="5965" y="11047"/>
                  </a:lnTo>
                  <a:lnTo>
                    <a:pt x="5678" y="10702"/>
                  </a:lnTo>
                  <a:lnTo>
                    <a:pt x="5371" y="10357"/>
                  </a:lnTo>
                  <a:lnTo>
                    <a:pt x="5083" y="10031"/>
                  </a:lnTo>
                  <a:lnTo>
                    <a:pt x="4757" y="9743"/>
                  </a:lnTo>
                  <a:lnTo>
                    <a:pt x="4431" y="9475"/>
                  </a:lnTo>
                  <a:lnTo>
                    <a:pt x="4105" y="9225"/>
                  </a:lnTo>
                  <a:lnTo>
                    <a:pt x="3760" y="9033"/>
                  </a:lnTo>
                  <a:lnTo>
                    <a:pt x="3395" y="8861"/>
                  </a:lnTo>
                  <a:lnTo>
                    <a:pt x="3031" y="8746"/>
                  </a:lnTo>
                  <a:lnTo>
                    <a:pt x="2858" y="8688"/>
                  </a:lnTo>
                  <a:lnTo>
                    <a:pt x="2667" y="8669"/>
                  </a:lnTo>
                  <a:lnTo>
                    <a:pt x="2475" y="8631"/>
                  </a:lnTo>
                  <a:lnTo>
                    <a:pt x="2091" y="8631"/>
                  </a:lnTo>
                  <a:lnTo>
                    <a:pt x="1899" y="8650"/>
                  </a:lnTo>
                  <a:lnTo>
                    <a:pt x="1708" y="8688"/>
                  </a:lnTo>
                  <a:lnTo>
                    <a:pt x="1497" y="8727"/>
                  </a:lnTo>
                  <a:lnTo>
                    <a:pt x="1228" y="8822"/>
                  </a:lnTo>
                  <a:lnTo>
                    <a:pt x="998" y="8937"/>
                  </a:lnTo>
                  <a:lnTo>
                    <a:pt x="768" y="9072"/>
                  </a:lnTo>
                  <a:lnTo>
                    <a:pt x="576" y="9264"/>
                  </a:lnTo>
                  <a:lnTo>
                    <a:pt x="403" y="9455"/>
                  </a:lnTo>
                  <a:lnTo>
                    <a:pt x="269" y="9685"/>
                  </a:lnTo>
                  <a:lnTo>
                    <a:pt x="154" y="9935"/>
                  </a:lnTo>
                  <a:lnTo>
                    <a:pt x="77" y="10203"/>
                  </a:lnTo>
                  <a:lnTo>
                    <a:pt x="20" y="10510"/>
                  </a:lnTo>
                  <a:lnTo>
                    <a:pt x="1" y="10817"/>
                  </a:lnTo>
                  <a:lnTo>
                    <a:pt x="20" y="11162"/>
                  </a:lnTo>
                  <a:lnTo>
                    <a:pt x="58" y="11527"/>
                  </a:lnTo>
                  <a:lnTo>
                    <a:pt x="135" y="11891"/>
                  </a:lnTo>
                  <a:lnTo>
                    <a:pt x="231" y="12294"/>
                  </a:lnTo>
                  <a:lnTo>
                    <a:pt x="384" y="12697"/>
                  </a:lnTo>
                  <a:lnTo>
                    <a:pt x="557" y="13119"/>
                  </a:lnTo>
                  <a:lnTo>
                    <a:pt x="768" y="13560"/>
                  </a:lnTo>
                  <a:lnTo>
                    <a:pt x="1017" y="14020"/>
                  </a:lnTo>
                  <a:lnTo>
                    <a:pt x="1305" y="14480"/>
                  </a:lnTo>
                  <a:lnTo>
                    <a:pt x="1631" y="14960"/>
                  </a:lnTo>
                  <a:lnTo>
                    <a:pt x="1995" y="15439"/>
                  </a:lnTo>
                  <a:lnTo>
                    <a:pt x="2398" y="15938"/>
                  </a:lnTo>
                  <a:lnTo>
                    <a:pt x="2839" y="16456"/>
                  </a:lnTo>
                  <a:lnTo>
                    <a:pt x="3319" y="16954"/>
                  </a:lnTo>
                  <a:lnTo>
                    <a:pt x="3836" y="17472"/>
                  </a:lnTo>
                  <a:lnTo>
                    <a:pt x="4412" y="18009"/>
                  </a:lnTo>
                  <a:lnTo>
                    <a:pt x="5026" y="18527"/>
                  </a:lnTo>
                  <a:lnTo>
                    <a:pt x="5678" y="19064"/>
                  </a:lnTo>
                  <a:lnTo>
                    <a:pt x="6387" y="19582"/>
                  </a:lnTo>
                  <a:lnTo>
                    <a:pt x="7135" y="20119"/>
                  </a:lnTo>
                  <a:lnTo>
                    <a:pt x="7922" y="20656"/>
                  </a:lnTo>
                  <a:lnTo>
                    <a:pt x="8765" y="21193"/>
                  </a:lnTo>
                  <a:lnTo>
                    <a:pt x="9475" y="20944"/>
                  </a:lnTo>
                  <a:lnTo>
                    <a:pt x="9724" y="20541"/>
                  </a:lnTo>
                  <a:lnTo>
                    <a:pt x="9993" y="20042"/>
                  </a:lnTo>
                  <a:lnTo>
                    <a:pt x="10357" y="19390"/>
                  </a:lnTo>
                  <a:lnTo>
                    <a:pt x="10779" y="18585"/>
                  </a:lnTo>
                  <a:lnTo>
                    <a:pt x="11240" y="17645"/>
                  </a:lnTo>
                  <a:lnTo>
                    <a:pt x="11738" y="16609"/>
                  </a:lnTo>
                  <a:lnTo>
                    <a:pt x="12218" y="15478"/>
                  </a:lnTo>
                  <a:lnTo>
                    <a:pt x="12467" y="14883"/>
                  </a:lnTo>
                  <a:lnTo>
                    <a:pt x="12716" y="14269"/>
                  </a:lnTo>
                  <a:lnTo>
                    <a:pt x="12946" y="13636"/>
                  </a:lnTo>
                  <a:lnTo>
                    <a:pt x="13157" y="13003"/>
                  </a:lnTo>
                  <a:lnTo>
                    <a:pt x="13368" y="12351"/>
                  </a:lnTo>
                  <a:lnTo>
                    <a:pt x="13560" y="11699"/>
                  </a:lnTo>
                  <a:lnTo>
                    <a:pt x="13733" y="11028"/>
                  </a:lnTo>
                  <a:lnTo>
                    <a:pt x="13886" y="10357"/>
                  </a:lnTo>
                  <a:lnTo>
                    <a:pt x="14021" y="9705"/>
                  </a:lnTo>
                  <a:lnTo>
                    <a:pt x="14136" y="9033"/>
                  </a:lnTo>
                  <a:lnTo>
                    <a:pt x="14212" y="8381"/>
                  </a:lnTo>
                  <a:lnTo>
                    <a:pt x="14270" y="7710"/>
                  </a:lnTo>
                  <a:lnTo>
                    <a:pt x="14289" y="7077"/>
                  </a:lnTo>
                  <a:lnTo>
                    <a:pt x="14270" y="6444"/>
                  </a:lnTo>
                  <a:lnTo>
                    <a:pt x="14231" y="5811"/>
                  </a:lnTo>
                  <a:lnTo>
                    <a:pt x="14155" y="5198"/>
                  </a:lnTo>
                  <a:lnTo>
                    <a:pt x="14040" y="4622"/>
                  </a:lnTo>
                  <a:lnTo>
                    <a:pt x="13905" y="4085"/>
                  </a:lnTo>
                  <a:lnTo>
                    <a:pt x="13771" y="3567"/>
                  </a:lnTo>
                  <a:lnTo>
                    <a:pt x="13599" y="3107"/>
                  </a:lnTo>
                  <a:lnTo>
                    <a:pt x="13445" y="2666"/>
                  </a:lnTo>
                  <a:lnTo>
                    <a:pt x="13253" y="2263"/>
                  </a:lnTo>
                  <a:lnTo>
                    <a:pt x="13062" y="1899"/>
                  </a:lnTo>
                  <a:lnTo>
                    <a:pt x="12870" y="1573"/>
                  </a:lnTo>
                  <a:lnTo>
                    <a:pt x="12659" y="1266"/>
                  </a:lnTo>
                  <a:lnTo>
                    <a:pt x="12448" y="1017"/>
                  </a:lnTo>
                  <a:lnTo>
                    <a:pt x="12218" y="767"/>
                  </a:lnTo>
                  <a:lnTo>
                    <a:pt x="11988" y="575"/>
                  </a:lnTo>
                  <a:lnTo>
                    <a:pt x="11757" y="403"/>
                  </a:lnTo>
                  <a:lnTo>
                    <a:pt x="11527" y="269"/>
                  </a:lnTo>
                  <a:lnTo>
                    <a:pt x="11297" y="154"/>
                  </a:lnTo>
                  <a:lnTo>
                    <a:pt x="11067" y="77"/>
                  </a:lnTo>
                  <a:lnTo>
                    <a:pt x="10818" y="19"/>
                  </a:lnTo>
                  <a:lnTo>
                    <a:pt x="10587" y="0"/>
                  </a:lnTo>
                  <a:close/>
                </a:path>
              </a:pathLst>
            </a:custGeom>
            <a:gradFill>
              <a:gsLst>
                <a:gs pos="0">
                  <a:srgbClr val="8CC396"/>
                </a:gs>
                <a:gs pos="100000">
                  <a:srgbClr val="4D7F56"/>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 name="Google Shape;2059;p32"/>
            <p:cNvSpPr/>
            <p:nvPr/>
          </p:nvSpPr>
          <p:spPr>
            <a:xfrm>
              <a:off x="5938625" y="4446475"/>
              <a:ext cx="116525" cy="468950"/>
            </a:xfrm>
            <a:custGeom>
              <a:avLst/>
              <a:gdLst/>
              <a:ahLst/>
              <a:cxnLst/>
              <a:rect l="l" t="t" r="r" b="b"/>
              <a:pathLst>
                <a:path w="4661" h="18758" extrusionOk="0">
                  <a:moveTo>
                    <a:pt x="3798" y="0"/>
                  </a:moveTo>
                  <a:lnTo>
                    <a:pt x="2915" y="346"/>
                  </a:lnTo>
                  <a:lnTo>
                    <a:pt x="3050" y="691"/>
                  </a:lnTo>
                  <a:lnTo>
                    <a:pt x="3165" y="1055"/>
                  </a:lnTo>
                  <a:lnTo>
                    <a:pt x="3280" y="1420"/>
                  </a:lnTo>
                  <a:lnTo>
                    <a:pt x="3357" y="1784"/>
                  </a:lnTo>
                  <a:lnTo>
                    <a:pt x="3510" y="2532"/>
                  </a:lnTo>
                  <a:lnTo>
                    <a:pt x="3625" y="3280"/>
                  </a:lnTo>
                  <a:lnTo>
                    <a:pt x="3702" y="4047"/>
                  </a:lnTo>
                  <a:lnTo>
                    <a:pt x="3721" y="4795"/>
                  </a:lnTo>
                  <a:lnTo>
                    <a:pt x="3721" y="5562"/>
                  </a:lnTo>
                  <a:lnTo>
                    <a:pt x="3683" y="6329"/>
                  </a:lnTo>
                  <a:lnTo>
                    <a:pt x="3625" y="7077"/>
                  </a:lnTo>
                  <a:lnTo>
                    <a:pt x="3529" y="7845"/>
                  </a:lnTo>
                  <a:lnTo>
                    <a:pt x="3414" y="8592"/>
                  </a:lnTo>
                  <a:lnTo>
                    <a:pt x="3280" y="9321"/>
                  </a:lnTo>
                  <a:lnTo>
                    <a:pt x="3126" y="10050"/>
                  </a:lnTo>
                  <a:lnTo>
                    <a:pt x="2954" y="10760"/>
                  </a:lnTo>
                  <a:lnTo>
                    <a:pt x="2762" y="11450"/>
                  </a:lnTo>
                  <a:lnTo>
                    <a:pt x="2570" y="12121"/>
                  </a:lnTo>
                  <a:lnTo>
                    <a:pt x="2359" y="12774"/>
                  </a:lnTo>
                  <a:lnTo>
                    <a:pt x="2148" y="13406"/>
                  </a:lnTo>
                  <a:lnTo>
                    <a:pt x="1707" y="14576"/>
                  </a:lnTo>
                  <a:lnTo>
                    <a:pt x="1285" y="15631"/>
                  </a:lnTo>
                  <a:lnTo>
                    <a:pt x="882" y="16533"/>
                  </a:lnTo>
                  <a:lnTo>
                    <a:pt x="537" y="17261"/>
                  </a:lnTo>
                  <a:lnTo>
                    <a:pt x="269" y="17818"/>
                  </a:lnTo>
                  <a:lnTo>
                    <a:pt x="0" y="18316"/>
                  </a:lnTo>
                  <a:lnTo>
                    <a:pt x="806" y="18757"/>
                  </a:lnTo>
                  <a:lnTo>
                    <a:pt x="1132" y="18163"/>
                  </a:lnTo>
                  <a:lnTo>
                    <a:pt x="1439" y="17549"/>
                  </a:lnTo>
                  <a:lnTo>
                    <a:pt x="1803" y="16763"/>
                  </a:lnTo>
                  <a:lnTo>
                    <a:pt x="2225" y="15823"/>
                  </a:lnTo>
                  <a:lnTo>
                    <a:pt x="2666" y="14730"/>
                  </a:lnTo>
                  <a:lnTo>
                    <a:pt x="2877" y="14135"/>
                  </a:lnTo>
                  <a:lnTo>
                    <a:pt x="3107" y="13521"/>
                  </a:lnTo>
                  <a:lnTo>
                    <a:pt x="3318" y="12869"/>
                  </a:lnTo>
                  <a:lnTo>
                    <a:pt x="3529" y="12198"/>
                  </a:lnTo>
                  <a:lnTo>
                    <a:pt x="3721" y="11508"/>
                  </a:lnTo>
                  <a:lnTo>
                    <a:pt x="3913" y="10798"/>
                  </a:lnTo>
                  <a:lnTo>
                    <a:pt x="4085" y="10069"/>
                  </a:lnTo>
                  <a:lnTo>
                    <a:pt x="4239" y="9321"/>
                  </a:lnTo>
                  <a:lnTo>
                    <a:pt x="4373" y="8573"/>
                  </a:lnTo>
                  <a:lnTo>
                    <a:pt x="4488" y="7806"/>
                  </a:lnTo>
                  <a:lnTo>
                    <a:pt x="4584" y="7020"/>
                  </a:lnTo>
                  <a:lnTo>
                    <a:pt x="4642" y="6233"/>
                  </a:lnTo>
                  <a:lnTo>
                    <a:pt x="4661" y="5447"/>
                  </a:lnTo>
                  <a:lnTo>
                    <a:pt x="4661" y="4661"/>
                  </a:lnTo>
                  <a:lnTo>
                    <a:pt x="4622" y="3874"/>
                  </a:lnTo>
                  <a:lnTo>
                    <a:pt x="4546" y="3088"/>
                  </a:lnTo>
                  <a:lnTo>
                    <a:pt x="4431" y="2302"/>
                  </a:lnTo>
                  <a:lnTo>
                    <a:pt x="4354" y="1899"/>
                  </a:lnTo>
                  <a:lnTo>
                    <a:pt x="4258" y="1515"/>
                  </a:lnTo>
                  <a:lnTo>
                    <a:pt x="4162" y="1132"/>
                  </a:lnTo>
                  <a:lnTo>
                    <a:pt x="4047" y="748"/>
                  </a:lnTo>
                  <a:lnTo>
                    <a:pt x="3932" y="384"/>
                  </a:lnTo>
                  <a:lnTo>
                    <a:pt x="3798" y="0"/>
                  </a:lnTo>
                  <a:close/>
                </a:path>
              </a:pathLst>
            </a:custGeom>
            <a:gradFill>
              <a:gsLst>
                <a:gs pos="0">
                  <a:srgbClr val="C27F69"/>
                </a:gs>
                <a:gs pos="100000">
                  <a:srgbClr val="724536"/>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 name="Google Shape;2060;p32"/>
            <p:cNvSpPr/>
            <p:nvPr/>
          </p:nvSpPr>
          <p:spPr>
            <a:xfrm>
              <a:off x="5970275" y="5032875"/>
              <a:ext cx="58025" cy="158725"/>
            </a:xfrm>
            <a:custGeom>
              <a:avLst/>
              <a:gdLst/>
              <a:ahLst/>
              <a:cxnLst/>
              <a:rect l="l" t="t" r="r" b="b"/>
              <a:pathLst>
                <a:path w="2321" h="6349" extrusionOk="0">
                  <a:moveTo>
                    <a:pt x="2301" y="0"/>
                  </a:moveTo>
                  <a:lnTo>
                    <a:pt x="1362" y="77"/>
                  </a:lnTo>
                  <a:lnTo>
                    <a:pt x="1400" y="710"/>
                  </a:lnTo>
                  <a:lnTo>
                    <a:pt x="1400" y="1324"/>
                  </a:lnTo>
                  <a:lnTo>
                    <a:pt x="1343" y="1899"/>
                  </a:lnTo>
                  <a:lnTo>
                    <a:pt x="1285" y="2436"/>
                  </a:lnTo>
                  <a:lnTo>
                    <a:pt x="1189" y="2935"/>
                  </a:lnTo>
                  <a:lnTo>
                    <a:pt x="1074" y="3414"/>
                  </a:lnTo>
                  <a:lnTo>
                    <a:pt x="940" y="3836"/>
                  </a:lnTo>
                  <a:lnTo>
                    <a:pt x="806" y="4239"/>
                  </a:lnTo>
                  <a:lnTo>
                    <a:pt x="652" y="4584"/>
                  </a:lnTo>
                  <a:lnTo>
                    <a:pt x="518" y="4891"/>
                  </a:lnTo>
                  <a:lnTo>
                    <a:pt x="269" y="5390"/>
                  </a:lnTo>
                  <a:lnTo>
                    <a:pt x="77" y="5677"/>
                  </a:lnTo>
                  <a:lnTo>
                    <a:pt x="0" y="5792"/>
                  </a:lnTo>
                  <a:lnTo>
                    <a:pt x="232" y="5955"/>
                  </a:lnTo>
                  <a:lnTo>
                    <a:pt x="748" y="6348"/>
                  </a:lnTo>
                  <a:lnTo>
                    <a:pt x="844" y="6195"/>
                  </a:lnTo>
                  <a:lnTo>
                    <a:pt x="1055" y="5850"/>
                  </a:lnTo>
                  <a:lnTo>
                    <a:pt x="1208" y="5601"/>
                  </a:lnTo>
                  <a:lnTo>
                    <a:pt x="1343" y="5313"/>
                  </a:lnTo>
                  <a:lnTo>
                    <a:pt x="1515" y="4968"/>
                  </a:lnTo>
                  <a:lnTo>
                    <a:pt x="1669" y="4565"/>
                  </a:lnTo>
                  <a:lnTo>
                    <a:pt x="1822" y="4143"/>
                  </a:lnTo>
                  <a:lnTo>
                    <a:pt x="1956" y="3663"/>
                  </a:lnTo>
                  <a:lnTo>
                    <a:pt x="2091" y="3146"/>
                  </a:lnTo>
                  <a:lnTo>
                    <a:pt x="2186" y="2589"/>
                  </a:lnTo>
                  <a:lnTo>
                    <a:pt x="2263" y="1995"/>
                  </a:lnTo>
                  <a:lnTo>
                    <a:pt x="2321" y="1362"/>
                  </a:lnTo>
                  <a:lnTo>
                    <a:pt x="2321" y="691"/>
                  </a:lnTo>
                  <a:lnTo>
                    <a:pt x="2301" y="0"/>
                  </a:lnTo>
                  <a:close/>
                </a:path>
              </a:pathLst>
            </a:custGeom>
            <a:gradFill>
              <a:gsLst>
                <a:gs pos="0">
                  <a:srgbClr val="C27F69"/>
                </a:gs>
                <a:gs pos="100000">
                  <a:srgbClr val="724536"/>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 name="Google Shape;2061;p32"/>
            <p:cNvSpPr/>
            <p:nvPr/>
          </p:nvSpPr>
          <p:spPr>
            <a:xfrm>
              <a:off x="5980325" y="4976300"/>
              <a:ext cx="74350" cy="73850"/>
            </a:xfrm>
            <a:custGeom>
              <a:avLst/>
              <a:gdLst/>
              <a:ahLst/>
              <a:cxnLst/>
              <a:rect l="l" t="t" r="r" b="b"/>
              <a:pathLst>
                <a:path w="2974" h="2954" extrusionOk="0">
                  <a:moveTo>
                    <a:pt x="1324" y="0"/>
                  </a:moveTo>
                  <a:lnTo>
                    <a:pt x="1190" y="19"/>
                  </a:lnTo>
                  <a:lnTo>
                    <a:pt x="1056" y="58"/>
                  </a:lnTo>
                  <a:lnTo>
                    <a:pt x="921" y="115"/>
                  </a:lnTo>
                  <a:lnTo>
                    <a:pt x="787" y="173"/>
                  </a:lnTo>
                  <a:lnTo>
                    <a:pt x="672" y="249"/>
                  </a:lnTo>
                  <a:lnTo>
                    <a:pt x="557" y="345"/>
                  </a:lnTo>
                  <a:lnTo>
                    <a:pt x="442" y="441"/>
                  </a:lnTo>
                  <a:lnTo>
                    <a:pt x="346" y="556"/>
                  </a:lnTo>
                  <a:lnTo>
                    <a:pt x="250" y="671"/>
                  </a:lnTo>
                  <a:lnTo>
                    <a:pt x="173" y="806"/>
                  </a:lnTo>
                  <a:lnTo>
                    <a:pt x="116" y="940"/>
                  </a:lnTo>
                  <a:lnTo>
                    <a:pt x="58" y="1074"/>
                  </a:lnTo>
                  <a:lnTo>
                    <a:pt x="20" y="1228"/>
                  </a:lnTo>
                  <a:lnTo>
                    <a:pt x="1" y="1362"/>
                  </a:lnTo>
                  <a:lnTo>
                    <a:pt x="1" y="1496"/>
                  </a:lnTo>
                  <a:lnTo>
                    <a:pt x="20" y="1650"/>
                  </a:lnTo>
                  <a:lnTo>
                    <a:pt x="39" y="1784"/>
                  </a:lnTo>
                  <a:lnTo>
                    <a:pt x="77" y="1918"/>
                  </a:lnTo>
                  <a:lnTo>
                    <a:pt x="116" y="2052"/>
                  </a:lnTo>
                  <a:lnTo>
                    <a:pt x="173" y="2187"/>
                  </a:lnTo>
                  <a:lnTo>
                    <a:pt x="250" y="2302"/>
                  </a:lnTo>
                  <a:lnTo>
                    <a:pt x="346" y="2417"/>
                  </a:lnTo>
                  <a:lnTo>
                    <a:pt x="442" y="2532"/>
                  </a:lnTo>
                  <a:lnTo>
                    <a:pt x="538" y="2628"/>
                  </a:lnTo>
                  <a:lnTo>
                    <a:pt x="672" y="2724"/>
                  </a:lnTo>
                  <a:lnTo>
                    <a:pt x="806" y="2800"/>
                  </a:lnTo>
                  <a:lnTo>
                    <a:pt x="941" y="2858"/>
                  </a:lnTo>
                  <a:lnTo>
                    <a:pt x="1075" y="2896"/>
                  </a:lnTo>
                  <a:lnTo>
                    <a:pt x="1209" y="2934"/>
                  </a:lnTo>
                  <a:lnTo>
                    <a:pt x="1362" y="2954"/>
                  </a:lnTo>
                  <a:lnTo>
                    <a:pt x="1497" y="2954"/>
                  </a:lnTo>
                  <a:lnTo>
                    <a:pt x="1631" y="2934"/>
                  </a:lnTo>
                  <a:lnTo>
                    <a:pt x="1784" y="2915"/>
                  </a:lnTo>
                  <a:lnTo>
                    <a:pt x="1919" y="2877"/>
                  </a:lnTo>
                  <a:lnTo>
                    <a:pt x="2053" y="2839"/>
                  </a:lnTo>
                  <a:lnTo>
                    <a:pt x="2187" y="2762"/>
                  </a:lnTo>
                  <a:lnTo>
                    <a:pt x="2302" y="2685"/>
                  </a:lnTo>
                  <a:lnTo>
                    <a:pt x="2417" y="2608"/>
                  </a:lnTo>
                  <a:lnTo>
                    <a:pt x="2532" y="2513"/>
                  </a:lnTo>
                  <a:lnTo>
                    <a:pt x="2628" y="2397"/>
                  </a:lnTo>
                  <a:lnTo>
                    <a:pt x="2724" y="2263"/>
                  </a:lnTo>
                  <a:lnTo>
                    <a:pt x="2801" y="2148"/>
                  </a:lnTo>
                  <a:lnTo>
                    <a:pt x="2858" y="2014"/>
                  </a:lnTo>
                  <a:lnTo>
                    <a:pt x="2916" y="1860"/>
                  </a:lnTo>
                  <a:lnTo>
                    <a:pt x="2935" y="1726"/>
                  </a:lnTo>
                  <a:lnTo>
                    <a:pt x="2954" y="1573"/>
                  </a:lnTo>
                  <a:lnTo>
                    <a:pt x="2974" y="1439"/>
                  </a:lnTo>
                  <a:lnTo>
                    <a:pt x="2954" y="1304"/>
                  </a:lnTo>
                  <a:lnTo>
                    <a:pt x="2935" y="1151"/>
                  </a:lnTo>
                  <a:lnTo>
                    <a:pt x="2897" y="1017"/>
                  </a:lnTo>
                  <a:lnTo>
                    <a:pt x="2858" y="882"/>
                  </a:lnTo>
                  <a:lnTo>
                    <a:pt x="2801" y="767"/>
                  </a:lnTo>
                  <a:lnTo>
                    <a:pt x="2724" y="633"/>
                  </a:lnTo>
                  <a:lnTo>
                    <a:pt x="2628" y="518"/>
                  </a:lnTo>
                  <a:lnTo>
                    <a:pt x="2532" y="422"/>
                  </a:lnTo>
                  <a:lnTo>
                    <a:pt x="2417" y="307"/>
                  </a:lnTo>
                  <a:lnTo>
                    <a:pt x="2302" y="230"/>
                  </a:lnTo>
                  <a:lnTo>
                    <a:pt x="2168" y="154"/>
                  </a:lnTo>
                  <a:lnTo>
                    <a:pt x="2034" y="96"/>
                  </a:lnTo>
                  <a:lnTo>
                    <a:pt x="1899" y="38"/>
                  </a:lnTo>
                  <a:lnTo>
                    <a:pt x="1765" y="19"/>
                  </a:lnTo>
                  <a:lnTo>
                    <a:pt x="1612" y="0"/>
                  </a:lnTo>
                  <a:close/>
                </a:path>
              </a:pathLst>
            </a:custGeom>
            <a:gradFill>
              <a:gsLst>
                <a:gs pos="0">
                  <a:srgbClr val="F40D05"/>
                </a:gs>
                <a:gs pos="100000">
                  <a:srgbClr val="6F0B07"/>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 name="Google Shape;2062;p32"/>
            <p:cNvSpPr/>
            <p:nvPr/>
          </p:nvSpPr>
          <p:spPr>
            <a:xfrm>
              <a:off x="5985600" y="4413875"/>
              <a:ext cx="74350" cy="73850"/>
            </a:xfrm>
            <a:custGeom>
              <a:avLst/>
              <a:gdLst/>
              <a:ahLst/>
              <a:cxnLst/>
              <a:rect l="l" t="t" r="r" b="b"/>
              <a:pathLst>
                <a:path w="2974" h="2954" extrusionOk="0">
                  <a:moveTo>
                    <a:pt x="1343" y="0"/>
                  </a:moveTo>
                  <a:lnTo>
                    <a:pt x="1190" y="19"/>
                  </a:lnTo>
                  <a:lnTo>
                    <a:pt x="1056" y="58"/>
                  </a:lnTo>
                  <a:lnTo>
                    <a:pt x="921" y="115"/>
                  </a:lnTo>
                  <a:lnTo>
                    <a:pt x="787" y="173"/>
                  </a:lnTo>
                  <a:lnTo>
                    <a:pt x="672" y="249"/>
                  </a:lnTo>
                  <a:lnTo>
                    <a:pt x="557" y="345"/>
                  </a:lnTo>
                  <a:lnTo>
                    <a:pt x="442" y="441"/>
                  </a:lnTo>
                  <a:lnTo>
                    <a:pt x="346" y="556"/>
                  </a:lnTo>
                  <a:lnTo>
                    <a:pt x="250" y="671"/>
                  </a:lnTo>
                  <a:lnTo>
                    <a:pt x="173" y="806"/>
                  </a:lnTo>
                  <a:lnTo>
                    <a:pt x="116" y="940"/>
                  </a:lnTo>
                  <a:lnTo>
                    <a:pt x="58" y="1074"/>
                  </a:lnTo>
                  <a:lnTo>
                    <a:pt x="39" y="1228"/>
                  </a:lnTo>
                  <a:lnTo>
                    <a:pt x="20" y="1362"/>
                  </a:lnTo>
                  <a:lnTo>
                    <a:pt x="1" y="1496"/>
                  </a:lnTo>
                  <a:lnTo>
                    <a:pt x="20" y="1650"/>
                  </a:lnTo>
                  <a:lnTo>
                    <a:pt x="39" y="1784"/>
                  </a:lnTo>
                  <a:lnTo>
                    <a:pt x="77" y="1918"/>
                  </a:lnTo>
                  <a:lnTo>
                    <a:pt x="116" y="2052"/>
                  </a:lnTo>
                  <a:lnTo>
                    <a:pt x="173" y="2187"/>
                  </a:lnTo>
                  <a:lnTo>
                    <a:pt x="250" y="2302"/>
                  </a:lnTo>
                  <a:lnTo>
                    <a:pt x="346" y="2417"/>
                  </a:lnTo>
                  <a:lnTo>
                    <a:pt x="442" y="2532"/>
                  </a:lnTo>
                  <a:lnTo>
                    <a:pt x="557" y="2628"/>
                  </a:lnTo>
                  <a:lnTo>
                    <a:pt x="672" y="2724"/>
                  </a:lnTo>
                  <a:lnTo>
                    <a:pt x="806" y="2800"/>
                  </a:lnTo>
                  <a:lnTo>
                    <a:pt x="941" y="2858"/>
                  </a:lnTo>
                  <a:lnTo>
                    <a:pt x="1075" y="2896"/>
                  </a:lnTo>
                  <a:lnTo>
                    <a:pt x="1209" y="2935"/>
                  </a:lnTo>
                  <a:lnTo>
                    <a:pt x="1362" y="2954"/>
                  </a:lnTo>
                  <a:lnTo>
                    <a:pt x="1497" y="2954"/>
                  </a:lnTo>
                  <a:lnTo>
                    <a:pt x="1650" y="2935"/>
                  </a:lnTo>
                  <a:lnTo>
                    <a:pt x="1784" y="2915"/>
                  </a:lnTo>
                  <a:lnTo>
                    <a:pt x="1919" y="2877"/>
                  </a:lnTo>
                  <a:lnTo>
                    <a:pt x="2053" y="2839"/>
                  </a:lnTo>
                  <a:lnTo>
                    <a:pt x="2187" y="2762"/>
                  </a:lnTo>
                  <a:lnTo>
                    <a:pt x="2302" y="2685"/>
                  </a:lnTo>
                  <a:lnTo>
                    <a:pt x="2417" y="2608"/>
                  </a:lnTo>
                  <a:lnTo>
                    <a:pt x="2532" y="2513"/>
                  </a:lnTo>
                  <a:lnTo>
                    <a:pt x="2628" y="2397"/>
                  </a:lnTo>
                  <a:lnTo>
                    <a:pt x="2724" y="2263"/>
                  </a:lnTo>
                  <a:lnTo>
                    <a:pt x="2801" y="2148"/>
                  </a:lnTo>
                  <a:lnTo>
                    <a:pt x="2858" y="1995"/>
                  </a:lnTo>
                  <a:lnTo>
                    <a:pt x="2916" y="1860"/>
                  </a:lnTo>
                  <a:lnTo>
                    <a:pt x="2935" y="1726"/>
                  </a:lnTo>
                  <a:lnTo>
                    <a:pt x="2973" y="1573"/>
                  </a:lnTo>
                  <a:lnTo>
                    <a:pt x="2973" y="1439"/>
                  </a:lnTo>
                  <a:lnTo>
                    <a:pt x="2954" y="1304"/>
                  </a:lnTo>
                  <a:lnTo>
                    <a:pt x="2935" y="1151"/>
                  </a:lnTo>
                  <a:lnTo>
                    <a:pt x="2897" y="1017"/>
                  </a:lnTo>
                  <a:lnTo>
                    <a:pt x="2858" y="882"/>
                  </a:lnTo>
                  <a:lnTo>
                    <a:pt x="2801" y="767"/>
                  </a:lnTo>
                  <a:lnTo>
                    <a:pt x="2724" y="633"/>
                  </a:lnTo>
                  <a:lnTo>
                    <a:pt x="2628" y="518"/>
                  </a:lnTo>
                  <a:lnTo>
                    <a:pt x="2532" y="422"/>
                  </a:lnTo>
                  <a:lnTo>
                    <a:pt x="2436" y="307"/>
                  </a:lnTo>
                  <a:lnTo>
                    <a:pt x="2302" y="230"/>
                  </a:lnTo>
                  <a:lnTo>
                    <a:pt x="2168" y="154"/>
                  </a:lnTo>
                  <a:lnTo>
                    <a:pt x="2034" y="96"/>
                  </a:lnTo>
                  <a:lnTo>
                    <a:pt x="1899" y="38"/>
                  </a:lnTo>
                  <a:lnTo>
                    <a:pt x="1765" y="19"/>
                  </a:lnTo>
                  <a:lnTo>
                    <a:pt x="1612" y="0"/>
                  </a:lnTo>
                  <a:close/>
                </a:path>
              </a:pathLst>
            </a:custGeom>
            <a:gradFill>
              <a:gsLst>
                <a:gs pos="0">
                  <a:srgbClr val="F40D05"/>
                </a:gs>
                <a:gs pos="100000">
                  <a:srgbClr val="6F0B07"/>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 name="Google Shape;2063;p32"/>
            <p:cNvSpPr/>
            <p:nvPr/>
          </p:nvSpPr>
          <p:spPr>
            <a:xfrm>
              <a:off x="5614500" y="4427300"/>
              <a:ext cx="373050" cy="1049575"/>
            </a:xfrm>
            <a:custGeom>
              <a:avLst/>
              <a:gdLst/>
              <a:ahLst/>
              <a:cxnLst/>
              <a:rect l="l" t="t" r="r" b="b"/>
              <a:pathLst>
                <a:path w="14922" h="41983" extrusionOk="0">
                  <a:moveTo>
                    <a:pt x="10434" y="0"/>
                  </a:moveTo>
                  <a:lnTo>
                    <a:pt x="10261" y="19"/>
                  </a:lnTo>
                  <a:lnTo>
                    <a:pt x="10108" y="58"/>
                  </a:lnTo>
                  <a:lnTo>
                    <a:pt x="9954" y="154"/>
                  </a:lnTo>
                  <a:lnTo>
                    <a:pt x="9839" y="269"/>
                  </a:lnTo>
                  <a:lnTo>
                    <a:pt x="9724" y="384"/>
                  </a:lnTo>
                  <a:lnTo>
                    <a:pt x="9666" y="537"/>
                  </a:lnTo>
                  <a:lnTo>
                    <a:pt x="9609" y="691"/>
                  </a:lnTo>
                  <a:lnTo>
                    <a:pt x="9609" y="844"/>
                  </a:lnTo>
                  <a:lnTo>
                    <a:pt x="9628" y="1017"/>
                  </a:lnTo>
                  <a:lnTo>
                    <a:pt x="9666" y="1170"/>
                  </a:lnTo>
                  <a:lnTo>
                    <a:pt x="9743" y="1304"/>
                  </a:lnTo>
                  <a:lnTo>
                    <a:pt x="10165" y="1918"/>
                  </a:lnTo>
                  <a:lnTo>
                    <a:pt x="10549" y="2551"/>
                  </a:lnTo>
                  <a:lnTo>
                    <a:pt x="10913" y="3165"/>
                  </a:lnTo>
                  <a:lnTo>
                    <a:pt x="11239" y="3798"/>
                  </a:lnTo>
                  <a:lnTo>
                    <a:pt x="11546" y="4430"/>
                  </a:lnTo>
                  <a:lnTo>
                    <a:pt x="11814" y="5083"/>
                  </a:lnTo>
                  <a:lnTo>
                    <a:pt x="12064" y="5715"/>
                  </a:lnTo>
                  <a:lnTo>
                    <a:pt x="12294" y="6368"/>
                  </a:lnTo>
                  <a:lnTo>
                    <a:pt x="12486" y="7020"/>
                  </a:lnTo>
                  <a:lnTo>
                    <a:pt x="12658" y="7691"/>
                  </a:lnTo>
                  <a:lnTo>
                    <a:pt x="12812" y="8343"/>
                  </a:lnTo>
                  <a:lnTo>
                    <a:pt x="12946" y="9014"/>
                  </a:lnTo>
                  <a:lnTo>
                    <a:pt x="13042" y="9686"/>
                  </a:lnTo>
                  <a:lnTo>
                    <a:pt x="13119" y="10357"/>
                  </a:lnTo>
                  <a:lnTo>
                    <a:pt x="13176" y="11028"/>
                  </a:lnTo>
                  <a:lnTo>
                    <a:pt x="13234" y="11699"/>
                  </a:lnTo>
                  <a:lnTo>
                    <a:pt x="13253" y="12371"/>
                  </a:lnTo>
                  <a:lnTo>
                    <a:pt x="13234" y="13061"/>
                  </a:lnTo>
                  <a:lnTo>
                    <a:pt x="13215" y="13732"/>
                  </a:lnTo>
                  <a:lnTo>
                    <a:pt x="13176" y="14404"/>
                  </a:lnTo>
                  <a:lnTo>
                    <a:pt x="13119" y="15094"/>
                  </a:lnTo>
                  <a:lnTo>
                    <a:pt x="13042" y="15765"/>
                  </a:lnTo>
                  <a:lnTo>
                    <a:pt x="12965" y="16456"/>
                  </a:lnTo>
                  <a:lnTo>
                    <a:pt x="12850" y="17127"/>
                  </a:lnTo>
                  <a:lnTo>
                    <a:pt x="12716" y="17817"/>
                  </a:lnTo>
                  <a:lnTo>
                    <a:pt x="12582" y="18489"/>
                  </a:lnTo>
                  <a:lnTo>
                    <a:pt x="12428" y="19179"/>
                  </a:lnTo>
                  <a:lnTo>
                    <a:pt x="12256" y="19850"/>
                  </a:lnTo>
                  <a:lnTo>
                    <a:pt x="12064" y="20522"/>
                  </a:lnTo>
                  <a:lnTo>
                    <a:pt x="11872" y="21193"/>
                  </a:lnTo>
                  <a:lnTo>
                    <a:pt x="11642" y="21864"/>
                  </a:lnTo>
                  <a:lnTo>
                    <a:pt x="11431" y="22535"/>
                  </a:lnTo>
                  <a:lnTo>
                    <a:pt x="11182" y="23207"/>
                  </a:lnTo>
                  <a:lnTo>
                    <a:pt x="10932" y="23878"/>
                  </a:lnTo>
                  <a:lnTo>
                    <a:pt x="10414" y="25182"/>
                  </a:lnTo>
                  <a:lnTo>
                    <a:pt x="9839" y="26486"/>
                  </a:lnTo>
                  <a:lnTo>
                    <a:pt x="9244" y="27771"/>
                  </a:lnTo>
                  <a:lnTo>
                    <a:pt x="8592" y="29018"/>
                  </a:lnTo>
                  <a:lnTo>
                    <a:pt x="7940" y="30265"/>
                  </a:lnTo>
                  <a:lnTo>
                    <a:pt x="7250" y="31473"/>
                  </a:lnTo>
                  <a:lnTo>
                    <a:pt x="6559" y="32662"/>
                  </a:lnTo>
                  <a:lnTo>
                    <a:pt x="5831" y="33813"/>
                  </a:lnTo>
                  <a:lnTo>
                    <a:pt x="5121" y="34944"/>
                  </a:lnTo>
                  <a:lnTo>
                    <a:pt x="4392" y="36038"/>
                  </a:lnTo>
                  <a:lnTo>
                    <a:pt x="3663" y="37092"/>
                  </a:lnTo>
                  <a:lnTo>
                    <a:pt x="2935" y="38109"/>
                  </a:lnTo>
                  <a:lnTo>
                    <a:pt x="2206" y="39087"/>
                  </a:lnTo>
                  <a:lnTo>
                    <a:pt x="1496" y="40008"/>
                  </a:lnTo>
                  <a:lnTo>
                    <a:pt x="806" y="40890"/>
                  </a:lnTo>
                  <a:lnTo>
                    <a:pt x="403" y="41446"/>
                  </a:lnTo>
                  <a:lnTo>
                    <a:pt x="0" y="41983"/>
                  </a:lnTo>
                  <a:lnTo>
                    <a:pt x="2072" y="41983"/>
                  </a:lnTo>
                  <a:lnTo>
                    <a:pt x="2110" y="41925"/>
                  </a:lnTo>
                  <a:lnTo>
                    <a:pt x="2839" y="41005"/>
                  </a:lnTo>
                  <a:lnTo>
                    <a:pt x="3567" y="40027"/>
                  </a:lnTo>
                  <a:lnTo>
                    <a:pt x="4315" y="39010"/>
                  </a:lnTo>
                  <a:lnTo>
                    <a:pt x="5063" y="37955"/>
                  </a:lnTo>
                  <a:lnTo>
                    <a:pt x="5831" y="36862"/>
                  </a:lnTo>
                  <a:lnTo>
                    <a:pt x="6579" y="35731"/>
                  </a:lnTo>
                  <a:lnTo>
                    <a:pt x="7346" y="34542"/>
                  </a:lnTo>
                  <a:lnTo>
                    <a:pt x="8075" y="33352"/>
                  </a:lnTo>
                  <a:lnTo>
                    <a:pt x="8803" y="32106"/>
                  </a:lnTo>
                  <a:lnTo>
                    <a:pt x="9513" y="30840"/>
                  </a:lnTo>
                  <a:lnTo>
                    <a:pt x="10203" y="29555"/>
                  </a:lnTo>
                  <a:lnTo>
                    <a:pt x="10856" y="28232"/>
                  </a:lnTo>
                  <a:lnTo>
                    <a:pt x="11469" y="26889"/>
                  </a:lnTo>
                  <a:lnTo>
                    <a:pt x="12064" y="25527"/>
                  </a:lnTo>
                  <a:lnTo>
                    <a:pt x="12332" y="24837"/>
                  </a:lnTo>
                  <a:lnTo>
                    <a:pt x="12601" y="24147"/>
                  </a:lnTo>
                  <a:lnTo>
                    <a:pt x="12850" y="23456"/>
                  </a:lnTo>
                  <a:lnTo>
                    <a:pt x="13099" y="22766"/>
                  </a:lnTo>
                  <a:lnTo>
                    <a:pt x="13330" y="22056"/>
                  </a:lnTo>
                  <a:lnTo>
                    <a:pt x="13541" y="21346"/>
                  </a:lnTo>
                  <a:lnTo>
                    <a:pt x="13752" y="20656"/>
                  </a:lnTo>
                  <a:lnTo>
                    <a:pt x="13943" y="19946"/>
                  </a:lnTo>
                  <a:lnTo>
                    <a:pt x="14116" y="19237"/>
                  </a:lnTo>
                  <a:lnTo>
                    <a:pt x="14269" y="18508"/>
                  </a:lnTo>
                  <a:lnTo>
                    <a:pt x="14423" y="17798"/>
                  </a:lnTo>
                  <a:lnTo>
                    <a:pt x="14538" y="17089"/>
                  </a:lnTo>
                  <a:lnTo>
                    <a:pt x="14653" y="16379"/>
                  </a:lnTo>
                  <a:lnTo>
                    <a:pt x="14749" y="15650"/>
                  </a:lnTo>
                  <a:lnTo>
                    <a:pt x="14826" y="14941"/>
                  </a:lnTo>
                  <a:lnTo>
                    <a:pt x="14864" y="14212"/>
                  </a:lnTo>
                  <a:lnTo>
                    <a:pt x="14902" y="13502"/>
                  </a:lnTo>
                  <a:lnTo>
                    <a:pt x="14921" y="12793"/>
                  </a:lnTo>
                  <a:lnTo>
                    <a:pt x="14921" y="12064"/>
                  </a:lnTo>
                  <a:lnTo>
                    <a:pt x="14883" y="11354"/>
                  </a:lnTo>
                  <a:lnTo>
                    <a:pt x="14845" y="10644"/>
                  </a:lnTo>
                  <a:lnTo>
                    <a:pt x="14768" y="9935"/>
                  </a:lnTo>
                  <a:lnTo>
                    <a:pt x="14672" y="9225"/>
                  </a:lnTo>
                  <a:lnTo>
                    <a:pt x="14557" y="8516"/>
                  </a:lnTo>
                  <a:lnTo>
                    <a:pt x="14423" y="7825"/>
                  </a:lnTo>
                  <a:lnTo>
                    <a:pt x="14250" y="7116"/>
                  </a:lnTo>
                  <a:lnTo>
                    <a:pt x="14058" y="6425"/>
                  </a:lnTo>
                  <a:lnTo>
                    <a:pt x="13847" y="5735"/>
                  </a:lnTo>
                  <a:lnTo>
                    <a:pt x="13598" y="5044"/>
                  </a:lnTo>
                  <a:lnTo>
                    <a:pt x="13330" y="4354"/>
                  </a:lnTo>
                  <a:lnTo>
                    <a:pt x="13042" y="3663"/>
                  </a:lnTo>
                  <a:lnTo>
                    <a:pt x="12716" y="2992"/>
                  </a:lnTo>
                  <a:lnTo>
                    <a:pt x="12351" y="2321"/>
                  </a:lnTo>
                  <a:lnTo>
                    <a:pt x="11968" y="1650"/>
                  </a:lnTo>
                  <a:lnTo>
                    <a:pt x="11565" y="997"/>
                  </a:lnTo>
                  <a:lnTo>
                    <a:pt x="11124" y="345"/>
                  </a:lnTo>
                  <a:lnTo>
                    <a:pt x="11009" y="211"/>
                  </a:lnTo>
                  <a:lnTo>
                    <a:pt x="10894" y="115"/>
                  </a:lnTo>
                  <a:lnTo>
                    <a:pt x="10740" y="38"/>
                  </a:lnTo>
                  <a:lnTo>
                    <a:pt x="10587" y="0"/>
                  </a:lnTo>
                  <a:close/>
                </a:path>
              </a:pathLst>
            </a:custGeom>
            <a:gradFill>
              <a:gsLst>
                <a:gs pos="0">
                  <a:srgbClr val="C27F69"/>
                </a:gs>
                <a:gs pos="100000">
                  <a:srgbClr val="724536"/>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 name="Google Shape;2064;p32"/>
            <p:cNvSpPr/>
            <p:nvPr/>
          </p:nvSpPr>
          <p:spPr>
            <a:xfrm>
              <a:off x="5724775" y="5049650"/>
              <a:ext cx="402300" cy="306900"/>
            </a:xfrm>
            <a:custGeom>
              <a:avLst/>
              <a:gdLst/>
              <a:ahLst/>
              <a:cxnLst/>
              <a:rect l="l" t="t" r="r" b="b"/>
              <a:pathLst>
                <a:path w="16092" h="12276" extrusionOk="0">
                  <a:moveTo>
                    <a:pt x="15248" y="0"/>
                  </a:moveTo>
                  <a:lnTo>
                    <a:pt x="15075" y="20"/>
                  </a:lnTo>
                  <a:lnTo>
                    <a:pt x="14922" y="77"/>
                  </a:lnTo>
                  <a:lnTo>
                    <a:pt x="14787" y="154"/>
                  </a:lnTo>
                  <a:lnTo>
                    <a:pt x="14653" y="269"/>
                  </a:lnTo>
                  <a:lnTo>
                    <a:pt x="13943" y="998"/>
                  </a:lnTo>
                  <a:lnTo>
                    <a:pt x="13253" y="1688"/>
                  </a:lnTo>
                  <a:lnTo>
                    <a:pt x="12563" y="2340"/>
                  </a:lnTo>
                  <a:lnTo>
                    <a:pt x="11891" y="2973"/>
                  </a:lnTo>
                  <a:lnTo>
                    <a:pt x="11220" y="3587"/>
                  </a:lnTo>
                  <a:lnTo>
                    <a:pt x="10568" y="4162"/>
                  </a:lnTo>
                  <a:lnTo>
                    <a:pt x="9916" y="4699"/>
                  </a:lnTo>
                  <a:lnTo>
                    <a:pt x="9283" y="5217"/>
                  </a:lnTo>
                  <a:lnTo>
                    <a:pt x="8669" y="5716"/>
                  </a:lnTo>
                  <a:lnTo>
                    <a:pt x="8056" y="6176"/>
                  </a:lnTo>
                  <a:lnTo>
                    <a:pt x="6905" y="7020"/>
                  </a:lnTo>
                  <a:lnTo>
                    <a:pt x="5812" y="7768"/>
                  </a:lnTo>
                  <a:lnTo>
                    <a:pt x="4795" y="8420"/>
                  </a:lnTo>
                  <a:lnTo>
                    <a:pt x="3875" y="8976"/>
                  </a:lnTo>
                  <a:lnTo>
                    <a:pt x="3050" y="9437"/>
                  </a:lnTo>
                  <a:lnTo>
                    <a:pt x="2340" y="9820"/>
                  </a:lnTo>
                  <a:lnTo>
                    <a:pt x="1726" y="10127"/>
                  </a:lnTo>
                  <a:lnTo>
                    <a:pt x="1228" y="10357"/>
                  </a:lnTo>
                  <a:lnTo>
                    <a:pt x="863" y="10530"/>
                  </a:lnTo>
                  <a:lnTo>
                    <a:pt x="557" y="10645"/>
                  </a:lnTo>
                  <a:lnTo>
                    <a:pt x="403" y="10722"/>
                  </a:lnTo>
                  <a:lnTo>
                    <a:pt x="269" y="10817"/>
                  </a:lnTo>
                  <a:lnTo>
                    <a:pt x="154" y="10952"/>
                  </a:lnTo>
                  <a:lnTo>
                    <a:pt x="77" y="11086"/>
                  </a:lnTo>
                  <a:lnTo>
                    <a:pt x="20" y="11239"/>
                  </a:lnTo>
                  <a:lnTo>
                    <a:pt x="0" y="11393"/>
                  </a:lnTo>
                  <a:lnTo>
                    <a:pt x="0" y="11546"/>
                  </a:lnTo>
                  <a:lnTo>
                    <a:pt x="39" y="11719"/>
                  </a:lnTo>
                  <a:lnTo>
                    <a:pt x="96" y="11834"/>
                  </a:lnTo>
                  <a:lnTo>
                    <a:pt x="154" y="11930"/>
                  </a:lnTo>
                  <a:lnTo>
                    <a:pt x="211" y="12007"/>
                  </a:lnTo>
                  <a:lnTo>
                    <a:pt x="307" y="12083"/>
                  </a:lnTo>
                  <a:lnTo>
                    <a:pt x="384" y="12141"/>
                  </a:lnTo>
                  <a:lnTo>
                    <a:pt x="480" y="12198"/>
                  </a:lnTo>
                  <a:lnTo>
                    <a:pt x="576" y="12237"/>
                  </a:lnTo>
                  <a:lnTo>
                    <a:pt x="691" y="12256"/>
                  </a:lnTo>
                  <a:lnTo>
                    <a:pt x="787" y="12275"/>
                  </a:lnTo>
                  <a:lnTo>
                    <a:pt x="902" y="12256"/>
                  </a:lnTo>
                  <a:lnTo>
                    <a:pt x="998" y="12237"/>
                  </a:lnTo>
                  <a:lnTo>
                    <a:pt x="1113" y="12218"/>
                  </a:lnTo>
                  <a:lnTo>
                    <a:pt x="1496" y="12064"/>
                  </a:lnTo>
                  <a:lnTo>
                    <a:pt x="1899" y="11891"/>
                  </a:lnTo>
                  <a:lnTo>
                    <a:pt x="2436" y="11642"/>
                  </a:lnTo>
                  <a:lnTo>
                    <a:pt x="3069" y="11316"/>
                  </a:lnTo>
                  <a:lnTo>
                    <a:pt x="3836" y="10913"/>
                  </a:lnTo>
                  <a:lnTo>
                    <a:pt x="4699" y="10434"/>
                  </a:lnTo>
                  <a:lnTo>
                    <a:pt x="5658" y="9859"/>
                  </a:lnTo>
                  <a:lnTo>
                    <a:pt x="6694" y="9187"/>
                  </a:lnTo>
                  <a:lnTo>
                    <a:pt x="7825" y="8420"/>
                  </a:lnTo>
                  <a:lnTo>
                    <a:pt x="8420" y="7998"/>
                  </a:lnTo>
                  <a:lnTo>
                    <a:pt x="9014" y="7538"/>
                  </a:lnTo>
                  <a:lnTo>
                    <a:pt x="9647" y="7058"/>
                  </a:lnTo>
                  <a:lnTo>
                    <a:pt x="10280" y="6560"/>
                  </a:lnTo>
                  <a:lnTo>
                    <a:pt x="10952" y="6023"/>
                  </a:lnTo>
                  <a:lnTo>
                    <a:pt x="11604" y="5447"/>
                  </a:lnTo>
                  <a:lnTo>
                    <a:pt x="12294" y="4853"/>
                  </a:lnTo>
                  <a:lnTo>
                    <a:pt x="12985" y="4220"/>
                  </a:lnTo>
                  <a:lnTo>
                    <a:pt x="13694" y="3568"/>
                  </a:lnTo>
                  <a:lnTo>
                    <a:pt x="14404" y="2877"/>
                  </a:lnTo>
                  <a:lnTo>
                    <a:pt x="15133" y="2149"/>
                  </a:lnTo>
                  <a:lnTo>
                    <a:pt x="15861" y="1401"/>
                  </a:lnTo>
                  <a:lnTo>
                    <a:pt x="15957" y="1266"/>
                  </a:lnTo>
                  <a:lnTo>
                    <a:pt x="16034" y="1113"/>
                  </a:lnTo>
                  <a:lnTo>
                    <a:pt x="16072" y="959"/>
                  </a:lnTo>
                  <a:lnTo>
                    <a:pt x="16092" y="806"/>
                  </a:lnTo>
                  <a:lnTo>
                    <a:pt x="16072" y="653"/>
                  </a:lnTo>
                  <a:lnTo>
                    <a:pt x="16015" y="499"/>
                  </a:lnTo>
                  <a:lnTo>
                    <a:pt x="15938" y="346"/>
                  </a:lnTo>
                  <a:lnTo>
                    <a:pt x="15842" y="231"/>
                  </a:lnTo>
                  <a:lnTo>
                    <a:pt x="15708" y="116"/>
                  </a:lnTo>
                  <a:lnTo>
                    <a:pt x="15555" y="58"/>
                  </a:lnTo>
                  <a:lnTo>
                    <a:pt x="15401" y="0"/>
                  </a:lnTo>
                  <a:close/>
                </a:path>
              </a:pathLst>
            </a:custGeom>
            <a:gradFill>
              <a:gsLst>
                <a:gs pos="0">
                  <a:srgbClr val="C27F69"/>
                </a:gs>
                <a:gs pos="100000">
                  <a:srgbClr val="724536"/>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 name="Google Shape;2065;p32"/>
            <p:cNvSpPr/>
            <p:nvPr/>
          </p:nvSpPr>
          <p:spPr>
            <a:xfrm>
              <a:off x="5734850" y="5070275"/>
              <a:ext cx="63775" cy="244075"/>
            </a:xfrm>
            <a:custGeom>
              <a:avLst/>
              <a:gdLst/>
              <a:ahLst/>
              <a:cxnLst/>
              <a:rect l="l" t="t" r="r" b="b"/>
              <a:pathLst>
                <a:path w="2551" h="9763" extrusionOk="0">
                  <a:moveTo>
                    <a:pt x="806" y="0"/>
                  </a:moveTo>
                  <a:lnTo>
                    <a:pt x="633" y="39"/>
                  </a:lnTo>
                  <a:lnTo>
                    <a:pt x="480" y="96"/>
                  </a:lnTo>
                  <a:lnTo>
                    <a:pt x="326" y="173"/>
                  </a:lnTo>
                  <a:lnTo>
                    <a:pt x="211" y="288"/>
                  </a:lnTo>
                  <a:lnTo>
                    <a:pt x="115" y="422"/>
                  </a:lnTo>
                  <a:lnTo>
                    <a:pt x="38" y="556"/>
                  </a:lnTo>
                  <a:lnTo>
                    <a:pt x="0" y="710"/>
                  </a:lnTo>
                  <a:lnTo>
                    <a:pt x="0" y="882"/>
                  </a:lnTo>
                  <a:lnTo>
                    <a:pt x="19" y="1036"/>
                  </a:lnTo>
                  <a:lnTo>
                    <a:pt x="58" y="1189"/>
                  </a:lnTo>
                  <a:lnTo>
                    <a:pt x="173" y="1458"/>
                  </a:lnTo>
                  <a:lnTo>
                    <a:pt x="288" y="1745"/>
                  </a:lnTo>
                  <a:lnTo>
                    <a:pt x="384" y="2033"/>
                  </a:lnTo>
                  <a:lnTo>
                    <a:pt x="460" y="2321"/>
                  </a:lnTo>
                  <a:lnTo>
                    <a:pt x="614" y="2935"/>
                  </a:lnTo>
                  <a:lnTo>
                    <a:pt x="710" y="3567"/>
                  </a:lnTo>
                  <a:lnTo>
                    <a:pt x="786" y="4200"/>
                  </a:lnTo>
                  <a:lnTo>
                    <a:pt x="844" y="4833"/>
                  </a:lnTo>
                  <a:lnTo>
                    <a:pt x="882" y="5447"/>
                  </a:lnTo>
                  <a:lnTo>
                    <a:pt x="882" y="6042"/>
                  </a:lnTo>
                  <a:lnTo>
                    <a:pt x="882" y="6617"/>
                  </a:lnTo>
                  <a:lnTo>
                    <a:pt x="863" y="7135"/>
                  </a:lnTo>
                  <a:lnTo>
                    <a:pt x="806" y="8017"/>
                  </a:lnTo>
                  <a:lnTo>
                    <a:pt x="767" y="8612"/>
                  </a:lnTo>
                  <a:lnTo>
                    <a:pt x="729" y="8842"/>
                  </a:lnTo>
                  <a:lnTo>
                    <a:pt x="729" y="8995"/>
                  </a:lnTo>
                  <a:lnTo>
                    <a:pt x="748" y="9168"/>
                  </a:lnTo>
                  <a:lnTo>
                    <a:pt x="806" y="9302"/>
                  </a:lnTo>
                  <a:lnTo>
                    <a:pt x="882" y="9436"/>
                  </a:lnTo>
                  <a:lnTo>
                    <a:pt x="997" y="9551"/>
                  </a:lnTo>
                  <a:lnTo>
                    <a:pt x="1113" y="9647"/>
                  </a:lnTo>
                  <a:lnTo>
                    <a:pt x="1266" y="9724"/>
                  </a:lnTo>
                  <a:lnTo>
                    <a:pt x="1419" y="9762"/>
                  </a:lnTo>
                  <a:lnTo>
                    <a:pt x="1611" y="9762"/>
                  </a:lnTo>
                  <a:lnTo>
                    <a:pt x="1784" y="9743"/>
                  </a:lnTo>
                  <a:lnTo>
                    <a:pt x="1937" y="9686"/>
                  </a:lnTo>
                  <a:lnTo>
                    <a:pt x="2071" y="9590"/>
                  </a:lnTo>
                  <a:lnTo>
                    <a:pt x="2187" y="9475"/>
                  </a:lnTo>
                  <a:lnTo>
                    <a:pt x="2282" y="9340"/>
                  </a:lnTo>
                  <a:lnTo>
                    <a:pt x="2359" y="9206"/>
                  </a:lnTo>
                  <a:lnTo>
                    <a:pt x="2397" y="9034"/>
                  </a:lnTo>
                  <a:lnTo>
                    <a:pt x="2417" y="8746"/>
                  </a:lnTo>
                  <a:lnTo>
                    <a:pt x="2493" y="8075"/>
                  </a:lnTo>
                  <a:lnTo>
                    <a:pt x="2532" y="7096"/>
                  </a:lnTo>
                  <a:lnTo>
                    <a:pt x="2551" y="6521"/>
                  </a:lnTo>
                  <a:lnTo>
                    <a:pt x="2551" y="5907"/>
                  </a:lnTo>
                  <a:lnTo>
                    <a:pt x="2532" y="5236"/>
                  </a:lnTo>
                  <a:lnTo>
                    <a:pt x="2493" y="4565"/>
                  </a:lnTo>
                  <a:lnTo>
                    <a:pt x="2436" y="3874"/>
                  </a:lnTo>
                  <a:lnTo>
                    <a:pt x="2340" y="3165"/>
                  </a:lnTo>
                  <a:lnTo>
                    <a:pt x="2225" y="2455"/>
                  </a:lnTo>
                  <a:lnTo>
                    <a:pt x="2052" y="1784"/>
                  </a:lnTo>
                  <a:lnTo>
                    <a:pt x="1956" y="1439"/>
                  </a:lnTo>
                  <a:lnTo>
                    <a:pt x="1841" y="1113"/>
                  </a:lnTo>
                  <a:lnTo>
                    <a:pt x="1726" y="787"/>
                  </a:lnTo>
                  <a:lnTo>
                    <a:pt x="1592" y="480"/>
                  </a:lnTo>
                  <a:lnTo>
                    <a:pt x="1496" y="345"/>
                  </a:lnTo>
                  <a:lnTo>
                    <a:pt x="1400" y="211"/>
                  </a:lnTo>
                  <a:lnTo>
                    <a:pt x="1266" y="134"/>
                  </a:lnTo>
                  <a:lnTo>
                    <a:pt x="1113" y="58"/>
                  </a:lnTo>
                  <a:lnTo>
                    <a:pt x="959" y="19"/>
                  </a:lnTo>
                  <a:lnTo>
                    <a:pt x="806" y="0"/>
                  </a:lnTo>
                  <a:close/>
                </a:path>
              </a:pathLst>
            </a:custGeom>
            <a:gradFill>
              <a:gsLst>
                <a:gs pos="0">
                  <a:srgbClr val="C27F69"/>
                </a:gs>
                <a:gs pos="100000">
                  <a:srgbClr val="724536"/>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66" name="Google Shape;2066;p32"/>
          <p:cNvSpPr/>
          <p:nvPr/>
        </p:nvSpPr>
        <p:spPr>
          <a:xfrm>
            <a:off x="4023300" y="4675675"/>
            <a:ext cx="5802955" cy="696402"/>
          </a:xfrm>
          <a:custGeom>
            <a:avLst/>
            <a:gdLst/>
            <a:ahLst/>
            <a:cxnLst/>
            <a:rect l="l" t="t" r="r" b="b"/>
            <a:pathLst>
              <a:path w="260602" h="41434" extrusionOk="0">
                <a:moveTo>
                  <a:pt x="125454" y="0"/>
                </a:moveTo>
                <a:lnTo>
                  <a:pt x="123694" y="32"/>
                </a:lnTo>
                <a:lnTo>
                  <a:pt x="121902" y="64"/>
                </a:lnTo>
                <a:lnTo>
                  <a:pt x="120142" y="160"/>
                </a:lnTo>
                <a:lnTo>
                  <a:pt x="118351" y="224"/>
                </a:lnTo>
                <a:lnTo>
                  <a:pt x="116591" y="352"/>
                </a:lnTo>
                <a:lnTo>
                  <a:pt x="114799" y="480"/>
                </a:lnTo>
                <a:lnTo>
                  <a:pt x="113039" y="640"/>
                </a:lnTo>
                <a:lnTo>
                  <a:pt x="111248" y="832"/>
                </a:lnTo>
                <a:lnTo>
                  <a:pt x="109488" y="1024"/>
                </a:lnTo>
                <a:lnTo>
                  <a:pt x="107728" y="1248"/>
                </a:lnTo>
                <a:lnTo>
                  <a:pt x="105968" y="1472"/>
                </a:lnTo>
                <a:lnTo>
                  <a:pt x="104177" y="1728"/>
                </a:lnTo>
                <a:lnTo>
                  <a:pt x="102417" y="2016"/>
                </a:lnTo>
                <a:lnTo>
                  <a:pt x="98897" y="2624"/>
                </a:lnTo>
                <a:lnTo>
                  <a:pt x="95378" y="3296"/>
                </a:lnTo>
                <a:lnTo>
                  <a:pt x="91859" y="4063"/>
                </a:lnTo>
                <a:lnTo>
                  <a:pt x="88339" y="4863"/>
                </a:lnTo>
                <a:lnTo>
                  <a:pt x="84852" y="5759"/>
                </a:lnTo>
                <a:lnTo>
                  <a:pt x="81332" y="6719"/>
                </a:lnTo>
                <a:lnTo>
                  <a:pt x="77845" y="7743"/>
                </a:lnTo>
                <a:lnTo>
                  <a:pt x="74357" y="8799"/>
                </a:lnTo>
                <a:lnTo>
                  <a:pt x="70870" y="9919"/>
                </a:lnTo>
                <a:lnTo>
                  <a:pt x="67414" y="11102"/>
                </a:lnTo>
                <a:lnTo>
                  <a:pt x="63927" y="12318"/>
                </a:lnTo>
                <a:lnTo>
                  <a:pt x="60471" y="13598"/>
                </a:lnTo>
                <a:lnTo>
                  <a:pt x="57016" y="14942"/>
                </a:lnTo>
                <a:lnTo>
                  <a:pt x="53560" y="16286"/>
                </a:lnTo>
                <a:lnTo>
                  <a:pt x="50105" y="17693"/>
                </a:lnTo>
                <a:lnTo>
                  <a:pt x="46681" y="19133"/>
                </a:lnTo>
                <a:lnTo>
                  <a:pt x="43258" y="20637"/>
                </a:lnTo>
                <a:lnTo>
                  <a:pt x="39834" y="22141"/>
                </a:lnTo>
                <a:lnTo>
                  <a:pt x="36411" y="23677"/>
                </a:lnTo>
                <a:lnTo>
                  <a:pt x="33019" y="25244"/>
                </a:lnTo>
                <a:lnTo>
                  <a:pt x="29596" y="26844"/>
                </a:lnTo>
                <a:lnTo>
                  <a:pt x="26204" y="28476"/>
                </a:lnTo>
                <a:lnTo>
                  <a:pt x="22813" y="30108"/>
                </a:lnTo>
                <a:lnTo>
                  <a:pt x="19453" y="31771"/>
                </a:lnTo>
                <a:lnTo>
                  <a:pt x="9759" y="36571"/>
                </a:lnTo>
                <a:lnTo>
                  <a:pt x="0" y="41434"/>
                </a:lnTo>
                <a:lnTo>
                  <a:pt x="260602" y="41434"/>
                </a:lnTo>
                <a:lnTo>
                  <a:pt x="255738" y="39546"/>
                </a:lnTo>
                <a:lnTo>
                  <a:pt x="251931" y="38042"/>
                </a:lnTo>
                <a:lnTo>
                  <a:pt x="248188" y="36507"/>
                </a:lnTo>
                <a:lnTo>
                  <a:pt x="244444" y="34971"/>
                </a:lnTo>
                <a:lnTo>
                  <a:pt x="236957" y="31867"/>
                </a:lnTo>
                <a:lnTo>
                  <a:pt x="221983" y="25532"/>
                </a:lnTo>
                <a:lnTo>
                  <a:pt x="214464" y="22397"/>
                </a:lnTo>
                <a:lnTo>
                  <a:pt x="210721" y="20861"/>
                </a:lnTo>
                <a:lnTo>
                  <a:pt x="206978" y="19325"/>
                </a:lnTo>
                <a:lnTo>
                  <a:pt x="203202" y="17821"/>
                </a:lnTo>
                <a:lnTo>
                  <a:pt x="199459" y="16350"/>
                </a:lnTo>
                <a:lnTo>
                  <a:pt x="195683" y="14942"/>
                </a:lnTo>
                <a:lnTo>
                  <a:pt x="191908" y="13534"/>
                </a:lnTo>
                <a:lnTo>
                  <a:pt x="188164" y="12190"/>
                </a:lnTo>
                <a:lnTo>
                  <a:pt x="184357" y="10878"/>
                </a:lnTo>
                <a:lnTo>
                  <a:pt x="180581" y="9631"/>
                </a:lnTo>
                <a:lnTo>
                  <a:pt x="176806" y="8447"/>
                </a:lnTo>
                <a:lnTo>
                  <a:pt x="172999" y="7295"/>
                </a:lnTo>
                <a:lnTo>
                  <a:pt x="169223" y="6239"/>
                </a:lnTo>
                <a:lnTo>
                  <a:pt x="165416" y="5247"/>
                </a:lnTo>
                <a:lnTo>
                  <a:pt x="161576" y="4319"/>
                </a:lnTo>
                <a:lnTo>
                  <a:pt x="159689" y="3871"/>
                </a:lnTo>
                <a:lnTo>
                  <a:pt x="157769" y="3455"/>
                </a:lnTo>
                <a:lnTo>
                  <a:pt x="155849" y="3072"/>
                </a:lnTo>
                <a:lnTo>
                  <a:pt x="153929" y="2688"/>
                </a:lnTo>
                <a:lnTo>
                  <a:pt x="152010" y="2336"/>
                </a:lnTo>
                <a:lnTo>
                  <a:pt x="150090" y="2016"/>
                </a:lnTo>
                <a:lnTo>
                  <a:pt x="148170" y="1696"/>
                </a:lnTo>
                <a:lnTo>
                  <a:pt x="146251" y="1408"/>
                </a:lnTo>
                <a:lnTo>
                  <a:pt x="144331" y="1152"/>
                </a:lnTo>
                <a:lnTo>
                  <a:pt x="142411" y="928"/>
                </a:lnTo>
                <a:lnTo>
                  <a:pt x="140491" y="736"/>
                </a:lnTo>
                <a:lnTo>
                  <a:pt x="138540" y="544"/>
                </a:lnTo>
                <a:lnTo>
                  <a:pt x="136620" y="384"/>
                </a:lnTo>
                <a:lnTo>
                  <a:pt x="134668" y="256"/>
                </a:lnTo>
                <a:lnTo>
                  <a:pt x="132748" y="160"/>
                </a:lnTo>
                <a:lnTo>
                  <a:pt x="130797" y="64"/>
                </a:lnTo>
                <a:lnTo>
                  <a:pt x="129005" y="32"/>
                </a:lnTo>
                <a:lnTo>
                  <a:pt x="127245" y="0"/>
                </a:lnTo>
                <a:close/>
              </a:path>
            </a:pathLst>
          </a:custGeom>
          <a:gradFill>
            <a:gsLst>
              <a:gs pos="0">
                <a:schemeClr val="lt1"/>
              </a:gs>
              <a:gs pos="100000">
                <a:schemeClr val="dk2"/>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 name="Google Shape;2067;p32"/>
          <p:cNvSpPr/>
          <p:nvPr/>
        </p:nvSpPr>
        <p:spPr>
          <a:xfrm>
            <a:off x="-715800" y="4435550"/>
            <a:ext cx="5890257" cy="936512"/>
          </a:xfrm>
          <a:custGeom>
            <a:avLst/>
            <a:gdLst/>
            <a:ahLst/>
            <a:cxnLst/>
            <a:rect l="l" t="t" r="r" b="b"/>
            <a:pathLst>
              <a:path w="260602" h="41434" extrusionOk="0">
                <a:moveTo>
                  <a:pt x="125454" y="0"/>
                </a:moveTo>
                <a:lnTo>
                  <a:pt x="123694" y="32"/>
                </a:lnTo>
                <a:lnTo>
                  <a:pt x="121902" y="64"/>
                </a:lnTo>
                <a:lnTo>
                  <a:pt x="120142" y="160"/>
                </a:lnTo>
                <a:lnTo>
                  <a:pt x="118351" y="224"/>
                </a:lnTo>
                <a:lnTo>
                  <a:pt x="116591" y="352"/>
                </a:lnTo>
                <a:lnTo>
                  <a:pt x="114799" y="480"/>
                </a:lnTo>
                <a:lnTo>
                  <a:pt x="113039" y="640"/>
                </a:lnTo>
                <a:lnTo>
                  <a:pt x="111248" y="832"/>
                </a:lnTo>
                <a:lnTo>
                  <a:pt x="109488" y="1024"/>
                </a:lnTo>
                <a:lnTo>
                  <a:pt x="107728" y="1248"/>
                </a:lnTo>
                <a:lnTo>
                  <a:pt x="105968" y="1472"/>
                </a:lnTo>
                <a:lnTo>
                  <a:pt x="104177" y="1728"/>
                </a:lnTo>
                <a:lnTo>
                  <a:pt x="102417" y="2016"/>
                </a:lnTo>
                <a:lnTo>
                  <a:pt x="98897" y="2624"/>
                </a:lnTo>
                <a:lnTo>
                  <a:pt x="95378" y="3296"/>
                </a:lnTo>
                <a:lnTo>
                  <a:pt x="91859" y="4063"/>
                </a:lnTo>
                <a:lnTo>
                  <a:pt x="88339" y="4863"/>
                </a:lnTo>
                <a:lnTo>
                  <a:pt x="84852" y="5759"/>
                </a:lnTo>
                <a:lnTo>
                  <a:pt x="81332" y="6719"/>
                </a:lnTo>
                <a:lnTo>
                  <a:pt x="77845" y="7743"/>
                </a:lnTo>
                <a:lnTo>
                  <a:pt x="74357" y="8799"/>
                </a:lnTo>
                <a:lnTo>
                  <a:pt x="70870" y="9919"/>
                </a:lnTo>
                <a:lnTo>
                  <a:pt x="67414" y="11102"/>
                </a:lnTo>
                <a:lnTo>
                  <a:pt x="63927" y="12318"/>
                </a:lnTo>
                <a:lnTo>
                  <a:pt x="60471" y="13598"/>
                </a:lnTo>
                <a:lnTo>
                  <a:pt x="57016" y="14942"/>
                </a:lnTo>
                <a:lnTo>
                  <a:pt x="53560" y="16286"/>
                </a:lnTo>
                <a:lnTo>
                  <a:pt x="50105" y="17693"/>
                </a:lnTo>
                <a:lnTo>
                  <a:pt x="46681" y="19133"/>
                </a:lnTo>
                <a:lnTo>
                  <a:pt x="43258" y="20637"/>
                </a:lnTo>
                <a:lnTo>
                  <a:pt x="39834" y="22141"/>
                </a:lnTo>
                <a:lnTo>
                  <a:pt x="36411" y="23677"/>
                </a:lnTo>
                <a:lnTo>
                  <a:pt x="33019" y="25244"/>
                </a:lnTo>
                <a:lnTo>
                  <a:pt x="29596" y="26844"/>
                </a:lnTo>
                <a:lnTo>
                  <a:pt x="26204" y="28476"/>
                </a:lnTo>
                <a:lnTo>
                  <a:pt x="22813" y="30108"/>
                </a:lnTo>
                <a:lnTo>
                  <a:pt x="19453" y="31771"/>
                </a:lnTo>
                <a:lnTo>
                  <a:pt x="9759" y="36571"/>
                </a:lnTo>
                <a:lnTo>
                  <a:pt x="0" y="41434"/>
                </a:lnTo>
                <a:lnTo>
                  <a:pt x="260602" y="41434"/>
                </a:lnTo>
                <a:lnTo>
                  <a:pt x="255738" y="39546"/>
                </a:lnTo>
                <a:lnTo>
                  <a:pt x="251931" y="38042"/>
                </a:lnTo>
                <a:lnTo>
                  <a:pt x="248188" y="36507"/>
                </a:lnTo>
                <a:lnTo>
                  <a:pt x="244444" y="34971"/>
                </a:lnTo>
                <a:lnTo>
                  <a:pt x="236957" y="31867"/>
                </a:lnTo>
                <a:lnTo>
                  <a:pt x="221983" y="25532"/>
                </a:lnTo>
                <a:lnTo>
                  <a:pt x="214464" y="22397"/>
                </a:lnTo>
                <a:lnTo>
                  <a:pt x="210721" y="20861"/>
                </a:lnTo>
                <a:lnTo>
                  <a:pt x="206978" y="19325"/>
                </a:lnTo>
                <a:lnTo>
                  <a:pt x="203202" y="17821"/>
                </a:lnTo>
                <a:lnTo>
                  <a:pt x="199459" y="16350"/>
                </a:lnTo>
                <a:lnTo>
                  <a:pt x="195683" y="14942"/>
                </a:lnTo>
                <a:lnTo>
                  <a:pt x="191908" y="13534"/>
                </a:lnTo>
                <a:lnTo>
                  <a:pt x="188164" y="12190"/>
                </a:lnTo>
                <a:lnTo>
                  <a:pt x="184357" y="10878"/>
                </a:lnTo>
                <a:lnTo>
                  <a:pt x="180581" y="9631"/>
                </a:lnTo>
                <a:lnTo>
                  <a:pt x="176806" y="8447"/>
                </a:lnTo>
                <a:lnTo>
                  <a:pt x="172999" y="7295"/>
                </a:lnTo>
                <a:lnTo>
                  <a:pt x="169223" y="6239"/>
                </a:lnTo>
                <a:lnTo>
                  <a:pt x="165416" y="5247"/>
                </a:lnTo>
                <a:lnTo>
                  <a:pt x="161576" y="4319"/>
                </a:lnTo>
                <a:lnTo>
                  <a:pt x="159689" y="3871"/>
                </a:lnTo>
                <a:lnTo>
                  <a:pt x="157769" y="3455"/>
                </a:lnTo>
                <a:lnTo>
                  <a:pt x="155849" y="3072"/>
                </a:lnTo>
                <a:lnTo>
                  <a:pt x="153929" y="2688"/>
                </a:lnTo>
                <a:lnTo>
                  <a:pt x="152010" y="2336"/>
                </a:lnTo>
                <a:lnTo>
                  <a:pt x="150090" y="2016"/>
                </a:lnTo>
                <a:lnTo>
                  <a:pt x="148170" y="1696"/>
                </a:lnTo>
                <a:lnTo>
                  <a:pt x="146251" y="1408"/>
                </a:lnTo>
                <a:lnTo>
                  <a:pt x="144331" y="1152"/>
                </a:lnTo>
                <a:lnTo>
                  <a:pt x="142411" y="928"/>
                </a:lnTo>
                <a:lnTo>
                  <a:pt x="140491" y="736"/>
                </a:lnTo>
                <a:lnTo>
                  <a:pt x="138540" y="544"/>
                </a:lnTo>
                <a:lnTo>
                  <a:pt x="136620" y="384"/>
                </a:lnTo>
                <a:lnTo>
                  <a:pt x="134668" y="256"/>
                </a:lnTo>
                <a:lnTo>
                  <a:pt x="132748" y="160"/>
                </a:lnTo>
                <a:lnTo>
                  <a:pt x="130797" y="64"/>
                </a:lnTo>
                <a:lnTo>
                  <a:pt x="129005" y="32"/>
                </a:lnTo>
                <a:lnTo>
                  <a:pt x="127245" y="0"/>
                </a:lnTo>
                <a:close/>
              </a:path>
            </a:pathLst>
          </a:custGeom>
          <a:gradFill>
            <a:gsLst>
              <a:gs pos="0">
                <a:schemeClr val="lt1"/>
              </a:gs>
              <a:gs pos="100000">
                <a:schemeClr val="dk2"/>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 name="Google Shape;2068;p32"/>
          <p:cNvSpPr/>
          <p:nvPr/>
        </p:nvSpPr>
        <p:spPr>
          <a:xfrm>
            <a:off x="1685750" y="4953926"/>
            <a:ext cx="2629474" cy="418069"/>
          </a:xfrm>
          <a:custGeom>
            <a:avLst/>
            <a:gdLst/>
            <a:ahLst/>
            <a:cxnLst/>
            <a:rect l="l" t="t" r="r" b="b"/>
            <a:pathLst>
              <a:path w="260602" h="41434" extrusionOk="0">
                <a:moveTo>
                  <a:pt x="125454" y="0"/>
                </a:moveTo>
                <a:lnTo>
                  <a:pt x="123694" y="32"/>
                </a:lnTo>
                <a:lnTo>
                  <a:pt x="121902" y="64"/>
                </a:lnTo>
                <a:lnTo>
                  <a:pt x="120142" y="160"/>
                </a:lnTo>
                <a:lnTo>
                  <a:pt x="118351" y="224"/>
                </a:lnTo>
                <a:lnTo>
                  <a:pt x="116591" y="352"/>
                </a:lnTo>
                <a:lnTo>
                  <a:pt x="114799" y="480"/>
                </a:lnTo>
                <a:lnTo>
                  <a:pt x="113039" y="640"/>
                </a:lnTo>
                <a:lnTo>
                  <a:pt x="111248" y="832"/>
                </a:lnTo>
                <a:lnTo>
                  <a:pt x="109488" y="1024"/>
                </a:lnTo>
                <a:lnTo>
                  <a:pt x="107728" y="1248"/>
                </a:lnTo>
                <a:lnTo>
                  <a:pt x="105968" y="1472"/>
                </a:lnTo>
                <a:lnTo>
                  <a:pt x="104177" y="1728"/>
                </a:lnTo>
                <a:lnTo>
                  <a:pt x="102417" y="2016"/>
                </a:lnTo>
                <a:lnTo>
                  <a:pt x="98897" y="2624"/>
                </a:lnTo>
                <a:lnTo>
                  <a:pt x="95378" y="3296"/>
                </a:lnTo>
                <a:lnTo>
                  <a:pt x="91859" y="4063"/>
                </a:lnTo>
                <a:lnTo>
                  <a:pt x="88339" y="4863"/>
                </a:lnTo>
                <a:lnTo>
                  <a:pt x="84852" y="5759"/>
                </a:lnTo>
                <a:lnTo>
                  <a:pt x="81332" y="6719"/>
                </a:lnTo>
                <a:lnTo>
                  <a:pt x="77845" y="7743"/>
                </a:lnTo>
                <a:lnTo>
                  <a:pt x="74357" y="8799"/>
                </a:lnTo>
                <a:lnTo>
                  <a:pt x="70870" y="9919"/>
                </a:lnTo>
                <a:lnTo>
                  <a:pt x="67414" y="11102"/>
                </a:lnTo>
                <a:lnTo>
                  <a:pt x="63927" y="12318"/>
                </a:lnTo>
                <a:lnTo>
                  <a:pt x="60471" y="13598"/>
                </a:lnTo>
                <a:lnTo>
                  <a:pt x="57016" y="14942"/>
                </a:lnTo>
                <a:lnTo>
                  <a:pt x="53560" y="16286"/>
                </a:lnTo>
                <a:lnTo>
                  <a:pt x="50105" y="17693"/>
                </a:lnTo>
                <a:lnTo>
                  <a:pt x="46681" y="19133"/>
                </a:lnTo>
                <a:lnTo>
                  <a:pt x="43258" y="20637"/>
                </a:lnTo>
                <a:lnTo>
                  <a:pt x="39834" y="22141"/>
                </a:lnTo>
                <a:lnTo>
                  <a:pt x="36411" y="23677"/>
                </a:lnTo>
                <a:lnTo>
                  <a:pt x="33019" y="25244"/>
                </a:lnTo>
                <a:lnTo>
                  <a:pt x="29596" y="26844"/>
                </a:lnTo>
                <a:lnTo>
                  <a:pt x="26204" y="28476"/>
                </a:lnTo>
                <a:lnTo>
                  <a:pt x="22813" y="30108"/>
                </a:lnTo>
                <a:lnTo>
                  <a:pt x="19453" y="31771"/>
                </a:lnTo>
                <a:lnTo>
                  <a:pt x="9759" y="36571"/>
                </a:lnTo>
                <a:lnTo>
                  <a:pt x="0" y="41434"/>
                </a:lnTo>
                <a:lnTo>
                  <a:pt x="260602" y="41434"/>
                </a:lnTo>
                <a:lnTo>
                  <a:pt x="255738" y="39546"/>
                </a:lnTo>
                <a:lnTo>
                  <a:pt x="251931" y="38042"/>
                </a:lnTo>
                <a:lnTo>
                  <a:pt x="248188" y="36507"/>
                </a:lnTo>
                <a:lnTo>
                  <a:pt x="244444" y="34971"/>
                </a:lnTo>
                <a:lnTo>
                  <a:pt x="236957" y="31867"/>
                </a:lnTo>
                <a:lnTo>
                  <a:pt x="221983" y="25532"/>
                </a:lnTo>
                <a:lnTo>
                  <a:pt x="214464" y="22397"/>
                </a:lnTo>
                <a:lnTo>
                  <a:pt x="210721" y="20861"/>
                </a:lnTo>
                <a:lnTo>
                  <a:pt x="206978" y="19325"/>
                </a:lnTo>
                <a:lnTo>
                  <a:pt x="203202" y="17821"/>
                </a:lnTo>
                <a:lnTo>
                  <a:pt x="199459" y="16350"/>
                </a:lnTo>
                <a:lnTo>
                  <a:pt x="195683" y="14942"/>
                </a:lnTo>
                <a:lnTo>
                  <a:pt x="191908" y="13534"/>
                </a:lnTo>
                <a:lnTo>
                  <a:pt x="188164" y="12190"/>
                </a:lnTo>
                <a:lnTo>
                  <a:pt x="184357" y="10878"/>
                </a:lnTo>
                <a:lnTo>
                  <a:pt x="180581" y="9631"/>
                </a:lnTo>
                <a:lnTo>
                  <a:pt x="176806" y="8447"/>
                </a:lnTo>
                <a:lnTo>
                  <a:pt x="172999" y="7295"/>
                </a:lnTo>
                <a:lnTo>
                  <a:pt x="169223" y="6239"/>
                </a:lnTo>
                <a:lnTo>
                  <a:pt x="165416" y="5247"/>
                </a:lnTo>
                <a:lnTo>
                  <a:pt x="161576" y="4319"/>
                </a:lnTo>
                <a:lnTo>
                  <a:pt x="159689" y="3871"/>
                </a:lnTo>
                <a:lnTo>
                  <a:pt x="157769" y="3455"/>
                </a:lnTo>
                <a:lnTo>
                  <a:pt x="155849" y="3072"/>
                </a:lnTo>
                <a:lnTo>
                  <a:pt x="153929" y="2688"/>
                </a:lnTo>
                <a:lnTo>
                  <a:pt x="152010" y="2336"/>
                </a:lnTo>
                <a:lnTo>
                  <a:pt x="150090" y="2016"/>
                </a:lnTo>
                <a:lnTo>
                  <a:pt x="148170" y="1696"/>
                </a:lnTo>
                <a:lnTo>
                  <a:pt x="146251" y="1408"/>
                </a:lnTo>
                <a:lnTo>
                  <a:pt x="144331" y="1152"/>
                </a:lnTo>
                <a:lnTo>
                  <a:pt x="142411" y="928"/>
                </a:lnTo>
                <a:lnTo>
                  <a:pt x="140491" y="736"/>
                </a:lnTo>
                <a:lnTo>
                  <a:pt x="138540" y="544"/>
                </a:lnTo>
                <a:lnTo>
                  <a:pt x="136620" y="384"/>
                </a:lnTo>
                <a:lnTo>
                  <a:pt x="134668" y="256"/>
                </a:lnTo>
                <a:lnTo>
                  <a:pt x="132748" y="160"/>
                </a:lnTo>
                <a:lnTo>
                  <a:pt x="130797" y="64"/>
                </a:lnTo>
                <a:lnTo>
                  <a:pt x="129005" y="32"/>
                </a:lnTo>
                <a:lnTo>
                  <a:pt x="127245" y="0"/>
                </a:lnTo>
                <a:close/>
              </a:path>
            </a:pathLst>
          </a:custGeom>
          <a:gradFill>
            <a:gsLst>
              <a:gs pos="0">
                <a:schemeClr val="lt1"/>
              </a:gs>
              <a:gs pos="100000">
                <a:schemeClr val="dk2"/>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69" name="Google Shape;2069;p32"/>
          <p:cNvGrpSpPr/>
          <p:nvPr/>
        </p:nvGrpSpPr>
        <p:grpSpPr>
          <a:xfrm>
            <a:off x="1012020" y="4157316"/>
            <a:ext cx="292707" cy="518367"/>
            <a:chOff x="11698550" y="1830825"/>
            <a:chExt cx="810150" cy="1435124"/>
          </a:xfrm>
        </p:grpSpPr>
        <p:pic>
          <p:nvPicPr>
            <p:cNvPr id="2070" name="Google Shape;2070;p32"/>
            <p:cNvPicPr preferRelativeResize="0"/>
            <p:nvPr/>
          </p:nvPicPr>
          <p:blipFill>
            <a:blip r:embed="rId3">
              <a:alphaModFix amt="45000"/>
            </a:blip>
            <a:stretch>
              <a:fillRect/>
            </a:stretch>
          </p:blipFill>
          <p:spPr>
            <a:xfrm>
              <a:off x="11846088" y="3150614"/>
              <a:ext cx="549414" cy="115335"/>
            </a:xfrm>
            <a:prstGeom prst="rect">
              <a:avLst/>
            </a:prstGeom>
            <a:noFill/>
            <a:ln>
              <a:noFill/>
            </a:ln>
          </p:spPr>
        </p:pic>
        <p:grpSp>
          <p:nvGrpSpPr>
            <p:cNvPr id="2071" name="Google Shape;2071;p32"/>
            <p:cNvGrpSpPr/>
            <p:nvPr/>
          </p:nvGrpSpPr>
          <p:grpSpPr>
            <a:xfrm>
              <a:off x="11698550" y="1830825"/>
              <a:ext cx="810150" cy="1371900"/>
              <a:chOff x="-1333525" y="144425"/>
              <a:chExt cx="810150" cy="1371900"/>
            </a:xfrm>
          </p:grpSpPr>
          <p:sp>
            <p:nvSpPr>
              <p:cNvPr id="2072" name="Google Shape;2072;p32"/>
              <p:cNvSpPr/>
              <p:nvPr/>
            </p:nvSpPr>
            <p:spPr>
              <a:xfrm>
                <a:off x="-976200" y="1080375"/>
                <a:ext cx="118175" cy="435950"/>
              </a:xfrm>
              <a:custGeom>
                <a:avLst/>
                <a:gdLst/>
                <a:ahLst/>
                <a:cxnLst/>
                <a:rect l="l" t="t" r="r" b="b"/>
                <a:pathLst>
                  <a:path w="4727" h="17438" extrusionOk="0">
                    <a:moveTo>
                      <a:pt x="541" y="1"/>
                    </a:moveTo>
                    <a:lnTo>
                      <a:pt x="425" y="20"/>
                    </a:lnTo>
                    <a:lnTo>
                      <a:pt x="328" y="59"/>
                    </a:lnTo>
                    <a:lnTo>
                      <a:pt x="251" y="97"/>
                    </a:lnTo>
                    <a:lnTo>
                      <a:pt x="155" y="175"/>
                    </a:lnTo>
                    <a:lnTo>
                      <a:pt x="97" y="252"/>
                    </a:lnTo>
                    <a:lnTo>
                      <a:pt x="58" y="329"/>
                    </a:lnTo>
                    <a:lnTo>
                      <a:pt x="20" y="445"/>
                    </a:lnTo>
                    <a:lnTo>
                      <a:pt x="1" y="541"/>
                    </a:lnTo>
                    <a:lnTo>
                      <a:pt x="1" y="16917"/>
                    </a:lnTo>
                    <a:lnTo>
                      <a:pt x="20" y="17013"/>
                    </a:lnTo>
                    <a:lnTo>
                      <a:pt x="58" y="17129"/>
                    </a:lnTo>
                    <a:lnTo>
                      <a:pt x="97" y="17206"/>
                    </a:lnTo>
                    <a:lnTo>
                      <a:pt x="155" y="17283"/>
                    </a:lnTo>
                    <a:lnTo>
                      <a:pt x="251" y="17361"/>
                    </a:lnTo>
                    <a:lnTo>
                      <a:pt x="328" y="17399"/>
                    </a:lnTo>
                    <a:lnTo>
                      <a:pt x="425" y="17438"/>
                    </a:lnTo>
                    <a:lnTo>
                      <a:pt x="4302" y="17438"/>
                    </a:lnTo>
                    <a:lnTo>
                      <a:pt x="4398" y="17399"/>
                    </a:lnTo>
                    <a:lnTo>
                      <a:pt x="4495" y="17361"/>
                    </a:lnTo>
                    <a:lnTo>
                      <a:pt x="4572" y="17283"/>
                    </a:lnTo>
                    <a:lnTo>
                      <a:pt x="4630" y="17206"/>
                    </a:lnTo>
                    <a:lnTo>
                      <a:pt x="4688" y="17129"/>
                    </a:lnTo>
                    <a:lnTo>
                      <a:pt x="4726" y="17013"/>
                    </a:lnTo>
                    <a:lnTo>
                      <a:pt x="4726" y="16917"/>
                    </a:lnTo>
                    <a:lnTo>
                      <a:pt x="4726" y="541"/>
                    </a:lnTo>
                    <a:lnTo>
                      <a:pt x="4726" y="445"/>
                    </a:lnTo>
                    <a:lnTo>
                      <a:pt x="4688" y="329"/>
                    </a:lnTo>
                    <a:lnTo>
                      <a:pt x="4630" y="252"/>
                    </a:lnTo>
                    <a:lnTo>
                      <a:pt x="4572" y="175"/>
                    </a:lnTo>
                    <a:lnTo>
                      <a:pt x="4495" y="97"/>
                    </a:lnTo>
                    <a:lnTo>
                      <a:pt x="4398" y="59"/>
                    </a:lnTo>
                    <a:lnTo>
                      <a:pt x="4302" y="20"/>
                    </a:lnTo>
                    <a:lnTo>
                      <a:pt x="4186" y="1"/>
                    </a:lnTo>
                    <a:close/>
                  </a:path>
                </a:pathLst>
              </a:custGeom>
              <a:gradFill>
                <a:gsLst>
                  <a:gs pos="0">
                    <a:srgbClr val="C27F69"/>
                  </a:gs>
                  <a:gs pos="100000">
                    <a:srgbClr val="724536"/>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3" name="Google Shape;2073;p32"/>
              <p:cNvSpPr/>
              <p:nvPr/>
            </p:nvSpPr>
            <p:spPr>
              <a:xfrm>
                <a:off x="-1331100" y="577925"/>
                <a:ext cx="807725" cy="717075"/>
              </a:xfrm>
              <a:custGeom>
                <a:avLst/>
                <a:gdLst/>
                <a:ahLst/>
                <a:cxnLst/>
                <a:rect l="l" t="t" r="r" b="b"/>
                <a:pathLst>
                  <a:path w="32309" h="28683" extrusionOk="0">
                    <a:moveTo>
                      <a:pt x="16993" y="0"/>
                    </a:moveTo>
                    <a:lnTo>
                      <a:pt x="16723" y="20"/>
                    </a:lnTo>
                    <a:lnTo>
                      <a:pt x="16453" y="39"/>
                    </a:lnTo>
                    <a:lnTo>
                      <a:pt x="16183" y="97"/>
                    </a:lnTo>
                    <a:lnTo>
                      <a:pt x="15913" y="155"/>
                    </a:lnTo>
                    <a:lnTo>
                      <a:pt x="15643" y="232"/>
                    </a:lnTo>
                    <a:lnTo>
                      <a:pt x="15373" y="328"/>
                    </a:lnTo>
                    <a:lnTo>
                      <a:pt x="15122" y="444"/>
                    </a:lnTo>
                    <a:lnTo>
                      <a:pt x="14852" y="579"/>
                    </a:lnTo>
                    <a:lnTo>
                      <a:pt x="14582" y="714"/>
                    </a:lnTo>
                    <a:lnTo>
                      <a:pt x="14062" y="1042"/>
                    </a:lnTo>
                    <a:lnTo>
                      <a:pt x="13541" y="1408"/>
                    </a:lnTo>
                    <a:lnTo>
                      <a:pt x="13039" y="1833"/>
                    </a:lnTo>
                    <a:lnTo>
                      <a:pt x="12519" y="2276"/>
                    </a:lnTo>
                    <a:lnTo>
                      <a:pt x="12017" y="2739"/>
                    </a:lnTo>
                    <a:lnTo>
                      <a:pt x="11516" y="3241"/>
                    </a:lnTo>
                    <a:lnTo>
                      <a:pt x="10975" y="3819"/>
                    </a:lnTo>
                    <a:lnTo>
                      <a:pt x="10435" y="4398"/>
                    </a:lnTo>
                    <a:lnTo>
                      <a:pt x="9915" y="5015"/>
                    </a:lnTo>
                    <a:lnTo>
                      <a:pt x="9413" y="5613"/>
                    </a:lnTo>
                    <a:lnTo>
                      <a:pt x="8931" y="6250"/>
                    </a:lnTo>
                    <a:lnTo>
                      <a:pt x="8449" y="6886"/>
                    </a:lnTo>
                    <a:lnTo>
                      <a:pt x="7986" y="7542"/>
                    </a:lnTo>
                    <a:lnTo>
                      <a:pt x="7542" y="8198"/>
                    </a:lnTo>
                    <a:lnTo>
                      <a:pt x="7118" y="8873"/>
                    </a:lnTo>
                    <a:lnTo>
                      <a:pt x="6693" y="9548"/>
                    </a:lnTo>
                    <a:lnTo>
                      <a:pt x="6288" y="10223"/>
                    </a:lnTo>
                    <a:lnTo>
                      <a:pt x="5883" y="10918"/>
                    </a:lnTo>
                    <a:lnTo>
                      <a:pt x="5498" y="11631"/>
                    </a:lnTo>
                    <a:lnTo>
                      <a:pt x="5131" y="12326"/>
                    </a:lnTo>
                    <a:lnTo>
                      <a:pt x="4417" y="13753"/>
                    </a:lnTo>
                    <a:lnTo>
                      <a:pt x="3916" y="14775"/>
                    </a:lnTo>
                    <a:lnTo>
                      <a:pt x="3376" y="15798"/>
                    </a:lnTo>
                    <a:lnTo>
                      <a:pt x="2836" y="16801"/>
                    </a:lnTo>
                    <a:lnTo>
                      <a:pt x="2315" y="17842"/>
                    </a:lnTo>
                    <a:lnTo>
                      <a:pt x="1813" y="18864"/>
                    </a:lnTo>
                    <a:lnTo>
                      <a:pt x="1331" y="19906"/>
                    </a:lnTo>
                    <a:lnTo>
                      <a:pt x="1119" y="20446"/>
                    </a:lnTo>
                    <a:lnTo>
                      <a:pt x="907" y="20986"/>
                    </a:lnTo>
                    <a:lnTo>
                      <a:pt x="714" y="21507"/>
                    </a:lnTo>
                    <a:lnTo>
                      <a:pt x="540" y="22066"/>
                    </a:lnTo>
                    <a:lnTo>
                      <a:pt x="367" y="22645"/>
                    </a:lnTo>
                    <a:lnTo>
                      <a:pt x="213" y="23243"/>
                    </a:lnTo>
                    <a:lnTo>
                      <a:pt x="135" y="23609"/>
                    </a:lnTo>
                    <a:lnTo>
                      <a:pt x="77" y="23995"/>
                    </a:lnTo>
                    <a:lnTo>
                      <a:pt x="20" y="24400"/>
                    </a:lnTo>
                    <a:lnTo>
                      <a:pt x="0" y="24786"/>
                    </a:lnTo>
                    <a:lnTo>
                      <a:pt x="0" y="25172"/>
                    </a:lnTo>
                    <a:lnTo>
                      <a:pt x="20" y="25558"/>
                    </a:lnTo>
                    <a:lnTo>
                      <a:pt x="97" y="25924"/>
                    </a:lnTo>
                    <a:lnTo>
                      <a:pt x="193" y="26310"/>
                    </a:lnTo>
                    <a:lnTo>
                      <a:pt x="270" y="26483"/>
                    </a:lnTo>
                    <a:lnTo>
                      <a:pt x="367" y="26657"/>
                    </a:lnTo>
                    <a:lnTo>
                      <a:pt x="463" y="26831"/>
                    </a:lnTo>
                    <a:lnTo>
                      <a:pt x="579" y="27004"/>
                    </a:lnTo>
                    <a:lnTo>
                      <a:pt x="695" y="27159"/>
                    </a:lnTo>
                    <a:lnTo>
                      <a:pt x="830" y="27294"/>
                    </a:lnTo>
                    <a:lnTo>
                      <a:pt x="965" y="27429"/>
                    </a:lnTo>
                    <a:lnTo>
                      <a:pt x="1119" y="27544"/>
                    </a:lnTo>
                    <a:lnTo>
                      <a:pt x="1273" y="27660"/>
                    </a:lnTo>
                    <a:lnTo>
                      <a:pt x="1447" y="27756"/>
                    </a:lnTo>
                    <a:lnTo>
                      <a:pt x="1621" y="27834"/>
                    </a:lnTo>
                    <a:lnTo>
                      <a:pt x="1794" y="27911"/>
                    </a:lnTo>
                    <a:lnTo>
                      <a:pt x="1987" y="27949"/>
                    </a:lnTo>
                    <a:lnTo>
                      <a:pt x="2161" y="27969"/>
                    </a:lnTo>
                    <a:lnTo>
                      <a:pt x="2354" y="27988"/>
                    </a:lnTo>
                    <a:lnTo>
                      <a:pt x="2546" y="27969"/>
                    </a:lnTo>
                    <a:lnTo>
                      <a:pt x="2836" y="27911"/>
                    </a:lnTo>
                    <a:lnTo>
                      <a:pt x="3106" y="27814"/>
                    </a:lnTo>
                    <a:lnTo>
                      <a:pt x="3357" y="27679"/>
                    </a:lnTo>
                    <a:lnTo>
                      <a:pt x="3607" y="27525"/>
                    </a:lnTo>
                    <a:lnTo>
                      <a:pt x="3839" y="27332"/>
                    </a:lnTo>
                    <a:lnTo>
                      <a:pt x="4070" y="27139"/>
                    </a:lnTo>
                    <a:lnTo>
                      <a:pt x="4514" y="26715"/>
                    </a:lnTo>
                    <a:lnTo>
                      <a:pt x="4957" y="26310"/>
                    </a:lnTo>
                    <a:lnTo>
                      <a:pt x="5189" y="26117"/>
                    </a:lnTo>
                    <a:lnTo>
                      <a:pt x="5440" y="25943"/>
                    </a:lnTo>
                    <a:lnTo>
                      <a:pt x="5671" y="25808"/>
                    </a:lnTo>
                    <a:lnTo>
                      <a:pt x="5941" y="25693"/>
                    </a:lnTo>
                    <a:lnTo>
                      <a:pt x="6211" y="25615"/>
                    </a:lnTo>
                    <a:lnTo>
                      <a:pt x="6346" y="25596"/>
                    </a:lnTo>
                    <a:lnTo>
                      <a:pt x="6501" y="25577"/>
                    </a:lnTo>
                    <a:lnTo>
                      <a:pt x="6771" y="25596"/>
                    </a:lnTo>
                    <a:lnTo>
                      <a:pt x="7041" y="25635"/>
                    </a:lnTo>
                    <a:lnTo>
                      <a:pt x="7291" y="25731"/>
                    </a:lnTo>
                    <a:lnTo>
                      <a:pt x="7523" y="25847"/>
                    </a:lnTo>
                    <a:lnTo>
                      <a:pt x="7754" y="25982"/>
                    </a:lnTo>
                    <a:lnTo>
                      <a:pt x="7966" y="26156"/>
                    </a:lnTo>
                    <a:lnTo>
                      <a:pt x="8159" y="26329"/>
                    </a:lnTo>
                    <a:lnTo>
                      <a:pt x="8352" y="26541"/>
                    </a:lnTo>
                    <a:lnTo>
                      <a:pt x="8738" y="26966"/>
                    </a:lnTo>
                    <a:lnTo>
                      <a:pt x="9104" y="27390"/>
                    </a:lnTo>
                    <a:lnTo>
                      <a:pt x="9278" y="27602"/>
                    </a:lnTo>
                    <a:lnTo>
                      <a:pt x="9471" y="27795"/>
                    </a:lnTo>
                    <a:lnTo>
                      <a:pt x="9664" y="27969"/>
                    </a:lnTo>
                    <a:lnTo>
                      <a:pt x="9876" y="28142"/>
                    </a:lnTo>
                    <a:lnTo>
                      <a:pt x="10165" y="28335"/>
                    </a:lnTo>
                    <a:lnTo>
                      <a:pt x="10474" y="28489"/>
                    </a:lnTo>
                    <a:lnTo>
                      <a:pt x="10783" y="28586"/>
                    </a:lnTo>
                    <a:lnTo>
                      <a:pt x="11091" y="28663"/>
                    </a:lnTo>
                    <a:lnTo>
                      <a:pt x="11400" y="28682"/>
                    </a:lnTo>
                    <a:lnTo>
                      <a:pt x="11708" y="28682"/>
                    </a:lnTo>
                    <a:lnTo>
                      <a:pt x="12017" y="28624"/>
                    </a:lnTo>
                    <a:lnTo>
                      <a:pt x="12326" y="28567"/>
                    </a:lnTo>
                    <a:lnTo>
                      <a:pt x="12634" y="28451"/>
                    </a:lnTo>
                    <a:lnTo>
                      <a:pt x="12924" y="28335"/>
                    </a:lnTo>
                    <a:lnTo>
                      <a:pt x="13213" y="28162"/>
                    </a:lnTo>
                    <a:lnTo>
                      <a:pt x="13483" y="27988"/>
                    </a:lnTo>
                    <a:lnTo>
                      <a:pt x="13753" y="27795"/>
                    </a:lnTo>
                    <a:lnTo>
                      <a:pt x="14004" y="27564"/>
                    </a:lnTo>
                    <a:lnTo>
                      <a:pt x="14235" y="27332"/>
                    </a:lnTo>
                    <a:lnTo>
                      <a:pt x="14467" y="27081"/>
                    </a:lnTo>
                    <a:lnTo>
                      <a:pt x="14698" y="26811"/>
                    </a:lnTo>
                    <a:lnTo>
                      <a:pt x="14949" y="26561"/>
                    </a:lnTo>
                    <a:lnTo>
                      <a:pt x="15200" y="26310"/>
                    </a:lnTo>
                    <a:lnTo>
                      <a:pt x="15489" y="26098"/>
                    </a:lnTo>
                    <a:lnTo>
                      <a:pt x="15643" y="26001"/>
                    </a:lnTo>
                    <a:lnTo>
                      <a:pt x="15778" y="25905"/>
                    </a:lnTo>
                    <a:lnTo>
                      <a:pt x="15933" y="25847"/>
                    </a:lnTo>
                    <a:lnTo>
                      <a:pt x="16087" y="25789"/>
                    </a:lnTo>
                    <a:lnTo>
                      <a:pt x="16241" y="25750"/>
                    </a:lnTo>
                    <a:lnTo>
                      <a:pt x="16415" y="25731"/>
                    </a:lnTo>
                    <a:lnTo>
                      <a:pt x="16569" y="25750"/>
                    </a:lnTo>
                    <a:lnTo>
                      <a:pt x="16743" y="25770"/>
                    </a:lnTo>
                    <a:lnTo>
                      <a:pt x="16974" y="25828"/>
                    </a:lnTo>
                    <a:lnTo>
                      <a:pt x="17186" y="25924"/>
                    </a:lnTo>
                    <a:lnTo>
                      <a:pt x="17379" y="26040"/>
                    </a:lnTo>
                    <a:lnTo>
                      <a:pt x="17572" y="26175"/>
                    </a:lnTo>
                    <a:lnTo>
                      <a:pt x="18170" y="26599"/>
                    </a:lnTo>
                    <a:lnTo>
                      <a:pt x="18787" y="26985"/>
                    </a:lnTo>
                    <a:lnTo>
                      <a:pt x="19115" y="27178"/>
                    </a:lnTo>
                    <a:lnTo>
                      <a:pt x="19424" y="27332"/>
                    </a:lnTo>
                    <a:lnTo>
                      <a:pt x="19771" y="27467"/>
                    </a:lnTo>
                    <a:lnTo>
                      <a:pt x="20099" y="27583"/>
                    </a:lnTo>
                    <a:lnTo>
                      <a:pt x="20465" y="27660"/>
                    </a:lnTo>
                    <a:lnTo>
                      <a:pt x="20832" y="27699"/>
                    </a:lnTo>
                    <a:lnTo>
                      <a:pt x="21025" y="27699"/>
                    </a:lnTo>
                    <a:lnTo>
                      <a:pt x="21198" y="27679"/>
                    </a:lnTo>
                    <a:lnTo>
                      <a:pt x="21391" y="27660"/>
                    </a:lnTo>
                    <a:lnTo>
                      <a:pt x="21565" y="27621"/>
                    </a:lnTo>
                    <a:lnTo>
                      <a:pt x="21738" y="27583"/>
                    </a:lnTo>
                    <a:lnTo>
                      <a:pt x="21912" y="27525"/>
                    </a:lnTo>
                    <a:lnTo>
                      <a:pt x="22066" y="27448"/>
                    </a:lnTo>
                    <a:lnTo>
                      <a:pt x="22221" y="27351"/>
                    </a:lnTo>
                    <a:lnTo>
                      <a:pt x="22375" y="27255"/>
                    </a:lnTo>
                    <a:lnTo>
                      <a:pt x="22510" y="27159"/>
                    </a:lnTo>
                    <a:lnTo>
                      <a:pt x="22645" y="27023"/>
                    </a:lnTo>
                    <a:lnTo>
                      <a:pt x="22741" y="26888"/>
                    </a:lnTo>
                    <a:lnTo>
                      <a:pt x="22896" y="26657"/>
                    </a:lnTo>
                    <a:lnTo>
                      <a:pt x="23031" y="26426"/>
                    </a:lnTo>
                    <a:lnTo>
                      <a:pt x="23166" y="26175"/>
                    </a:lnTo>
                    <a:lnTo>
                      <a:pt x="23301" y="25943"/>
                    </a:lnTo>
                    <a:lnTo>
                      <a:pt x="23455" y="25731"/>
                    </a:lnTo>
                    <a:lnTo>
                      <a:pt x="23532" y="25654"/>
                    </a:lnTo>
                    <a:lnTo>
                      <a:pt x="23629" y="25577"/>
                    </a:lnTo>
                    <a:lnTo>
                      <a:pt x="23725" y="25519"/>
                    </a:lnTo>
                    <a:lnTo>
                      <a:pt x="23822" y="25461"/>
                    </a:lnTo>
                    <a:lnTo>
                      <a:pt x="23937" y="25423"/>
                    </a:lnTo>
                    <a:lnTo>
                      <a:pt x="24072" y="25423"/>
                    </a:lnTo>
                    <a:lnTo>
                      <a:pt x="24227" y="25442"/>
                    </a:lnTo>
                    <a:lnTo>
                      <a:pt x="24400" y="25480"/>
                    </a:lnTo>
                    <a:lnTo>
                      <a:pt x="24554" y="25538"/>
                    </a:lnTo>
                    <a:lnTo>
                      <a:pt x="24689" y="25615"/>
                    </a:lnTo>
                    <a:lnTo>
                      <a:pt x="25133" y="25885"/>
                    </a:lnTo>
                    <a:lnTo>
                      <a:pt x="25557" y="26156"/>
                    </a:lnTo>
                    <a:lnTo>
                      <a:pt x="26425" y="26696"/>
                    </a:lnTo>
                    <a:lnTo>
                      <a:pt x="26850" y="26966"/>
                    </a:lnTo>
                    <a:lnTo>
                      <a:pt x="27293" y="27197"/>
                    </a:lnTo>
                    <a:lnTo>
                      <a:pt x="27737" y="27429"/>
                    </a:lnTo>
                    <a:lnTo>
                      <a:pt x="28200" y="27602"/>
                    </a:lnTo>
                    <a:lnTo>
                      <a:pt x="28451" y="27679"/>
                    </a:lnTo>
                    <a:lnTo>
                      <a:pt x="28701" y="27737"/>
                    </a:lnTo>
                    <a:lnTo>
                      <a:pt x="28952" y="27776"/>
                    </a:lnTo>
                    <a:lnTo>
                      <a:pt x="29222" y="27795"/>
                    </a:lnTo>
                    <a:lnTo>
                      <a:pt x="29724" y="27795"/>
                    </a:lnTo>
                    <a:lnTo>
                      <a:pt x="29994" y="27756"/>
                    </a:lnTo>
                    <a:lnTo>
                      <a:pt x="30245" y="27718"/>
                    </a:lnTo>
                    <a:lnTo>
                      <a:pt x="30476" y="27660"/>
                    </a:lnTo>
                    <a:lnTo>
                      <a:pt x="30707" y="27564"/>
                    </a:lnTo>
                    <a:lnTo>
                      <a:pt x="30939" y="27467"/>
                    </a:lnTo>
                    <a:lnTo>
                      <a:pt x="31151" y="27351"/>
                    </a:lnTo>
                    <a:lnTo>
                      <a:pt x="31344" y="27197"/>
                    </a:lnTo>
                    <a:lnTo>
                      <a:pt x="31518" y="27043"/>
                    </a:lnTo>
                    <a:lnTo>
                      <a:pt x="31672" y="26850"/>
                    </a:lnTo>
                    <a:lnTo>
                      <a:pt x="31807" y="26638"/>
                    </a:lnTo>
                    <a:lnTo>
                      <a:pt x="31942" y="26387"/>
                    </a:lnTo>
                    <a:lnTo>
                      <a:pt x="32058" y="26117"/>
                    </a:lnTo>
                    <a:lnTo>
                      <a:pt x="32135" y="25847"/>
                    </a:lnTo>
                    <a:lnTo>
                      <a:pt x="32212" y="25558"/>
                    </a:lnTo>
                    <a:lnTo>
                      <a:pt x="32270" y="25249"/>
                    </a:lnTo>
                    <a:lnTo>
                      <a:pt x="32289" y="24940"/>
                    </a:lnTo>
                    <a:lnTo>
                      <a:pt x="32308" y="24612"/>
                    </a:lnTo>
                    <a:lnTo>
                      <a:pt x="32308" y="24285"/>
                    </a:lnTo>
                    <a:lnTo>
                      <a:pt x="32289" y="23957"/>
                    </a:lnTo>
                    <a:lnTo>
                      <a:pt x="32251" y="23609"/>
                    </a:lnTo>
                    <a:lnTo>
                      <a:pt x="32212" y="23262"/>
                    </a:lnTo>
                    <a:lnTo>
                      <a:pt x="32135" y="22915"/>
                    </a:lnTo>
                    <a:lnTo>
                      <a:pt x="31980" y="22201"/>
                    </a:lnTo>
                    <a:lnTo>
                      <a:pt x="31788" y="21488"/>
                    </a:lnTo>
                    <a:lnTo>
                      <a:pt x="31556" y="20774"/>
                    </a:lnTo>
                    <a:lnTo>
                      <a:pt x="31305" y="20080"/>
                    </a:lnTo>
                    <a:lnTo>
                      <a:pt x="31016" y="19405"/>
                    </a:lnTo>
                    <a:lnTo>
                      <a:pt x="30727" y="18749"/>
                    </a:lnTo>
                    <a:lnTo>
                      <a:pt x="30418" y="18132"/>
                    </a:lnTo>
                    <a:lnTo>
                      <a:pt x="30129" y="17572"/>
                    </a:lnTo>
                    <a:lnTo>
                      <a:pt x="29839" y="17051"/>
                    </a:lnTo>
                    <a:lnTo>
                      <a:pt x="29569" y="16588"/>
                    </a:lnTo>
                    <a:lnTo>
                      <a:pt x="29049" y="15720"/>
                    </a:lnTo>
                    <a:lnTo>
                      <a:pt x="28509" y="14795"/>
                    </a:lnTo>
                    <a:lnTo>
                      <a:pt x="27428" y="12827"/>
                    </a:lnTo>
                    <a:lnTo>
                      <a:pt x="26310" y="10763"/>
                    </a:lnTo>
                    <a:lnTo>
                      <a:pt x="25133" y="8680"/>
                    </a:lnTo>
                    <a:lnTo>
                      <a:pt x="24535" y="7639"/>
                    </a:lnTo>
                    <a:lnTo>
                      <a:pt x="23937" y="6616"/>
                    </a:lnTo>
                    <a:lnTo>
                      <a:pt x="23320" y="5633"/>
                    </a:lnTo>
                    <a:lnTo>
                      <a:pt x="22683" y="4687"/>
                    </a:lnTo>
                    <a:lnTo>
                      <a:pt x="22028" y="3781"/>
                    </a:lnTo>
                    <a:lnTo>
                      <a:pt x="21700" y="3337"/>
                    </a:lnTo>
                    <a:lnTo>
                      <a:pt x="21372" y="2932"/>
                    </a:lnTo>
                    <a:lnTo>
                      <a:pt x="21044" y="2527"/>
                    </a:lnTo>
                    <a:lnTo>
                      <a:pt x="20697" y="2141"/>
                    </a:lnTo>
                    <a:lnTo>
                      <a:pt x="20369" y="1775"/>
                    </a:lnTo>
                    <a:lnTo>
                      <a:pt x="20022" y="1428"/>
                    </a:lnTo>
                    <a:lnTo>
                      <a:pt x="19752" y="1158"/>
                    </a:lnTo>
                    <a:lnTo>
                      <a:pt x="19462" y="945"/>
                    </a:lnTo>
                    <a:lnTo>
                      <a:pt x="19192" y="733"/>
                    </a:lnTo>
                    <a:lnTo>
                      <a:pt x="18903" y="560"/>
                    </a:lnTo>
                    <a:lnTo>
                      <a:pt x="18633" y="405"/>
                    </a:lnTo>
                    <a:lnTo>
                      <a:pt x="18363" y="290"/>
                    </a:lnTo>
                    <a:lnTo>
                      <a:pt x="18093" y="174"/>
                    </a:lnTo>
                    <a:lnTo>
                      <a:pt x="17804" y="97"/>
                    </a:lnTo>
                    <a:lnTo>
                      <a:pt x="17533" y="58"/>
                    </a:lnTo>
                    <a:lnTo>
                      <a:pt x="17263" y="20"/>
                    </a:lnTo>
                    <a:lnTo>
                      <a:pt x="16993" y="0"/>
                    </a:lnTo>
                    <a:close/>
                  </a:path>
                </a:pathLst>
              </a:custGeom>
              <a:gradFill>
                <a:gsLst>
                  <a:gs pos="0">
                    <a:srgbClr val="8CC396"/>
                  </a:gs>
                  <a:gs pos="100000">
                    <a:srgbClr val="4D7F56"/>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4" name="Google Shape;2074;p32"/>
              <p:cNvSpPr/>
              <p:nvPr/>
            </p:nvSpPr>
            <p:spPr>
              <a:xfrm>
                <a:off x="-1333525" y="1090025"/>
                <a:ext cx="805800" cy="208825"/>
              </a:xfrm>
              <a:custGeom>
                <a:avLst/>
                <a:gdLst/>
                <a:ahLst/>
                <a:cxnLst/>
                <a:rect l="l" t="t" r="r" b="b"/>
                <a:pathLst>
                  <a:path w="32232" h="8353" extrusionOk="0">
                    <a:moveTo>
                      <a:pt x="22510" y="1"/>
                    </a:moveTo>
                    <a:lnTo>
                      <a:pt x="22356" y="20"/>
                    </a:lnTo>
                    <a:lnTo>
                      <a:pt x="22183" y="39"/>
                    </a:lnTo>
                    <a:lnTo>
                      <a:pt x="22009" y="78"/>
                    </a:lnTo>
                    <a:lnTo>
                      <a:pt x="21700" y="174"/>
                    </a:lnTo>
                    <a:lnTo>
                      <a:pt x="21392" y="309"/>
                    </a:lnTo>
                    <a:lnTo>
                      <a:pt x="21083" y="464"/>
                    </a:lnTo>
                    <a:lnTo>
                      <a:pt x="20813" y="657"/>
                    </a:lnTo>
                    <a:lnTo>
                      <a:pt x="20273" y="1004"/>
                    </a:lnTo>
                    <a:lnTo>
                      <a:pt x="19887" y="1274"/>
                    </a:lnTo>
                    <a:lnTo>
                      <a:pt x="19501" y="1524"/>
                    </a:lnTo>
                    <a:lnTo>
                      <a:pt x="19096" y="1756"/>
                    </a:lnTo>
                    <a:lnTo>
                      <a:pt x="18691" y="1968"/>
                    </a:lnTo>
                    <a:lnTo>
                      <a:pt x="18286" y="2142"/>
                    </a:lnTo>
                    <a:lnTo>
                      <a:pt x="18074" y="2200"/>
                    </a:lnTo>
                    <a:lnTo>
                      <a:pt x="17862" y="2257"/>
                    </a:lnTo>
                    <a:lnTo>
                      <a:pt x="17650" y="2296"/>
                    </a:lnTo>
                    <a:lnTo>
                      <a:pt x="17418" y="2335"/>
                    </a:lnTo>
                    <a:lnTo>
                      <a:pt x="16994" y="2335"/>
                    </a:lnTo>
                    <a:lnTo>
                      <a:pt x="16627" y="2296"/>
                    </a:lnTo>
                    <a:lnTo>
                      <a:pt x="16261" y="2219"/>
                    </a:lnTo>
                    <a:lnTo>
                      <a:pt x="15914" y="2103"/>
                    </a:lnTo>
                    <a:lnTo>
                      <a:pt x="15547" y="1987"/>
                    </a:lnTo>
                    <a:lnTo>
                      <a:pt x="15084" y="1852"/>
                    </a:lnTo>
                    <a:lnTo>
                      <a:pt x="14602" y="1717"/>
                    </a:lnTo>
                    <a:lnTo>
                      <a:pt x="14371" y="1679"/>
                    </a:lnTo>
                    <a:lnTo>
                      <a:pt x="14120" y="1640"/>
                    </a:lnTo>
                    <a:lnTo>
                      <a:pt x="13869" y="1640"/>
                    </a:lnTo>
                    <a:lnTo>
                      <a:pt x="13618" y="1660"/>
                    </a:lnTo>
                    <a:lnTo>
                      <a:pt x="13426" y="1698"/>
                    </a:lnTo>
                    <a:lnTo>
                      <a:pt x="13213" y="1737"/>
                    </a:lnTo>
                    <a:lnTo>
                      <a:pt x="13021" y="1795"/>
                    </a:lnTo>
                    <a:lnTo>
                      <a:pt x="12828" y="1872"/>
                    </a:lnTo>
                    <a:lnTo>
                      <a:pt x="12461" y="2026"/>
                    </a:lnTo>
                    <a:lnTo>
                      <a:pt x="12095" y="2219"/>
                    </a:lnTo>
                    <a:lnTo>
                      <a:pt x="11670" y="2412"/>
                    </a:lnTo>
                    <a:lnTo>
                      <a:pt x="11458" y="2508"/>
                    </a:lnTo>
                    <a:lnTo>
                      <a:pt x="11246" y="2605"/>
                    </a:lnTo>
                    <a:lnTo>
                      <a:pt x="10860" y="2720"/>
                    </a:lnTo>
                    <a:lnTo>
                      <a:pt x="10455" y="2798"/>
                    </a:lnTo>
                    <a:lnTo>
                      <a:pt x="10050" y="2836"/>
                    </a:lnTo>
                    <a:lnTo>
                      <a:pt x="9626" y="2855"/>
                    </a:lnTo>
                    <a:lnTo>
                      <a:pt x="9201" y="2855"/>
                    </a:lnTo>
                    <a:lnTo>
                      <a:pt x="8796" y="2836"/>
                    </a:lnTo>
                    <a:lnTo>
                      <a:pt x="7948" y="2759"/>
                    </a:lnTo>
                    <a:lnTo>
                      <a:pt x="7446" y="2701"/>
                    </a:lnTo>
                    <a:lnTo>
                      <a:pt x="6925" y="2663"/>
                    </a:lnTo>
                    <a:lnTo>
                      <a:pt x="6231" y="2643"/>
                    </a:lnTo>
                    <a:lnTo>
                      <a:pt x="5517" y="2663"/>
                    </a:lnTo>
                    <a:lnTo>
                      <a:pt x="4823" y="2720"/>
                    </a:lnTo>
                    <a:lnTo>
                      <a:pt x="4129" y="2817"/>
                    </a:lnTo>
                    <a:lnTo>
                      <a:pt x="3434" y="2933"/>
                    </a:lnTo>
                    <a:lnTo>
                      <a:pt x="2740" y="3106"/>
                    </a:lnTo>
                    <a:lnTo>
                      <a:pt x="2084" y="3318"/>
                    </a:lnTo>
                    <a:lnTo>
                      <a:pt x="1409" y="3550"/>
                    </a:lnTo>
                    <a:lnTo>
                      <a:pt x="1409" y="3569"/>
                    </a:lnTo>
                    <a:lnTo>
                      <a:pt x="1158" y="3666"/>
                    </a:lnTo>
                    <a:lnTo>
                      <a:pt x="927" y="3762"/>
                    </a:lnTo>
                    <a:lnTo>
                      <a:pt x="695" y="3897"/>
                    </a:lnTo>
                    <a:lnTo>
                      <a:pt x="483" y="4051"/>
                    </a:lnTo>
                    <a:lnTo>
                      <a:pt x="387" y="4128"/>
                    </a:lnTo>
                    <a:lnTo>
                      <a:pt x="310" y="4225"/>
                    </a:lnTo>
                    <a:lnTo>
                      <a:pt x="232" y="4321"/>
                    </a:lnTo>
                    <a:lnTo>
                      <a:pt x="155" y="4437"/>
                    </a:lnTo>
                    <a:lnTo>
                      <a:pt x="97" y="4572"/>
                    </a:lnTo>
                    <a:lnTo>
                      <a:pt x="59" y="4707"/>
                    </a:lnTo>
                    <a:lnTo>
                      <a:pt x="20" y="4842"/>
                    </a:lnTo>
                    <a:lnTo>
                      <a:pt x="1" y="5016"/>
                    </a:lnTo>
                    <a:lnTo>
                      <a:pt x="1" y="5324"/>
                    </a:lnTo>
                    <a:lnTo>
                      <a:pt x="20" y="5614"/>
                    </a:lnTo>
                    <a:lnTo>
                      <a:pt x="97" y="5884"/>
                    </a:lnTo>
                    <a:lnTo>
                      <a:pt x="213" y="6115"/>
                    </a:lnTo>
                    <a:lnTo>
                      <a:pt x="348" y="6366"/>
                    </a:lnTo>
                    <a:lnTo>
                      <a:pt x="522" y="6578"/>
                    </a:lnTo>
                    <a:lnTo>
                      <a:pt x="715" y="6810"/>
                    </a:lnTo>
                    <a:lnTo>
                      <a:pt x="946" y="7022"/>
                    </a:lnTo>
                    <a:lnTo>
                      <a:pt x="1139" y="7176"/>
                    </a:lnTo>
                    <a:lnTo>
                      <a:pt x="1351" y="7330"/>
                    </a:lnTo>
                    <a:lnTo>
                      <a:pt x="1563" y="7446"/>
                    </a:lnTo>
                    <a:lnTo>
                      <a:pt x="1775" y="7523"/>
                    </a:lnTo>
                    <a:lnTo>
                      <a:pt x="1988" y="7600"/>
                    </a:lnTo>
                    <a:lnTo>
                      <a:pt x="2219" y="7639"/>
                    </a:lnTo>
                    <a:lnTo>
                      <a:pt x="2431" y="7639"/>
                    </a:lnTo>
                    <a:lnTo>
                      <a:pt x="2663" y="7620"/>
                    </a:lnTo>
                    <a:lnTo>
                      <a:pt x="2952" y="7562"/>
                    </a:lnTo>
                    <a:lnTo>
                      <a:pt x="3222" y="7465"/>
                    </a:lnTo>
                    <a:lnTo>
                      <a:pt x="3492" y="7330"/>
                    </a:lnTo>
                    <a:lnTo>
                      <a:pt x="3743" y="7176"/>
                    </a:lnTo>
                    <a:lnTo>
                      <a:pt x="3974" y="7002"/>
                    </a:lnTo>
                    <a:lnTo>
                      <a:pt x="4206" y="6810"/>
                    </a:lnTo>
                    <a:lnTo>
                      <a:pt x="4649" y="6385"/>
                    </a:lnTo>
                    <a:lnTo>
                      <a:pt x="5112" y="5961"/>
                    </a:lnTo>
                    <a:lnTo>
                      <a:pt x="5344" y="5787"/>
                    </a:lnTo>
                    <a:lnTo>
                      <a:pt x="5575" y="5614"/>
                    </a:lnTo>
                    <a:lnTo>
                      <a:pt x="5807" y="5459"/>
                    </a:lnTo>
                    <a:lnTo>
                      <a:pt x="6057" y="5344"/>
                    </a:lnTo>
                    <a:lnTo>
                      <a:pt x="6327" y="5266"/>
                    </a:lnTo>
                    <a:lnTo>
                      <a:pt x="6463" y="5247"/>
                    </a:lnTo>
                    <a:lnTo>
                      <a:pt x="6598" y="5228"/>
                    </a:lnTo>
                    <a:lnTo>
                      <a:pt x="6771" y="5247"/>
                    </a:lnTo>
                    <a:lnTo>
                      <a:pt x="6945" y="5247"/>
                    </a:lnTo>
                    <a:lnTo>
                      <a:pt x="7099" y="5286"/>
                    </a:lnTo>
                    <a:lnTo>
                      <a:pt x="7273" y="5344"/>
                    </a:lnTo>
                    <a:lnTo>
                      <a:pt x="7408" y="5401"/>
                    </a:lnTo>
                    <a:lnTo>
                      <a:pt x="7562" y="5479"/>
                    </a:lnTo>
                    <a:lnTo>
                      <a:pt x="7697" y="5575"/>
                    </a:lnTo>
                    <a:lnTo>
                      <a:pt x="7832" y="5672"/>
                    </a:lnTo>
                    <a:lnTo>
                      <a:pt x="8102" y="5884"/>
                    </a:lnTo>
                    <a:lnTo>
                      <a:pt x="8353" y="6134"/>
                    </a:lnTo>
                    <a:lnTo>
                      <a:pt x="8584" y="6424"/>
                    </a:lnTo>
                    <a:lnTo>
                      <a:pt x="8835" y="6694"/>
                    </a:lnTo>
                    <a:lnTo>
                      <a:pt x="9086" y="7002"/>
                    </a:lnTo>
                    <a:lnTo>
                      <a:pt x="9336" y="7272"/>
                    </a:lnTo>
                    <a:lnTo>
                      <a:pt x="9607" y="7542"/>
                    </a:lnTo>
                    <a:lnTo>
                      <a:pt x="9877" y="7774"/>
                    </a:lnTo>
                    <a:lnTo>
                      <a:pt x="10089" y="7909"/>
                    </a:lnTo>
                    <a:lnTo>
                      <a:pt x="10301" y="8025"/>
                    </a:lnTo>
                    <a:lnTo>
                      <a:pt x="10513" y="8121"/>
                    </a:lnTo>
                    <a:lnTo>
                      <a:pt x="10725" y="8218"/>
                    </a:lnTo>
                    <a:lnTo>
                      <a:pt x="10937" y="8275"/>
                    </a:lnTo>
                    <a:lnTo>
                      <a:pt x="11150" y="8314"/>
                    </a:lnTo>
                    <a:lnTo>
                      <a:pt x="11362" y="8333"/>
                    </a:lnTo>
                    <a:lnTo>
                      <a:pt x="11593" y="8353"/>
                    </a:lnTo>
                    <a:lnTo>
                      <a:pt x="11805" y="8333"/>
                    </a:lnTo>
                    <a:lnTo>
                      <a:pt x="12018" y="8314"/>
                    </a:lnTo>
                    <a:lnTo>
                      <a:pt x="12230" y="8275"/>
                    </a:lnTo>
                    <a:lnTo>
                      <a:pt x="12442" y="8218"/>
                    </a:lnTo>
                    <a:lnTo>
                      <a:pt x="12654" y="8160"/>
                    </a:lnTo>
                    <a:lnTo>
                      <a:pt x="12866" y="8063"/>
                    </a:lnTo>
                    <a:lnTo>
                      <a:pt x="13059" y="7986"/>
                    </a:lnTo>
                    <a:lnTo>
                      <a:pt x="13271" y="7870"/>
                    </a:lnTo>
                    <a:lnTo>
                      <a:pt x="13657" y="7639"/>
                    </a:lnTo>
                    <a:lnTo>
                      <a:pt x="14024" y="7350"/>
                    </a:lnTo>
                    <a:lnTo>
                      <a:pt x="14351" y="7041"/>
                    </a:lnTo>
                    <a:lnTo>
                      <a:pt x="14679" y="6694"/>
                    </a:lnTo>
                    <a:lnTo>
                      <a:pt x="14911" y="6424"/>
                    </a:lnTo>
                    <a:lnTo>
                      <a:pt x="15142" y="6173"/>
                    </a:lnTo>
                    <a:lnTo>
                      <a:pt x="15393" y="5922"/>
                    </a:lnTo>
                    <a:lnTo>
                      <a:pt x="15663" y="5729"/>
                    </a:lnTo>
                    <a:lnTo>
                      <a:pt x="15798" y="5633"/>
                    </a:lnTo>
                    <a:lnTo>
                      <a:pt x="15933" y="5556"/>
                    </a:lnTo>
                    <a:lnTo>
                      <a:pt x="16087" y="5498"/>
                    </a:lnTo>
                    <a:lnTo>
                      <a:pt x="16222" y="5440"/>
                    </a:lnTo>
                    <a:lnTo>
                      <a:pt x="16357" y="5421"/>
                    </a:lnTo>
                    <a:lnTo>
                      <a:pt x="16512" y="5401"/>
                    </a:lnTo>
                    <a:lnTo>
                      <a:pt x="16666" y="5401"/>
                    </a:lnTo>
                    <a:lnTo>
                      <a:pt x="16820" y="5421"/>
                    </a:lnTo>
                    <a:lnTo>
                      <a:pt x="17013" y="5479"/>
                    </a:lnTo>
                    <a:lnTo>
                      <a:pt x="17206" y="5575"/>
                    </a:lnTo>
                    <a:lnTo>
                      <a:pt x="17399" y="5691"/>
                    </a:lnTo>
                    <a:lnTo>
                      <a:pt x="17592" y="5807"/>
                    </a:lnTo>
                    <a:lnTo>
                      <a:pt x="17920" y="6038"/>
                    </a:lnTo>
                    <a:lnTo>
                      <a:pt x="18441" y="6385"/>
                    </a:lnTo>
                    <a:lnTo>
                      <a:pt x="18981" y="6732"/>
                    </a:lnTo>
                    <a:lnTo>
                      <a:pt x="19270" y="6887"/>
                    </a:lnTo>
                    <a:lnTo>
                      <a:pt x="19559" y="7022"/>
                    </a:lnTo>
                    <a:lnTo>
                      <a:pt x="19868" y="7137"/>
                    </a:lnTo>
                    <a:lnTo>
                      <a:pt x="20157" y="7234"/>
                    </a:lnTo>
                    <a:lnTo>
                      <a:pt x="20524" y="7311"/>
                    </a:lnTo>
                    <a:lnTo>
                      <a:pt x="20910" y="7350"/>
                    </a:lnTo>
                    <a:lnTo>
                      <a:pt x="21295" y="7350"/>
                    </a:lnTo>
                    <a:lnTo>
                      <a:pt x="21488" y="7330"/>
                    </a:lnTo>
                    <a:lnTo>
                      <a:pt x="21681" y="7292"/>
                    </a:lnTo>
                    <a:lnTo>
                      <a:pt x="21855" y="7234"/>
                    </a:lnTo>
                    <a:lnTo>
                      <a:pt x="22048" y="7176"/>
                    </a:lnTo>
                    <a:lnTo>
                      <a:pt x="22221" y="7099"/>
                    </a:lnTo>
                    <a:lnTo>
                      <a:pt x="22395" y="7002"/>
                    </a:lnTo>
                    <a:lnTo>
                      <a:pt x="22549" y="6906"/>
                    </a:lnTo>
                    <a:lnTo>
                      <a:pt x="22703" y="6771"/>
                    </a:lnTo>
                    <a:lnTo>
                      <a:pt x="22838" y="6636"/>
                    </a:lnTo>
                    <a:lnTo>
                      <a:pt x="22954" y="6482"/>
                    </a:lnTo>
                    <a:lnTo>
                      <a:pt x="23128" y="6231"/>
                    </a:lnTo>
                    <a:lnTo>
                      <a:pt x="23282" y="5961"/>
                    </a:lnTo>
                    <a:lnTo>
                      <a:pt x="23456" y="5633"/>
                    </a:lnTo>
                    <a:lnTo>
                      <a:pt x="23552" y="5479"/>
                    </a:lnTo>
                    <a:lnTo>
                      <a:pt x="23668" y="5344"/>
                    </a:lnTo>
                    <a:lnTo>
                      <a:pt x="23764" y="5247"/>
                    </a:lnTo>
                    <a:lnTo>
                      <a:pt x="23880" y="5151"/>
                    </a:lnTo>
                    <a:lnTo>
                      <a:pt x="24015" y="5093"/>
                    </a:lnTo>
                    <a:lnTo>
                      <a:pt x="24169" y="5074"/>
                    </a:lnTo>
                    <a:lnTo>
                      <a:pt x="24304" y="5093"/>
                    </a:lnTo>
                    <a:lnTo>
                      <a:pt x="24439" y="5131"/>
                    </a:lnTo>
                    <a:lnTo>
                      <a:pt x="24594" y="5189"/>
                    </a:lnTo>
                    <a:lnTo>
                      <a:pt x="24729" y="5266"/>
                    </a:lnTo>
                    <a:lnTo>
                      <a:pt x="25327" y="5614"/>
                    </a:lnTo>
                    <a:lnTo>
                      <a:pt x="25924" y="5999"/>
                    </a:lnTo>
                    <a:lnTo>
                      <a:pt x="26465" y="6347"/>
                    </a:lnTo>
                    <a:lnTo>
                      <a:pt x="27043" y="6694"/>
                    </a:lnTo>
                    <a:lnTo>
                      <a:pt x="27333" y="6848"/>
                    </a:lnTo>
                    <a:lnTo>
                      <a:pt x="27641" y="7002"/>
                    </a:lnTo>
                    <a:lnTo>
                      <a:pt x="27950" y="7137"/>
                    </a:lnTo>
                    <a:lnTo>
                      <a:pt x="28258" y="7253"/>
                    </a:lnTo>
                    <a:lnTo>
                      <a:pt x="28606" y="7350"/>
                    </a:lnTo>
                    <a:lnTo>
                      <a:pt x="28953" y="7427"/>
                    </a:lnTo>
                    <a:lnTo>
                      <a:pt x="29300" y="7465"/>
                    </a:lnTo>
                    <a:lnTo>
                      <a:pt x="29628" y="7465"/>
                    </a:lnTo>
                    <a:lnTo>
                      <a:pt x="29975" y="7446"/>
                    </a:lnTo>
                    <a:lnTo>
                      <a:pt x="30303" y="7388"/>
                    </a:lnTo>
                    <a:lnTo>
                      <a:pt x="30612" y="7311"/>
                    </a:lnTo>
                    <a:lnTo>
                      <a:pt x="30920" y="7195"/>
                    </a:lnTo>
                    <a:lnTo>
                      <a:pt x="31113" y="7099"/>
                    </a:lnTo>
                    <a:lnTo>
                      <a:pt x="31306" y="6983"/>
                    </a:lnTo>
                    <a:lnTo>
                      <a:pt x="31518" y="6867"/>
                    </a:lnTo>
                    <a:lnTo>
                      <a:pt x="31692" y="6713"/>
                    </a:lnTo>
                    <a:lnTo>
                      <a:pt x="31865" y="6559"/>
                    </a:lnTo>
                    <a:lnTo>
                      <a:pt x="32000" y="6385"/>
                    </a:lnTo>
                    <a:lnTo>
                      <a:pt x="32116" y="6212"/>
                    </a:lnTo>
                    <a:lnTo>
                      <a:pt x="32193" y="5999"/>
                    </a:lnTo>
                    <a:lnTo>
                      <a:pt x="32213" y="5903"/>
                    </a:lnTo>
                    <a:lnTo>
                      <a:pt x="32232" y="5787"/>
                    </a:lnTo>
                    <a:lnTo>
                      <a:pt x="32232" y="5691"/>
                    </a:lnTo>
                    <a:lnTo>
                      <a:pt x="32213" y="5575"/>
                    </a:lnTo>
                    <a:lnTo>
                      <a:pt x="32174" y="5479"/>
                    </a:lnTo>
                    <a:lnTo>
                      <a:pt x="32135" y="5382"/>
                    </a:lnTo>
                    <a:lnTo>
                      <a:pt x="32020" y="5170"/>
                    </a:lnTo>
                    <a:lnTo>
                      <a:pt x="31885" y="5016"/>
                    </a:lnTo>
                    <a:lnTo>
                      <a:pt x="31750" y="4881"/>
                    </a:lnTo>
                    <a:lnTo>
                      <a:pt x="31576" y="4784"/>
                    </a:lnTo>
                    <a:lnTo>
                      <a:pt x="31402" y="4688"/>
                    </a:lnTo>
                    <a:lnTo>
                      <a:pt x="31229" y="4611"/>
                    </a:lnTo>
                    <a:lnTo>
                      <a:pt x="31055" y="4572"/>
                    </a:lnTo>
                    <a:lnTo>
                      <a:pt x="30727" y="4495"/>
                    </a:lnTo>
                    <a:lnTo>
                      <a:pt x="30399" y="4456"/>
                    </a:lnTo>
                    <a:lnTo>
                      <a:pt x="30052" y="4456"/>
                    </a:lnTo>
                    <a:lnTo>
                      <a:pt x="29705" y="4437"/>
                    </a:lnTo>
                    <a:lnTo>
                      <a:pt x="29377" y="4398"/>
                    </a:lnTo>
                    <a:lnTo>
                      <a:pt x="29146" y="4360"/>
                    </a:lnTo>
                    <a:lnTo>
                      <a:pt x="28953" y="4302"/>
                    </a:lnTo>
                    <a:lnTo>
                      <a:pt x="28741" y="4225"/>
                    </a:lnTo>
                    <a:lnTo>
                      <a:pt x="28548" y="4148"/>
                    </a:lnTo>
                    <a:lnTo>
                      <a:pt x="28162" y="3974"/>
                    </a:lnTo>
                    <a:lnTo>
                      <a:pt x="27795" y="3743"/>
                    </a:lnTo>
                    <a:lnTo>
                      <a:pt x="27448" y="3511"/>
                    </a:lnTo>
                    <a:lnTo>
                      <a:pt x="27140" y="3241"/>
                    </a:lnTo>
                    <a:lnTo>
                      <a:pt x="26831" y="2990"/>
                    </a:lnTo>
                    <a:lnTo>
                      <a:pt x="26561" y="2720"/>
                    </a:lnTo>
                    <a:lnTo>
                      <a:pt x="26040" y="2200"/>
                    </a:lnTo>
                    <a:lnTo>
                      <a:pt x="25558" y="1717"/>
                    </a:lnTo>
                    <a:lnTo>
                      <a:pt x="25076" y="1254"/>
                    </a:lnTo>
                    <a:lnTo>
                      <a:pt x="24806" y="1042"/>
                    </a:lnTo>
                    <a:lnTo>
                      <a:pt x="24536" y="830"/>
                    </a:lnTo>
                    <a:lnTo>
                      <a:pt x="24266" y="637"/>
                    </a:lnTo>
                    <a:lnTo>
                      <a:pt x="23976" y="444"/>
                    </a:lnTo>
                    <a:lnTo>
                      <a:pt x="23648" y="271"/>
                    </a:lnTo>
                    <a:lnTo>
                      <a:pt x="23321" y="136"/>
                    </a:lnTo>
                    <a:lnTo>
                      <a:pt x="22993" y="59"/>
                    </a:lnTo>
                    <a:lnTo>
                      <a:pt x="22684" y="20"/>
                    </a:lnTo>
                    <a:lnTo>
                      <a:pt x="22510" y="1"/>
                    </a:lnTo>
                    <a:close/>
                  </a:path>
                </a:pathLst>
              </a:custGeom>
              <a:gradFill>
                <a:gsLst>
                  <a:gs pos="0">
                    <a:schemeClr val="lt1"/>
                  </a:gs>
                  <a:gs pos="100000">
                    <a:srgbClr val="B6C9DB"/>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5" name="Google Shape;2075;p32"/>
              <p:cNvSpPr/>
              <p:nvPr/>
            </p:nvSpPr>
            <p:spPr>
              <a:xfrm>
                <a:off x="-1222125" y="353200"/>
                <a:ext cx="593150" cy="571950"/>
              </a:xfrm>
              <a:custGeom>
                <a:avLst/>
                <a:gdLst/>
                <a:ahLst/>
                <a:cxnLst/>
                <a:rect l="l" t="t" r="r" b="b"/>
                <a:pathLst>
                  <a:path w="23726" h="22878" extrusionOk="0">
                    <a:moveTo>
                      <a:pt x="12152" y="1"/>
                    </a:moveTo>
                    <a:lnTo>
                      <a:pt x="11940" y="39"/>
                    </a:lnTo>
                    <a:lnTo>
                      <a:pt x="11747" y="59"/>
                    </a:lnTo>
                    <a:lnTo>
                      <a:pt x="11535" y="117"/>
                    </a:lnTo>
                    <a:lnTo>
                      <a:pt x="11342" y="175"/>
                    </a:lnTo>
                    <a:lnTo>
                      <a:pt x="10937" y="329"/>
                    </a:lnTo>
                    <a:lnTo>
                      <a:pt x="10532" y="541"/>
                    </a:lnTo>
                    <a:lnTo>
                      <a:pt x="10127" y="792"/>
                    </a:lnTo>
                    <a:lnTo>
                      <a:pt x="9741" y="1081"/>
                    </a:lnTo>
                    <a:lnTo>
                      <a:pt x="9355" y="1390"/>
                    </a:lnTo>
                    <a:lnTo>
                      <a:pt x="8970" y="1718"/>
                    </a:lnTo>
                    <a:lnTo>
                      <a:pt x="8584" y="2084"/>
                    </a:lnTo>
                    <a:lnTo>
                      <a:pt x="8198" y="2451"/>
                    </a:lnTo>
                    <a:lnTo>
                      <a:pt x="7870" y="2817"/>
                    </a:lnTo>
                    <a:lnTo>
                      <a:pt x="7523" y="3184"/>
                    </a:lnTo>
                    <a:lnTo>
                      <a:pt x="6867" y="3955"/>
                    </a:lnTo>
                    <a:lnTo>
                      <a:pt x="6231" y="4746"/>
                    </a:lnTo>
                    <a:lnTo>
                      <a:pt x="5633" y="5595"/>
                    </a:lnTo>
                    <a:lnTo>
                      <a:pt x="5035" y="6463"/>
                    </a:lnTo>
                    <a:lnTo>
                      <a:pt x="4475" y="7350"/>
                    </a:lnTo>
                    <a:lnTo>
                      <a:pt x="3935" y="8276"/>
                    </a:lnTo>
                    <a:lnTo>
                      <a:pt x="3434" y="9221"/>
                    </a:lnTo>
                    <a:lnTo>
                      <a:pt x="2952" y="10166"/>
                    </a:lnTo>
                    <a:lnTo>
                      <a:pt x="2489" y="11130"/>
                    </a:lnTo>
                    <a:lnTo>
                      <a:pt x="2045" y="12095"/>
                    </a:lnTo>
                    <a:lnTo>
                      <a:pt x="1640" y="13078"/>
                    </a:lnTo>
                    <a:lnTo>
                      <a:pt x="1274" y="14043"/>
                    </a:lnTo>
                    <a:lnTo>
                      <a:pt x="926" y="15007"/>
                    </a:lnTo>
                    <a:lnTo>
                      <a:pt x="598" y="15972"/>
                    </a:lnTo>
                    <a:lnTo>
                      <a:pt x="309" y="16917"/>
                    </a:lnTo>
                    <a:lnTo>
                      <a:pt x="155" y="17476"/>
                    </a:lnTo>
                    <a:lnTo>
                      <a:pt x="97" y="17766"/>
                    </a:lnTo>
                    <a:lnTo>
                      <a:pt x="58" y="18055"/>
                    </a:lnTo>
                    <a:lnTo>
                      <a:pt x="20" y="18344"/>
                    </a:lnTo>
                    <a:lnTo>
                      <a:pt x="1" y="18634"/>
                    </a:lnTo>
                    <a:lnTo>
                      <a:pt x="1" y="18923"/>
                    </a:lnTo>
                    <a:lnTo>
                      <a:pt x="1" y="19193"/>
                    </a:lnTo>
                    <a:lnTo>
                      <a:pt x="39" y="19482"/>
                    </a:lnTo>
                    <a:lnTo>
                      <a:pt x="97" y="19733"/>
                    </a:lnTo>
                    <a:lnTo>
                      <a:pt x="174" y="20003"/>
                    </a:lnTo>
                    <a:lnTo>
                      <a:pt x="271" y="20235"/>
                    </a:lnTo>
                    <a:lnTo>
                      <a:pt x="406" y="20447"/>
                    </a:lnTo>
                    <a:lnTo>
                      <a:pt x="560" y="20659"/>
                    </a:lnTo>
                    <a:lnTo>
                      <a:pt x="753" y="20832"/>
                    </a:lnTo>
                    <a:lnTo>
                      <a:pt x="965" y="21006"/>
                    </a:lnTo>
                    <a:lnTo>
                      <a:pt x="1158" y="21103"/>
                    </a:lnTo>
                    <a:lnTo>
                      <a:pt x="1370" y="21180"/>
                    </a:lnTo>
                    <a:lnTo>
                      <a:pt x="1582" y="21238"/>
                    </a:lnTo>
                    <a:lnTo>
                      <a:pt x="1775" y="21276"/>
                    </a:lnTo>
                    <a:lnTo>
                      <a:pt x="2219" y="21276"/>
                    </a:lnTo>
                    <a:lnTo>
                      <a:pt x="2431" y="21238"/>
                    </a:lnTo>
                    <a:lnTo>
                      <a:pt x="2643" y="21199"/>
                    </a:lnTo>
                    <a:lnTo>
                      <a:pt x="2874" y="21141"/>
                    </a:lnTo>
                    <a:lnTo>
                      <a:pt x="3087" y="21064"/>
                    </a:lnTo>
                    <a:lnTo>
                      <a:pt x="3299" y="20967"/>
                    </a:lnTo>
                    <a:lnTo>
                      <a:pt x="3511" y="20871"/>
                    </a:lnTo>
                    <a:lnTo>
                      <a:pt x="3704" y="20755"/>
                    </a:lnTo>
                    <a:lnTo>
                      <a:pt x="3897" y="20640"/>
                    </a:lnTo>
                    <a:lnTo>
                      <a:pt x="4263" y="20370"/>
                    </a:lnTo>
                    <a:lnTo>
                      <a:pt x="4610" y="20080"/>
                    </a:lnTo>
                    <a:lnTo>
                      <a:pt x="4938" y="19772"/>
                    </a:lnTo>
                    <a:lnTo>
                      <a:pt x="5613" y="19174"/>
                    </a:lnTo>
                    <a:lnTo>
                      <a:pt x="5961" y="18884"/>
                    </a:lnTo>
                    <a:lnTo>
                      <a:pt x="6308" y="18614"/>
                    </a:lnTo>
                    <a:lnTo>
                      <a:pt x="6694" y="18383"/>
                    </a:lnTo>
                    <a:lnTo>
                      <a:pt x="6886" y="18286"/>
                    </a:lnTo>
                    <a:lnTo>
                      <a:pt x="7099" y="18190"/>
                    </a:lnTo>
                    <a:lnTo>
                      <a:pt x="7176" y="18614"/>
                    </a:lnTo>
                    <a:lnTo>
                      <a:pt x="7272" y="19058"/>
                    </a:lnTo>
                    <a:lnTo>
                      <a:pt x="7388" y="19482"/>
                    </a:lnTo>
                    <a:lnTo>
                      <a:pt x="7523" y="19907"/>
                    </a:lnTo>
                    <a:lnTo>
                      <a:pt x="7677" y="20312"/>
                    </a:lnTo>
                    <a:lnTo>
                      <a:pt x="7851" y="20717"/>
                    </a:lnTo>
                    <a:lnTo>
                      <a:pt x="8063" y="21083"/>
                    </a:lnTo>
                    <a:lnTo>
                      <a:pt x="8295" y="21450"/>
                    </a:lnTo>
                    <a:lnTo>
                      <a:pt x="8430" y="21623"/>
                    </a:lnTo>
                    <a:lnTo>
                      <a:pt x="8584" y="21797"/>
                    </a:lnTo>
                    <a:lnTo>
                      <a:pt x="8738" y="21951"/>
                    </a:lnTo>
                    <a:lnTo>
                      <a:pt x="8912" y="22106"/>
                    </a:lnTo>
                    <a:lnTo>
                      <a:pt x="9085" y="22241"/>
                    </a:lnTo>
                    <a:lnTo>
                      <a:pt x="9259" y="22376"/>
                    </a:lnTo>
                    <a:lnTo>
                      <a:pt x="9452" y="22491"/>
                    </a:lnTo>
                    <a:lnTo>
                      <a:pt x="9645" y="22588"/>
                    </a:lnTo>
                    <a:lnTo>
                      <a:pt x="9838" y="22665"/>
                    </a:lnTo>
                    <a:lnTo>
                      <a:pt x="10050" y="22742"/>
                    </a:lnTo>
                    <a:lnTo>
                      <a:pt x="10243" y="22800"/>
                    </a:lnTo>
                    <a:lnTo>
                      <a:pt x="10455" y="22858"/>
                    </a:lnTo>
                    <a:lnTo>
                      <a:pt x="10667" y="22877"/>
                    </a:lnTo>
                    <a:lnTo>
                      <a:pt x="11111" y="22877"/>
                    </a:lnTo>
                    <a:lnTo>
                      <a:pt x="11323" y="22838"/>
                    </a:lnTo>
                    <a:lnTo>
                      <a:pt x="11612" y="22761"/>
                    </a:lnTo>
                    <a:lnTo>
                      <a:pt x="11901" y="22665"/>
                    </a:lnTo>
                    <a:lnTo>
                      <a:pt x="12171" y="22530"/>
                    </a:lnTo>
                    <a:lnTo>
                      <a:pt x="12403" y="22356"/>
                    </a:lnTo>
                    <a:lnTo>
                      <a:pt x="12654" y="22163"/>
                    </a:lnTo>
                    <a:lnTo>
                      <a:pt x="12866" y="21970"/>
                    </a:lnTo>
                    <a:lnTo>
                      <a:pt x="13078" y="21739"/>
                    </a:lnTo>
                    <a:lnTo>
                      <a:pt x="13290" y="21508"/>
                    </a:lnTo>
                    <a:lnTo>
                      <a:pt x="13676" y="20987"/>
                    </a:lnTo>
                    <a:lnTo>
                      <a:pt x="14062" y="20466"/>
                    </a:lnTo>
                    <a:lnTo>
                      <a:pt x="14428" y="19926"/>
                    </a:lnTo>
                    <a:lnTo>
                      <a:pt x="14814" y="19424"/>
                    </a:lnTo>
                    <a:lnTo>
                      <a:pt x="14949" y="19251"/>
                    </a:lnTo>
                    <a:lnTo>
                      <a:pt x="15103" y="19097"/>
                    </a:lnTo>
                    <a:lnTo>
                      <a:pt x="15277" y="18961"/>
                    </a:lnTo>
                    <a:lnTo>
                      <a:pt x="15470" y="18846"/>
                    </a:lnTo>
                    <a:lnTo>
                      <a:pt x="15663" y="18749"/>
                    </a:lnTo>
                    <a:lnTo>
                      <a:pt x="15856" y="18711"/>
                    </a:lnTo>
                    <a:lnTo>
                      <a:pt x="15952" y="18691"/>
                    </a:lnTo>
                    <a:lnTo>
                      <a:pt x="16048" y="18691"/>
                    </a:lnTo>
                    <a:lnTo>
                      <a:pt x="16145" y="18711"/>
                    </a:lnTo>
                    <a:lnTo>
                      <a:pt x="16261" y="18749"/>
                    </a:lnTo>
                    <a:lnTo>
                      <a:pt x="16376" y="18807"/>
                    </a:lnTo>
                    <a:lnTo>
                      <a:pt x="16492" y="18884"/>
                    </a:lnTo>
                    <a:lnTo>
                      <a:pt x="16589" y="18981"/>
                    </a:lnTo>
                    <a:lnTo>
                      <a:pt x="16685" y="19097"/>
                    </a:lnTo>
                    <a:lnTo>
                      <a:pt x="16839" y="19328"/>
                    </a:lnTo>
                    <a:lnTo>
                      <a:pt x="17013" y="19579"/>
                    </a:lnTo>
                    <a:lnTo>
                      <a:pt x="17148" y="19772"/>
                    </a:lnTo>
                    <a:lnTo>
                      <a:pt x="17302" y="19964"/>
                    </a:lnTo>
                    <a:lnTo>
                      <a:pt x="17476" y="20138"/>
                    </a:lnTo>
                    <a:lnTo>
                      <a:pt x="17649" y="20312"/>
                    </a:lnTo>
                    <a:lnTo>
                      <a:pt x="17842" y="20466"/>
                    </a:lnTo>
                    <a:lnTo>
                      <a:pt x="18035" y="20601"/>
                    </a:lnTo>
                    <a:lnTo>
                      <a:pt x="18247" y="20736"/>
                    </a:lnTo>
                    <a:lnTo>
                      <a:pt x="18460" y="20852"/>
                    </a:lnTo>
                    <a:lnTo>
                      <a:pt x="18672" y="20948"/>
                    </a:lnTo>
                    <a:lnTo>
                      <a:pt x="18903" y="21025"/>
                    </a:lnTo>
                    <a:lnTo>
                      <a:pt x="19135" y="21103"/>
                    </a:lnTo>
                    <a:lnTo>
                      <a:pt x="19385" y="21160"/>
                    </a:lnTo>
                    <a:lnTo>
                      <a:pt x="19617" y="21199"/>
                    </a:lnTo>
                    <a:lnTo>
                      <a:pt x="19868" y="21218"/>
                    </a:lnTo>
                    <a:lnTo>
                      <a:pt x="20350" y="21218"/>
                    </a:lnTo>
                    <a:lnTo>
                      <a:pt x="20601" y="21180"/>
                    </a:lnTo>
                    <a:lnTo>
                      <a:pt x="20832" y="21141"/>
                    </a:lnTo>
                    <a:lnTo>
                      <a:pt x="21063" y="21083"/>
                    </a:lnTo>
                    <a:lnTo>
                      <a:pt x="21295" y="21006"/>
                    </a:lnTo>
                    <a:lnTo>
                      <a:pt x="21526" y="20910"/>
                    </a:lnTo>
                    <a:lnTo>
                      <a:pt x="21739" y="20794"/>
                    </a:lnTo>
                    <a:lnTo>
                      <a:pt x="21951" y="20678"/>
                    </a:lnTo>
                    <a:lnTo>
                      <a:pt x="22163" y="20543"/>
                    </a:lnTo>
                    <a:lnTo>
                      <a:pt x="22356" y="20389"/>
                    </a:lnTo>
                    <a:lnTo>
                      <a:pt x="22529" y="20235"/>
                    </a:lnTo>
                    <a:lnTo>
                      <a:pt x="22703" y="20061"/>
                    </a:lnTo>
                    <a:lnTo>
                      <a:pt x="22877" y="19868"/>
                    </a:lnTo>
                    <a:lnTo>
                      <a:pt x="23012" y="19675"/>
                    </a:lnTo>
                    <a:lnTo>
                      <a:pt x="23166" y="19482"/>
                    </a:lnTo>
                    <a:lnTo>
                      <a:pt x="23282" y="19270"/>
                    </a:lnTo>
                    <a:lnTo>
                      <a:pt x="23378" y="19058"/>
                    </a:lnTo>
                    <a:lnTo>
                      <a:pt x="23474" y="18846"/>
                    </a:lnTo>
                    <a:lnTo>
                      <a:pt x="23532" y="18653"/>
                    </a:lnTo>
                    <a:lnTo>
                      <a:pt x="23629" y="18248"/>
                    </a:lnTo>
                    <a:lnTo>
                      <a:pt x="23706" y="17843"/>
                    </a:lnTo>
                    <a:lnTo>
                      <a:pt x="23725" y="17418"/>
                    </a:lnTo>
                    <a:lnTo>
                      <a:pt x="23706" y="17013"/>
                    </a:lnTo>
                    <a:lnTo>
                      <a:pt x="23648" y="16589"/>
                    </a:lnTo>
                    <a:lnTo>
                      <a:pt x="23552" y="16184"/>
                    </a:lnTo>
                    <a:lnTo>
                      <a:pt x="23436" y="15760"/>
                    </a:lnTo>
                    <a:lnTo>
                      <a:pt x="23301" y="15355"/>
                    </a:lnTo>
                    <a:lnTo>
                      <a:pt x="23147" y="14930"/>
                    </a:lnTo>
                    <a:lnTo>
                      <a:pt x="22973" y="14525"/>
                    </a:lnTo>
                    <a:lnTo>
                      <a:pt x="22780" y="14120"/>
                    </a:lnTo>
                    <a:lnTo>
                      <a:pt x="22568" y="13734"/>
                    </a:lnTo>
                    <a:lnTo>
                      <a:pt x="22356" y="13349"/>
                    </a:lnTo>
                    <a:lnTo>
                      <a:pt x="21893" y="12577"/>
                    </a:lnTo>
                    <a:lnTo>
                      <a:pt x="21507" y="11921"/>
                    </a:lnTo>
                    <a:lnTo>
                      <a:pt x="21102" y="11227"/>
                    </a:lnTo>
                    <a:lnTo>
                      <a:pt x="20273" y="9742"/>
                    </a:lnTo>
                    <a:lnTo>
                      <a:pt x="19424" y="8179"/>
                    </a:lnTo>
                    <a:lnTo>
                      <a:pt x="18537" y="6578"/>
                    </a:lnTo>
                    <a:lnTo>
                      <a:pt x="18093" y="5787"/>
                    </a:lnTo>
                    <a:lnTo>
                      <a:pt x="17630" y="5016"/>
                    </a:lnTo>
                    <a:lnTo>
                      <a:pt x="17148" y="4264"/>
                    </a:lnTo>
                    <a:lnTo>
                      <a:pt x="16666" y="3550"/>
                    </a:lnTo>
                    <a:lnTo>
                      <a:pt x="16183" y="2856"/>
                    </a:lnTo>
                    <a:lnTo>
                      <a:pt x="15682" y="2219"/>
                    </a:lnTo>
                    <a:lnTo>
                      <a:pt x="15180" y="1621"/>
                    </a:lnTo>
                    <a:lnTo>
                      <a:pt x="14910" y="1332"/>
                    </a:lnTo>
                    <a:lnTo>
                      <a:pt x="14660" y="1081"/>
                    </a:lnTo>
                    <a:lnTo>
                      <a:pt x="14448" y="888"/>
                    </a:lnTo>
                    <a:lnTo>
                      <a:pt x="14235" y="715"/>
                    </a:lnTo>
                    <a:lnTo>
                      <a:pt x="14023" y="560"/>
                    </a:lnTo>
                    <a:lnTo>
                      <a:pt x="13811" y="425"/>
                    </a:lnTo>
                    <a:lnTo>
                      <a:pt x="13599" y="310"/>
                    </a:lnTo>
                    <a:lnTo>
                      <a:pt x="13406" y="213"/>
                    </a:lnTo>
                    <a:lnTo>
                      <a:pt x="13194" y="136"/>
                    </a:lnTo>
                    <a:lnTo>
                      <a:pt x="12982" y="78"/>
                    </a:lnTo>
                    <a:lnTo>
                      <a:pt x="12769" y="39"/>
                    </a:lnTo>
                    <a:lnTo>
                      <a:pt x="12557" y="20"/>
                    </a:lnTo>
                    <a:lnTo>
                      <a:pt x="12364" y="1"/>
                    </a:lnTo>
                    <a:close/>
                  </a:path>
                </a:pathLst>
              </a:custGeom>
              <a:gradFill>
                <a:gsLst>
                  <a:gs pos="0">
                    <a:srgbClr val="8CC396"/>
                  </a:gs>
                  <a:gs pos="100000">
                    <a:srgbClr val="4D7F56"/>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 name="Google Shape;2076;p32"/>
              <p:cNvSpPr/>
              <p:nvPr/>
            </p:nvSpPr>
            <p:spPr>
              <a:xfrm>
                <a:off x="-1226950" y="712950"/>
                <a:ext cx="605675" cy="216050"/>
              </a:xfrm>
              <a:custGeom>
                <a:avLst/>
                <a:gdLst/>
                <a:ahLst/>
                <a:cxnLst/>
                <a:rect l="l" t="t" r="r" b="b"/>
                <a:pathLst>
                  <a:path w="24227" h="8642" extrusionOk="0">
                    <a:moveTo>
                      <a:pt x="7292" y="0"/>
                    </a:moveTo>
                    <a:lnTo>
                      <a:pt x="7002" y="58"/>
                    </a:lnTo>
                    <a:lnTo>
                      <a:pt x="6713" y="135"/>
                    </a:lnTo>
                    <a:lnTo>
                      <a:pt x="6424" y="251"/>
                    </a:lnTo>
                    <a:lnTo>
                      <a:pt x="6154" y="386"/>
                    </a:lnTo>
                    <a:lnTo>
                      <a:pt x="5903" y="540"/>
                    </a:lnTo>
                    <a:lnTo>
                      <a:pt x="5652" y="714"/>
                    </a:lnTo>
                    <a:lnTo>
                      <a:pt x="5170" y="1080"/>
                    </a:lnTo>
                    <a:lnTo>
                      <a:pt x="4958" y="1235"/>
                    </a:lnTo>
                    <a:lnTo>
                      <a:pt x="4726" y="1408"/>
                    </a:lnTo>
                    <a:lnTo>
                      <a:pt x="4495" y="1582"/>
                    </a:lnTo>
                    <a:lnTo>
                      <a:pt x="4225" y="1736"/>
                    </a:lnTo>
                    <a:lnTo>
                      <a:pt x="3935" y="1871"/>
                    </a:lnTo>
                    <a:lnTo>
                      <a:pt x="3627" y="1987"/>
                    </a:lnTo>
                    <a:lnTo>
                      <a:pt x="3492" y="2025"/>
                    </a:lnTo>
                    <a:lnTo>
                      <a:pt x="3338" y="2045"/>
                    </a:lnTo>
                    <a:lnTo>
                      <a:pt x="3164" y="2064"/>
                    </a:lnTo>
                    <a:lnTo>
                      <a:pt x="2855" y="2064"/>
                    </a:lnTo>
                    <a:lnTo>
                      <a:pt x="2701" y="2025"/>
                    </a:lnTo>
                    <a:lnTo>
                      <a:pt x="2450" y="1948"/>
                    </a:lnTo>
                    <a:lnTo>
                      <a:pt x="2257" y="1890"/>
                    </a:lnTo>
                    <a:lnTo>
                      <a:pt x="2064" y="1852"/>
                    </a:lnTo>
                    <a:lnTo>
                      <a:pt x="1910" y="1833"/>
                    </a:lnTo>
                    <a:lnTo>
                      <a:pt x="1775" y="1833"/>
                    </a:lnTo>
                    <a:lnTo>
                      <a:pt x="1621" y="1852"/>
                    </a:lnTo>
                    <a:lnTo>
                      <a:pt x="1486" y="1871"/>
                    </a:lnTo>
                    <a:lnTo>
                      <a:pt x="1351" y="1929"/>
                    </a:lnTo>
                    <a:lnTo>
                      <a:pt x="1216" y="1987"/>
                    </a:lnTo>
                    <a:lnTo>
                      <a:pt x="1100" y="2045"/>
                    </a:lnTo>
                    <a:lnTo>
                      <a:pt x="965" y="2122"/>
                    </a:lnTo>
                    <a:lnTo>
                      <a:pt x="753" y="2315"/>
                    </a:lnTo>
                    <a:lnTo>
                      <a:pt x="560" y="2527"/>
                    </a:lnTo>
                    <a:lnTo>
                      <a:pt x="386" y="2778"/>
                    </a:lnTo>
                    <a:lnTo>
                      <a:pt x="271" y="3028"/>
                    </a:lnTo>
                    <a:lnTo>
                      <a:pt x="174" y="3260"/>
                    </a:lnTo>
                    <a:lnTo>
                      <a:pt x="116" y="3511"/>
                    </a:lnTo>
                    <a:lnTo>
                      <a:pt x="58" y="3761"/>
                    </a:lnTo>
                    <a:lnTo>
                      <a:pt x="20" y="4012"/>
                    </a:lnTo>
                    <a:lnTo>
                      <a:pt x="1" y="4282"/>
                    </a:lnTo>
                    <a:lnTo>
                      <a:pt x="1" y="4533"/>
                    </a:lnTo>
                    <a:lnTo>
                      <a:pt x="20" y="4803"/>
                    </a:lnTo>
                    <a:lnTo>
                      <a:pt x="58" y="5073"/>
                    </a:lnTo>
                    <a:lnTo>
                      <a:pt x="116" y="5324"/>
                    </a:lnTo>
                    <a:lnTo>
                      <a:pt x="174" y="5555"/>
                    </a:lnTo>
                    <a:lnTo>
                      <a:pt x="290" y="5806"/>
                    </a:lnTo>
                    <a:lnTo>
                      <a:pt x="406" y="6018"/>
                    </a:lnTo>
                    <a:lnTo>
                      <a:pt x="541" y="6230"/>
                    </a:lnTo>
                    <a:lnTo>
                      <a:pt x="695" y="6423"/>
                    </a:lnTo>
                    <a:lnTo>
                      <a:pt x="888" y="6577"/>
                    </a:lnTo>
                    <a:lnTo>
                      <a:pt x="1081" y="6732"/>
                    </a:lnTo>
                    <a:lnTo>
                      <a:pt x="1293" y="6848"/>
                    </a:lnTo>
                    <a:lnTo>
                      <a:pt x="1524" y="6925"/>
                    </a:lnTo>
                    <a:lnTo>
                      <a:pt x="1737" y="7002"/>
                    </a:lnTo>
                    <a:lnTo>
                      <a:pt x="1968" y="7021"/>
                    </a:lnTo>
                    <a:lnTo>
                      <a:pt x="2200" y="7040"/>
                    </a:lnTo>
                    <a:lnTo>
                      <a:pt x="2412" y="7040"/>
                    </a:lnTo>
                    <a:lnTo>
                      <a:pt x="2643" y="7002"/>
                    </a:lnTo>
                    <a:lnTo>
                      <a:pt x="2875" y="6963"/>
                    </a:lnTo>
                    <a:lnTo>
                      <a:pt x="3106" y="6886"/>
                    </a:lnTo>
                    <a:lnTo>
                      <a:pt x="3338" y="6809"/>
                    </a:lnTo>
                    <a:lnTo>
                      <a:pt x="3550" y="6713"/>
                    </a:lnTo>
                    <a:lnTo>
                      <a:pt x="3762" y="6616"/>
                    </a:lnTo>
                    <a:lnTo>
                      <a:pt x="3974" y="6500"/>
                    </a:lnTo>
                    <a:lnTo>
                      <a:pt x="4167" y="6365"/>
                    </a:lnTo>
                    <a:lnTo>
                      <a:pt x="4553" y="6095"/>
                    </a:lnTo>
                    <a:lnTo>
                      <a:pt x="4977" y="5729"/>
                    </a:lnTo>
                    <a:lnTo>
                      <a:pt x="5401" y="5343"/>
                    </a:lnTo>
                    <a:lnTo>
                      <a:pt x="5826" y="4957"/>
                    </a:lnTo>
                    <a:lnTo>
                      <a:pt x="6250" y="4591"/>
                    </a:lnTo>
                    <a:lnTo>
                      <a:pt x="6482" y="4417"/>
                    </a:lnTo>
                    <a:lnTo>
                      <a:pt x="6694" y="4263"/>
                    </a:lnTo>
                    <a:lnTo>
                      <a:pt x="6925" y="4128"/>
                    </a:lnTo>
                    <a:lnTo>
                      <a:pt x="7176" y="4012"/>
                    </a:lnTo>
                    <a:lnTo>
                      <a:pt x="7272" y="4417"/>
                    </a:lnTo>
                    <a:lnTo>
                      <a:pt x="7369" y="4822"/>
                    </a:lnTo>
                    <a:lnTo>
                      <a:pt x="7465" y="5247"/>
                    </a:lnTo>
                    <a:lnTo>
                      <a:pt x="7600" y="5652"/>
                    </a:lnTo>
                    <a:lnTo>
                      <a:pt x="7755" y="6037"/>
                    </a:lnTo>
                    <a:lnTo>
                      <a:pt x="7928" y="6423"/>
                    </a:lnTo>
                    <a:lnTo>
                      <a:pt x="8140" y="6790"/>
                    </a:lnTo>
                    <a:lnTo>
                      <a:pt x="8372" y="7156"/>
                    </a:lnTo>
                    <a:lnTo>
                      <a:pt x="8642" y="7484"/>
                    </a:lnTo>
                    <a:lnTo>
                      <a:pt x="8950" y="7773"/>
                    </a:lnTo>
                    <a:lnTo>
                      <a:pt x="9278" y="8024"/>
                    </a:lnTo>
                    <a:lnTo>
                      <a:pt x="9606" y="8256"/>
                    </a:lnTo>
                    <a:lnTo>
                      <a:pt x="9973" y="8410"/>
                    </a:lnTo>
                    <a:lnTo>
                      <a:pt x="10146" y="8487"/>
                    </a:lnTo>
                    <a:lnTo>
                      <a:pt x="10320" y="8545"/>
                    </a:lnTo>
                    <a:lnTo>
                      <a:pt x="10513" y="8583"/>
                    </a:lnTo>
                    <a:lnTo>
                      <a:pt x="10686" y="8622"/>
                    </a:lnTo>
                    <a:lnTo>
                      <a:pt x="10879" y="8641"/>
                    </a:lnTo>
                    <a:lnTo>
                      <a:pt x="11072" y="8641"/>
                    </a:lnTo>
                    <a:lnTo>
                      <a:pt x="11304" y="8622"/>
                    </a:lnTo>
                    <a:lnTo>
                      <a:pt x="11535" y="8603"/>
                    </a:lnTo>
                    <a:lnTo>
                      <a:pt x="11786" y="8545"/>
                    </a:lnTo>
                    <a:lnTo>
                      <a:pt x="11998" y="8468"/>
                    </a:lnTo>
                    <a:lnTo>
                      <a:pt x="12229" y="8371"/>
                    </a:lnTo>
                    <a:lnTo>
                      <a:pt x="12422" y="8256"/>
                    </a:lnTo>
                    <a:lnTo>
                      <a:pt x="12635" y="8121"/>
                    </a:lnTo>
                    <a:lnTo>
                      <a:pt x="12808" y="7986"/>
                    </a:lnTo>
                    <a:lnTo>
                      <a:pt x="13001" y="7831"/>
                    </a:lnTo>
                    <a:lnTo>
                      <a:pt x="13175" y="7677"/>
                    </a:lnTo>
                    <a:lnTo>
                      <a:pt x="13503" y="7310"/>
                    </a:lnTo>
                    <a:lnTo>
                      <a:pt x="13811" y="6925"/>
                    </a:lnTo>
                    <a:lnTo>
                      <a:pt x="14100" y="6520"/>
                    </a:lnTo>
                    <a:lnTo>
                      <a:pt x="14390" y="6115"/>
                    </a:lnTo>
                    <a:lnTo>
                      <a:pt x="14756" y="5613"/>
                    </a:lnTo>
                    <a:lnTo>
                      <a:pt x="15123" y="5112"/>
                    </a:lnTo>
                    <a:lnTo>
                      <a:pt x="15316" y="4899"/>
                    </a:lnTo>
                    <a:lnTo>
                      <a:pt x="15451" y="4784"/>
                    </a:lnTo>
                    <a:lnTo>
                      <a:pt x="15605" y="4649"/>
                    </a:lnTo>
                    <a:lnTo>
                      <a:pt x="15798" y="4533"/>
                    </a:lnTo>
                    <a:lnTo>
                      <a:pt x="15991" y="4475"/>
                    </a:lnTo>
                    <a:lnTo>
                      <a:pt x="16087" y="4456"/>
                    </a:lnTo>
                    <a:lnTo>
                      <a:pt x="16299" y="4456"/>
                    </a:lnTo>
                    <a:lnTo>
                      <a:pt x="16396" y="4494"/>
                    </a:lnTo>
                    <a:lnTo>
                      <a:pt x="16492" y="4533"/>
                    </a:lnTo>
                    <a:lnTo>
                      <a:pt x="16569" y="4591"/>
                    </a:lnTo>
                    <a:lnTo>
                      <a:pt x="16724" y="4745"/>
                    </a:lnTo>
                    <a:lnTo>
                      <a:pt x="16859" y="4919"/>
                    </a:lnTo>
                    <a:lnTo>
                      <a:pt x="16974" y="5112"/>
                    </a:lnTo>
                    <a:lnTo>
                      <a:pt x="17071" y="5266"/>
                    </a:lnTo>
                    <a:lnTo>
                      <a:pt x="17225" y="5478"/>
                    </a:lnTo>
                    <a:lnTo>
                      <a:pt x="17379" y="5671"/>
                    </a:lnTo>
                    <a:lnTo>
                      <a:pt x="17553" y="5845"/>
                    </a:lnTo>
                    <a:lnTo>
                      <a:pt x="17746" y="6018"/>
                    </a:lnTo>
                    <a:lnTo>
                      <a:pt x="17939" y="6192"/>
                    </a:lnTo>
                    <a:lnTo>
                      <a:pt x="18151" y="6327"/>
                    </a:lnTo>
                    <a:lnTo>
                      <a:pt x="18363" y="6462"/>
                    </a:lnTo>
                    <a:lnTo>
                      <a:pt x="18595" y="6577"/>
                    </a:lnTo>
                    <a:lnTo>
                      <a:pt x="18826" y="6693"/>
                    </a:lnTo>
                    <a:lnTo>
                      <a:pt x="19058" y="6770"/>
                    </a:lnTo>
                    <a:lnTo>
                      <a:pt x="19308" y="6848"/>
                    </a:lnTo>
                    <a:lnTo>
                      <a:pt x="19559" y="6905"/>
                    </a:lnTo>
                    <a:lnTo>
                      <a:pt x="19791" y="6944"/>
                    </a:lnTo>
                    <a:lnTo>
                      <a:pt x="20061" y="6963"/>
                    </a:lnTo>
                    <a:lnTo>
                      <a:pt x="20311" y="6983"/>
                    </a:lnTo>
                    <a:lnTo>
                      <a:pt x="20562" y="6963"/>
                    </a:lnTo>
                    <a:lnTo>
                      <a:pt x="20813" y="6925"/>
                    </a:lnTo>
                    <a:lnTo>
                      <a:pt x="21064" y="6886"/>
                    </a:lnTo>
                    <a:lnTo>
                      <a:pt x="21295" y="6828"/>
                    </a:lnTo>
                    <a:lnTo>
                      <a:pt x="21546" y="6732"/>
                    </a:lnTo>
                    <a:lnTo>
                      <a:pt x="21777" y="6635"/>
                    </a:lnTo>
                    <a:lnTo>
                      <a:pt x="22009" y="6539"/>
                    </a:lnTo>
                    <a:lnTo>
                      <a:pt x="22221" y="6404"/>
                    </a:lnTo>
                    <a:lnTo>
                      <a:pt x="22433" y="6269"/>
                    </a:lnTo>
                    <a:lnTo>
                      <a:pt x="22626" y="6115"/>
                    </a:lnTo>
                    <a:lnTo>
                      <a:pt x="22819" y="5941"/>
                    </a:lnTo>
                    <a:lnTo>
                      <a:pt x="23012" y="5767"/>
                    </a:lnTo>
                    <a:lnTo>
                      <a:pt x="23166" y="5574"/>
                    </a:lnTo>
                    <a:lnTo>
                      <a:pt x="23340" y="5382"/>
                    </a:lnTo>
                    <a:lnTo>
                      <a:pt x="23475" y="5169"/>
                    </a:lnTo>
                    <a:lnTo>
                      <a:pt x="23590" y="4938"/>
                    </a:lnTo>
                    <a:lnTo>
                      <a:pt x="23706" y="4726"/>
                    </a:lnTo>
                    <a:lnTo>
                      <a:pt x="23822" y="4456"/>
                    </a:lnTo>
                    <a:lnTo>
                      <a:pt x="23957" y="4089"/>
                    </a:lnTo>
                    <a:lnTo>
                      <a:pt x="24092" y="3684"/>
                    </a:lnTo>
                    <a:lnTo>
                      <a:pt x="24150" y="3453"/>
                    </a:lnTo>
                    <a:lnTo>
                      <a:pt x="24188" y="3241"/>
                    </a:lnTo>
                    <a:lnTo>
                      <a:pt x="24208" y="3009"/>
                    </a:lnTo>
                    <a:lnTo>
                      <a:pt x="24227" y="2797"/>
                    </a:lnTo>
                    <a:lnTo>
                      <a:pt x="24208" y="2585"/>
                    </a:lnTo>
                    <a:lnTo>
                      <a:pt x="24150" y="2373"/>
                    </a:lnTo>
                    <a:lnTo>
                      <a:pt x="24073" y="2180"/>
                    </a:lnTo>
                    <a:lnTo>
                      <a:pt x="23957" y="2006"/>
                    </a:lnTo>
                    <a:lnTo>
                      <a:pt x="23803" y="1871"/>
                    </a:lnTo>
                    <a:lnTo>
                      <a:pt x="23725" y="1794"/>
                    </a:lnTo>
                    <a:lnTo>
                      <a:pt x="23610" y="1736"/>
                    </a:lnTo>
                    <a:lnTo>
                      <a:pt x="23243" y="1562"/>
                    </a:lnTo>
                    <a:lnTo>
                      <a:pt x="23050" y="1485"/>
                    </a:lnTo>
                    <a:lnTo>
                      <a:pt x="22857" y="1427"/>
                    </a:lnTo>
                    <a:lnTo>
                      <a:pt x="22664" y="1427"/>
                    </a:lnTo>
                    <a:lnTo>
                      <a:pt x="22472" y="1447"/>
                    </a:lnTo>
                    <a:lnTo>
                      <a:pt x="22259" y="1524"/>
                    </a:lnTo>
                    <a:lnTo>
                      <a:pt x="22047" y="1640"/>
                    </a:lnTo>
                    <a:lnTo>
                      <a:pt x="21816" y="1794"/>
                    </a:lnTo>
                    <a:lnTo>
                      <a:pt x="21604" y="1968"/>
                    </a:lnTo>
                    <a:lnTo>
                      <a:pt x="21179" y="2334"/>
                    </a:lnTo>
                    <a:lnTo>
                      <a:pt x="20909" y="2585"/>
                    </a:lnTo>
                    <a:lnTo>
                      <a:pt x="20639" y="2816"/>
                    </a:lnTo>
                    <a:lnTo>
                      <a:pt x="20466" y="2951"/>
                    </a:lnTo>
                    <a:lnTo>
                      <a:pt x="20273" y="3067"/>
                    </a:lnTo>
                    <a:lnTo>
                      <a:pt x="20080" y="3183"/>
                    </a:lnTo>
                    <a:lnTo>
                      <a:pt x="19868" y="3279"/>
                    </a:lnTo>
                    <a:lnTo>
                      <a:pt x="19636" y="3356"/>
                    </a:lnTo>
                    <a:lnTo>
                      <a:pt x="19405" y="3395"/>
                    </a:lnTo>
                    <a:lnTo>
                      <a:pt x="19173" y="3414"/>
                    </a:lnTo>
                    <a:lnTo>
                      <a:pt x="18942" y="3376"/>
                    </a:lnTo>
                    <a:lnTo>
                      <a:pt x="18826" y="3337"/>
                    </a:lnTo>
                    <a:lnTo>
                      <a:pt x="18691" y="3298"/>
                    </a:lnTo>
                    <a:lnTo>
                      <a:pt x="18460" y="3183"/>
                    </a:lnTo>
                    <a:lnTo>
                      <a:pt x="18247" y="3028"/>
                    </a:lnTo>
                    <a:lnTo>
                      <a:pt x="18016" y="2874"/>
                    </a:lnTo>
                    <a:lnTo>
                      <a:pt x="17765" y="2681"/>
                    </a:lnTo>
                    <a:lnTo>
                      <a:pt x="17495" y="2508"/>
                    </a:lnTo>
                    <a:lnTo>
                      <a:pt x="17341" y="2430"/>
                    </a:lnTo>
                    <a:lnTo>
                      <a:pt x="17206" y="2373"/>
                    </a:lnTo>
                    <a:lnTo>
                      <a:pt x="17052" y="2334"/>
                    </a:lnTo>
                    <a:lnTo>
                      <a:pt x="16897" y="2295"/>
                    </a:lnTo>
                    <a:lnTo>
                      <a:pt x="16685" y="2276"/>
                    </a:lnTo>
                    <a:lnTo>
                      <a:pt x="16492" y="2276"/>
                    </a:lnTo>
                    <a:lnTo>
                      <a:pt x="16126" y="2334"/>
                    </a:lnTo>
                    <a:lnTo>
                      <a:pt x="15644" y="2411"/>
                    </a:lnTo>
                    <a:lnTo>
                      <a:pt x="15161" y="2527"/>
                    </a:lnTo>
                    <a:lnTo>
                      <a:pt x="14679" y="2662"/>
                    </a:lnTo>
                    <a:lnTo>
                      <a:pt x="14197" y="2797"/>
                    </a:lnTo>
                    <a:lnTo>
                      <a:pt x="13985" y="2874"/>
                    </a:lnTo>
                    <a:lnTo>
                      <a:pt x="13271" y="3106"/>
                    </a:lnTo>
                    <a:lnTo>
                      <a:pt x="12924" y="3202"/>
                    </a:lnTo>
                    <a:lnTo>
                      <a:pt x="12577" y="3279"/>
                    </a:lnTo>
                    <a:lnTo>
                      <a:pt x="12229" y="3298"/>
                    </a:lnTo>
                    <a:lnTo>
                      <a:pt x="12075" y="3298"/>
                    </a:lnTo>
                    <a:lnTo>
                      <a:pt x="11902" y="3279"/>
                    </a:lnTo>
                    <a:lnTo>
                      <a:pt x="11747" y="3260"/>
                    </a:lnTo>
                    <a:lnTo>
                      <a:pt x="11593" y="3202"/>
                    </a:lnTo>
                    <a:lnTo>
                      <a:pt x="11439" y="3144"/>
                    </a:lnTo>
                    <a:lnTo>
                      <a:pt x="11304" y="3067"/>
                    </a:lnTo>
                    <a:lnTo>
                      <a:pt x="11149" y="2971"/>
                    </a:lnTo>
                    <a:lnTo>
                      <a:pt x="11034" y="2874"/>
                    </a:lnTo>
                    <a:lnTo>
                      <a:pt x="10918" y="2739"/>
                    </a:lnTo>
                    <a:lnTo>
                      <a:pt x="10802" y="2623"/>
                    </a:lnTo>
                    <a:lnTo>
                      <a:pt x="10590" y="2334"/>
                    </a:lnTo>
                    <a:lnTo>
                      <a:pt x="10397" y="2045"/>
                    </a:lnTo>
                    <a:lnTo>
                      <a:pt x="10262" y="1813"/>
                    </a:lnTo>
                    <a:lnTo>
                      <a:pt x="10069" y="1562"/>
                    </a:lnTo>
                    <a:lnTo>
                      <a:pt x="9838" y="1273"/>
                    </a:lnTo>
                    <a:lnTo>
                      <a:pt x="9548" y="945"/>
                    </a:lnTo>
                    <a:lnTo>
                      <a:pt x="9375" y="791"/>
                    </a:lnTo>
                    <a:lnTo>
                      <a:pt x="9182" y="637"/>
                    </a:lnTo>
                    <a:lnTo>
                      <a:pt x="8989" y="502"/>
                    </a:lnTo>
                    <a:lnTo>
                      <a:pt x="8777" y="367"/>
                    </a:lnTo>
                    <a:lnTo>
                      <a:pt x="8565" y="251"/>
                    </a:lnTo>
                    <a:lnTo>
                      <a:pt x="8333" y="154"/>
                    </a:lnTo>
                    <a:lnTo>
                      <a:pt x="8082" y="77"/>
                    </a:lnTo>
                    <a:lnTo>
                      <a:pt x="7832" y="19"/>
                    </a:lnTo>
                    <a:lnTo>
                      <a:pt x="7562" y="0"/>
                    </a:lnTo>
                    <a:close/>
                  </a:path>
                </a:pathLst>
              </a:custGeom>
              <a:gradFill>
                <a:gsLst>
                  <a:gs pos="0">
                    <a:schemeClr val="lt1"/>
                  </a:gs>
                  <a:gs pos="100000">
                    <a:srgbClr val="B6C9DB"/>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7" name="Google Shape;2077;p32"/>
              <p:cNvSpPr/>
              <p:nvPr/>
            </p:nvSpPr>
            <p:spPr>
              <a:xfrm>
                <a:off x="-1147875" y="144425"/>
                <a:ext cx="451375" cy="435450"/>
              </a:xfrm>
              <a:custGeom>
                <a:avLst/>
                <a:gdLst/>
                <a:ahLst/>
                <a:cxnLst/>
                <a:rect l="l" t="t" r="r" b="b"/>
                <a:pathLst>
                  <a:path w="18055" h="17418" extrusionOk="0">
                    <a:moveTo>
                      <a:pt x="9259" y="0"/>
                    </a:moveTo>
                    <a:lnTo>
                      <a:pt x="8951" y="39"/>
                    </a:lnTo>
                    <a:lnTo>
                      <a:pt x="8642" y="135"/>
                    </a:lnTo>
                    <a:lnTo>
                      <a:pt x="8334" y="251"/>
                    </a:lnTo>
                    <a:lnTo>
                      <a:pt x="8025" y="405"/>
                    </a:lnTo>
                    <a:lnTo>
                      <a:pt x="7716" y="598"/>
                    </a:lnTo>
                    <a:lnTo>
                      <a:pt x="7427" y="810"/>
                    </a:lnTo>
                    <a:lnTo>
                      <a:pt x="7118" y="1061"/>
                    </a:lnTo>
                    <a:lnTo>
                      <a:pt x="6829" y="1312"/>
                    </a:lnTo>
                    <a:lnTo>
                      <a:pt x="6540" y="1582"/>
                    </a:lnTo>
                    <a:lnTo>
                      <a:pt x="6250" y="1871"/>
                    </a:lnTo>
                    <a:lnTo>
                      <a:pt x="5730" y="2411"/>
                    </a:lnTo>
                    <a:lnTo>
                      <a:pt x="5228" y="3009"/>
                    </a:lnTo>
                    <a:lnTo>
                      <a:pt x="4746" y="3607"/>
                    </a:lnTo>
                    <a:lnTo>
                      <a:pt x="4283" y="4243"/>
                    </a:lnTo>
                    <a:lnTo>
                      <a:pt x="3839" y="4919"/>
                    </a:lnTo>
                    <a:lnTo>
                      <a:pt x="3415" y="5594"/>
                    </a:lnTo>
                    <a:lnTo>
                      <a:pt x="3010" y="6288"/>
                    </a:lnTo>
                    <a:lnTo>
                      <a:pt x="2624" y="7002"/>
                    </a:lnTo>
                    <a:lnTo>
                      <a:pt x="2258" y="7735"/>
                    </a:lnTo>
                    <a:lnTo>
                      <a:pt x="1910" y="8468"/>
                    </a:lnTo>
                    <a:lnTo>
                      <a:pt x="1563" y="9201"/>
                    </a:lnTo>
                    <a:lnTo>
                      <a:pt x="1255" y="9953"/>
                    </a:lnTo>
                    <a:lnTo>
                      <a:pt x="985" y="10686"/>
                    </a:lnTo>
                    <a:lnTo>
                      <a:pt x="715" y="11419"/>
                    </a:lnTo>
                    <a:lnTo>
                      <a:pt x="464" y="12152"/>
                    </a:lnTo>
                    <a:lnTo>
                      <a:pt x="252" y="12865"/>
                    </a:lnTo>
                    <a:lnTo>
                      <a:pt x="136" y="13290"/>
                    </a:lnTo>
                    <a:lnTo>
                      <a:pt x="59" y="13733"/>
                    </a:lnTo>
                    <a:lnTo>
                      <a:pt x="1" y="14177"/>
                    </a:lnTo>
                    <a:lnTo>
                      <a:pt x="1" y="14389"/>
                    </a:lnTo>
                    <a:lnTo>
                      <a:pt x="20" y="14601"/>
                    </a:lnTo>
                    <a:lnTo>
                      <a:pt x="40" y="14814"/>
                    </a:lnTo>
                    <a:lnTo>
                      <a:pt x="78" y="15026"/>
                    </a:lnTo>
                    <a:lnTo>
                      <a:pt x="136" y="15219"/>
                    </a:lnTo>
                    <a:lnTo>
                      <a:pt x="213" y="15392"/>
                    </a:lnTo>
                    <a:lnTo>
                      <a:pt x="310" y="15566"/>
                    </a:lnTo>
                    <a:lnTo>
                      <a:pt x="445" y="15720"/>
                    </a:lnTo>
                    <a:lnTo>
                      <a:pt x="580" y="15855"/>
                    </a:lnTo>
                    <a:lnTo>
                      <a:pt x="753" y="15971"/>
                    </a:lnTo>
                    <a:lnTo>
                      <a:pt x="888" y="16067"/>
                    </a:lnTo>
                    <a:lnTo>
                      <a:pt x="1042" y="16125"/>
                    </a:lnTo>
                    <a:lnTo>
                      <a:pt x="1216" y="16164"/>
                    </a:lnTo>
                    <a:lnTo>
                      <a:pt x="1370" y="16183"/>
                    </a:lnTo>
                    <a:lnTo>
                      <a:pt x="1525" y="16202"/>
                    </a:lnTo>
                    <a:lnTo>
                      <a:pt x="1698" y="16183"/>
                    </a:lnTo>
                    <a:lnTo>
                      <a:pt x="1853" y="16164"/>
                    </a:lnTo>
                    <a:lnTo>
                      <a:pt x="2026" y="16125"/>
                    </a:lnTo>
                    <a:lnTo>
                      <a:pt x="2354" y="16029"/>
                    </a:lnTo>
                    <a:lnTo>
                      <a:pt x="2682" y="15874"/>
                    </a:lnTo>
                    <a:lnTo>
                      <a:pt x="2971" y="15701"/>
                    </a:lnTo>
                    <a:lnTo>
                      <a:pt x="3261" y="15489"/>
                    </a:lnTo>
                    <a:lnTo>
                      <a:pt x="3511" y="15276"/>
                    </a:lnTo>
                    <a:lnTo>
                      <a:pt x="3781" y="15045"/>
                    </a:lnTo>
                    <a:lnTo>
                      <a:pt x="4283" y="14582"/>
                    </a:lnTo>
                    <a:lnTo>
                      <a:pt x="4553" y="14370"/>
                    </a:lnTo>
                    <a:lnTo>
                      <a:pt x="4823" y="14158"/>
                    </a:lnTo>
                    <a:lnTo>
                      <a:pt x="5093" y="13984"/>
                    </a:lnTo>
                    <a:lnTo>
                      <a:pt x="5402" y="13849"/>
                    </a:lnTo>
                    <a:lnTo>
                      <a:pt x="5537" y="14505"/>
                    </a:lnTo>
                    <a:lnTo>
                      <a:pt x="5633" y="14814"/>
                    </a:lnTo>
                    <a:lnTo>
                      <a:pt x="5730" y="15141"/>
                    </a:lnTo>
                    <a:lnTo>
                      <a:pt x="5845" y="15450"/>
                    </a:lnTo>
                    <a:lnTo>
                      <a:pt x="5980" y="15759"/>
                    </a:lnTo>
                    <a:lnTo>
                      <a:pt x="6135" y="16048"/>
                    </a:lnTo>
                    <a:lnTo>
                      <a:pt x="6328" y="16318"/>
                    </a:lnTo>
                    <a:lnTo>
                      <a:pt x="6540" y="16588"/>
                    </a:lnTo>
                    <a:lnTo>
                      <a:pt x="6790" y="16820"/>
                    </a:lnTo>
                    <a:lnTo>
                      <a:pt x="7060" y="17012"/>
                    </a:lnTo>
                    <a:lnTo>
                      <a:pt x="7350" y="17186"/>
                    </a:lnTo>
                    <a:lnTo>
                      <a:pt x="7504" y="17244"/>
                    </a:lnTo>
                    <a:lnTo>
                      <a:pt x="7658" y="17302"/>
                    </a:lnTo>
                    <a:lnTo>
                      <a:pt x="7813" y="17360"/>
                    </a:lnTo>
                    <a:lnTo>
                      <a:pt x="7967" y="17379"/>
                    </a:lnTo>
                    <a:lnTo>
                      <a:pt x="8141" y="17398"/>
                    </a:lnTo>
                    <a:lnTo>
                      <a:pt x="8295" y="17417"/>
                    </a:lnTo>
                    <a:lnTo>
                      <a:pt x="8469" y="17398"/>
                    </a:lnTo>
                    <a:lnTo>
                      <a:pt x="8623" y="17379"/>
                    </a:lnTo>
                    <a:lnTo>
                      <a:pt x="8854" y="17321"/>
                    </a:lnTo>
                    <a:lnTo>
                      <a:pt x="9066" y="17244"/>
                    </a:lnTo>
                    <a:lnTo>
                      <a:pt x="9259" y="17128"/>
                    </a:lnTo>
                    <a:lnTo>
                      <a:pt x="9452" y="17012"/>
                    </a:lnTo>
                    <a:lnTo>
                      <a:pt x="9626" y="16877"/>
                    </a:lnTo>
                    <a:lnTo>
                      <a:pt x="9799" y="16704"/>
                    </a:lnTo>
                    <a:lnTo>
                      <a:pt x="9973" y="16550"/>
                    </a:lnTo>
                    <a:lnTo>
                      <a:pt x="10127" y="16357"/>
                    </a:lnTo>
                    <a:lnTo>
                      <a:pt x="10417" y="15971"/>
                    </a:lnTo>
                    <a:lnTo>
                      <a:pt x="10706" y="15566"/>
                    </a:lnTo>
                    <a:lnTo>
                      <a:pt x="10995" y="15161"/>
                    </a:lnTo>
                    <a:lnTo>
                      <a:pt x="11285" y="14775"/>
                    </a:lnTo>
                    <a:lnTo>
                      <a:pt x="11381" y="14659"/>
                    </a:lnTo>
                    <a:lnTo>
                      <a:pt x="11516" y="14524"/>
                    </a:lnTo>
                    <a:lnTo>
                      <a:pt x="11632" y="14428"/>
                    </a:lnTo>
                    <a:lnTo>
                      <a:pt x="11786" y="14331"/>
                    </a:lnTo>
                    <a:lnTo>
                      <a:pt x="11921" y="14273"/>
                    </a:lnTo>
                    <a:lnTo>
                      <a:pt x="12075" y="14235"/>
                    </a:lnTo>
                    <a:lnTo>
                      <a:pt x="12230" y="14216"/>
                    </a:lnTo>
                    <a:lnTo>
                      <a:pt x="12384" y="14254"/>
                    </a:lnTo>
                    <a:lnTo>
                      <a:pt x="12481" y="14312"/>
                    </a:lnTo>
                    <a:lnTo>
                      <a:pt x="12558" y="14370"/>
                    </a:lnTo>
                    <a:lnTo>
                      <a:pt x="12635" y="14447"/>
                    </a:lnTo>
                    <a:lnTo>
                      <a:pt x="12712" y="14524"/>
                    </a:lnTo>
                    <a:lnTo>
                      <a:pt x="12828" y="14717"/>
                    </a:lnTo>
                    <a:lnTo>
                      <a:pt x="12943" y="14891"/>
                    </a:lnTo>
                    <a:lnTo>
                      <a:pt x="13059" y="15045"/>
                    </a:lnTo>
                    <a:lnTo>
                      <a:pt x="13175" y="15199"/>
                    </a:lnTo>
                    <a:lnTo>
                      <a:pt x="13310" y="15334"/>
                    </a:lnTo>
                    <a:lnTo>
                      <a:pt x="13445" y="15450"/>
                    </a:lnTo>
                    <a:lnTo>
                      <a:pt x="13580" y="15566"/>
                    </a:lnTo>
                    <a:lnTo>
                      <a:pt x="13734" y="15682"/>
                    </a:lnTo>
                    <a:lnTo>
                      <a:pt x="13889" y="15778"/>
                    </a:lnTo>
                    <a:lnTo>
                      <a:pt x="14062" y="15855"/>
                    </a:lnTo>
                    <a:lnTo>
                      <a:pt x="14216" y="15932"/>
                    </a:lnTo>
                    <a:lnTo>
                      <a:pt x="14390" y="16009"/>
                    </a:lnTo>
                    <a:lnTo>
                      <a:pt x="14583" y="16048"/>
                    </a:lnTo>
                    <a:lnTo>
                      <a:pt x="14757" y="16087"/>
                    </a:lnTo>
                    <a:lnTo>
                      <a:pt x="14949" y="16125"/>
                    </a:lnTo>
                    <a:lnTo>
                      <a:pt x="15123" y="16144"/>
                    </a:lnTo>
                    <a:lnTo>
                      <a:pt x="15490" y="16144"/>
                    </a:lnTo>
                    <a:lnTo>
                      <a:pt x="15682" y="16125"/>
                    </a:lnTo>
                    <a:lnTo>
                      <a:pt x="15856" y="16087"/>
                    </a:lnTo>
                    <a:lnTo>
                      <a:pt x="16049" y="16029"/>
                    </a:lnTo>
                    <a:lnTo>
                      <a:pt x="16222" y="15971"/>
                    </a:lnTo>
                    <a:lnTo>
                      <a:pt x="16396" y="15913"/>
                    </a:lnTo>
                    <a:lnTo>
                      <a:pt x="16550" y="15817"/>
                    </a:lnTo>
                    <a:lnTo>
                      <a:pt x="16724" y="15720"/>
                    </a:lnTo>
                    <a:lnTo>
                      <a:pt x="16878" y="15624"/>
                    </a:lnTo>
                    <a:lnTo>
                      <a:pt x="17013" y="15508"/>
                    </a:lnTo>
                    <a:lnTo>
                      <a:pt x="17148" y="15392"/>
                    </a:lnTo>
                    <a:lnTo>
                      <a:pt x="17283" y="15257"/>
                    </a:lnTo>
                    <a:lnTo>
                      <a:pt x="17418" y="15122"/>
                    </a:lnTo>
                    <a:lnTo>
                      <a:pt x="17534" y="14968"/>
                    </a:lnTo>
                    <a:lnTo>
                      <a:pt x="17631" y="14814"/>
                    </a:lnTo>
                    <a:lnTo>
                      <a:pt x="17727" y="14659"/>
                    </a:lnTo>
                    <a:lnTo>
                      <a:pt x="17804" y="14486"/>
                    </a:lnTo>
                    <a:lnTo>
                      <a:pt x="17920" y="14196"/>
                    </a:lnTo>
                    <a:lnTo>
                      <a:pt x="17997" y="13888"/>
                    </a:lnTo>
                    <a:lnTo>
                      <a:pt x="18036" y="13579"/>
                    </a:lnTo>
                    <a:lnTo>
                      <a:pt x="18055" y="13251"/>
                    </a:lnTo>
                    <a:lnTo>
                      <a:pt x="18036" y="12943"/>
                    </a:lnTo>
                    <a:lnTo>
                      <a:pt x="17997" y="12634"/>
                    </a:lnTo>
                    <a:lnTo>
                      <a:pt x="17939" y="12306"/>
                    </a:lnTo>
                    <a:lnTo>
                      <a:pt x="17843" y="11997"/>
                    </a:lnTo>
                    <a:lnTo>
                      <a:pt x="17746" y="11670"/>
                    </a:lnTo>
                    <a:lnTo>
                      <a:pt x="17631" y="11361"/>
                    </a:lnTo>
                    <a:lnTo>
                      <a:pt x="17495" y="11052"/>
                    </a:lnTo>
                    <a:lnTo>
                      <a:pt x="17341" y="10744"/>
                    </a:lnTo>
                    <a:lnTo>
                      <a:pt x="17013" y="10146"/>
                    </a:lnTo>
                    <a:lnTo>
                      <a:pt x="16666" y="9567"/>
                    </a:lnTo>
                    <a:lnTo>
                      <a:pt x="16377" y="9066"/>
                    </a:lnTo>
                    <a:lnTo>
                      <a:pt x="16068" y="8545"/>
                    </a:lnTo>
                    <a:lnTo>
                      <a:pt x="15432" y="7407"/>
                    </a:lnTo>
                    <a:lnTo>
                      <a:pt x="14795" y="6211"/>
                    </a:lnTo>
                    <a:lnTo>
                      <a:pt x="14120" y="5015"/>
                    </a:lnTo>
                    <a:lnTo>
                      <a:pt x="13773" y="4417"/>
                    </a:lnTo>
                    <a:lnTo>
                      <a:pt x="13426" y="3819"/>
                    </a:lnTo>
                    <a:lnTo>
                      <a:pt x="13059" y="3240"/>
                    </a:lnTo>
                    <a:lnTo>
                      <a:pt x="12693" y="2700"/>
                    </a:lnTo>
                    <a:lnTo>
                      <a:pt x="12326" y="2180"/>
                    </a:lnTo>
                    <a:lnTo>
                      <a:pt x="11940" y="1678"/>
                    </a:lnTo>
                    <a:lnTo>
                      <a:pt x="11555" y="1234"/>
                    </a:lnTo>
                    <a:lnTo>
                      <a:pt x="11169" y="810"/>
                    </a:lnTo>
                    <a:lnTo>
                      <a:pt x="10995" y="675"/>
                    </a:lnTo>
                    <a:lnTo>
                      <a:pt x="10841" y="540"/>
                    </a:lnTo>
                    <a:lnTo>
                      <a:pt x="10687" y="424"/>
                    </a:lnTo>
                    <a:lnTo>
                      <a:pt x="10513" y="328"/>
                    </a:lnTo>
                    <a:lnTo>
                      <a:pt x="10359" y="231"/>
                    </a:lnTo>
                    <a:lnTo>
                      <a:pt x="10204" y="154"/>
                    </a:lnTo>
                    <a:lnTo>
                      <a:pt x="10050" y="96"/>
                    </a:lnTo>
                    <a:lnTo>
                      <a:pt x="9896" y="58"/>
                    </a:lnTo>
                    <a:lnTo>
                      <a:pt x="9722" y="19"/>
                    </a:lnTo>
                    <a:lnTo>
                      <a:pt x="9568" y="0"/>
                    </a:lnTo>
                    <a:close/>
                  </a:path>
                </a:pathLst>
              </a:custGeom>
              <a:gradFill>
                <a:gsLst>
                  <a:gs pos="0">
                    <a:srgbClr val="8CC396"/>
                  </a:gs>
                  <a:gs pos="100000">
                    <a:srgbClr val="4D7F56"/>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8" name="Google Shape;2078;p32"/>
              <p:cNvSpPr/>
              <p:nvPr/>
            </p:nvSpPr>
            <p:spPr>
              <a:xfrm>
                <a:off x="-1152200" y="409625"/>
                <a:ext cx="459075" cy="173625"/>
              </a:xfrm>
              <a:custGeom>
                <a:avLst/>
                <a:gdLst/>
                <a:ahLst/>
                <a:cxnLst/>
                <a:rect l="l" t="t" r="r" b="b"/>
                <a:pathLst>
                  <a:path w="18363" h="6945" extrusionOk="0">
                    <a:moveTo>
                      <a:pt x="10165" y="1"/>
                    </a:moveTo>
                    <a:lnTo>
                      <a:pt x="9972" y="39"/>
                    </a:lnTo>
                    <a:lnTo>
                      <a:pt x="9799" y="97"/>
                    </a:lnTo>
                    <a:lnTo>
                      <a:pt x="9625" y="174"/>
                    </a:lnTo>
                    <a:lnTo>
                      <a:pt x="9297" y="329"/>
                    </a:lnTo>
                    <a:lnTo>
                      <a:pt x="8989" y="502"/>
                    </a:lnTo>
                    <a:lnTo>
                      <a:pt x="8391" y="869"/>
                    </a:lnTo>
                    <a:lnTo>
                      <a:pt x="7870" y="1177"/>
                    </a:lnTo>
                    <a:lnTo>
                      <a:pt x="7619" y="1332"/>
                    </a:lnTo>
                    <a:lnTo>
                      <a:pt x="7349" y="1467"/>
                    </a:lnTo>
                    <a:lnTo>
                      <a:pt x="7098" y="1582"/>
                    </a:lnTo>
                    <a:lnTo>
                      <a:pt x="6828" y="1659"/>
                    </a:lnTo>
                    <a:lnTo>
                      <a:pt x="6558" y="1717"/>
                    </a:lnTo>
                    <a:lnTo>
                      <a:pt x="6269" y="1756"/>
                    </a:lnTo>
                    <a:lnTo>
                      <a:pt x="6018" y="1756"/>
                    </a:lnTo>
                    <a:lnTo>
                      <a:pt x="5768" y="1717"/>
                    </a:lnTo>
                    <a:lnTo>
                      <a:pt x="5517" y="1659"/>
                    </a:lnTo>
                    <a:lnTo>
                      <a:pt x="5266" y="1602"/>
                    </a:lnTo>
                    <a:lnTo>
                      <a:pt x="5015" y="1505"/>
                    </a:lnTo>
                    <a:lnTo>
                      <a:pt x="4765" y="1409"/>
                    </a:lnTo>
                    <a:lnTo>
                      <a:pt x="4263" y="1216"/>
                    </a:lnTo>
                    <a:lnTo>
                      <a:pt x="3665" y="965"/>
                    </a:lnTo>
                    <a:lnTo>
                      <a:pt x="3357" y="849"/>
                    </a:lnTo>
                    <a:lnTo>
                      <a:pt x="3067" y="753"/>
                    </a:lnTo>
                    <a:lnTo>
                      <a:pt x="2739" y="695"/>
                    </a:lnTo>
                    <a:lnTo>
                      <a:pt x="2431" y="656"/>
                    </a:lnTo>
                    <a:lnTo>
                      <a:pt x="2122" y="656"/>
                    </a:lnTo>
                    <a:lnTo>
                      <a:pt x="1948" y="695"/>
                    </a:lnTo>
                    <a:lnTo>
                      <a:pt x="1794" y="714"/>
                    </a:lnTo>
                    <a:lnTo>
                      <a:pt x="1563" y="791"/>
                    </a:lnTo>
                    <a:lnTo>
                      <a:pt x="1351" y="907"/>
                    </a:lnTo>
                    <a:lnTo>
                      <a:pt x="1138" y="1042"/>
                    </a:lnTo>
                    <a:lnTo>
                      <a:pt x="945" y="1216"/>
                    </a:lnTo>
                    <a:lnTo>
                      <a:pt x="753" y="1428"/>
                    </a:lnTo>
                    <a:lnTo>
                      <a:pt x="579" y="1659"/>
                    </a:lnTo>
                    <a:lnTo>
                      <a:pt x="425" y="1930"/>
                    </a:lnTo>
                    <a:lnTo>
                      <a:pt x="290" y="2219"/>
                    </a:lnTo>
                    <a:lnTo>
                      <a:pt x="213" y="2431"/>
                    </a:lnTo>
                    <a:lnTo>
                      <a:pt x="135" y="2643"/>
                    </a:lnTo>
                    <a:lnTo>
                      <a:pt x="77" y="2875"/>
                    </a:lnTo>
                    <a:lnTo>
                      <a:pt x="39" y="3106"/>
                    </a:lnTo>
                    <a:lnTo>
                      <a:pt x="0" y="3338"/>
                    </a:lnTo>
                    <a:lnTo>
                      <a:pt x="0" y="3569"/>
                    </a:lnTo>
                    <a:lnTo>
                      <a:pt x="0" y="3820"/>
                    </a:lnTo>
                    <a:lnTo>
                      <a:pt x="20" y="4032"/>
                    </a:lnTo>
                    <a:lnTo>
                      <a:pt x="58" y="4263"/>
                    </a:lnTo>
                    <a:lnTo>
                      <a:pt x="97" y="4476"/>
                    </a:lnTo>
                    <a:lnTo>
                      <a:pt x="174" y="4688"/>
                    </a:lnTo>
                    <a:lnTo>
                      <a:pt x="270" y="4881"/>
                    </a:lnTo>
                    <a:lnTo>
                      <a:pt x="386" y="5054"/>
                    </a:lnTo>
                    <a:lnTo>
                      <a:pt x="521" y="5209"/>
                    </a:lnTo>
                    <a:lnTo>
                      <a:pt x="675" y="5363"/>
                    </a:lnTo>
                    <a:lnTo>
                      <a:pt x="849" y="5498"/>
                    </a:lnTo>
                    <a:lnTo>
                      <a:pt x="1003" y="5575"/>
                    </a:lnTo>
                    <a:lnTo>
                      <a:pt x="1177" y="5652"/>
                    </a:lnTo>
                    <a:lnTo>
                      <a:pt x="1351" y="5691"/>
                    </a:lnTo>
                    <a:lnTo>
                      <a:pt x="1524" y="5729"/>
                    </a:lnTo>
                    <a:lnTo>
                      <a:pt x="1871" y="5729"/>
                    </a:lnTo>
                    <a:lnTo>
                      <a:pt x="2045" y="5710"/>
                    </a:lnTo>
                    <a:lnTo>
                      <a:pt x="2238" y="5671"/>
                    </a:lnTo>
                    <a:lnTo>
                      <a:pt x="2411" y="5614"/>
                    </a:lnTo>
                    <a:lnTo>
                      <a:pt x="2585" y="5556"/>
                    </a:lnTo>
                    <a:lnTo>
                      <a:pt x="2913" y="5401"/>
                    </a:lnTo>
                    <a:lnTo>
                      <a:pt x="3221" y="5209"/>
                    </a:lnTo>
                    <a:lnTo>
                      <a:pt x="3511" y="4996"/>
                    </a:lnTo>
                    <a:lnTo>
                      <a:pt x="3858" y="4726"/>
                    </a:lnTo>
                    <a:lnTo>
                      <a:pt x="4167" y="4437"/>
                    </a:lnTo>
                    <a:lnTo>
                      <a:pt x="4475" y="4148"/>
                    </a:lnTo>
                    <a:lnTo>
                      <a:pt x="4803" y="3878"/>
                    </a:lnTo>
                    <a:lnTo>
                      <a:pt x="5131" y="3627"/>
                    </a:lnTo>
                    <a:lnTo>
                      <a:pt x="5305" y="3530"/>
                    </a:lnTo>
                    <a:lnTo>
                      <a:pt x="5478" y="3434"/>
                    </a:lnTo>
                    <a:lnTo>
                      <a:pt x="5613" y="4051"/>
                    </a:lnTo>
                    <a:lnTo>
                      <a:pt x="5690" y="4360"/>
                    </a:lnTo>
                    <a:lnTo>
                      <a:pt x="5806" y="4668"/>
                    </a:lnTo>
                    <a:lnTo>
                      <a:pt x="5922" y="4958"/>
                    </a:lnTo>
                    <a:lnTo>
                      <a:pt x="6057" y="5247"/>
                    </a:lnTo>
                    <a:lnTo>
                      <a:pt x="6211" y="5536"/>
                    </a:lnTo>
                    <a:lnTo>
                      <a:pt x="6385" y="5806"/>
                    </a:lnTo>
                    <a:lnTo>
                      <a:pt x="6597" y="6057"/>
                    </a:lnTo>
                    <a:lnTo>
                      <a:pt x="6828" y="6289"/>
                    </a:lnTo>
                    <a:lnTo>
                      <a:pt x="7079" y="6482"/>
                    </a:lnTo>
                    <a:lnTo>
                      <a:pt x="7330" y="6636"/>
                    </a:lnTo>
                    <a:lnTo>
                      <a:pt x="7600" y="6771"/>
                    </a:lnTo>
                    <a:lnTo>
                      <a:pt x="7889" y="6867"/>
                    </a:lnTo>
                    <a:lnTo>
                      <a:pt x="8179" y="6925"/>
                    </a:lnTo>
                    <a:lnTo>
                      <a:pt x="8449" y="6945"/>
                    </a:lnTo>
                    <a:lnTo>
                      <a:pt x="8642" y="6945"/>
                    </a:lnTo>
                    <a:lnTo>
                      <a:pt x="8815" y="6906"/>
                    </a:lnTo>
                    <a:lnTo>
                      <a:pt x="9008" y="6867"/>
                    </a:lnTo>
                    <a:lnTo>
                      <a:pt x="9182" y="6809"/>
                    </a:lnTo>
                    <a:lnTo>
                      <a:pt x="9355" y="6732"/>
                    </a:lnTo>
                    <a:lnTo>
                      <a:pt x="9510" y="6655"/>
                    </a:lnTo>
                    <a:lnTo>
                      <a:pt x="9664" y="6559"/>
                    </a:lnTo>
                    <a:lnTo>
                      <a:pt x="9799" y="6443"/>
                    </a:lnTo>
                    <a:lnTo>
                      <a:pt x="10088" y="6212"/>
                    </a:lnTo>
                    <a:lnTo>
                      <a:pt x="10339" y="5922"/>
                    </a:lnTo>
                    <a:lnTo>
                      <a:pt x="10570" y="5633"/>
                    </a:lnTo>
                    <a:lnTo>
                      <a:pt x="11014" y="5016"/>
                    </a:lnTo>
                    <a:lnTo>
                      <a:pt x="11284" y="4630"/>
                    </a:lnTo>
                    <a:lnTo>
                      <a:pt x="11573" y="4263"/>
                    </a:lnTo>
                    <a:lnTo>
                      <a:pt x="11708" y="4109"/>
                    </a:lnTo>
                    <a:lnTo>
                      <a:pt x="11805" y="3993"/>
                    </a:lnTo>
                    <a:lnTo>
                      <a:pt x="11921" y="3916"/>
                    </a:lnTo>
                    <a:lnTo>
                      <a:pt x="12056" y="3839"/>
                    </a:lnTo>
                    <a:lnTo>
                      <a:pt x="12210" y="3781"/>
                    </a:lnTo>
                    <a:lnTo>
                      <a:pt x="12345" y="3762"/>
                    </a:lnTo>
                    <a:lnTo>
                      <a:pt x="12422" y="3762"/>
                    </a:lnTo>
                    <a:lnTo>
                      <a:pt x="12499" y="3781"/>
                    </a:lnTo>
                    <a:lnTo>
                      <a:pt x="12615" y="3858"/>
                    </a:lnTo>
                    <a:lnTo>
                      <a:pt x="12731" y="3974"/>
                    </a:lnTo>
                    <a:lnTo>
                      <a:pt x="12827" y="4109"/>
                    </a:lnTo>
                    <a:lnTo>
                      <a:pt x="12924" y="4244"/>
                    </a:lnTo>
                    <a:lnTo>
                      <a:pt x="13001" y="4360"/>
                    </a:lnTo>
                    <a:lnTo>
                      <a:pt x="13116" y="4533"/>
                    </a:lnTo>
                    <a:lnTo>
                      <a:pt x="13232" y="4668"/>
                    </a:lnTo>
                    <a:lnTo>
                      <a:pt x="13367" y="4823"/>
                    </a:lnTo>
                    <a:lnTo>
                      <a:pt x="13521" y="4958"/>
                    </a:lnTo>
                    <a:lnTo>
                      <a:pt x="13676" y="5074"/>
                    </a:lnTo>
                    <a:lnTo>
                      <a:pt x="13830" y="5189"/>
                    </a:lnTo>
                    <a:lnTo>
                      <a:pt x="13984" y="5286"/>
                    </a:lnTo>
                    <a:lnTo>
                      <a:pt x="14158" y="5382"/>
                    </a:lnTo>
                    <a:lnTo>
                      <a:pt x="14351" y="5459"/>
                    </a:lnTo>
                    <a:lnTo>
                      <a:pt x="14524" y="5517"/>
                    </a:lnTo>
                    <a:lnTo>
                      <a:pt x="14717" y="5575"/>
                    </a:lnTo>
                    <a:lnTo>
                      <a:pt x="14910" y="5633"/>
                    </a:lnTo>
                    <a:lnTo>
                      <a:pt x="15103" y="5652"/>
                    </a:lnTo>
                    <a:lnTo>
                      <a:pt x="15296" y="5671"/>
                    </a:lnTo>
                    <a:lnTo>
                      <a:pt x="15489" y="5691"/>
                    </a:lnTo>
                    <a:lnTo>
                      <a:pt x="15682" y="5671"/>
                    </a:lnTo>
                    <a:lnTo>
                      <a:pt x="15971" y="5633"/>
                    </a:lnTo>
                    <a:lnTo>
                      <a:pt x="16299" y="5536"/>
                    </a:lnTo>
                    <a:lnTo>
                      <a:pt x="16646" y="5401"/>
                    </a:lnTo>
                    <a:lnTo>
                      <a:pt x="16974" y="5228"/>
                    </a:lnTo>
                    <a:lnTo>
                      <a:pt x="17302" y="5016"/>
                    </a:lnTo>
                    <a:lnTo>
                      <a:pt x="17611" y="4784"/>
                    </a:lnTo>
                    <a:lnTo>
                      <a:pt x="17746" y="4649"/>
                    </a:lnTo>
                    <a:lnTo>
                      <a:pt x="17881" y="4514"/>
                    </a:lnTo>
                    <a:lnTo>
                      <a:pt x="17996" y="4379"/>
                    </a:lnTo>
                    <a:lnTo>
                      <a:pt x="18093" y="4225"/>
                    </a:lnTo>
                    <a:lnTo>
                      <a:pt x="18189" y="4071"/>
                    </a:lnTo>
                    <a:lnTo>
                      <a:pt x="18266" y="3916"/>
                    </a:lnTo>
                    <a:lnTo>
                      <a:pt x="18324" y="3762"/>
                    </a:lnTo>
                    <a:lnTo>
                      <a:pt x="18363" y="3608"/>
                    </a:lnTo>
                    <a:lnTo>
                      <a:pt x="18363" y="3453"/>
                    </a:lnTo>
                    <a:lnTo>
                      <a:pt x="18363" y="3280"/>
                    </a:lnTo>
                    <a:lnTo>
                      <a:pt x="18344" y="3125"/>
                    </a:lnTo>
                    <a:lnTo>
                      <a:pt x="18305" y="2990"/>
                    </a:lnTo>
                    <a:lnTo>
                      <a:pt x="18209" y="2759"/>
                    </a:lnTo>
                    <a:lnTo>
                      <a:pt x="18074" y="2566"/>
                    </a:lnTo>
                    <a:lnTo>
                      <a:pt x="17939" y="2373"/>
                    </a:lnTo>
                    <a:lnTo>
                      <a:pt x="17765" y="2219"/>
                    </a:lnTo>
                    <a:lnTo>
                      <a:pt x="17591" y="2084"/>
                    </a:lnTo>
                    <a:lnTo>
                      <a:pt x="17418" y="1968"/>
                    </a:lnTo>
                    <a:lnTo>
                      <a:pt x="17225" y="1852"/>
                    </a:lnTo>
                    <a:lnTo>
                      <a:pt x="17051" y="1775"/>
                    </a:lnTo>
                    <a:lnTo>
                      <a:pt x="16743" y="1640"/>
                    </a:lnTo>
                    <a:lnTo>
                      <a:pt x="16415" y="1524"/>
                    </a:lnTo>
                    <a:lnTo>
                      <a:pt x="16087" y="1447"/>
                    </a:lnTo>
                    <a:lnTo>
                      <a:pt x="15759" y="1370"/>
                    </a:lnTo>
                    <a:lnTo>
                      <a:pt x="15084" y="1254"/>
                    </a:lnTo>
                    <a:lnTo>
                      <a:pt x="14428" y="1177"/>
                    </a:lnTo>
                    <a:lnTo>
                      <a:pt x="13734" y="1100"/>
                    </a:lnTo>
                    <a:lnTo>
                      <a:pt x="13386" y="1042"/>
                    </a:lnTo>
                    <a:lnTo>
                      <a:pt x="13039" y="984"/>
                    </a:lnTo>
                    <a:lnTo>
                      <a:pt x="12692" y="907"/>
                    </a:lnTo>
                    <a:lnTo>
                      <a:pt x="12364" y="811"/>
                    </a:lnTo>
                    <a:lnTo>
                      <a:pt x="12036" y="676"/>
                    </a:lnTo>
                    <a:lnTo>
                      <a:pt x="11728" y="541"/>
                    </a:lnTo>
                    <a:lnTo>
                      <a:pt x="11458" y="386"/>
                    </a:lnTo>
                    <a:lnTo>
                      <a:pt x="11207" y="251"/>
                    </a:lnTo>
                    <a:lnTo>
                      <a:pt x="10956" y="116"/>
                    </a:lnTo>
                    <a:lnTo>
                      <a:pt x="10821" y="78"/>
                    </a:lnTo>
                    <a:lnTo>
                      <a:pt x="10667" y="39"/>
                    </a:lnTo>
                    <a:lnTo>
                      <a:pt x="10532" y="1"/>
                    </a:lnTo>
                    <a:close/>
                  </a:path>
                </a:pathLst>
              </a:custGeom>
              <a:gradFill>
                <a:gsLst>
                  <a:gs pos="0">
                    <a:schemeClr val="lt1"/>
                  </a:gs>
                  <a:gs pos="100000">
                    <a:srgbClr val="B6C9DB"/>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079" name="Google Shape;2079;p32"/>
          <p:cNvGrpSpPr/>
          <p:nvPr/>
        </p:nvGrpSpPr>
        <p:grpSpPr>
          <a:xfrm>
            <a:off x="1564470" y="4075891"/>
            <a:ext cx="292707" cy="518367"/>
            <a:chOff x="11698550" y="1830825"/>
            <a:chExt cx="810150" cy="1435124"/>
          </a:xfrm>
        </p:grpSpPr>
        <p:pic>
          <p:nvPicPr>
            <p:cNvPr id="2080" name="Google Shape;2080;p32"/>
            <p:cNvPicPr preferRelativeResize="0"/>
            <p:nvPr/>
          </p:nvPicPr>
          <p:blipFill>
            <a:blip r:embed="rId3">
              <a:alphaModFix amt="45000"/>
            </a:blip>
            <a:stretch>
              <a:fillRect/>
            </a:stretch>
          </p:blipFill>
          <p:spPr>
            <a:xfrm>
              <a:off x="11846088" y="3150614"/>
              <a:ext cx="549414" cy="115335"/>
            </a:xfrm>
            <a:prstGeom prst="rect">
              <a:avLst/>
            </a:prstGeom>
            <a:noFill/>
            <a:ln>
              <a:noFill/>
            </a:ln>
          </p:spPr>
        </p:pic>
        <p:grpSp>
          <p:nvGrpSpPr>
            <p:cNvPr id="2081" name="Google Shape;2081;p32"/>
            <p:cNvGrpSpPr/>
            <p:nvPr/>
          </p:nvGrpSpPr>
          <p:grpSpPr>
            <a:xfrm>
              <a:off x="11698550" y="1830825"/>
              <a:ext cx="810150" cy="1371900"/>
              <a:chOff x="-1333525" y="144425"/>
              <a:chExt cx="810150" cy="1371900"/>
            </a:xfrm>
          </p:grpSpPr>
          <p:sp>
            <p:nvSpPr>
              <p:cNvPr id="2082" name="Google Shape;2082;p32"/>
              <p:cNvSpPr/>
              <p:nvPr/>
            </p:nvSpPr>
            <p:spPr>
              <a:xfrm>
                <a:off x="-976200" y="1080375"/>
                <a:ext cx="118175" cy="435950"/>
              </a:xfrm>
              <a:custGeom>
                <a:avLst/>
                <a:gdLst/>
                <a:ahLst/>
                <a:cxnLst/>
                <a:rect l="l" t="t" r="r" b="b"/>
                <a:pathLst>
                  <a:path w="4727" h="17438" extrusionOk="0">
                    <a:moveTo>
                      <a:pt x="541" y="1"/>
                    </a:moveTo>
                    <a:lnTo>
                      <a:pt x="425" y="20"/>
                    </a:lnTo>
                    <a:lnTo>
                      <a:pt x="328" y="59"/>
                    </a:lnTo>
                    <a:lnTo>
                      <a:pt x="251" y="97"/>
                    </a:lnTo>
                    <a:lnTo>
                      <a:pt x="155" y="175"/>
                    </a:lnTo>
                    <a:lnTo>
                      <a:pt x="97" y="252"/>
                    </a:lnTo>
                    <a:lnTo>
                      <a:pt x="58" y="329"/>
                    </a:lnTo>
                    <a:lnTo>
                      <a:pt x="20" y="445"/>
                    </a:lnTo>
                    <a:lnTo>
                      <a:pt x="1" y="541"/>
                    </a:lnTo>
                    <a:lnTo>
                      <a:pt x="1" y="16917"/>
                    </a:lnTo>
                    <a:lnTo>
                      <a:pt x="20" y="17013"/>
                    </a:lnTo>
                    <a:lnTo>
                      <a:pt x="58" y="17129"/>
                    </a:lnTo>
                    <a:lnTo>
                      <a:pt x="97" y="17206"/>
                    </a:lnTo>
                    <a:lnTo>
                      <a:pt x="155" y="17283"/>
                    </a:lnTo>
                    <a:lnTo>
                      <a:pt x="251" y="17361"/>
                    </a:lnTo>
                    <a:lnTo>
                      <a:pt x="328" y="17399"/>
                    </a:lnTo>
                    <a:lnTo>
                      <a:pt x="425" y="17438"/>
                    </a:lnTo>
                    <a:lnTo>
                      <a:pt x="4302" y="17438"/>
                    </a:lnTo>
                    <a:lnTo>
                      <a:pt x="4398" y="17399"/>
                    </a:lnTo>
                    <a:lnTo>
                      <a:pt x="4495" y="17361"/>
                    </a:lnTo>
                    <a:lnTo>
                      <a:pt x="4572" y="17283"/>
                    </a:lnTo>
                    <a:lnTo>
                      <a:pt x="4630" y="17206"/>
                    </a:lnTo>
                    <a:lnTo>
                      <a:pt x="4688" y="17129"/>
                    </a:lnTo>
                    <a:lnTo>
                      <a:pt x="4726" y="17013"/>
                    </a:lnTo>
                    <a:lnTo>
                      <a:pt x="4726" y="16917"/>
                    </a:lnTo>
                    <a:lnTo>
                      <a:pt x="4726" y="541"/>
                    </a:lnTo>
                    <a:lnTo>
                      <a:pt x="4726" y="445"/>
                    </a:lnTo>
                    <a:lnTo>
                      <a:pt x="4688" y="329"/>
                    </a:lnTo>
                    <a:lnTo>
                      <a:pt x="4630" y="252"/>
                    </a:lnTo>
                    <a:lnTo>
                      <a:pt x="4572" y="175"/>
                    </a:lnTo>
                    <a:lnTo>
                      <a:pt x="4495" y="97"/>
                    </a:lnTo>
                    <a:lnTo>
                      <a:pt x="4398" y="59"/>
                    </a:lnTo>
                    <a:lnTo>
                      <a:pt x="4302" y="20"/>
                    </a:lnTo>
                    <a:lnTo>
                      <a:pt x="4186" y="1"/>
                    </a:lnTo>
                    <a:close/>
                  </a:path>
                </a:pathLst>
              </a:custGeom>
              <a:gradFill>
                <a:gsLst>
                  <a:gs pos="0">
                    <a:srgbClr val="C27F69"/>
                  </a:gs>
                  <a:gs pos="100000">
                    <a:srgbClr val="724536"/>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3" name="Google Shape;2083;p32"/>
              <p:cNvSpPr/>
              <p:nvPr/>
            </p:nvSpPr>
            <p:spPr>
              <a:xfrm>
                <a:off x="-1331100" y="577925"/>
                <a:ext cx="807725" cy="717075"/>
              </a:xfrm>
              <a:custGeom>
                <a:avLst/>
                <a:gdLst/>
                <a:ahLst/>
                <a:cxnLst/>
                <a:rect l="l" t="t" r="r" b="b"/>
                <a:pathLst>
                  <a:path w="32309" h="28683" extrusionOk="0">
                    <a:moveTo>
                      <a:pt x="16993" y="0"/>
                    </a:moveTo>
                    <a:lnTo>
                      <a:pt x="16723" y="20"/>
                    </a:lnTo>
                    <a:lnTo>
                      <a:pt x="16453" y="39"/>
                    </a:lnTo>
                    <a:lnTo>
                      <a:pt x="16183" y="97"/>
                    </a:lnTo>
                    <a:lnTo>
                      <a:pt x="15913" y="155"/>
                    </a:lnTo>
                    <a:lnTo>
                      <a:pt x="15643" y="232"/>
                    </a:lnTo>
                    <a:lnTo>
                      <a:pt x="15373" y="328"/>
                    </a:lnTo>
                    <a:lnTo>
                      <a:pt x="15122" y="444"/>
                    </a:lnTo>
                    <a:lnTo>
                      <a:pt x="14852" y="579"/>
                    </a:lnTo>
                    <a:lnTo>
                      <a:pt x="14582" y="714"/>
                    </a:lnTo>
                    <a:lnTo>
                      <a:pt x="14062" y="1042"/>
                    </a:lnTo>
                    <a:lnTo>
                      <a:pt x="13541" y="1408"/>
                    </a:lnTo>
                    <a:lnTo>
                      <a:pt x="13039" y="1833"/>
                    </a:lnTo>
                    <a:lnTo>
                      <a:pt x="12519" y="2276"/>
                    </a:lnTo>
                    <a:lnTo>
                      <a:pt x="12017" y="2739"/>
                    </a:lnTo>
                    <a:lnTo>
                      <a:pt x="11516" y="3241"/>
                    </a:lnTo>
                    <a:lnTo>
                      <a:pt x="10975" y="3819"/>
                    </a:lnTo>
                    <a:lnTo>
                      <a:pt x="10435" y="4398"/>
                    </a:lnTo>
                    <a:lnTo>
                      <a:pt x="9915" y="5015"/>
                    </a:lnTo>
                    <a:lnTo>
                      <a:pt x="9413" y="5613"/>
                    </a:lnTo>
                    <a:lnTo>
                      <a:pt x="8931" y="6250"/>
                    </a:lnTo>
                    <a:lnTo>
                      <a:pt x="8449" y="6886"/>
                    </a:lnTo>
                    <a:lnTo>
                      <a:pt x="7986" y="7542"/>
                    </a:lnTo>
                    <a:lnTo>
                      <a:pt x="7542" y="8198"/>
                    </a:lnTo>
                    <a:lnTo>
                      <a:pt x="7118" y="8873"/>
                    </a:lnTo>
                    <a:lnTo>
                      <a:pt x="6693" y="9548"/>
                    </a:lnTo>
                    <a:lnTo>
                      <a:pt x="6288" y="10223"/>
                    </a:lnTo>
                    <a:lnTo>
                      <a:pt x="5883" y="10918"/>
                    </a:lnTo>
                    <a:lnTo>
                      <a:pt x="5498" y="11631"/>
                    </a:lnTo>
                    <a:lnTo>
                      <a:pt x="5131" y="12326"/>
                    </a:lnTo>
                    <a:lnTo>
                      <a:pt x="4417" y="13753"/>
                    </a:lnTo>
                    <a:lnTo>
                      <a:pt x="3916" y="14775"/>
                    </a:lnTo>
                    <a:lnTo>
                      <a:pt x="3376" y="15798"/>
                    </a:lnTo>
                    <a:lnTo>
                      <a:pt x="2836" y="16801"/>
                    </a:lnTo>
                    <a:lnTo>
                      <a:pt x="2315" y="17842"/>
                    </a:lnTo>
                    <a:lnTo>
                      <a:pt x="1813" y="18864"/>
                    </a:lnTo>
                    <a:lnTo>
                      <a:pt x="1331" y="19906"/>
                    </a:lnTo>
                    <a:lnTo>
                      <a:pt x="1119" y="20446"/>
                    </a:lnTo>
                    <a:lnTo>
                      <a:pt x="907" y="20986"/>
                    </a:lnTo>
                    <a:lnTo>
                      <a:pt x="714" y="21507"/>
                    </a:lnTo>
                    <a:lnTo>
                      <a:pt x="540" y="22066"/>
                    </a:lnTo>
                    <a:lnTo>
                      <a:pt x="367" y="22645"/>
                    </a:lnTo>
                    <a:lnTo>
                      <a:pt x="213" y="23243"/>
                    </a:lnTo>
                    <a:lnTo>
                      <a:pt x="135" y="23609"/>
                    </a:lnTo>
                    <a:lnTo>
                      <a:pt x="77" y="23995"/>
                    </a:lnTo>
                    <a:lnTo>
                      <a:pt x="20" y="24400"/>
                    </a:lnTo>
                    <a:lnTo>
                      <a:pt x="0" y="24786"/>
                    </a:lnTo>
                    <a:lnTo>
                      <a:pt x="0" y="25172"/>
                    </a:lnTo>
                    <a:lnTo>
                      <a:pt x="20" y="25558"/>
                    </a:lnTo>
                    <a:lnTo>
                      <a:pt x="97" y="25924"/>
                    </a:lnTo>
                    <a:lnTo>
                      <a:pt x="193" y="26310"/>
                    </a:lnTo>
                    <a:lnTo>
                      <a:pt x="270" y="26483"/>
                    </a:lnTo>
                    <a:lnTo>
                      <a:pt x="367" y="26657"/>
                    </a:lnTo>
                    <a:lnTo>
                      <a:pt x="463" y="26831"/>
                    </a:lnTo>
                    <a:lnTo>
                      <a:pt x="579" y="27004"/>
                    </a:lnTo>
                    <a:lnTo>
                      <a:pt x="695" y="27159"/>
                    </a:lnTo>
                    <a:lnTo>
                      <a:pt x="830" y="27294"/>
                    </a:lnTo>
                    <a:lnTo>
                      <a:pt x="965" y="27429"/>
                    </a:lnTo>
                    <a:lnTo>
                      <a:pt x="1119" y="27544"/>
                    </a:lnTo>
                    <a:lnTo>
                      <a:pt x="1273" y="27660"/>
                    </a:lnTo>
                    <a:lnTo>
                      <a:pt x="1447" y="27756"/>
                    </a:lnTo>
                    <a:lnTo>
                      <a:pt x="1621" y="27834"/>
                    </a:lnTo>
                    <a:lnTo>
                      <a:pt x="1794" y="27911"/>
                    </a:lnTo>
                    <a:lnTo>
                      <a:pt x="1987" y="27949"/>
                    </a:lnTo>
                    <a:lnTo>
                      <a:pt x="2161" y="27969"/>
                    </a:lnTo>
                    <a:lnTo>
                      <a:pt x="2354" y="27988"/>
                    </a:lnTo>
                    <a:lnTo>
                      <a:pt x="2546" y="27969"/>
                    </a:lnTo>
                    <a:lnTo>
                      <a:pt x="2836" y="27911"/>
                    </a:lnTo>
                    <a:lnTo>
                      <a:pt x="3106" y="27814"/>
                    </a:lnTo>
                    <a:lnTo>
                      <a:pt x="3357" y="27679"/>
                    </a:lnTo>
                    <a:lnTo>
                      <a:pt x="3607" y="27525"/>
                    </a:lnTo>
                    <a:lnTo>
                      <a:pt x="3839" y="27332"/>
                    </a:lnTo>
                    <a:lnTo>
                      <a:pt x="4070" y="27139"/>
                    </a:lnTo>
                    <a:lnTo>
                      <a:pt x="4514" y="26715"/>
                    </a:lnTo>
                    <a:lnTo>
                      <a:pt x="4957" y="26310"/>
                    </a:lnTo>
                    <a:lnTo>
                      <a:pt x="5189" y="26117"/>
                    </a:lnTo>
                    <a:lnTo>
                      <a:pt x="5440" y="25943"/>
                    </a:lnTo>
                    <a:lnTo>
                      <a:pt x="5671" y="25808"/>
                    </a:lnTo>
                    <a:lnTo>
                      <a:pt x="5941" y="25693"/>
                    </a:lnTo>
                    <a:lnTo>
                      <a:pt x="6211" y="25615"/>
                    </a:lnTo>
                    <a:lnTo>
                      <a:pt x="6346" y="25596"/>
                    </a:lnTo>
                    <a:lnTo>
                      <a:pt x="6501" y="25577"/>
                    </a:lnTo>
                    <a:lnTo>
                      <a:pt x="6771" y="25596"/>
                    </a:lnTo>
                    <a:lnTo>
                      <a:pt x="7041" y="25635"/>
                    </a:lnTo>
                    <a:lnTo>
                      <a:pt x="7291" y="25731"/>
                    </a:lnTo>
                    <a:lnTo>
                      <a:pt x="7523" y="25847"/>
                    </a:lnTo>
                    <a:lnTo>
                      <a:pt x="7754" y="25982"/>
                    </a:lnTo>
                    <a:lnTo>
                      <a:pt x="7966" y="26156"/>
                    </a:lnTo>
                    <a:lnTo>
                      <a:pt x="8159" y="26329"/>
                    </a:lnTo>
                    <a:lnTo>
                      <a:pt x="8352" y="26541"/>
                    </a:lnTo>
                    <a:lnTo>
                      <a:pt x="8738" y="26966"/>
                    </a:lnTo>
                    <a:lnTo>
                      <a:pt x="9104" y="27390"/>
                    </a:lnTo>
                    <a:lnTo>
                      <a:pt x="9278" y="27602"/>
                    </a:lnTo>
                    <a:lnTo>
                      <a:pt x="9471" y="27795"/>
                    </a:lnTo>
                    <a:lnTo>
                      <a:pt x="9664" y="27969"/>
                    </a:lnTo>
                    <a:lnTo>
                      <a:pt x="9876" y="28142"/>
                    </a:lnTo>
                    <a:lnTo>
                      <a:pt x="10165" y="28335"/>
                    </a:lnTo>
                    <a:lnTo>
                      <a:pt x="10474" y="28489"/>
                    </a:lnTo>
                    <a:lnTo>
                      <a:pt x="10783" y="28586"/>
                    </a:lnTo>
                    <a:lnTo>
                      <a:pt x="11091" y="28663"/>
                    </a:lnTo>
                    <a:lnTo>
                      <a:pt x="11400" y="28682"/>
                    </a:lnTo>
                    <a:lnTo>
                      <a:pt x="11708" y="28682"/>
                    </a:lnTo>
                    <a:lnTo>
                      <a:pt x="12017" y="28624"/>
                    </a:lnTo>
                    <a:lnTo>
                      <a:pt x="12326" y="28567"/>
                    </a:lnTo>
                    <a:lnTo>
                      <a:pt x="12634" y="28451"/>
                    </a:lnTo>
                    <a:lnTo>
                      <a:pt x="12924" y="28335"/>
                    </a:lnTo>
                    <a:lnTo>
                      <a:pt x="13213" y="28162"/>
                    </a:lnTo>
                    <a:lnTo>
                      <a:pt x="13483" y="27988"/>
                    </a:lnTo>
                    <a:lnTo>
                      <a:pt x="13753" y="27795"/>
                    </a:lnTo>
                    <a:lnTo>
                      <a:pt x="14004" y="27564"/>
                    </a:lnTo>
                    <a:lnTo>
                      <a:pt x="14235" y="27332"/>
                    </a:lnTo>
                    <a:lnTo>
                      <a:pt x="14467" y="27081"/>
                    </a:lnTo>
                    <a:lnTo>
                      <a:pt x="14698" y="26811"/>
                    </a:lnTo>
                    <a:lnTo>
                      <a:pt x="14949" y="26561"/>
                    </a:lnTo>
                    <a:lnTo>
                      <a:pt x="15200" y="26310"/>
                    </a:lnTo>
                    <a:lnTo>
                      <a:pt x="15489" y="26098"/>
                    </a:lnTo>
                    <a:lnTo>
                      <a:pt x="15643" y="26001"/>
                    </a:lnTo>
                    <a:lnTo>
                      <a:pt x="15778" y="25905"/>
                    </a:lnTo>
                    <a:lnTo>
                      <a:pt x="15933" y="25847"/>
                    </a:lnTo>
                    <a:lnTo>
                      <a:pt x="16087" y="25789"/>
                    </a:lnTo>
                    <a:lnTo>
                      <a:pt x="16241" y="25750"/>
                    </a:lnTo>
                    <a:lnTo>
                      <a:pt x="16415" y="25731"/>
                    </a:lnTo>
                    <a:lnTo>
                      <a:pt x="16569" y="25750"/>
                    </a:lnTo>
                    <a:lnTo>
                      <a:pt x="16743" y="25770"/>
                    </a:lnTo>
                    <a:lnTo>
                      <a:pt x="16974" y="25828"/>
                    </a:lnTo>
                    <a:lnTo>
                      <a:pt x="17186" y="25924"/>
                    </a:lnTo>
                    <a:lnTo>
                      <a:pt x="17379" y="26040"/>
                    </a:lnTo>
                    <a:lnTo>
                      <a:pt x="17572" y="26175"/>
                    </a:lnTo>
                    <a:lnTo>
                      <a:pt x="18170" y="26599"/>
                    </a:lnTo>
                    <a:lnTo>
                      <a:pt x="18787" y="26985"/>
                    </a:lnTo>
                    <a:lnTo>
                      <a:pt x="19115" y="27178"/>
                    </a:lnTo>
                    <a:lnTo>
                      <a:pt x="19424" y="27332"/>
                    </a:lnTo>
                    <a:lnTo>
                      <a:pt x="19771" y="27467"/>
                    </a:lnTo>
                    <a:lnTo>
                      <a:pt x="20099" y="27583"/>
                    </a:lnTo>
                    <a:lnTo>
                      <a:pt x="20465" y="27660"/>
                    </a:lnTo>
                    <a:lnTo>
                      <a:pt x="20832" y="27699"/>
                    </a:lnTo>
                    <a:lnTo>
                      <a:pt x="21025" y="27699"/>
                    </a:lnTo>
                    <a:lnTo>
                      <a:pt x="21198" y="27679"/>
                    </a:lnTo>
                    <a:lnTo>
                      <a:pt x="21391" y="27660"/>
                    </a:lnTo>
                    <a:lnTo>
                      <a:pt x="21565" y="27621"/>
                    </a:lnTo>
                    <a:lnTo>
                      <a:pt x="21738" y="27583"/>
                    </a:lnTo>
                    <a:lnTo>
                      <a:pt x="21912" y="27525"/>
                    </a:lnTo>
                    <a:lnTo>
                      <a:pt x="22066" y="27448"/>
                    </a:lnTo>
                    <a:lnTo>
                      <a:pt x="22221" y="27351"/>
                    </a:lnTo>
                    <a:lnTo>
                      <a:pt x="22375" y="27255"/>
                    </a:lnTo>
                    <a:lnTo>
                      <a:pt x="22510" y="27159"/>
                    </a:lnTo>
                    <a:lnTo>
                      <a:pt x="22645" y="27023"/>
                    </a:lnTo>
                    <a:lnTo>
                      <a:pt x="22741" y="26888"/>
                    </a:lnTo>
                    <a:lnTo>
                      <a:pt x="22896" y="26657"/>
                    </a:lnTo>
                    <a:lnTo>
                      <a:pt x="23031" y="26426"/>
                    </a:lnTo>
                    <a:lnTo>
                      <a:pt x="23166" y="26175"/>
                    </a:lnTo>
                    <a:lnTo>
                      <a:pt x="23301" y="25943"/>
                    </a:lnTo>
                    <a:lnTo>
                      <a:pt x="23455" y="25731"/>
                    </a:lnTo>
                    <a:lnTo>
                      <a:pt x="23532" y="25654"/>
                    </a:lnTo>
                    <a:lnTo>
                      <a:pt x="23629" y="25577"/>
                    </a:lnTo>
                    <a:lnTo>
                      <a:pt x="23725" y="25519"/>
                    </a:lnTo>
                    <a:lnTo>
                      <a:pt x="23822" y="25461"/>
                    </a:lnTo>
                    <a:lnTo>
                      <a:pt x="23937" y="25423"/>
                    </a:lnTo>
                    <a:lnTo>
                      <a:pt x="24072" y="25423"/>
                    </a:lnTo>
                    <a:lnTo>
                      <a:pt x="24227" y="25442"/>
                    </a:lnTo>
                    <a:lnTo>
                      <a:pt x="24400" y="25480"/>
                    </a:lnTo>
                    <a:lnTo>
                      <a:pt x="24554" y="25538"/>
                    </a:lnTo>
                    <a:lnTo>
                      <a:pt x="24689" y="25615"/>
                    </a:lnTo>
                    <a:lnTo>
                      <a:pt x="25133" y="25885"/>
                    </a:lnTo>
                    <a:lnTo>
                      <a:pt x="25557" y="26156"/>
                    </a:lnTo>
                    <a:lnTo>
                      <a:pt x="26425" y="26696"/>
                    </a:lnTo>
                    <a:lnTo>
                      <a:pt x="26850" y="26966"/>
                    </a:lnTo>
                    <a:lnTo>
                      <a:pt x="27293" y="27197"/>
                    </a:lnTo>
                    <a:lnTo>
                      <a:pt x="27737" y="27429"/>
                    </a:lnTo>
                    <a:lnTo>
                      <a:pt x="28200" y="27602"/>
                    </a:lnTo>
                    <a:lnTo>
                      <a:pt x="28451" y="27679"/>
                    </a:lnTo>
                    <a:lnTo>
                      <a:pt x="28701" y="27737"/>
                    </a:lnTo>
                    <a:lnTo>
                      <a:pt x="28952" y="27776"/>
                    </a:lnTo>
                    <a:lnTo>
                      <a:pt x="29222" y="27795"/>
                    </a:lnTo>
                    <a:lnTo>
                      <a:pt x="29724" y="27795"/>
                    </a:lnTo>
                    <a:lnTo>
                      <a:pt x="29994" y="27756"/>
                    </a:lnTo>
                    <a:lnTo>
                      <a:pt x="30245" y="27718"/>
                    </a:lnTo>
                    <a:lnTo>
                      <a:pt x="30476" y="27660"/>
                    </a:lnTo>
                    <a:lnTo>
                      <a:pt x="30707" y="27564"/>
                    </a:lnTo>
                    <a:lnTo>
                      <a:pt x="30939" y="27467"/>
                    </a:lnTo>
                    <a:lnTo>
                      <a:pt x="31151" y="27351"/>
                    </a:lnTo>
                    <a:lnTo>
                      <a:pt x="31344" y="27197"/>
                    </a:lnTo>
                    <a:lnTo>
                      <a:pt x="31518" y="27043"/>
                    </a:lnTo>
                    <a:lnTo>
                      <a:pt x="31672" y="26850"/>
                    </a:lnTo>
                    <a:lnTo>
                      <a:pt x="31807" y="26638"/>
                    </a:lnTo>
                    <a:lnTo>
                      <a:pt x="31942" y="26387"/>
                    </a:lnTo>
                    <a:lnTo>
                      <a:pt x="32058" y="26117"/>
                    </a:lnTo>
                    <a:lnTo>
                      <a:pt x="32135" y="25847"/>
                    </a:lnTo>
                    <a:lnTo>
                      <a:pt x="32212" y="25558"/>
                    </a:lnTo>
                    <a:lnTo>
                      <a:pt x="32270" y="25249"/>
                    </a:lnTo>
                    <a:lnTo>
                      <a:pt x="32289" y="24940"/>
                    </a:lnTo>
                    <a:lnTo>
                      <a:pt x="32308" y="24612"/>
                    </a:lnTo>
                    <a:lnTo>
                      <a:pt x="32308" y="24285"/>
                    </a:lnTo>
                    <a:lnTo>
                      <a:pt x="32289" y="23957"/>
                    </a:lnTo>
                    <a:lnTo>
                      <a:pt x="32251" y="23609"/>
                    </a:lnTo>
                    <a:lnTo>
                      <a:pt x="32212" y="23262"/>
                    </a:lnTo>
                    <a:lnTo>
                      <a:pt x="32135" y="22915"/>
                    </a:lnTo>
                    <a:lnTo>
                      <a:pt x="31980" y="22201"/>
                    </a:lnTo>
                    <a:lnTo>
                      <a:pt x="31788" y="21488"/>
                    </a:lnTo>
                    <a:lnTo>
                      <a:pt x="31556" y="20774"/>
                    </a:lnTo>
                    <a:lnTo>
                      <a:pt x="31305" y="20080"/>
                    </a:lnTo>
                    <a:lnTo>
                      <a:pt x="31016" y="19405"/>
                    </a:lnTo>
                    <a:lnTo>
                      <a:pt x="30727" y="18749"/>
                    </a:lnTo>
                    <a:lnTo>
                      <a:pt x="30418" y="18132"/>
                    </a:lnTo>
                    <a:lnTo>
                      <a:pt x="30129" y="17572"/>
                    </a:lnTo>
                    <a:lnTo>
                      <a:pt x="29839" y="17051"/>
                    </a:lnTo>
                    <a:lnTo>
                      <a:pt x="29569" y="16588"/>
                    </a:lnTo>
                    <a:lnTo>
                      <a:pt x="29049" y="15720"/>
                    </a:lnTo>
                    <a:lnTo>
                      <a:pt x="28509" y="14795"/>
                    </a:lnTo>
                    <a:lnTo>
                      <a:pt x="27428" y="12827"/>
                    </a:lnTo>
                    <a:lnTo>
                      <a:pt x="26310" y="10763"/>
                    </a:lnTo>
                    <a:lnTo>
                      <a:pt x="25133" y="8680"/>
                    </a:lnTo>
                    <a:lnTo>
                      <a:pt x="24535" y="7639"/>
                    </a:lnTo>
                    <a:lnTo>
                      <a:pt x="23937" y="6616"/>
                    </a:lnTo>
                    <a:lnTo>
                      <a:pt x="23320" y="5633"/>
                    </a:lnTo>
                    <a:lnTo>
                      <a:pt x="22683" y="4687"/>
                    </a:lnTo>
                    <a:lnTo>
                      <a:pt x="22028" y="3781"/>
                    </a:lnTo>
                    <a:lnTo>
                      <a:pt x="21700" y="3337"/>
                    </a:lnTo>
                    <a:lnTo>
                      <a:pt x="21372" y="2932"/>
                    </a:lnTo>
                    <a:lnTo>
                      <a:pt x="21044" y="2527"/>
                    </a:lnTo>
                    <a:lnTo>
                      <a:pt x="20697" y="2141"/>
                    </a:lnTo>
                    <a:lnTo>
                      <a:pt x="20369" y="1775"/>
                    </a:lnTo>
                    <a:lnTo>
                      <a:pt x="20022" y="1428"/>
                    </a:lnTo>
                    <a:lnTo>
                      <a:pt x="19752" y="1158"/>
                    </a:lnTo>
                    <a:lnTo>
                      <a:pt x="19462" y="945"/>
                    </a:lnTo>
                    <a:lnTo>
                      <a:pt x="19192" y="733"/>
                    </a:lnTo>
                    <a:lnTo>
                      <a:pt x="18903" y="560"/>
                    </a:lnTo>
                    <a:lnTo>
                      <a:pt x="18633" y="405"/>
                    </a:lnTo>
                    <a:lnTo>
                      <a:pt x="18363" y="290"/>
                    </a:lnTo>
                    <a:lnTo>
                      <a:pt x="18093" y="174"/>
                    </a:lnTo>
                    <a:lnTo>
                      <a:pt x="17804" y="97"/>
                    </a:lnTo>
                    <a:lnTo>
                      <a:pt x="17533" y="58"/>
                    </a:lnTo>
                    <a:lnTo>
                      <a:pt x="17263" y="20"/>
                    </a:lnTo>
                    <a:lnTo>
                      <a:pt x="16993" y="0"/>
                    </a:lnTo>
                    <a:close/>
                  </a:path>
                </a:pathLst>
              </a:custGeom>
              <a:gradFill>
                <a:gsLst>
                  <a:gs pos="0">
                    <a:srgbClr val="8CC396"/>
                  </a:gs>
                  <a:gs pos="100000">
                    <a:srgbClr val="4D7F56"/>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4" name="Google Shape;2084;p32"/>
              <p:cNvSpPr/>
              <p:nvPr/>
            </p:nvSpPr>
            <p:spPr>
              <a:xfrm>
                <a:off x="-1333525" y="1090025"/>
                <a:ext cx="805800" cy="208825"/>
              </a:xfrm>
              <a:custGeom>
                <a:avLst/>
                <a:gdLst/>
                <a:ahLst/>
                <a:cxnLst/>
                <a:rect l="l" t="t" r="r" b="b"/>
                <a:pathLst>
                  <a:path w="32232" h="8353" extrusionOk="0">
                    <a:moveTo>
                      <a:pt x="22510" y="1"/>
                    </a:moveTo>
                    <a:lnTo>
                      <a:pt x="22356" y="20"/>
                    </a:lnTo>
                    <a:lnTo>
                      <a:pt x="22183" y="39"/>
                    </a:lnTo>
                    <a:lnTo>
                      <a:pt x="22009" y="78"/>
                    </a:lnTo>
                    <a:lnTo>
                      <a:pt x="21700" y="174"/>
                    </a:lnTo>
                    <a:lnTo>
                      <a:pt x="21392" y="309"/>
                    </a:lnTo>
                    <a:lnTo>
                      <a:pt x="21083" y="464"/>
                    </a:lnTo>
                    <a:lnTo>
                      <a:pt x="20813" y="657"/>
                    </a:lnTo>
                    <a:lnTo>
                      <a:pt x="20273" y="1004"/>
                    </a:lnTo>
                    <a:lnTo>
                      <a:pt x="19887" y="1274"/>
                    </a:lnTo>
                    <a:lnTo>
                      <a:pt x="19501" y="1524"/>
                    </a:lnTo>
                    <a:lnTo>
                      <a:pt x="19096" y="1756"/>
                    </a:lnTo>
                    <a:lnTo>
                      <a:pt x="18691" y="1968"/>
                    </a:lnTo>
                    <a:lnTo>
                      <a:pt x="18286" y="2142"/>
                    </a:lnTo>
                    <a:lnTo>
                      <a:pt x="18074" y="2200"/>
                    </a:lnTo>
                    <a:lnTo>
                      <a:pt x="17862" y="2257"/>
                    </a:lnTo>
                    <a:lnTo>
                      <a:pt x="17650" y="2296"/>
                    </a:lnTo>
                    <a:lnTo>
                      <a:pt x="17418" y="2335"/>
                    </a:lnTo>
                    <a:lnTo>
                      <a:pt x="16994" y="2335"/>
                    </a:lnTo>
                    <a:lnTo>
                      <a:pt x="16627" y="2296"/>
                    </a:lnTo>
                    <a:lnTo>
                      <a:pt x="16261" y="2219"/>
                    </a:lnTo>
                    <a:lnTo>
                      <a:pt x="15914" y="2103"/>
                    </a:lnTo>
                    <a:lnTo>
                      <a:pt x="15547" y="1987"/>
                    </a:lnTo>
                    <a:lnTo>
                      <a:pt x="15084" y="1852"/>
                    </a:lnTo>
                    <a:lnTo>
                      <a:pt x="14602" y="1717"/>
                    </a:lnTo>
                    <a:lnTo>
                      <a:pt x="14371" y="1679"/>
                    </a:lnTo>
                    <a:lnTo>
                      <a:pt x="14120" y="1640"/>
                    </a:lnTo>
                    <a:lnTo>
                      <a:pt x="13869" y="1640"/>
                    </a:lnTo>
                    <a:lnTo>
                      <a:pt x="13618" y="1660"/>
                    </a:lnTo>
                    <a:lnTo>
                      <a:pt x="13426" y="1698"/>
                    </a:lnTo>
                    <a:lnTo>
                      <a:pt x="13213" y="1737"/>
                    </a:lnTo>
                    <a:lnTo>
                      <a:pt x="13021" y="1795"/>
                    </a:lnTo>
                    <a:lnTo>
                      <a:pt x="12828" y="1872"/>
                    </a:lnTo>
                    <a:lnTo>
                      <a:pt x="12461" y="2026"/>
                    </a:lnTo>
                    <a:lnTo>
                      <a:pt x="12095" y="2219"/>
                    </a:lnTo>
                    <a:lnTo>
                      <a:pt x="11670" y="2412"/>
                    </a:lnTo>
                    <a:lnTo>
                      <a:pt x="11458" y="2508"/>
                    </a:lnTo>
                    <a:lnTo>
                      <a:pt x="11246" y="2605"/>
                    </a:lnTo>
                    <a:lnTo>
                      <a:pt x="10860" y="2720"/>
                    </a:lnTo>
                    <a:lnTo>
                      <a:pt x="10455" y="2798"/>
                    </a:lnTo>
                    <a:lnTo>
                      <a:pt x="10050" y="2836"/>
                    </a:lnTo>
                    <a:lnTo>
                      <a:pt x="9626" y="2855"/>
                    </a:lnTo>
                    <a:lnTo>
                      <a:pt x="9201" y="2855"/>
                    </a:lnTo>
                    <a:lnTo>
                      <a:pt x="8796" y="2836"/>
                    </a:lnTo>
                    <a:lnTo>
                      <a:pt x="7948" y="2759"/>
                    </a:lnTo>
                    <a:lnTo>
                      <a:pt x="7446" y="2701"/>
                    </a:lnTo>
                    <a:lnTo>
                      <a:pt x="6925" y="2663"/>
                    </a:lnTo>
                    <a:lnTo>
                      <a:pt x="6231" y="2643"/>
                    </a:lnTo>
                    <a:lnTo>
                      <a:pt x="5517" y="2663"/>
                    </a:lnTo>
                    <a:lnTo>
                      <a:pt x="4823" y="2720"/>
                    </a:lnTo>
                    <a:lnTo>
                      <a:pt x="4129" y="2817"/>
                    </a:lnTo>
                    <a:lnTo>
                      <a:pt x="3434" y="2933"/>
                    </a:lnTo>
                    <a:lnTo>
                      <a:pt x="2740" y="3106"/>
                    </a:lnTo>
                    <a:lnTo>
                      <a:pt x="2084" y="3318"/>
                    </a:lnTo>
                    <a:lnTo>
                      <a:pt x="1409" y="3550"/>
                    </a:lnTo>
                    <a:lnTo>
                      <a:pt x="1409" y="3569"/>
                    </a:lnTo>
                    <a:lnTo>
                      <a:pt x="1158" y="3666"/>
                    </a:lnTo>
                    <a:lnTo>
                      <a:pt x="927" y="3762"/>
                    </a:lnTo>
                    <a:lnTo>
                      <a:pt x="695" y="3897"/>
                    </a:lnTo>
                    <a:lnTo>
                      <a:pt x="483" y="4051"/>
                    </a:lnTo>
                    <a:lnTo>
                      <a:pt x="387" y="4128"/>
                    </a:lnTo>
                    <a:lnTo>
                      <a:pt x="310" y="4225"/>
                    </a:lnTo>
                    <a:lnTo>
                      <a:pt x="232" y="4321"/>
                    </a:lnTo>
                    <a:lnTo>
                      <a:pt x="155" y="4437"/>
                    </a:lnTo>
                    <a:lnTo>
                      <a:pt x="97" y="4572"/>
                    </a:lnTo>
                    <a:lnTo>
                      <a:pt x="59" y="4707"/>
                    </a:lnTo>
                    <a:lnTo>
                      <a:pt x="20" y="4842"/>
                    </a:lnTo>
                    <a:lnTo>
                      <a:pt x="1" y="5016"/>
                    </a:lnTo>
                    <a:lnTo>
                      <a:pt x="1" y="5324"/>
                    </a:lnTo>
                    <a:lnTo>
                      <a:pt x="20" y="5614"/>
                    </a:lnTo>
                    <a:lnTo>
                      <a:pt x="97" y="5884"/>
                    </a:lnTo>
                    <a:lnTo>
                      <a:pt x="213" y="6115"/>
                    </a:lnTo>
                    <a:lnTo>
                      <a:pt x="348" y="6366"/>
                    </a:lnTo>
                    <a:lnTo>
                      <a:pt x="522" y="6578"/>
                    </a:lnTo>
                    <a:lnTo>
                      <a:pt x="715" y="6810"/>
                    </a:lnTo>
                    <a:lnTo>
                      <a:pt x="946" y="7022"/>
                    </a:lnTo>
                    <a:lnTo>
                      <a:pt x="1139" y="7176"/>
                    </a:lnTo>
                    <a:lnTo>
                      <a:pt x="1351" y="7330"/>
                    </a:lnTo>
                    <a:lnTo>
                      <a:pt x="1563" y="7446"/>
                    </a:lnTo>
                    <a:lnTo>
                      <a:pt x="1775" y="7523"/>
                    </a:lnTo>
                    <a:lnTo>
                      <a:pt x="1988" y="7600"/>
                    </a:lnTo>
                    <a:lnTo>
                      <a:pt x="2219" y="7639"/>
                    </a:lnTo>
                    <a:lnTo>
                      <a:pt x="2431" y="7639"/>
                    </a:lnTo>
                    <a:lnTo>
                      <a:pt x="2663" y="7620"/>
                    </a:lnTo>
                    <a:lnTo>
                      <a:pt x="2952" y="7562"/>
                    </a:lnTo>
                    <a:lnTo>
                      <a:pt x="3222" y="7465"/>
                    </a:lnTo>
                    <a:lnTo>
                      <a:pt x="3492" y="7330"/>
                    </a:lnTo>
                    <a:lnTo>
                      <a:pt x="3743" y="7176"/>
                    </a:lnTo>
                    <a:lnTo>
                      <a:pt x="3974" y="7002"/>
                    </a:lnTo>
                    <a:lnTo>
                      <a:pt x="4206" y="6810"/>
                    </a:lnTo>
                    <a:lnTo>
                      <a:pt x="4649" y="6385"/>
                    </a:lnTo>
                    <a:lnTo>
                      <a:pt x="5112" y="5961"/>
                    </a:lnTo>
                    <a:lnTo>
                      <a:pt x="5344" y="5787"/>
                    </a:lnTo>
                    <a:lnTo>
                      <a:pt x="5575" y="5614"/>
                    </a:lnTo>
                    <a:lnTo>
                      <a:pt x="5807" y="5459"/>
                    </a:lnTo>
                    <a:lnTo>
                      <a:pt x="6057" y="5344"/>
                    </a:lnTo>
                    <a:lnTo>
                      <a:pt x="6327" y="5266"/>
                    </a:lnTo>
                    <a:lnTo>
                      <a:pt x="6463" y="5247"/>
                    </a:lnTo>
                    <a:lnTo>
                      <a:pt x="6598" y="5228"/>
                    </a:lnTo>
                    <a:lnTo>
                      <a:pt x="6771" y="5247"/>
                    </a:lnTo>
                    <a:lnTo>
                      <a:pt x="6945" y="5247"/>
                    </a:lnTo>
                    <a:lnTo>
                      <a:pt x="7099" y="5286"/>
                    </a:lnTo>
                    <a:lnTo>
                      <a:pt x="7273" y="5344"/>
                    </a:lnTo>
                    <a:lnTo>
                      <a:pt x="7408" y="5401"/>
                    </a:lnTo>
                    <a:lnTo>
                      <a:pt x="7562" y="5479"/>
                    </a:lnTo>
                    <a:lnTo>
                      <a:pt x="7697" y="5575"/>
                    </a:lnTo>
                    <a:lnTo>
                      <a:pt x="7832" y="5672"/>
                    </a:lnTo>
                    <a:lnTo>
                      <a:pt x="8102" y="5884"/>
                    </a:lnTo>
                    <a:lnTo>
                      <a:pt x="8353" y="6134"/>
                    </a:lnTo>
                    <a:lnTo>
                      <a:pt x="8584" y="6424"/>
                    </a:lnTo>
                    <a:lnTo>
                      <a:pt x="8835" y="6694"/>
                    </a:lnTo>
                    <a:lnTo>
                      <a:pt x="9086" y="7002"/>
                    </a:lnTo>
                    <a:lnTo>
                      <a:pt x="9336" y="7272"/>
                    </a:lnTo>
                    <a:lnTo>
                      <a:pt x="9607" y="7542"/>
                    </a:lnTo>
                    <a:lnTo>
                      <a:pt x="9877" y="7774"/>
                    </a:lnTo>
                    <a:lnTo>
                      <a:pt x="10089" y="7909"/>
                    </a:lnTo>
                    <a:lnTo>
                      <a:pt x="10301" y="8025"/>
                    </a:lnTo>
                    <a:lnTo>
                      <a:pt x="10513" y="8121"/>
                    </a:lnTo>
                    <a:lnTo>
                      <a:pt x="10725" y="8218"/>
                    </a:lnTo>
                    <a:lnTo>
                      <a:pt x="10937" y="8275"/>
                    </a:lnTo>
                    <a:lnTo>
                      <a:pt x="11150" y="8314"/>
                    </a:lnTo>
                    <a:lnTo>
                      <a:pt x="11362" y="8333"/>
                    </a:lnTo>
                    <a:lnTo>
                      <a:pt x="11593" y="8353"/>
                    </a:lnTo>
                    <a:lnTo>
                      <a:pt x="11805" y="8333"/>
                    </a:lnTo>
                    <a:lnTo>
                      <a:pt x="12018" y="8314"/>
                    </a:lnTo>
                    <a:lnTo>
                      <a:pt x="12230" y="8275"/>
                    </a:lnTo>
                    <a:lnTo>
                      <a:pt x="12442" y="8218"/>
                    </a:lnTo>
                    <a:lnTo>
                      <a:pt x="12654" y="8160"/>
                    </a:lnTo>
                    <a:lnTo>
                      <a:pt x="12866" y="8063"/>
                    </a:lnTo>
                    <a:lnTo>
                      <a:pt x="13059" y="7986"/>
                    </a:lnTo>
                    <a:lnTo>
                      <a:pt x="13271" y="7870"/>
                    </a:lnTo>
                    <a:lnTo>
                      <a:pt x="13657" y="7639"/>
                    </a:lnTo>
                    <a:lnTo>
                      <a:pt x="14024" y="7350"/>
                    </a:lnTo>
                    <a:lnTo>
                      <a:pt x="14351" y="7041"/>
                    </a:lnTo>
                    <a:lnTo>
                      <a:pt x="14679" y="6694"/>
                    </a:lnTo>
                    <a:lnTo>
                      <a:pt x="14911" y="6424"/>
                    </a:lnTo>
                    <a:lnTo>
                      <a:pt x="15142" y="6173"/>
                    </a:lnTo>
                    <a:lnTo>
                      <a:pt x="15393" y="5922"/>
                    </a:lnTo>
                    <a:lnTo>
                      <a:pt x="15663" y="5729"/>
                    </a:lnTo>
                    <a:lnTo>
                      <a:pt x="15798" y="5633"/>
                    </a:lnTo>
                    <a:lnTo>
                      <a:pt x="15933" y="5556"/>
                    </a:lnTo>
                    <a:lnTo>
                      <a:pt x="16087" y="5498"/>
                    </a:lnTo>
                    <a:lnTo>
                      <a:pt x="16222" y="5440"/>
                    </a:lnTo>
                    <a:lnTo>
                      <a:pt x="16357" y="5421"/>
                    </a:lnTo>
                    <a:lnTo>
                      <a:pt x="16512" y="5401"/>
                    </a:lnTo>
                    <a:lnTo>
                      <a:pt x="16666" y="5401"/>
                    </a:lnTo>
                    <a:lnTo>
                      <a:pt x="16820" y="5421"/>
                    </a:lnTo>
                    <a:lnTo>
                      <a:pt x="17013" y="5479"/>
                    </a:lnTo>
                    <a:lnTo>
                      <a:pt x="17206" y="5575"/>
                    </a:lnTo>
                    <a:lnTo>
                      <a:pt x="17399" y="5691"/>
                    </a:lnTo>
                    <a:lnTo>
                      <a:pt x="17592" y="5807"/>
                    </a:lnTo>
                    <a:lnTo>
                      <a:pt x="17920" y="6038"/>
                    </a:lnTo>
                    <a:lnTo>
                      <a:pt x="18441" y="6385"/>
                    </a:lnTo>
                    <a:lnTo>
                      <a:pt x="18981" y="6732"/>
                    </a:lnTo>
                    <a:lnTo>
                      <a:pt x="19270" y="6887"/>
                    </a:lnTo>
                    <a:lnTo>
                      <a:pt x="19559" y="7022"/>
                    </a:lnTo>
                    <a:lnTo>
                      <a:pt x="19868" y="7137"/>
                    </a:lnTo>
                    <a:lnTo>
                      <a:pt x="20157" y="7234"/>
                    </a:lnTo>
                    <a:lnTo>
                      <a:pt x="20524" y="7311"/>
                    </a:lnTo>
                    <a:lnTo>
                      <a:pt x="20910" y="7350"/>
                    </a:lnTo>
                    <a:lnTo>
                      <a:pt x="21295" y="7350"/>
                    </a:lnTo>
                    <a:lnTo>
                      <a:pt x="21488" y="7330"/>
                    </a:lnTo>
                    <a:lnTo>
                      <a:pt x="21681" y="7292"/>
                    </a:lnTo>
                    <a:lnTo>
                      <a:pt x="21855" y="7234"/>
                    </a:lnTo>
                    <a:lnTo>
                      <a:pt x="22048" y="7176"/>
                    </a:lnTo>
                    <a:lnTo>
                      <a:pt x="22221" y="7099"/>
                    </a:lnTo>
                    <a:lnTo>
                      <a:pt x="22395" y="7002"/>
                    </a:lnTo>
                    <a:lnTo>
                      <a:pt x="22549" y="6906"/>
                    </a:lnTo>
                    <a:lnTo>
                      <a:pt x="22703" y="6771"/>
                    </a:lnTo>
                    <a:lnTo>
                      <a:pt x="22838" y="6636"/>
                    </a:lnTo>
                    <a:lnTo>
                      <a:pt x="22954" y="6482"/>
                    </a:lnTo>
                    <a:lnTo>
                      <a:pt x="23128" y="6231"/>
                    </a:lnTo>
                    <a:lnTo>
                      <a:pt x="23282" y="5961"/>
                    </a:lnTo>
                    <a:lnTo>
                      <a:pt x="23456" y="5633"/>
                    </a:lnTo>
                    <a:lnTo>
                      <a:pt x="23552" y="5479"/>
                    </a:lnTo>
                    <a:lnTo>
                      <a:pt x="23668" y="5344"/>
                    </a:lnTo>
                    <a:lnTo>
                      <a:pt x="23764" y="5247"/>
                    </a:lnTo>
                    <a:lnTo>
                      <a:pt x="23880" y="5151"/>
                    </a:lnTo>
                    <a:lnTo>
                      <a:pt x="24015" y="5093"/>
                    </a:lnTo>
                    <a:lnTo>
                      <a:pt x="24169" y="5074"/>
                    </a:lnTo>
                    <a:lnTo>
                      <a:pt x="24304" y="5093"/>
                    </a:lnTo>
                    <a:lnTo>
                      <a:pt x="24439" y="5131"/>
                    </a:lnTo>
                    <a:lnTo>
                      <a:pt x="24594" y="5189"/>
                    </a:lnTo>
                    <a:lnTo>
                      <a:pt x="24729" y="5266"/>
                    </a:lnTo>
                    <a:lnTo>
                      <a:pt x="25327" y="5614"/>
                    </a:lnTo>
                    <a:lnTo>
                      <a:pt x="25924" y="5999"/>
                    </a:lnTo>
                    <a:lnTo>
                      <a:pt x="26465" y="6347"/>
                    </a:lnTo>
                    <a:lnTo>
                      <a:pt x="27043" y="6694"/>
                    </a:lnTo>
                    <a:lnTo>
                      <a:pt x="27333" y="6848"/>
                    </a:lnTo>
                    <a:lnTo>
                      <a:pt x="27641" y="7002"/>
                    </a:lnTo>
                    <a:lnTo>
                      <a:pt x="27950" y="7137"/>
                    </a:lnTo>
                    <a:lnTo>
                      <a:pt x="28258" y="7253"/>
                    </a:lnTo>
                    <a:lnTo>
                      <a:pt x="28606" y="7350"/>
                    </a:lnTo>
                    <a:lnTo>
                      <a:pt x="28953" y="7427"/>
                    </a:lnTo>
                    <a:lnTo>
                      <a:pt x="29300" y="7465"/>
                    </a:lnTo>
                    <a:lnTo>
                      <a:pt x="29628" y="7465"/>
                    </a:lnTo>
                    <a:lnTo>
                      <a:pt x="29975" y="7446"/>
                    </a:lnTo>
                    <a:lnTo>
                      <a:pt x="30303" y="7388"/>
                    </a:lnTo>
                    <a:lnTo>
                      <a:pt x="30612" y="7311"/>
                    </a:lnTo>
                    <a:lnTo>
                      <a:pt x="30920" y="7195"/>
                    </a:lnTo>
                    <a:lnTo>
                      <a:pt x="31113" y="7099"/>
                    </a:lnTo>
                    <a:lnTo>
                      <a:pt x="31306" y="6983"/>
                    </a:lnTo>
                    <a:lnTo>
                      <a:pt x="31518" y="6867"/>
                    </a:lnTo>
                    <a:lnTo>
                      <a:pt x="31692" y="6713"/>
                    </a:lnTo>
                    <a:lnTo>
                      <a:pt x="31865" y="6559"/>
                    </a:lnTo>
                    <a:lnTo>
                      <a:pt x="32000" y="6385"/>
                    </a:lnTo>
                    <a:lnTo>
                      <a:pt x="32116" y="6212"/>
                    </a:lnTo>
                    <a:lnTo>
                      <a:pt x="32193" y="5999"/>
                    </a:lnTo>
                    <a:lnTo>
                      <a:pt x="32213" y="5903"/>
                    </a:lnTo>
                    <a:lnTo>
                      <a:pt x="32232" y="5787"/>
                    </a:lnTo>
                    <a:lnTo>
                      <a:pt x="32232" y="5691"/>
                    </a:lnTo>
                    <a:lnTo>
                      <a:pt x="32213" y="5575"/>
                    </a:lnTo>
                    <a:lnTo>
                      <a:pt x="32174" y="5479"/>
                    </a:lnTo>
                    <a:lnTo>
                      <a:pt x="32135" y="5382"/>
                    </a:lnTo>
                    <a:lnTo>
                      <a:pt x="32020" y="5170"/>
                    </a:lnTo>
                    <a:lnTo>
                      <a:pt x="31885" y="5016"/>
                    </a:lnTo>
                    <a:lnTo>
                      <a:pt x="31750" y="4881"/>
                    </a:lnTo>
                    <a:lnTo>
                      <a:pt x="31576" y="4784"/>
                    </a:lnTo>
                    <a:lnTo>
                      <a:pt x="31402" y="4688"/>
                    </a:lnTo>
                    <a:lnTo>
                      <a:pt x="31229" y="4611"/>
                    </a:lnTo>
                    <a:lnTo>
                      <a:pt x="31055" y="4572"/>
                    </a:lnTo>
                    <a:lnTo>
                      <a:pt x="30727" y="4495"/>
                    </a:lnTo>
                    <a:lnTo>
                      <a:pt x="30399" y="4456"/>
                    </a:lnTo>
                    <a:lnTo>
                      <a:pt x="30052" y="4456"/>
                    </a:lnTo>
                    <a:lnTo>
                      <a:pt x="29705" y="4437"/>
                    </a:lnTo>
                    <a:lnTo>
                      <a:pt x="29377" y="4398"/>
                    </a:lnTo>
                    <a:lnTo>
                      <a:pt x="29146" y="4360"/>
                    </a:lnTo>
                    <a:lnTo>
                      <a:pt x="28953" y="4302"/>
                    </a:lnTo>
                    <a:lnTo>
                      <a:pt x="28741" y="4225"/>
                    </a:lnTo>
                    <a:lnTo>
                      <a:pt x="28548" y="4148"/>
                    </a:lnTo>
                    <a:lnTo>
                      <a:pt x="28162" y="3974"/>
                    </a:lnTo>
                    <a:lnTo>
                      <a:pt x="27795" y="3743"/>
                    </a:lnTo>
                    <a:lnTo>
                      <a:pt x="27448" y="3511"/>
                    </a:lnTo>
                    <a:lnTo>
                      <a:pt x="27140" y="3241"/>
                    </a:lnTo>
                    <a:lnTo>
                      <a:pt x="26831" y="2990"/>
                    </a:lnTo>
                    <a:lnTo>
                      <a:pt x="26561" y="2720"/>
                    </a:lnTo>
                    <a:lnTo>
                      <a:pt x="26040" y="2200"/>
                    </a:lnTo>
                    <a:lnTo>
                      <a:pt x="25558" y="1717"/>
                    </a:lnTo>
                    <a:lnTo>
                      <a:pt x="25076" y="1254"/>
                    </a:lnTo>
                    <a:lnTo>
                      <a:pt x="24806" y="1042"/>
                    </a:lnTo>
                    <a:lnTo>
                      <a:pt x="24536" y="830"/>
                    </a:lnTo>
                    <a:lnTo>
                      <a:pt x="24266" y="637"/>
                    </a:lnTo>
                    <a:lnTo>
                      <a:pt x="23976" y="444"/>
                    </a:lnTo>
                    <a:lnTo>
                      <a:pt x="23648" y="271"/>
                    </a:lnTo>
                    <a:lnTo>
                      <a:pt x="23321" y="136"/>
                    </a:lnTo>
                    <a:lnTo>
                      <a:pt x="22993" y="59"/>
                    </a:lnTo>
                    <a:lnTo>
                      <a:pt x="22684" y="20"/>
                    </a:lnTo>
                    <a:lnTo>
                      <a:pt x="22510" y="1"/>
                    </a:lnTo>
                    <a:close/>
                  </a:path>
                </a:pathLst>
              </a:custGeom>
              <a:gradFill>
                <a:gsLst>
                  <a:gs pos="0">
                    <a:schemeClr val="lt1"/>
                  </a:gs>
                  <a:gs pos="100000">
                    <a:srgbClr val="B6C9DB"/>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 name="Google Shape;2085;p32"/>
              <p:cNvSpPr/>
              <p:nvPr/>
            </p:nvSpPr>
            <p:spPr>
              <a:xfrm>
                <a:off x="-1222125" y="353200"/>
                <a:ext cx="593150" cy="571950"/>
              </a:xfrm>
              <a:custGeom>
                <a:avLst/>
                <a:gdLst/>
                <a:ahLst/>
                <a:cxnLst/>
                <a:rect l="l" t="t" r="r" b="b"/>
                <a:pathLst>
                  <a:path w="23726" h="22878" extrusionOk="0">
                    <a:moveTo>
                      <a:pt x="12152" y="1"/>
                    </a:moveTo>
                    <a:lnTo>
                      <a:pt x="11940" y="39"/>
                    </a:lnTo>
                    <a:lnTo>
                      <a:pt x="11747" y="59"/>
                    </a:lnTo>
                    <a:lnTo>
                      <a:pt x="11535" y="117"/>
                    </a:lnTo>
                    <a:lnTo>
                      <a:pt x="11342" y="175"/>
                    </a:lnTo>
                    <a:lnTo>
                      <a:pt x="10937" y="329"/>
                    </a:lnTo>
                    <a:lnTo>
                      <a:pt x="10532" y="541"/>
                    </a:lnTo>
                    <a:lnTo>
                      <a:pt x="10127" y="792"/>
                    </a:lnTo>
                    <a:lnTo>
                      <a:pt x="9741" y="1081"/>
                    </a:lnTo>
                    <a:lnTo>
                      <a:pt x="9355" y="1390"/>
                    </a:lnTo>
                    <a:lnTo>
                      <a:pt x="8970" y="1718"/>
                    </a:lnTo>
                    <a:lnTo>
                      <a:pt x="8584" y="2084"/>
                    </a:lnTo>
                    <a:lnTo>
                      <a:pt x="8198" y="2451"/>
                    </a:lnTo>
                    <a:lnTo>
                      <a:pt x="7870" y="2817"/>
                    </a:lnTo>
                    <a:lnTo>
                      <a:pt x="7523" y="3184"/>
                    </a:lnTo>
                    <a:lnTo>
                      <a:pt x="6867" y="3955"/>
                    </a:lnTo>
                    <a:lnTo>
                      <a:pt x="6231" y="4746"/>
                    </a:lnTo>
                    <a:lnTo>
                      <a:pt x="5633" y="5595"/>
                    </a:lnTo>
                    <a:lnTo>
                      <a:pt x="5035" y="6463"/>
                    </a:lnTo>
                    <a:lnTo>
                      <a:pt x="4475" y="7350"/>
                    </a:lnTo>
                    <a:lnTo>
                      <a:pt x="3935" y="8276"/>
                    </a:lnTo>
                    <a:lnTo>
                      <a:pt x="3434" y="9221"/>
                    </a:lnTo>
                    <a:lnTo>
                      <a:pt x="2952" y="10166"/>
                    </a:lnTo>
                    <a:lnTo>
                      <a:pt x="2489" y="11130"/>
                    </a:lnTo>
                    <a:lnTo>
                      <a:pt x="2045" y="12095"/>
                    </a:lnTo>
                    <a:lnTo>
                      <a:pt x="1640" y="13078"/>
                    </a:lnTo>
                    <a:lnTo>
                      <a:pt x="1274" y="14043"/>
                    </a:lnTo>
                    <a:lnTo>
                      <a:pt x="926" y="15007"/>
                    </a:lnTo>
                    <a:lnTo>
                      <a:pt x="598" y="15972"/>
                    </a:lnTo>
                    <a:lnTo>
                      <a:pt x="309" y="16917"/>
                    </a:lnTo>
                    <a:lnTo>
                      <a:pt x="155" y="17476"/>
                    </a:lnTo>
                    <a:lnTo>
                      <a:pt x="97" y="17766"/>
                    </a:lnTo>
                    <a:lnTo>
                      <a:pt x="58" y="18055"/>
                    </a:lnTo>
                    <a:lnTo>
                      <a:pt x="20" y="18344"/>
                    </a:lnTo>
                    <a:lnTo>
                      <a:pt x="1" y="18634"/>
                    </a:lnTo>
                    <a:lnTo>
                      <a:pt x="1" y="18923"/>
                    </a:lnTo>
                    <a:lnTo>
                      <a:pt x="1" y="19193"/>
                    </a:lnTo>
                    <a:lnTo>
                      <a:pt x="39" y="19482"/>
                    </a:lnTo>
                    <a:lnTo>
                      <a:pt x="97" y="19733"/>
                    </a:lnTo>
                    <a:lnTo>
                      <a:pt x="174" y="20003"/>
                    </a:lnTo>
                    <a:lnTo>
                      <a:pt x="271" y="20235"/>
                    </a:lnTo>
                    <a:lnTo>
                      <a:pt x="406" y="20447"/>
                    </a:lnTo>
                    <a:lnTo>
                      <a:pt x="560" y="20659"/>
                    </a:lnTo>
                    <a:lnTo>
                      <a:pt x="753" y="20832"/>
                    </a:lnTo>
                    <a:lnTo>
                      <a:pt x="965" y="21006"/>
                    </a:lnTo>
                    <a:lnTo>
                      <a:pt x="1158" y="21103"/>
                    </a:lnTo>
                    <a:lnTo>
                      <a:pt x="1370" y="21180"/>
                    </a:lnTo>
                    <a:lnTo>
                      <a:pt x="1582" y="21238"/>
                    </a:lnTo>
                    <a:lnTo>
                      <a:pt x="1775" y="21276"/>
                    </a:lnTo>
                    <a:lnTo>
                      <a:pt x="2219" y="21276"/>
                    </a:lnTo>
                    <a:lnTo>
                      <a:pt x="2431" y="21238"/>
                    </a:lnTo>
                    <a:lnTo>
                      <a:pt x="2643" y="21199"/>
                    </a:lnTo>
                    <a:lnTo>
                      <a:pt x="2874" y="21141"/>
                    </a:lnTo>
                    <a:lnTo>
                      <a:pt x="3087" y="21064"/>
                    </a:lnTo>
                    <a:lnTo>
                      <a:pt x="3299" y="20967"/>
                    </a:lnTo>
                    <a:lnTo>
                      <a:pt x="3511" y="20871"/>
                    </a:lnTo>
                    <a:lnTo>
                      <a:pt x="3704" y="20755"/>
                    </a:lnTo>
                    <a:lnTo>
                      <a:pt x="3897" y="20640"/>
                    </a:lnTo>
                    <a:lnTo>
                      <a:pt x="4263" y="20370"/>
                    </a:lnTo>
                    <a:lnTo>
                      <a:pt x="4610" y="20080"/>
                    </a:lnTo>
                    <a:lnTo>
                      <a:pt x="4938" y="19772"/>
                    </a:lnTo>
                    <a:lnTo>
                      <a:pt x="5613" y="19174"/>
                    </a:lnTo>
                    <a:lnTo>
                      <a:pt x="5961" y="18884"/>
                    </a:lnTo>
                    <a:lnTo>
                      <a:pt x="6308" y="18614"/>
                    </a:lnTo>
                    <a:lnTo>
                      <a:pt x="6694" y="18383"/>
                    </a:lnTo>
                    <a:lnTo>
                      <a:pt x="6886" y="18286"/>
                    </a:lnTo>
                    <a:lnTo>
                      <a:pt x="7099" y="18190"/>
                    </a:lnTo>
                    <a:lnTo>
                      <a:pt x="7176" y="18614"/>
                    </a:lnTo>
                    <a:lnTo>
                      <a:pt x="7272" y="19058"/>
                    </a:lnTo>
                    <a:lnTo>
                      <a:pt x="7388" y="19482"/>
                    </a:lnTo>
                    <a:lnTo>
                      <a:pt x="7523" y="19907"/>
                    </a:lnTo>
                    <a:lnTo>
                      <a:pt x="7677" y="20312"/>
                    </a:lnTo>
                    <a:lnTo>
                      <a:pt x="7851" y="20717"/>
                    </a:lnTo>
                    <a:lnTo>
                      <a:pt x="8063" y="21083"/>
                    </a:lnTo>
                    <a:lnTo>
                      <a:pt x="8295" y="21450"/>
                    </a:lnTo>
                    <a:lnTo>
                      <a:pt x="8430" y="21623"/>
                    </a:lnTo>
                    <a:lnTo>
                      <a:pt x="8584" y="21797"/>
                    </a:lnTo>
                    <a:lnTo>
                      <a:pt x="8738" y="21951"/>
                    </a:lnTo>
                    <a:lnTo>
                      <a:pt x="8912" y="22106"/>
                    </a:lnTo>
                    <a:lnTo>
                      <a:pt x="9085" y="22241"/>
                    </a:lnTo>
                    <a:lnTo>
                      <a:pt x="9259" y="22376"/>
                    </a:lnTo>
                    <a:lnTo>
                      <a:pt x="9452" y="22491"/>
                    </a:lnTo>
                    <a:lnTo>
                      <a:pt x="9645" y="22588"/>
                    </a:lnTo>
                    <a:lnTo>
                      <a:pt x="9838" y="22665"/>
                    </a:lnTo>
                    <a:lnTo>
                      <a:pt x="10050" y="22742"/>
                    </a:lnTo>
                    <a:lnTo>
                      <a:pt x="10243" y="22800"/>
                    </a:lnTo>
                    <a:lnTo>
                      <a:pt x="10455" y="22858"/>
                    </a:lnTo>
                    <a:lnTo>
                      <a:pt x="10667" y="22877"/>
                    </a:lnTo>
                    <a:lnTo>
                      <a:pt x="11111" y="22877"/>
                    </a:lnTo>
                    <a:lnTo>
                      <a:pt x="11323" y="22838"/>
                    </a:lnTo>
                    <a:lnTo>
                      <a:pt x="11612" y="22761"/>
                    </a:lnTo>
                    <a:lnTo>
                      <a:pt x="11901" y="22665"/>
                    </a:lnTo>
                    <a:lnTo>
                      <a:pt x="12171" y="22530"/>
                    </a:lnTo>
                    <a:lnTo>
                      <a:pt x="12403" y="22356"/>
                    </a:lnTo>
                    <a:lnTo>
                      <a:pt x="12654" y="22163"/>
                    </a:lnTo>
                    <a:lnTo>
                      <a:pt x="12866" y="21970"/>
                    </a:lnTo>
                    <a:lnTo>
                      <a:pt x="13078" y="21739"/>
                    </a:lnTo>
                    <a:lnTo>
                      <a:pt x="13290" y="21508"/>
                    </a:lnTo>
                    <a:lnTo>
                      <a:pt x="13676" y="20987"/>
                    </a:lnTo>
                    <a:lnTo>
                      <a:pt x="14062" y="20466"/>
                    </a:lnTo>
                    <a:lnTo>
                      <a:pt x="14428" y="19926"/>
                    </a:lnTo>
                    <a:lnTo>
                      <a:pt x="14814" y="19424"/>
                    </a:lnTo>
                    <a:lnTo>
                      <a:pt x="14949" y="19251"/>
                    </a:lnTo>
                    <a:lnTo>
                      <a:pt x="15103" y="19097"/>
                    </a:lnTo>
                    <a:lnTo>
                      <a:pt x="15277" y="18961"/>
                    </a:lnTo>
                    <a:lnTo>
                      <a:pt x="15470" y="18846"/>
                    </a:lnTo>
                    <a:lnTo>
                      <a:pt x="15663" y="18749"/>
                    </a:lnTo>
                    <a:lnTo>
                      <a:pt x="15856" y="18711"/>
                    </a:lnTo>
                    <a:lnTo>
                      <a:pt x="15952" y="18691"/>
                    </a:lnTo>
                    <a:lnTo>
                      <a:pt x="16048" y="18691"/>
                    </a:lnTo>
                    <a:lnTo>
                      <a:pt x="16145" y="18711"/>
                    </a:lnTo>
                    <a:lnTo>
                      <a:pt x="16261" y="18749"/>
                    </a:lnTo>
                    <a:lnTo>
                      <a:pt x="16376" y="18807"/>
                    </a:lnTo>
                    <a:lnTo>
                      <a:pt x="16492" y="18884"/>
                    </a:lnTo>
                    <a:lnTo>
                      <a:pt x="16589" y="18981"/>
                    </a:lnTo>
                    <a:lnTo>
                      <a:pt x="16685" y="19097"/>
                    </a:lnTo>
                    <a:lnTo>
                      <a:pt x="16839" y="19328"/>
                    </a:lnTo>
                    <a:lnTo>
                      <a:pt x="17013" y="19579"/>
                    </a:lnTo>
                    <a:lnTo>
                      <a:pt x="17148" y="19772"/>
                    </a:lnTo>
                    <a:lnTo>
                      <a:pt x="17302" y="19964"/>
                    </a:lnTo>
                    <a:lnTo>
                      <a:pt x="17476" y="20138"/>
                    </a:lnTo>
                    <a:lnTo>
                      <a:pt x="17649" y="20312"/>
                    </a:lnTo>
                    <a:lnTo>
                      <a:pt x="17842" y="20466"/>
                    </a:lnTo>
                    <a:lnTo>
                      <a:pt x="18035" y="20601"/>
                    </a:lnTo>
                    <a:lnTo>
                      <a:pt x="18247" y="20736"/>
                    </a:lnTo>
                    <a:lnTo>
                      <a:pt x="18460" y="20852"/>
                    </a:lnTo>
                    <a:lnTo>
                      <a:pt x="18672" y="20948"/>
                    </a:lnTo>
                    <a:lnTo>
                      <a:pt x="18903" y="21025"/>
                    </a:lnTo>
                    <a:lnTo>
                      <a:pt x="19135" y="21103"/>
                    </a:lnTo>
                    <a:lnTo>
                      <a:pt x="19385" y="21160"/>
                    </a:lnTo>
                    <a:lnTo>
                      <a:pt x="19617" y="21199"/>
                    </a:lnTo>
                    <a:lnTo>
                      <a:pt x="19868" y="21218"/>
                    </a:lnTo>
                    <a:lnTo>
                      <a:pt x="20350" y="21218"/>
                    </a:lnTo>
                    <a:lnTo>
                      <a:pt x="20601" y="21180"/>
                    </a:lnTo>
                    <a:lnTo>
                      <a:pt x="20832" y="21141"/>
                    </a:lnTo>
                    <a:lnTo>
                      <a:pt x="21063" y="21083"/>
                    </a:lnTo>
                    <a:lnTo>
                      <a:pt x="21295" y="21006"/>
                    </a:lnTo>
                    <a:lnTo>
                      <a:pt x="21526" y="20910"/>
                    </a:lnTo>
                    <a:lnTo>
                      <a:pt x="21739" y="20794"/>
                    </a:lnTo>
                    <a:lnTo>
                      <a:pt x="21951" y="20678"/>
                    </a:lnTo>
                    <a:lnTo>
                      <a:pt x="22163" y="20543"/>
                    </a:lnTo>
                    <a:lnTo>
                      <a:pt x="22356" y="20389"/>
                    </a:lnTo>
                    <a:lnTo>
                      <a:pt x="22529" y="20235"/>
                    </a:lnTo>
                    <a:lnTo>
                      <a:pt x="22703" y="20061"/>
                    </a:lnTo>
                    <a:lnTo>
                      <a:pt x="22877" y="19868"/>
                    </a:lnTo>
                    <a:lnTo>
                      <a:pt x="23012" y="19675"/>
                    </a:lnTo>
                    <a:lnTo>
                      <a:pt x="23166" y="19482"/>
                    </a:lnTo>
                    <a:lnTo>
                      <a:pt x="23282" y="19270"/>
                    </a:lnTo>
                    <a:lnTo>
                      <a:pt x="23378" y="19058"/>
                    </a:lnTo>
                    <a:lnTo>
                      <a:pt x="23474" y="18846"/>
                    </a:lnTo>
                    <a:lnTo>
                      <a:pt x="23532" y="18653"/>
                    </a:lnTo>
                    <a:lnTo>
                      <a:pt x="23629" y="18248"/>
                    </a:lnTo>
                    <a:lnTo>
                      <a:pt x="23706" y="17843"/>
                    </a:lnTo>
                    <a:lnTo>
                      <a:pt x="23725" y="17418"/>
                    </a:lnTo>
                    <a:lnTo>
                      <a:pt x="23706" y="17013"/>
                    </a:lnTo>
                    <a:lnTo>
                      <a:pt x="23648" y="16589"/>
                    </a:lnTo>
                    <a:lnTo>
                      <a:pt x="23552" y="16184"/>
                    </a:lnTo>
                    <a:lnTo>
                      <a:pt x="23436" y="15760"/>
                    </a:lnTo>
                    <a:lnTo>
                      <a:pt x="23301" y="15355"/>
                    </a:lnTo>
                    <a:lnTo>
                      <a:pt x="23147" y="14930"/>
                    </a:lnTo>
                    <a:lnTo>
                      <a:pt x="22973" y="14525"/>
                    </a:lnTo>
                    <a:lnTo>
                      <a:pt x="22780" y="14120"/>
                    </a:lnTo>
                    <a:lnTo>
                      <a:pt x="22568" y="13734"/>
                    </a:lnTo>
                    <a:lnTo>
                      <a:pt x="22356" y="13349"/>
                    </a:lnTo>
                    <a:lnTo>
                      <a:pt x="21893" y="12577"/>
                    </a:lnTo>
                    <a:lnTo>
                      <a:pt x="21507" y="11921"/>
                    </a:lnTo>
                    <a:lnTo>
                      <a:pt x="21102" y="11227"/>
                    </a:lnTo>
                    <a:lnTo>
                      <a:pt x="20273" y="9742"/>
                    </a:lnTo>
                    <a:lnTo>
                      <a:pt x="19424" y="8179"/>
                    </a:lnTo>
                    <a:lnTo>
                      <a:pt x="18537" y="6578"/>
                    </a:lnTo>
                    <a:lnTo>
                      <a:pt x="18093" y="5787"/>
                    </a:lnTo>
                    <a:lnTo>
                      <a:pt x="17630" y="5016"/>
                    </a:lnTo>
                    <a:lnTo>
                      <a:pt x="17148" y="4264"/>
                    </a:lnTo>
                    <a:lnTo>
                      <a:pt x="16666" y="3550"/>
                    </a:lnTo>
                    <a:lnTo>
                      <a:pt x="16183" y="2856"/>
                    </a:lnTo>
                    <a:lnTo>
                      <a:pt x="15682" y="2219"/>
                    </a:lnTo>
                    <a:lnTo>
                      <a:pt x="15180" y="1621"/>
                    </a:lnTo>
                    <a:lnTo>
                      <a:pt x="14910" y="1332"/>
                    </a:lnTo>
                    <a:lnTo>
                      <a:pt x="14660" y="1081"/>
                    </a:lnTo>
                    <a:lnTo>
                      <a:pt x="14448" y="888"/>
                    </a:lnTo>
                    <a:lnTo>
                      <a:pt x="14235" y="715"/>
                    </a:lnTo>
                    <a:lnTo>
                      <a:pt x="14023" y="560"/>
                    </a:lnTo>
                    <a:lnTo>
                      <a:pt x="13811" y="425"/>
                    </a:lnTo>
                    <a:lnTo>
                      <a:pt x="13599" y="310"/>
                    </a:lnTo>
                    <a:lnTo>
                      <a:pt x="13406" y="213"/>
                    </a:lnTo>
                    <a:lnTo>
                      <a:pt x="13194" y="136"/>
                    </a:lnTo>
                    <a:lnTo>
                      <a:pt x="12982" y="78"/>
                    </a:lnTo>
                    <a:lnTo>
                      <a:pt x="12769" y="39"/>
                    </a:lnTo>
                    <a:lnTo>
                      <a:pt x="12557" y="20"/>
                    </a:lnTo>
                    <a:lnTo>
                      <a:pt x="12364" y="1"/>
                    </a:lnTo>
                    <a:close/>
                  </a:path>
                </a:pathLst>
              </a:custGeom>
              <a:gradFill>
                <a:gsLst>
                  <a:gs pos="0">
                    <a:srgbClr val="8CC396"/>
                  </a:gs>
                  <a:gs pos="100000">
                    <a:srgbClr val="4D7F56"/>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32"/>
              <p:cNvSpPr/>
              <p:nvPr/>
            </p:nvSpPr>
            <p:spPr>
              <a:xfrm>
                <a:off x="-1226950" y="712950"/>
                <a:ext cx="605675" cy="216050"/>
              </a:xfrm>
              <a:custGeom>
                <a:avLst/>
                <a:gdLst/>
                <a:ahLst/>
                <a:cxnLst/>
                <a:rect l="l" t="t" r="r" b="b"/>
                <a:pathLst>
                  <a:path w="24227" h="8642" extrusionOk="0">
                    <a:moveTo>
                      <a:pt x="7292" y="0"/>
                    </a:moveTo>
                    <a:lnTo>
                      <a:pt x="7002" y="58"/>
                    </a:lnTo>
                    <a:lnTo>
                      <a:pt x="6713" y="135"/>
                    </a:lnTo>
                    <a:lnTo>
                      <a:pt x="6424" y="251"/>
                    </a:lnTo>
                    <a:lnTo>
                      <a:pt x="6154" y="386"/>
                    </a:lnTo>
                    <a:lnTo>
                      <a:pt x="5903" y="540"/>
                    </a:lnTo>
                    <a:lnTo>
                      <a:pt x="5652" y="714"/>
                    </a:lnTo>
                    <a:lnTo>
                      <a:pt x="5170" y="1080"/>
                    </a:lnTo>
                    <a:lnTo>
                      <a:pt x="4958" y="1235"/>
                    </a:lnTo>
                    <a:lnTo>
                      <a:pt x="4726" y="1408"/>
                    </a:lnTo>
                    <a:lnTo>
                      <a:pt x="4495" y="1582"/>
                    </a:lnTo>
                    <a:lnTo>
                      <a:pt x="4225" y="1736"/>
                    </a:lnTo>
                    <a:lnTo>
                      <a:pt x="3935" y="1871"/>
                    </a:lnTo>
                    <a:lnTo>
                      <a:pt x="3627" y="1987"/>
                    </a:lnTo>
                    <a:lnTo>
                      <a:pt x="3492" y="2025"/>
                    </a:lnTo>
                    <a:lnTo>
                      <a:pt x="3338" y="2045"/>
                    </a:lnTo>
                    <a:lnTo>
                      <a:pt x="3164" y="2064"/>
                    </a:lnTo>
                    <a:lnTo>
                      <a:pt x="2855" y="2064"/>
                    </a:lnTo>
                    <a:lnTo>
                      <a:pt x="2701" y="2025"/>
                    </a:lnTo>
                    <a:lnTo>
                      <a:pt x="2450" y="1948"/>
                    </a:lnTo>
                    <a:lnTo>
                      <a:pt x="2257" y="1890"/>
                    </a:lnTo>
                    <a:lnTo>
                      <a:pt x="2064" y="1852"/>
                    </a:lnTo>
                    <a:lnTo>
                      <a:pt x="1910" y="1833"/>
                    </a:lnTo>
                    <a:lnTo>
                      <a:pt x="1775" y="1833"/>
                    </a:lnTo>
                    <a:lnTo>
                      <a:pt x="1621" y="1852"/>
                    </a:lnTo>
                    <a:lnTo>
                      <a:pt x="1486" y="1871"/>
                    </a:lnTo>
                    <a:lnTo>
                      <a:pt x="1351" y="1929"/>
                    </a:lnTo>
                    <a:lnTo>
                      <a:pt x="1216" y="1987"/>
                    </a:lnTo>
                    <a:lnTo>
                      <a:pt x="1100" y="2045"/>
                    </a:lnTo>
                    <a:lnTo>
                      <a:pt x="965" y="2122"/>
                    </a:lnTo>
                    <a:lnTo>
                      <a:pt x="753" y="2315"/>
                    </a:lnTo>
                    <a:lnTo>
                      <a:pt x="560" y="2527"/>
                    </a:lnTo>
                    <a:lnTo>
                      <a:pt x="386" y="2778"/>
                    </a:lnTo>
                    <a:lnTo>
                      <a:pt x="271" y="3028"/>
                    </a:lnTo>
                    <a:lnTo>
                      <a:pt x="174" y="3260"/>
                    </a:lnTo>
                    <a:lnTo>
                      <a:pt x="116" y="3511"/>
                    </a:lnTo>
                    <a:lnTo>
                      <a:pt x="58" y="3761"/>
                    </a:lnTo>
                    <a:lnTo>
                      <a:pt x="20" y="4012"/>
                    </a:lnTo>
                    <a:lnTo>
                      <a:pt x="1" y="4282"/>
                    </a:lnTo>
                    <a:lnTo>
                      <a:pt x="1" y="4533"/>
                    </a:lnTo>
                    <a:lnTo>
                      <a:pt x="20" y="4803"/>
                    </a:lnTo>
                    <a:lnTo>
                      <a:pt x="58" y="5073"/>
                    </a:lnTo>
                    <a:lnTo>
                      <a:pt x="116" y="5324"/>
                    </a:lnTo>
                    <a:lnTo>
                      <a:pt x="174" y="5555"/>
                    </a:lnTo>
                    <a:lnTo>
                      <a:pt x="290" y="5806"/>
                    </a:lnTo>
                    <a:lnTo>
                      <a:pt x="406" y="6018"/>
                    </a:lnTo>
                    <a:lnTo>
                      <a:pt x="541" y="6230"/>
                    </a:lnTo>
                    <a:lnTo>
                      <a:pt x="695" y="6423"/>
                    </a:lnTo>
                    <a:lnTo>
                      <a:pt x="888" y="6577"/>
                    </a:lnTo>
                    <a:lnTo>
                      <a:pt x="1081" y="6732"/>
                    </a:lnTo>
                    <a:lnTo>
                      <a:pt x="1293" y="6848"/>
                    </a:lnTo>
                    <a:lnTo>
                      <a:pt x="1524" y="6925"/>
                    </a:lnTo>
                    <a:lnTo>
                      <a:pt x="1737" y="7002"/>
                    </a:lnTo>
                    <a:lnTo>
                      <a:pt x="1968" y="7021"/>
                    </a:lnTo>
                    <a:lnTo>
                      <a:pt x="2200" y="7040"/>
                    </a:lnTo>
                    <a:lnTo>
                      <a:pt x="2412" y="7040"/>
                    </a:lnTo>
                    <a:lnTo>
                      <a:pt x="2643" y="7002"/>
                    </a:lnTo>
                    <a:lnTo>
                      <a:pt x="2875" y="6963"/>
                    </a:lnTo>
                    <a:lnTo>
                      <a:pt x="3106" y="6886"/>
                    </a:lnTo>
                    <a:lnTo>
                      <a:pt x="3338" y="6809"/>
                    </a:lnTo>
                    <a:lnTo>
                      <a:pt x="3550" y="6713"/>
                    </a:lnTo>
                    <a:lnTo>
                      <a:pt x="3762" y="6616"/>
                    </a:lnTo>
                    <a:lnTo>
                      <a:pt x="3974" y="6500"/>
                    </a:lnTo>
                    <a:lnTo>
                      <a:pt x="4167" y="6365"/>
                    </a:lnTo>
                    <a:lnTo>
                      <a:pt x="4553" y="6095"/>
                    </a:lnTo>
                    <a:lnTo>
                      <a:pt x="4977" y="5729"/>
                    </a:lnTo>
                    <a:lnTo>
                      <a:pt x="5401" y="5343"/>
                    </a:lnTo>
                    <a:lnTo>
                      <a:pt x="5826" y="4957"/>
                    </a:lnTo>
                    <a:lnTo>
                      <a:pt x="6250" y="4591"/>
                    </a:lnTo>
                    <a:lnTo>
                      <a:pt x="6482" y="4417"/>
                    </a:lnTo>
                    <a:lnTo>
                      <a:pt x="6694" y="4263"/>
                    </a:lnTo>
                    <a:lnTo>
                      <a:pt x="6925" y="4128"/>
                    </a:lnTo>
                    <a:lnTo>
                      <a:pt x="7176" y="4012"/>
                    </a:lnTo>
                    <a:lnTo>
                      <a:pt x="7272" y="4417"/>
                    </a:lnTo>
                    <a:lnTo>
                      <a:pt x="7369" y="4822"/>
                    </a:lnTo>
                    <a:lnTo>
                      <a:pt x="7465" y="5247"/>
                    </a:lnTo>
                    <a:lnTo>
                      <a:pt x="7600" y="5652"/>
                    </a:lnTo>
                    <a:lnTo>
                      <a:pt x="7755" y="6037"/>
                    </a:lnTo>
                    <a:lnTo>
                      <a:pt x="7928" y="6423"/>
                    </a:lnTo>
                    <a:lnTo>
                      <a:pt x="8140" y="6790"/>
                    </a:lnTo>
                    <a:lnTo>
                      <a:pt x="8372" y="7156"/>
                    </a:lnTo>
                    <a:lnTo>
                      <a:pt x="8642" y="7484"/>
                    </a:lnTo>
                    <a:lnTo>
                      <a:pt x="8950" y="7773"/>
                    </a:lnTo>
                    <a:lnTo>
                      <a:pt x="9278" y="8024"/>
                    </a:lnTo>
                    <a:lnTo>
                      <a:pt x="9606" y="8256"/>
                    </a:lnTo>
                    <a:lnTo>
                      <a:pt x="9973" y="8410"/>
                    </a:lnTo>
                    <a:lnTo>
                      <a:pt x="10146" y="8487"/>
                    </a:lnTo>
                    <a:lnTo>
                      <a:pt x="10320" y="8545"/>
                    </a:lnTo>
                    <a:lnTo>
                      <a:pt x="10513" y="8583"/>
                    </a:lnTo>
                    <a:lnTo>
                      <a:pt x="10686" y="8622"/>
                    </a:lnTo>
                    <a:lnTo>
                      <a:pt x="10879" y="8641"/>
                    </a:lnTo>
                    <a:lnTo>
                      <a:pt x="11072" y="8641"/>
                    </a:lnTo>
                    <a:lnTo>
                      <a:pt x="11304" y="8622"/>
                    </a:lnTo>
                    <a:lnTo>
                      <a:pt x="11535" y="8603"/>
                    </a:lnTo>
                    <a:lnTo>
                      <a:pt x="11786" y="8545"/>
                    </a:lnTo>
                    <a:lnTo>
                      <a:pt x="11998" y="8468"/>
                    </a:lnTo>
                    <a:lnTo>
                      <a:pt x="12229" y="8371"/>
                    </a:lnTo>
                    <a:lnTo>
                      <a:pt x="12422" y="8256"/>
                    </a:lnTo>
                    <a:lnTo>
                      <a:pt x="12635" y="8121"/>
                    </a:lnTo>
                    <a:lnTo>
                      <a:pt x="12808" y="7986"/>
                    </a:lnTo>
                    <a:lnTo>
                      <a:pt x="13001" y="7831"/>
                    </a:lnTo>
                    <a:lnTo>
                      <a:pt x="13175" y="7677"/>
                    </a:lnTo>
                    <a:lnTo>
                      <a:pt x="13503" y="7310"/>
                    </a:lnTo>
                    <a:lnTo>
                      <a:pt x="13811" y="6925"/>
                    </a:lnTo>
                    <a:lnTo>
                      <a:pt x="14100" y="6520"/>
                    </a:lnTo>
                    <a:lnTo>
                      <a:pt x="14390" y="6115"/>
                    </a:lnTo>
                    <a:lnTo>
                      <a:pt x="14756" y="5613"/>
                    </a:lnTo>
                    <a:lnTo>
                      <a:pt x="15123" y="5112"/>
                    </a:lnTo>
                    <a:lnTo>
                      <a:pt x="15316" y="4899"/>
                    </a:lnTo>
                    <a:lnTo>
                      <a:pt x="15451" y="4784"/>
                    </a:lnTo>
                    <a:lnTo>
                      <a:pt x="15605" y="4649"/>
                    </a:lnTo>
                    <a:lnTo>
                      <a:pt x="15798" y="4533"/>
                    </a:lnTo>
                    <a:lnTo>
                      <a:pt x="15991" y="4475"/>
                    </a:lnTo>
                    <a:lnTo>
                      <a:pt x="16087" y="4456"/>
                    </a:lnTo>
                    <a:lnTo>
                      <a:pt x="16299" y="4456"/>
                    </a:lnTo>
                    <a:lnTo>
                      <a:pt x="16396" y="4494"/>
                    </a:lnTo>
                    <a:lnTo>
                      <a:pt x="16492" y="4533"/>
                    </a:lnTo>
                    <a:lnTo>
                      <a:pt x="16569" y="4591"/>
                    </a:lnTo>
                    <a:lnTo>
                      <a:pt x="16724" y="4745"/>
                    </a:lnTo>
                    <a:lnTo>
                      <a:pt x="16859" y="4919"/>
                    </a:lnTo>
                    <a:lnTo>
                      <a:pt x="16974" y="5112"/>
                    </a:lnTo>
                    <a:lnTo>
                      <a:pt x="17071" y="5266"/>
                    </a:lnTo>
                    <a:lnTo>
                      <a:pt x="17225" y="5478"/>
                    </a:lnTo>
                    <a:lnTo>
                      <a:pt x="17379" y="5671"/>
                    </a:lnTo>
                    <a:lnTo>
                      <a:pt x="17553" y="5845"/>
                    </a:lnTo>
                    <a:lnTo>
                      <a:pt x="17746" y="6018"/>
                    </a:lnTo>
                    <a:lnTo>
                      <a:pt x="17939" y="6192"/>
                    </a:lnTo>
                    <a:lnTo>
                      <a:pt x="18151" y="6327"/>
                    </a:lnTo>
                    <a:lnTo>
                      <a:pt x="18363" y="6462"/>
                    </a:lnTo>
                    <a:lnTo>
                      <a:pt x="18595" y="6577"/>
                    </a:lnTo>
                    <a:lnTo>
                      <a:pt x="18826" y="6693"/>
                    </a:lnTo>
                    <a:lnTo>
                      <a:pt x="19058" y="6770"/>
                    </a:lnTo>
                    <a:lnTo>
                      <a:pt x="19308" y="6848"/>
                    </a:lnTo>
                    <a:lnTo>
                      <a:pt x="19559" y="6905"/>
                    </a:lnTo>
                    <a:lnTo>
                      <a:pt x="19791" y="6944"/>
                    </a:lnTo>
                    <a:lnTo>
                      <a:pt x="20061" y="6963"/>
                    </a:lnTo>
                    <a:lnTo>
                      <a:pt x="20311" y="6983"/>
                    </a:lnTo>
                    <a:lnTo>
                      <a:pt x="20562" y="6963"/>
                    </a:lnTo>
                    <a:lnTo>
                      <a:pt x="20813" y="6925"/>
                    </a:lnTo>
                    <a:lnTo>
                      <a:pt x="21064" y="6886"/>
                    </a:lnTo>
                    <a:lnTo>
                      <a:pt x="21295" y="6828"/>
                    </a:lnTo>
                    <a:lnTo>
                      <a:pt x="21546" y="6732"/>
                    </a:lnTo>
                    <a:lnTo>
                      <a:pt x="21777" y="6635"/>
                    </a:lnTo>
                    <a:lnTo>
                      <a:pt x="22009" y="6539"/>
                    </a:lnTo>
                    <a:lnTo>
                      <a:pt x="22221" y="6404"/>
                    </a:lnTo>
                    <a:lnTo>
                      <a:pt x="22433" y="6269"/>
                    </a:lnTo>
                    <a:lnTo>
                      <a:pt x="22626" y="6115"/>
                    </a:lnTo>
                    <a:lnTo>
                      <a:pt x="22819" y="5941"/>
                    </a:lnTo>
                    <a:lnTo>
                      <a:pt x="23012" y="5767"/>
                    </a:lnTo>
                    <a:lnTo>
                      <a:pt x="23166" y="5574"/>
                    </a:lnTo>
                    <a:lnTo>
                      <a:pt x="23340" y="5382"/>
                    </a:lnTo>
                    <a:lnTo>
                      <a:pt x="23475" y="5169"/>
                    </a:lnTo>
                    <a:lnTo>
                      <a:pt x="23590" y="4938"/>
                    </a:lnTo>
                    <a:lnTo>
                      <a:pt x="23706" y="4726"/>
                    </a:lnTo>
                    <a:lnTo>
                      <a:pt x="23822" y="4456"/>
                    </a:lnTo>
                    <a:lnTo>
                      <a:pt x="23957" y="4089"/>
                    </a:lnTo>
                    <a:lnTo>
                      <a:pt x="24092" y="3684"/>
                    </a:lnTo>
                    <a:lnTo>
                      <a:pt x="24150" y="3453"/>
                    </a:lnTo>
                    <a:lnTo>
                      <a:pt x="24188" y="3241"/>
                    </a:lnTo>
                    <a:lnTo>
                      <a:pt x="24208" y="3009"/>
                    </a:lnTo>
                    <a:lnTo>
                      <a:pt x="24227" y="2797"/>
                    </a:lnTo>
                    <a:lnTo>
                      <a:pt x="24208" y="2585"/>
                    </a:lnTo>
                    <a:lnTo>
                      <a:pt x="24150" y="2373"/>
                    </a:lnTo>
                    <a:lnTo>
                      <a:pt x="24073" y="2180"/>
                    </a:lnTo>
                    <a:lnTo>
                      <a:pt x="23957" y="2006"/>
                    </a:lnTo>
                    <a:lnTo>
                      <a:pt x="23803" y="1871"/>
                    </a:lnTo>
                    <a:lnTo>
                      <a:pt x="23725" y="1794"/>
                    </a:lnTo>
                    <a:lnTo>
                      <a:pt x="23610" y="1736"/>
                    </a:lnTo>
                    <a:lnTo>
                      <a:pt x="23243" y="1562"/>
                    </a:lnTo>
                    <a:lnTo>
                      <a:pt x="23050" y="1485"/>
                    </a:lnTo>
                    <a:lnTo>
                      <a:pt x="22857" y="1427"/>
                    </a:lnTo>
                    <a:lnTo>
                      <a:pt x="22664" y="1427"/>
                    </a:lnTo>
                    <a:lnTo>
                      <a:pt x="22472" y="1447"/>
                    </a:lnTo>
                    <a:lnTo>
                      <a:pt x="22259" y="1524"/>
                    </a:lnTo>
                    <a:lnTo>
                      <a:pt x="22047" y="1640"/>
                    </a:lnTo>
                    <a:lnTo>
                      <a:pt x="21816" y="1794"/>
                    </a:lnTo>
                    <a:lnTo>
                      <a:pt x="21604" y="1968"/>
                    </a:lnTo>
                    <a:lnTo>
                      <a:pt x="21179" y="2334"/>
                    </a:lnTo>
                    <a:lnTo>
                      <a:pt x="20909" y="2585"/>
                    </a:lnTo>
                    <a:lnTo>
                      <a:pt x="20639" y="2816"/>
                    </a:lnTo>
                    <a:lnTo>
                      <a:pt x="20466" y="2951"/>
                    </a:lnTo>
                    <a:lnTo>
                      <a:pt x="20273" y="3067"/>
                    </a:lnTo>
                    <a:lnTo>
                      <a:pt x="20080" y="3183"/>
                    </a:lnTo>
                    <a:lnTo>
                      <a:pt x="19868" y="3279"/>
                    </a:lnTo>
                    <a:lnTo>
                      <a:pt x="19636" y="3356"/>
                    </a:lnTo>
                    <a:lnTo>
                      <a:pt x="19405" y="3395"/>
                    </a:lnTo>
                    <a:lnTo>
                      <a:pt x="19173" y="3414"/>
                    </a:lnTo>
                    <a:lnTo>
                      <a:pt x="18942" y="3376"/>
                    </a:lnTo>
                    <a:lnTo>
                      <a:pt x="18826" y="3337"/>
                    </a:lnTo>
                    <a:lnTo>
                      <a:pt x="18691" y="3298"/>
                    </a:lnTo>
                    <a:lnTo>
                      <a:pt x="18460" y="3183"/>
                    </a:lnTo>
                    <a:lnTo>
                      <a:pt x="18247" y="3028"/>
                    </a:lnTo>
                    <a:lnTo>
                      <a:pt x="18016" y="2874"/>
                    </a:lnTo>
                    <a:lnTo>
                      <a:pt x="17765" y="2681"/>
                    </a:lnTo>
                    <a:lnTo>
                      <a:pt x="17495" y="2508"/>
                    </a:lnTo>
                    <a:lnTo>
                      <a:pt x="17341" y="2430"/>
                    </a:lnTo>
                    <a:lnTo>
                      <a:pt x="17206" y="2373"/>
                    </a:lnTo>
                    <a:lnTo>
                      <a:pt x="17052" y="2334"/>
                    </a:lnTo>
                    <a:lnTo>
                      <a:pt x="16897" y="2295"/>
                    </a:lnTo>
                    <a:lnTo>
                      <a:pt x="16685" y="2276"/>
                    </a:lnTo>
                    <a:lnTo>
                      <a:pt x="16492" y="2276"/>
                    </a:lnTo>
                    <a:lnTo>
                      <a:pt x="16126" y="2334"/>
                    </a:lnTo>
                    <a:lnTo>
                      <a:pt x="15644" y="2411"/>
                    </a:lnTo>
                    <a:lnTo>
                      <a:pt x="15161" y="2527"/>
                    </a:lnTo>
                    <a:lnTo>
                      <a:pt x="14679" y="2662"/>
                    </a:lnTo>
                    <a:lnTo>
                      <a:pt x="14197" y="2797"/>
                    </a:lnTo>
                    <a:lnTo>
                      <a:pt x="13985" y="2874"/>
                    </a:lnTo>
                    <a:lnTo>
                      <a:pt x="13271" y="3106"/>
                    </a:lnTo>
                    <a:lnTo>
                      <a:pt x="12924" y="3202"/>
                    </a:lnTo>
                    <a:lnTo>
                      <a:pt x="12577" y="3279"/>
                    </a:lnTo>
                    <a:lnTo>
                      <a:pt x="12229" y="3298"/>
                    </a:lnTo>
                    <a:lnTo>
                      <a:pt x="12075" y="3298"/>
                    </a:lnTo>
                    <a:lnTo>
                      <a:pt x="11902" y="3279"/>
                    </a:lnTo>
                    <a:lnTo>
                      <a:pt x="11747" y="3260"/>
                    </a:lnTo>
                    <a:lnTo>
                      <a:pt x="11593" y="3202"/>
                    </a:lnTo>
                    <a:lnTo>
                      <a:pt x="11439" y="3144"/>
                    </a:lnTo>
                    <a:lnTo>
                      <a:pt x="11304" y="3067"/>
                    </a:lnTo>
                    <a:lnTo>
                      <a:pt x="11149" y="2971"/>
                    </a:lnTo>
                    <a:lnTo>
                      <a:pt x="11034" y="2874"/>
                    </a:lnTo>
                    <a:lnTo>
                      <a:pt x="10918" y="2739"/>
                    </a:lnTo>
                    <a:lnTo>
                      <a:pt x="10802" y="2623"/>
                    </a:lnTo>
                    <a:lnTo>
                      <a:pt x="10590" y="2334"/>
                    </a:lnTo>
                    <a:lnTo>
                      <a:pt x="10397" y="2045"/>
                    </a:lnTo>
                    <a:lnTo>
                      <a:pt x="10262" y="1813"/>
                    </a:lnTo>
                    <a:lnTo>
                      <a:pt x="10069" y="1562"/>
                    </a:lnTo>
                    <a:lnTo>
                      <a:pt x="9838" y="1273"/>
                    </a:lnTo>
                    <a:lnTo>
                      <a:pt x="9548" y="945"/>
                    </a:lnTo>
                    <a:lnTo>
                      <a:pt x="9375" y="791"/>
                    </a:lnTo>
                    <a:lnTo>
                      <a:pt x="9182" y="637"/>
                    </a:lnTo>
                    <a:lnTo>
                      <a:pt x="8989" y="502"/>
                    </a:lnTo>
                    <a:lnTo>
                      <a:pt x="8777" y="367"/>
                    </a:lnTo>
                    <a:lnTo>
                      <a:pt x="8565" y="251"/>
                    </a:lnTo>
                    <a:lnTo>
                      <a:pt x="8333" y="154"/>
                    </a:lnTo>
                    <a:lnTo>
                      <a:pt x="8082" y="77"/>
                    </a:lnTo>
                    <a:lnTo>
                      <a:pt x="7832" y="19"/>
                    </a:lnTo>
                    <a:lnTo>
                      <a:pt x="7562" y="0"/>
                    </a:lnTo>
                    <a:close/>
                  </a:path>
                </a:pathLst>
              </a:custGeom>
              <a:gradFill>
                <a:gsLst>
                  <a:gs pos="0">
                    <a:schemeClr val="lt1"/>
                  </a:gs>
                  <a:gs pos="100000">
                    <a:srgbClr val="B6C9DB"/>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 name="Google Shape;2087;p32"/>
              <p:cNvSpPr/>
              <p:nvPr/>
            </p:nvSpPr>
            <p:spPr>
              <a:xfrm>
                <a:off x="-1147875" y="144425"/>
                <a:ext cx="451375" cy="435450"/>
              </a:xfrm>
              <a:custGeom>
                <a:avLst/>
                <a:gdLst/>
                <a:ahLst/>
                <a:cxnLst/>
                <a:rect l="l" t="t" r="r" b="b"/>
                <a:pathLst>
                  <a:path w="18055" h="17418" extrusionOk="0">
                    <a:moveTo>
                      <a:pt x="9259" y="0"/>
                    </a:moveTo>
                    <a:lnTo>
                      <a:pt x="8951" y="39"/>
                    </a:lnTo>
                    <a:lnTo>
                      <a:pt x="8642" y="135"/>
                    </a:lnTo>
                    <a:lnTo>
                      <a:pt x="8334" y="251"/>
                    </a:lnTo>
                    <a:lnTo>
                      <a:pt x="8025" y="405"/>
                    </a:lnTo>
                    <a:lnTo>
                      <a:pt x="7716" y="598"/>
                    </a:lnTo>
                    <a:lnTo>
                      <a:pt x="7427" y="810"/>
                    </a:lnTo>
                    <a:lnTo>
                      <a:pt x="7118" y="1061"/>
                    </a:lnTo>
                    <a:lnTo>
                      <a:pt x="6829" y="1312"/>
                    </a:lnTo>
                    <a:lnTo>
                      <a:pt x="6540" y="1582"/>
                    </a:lnTo>
                    <a:lnTo>
                      <a:pt x="6250" y="1871"/>
                    </a:lnTo>
                    <a:lnTo>
                      <a:pt x="5730" y="2411"/>
                    </a:lnTo>
                    <a:lnTo>
                      <a:pt x="5228" y="3009"/>
                    </a:lnTo>
                    <a:lnTo>
                      <a:pt x="4746" y="3607"/>
                    </a:lnTo>
                    <a:lnTo>
                      <a:pt x="4283" y="4243"/>
                    </a:lnTo>
                    <a:lnTo>
                      <a:pt x="3839" y="4919"/>
                    </a:lnTo>
                    <a:lnTo>
                      <a:pt x="3415" y="5594"/>
                    </a:lnTo>
                    <a:lnTo>
                      <a:pt x="3010" y="6288"/>
                    </a:lnTo>
                    <a:lnTo>
                      <a:pt x="2624" y="7002"/>
                    </a:lnTo>
                    <a:lnTo>
                      <a:pt x="2258" y="7735"/>
                    </a:lnTo>
                    <a:lnTo>
                      <a:pt x="1910" y="8468"/>
                    </a:lnTo>
                    <a:lnTo>
                      <a:pt x="1563" y="9201"/>
                    </a:lnTo>
                    <a:lnTo>
                      <a:pt x="1255" y="9953"/>
                    </a:lnTo>
                    <a:lnTo>
                      <a:pt x="985" y="10686"/>
                    </a:lnTo>
                    <a:lnTo>
                      <a:pt x="715" y="11419"/>
                    </a:lnTo>
                    <a:lnTo>
                      <a:pt x="464" y="12152"/>
                    </a:lnTo>
                    <a:lnTo>
                      <a:pt x="252" y="12865"/>
                    </a:lnTo>
                    <a:lnTo>
                      <a:pt x="136" y="13290"/>
                    </a:lnTo>
                    <a:lnTo>
                      <a:pt x="59" y="13733"/>
                    </a:lnTo>
                    <a:lnTo>
                      <a:pt x="1" y="14177"/>
                    </a:lnTo>
                    <a:lnTo>
                      <a:pt x="1" y="14389"/>
                    </a:lnTo>
                    <a:lnTo>
                      <a:pt x="20" y="14601"/>
                    </a:lnTo>
                    <a:lnTo>
                      <a:pt x="40" y="14814"/>
                    </a:lnTo>
                    <a:lnTo>
                      <a:pt x="78" y="15026"/>
                    </a:lnTo>
                    <a:lnTo>
                      <a:pt x="136" y="15219"/>
                    </a:lnTo>
                    <a:lnTo>
                      <a:pt x="213" y="15392"/>
                    </a:lnTo>
                    <a:lnTo>
                      <a:pt x="310" y="15566"/>
                    </a:lnTo>
                    <a:lnTo>
                      <a:pt x="445" y="15720"/>
                    </a:lnTo>
                    <a:lnTo>
                      <a:pt x="580" y="15855"/>
                    </a:lnTo>
                    <a:lnTo>
                      <a:pt x="753" y="15971"/>
                    </a:lnTo>
                    <a:lnTo>
                      <a:pt x="888" y="16067"/>
                    </a:lnTo>
                    <a:lnTo>
                      <a:pt x="1042" y="16125"/>
                    </a:lnTo>
                    <a:lnTo>
                      <a:pt x="1216" y="16164"/>
                    </a:lnTo>
                    <a:lnTo>
                      <a:pt x="1370" y="16183"/>
                    </a:lnTo>
                    <a:lnTo>
                      <a:pt x="1525" y="16202"/>
                    </a:lnTo>
                    <a:lnTo>
                      <a:pt x="1698" y="16183"/>
                    </a:lnTo>
                    <a:lnTo>
                      <a:pt x="1853" y="16164"/>
                    </a:lnTo>
                    <a:lnTo>
                      <a:pt x="2026" y="16125"/>
                    </a:lnTo>
                    <a:lnTo>
                      <a:pt x="2354" y="16029"/>
                    </a:lnTo>
                    <a:lnTo>
                      <a:pt x="2682" y="15874"/>
                    </a:lnTo>
                    <a:lnTo>
                      <a:pt x="2971" y="15701"/>
                    </a:lnTo>
                    <a:lnTo>
                      <a:pt x="3261" y="15489"/>
                    </a:lnTo>
                    <a:lnTo>
                      <a:pt x="3511" y="15276"/>
                    </a:lnTo>
                    <a:lnTo>
                      <a:pt x="3781" y="15045"/>
                    </a:lnTo>
                    <a:lnTo>
                      <a:pt x="4283" y="14582"/>
                    </a:lnTo>
                    <a:lnTo>
                      <a:pt x="4553" y="14370"/>
                    </a:lnTo>
                    <a:lnTo>
                      <a:pt x="4823" y="14158"/>
                    </a:lnTo>
                    <a:lnTo>
                      <a:pt x="5093" y="13984"/>
                    </a:lnTo>
                    <a:lnTo>
                      <a:pt x="5402" y="13849"/>
                    </a:lnTo>
                    <a:lnTo>
                      <a:pt x="5537" y="14505"/>
                    </a:lnTo>
                    <a:lnTo>
                      <a:pt x="5633" y="14814"/>
                    </a:lnTo>
                    <a:lnTo>
                      <a:pt x="5730" y="15141"/>
                    </a:lnTo>
                    <a:lnTo>
                      <a:pt x="5845" y="15450"/>
                    </a:lnTo>
                    <a:lnTo>
                      <a:pt x="5980" y="15759"/>
                    </a:lnTo>
                    <a:lnTo>
                      <a:pt x="6135" y="16048"/>
                    </a:lnTo>
                    <a:lnTo>
                      <a:pt x="6328" y="16318"/>
                    </a:lnTo>
                    <a:lnTo>
                      <a:pt x="6540" y="16588"/>
                    </a:lnTo>
                    <a:lnTo>
                      <a:pt x="6790" y="16820"/>
                    </a:lnTo>
                    <a:lnTo>
                      <a:pt x="7060" y="17012"/>
                    </a:lnTo>
                    <a:lnTo>
                      <a:pt x="7350" y="17186"/>
                    </a:lnTo>
                    <a:lnTo>
                      <a:pt x="7504" y="17244"/>
                    </a:lnTo>
                    <a:lnTo>
                      <a:pt x="7658" y="17302"/>
                    </a:lnTo>
                    <a:lnTo>
                      <a:pt x="7813" y="17360"/>
                    </a:lnTo>
                    <a:lnTo>
                      <a:pt x="7967" y="17379"/>
                    </a:lnTo>
                    <a:lnTo>
                      <a:pt x="8141" y="17398"/>
                    </a:lnTo>
                    <a:lnTo>
                      <a:pt x="8295" y="17417"/>
                    </a:lnTo>
                    <a:lnTo>
                      <a:pt x="8469" y="17398"/>
                    </a:lnTo>
                    <a:lnTo>
                      <a:pt x="8623" y="17379"/>
                    </a:lnTo>
                    <a:lnTo>
                      <a:pt x="8854" y="17321"/>
                    </a:lnTo>
                    <a:lnTo>
                      <a:pt x="9066" y="17244"/>
                    </a:lnTo>
                    <a:lnTo>
                      <a:pt x="9259" y="17128"/>
                    </a:lnTo>
                    <a:lnTo>
                      <a:pt x="9452" y="17012"/>
                    </a:lnTo>
                    <a:lnTo>
                      <a:pt x="9626" y="16877"/>
                    </a:lnTo>
                    <a:lnTo>
                      <a:pt x="9799" y="16704"/>
                    </a:lnTo>
                    <a:lnTo>
                      <a:pt x="9973" y="16550"/>
                    </a:lnTo>
                    <a:lnTo>
                      <a:pt x="10127" y="16357"/>
                    </a:lnTo>
                    <a:lnTo>
                      <a:pt x="10417" y="15971"/>
                    </a:lnTo>
                    <a:lnTo>
                      <a:pt x="10706" y="15566"/>
                    </a:lnTo>
                    <a:lnTo>
                      <a:pt x="10995" y="15161"/>
                    </a:lnTo>
                    <a:lnTo>
                      <a:pt x="11285" y="14775"/>
                    </a:lnTo>
                    <a:lnTo>
                      <a:pt x="11381" y="14659"/>
                    </a:lnTo>
                    <a:lnTo>
                      <a:pt x="11516" y="14524"/>
                    </a:lnTo>
                    <a:lnTo>
                      <a:pt x="11632" y="14428"/>
                    </a:lnTo>
                    <a:lnTo>
                      <a:pt x="11786" y="14331"/>
                    </a:lnTo>
                    <a:lnTo>
                      <a:pt x="11921" y="14273"/>
                    </a:lnTo>
                    <a:lnTo>
                      <a:pt x="12075" y="14235"/>
                    </a:lnTo>
                    <a:lnTo>
                      <a:pt x="12230" y="14216"/>
                    </a:lnTo>
                    <a:lnTo>
                      <a:pt x="12384" y="14254"/>
                    </a:lnTo>
                    <a:lnTo>
                      <a:pt x="12481" y="14312"/>
                    </a:lnTo>
                    <a:lnTo>
                      <a:pt x="12558" y="14370"/>
                    </a:lnTo>
                    <a:lnTo>
                      <a:pt x="12635" y="14447"/>
                    </a:lnTo>
                    <a:lnTo>
                      <a:pt x="12712" y="14524"/>
                    </a:lnTo>
                    <a:lnTo>
                      <a:pt x="12828" y="14717"/>
                    </a:lnTo>
                    <a:lnTo>
                      <a:pt x="12943" y="14891"/>
                    </a:lnTo>
                    <a:lnTo>
                      <a:pt x="13059" y="15045"/>
                    </a:lnTo>
                    <a:lnTo>
                      <a:pt x="13175" y="15199"/>
                    </a:lnTo>
                    <a:lnTo>
                      <a:pt x="13310" y="15334"/>
                    </a:lnTo>
                    <a:lnTo>
                      <a:pt x="13445" y="15450"/>
                    </a:lnTo>
                    <a:lnTo>
                      <a:pt x="13580" y="15566"/>
                    </a:lnTo>
                    <a:lnTo>
                      <a:pt x="13734" y="15682"/>
                    </a:lnTo>
                    <a:lnTo>
                      <a:pt x="13889" y="15778"/>
                    </a:lnTo>
                    <a:lnTo>
                      <a:pt x="14062" y="15855"/>
                    </a:lnTo>
                    <a:lnTo>
                      <a:pt x="14216" y="15932"/>
                    </a:lnTo>
                    <a:lnTo>
                      <a:pt x="14390" y="16009"/>
                    </a:lnTo>
                    <a:lnTo>
                      <a:pt x="14583" y="16048"/>
                    </a:lnTo>
                    <a:lnTo>
                      <a:pt x="14757" y="16087"/>
                    </a:lnTo>
                    <a:lnTo>
                      <a:pt x="14949" y="16125"/>
                    </a:lnTo>
                    <a:lnTo>
                      <a:pt x="15123" y="16144"/>
                    </a:lnTo>
                    <a:lnTo>
                      <a:pt x="15490" y="16144"/>
                    </a:lnTo>
                    <a:lnTo>
                      <a:pt x="15682" y="16125"/>
                    </a:lnTo>
                    <a:lnTo>
                      <a:pt x="15856" y="16087"/>
                    </a:lnTo>
                    <a:lnTo>
                      <a:pt x="16049" y="16029"/>
                    </a:lnTo>
                    <a:lnTo>
                      <a:pt x="16222" y="15971"/>
                    </a:lnTo>
                    <a:lnTo>
                      <a:pt x="16396" y="15913"/>
                    </a:lnTo>
                    <a:lnTo>
                      <a:pt x="16550" y="15817"/>
                    </a:lnTo>
                    <a:lnTo>
                      <a:pt x="16724" y="15720"/>
                    </a:lnTo>
                    <a:lnTo>
                      <a:pt x="16878" y="15624"/>
                    </a:lnTo>
                    <a:lnTo>
                      <a:pt x="17013" y="15508"/>
                    </a:lnTo>
                    <a:lnTo>
                      <a:pt x="17148" y="15392"/>
                    </a:lnTo>
                    <a:lnTo>
                      <a:pt x="17283" y="15257"/>
                    </a:lnTo>
                    <a:lnTo>
                      <a:pt x="17418" y="15122"/>
                    </a:lnTo>
                    <a:lnTo>
                      <a:pt x="17534" y="14968"/>
                    </a:lnTo>
                    <a:lnTo>
                      <a:pt x="17631" y="14814"/>
                    </a:lnTo>
                    <a:lnTo>
                      <a:pt x="17727" y="14659"/>
                    </a:lnTo>
                    <a:lnTo>
                      <a:pt x="17804" y="14486"/>
                    </a:lnTo>
                    <a:lnTo>
                      <a:pt x="17920" y="14196"/>
                    </a:lnTo>
                    <a:lnTo>
                      <a:pt x="17997" y="13888"/>
                    </a:lnTo>
                    <a:lnTo>
                      <a:pt x="18036" y="13579"/>
                    </a:lnTo>
                    <a:lnTo>
                      <a:pt x="18055" y="13251"/>
                    </a:lnTo>
                    <a:lnTo>
                      <a:pt x="18036" y="12943"/>
                    </a:lnTo>
                    <a:lnTo>
                      <a:pt x="17997" y="12634"/>
                    </a:lnTo>
                    <a:lnTo>
                      <a:pt x="17939" y="12306"/>
                    </a:lnTo>
                    <a:lnTo>
                      <a:pt x="17843" y="11997"/>
                    </a:lnTo>
                    <a:lnTo>
                      <a:pt x="17746" y="11670"/>
                    </a:lnTo>
                    <a:lnTo>
                      <a:pt x="17631" y="11361"/>
                    </a:lnTo>
                    <a:lnTo>
                      <a:pt x="17495" y="11052"/>
                    </a:lnTo>
                    <a:lnTo>
                      <a:pt x="17341" y="10744"/>
                    </a:lnTo>
                    <a:lnTo>
                      <a:pt x="17013" y="10146"/>
                    </a:lnTo>
                    <a:lnTo>
                      <a:pt x="16666" y="9567"/>
                    </a:lnTo>
                    <a:lnTo>
                      <a:pt x="16377" y="9066"/>
                    </a:lnTo>
                    <a:lnTo>
                      <a:pt x="16068" y="8545"/>
                    </a:lnTo>
                    <a:lnTo>
                      <a:pt x="15432" y="7407"/>
                    </a:lnTo>
                    <a:lnTo>
                      <a:pt x="14795" y="6211"/>
                    </a:lnTo>
                    <a:lnTo>
                      <a:pt x="14120" y="5015"/>
                    </a:lnTo>
                    <a:lnTo>
                      <a:pt x="13773" y="4417"/>
                    </a:lnTo>
                    <a:lnTo>
                      <a:pt x="13426" y="3819"/>
                    </a:lnTo>
                    <a:lnTo>
                      <a:pt x="13059" y="3240"/>
                    </a:lnTo>
                    <a:lnTo>
                      <a:pt x="12693" y="2700"/>
                    </a:lnTo>
                    <a:lnTo>
                      <a:pt x="12326" y="2180"/>
                    </a:lnTo>
                    <a:lnTo>
                      <a:pt x="11940" y="1678"/>
                    </a:lnTo>
                    <a:lnTo>
                      <a:pt x="11555" y="1234"/>
                    </a:lnTo>
                    <a:lnTo>
                      <a:pt x="11169" y="810"/>
                    </a:lnTo>
                    <a:lnTo>
                      <a:pt x="10995" y="675"/>
                    </a:lnTo>
                    <a:lnTo>
                      <a:pt x="10841" y="540"/>
                    </a:lnTo>
                    <a:lnTo>
                      <a:pt x="10687" y="424"/>
                    </a:lnTo>
                    <a:lnTo>
                      <a:pt x="10513" y="328"/>
                    </a:lnTo>
                    <a:lnTo>
                      <a:pt x="10359" y="231"/>
                    </a:lnTo>
                    <a:lnTo>
                      <a:pt x="10204" y="154"/>
                    </a:lnTo>
                    <a:lnTo>
                      <a:pt x="10050" y="96"/>
                    </a:lnTo>
                    <a:lnTo>
                      <a:pt x="9896" y="58"/>
                    </a:lnTo>
                    <a:lnTo>
                      <a:pt x="9722" y="19"/>
                    </a:lnTo>
                    <a:lnTo>
                      <a:pt x="9568" y="0"/>
                    </a:lnTo>
                    <a:close/>
                  </a:path>
                </a:pathLst>
              </a:custGeom>
              <a:gradFill>
                <a:gsLst>
                  <a:gs pos="0">
                    <a:srgbClr val="8CC396"/>
                  </a:gs>
                  <a:gs pos="100000">
                    <a:srgbClr val="4D7F56"/>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8" name="Google Shape;2088;p32"/>
              <p:cNvSpPr/>
              <p:nvPr/>
            </p:nvSpPr>
            <p:spPr>
              <a:xfrm>
                <a:off x="-1152200" y="409625"/>
                <a:ext cx="459075" cy="173625"/>
              </a:xfrm>
              <a:custGeom>
                <a:avLst/>
                <a:gdLst/>
                <a:ahLst/>
                <a:cxnLst/>
                <a:rect l="l" t="t" r="r" b="b"/>
                <a:pathLst>
                  <a:path w="18363" h="6945" extrusionOk="0">
                    <a:moveTo>
                      <a:pt x="10165" y="1"/>
                    </a:moveTo>
                    <a:lnTo>
                      <a:pt x="9972" y="39"/>
                    </a:lnTo>
                    <a:lnTo>
                      <a:pt x="9799" y="97"/>
                    </a:lnTo>
                    <a:lnTo>
                      <a:pt x="9625" y="174"/>
                    </a:lnTo>
                    <a:lnTo>
                      <a:pt x="9297" y="329"/>
                    </a:lnTo>
                    <a:lnTo>
                      <a:pt x="8989" y="502"/>
                    </a:lnTo>
                    <a:lnTo>
                      <a:pt x="8391" y="869"/>
                    </a:lnTo>
                    <a:lnTo>
                      <a:pt x="7870" y="1177"/>
                    </a:lnTo>
                    <a:lnTo>
                      <a:pt x="7619" y="1332"/>
                    </a:lnTo>
                    <a:lnTo>
                      <a:pt x="7349" y="1467"/>
                    </a:lnTo>
                    <a:lnTo>
                      <a:pt x="7098" y="1582"/>
                    </a:lnTo>
                    <a:lnTo>
                      <a:pt x="6828" y="1659"/>
                    </a:lnTo>
                    <a:lnTo>
                      <a:pt x="6558" y="1717"/>
                    </a:lnTo>
                    <a:lnTo>
                      <a:pt x="6269" y="1756"/>
                    </a:lnTo>
                    <a:lnTo>
                      <a:pt x="6018" y="1756"/>
                    </a:lnTo>
                    <a:lnTo>
                      <a:pt x="5768" y="1717"/>
                    </a:lnTo>
                    <a:lnTo>
                      <a:pt x="5517" y="1659"/>
                    </a:lnTo>
                    <a:lnTo>
                      <a:pt x="5266" y="1602"/>
                    </a:lnTo>
                    <a:lnTo>
                      <a:pt x="5015" y="1505"/>
                    </a:lnTo>
                    <a:lnTo>
                      <a:pt x="4765" y="1409"/>
                    </a:lnTo>
                    <a:lnTo>
                      <a:pt x="4263" y="1216"/>
                    </a:lnTo>
                    <a:lnTo>
                      <a:pt x="3665" y="965"/>
                    </a:lnTo>
                    <a:lnTo>
                      <a:pt x="3357" y="849"/>
                    </a:lnTo>
                    <a:lnTo>
                      <a:pt x="3067" y="753"/>
                    </a:lnTo>
                    <a:lnTo>
                      <a:pt x="2739" y="695"/>
                    </a:lnTo>
                    <a:lnTo>
                      <a:pt x="2431" y="656"/>
                    </a:lnTo>
                    <a:lnTo>
                      <a:pt x="2122" y="656"/>
                    </a:lnTo>
                    <a:lnTo>
                      <a:pt x="1948" y="695"/>
                    </a:lnTo>
                    <a:lnTo>
                      <a:pt x="1794" y="714"/>
                    </a:lnTo>
                    <a:lnTo>
                      <a:pt x="1563" y="791"/>
                    </a:lnTo>
                    <a:lnTo>
                      <a:pt x="1351" y="907"/>
                    </a:lnTo>
                    <a:lnTo>
                      <a:pt x="1138" y="1042"/>
                    </a:lnTo>
                    <a:lnTo>
                      <a:pt x="945" y="1216"/>
                    </a:lnTo>
                    <a:lnTo>
                      <a:pt x="753" y="1428"/>
                    </a:lnTo>
                    <a:lnTo>
                      <a:pt x="579" y="1659"/>
                    </a:lnTo>
                    <a:lnTo>
                      <a:pt x="425" y="1930"/>
                    </a:lnTo>
                    <a:lnTo>
                      <a:pt x="290" y="2219"/>
                    </a:lnTo>
                    <a:lnTo>
                      <a:pt x="213" y="2431"/>
                    </a:lnTo>
                    <a:lnTo>
                      <a:pt x="135" y="2643"/>
                    </a:lnTo>
                    <a:lnTo>
                      <a:pt x="77" y="2875"/>
                    </a:lnTo>
                    <a:lnTo>
                      <a:pt x="39" y="3106"/>
                    </a:lnTo>
                    <a:lnTo>
                      <a:pt x="0" y="3338"/>
                    </a:lnTo>
                    <a:lnTo>
                      <a:pt x="0" y="3569"/>
                    </a:lnTo>
                    <a:lnTo>
                      <a:pt x="0" y="3820"/>
                    </a:lnTo>
                    <a:lnTo>
                      <a:pt x="20" y="4032"/>
                    </a:lnTo>
                    <a:lnTo>
                      <a:pt x="58" y="4263"/>
                    </a:lnTo>
                    <a:lnTo>
                      <a:pt x="97" y="4476"/>
                    </a:lnTo>
                    <a:lnTo>
                      <a:pt x="174" y="4688"/>
                    </a:lnTo>
                    <a:lnTo>
                      <a:pt x="270" y="4881"/>
                    </a:lnTo>
                    <a:lnTo>
                      <a:pt x="386" y="5054"/>
                    </a:lnTo>
                    <a:lnTo>
                      <a:pt x="521" y="5209"/>
                    </a:lnTo>
                    <a:lnTo>
                      <a:pt x="675" y="5363"/>
                    </a:lnTo>
                    <a:lnTo>
                      <a:pt x="849" y="5498"/>
                    </a:lnTo>
                    <a:lnTo>
                      <a:pt x="1003" y="5575"/>
                    </a:lnTo>
                    <a:lnTo>
                      <a:pt x="1177" y="5652"/>
                    </a:lnTo>
                    <a:lnTo>
                      <a:pt x="1351" y="5691"/>
                    </a:lnTo>
                    <a:lnTo>
                      <a:pt x="1524" y="5729"/>
                    </a:lnTo>
                    <a:lnTo>
                      <a:pt x="1871" y="5729"/>
                    </a:lnTo>
                    <a:lnTo>
                      <a:pt x="2045" y="5710"/>
                    </a:lnTo>
                    <a:lnTo>
                      <a:pt x="2238" y="5671"/>
                    </a:lnTo>
                    <a:lnTo>
                      <a:pt x="2411" y="5614"/>
                    </a:lnTo>
                    <a:lnTo>
                      <a:pt x="2585" y="5556"/>
                    </a:lnTo>
                    <a:lnTo>
                      <a:pt x="2913" y="5401"/>
                    </a:lnTo>
                    <a:lnTo>
                      <a:pt x="3221" y="5209"/>
                    </a:lnTo>
                    <a:lnTo>
                      <a:pt x="3511" y="4996"/>
                    </a:lnTo>
                    <a:lnTo>
                      <a:pt x="3858" y="4726"/>
                    </a:lnTo>
                    <a:lnTo>
                      <a:pt x="4167" y="4437"/>
                    </a:lnTo>
                    <a:lnTo>
                      <a:pt x="4475" y="4148"/>
                    </a:lnTo>
                    <a:lnTo>
                      <a:pt x="4803" y="3878"/>
                    </a:lnTo>
                    <a:lnTo>
                      <a:pt x="5131" y="3627"/>
                    </a:lnTo>
                    <a:lnTo>
                      <a:pt x="5305" y="3530"/>
                    </a:lnTo>
                    <a:lnTo>
                      <a:pt x="5478" y="3434"/>
                    </a:lnTo>
                    <a:lnTo>
                      <a:pt x="5613" y="4051"/>
                    </a:lnTo>
                    <a:lnTo>
                      <a:pt x="5690" y="4360"/>
                    </a:lnTo>
                    <a:lnTo>
                      <a:pt x="5806" y="4668"/>
                    </a:lnTo>
                    <a:lnTo>
                      <a:pt x="5922" y="4958"/>
                    </a:lnTo>
                    <a:lnTo>
                      <a:pt x="6057" y="5247"/>
                    </a:lnTo>
                    <a:lnTo>
                      <a:pt x="6211" y="5536"/>
                    </a:lnTo>
                    <a:lnTo>
                      <a:pt x="6385" y="5806"/>
                    </a:lnTo>
                    <a:lnTo>
                      <a:pt x="6597" y="6057"/>
                    </a:lnTo>
                    <a:lnTo>
                      <a:pt x="6828" y="6289"/>
                    </a:lnTo>
                    <a:lnTo>
                      <a:pt x="7079" y="6482"/>
                    </a:lnTo>
                    <a:lnTo>
                      <a:pt x="7330" y="6636"/>
                    </a:lnTo>
                    <a:lnTo>
                      <a:pt x="7600" y="6771"/>
                    </a:lnTo>
                    <a:lnTo>
                      <a:pt x="7889" y="6867"/>
                    </a:lnTo>
                    <a:lnTo>
                      <a:pt x="8179" y="6925"/>
                    </a:lnTo>
                    <a:lnTo>
                      <a:pt x="8449" y="6945"/>
                    </a:lnTo>
                    <a:lnTo>
                      <a:pt x="8642" y="6945"/>
                    </a:lnTo>
                    <a:lnTo>
                      <a:pt x="8815" y="6906"/>
                    </a:lnTo>
                    <a:lnTo>
                      <a:pt x="9008" y="6867"/>
                    </a:lnTo>
                    <a:lnTo>
                      <a:pt x="9182" y="6809"/>
                    </a:lnTo>
                    <a:lnTo>
                      <a:pt x="9355" y="6732"/>
                    </a:lnTo>
                    <a:lnTo>
                      <a:pt x="9510" y="6655"/>
                    </a:lnTo>
                    <a:lnTo>
                      <a:pt x="9664" y="6559"/>
                    </a:lnTo>
                    <a:lnTo>
                      <a:pt x="9799" y="6443"/>
                    </a:lnTo>
                    <a:lnTo>
                      <a:pt x="10088" y="6212"/>
                    </a:lnTo>
                    <a:lnTo>
                      <a:pt x="10339" y="5922"/>
                    </a:lnTo>
                    <a:lnTo>
                      <a:pt x="10570" y="5633"/>
                    </a:lnTo>
                    <a:lnTo>
                      <a:pt x="11014" y="5016"/>
                    </a:lnTo>
                    <a:lnTo>
                      <a:pt x="11284" y="4630"/>
                    </a:lnTo>
                    <a:lnTo>
                      <a:pt x="11573" y="4263"/>
                    </a:lnTo>
                    <a:lnTo>
                      <a:pt x="11708" y="4109"/>
                    </a:lnTo>
                    <a:lnTo>
                      <a:pt x="11805" y="3993"/>
                    </a:lnTo>
                    <a:lnTo>
                      <a:pt x="11921" y="3916"/>
                    </a:lnTo>
                    <a:lnTo>
                      <a:pt x="12056" y="3839"/>
                    </a:lnTo>
                    <a:lnTo>
                      <a:pt x="12210" y="3781"/>
                    </a:lnTo>
                    <a:lnTo>
                      <a:pt x="12345" y="3762"/>
                    </a:lnTo>
                    <a:lnTo>
                      <a:pt x="12422" y="3762"/>
                    </a:lnTo>
                    <a:lnTo>
                      <a:pt x="12499" y="3781"/>
                    </a:lnTo>
                    <a:lnTo>
                      <a:pt x="12615" y="3858"/>
                    </a:lnTo>
                    <a:lnTo>
                      <a:pt x="12731" y="3974"/>
                    </a:lnTo>
                    <a:lnTo>
                      <a:pt x="12827" y="4109"/>
                    </a:lnTo>
                    <a:lnTo>
                      <a:pt x="12924" y="4244"/>
                    </a:lnTo>
                    <a:lnTo>
                      <a:pt x="13001" y="4360"/>
                    </a:lnTo>
                    <a:lnTo>
                      <a:pt x="13116" y="4533"/>
                    </a:lnTo>
                    <a:lnTo>
                      <a:pt x="13232" y="4668"/>
                    </a:lnTo>
                    <a:lnTo>
                      <a:pt x="13367" y="4823"/>
                    </a:lnTo>
                    <a:lnTo>
                      <a:pt x="13521" y="4958"/>
                    </a:lnTo>
                    <a:lnTo>
                      <a:pt x="13676" y="5074"/>
                    </a:lnTo>
                    <a:lnTo>
                      <a:pt x="13830" y="5189"/>
                    </a:lnTo>
                    <a:lnTo>
                      <a:pt x="13984" y="5286"/>
                    </a:lnTo>
                    <a:lnTo>
                      <a:pt x="14158" y="5382"/>
                    </a:lnTo>
                    <a:lnTo>
                      <a:pt x="14351" y="5459"/>
                    </a:lnTo>
                    <a:lnTo>
                      <a:pt x="14524" y="5517"/>
                    </a:lnTo>
                    <a:lnTo>
                      <a:pt x="14717" y="5575"/>
                    </a:lnTo>
                    <a:lnTo>
                      <a:pt x="14910" y="5633"/>
                    </a:lnTo>
                    <a:lnTo>
                      <a:pt x="15103" y="5652"/>
                    </a:lnTo>
                    <a:lnTo>
                      <a:pt x="15296" y="5671"/>
                    </a:lnTo>
                    <a:lnTo>
                      <a:pt x="15489" y="5691"/>
                    </a:lnTo>
                    <a:lnTo>
                      <a:pt x="15682" y="5671"/>
                    </a:lnTo>
                    <a:lnTo>
                      <a:pt x="15971" y="5633"/>
                    </a:lnTo>
                    <a:lnTo>
                      <a:pt x="16299" y="5536"/>
                    </a:lnTo>
                    <a:lnTo>
                      <a:pt x="16646" y="5401"/>
                    </a:lnTo>
                    <a:lnTo>
                      <a:pt x="16974" y="5228"/>
                    </a:lnTo>
                    <a:lnTo>
                      <a:pt x="17302" y="5016"/>
                    </a:lnTo>
                    <a:lnTo>
                      <a:pt x="17611" y="4784"/>
                    </a:lnTo>
                    <a:lnTo>
                      <a:pt x="17746" y="4649"/>
                    </a:lnTo>
                    <a:lnTo>
                      <a:pt x="17881" y="4514"/>
                    </a:lnTo>
                    <a:lnTo>
                      <a:pt x="17996" y="4379"/>
                    </a:lnTo>
                    <a:lnTo>
                      <a:pt x="18093" y="4225"/>
                    </a:lnTo>
                    <a:lnTo>
                      <a:pt x="18189" y="4071"/>
                    </a:lnTo>
                    <a:lnTo>
                      <a:pt x="18266" y="3916"/>
                    </a:lnTo>
                    <a:lnTo>
                      <a:pt x="18324" y="3762"/>
                    </a:lnTo>
                    <a:lnTo>
                      <a:pt x="18363" y="3608"/>
                    </a:lnTo>
                    <a:lnTo>
                      <a:pt x="18363" y="3453"/>
                    </a:lnTo>
                    <a:lnTo>
                      <a:pt x="18363" y="3280"/>
                    </a:lnTo>
                    <a:lnTo>
                      <a:pt x="18344" y="3125"/>
                    </a:lnTo>
                    <a:lnTo>
                      <a:pt x="18305" y="2990"/>
                    </a:lnTo>
                    <a:lnTo>
                      <a:pt x="18209" y="2759"/>
                    </a:lnTo>
                    <a:lnTo>
                      <a:pt x="18074" y="2566"/>
                    </a:lnTo>
                    <a:lnTo>
                      <a:pt x="17939" y="2373"/>
                    </a:lnTo>
                    <a:lnTo>
                      <a:pt x="17765" y="2219"/>
                    </a:lnTo>
                    <a:lnTo>
                      <a:pt x="17591" y="2084"/>
                    </a:lnTo>
                    <a:lnTo>
                      <a:pt x="17418" y="1968"/>
                    </a:lnTo>
                    <a:lnTo>
                      <a:pt x="17225" y="1852"/>
                    </a:lnTo>
                    <a:lnTo>
                      <a:pt x="17051" y="1775"/>
                    </a:lnTo>
                    <a:lnTo>
                      <a:pt x="16743" y="1640"/>
                    </a:lnTo>
                    <a:lnTo>
                      <a:pt x="16415" y="1524"/>
                    </a:lnTo>
                    <a:lnTo>
                      <a:pt x="16087" y="1447"/>
                    </a:lnTo>
                    <a:lnTo>
                      <a:pt x="15759" y="1370"/>
                    </a:lnTo>
                    <a:lnTo>
                      <a:pt x="15084" y="1254"/>
                    </a:lnTo>
                    <a:lnTo>
                      <a:pt x="14428" y="1177"/>
                    </a:lnTo>
                    <a:lnTo>
                      <a:pt x="13734" y="1100"/>
                    </a:lnTo>
                    <a:lnTo>
                      <a:pt x="13386" y="1042"/>
                    </a:lnTo>
                    <a:lnTo>
                      <a:pt x="13039" y="984"/>
                    </a:lnTo>
                    <a:lnTo>
                      <a:pt x="12692" y="907"/>
                    </a:lnTo>
                    <a:lnTo>
                      <a:pt x="12364" y="811"/>
                    </a:lnTo>
                    <a:lnTo>
                      <a:pt x="12036" y="676"/>
                    </a:lnTo>
                    <a:lnTo>
                      <a:pt x="11728" y="541"/>
                    </a:lnTo>
                    <a:lnTo>
                      <a:pt x="11458" y="386"/>
                    </a:lnTo>
                    <a:lnTo>
                      <a:pt x="11207" y="251"/>
                    </a:lnTo>
                    <a:lnTo>
                      <a:pt x="10956" y="116"/>
                    </a:lnTo>
                    <a:lnTo>
                      <a:pt x="10821" y="78"/>
                    </a:lnTo>
                    <a:lnTo>
                      <a:pt x="10667" y="39"/>
                    </a:lnTo>
                    <a:lnTo>
                      <a:pt x="10532" y="1"/>
                    </a:lnTo>
                    <a:close/>
                  </a:path>
                </a:pathLst>
              </a:custGeom>
              <a:gradFill>
                <a:gsLst>
                  <a:gs pos="0">
                    <a:schemeClr val="lt1"/>
                  </a:gs>
                  <a:gs pos="100000">
                    <a:srgbClr val="B6C9DB"/>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2089" name="Google Shape;2089;p32"/>
          <p:cNvPicPr preferRelativeResize="0"/>
          <p:nvPr/>
        </p:nvPicPr>
        <p:blipFill>
          <a:blip r:embed="rId4">
            <a:alphaModFix/>
          </a:blip>
          <a:stretch>
            <a:fillRect/>
          </a:stretch>
        </p:blipFill>
        <p:spPr>
          <a:xfrm flipH="1">
            <a:off x="-55537" y="-103338"/>
            <a:ext cx="2858475" cy="882600"/>
          </a:xfrm>
          <a:prstGeom prst="rect">
            <a:avLst/>
          </a:prstGeom>
          <a:noFill/>
          <a:ln>
            <a:noFill/>
          </a:ln>
        </p:spPr>
      </p:pic>
      <p:pic>
        <p:nvPicPr>
          <p:cNvPr id="2090" name="Google Shape;2090;p32"/>
          <p:cNvPicPr preferRelativeResize="0"/>
          <p:nvPr/>
        </p:nvPicPr>
        <p:blipFill rotWithShape="1">
          <a:blip r:embed="rId4">
            <a:alphaModFix/>
          </a:blip>
          <a:srcRect l="26699" r="-26699"/>
          <a:stretch/>
        </p:blipFill>
        <p:spPr>
          <a:xfrm flipH="1">
            <a:off x="6285525" y="-103338"/>
            <a:ext cx="2858475" cy="882600"/>
          </a:xfrm>
          <a:prstGeom prst="rect">
            <a:avLst/>
          </a:prstGeom>
          <a:noFill/>
          <a:ln>
            <a:noFill/>
          </a:ln>
        </p:spPr>
      </p:pic>
      <p:pic>
        <p:nvPicPr>
          <p:cNvPr id="2091" name="Google Shape;2091;p32"/>
          <p:cNvPicPr preferRelativeResize="0"/>
          <p:nvPr/>
        </p:nvPicPr>
        <p:blipFill>
          <a:blip r:embed="rId5">
            <a:alphaModFix/>
          </a:blip>
          <a:stretch>
            <a:fillRect/>
          </a:stretch>
        </p:blipFill>
        <p:spPr>
          <a:xfrm>
            <a:off x="6995100" y="3131956"/>
            <a:ext cx="1517074" cy="1944876"/>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22"/>
        <p:cNvGrpSpPr/>
        <p:nvPr/>
      </p:nvGrpSpPr>
      <p:grpSpPr>
        <a:xfrm>
          <a:off x="0" y="0"/>
          <a:ext cx="0" cy="0"/>
          <a:chOff x="0" y="0"/>
          <a:chExt cx="0" cy="0"/>
        </a:xfrm>
      </p:grpSpPr>
      <p:pic>
        <p:nvPicPr>
          <p:cNvPr id="123" name="Google Shape;123;p3"/>
          <p:cNvPicPr preferRelativeResize="0"/>
          <p:nvPr/>
        </p:nvPicPr>
        <p:blipFill>
          <a:blip r:embed="rId2">
            <a:alphaModFix amt="20000"/>
          </a:blip>
          <a:stretch>
            <a:fillRect/>
          </a:stretch>
        </p:blipFill>
        <p:spPr>
          <a:xfrm>
            <a:off x="0" y="0"/>
            <a:ext cx="9144000" cy="5143500"/>
          </a:xfrm>
          <a:prstGeom prst="rect">
            <a:avLst/>
          </a:prstGeom>
          <a:noFill/>
          <a:ln>
            <a:noFill/>
          </a:ln>
        </p:spPr>
      </p:pic>
      <p:sp>
        <p:nvSpPr>
          <p:cNvPr id="124" name="Google Shape;124;p3"/>
          <p:cNvSpPr txBox="1">
            <a:spLocks noGrp="1"/>
          </p:cNvSpPr>
          <p:nvPr>
            <p:ph type="title"/>
          </p:nvPr>
        </p:nvSpPr>
        <p:spPr>
          <a:xfrm>
            <a:off x="2038200" y="2360972"/>
            <a:ext cx="5067600" cy="841800"/>
          </a:xfrm>
          <a:prstGeom prst="rect">
            <a:avLst/>
          </a:prstGeom>
          <a:effectLst>
            <a:outerShdw blurRad="85725" dist="47625" dir="5460000" algn="bl" rotWithShape="0">
              <a:srgbClr val="000000">
                <a:alpha val="40000"/>
              </a:srgbClr>
            </a:outerShdw>
          </a:effectLst>
        </p:spPr>
        <p:txBody>
          <a:bodyPr spcFirstLastPara="1" wrap="square" lIns="91425" tIns="91425" rIns="91425" bIns="91425" anchor="ctr" anchorCtr="0">
            <a:noAutofit/>
          </a:bodyPr>
          <a:lstStyle>
            <a:lvl1pPr lvl="0">
              <a:spcBef>
                <a:spcPts val="0"/>
              </a:spcBef>
              <a:spcAft>
                <a:spcPts val="0"/>
              </a:spcAft>
              <a:buSzPts val="3600"/>
              <a:buNone/>
              <a:defRPr sz="5000">
                <a:solidFill>
                  <a:schemeClr val="lt1"/>
                </a:solidFill>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25" name="Google Shape;125;p3"/>
          <p:cNvSpPr txBox="1">
            <a:spLocks noGrp="1"/>
          </p:cNvSpPr>
          <p:nvPr>
            <p:ph type="title" idx="2" hasCustomPrompt="1"/>
          </p:nvPr>
        </p:nvSpPr>
        <p:spPr>
          <a:xfrm>
            <a:off x="4206300" y="1596678"/>
            <a:ext cx="731400" cy="731400"/>
          </a:xfrm>
          <a:prstGeom prst="rect">
            <a:avLst/>
          </a:prstGeom>
          <a:effectLst>
            <a:outerShdw blurRad="85725" dist="47625" dir="5460000" algn="bl" rotWithShape="0">
              <a:srgbClr val="000000">
                <a:alpha val="40000"/>
              </a:srgbClr>
            </a:outerShdw>
          </a:effectLst>
        </p:spPr>
        <p:txBody>
          <a:bodyPr spcFirstLastPara="1" wrap="square" lIns="91425" tIns="91425" rIns="91425" bIns="91425" anchor="ctr" anchorCtr="0">
            <a:noAutofit/>
          </a:bodyPr>
          <a:lstStyle>
            <a:lvl1pPr lvl="0" rtl="0">
              <a:spcBef>
                <a:spcPts val="0"/>
              </a:spcBef>
              <a:spcAft>
                <a:spcPts val="0"/>
              </a:spcAft>
              <a:buSzPts val="6000"/>
              <a:buNone/>
              <a:defRPr sz="3500">
                <a:solidFill>
                  <a:schemeClr val="accent1"/>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26" name="Google Shape;126;p3"/>
          <p:cNvSpPr txBox="1">
            <a:spLocks noGrp="1"/>
          </p:cNvSpPr>
          <p:nvPr>
            <p:ph type="subTitle" idx="1"/>
          </p:nvPr>
        </p:nvSpPr>
        <p:spPr>
          <a:xfrm>
            <a:off x="2038200" y="3266097"/>
            <a:ext cx="5067600" cy="365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7" name="Google Shape;127;p3"/>
          <p:cNvSpPr/>
          <p:nvPr/>
        </p:nvSpPr>
        <p:spPr>
          <a:xfrm>
            <a:off x="4023300" y="4447075"/>
            <a:ext cx="5802955" cy="696402"/>
          </a:xfrm>
          <a:custGeom>
            <a:avLst/>
            <a:gdLst/>
            <a:ahLst/>
            <a:cxnLst/>
            <a:rect l="l" t="t" r="r" b="b"/>
            <a:pathLst>
              <a:path w="260602" h="41434" extrusionOk="0">
                <a:moveTo>
                  <a:pt x="125454" y="0"/>
                </a:moveTo>
                <a:lnTo>
                  <a:pt x="123694" y="32"/>
                </a:lnTo>
                <a:lnTo>
                  <a:pt x="121902" y="64"/>
                </a:lnTo>
                <a:lnTo>
                  <a:pt x="120142" y="160"/>
                </a:lnTo>
                <a:lnTo>
                  <a:pt x="118351" y="224"/>
                </a:lnTo>
                <a:lnTo>
                  <a:pt x="116591" y="352"/>
                </a:lnTo>
                <a:lnTo>
                  <a:pt x="114799" y="480"/>
                </a:lnTo>
                <a:lnTo>
                  <a:pt x="113039" y="640"/>
                </a:lnTo>
                <a:lnTo>
                  <a:pt x="111248" y="832"/>
                </a:lnTo>
                <a:lnTo>
                  <a:pt x="109488" y="1024"/>
                </a:lnTo>
                <a:lnTo>
                  <a:pt x="107728" y="1248"/>
                </a:lnTo>
                <a:lnTo>
                  <a:pt x="105968" y="1472"/>
                </a:lnTo>
                <a:lnTo>
                  <a:pt x="104177" y="1728"/>
                </a:lnTo>
                <a:lnTo>
                  <a:pt x="102417" y="2016"/>
                </a:lnTo>
                <a:lnTo>
                  <a:pt x="98897" y="2624"/>
                </a:lnTo>
                <a:lnTo>
                  <a:pt x="95378" y="3296"/>
                </a:lnTo>
                <a:lnTo>
                  <a:pt x="91859" y="4063"/>
                </a:lnTo>
                <a:lnTo>
                  <a:pt x="88339" y="4863"/>
                </a:lnTo>
                <a:lnTo>
                  <a:pt x="84852" y="5759"/>
                </a:lnTo>
                <a:lnTo>
                  <a:pt x="81332" y="6719"/>
                </a:lnTo>
                <a:lnTo>
                  <a:pt x="77845" y="7743"/>
                </a:lnTo>
                <a:lnTo>
                  <a:pt x="74357" y="8799"/>
                </a:lnTo>
                <a:lnTo>
                  <a:pt x="70870" y="9919"/>
                </a:lnTo>
                <a:lnTo>
                  <a:pt x="67414" y="11102"/>
                </a:lnTo>
                <a:lnTo>
                  <a:pt x="63927" y="12318"/>
                </a:lnTo>
                <a:lnTo>
                  <a:pt x="60471" y="13598"/>
                </a:lnTo>
                <a:lnTo>
                  <a:pt x="57016" y="14942"/>
                </a:lnTo>
                <a:lnTo>
                  <a:pt x="53560" y="16286"/>
                </a:lnTo>
                <a:lnTo>
                  <a:pt x="50105" y="17693"/>
                </a:lnTo>
                <a:lnTo>
                  <a:pt x="46681" y="19133"/>
                </a:lnTo>
                <a:lnTo>
                  <a:pt x="43258" y="20637"/>
                </a:lnTo>
                <a:lnTo>
                  <a:pt x="39834" y="22141"/>
                </a:lnTo>
                <a:lnTo>
                  <a:pt x="36411" y="23677"/>
                </a:lnTo>
                <a:lnTo>
                  <a:pt x="33019" y="25244"/>
                </a:lnTo>
                <a:lnTo>
                  <a:pt x="29596" y="26844"/>
                </a:lnTo>
                <a:lnTo>
                  <a:pt x="26204" y="28476"/>
                </a:lnTo>
                <a:lnTo>
                  <a:pt x="22813" y="30108"/>
                </a:lnTo>
                <a:lnTo>
                  <a:pt x="19453" y="31771"/>
                </a:lnTo>
                <a:lnTo>
                  <a:pt x="9759" y="36571"/>
                </a:lnTo>
                <a:lnTo>
                  <a:pt x="0" y="41434"/>
                </a:lnTo>
                <a:lnTo>
                  <a:pt x="260602" y="41434"/>
                </a:lnTo>
                <a:lnTo>
                  <a:pt x="255738" y="39546"/>
                </a:lnTo>
                <a:lnTo>
                  <a:pt x="251931" y="38042"/>
                </a:lnTo>
                <a:lnTo>
                  <a:pt x="248188" y="36507"/>
                </a:lnTo>
                <a:lnTo>
                  <a:pt x="244444" y="34971"/>
                </a:lnTo>
                <a:lnTo>
                  <a:pt x="236957" y="31867"/>
                </a:lnTo>
                <a:lnTo>
                  <a:pt x="221983" y="25532"/>
                </a:lnTo>
                <a:lnTo>
                  <a:pt x="214464" y="22397"/>
                </a:lnTo>
                <a:lnTo>
                  <a:pt x="210721" y="20861"/>
                </a:lnTo>
                <a:lnTo>
                  <a:pt x="206978" y="19325"/>
                </a:lnTo>
                <a:lnTo>
                  <a:pt x="203202" y="17821"/>
                </a:lnTo>
                <a:lnTo>
                  <a:pt x="199459" y="16350"/>
                </a:lnTo>
                <a:lnTo>
                  <a:pt x="195683" y="14942"/>
                </a:lnTo>
                <a:lnTo>
                  <a:pt x="191908" y="13534"/>
                </a:lnTo>
                <a:lnTo>
                  <a:pt x="188164" y="12190"/>
                </a:lnTo>
                <a:lnTo>
                  <a:pt x="184357" y="10878"/>
                </a:lnTo>
                <a:lnTo>
                  <a:pt x="180581" y="9631"/>
                </a:lnTo>
                <a:lnTo>
                  <a:pt x="176806" y="8447"/>
                </a:lnTo>
                <a:lnTo>
                  <a:pt x="172999" y="7295"/>
                </a:lnTo>
                <a:lnTo>
                  <a:pt x="169223" y="6239"/>
                </a:lnTo>
                <a:lnTo>
                  <a:pt x="165416" y="5247"/>
                </a:lnTo>
                <a:lnTo>
                  <a:pt x="161576" y="4319"/>
                </a:lnTo>
                <a:lnTo>
                  <a:pt x="159689" y="3871"/>
                </a:lnTo>
                <a:lnTo>
                  <a:pt x="157769" y="3455"/>
                </a:lnTo>
                <a:lnTo>
                  <a:pt x="155849" y="3072"/>
                </a:lnTo>
                <a:lnTo>
                  <a:pt x="153929" y="2688"/>
                </a:lnTo>
                <a:lnTo>
                  <a:pt x="152010" y="2336"/>
                </a:lnTo>
                <a:lnTo>
                  <a:pt x="150090" y="2016"/>
                </a:lnTo>
                <a:lnTo>
                  <a:pt x="148170" y="1696"/>
                </a:lnTo>
                <a:lnTo>
                  <a:pt x="146251" y="1408"/>
                </a:lnTo>
                <a:lnTo>
                  <a:pt x="144331" y="1152"/>
                </a:lnTo>
                <a:lnTo>
                  <a:pt x="142411" y="928"/>
                </a:lnTo>
                <a:lnTo>
                  <a:pt x="140491" y="736"/>
                </a:lnTo>
                <a:lnTo>
                  <a:pt x="138540" y="544"/>
                </a:lnTo>
                <a:lnTo>
                  <a:pt x="136620" y="384"/>
                </a:lnTo>
                <a:lnTo>
                  <a:pt x="134668" y="256"/>
                </a:lnTo>
                <a:lnTo>
                  <a:pt x="132748" y="160"/>
                </a:lnTo>
                <a:lnTo>
                  <a:pt x="130797" y="64"/>
                </a:lnTo>
                <a:lnTo>
                  <a:pt x="129005" y="32"/>
                </a:lnTo>
                <a:lnTo>
                  <a:pt x="127245" y="0"/>
                </a:lnTo>
                <a:close/>
              </a:path>
            </a:pathLst>
          </a:custGeom>
          <a:gradFill>
            <a:gsLst>
              <a:gs pos="0">
                <a:schemeClr val="lt1"/>
              </a:gs>
              <a:gs pos="100000">
                <a:schemeClr val="dk2"/>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3"/>
          <p:cNvSpPr/>
          <p:nvPr/>
        </p:nvSpPr>
        <p:spPr>
          <a:xfrm>
            <a:off x="-715800" y="4206950"/>
            <a:ext cx="5890257" cy="936512"/>
          </a:xfrm>
          <a:custGeom>
            <a:avLst/>
            <a:gdLst/>
            <a:ahLst/>
            <a:cxnLst/>
            <a:rect l="l" t="t" r="r" b="b"/>
            <a:pathLst>
              <a:path w="260602" h="41434" extrusionOk="0">
                <a:moveTo>
                  <a:pt x="125454" y="0"/>
                </a:moveTo>
                <a:lnTo>
                  <a:pt x="123694" y="32"/>
                </a:lnTo>
                <a:lnTo>
                  <a:pt x="121902" y="64"/>
                </a:lnTo>
                <a:lnTo>
                  <a:pt x="120142" y="160"/>
                </a:lnTo>
                <a:lnTo>
                  <a:pt x="118351" y="224"/>
                </a:lnTo>
                <a:lnTo>
                  <a:pt x="116591" y="352"/>
                </a:lnTo>
                <a:lnTo>
                  <a:pt x="114799" y="480"/>
                </a:lnTo>
                <a:lnTo>
                  <a:pt x="113039" y="640"/>
                </a:lnTo>
                <a:lnTo>
                  <a:pt x="111248" y="832"/>
                </a:lnTo>
                <a:lnTo>
                  <a:pt x="109488" y="1024"/>
                </a:lnTo>
                <a:lnTo>
                  <a:pt x="107728" y="1248"/>
                </a:lnTo>
                <a:lnTo>
                  <a:pt x="105968" y="1472"/>
                </a:lnTo>
                <a:lnTo>
                  <a:pt x="104177" y="1728"/>
                </a:lnTo>
                <a:lnTo>
                  <a:pt x="102417" y="2016"/>
                </a:lnTo>
                <a:lnTo>
                  <a:pt x="98897" y="2624"/>
                </a:lnTo>
                <a:lnTo>
                  <a:pt x="95378" y="3296"/>
                </a:lnTo>
                <a:lnTo>
                  <a:pt x="91859" y="4063"/>
                </a:lnTo>
                <a:lnTo>
                  <a:pt x="88339" y="4863"/>
                </a:lnTo>
                <a:lnTo>
                  <a:pt x="84852" y="5759"/>
                </a:lnTo>
                <a:lnTo>
                  <a:pt x="81332" y="6719"/>
                </a:lnTo>
                <a:lnTo>
                  <a:pt x="77845" y="7743"/>
                </a:lnTo>
                <a:lnTo>
                  <a:pt x="74357" y="8799"/>
                </a:lnTo>
                <a:lnTo>
                  <a:pt x="70870" y="9919"/>
                </a:lnTo>
                <a:lnTo>
                  <a:pt x="67414" y="11102"/>
                </a:lnTo>
                <a:lnTo>
                  <a:pt x="63927" y="12318"/>
                </a:lnTo>
                <a:lnTo>
                  <a:pt x="60471" y="13598"/>
                </a:lnTo>
                <a:lnTo>
                  <a:pt x="57016" y="14942"/>
                </a:lnTo>
                <a:lnTo>
                  <a:pt x="53560" y="16286"/>
                </a:lnTo>
                <a:lnTo>
                  <a:pt x="50105" y="17693"/>
                </a:lnTo>
                <a:lnTo>
                  <a:pt x="46681" y="19133"/>
                </a:lnTo>
                <a:lnTo>
                  <a:pt x="43258" y="20637"/>
                </a:lnTo>
                <a:lnTo>
                  <a:pt x="39834" y="22141"/>
                </a:lnTo>
                <a:lnTo>
                  <a:pt x="36411" y="23677"/>
                </a:lnTo>
                <a:lnTo>
                  <a:pt x="33019" y="25244"/>
                </a:lnTo>
                <a:lnTo>
                  <a:pt x="29596" y="26844"/>
                </a:lnTo>
                <a:lnTo>
                  <a:pt x="26204" y="28476"/>
                </a:lnTo>
                <a:lnTo>
                  <a:pt x="22813" y="30108"/>
                </a:lnTo>
                <a:lnTo>
                  <a:pt x="19453" y="31771"/>
                </a:lnTo>
                <a:lnTo>
                  <a:pt x="9759" y="36571"/>
                </a:lnTo>
                <a:lnTo>
                  <a:pt x="0" y="41434"/>
                </a:lnTo>
                <a:lnTo>
                  <a:pt x="260602" y="41434"/>
                </a:lnTo>
                <a:lnTo>
                  <a:pt x="255738" y="39546"/>
                </a:lnTo>
                <a:lnTo>
                  <a:pt x="251931" y="38042"/>
                </a:lnTo>
                <a:lnTo>
                  <a:pt x="248188" y="36507"/>
                </a:lnTo>
                <a:lnTo>
                  <a:pt x="244444" y="34971"/>
                </a:lnTo>
                <a:lnTo>
                  <a:pt x="236957" y="31867"/>
                </a:lnTo>
                <a:lnTo>
                  <a:pt x="221983" y="25532"/>
                </a:lnTo>
                <a:lnTo>
                  <a:pt x="214464" y="22397"/>
                </a:lnTo>
                <a:lnTo>
                  <a:pt x="210721" y="20861"/>
                </a:lnTo>
                <a:lnTo>
                  <a:pt x="206978" y="19325"/>
                </a:lnTo>
                <a:lnTo>
                  <a:pt x="203202" y="17821"/>
                </a:lnTo>
                <a:lnTo>
                  <a:pt x="199459" y="16350"/>
                </a:lnTo>
                <a:lnTo>
                  <a:pt x="195683" y="14942"/>
                </a:lnTo>
                <a:lnTo>
                  <a:pt x="191908" y="13534"/>
                </a:lnTo>
                <a:lnTo>
                  <a:pt x="188164" y="12190"/>
                </a:lnTo>
                <a:lnTo>
                  <a:pt x="184357" y="10878"/>
                </a:lnTo>
                <a:lnTo>
                  <a:pt x="180581" y="9631"/>
                </a:lnTo>
                <a:lnTo>
                  <a:pt x="176806" y="8447"/>
                </a:lnTo>
                <a:lnTo>
                  <a:pt x="172999" y="7295"/>
                </a:lnTo>
                <a:lnTo>
                  <a:pt x="169223" y="6239"/>
                </a:lnTo>
                <a:lnTo>
                  <a:pt x="165416" y="5247"/>
                </a:lnTo>
                <a:lnTo>
                  <a:pt x="161576" y="4319"/>
                </a:lnTo>
                <a:lnTo>
                  <a:pt x="159689" y="3871"/>
                </a:lnTo>
                <a:lnTo>
                  <a:pt x="157769" y="3455"/>
                </a:lnTo>
                <a:lnTo>
                  <a:pt x="155849" y="3072"/>
                </a:lnTo>
                <a:lnTo>
                  <a:pt x="153929" y="2688"/>
                </a:lnTo>
                <a:lnTo>
                  <a:pt x="152010" y="2336"/>
                </a:lnTo>
                <a:lnTo>
                  <a:pt x="150090" y="2016"/>
                </a:lnTo>
                <a:lnTo>
                  <a:pt x="148170" y="1696"/>
                </a:lnTo>
                <a:lnTo>
                  <a:pt x="146251" y="1408"/>
                </a:lnTo>
                <a:lnTo>
                  <a:pt x="144331" y="1152"/>
                </a:lnTo>
                <a:lnTo>
                  <a:pt x="142411" y="928"/>
                </a:lnTo>
                <a:lnTo>
                  <a:pt x="140491" y="736"/>
                </a:lnTo>
                <a:lnTo>
                  <a:pt x="138540" y="544"/>
                </a:lnTo>
                <a:lnTo>
                  <a:pt x="136620" y="384"/>
                </a:lnTo>
                <a:lnTo>
                  <a:pt x="134668" y="256"/>
                </a:lnTo>
                <a:lnTo>
                  <a:pt x="132748" y="160"/>
                </a:lnTo>
                <a:lnTo>
                  <a:pt x="130797" y="64"/>
                </a:lnTo>
                <a:lnTo>
                  <a:pt x="129005" y="32"/>
                </a:lnTo>
                <a:lnTo>
                  <a:pt x="127245" y="0"/>
                </a:lnTo>
                <a:close/>
              </a:path>
            </a:pathLst>
          </a:custGeom>
          <a:gradFill>
            <a:gsLst>
              <a:gs pos="0">
                <a:schemeClr val="lt1"/>
              </a:gs>
              <a:gs pos="100000">
                <a:schemeClr val="dk2"/>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3"/>
          <p:cNvSpPr/>
          <p:nvPr/>
        </p:nvSpPr>
        <p:spPr>
          <a:xfrm>
            <a:off x="1685750" y="4725326"/>
            <a:ext cx="2629474" cy="418069"/>
          </a:xfrm>
          <a:custGeom>
            <a:avLst/>
            <a:gdLst/>
            <a:ahLst/>
            <a:cxnLst/>
            <a:rect l="l" t="t" r="r" b="b"/>
            <a:pathLst>
              <a:path w="260602" h="41434" extrusionOk="0">
                <a:moveTo>
                  <a:pt x="125454" y="0"/>
                </a:moveTo>
                <a:lnTo>
                  <a:pt x="123694" y="32"/>
                </a:lnTo>
                <a:lnTo>
                  <a:pt x="121902" y="64"/>
                </a:lnTo>
                <a:lnTo>
                  <a:pt x="120142" y="160"/>
                </a:lnTo>
                <a:lnTo>
                  <a:pt x="118351" y="224"/>
                </a:lnTo>
                <a:lnTo>
                  <a:pt x="116591" y="352"/>
                </a:lnTo>
                <a:lnTo>
                  <a:pt x="114799" y="480"/>
                </a:lnTo>
                <a:lnTo>
                  <a:pt x="113039" y="640"/>
                </a:lnTo>
                <a:lnTo>
                  <a:pt x="111248" y="832"/>
                </a:lnTo>
                <a:lnTo>
                  <a:pt x="109488" y="1024"/>
                </a:lnTo>
                <a:lnTo>
                  <a:pt x="107728" y="1248"/>
                </a:lnTo>
                <a:lnTo>
                  <a:pt x="105968" y="1472"/>
                </a:lnTo>
                <a:lnTo>
                  <a:pt x="104177" y="1728"/>
                </a:lnTo>
                <a:lnTo>
                  <a:pt x="102417" y="2016"/>
                </a:lnTo>
                <a:lnTo>
                  <a:pt x="98897" y="2624"/>
                </a:lnTo>
                <a:lnTo>
                  <a:pt x="95378" y="3296"/>
                </a:lnTo>
                <a:lnTo>
                  <a:pt x="91859" y="4063"/>
                </a:lnTo>
                <a:lnTo>
                  <a:pt x="88339" y="4863"/>
                </a:lnTo>
                <a:lnTo>
                  <a:pt x="84852" y="5759"/>
                </a:lnTo>
                <a:lnTo>
                  <a:pt x="81332" y="6719"/>
                </a:lnTo>
                <a:lnTo>
                  <a:pt x="77845" y="7743"/>
                </a:lnTo>
                <a:lnTo>
                  <a:pt x="74357" y="8799"/>
                </a:lnTo>
                <a:lnTo>
                  <a:pt x="70870" y="9919"/>
                </a:lnTo>
                <a:lnTo>
                  <a:pt x="67414" y="11102"/>
                </a:lnTo>
                <a:lnTo>
                  <a:pt x="63927" y="12318"/>
                </a:lnTo>
                <a:lnTo>
                  <a:pt x="60471" y="13598"/>
                </a:lnTo>
                <a:lnTo>
                  <a:pt x="57016" y="14942"/>
                </a:lnTo>
                <a:lnTo>
                  <a:pt x="53560" y="16286"/>
                </a:lnTo>
                <a:lnTo>
                  <a:pt x="50105" y="17693"/>
                </a:lnTo>
                <a:lnTo>
                  <a:pt x="46681" y="19133"/>
                </a:lnTo>
                <a:lnTo>
                  <a:pt x="43258" y="20637"/>
                </a:lnTo>
                <a:lnTo>
                  <a:pt x="39834" y="22141"/>
                </a:lnTo>
                <a:lnTo>
                  <a:pt x="36411" y="23677"/>
                </a:lnTo>
                <a:lnTo>
                  <a:pt x="33019" y="25244"/>
                </a:lnTo>
                <a:lnTo>
                  <a:pt x="29596" y="26844"/>
                </a:lnTo>
                <a:lnTo>
                  <a:pt x="26204" y="28476"/>
                </a:lnTo>
                <a:lnTo>
                  <a:pt x="22813" y="30108"/>
                </a:lnTo>
                <a:lnTo>
                  <a:pt x="19453" y="31771"/>
                </a:lnTo>
                <a:lnTo>
                  <a:pt x="9759" y="36571"/>
                </a:lnTo>
                <a:lnTo>
                  <a:pt x="0" y="41434"/>
                </a:lnTo>
                <a:lnTo>
                  <a:pt x="260602" y="41434"/>
                </a:lnTo>
                <a:lnTo>
                  <a:pt x="255738" y="39546"/>
                </a:lnTo>
                <a:lnTo>
                  <a:pt x="251931" y="38042"/>
                </a:lnTo>
                <a:lnTo>
                  <a:pt x="248188" y="36507"/>
                </a:lnTo>
                <a:lnTo>
                  <a:pt x="244444" y="34971"/>
                </a:lnTo>
                <a:lnTo>
                  <a:pt x="236957" y="31867"/>
                </a:lnTo>
                <a:lnTo>
                  <a:pt x="221983" y="25532"/>
                </a:lnTo>
                <a:lnTo>
                  <a:pt x="214464" y="22397"/>
                </a:lnTo>
                <a:lnTo>
                  <a:pt x="210721" y="20861"/>
                </a:lnTo>
                <a:lnTo>
                  <a:pt x="206978" y="19325"/>
                </a:lnTo>
                <a:lnTo>
                  <a:pt x="203202" y="17821"/>
                </a:lnTo>
                <a:lnTo>
                  <a:pt x="199459" y="16350"/>
                </a:lnTo>
                <a:lnTo>
                  <a:pt x="195683" y="14942"/>
                </a:lnTo>
                <a:lnTo>
                  <a:pt x="191908" y="13534"/>
                </a:lnTo>
                <a:lnTo>
                  <a:pt x="188164" y="12190"/>
                </a:lnTo>
                <a:lnTo>
                  <a:pt x="184357" y="10878"/>
                </a:lnTo>
                <a:lnTo>
                  <a:pt x="180581" y="9631"/>
                </a:lnTo>
                <a:lnTo>
                  <a:pt x="176806" y="8447"/>
                </a:lnTo>
                <a:lnTo>
                  <a:pt x="172999" y="7295"/>
                </a:lnTo>
                <a:lnTo>
                  <a:pt x="169223" y="6239"/>
                </a:lnTo>
                <a:lnTo>
                  <a:pt x="165416" y="5247"/>
                </a:lnTo>
                <a:lnTo>
                  <a:pt x="161576" y="4319"/>
                </a:lnTo>
                <a:lnTo>
                  <a:pt x="159689" y="3871"/>
                </a:lnTo>
                <a:lnTo>
                  <a:pt x="157769" y="3455"/>
                </a:lnTo>
                <a:lnTo>
                  <a:pt x="155849" y="3072"/>
                </a:lnTo>
                <a:lnTo>
                  <a:pt x="153929" y="2688"/>
                </a:lnTo>
                <a:lnTo>
                  <a:pt x="152010" y="2336"/>
                </a:lnTo>
                <a:lnTo>
                  <a:pt x="150090" y="2016"/>
                </a:lnTo>
                <a:lnTo>
                  <a:pt x="148170" y="1696"/>
                </a:lnTo>
                <a:lnTo>
                  <a:pt x="146251" y="1408"/>
                </a:lnTo>
                <a:lnTo>
                  <a:pt x="144331" y="1152"/>
                </a:lnTo>
                <a:lnTo>
                  <a:pt x="142411" y="928"/>
                </a:lnTo>
                <a:lnTo>
                  <a:pt x="140491" y="736"/>
                </a:lnTo>
                <a:lnTo>
                  <a:pt x="138540" y="544"/>
                </a:lnTo>
                <a:lnTo>
                  <a:pt x="136620" y="384"/>
                </a:lnTo>
                <a:lnTo>
                  <a:pt x="134668" y="256"/>
                </a:lnTo>
                <a:lnTo>
                  <a:pt x="132748" y="160"/>
                </a:lnTo>
                <a:lnTo>
                  <a:pt x="130797" y="64"/>
                </a:lnTo>
                <a:lnTo>
                  <a:pt x="129005" y="32"/>
                </a:lnTo>
                <a:lnTo>
                  <a:pt x="127245" y="0"/>
                </a:lnTo>
                <a:close/>
              </a:path>
            </a:pathLst>
          </a:custGeom>
          <a:gradFill>
            <a:gsLst>
              <a:gs pos="0">
                <a:schemeClr val="lt1"/>
              </a:gs>
              <a:gs pos="100000">
                <a:schemeClr val="dk2"/>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3"/>
          <p:cNvSpPr/>
          <p:nvPr/>
        </p:nvSpPr>
        <p:spPr>
          <a:xfrm>
            <a:off x="3149500" y="4531950"/>
            <a:ext cx="4058876" cy="611462"/>
          </a:xfrm>
          <a:custGeom>
            <a:avLst/>
            <a:gdLst/>
            <a:ahLst/>
            <a:cxnLst/>
            <a:rect l="l" t="t" r="r" b="b"/>
            <a:pathLst>
              <a:path w="260602" h="41434" extrusionOk="0">
                <a:moveTo>
                  <a:pt x="125454" y="0"/>
                </a:moveTo>
                <a:lnTo>
                  <a:pt x="123694" y="32"/>
                </a:lnTo>
                <a:lnTo>
                  <a:pt x="121902" y="64"/>
                </a:lnTo>
                <a:lnTo>
                  <a:pt x="120142" y="160"/>
                </a:lnTo>
                <a:lnTo>
                  <a:pt x="118351" y="224"/>
                </a:lnTo>
                <a:lnTo>
                  <a:pt x="116591" y="352"/>
                </a:lnTo>
                <a:lnTo>
                  <a:pt x="114799" y="480"/>
                </a:lnTo>
                <a:lnTo>
                  <a:pt x="113039" y="640"/>
                </a:lnTo>
                <a:lnTo>
                  <a:pt x="111248" y="832"/>
                </a:lnTo>
                <a:lnTo>
                  <a:pt x="109488" y="1024"/>
                </a:lnTo>
                <a:lnTo>
                  <a:pt x="107728" y="1248"/>
                </a:lnTo>
                <a:lnTo>
                  <a:pt x="105968" y="1472"/>
                </a:lnTo>
                <a:lnTo>
                  <a:pt x="104177" y="1728"/>
                </a:lnTo>
                <a:lnTo>
                  <a:pt x="102417" y="2016"/>
                </a:lnTo>
                <a:lnTo>
                  <a:pt x="98897" y="2624"/>
                </a:lnTo>
                <a:lnTo>
                  <a:pt x="95378" y="3296"/>
                </a:lnTo>
                <a:lnTo>
                  <a:pt x="91859" y="4063"/>
                </a:lnTo>
                <a:lnTo>
                  <a:pt x="88339" y="4863"/>
                </a:lnTo>
                <a:lnTo>
                  <a:pt x="84852" y="5759"/>
                </a:lnTo>
                <a:lnTo>
                  <a:pt x="81332" y="6719"/>
                </a:lnTo>
                <a:lnTo>
                  <a:pt x="77845" y="7743"/>
                </a:lnTo>
                <a:lnTo>
                  <a:pt x="74357" y="8799"/>
                </a:lnTo>
                <a:lnTo>
                  <a:pt x="70870" y="9919"/>
                </a:lnTo>
                <a:lnTo>
                  <a:pt x="67414" y="11102"/>
                </a:lnTo>
                <a:lnTo>
                  <a:pt x="63927" y="12318"/>
                </a:lnTo>
                <a:lnTo>
                  <a:pt x="60471" y="13598"/>
                </a:lnTo>
                <a:lnTo>
                  <a:pt x="57016" y="14942"/>
                </a:lnTo>
                <a:lnTo>
                  <a:pt x="53560" y="16286"/>
                </a:lnTo>
                <a:lnTo>
                  <a:pt x="50105" y="17693"/>
                </a:lnTo>
                <a:lnTo>
                  <a:pt x="46681" y="19133"/>
                </a:lnTo>
                <a:lnTo>
                  <a:pt x="43258" y="20637"/>
                </a:lnTo>
                <a:lnTo>
                  <a:pt x="39834" y="22141"/>
                </a:lnTo>
                <a:lnTo>
                  <a:pt x="36411" y="23677"/>
                </a:lnTo>
                <a:lnTo>
                  <a:pt x="33019" y="25244"/>
                </a:lnTo>
                <a:lnTo>
                  <a:pt x="29596" y="26844"/>
                </a:lnTo>
                <a:lnTo>
                  <a:pt x="26204" y="28476"/>
                </a:lnTo>
                <a:lnTo>
                  <a:pt x="22813" y="30108"/>
                </a:lnTo>
                <a:lnTo>
                  <a:pt x="19453" y="31771"/>
                </a:lnTo>
                <a:lnTo>
                  <a:pt x="9759" y="36571"/>
                </a:lnTo>
                <a:lnTo>
                  <a:pt x="0" y="41434"/>
                </a:lnTo>
                <a:lnTo>
                  <a:pt x="260602" y="41434"/>
                </a:lnTo>
                <a:lnTo>
                  <a:pt x="255738" y="39546"/>
                </a:lnTo>
                <a:lnTo>
                  <a:pt x="251931" y="38042"/>
                </a:lnTo>
                <a:lnTo>
                  <a:pt x="248188" y="36507"/>
                </a:lnTo>
                <a:lnTo>
                  <a:pt x="244444" y="34971"/>
                </a:lnTo>
                <a:lnTo>
                  <a:pt x="236957" y="31867"/>
                </a:lnTo>
                <a:lnTo>
                  <a:pt x="221983" y="25532"/>
                </a:lnTo>
                <a:lnTo>
                  <a:pt x="214464" y="22397"/>
                </a:lnTo>
                <a:lnTo>
                  <a:pt x="210721" y="20861"/>
                </a:lnTo>
                <a:lnTo>
                  <a:pt x="206978" y="19325"/>
                </a:lnTo>
                <a:lnTo>
                  <a:pt x="203202" y="17821"/>
                </a:lnTo>
                <a:lnTo>
                  <a:pt x="199459" y="16350"/>
                </a:lnTo>
                <a:lnTo>
                  <a:pt x="195683" y="14942"/>
                </a:lnTo>
                <a:lnTo>
                  <a:pt x="191908" y="13534"/>
                </a:lnTo>
                <a:lnTo>
                  <a:pt x="188164" y="12190"/>
                </a:lnTo>
                <a:lnTo>
                  <a:pt x="184357" y="10878"/>
                </a:lnTo>
                <a:lnTo>
                  <a:pt x="180581" y="9631"/>
                </a:lnTo>
                <a:lnTo>
                  <a:pt x="176806" y="8447"/>
                </a:lnTo>
                <a:lnTo>
                  <a:pt x="172999" y="7295"/>
                </a:lnTo>
                <a:lnTo>
                  <a:pt x="169223" y="6239"/>
                </a:lnTo>
                <a:lnTo>
                  <a:pt x="165416" y="5247"/>
                </a:lnTo>
                <a:lnTo>
                  <a:pt x="161576" y="4319"/>
                </a:lnTo>
                <a:lnTo>
                  <a:pt x="159689" y="3871"/>
                </a:lnTo>
                <a:lnTo>
                  <a:pt x="157769" y="3455"/>
                </a:lnTo>
                <a:lnTo>
                  <a:pt x="155849" y="3072"/>
                </a:lnTo>
                <a:lnTo>
                  <a:pt x="153929" y="2688"/>
                </a:lnTo>
                <a:lnTo>
                  <a:pt x="152010" y="2336"/>
                </a:lnTo>
                <a:lnTo>
                  <a:pt x="150090" y="2016"/>
                </a:lnTo>
                <a:lnTo>
                  <a:pt x="148170" y="1696"/>
                </a:lnTo>
                <a:lnTo>
                  <a:pt x="146251" y="1408"/>
                </a:lnTo>
                <a:lnTo>
                  <a:pt x="144331" y="1152"/>
                </a:lnTo>
                <a:lnTo>
                  <a:pt x="142411" y="928"/>
                </a:lnTo>
                <a:lnTo>
                  <a:pt x="140491" y="736"/>
                </a:lnTo>
                <a:lnTo>
                  <a:pt x="138540" y="544"/>
                </a:lnTo>
                <a:lnTo>
                  <a:pt x="136620" y="384"/>
                </a:lnTo>
                <a:lnTo>
                  <a:pt x="134668" y="256"/>
                </a:lnTo>
                <a:lnTo>
                  <a:pt x="132748" y="160"/>
                </a:lnTo>
                <a:lnTo>
                  <a:pt x="130797" y="64"/>
                </a:lnTo>
                <a:lnTo>
                  <a:pt x="129005" y="32"/>
                </a:lnTo>
                <a:lnTo>
                  <a:pt x="127245" y="0"/>
                </a:lnTo>
                <a:close/>
              </a:path>
            </a:pathLst>
          </a:custGeom>
          <a:gradFill>
            <a:gsLst>
              <a:gs pos="0">
                <a:schemeClr val="lt1"/>
              </a:gs>
              <a:gs pos="100000">
                <a:schemeClr val="dk2"/>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3"/>
          <p:cNvSpPr/>
          <p:nvPr/>
        </p:nvSpPr>
        <p:spPr>
          <a:xfrm>
            <a:off x="5363199" y="4657728"/>
            <a:ext cx="3222995" cy="485814"/>
          </a:xfrm>
          <a:custGeom>
            <a:avLst/>
            <a:gdLst/>
            <a:ahLst/>
            <a:cxnLst/>
            <a:rect l="l" t="t" r="r" b="b"/>
            <a:pathLst>
              <a:path w="260602" h="41434" extrusionOk="0">
                <a:moveTo>
                  <a:pt x="125454" y="0"/>
                </a:moveTo>
                <a:lnTo>
                  <a:pt x="123694" y="32"/>
                </a:lnTo>
                <a:lnTo>
                  <a:pt x="121902" y="64"/>
                </a:lnTo>
                <a:lnTo>
                  <a:pt x="120142" y="160"/>
                </a:lnTo>
                <a:lnTo>
                  <a:pt x="118351" y="224"/>
                </a:lnTo>
                <a:lnTo>
                  <a:pt x="116591" y="352"/>
                </a:lnTo>
                <a:lnTo>
                  <a:pt x="114799" y="480"/>
                </a:lnTo>
                <a:lnTo>
                  <a:pt x="113039" y="640"/>
                </a:lnTo>
                <a:lnTo>
                  <a:pt x="111248" y="832"/>
                </a:lnTo>
                <a:lnTo>
                  <a:pt x="109488" y="1024"/>
                </a:lnTo>
                <a:lnTo>
                  <a:pt x="107728" y="1248"/>
                </a:lnTo>
                <a:lnTo>
                  <a:pt x="105968" y="1472"/>
                </a:lnTo>
                <a:lnTo>
                  <a:pt x="104177" y="1728"/>
                </a:lnTo>
                <a:lnTo>
                  <a:pt x="102417" y="2016"/>
                </a:lnTo>
                <a:lnTo>
                  <a:pt x="98897" y="2624"/>
                </a:lnTo>
                <a:lnTo>
                  <a:pt x="95378" y="3296"/>
                </a:lnTo>
                <a:lnTo>
                  <a:pt x="91859" y="4063"/>
                </a:lnTo>
                <a:lnTo>
                  <a:pt x="88339" y="4863"/>
                </a:lnTo>
                <a:lnTo>
                  <a:pt x="84852" y="5759"/>
                </a:lnTo>
                <a:lnTo>
                  <a:pt x="81332" y="6719"/>
                </a:lnTo>
                <a:lnTo>
                  <a:pt x="77845" y="7743"/>
                </a:lnTo>
                <a:lnTo>
                  <a:pt x="74357" y="8799"/>
                </a:lnTo>
                <a:lnTo>
                  <a:pt x="70870" y="9919"/>
                </a:lnTo>
                <a:lnTo>
                  <a:pt x="67414" y="11102"/>
                </a:lnTo>
                <a:lnTo>
                  <a:pt x="63927" y="12318"/>
                </a:lnTo>
                <a:lnTo>
                  <a:pt x="60471" y="13598"/>
                </a:lnTo>
                <a:lnTo>
                  <a:pt x="57016" y="14942"/>
                </a:lnTo>
                <a:lnTo>
                  <a:pt x="53560" y="16286"/>
                </a:lnTo>
                <a:lnTo>
                  <a:pt x="50105" y="17693"/>
                </a:lnTo>
                <a:lnTo>
                  <a:pt x="46681" y="19133"/>
                </a:lnTo>
                <a:lnTo>
                  <a:pt x="43258" y="20637"/>
                </a:lnTo>
                <a:lnTo>
                  <a:pt x="39834" y="22141"/>
                </a:lnTo>
                <a:lnTo>
                  <a:pt x="36411" y="23677"/>
                </a:lnTo>
                <a:lnTo>
                  <a:pt x="33019" y="25244"/>
                </a:lnTo>
                <a:lnTo>
                  <a:pt x="29596" y="26844"/>
                </a:lnTo>
                <a:lnTo>
                  <a:pt x="26204" y="28476"/>
                </a:lnTo>
                <a:lnTo>
                  <a:pt x="22813" y="30108"/>
                </a:lnTo>
                <a:lnTo>
                  <a:pt x="19453" y="31771"/>
                </a:lnTo>
                <a:lnTo>
                  <a:pt x="9759" y="36571"/>
                </a:lnTo>
                <a:lnTo>
                  <a:pt x="0" y="41434"/>
                </a:lnTo>
                <a:lnTo>
                  <a:pt x="260602" y="41434"/>
                </a:lnTo>
                <a:lnTo>
                  <a:pt x="255738" y="39546"/>
                </a:lnTo>
                <a:lnTo>
                  <a:pt x="251931" y="38042"/>
                </a:lnTo>
                <a:lnTo>
                  <a:pt x="248188" y="36507"/>
                </a:lnTo>
                <a:lnTo>
                  <a:pt x="244444" y="34971"/>
                </a:lnTo>
                <a:lnTo>
                  <a:pt x="236957" y="31867"/>
                </a:lnTo>
                <a:lnTo>
                  <a:pt x="221983" y="25532"/>
                </a:lnTo>
                <a:lnTo>
                  <a:pt x="214464" y="22397"/>
                </a:lnTo>
                <a:lnTo>
                  <a:pt x="210721" y="20861"/>
                </a:lnTo>
                <a:lnTo>
                  <a:pt x="206978" y="19325"/>
                </a:lnTo>
                <a:lnTo>
                  <a:pt x="203202" y="17821"/>
                </a:lnTo>
                <a:lnTo>
                  <a:pt x="199459" y="16350"/>
                </a:lnTo>
                <a:lnTo>
                  <a:pt x="195683" y="14942"/>
                </a:lnTo>
                <a:lnTo>
                  <a:pt x="191908" y="13534"/>
                </a:lnTo>
                <a:lnTo>
                  <a:pt x="188164" y="12190"/>
                </a:lnTo>
                <a:lnTo>
                  <a:pt x="184357" y="10878"/>
                </a:lnTo>
                <a:lnTo>
                  <a:pt x="180581" y="9631"/>
                </a:lnTo>
                <a:lnTo>
                  <a:pt x="176806" y="8447"/>
                </a:lnTo>
                <a:lnTo>
                  <a:pt x="172999" y="7295"/>
                </a:lnTo>
                <a:lnTo>
                  <a:pt x="169223" y="6239"/>
                </a:lnTo>
                <a:lnTo>
                  <a:pt x="165416" y="5247"/>
                </a:lnTo>
                <a:lnTo>
                  <a:pt x="161576" y="4319"/>
                </a:lnTo>
                <a:lnTo>
                  <a:pt x="159689" y="3871"/>
                </a:lnTo>
                <a:lnTo>
                  <a:pt x="157769" y="3455"/>
                </a:lnTo>
                <a:lnTo>
                  <a:pt x="155849" y="3072"/>
                </a:lnTo>
                <a:lnTo>
                  <a:pt x="153929" y="2688"/>
                </a:lnTo>
                <a:lnTo>
                  <a:pt x="152010" y="2336"/>
                </a:lnTo>
                <a:lnTo>
                  <a:pt x="150090" y="2016"/>
                </a:lnTo>
                <a:lnTo>
                  <a:pt x="148170" y="1696"/>
                </a:lnTo>
                <a:lnTo>
                  <a:pt x="146251" y="1408"/>
                </a:lnTo>
                <a:lnTo>
                  <a:pt x="144331" y="1152"/>
                </a:lnTo>
                <a:lnTo>
                  <a:pt x="142411" y="928"/>
                </a:lnTo>
                <a:lnTo>
                  <a:pt x="140491" y="736"/>
                </a:lnTo>
                <a:lnTo>
                  <a:pt x="138540" y="544"/>
                </a:lnTo>
                <a:lnTo>
                  <a:pt x="136620" y="384"/>
                </a:lnTo>
                <a:lnTo>
                  <a:pt x="134668" y="256"/>
                </a:lnTo>
                <a:lnTo>
                  <a:pt x="132748" y="160"/>
                </a:lnTo>
                <a:lnTo>
                  <a:pt x="130797" y="64"/>
                </a:lnTo>
                <a:lnTo>
                  <a:pt x="129005" y="32"/>
                </a:lnTo>
                <a:lnTo>
                  <a:pt x="127245" y="0"/>
                </a:lnTo>
                <a:close/>
              </a:path>
            </a:pathLst>
          </a:custGeom>
          <a:gradFill>
            <a:gsLst>
              <a:gs pos="0">
                <a:schemeClr val="lt1"/>
              </a:gs>
              <a:gs pos="100000">
                <a:schemeClr val="dk2"/>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2" name="Google Shape;132;p3"/>
          <p:cNvGrpSpPr/>
          <p:nvPr/>
        </p:nvGrpSpPr>
        <p:grpSpPr>
          <a:xfrm>
            <a:off x="-228606" y="3337063"/>
            <a:ext cx="1235182" cy="1806446"/>
            <a:chOff x="5535375" y="4092625"/>
            <a:chExt cx="946500" cy="1384250"/>
          </a:xfrm>
        </p:grpSpPr>
        <p:sp>
          <p:nvSpPr>
            <p:cNvPr id="133" name="Google Shape;133;p3"/>
            <p:cNvSpPr/>
            <p:nvPr/>
          </p:nvSpPr>
          <p:spPr>
            <a:xfrm>
              <a:off x="6065675" y="4571125"/>
              <a:ext cx="416200" cy="567725"/>
            </a:xfrm>
            <a:custGeom>
              <a:avLst/>
              <a:gdLst/>
              <a:ahLst/>
              <a:cxnLst/>
              <a:rect l="l" t="t" r="r" b="b"/>
              <a:pathLst>
                <a:path w="16648" h="22709" extrusionOk="0">
                  <a:moveTo>
                    <a:pt x="9859" y="1"/>
                  </a:moveTo>
                  <a:lnTo>
                    <a:pt x="9628" y="20"/>
                  </a:lnTo>
                  <a:lnTo>
                    <a:pt x="9379" y="39"/>
                  </a:lnTo>
                  <a:lnTo>
                    <a:pt x="9149" y="97"/>
                  </a:lnTo>
                  <a:lnTo>
                    <a:pt x="8900" y="193"/>
                  </a:lnTo>
                  <a:lnTo>
                    <a:pt x="8650" y="289"/>
                  </a:lnTo>
                  <a:lnTo>
                    <a:pt x="8420" y="423"/>
                  </a:lnTo>
                  <a:lnTo>
                    <a:pt x="8190" y="595"/>
                  </a:lnTo>
                  <a:lnTo>
                    <a:pt x="7960" y="787"/>
                  </a:lnTo>
                  <a:lnTo>
                    <a:pt x="7730" y="998"/>
                  </a:lnTo>
                  <a:lnTo>
                    <a:pt x="7519" y="1228"/>
                  </a:lnTo>
                  <a:lnTo>
                    <a:pt x="7308" y="1497"/>
                  </a:lnTo>
                  <a:lnTo>
                    <a:pt x="7116" y="1784"/>
                  </a:lnTo>
                  <a:lnTo>
                    <a:pt x="6924" y="2091"/>
                  </a:lnTo>
                  <a:lnTo>
                    <a:pt x="6752" y="2437"/>
                  </a:lnTo>
                  <a:lnTo>
                    <a:pt x="6579" y="2820"/>
                  </a:lnTo>
                  <a:lnTo>
                    <a:pt x="6426" y="3204"/>
                  </a:lnTo>
                  <a:lnTo>
                    <a:pt x="6291" y="3626"/>
                  </a:lnTo>
                  <a:lnTo>
                    <a:pt x="6176" y="4086"/>
                  </a:lnTo>
                  <a:lnTo>
                    <a:pt x="6080" y="4565"/>
                  </a:lnTo>
                  <a:lnTo>
                    <a:pt x="6004" y="5064"/>
                  </a:lnTo>
                  <a:lnTo>
                    <a:pt x="5946" y="5601"/>
                  </a:lnTo>
                  <a:lnTo>
                    <a:pt x="5869" y="6157"/>
                  </a:lnTo>
                  <a:lnTo>
                    <a:pt x="5793" y="6733"/>
                  </a:lnTo>
                  <a:lnTo>
                    <a:pt x="5678" y="7327"/>
                  </a:lnTo>
                  <a:lnTo>
                    <a:pt x="5543" y="7922"/>
                  </a:lnTo>
                  <a:lnTo>
                    <a:pt x="5371" y="8535"/>
                  </a:lnTo>
                  <a:lnTo>
                    <a:pt x="5198" y="9149"/>
                  </a:lnTo>
                  <a:lnTo>
                    <a:pt x="5006" y="9763"/>
                  </a:lnTo>
                  <a:lnTo>
                    <a:pt x="4795" y="10396"/>
                  </a:lnTo>
                  <a:lnTo>
                    <a:pt x="4565" y="11029"/>
                  </a:lnTo>
                  <a:lnTo>
                    <a:pt x="4335" y="11643"/>
                  </a:lnTo>
                  <a:lnTo>
                    <a:pt x="3836" y="12889"/>
                  </a:lnTo>
                  <a:lnTo>
                    <a:pt x="3299" y="14097"/>
                  </a:lnTo>
                  <a:lnTo>
                    <a:pt x="2782" y="15248"/>
                  </a:lnTo>
                  <a:lnTo>
                    <a:pt x="2245" y="16341"/>
                  </a:lnTo>
                  <a:lnTo>
                    <a:pt x="1746" y="17339"/>
                  </a:lnTo>
                  <a:lnTo>
                    <a:pt x="1266" y="18240"/>
                  </a:lnTo>
                  <a:lnTo>
                    <a:pt x="864" y="19007"/>
                  </a:lnTo>
                  <a:lnTo>
                    <a:pt x="231" y="20120"/>
                  </a:lnTo>
                  <a:lnTo>
                    <a:pt x="1" y="20522"/>
                  </a:lnTo>
                  <a:lnTo>
                    <a:pt x="212" y="22172"/>
                  </a:lnTo>
                  <a:lnTo>
                    <a:pt x="403" y="22076"/>
                  </a:lnTo>
                  <a:lnTo>
                    <a:pt x="940" y="21865"/>
                  </a:lnTo>
                  <a:lnTo>
                    <a:pt x="1324" y="21731"/>
                  </a:lnTo>
                  <a:lnTo>
                    <a:pt x="1784" y="21596"/>
                  </a:lnTo>
                  <a:lnTo>
                    <a:pt x="2302" y="21443"/>
                  </a:lnTo>
                  <a:lnTo>
                    <a:pt x="2877" y="21328"/>
                  </a:lnTo>
                  <a:lnTo>
                    <a:pt x="3510" y="21232"/>
                  </a:lnTo>
                  <a:lnTo>
                    <a:pt x="4182" y="21155"/>
                  </a:lnTo>
                  <a:lnTo>
                    <a:pt x="4891" y="21117"/>
                  </a:lnTo>
                  <a:lnTo>
                    <a:pt x="5620" y="21117"/>
                  </a:lnTo>
                  <a:lnTo>
                    <a:pt x="6004" y="21155"/>
                  </a:lnTo>
                  <a:lnTo>
                    <a:pt x="6387" y="21194"/>
                  </a:lnTo>
                  <a:lnTo>
                    <a:pt x="6771" y="21251"/>
                  </a:lnTo>
                  <a:lnTo>
                    <a:pt x="7174" y="21328"/>
                  </a:lnTo>
                  <a:lnTo>
                    <a:pt x="7557" y="21424"/>
                  </a:lnTo>
                  <a:lnTo>
                    <a:pt x="7960" y="21520"/>
                  </a:lnTo>
                  <a:lnTo>
                    <a:pt x="8363" y="21654"/>
                  </a:lnTo>
                  <a:lnTo>
                    <a:pt x="8765" y="21807"/>
                  </a:lnTo>
                  <a:lnTo>
                    <a:pt x="9168" y="21980"/>
                  </a:lnTo>
                  <a:lnTo>
                    <a:pt x="9552" y="22114"/>
                  </a:lnTo>
                  <a:lnTo>
                    <a:pt x="9935" y="22229"/>
                  </a:lnTo>
                  <a:lnTo>
                    <a:pt x="10319" y="22344"/>
                  </a:lnTo>
                  <a:lnTo>
                    <a:pt x="10683" y="22440"/>
                  </a:lnTo>
                  <a:lnTo>
                    <a:pt x="11048" y="22517"/>
                  </a:lnTo>
                  <a:lnTo>
                    <a:pt x="11393" y="22575"/>
                  </a:lnTo>
                  <a:lnTo>
                    <a:pt x="11738" y="22632"/>
                  </a:lnTo>
                  <a:lnTo>
                    <a:pt x="12083" y="22670"/>
                  </a:lnTo>
                  <a:lnTo>
                    <a:pt x="12409" y="22690"/>
                  </a:lnTo>
                  <a:lnTo>
                    <a:pt x="12716" y="22709"/>
                  </a:lnTo>
                  <a:lnTo>
                    <a:pt x="13023" y="22690"/>
                  </a:lnTo>
                  <a:lnTo>
                    <a:pt x="13311" y="22690"/>
                  </a:lnTo>
                  <a:lnTo>
                    <a:pt x="13599" y="22651"/>
                  </a:lnTo>
                  <a:lnTo>
                    <a:pt x="13886" y="22613"/>
                  </a:lnTo>
                  <a:lnTo>
                    <a:pt x="14136" y="22575"/>
                  </a:lnTo>
                  <a:lnTo>
                    <a:pt x="14385" y="22498"/>
                  </a:lnTo>
                  <a:lnTo>
                    <a:pt x="14634" y="22440"/>
                  </a:lnTo>
                  <a:lnTo>
                    <a:pt x="14864" y="22344"/>
                  </a:lnTo>
                  <a:lnTo>
                    <a:pt x="15075" y="22268"/>
                  </a:lnTo>
                  <a:lnTo>
                    <a:pt x="15286" y="22153"/>
                  </a:lnTo>
                  <a:lnTo>
                    <a:pt x="15478" y="22057"/>
                  </a:lnTo>
                  <a:lnTo>
                    <a:pt x="15651" y="21942"/>
                  </a:lnTo>
                  <a:lnTo>
                    <a:pt x="15823" y="21807"/>
                  </a:lnTo>
                  <a:lnTo>
                    <a:pt x="15958" y="21673"/>
                  </a:lnTo>
                  <a:lnTo>
                    <a:pt x="16111" y="21539"/>
                  </a:lnTo>
                  <a:lnTo>
                    <a:pt x="16226" y="21385"/>
                  </a:lnTo>
                  <a:lnTo>
                    <a:pt x="16341" y="21232"/>
                  </a:lnTo>
                  <a:lnTo>
                    <a:pt x="16437" y="21059"/>
                  </a:lnTo>
                  <a:lnTo>
                    <a:pt x="16514" y="20887"/>
                  </a:lnTo>
                  <a:lnTo>
                    <a:pt x="16571" y="20714"/>
                  </a:lnTo>
                  <a:lnTo>
                    <a:pt x="16610" y="20542"/>
                  </a:lnTo>
                  <a:lnTo>
                    <a:pt x="16648" y="20350"/>
                  </a:lnTo>
                  <a:lnTo>
                    <a:pt x="16629" y="20139"/>
                  </a:lnTo>
                  <a:lnTo>
                    <a:pt x="16610" y="19889"/>
                  </a:lnTo>
                  <a:lnTo>
                    <a:pt x="16552" y="19640"/>
                  </a:lnTo>
                  <a:lnTo>
                    <a:pt x="16456" y="19372"/>
                  </a:lnTo>
                  <a:lnTo>
                    <a:pt x="16341" y="19103"/>
                  </a:lnTo>
                  <a:lnTo>
                    <a:pt x="16207" y="18815"/>
                  </a:lnTo>
                  <a:lnTo>
                    <a:pt x="16034" y="18528"/>
                  </a:lnTo>
                  <a:lnTo>
                    <a:pt x="15842" y="18221"/>
                  </a:lnTo>
                  <a:lnTo>
                    <a:pt x="15632" y="17933"/>
                  </a:lnTo>
                  <a:lnTo>
                    <a:pt x="15382" y="17646"/>
                  </a:lnTo>
                  <a:lnTo>
                    <a:pt x="15114" y="17358"/>
                  </a:lnTo>
                  <a:lnTo>
                    <a:pt x="14826" y="17089"/>
                  </a:lnTo>
                  <a:lnTo>
                    <a:pt x="14500" y="16821"/>
                  </a:lnTo>
                  <a:lnTo>
                    <a:pt x="14155" y="16572"/>
                  </a:lnTo>
                  <a:lnTo>
                    <a:pt x="13790" y="16341"/>
                  </a:lnTo>
                  <a:lnTo>
                    <a:pt x="13388" y="16130"/>
                  </a:lnTo>
                  <a:lnTo>
                    <a:pt x="12966" y="15939"/>
                  </a:lnTo>
                  <a:lnTo>
                    <a:pt x="12525" y="15766"/>
                  </a:lnTo>
                  <a:lnTo>
                    <a:pt x="12064" y="15651"/>
                  </a:lnTo>
                  <a:lnTo>
                    <a:pt x="11585" y="15536"/>
                  </a:lnTo>
                  <a:lnTo>
                    <a:pt x="11067" y="15478"/>
                  </a:lnTo>
                  <a:lnTo>
                    <a:pt x="10530" y="15440"/>
                  </a:lnTo>
                  <a:lnTo>
                    <a:pt x="9974" y="15459"/>
                  </a:lnTo>
                  <a:lnTo>
                    <a:pt x="9398" y="15497"/>
                  </a:lnTo>
                  <a:lnTo>
                    <a:pt x="8804" y="15613"/>
                  </a:lnTo>
                  <a:lnTo>
                    <a:pt x="8190" y="15747"/>
                  </a:lnTo>
                  <a:lnTo>
                    <a:pt x="7538" y="15958"/>
                  </a:lnTo>
                  <a:lnTo>
                    <a:pt x="6886" y="16207"/>
                  </a:lnTo>
                  <a:lnTo>
                    <a:pt x="6195" y="16514"/>
                  </a:lnTo>
                  <a:lnTo>
                    <a:pt x="5486" y="16878"/>
                  </a:lnTo>
                  <a:lnTo>
                    <a:pt x="4776" y="17319"/>
                  </a:lnTo>
                  <a:lnTo>
                    <a:pt x="4776" y="17319"/>
                  </a:lnTo>
                  <a:lnTo>
                    <a:pt x="5198" y="16898"/>
                  </a:lnTo>
                  <a:lnTo>
                    <a:pt x="5658" y="16380"/>
                  </a:lnTo>
                  <a:lnTo>
                    <a:pt x="6272" y="15708"/>
                  </a:lnTo>
                  <a:lnTo>
                    <a:pt x="6982" y="14884"/>
                  </a:lnTo>
                  <a:lnTo>
                    <a:pt x="7749" y="13925"/>
                  </a:lnTo>
                  <a:lnTo>
                    <a:pt x="8152" y="13407"/>
                  </a:lnTo>
                  <a:lnTo>
                    <a:pt x="8554" y="12851"/>
                  </a:lnTo>
                  <a:lnTo>
                    <a:pt x="8976" y="12295"/>
                  </a:lnTo>
                  <a:lnTo>
                    <a:pt x="9379" y="11700"/>
                  </a:lnTo>
                  <a:lnTo>
                    <a:pt x="9763" y="11086"/>
                  </a:lnTo>
                  <a:lnTo>
                    <a:pt x="10146" y="10473"/>
                  </a:lnTo>
                  <a:lnTo>
                    <a:pt x="10511" y="9840"/>
                  </a:lnTo>
                  <a:lnTo>
                    <a:pt x="10856" y="9188"/>
                  </a:lnTo>
                  <a:lnTo>
                    <a:pt x="11182" y="8535"/>
                  </a:lnTo>
                  <a:lnTo>
                    <a:pt x="11470" y="7883"/>
                  </a:lnTo>
                  <a:lnTo>
                    <a:pt x="11738" y="7212"/>
                  </a:lnTo>
                  <a:lnTo>
                    <a:pt x="11968" y="6560"/>
                  </a:lnTo>
                  <a:lnTo>
                    <a:pt x="12141" y="5889"/>
                  </a:lnTo>
                  <a:lnTo>
                    <a:pt x="12275" y="5237"/>
                  </a:lnTo>
                  <a:lnTo>
                    <a:pt x="12333" y="4911"/>
                  </a:lnTo>
                  <a:lnTo>
                    <a:pt x="12371" y="4585"/>
                  </a:lnTo>
                  <a:lnTo>
                    <a:pt x="12390" y="4259"/>
                  </a:lnTo>
                  <a:lnTo>
                    <a:pt x="12409" y="3952"/>
                  </a:lnTo>
                  <a:lnTo>
                    <a:pt x="12409" y="3626"/>
                  </a:lnTo>
                  <a:lnTo>
                    <a:pt x="12390" y="3319"/>
                  </a:lnTo>
                  <a:lnTo>
                    <a:pt x="12352" y="3012"/>
                  </a:lnTo>
                  <a:lnTo>
                    <a:pt x="12314" y="2705"/>
                  </a:lnTo>
                  <a:lnTo>
                    <a:pt x="12237" y="2398"/>
                  </a:lnTo>
                  <a:lnTo>
                    <a:pt x="12160" y="2091"/>
                  </a:lnTo>
                  <a:lnTo>
                    <a:pt x="12064" y="1804"/>
                  </a:lnTo>
                  <a:lnTo>
                    <a:pt x="11930" y="1516"/>
                  </a:lnTo>
                  <a:lnTo>
                    <a:pt x="11815" y="1267"/>
                  </a:lnTo>
                  <a:lnTo>
                    <a:pt x="11661" y="1017"/>
                  </a:lnTo>
                  <a:lnTo>
                    <a:pt x="11508" y="826"/>
                  </a:lnTo>
                  <a:lnTo>
                    <a:pt x="11335" y="634"/>
                  </a:lnTo>
                  <a:lnTo>
                    <a:pt x="11144" y="461"/>
                  </a:lnTo>
                  <a:lnTo>
                    <a:pt x="10952" y="327"/>
                  </a:lnTo>
                  <a:lnTo>
                    <a:pt x="10760" y="212"/>
                  </a:lnTo>
                  <a:lnTo>
                    <a:pt x="10530" y="135"/>
                  </a:lnTo>
                  <a:lnTo>
                    <a:pt x="10319" y="58"/>
                  </a:lnTo>
                  <a:lnTo>
                    <a:pt x="10089" y="20"/>
                  </a:lnTo>
                  <a:lnTo>
                    <a:pt x="9859" y="1"/>
                  </a:lnTo>
                  <a:close/>
                </a:path>
              </a:pathLst>
            </a:custGeom>
            <a:gradFill>
              <a:gsLst>
                <a:gs pos="0">
                  <a:srgbClr val="8CC396"/>
                </a:gs>
                <a:gs pos="100000">
                  <a:srgbClr val="4D7F56"/>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3"/>
            <p:cNvSpPr/>
            <p:nvPr/>
          </p:nvSpPr>
          <p:spPr>
            <a:xfrm>
              <a:off x="5600575" y="4092625"/>
              <a:ext cx="477125" cy="447850"/>
            </a:xfrm>
            <a:custGeom>
              <a:avLst/>
              <a:gdLst/>
              <a:ahLst/>
              <a:cxnLst/>
              <a:rect l="l" t="t" r="r" b="b"/>
              <a:pathLst>
                <a:path w="19085" h="17914" extrusionOk="0">
                  <a:moveTo>
                    <a:pt x="15670" y="0"/>
                  </a:moveTo>
                  <a:lnTo>
                    <a:pt x="15344" y="58"/>
                  </a:lnTo>
                  <a:lnTo>
                    <a:pt x="14999" y="154"/>
                  </a:lnTo>
                  <a:lnTo>
                    <a:pt x="14673" y="269"/>
                  </a:lnTo>
                  <a:lnTo>
                    <a:pt x="14347" y="441"/>
                  </a:lnTo>
                  <a:lnTo>
                    <a:pt x="14021" y="633"/>
                  </a:lnTo>
                  <a:lnTo>
                    <a:pt x="13714" y="882"/>
                  </a:lnTo>
                  <a:lnTo>
                    <a:pt x="13388" y="1151"/>
                  </a:lnTo>
                  <a:lnTo>
                    <a:pt x="13100" y="1477"/>
                  </a:lnTo>
                  <a:lnTo>
                    <a:pt x="12813" y="1822"/>
                  </a:lnTo>
                  <a:lnTo>
                    <a:pt x="12525" y="2206"/>
                  </a:lnTo>
                  <a:lnTo>
                    <a:pt x="12276" y="2628"/>
                  </a:lnTo>
                  <a:lnTo>
                    <a:pt x="12026" y="3107"/>
                  </a:lnTo>
                  <a:lnTo>
                    <a:pt x="11815" y="3606"/>
                  </a:lnTo>
                  <a:lnTo>
                    <a:pt x="11604" y="4143"/>
                  </a:lnTo>
                  <a:lnTo>
                    <a:pt x="11432" y="4737"/>
                  </a:lnTo>
                  <a:lnTo>
                    <a:pt x="11278" y="5351"/>
                  </a:lnTo>
                  <a:lnTo>
                    <a:pt x="11144" y="6003"/>
                  </a:lnTo>
                  <a:lnTo>
                    <a:pt x="11048" y="6713"/>
                  </a:lnTo>
                  <a:lnTo>
                    <a:pt x="10991" y="7442"/>
                  </a:lnTo>
                  <a:lnTo>
                    <a:pt x="10952" y="8228"/>
                  </a:lnTo>
                  <a:lnTo>
                    <a:pt x="10952" y="9033"/>
                  </a:lnTo>
                  <a:lnTo>
                    <a:pt x="10991" y="9897"/>
                  </a:lnTo>
                  <a:lnTo>
                    <a:pt x="10875" y="9494"/>
                  </a:lnTo>
                  <a:lnTo>
                    <a:pt x="10722" y="9053"/>
                  </a:lnTo>
                  <a:lnTo>
                    <a:pt x="10492" y="8477"/>
                  </a:lnTo>
                  <a:lnTo>
                    <a:pt x="10223" y="7787"/>
                  </a:lnTo>
                  <a:lnTo>
                    <a:pt x="9878" y="7039"/>
                  </a:lnTo>
                  <a:lnTo>
                    <a:pt x="9495" y="6233"/>
                  </a:lnTo>
                  <a:lnTo>
                    <a:pt x="9034" y="5389"/>
                  </a:lnTo>
                  <a:lnTo>
                    <a:pt x="8804" y="4968"/>
                  </a:lnTo>
                  <a:lnTo>
                    <a:pt x="8536" y="4565"/>
                  </a:lnTo>
                  <a:lnTo>
                    <a:pt x="8267" y="4143"/>
                  </a:lnTo>
                  <a:lnTo>
                    <a:pt x="7999" y="3759"/>
                  </a:lnTo>
                  <a:lnTo>
                    <a:pt x="7692" y="3376"/>
                  </a:lnTo>
                  <a:lnTo>
                    <a:pt x="7404" y="3011"/>
                  </a:lnTo>
                  <a:lnTo>
                    <a:pt x="7078" y="2666"/>
                  </a:lnTo>
                  <a:lnTo>
                    <a:pt x="6752" y="2340"/>
                  </a:lnTo>
                  <a:lnTo>
                    <a:pt x="6407" y="2052"/>
                  </a:lnTo>
                  <a:lnTo>
                    <a:pt x="6062" y="1784"/>
                  </a:lnTo>
                  <a:lnTo>
                    <a:pt x="5697" y="1554"/>
                  </a:lnTo>
                  <a:lnTo>
                    <a:pt x="5314" y="1381"/>
                  </a:lnTo>
                  <a:lnTo>
                    <a:pt x="4930" y="1228"/>
                  </a:lnTo>
                  <a:lnTo>
                    <a:pt x="4738" y="1170"/>
                  </a:lnTo>
                  <a:lnTo>
                    <a:pt x="4527" y="1113"/>
                  </a:lnTo>
                  <a:lnTo>
                    <a:pt x="4335" y="1074"/>
                  </a:lnTo>
                  <a:lnTo>
                    <a:pt x="4124" y="1055"/>
                  </a:lnTo>
                  <a:lnTo>
                    <a:pt x="3722" y="1055"/>
                  </a:lnTo>
                  <a:lnTo>
                    <a:pt x="3300" y="1093"/>
                  </a:lnTo>
                  <a:lnTo>
                    <a:pt x="2916" y="1151"/>
                  </a:lnTo>
                  <a:lnTo>
                    <a:pt x="2571" y="1228"/>
                  </a:lnTo>
                  <a:lnTo>
                    <a:pt x="2226" y="1343"/>
                  </a:lnTo>
                  <a:lnTo>
                    <a:pt x="1919" y="1477"/>
                  </a:lnTo>
                  <a:lnTo>
                    <a:pt x="1631" y="1650"/>
                  </a:lnTo>
                  <a:lnTo>
                    <a:pt x="1382" y="1822"/>
                  </a:lnTo>
                  <a:lnTo>
                    <a:pt x="1133" y="2014"/>
                  </a:lnTo>
                  <a:lnTo>
                    <a:pt x="922" y="2225"/>
                  </a:lnTo>
                  <a:lnTo>
                    <a:pt x="730" y="2455"/>
                  </a:lnTo>
                  <a:lnTo>
                    <a:pt x="557" y="2704"/>
                  </a:lnTo>
                  <a:lnTo>
                    <a:pt x="423" y="2973"/>
                  </a:lnTo>
                  <a:lnTo>
                    <a:pt x="289" y="3261"/>
                  </a:lnTo>
                  <a:lnTo>
                    <a:pt x="193" y="3548"/>
                  </a:lnTo>
                  <a:lnTo>
                    <a:pt x="116" y="3836"/>
                  </a:lnTo>
                  <a:lnTo>
                    <a:pt x="59" y="4143"/>
                  </a:lnTo>
                  <a:lnTo>
                    <a:pt x="20" y="4469"/>
                  </a:lnTo>
                  <a:lnTo>
                    <a:pt x="1" y="4776"/>
                  </a:lnTo>
                  <a:lnTo>
                    <a:pt x="1" y="5121"/>
                  </a:lnTo>
                  <a:lnTo>
                    <a:pt x="39" y="5447"/>
                  </a:lnTo>
                  <a:lnTo>
                    <a:pt x="78" y="5773"/>
                  </a:lnTo>
                  <a:lnTo>
                    <a:pt x="154" y="6118"/>
                  </a:lnTo>
                  <a:lnTo>
                    <a:pt x="231" y="6464"/>
                  </a:lnTo>
                  <a:lnTo>
                    <a:pt x="346" y="6790"/>
                  </a:lnTo>
                  <a:lnTo>
                    <a:pt x="461" y="7135"/>
                  </a:lnTo>
                  <a:lnTo>
                    <a:pt x="615" y="7461"/>
                  </a:lnTo>
                  <a:lnTo>
                    <a:pt x="768" y="7787"/>
                  </a:lnTo>
                  <a:lnTo>
                    <a:pt x="960" y="8113"/>
                  </a:lnTo>
                  <a:lnTo>
                    <a:pt x="1152" y="8439"/>
                  </a:lnTo>
                  <a:lnTo>
                    <a:pt x="1363" y="8746"/>
                  </a:lnTo>
                  <a:lnTo>
                    <a:pt x="1612" y="9033"/>
                  </a:lnTo>
                  <a:lnTo>
                    <a:pt x="1861" y="9321"/>
                  </a:lnTo>
                  <a:lnTo>
                    <a:pt x="2341" y="9820"/>
                  </a:lnTo>
                  <a:lnTo>
                    <a:pt x="2897" y="10357"/>
                  </a:lnTo>
                  <a:lnTo>
                    <a:pt x="3530" y="10932"/>
                  </a:lnTo>
                  <a:lnTo>
                    <a:pt x="4220" y="11527"/>
                  </a:lnTo>
                  <a:lnTo>
                    <a:pt x="4930" y="12121"/>
                  </a:lnTo>
                  <a:lnTo>
                    <a:pt x="5678" y="12754"/>
                  </a:lnTo>
                  <a:lnTo>
                    <a:pt x="7231" y="13982"/>
                  </a:lnTo>
                  <a:lnTo>
                    <a:pt x="8766" y="15171"/>
                  </a:lnTo>
                  <a:lnTo>
                    <a:pt x="10166" y="16226"/>
                  </a:lnTo>
                  <a:lnTo>
                    <a:pt x="12256" y="17779"/>
                  </a:lnTo>
                  <a:lnTo>
                    <a:pt x="12371" y="17837"/>
                  </a:lnTo>
                  <a:lnTo>
                    <a:pt x="12506" y="17894"/>
                  </a:lnTo>
                  <a:lnTo>
                    <a:pt x="12640" y="17913"/>
                  </a:lnTo>
                  <a:lnTo>
                    <a:pt x="12774" y="17913"/>
                  </a:lnTo>
                  <a:lnTo>
                    <a:pt x="12908" y="17894"/>
                  </a:lnTo>
                  <a:lnTo>
                    <a:pt x="13024" y="17856"/>
                  </a:lnTo>
                  <a:lnTo>
                    <a:pt x="13158" y="17779"/>
                  </a:lnTo>
                  <a:lnTo>
                    <a:pt x="13254" y="17683"/>
                  </a:lnTo>
                  <a:lnTo>
                    <a:pt x="13273" y="17683"/>
                  </a:lnTo>
                  <a:lnTo>
                    <a:pt x="13350" y="17587"/>
                  </a:lnTo>
                  <a:lnTo>
                    <a:pt x="13426" y="17491"/>
                  </a:lnTo>
                  <a:lnTo>
                    <a:pt x="13465" y="17376"/>
                  </a:lnTo>
                  <a:lnTo>
                    <a:pt x="13503" y="17261"/>
                  </a:lnTo>
                  <a:lnTo>
                    <a:pt x="13503" y="17146"/>
                  </a:lnTo>
                  <a:lnTo>
                    <a:pt x="13503" y="17031"/>
                  </a:lnTo>
                  <a:lnTo>
                    <a:pt x="13484" y="16916"/>
                  </a:lnTo>
                  <a:lnTo>
                    <a:pt x="13445" y="16801"/>
                  </a:lnTo>
                  <a:lnTo>
                    <a:pt x="13273" y="16360"/>
                  </a:lnTo>
                  <a:lnTo>
                    <a:pt x="13196" y="16111"/>
                  </a:lnTo>
                  <a:lnTo>
                    <a:pt x="13119" y="15804"/>
                  </a:lnTo>
                  <a:lnTo>
                    <a:pt x="13043" y="15497"/>
                  </a:lnTo>
                  <a:lnTo>
                    <a:pt x="12985" y="15171"/>
                  </a:lnTo>
                  <a:lnTo>
                    <a:pt x="12947" y="14806"/>
                  </a:lnTo>
                  <a:lnTo>
                    <a:pt x="12947" y="14442"/>
                  </a:lnTo>
                  <a:lnTo>
                    <a:pt x="12947" y="14058"/>
                  </a:lnTo>
                  <a:lnTo>
                    <a:pt x="13004" y="13675"/>
                  </a:lnTo>
                  <a:lnTo>
                    <a:pt x="13081" y="13272"/>
                  </a:lnTo>
                  <a:lnTo>
                    <a:pt x="13196" y="12869"/>
                  </a:lnTo>
                  <a:lnTo>
                    <a:pt x="13369" y="12467"/>
                  </a:lnTo>
                  <a:lnTo>
                    <a:pt x="13561" y="12045"/>
                  </a:lnTo>
                  <a:lnTo>
                    <a:pt x="13695" y="11853"/>
                  </a:lnTo>
                  <a:lnTo>
                    <a:pt x="13829" y="11642"/>
                  </a:lnTo>
                  <a:lnTo>
                    <a:pt x="13982" y="11450"/>
                  </a:lnTo>
                  <a:lnTo>
                    <a:pt x="14155" y="11258"/>
                  </a:lnTo>
                  <a:lnTo>
                    <a:pt x="15114" y="10184"/>
                  </a:lnTo>
                  <a:lnTo>
                    <a:pt x="16150" y="9053"/>
                  </a:lnTo>
                  <a:lnTo>
                    <a:pt x="16648" y="8477"/>
                  </a:lnTo>
                  <a:lnTo>
                    <a:pt x="17147" y="7883"/>
                  </a:lnTo>
                  <a:lnTo>
                    <a:pt x="17607" y="7269"/>
                  </a:lnTo>
                  <a:lnTo>
                    <a:pt x="17818" y="6962"/>
                  </a:lnTo>
                  <a:lnTo>
                    <a:pt x="18010" y="6655"/>
                  </a:lnTo>
                  <a:lnTo>
                    <a:pt x="18202" y="6329"/>
                  </a:lnTo>
                  <a:lnTo>
                    <a:pt x="18374" y="6022"/>
                  </a:lnTo>
                  <a:lnTo>
                    <a:pt x="18547" y="5696"/>
                  </a:lnTo>
                  <a:lnTo>
                    <a:pt x="18681" y="5389"/>
                  </a:lnTo>
                  <a:lnTo>
                    <a:pt x="18796" y="5063"/>
                  </a:lnTo>
                  <a:lnTo>
                    <a:pt x="18911" y="4737"/>
                  </a:lnTo>
                  <a:lnTo>
                    <a:pt x="18988" y="4411"/>
                  </a:lnTo>
                  <a:lnTo>
                    <a:pt x="19046" y="4085"/>
                  </a:lnTo>
                  <a:lnTo>
                    <a:pt x="19065" y="3759"/>
                  </a:lnTo>
                  <a:lnTo>
                    <a:pt x="19084" y="3433"/>
                  </a:lnTo>
                  <a:lnTo>
                    <a:pt x="19065" y="3107"/>
                  </a:lnTo>
                  <a:lnTo>
                    <a:pt x="19007" y="2781"/>
                  </a:lnTo>
                  <a:lnTo>
                    <a:pt x="18931" y="2455"/>
                  </a:lnTo>
                  <a:lnTo>
                    <a:pt x="18816" y="2129"/>
                  </a:lnTo>
                  <a:lnTo>
                    <a:pt x="18662" y="1803"/>
                  </a:lnTo>
                  <a:lnTo>
                    <a:pt x="18470" y="1477"/>
                  </a:lnTo>
                  <a:lnTo>
                    <a:pt x="18259" y="1170"/>
                  </a:lnTo>
                  <a:lnTo>
                    <a:pt x="18029" y="902"/>
                  </a:lnTo>
                  <a:lnTo>
                    <a:pt x="17780" y="671"/>
                  </a:lnTo>
                  <a:lnTo>
                    <a:pt x="17511" y="460"/>
                  </a:lnTo>
                  <a:lnTo>
                    <a:pt x="17243" y="288"/>
                  </a:lnTo>
                  <a:lnTo>
                    <a:pt x="16936" y="173"/>
                  </a:lnTo>
                  <a:lnTo>
                    <a:pt x="16629" y="77"/>
                  </a:lnTo>
                  <a:lnTo>
                    <a:pt x="16322" y="19"/>
                  </a:lnTo>
                  <a:lnTo>
                    <a:pt x="15996" y="0"/>
                  </a:lnTo>
                  <a:close/>
                </a:path>
              </a:pathLst>
            </a:custGeom>
            <a:gradFill>
              <a:gsLst>
                <a:gs pos="0">
                  <a:srgbClr val="8CC396"/>
                </a:gs>
                <a:gs pos="100000">
                  <a:srgbClr val="4D7F56"/>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3"/>
            <p:cNvSpPr/>
            <p:nvPr/>
          </p:nvSpPr>
          <p:spPr>
            <a:xfrm>
              <a:off x="5535375" y="4593200"/>
              <a:ext cx="357225" cy="529825"/>
            </a:xfrm>
            <a:custGeom>
              <a:avLst/>
              <a:gdLst/>
              <a:ahLst/>
              <a:cxnLst/>
              <a:rect l="l" t="t" r="r" b="b"/>
              <a:pathLst>
                <a:path w="14289" h="21193" extrusionOk="0">
                  <a:moveTo>
                    <a:pt x="10357" y="0"/>
                  </a:moveTo>
                  <a:lnTo>
                    <a:pt x="10108" y="19"/>
                  </a:lnTo>
                  <a:lnTo>
                    <a:pt x="9897" y="77"/>
                  </a:lnTo>
                  <a:lnTo>
                    <a:pt x="9667" y="154"/>
                  </a:lnTo>
                  <a:lnTo>
                    <a:pt x="9456" y="269"/>
                  </a:lnTo>
                  <a:lnTo>
                    <a:pt x="9245" y="403"/>
                  </a:lnTo>
                  <a:lnTo>
                    <a:pt x="9034" y="556"/>
                  </a:lnTo>
                  <a:lnTo>
                    <a:pt x="8842" y="729"/>
                  </a:lnTo>
                  <a:lnTo>
                    <a:pt x="8670" y="940"/>
                  </a:lnTo>
                  <a:lnTo>
                    <a:pt x="8497" y="1151"/>
                  </a:lnTo>
                  <a:lnTo>
                    <a:pt x="8344" y="1400"/>
                  </a:lnTo>
                  <a:lnTo>
                    <a:pt x="8190" y="1669"/>
                  </a:lnTo>
                  <a:lnTo>
                    <a:pt x="8056" y="1956"/>
                  </a:lnTo>
                  <a:lnTo>
                    <a:pt x="7941" y="2244"/>
                  </a:lnTo>
                  <a:lnTo>
                    <a:pt x="7845" y="2589"/>
                  </a:lnTo>
                  <a:lnTo>
                    <a:pt x="7768" y="2973"/>
                  </a:lnTo>
                  <a:lnTo>
                    <a:pt x="7711" y="3376"/>
                  </a:lnTo>
                  <a:lnTo>
                    <a:pt x="7653" y="3836"/>
                  </a:lnTo>
                  <a:lnTo>
                    <a:pt x="7615" y="4296"/>
                  </a:lnTo>
                  <a:lnTo>
                    <a:pt x="7596" y="4814"/>
                  </a:lnTo>
                  <a:lnTo>
                    <a:pt x="7596" y="5351"/>
                  </a:lnTo>
                  <a:lnTo>
                    <a:pt x="7596" y="5888"/>
                  </a:lnTo>
                  <a:lnTo>
                    <a:pt x="7634" y="7039"/>
                  </a:lnTo>
                  <a:lnTo>
                    <a:pt x="7711" y="8228"/>
                  </a:lnTo>
                  <a:lnTo>
                    <a:pt x="7826" y="9436"/>
                  </a:lnTo>
                  <a:lnTo>
                    <a:pt x="7941" y="10625"/>
                  </a:lnTo>
                  <a:lnTo>
                    <a:pt x="8075" y="11795"/>
                  </a:lnTo>
                  <a:lnTo>
                    <a:pt x="8228" y="12869"/>
                  </a:lnTo>
                  <a:lnTo>
                    <a:pt x="8516" y="14749"/>
                  </a:lnTo>
                  <a:lnTo>
                    <a:pt x="8727" y="16034"/>
                  </a:lnTo>
                  <a:lnTo>
                    <a:pt x="8804" y="16494"/>
                  </a:lnTo>
                  <a:lnTo>
                    <a:pt x="8670" y="16130"/>
                  </a:lnTo>
                  <a:lnTo>
                    <a:pt x="8497" y="15689"/>
                  </a:lnTo>
                  <a:lnTo>
                    <a:pt x="8267" y="15132"/>
                  </a:lnTo>
                  <a:lnTo>
                    <a:pt x="7960" y="14480"/>
                  </a:lnTo>
                  <a:lnTo>
                    <a:pt x="7615" y="13751"/>
                  </a:lnTo>
                  <a:lnTo>
                    <a:pt x="7212" y="12984"/>
                  </a:lnTo>
                  <a:lnTo>
                    <a:pt x="6752" y="12198"/>
                  </a:lnTo>
                  <a:lnTo>
                    <a:pt x="6502" y="11814"/>
                  </a:lnTo>
                  <a:lnTo>
                    <a:pt x="6234" y="11431"/>
                  </a:lnTo>
                  <a:lnTo>
                    <a:pt x="5965" y="11047"/>
                  </a:lnTo>
                  <a:lnTo>
                    <a:pt x="5678" y="10702"/>
                  </a:lnTo>
                  <a:lnTo>
                    <a:pt x="5371" y="10357"/>
                  </a:lnTo>
                  <a:lnTo>
                    <a:pt x="5083" y="10031"/>
                  </a:lnTo>
                  <a:lnTo>
                    <a:pt x="4757" y="9743"/>
                  </a:lnTo>
                  <a:lnTo>
                    <a:pt x="4431" y="9475"/>
                  </a:lnTo>
                  <a:lnTo>
                    <a:pt x="4105" y="9225"/>
                  </a:lnTo>
                  <a:lnTo>
                    <a:pt x="3760" y="9033"/>
                  </a:lnTo>
                  <a:lnTo>
                    <a:pt x="3395" y="8861"/>
                  </a:lnTo>
                  <a:lnTo>
                    <a:pt x="3031" y="8746"/>
                  </a:lnTo>
                  <a:lnTo>
                    <a:pt x="2858" y="8688"/>
                  </a:lnTo>
                  <a:lnTo>
                    <a:pt x="2667" y="8669"/>
                  </a:lnTo>
                  <a:lnTo>
                    <a:pt x="2475" y="8631"/>
                  </a:lnTo>
                  <a:lnTo>
                    <a:pt x="2091" y="8631"/>
                  </a:lnTo>
                  <a:lnTo>
                    <a:pt x="1899" y="8650"/>
                  </a:lnTo>
                  <a:lnTo>
                    <a:pt x="1708" y="8688"/>
                  </a:lnTo>
                  <a:lnTo>
                    <a:pt x="1497" y="8727"/>
                  </a:lnTo>
                  <a:lnTo>
                    <a:pt x="1228" y="8822"/>
                  </a:lnTo>
                  <a:lnTo>
                    <a:pt x="998" y="8937"/>
                  </a:lnTo>
                  <a:lnTo>
                    <a:pt x="768" y="9072"/>
                  </a:lnTo>
                  <a:lnTo>
                    <a:pt x="576" y="9264"/>
                  </a:lnTo>
                  <a:lnTo>
                    <a:pt x="403" y="9455"/>
                  </a:lnTo>
                  <a:lnTo>
                    <a:pt x="269" y="9685"/>
                  </a:lnTo>
                  <a:lnTo>
                    <a:pt x="154" y="9935"/>
                  </a:lnTo>
                  <a:lnTo>
                    <a:pt x="77" y="10203"/>
                  </a:lnTo>
                  <a:lnTo>
                    <a:pt x="20" y="10510"/>
                  </a:lnTo>
                  <a:lnTo>
                    <a:pt x="1" y="10817"/>
                  </a:lnTo>
                  <a:lnTo>
                    <a:pt x="20" y="11162"/>
                  </a:lnTo>
                  <a:lnTo>
                    <a:pt x="58" y="11527"/>
                  </a:lnTo>
                  <a:lnTo>
                    <a:pt x="135" y="11891"/>
                  </a:lnTo>
                  <a:lnTo>
                    <a:pt x="231" y="12294"/>
                  </a:lnTo>
                  <a:lnTo>
                    <a:pt x="384" y="12697"/>
                  </a:lnTo>
                  <a:lnTo>
                    <a:pt x="557" y="13119"/>
                  </a:lnTo>
                  <a:lnTo>
                    <a:pt x="768" y="13560"/>
                  </a:lnTo>
                  <a:lnTo>
                    <a:pt x="1017" y="14020"/>
                  </a:lnTo>
                  <a:lnTo>
                    <a:pt x="1305" y="14480"/>
                  </a:lnTo>
                  <a:lnTo>
                    <a:pt x="1631" y="14960"/>
                  </a:lnTo>
                  <a:lnTo>
                    <a:pt x="1995" y="15439"/>
                  </a:lnTo>
                  <a:lnTo>
                    <a:pt x="2398" y="15938"/>
                  </a:lnTo>
                  <a:lnTo>
                    <a:pt x="2839" y="16456"/>
                  </a:lnTo>
                  <a:lnTo>
                    <a:pt x="3319" y="16954"/>
                  </a:lnTo>
                  <a:lnTo>
                    <a:pt x="3836" y="17472"/>
                  </a:lnTo>
                  <a:lnTo>
                    <a:pt x="4412" y="18009"/>
                  </a:lnTo>
                  <a:lnTo>
                    <a:pt x="5026" y="18527"/>
                  </a:lnTo>
                  <a:lnTo>
                    <a:pt x="5678" y="19064"/>
                  </a:lnTo>
                  <a:lnTo>
                    <a:pt x="6387" y="19582"/>
                  </a:lnTo>
                  <a:lnTo>
                    <a:pt x="7135" y="20119"/>
                  </a:lnTo>
                  <a:lnTo>
                    <a:pt x="7922" y="20656"/>
                  </a:lnTo>
                  <a:lnTo>
                    <a:pt x="8765" y="21193"/>
                  </a:lnTo>
                  <a:lnTo>
                    <a:pt x="9475" y="20944"/>
                  </a:lnTo>
                  <a:lnTo>
                    <a:pt x="9724" y="20541"/>
                  </a:lnTo>
                  <a:lnTo>
                    <a:pt x="9993" y="20042"/>
                  </a:lnTo>
                  <a:lnTo>
                    <a:pt x="10357" y="19390"/>
                  </a:lnTo>
                  <a:lnTo>
                    <a:pt x="10779" y="18585"/>
                  </a:lnTo>
                  <a:lnTo>
                    <a:pt x="11240" y="17645"/>
                  </a:lnTo>
                  <a:lnTo>
                    <a:pt x="11738" y="16609"/>
                  </a:lnTo>
                  <a:lnTo>
                    <a:pt x="12218" y="15478"/>
                  </a:lnTo>
                  <a:lnTo>
                    <a:pt x="12467" y="14883"/>
                  </a:lnTo>
                  <a:lnTo>
                    <a:pt x="12716" y="14269"/>
                  </a:lnTo>
                  <a:lnTo>
                    <a:pt x="12946" y="13636"/>
                  </a:lnTo>
                  <a:lnTo>
                    <a:pt x="13157" y="13003"/>
                  </a:lnTo>
                  <a:lnTo>
                    <a:pt x="13368" y="12351"/>
                  </a:lnTo>
                  <a:lnTo>
                    <a:pt x="13560" y="11699"/>
                  </a:lnTo>
                  <a:lnTo>
                    <a:pt x="13733" y="11028"/>
                  </a:lnTo>
                  <a:lnTo>
                    <a:pt x="13886" y="10357"/>
                  </a:lnTo>
                  <a:lnTo>
                    <a:pt x="14021" y="9705"/>
                  </a:lnTo>
                  <a:lnTo>
                    <a:pt x="14136" y="9033"/>
                  </a:lnTo>
                  <a:lnTo>
                    <a:pt x="14212" y="8381"/>
                  </a:lnTo>
                  <a:lnTo>
                    <a:pt x="14270" y="7710"/>
                  </a:lnTo>
                  <a:lnTo>
                    <a:pt x="14289" y="7077"/>
                  </a:lnTo>
                  <a:lnTo>
                    <a:pt x="14270" y="6444"/>
                  </a:lnTo>
                  <a:lnTo>
                    <a:pt x="14231" y="5811"/>
                  </a:lnTo>
                  <a:lnTo>
                    <a:pt x="14155" y="5198"/>
                  </a:lnTo>
                  <a:lnTo>
                    <a:pt x="14040" y="4622"/>
                  </a:lnTo>
                  <a:lnTo>
                    <a:pt x="13905" y="4085"/>
                  </a:lnTo>
                  <a:lnTo>
                    <a:pt x="13771" y="3567"/>
                  </a:lnTo>
                  <a:lnTo>
                    <a:pt x="13599" y="3107"/>
                  </a:lnTo>
                  <a:lnTo>
                    <a:pt x="13445" y="2666"/>
                  </a:lnTo>
                  <a:lnTo>
                    <a:pt x="13253" y="2263"/>
                  </a:lnTo>
                  <a:lnTo>
                    <a:pt x="13062" y="1899"/>
                  </a:lnTo>
                  <a:lnTo>
                    <a:pt x="12870" y="1573"/>
                  </a:lnTo>
                  <a:lnTo>
                    <a:pt x="12659" y="1266"/>
                  </a:lnTo>
                  <a:lnTo>
                    <a:pt x="12448" y="1017"/>
                  </a:lnTo>
                  <a:lnTo>
                    <a:pt x="12218" y="767"/>
                  </a:lnTo>
                  <a:lnTo>
                    <a:pt x="11988" y="575"/>
                  </a:lnTo>
                  <a:lnTo>
                    <a:pt x="11757" y="403"/>
                  </a:lnTo>
                  <a:lnTo>
                    <a:pt x="11527" y="269"/>
                  </a:lnTo>
                  <a:lnTo>
                    <a:pt x="11297" y="154"/>
                  </a:lnTo>
                  <a:lnTo>
                    <a:pt x="11067" y="77"/>
                  </a:lnTo>
                  <a:lnTo>
                    <a:pt x="10818" y="19"/>
                  </a:lnTo>
                  <a:lnTo>
                    <a:pt x="10587" y="0"/>
                  </a:lnTo>
                  <a:close/>
                </a:path>
              </a:pathLst>
            </a:custGeom>
            <a:gradFill>
              <a:gsLst>
                <a:gs pos="0">
                  <a:srgbClr val="8CC396"/>
                </a:gs>
                <a:gs pos="100000">
                  <a:srgbClr val="4D7F56"/>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3"/>
            <p:cNvSpPr/>
            <p:nvPr/>
          </p:nvSpPr>
          <p:spPr>
            <a:xfrm>
              <a:off x="5938625" y="4446475"/>
              <a:ext cx="116525" cy="468950"/>
            </a:xfrm>
            <a:custGeom>
              <a:avLst/>
              <a:gdLst/>
              <a:ahLst/>
              <a:cxnLst/>
              <a:rect l="l" t="t" r="r" b="b"/>
              <a:pathLst>
                <a:path w="4661" h="18758" extrusionOk="0">
                  <a:moveTo>
                    <a:pt x="3798" y="0"/>
                  </a:moveTo>
                  <a:lnTo>
                    <a:pt x="2915" y="346"/>
                  </a:lnTo>
                  <a:lnTo>
                    <a:pt x="3050" y="691"/>
                  </a:lnTo>
                  <a:lnTo>
                    <a:pt x="3165" y="1055"/>
                  </a:lnTo>
                  <a:lnTo>
                    <a:pt x="3280" y="1420"/>
                  </a:lnTo>
                  <a:lnTo>
                    <a:pt x="3357" y="1784"/>
                  </a:lnTo>
                  <a:lnTo>
                    <a:pt x="3510" y="2532"/>
                  </a:lnTo>
                  <a:lnTo>
                    <a:pt x="3625" y="3280"/>
                  </a:lnTo>
                  <a:lnTo>
                    <a:pt x="3702" y="4047"/>
                  </a:lnTo>
                  <a:lnTo>
                    <a:pt x="3721" y="4795"/>
                  </a:lnTo>
                  <a:lnTo>
                    <a:pt x="3721" y="5562"/>
                  </a:lnTo>
                  <a:lnTo>
                    <a:pt x="3683" y="6329"/>
                  </a:lnTo>
                  <a:lnTo>
                    <a:pt x="3625" y="7077"/>
                  </a:lnTo>
                  <a:lnTo>
                    <a:pt x="3529" y="7845"/>
                  </a:lnTo>
                  <a:lnTo>
                    <a:pt x="3414" y="8592"/>
                  </a:lnTo>
                  <a:lnTo>
                    <a:pt x="3280" y="9321"/>
                  </a:lnTo>
                  <a:lnTo>
                    <a:pt x="3126" y="10050"/>
                  </a:lnTo>
                  <a:lnTo>
                    <a:pt x="2954" y="10760"/>
                  </a:lnTo>
                  <a:lnTo>
                    <a:pt x="2762" y="11450"/>
                  </a:lnTo>
                  <a:lnTo>
                    <a:pt x="2570" y="12121"/>
                  </a:lnTo>
                  <a:lnTo>
                    <a:pt x="2359" y="12774"/>
                  </a:lnTo>
                  <a:lnTo>
                    <a:pt x="2148" y="13406"/>
                  </a:lnTo>
                  <a:lnTo>
                    <a:pt x="1707" y="14576"/>
                  </a:lnTo>
                  <a:lnTo>
                    <a:pt x="1285" y="15631"/>
                  </a:lnTo>
                  <a:lnTo>
                    <a:pt x="882" y="16533"/>
                  </a:lnTo>
                  <a:lnTo>
                    <a:pt x="537" y="17261"/>
                  </a:lnTo>
                  <a:lnTo>
                    <a:pt x="269" y="17818"/>
                  </a:lnTo>
                  <a:lnTo>
                    <a:pt x="0" y="18316"/>
                  </a:lnTo>
                  <a:lnTo>
                    <a:pt x="806" y="18757"/>
                  </a:lnTo>
                  <a:lnTo>
                    <a:pt x="1132" y="18163"/>
                  </a:lnTo>
                  <a:lnTo>
                    <a:pt x="1439" y="17549"/>
                  </a:lnTo>
                  <a:lnTo>
                    <a:pt x="1803" y="16763"/>
                  </a:lnTo>
                  <a:lnTo>
                    <a:pt x="2225" y="15823"/>
                  </a:lnTo>
                  <a:lnTo>
                    <a:pt x="2666" y="14730"/>
                  </a:lnTo>
                  <a:lnTo>
                    <a:pt x="2877" y="14135"/>
                  </a:lnTo>
                  <a:lnTo>
                    <a:pt x="3107" y="13521"/>
                  </a:lnTo>
                  <a:lnTo>
                    <a:pt x="3318" y="12869"/>
                  </a:lnTo>
                  <a:lnTo>
                    <a:pt x="3529" y="12198"/>
                  </a:lnTo>
                  <a:lnTo>
                    <a:pt x="3721" y="11508"/>
                  </a:lnTo>
                  <a:lnTo>
                    <a:pt x="3913" y="10798"/>
                  </a:lnTo>
                  <a:lnTo>
                    <a:pt x="4085" y="10069"/>
                  </a:lnTo>
                  <a:lnTo>
                    <a:pt x="4239" y="9321"/>
                  </a:lnTo>
                  <a:lnTo>
                    <a:pt x="4373" y="8573"/>
                  </a:lnTo>
                  <a:lnTo>
                    <a:pt x="4488" y="7806"/>
                  </a:lnTo>
                  <a:lnTo>
                    <a:pt x="4584" y="7020"/>
                  </a:lnTo>
                  <a:lnTo>
                    <a:pt x="4642" y="6233"/>
                  </a:lnTo>
                  <a:lnTo>
                    <a:pt x="4661" y="5447"/>
                  </a:lnTo>
                  <a:lnTo>
                    <a:pt x="4661" y="4661"/>
                  </a:lnTo>
                  <a:lnTo>
                    <a:pt x="4622" y="3874"/>
                  </a:lnTo>
                  <a:lnTo>
                    <a:pt x="4546" y="3088"/>
                  </a:lnTo>
                  <a:lnTo>
                    <a:pt x="4431" y="2302"/>
                  </a:lnTo>
                  <a:lnTo>
                    <a:pt x="4354" y="1899"/>
                  </a:lnTo>
                  <a:lnTo>
                    <a:pt x="4258" y="1515"/>
                  </a:lnTo>
                  <a:lnTo>
                    <a:pt x="4162" y="1132"/>
                  </a:lnTo>
                  <a:lnTo>
                    <a:pt x="4047" y="748"/>
                  </a:lnTo>
                  <a:lnTo>
                    <a:pt x="3932" y="384"/>
                  </a:lnTo>
                  <a:lnTo>
                    <a:pt x="3798" y="0"/>
                  </a:lnTo>
                  <a:close/>
                </a:path>
              </a:pathLst>
            </a:custGeom>
            <a:gradFill>
              <a:gsLst>
                <a:gs pos="0">
                  <a:srgbClr val="C27F69"/>
                </a:gs>
                <a:gs pos="100000">
                  <a:srgbClr val="724536"/>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3"/>
            <p:cNvSpPr/>
            <p:nvPr/>
          </p:nvSpPr>
          <p:spPr>
            <a:xfrm>
              <a:off x="5970275" y="5032875"/>
              <a:ext cx="58025" cy="158725"/>
            </a:xfrm>
            <a:custGeom>
              <a:avLst/>
              <a:gdLst/>
              <a:ahLst/>
              <a:cxnLst/>
              <a:rect l="l" t="t" r="r" b="b"/>
              <a:pathLst>
                <a:path w="2321" h="6349" extrusionOk="0">
                  <a:moveTo>
                    <a:pt x="2301" y="0"/>
                  </a:moveTo>
                  <a:lnTo>
                    <a:pt x="1362" y="77"/>
                  </a:lnTo>
                  <a:lnTo>
                    <a:pt x="1400" y="710"/>
                  </a:lnTo>
                  <a:lnTo>
                    <a:pt x="1400" y="1324"/>
                  </a:lnTo>
                  <a:lnTo>
                    <a:pt x="1343" y="1899"/>
                  </a:lnTo>
                  <a:lnTo>
                    <a:pt x="1285" y="2436"/>
                  </a:lnTo>
                  <a:lnTo>
                    <a:pt x="1189" y="2935"/>
                  </a:lnTo>
                  <a:lnTo>
                    <a:pt x="1074" y="3414"/>
                  </a:lnTo>
                  <a:lnTo>
                    <a:pt x="940" y="3836"/>
                  </a:lnTo>
                  <a:lnTo>
                    <a:pt x="806" y="4239"/>
                  </a:lnTo>
                  <a:lnTo>
                    <a:pt x="652" y="4584"/>
                  </a:lnTo>
                  <a:lnTo>
                    <a:pt x="518" y="4891"/>
                  </a:lnTo>
                  <a:lnTo>
                    <a:pt x="269" y="5390"/>
                  </a:lnTo>
                  <a:lnTo>
                    <a:pt x="77" y="5677"/>
                  </a:lnTo>
                  <a:lnTo>
                    <a:pt x="0" y="5792"/>
                  </a:lnTo>
                  <a:lnTo>
                    <a:pt x="232" y="5955"/>
                  </a:lnTo>
                  <a:lnTo>
                    <a:pt x="748" y="6348"/>
                  </a:lnTo>
                  <a:lnTo>
                    <a:pt x="844" y="6195"/>
                  </a:lnTo>
                  <a:lnTo>
                    <a:pt x="1055" y="5850"/>
                  </a:lnTo>
                  <a:lnTo>
                    <a:pt x="1208" y="5601"/>
                  </a:lnTo>
                  <a:lnTo>
                    <a:pt x="1343" y="5313"/>
                  </a:lnTo>
                  <a:lnTo>
                    <a:pt x="1515" y="4968"/>
                  </a:lnTo>
                  <a:lnTo>
                    <a:pt x="1669" y="4565"/>
                  </a:lnTo>
                  <a:lnTo>
                    <a:pt x="1822" y="4143"/>
                  </a:lnTo>
                  <a:lnTo>
                    <a:pt x="1956" y="3663"/>
                  </a:lnTo>
                  <a:lnTo>
                    <a:pt x="2091" y="3146"/>
                  </a:lnTo>
                  <a:lnTo>
                    <a:pt x="2186" y="2589"/>
                  </a:lnTo>
                  <a:lnTo>
                    <a:pt x="2263" y="1995"/>
                  </a:lnTo>
                  <a:lnTo>
                    <a:pt x="2321" y="1362"/>
                  </a:lnTo>
                  <a:lnTo>
                    <a:pt x="2321" y="691"/>
                  </a:lnTo>
                  <a:lnTo>
                    <a:pt x="2301" y="0"/>
                  </a:lnTo>
                  <a:close/>
                </a:path>
              </a:pathLst>
            </a:custGeom>
            <a:gradFill>
              <a:gsLst>
                <a:gs pos="0">
                  <a:srgbClr val="C27F69"/>
                </a:gs>
                <a:gs pos="100000">
                  <a:srgbClr val="724536"/>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3"/>
            <p:cNvSpPr/>
            <p:nvPr/>
          </p:nvSpPr>
          <p:spPr>
            <a:xfrm>
              <a:off x="5980325" y="4976300"/>
              <a:ext cx="74350" cy="73850"/>
            </a:xfrm>
            <a:custGeom>
              <a:avLst/>
              <a:gdLst/>
              <a:ahLst/>
              <a:cxnLst/>
              <a:rect l="l" t="t" r="r" b="b"/>
              <a:pathLst>
                <a:path w="2974" h="2954" extrusionOk="0">
                  <a:moveTo>
                    <a:pt x="1324" y="0"/>
                  </a:moveTo>
                  <a:lnTo>
                    <a:pt x="1190" y="19"/>
                  </a:lnTo>
                  <a:lnTo>
                    <a:pt x="1056" y="58"/>
                  </a:lnTo>
                  <a:lnTo>
                    <a:pt x="921" y="115"/>
                  </a:lnTo>
                  <a:lnTo>
                    <a:pt x="787" y="173"/>
                  </a:lnTo>
                  <a:lnTo>
                    <a:pt x="672" y="249"/>
                  </a:lnTo>
                  <a:lnTo>
                    <a:pt x="557" y="345"/>
                  </a:lnTo>
                  <a:lnTo>
                    <a:pt x="442" y="441"/>
                  </a:lnTo>
                  <a:lnTo>
                    <a:pt x="346" y="556"/>
                  </a:lnTo>
                  <a:lnTo>
                    <a:pt x="250" y="671"/>
                  </a:lnTo>
                  <a:lnTo>
                    <a:pt x="173" y="806"/>
                  </a:lnTo>
                  <a:lnTo>
                    <a:pt x="116" y="940"/>
                  </a:lnTo>
                  <a:lnTo>
                    <a:pt x="58" y="1074"/>
                  </a:lnTo>
                  <a:lnTo>
                    <a:pt x="20" y="1228"/>
                  </a:lnTo>
                  <a:lnTo>
                    <a:pt x="1" y="1362"/>
                  </a:lnTo>
                  <a:lnTo>
                    <a:pt x="1" y="1496"/>
                  </a:lnTo>
                  <a:lnTo>
                    <a:pt x="20" y="1650"/>
                  </a:lnTo>
                  <a:lnTo>
                    <a:pt x="39" y="1784"/>
                  </a:lnTo>
                  <a:lnTo>
                    <a:pt x="77" y="1918"/>
                  </a:lnTo>
                  <a:lnTo>
                    <a:pt x="116" y="2052"/>
                  </a:lnTo>
                  <a:lnTo>
                    <a:pt x="173" y="2187"/>
                  </a:lnTo>
                  <a:lnTo>
                    <a:pt x="250" y="2302"/>
                  </a:lnTo>
                  <a:lnTo>
                    <a:pt x="346" y="2417"/>
                  </a:lnTo>
                  <a:lnTo>
                    <a:pt x="442" y="2532"/>
                  </a:lnTo>
                  <a:lnTo>
                    <a:pt x="538" y="2628"/>
                  </a:lnTo>
                  <a:lnTo>
                    <a:pt x="672" y="2724"/>
                  </a:lnTo>
                  <a:lnTo>
                    <a:pt x="806" y="2800"/>
                  </a:lnTo>
                  <a:lnTo>
                    <a:pt x="941" y="2858"/>
                  </a:lnTo>
                  <a:lnTo>
                    <a:pt x="1075" y="2896"/>
                  </a:lnTo>
                  <a:lnTo>
                    <a:pt x="1209" y="2934"/>
                  </a:lnTo>
                  <a:lnTo>
                    <a:pt x="1362" y="2954"/>
                  </a:lnTo>
                  <a:lnTo>
                    <a:pt x="1497" y="2954"/>
                  </a:lnTo>
                  <a:lnTo>
                    <a:pt x="1631" y="2934"/>
                  </a:lnTo>
                  <a:lnTo>
                    <a:pt x="1784" y="2915"/>
                  </a:lnTo>
                  <a:lnTo>
                    <a:pt x="1919" y="2877"/>
                  </a:lnTo>
                  <a:lnTo>
                    <a:pt x="2053" y="2839"/>
                  </a:lnTo>
                  <a:lnTo>
                    <a:pt x="2187" y="2762"/>
                  </a:lnTo>
                  <a:lnTo>
                    <a:pt x="2302" y="2685"/>
                  </a:lnTo>
                  <a:lnTo>
                    <a:pt x="2417" y="2608"/>
                  </a:lnTo>
                  <a:lnTo>
                    <a:pt x="2532" y="2513"/>
                  </a:lnTo>
                  <a:lnTo>
                    <a:pt x="2628" y="2397"/>
                  </a:lnTo>
                  <a:lnTo>
                    <a:pt x="2724" y="2263"/>
                  </a:lnTo>
                  <a:lnTo>
                    <a:pt x="2801" y="2148"/>
                  </a:lnTo>
                  <a:lnTo>
                    <a:pt x="2858" y="2014"/>
                  </a:lnTo>
                  <a:lnTo>
                    <a:pt x="2916" y="1860"/>
                  </a:lnTo>
                  <a:lnTo>
                    <a:pt x="2935" y="1726"/>
                  </a:lnTo>
                  <a:lnTo>
                    <a:pt x="2954" y="1573"/>
                  </a:lnTo>
                  <a:lnTo>
                    <a:pt x="2974" y="1439"/>
                  </a:lnTo>
                  <a:lnTo>
                    <a:pt x="2954" y="1304"/>
                  </a:lnTo>
                  <a:lnTo>
                    <a:pt x="2935" y="1151"/>
                  </a:lnTo>
                  <a:lnTo>
                    <a:pt x="2897" y="1017"/>
                  </a:lnTo>
                  <a:lnTo>
                    <a:pt x="2858" y="882"/>
                  </a:lnTo>
                  <a:lnTo>
                    <a:pt x="2801" y="767"/>
                  </a:lnTo>
                  <a:lnTo>
                    <a:pt x="2724" y="633"/>
                  </a:lnTo>
                  <a:lnTo>
                    <a:pt x="2628" y="518"/>
                  </a:lnTo>
                  <a:lnTo>
                    <a:pt x="2532" y="422"/>
                  </a:lnTo>
                  <a:lnTo>
                    <a:pt x="2417" y="307"/>
                  </a:lnTo>
                  <a:lnTo>
                    <a:pt x="2302" y="230"/>
                  </a:lnTo>
                  <a:lnTo>
                    <a:pt x="2168" y="154"/>
                  </a:lnTo>
                  <a:lnTo>
                    <a:pt x="2034" y="96"/>
                  </a:lnTo>
                  <a:lnTo>
                    <a:pt x="1899" y="38"/>
                  </a:lnTo>
                  <a:lnTo>
                    <a:pt x="1765" y="19"/>
                  </a:lnTo>
                  <a:lnTo>
                    <a:pt x="1612" y="0"/>
                  </a:lnTo>
                  <a:close/>
                </a:path>
              </a:pathLst>
            </a:custGeom>
            <a:gradFill>
              <a:gsLst>
                <a:gs pos="0">
                  <a:srgbClr val="F40D05"/>
                </a:gs>
                <a:gs pos="100000">
                  <a:srgbClr val="6F0B07"/>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3"/>
            <p:cNvSpPr/>
            <p:nvPr/>
          </p:nvSpPr>
          <p:spPr>
            <a:xfrm>
              <a:off x="5985600" y="4413875"/>
              <a:ext cx="74350" cy="73850"/>
            </a:xfrm>
            <a:custGeom>
              <a:avLst/>
              <a:gdLst/>
              <a:ahLst/>
              <a:cxnLst/>
              <a:rect l="l" t="t" r="r" b="b"/>
              <a:pathLst>
                <a:path w="2974" h="2954" extrusionOk="0">
                  <a:moveTo>
                    <a:pt x="1343" y="0"/>
                  </a:moveTo>
                  <a:lnTo>
                    <a:pt x="1190" y="19"/>
                  </a:lnTo>
                  <a:lnTo>
                    <a:pt x="1056" y="58"/>
                  </a:lnTo>
                  <a:lnTo>
                    <a:pt x="921" y="115"/>
                  </a:lnTo>
                  <a:lnTo>
                    <a:pt x="787" y="173"/>
                  </a:lnTo>
                  <a:lnTo>
                    <a:pt x="672" y="249"/>
                  </a:lnTo>
                  <a:lnTo>
                    <a:pt x="557" y="345"/>
                  </a:lnTo>
                  <a:lnTo>
                    <a:pt x="442" y="441"/>
                  </a:lnTo>
                  <a:lnTo>
                    <a:pt x="346" y="556"/>
                  </a:lnTo>
                  <a:lnTo>
                    <a:pt x="250" y="671"/>
                  </a:lnTo>
                  <a:lnTo>
                    <a:pt x="173" y="806"/>
                  </a:lnTo>
                  <a:lnTo>
                    <a:pt x="116" y="940"/>
                  </a:lnTo>
                  <a:lnTo>
                    <a:pt x="58" y="1074"/>
                  </a:lnTo>
                  <a:lnTo>
                    <a:pt x="39" y="1228"/>
                  </a:lnTo>
                  <a:lnTo>
                    <a:pt x="20" y="1362"/>
                  </a:lnTo>
                  <a:lnTo>
                    <a:pt x="1" y="1496"/>
                  </a:lnTo>
                  <a:lnTo>
                    <a:pt x="20" y="1650"/>
                  </a:lnTo>
                  <a:lnTo>
                    <a:pt x="39" y="1784"/>
                  </a:lnTo>
                  <a:lnTo>
                    <a:pt x="77" y="1918"/>
                  </a:lnTo>
                  <a:lnTo>
                    <a:pt x="116" y="2052"/>
                  </a:lnTo>
                  <a:lnTo>
                    <a:pt x="173" y="2187"/>
                  </a:lnTo>
                  <a:lnTo>
                    <a:pt x="250" y="2302"/>
                  </a:lnTo>
                  <a:lnTo>
                    <a:pt x="346" y="2417"/>
                  </a:lnTo>
                  <a:lnTo>
                    <a:pt x="442" y="2532"/>
                  </a:lnTo>
                  <a:lnTo>
                    <a:pt x="557" y="2628"/>
                  </a:lnTo>
                  <a:lnTo>
                    <a:pt x="672" y="2724"/>
                  </a:lnTo>
                  <a:lnTo>
                    <a:pt x="806" y="2800"/>
                  </a:lnTo>
                  <a:lnTo>
                    <a:pt x="941" y="2858"/>
                  </a:lnTo>
                  <a:lnTo>
                    <a:pt x="1075" y="2896"/>
                  </a:lnTo>
                  <a:lnTo>
                    <a:pt x="1209" y="2935"/>
                  </a:lnTo>
                  <a:lnTo>
                    <a:pt x="1362" y="2954"/>
                  </a:lnTo>
                  <a:lnTo>
                    <a:pt x="1497" y="2954"/>
                  </a:lnTo>
                  <a:lnTo>
                    <a:pt x="1650" y="2935"/>
                  </a:lnTo>
                  <a:lnTo>
                    <a:pt x="1784" y="2915"/>
                  </a:lnTo>
                  <a:lnTo>
                    <a:pt x="1919" y="2877"/>
                  </a:lnTo>
                  <a:lnTo>
                    <a:pt x="2053" y="2839"/>
                  </a:lnTo>
                  <a:lnTo>
                    <a:pt x="2187" y="2762"/>
                  </a:lnTo>
                  <a:lnTo>
                    <a:pt x="2302" y="2685"/>
                  </a:lnTo>
                  <a:lnTo>
                    <a:pt x="2417" y="2608"/>
                  </a:lnTo>
                  <a:lnTo>
                    <a:pt x="2532" y="2513"/>
                  </a:lnTo>
                  <a:lnTo>
                    <a:pt x="2628" y="2397"/>
                  </a:lnTo>
                  <a:lnTo>
                    <a:pt x="2724" y="2263"/>
                  </a:lnTo>
                  <a:lnTo>
                    <a:pt x="2801" y="2148"/>
                  </a:lnTo>
                  <a:lnTo>
                    <a:pt x="2858" y="1995"/>
                  </a:lnTo>
                  <a:lnTo>
                    <a:pt x="2916" y="1860"/>
                  </a:lnTo>
                  <a:lnTo>
                    <a:pt x="2935" y="1726"/>
                  </a:lnTo>
                  <a:lnTo>
                    <a:pt x="2973" y="1573"/>
                  </a:lnTo>
                  <a:lnTo>
                    <a:pt x="2973" y="1439"/>
                  </a:lnTo>
                  <a:lnTo>
                    <a:pt x="2954" y="1304"/>
                  </a:lnTo>
                  <a:lnTo>
                    <a:pt x="2935" y="1151"/>
                  </a:lnTo>
                  <a:lnTo>
                    <a:pt x="2897" y="1017"/>
                  </a:lnTo>
                  <a:lnTo>
                    <a:pt x="2858" y="882"/>
                  </a:lnTo>
                  <a:lnTo>
                    <a:pt x="2801" y="767"/>
                  </a:lnTo>
                  <a:lnTo>
                    <a:pt x="2724" y="633"/>
                  </a:lnTo>
                  <a:lnTo>
                    <a:pt x="2628" y="518"/>
                  </a:lnTo>
                  <a:lnTo>
                    <a:pt x="2532" y="422"/>
                  </a:lnTo>
                  <a:lnTo>
                    <a:pt x="2436" y="307"/>
                  </a:lnTo>
                  <a:lnTo>
                    <a:pt x="2302" y="230"/>
                  </a:lnTo>
                  <a:lnTo>
                    <a:pt x="2168" y="154"/>
                  </a:lnTo>
                  <a:lnTo>
                    <a:pt x="2034" y="96"/>
                  </a:lnTo>
                  <a:lnTo>
                    <a:pt x="1899" y="38"/>
                  </a:lnTo>
                  <a:lnTo>
                    <a:pt x="1765" y="19"/>
                  </a:lnTo>
                  <a:lnTo>
                    <a:pt x="1612" y="0"/>
                  </a:lnTo>
                  <a:close/>
                </a:path>
              </a:pathLst>
            </a:custGeom>
            <a:gradFill>
              <a:gsLst>
                <a:gs pos="0">
                  <a:srgbClr val="F40D05"/>
                </a:gs>
                <a:gs pos="100000">
                  <a:srgbClr val="6F0B07"/>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3"/>
            <p:cNvSpPr/>
            <p:nvPr/>
          </p:nvSpPr>
          <p:spPr>
            <a:xfrm>
              <a:off x="5614500" y="4427300"/>
              <a:ext cx="373050" cy="1049575"/>
            </a:xfrm>
            <a:custGeom>
              <a:avLst/>
              <a:gdLst/>
              <a:ahLst/>
              <a:cxnLst/>
              <a:rect l="l" t="t" r="r" b="b"/>
              <a:pathLst>
                <a:path w="14922" h="41983" extrusionOk="0">
                  <a:moveTo>
                    <a:pt x="10434" y="0"/>
                  </a:moveTo>
                  <a:lnTo>
                    <a:pt x="10261" y="19"/>
                  </a:lnTo>
                  <a:lnTo>
                    <a:pt x="10108" y="58"/>
                  </a:lnTo>
                  <a:lnTo>
                    <a:pt x="9954" y="154"/>
                  </a:lnTo>
                  <a:lnTo>
                    <a:pt x="9839" y="269"/>
                  </a:lnTo>
                  <a:lnTo>
                    <a:pt x="9724" y="384"/>
                  </a:lnTo>
                  <a:lnTo>
                    <a:pt x="9666" y="537"/>
                  </a:lnTo>
                  <a:lnTo>
                    <a:pt x="9609" y="691"/>
                  </a:lnTo>
                  <a:lnTo>
                    <a:pt x="9609" y="844"/>
                  </a:lnTo>
                  <a:lnTo>
                    <a:pt x="9628" y="1017"/>
                  </a:lnTo>
                  <a:lnTo>
                    <a:pt x="9666" y="1170"/>
                  </a:lnTo>
                  <a:lnTo>
                    <a:pt x="9743" y="1304"/>
                  </a:lnTo>
                  <a:lnTo>
                    <a:pt x="10165" y="1918"/>
                  </a:lnTo>
                  <a:lnTo>
                    <a:pt x="10549" y="2551"/>
                  </a:lnTo>
                  <a:lnTo>
                    <a:pt x="10913" y="3165"/>
                  </a:lnTo>
                  <a:lnTo>
                    <a:pt x="11239" y="3798"/>
                  </a:lnTo>
                  <a:lnTo>
                    <a:pt x="11546" y="4430"/>
                  </a:lnTo>
                  <a:lnTo>
                    <a:pt x="11814" y="5083"/>
                  </a:lnTo>
                  <a:lnTo>
                    <a:pt x="12064" y="5715"/>
                  </a:lnTo>
                  <a:lnTo>
                    <a:pt x="12294" y="6368"/>
                  </a:lnTo>
                  <a:lnTo>
                    <a:pt x="12486" y="7020"/>
                  </a:lnTo>
                  <a:lnTo>
                    <a:pt x="12658" y="7691"/>
                  </a:lnTo>
                  <a:lnTo>
                    <a:pt x="12812" y="8343"/>
                  </a:lnTo>
                  <a:lnTo>
                    <a:pt x="12946" y="9014"/>
                  </a:lnTo>
                  <a:lnTo>
                    <a:pt x="13042" y="9686"/>
                  </a:lnTo>
                  <a:lnTo>
                    <a:pt x="13119" y="10357"/>
                  </a:lnTo>
                  <a:lnTo>
                    <a:pt x="13176" y="11028"/>
                  </a:lnTo>
                  <a:lnTo>
                    <a:pt x="13234" y="11699"/>
                  </a:lnTo>
                  <a:lnTo>
                    <a:pt x="13253" y="12371"/>
                  </a:lnTo>
                  <a:lnTo>
                    <a:pt x="13234" y="13061"/>
                  </a:lnTo>
                  <a:lnTo>
                    <a:pt x="13215" y="13732"/>
                  </a:lnTo>
                  <a:lnTo>
                    <a:pt x="13176" y="14404"/>
                  </a:lnTo>
                  <a:lnTo>
                    <a:pt x="13119" y="15094"/>
                  </a:lnTo>
                  <a:lnTo>
                    <a:pt x="13042" y="15765"/>
                  </a:lnTo>
                  <a:lnTo>
                    <a:pt x="12965" y="16456"/>
                  </a:lnTo>
                  <a:lnTo>
                    <a:pt x="12850" y="17127"/>
                  </a:lnTo>
                  <a:lnTo>
                    <a:pt x="12716" y="17817"/>
                  </a:lnTo>
                  <a:lnTo>
                    <a:pt x="12582" y="18489"/>
                  </a:lnTo>
                  <a:lnTo>
                    <a:pt x="12428" y="19179"/>
                  </a:lnTo>
                  <a:lnTo>
                    <a:pt x="12256" y="19850"/>
                  </a:lnTo>
                  <a:lnTo>
                    <a:pt x="12064" y="20522"/>
                  </a:lnTo>
                  <a:lnTo>
                    <a:pt x="11872" y="21193"/>
                  </a:lnTo>
                  <a:lnTo>
                    <a:pt x="11642" y="21864"/>
                  </a:lnTo>
                  <a:lnTo>
                    <a:pt x="11431" y="22535"/>
                  </a:lnTo>
                  <a:lnTo>
                    <a:pt x="11182" y="23207"/>
                  </a:lnTo>
                  <a:lnTo>
                    <a:pt x="10932" y="23878"/>
                  </a:lnTo>
                  <a:lnTo>
                    <a:pt x="10414" y="25182"/>
                  </a:lnTo>
                  <a:lnTo>
                    <a:pt x="9839" y="26486"/>
                  </a:lnTo>
                  <a:lnTo>
                    <a:pt x="9244" y="27771"/>
                  </a:lnTo>
                  <a:lnTo>
                    <a:pt x="8592" y="29018"/>
                  </a:lnTo>
                  <a:lnTo>
                    <a:pt x="7940" y="30265"/>
                  </a:lnTo>
                  <a:lnTo>
                    <a:pt x="7250" y="31473"/>
                  </a:lnTo>
                  <a:lnTo>
                    <a:pt x="6559" y="32662"/>
                  </a:lnTo>
                  <a:lnTo>
                    <a:pt x="5831" y="33813"/>
                  </a:lnTo>
                  <a:lnTo>
                    <a:pt x="5121" y="34944"/>
                  </a:lnTo>
                  <a:lnTo>
                    <a:pt x="4392" y="36038"/>
                  </a:lnTo>
                  <a:lnTo>
                    <a:pt x="3663" y="37092"/>
                  </a:lnTo>
                  <a:lnTo>
                    <a:pt x="2935" y="38109"/>
                  </a:lnTo>
                  <a:lnTo>
                    <a:pt x="2206" y="39087"/>
                  </a:lnTo>
                  <a:lnTo>
                    <a:pt x="1496" y="40008"/>
                  </a:lnTo>
                  <a:lnTo>
                    <a:pt x="806" y="40890"/>
                  </a:lnTo>
                  <a:lnTo>
                    <a:pt x="403" y="41446"/>
                  </a:lnTo>
                  <a:lnTo>
                    <a:pt x="0" y="41983"/>
                  </a:lnTo>
                  <a:lnTo>
                    <a:pt x="2072" y="41983"/>
                  </a:lnTo>
                  <a:lnTo>
                    <a:pt x="2110" y="41925"/>
                  </a:lnTo>
                  <a:lnTo>
                    <a:pt x="2839" y="41005"/>
                  </a:lnTo>
                  <a:lnTo>
                    <a:pt x="3567" y="40027"/>
                  </a:lnTo>
                  <a:lnTo>
                    <a:pt x="4315" y="39010"/>
                  </a:lnTo>
                  <a:lnTo>
                    <a:pt x="5063" y="37955"/>
                  </a:lnTo>
                  <a:lnTo>
                    <a:pt x="5831" y="36862"/>
                  </a:lnTo>
                  <a:lnTo>
                    <a:pt x="6579" y="35731"/>
                  </a:lnTo>
                  <a:lnTo>
                    <a:pt x="7346" y="34542"/>
                  </a:lnTo>
                  <a:lnTo>
                    <a:pt x="8075" y="33352"/>
                  </a:lnTo>
                  <a:lnTo>
                    <a:pt x="8803" y="32106"/>
                  </a:lnTo>
                  <a:lnTo>
                    <a:pt x="9513" y="30840"/>
                  </a:lnTo>
                  <a:lnTo>
                    <a:pt x="10203" y="29555"/>
                  </a:lnTo>
                  <a:lnTo>
                    <a:pt x="10856" y="28232"/>
                  </a:lnTo>
                  <a:lnTo>
                    <a:pt x="11469" y="26889"/>
                  </a:lnTo>
                  <a:lnTo>
                    <a:pt x="12064" y="25527"/>
                  </a:lnTo>
                  <a:lnTo>
                    <a:pt x="12332" y="24837"/>
                  </a:lnTo>
                  <a:lnTo>
                    <a:pt x="12601" y="24147"/>
                  </a:lnTo>
                  <a:lnTo>
                    <a:pt x="12850" y="23456"/>
                  </a:lnTo>
                  <a:lnTo>
                    <a:pt x="13099" y="22766"/>
                  </a:lnTo>
                  <a:lnTo>
                    <a:pt x="13330" y="22056"/>
                  </a:lnTo>
                  <a:lnTo>
                    <a:pt x="13541" y="21346"/>
                  </a:lnTo>
                  <a:lnTo>
                    <a:pt x="13752" y="20656"/>
                  </a:lnTo>
                  <a:lnTo>
                    <a:pt x="13943" y="19946"/>
                  </a:lnTo>
                  <a:lnTo>
                    <a:pt x="14116" y="19237"/>
                  </a:lnTo>
                  <a:lnTo>
                    <a:pt x="14269" y="18508"/>
                  </a:lnTo>
                  <a:lnTo>
                    <a:pt x="14423" y="17798"/>
                  </a:lnTo>
                  <a:lnTo>
                    <a:pt x="14538" y="17089"/>
                  </a:lnTo>
                  <a:lnTo>
                    <a:pt x="14653" y="16379"/>
                  </a:lnTo>
                  <a:lnTo>
                    <a:pt x="14749" y="15650"/>
                  </a:lnTo>
                  <a:lnTo>
                    <a:pt x="14826" y="14941"/>
                  </a:lnTo>
                  <a:lnTo>
                    <a:pt x="14864" y="14212"/>
                  </a:lnTo>
                  <a:lnTo>
                    <a:pt x="14902" y="13502"/>
                  </a:lnTo>
                  <a:lnTo>
                    <a:pt x="14921" y="12793"/>
                  </a:lnTo>
                  <a:lnTo>
                    <a:pt x="14921" y="12064"/>
                  </a:lnTo>
                  <a:lnTo>
                    <a:pt x="14883" y="11354"/>
                  </a:lnTo>
                  <a:lnTo>
                    <a:pt x="14845" y="10644"/>
                  </a:lnTo>
                  <a:lnTo>
                    <a:pt x="14768" y="9935"/>
                  </a:lnTo>
                  <a:lnTo>
                    <a:pt x="14672" y="9225"/>
                  </a:lnTo>
                  <a:lnTo>
                    <a:pt x="14557" y="8516"/>
                  </a:lnTo>
                  <a:lnTo>
                    <a:pt x="14423" y="7825"/>
                  </a:lnTo>
                  <a:lnTo>
                    <a:pt x="14250" y="7116"/>
                  </a:lnTo>
                  <a:lnTo>
                    <a:pt x="14058" y="6425"/>
                  </a:lnTo>
                  <a:lnTo>
                    <a:pt x="13847" y="5735"/>
                  </a:lnTo>
                  <a:lnTo>
                    <a:pt x="13598" y="5044"/>
                  </a:lnTo>
                  <a:lnTo>
                    <a:pt x="13330" y="4354"/>
                  </a:lnTo>
                  <a:lnTo>
                    <a:pt x="13042" y="3663"/>
                  </a:lnTo>
                  <a:lnTo>
                    <a:pt x="12716" y="2992"/>
                  </a:lnTo>
                  <a:lnTo>
                    <a:pt x="12351" y="2321"/>
                  </a:lnTo>
                  <a:lnTo>
                    <a:pt x="11968" y="1650"/>
                  </a:lnTo>
                  <a:lnTo>
                    <a:pt x="11565" y="997"/>
                  </a:lnTo>
                  <a:lnTo>
                    <a:pt x="11124" y="345"/>
                  </a:lnTo>
                  <a:lnTo>
                    <a:pt x="11009" y="211"/>
                  </a:lnTo>
                  <a:lnTo>
                    <a:pt x="10894" y="115"/>
                  </a:lnTo>
                  <a:lnTo>
                    <a:pt x="10740" y="38"/>
                  </a:lnTo>
                  <a:lnTo>
                    <a:pt x="10587" y="0"/>
                  </a:lnTo>
                  <a:close/>
                </a:path>
              </a:pathLst>
            </a:custGeom>
            <a:gradFill>
              <a:gsLst>
                <a:gs pos="0">
                  <a:srgbClr val="C27F69"/>
                </a:gs>
                <a:gs pos="100000">
                  <a:srgbClr val="724536"/>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3"/>
            <p:cNvSpPr/>
            <p:nvPr/>
          </p:nvSpPr>
          <p:spPr>
            <a:xfrm>
              <a:off x="5724775" y="5049650"/>
              <a:ext cx="402300" cy="306900"/>
            </a:xfrm>
            <a:custGeom>
              <a:avLst/>
              <a:gdLst/>
              <a:ahLst/>
              <a:cxnLst/>
              <a:rect l="l" t="t" r="r" b="b"/>
              <a:pathLst>
                <a:path w="16092" h="12276" extrusionOk="0">
                  <a:moveTo>
                    <a:pt x="15248" y="0"/>
                  </a:moveTo>
                  <a:lnTo>
                    <a:pt x="15075" y="20"/>
                  </a:lnTo>
                  <a:lnTo>
                    <a:pt x="14922" y="77"/>
                  </a:lnTo>
                  <a:lnTo>
                    <a:pt x="14787" y="154"/>
                  </a:lnTo>
                  <a:lnTo>
                    <a:pt x="14653" y="269"/>
                  </a:lnTo>
                  <a:lnTo>
                    <a:pt x="13943" y="998"/>
                  </a:lnTo>
                  <a:lnTo>
                    <a:pt x="13253" y="1688"/>
                  </a:lnTo>
                  <a:lnTo>
                    <a:pt x="12563" y="2340"/>
                  </a:lnTo>
                  <a:lnTo>
                    <a:pt x="11891" y="2973"/>
                  </a:lnTo>
                  <a:lnTo>
                    <a:pt x="11220" y="3587"/>
                  </a:lnTo>
                  <a:lnTo>
                    <a:pt x="10568" y="4162"/>
                  </a:lnTo>
                  <a:lnTo>
                    <a:pt x="9916" y="4699"/>
                  </a:lnTo>
                  <a:lnTo>
                    <a:pt x="9283" y="5217"/>
                  </a:lnTo>
                  <a:lnTo>
                    <a:pt x="8669" y="5716"/>
                  </a:lnTo>
                  <a:lnTo>
                    <a:pt x="8056" y="6176"/>
                  </a:lnTo>
                  <a:lnTo>
                    <a:pt x="6905" y="7020"/>
                  </a:lnTo>
                  <a:lnTo>
                    <a:pt x="5812" y="7768"/>
                  </a:lnTo>
                  <a:lnTo>
                    <a:pt x="4795" y="8420"/>
                  </a:lnTo>
                  <a:lnTo>
                    <a:pt x="3875" y="8976"/>
                  </a:lnTo>
                  <a:lnTo>
                    <a:pt x="3050" y="9437"/>
                  </a:lnTo>
                  <a:lnTo>
                    <a:pt x="2340" y="9820"/>
                  </a:lnTo>
                  <a:lnTo>
                    <a:pt x="1726" y="10127"/>
                  </a:lnTo>
                  <a:lnTo>
                    <a:pt x="1228" y="10357"/>
                  </a:lnTo>
                  <a:lnTo>
                    <a:pt x="863" y="10530"/>
                  </a:lnTo>
                  <a:lnTo>
                    <a:pt x="557" y="10645"/>
                  </a:lnTo>
                  <a:lnTo>
                    <a:pt x="403" y="10722"/>
                  </a:lnTo>
                  <a:lnTo>
                    <a:pt x="269" y="10817"/>
                  </a:lnTo>
                  <a:lnTo>
                    <a:pt x="154" y="10952"/>
                  </a:lnTo>
                  <a:lnTo>
                    <a:pt x="77" y="11086"/>
                  </a:lnTo>
                  <a:lnTo>
                    <a:pt x="20" y="11239"/>
                  </a:lnTo>
                  <a:lnTo>
                    <a:pt x="0" y="11393"/>
                  </a:lnTo>
                  <a:lnTo>
                    <a:pt x="0" y="11546"/>
                  </a:lnTo>
                  <a:lnTo>
                    <a:pt x="39" y="11719"/>
                  </a:lnTo>
                  <a:lnTo>
                    <a:pt x="96" y="11834"/>
                  </a:lnTo>
                  <a:lnTo>
                    <a:pt x="154" y="11930"/>
                  </a:lnTo>
                  <a:lnTo>
                    <a:pt x="211" y="12007"/>
                  </a:lnTo>
                  <a:lnTo>
                    <a:pt x="307" y="12083"/>
                  </a:lnTo>
                  <a:lnTo>
                    <a:pt x="384" y="12141"/>
                  </a:lnTo>
                  <a:lnTo>
                    <a:pt x="480" y="12198"/>
                  </a:lnTo>
                  <a:lnTo>
                    <a:pt x="576" y="12237"/>
                  </a:lnTo>
                  <a:lnTo>
                    <a:pt x="691" y="12256"/>
                  </a:lnTo>
                  <a:lnTo>
                    <a:pt x="787" y="12275"/>
                  </a:lnTo>
                  <a:lnTo>
                    <a:pt x="902" y="12256"/>
                  </a:lnTo>
                  <a:lnTo>
                    <a:pt x="998" y="12237"/>
                  </a:lnTo>
                  <a:lnTo>
                    <a:pt x="1113" y="12218"/>
                  </a:lnTo>
                  <a:lnTo>
                    <a:pt x="1496" y="12064"/>
                  </a:lnTo>
                  <a:lnTo>
                    <a:pt x="1899" y="11891"/>
                  </a:lnTo>
                  <a:lnTo>
                    <a:pt x="2436" y="11642"/>
                  </a:lnTo>
                  <a:lnTo>
                    <a:pt x="3069" y="11316"/>
                  </a:lnTo>
                  <a:lnTo>
                    <a:pt x="3836" y="10913"/>
                  </a:lnTo>
                  <a:lnTo>
                    <a:pt x="4699" y="10434"/>
                  </a:lnTo>
                  <a:lnTo>
                    <a:pt x="5658" y="9859"/>
                  </a:lnTo>
                  <a:lnTo>
                    <a:pt x="6694" y="9187"/>
                  </a:lnTo>
                  <a:lnTo>
                    <a:pt x="7825" y="8420"/>
                  </a:lnTo>
                  <a:lnTo>
                    <a:pt x="8420" y="7998"/>
                  </a:lnTo>
                  <a:lnTo>
                    <a:pt x="9014" y="7538"/>
                  </a:lnTo>
                  <a:lnTo>
                    <a:pt x="9647" y="7058"/>
                  </a:lnTo>
                  <a:lnTo>
                    <a:pt x="10280" y="6560"/>
                  </a:lnTo>
                  <a:lnTo>
                    <a:pt x="10952" y="6023"/>
                  </a:lnTo>
                  <a:lnTo>
                    <a:pt x="11604" y="5447"/>
                  </a:lnTo>
                  <a:lnTo>
                    <a:pt x="12294" y="4853"/>
                  </a:lnTo>
                  <a:lnTo>
                    <a:pt x="12985" y="4220"/>
                  </a:lnTo>
                  <a:lnTo>
                    <a:pt x="13694" y="3568"/>
                  </a:lnTo>
                  <a:lnTo>
                    <a:pt x="14404" y="2877"/>
                  </a:lnTo>
                  <a:lnTo>
                    <a:pt x="15133" y="2149"/>
                  </a:lnTo>
                  <a:lnTo>
                    <a:pt x="15861" y="1401"/>
                  </a:lnTo>
                  <a:lnTo>
                    <a:pt x="15957" y="1266"/>
                  </a:lnTo>
                  <a:lnTo>
                    <a:pt x="16034" y="1113"/>
                  </a:lnTo>
                  <a:lnTo>
                    <a:pt x="16072" y="959"/>
                  </a:lnTo>
                  <a:lnTo>
                    <a:pt x="16092" y="806"/>
                  </a:lnTo>
                  <a:lnTo>
                    <a:pt x="16072" y="653"/>
                  </a:lnTo>
                  <a:lnTo>
                    <a:pt x="16015" y="499"/>
                  </a:lnTo>
                  <a:lnTo>
                    <a:pt x="15938" y="346"/>
                  </a:lnTo>
                  <a:lnTo>
                    <a:pt x="15842" y="231"/>
                  </a:lnTo>
                  <a:lnTo>
                    <a:pt x="15708" y="116"/>
                  </a:lnTo>
                  <a:lnTo>
                    <a:pt x="15555" y="58"/>
                  </a:lnTo>
                  <a:lnTo>
                    <a:pt x="15401" y="0"/>
                  </a:lnTo>
                  <a:close/>
                </a:path>
              </a:pathLst>
            </a:custGeom>
            <a:gradFill>
              <a:gsLst>
                <a:gs pos="0">
                  <a:srgbClr val="C27F69"/>
                </a:gs>
                <a:gs pos="100000">
                  <a:srgbClr val="724536"/>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3"/>
            <p:cNvSpPr/>
            <p:nvPr/>
          </p:nvSpPr>
          <p:spPr>
            <a:xfrm>
              <a:off x="5734850" y="5070275"/>
              <a:ext cx="63775" cy="244075"/>
            </a:xfrm>
            <a:custGeom>
              <a:avLst/>
              <a:gdLst/>
              <a:ahLst/>
              <a:cxnLst/>
              <a:rect l="l" t="t" r="r" b="b"/>
              <a:pathLst>
                <a:path w="2551" h="9763" extrusionOk="0">
                  <a:moveTo>
                    <a:pt x="806" y="0"/>
                  </a:moveTo>
                  <a:lnTo>
                    <a:pt x="633" y="39"/>
                  </a:lnTo>
                  <a:lnTo>
                    <a:pt x="480" y="96"/>
                  </a:lnTo>
                  <a:lnTo>
                    <a:pt x="326" y="173"/>
                  </a:lnTo>
                  <a:lnTo>
                    <a:pt x="211" y="288"/>
                  </a:lnTo>
                  <a:lnTo>
                    <a:pt x="115" y="422"/>
                  </a:lnTo>
                  <a:lnTo>
                    <a:pt x="38" y="556"/>
                  </a:lnTo>
                  <a:lnTo>
                    <a:pt x="0" y="710"/>
                  </a:lnTo>
                  <a:lnTo>
                    <a:pt x="0" y="882"/>
                  </a:lnTo>
                  <a:lnTo>
                    <a:pt x="19" y="1036"/>
                  </a:lnTo>
                  <a:lnTo>
                    <a:pt x="58" y="1189"/>
                  </a:lnTo>
                  <a:lnTo>
                    <a:pt x="173" y="1458"/>
                  </a:lnTo>
                  <a:lnTo>
                    <a:pt x="288" y="1745"/>
                  </a:lnTo>
                  <a:lnTo>
                    <a:pt x="384" y="2033"/>
                  </a:lnTo>
                  <a:lnTo>
                    <a:pt x="460" y="2321"/>
                  </a:lnTo>
                  <a:lnTo>
                    <a:pt x="614" y="2935"/>
                  </a:lnTo>
                  <a:lnTo>
                    <a:pt x="710" y="3567"/>
                  </a:lnTo>
                  <a:lnTo>
                    <a:pt x="786" y="4200"/>
                  </a:lnTo>
                  <a:lnTo>
                    <a:pt x="844" y="4833"/>
                  </a:lnTo>
                  <a:lnTo>
                    <a:pt x="882" y="5447"/>
                  </a:lnTo>
                  <a:lnTo>
                    <a:pt x="882" y="6042"/>
                  </a:lnTo>
                  <a:lnTo>
                    <a:pt x="882" y="6617"/>
                  </a:lnTo>
                  <a:lnTo>
                    <a:pt x="863" y="7135"/>
                  </a:lnTo>
                  <a:lnTo>
                    <a:pt x="806" y="8017"/>
                  </a:lnTo>
                  <a:lnTo>
                    <a:pt x="767" y="8612"/>
                  </a:lnTo>
                  <a:lnTo>
                    <a:pt x="729" y="8842"/>
                  </a:lnTo>
                  <a:lnTo>
                    <a:pt x="729" y="8995"/>
                  </a:lnTo>
                  <a:lnTo>
                    <a:pt x="748" y="9168"/>
                  </a:lnTo>
                  <a:lnTo>
                    <a:pt x="806" y="9302"/>
                  </a:lnTo>
                  <a:lnTo>
                    <a:pt x="882" y="9436"/>
                  </a:lnTo>
                  <a:lnTo>
                    <a:pt x="997" y="9551"/>
                  </a:lnTo>
                  <a:lnTo>
                    <a:pt x="1113" y="9647"/>
                  </a:lnTo>
                  <a:lnTo>
                    <a:pt x="1266" y="9724"/>
                  </a:lnTo>
                  <a:lnTo>
                    <a:pt x="1419" y="9762"/>
                  </a:lnTo>
                  <a:lnTo>
                    <a:pt x="1611" y="9762"/>
                  </a:lnTo>
                  <a:lnTo>
                    <a:pt x="1784" y="9743"/>
                  </a:lnTo>
                  <a:lnTo>
                    <a:pt x="1937" y="9686"/>
                  </a:lnTo>
                  <a:lnTo>
                    <a:pt x="2071" y="9590"/>
                  </a:lnTo>
                  <a:lnTo>
                    <a:pt x="2187" y="9475"/>
                  </a:lnTo>
                  <a:lnTo>
                    <a:pt x="2282" y="9340"/>
                  </a:lnTo>
                  <a:lnTo>
                    <a:pt x="2359" y="9206"/>
                  </a:lnTo>
                  <a:lnTo>
                    <a:pt x="2397" y="9034"/>
                  </a:lnTo>
                  <a:lnTo>
                    <a:pt x="2417" y="8746"/>
                  </a:lnTo>
                  <a:lnTo>
                    <a:pt x="2493" y="8075"/>
                  </a:lnTo>
                  <a:lnTo>
                    <a:pt x="2532" y="7096"/>
                  </a:lnTo>
                  <a:lnTo>
                    <a:pt x="2551" y="6521"/>
                  </a:lnTo>
                  <a:lnTo>
                    <a:pt x="2551" y="5907"/>
                  </a:lnTo>
                  <a:lnTo>
                    <a:pt x="2532" y="5236"/>
                  </a:lnTo>
                  <a:lnTo>
                    <a:pt x="2493" y="4565"/>
                  </a:lnTo>
                  <a:lnTo>
                    <a:pt x="2436" y="3874"/>
                  </a:lnTo>
                  <a:lnTo>
                    <a:pt x="2340" y="3165"/>
                  </a:lnTo>
                  <a:lnTo>
                    <a:pt x="2225" y="2455"/>
                  </a:lnTo>
                  <a:lnTo>
                    <a:pt x="2052" y="1784"/>
                  </a:lnTo>
                  <a:lnTo>
                    <a:pt x="1956" y="1439"/>
                  </a:lnTo>
                  <a:lnTo>
                    <a:pt x="1841" y="1113"/>
                  </a:lnTo>
                  <a:lnTo>
                    <a:pt x="1726" y="787"/>
                  </a:lnTo>
                  <a:lnTo>
                    <a:pt x="1592" y="480"/>
                  </a:lnTo>
                  <a:lnTo>
                    <a:pt x="1496" y="345"/>
                  </a:lnTo>
                  <a:lnTo>
                    <a:pt x="1400" y="211"/>
                  </a:lnTo>
                  <a:lnTo>
                    <a:pt x="1266" y="134"/>
                  </a:lnTo>
                  <a:lnTo>
                    <a:pt x="1113" y="58"/>
                  </a:lnTo>
                  <a:lnTo>
                    <a:pt x="959" y="19"/>
                  </a:lnTo>
                  <a:lnTo>
                    <a:pt x="806" y="0"/>
                  </a:lnTo>
                  <a:close/>
                </a:path>
              </a:pathLst>
            </a:custGeom>
            <a:gradFill>
              <a:gsLst>
                <a:gs pos="0">
                  <a:srgbClr val="C27F69"/>
                </a:gs>
                <a:gs pos="100000">
                  <a:srgbClr val="724536"/>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3" name="Google Shape;143;p3"/>
          <p:cNvGrpSpPr/>
          <p:nvPr/>
        </p:nvGrpSpPr>
        <p:grpSpPr>
          <a:xfrm rot="-2093522">
            <a:off x="8165720" y="3278242"/>
            <a:ext cx="1235180" cy="1806443"/>
            <a:chOff x="5535375" y="4092625"/>
            <a:chExt cx="946500" cy="1384250"/>
          </a:xfrm>
        </p:grpSpPr>
        <p:sp>
          <p:nvSpPr>
            <p:cNvPr id="144" name="Google Shape;144;p3"/>
            <p:cNvSpPr/>
            <p:nvPr/>
          </p:nvSpPr>
          <p:spPr>
            <a:xfrm>
              <a:off x="6065675" y="4571125"/>
              <a:ext cx="416200" cy="567725"/>
            </a:xfrm>
            <a:custGeom>
              <a:avLst/>
              <a:gdLst/>
              <a:ahLst/>
              <a:cxnLst/>
              <a:rect l="l" t="t" r="r" b="b"/>
              <a:pathLst>
                <a:path w="16648" h="22709" extrusionOk="0">
                  <a:moveTo>
                    <a:pt x="9859" y="1"/>
                  </a:moveTo>
                  <a:lnTo>
                    <a:pt x="9628" y="20"/>
                  </a:lnTo>
                  <a:lnTo>
                    <a:pt x="9379" y="39"/>
                  </a:lnTo>
                  <a:lnTo>
                    <a:pt x="9149" y="97"/>
                  </a:lnTo>
                  <a:lnTo>
                    <a:pt x="8900" y="193"/>
                  </a:lnTo>
                  <a:lnTo>
                    <a:pt x="8650" y="289"/>
                  </a:lnTo>
                  <a:lnTo>
                    <a:pt x="8420" y="423"/>
                  </a:lnTo>
                  <a:lnTo>
                    <a:pt x="8190" y="595"/>
                  </a:lnTo>
                  <a:lnTo>
                    <a:pt x="7960" y="787"/>
                  </a:lnTo>
                  <a:lnTo>
                    <a:pt x="7730" y="998"/>
                  </a:lnTo>
                  <a:lnTo>
                    <a:pt x="7519" y="1228"/>
                  </a:lnTo>
                  <a:lnTo>
                    <a:pt x="7308" y="1497"/>
                  </a:lnTo>
                  <a:lnTo>
                    <a:pt x="7116" y="1784"/>
                  </a:lnTo>
                  <a:lnTo>
                    <a:pt x="6924" y="2091"/>
                  </a:lnTo>
                  <a:lnTo>
                    <a:pt x="6752" y="2437"/>
                  </a:lnTo>
                  <a:lnTo>
                    <a:pt x="6579" y="2820"/>
                  </a:lnTo>
                  <a:lnTo>
                    <a:pt x="6426" y="3204"/>
                  </a:lnTo>
                  <a:lnTo>
                    <a:pt x="6291" y="3626"/>
                  </a:lnTo>
                  <a:lnTo>
                    <a:pt x="6176" y="4086"/>
                  </a:lnTo>
                  <a:lnTo>
                    <a:pt x="6080" y="4565"/>
                  </a:lnTo>
                  <a:lnTo>
                    <a:pt x="6004" y="5064"/>
                  </a:lnTo>
                  <a:lnTo>
                    <a:pt x="5946" y="5601"/>
                  </a:lnTo>
                  <a:lnTo>
                    <a:pt x="5869" y="6157"/>
                  </a:lnTo>
                  <a:lnTo>
                    <a:pt x="5793" y="6733"/>
                  </a:lnTo>
                  <a:lnTo>
                    <a:pt x="5678" y="7327"/>
                  </a:lnTo>
                  <a:lnTo>
                    <a:pt x="5543" y="7922"/>
                  </a:lnTo>
                  <a:lnTo>
                    <a:pt x="5371" y="8535"/>
                  </a:lnTo>
                  <a:lnTo>
                    <a:pt x="5198" y="9149"/>
                  </a:lnTo>
                  <a:lnTo>
                    <a:pt x="5006" y="9763"/>
                  </a:lnTo>
                  <a:lnTo>
                    <a:pt x="4795" y="10396"/>
                  </a:lnTo>
                  <a:lnTo>
                    <a:pt x="4565" y="11029"/>
                  </a:lnTo>
                  <a:lnTo>
                    <a:pt x="4335" y="11643"/>
                  </a:lnTo>
                  <a:lnTo>
                    <a:pt x="3836" y="12889"/>
                  </a:lnTo>
                  <a:lnTo>
                    <a:pt x="3299" y="14097"/>
                  </a:lnTo>
                  <a:lnTo>
                    <a:pt x="2782" y="15248"/>
                  </a:lnTo>
                  <a:lnTo>
                    <a:pt x="2245" y="16341"/>
                  </a:lnTo>
                  <a:lnTo>
                    <a:pt x="1746" y="17339"/>
                  </a:lnTo>
                  <a:lnTo>
                    <a:pt x="1266" y="18240"/>
                  </a:lnTo>
                  <a:lnTo>
                    <a:pt x="864" y="19007"/>
                  </a:lnTo>
                  <a:lnTo>
                    <a:pt x="231" y="20120"/>
                  </a:lnTo>
                  <a:lnTo>
                    <a:pt x="1" y="20522"/>
                  </a:lnTo>
                  <a:lnTo>
                    <a:pt x="212" y="22172"/>
                  </a:lnTo>
                  <a:lnTo>
                    <a:pt x="403" y="22076"/>
                  </a:lnTo>
                  <a:lnTo>
                    <a:pt x="940" y="21865"/>
                  </a:lnTo>
                  <a:lnTo>
                    <a:pt x="1324" y="21731"/>
                  </a:lnTo>
                  <a:lnTo>
                    <a:pt x="1784" y="21596"/>
                  </a:lnTo>
                  <a:lnTo>
                    <a:pt x="2302" y="21443"/>
                  </a:lnTo>
                  <a:lnTo>
                    <a:pt x="2877" y="21328"/>
                  </a:lnTo>
                  <a:lnTo>
                    <a:pt x="3510" y="21232"/>
                  </a:lnTo>
                  <a:lnTo>
                    <a:pt x="4182" y="21155"/>
                  </a:lnTo>
                  <a:lnTo>
                    <a:pt x="4891" y="21117"/>
                  </a:lnTo>
                  <a:lnTo>
                    <a:pt x="5620" y="21117"/>
                  </a:lnTo>
                  <a:lnTo>
                    <a:pt x="6004" y="21155"/>
                  </a:lnTo>
                  <a:lnTo>
                    <a:pt x="6387" y="21194"/>
                  </a:lnTo>
                  <a:lnTo>
                    <a:pt x="6771" y="21251"/>
                  </a:lnTo>
                  <a:lnTo>
                    <a:pt x="7174" y="21328"/>
                  </a:lnTo>
                  <a:lnTo>
                    <a:pt x="7557" y="21424"/>
                  </a:lnTo>
                  <a:lnTo>
                    <a:pt x="7960" y="21520"/>
                  </a:lnTo>
                  <a:lnTo>
                    <a:pt x="8363" y="21654"/>
                  </a:lnTo>
                  <a:lnTo>
                    <a:pt x="8765" y="21807"/>
                  </a:lnTo>
                  <a:lnTo>
                    <a:pt x="9168" y="21980"/>
                  </a:lnTo>
                  <a:lnTo>
                    <a:pt x="9552" y="22114"/>
                  </a:lnTo>
                  <a:lnTo>
                    <a:pt x="9935" y="22229"/>
                  </a:lnTo>
                  <a:lnTo>
                    <a:pt x="10319" y="22344"/>
                  </a:lnTo>
                  <a:lnTo>
                    <a:pt x="10683" y="22440"/>
                  </a:lnTo>
                  <a:lnTo>
                    <a:pt x="11048" y="22517"/>
                  </a:lnTo>
                  <a:lnTo>
                    <a:pt x="11393" y="22575"/>
                  </a:lnTo>
                  <a:lnTo>
                    <a:pt x="11738" y="22632"/>
                  </a:lnTo>
                  <a:lnTo>
                    <a:pt x="12083" y="22670"/>
                  </a:lnTo>
                  <a:lnTo>
                    <a:pt x="12409" y="22690"/>
                  </a:lnTo>
                  <a:lnTo>
                    <a:pt x="12716" y="22709"/>
                  </a:lnTo>
                  <a:lnTo>
                    <a:pt x="13023" y="22690"/>
                  </a:lnTo>
                  <a:lnTo>
                    <a:pt x="13311" y="22690"/>
                  </a:lnTo>
                  <a:lnTo>
                    <a:pt x="13599" y="22651"/>
                  </a:lnTo>
                  <a:lnTo>
                    <a:pt x="13886" y="22613"/>
                  </a:lnTo>
                  <a:lnTo>
                    <a:pt x="14136" y="22575"/>
                  </a:lnTo>
                  <a:lnTo>
                    <a:pt x="14385" y="22498"/>
                  </a:lnTo>
                  <a:lnTo>
                    <a:pt x="14634" y="22440"/>
                  </a:lnTo>
                  <a:lnTo>
                    <a:pt x="14864" y="22344"/>
                  </a:lnTo>
                  <a:lnTo>
                    <a:pt x="15075" y="22268"/>
                  </a:lnTo>
                  <a:lnTo>
                    <a:pt x="15286" y="22153"/>
                  </a:lnTo>
                  <a:lnTo>
                    <a:pt x="15478" y="22057"/>
                  </a:lnTo>
                  <a:lnTo>
                    <a:pt x="15651" y="21942"/>
                  </a:lnTo>
                  <a:lnTo>
                    <a:pt x="15823" y="21807"/>
                  </a:lnTo>
                  <a:lnTo>
                    <a:pt x="15958" y="21673"/>
                  </a:lnTo>
                  <a:lnTo>
                    <a:pt x="16111" y="21539"/>
                  </a:lnTo>
                  <a:lnTo>
                    <a:pt x="16226" y="21385"/>
                  </a:lnTo>
                  <a:lnTo>
                    <a:pt x="16341" y="21232"/>
                  </a:lnTo>
                  <a:lnTo>
                    <a:pt x="16437" y="21059"/>
                  </a:lnTo>
                  <a:lnTo>
                    <a:pt x="16514" y="20887"/>
                  </a:lnTo>
                  <a:lnTo>
                    <a:pt x="16571" y="20714"/>
                  </a:lnTo>
                  <a:lnTo>
                    <a:pt x="16610" y="20542"/>
                  </a:lnTo>
                  <a:lnTo>
                    <a:pt x="16648" y="20350"/>
                  </a:lnTo>
                  <a:lnTo>
                    <a:pt x="16629" y="20139"/>
                  </a:lnTo>
                  <a:lnTo>
                    <a:pt x="16610" y="19889"/>
                  </a:lnTo>
                  <a:lnTo>
                    <a:pt x="16552" y="19640"/>
                  </a:lnTo>
                  <a:lnTo>
                    <a:pt x="16456" y="19372"/>
                  </a:lnTo>
                  <a:lnTo>
                    <a:pt x="16341" y="19103"/>
                  </a:lnTo>
                  <a:lnTo>
                    <a:pt x="16207" y="18815"/>
                  </a:lnTo>
                  <a:lnTo>
                    <a:pt x="16034" y="18528"/>
                  </a:lnTo>
                  <a:lnTo>
                    <a:pt x="15842" y="18221"/>
                  </a:lnTo>
                  <a:lnTo>
                    <a:pt x="15632" y="17933"/>
                  </a:lnTo>
                  <a:lnTo>
                    <a:pt x="15382" y="17646"/>
                  </a:lnTo>
                  <a:lnTo>
                    <a:pt x="15114" y="17358"/>
                  </a:lnTo>
                  <a:lnTo>
                    <a:pt x="14826" y="17089"/>
                  </a:lnTo>
                  <a:lnTo>
                    <a:pt x="14500" y="16821"/>
                  </a:lnTo>
                  <a:lnTo>
                    <a:pt x="14155" y="16572"/>
                  </a:lnTo>
                  <a:lnTo>
                    <a:pt x="13790" y="16341"/>
                  </a:lnTo>
                  <a:lnTo>
                    <a:pt x="13388" y="16130"/>
                  </a:lnTo>
                  <a:lnTo>
                    <a:pt x="12966" y="15939"/>
                  </a:lnTo>
                  <a:lnTo>
                    <a:pt x="12525" y="15766"/>
                  </a:lnTo>
                  <a:lnTo>
                    <a:pt x="12064" y="15651"/>
                  </a:lnTo>
                  <a:lnTo>
                    <a:pt x="11585" y="15536"/>
                  </a:lnTo>
                  <a:lnTo>
                    <a:pt x="11067" y="15478"/>
                  </a:lnTo>
                  <a:lnTo>
                    <a:pt x="10530" y="15440"/>
                  </a:lnTo>
                  <a:lnTo>
                    <a:pt x="9974" y="15459"/>
                  </a:lnTo>
                  <a:lnTo>
                    <a:pt x="9398" y="15497"/>
                  </a:lnTo>
                  <a:lnTo>
                    <a:pt x="8804" y="15613"/>
                  </a:lnTo>
                  <a:lnTo>
                    <a:pt x="8190" y="15747"/>
                  </a:lnTo>
                  <a:lnTo>
                    <a:pt x="7538" y="15958"/>
                  </a:lnTo>
                  <a:lnTo>
                    <a:pt x="6886" y="16207"/>
                  </a:lnTo>
                  <a:lnTo>
                    <a:pt x="6195" y="16514"/>
                  </a:lnTo>
                  <a:lnTo>
                    <a:pt x="5486" y="16878"/>
                  </a:lnTo>
                  <a:lnTo>
                    <a:pt x="4776" y="17319"/>
                  </a:lnTo>
                  <a:lnTo>
                    <a:pt x="4776" y="17319"/>
                  </a:lnTo>
                  <a:lnTo>
                    <a:pt x="5198" y="16898"/>
                  </a:lnTo>
                  <a:lnTo>
                    <a:pt x="5658" y="16380"/>
                  </a:lnTo>
                  <a:lnTo>
                    <a:pt x="6272" y="15708"/>
                  </a:lnTo>
                  <a:lnTo>
                    <a:pt x="6982" y="14884"/>
                  </a:lnTo>
                  <a:lnTo>
                    <a:pt x="7749" y="13925"/>
                  </a:lnTo>
                  <a:lnTo>
                    <a:pt x="8152" y="13407"/>
                  </a:lnTo>
                  <a:lnTo>
                    <a:pt x="8554" y="12851"/>
                  </a:lnTo>
                  <a:lnTo>
                    <a:pt x="8976" y="12295"/>
                  </a:lnTo>
                  <a:lnTo>
                    <a:pt x="9379" y="11700"/>
                  </a:lnTo>
                  <a:lnTo>
                    <a:pt x="9763" y="11086"/>
                  </a:lnTo>
                  <a:lnTo>
                    <a:pt x="10146" y="10473"/>
                  </a:lnTo>
                  <a:lnTo>
                    <a:pt x="10511" y="9840"/>
                  </a:lnTo>
                  <a:lnTo>
                    <a:pt x="10856" y="9188"/>
                  </a:lnTo>
                  <a:lnTo>
                    <a:pt x="11182" y="8535"/>
                  </a:lnTo>
                  <a:lnTo>
                    <a:pt x="11470" y="7883"/>
                  </a:lnTo>
                  <a:lnTo>
                    <a:pt x="11738" y="7212"/>
                  </a:lnTo>
                  <a:lnTo>
                    <a:pt x="11968" y="6560"/>
                  </a:lnTo>
                  <a:lnTo>
                    <a:pt x="12141" y="5889"/>
                  </a:lnTo>
                  <a:lnTo>
                    <a:pt x="12275" y="5237"/>
                  </a:lnTo>
                  <a:lnTo>
                    <a:pt x="12333" y="4911"/>
                  </a:lnTo>
                  <a:lnTo>
                    <a:pt x="12371" y="4585"/>
                  </a:lnTo>
                  <a:lnTo>
                    <a:pt x="12390" y="4259"/>
                  </a:lnTo>
                  <a:lnTo>
                    <a:pt x="12409" y="3952"/>
                  </a:lnTo>
                  <a:lnTo>
                    <a:pt x="12409" y="3626"/>
                  </a:lnTo>
                  <a:lnTo>
                    <a:pt x="12390" y="3319"/>
                  </a:lnTo>
                  <a:lnTo>
                    <a:pt x="12352" y="3012"/>
                  </a:lnTo>
                  <a:lnTo>
                    <a:pt x="12314" y="2705"/>
                  </a:lnTo>
                  <a:lnTo>
                    <a:pt x="12237" y="2398"/>
                  </a:lnTo>
                  <a:lnTo>
                    <a:pt x="12160" y="2091"/>
                  </a:lnTo>
                  <a:lnTo>
                    <a:pt x="12064" y="1804"/>
                  </a:lnTo>
                  <a:lnTo>
                    <a:pt x="11930" y="1516"/>
                  </a:lnTo>
                  <a:lnTo>
                    <a:pt x="11815" y="1267"/>
                  </a:lnTo>
                  <a:lnTo>
                    <a:pt x="11661" y="1017"/>
                  </a:lnTo>
                  <a:lnTo>
                    <a:pt x="11508" y="826"/>
                  </a:lnTo>
                  <a:lnTo>
                    <a:pt x="11335" y="634"/>
                  </a:lnTo>
                  <a:lnTo>
                    <a:pt x="11144" y="461"/>
                  </a:lnTo>
                  <a:lnTo>
                    <a:pt x="10952" y="327"/>
                  </a:lnTo>
                  <a:lnTo>
                    <a:pt x="10760" y="212"/>
                  </a:lnTo>
                  <a:lnTo>
                    <a:pt x="10530" y="135"/>
                  </a:lnTo>
                  <a:lnTo>
                    <a:pt x="10319" y="58"/>
                  </a:lnTo>
                  <a:lnTo>
                    <a:pt x="10089" y="20"/>
                  </a:lnTo>
                  <a:lnTo>
                    <a:pt x="9859" y="1"/>
                  </a:lnTo>
                  <a:close/>
                </a:path>
              </a:pathLst>
            </a:custGeom>
            <a:gradFill>
              <a:gsLst>
                <a:gs pos="0">
                  <a:srgbClr val="8CC396"/>
                </a:gs>
                <a:gs pos="100000">
                  <a:srgbClr val="4D7F56"/>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3"/>
            <p:cNvSpPr/>
            <p:nvPr/>
          </p:nvSpPr>
          <p:spPr>
            <a:xfrm>
              <a:off x="5600575" y="4092625"/>
              <a:ext cx="477125" cy="447850"/>
            </a:xfrm>
            <a:custGeom>
              <a:avLst/>
              <a:gdLst/>
              <a:ahLst/>
              <a:cxnLst/>
              <a:rect l="l" t="t" r="r" b="b"/>
              <a:pathLst>
                <a:path w="19085" h="17914" extrusionOk="0">
                  <a:moveTo>
                    <a:pt x="15670" y="0"/>
                  </a:moveTo>
                  <a:lnTo>
                    <a:pt x="15344" y="58"/>
                  </a:lnTo>
                  <a:lnTo>
                    <a:pt x="14999" y="154"/>
                  </a:lnTo>
                  <a:lnTo>
                    <a:pt x="14673" y="269"/>
                  </a:lnTo>
                  <a:lnTo>
                    <a:pt x="14347" y="441"/>
                  </a:lnTo>
                  <a:lnTo>
                    <a:pt x="14021" y="633"/>
                  </a:lnTo>
                  <a:lnTo>
                    <a:pt x="13714" y="882"/>
                  </a:lnTo>
                  <a:lnTo>
                    <a:pt x="13388" y="1151"/>
                  </a:lnTo>
                  <a:lnTo>
                    <a:pt x="13100" y="1477"/>
                  </a:lnTo>
                  <a:lnTo>
                    <a:pt x="12813" y="1822"/>
                  </a:lnTo>
                  <a:lnTo>
                    <a:pt x="12525" y="2206"/>
                  </a:lnTo>
                  <a:lnTo>
                    <a:pt x="12276" y="2628"/>
                  </a:lnTo>
                  <a:lnTo>
                    <a:pt x="12026" y="3107"/>
                  </a:lnTo>
                  <a:lnTo>
                    <a:pt x="11815" y="3606"/>
                  </a:lnTo>
                  <a:lnTo>
                    <a:pt x="11604" y="4143"/>
                  </a:lnTo>
                  <a:lnTo>
                    <a:pt x="11432" y="4737"/>
                  </a:lnTo>
                  <a:lnTo>
                    <a:pt x="11278" y="5351"/>
                  </a:lnTo>
                  <a:lnTo>
                    <a:pt x="11144" y="6003"/>
                  </a:lnTo>
                  <a:lnTo>
                    <a:pt x="11048" y="6713"/>
                  </a:lnTo>
                  <a:lnTo>
                    <a:pt x="10991" y="7442"/>
                  </a:lnTo>
                  <a:lnTo>
                    <a:pt x="10952" y="8228"/>
                  </a:lnTo>
                  <a:lnTo>
                    <a:pt x="10952" y="9033"/>
                  </a:lnTo>
                  <a:lnTo>
                    <a:pt x="10991" y="9897"/>
                  </a:lnTo>
                  <a:lnTo>
                    <a:pt x="10875" y="9494"/>
                  </a:lnTo>
                  <a:lnTo>
                    <a:pt x="10722" y="9053"/>
                  </a:lnTo>
                  <a:lnTo>
                    <a:pt x="10492" y="8477"/>
                  </a:lnTo>
                  <a:lnTo>
                    <a:pt x="10223" y="7787"/>
                  </a:lnTo>
                  <a:lnTo>
                    <a:pt x="9878" y="7039"/>
                  </a:lnTo>
                  <a:lnTo>
                    <a:pt x="9495" y="6233"/>
                  </a:lnTo>
                  <a:lnTo>
                    <a:pt x="9034" y="5389"/>
                  </a:lnTo>
                  <a:lnTo>
                    <a:pt x="8804" y="4968"/>
                  </a:lnTo>
                  <a:lnTo>
                    <a:pt x="8536" y="4565"/>
                  </a:lnTo>
                  <a:lnTo>
                    <a:pt x="8267" y="4143"/>
                  </a:lnTo>
                  <a:lnTo>
                    <a:pt x="7999" y="3759"/>
                  </a:lnTo>
                  <a:lnTo>
                    <a:pt x="7692" y="3376"/>
                  </a:lnTo>
                  <a:lnTo>
                    <a:pt x="7404" y="3011"/>
                  </a:lnTo>
                  <a:lnTo>
                    <a:pt x="7078" y="2666"/>
                  </a:lnTo>
                  <a:lnTo>
                    <a:pt x="6752" y="2340"/>
                  </a:lnTo>
                  <a:lnTo>
                    <a:pt x="6407" y="2052"/>
                  </a:lnTo>
                  <a:lnTo>
                    <a:pt x="6062" y="1784"/>
                  </a:lnTo>
                  <a:lnTo>
                    <a:pt x="5697" y="1554"/>
                  </a:lnTo>
                  <a:lnTo>
                    <a:pt x="5314" y="1381"/>
                  </a:lnTo>
                  <a:lnTo>
                    <a:pt x="4930" y="1228"/>
                  </a:lnTo>
                  <a:lnTo>
                    <a:pt x="4738" y="1170"/>
                  </a:lnTo>
                  <a:lnTo>
                    <a:pt x="4527" y="1113"/>
                  </a:lnTo>
                  <a:lnTo>
                    <a:pt x="4335" y="1074"/>
                  </a:lnTo>
                  <a:lnTo>
                    <a:pt x="4124" y="1055"/>
                  </a:lnTo>
                  <a:lnTo>
                    <a:pt x="3722" y="1055"/>
                  </a:lnTo>
                  <a:lnTo>
                    <a:pt x="3300" y="1093"/>
                  </a:lnTo>
                  <a:lnTo>
                    <a:pt x="2916" y="1151"/>
                  </a:lnTo>
                  <a:lnTo>
                    <a:pt x="2571" y="1228"/>
                  </a:lnTo>
                  <a:lnTo>
                    <a:pt x="2226" y="1343"/>
                  </a:lnTo>
                  <a:lnTo>
                    <a:pt x="1919" y="1477"/>
                  </a:lnTo>
                  <a:lnTo>
                    <a:pt x="1631" y="1650"/>
                  </a:lnTo>
                  <a:lnTo>
                    <a:pt x="1382" y="1822"/>
                  </a:lnTo>
                  <a:lnTo>
                    <a:pt x="1133" y="2014"/>
                  </a:lnTo>
                  <a:lnTo>
                    <a:pt x="922" y="2225"/>
                  </a:lnTo>
                  <a:lnTo>
                    <a:pt x="730" y="2455"/>
                  </a:lnTo>
                  <a:lnTo>
                    <a:pt x="557" y="2704"/>
                  </a:lnTo>
                  <a:lnTo>
                    <a:pt x="423" y="2973"/>
                  </a:lnTo>
                  <a:lnTo>
                    <a:pt x="289" y="3261"/>
                  </a:lnTo>
                  <a:lnTo>
                    <a:pt x="193" y="3548"/>
                  </a:lnTo>
                  <a:lnTo>
                    <a:pt x="116" y="3836"/>
                  </a:lnTo>
                  <a:lnTo>
                    <a:pt x="59" y="4143"/>
                  </a:lnTo>
                  <a:lnTo>
                    <a:pt x="20" y="4469"/>
                  </a:lnTo>
                  <a:lnTo>
                    <a:pt x="1" y="4776"/>
                  </a:lnTo>
                  <a:lnTo>
                    <a:pt x="1" y="5121"/>
                  </a:lnTo>
                  <a:lnTo>
                    <a:pt x="39" y="5447"/>
                  </a:lnTo>
                  <a:lnTo>
                    <a:pt x="78" y="5773"/>
                  </a:lnTo>
                  <a:lnTo>
                    <a:pt x="154" y="6118"/>
                  </a:lnTo>
                  <a:lnTo>
                    <a:pt x="231" y="6464"/>
                  </a:lnTo>
                  <a:lnTo>
                    <a:pt x="346" y="6790"/>
                  </a:lnTo>
                  <a:lnTo>
                    <a:pt x="461" y="7135"/>
                  </a:lnTo>
                  <a:lnTo>
                    <a:pt x="615" y="7461"/>
                  </a:lnTo>
                  <a:lnTo>
                    <a:pt x="768" y="7787"/>
                  </a:lnTo>
                  <a:lnTo>
                    <a:pt x="960" y="8113"/>
                  </a:lnTo>
                  <a:lnTo>
                    <a:pt x="1152" y="8439"/>
                  </a:lnTo>
                  <a:lnTo>
                    <a:pt x="1363" y="8746"/>
                  </a:lnTo>
                  <a:lnTo>
                    <a:pt x="1612" y="9033"/>
                  </a:lnTo>
                  <a:lnTo>
                    <a:pt x="1861" y="9321"/>
                  </a:lnTo>
                  <a:lnTo>
                    <a:pt x="2341" y="9820"/>
                  </a:lnTo>
                  <a:lnTo>
                    <a:pt x="2897" y="10357"/>
                  </a:lnTo>
                  <a:lnTo>
                    <a:pt x="3530" y="10932"/>
                  </a:lnTo>
                  <a:lnTo>
                    <a:pt x="4220" y="11527"/>
                  </a:lnTo>
                  <a:lnTo>
                    <a:pt x="4930" y="12121"/>
                  </a:lnTo>
                  <a:lnTo>
                    <a:pt x="5678" y="12754"/>
                  </a:lnTo>
                  <a:lnTo>
                    <a:pt x="7231" y="13982"/>
                  </a:lnTo>
                  <a:lnTo>
                    <a:pt x="8766" y="15171"/>
                  </a:lnTo>
                  <a:lnTo>
                    <a:pt x="10166" y="16226"/>
                  </a:lnTo>
                  <a:lnTo>
                    <a:pt x="12256" y="17779"/>
                  </a:lnTo>
                  <a:lnTo>
                    <a:pt x="12371" y="17837"/>
                  </a:lnTo>
                  <a:lnTo>
                    <a:pt x="12506" y="17894"/>
                  </a:lnTo>
                  <a:lnTo>
                    <a:pt x="12640" y="17913"/>
                  </a:lnTo>
                  <a:lnTo>
                    <a:pt x="12774" y="17913"/>
                  </a:lnTo>
                  <a:lnTo>
                    <a:pt x="12908" y="17894"/>
                  </a:lnTo>
                  <a:lnTo>
                    <a:pt x="13024" y="17856"/>
                  </a:lnTo>
                  <a:lnTo>
                    <a:pt x="13158" y="17779"/>
                  </a:lnTo>
                  <a:lnTo>
                    <a:pt x="13254" y="17683"/>
                  </a:lnTo>
                  <a:lnTo>
                    <a:pt x="13273" y="17683"/>
                  </a:lnTo>
                  <a:lnTo>
                    <a:pt x="13350" y="17587"/>
                  </a:lnTo>
                  <a:lnTo>
                    <a:pt x="13426" y="17491"/>
                  </a:lnTo>
                  <a:lnTo>
                    <a:pt x="13465" y="17376"/>
                  </a:lnTo>
                  <a:lnTo>
                    <a:pt x="13503" y="17261"/>
                  </a:lnTo>
                  <a:lnTo>
                    <a:pt x="13503" y="17146"/>
                  </a:lnTo>
                  <a:lnTo>
                    <a:pt x="13503" y="17031"/>
                  </a:lnTo>
                  <a:lnTo>
                    <a:pt x="13484" y="16916"/>
                  </a:lnTo>
                  <a:lnTo>
                    <a:pt x="13445" y="16801"/>
                  </a:lnTo>
                  <a:lnTo>
                    <a:pt x="13273" y="16360"/>
                  </a:lnTo>
                  <a:lnTo>
                    <a:pt x="13196" y="16111"/>
                  </a:lnTo>
                  <a:lnTo>
                    <a:pt x="13119" y="15804"/>
                  </a:lnTo>
                  <a:lnTo>
                    <a:pt x="13043" y="15497"/>
                  </a:lnTo>
                  <a:lnTo>
                    <a:pt x="12985" y="15171"/>
                  </a:lnTo>
                  <a:lnTo>
                    <a:pt x="12947" y="14806"/>
                  </a:lnTo>
                  <a:lnTo>
                    <a:pt x="12947" y="14442"/>
                  </a:lnTo>
                  <a:lnTo>
                    <a:pt x="12947" y="14058"/>
                  </a:lnTo>
                  <a:lnTo>
                    <a:pt x="13004" y="13675"/>
                  </a:lnTo>
                  <a:lnTo>
                    <a:pt x="13081" y="13272"/>
                  </a:lnTo>
                  <a:lnTo>
                    <a:pt x="13196" y="12869"/>
                  </a:lnTo>
                  <a:lnTo>
                    <a:pt x="13369" y="12467"/>
                  </a:lnTo>
                  <a:lnTo>
                    <a:pt x="13561" y="12045"/>
                  </a:lnTo>
                  <a:lnTo>
                    <a:pt x="13695" y="11853"/>
                  </a:lnTo>
                  <a:lnTo>
                    <a:pt x="13829" y="11642"/>
                  </a:lnTo>
                  <a:lnTo>
                    <a:pt x="13982" y="11450"/>
                  </a:lnTo>
                  <a:lnTo>
                    <a:pt x="14155" y="11258"/>
                  </a:lnTo>
                  <a:lnTo>
                    <a:pt x="15114" y="10184"/>
                  </a:lnTo>
                  <a:lnTo>
                    <a:pt x="16150" y="9053"/>
                  </a:lnTo>
                  <a:lnTo>
                    <a:pt x="16648" y="8477"/>
                  </a:lnTo>
                  <a:lnTo>
                    <a:pt x="17147" y="7883"/>
                  </a:lnTo>
                  <a:lnTo>
                    <a:pt x="17607" y="7269"/>
                  </a:lnTo>
                  <a:lnTo>
                    <a:pt x="17818" y="6962"/>
                  </a:lnTo>
                  <a:lnTo>
                    <a:pt x="18010" y="6655"/>
                  </a:lnTo>
                  <a:lnTo>
                    <a:pt x="18202" y="6329"/>
                  </a:lnTo>
                  <a:lnTo>
                    <a:pt x="18374" y="6022"/>
                  </a:lnTo>
                  <a:lnTo>
                    <a:pt x="18547" y="5696"/>
                  </a:lnTo>
                  <a:lnTo>
                    <a:pt x="18681" y="5389"/>
                  </a:lnTo>
                  <a:lnTo>
                    <a:pt x="18796" y="5063"/>
                  </a:lnTo>
                  <a:lnTo>
                    <a:pt x="18911" y="4737"/>
                  </a:lnTo>
                  <a:lnTo>
                    <a:pt x="18988" y="4411"/>
                  </a:lnTo>
                  <a:lnTo>
                    <a:pt x="19046" y="4085"/>
                  </a:lnTo>
                  <a:lnTo>
                    <a:pt x="19065" y="3759"/>
                  </a:lnTo>
                  <a:lnTo>
                    <a:pt x="19084" y="3433"/>
                  </a:lnTo>
                  <a:lnTo>
                    <a:pt x="19065" y="3107"/>
                  </a:lnTo>
                  <a:lnTo>
                    <a:pt x="19007" y="2781"/>
                  </a:lnTo>
                  <a:lnTo>
                    <a:pt x="18931" y="2455"/>
                  </a:lnTo>
                  <a:lnTo>
                    <a:pt x="18816" y="2129"/>
                  </a:lnTo>
                  <a:lnTo>
                    <a:pt x="18662" y="1803"/>
                  </a:lnTo>
                  <a:lnTo>
                    <a:pt x="18470" y="1477"/>
                  </a:lnTo>
                  <a:lnTo>
                    <a:pt x="18259" y="1170"/>
                  </a:lnTo>
                  <a:lnTo>
                    <a:pt x="18029" y="902"/>
                  </a:lnTo>
                  <a:lnTo>
                    <a:pt x="17780" y="671"/>
                  </a:lnTo>
                  <a:lnTo>
                    <a:pt x="17511" y="460"/>
                  </a:lnTo>
                  <a:lnTo>
                    <a:pt x="17243" y="288"/>
                  </a:lnTo>
                  <a:lnTo>
                    <a:pt x="16936" y="173"/>
                  </a:lnTo>
                  <a:lnTo>
                    <a:pt x="16629" y="77"/>
                  </a:lnTo>
                  <a:lnTo>
                    <a:pt x="16322" y="19"/>
                  </a:lnTo>
                  <a:lnTo>
                    <a:pt x="15996" y="0"/>
                  </a:lnTo>
                  <a:close/>
                </a:path>
              </a:pathLst>
            </a:custGeom>
            <a:gradFill>
              <a:gsLst>
                <a:gs pos="0">
                  <a:srgbClr val="8CC396"/>
                </a:gs>
                <a:gs pos="100000">
                  <a:srgbClr val="4D7F56"/>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3"/>
            <p:cNvSpPr/>
            <p:nvPr/>
          </p:nvSpPr>
          <p:spPr>
            <a:xfrm>
              <a:off x="5535375" y="4593200"/>
              <a:ext cx="357225" cy="529825"/>
            </a:xfrm>
            <a:custGeom>
              <a:avLst/>
              <a:gdLst/>
              <a:ahLst/>
              <a:cxnLst/>
              <a:rect l="l" t="t" r="r" b="b"/>
              <a:pathLst>
                <a:path w="14289" h="21193" extrusionOk="0">
                  <a:moveTo>
                    <a:pt x="10357" y="0"/>
                  </a:moveTo>
                  <a:lnTo>
                    <a:pt x="10108" y="19"/>
                  </a:lnTo>
                  <a:lnTo>
                    <a:pt x="9897" y="77"/>
                  </a:lnTo>
                  <a:lnTo>
                    <a:pt x="9667" y="154"/>
                  </a:lnTo>
                  <a:lnTo>
                    <a:pt x="9456" y="269"/>
                  </a:lnTo>
                  <a:lnTo>
                    <a:pt x="9245" y="403"/>
                  </a:lnTo>
                  <a:lnTo>
                    <a:pt x="9034" y="556"/>
                  </a:lnTo>
                  <a:lnTo>
                    <a:pt x="8842" y="729"/>
                  </a:lnTo>
                  <a:lnTo>
                    <a:pt x="8670" y="940"/>
                  </a:lnTo>
                  <a:lnTo>
                    <a:pt x="8497" y="1151"/>
                  </a:lnTo>
                  <a:lnTo>
                    <a:pt x="8344" y="1400"/>
                  </a:lnTo>
                  <a:lnTo>
                    <a:pt x="8190" y="1669"/>
                  </a:lnTo>
                  <a:lnTo>
                    <a:pt x="8056" y="1956"/>
                  </a:lnTo>
                  <a:lnTo>
                    <a:pt x="7941" y="2244"/>
                  </a:lnTo>
                  <a:lnTo>
                    <a:pt x="7845" y="2589"/>
                  </a:lnTo>
                  <a:lnTo>
                    <a:pt x="7768" y="2973"/>
                  </a:lnTo>
                  <a:lnTo>
                    <a:pt x="7711" y="3376"/>
                  </a:lnTo>
                  <a:lnTo>
                    <a:pt x="7653" y="3836"/>
                  </a:lnTo>
                  <a:lnTo>
                    <a:pt x="7615" y="4296"/>
                  </a:lnTo>
                  <a:lnTo>
                    <a:pt x="7596" y="4814"/>
                  </a:lnTo>
                  <a:lnTo>
                    <a:pt x="7596" y="5351"/>
                  </a:lnTo>
                  <a:lnTo>
                    <a:pt x="7596" y="5888"/>
                  </a:lnTo>
                  <a:lnTo>
                    <a:pt x="7634" y="7039"/>
                  </a:lnTo>
                  <a:lnTo>
                    <a:pt x="7711" y="8228"/>
                  </a:lnTo>
                  <a:lnTo>
                    <a:pt x="7826" y="9436"/>
                  </a:lnTo>
                  <a:lnTo>
                    <a:pt x="7941" y="10625"/>
                  </a:lnTo>
                  <a:lnTo>
                    <a:pt x="8075" y="11795"/>
                  </a:lnTo>
                  <a:lnTo>
                    <a:pt x="8228" y="12869"/>
                  </a:lnTo>
                  <a:lnTo>
                    <a:pt x="8516" y="14749"/>
                  </a:lnTo>
                  <a:lnTo>
                    <a:pt x="8727" y="16034"/>
                  </a:lnTo>
                  <a:lnTo>
                    <a:pt x="8804" y="16494"/>
                  </a:lnTo>
                  <a:lnTo>
                    <a:pt x="8670" y="16130"/>
                  </a:lnTo>
                  <a:lnTo>
                    <a:pt x="8497" y="15689"/>
                  </a:lnTo>
                  <a:lnTo>
                    <a:pt x="8267" y="15132"/>
                  </a:lnTo>
                  <a:lnTo>
                    <a:pt x="7960" y="14480"/>
                  </a:lnTo>
                  <a:lnTo>
                    <a:pt x="7615" y="13751"/>
                  </a:lnTo>
                  <a:lnTo>
                    <a:pt x="7212" y="12984"/>
                  </a:lnTo>
                  <a:lnTo>
                    <a:pt x="6752" y="12198"/>
                  </a:lnTo>
                  <a:lnTo>
                    <a:pt x="6502" y="11814"/>
                  </a:lnTo>
                  <a:lnTo>
                    <a:pt x="6234" y="11431"/>
                  </a:lnTo>
                  <a:lnTo>
                    <a:pt x="5965" y="11047"/>
                  </a:lnTo>
                  <a:lnTo>
                    <a:pt x="5678" y="10702"/>
                  </a:lnTo>
                  <a:lnTo>
                    <a:pt x="5371" y="10357"/>
                  </a:lnTo>
                  <a:lnTo>
                    <a:pt x="5083" y="10031"/>
                  </a:lnTo>
                  <a:lnTo>
                    <a:pt x="4757" y="9743"/>
                  </a:lnTo>
                  <a:lnTo>
                    <a:pt x="4431" y="9475"/>
                  </a:lnTo>
                  <a:lnTo>
                    <a:pt x="4105" y="9225"/>
                  </a:lnTo>
                  <a:lnTo>
                    <a:pt x="3760" y="9033"/>
                  </a:lnTo>
                  <a:lnTo>
                    <a:pt x="3395" y="8861"/>
                  </a:lnTo>
                  <a:lnTo>
                    <a:pt x="3031" y="8746"/>
                  </a:lnTo>
                  <a:lnTo>
                    <a:pt x="2858" y="8688"/>
                  </a:lnTo>
                  <a:lnTo>
                    <a:pt x="2667" y="8669"/>
                  </a:lnTo>
                  <a:lnTo>
                    <a:pt x="2475" y="8631"/>
                  </a:lnTo>
                  <a:lnTo>
                    <a:pt x="2091" y="8631"/>
                  </a:lnTo>
                  <a:lnTo>
                    <a:pt x="1899" y="8650"/>
                  </a:lnTo>
                  <a:lnTo>
                    <a:pt x="1708" y="8688"/>
                  </a:lnTo>
                  <a:lnTo>
                    <a:pt x="1497" y="8727"/>
                  </a:lnTo>
                  <a:lnTo>
                    <a:pt x="1228" y="8822"/>
                  </a:lnTo>
                  <a:lnTo>
                    <a:pt x="998" y="8937"/>
                  </a:lnTo>
                  <a:lnTo>
                    <a:pt x="768" y="9072"/>
                  </a:lnTo>
                  <a:lnTo>
                    <a:pt x="576" y="9264"/>
                  </a:lnTo>
                  <a:lnTo>
                    <a:pt x="403" y="9455"/>
                  </a:lnTo>
                  <a:lnTo>
                    <a:pt x="269" y="9685"/>
                  </a:lnTo>
                  <a:lnTo>
                    <a:pt x="154" y="9935"/>
                  </a:lnTo>
                  <a:lnTo>
                    <a:pt x="77" y="10203"/>
                  </a:lnTo>
                  <a:lnTo>
                    <a:pt x="20" y="10510"/>
                  </a:lnTo>
                  <a:lnTo>
                    <a:pt x="1" y="10817"/>
                  </a:lnTo>
                  <a:lnTo>
                    <a:pt x="20" y="11162"/>
                  </a:lnTo>
                  <a:lnTo>
                    <a:pt x="58" y="11527"/>
                  </a:lnTo>
                  <a:lnTo>
                    <a:pt x="135" y="11891"/>
                  </a:lnTo>
                  <a:lnTo>
                    <a:pt x="231" y="12294"/>
                  </a:lnTo>
                  <a:lnTo>
                    <a:pt x="384" y="12697"/>
                  </a:lnTo>
                  <a:lnTo>
                    <a:pt x="557" y="13119"/>
                  </a:lnTo>
                  <a:lnTo>
                    <a:pt x="768" y="13560"/>
                  </a:lnTo>
                  <a:lnTo>
                    <a:pt x="1017" y="14020"/>
                  </a:lnTo>
                  <a:lnTo>
                    <a:pt x="1305" y="14480"/>
                  </a:lnTo>
                  <a:lnTo>
                    <a:pt x="1631" y="14960"/>
                  </a:lnTo>
                  <a:lnTo>
                    <a:pt x="1995" y="15439"/>
                  </a:lnTo>
                  <a:lnTo>
                    <a:pt x="2398" y="15938"/>
                  </a:lnTo>
                  <a:lnTo>
                    <a:pt x="2839" y="16456"/>
                  </a:lnTo>
                  <a:lnTo>
                    <a:pt x="3319" y="16954"/>
                  </a:lnTo>
                  <a:lnTo>
                    <a:pt x="3836" y="17472"/>
                  </a:lnTo>
                  <a:lnTo>
                    <a:pt x="4412" y="18009"/>
                  </a:lnTo>
                  <a:lnTo>
                    <a:pt x="5026" y="18527"/>
                  </a:lnTo>
                  <a:lnTo>
                    <a:pt x="5678" y="19064"/>
                  </a:lnTo>
                  <a:lnTo>
                    <a:pt x="6387" y="19582"/>
                  </a:lnTo>
                  <a:lnTo>
                    <a:pt x="7135" y="20119"/>
                  </a:lnTo>
                  <a:lnTo>
                    <a:pt x="7922" y="20656"/>
                  </a:lnTo>
                  <a:lnTo>
                    <a:pt x="8765" y="21193"/>
                  </a:lnTo>
                  <a:lnTo>
                    <a:pt x="9475" y="20944"/>
                  </a:lnTo>
                  <a:lnTo>
                    <a:pt x="9724" y="20541"/>
                  </a:lnTo>
                  <a:lnTo>
                    <a:pt x="9993" y="20042"/>
                  </a:lnTo>
                  <a:lnTo>
                    <a:pt x="10357" y="19390"/>
                  </a:lnTo>
                  <a:lnTo>
                    <a:pt x="10779" y="18585"/>
                  </a:lnTo>
                  <a:lnTo>
                    <a:pt x="11240" y="17645"/>
                  </a:lnTo>
                  <a:lnTo>
                    <a:pt x="11738" y="16609"/>
                  </a:lnTo>
                  <a:lnTo>
                    <a:pt x="12218" y="15478"/>
                  </a:lnTo>
                  <a:lnTo>
                    <a:pt x="12467" y="14883"/>
                  </a:lnTo>
                  <a:lnTo>
                    <a:pt x="12716" y="14269"/>
                  </a:lnTo>
                  <a:lnTo>
                    <a:pt x="12946" y="13636"/>
                  </a:lnTo>
                  <a:lnTo>
                    <a:pt x="13157" y="13003"/>
                  </a:lnTo>
                  <a:lnTo>
                    <a:pt x="13368" y="12351"/>
                  </a:lnTo>
                  <a:lnTo>
                    <a:pt x="13560" y="11699"/>
                  </a:lnTo>
                  <a:lnTo>
                    <a:pt x="13733" y="11028"/>
                  </a:lnTo>
                  <a:lnTo>
                    <a:pt x="13886" y="10357"/>
                  </a:lnTo>
                  <a:lnTo>
                    <a:pt x="14021" y="9705"/>
                  </a:lnTo>
                  <a:lnTo>
                    <a:pt x="14136" y="9033"/>
                  </a:lnTo>
                  <a:lnTo>
                    <a:pt x="14212" y="8381"/>
                  </a:lnTo>
                  <a:lnTo>
                    <a:pt x="14270" y="7710"/>
                  </a:lnTo>
                  <a:lnTo>
                    <a:pt x="14289" y="7077"/>
                  </a:lnTo>
                  <a:lnTo>
                    <a:pt x="14270" y="6444"/>
                  </a:lnTo>
                  <a:lnTo>
                    <a:pt x="14231" y="5811"/>
                  </a:lnTo>
                  <a:lnTo>
                    <a:pt x="14155" y="5198"/>
                  </a:lnTo>
                  <a:lnTo>
                    <a:pt x="14040" y="4622"/>
                  </a:lnTo>
                  <a:lnTo>
                    <a:pt x="13905" y="4085"/>
                  </a:lnTo>
                  <a:lnTo>
                    <a:pt x="13771" y="3567"/>
                  </a:lnTo>
                  <a:lnTo>
                    <a:pt x="13599" y="3107"/>
                  </a:lnTo>
                  <a:lnTo>
                    <a:pt x="13445" y="2666"/>
                  </a:lnTo>
                  <a:lnTo>
                    <a:pt x="13253" y="2263"/>
                  </a:lnTo>
                  <a:lnTo>
                    <a:pt x="13062" y="1899"/>
                  </a:lnTo>
                  <a:lnTo>
                    <a:pt x="12870" y="1573"/>
                  </a:lnTo>
                  <a:lnTo>
                    <a:pt x="12659" y="1266"/>
                  </a:lnTo>
                  <a:lnTo>
                    <a:pt x="12448" y="1017"/>
                  </a:lnTo>
                  <a:lnTo>
                    <a:pt x="12218" y="767"/>
                  </a:lnTo>
                  <a:lnTo>
                    <a:pt x="11988" y="575"/>
                  </a:lnTo>
                  <a:lnTo>
                    <a:pt x="11757" y="403"/>
                  </a:lnTo>
                  <a:lnTo>
                    <a:pt x="11527" y="269"/>
                  </a:lnTo>
                  <a:lnTo>
                    <a:pt x="11297" y="154"/>
                  </a:lnTo>
                  <a:lnTo>
                    <a:pt x="11067" y="77"/>
                  </a:lnTo>
                  <a:lnTo>
                    <a:pt x="10818" y="19"/>
                  </a:lnTo>
                  <a:lnTo>
                    <a:pt x="10587" y="0"/>
                  </a:lnTo>
                  <a:close/>
                </a:path>
              </a:pathLst>
            </a:custGeom>
            <a:gradFill>
              <a:gsLst>
                <a:gs pos="0">
                  <a:srgbClr val="8CC396"/>
                </a:gs>
                <a:gs pos="100000">
                  <a:srgbClr val="4D7F56"/>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3"/>
            <p:cNvSpPr/>
            <p:nvPr/>
          </p:nvSpPr>
          <p:spPr>
            <a:xfrm>
              <a:off x="5938625" y="4446475"/>
              <a:ext cx="116525" cy="468950"/>
            </a:xfrm>
            <a:custGeom>
              <a:avLst/>
              <a:gdLst/>
              <a:ahLst/>
              <a:cxnLst/>
              <a:rect l="l" t="t" r="r" b="b"/>
              <a:pathLst>
                <a:path w="4661" h="18758" extrusionOk="0">
                  <a:moveTo>
                    <a:pt x="3798" y="0"/>
                  </a:moveTo>
                  <a:lnTo>
                    <a:pt x="2915" y="346"/>
                  </a:lnTo>
                  <a:lnTo>
                    <a:pt x="3050" y="691"/>
                  </a:lnTo>
                  <a:lnTo>
                    <a:pt x="3165" y="1055"/>
                  </a:lnTo>
                  <a:lnTo>
                    <a:pt x="3280" y="1420"/>
                  </a:lnTo>
                  <a:lnTo>
                    <a:pt x="3357" y="1784"/>
                  </a:lnTo>
                  <a:lnTo>
                    <a:pt x="3510" y="2532"/>
                  </a:lnTo>
                  <a:lnTo>
                    <a:pt x="3625" y="3280"/>
                  </a:lnTo>
                  <a:lnTo>
                    <a:pt x="3702" y="4047"/>
                  </a:lnTo>
                  <a:lnTo>
                    <a:pt x="3721" y="4795"/>
                  </a:lnTo>
                  <a:lnTo>
                    <a:pt x="3721" y="5562"/>
                  </a:lnTo>
                  <a:lnTo>
                    <a:pt x="3683" y="6329"/>
                  </a:lnTo>
                  <a:lnTo>
                    <a:pt x="3625" y="7077"/>
                  </a:lnTo>
                  <a:lnTo>
                    <a:pt x="3529" y="7845"/>
                  </a:lnTo>
                  <a:lnTo>
                    <a:pt x="3414" y="8592"/>
                  </a:lnTo>
                  <a:lnTo>
                    <a:pt x="3280" y="9321"/>
                  </a:lnTo>
                  <a:lnTo>
                    <a:pt x="3126" y="10050"/>
                  </a:lnTo>
                  <a:lnTo>
                    <a:pt x="2954" y="10760"/>
                  </a:lnTo>
                  <a:lnTo>
                    <a:pt x="2762" y="11450"/>
                  </a:lnTo>
                  <a:lnTo>
                    <a:pt x="2570" y="12121"/>
                  </a:lnTo>
                  <a:lnTo>
                    <a:pt x="2359" y="12774"/>
                  </a:lnTo>
                  <a:lnTo>
                    <a:pt x="2148" y="13406"/>
                  </a:lnTo>
                  <a:lnTo>
                    <a:pt x="1707" y="14576"/>
                  </a:lnTo>
                  <a:lnTo>
                    <a:pt x="1285" y="15631"/>
                  </a:lnTo>
                  <a:lnTo>
                    <a:pt x="882" y="16533"/>
                  </a:lnTo>
                  <a:lnTo>
                    <a:pt x="537" y="17261"/>
                  </a:lnTo>
                  <a:lnTo>
                    <a:pt x="269" y="17818"/>
                  </a:lnTo>
                  <a:lnTo>
                    <a:pt x="0" y="18316"/>
                  </a:lnTo>
                  <a:lnTo>
                    <a:pt x="806" y="18757"/>
                  </a:lnTo>
                  <a:lnTo>
                    <a:pt x="1132" y="18163"/>
                  </a:lnTo>
                  <a:lnTo>
                    <a:pt x="1439" y="17549"/>
                  </a:lnTo>
                  <a:lnTo>
                    <a:pt x="1803" y="16763"/>
                  </a:lnTo>
                  <a:lnTo>
                    <a:pt x="2225" y="15823"/>
                  </a:lnTo>
                  <a:lnTo>
                    <a:pt x="2666" y="14730"/>
                  </a:lnTo>
                  <a:lnTo>
                    <a:pt x="2877" y="14135"/>
                  </a:lnTo>
                  <a:lnTo>
                    <a:pt x="3107" y="13521"/>
                  </a:lnTo>
                  <a:lnTo>
                    <a:pt x="3318" y="12869"/>
                  </a:lnTo>
                  <a:lnTo>
                    <a:pt x="3529" y="12198"/>
                  </a:lnTo>
                  <a:lnTo>
                    <a:pt x="3721" y="11508"/>
                  </a:lnTo>
                  <a:lnTo>
                    <a:pt x="3913" y="10798"/>
                  </a:lnTo>
                  <a:lnTo>
                    <a:pt x="4085" y="10069"/>
                  </a:lnTo>
                  <a:lnTo>
                    <a:pt x="4239" y="9321"/>
                  </a:lnTo>
                  <a:lnTo>
                    <a:pt x="4373" y="8573"/>
                  </a:lnTo>
                  <a:lnTo>
                    <a:pt x="4488" y="7806"/>
                  </a:lnTo>
                  <a:lnTo>
                    <a:pt x="4584" y="7020"/>
                  </a:lnTo>
                  <a:lnTo>
                    <a:pt x="4642" y="6233"/>
                  </a:lnTo>
                  <a:lnTo>
                    <a:pt x="4661" y="5447"/>
                  </a:lnTo>
                  <a:lnTo>
                    <a:pt x="4661" y="4661"/>
                  </a:lnTo>
                  <a:lnTo>
                    <a:pt x="4622" y="3874"/>
                  </a:lnTo>
                  <a:lnTo>
                    <a:pt x="4546" y="3088"/>
                  </a:lnTo>
                  <a:lnTo>
                    <a:pt x="4431" y="2302"/>
                  </a:lnTo>
                  <a:lnTo>
                    <a:pt x="4354" y="1899"/>
                  </a:lnTo>
                  <a:lnTo>
                    <a:pt x="4258" y="1515"/>
                  </a:lnTo>
                  <a:lnTo>
                    <a:pt x="4162" y="1132"/>
                  </a:lnTo>
                  <a:lnTo>
                    <a:pt x="4047" y="748"/>
                  </a:lnTo>
                  <a:lnTo>
                    <a:pt x="3932" y="384"/>
                  </a:lnTo>
                  <a:lnTo>
                    <a:pt x="3798" y="0"/>
                  </a:lnTo>
                  <a:close/>
                </a:path>
              </a:pathLst>
            </a:custGeom>
            <a:gradFill>
              <a:gsLst>
                <a:gs pos="0">
                  <a:srgbClr val="C27F69"/>
                </a:gs>
                <a:gs pos="100000">
                  <a:srgbClr val="724536"/>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3"/>
            <p:cNvSpPr/>
            <p:nvPr/>
          </p:nvSpPr>
          <p:spPr>
            <a:xfrm>
              <a:off x="5970275" y="5032875"/>
              <a:ext cx="58025" cy="158725"/>
            </a:xfrm>
            <a:custGeom>
              <a:avLst/>
              <a:gdLst/>
              <a:ahLst/>
              <a:cxnLst/>
              <a:rect l="l" t="t" r="r" b="b"/>
              <a:pathLst>
                <a:path w="2321" h="6349" extrusionOk="0">
                  <a:moveTo>
                    <a:pt x="2301" y="0"/>
                  </a:moveTo>
                  <a:lnTo>
                    <a:pt x="1362" y="77"/>
                  </a:lnTo>
                  <a:lnTo>
                    <a:pt x="1400" y="710"/>
                  </a:lnTo>
                  <a:lnTo>
                    <a:pt x="1400" y="1324"/>
                  </a:lnTo>
                  <a:lnTo>
                    <a:pt x="1343" y="1899"/>
                  </a:lnTo>
                  <a:lnTo>
                    <a:pt x="1285" y="2436"/>
                  </a:lnTo>
                  <a:lnTo>
                    <a:pt x="1189" y="2935"/>
                  </a:lnTo>
                  <a:lnTo>
                    <a:pt x="1074" y="3414"/>
                  </a:lnTo>
                  <a:lnTo>
                    <a:pt x="940" y="3836"/>
                  </a:lnTo>
                  <a:lnTo>
                    <a:pt x="806" y="4239"/>
                  </a:lnTo>
                  <a:lnTo>
                    <a:pt x="652" y="4584"/>
                  </a:lnTo>
                  <a:lnTo>
                    <a:pt x="518" y="4891"/>
                  </a:lnTo>
                  <a:lnTo>
                    <a:pt x="269" y="5390"/>
                  </a:lnTo>
                  <a:lnTo>
                    <a:pt x="77" y="5677"/>
                  </a:lnTo>
                  <a:lnTo>
                    <a:pt x="0" y="5792"/>
                  </a:lnTo>
                  <a:lnTo>
                    <a:pt x="232" y="5955"/>
                  </a:lnTo>
                  <a:lnTo>
                    <a:pt x="748" y="6348"/>
                  </a:lnTo>
                  <a:lnTo>
                    <a:pt x="844" y="6195"/>
                  </a:lnTo>
                  <a:lnTo>
                    <a:pt x="1055" y="5850"/>
                  </a:lnTo>
                  <a:lnTo>
                    <a:pt x="1208" y="5601"/>
                  </a:lnTo>
                  <a:lnTo>
                    <a:pt x="1343" y="5313"/>
                  </a:lnTo>
                  <a:lnTo>
                    <a:pt x="1515" y="4968"/>
                  </a:lnTo>
                  <a:lnTo>
                    <a:pt x="1669" y="4565"/>
                  </a:lnTo>
                  <a:lnTo>
                    <a:pt x="1822" y="4143"/>
                  </a:lnTo>
                  <a:lnTo>
                    <a:pt x="1956" y="3663"/>
                  </a:lnTo>
                  <a:lnTo>
                    <a:pt x="2091" y="3146"/>
                  </a:lnTo>
                  <a:lnTo>
                    <a:pt x="2186" y="2589"/>
                  </a:lnTo>
                  <a:lnTo>
                    <a:pt x="2263" y="1995"/>
                  </a:lnTo>
                  <a:lnTo>
                    <a:pt x="2321" y="1362"/>
                  </a:lnTo>
                  <a:lnTo>
                    <a:pt x="2321" y="691"/>
                  </a:lnTo>
                  <a:lnTo>
                    <a:pt x="2301" y="0"/>
                  </a:lnTo>
                  <a:close/>
                </a:path>
              </a:pathLst>
            </a:custGeom>
            <a:gradFill>
              <a:gsLst>
                <a:gs pos="0">
                  <a:srgbClr val="C27F69"/>
                </a:gs>
                <a:gs pos="100000">
                  <a:srgbClr val="724536"/>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3"/>
            <p:cNvSpPr/>
            <p:nvPr/>
          </p:nvSpPr>
          <p:spPr>
            <a:xfrm>
              <a:off x="5980325" y="4976300"/>
              <a:ext cx="74350" cy="73850"/>
            </a:xfrm>
            <a:custGeom>
              <a:avLst/>
              <a:gdLst/>
              <a:ahLst/>
              <a:cxnLst/>
              <a:rect l="l" t="t" r="r" b="b"/>
              <a:pathLst>
                <a:path w="2974" h="2954" extrusionOk="0">
                  <a:moveTo>
                    <a:pt x="1324" y="0"/>
                  </a:moveTo>
                  <a:lnTo>
                    <a:pt x="1190" y="19"/>
                  </a:lnTo>
                  <a:lnTo>
                    <a:pt x="1056" y="58"/>
                  </a:lnTo>
                  <a:lnTo>
                    <a:pt x="921" y="115"/>
                  </a:lnTo>
                  <a:lnTo>
                    <a:pt x="787" y="173"/>
                  </a:lnTo>
                  <a:lnTo>
                    <a:pt x="672" y="249"/>
                  </a:lnTo>
                  <a:lnTo>
                    <a:pt x="557" y="345"/>
                  </a:lnTo>
                  <a:lnTo>
                    <a:pt x="442" y="441"/>
                  </a:lnTo>
                  <a:lnTo>
                    <a:pt x="346" y="556"/>
                  </a:lnTo>
                  <a:lnTo>
                    <a:pt x="250" y="671"/>
                  </a:lnTo>
                  <a:lnTo>
                    <a:pt x="173" y="806"/>
                  </a:lnTo>
                  <a:lnTo>
                    <a:pt x="116" y="940"/>
                  </a:lnTo>
                  <a:lnTo>
                    <a:pt x="58" y="1074"/>
                  </a:lnTo>
                  <a:lnTo>
                    <a:pt x="20" y="1228"/>
                  </a:lnTo>
                  <a:lnTo>
                    <a:pt x="1" y="1362"/>
                  </a:lnTo>
                  <a:lnTo>
                    <a:pt x="1" y="1496"/>
                  </a:lnTo>
                  <a:lnTo>
                    <a:pt x="20" y="1650"/>
                  </a:lnTo>
                  <a:lnTo>
                    <a:pt x="39" y="1784"/>
                  </a:lnTo>
                  <a:lnTo>
                    <a:pt x="77" y="1918"/>
                  </a:lnTo>
                  <a:lnTo>
                    <a:pt x="116" y="2052"/>
                  </a:lnTo>
                  <a:lnTo>
                    <a:pt x="173" y="2187"/>
                  </a:lnTo>
                  <a:lnTo>
                    <a:pt x="250" y="2302"/>
                  </a:lnTo>
                  <a:lnTo>
                    <a:pt x="346" y="2417"/>
                  </a:lnTo>
                  <a:lnTo>
                    <a:pt x="442" y="2532"/>
                  </a:lnTo>
                  <a:lnTo>
                    <a:pt x="538" y="2628"/>
                  </a:lnTo>
                  <a:lnTo>
                    <a:pt x="672" y="2724"/>
                  </a:lnTo>
                  <a:lnTo>
                    <a:pt x="806" y="2800"/>
                  </a:lnTo>
                  <a:lnTo>
                    <a:pt x="941" y="2858"/>
                  </a:lnTo>
                  <a:lnTo>
                    <a:pt x="1075" y="2896"/>
                  </a:lnTo>
                  <a:lnTo>
                    <a:pt x="1209" y="2934"/>
                  </a:lnTo>
                  <a:lnTo>
                    <a:pt x="1362" y="2954"/>
                  </a:lnTo>
                  <a:lnTo>
                    <a:pt x="1497" y="2954"/>
                  </a:lnTo>
                  <a:lnTo>
                    <a:pt x="1631" y="2934"/>
                  </a:lnTo>
                  <a:lnTo>
                    <a:pt x="1784" y="2915"/>
                  </a:lnTo>
                  <a:lnTo>
                    <a:pt x="1919" y="2877"/>
                  </a:lnTo>
                  <a:lnTo>
                    <a:pt x="2053" y="2839"/>
                  </a:lnTo>
                  <a:lnTo>
                    <a:pt x="2187" y="2762"/>
                  </a:lnTo>
                  <a:lnTo>
                    <a:pt x="2302" y="2685"/>
                  </a:lnTo>
                  <a:lnTo>
                    <a:pt x="2417" y="2608"/>
                  </a:lnTo>
                  <a:lnTo>
                    <a:pt x="2532" y="2513"/>
                  </a:lnTo>
                  <a:lnTo>
                    <a:pt x="2628" y="2397"/>
                  </a:lnTo>
                  <a:lnTo>
                    <a:pt x="2724" y="2263"/>
                  </a:lnTo>
                  <a:lnTo>
                    <a:pt x="2801" y="2148"/>
                  </a:lnTo>
                  <a:lnTo>
                    <a:pt x="2858" y="2014"/>
                  </a:lnTo>
                  <a:lnTo>
                    <a:pt x="2916" y="1860"/>
                  </a:lnTo>
                  <a:lnTo>
                    <a:pt x="2935" y="1726"/>
                  </a:lnTo>
                  <a:lnTo>
                    <a:pt x="2954" y="1573"/>
                  </a:lnTo>
                  <a:lnTo>
                    <a:pt x="2974" y="1439"/>
                  </a:lnTo>
                  <a:lnTo>
                    <a:pt x="2954" y="1304"/>
                  </a:lnTo>
                  <a:lnTo>
                    <a:pt x="2935" y="1151"/>
                  </a:lnTo>
                  <a:lnTo>
                    <a:pt x="2897" y="1017"/>
                  </a:lnTo>
                  <a:lnTo>
                    <a:pt x="2858" y="882"/>
                  </a:lnTo>
                  <a:lnTo>
                    <a:pt x="2801" y="767"/>
                  </a:lnTo>
                  <a:lnTo>
                    <a:pt x="2724" y="633"/>
                  </a:lnTo>
                  <a:lnTo>
                    <a:pt x="2628" y="518"/>
                  </a:lnTo>
                  <a:lnTo>
                    <a:pt x="2532" y="422"/>
                  </a:lnTo>
                  <a:lnTo>
                    <a:pt x="2417" y="307"/>
                  </a:lnTo>
                  <a:lnTo>
                    <a:pt x="2302" y="230"/>
                  </a:lnTo>
                  <a:lnTo>
                    <a:pt x="2168" y="154"/>
                  </a:lnTo>
                  <a:lnTo>
                    <a:pt x="2034" y="96"/>
                  </a:lnTo>
                  <a:lnTo>
                    <a:pt x="1899" y="38"/>
                  </a:lnTo>
                  <a:lnTo>
                    <a:pt x="1765" y="19"/>
                  </a:lnTo>
                  <a:lnTo>
                    <a:pt x="1612" y="0"/>
                  </a:lnTo>
                  <a:close/>
                </a:path>
              </a:pathLst>
            </a:custGeom>
            <a:gradFill>
              <a:gsLst>
                <a:gs pos="0">
                  <a:srgbClr val="F40D05"/>
                </a:gs>
                <a:gs pos="100000">
                  <a:srgbClr val="6F0B07"/>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3"/>
            <p:cNvSpPr/>
            <p:nvPr/>
          </p:nvSpPr>
          <p:spPr>
            <a:xfrm>
              <a:off x="5985600" y="4413875"/>
              <a:ext cx="74350" cy="73850"/>
            </a:xfrm>
            <a:custGeom>
              <a:avLst/>
              <a:gdLst/>
              <a:ahLst/>
              <a:cxnLst/>
              <a:rect l="l" t="t" r="r" b="b"/>
              <a:pathLst>
                <a:path w="2974" h="2954" extrusionOk="0">
                  <a:moveTo>
                    <a:pt x="1343" y="0"/>
                  </a:moveTo>
                  <a:lnTo>
                    <a:pt x="1190" y="19"/>
                  </a:lnTo>
                  <a:lnTo>
                    <a:pt x="1056" y="58"/>
                  </a:lnTo>
                  <a:lnTo>
                    <a:pt x="921" y="115"/>
                  </a:lnTo>
                  <a:lnTo>
                    <a:pt x="787" y="173"/>
                  </a:lnTo>
                  <a:lnTo>
                    <a:pt x="672" y="249"/>
                  </a:lnTo>
                  <a:lnTo>
                    <a:pt x="557" y="345"/>
                  </a:lnTo>
                  <a:lnTo>
                    <a:pt x="442" y="441"/>
                  </a:lnTo>
                  <a:lnTo>
                    <a:pt x="346" y="556"/>
                  </a:lnTo>
                  <a:lnTo>
                    <a:pt x="250" y="671"/>
                  </a:lnTo>
                  <a:lnTo>
                    <a:pt x="173" y="806"/>
                  </a:lnTo>
                  <a:lnTo>
                    <a:pt x="116" y="940"/>
                  </a:lnTo>
                  <a:lnTo>
                    <a:pt x="58" y="1074"/>
                  </a:lnTo>
                  <a:lnTo>
                    <a:pt x="39" y="1228"/>
                  </a:lnTo>
                  <a:lnTo>
                    <a:pt x="20" y="1362"/>
                  </a:lnTo>
                  <a:lnTo>
                    <a:pt x="1" y="1496"/>
                  </a:lnTo>
                  <a:lnTo>
                    <a:pt x="20" y="1650"/>
                  </a:lnTo>
                  <a:lnTo>
                    <a:pt x="39" y="1784"/>
                  </a:lnTo>
                  <a:lnTo>
                    <a:pt x="77" y="1918"/>
                  </a:lnTo>
                  <a:lnTo>
                    <a:pt x="116" y="2052"/>
                  </a:lnTo>
                  <a:lnTo>
                    <a:pt x="173" y="2187"/>
                  </a:lnTo>
                  <a:lnTo>
                    <a:pt x="250" y="2302"/>
                  </a:lnTo>
                  <a:lnTo>
                    <a:pt x="346" y="2417"/>
                  </a:lnTo>
                  <a:lnTo>
                    <a:pt x="442" y="2532"/>
                  </a:lnTo>
                  <a:lnTo>
                    <a:pt x="557" y="2628"/>
                  </a:lnTo>
                  <a:lnTo>
                    <a:pt x="672" y="2724"/>
                  </a:lnTo>
                  <a:lnTo>
                    <a:pt x="806" y="2800"/>
                  </a:lnTo>
                  <a:lnTo>
                    <a:pt x="941" y="2858"/>
                  </a:lnTo>
                  <a:lnTo>
                    <a:pt x="1075" y="2896"/>
                  </a:lnTo>
                  <a:lnTo>
                    <a:pt x="1209" y="2935"/>
                  </a:lnTo>
                  <a:lnTo>
                    <a:pt x="1362" y="2954"/>
                  </a:lnTo>
                  <a:lnTo>
                    <a:pt x="1497" y="2954"/>
                  </a:lnTo>
                  <a:lnTo>
                    <a:pt x="1650" y="2935"/>
                  </a:lnTo>
                  <a:lnTo>
                    <a:pt x="1784" y="2915"/>
                  </a:lnTo>
                  <a:lnTo>
                    <a:pt x="1919" y="2877"/>
                  </a:lnTo>
                  <a:lnTo>
                    <a:pt x="2053" y="2839"/>
                  </a:lnTo>
                  <a:lnTo>
                    <a:pt x="2187" y="2762"/>
                  </a:lnTo>
                  <a:lnTo>
                    <a:pt x="2302" y="2685"/>
                  </a:lnTo>
                  <a:lnTo>
                    <a:pt x="2417" y="2608"/>
                  </a:lnTo>
                  <a:lnTo>
                    <a:pt x="2532" y="2513"/>
                  </a:lnTo>
                  <a:lnTo>
                    <a:pt x="2628" y="2397"/>
                  </a:lnTo>
                  <a:lnTo>
                    <a:pt x="2724" y="2263"/>
                  </a:lnTo>
                  <a:lnTo>
                    <a:pt x="2801" y="2148"/>
                  </a:lnTo>
                  <a:lnTo>
                    <a:pt x="2858" y="1995"/>
                  </a:lnTo>
                  <a:lnTo>
                    <a:pt x="2916" y="1860"/>
                  </a:lnTo>
                  <a:lnTo>
                    <a:pt x="2935" y="1726"/>
                  </a:lnTo>
                  <a:lnTo>
                    <a:pt x="2973" y="1573"/>
                  </a:lnTo>
                  <a:lnTo>
                    <a:pt x="2973" y="1439"/>
                  </a:lnTo>
                  <a:lnTo>
                    <a:pt x="2954" y="1304"/>
                  </a:lnTo>
                  <a:lnTo>
                    <a:pt x="2935" y="1151"/>
                  </a:lnTo>
                  <a:lnTo>
                    <a:pt x="2897" y="1017"/>
                  </a:lnTo>
                  <a:lnTo>
                    <a:pt x="2858" y="882"/>
                  </a:lnTo>
                  <a:lnTo>
                    <a:pt x="2801" y="767"/>
                  </a:lnTo>
                  <a:lnTo>
                    <a:pt x="2724" y="633"/>
                  </a:lnTo>
                  <a:lnTo>
                    <a:pt x="2628" y="518"/>
                  </a:lnTo>
                  <a:lnTo>
                    <a:pt x="2532" y="422"/>
                  </a:lnTo>
                  <a:lnTo>
                    <a:pt x="2436" y="307"/>
                  </a:lnTo>
                  <a:lnTo>
                    <a:pt x="2302" y="230"/>
                  </a:lnTo>
                  <a:lnTo>
                    <a:pt x="2168" y="154"/>
                  </a:lnTo>
                  <a:lnTo>
                    <a:pt x="2034" y="96"/>
                  </a:lnTo>
                  <a:lnTo>
                    <a:pt x="1899" y="38"/>
                  </a:lnTo>
                  <a:lnTo>
                    <a:pt x="1765" y="19"/>
                  </a:lnTo>
                  <a:lnTo>
                    <a:pt x="1612" y="0"/>
                  </a:lnTo>
                  <a:close/>
                </a:path>
              </a:pathLst>
            </a:custGeom>
            <a:gradFill>
              <a:gsLst>
                <a:gs pos="0">
                  <a:srgbClr val="F40D05"/>
                </a:gs>
                <a:gs pos="100000">
                  <a:srgbClr val="6F0B07"/>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3"/>
            <p:cNvSpPr/>
            <p:nvPr/>
          </p:nvSpPr>
          <p:spPr>
            <a:xfrm>
              <a:off x="5614500" y="4427300"/>
              <a:ext cx="373050" cy="1049575"/>
            </a:xfrm>
            <a:custGeom>
              <a:avLst/>
              <a:gdLst/>
              <a:ahLst/>
              <a:cxnLst/>
              <a:rect l="l" t="t" r="r" b="b"/>
              <a:pathLst>
                <a:path w="14922" h="41983" extrusionOk="0">
                  <a:moveTo>
                    <a:pt x="10434" y="0"/>
                  </a:moveTo>
                  <a:lnTo>
                    <a:pt x="10261" y="19"/>
                  </a:lnTo>
                  <a:lnTo>
                    <a:pt x="10108" y="58"/>
                  </a:lnTo>
                  <a:lnTo>
                    <a:pt x="9954" y="154"/>
                  </a:lnTo>
                  <a:lnTo>
                    <a:pt x="9839" y="269"/>
                  </a:lnTo>
                  <a:lnTo>
                    <a:pt x="9724" y="384"/>
                  </a:lnTo>
                  <a:lnTo>
                    <a:pt x="9666" y="537"/>
                  </a:lnTo>
                  <a:lnTo>
                    <a:pt x="9609" y="691"/>
                  </a:lnTo>
                  <a:lnTo>
                    <a:pt x="9609" y="844"/>
                  </a:lnTo>
                  <a:lnTo>
                    <a:pt x="9628" y="1017"/>
                  </a:lnTo>
                  <a:lnTo>
                    <a:pt x="9666" y="1170"/>
                  </a:lnTo>
                  <a:lnTo>
                    <a:pt x="9743" y="1304"/>
                  </a:lnTo>
                  <a:lnTo>
                    <a:pt x="10165" y="1918"/>
                  </a:lnTo>
                  <a:lnTo>
                    <a:pt x="10549" y="2551"/>
                  </a:lnTo>
                  <a:lnTo>
                    <a:pt x="10913" y="3165"/>
                  </a:lnTo>
                  <a:lnTo>
                    <a:pt x="11239" y="3798"/>
                  </a:lnTo>
                  <a:lnTo>
                    <a:pt x="11546" y="4430"/>
                  </a:lnTo>
                  <a:lnTo>
                    <a:pt x="11814" y="5083"/>
                  </a:lnTo>
                  <a:lnTo>
                    <a:pt x="12064" y="5715"/>
                  </a:lnTo>
                  <a:lnTo>
                    <a:pt x="12294" y="6368"/>
                  </a:lnTo>
                  <a:lnTo>
                    <a:pt x="12486" y="7020"/>
                  </a:lnTo>
                  <a:lnTo>
                    <a:pt x="12658" y="7691"/>
                  </a:lnTo>
                  <a:lnTo>
                    <a:pt x="12812" y="8343"/>
                  </a:lnTo>
                  <a:lnTo>
                    <a:pt x="12946" y="9014"/>
                  </a:lnTo>
                  <a:lnTo>
                    <a:pt x="13042" y="9686"/>
                  </a:lnTo>
                  <a:lnTo>
                    <a:pt x="13119" y="10357"/>
                  </a:lnTo>
                  <a:lnTo>
                    <a:pt x="13176" y="11028"/>
                  </a:lnTo>
                  <a:lnTo>
                    <a:pt x="13234" y="11699"/>
                  </a:lnTo>
                  <a:lnTo>
                    <a:pt x="13253" y="12371"/>
                  </a:lnTo>
                  <a:lnTo>
                    <a:pt x="13234" y="13061"/>
                  </a:lnTo>
                  <a:lnTo>
                    <a:pt x="13215" y="13732"/>
                  </a:lnTo>
                  <a:lnTo>
                    <a:pt x="13176" y="14404"/>
                  </a:lnTo>
                  <a:lnTo>
                    <a:pt x="13119" y="15094"/>
                  </a:lnTo>
                  <a:lnTo>
                    <a:pt x="13042" y="15765"/>
                  </a:lnTo>
                  <a:lnTo>
                    <a:pt x="12965" y="16456"/>
                  </a:lnTo>
                  <a:lnTo>
                    <a:pt x="12850" y="17127"/>
                  </a:lnTo>
                  <a:lnTo>
                    <a:pt x="12716" y="17817"/>
                  </a:lnTo>
                  <a:lnTo>
                    <a:pt x="12582" y="18489"/>
                  </a:lnTo>
                  <a:lnTo>
                    <a:pt x="12428" y="19179"/>
                  </a:lnTo>
                  <a:lnTo>
                    <a:pt x="12256" y="19850"/>
                  </a:lnTo>
                  <a:lnTo>
                    <a:pt x="12064" y="20522"/>
                  </a:lnTo>
                  <a:lnTo>
                    <a:pt x="11872" y="21193"/>
                  </a:lnTo>
                  <a:lnTo>
                    <a:pt x="11642" y="21864"/>
                  </a:lnTo>
                  <a:lnTo>
                    <a:pt x="11431" y="22535"/>
                  </a:lnTo>
                  <a:lnTo>
                    <a:pt x="11182" y="23207"/>
                  </a:lnTo>
                  <a:lnTo>
                    <a:pt x="10932" y="23878"/>
                  </a:lnTo>
                  <a:lnTo>
                    <a:pt x="10414" y="25182"/>
                  </a:lnTo>
                  <a:lnTo>
                    <a:pt x="9839" y="26486"/>
                  </a:lnTo>
                  <a:lnTo>
                    <a:pt x="9244" y="27771"/>
                  </a:lnTo>
                  <a:lnTo>
                    <a:pt x="8592" y="29018"/>
                  </a:lnTo>
                  <a:lnTo>
                    <a:pt x="7940" y="30265"/>
                  </a:lnTo>
                  <a:lnTo>
                    <a:pt x="7250" y="31473"/>
                  </a:lnTo>
                  <a:lnTo>
                    <a:pt x="6559" y="32662"/>
                  </a:lnTo>
                  <a:lnTo>
                    <a:pt x="5831" y="33813"/>
                  </a:lnTo>
                  <a:lnTo>
                    <a:pt x="5121" y="34944"/>
                  </a:lnTo>
                  <a:lnTo>
                    <a:pt x="4392" y="36038"/>
                  </a:lnTo>
                  <a:lnTo>
                    <a:pt x="3663" y="37092"/>
                  </a:lnTo>
                  <a:lnTo>
                    <a:pt x="2935" y="38109"/>
                  </a:lnTo>
                  <a:lnTo>
                    <a:pt x="2206" y="39087"/>
                  </a:lnTo>
                  <a:lnTo>
                    <a:pt x="1496" y="40008"/>
                  </a:lnTo>
                  <a:lnTo>
                    <a:pt x="806" y="40890"/>
                  </a:lnTo>
                  <a:lnTo>
                    <a:pt x="403" y="41446"/>
                  </a:lnTo>
                  <a:lnTo>
                    <a:pt x="0" y="41983"/>
                  </a:lnTo>
                  <a:lnTo>
                    <a:pt x="2072" y="41983"/>
                  </a:lnTo>
                  <a:lnTo>
                    <a:pt x="2110" y="41925"/>
                  </a:lnTo>
                  <a:lnTo>
                    <a:pt x="2839" y="41005"/>
                  </a:lnTo>
                  <a:lnTo>
                    <a:pt x="3567" y="40027"/>
                  </a:lnTo>
                  <a:lnTo>
                    <a:pt x="4315" y="39010"/>
                  </a:lnTo>
                  <a:lnTo>
                    <a:pt x="5063" y="37955"/>
                  </a:lnTo>
                  <a:lnTo>
                    <a:pt x="5831" y="36862"/>
                  </a:lnTo>
                  <a:lnTo>
                    <a:pt x="6579" y="35731"/>
                  </a:lnTo>
                  <a:lnTo>
                    <a:pt x="7346" y="34542"/>
                  </a:lnTo>
                  <a:lnTo>
                    <a:pt x="8075" y="33352"/>
                  </a:lnTo>
                  <a:lnTo>
                    <a:pt x="8803" y="32106"/>
                  </a:lnTo>
                  <a:lnTo>
                    <a:pt x="9513" y="30840"/>
                  </a:lnTo>
                  <a:lnTo>
                    <a:pt x="10203" y="29555"/>
                  </a:lnTo>
                  <a:lnTo>
                    <a:pt x="10856" y="28232"/>
                  </a:lnTo>
                  <a:lnTo>
                    <a:pt x="11469" y="26889"/>
                  </a:lnTo>
                  <a:lnTo>
                    <a:pt x="12064" y="25527"/>
                  </a:lnTo>
                  <a:lnTo>
                    <a:pt x="12332" y="24837"/>
                  </a:lnTo>
                  <a:lnTo>
                    <a:pt x="12601" y="24147"/>
                  </a:lnTo>
                  <a:lnTo>
                    <a:pt x="12850" y="23456"/>
                  </a:lnTo>
                  <a:lnTo>
                    <a:pt x="13099" y="22766"/>
                  </a:lnTo>
                  <a:lnTo>
                    <a:pt x="13330" y="22056"/>
                  </a:lnTo>
                  <a:lnTo>
                    <a:pt x="13541" y="21346"/>
                  </a:lnTo>
                  <a:lnTo>
                    <a:pt x="13752" y="20656"/>
                  </a:lnTo>
                  <a:lnTo>
                    <a:pt x="13943" y="19946"/>
                  </a:lnTo>
                  <a:lnTo>
                    <a:pt x="14116" y="19237"/>
                  </a:lnTo>
                  <a:lnTo>
                    <a:pt x="14269" y="18508"/>
                  </a:lnTo>
                  <a:lnTo>
                    <a:pt x="14423" y="17798"/>
                  </a:lnTo>
                  <a:lnTo>
                    <a:pt x="14538" y="17089"/>
                  </a:lnTo>
                  <a:lnTo>
                    <a:pt x="14653" y="16379"/>
                  </a:lnTo>
                  <a:lnTo>
                    <a:pt x="14749" y="15650"/>
                  </a:lnTo>
                  <a:lnTo>
                    <a:pt x="14826" y="14941"/>
                  </a:lnTo>
                  <a:lnTo>
                    <a:pt x="14864" y="14212"/>
                  </a:lnTo>
                  <a:lnTo>
                    <a:pt x="14902" y="13502"/>
                  </a:lnTo>
                  <a:lnTo>
                    <a:pt x="14921" y="12793"/>
                  </a:lnTo>
                  <a:lnTo>
                    <a:pt x="14921" y="12064"/>
                  </a:lnTo>
                  <a:lnTo>
                    <a:pt x="14883" y="11354"/>
                  </a:lnTo>
                  <a:lnTo>
                    <a:pt x="14845" y="10644"/>
                  </a:lnTo>
                  <a:lnTo>
                    <a:pt x="14768" y="9935"/>
                  </a:lnTo>
                  <a:lnTo>
                    <a:pt x="14672" y="9225"/>
                  </a:lnTo>
                  <a:lnTo>
                    <a:pt x="14557" y="8516"/>
                  </a:lnTo>
                  <a:lnTo>
                    <a:pt x="14423" y="7825"/>
                  </a:lnTo>
                  <a:lnTo>
                    <a:pt x="14250" y="7116"/>
                  </a:lnTo>
                  <a:lnTo>
                    <a:pt x="14058" y="6425"/>
                  </a:lnTo>
                  <a:lnTo>
                    <a:pt x="13847" y="5735"/>
                  </a:lnTo>
                  <a:lnTo>
                    <a:pt x="13598" y="5044"/>
                  </a:lnTo>
                  <a:lnTo>
                    <a:pt x="13330" y="4354"/>
                  </a:lnTo>
                  <a:lnTo>
                    <a:pt x="13042" y="3663"/>
                  </a:lnTo>
                  <a:lnTo>
                    <a:pt x="12716" y="2992"/>
                  </a:lnTo>
                  <a:lnTo>
                    <a:pt x="12351" y="2321"/>
                  </a:lnTo>
                  <a:lnTo>
                    <a:pt x="11968" y="1650"/>
                  </a:lnTo>
                  <a:lnTo>
                    <a:pt x="11565" y="997"/>
                  </a:lnTo>
                  <a:lnTo>
                    <a:pt x="11124" y="345"/>
                  </a:lnTo>
                  <a:lnTo>
                    <a:pt x="11009" y="211"/>
                  </a:lnTo>
                  <a:lnTo>
                    <a:pt x="10894" y="115"/>
                  </a:lnTo>
                  <a:lnTo>
                    <a:pt x="10740" y="38"/>
                  </a:lnTo>
                  <a:lnTo>
                    <a:pt x="10587" y="0"/>
                  </a:lnTo>
                  <a:close/>
                </a:path>
              </a:pathLst>
            </a:custGeom>
            <a:gradFill>
              <a:gsLst>
                <a:gs pos="0">
                  <a:srgbClr val="C27F69"/>
                </a:gs>
                <a:gs pos="100000">
                  <a:srgbClr val="724536"/>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3"/>
            <p:cNvSpPr/>
            <p:nvPr/>
          </p:nvSpPr>
          <p:spPr>
            <a:xfrm>
              <a:off x="5724775" y="5049650"/>
              <a:ext cx="402300" cy="306900"/>
            </a:xfrm>
            <a:custGeom>
              <a:avLst/>
              <a:gdLst/>
              <a:ahLst/>
              <a:cxnLst/>
              <a:rect l="l" t="t" r="r" b="b"/>
              <a:pathLst>
                <a:path w="16092" h="12276" extrusionOk="0">
                  <a:moveTo>
                    <a:pt x="15248" y="0"/>
                  </a:moveTo>
                  <a:lnTo>
                    <a:pt x="15075" y="20"/>
                  </a:lnTo>
                  <a:lnTo>
                    <a:pt x="14922" y="77"/>
                  </a:lnTo>
                  <a:lnTo>
                    <a:pt x="14787" y="154"/>
                  </a:lnTo>
                  <a:lnTo>
                    <a:pt x="14653" y="269"/>
                  </a:lnTo>
                  <a:lnTo>
                    <a:pt x="13943" y="998"/>
                  </a:lnTo>
                  <a:lnTo>
                    <a:pt x="13253" y="1688"/>
                  </a:lnTo>
                  <a:lnTo>
                    <a:pt x="12563" y="2340"/>
                  </a:lnTo>
                  <a:lnTo>
                    <a:pt x="11891" y="2973"/>
                  </a:lnTo>
                  <a:lnTo>
                    <a:pt x="11220" y="3587"/>
                  </a:lnTo>
                  <a:lnTo>
                    <a:pt x="10568" y="4162"/>
                  </a:lnTo>
                  <a:lnTo>
                    <a:pt x="9916" y="4699"/>
                  </a:lnTo>
                  <a:lnTo>
                    <a:pt x="9283" y="5217"/>
                  </a:lnTo>
                  <a:lnTo>
                    <a:pt x="8669" y="5716"/>
                  </a:lnTo>
                  <a:lnTo>
                    <a:pt x="8056" y="6176"/>
                  </a:lnTo>
                  <a:lnTo>
                    <a:pt x="6905" y="7020"/>
                  </a:lnTo>
                  <a:lnTo>
                    <a:pt x="5812" y="7768"/>
                  </a:lnTo>
                  <a:lnTo>
                    <a:pt x="4795" y="8420"/>
                  </a:lnTo>
                  <a:lnTo>
                    <a:pt x="3875" y="8976"/>
                  </a:lnTo>
                  <a:lnTo>
                    <a:pt x="3050" y="9437"/>
                  </a:lnTo>
                  <a:lnTo>
                    <a:pt x="2340" y="9820"/>
                  </a:lnTo>
                  <a:lnTo>
                    <a:pt x="1726" y="10127"/>
                  </a:lnTo>
                  <a:lnTo>
                    <a:pt x="1228" y="10357"/>
                  </a:lnTo>
                  <a:lnTo>
                    <a:pt x="863" y="10530"/>
                  </a:lnTo>
                  <a:lnTo>
                    <a:pt x="557" y="10645"/>
                  </a:lnTo>
                  <a:lnTo>
                    <a:pt x="403" y="10722"/>
                  </a:lnTo>
                  <a:lnTo>
                    <a:pt x="269" y="10817"/>
                  </a:lnTo>
                  <a:lnTo>
                    <a:pt x="154" y="10952"/>
                  </a:lnTo>
                  <a:lnTo>
                    <a:pt x="77" y="11086"/>
                  </a:lnTo>
                  <a:lnTo>
                    <a:pt x="20" y="11239"/>
                  </a:lnTo>
                  <a:lnTo>
                    <a:pt x="0" y="11393"/>
                  </a:lnTo>
                  <a:lnTo>
                    <a:pt x="0" y="11546"/>
                  </a:lnTo>
                  <a:lnTo>
                    <a:pt x="39" y="11719"/>
                  </a:lnTo>
                  <a:lnTo>
                    <a:pt x="96" y="11834"/>
                  </a:lnTo>
                  <a:lnTo>
                    <a:pt x="154" y="11930"/>
                  </a:lnTo>
                  <a:lnTo>
                    <a:pt x="211" y="12007"/>
                  </a:lnTo>
                  <a:lnTo>
                    <a:pt x="307" y="12083"/>
                  </a:lnTo>
                  <a:lnTo>
                    <a:pt x="384" y="12141"/>
                  </a:lnTo>
                  <a:lnTo>
                    <a:pt x="480" y="12198"/>
                  </a:lnTo>
                  <a:lnTo>
                    <a:pt x="576" y="12237"/>
                  </a:lnTo>
                  <a:lnTo>
                    <a:pt x="691" y="12256"/>
                  </a:lnTo>
                  <a:lnTo>
                    <a:pt x="787" y="12275"/>
                  </a:lnTo>
                  <a:lnTo>
                    <a:pt x="902" y="12256"/>
                  </a:lnTo>
                  <a:lnTo>
                    <a:pt x="998" y="12237"/>
                  </a:lnTo>
                  <a:lnTo>
                    <a:pt x="1113" y="12218"/>
                  </a:lnTo>
                  <a:lnTo>
                    <a:pt x="1496" y="12064"/>
                  </a:lnTo>
                  <a:lnTo>
                    <a:pt x="1899" y="11891"/>
                  </a:lnTo>
                  <a:lnTo>
                    <a:pt x="2436" y="11642"/>
                  </a:lnTo>
                  <a:lnTo>
                    <a:pt x="3069" y="11316"/>
                  </a:lnTo>
                  <a:lnTo>
                    <a:pt x="3836" y="10913"/>
                  </a:lnTo>
                  <a:lnTo>
                    <a:pt x="4699" y="10434"/>
                  </a:lnTo>
                  <a:lnTo>
                    <a:pt x="5658" y="9859"/>
                  </a:lnTo>
                  <a:lnTo>
                    <a:pt x="6694" y="9187"/>
                  </a:lnTo>
                  <a:lnTo>
                    <a:pt x="7825" y="8420"/>
                  </a:lnTo>
                  <a:lnTo>
                    <a:pt x="8420" y="7998"/>
                  </a:lnTo>
                  <a:lnTo>
                    <a:pt x="9014" y="7538"/>
                  </a:lnTo>
                  <a:lnTo>
                    <a:pt x="9647" y="7058"/>
                  </a:lnTo>
                  <a:lnTo>
                    <a:pt x="10280" y="6560"/>
                  </a:lnTo>
                  <a:lnTo>
                    <a:pt x="10952" y="6023"/>
                  </a:lnTo>
                  <a:lnTo>
                    <a:pt x="11604" y="5447"/>
                  </a:lnTo>
                  <a:lnTo>
                    <a:pt x="12294" y="4853"/>
                  </a:lnTo>
                  <a:lnTo>
                    <a:pt x="12985" y="4220"/>
                  </a:lnTo>
                  <a:lnTo>
                    <a:pt x="13694" y="3568"/>
                  </a:lnTo>
                  <a:lnTo>
                    <a:pt x="14404" y="2877"/>
                  </a:lnTo>
                  <a:lnTo>
                    <a:pt x="15133" y="2149"/>
                  </a:lnTo>
                  <a:lnTo>
                    <a:pt x="15861" y="1401"/>
                  </a:lnTo>
                  <a:lnTo>
                    <a:pt x="15957" y="1266"/>
                  </a:lnTo>
                  <a:lnTo>
                    <a:pt x="16034" y="1113"/>
                  </a:lnTo>
                  <a:lnTo>
                    <a:pt x="16072" y="959"/>
                  </a:lnTo>
                  <a:lnTo>
                    <a:pt x="16092" y="806"/>
                  </a:lnTo>
                  <a:lnTo>
                    <a:pt x="16072" y="653"/>
                  </a:lnTo>
                  <a:lnTo>
                    <a:pt x="16015" y="499"/>
                  </a:lnTo>
                  <a:lnTo>
                    <a:pt x="15938" y="346"/>
                  </a:lnTo>
                  <a:lnTo>
                    <a:pt x="15842" y="231"/>
                  </a:lnTo>
                  <a:lnTo>
                    <a:pt x="15708" y="116"/>
                  </a:lnTo>
                  <a:lnTo>
                    <a:pt x="15555" y="58"/>
                  </a:lnTo>
                  <a:lnTo>
                    <a:pt x="15401" y="0"/>
                  </a:lnTo>
                  <a:close/>
                </a:path>
              </a:pathLst>
            </a:custGeom>
            <a:gradFill>
              <a:gsLst>
                <a:gs pos="0">
                  <a:srgbClr val="C27F69"/>
                </a:gs>
                <a:gs pos="100000">
                  <a:srgbClr val="724536"/>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3"/>
            <p:cNvSpPr/>
            <p:nvPr/>
          </p:nvSpPr>
          <p:spPr>
            <a:xfrm>
              <a:off x="5734850" y="5070275"/>
              <a:ext cx="63775" cy="244075"/>
            </a:xfrm>
            <a:custGeom>
              <a:avLst/>
              <a:gdLst/>
              <a:ahLst/>
              <a:cxnLst/>
              <a:rect l="l" t="t" r="r" b="b"/>
              <a:pathLst>
                <a:path w="2551" h="9763" extrusionOk="0">
                  <a:moveTo>
                    <a:pt x="806" y="0"/>
                  </a:moveTo>
                  <a:lnTo>
                    <a:pt x="633" y="39"/>
                  </a:lnTo>
                  <a:lnTo>
                    <a:pt x="480" y="96"/>
                  </a:lnTo>
                  <a:lnTo>
                    <a:pt x="326" y="173"/>
                  </a:lnTo>
                  <a:lnTo>
                    <a:pt x="211" y="288"/>
                  </a:lnTo>
                  <a:lnTo>
                    <a:pt x="115" y="422"/>
                  </a:lnTo>
                  <a:lnTo>
                    <a:pt x="38" y="556"/>
                  </a:lnTo>
                  <a:lnTo>
                    <a:pt x="0" y="710"/>
                  </a:lnTo>
                  <a:lnTo>
                    <a:pt x="0" y="882"/>
                  </a:lnTo>
                  <a:lnTo>
                    <a:pt x="19" y="1036"/>
                  </a:lnTo>
                  <a:lnTo>
                    <a:pt x="58" y="1189"/>
                  </a:lnTo>
                  <a:lnTo>
                    <a:pt x="173" y="1458"/>
                  </a:lnTo>
                  <a:lnTo>
                    <a:pt x="288" y="1745"/>
                  </a:lnTo>
                  <a:lnTo>
                    <a:pt x="384" y="2033"/>
                  </a:lnTo>
                  <a:lnTo>
                    <a:pt x="460" y="2321"/>
                  </a:lnTo>
                  <a:lnTo>
                    <a:pt x="614" y="2935"/>
                  </a:lnTo>
                  <a:lnTo>
                    <a:pt x="710" y="3567"/>
                  </a:lnTo>
                  <a:lnTo>
                    <a:pt x="786" y="4200"/>
                  </a:lnTo>
                  <a:lnTo>
                    <a:pt x="844" y="4833"/>
                  </a:lnTo>
                  <a:lnTo>
                    <a:pt x="882" y="5447"/>
                  </a:lnTo>
                  <a:lnTo>
                    <a:pt x="882" y="6042"/>
                  </a:lnTo>
                  <a:lnTo>
                    <a:pt x="882" y="6617"/>
                  </a:lnTo>
                  <a:lnTo>
                    <a:pt x="863" y="7135"/>
                  </a:lnTo>
                  <a:lnTo>
                    <a:pt x="806" y="8017"/>
                  </a:lnTo>
                  <a:lnTo>
                    <a:pt x="767" y="8612"/>
                  </a:lnTo>
                  <a:lnTo>
                    <a:pt x="729" y="8842"/>
                  </a:lnTo>
                  <a:lnTo>
                    <a:pt x="729" y="8995"/>
                  </a:lnTo>
                  <a:lnTo>
                    <a:pt x="748" y="9168"/>
                  </a:lnTo>
                  <a:lnTo>
                    <a:pt x="806" y="9302"/>
                  </a:lnTo>
                  <a:lnTo>
                    <a:pt x="882" y="9436"/>
                  </a:lnTo>
                  <a:lnTo>
                    <a:pt x="997" y="9551"/>
                  </a:lnTo>
                  <a:lnTo>
                    <a:pt x="1113" y="9647"/>
                  </a:lnTo>
                  <a:lnTo>
                    <a:pt x="1266" y="9724"/>
                  </a:lnTo>
                  <a:lnTo>
                    <a:pt x="1419" y="9762"/>
                  </a:lnTo>
                  <a:lnTo>
                    <a:pt x="1611" y="9762"/>
                  </a:lnTo>
                  <a:lnTo>
                    <a:pt x="1784" y="9743"/>
                  </a:lnTo>
                  <a:lnTo>
                    <a:pt x="1937" y="9686"/>
                  </a:lnTo>
                  <a:lnTo>
                    <a:pt x="2071" y="9590"/>
                  </a:lnTo>
                  <a:lnTo>
                    <a:pt x="2187" y="9475"/>
                  </a:lnTo>
                  <a:lnTo>
                    <a:pt x="2282" y="9340"/>
                  </a:lnTo>
                  <a:lnTo>
                    <a:pt x="2359" y="9206"/>
                  </a:lnTo>
                  <a:lnTo>
                    <a:pt x="2397" y="9034"/>
                  </a:lnTo>
                  <a:lnTo>
                    <a:pt x="2417" y="8746"/>
                  </a:lnTo>
                  <a:lnTo>
                    <a:pt x="2493" y="8075"/>
                  </a:lnTo>
                  <a:lnTo>
                    <a:pt x="2532" y="7096"/>
                  </a:lnTo>
                  <a:lnTo>
                    <a:pt x="2551" y="6521"/>
                  </a:lnTo>
                  <a:lnTo>
                    <a:pt x="2551" y="5907"/>
                  </a:lnTo>
                  <a:lnTo>
                    <a:pt x="2532" y="5236"/>
                  </a:lnTo>
                  <a:lnTo>
                    <a:pt x="2493" y="4565"/>
                  </a:lnTo>
                  <a:lnTo>
                    <a:pt x="2436" y="3874"/>
                  </a:lnTo>
                  <a:lnTo>
                    <a:pt x="2340" y="3165"/>
                  </a:lnTo>
                  <a:lnTo>
                    <a:pt x="2225" y="2455"/>
                  </a:lnTo>
                  <a:lnTo>
                    <a:pt x="2052" y="1784"/>
                  </a:lnTo>
                  <a:lnTo>
                    <a:pt x="1956" y="1439"/>
                  </a:lnTo>
                  <a:lnTo>
                    <a:pt x="1841" y="1113"/>
                  </a:lnTo>
                  <a:lnTo>
                    <a:pt x="1726" y="787"/>
                  </a:lnTo>
                  <a:lnTo>
                    <a:pt x="1592" y="480"/>
                  </a:lnTo>
                  <a:lnTo>
                    <a:pt x="1496" y="345"/>
                  </a:lnTo>
                  <a:lnTo>
                    <a:pt x="1400" y="211"/>
                  </a:lnTo>
                  <a:lnTo>
                    <a:pt x="1266" y="134"/>
                  </a:lnTo>
                  <a:lnTo>
                    <a:pt x="1113" y="58"/>
                  </a:lnTo>
                  <a:lnTo>
                    <a:pt x="959" y="19"/>
                  </a:lnTo>
                  <a:lnTo>
                    <a:pt x="806" y="0"/>
                  </a:lnTo>
                  <a:close/>
                </a:path>
              </a:pathLst>
            </a:custGeom>
            <a:gradFill>
              <a:gsLst>
                <a:gs pos="0">
                  <a:srgbClr val="C27F69"/>
                </a:gs>
                <a:gs pos="100000">
                  <a:srgbClr val="724536"/>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4" name="Google Shape;154;p3"/>
          <p:cNvGrpSpPr/>
          <p:nvPr/>
        </p:nvGrpSpPr>
        <p:grpSpPr>
          <a:xfrm>
            <a:off x="1345240" y="3777282"/>
            <a:ext cx="692959" cy="1092924"/>
            <a:chOff x="4380214" y="4447075"/>
            <a:chExt cx="1105197" cy="1743100"/>
          </a:xfrm>
        </p:grpSpPr>
        <p:pic>
          <p:nvPicPr>
            <p:cNvPr id="155" name="Google Shape;155;p3"/>
            <p:cNvPicPr preferRelativeResize="0"/>
            <p:nvPr/>
          </p:nvPicPr>
          <p:blipFill>
            <a:blip r:embed="rId3">
              <a:alphaModFix/>
            </a:blip>
            <a:stretch>
              <a:fillRect/>
            </a:stretch>
          </p:blipFill>
          <p:spPr>
            <a:xfrm>
              <a:off x="4380214" y="4447075"/>
              <a:ext cx="1105197" cy="1656975"/>
            </a:xfrm>
            <a:prstGeom prst="rect">
              <a:avLst/>
            </a:prstGeom>
            <a:noFill/>
            <a:ln>
              <a:noFill/>
            </a:ln>
          </p:spPr>
        </p:pic>
        <p:pic>
          <p:nvPicPr>
            <p:cNvPr id="156" name="Google Shape;156;p3"/>
            <p:cNvPicPr preferRelativeResize="0"/>
            <p:nvPr/>
          </p:nvPicPr>
          <p:blipFill>
            <a:blip r:embed="rId4">
              <a:alphaModFix amt="13000"/>
            </a:blip>
            <a:stretch>
              <a:fillRect/>
            </a:stretch>
          </p:blipFill>
          <p:spPr>
            <a:xfrm>
              <a:off x="4524925" y="6074850"/>
              <a:ext cx="815775" cy="115325"/>
            </a:xfrm>
            <a:prstGeom prst="rect">
              <a:avLst/>
            </a:prstGeom>
            <a:noFill/>
            <a:ln>
              <a:noFill/>
            </a:ln>
          </p:spPr>
        </p:pic>
      </p:grpSp>
      <p:grpSp>
        <p:nvGrpSpPr>
          <p:cNvPr id="157" name="Google Shape;157;p3"/>
          <p:cNvGrpSpPr/>
          <p:nvPr/>
        </p:nvGrpSpPr>
        <p:grpSpPr>
          <a:xfrm>
            <a:off x="4366820" y="4157039"/>
            <a:ext cx="274236" cy="485789"/>
            <a:chOff x="11698550" y="1830825"/>
            <a:chExt cx="810150" cy="1435124"/>
          </a:xfrm>
        </p:grpSpPr>
        <p:pic>
          <p:nvPicPr>
            <p:cNvPr id="158" name="Google Shape;158;p3"/>
            <p:cNvPicPr preferRelativeResize="0"/>
            <p:nvPr/>
          </p:nvPicPr>
          <p:blipFill>
            <a:blip r:embed="rId4">
              <a:alphaModFix amt="45000"/>
            </a:blip>
            <a:stretch>
              <a:fillRect/>
            </a:stretch>
          </p:blipFill>
          <p:spPr>
            <a:xfrm>
              <a:off x="11846088" y="3150614"/>
              <a:ext cx="549414" cy="115335"/>
            </a:xfrm>
            <a:prstGeom prst="rect">
              <a:avLst/>
            </a:prstGeom>
            <a:noFill/>
            <a:ln>
              <a:noFill/>
            </a:ln>
          </p:spPr>
        </p:pic>
        <p:grpSp>
          <p:nvGrpSpPr>
            <p:cNvPr id="159" name="Google Shape;159;p3"/>
            <p:cNvGrpSpPr/>
            <p:nvPr/>
          </p:nvGrpSpPr>
          <p:grpSpPr>
            <a:xfrm>
              <a:off x="11698550" y="1830825"/>
              <a:ext cx="810150" cy="1371900"/>
              <a:chOff x="-1333525" y="144425"/>
              <a:chExt cx="810150" cy="1371900"/>
            </a:xfrm>
          </p:grpSpPr>
          <p:sp>
            <p:nvSpPr>
              <p:cNvPr id="160" name="Google Shape;160;p3"/>
              <p:cNvSpPr/>
              <p:nvPr/>
            </p:nvSpPr>
            <p:spPr>
              <a:xfrm>
                <a:off x="-976200" y="1080375"/>
                <a:ext cx="118175" cy="435950"/>
              </a:xfrm>
              <a:custGeom>
                <a:avLst/>
                <a:gdLst/>
                <a:ahLst/>
                <a:cxnLst/>
                <a:rect l="l" t="t" r="r" b="b"/>
                <a:pathLst>
                  <a:path w="4727" h="17438" extrusionOk="0">
                    <a:moveTo>
                      <a:pt x="541" y="1"/>
                    </a:moveTo>
                    <a:lnTo>
                      <a:pt x="425" y="20"/>
                    </a:lnTo>
                    <a:lnTo>
                      <a:pt x="328" y="59"/>
                    </a:lnTo>
                    <a:lnTo>
                      <a:pt x="251" y="97"/>
                    </a:lnTo>
                    <a:lnTo>
                      <a:pt x="155" y="175"/>
                    </a:lnTo>
                    <a:lnTo>
                      <a:pt x="97" y="252"/>
                    </a:lnTo>
                    <a:lnTo>
                      <a:pt x="58" y="329"/>
                    </a:lnTo>
                    <a:lnTo>
                      <a:pt x="20" y="445"/>
                    </a:lnTo>
                    <a:lnTo>
                      <a:pt x="1" y="541"/>
                    </a:lnTo>
                    <a:lnTo>
                      <a:pt x="1" y="16917"/>
                    </a:lnTo>
                    <a:lnTo>
                      <a:pt x="20" y="17013"/>
                    </a:lnTo>
                    <a:lnTo>
                      <a:pt x="58" y="17129"/>
                    </a:lnTo>
                    <a:lnTo>
                      <a:pt x="97" y="17206"/>
                    </a:lnTo>
                    <a:lnTo>
                      <a:pt x="155" y="17283"/>
                    </a:lnTo>
                    <a:lnTo>
                      <a:pt x="251" y="17361"/>
                    </a:lnTo>
                    <a:lnTo>
                      <a:pt x="328" y="17399"/>
                    </a:lnTo>
                    <a:lnTo>
                      <a:pt x="425" y="17438"/>
                    </a:lnTo>
                    <a:lnTo>
                      <a:pt x="4302" y="17438"/>
                    </a:lnTo>
                    <a:lnTo>
                      <a:pt x="4398" y="17399"/>
                    </a:lnTo>
                    <a:lnTo>
                      <a:pt x="4495" y="17361"/>
                    </a:lnTo>
                    <a:lnTo>
                      <a:pt x="4572" y="17283"/>
                    </a:lnTo>
                    <a:lnTo>
                      <a:pt x="4630" y="17206"/>
                    </a:lnTo>
                    <a:lnTo>
                      <a:pt x="4688" y="17129"/>
                    </a:lnTo>
                    <a:lnTo>
                      <a:pt x="4726" y="17013"/>
                    </a:lnTo>
                    <a:lnTo>
                      <a:pt x="4726" y="16917"/>
                    </a:lnTo>
                    <a:lnTo>
                      <a:pt x="4726" y="541"/>
                    </a:lnTo>
                    <a:lnTo>
                      <a:pt x="4726" y="445"/>
                    </a:lnTo>
                    <a:lnTo>
                      <a:pt x="4688" y="329"/>
                    </a:lnTo>
                    <a:lnTo>
                      <a:pt x="4630" y="252"/>
                    </a:lnTo>
                    <a:lnTo>
                      <a:pt x="4572" y="175"/>
                    </a:lnTo>
                    <a:lnTo>
                      <a:pt x="4495" y="97"/>
                    </a:lnTo>
                    <a:lnTo>
                      <a:pt x="4398" y="59"/>
                    </a:lnTo>
                    <a:lnTo>
                      <a:pt x="4302" y="20"/>
                    </a:lnTo>
                    <a:lnTo>
                      <a:pt x="4186" y="1"/>
                    </a:lnTo>
                    <a:close/>
                  </a:path>
                </a:pathLst>
              </a:custGeom>
              <a:gradFill>
                <a:gsLst>
                  <a:gs pos="0">
                    <a:srgbClr val="C27F69"/>
                  </a:gs>
                  <a:gs pos="100000">
                    <a:srgbClr val="724536"/>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3"/>
              <p:cNvSpPr/>
              <p:nvPr/>
            </p:nvSpPr>
            <p:spPr>
              <a:xfrm>
                <a:off x="-1331100" y="577925"/>
                <a:ext cx="807725" cy="717075"/>
              </a:xfrm>
              <a:custGeom>
                <a:avLst/>
                <a:gdLst/>
                <a:ahLst/>
                <a:cxnLst/>
                <a:rect l="l" t="t" r="r" b="b"/>
                <a:pathLst>
                  <a:path w="32309" h="28683" extrusionOk="0">
                    <a:moveTo>
                      <a:pt x="16993" y="0"/>
                    </a:moveTo>
                    <a:lnTo>
                      <a:pt x="16723" y="20"/>
                    </a:lnTo>
                    <a:lnTo>
                      <a:pt x="16453" y="39"/>
                    </a:lnTo>
                    <a:lnTo>
                      <a:pt x="16183" y="97"/>
                    </a:lnTo>
                    <a:lnTo>
                      <a:pt x="15913" y="155"/>
                    </a:lnTo>
                    <a:lnTo>
                      <a:pt x="15643" y="232"/>
                    </a:lnTo>
                    <a:lnTo>
                      <a:pt x="15373" y="328"/>
                    </a:lnTo>
                    <a:lnTo>
                      <a:pt x="15122" y="444"/>
                    </a:lnTo>
                    <a:lnTo>
                      <a:pt x="14852" y="579"/>
                    </a:lnTo>
                    <a:lnTo>
                      <a:pt x="14582" y="714"/>
                    </a:lnTo>
                    <a:lnTo>
                      <a:pt x="14062" y="1042"/>
                    </a:lnTo>
                    <a:lnTo>
                      <a:pt x="13541" y="1408"/>
                    </a:lnTo>
                    <a:lnTo>
                      <a:pt x="13039" y="1833"/>
                    </a:lnTo>
                    <a:lnTo>
                      <a:pt x="12519" y="2276"/>
                    </a:lnTo>
                    <a:lnTo>
                      <a:pt x="12017" y="2739"/>
                    </a:lnTo>
                    <a:lnTo>
                      <a:pt x="11516" y="3241"/>
                    </a:lnTo>
                    <a:lnTo>
                      <a:pt x="10975" y="3819"/>
                    </a:lnTo>
                    <a:lnTo>
                      <a:pt x="10435" y="4398"/>
                    </a:lnTo>
                    <a:lnTo>
                      <a:pt x="9915" y="5015"/>
                    </a:lnTo>
                    <a:lnTo>
                      <a:pt x="9413" y="5613"/>
                    </a:lnTo>
                    <a:lnTo>
                      <a:pt x="8931" y="6250"/>
                    </a:lnTo>
                    <a:lnTo>
                      <a:pt x="8449" y="6886"/>
                    </a:lnTo>
                    <a:lnTo>
                      <a:pt x="7986" y="7542"/>
                    </a:lnTo>
                    <a:lnTo>
                      <a:pt x="7542" y="8198"/>
                    </a:lnTo>
                    <a:lnTo>
                      <a:pt x="7118" y="8873"/>
                    </a:lnTo>
                    <a:lnTo>
                      <a:pt x="6693" y="9548"/>
                    </a:lnTo>
                    <a:lnTo>
                      <a:pt x="6288" y="10223"/>
                    </a:lnTo>
                    <a:lnTo>
                      <a:pt x="5883" y="10918"/>
                    </a:lnTo>
                    <a:lnTo>
                      <a:pt x="5498" y="11631"/>
                    </a:lnTo>
                    <a:lnTo>
                      <a:pt x="5131" y="12326"/>
                    </a:lnTo>
                    <a:lnTo>
                      <a:pt x="4417" y="13753"/>
                    </a:lnTo>
                    <a:lnTo>
                      <a:pt x="3916" y="14775"/>
                    </a:lnTo>
                    <a:lnTo>
                      <a:pt x="3376" y="15798"/>
                    </a:lnTo>
                    <a:lnTo>
                      <a:pt x="2836" y="16801"/>
                    </a:lnTo>
                    <a:lnTo>
                      <a:pt x="2315" y="17842"/>
                    </a:lnTo>
                    <a:lnTo>
                      <a:pt x="1813" y="18864"/>
                    </a:lnTo>
                    <a:lnTo>
                      <a:pt x="1331" y="19906"/>
                    </a:lnTo>
                    <a:lnTo>
                      <a:pt x="1119" y="20446"/>
                    </a:lnTo>
                    <a:lnTo>
                      <a:pt x="907" y="20986"/>
                    </a:lnTo>
                    <a:lnTo>
                      <a:pt x="714" y="21507"/>
                    </a:lnTo>
                    <a:lnTo>
                      <a:pt x="540" y="22066"/>
                    </a:lnTo>
                    <a:lnTo>
                      <a:pt x="367" y="22645"/>
                    </a:lnTo>
                    <a:lnTo>
                      <a:pt x="213" y="23243"/>
                    </a:lnTo>
                    <a:lnTo>
                      <a:pt x="135" y="23609"/>
                    </a:lnTo>
                    <a:lnTo>
                      <a:pt x="77" y="23995"/>
                    </a:lnTo>
                    <a:lnTo>
                      <a:pt x="20" y="24400"/>
                    </a:lnTo>
                    <a:lnTo>
                      <a:pt x="0" y="24786"/>
                    </a:lnTo>
                    <a:lnTo>
                      <a:pt x="0" y="25172"/>
                    </a:lnTo>
                    <a:lnTo>
                      <a:pt x="20" y="25558"/>
                    </a:lnTo>
                    <a:lnTo>
                      <a:pt x="97" y="25924"/>
                    </a:lnTo>
                    <a:lnTo>
                      <a:pt x="193" y="26310"/>
                    </a:lnTo>
                    <a:lnTo>
                      <a:pt x="270" y="26483"/>
                    </a:lnTo>
                    <a:lnTo>
                      <a:pt x="367" y="26657"/>
                    </a:lnTo>
                    <a:lnTo>
                      <a:pt x="463" y="26831"/>
                    </a:lnTo>
                    <a:lnTo>
                      <a:pt x="579" y="27004"/>
                    </a:lnTo>
                    <a:lnTo>
                      <a:pt x="695" y="27159"/>
                    </a:lnTo>
                    <a:lnTo>
                      <a:pt x="830" y="27294"/>
                    </a:lnTo>
                    <a:lnTo>
                      <a:pt x="965" y="27429"/>
                    </a:lnTo>
                    <a:lnTo>
                      <a:pt x="1119" y="27544"/>
                    </a:lnTo>
                    <a:lnTo>
                      <a:pt x="1273" y="27660"/>
                    </a:lnTo>
                    <a:lnTo>
                      <a:pt x="1447" y="27756"/>
                    </a:lnTo>
                    <a:lnTo>
                      <a:pt x="1621" y="27834"/>
                    </a:lnTo>
                    <a:lnTo>
                      <a:pt x="1794" y="27911"/>
                    </a:lnTo>
                    <a:lnTo>
                      <a:pt x="1987" y="27949"/>
                    </a:lnTo>
                    <a:lnTo>
                      <a:pt x="2161" y="27969"/>
                    </a:lnTo>
                    <a:lnTo>
                      <a:pt x="2354" y="27988"/>
                    </a:lnTo>
                    <a:lnTo>
                      <a:pt x="2546" y="27969"/>
                    </a:lnTo>
                    <a:lnTo>
                      <a:pt x="2836" y="27911"/>
                    </a:lnTo>
                    <a:lnTo>
                      <a:pt x="3106" y="27814"/>
                    </a:lnTo>
                    <a:lnTo>
                      <a:pt x="3357" y="27679"/>
                    </a:lnTo>
                    <a:lnTo>
                      <a:pt x="3607" y="27525"/>
                    </a:lnTo>
                    <a:lnTo>
                      <a:pt x="3839" y="27332"/>
                    </a:lnTo>
                    <a:lnTo>
                      <a:pt x="4070" y="27139"/>
                    </a:lnTo>
                    <a:lnTo>
                      <a:pt x="4514" y="26715"/>
                    </a:lnTo>
                    <a:lnTo>
                      <a:pt x="4957" y="26310"/>
                    </a:lnTo>
                    <a:lnTo>
                      <a:pt x="5189" y="26117"/>
                    </a:lnTo>
                    <a:lnTo>
                      <a:pt x="5440" y="25943"/>
                    </a:lnTo>
                    <a:lnTo>
                      <a:pt x="5671" y="25808"/>
                    </a:lnTo>
                    <a:lnTo>
                      <a:pt x="5941" y="25693"/>
                    </a:lnTo>
                    <a:lnTo>
                      <a:pt x="6211" y="25615"/>
                    </a:lnTo>
                    <a:lnTo>
                      <a:pt x="6346" y="25596"/>
                    </a:lnTo>
                    <a:lnTo>
                      <a:pt x="6501" y="25577"/>
                    </a:lnTo>
                    <a:lnTo>
                      <a:pt x="6771" y="25596"/>
                    </a:lnTo>
                    <a:lnTo>
                      <a:pt x="7041" y="25635"/>
                    </a:lnTo>
                    <a:lnTo>
                      <a:pt x="7291" y="25731"/>
                    </a:lnTo>
                    <a:lnTo>
                      <a:pt x="7523" y="25847"/>
                    </a:lnTo>
                    <a:lnTo>
                      <a:pt x="7754" y="25982"/>
                    </a:lnTo>
                    <a:lnTo>
                      <a:pt x="7966" y="26156"/>
                    </a:lnTo>
                    <a:lnTo>
                      <a:pt x="8159" y="26329"/>
                    </a:lnTo>
                    <a:lnTo>
                      <a:pt x="8352" y="26541"/>
                    </a:lnTo>
                    <a:lnTo>
                      <a:pt x="8738" y="26966"/>
                    </a:lnTo>
                    <a:lnTo>
                      <a:pt x="9104" y="27390"/>
                    </a:lnTo>
                    <a:lnTo>
                      <a:pt x="9278" y="27602"/>
                    </a:lnTo>
                    <a:lnTo>
                      <a:pt x="9471" y="27795"/>
                    </a:lnTo>
                    <a:lnTo>
                      <a:pt x="9664" y="27969"/>
                    </a:lnTo>
                    <a:lnTo>
                      <a:pt x="9876" y="28142"/>
                    </a:lnTo>
                    <a:lnTo>
                      <a:pt x="10165" y="28335"/>
                    </a:lnTo>
                    <a:lnTo>
                      <a:pt x="10474" y="28489"/>
                    </a:lnTo>
                    <a:lnTo>
                      <a:pt x="10783" y="28586"/>
                    </a:lnTo>
                    <a:lnTo>
                      <a:pt x="11091" y="28663"/>
                    </a:lnTo>
                    <a:lnTo>
                      <a:pt x="11400" y="28682"/>
                    </a:lnTo>
                    <a:lnTo>
                      <a:pt x="11708" y="28682"/>
                    </a:lnTo>
                    <a:lnTo>
                      <a:pt x="12017" y="28624"/>
                    </a:lnTo>
                    <a:lnTo>
                      <a:pt x="12326" y="28567"/>
                    </a:lnTo>
                    <a:lnTo>
                      <a:pt x="12634" y="28451"/>
                    </a:lnTo>
                    <a:lnTo>
                      <a:pt x="12924" y="28335"/>
                    </a:lnTo>
                    <a:lnTo>
                      <a:pt x="13213" y="28162"/>
                    </a:lnTo>
                    <a:lnTo>
                      <a:pt x="13483" y="27988"/>
                    </a:lnTo>
                    <a:lnTo>
                      <a:pt x="13753" y="27795"/>
                    </a:lnTo>
                    <a:lnTo>
                      <a:pt x="14004" y="27564"/>
                    </a:lnTo>
                    <a:lnTo>
                      <a:pt x="14235" y="27332"/>
                    </a:lnTo>
                    <a:lnTo>
                      <a:pt x="14467" y="27081"/>
                    </a:lnTo>
                    <a:lnTo>
                      <a:pt x="14698" y="26811"/>
                    </a:lnTo>
                    <a:lnTo>
                      <a:pt x="14949" y="26561"/>
                    </a:lnTo>
                    <a:lnTo>
                      <a:pt x="15200" y="26310"/>
                    </a:lnTo>
                    <a:lnTo>
                      <a:pt x="15489" y="26098"/>
                    </a:lnTo>
                    <a:lnTo>
                      <a:pt x="15643" y="26001"/>
                    </a:lnTo>
                    <a:lnTo>
                      <a:pt x="15778" y="25905"/>
                    </a:lnTo>
                    <a:lnTo>
                      <a:pt x="15933" y="25847"/>
                    </a:lnTo>
                    <a:lnTo>
                      <a:pt x="16087" y="25789"/>
                    </a:lnTo>
                    <a:lnTo>
                      <a:pt x="16241" y="25750"/>
                    </a:lnTo>
                    <a:lnTo>
                      <a:pt x="16415" y="25731"/>
                    </a:lnTo>
                    <a:lnTo>
                      <a:pt x="16569" y="25750"/>
                    </a:lnTo>
                    <a:lnTo>
                      <a:pt x="16743" y="25770"/>
                    </a:lnTo>
                    <a:lnTo>
                      <a:pt x="16974" y="25828"/>
                    </a:lnTo>
                    <a:lnTo>
                      <a:pt x="17186" y="25924"/>
                    </a:lnTo>
                    <a:lnTo>
                      <a:pt x="17379" y="26040"/>
                    </a:lnTo>
                    <a:lnTo>
                      <a:pt x="17572" y="26175"/>
                    </a:lnTo>
                    <a:lnTo>
                      <a:pt x="18170" y="26599"/>
                    </a:lnTo>
                    <a:lnTo>
                      <a:pt x="18787" y="26985"/>
                    </a:lnTo>
                    <a:lnTo>
                      <a:pt x="19115" y="27178"/>
                    </a:lnTo>
                    <a:lnTo>
                      <a:pt x="19424" y="27332"/>
                    </a:lnTo>
                    <a:lnTo>
                      <a:pt x="19771" y="27467"/>
                    </a:lnTo>
                    <a:lnTo>
                      <a:pt x="20099" y="27583"/>
                    </a:lnTo>
                    <a:lnTo>
                      <a:pt x="20465" y="27660"/>
                    </a:lnTo>
                    <a:lnTo>
                      <a:pt x="20832" y="27699"/>
                    </a:lnTo>
                    <a:lnTo>
                      <a:pt x="21025" y="27699"/>
                    </a:lnTo>
                    <a:lnTo>
                      <a:pt x="21198" y="27679"/>
                    </a:lnTo>
                    <a:lnTo>
                      <a:pt x="21391" y="27660"/>
                    </a:lnTo>
                    <a:lnTo>
                      <a:pt x="21565" y="27621"/>
                    </a:lnTo>
                    <a:lnTo>
                      <a:pt x="21738" y="27583"/>
                    </a:lnTo>
                    <a:lnTo>
                      <a:pt x="21912" y="27525"/>
                    </a:lnTo>
                    <a:lnTo>
                      <a:pt x="22066" y="27448"/>
                    </a:lnTo>
                    <a:lnTo>
                      <a:pt x="22221" y="27351"/>
                    </a:lnTo>
                    <a:lnTo>
                      <a:pt x="22375" y="27255"/>
                    </a:lnTo>
                    <a:lnTo>
                      <a:pt x="22510" y="27159"/>
                    </a:lnTo>
                    <a:lnTo>
                      <a:pt x="22645" y="27023"/>
                    </a:lnTo>
                    <a:lnTo>
                      <a:pt x="22741" y="26888"/>
                    </a:lnTo>
                    <a:lnTo>
                      <a:pt x="22896" y="26657"/>
                    </a:lnTo>
                    <a:lnTo>
                      <a:pt x="23031" y="26426"/>
                    </a:lnTo>
                    <a:lnTo>
                      <a:pt x="23166" y="26175"/>
                    </a:lnTo>
                    <a:lnTo>
                      <a:pt x="23301" y="25943"/>
                    </a:lnTo>
                    <a:lnTo>
                      <a:pt x="23455" y="25731"/>
                    </a:lnTo>
                    <a:lnTo>
                      <a:pt x="23532" y="25654"/>
                    </a:lnTo>
                    <a:lnTo>
                      <a:pt x="23629" y="25577"/>
                    </a:lnTo>
                    <a:lnTo>
                      <a:pt x="23725" y="25519"/>
                    </a:lnTo>
                    <a:lnTo>
                      <a:pt x="23822" y="25461"/>
                    </a:lnTo>
                    <a:lnTo>
                      <a:pt x="23937" y="25423"/>
                    </a:lnTo>
                    <a:lnTo>
                      <a:pt x="24072" y="25423"/>
                    </a:lnTo>
                    <a:lnTo>
                      <a:pt x="24227" y="25442"/>
                    </a:lnTo>
                    <a:lnTo>
                      <a:pt x="24400" y="25480"/>
                    </a:lnTo>
                    <a:lnTo>
                      <a:pt x="24554" y="25538"/>
                    </a:lnTo>
                    <a:lnTo>
                      <a:pt x="24689" y="25615"/>
                    </a:lnTo>
                    <a:lnTo>
                      <a:pt x="25133" y="25885"/>
                    </a:lnTo>
                    <a:lnTo>
                      <a:pt x="25557" y="26156"/>
                    </a:lnTo>
                    <a:lnTo>
                      <a:pt x="26425" y="26696"/>
                    </a:lnTo>
                    <a:lnTo>
                      <a:pt x="26850" y="26966"/>
                    </a:lnTo>
                    <a:lnTo>
                      <a:pt x="27293" y="27197"/>
                    </a:lnTo>
                    <a:lnTo>
                      <a:pt x="27737" y="27429"/>
                    </a:lnTo>
                    <a:lnTo>
                      <a:pt x="28200" y="27602"/>
                    </a:lnTo>
                    <a:lnTo>
                      <a:pt x="28451" y="27679"/>
                    </a:lnTo>
                    <a:lnTo>
                      <a:pt x="28701" y="27737"/>
                    </a:lnTo>
                    <a:lnTo>
                      <a:pt x="28952" y="27776"/>
                    </a:lnTo>
                    <a:lnTo>
                      <a:pt x="29222" y="27795"/>
                    </a:lnTo>
                    <a:lnTo>
                      <a:pt x="29724" y="27795"/>
                    </a:lnTo>
                    <a:lnTo>
                      <a:pt x="29994" y="27756"/>
                    </a:lnTo>
                    <a:lnTo>
                      <a:pt x="30245" y="27718"/>
                    </a:lnTo>
                    <a:lnTo>
                      <a:pt x="30476" y="27660"/>
                    </a:lnTo>
                    <a:lnTo>
                      <a:pt x="30707" y="27564"/>
                    </a:lnTo>
                    <a:lnTo>
                      <a:pt x="30939" y="27467"/>
                    </a:lnTo>
                    <a:lnTo>
                      <a:pt x="31151" y="27351"/>
                    </a:lnTo>
                    <a:lnTo>
                      <a:pt x="31344" y="27197"/>
                    </a:lnTo>
                    <a:lnTo>
                      <a:pt x="31518" y="27043"/>
                    </a:lnTo>
                    <a:lnTo>
                      <a:pt x="31672" y="26850"/>
                    </a:lnTo>
                    <a:lnTo>
                      <a:pt x="31807" y="26638"/>
                    </a:lnTo>
                    <a:lnTo>
                      <a:pt x="31942" y="26387"/>
                    </a:lnTo>
                    <a:lnTo>
                      <a:pt x="32058" y="26117"/>
                    </a:lnTo>
                    <a:lnTo>
                      <a:pt x="32135" y="25847"/>
                    </a:lnTo>
                    <a:lnTo>
                      <a:pt x="32212" y="25558"/>
                    </a:lnTo>
                    <a:lnTo>
                      <a:pt x="32270" y="25249"/>
                    </a:lnTo>
                    <a:lnTo>
                      <a:pt x="32289" y="24940"/>
                    </a:lnTo>
                    <a:lnTo>
                      <a:pt x="32308" y="24612"/>
                    </a:lnTo>
                    <a:lnTo>
                      <a:pt x="32308" y="24285"/>
                    </a:lnTo>
                    <a:lnTo>
                      <a:pt x="32289" y="23957"/>
                    </a:lnTo>
                    <a:lnTo>
                      <a:pt x="32251" y="23609"/>
                    </a:lnTo>
                    <a:lnTo>
                      <a:pt x="32212" y="23262"/>
                    </a:lnTo>
                    <a:lnTo>
                      <a:pt x="32135" y="22915"/>
                    </a:lnTo>
                    <a:lnTo>
                      <a:pt x="31980" y="22201"/>
                    </a:lnTo>
                    <a:lnTo>
                      <a:pt x="31788" y="21488"/>
                    </a:lnTo>
                    <a:lnTo>
                      <a:pt x="31556" y="20774"/>
                    </a:lnTo>
                    <a:lnTo>
                      <a:pt x="31305" y="20080"/>
                    </a:lnTo>
                    <a:lnTo>
                      <a:pt x="31016" y="19405"/>
                    </a:lnTo>
                    <a:lnTo>
                      <a:pt x="30727" y="18749"/>
                    </a:lnTo>
                    <a:lnTo>
                      <a:pt x="30418" y="18132"/>
                    </a:lnTo>
                    <a:lnTo>
                      <a:pt x="30129" y="17572"/>
                    </a:lnTo>
                    <a:lnTo>
                      <a:pt x="29839" y="17051"/>
                    </a:lnTo>
                    <a:lnTo>
                      <a:pt x="29569" y="16588"/>
                    </a:lnTo>
                    <a:lnTo>
                      <a:pt x="29049" y="15720"/>
                    </a:lnTo>
                    <a:lnTo>
                      <a:pt x="28509" y="14795"/>
                    </a:lnTo>
                    <a:lnTo>
                      <a:pt x="27428" y="12827"/>
                    </a:lnTo>
                    <a:lnTo>
                      <a:pt x="26310" y="10763"/>
                    </a:lnTo>
                    <a:lnTo>
                      <a:pt x="25133" y="8680"/>
                    </a:lnTo>
                    <a:lnTo>
                      <a:pt x="24535" y="7639"/>
                    </a:lnTo>
                    <a:lnTo>
                      <a:pt x="23937" y="6616"/>
                    </a:lnTo>
                    <a:lnTo>
                      <a:pt x="23320" y="5633"/>
                    </a:lnTo>
                    <a:lnTo>
                      <a:pt x="22683" y="4687"/>
                    </a:lnTo>
                    <a:lnTo>
                      <a:pt x="22028" y="3781"/>
                    </a:lnTo>
                    <a:lnTo>
                      <a:pt x="21700" y="3337"/>
                    </a:lnTo>
                    <a:lnTo>
                      <a:pt x="21372" y="2932"/>
                    </a:lnTo>
                    <a:lnTo>
                      <a:pt x="21044" y="2527"/>
                    </a:lnTo>
                    <a:lnTo>
                      <a:pt x="20697" y="2141"/>
                    </a:lnTo>
                    <a:lnTo>
                      <a:pt x="20369" y="1775"/>
                    </a:lnTo>
                    <a:lnTo>
                      <a:pt x="20022" y="1428"/>
                    </a:lnTo>
                    <a:lnTo>
                      <a:pt x="19752" y="1158"/>
                    </a:lnTo>
                    <a:lnTo>
                      <a:pt x="19462" y="945"/>
                    </a:lnTo>
                    <a:lnTo>
                      <a:pt x="19192" y="733"/>
                    </a:lnTo>
                    <a:lnTo>
                      <a:pt x="18903" y="560"/>
                    </a:lnTo>
                    <a:lnTo>
                      <a:pt x="18633" y="405"/>
                    </a:lnTo>
                    <a:lnTo>
                      <a:pt x="18363" y="290"/>
                    </a:lnTo>
                    <a:lnTo>
                      <a:pt x="18093" y="174"/>
                    </a:lnTo>
                    <a:lnTo>
                      <a:pt x="17804" y="97"/>
                    </a:lnTo>
                    <a:lnTo>
                      <a:pt x="17533" y="58"/>
                    </a:lnTo>
                    <a:lnTo>
                      <a:pt x="17263" y="20"/>
                    </a:lnTo>
                    <a:lnTo>
                      <a:pt x="16993" y="0"/>
                    </a:lnTo>
                    <a:close/>
                  </a:path>
                </a:pathLst>
              </a:custGeom>
              <a:gradFill>
                <a:gsLst>
                  <a:gs pos="0">
                    <a:srgbClr val="8CC396"/>
                  </a:gs>
                  <a:gs pos="100000">
                    <a:srgbClr val="4D7F56"/>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3"/>
              <p:cNvSpPr/>
              <p:nvPr/>
            </p:nvSpPr>
            <p:spPr>
              <a:xfrm>
                <a:off x="-1333525" y="1090025"/>
                <a:ext cx="805800" cy="208825"/>
              </a:xfrm>
              <a:custGeom>
                <a:avLst/>
                <a:gdLst/>
                <a:ahLst/>
                <a:cxnLst/>
                <a:rect l="l" t="t" r="r" b="b"/>
                <a:pathLst>
                  <a:path w="32232" h="8353" extrusionOk="0">
                    <a:moveTo>
                      <a:pt x="22510" y="1"/>
                    </a:moveTo>
                    <a:lnTo>
                      <a:pt x="22356" y="20"/>
                    </a:lnTo>
                    <a:lnTo>
                      <a:pt x="22183" y="39"/>
                    </a:lnTo>
                    <a:lnTo>
                      <a:pt x="22009" y="78"/>
                    </a:lnTo>
                    <a:lnTo>
                      <a:pt x="21700" y="174"/>
                    </a:lnTo>
                    <a:lnTo>
                      <a:pt x="21392" y="309"/>
                    </a:lnTo>
                    <a:lnTo>
                      <a:pt x="21083" y="464"/>
                    </a:lnTo>
                    <a:lnTo>
                      <a:pt x="20813" y="657"/>
                    </a:lnTo>
                    <a:lnTo>
                      <a:pt x="20273" y="1004"/>
                    </a:lnTo>
                    <a:lnTo>
                      <a:pt x="19887" y="1274"/>
                    </a:lnTo>
                    <a:lnTo>
                      <a:pt x="19501" y="1524"/>
                    </a:lnTo>
                    <a:lnTo>
                      <a:pt x="19096" y="1756"/>
                    </a:lnTo>
                    <a:lnTo>
                      <a:pt x="18691" y="1968"/>
                    </a:lnTo>
                    <a:lnTo>
                      <a:pt x="18286" y="2142"/>
                    </a:lnTo>
                    <a:lnTo>
                      <a:pt x="18074" y="2200"/>
                    </a:lnTo>
                    <a:lnTo>
                      <a:pt x="17862" y="2257"/>
                    </a:lnTo>
                    <a:lnTo>
                      <a:pt x="17650" y="2296"/>
                    </a:lnTo>
                    <a:lnTo>
                      <a:pt x="17418" y="2335"/>
                    </a:lnTo>
                    <a:lnTo>
                      <a:pt x="16994" y="2335"/>
                    </a:lnTo>
                    <a:lnTo>
                      <a:pt x="16627" y="2296"/>
                    </a:lnTo>
                    <a:lnTo>
                      <a:pt x="16261" y="2219"/>
                    </a:lnTo>
                    <a:lnTo>
                      <a:pt x="15914" y="2103"/>
                    </a:lnTo>
                    <a:lnTo>
                      <a:pt x="15547" y="1987"/>
                    </a:lnTo>
                    <a:lnTo>
                      <a:pt x="15084" y="1852"/>
                    </a:lnTo>
                    <a:lnTo>
                      <a:pt x="14602" y="1717"/>
                    </a:lnTo>
                    <a:lnTo>
                      <a:pt x="14371" y="1679"/>
                    </a:lnTo>
                    <a:lnTo>
                      <a:pt x="14120" y="1640"/>
                    </a:lnTo>
                    <a:lnTo>
                      <a:pt x="13869" y="1640"/>
                    </a:lnTo>
                    <a:lnTo>
                      <a:pt x="13618" y="1660"/>
                    </a:lnTo>
                    <a:lnTo>
                      <a:pt x="13426" y="1698"/>
                    </a:lnTo>
                    <a:lnTo>
                      <a:pt x="13213" y="1737"/>
                    </a:lnTo>
                    <a:lnTo>
                      <a:pt x="13021" y="1795"/>
                    </a:lnTo>
                    <a:lnTo>
                      <a:pt x="12828" y="1872"/>
                    </a:lnTo>
                    <a:lnTo>
                      <a:pt x="12461" y="2026"/>
                    </a:lnTo>
                    <a:lnTo>
                      <a:pt x="12095" y="2219"/>
                    </a:lnTo>
                    <a:lnTo>
                      <a:pt x="11670" y="2412"/>
                    </a:lnTo>
                    <a:lnTo>
                      <a:pt x="11458" y="2508"/>
                    </a:lnTo>
                    <a:lnTo>
                      <a:pt x="11246" y="2605"/>
                    </a:lnTo>
                    <a:lnTo>
                      <a:pt x="10860" y="2720"/>
                    </a:lnTo>
                    <a:lnTo>
                      <a:pt x="10455" y="2798"/>
                    </a:lnTo>
                    <a:lnTo>
                      <a:pt x="10050" y="2836"/>
                    </a:lnTo>
                    <a:lnTo>
                      <a:pt x="9626" y="2855"/>
                    </a:lnTo>
                    <a:lnTo>
                      <a:pt x="9201" y="2855"/>
                    </a:lnTo>
                    <a:lnTo>
                      <a:pt x="8796" y="2836"/>
                    </a:lnTo>
                    <a:lnTo>
                      <a:pt x="7948" y="2759"/>
                    </a:lnTo>
                    <a:lnTo>
                      <a:pt x="7446" y="2701"/>
                    </a:lnTo>
                    <a:lnTo>
                      <a:pt x="6925" y="2663"/>
                    </a:lnTo>
                    <a:lnTo>
                      <a:pt x="6231" y="2643"/>
                    </a:lnTo>
                    <a:lnTo>
                      <a:pt x="5517" y="2663"/>
                    </a:lnTo>
                    <a:lnTo>
                      <a:pt x="4823" y="2720"/>
                    </a:lnTo>
                    <a:lnTo>
                      <a:pt x="4129" y="2817"/>
                    </a:lnTo>
                    <a:lnTo>
                      <a:pt x="3434" y="2933"/>
                    </a:lnTo>
                    <a:lnTo>
                      <a:pt x="2740" y="3106"/>
                    </a:lnTo>
                    <a:lnTo>
                      <a:pt x="2084" y="3318"/>
                    </a:lnTo>
                    <a:lnTo>
                      <a:pt x="1409" y="3550"/>
                    </a:lnTo>
                    <a:lnTo>
                      <a:pt x="1409" y="3569"/>
                    </a:lnTo>
                    <a:lnTo>
                      <a:pt x="1158" y="3666"/>
                    </a:lnTo>
                    <a:lnTo>
                      <a:pt x="927" y="3762"/>
                    </a:lnTo>
                    <a:lnTo>
                      <a:pt x="695" y="3897"/>
                    </a:lnTo>
                    <a:lnTo>
                      <a:pt x="483" y="4051"/>
                    </a:lnTo>
                    <a:lnTo>
                      <a:pt x="387" y="4128"/>
                    </a:lnTo>
                    <a:lnTo>
                      <a:pt x="310" y="4225"/>
                    </a:lnTo>
                    <a:lnTo>
                      <a:pt x="232" y="4321"/>
                    </a:lnTo>
                    <a:lnTo>
                      <a:pt x="155" y="4437"/>
                    </a:lnTo>
                    <a:lnTo>
                      <a:pt x="97" y="4572"/>
                    </a:lnTo>
                    <a:lnTo>
                      <a:pt x="59" y="4707"/>
                    </a:lnTo>
                    <a:lnTo>
                      <a:pt x="20" y="4842"/>
                    </a:lnTo>
                    <a:lnTo>
                      <a:pt x="1" y="5016"/>
                    </a:lnTo>
                    <a:lnTo>
                      <a:pt x="1" y="5324"/>
                    </a:lnTo>
                    <a:lnTo>
                      <a:pt x="20" y="5614"/>
                    </a:lnTo>
                    <a:lnTo>
                      <a:pt x="97" y="5884"/>
                    </a:lnTo>
                    <a:lnTo>
                      <a:pt x="213" y="6115"/>
                    </a:lnTo>
                    <a:lnTo>
                      <a:pt x="348" y="6366"/>
                    </a:lnTo>
                    <a:lnTo>
                      <a:pt x="522" y="6578"/>
                    </a:lnTo>
                    <a:lnTo>
                      <a:pt x="715" y="6810"/>
                    </a:lnTo>
                    <a:lnTo>
                      <a:pt x="946" y="7022"/>
                    </a:lnTo>
                    <a:lnTo>
                      <a:pt x="1139" y="7176"/>
                    </a:lnTo>
                    <a:lnTo>
                      <a:pt x="1351" y="7330"/>
                    </a:lnTo>
                    <a:lnTo>
                      <a:pt x="1563" y="7446"/>
                    </a:lnTo>
                    <a:lnTo>
                      <a:pt x="1775" y="7523"/>
                    </a:lnTo>
                    <a:lnTo>
                      <a:pt x="1988" y="7600"/>
                    </a:lnTo>
                    <a:lnTo>
                      <a:pt x="2219" y="7639"/>
                    </a:lnTo>
                    <a:lnTo>
                      <a:pt x="2431" y="7639"/>
                    </a:lnTo>
                    <a:lnTo>
                      <a:pt x="2663" y="7620"/>
                    </a:lnTo>
                    <a:lnTo>
                      <a:pt x="2952" y="7562"/>
                    </a:lnTo>
                    <a:lnTo>
                      <a:pt x="3222" y="7465"/>
                    </a:lnTo>
                    <a:lnTo>
                      <a:pt x="3492" y="7330"/>
                    </a:lnTo>
                    <a:lnTo>
                      <a:pt x="3743" y="7176"/>
                    </a:lnTo>
                    <a:lnTo>
                      <a:pt x="3974" y="7002"/>
                    </a:lnTo>
                    <a:lnTo>
                      <a:pt x="4206" y="6810"/>
                    </a:lnTo>
                    <a:lnTo>
                      <a:pt x="4649" y="6385"/>
                    </a:lnTo>
                    <a:lnTo>
                      <a:pt x="5112" y="5961"/>
                    </a:lnTo>
                    <a:lnTo>
                      <a:pt x="5344" y="5787"/>
                    </a:lnTo>
                    <a:lnTo>
                      <a:pt x="5575" y="5614"/>
                    </a:lnTo>
                    <a:lnTo>
                      <a:pt x="5807" y="5459"/>
                    </a:lnTo>
                    <a:lnTo>
                      <a:pt x="6057" y="5344"/>
                    </a:lnTo>
                    <a:lnTo>
                      <a:pt x="6327" y="5266"/>
                    </a:lnTo>
                    <a:lnTo>
                      <a:pt x="6463" y="5247"/>
                    </a:lnTo>
                    <a:lnTo>
                      <a:pt x="6598" y="5228"/>
                    </a:lnTo>
                    <a:lnTo>
                      <a:pt x="6771" y="5247"/>
                    </a:lnTo>
                    <a:lnTo>
                      <a:pt x="6945" y="5247"/>
                    </a:lnTo>
                    <a:lnTo>
                      <a:pt x="7099" y="5286"/>
                    </a:lnTo>
                    <a:lnTo>
                      <a:pt x="7273" y="5344"/>
                    </a:lnTo>
                    <a:lnTo>
                      <a:pt x="7408" y="5401"/>
                    </a:lnTo>
                    <a:lnTo>
                      <a:pt x="7562" y="5479"/>
                    </a:lnTo>
                    <a:lnTo>
                      <a:pt x="7697" y="5575"/>
                    </a:lnTo>
                    <a:lnTo>
                      <a:pt x="7832" y="5672"/>
                    </a:lnTo>
                    <a:lnTo>
                      <a:pt x="8102" y="5884"/>
                    </a:lnTo>
                    <a:lnTo>
                      <a:pt x="8353" y="6134"/>
                    </a:lnTo>
                    <a:lnTo>
                      <a:pt x="8584" y="6424"/>
                    </a:lnTo>
                    <a:lnTo>
                      <a:pt x="8835" y="6694"/>
                    </a:lnTo>
                    <a:lnTo>
                      <a:pt x="9086" y="7002"/>
                    </a:lnTo>
                    <a:lnTo>
                      <a:pt x="9336" y="7272"/>
                    </a:lnTo>
                    <a:lnTo>
                      <a:pt x="9607" y="7542"/>
                    </a:lnTo>
                    <a:lnTo>
                      <a:pt x="9877" y="7774"/>
                    </a:lnTo>
                    <a:lnTo>
                      <a:pt x="10089" y="7909"/>
                    </a:lnTo>
                    <a:lnTo>
                      <a:pt x="10301" y="8025"/>
                    </a:lnTo>
                    <a:lnTo>
                      <a:pt x="10513" y="8121"/>
                    </a:lnTo>
                    <a:lnTo>
                      <a:pt x="10725" y="8218"/>
                    </a:lnTo>
                    <a:lnTo>
                      <a:pt x="10937" y="8275"/>
                    </a:lnTo>
                    <a:lnTo>
                      <a:pt x="11150" y="8314"/>
                    </a:lnTo>
                    <a:lnTo>
                      <a:pt x="11362" y="8333"/>
                    </a:lnTo>
                    <a:lnTo>
                      <a:pt x="11593" y="8353"/>
                    </a:lnTo>
                    <a:lnTo>
                      <a:pt x="11805" y="8333"/>
                    </a:lnTo>
                    <a:lnTo>
                      <a:pt x="12018" y="8314"/>
                    </a:lnTo>
                    <a:lnTo>
                      <a:pt x="12230" y="8275"/>
                    </a:lnTo>
                    <a:lnTo>
                      <a:pt x="12442" y="8218"/>
                    </a:lnTo>
                    <a:lnTo>
                      <a:pt x="12654" y="8160"/>
                    </a:lnTo>
                    <a:lnTo>
                      <a:pt x="12866" y="8063"/>
                    </a:lnTo>
                    <a:lnTo>
                      <a:pt x="13059" y="7986"/>
                    </a:lnTo>
                    <a:lnTo>
                      <a:pt x="13271" y="7870"/>
                    </a:lnTo>
                    <a:lnTo>
                      <a:pt x="13657" y="7639"/>
                    </a:lnTo>
                    <a:lnTo>
                      <a:pt x="14024" y="7350"/>
                    </a:lnTo>
                    <a:lnTo>
                      <a:pt x="14351" y="7041"/>
                    </a:lnTo>
                    <a:lnTo>
                      <a:pt x="14679" y="6694"/>
                    </a:lnTo>
                    <a:lnTo>
                      <a:pt x="14911" y="6424"/>
                    </a:lnTo>
                    <a:lnTo>
                      <a:pt x="15142" y="6173"/>
                    </a:lnTo>
                    <a:lnTo>
                      <a:pt x="15393" y="5922"/>
                    </a:lnTo>
                    <a:lnTo>
                      <a:pt x="15663" y="5729"/>
                    </a:lnTo>
                    <a:lnTo>
                      <a:pt x="15798" y="5633"/>
                    </a:lnTo>
                    <a:lnTo>
                      <a:pt x="15933" y="5556"/>
                    </a:lnTo>
                    <a:lnTo>
                      <a:pt x="16087" y="5498"/>
                    </a:lnTo>
                    <a:lnTo>
                      <a:pt x="16222" y="5440"/>
                    </a:lnTo>
                    <a:lnTo>
                      <a:pt x="16357" y="5421"/>
                    </a:lnTo>
                    <a:lnTo>
                      <a:pt x="16512" y="5401"/>
                    </a:lnTo>
                    <a:lnTo>
                      <a:pt x="16666" y="5401"/>
                    </a:lnTo>
                    <a:lnTo>
                      <a:pt x="16820" y="5421"/>
                    </a:lnTo>
                    <a:lnTo>
                      <a:pt x="17013" y="5479"/>
                    </a:lnTo>
                    <a:lnTo>
                      <a:pt x="17206" y="5575"/>
                    </a:lnTo>
                    <a:lnTo>
                      <a:pt x="17399" y="5691"/>
                    </a:lnTo>
                    <a:lnTo>
                      <a:pt x="17592" y="5807"/>
                    </a:lnTo>
                    <a:lnTo>
                      <a:pt x="17920" y="6038"/>
                    </a:lnTo>
                    <a:lnTo>
                      <a:pt x="18441" y="6385"/>
                    </a:lnTo>
                    <a:lnTo>
                      <a:pt x="18981" y="6732"/>
                    </a:lnTo>
                    <a:lnTo>
                      <a:pt x="19270" y="6887"/>
                    </a:lnTo>
                    <a:lnTo>
                      <a:pt x="19559" y="7022"/>
                    </a:lnTo>
                    <a:lnTo>
                      <a:pt x="19868" y="7137"/>
                    </a:lnTo>
                    <a:lnTo>
                      <a:pt x="20157" y="7234"/>
                    </a:lnTo>
                    <a:lnTo>
                      <a:pt x="20524" y="7311"/>
                    </a:lnTo>
                    <a:lnTo>
                      <a:pt x="20910" y="7350"/>
                    </a:lnTo>
                    <a:lnTo>
                      <a:pt x="21295" y="7350"/>
                    </a:lnTo>
                    <a:lnTo>
                      <a:pt x="21488" y="7330"/>
                    </a:lnTo>
                    <a:lnTo>
                      <a:pt x="21681" y="7292"/>
                    </a:lnTo>
                    <a:lnTo>
                      <a:pt x="21855" y="7234"/>
                    </a:lnTo>
                    <a:lnTo>
                      <a:pt x="22048" y="7176"/>
                    </a:lnTo>
                    <a:lnTo>
                      <a:pt x="22221" y="7099"/>
                    </a:lnTo>
                    <a:lnTo>
                      <a:pt x="22395" y="7002"/>
                    </a:lnTo>
                    <a:lnTo>
                      <a:pt x="22549" y="6906"/>
                    </a:lnTo>
                    <a:lnTo>
                      <a:pt x="22703" y="6771"/>
                    </a:lnTo>
                    <a:lnTo>
                      <a:pt x="22838" y="6636"/>
                    </a:lnTo>
                    <a:lnTo>
                      <a:pt x="22954" y="6482"/>
                    </a:lnTo>
                    <a:lnTo>
                      <a:pt x="23128" y="6231"/>
                    </a:lnTo>
                    <a:lnTo>
                      <a:pt x="23282" y="5961"/>
                    </a:lnTo>
                    <a:lnTo>
                      <a:pt x="23456" y="5633"/>
                    </a:lnTo>
                    <a:lnTo>
                      <a:pt x="23552" y="5479"/>
                    </a:lnTo>
                    <a:lnTo>
                      <a:pt x="23668" y="5344"/>
                    </a:lnTo>
                    <a:lnTo>
                      <a:pt x="23764" y="5247"/>
                    </a:lnTo>
                    <a:lnTo>
                      <a:pt x="23880" y="5151"/>
                    </a:lnTo>
                    <a:lnTo>
                      <a:pt x="24015" y="5093"/>
                    </a:lnTo>
                    <a:lnTo>
                      <a:pt x="24169" y="5074"/>
                    </a:lnTo>
                    <a:lnTo>
                      <a:pt x="24304" y="5093"/>
                    </a:lnTo>
                    <a:lnTo>
                      <a:pt x="24439" y="5131"/>
                    </a:lnTo>
                    <a:lnTo>
                      <a:pt x="24594" y="5189"/>
                    </a:lnTo>
                    <a:lnTo>
                      <a:pt x="24729" y="5266"/>
                    </a:lnTo>
                    <a:lnTo>
                      <a:pt x="25327" y="5614"/>
                    </a:lnTo>
                    <a:lnTo>
                      <a:pt x="25924" y="5999"/>
                    </a:lnTo>
                    <a:lnTo>
                      <a:pt x="26465" y="6347"/>
                    </a:lnTo>
                    <a:lnTo>
                      <a:pt x="27043" y="6694"/>
                    </a:lnTo>
                    <a:lnTo>
                      <a:pt x="27333" y="6848"/>
                    </a:lnTo>
                    <a:lnTo>
                      <a:pt x="27641" y="7002"/>
                    </a:lnTo>
                    <a:lnTo>
                      <a:pt x="27950" y="7137"/>
                    </a:lnTo>
                    <a:lnTo>
                      <a:pt x="28258" y="7253"/>
                    </a:lnTo>
                    <a:lnTo>
                      <a:pt x="28606" y="7350"/>
                    </a:lnTo>
                    <a:lnTo>
                      <a:pt x="28953" y="7427"/>
                    </a:lnTo>
                    <a:lnTo>
                      <a:pt x="29300" y="7465"/>
                    </a:lnTo>
                    <a:lnTo>
                      <a:pt x="29628" y="7465"/>
                    </a:lnTo>
                    <a:lnTo>
                      <a:pt x="29975" y="7446"/>
                    </a:lnTo>
                    <a:lnTo>
                      <a:pt x="30303" y="7388"/>
                    </a:lnTo>
                    <a:lnTo>
                      <a:pt x="30612" y="7311"/>
                    </a:lnTo>
                    <a:lnTo>
                      <a:pt x="30920" y="7195"/>
                    </a:lnTo>
                    <a:lnTo>
                      <a:pt x="31113" y="7099"/>
                    </a:lnTo>
                    <a:lnTo>
                      <a:pt x="31306" y="6983"/>
                    </a:lnTo>
                    <a:lnTo>
                      <a:pt x="31518" y="6867"/>
                    </a:lnTo>
                    <a:lnTo>
                      <a:pt x="31692" y="6713"/>
                    </a:lnTo>
                    <a:lnTo>
                      <a:pt x="31865" y="6559"/>
                    </a:lnTo>
                    <a:lnTo>
                      <a:pt x="32000" y="6385"/>
                    </a:lnTo>
                    <a:lnTo>
                      <a:pt x="32116" y="6212"/>
                    </a:lnTo>
                    <a:lnTo>
                      <a:pt x="32193" y="5999"/>
                    </a:lnTo>
                    <a:lnTo>
                      <a:pt x="32213" y="5903"/>
                    </a:lnTo>
                    <a:lnTo>
                      <a:pt x="32232" y="5787"/>
                    </a:lnTo>
                    <a:lnTo>
                      <a:pt x="32232" y="5691"/>
                    </a:lnTo>
                    <a:lnTo>
                      <a:pt x="32213" y="5575"/>
                    </a:lnTo>
                    <a:lnTo>
                      <a:pt x="32174" y="5479"/>
                    </a:lnTo>
                    <a:lnTo>
                      <a:pt x="32135" y="5382"/>
                    </a:lnTo>
                    <a:lnTo>
                      <a:pt x="32020" y="5170"/>
                    </a:lnTo>
                    <a:lnTo>
                      <a:pt x="31885" y="5016"/>
                    </a:lnTo>
                    <a:lnTo>
                      <a:pt x="31750" y="4881"/>
                    </a:lnTo>
                    <a:lnTo>
                      <a:pt x="31576" y="4784"/>
                    </a:lnTo>
                    <a:lnTo>
                      <a:pt x="31402" y="4688"/>
                    </a:lnTo>
                    <a:lnTo>
                      <a:pt x="31229" y="4611"/>
                    </a:lnTo>
                    <a:lnTo>
                      <a:pt x="31055" y="4572"/>
                    </a:lnTo>
                    <a:lnTo>
                      <a:pt x="30727" y="4495"/>
                    </a:lnTo>
                    <a:lnTo>
                      <a:pt x="30399" y="4456"/>
                    </a:lnTo>
                    <a:lnTo>
                      <a:pt x="30052" y="4456"/>
                    </a:lnTo>
                    <a:lnTo>
                      <a:pt x="29705" y="4437"/>
                    </a:lnTo>
                    <a:lnTo>
                      <a:pt x="29377" y="4398"/>
                    </a:lnTo>
                    <a:lnTo>
                      <a:pt x="29146" y="4360"/>
                    </a:lnTo>
                    <a:lnTo>
                      <a:pt x="28953" y="4302"/>
                    </a:lnTo>
                    <a:lnTo>
                      <a:pt x="28741" y="4225"/>
                    </a:lnTo>
                    <a:lnTo>
                      <a:pt x="28548" y="4148"/>
                    </a:lnTo>
                    <a:lnTo>
                      <a:pt x="28162" y="3974"/>
                    </a:lnTo>
                    <a:lnTo>
                      <a:pt x="27795" y="3743"/>
                    </a:lnTo>
                    <a:lnTo>
                      <a:pt x="27448" y="3511"/>
                    </a:lnTo>
                    <a:lnTo>
                      <a:pt x="27140" y="3241"/>
                    </a:lnTo>
                    <a:lnTo>
                      <a:pt x="26831" y="2990"/>
                    </a:lnTo>
                    <a:lnTo>
                      <a:pt x="26561" y="2720"/>
                    </a:lnTo>
                    <a:lnTo>
                      <a:pt x="26040" y="2200"/>
                    </a:lnTo>
                    <a:lnTo>
                      <a:pt x="25558" y="1717"/>
                    </a:lnTo>
                    <a:lnTo>
                      <a:pt x="25076" y="1254"/>
                    </a:lnTo>
                    <a:lnTo>
                      <a:pt x="24806" y="1042"/>
                    </a:lnTo>
                    <a:lnTo>
                      <a:pt x="24536" y="830"/>
                    </a:lnTo>
                    <a:lnTo>
                      <a:pt x="24266" y="637"/>
                    </a:lnTo>
                    <a:lnTo>
                      <a:pt x="23976" y="444"/>
                    </a:lnTo>
                    <a:lnTo>
                      <a:pt x="23648" y="271"/>
                    </a:lnTo>
                    <a:lnTo>
                      <a:pt x="23321" y="136"/>
                    </a:lnTo>
                    <a:lnTo>
                      <a:pt x="22993" y="59"/>
                    </a:lnTo>
                    <a:lnTo>
                      <a:pt x="22684" y="20"/>
                    </a:lnTo>
                    <a:lnTo>
                      <a:pt x="22510" y="1"/>
                    </a:lnTo>
                    <a:close/>
                  </a:path>
                </a:pathLst>
              </a:custGeom>
              <a:gradFill>
                <a:gsLst>
                  <a:gs pos="0">
                    <a:schemeClr val="lt1"/>
                  </a:gs>
                  <a:gs pos="100000">
                    <a:srgbClr val="B6C9DB"/>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3"/>
              <p:cNvSpPr/>
              <p:nvPr/>
            </p:nvSpPr>
            <p:spPr>
              <a:xfrm>
                <a:off x="-1222125" y="353200"/>
                <a:ext cx="593150" cy="571950"/>
              </a:xfrm>
              <a:custGeom>
                <a:avLst/>
                <a:gdLst/>
                <a:ahLst/>
                <a:cxnLst/>
                <a:rect l="l" t="t" r="r" b="b"/>
                <a:pathLst>
                  <a:path w="23726" h="22878" extrusionOk="0">
                    <a:moveTo>
                      <a:pt x="12152" y="1"/>
                    </a:moveTo>
                    <a:lnTo>
                      <a:pt x="11940" y="39"/>
                    </a:lnTo>
                    <a:lnTo>
                      <a:pt x="11747" y="59"/>
                    </a:lnTo>
                    <a:lnTo>
                      <a:pt x="11535" y="117"/>
                    </a:lnTo>
                    <a:lnTo>
                      <a:pt x="11342" y="175"/>
                    </a:lnTo>
                    <a:lnTo>
                      <a:pt x="10937" y="329"/>
                    </a:lnTo>
                    <a:lnTo>
                      <a:pt x="10532" y="541"/>
                    </a:lnTo>
                    <a:lnTo>
                      <a:pt x="10127" y="792"/>
                    </a:lnTo>
                    <a:lnTo>
                      <a:pt x="9741" y="1081"/>
                    </a:lnTo>
                    <a:lnTo>
                      <a:pt x="9355" y="1390"/>
                    </a:lnTo>
                    <a:lnTo>
                      <a:pt x="8970" y="1718"/>
                    </a:lnTo>
                    <a:lnTo>
                      <a:pt x="8584" y="2084"/>
                    </a:lnTo>
                    <a:lnTo>
                      <a:pt x="8198" y="2451"/>
                    </a:lnTo>
                    <a:lnTo>
                      <a:pt x="7870" y="2817"/>
                    </a:lnTo>
                    <a:lnTo>
                      <a:pt x="7523" y="3184"/>
                    </a:lnTo>
                    <a:lnTo>
                      <a:pt x="6867" y="3955"/>
                    </a:lnTo>
                    <a:lnTo>
                      <a:pt x="6231" y="4746"/>
                    </a:lnTo>
                    <a:lnTo>
                      <a:pt x="5633" y="5595"/>
                    </a:lnTo>
                    <a:lnTo>
                      <a:pt x="5035" y="6463"/>
                    </a:lnTo>
                    <a:lnTo>
                      <a:pt x="4475" y="7350"/>
                    </a:lnTo>
                    <a:lnTo>
                      <a:pt x="3935" y="8276"/>
                    </a:lnTo>
                    <a:lnTo>
                      <a:pt x="3434" y="9221"/>
                    </a:lnTo>
                    <a:lnTo>
                      <a:pt x="2952" y="10166"/>
                    </a:lnTo>
                    <a:lnTo>
                      <a:pt x="2489" y="11130"/>
                    </a:lnTo>
                    <a:lnTo>
                      <a:pt x="2045" y="12095"/>
                    </a:lnTo>
                    <a:lnTo>
                      <a:pt x="1640" y="13078"/>
                    </a:lnTo>
                    <a:lnTo>
                      <a:pt x="1274" y="14043"/>
                    </a:lnTo>
                    <a:lnTo>
                      <a:pt x="926" y="15007"/>
                    </a:lnTo>
                    <a:lnTo>
                      <a:pt x="598" y="15972"/>
                    </a:lnTo>
                    <a:lnTo>
                      <a:pt x="309" y="16917"/>
                    </a:lnTo>
                    <a:lnTo>
                      <a:pt x="155" y="17476"/>
                    </a:lnTo>
                    <a:lnTo>
                      <a:pt x="97" y="17766"/>
                    </a:lnTo>
                    <a:lnTo>
                      <a:pt x="58" y="18055"/>
                    </a:lnTo>
                    <a:lnTo>
                      <a:pt x="20" y="18344"/>
                    </a:lnTo>
                    <a:lnTo>
                      <a:pt x="1" y="18634"/>
                    </a:lnTo>
                    <a:lnTo>
                      <a:pt x="1" y="18923"/>
                    </a:lnTo>
                    <a:lnTo>
                      <a:pt x="1" y="19193"/>
                    </a:lnTo>
                    <a:lnTo>
                      <a:pt x="39" y="19482"/>
                    </a:lnTo>
                    <a:lnTo>
                      <a:pt x="97" y="19733"/>
                    </a:lnTo>
                    <a:lnTo>
                      <a:pt x="174" y="20003"/>
                    </a:lnTo>
                    <a:lnTo>
                      <a:pt x="271" y="20235"/>
                    </a:lnTo>
                    <a:lnTo>
                      <a:pt x="406" y="20447"/>
                    </a:lnTo>
                    <a:lnTo>
                      <a:pt x="560" y="20659"/>
                    </a:lnTo>
                    <a:lnTo>
                      <a:pt x="753" y="20832"/>
                    </a:lnTo>
                    <a:lnTo>
                      <a:pt x="965" y="21006"/>
                    </a:lnTo>
                    <a:lnTo>
                      <a:pt x="1158" y="21103"/>
                    </a:lnTo>
                    <a:lnTo>
                      <a:pt x="1370" y="21180"/>
                    </a:lnTo>
                    <a:lnTo>
                      <a:pt x="1582" y="21238"/>
                    </a:lnTo>
                    <a:lnTo>
                      <a:pt x="1775" y="21276"/>
                    </a:lnTo>
                    <a:lnTo>
                      <a:pt x="2219" y="21276"/>
                    </a:lnTo>
                    <a:lnTo>
                      <a:pt x="2431" y="21238"/>
                    </a:lnTo>
                    <a:lnTo>
                      <a:pt x="2643" y="21199"/>
                    </a:lnTo>
                    <a:lnTo>
                      <a:pt x="2874" y="21141"/>
                    </a:lnTo>
                    <a:lnTo>
                      <a:pt x="3087" y="21064"/>
                    </a:lnTo>
                    <a:lnTo>
                      <a:pt x="3299" y="20967"/>
                    </a:lnTo>
                    <a:lnTo>
                      <a:pt x="3511" y="20871"/>
                    </a:lnTo>
                    <a:lnTo>
                      <a:pt x="3704" y="20755"/>
                    </a:lnTo>
                    <a:lnTo>
                      <a:pt x="3897" y="20640"/>
                    </a:lnTo>
                    <a:lnTo>
                      <a:pt x="4263" y="20370"/>
                    </a:lnTo>
                    <a:lnTo>
                      <a:pt x="4610" y="20080"/>
                    </a:lnTo>
                    <a:lnTo>
                      <a:pt x="4938" y="19772"/>
                    </a:lnTo>
                    <a:lnTo>
                      <a:pt x="5613" y="19174"/>
                    </a:lnTo>
                    <a:lnTo>
                      <a:pt x="5961" y="18884"/>
                    </a:lnTo>
                    <a:lnTo>
                      <a:pt x="6308" y="18614"/>
                    </a:lnTo>
                    <a:lnTo>
                      <a:pt x="6694" y="18383"/>
                    </a:lnTo>
                    <a:lnTo>
                      <a:pt x="6886" y="18286"/>
                    </a:lnTo>
                    <a:lnTo>
                      <a:pt x="7099" y="18190"/>
                    </a:lnTo>
                    <a:lnTo>
                      <a:pt x="7176" y="18614"/>
                    </a:lnTo>
                    <a:lnTo>
                      <a:pt x="7272" y="19058"/>
                    </a:lnTo>
                    <a:lnTo>
                      <a:pt x="7388" y="19482"/>
                    </a:lnTo>
                    <a:lnTo>
                      <a:pt x="7523" y="19907"/>
                    </a:lnTo>
                    <a:lnTo>
                      <a:pt x="7677" y="20312"/>
                    </a:lnTo>
                    <a:lnTo>
                      <a:pt x="7851" y="20717"/>
                    </a:lnTo>
                    <a:lnTo>
                      <a:pt x="8063" y="21083"/>
                    </a:lnTo>
                    <a:lnTo>
                      <a:pt x="8295" y="21450"/>
                    </a:lnTo>
                    <a:lnTo>
                      <a:pt x="8430" y="21623"/>
                    </a:lnTo>
                    <a:lnTo>
                      <a:pt x="8584" y="21797"/>
                    </a:lnTo>
                    <a:lnTo>
                      <a:pt x="8738" y="21951"/>
                    </a:lnTo>
                    <a:lnTo>
                      <a:pt x="8912" y="22106"/>
                    </a:lnTo>
                    <a:lnTo>
                      <a:pt x="9085" y="22241"/>
                    </a:lnTo>
                    <a:lnTo>
                      <a:pt x="9259" y="22376"/>
                    </a:lnTo>
                    <a:lnTo>
                      <a:pt x="9452" y="22491"/>
                    </a:lnTo>
                    <a:lnTo>
                      <a:pt x="9645" y="22588"/>
                    </a:lnTo>
                    <a:lnTo>
                      <a:pt x="9838" y="22665"/>
                    </a:lnTo>
                    <a:lnTo>
                      <a:pt x="10050" y="22742"/>
                    </a:lnTo>
                    <a:lnTo>
                      <a:pt x="10243" y="22800"/>
                    </a:lnTo>
                    <a:lnTo>
                      <a:pt x="10455" y="22858"/>
                    </a:lnTo>
                    <a:lnTo>
                      <a:pt x="10667" y="22877"/>
                    </a:lnTo>
                    <a:lnTo>
                      <a:pt x="11111" y="22877"/>
                    </a:lnTo>
                    <a:lnTo>
                      <a:pt x="11323" y="22838"/>
                    </a:lnTo>
                    <a:lnTo>
                      <a:pt x="11612" y="22761"/>
                    </a:lnTo>
                    <a:lnTo>
                      <a:pt x="11901" y="22665"/>
                    </a:lnTo>
                    <a:lnTo>
                      <a:pt x="12171" y="22530"/>
                    </a:lnTo>
                    <a:lnTo>
                      <a:pt x="12403" y="22356"/>
                    </a:lnTo>
                    <a:lnTo>
                      <a:pt x="12654" y="22163"/>
                    </a:lnTo>
                    <a:lnTo>
                      <a:pt x="12866" y="21970"/>
                    </a:lnTo>
                    <a:lnTo>
                      <a:pt x="13078" y="21739"/>
                    </a:lnTo>
                    <a:lnTo>
                      <a:pt x="13290" y="21508"/>
                    </a:lnTo>
                    <a:lnTo>
                      <a:pt x="13676" y="20987"/>
                    </a:lnTo>
                    <a:lnTo>
                      <a:pt x="14062" y="20466"/>
                    </a:lnTo>
                    <a:lnTo>
                      <a:pt x="14428" y="19926"/>
                    </a:lnTo>
                    <a:lnTo>
                      <a:pt x="14814" y="19424"/>
                    </a:lnTo>
                    <a:lnTo>
                      <a:pt x="14949" y="19251"/>
                    </a:lnTo>
                    <a:lnTo>
                      <a:pt x="15103" y="19097"/>
                    </a:lnTo>
                    <a:lnTo>
                      <a:pt x="15277" y="18961"/>
                    </a:lnTo>
                    <a:lnTo>
                      <a:pt x="15470" y="18846"/>
                    </a:lnTo>
                    <a:lnTo>
                      <a:pt x="15663" y="18749"/>
                    </a:lnTo>
                    <a:lnTo>
                      <a:pt x="15856" y="18711"/>
                    </a:lnTo>
                    <a:lnTo>
                      <a:pt x="15952" y="18691"/>
                    </a:lnTo>
                    <a:lnTo>
                      <a:pt x="16048" y="18691"/>
                    </a:lnTo>
                    <a:lnTo>
                      <a:pt x="16145" y="18711"/>
                    </a:lnTo>
                    <a:lnTo>
                      <a:pt x="16261" y="18749"/>
                    </a:lnTo>
                    <a:lnTo>
                      <a:pt x="16376" y="18807"/>
                    </a:lnTo>
                    <a:lnTo>
                      <a:pt x="16492" y="18884"/>
                    </a:lnTo>
                    <a:lnTo>
                      <a:pt x="16589" y="18981"/>
                    </a:lnTo>
                    <a:lnTo>
                      <a:pt x="16685" y="19097"/>
                    </a:lnTo>
                    <a:lnTo>
                      <a:pt x="16839" y="19328"/>
                    </a:lnTo>
                    <a:lnTo>
                      <a:pt x="17013" y="19579"/>
                    </a:lnTo>
                    <a:lnTo>
                      <a:pt x="17148" y="19772"/>
                    </a:lnTo>
                    <a:lnTo>
                      <a:pt x="17302" y="19964"/>
                    </a:lnTo>
                    <a:lnTo>
                      <a:pt x="17476" y="20138"/>
                    </a:lnTo>
                    <a:lnTo>
                      <a:pt x="17649" y="20312"/>
                    </a:lnTo>
                    <a:lnTo>
                      <a:pt x="17842" y="20466"/>
                    </a:lnTo>
                    <a:lnTo>
                      <a:pt x="18035" y="20601"/>
                    </a:lnTo>
                    <a:lnTo>
                      <a:pt x="18247" y="20736"/>
                    </a:lnTo>
                    <a:lnTo>
                      <a:pt x="18460" y="20852"/>
                    </a:lnTo>
                    <a:lnTo>
                      <a:pt x="18672" y="20948"/>
                    </a:lnTo>
                    <a:lnTo>
                      <a:pt x="18903" y="21025"/>
                    </a:lnTo>
                    <a:lnTo>
                      <a:pt x="19135" y="21103"/>
                    </a:lnTo>
                    <a:lnTo>
                      <a:pt x="19385" y="21160"/>
                    </a:lnTo>
                    <a:lnTo>
                      <a:pt x="19617" y="21199"/>
                    </a:lnTo>
                    <a:lnTo>
                      <a:pt x="19868" y="21218"/>
                    </a:lnTo>
                    <a:lnTo>
                      <a:pt x="20350" y="21218"/>
                    </a:lnTo>
                    <a:lnTo>
                      <a:pt x="20601" y="21180"/>
                    </a:lnTo>
                    <a:lnTo>
                      <a:pt x="20832" y="21141"/>
                    </a:lnTo>
                    <a:lnTo>
                      <a:pt x="21063" y="21083"/>
                    </a:lnTo>
                    <a:lnTo>
                      <a:pt x="21295" y="21006"/>
                    </a:lnTo>
                    <a:lnTo>
                      <a:pt x="21526" y="20910"/>
                    </a:lnTo>
                    <a:lnTo>
                      <a:pt x="21739" y="20794"/>
                    </a:lnTo>
                    <a:lnTo>
                      <a:pt x="21951" y="20678"/>
                    </a:lnTo>
                    <a:lnTo>
                      <a:pt x="22163" y="20543"/>
                    </a:lnTo>
                    <a:lnTo>
                      <a:pt x="22356" y="20389"/>
                    </a:lnTo>
                    <a:lnTo>
                      <a:pt x="22529" y="20235"/>
                    </a:lnTo>
                    <a:lnTo>
                      <a:pt x="22703" y="20061"/>
                    </a:lnTo>
                    <a:lnTo>
                      <a:pt x="22877" y="19868"/>
                    </a:lnTo>
                    <a:lnTo>
                      <a:pt x="23012" y="19675"/>
                    </a:lnTo>
                    <a:lnTo>
                      <a:pt x="23166" y="19482"/>
                    </a:lnTo>
                    <a:lnTo>
                      <a:pt x="23282" y="19270"/>
                    </a:lnTo>
                    <a:lnTo>
                      <a:pt x="23378" y="19058"/>
                    </a:lnTo>
                    <a:lnTo>
                      <a:pt x="23474" y="18846"/>
                    </a:lnTo>
                    <a:lnTo>
                      <a:pt x="23532" y="18653"/>
                    </a:lnTo>
                    <a:lnTo>
                      <a:pt x="23629" y="18248"/>
                    </a:lnTo>
                    <a:lnTo>
                      <a:pt x="23706" y="17843"/>
                    </a:lnTo>
                    <a:lnTo>
                      <a:pt x="23725" y="17418"/>
                    </a:lnTo>
                    <a:lnTo>
                      <a:pt x="23706" y="17013"/>
                    </a:lnTo>
                    <a:lnTo>
                      <a:pt x="23648" y="16589"/>
                    </a:lnTo>
                    <a:lnTo>
                      <a:pt x="23552" y="16184"/>
                    </a:lnTo>
                    <a:lnTo>
                      <a:pt x="23436" y="15760"/>
                    </a:lnTo>
                    <a:lnTo>
                      <a:pt x="23301" y="15355"/>
                    </a:lnTo>
                    <a:lnTo>
                      <a:pt x="23147" y="14930"/>
                    </a:lnTo>
                    <a:lnTo>
                      <a:pt x="22973" y="14525"/>
                    </a:lnTo>
                    <a:lnTo>
                      <a:pt x="22780" y="14120"/>
                    </a:lnTo>
                    <a:lnTo>
                      <a:pt x="22568" y="13734"/>
                    </a:lnTo>
                    <a:lnTo>
                      <a:pt x="22356" y="13349"/>
                    </a:lnTo>
                    <a:lnTo>
                      <a:pt x="21893" y="12577"/>
                    </a:lnTo>
                    <a:lnTo>
                      <a:pt x="21507" y="11921"/>
                    </a:lnTo>
                    <a:lnTo>
                      <a:pt x="21102" y="11227"/>
                    </a:lnTo>
                    <a:lnTo>
                      <a:pt x="20273" y="9742"/>
                    </a:lnTo>
                    <a:lnTo>
                      <a:pt x="19424" y="8179"/>
                    </a:lnTo>
                    <a:lnTo>
                      <a:pt x="18537" y="6578"/>
                    </a:lnTo>
                    <a:lnTo>
                      <a:pt x="18093" y="5787"/>
                    </a:lnTo>
                    <a:lnTo>
                      <a:pt x="17630" y="5016"/>
                    </a:lnTo>
                    <a:lnTo>
                      <a:pt x="17148" y="4264"/>
                    </a:lnTo>
                    <a:lnTo>
                      <a:pt x="16666" y="3550"/>
                    </a:lnTo>
                    <a:lnTo>
                      <a:pt x="16183" y="2856"/>
                    </a:lnTo>
                    <a:lnTo>
                      <a:pt x="15682" y="2219"/>
                    </a:lnTo>
                    <a:lnTo>
                      <a:pt x="15180" y="1621"/>
                    </a:lnTo>
                    <a:lnTo>
                      <a:pt x="14910" y="1332"/>
                    </a:lnTo>
                    <a:lnTo>
                      <a:pt x="14660" y="1081"/>
                    </a:lnTo>
                    <a:lnTo>
                      <a:pt x="14448" y="888"/>
                    </a:lnTo>
                    <a:lnTo>
                      <a:pt x="14235" y="715"/>
                    </a:lnTo>
                    <a:lnTo>
                      <a:pt x="14023" y="560"/>
                    </a:lnTo>
                    <a:lnTo>
                      <a:pt x="13811" y="425"/>
                    </a:lnTo>
                    <a:lnTo>
                      <a:pt x="13599" y="310"/>
                    </a:lnTo>
                    <a:lnTo>
                      <a:pt x="13406" y="213"/>
                    </a:lnTo>
                    <a:lnTo>
                      <a:pt x="13194" y="136"/>
                    </a:lnTo>
                    <a:lnTo>
                      <a:pt x="12982" y="78"/>
                    </a:lnTo>
                    <a:lnTo>
                      <a:pt x="12769" y="39"/>
                    </a:lnTo>
                    <a:lnTo>
                      <a:pt x="12557" y="20"/>
                    </a:lnTo>
                    <a:lnTo>
                      <a:pt x="12364" y="1"/>
                    </a:lnTo>
                    <a:close/>
                  </a:path>
                </a:pathLst>
              </a:custGeom>
              <a:gradFill>
                <a:gsLst>
                  <a:gs pos="0">
                    <a:srgbClr val="8CC396"/>
                  </a:gs>
                  <a:gs pos="100000">
                    <a:srgbClr val="4D7F56"/>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3"/>
              <p:cNvSpPr/>
              <p:nvPr/>
            </p:nvSpPr>
            <p:spPr>
              <a:xfrm>
                <a:off x="-1226950" y="712950"/>
                <a:ext cx="605675" cy="216050"/>
              </a:xfrm>
              <a:custGeom>
                <a:avLst/>
                <a:gdLst/>
                <a:ahLst/>
                <a:cxnLst/>
                <a:rect l="l" t="t" r="r" b="b"/>
                <a:pathLst>
                  <a:path w="24227" h="8642" extrusionOk="0">
                    <a:moveTo>
                      <a:pt x="7292" y="0"/>
                    </a:moveTo>
                    <a:lnTo>
                      <a:pt x="7002" y="58"/>
                    </a:lnTo>
                    <a:lnTo>
                      <a:pt x="6713" y="135"/>
                    </a:lnTo>
                    <a:lnTo>
                      <a:pt x="6424" y="251"/>
                    </a:lnTo>
                    <a:lnTo>
                      <a:pt x="6154" y="386"/>
                    </a:lnTo>
                    <a:lnTo>
                      <a:pt x="5903" y="540"/>
                    </a:lnTo>
                    <a:lnTo>
                      <a:pt x="5652" y="714"/>
                    </a:lnTo>
                    <a:lnTo>
                      <a:pt x="5170" y="1080"/>
                    </a:lnTo>
                    <a:lnTo>
                      <a:pt x="4958" y="1235"/>
                    </a:lnTo>
                    <a:lnTo>
                      <a:pt x="4726" y="1408"/>
                    </a:lnTo>
                    <a:lnTo>
                      <a:pt x="4495" y="1582"/>
                    </a:lnTo>
                    <a:lnTo>
                      <a:pt x="4225" y="1736"/>
                    </a:lnTo>
                    <a:lnTo>
                      <a:pt x="3935" y="1871"/>
                    </a:lnTo>
                    <a:lnTo>
                      <a:pt x="3627" y="1987"/>
                    </a:lnTo>
                    <a:lnTo>
                      <a:pt x="3492" y="2025"/>
                    </a:lnTo>
                    <a:lnTo>
                      <a:pt x="3338" y="2045"/>
                    </a:lnTo>
                    <a:lnTo>
                      <a:pt x="3164" y="2064"/>
                    </a:lnTo>
                    <a:lnTo>
                      <a:pt x="2855" y="2064"/>
                    </a:lnTo>
                    <a:lnTo>
                      <a:pt x="2701" y="2025"/>
                    </a:lnTo>
                    <a:lnTo>
                      <a:pt x="2450" y="1948"/>
                    </a:lnTo>
                    <a:lnTo>
                      <a:pt x="2257" y="1890"/>
                    </a:lnTo>
                    <a:lnTo>
                      <a:pt x="2064" y="1852"/>
                    </a:lnTo>
                    <a:lnTo>
                      <a:pt x="1910" y="1833"/>
                    </a:lnTo>
                    <a:lnTo>
                      <a:pt x="1775" y="1833"/>
                    </a:lnTo>
                    <a:lnTo>
                      <a:pt x="1621" y="1852"/>
                    </a:lnTo>
                    <a:lnTo>
                      <a:pt x="1486" y="1871"/>
                    </a:lnTo>
                    <a:lnTo>
                      <a:pt x="1351" y="1929"/>
                    </a:lnTo>
                    <a:lnTo>
                      <a:pt x="1216" y="1987"/>
                    </a:lnTo>
                    <a:lnTo>
                      <a:pt x="1100" y="2045"/>
                    </a:lnTo>
                    <a:lnTo>
                      <a:pt x="965" y="2122"/>
                    </a:lnTo>
                    <a:lnTo>
                      <a:pt x="753" y="2315"/>
                    </a:lnTo>
                    <a:lnTo>
                      <a:pt x="560" y="2527"/>
                    </a:lnTo>
                    <a:lnTo>
                      <a:pt x="386" y="2778"/>
                    </a:lnTo>
                    <a:lnTo>
                      <a:pt x="271" y="3028"/>
                    </a:lnTo>
                    <a:lnTo>
                      <a:pt x="174" y="3260"/>
                    </a:lnTo>
                    <a:lnTo>
                      <a:pt x="116" y="3511"/>
                    </a:lnTo>
                    <a:lnTo>
                      <a:pt x="58" y="3761"/>
                    </a:lnTo>
                    <a:lnTo>
                      <a:pt x="20" y="4012"/>
                    </a:lnTo>
                    <a:lnTo>
                      <a:pt x="1" y="4282"/>
                    </a:lnTo>
                    <a:lnTo>
                      <a:pt x="1" y="4533"/>
                    </a:lnTo>
                    <a:lnTo>
                      <a:pt x="20" y="4803"/>
                    </a:lnTo>
                    <a:lnTo>
                      <a:pt x="58" y="5073"/>
                    </a:lnTo>
                    <a:lnTo>
                      <a:pt x="116" y="5324"/>
                    </a:lnTo>
                    <a:lnTo>
                      <a:pt x="174" y="5555"/>
                    </a:lnTo>
                    <a:lnTo>
                      <a:pt x="290" y="5806"/>
                    </a:lnTo>
                    <a:lnTo>
                      <a:pt x="406" y="6018"/>
                    </a:lnTo>
                    <a:lnTo>
                      <a:pt x="541" y="6230"/>
                    </a:lnTo>
                    <a:lnTo>
                      <a:pt x="695" y="6423"/>
                    </a:lnTo>
                    <a:lnTo>
                      <a:pt x="888" y="6577"/>
                    </a:lnTo>
                    <a:lnTo>
                      <a:pt x="1081" y="6732"/>
                    </a:lnTo>
                    <a:lnTo>
                      <a:pt x="1293" y="6848"/>
                    </a:lnTo>
                    <a:lnTo>
                      <a:pt x="1524" y="6925"/>
                    </a:lnTo>
                    <a:lnTo>
                      <a:pt x="1737" y="7002"/>
                    </a:lnTo>
                    <a:lnTo>
                      <a:pt x="1968" y="7021"/>
                    </a:lnTo>
                    <a:lnTo>
                      <a:pt x="2200" y="7040"/>
                    </a:lnTo>
                    <a:lnTo>
                      <a:pt x="2412" y="7040"/>
                    </a:lnTo>
                    <a:lnTo>
                      <a:pt x="2643" y="7002"/>
                    </a:lnTo>
                    <a:lnTo>
                      <a:pt x="2875" y="6963"/>
                    </a:lnTo>
                    <a:lnTo>
                      <a:pt x="3106" y="6886"/>
                    </a:lnTo>
                    <a:lnTo>
                      <a:pt x="3338" y="6809"/>
                    </a:lnTo>
                    <a:lnTo>
                      <a:pt x="3550" y="6713"/>
                    </a:lnTo>
                    <a:lnTo>
                      <a:pt x="3762" y="6616"/>
                    </a:lnTo>
                    <a:lnTo>
                      <a:pt x="3974" y="6500"/>
                    </a:lnTo>
                    <a:lnTo>
                      <a:pt x="4167" y="6365"/>
                    </a:lnTo>
                    <a:lnTo>
                      <a:pt x="4553" y="6095"/>
                    </a:lnTo>
                    <a:lnTo>
                      <a:pt x="4977" y="5729"/>
                    </a:lnTo>
                    <a:lnTo>
                      <a:pt x="5401" y="5343"/>
                    </a:lnTo>
                    <a:lnTo>
                      <a:pt x="5826" y="4957"/>
                    </a:lnTo>
                    <a:lnTo>
                      <a:pt x="6250" y="4591"/>
                    </a:lnTo>
                    <a:lnTo>
                      <a:pt x="6482" y="4417"/>
                    </a:lnTo>
                    <a:lnTo>
                      <a:pt x="6694" y="4263"/>
                    </a:lnTo>
                    <a:lnTo>
                      <a:pt x="6925" y="4128"/>
                    </a:lnTo>
                    <a:lnTo>
                      <a:pt x="7176" y="4012"/>
                    </a:lnTo>
                    <a:lnTo>
                      <a:pt x="7272" y="4417"/>
                    </a:lnTo>
                    <a:lnTo>
                      <a:pt x="7369" y="4822"/>
                    </a:lnTo>
                    <a:lnTo>
                      <a:pt x="7465" y="5247"/>
                    </a:lnTo>
                    <a:lnTo>
                      <a:pt x="7600" y="5652"/>
                    </a:lnTo>
                    <a:lnTo>
                      <a:pt x="7755" y="6037"/>
                    </a:lnTo>
                    <a:lnTo>
                      <a:pt x="7928" y="6423"/>
                    </a:lnTo>
                    <a:lnTo>
                      <a:pt x="8140" y="6790"/>
                    </a:lnTo>
                    <a:lnTo>
                      <a:pt x="8372" y="7156"/>
                    </a:lnTo>
                    <a:lnTo>
                      <a:pt x="8642" y="7484"/>
                    </a:lnTo>
                    <a:lnTo>
                      <a:pt x="8950" y="7773"/>
                    </a:lnTo>
                    <a:lnTo>
                      <a:pt x="9278" y="8024"/>
                    </a:lnTo>
                    <a:lnTo>
                      <a:pt x="9606" y="8256"/>
                    </a:lnTo>
                    <a:lnTo>
                      <a:pt x="9973" y="8410"/>
                    </a:lnTo>
                    <a:lnTo>
                      <a:pt x="10146" y="8487"/>
                    </a:lnTo>
                    <a:lnTo>
                      <a:pt x="10320" y="8545"/>
                    </a:lnTo>
                    <a:lnTo>
                      <a:pt x="10513" y="8583"/>
                    </a:lnTo>
                    <a:lnTo>
                      <a:pt x="10686" y="8622"/>
                    </a:lnTo>
                    <a:lnTo>
                      <a:pt x="10879" y="8641"/>
                    </a:lnTo>
                    <a:lnTo>
                      <a:pt x="11072" y="8641"/>
                    </a:lnTo>
                    <a:lnTo>
                      <a:pt x="11304" y="8622"/>
                    </a:lnTo>
                    <a:lnTo>
                      <a:pt x="11535" y="8603"/>
                    </a:lnTo>
                    <a:lnTo>
                      <a:pt x="11786" y="8545"/>
                    </a:lnTo>
                    <a:lnTo>
                      <a:pt x="11998" y="8468"/>
                    </a:lnTo>
                    <a:lnTo>
                      <a:pt x="12229" y="8371"/>
                    </a:lnTo>
                    <a:lnTo>
                      <a:pt x="12422" y="8256"/>
                    </a:lnTo>
                    <a:lnTo>
                      <a:pt x="12635" y="8121"/>
                    </a:lnTo>
                    <a:lnTo>
                      <a:pt x="12808" y="7986"/>
                    </a:lnTo>
                    <a:lnTo>
                      <a:pt x="13001" y="7831"/>
                    </a:lnTo>
                    <a:lnTo>
                      <a:pt x="13175" y="7677"/>
                    </a:lnTo>
                    <a:lnTo>
                      <a:pt x="13503" y="7310"/>
                    </a:lnTo>
                    <a:lnTo>
                      <a:pt x="13811" y="6925"/>
                    </a:lnTo>
                    <a:lnTo>
                      <a:pt x="14100" y="6520"/>
                    </a:lnTo>
                    <a:lnTo>
                      <a:pt x="14390" y="6115"/>
                    </a:lnTo>
                    <a:lnTo>
                      <a:pt x="14756" y="5613"/>
                    </a:lnTo>
                    <a:lnTo>
                      <a:pt x="15123" y="5112"/>
                    </a:lnTo>
                    <a:lnTo>
                      <a:pt x="15316" y="4899"/>
                    </a:lnTo>
                    <a:lnTo>
                      <a:pt x="15451" y="4784"/>
                    </a:lnTo>
                    <a:lnTo>
                      <a:pt x="15605" y="4649"/>
                    </a:lnTo>
                    <a:lnTo>
                      <a:pt x="15798" y="4533"/>
                    </a:lnTo>
                    <a:lnTo>
                      <a:pt x="15991" y="4475"/>
                    </a:lnTo>
                    <a:lnTo>
                      <a:pt x="16087" y="4456"/>
                    </a:lnTo>
                    <a:lnTo>
                      <a:pt x="16299" y="4456"/>
                    </a:lnTo>
                    <a:lnTo>
                      <a:pt x="16396" y="4494"/>
                    </a:lnTo>
                    <a:lnTo>
                      <a:pt x="16492" y="4533"/>
                    </a:lnTo>
                    <a:lnTo>
                      <a:pt x="16569" y="4591"/>
                    </a:lnTo>
                    <a:lnTo>
                      <a:pt x="16724" y="4745"/>
                    </a:lnTo>
                    <a:lnTo>
                      <a:pt x="16859" y="4919"/>
                    </a:lnTo>
                    <a:lnTo>
                      <a:pt x="16974" y="5112"/>
                    </a:lnTo>
                    <a:lnTo>
                      <a:pt x="17071" y="5266"/>
                    </a:lnTo>
                    <a:lnTo>
                      <a:pt x="17225" y="5478"/>
                    </a:lnTo>
                    <a:lnTo>
                      <a:pt x="17379" y="5671"/>
                    </a:lnTo>
                    <a:lnTo>
                      <a:pt x="17553" y="5845"/>
                    </a:lnTo>
                    <a:lnTo>
                      <a:pt x="17746" y="6018"/>
                    </a:lnTo>
                    <a:lnTo>
                      <a:pt x="17939" y="6192"/>
                    </a:lnTo>
                    <a:lnTo>
                      <a:pt x="18151" y="6327"/>
                    </a:lnTo>
                    <a:lnTo>
                      <a:pt x="18363" y="6462"/>
                    </a:lnTo>
                    <a:lnTo>
                      <a:pt x="18595" y="6577"/>
                    </a:lnTo>
                    <a:lnTo>
                      <a:pt x="18826" y="6693"/>
                    </a:lnTo>
                    <a:lnTo>
                      <a:pt x="19058" y="6770"/>
                    </a:lnTo>
                    <a:lnTo>
                      <a:pt x="19308" y="6848"/>
                    </a:lnTo>
                    <a:lnTo>
                      <a:pt x="19559" y="6905"/>
                    </a:lnTo>
                    <a:lnTo>
                      <a:pt x="19791" y="6944"/>
                    </a:lnTo>
                    <a:lnTo>
                      <a:pt x="20061" y="6963"/>
                    </a:lnTo>
                    <a:lnTo>
                      <a:pt x="20311" y="6983"/>
                    </a:lnTo>
                    <a:lnTo>
                      <a:pt x="20562" y="6963"/>
                    </a:lnTo>
                    <a:lnTo>
                      <a:pt x="20813" y="6925"/>
                    </a:lnTo>
                    <a:lnTo>
                      <a:pt x="21064" y="6886"/>
                    </a:lnTo>
                    <a:lnTo>
                      <a:pt x="21295" y="6828"/>
                    </a:lnTo>
                    <a:lnTo>
                      <a:pt x="21546" y="6732"/>
                    </a:lnTo>
                    <a:lnTo>
                      <a:pt x="21777" y="6635"/>
                    </a:lnTo>
                    <a:lnTo>
                      <a:pt x="22009" y="6539"/>
                    </a:lnTo>
                    <a:lnTo>
                      <a:pt x="22221" y="6404"/>
                    </a:lnTo>
                    <a:lnTo>
                      <a:pt x="22433" y="6269"/>
                    </a:lnTo>
                    <a:lnTo>
                      <a:pt x="22626" y="6115"/>
                    </a:lnTo>
                    <a:lnTo>
                      <a:pt x="22819" y="5941"/>
                    </a:lnTo>
                    <a:lnTo>
                      <a:pt x="23012" y="5767"/>
                    </a:lnTo>
                    <a:lnTo>
                      <a:pt x="23166" y="5574"/>
                    </a:lnTo>
                    <a:lnTo>
                      <a:pt x="23340" y="5382"/>
                    </a:lnTo>
                    <a:lnTo>
                      <a:pt x="23475" y="5169"/>
                    </a:lnTo>
                    <a:lnTo>
                      <a:pt x="23590" y="4938"/>
                    </a:lnTo>
                    <a:lnTo>
                      <a:pt x="23706" y="4726"/>
                    </a:lnTo>
                    <a:lnTo>
                      <a:pt x="23822" y="4456"/>
                    </a:lnTo>
                    <a:lnTo>
                      <a:pt x="23957" y="4089"/>
                    </a:lnTo>
                    <a:lnTo>
                      <a:pt x="24092" y="3684"/>
                    </a:lnTo>
                    <a:lnTo>
                      <a:pt x="24150" y="3453"/>
                    </a:lnTo>
                    <a:lnTo>
                      <a:pt x="24188" y="3241"/>
                    </a:lnTo>
                    <a:lnTo>
                      <a:pt x="24208" y="3009"/>
                    </a:lnTo>
                    <a:lnTo>
                      <a:pt x="24227" y="2797"/>
                    </a:lnTo>
                    <a:lnTo>
                      <a:pt x="24208" y="2585"/>
                    </a:lnTo>
                    <a:lnTo>
                      <a:pt x="24150" y="2373"/>
                    </a:lnTo>
                    <a:lnTo>
                      <a:pt x="24073" y="2180"/>
                    </a:lnTo>
                    <a:lnTo>
                      <a:pt x="23957" y="2006"/>
                    </a:lnTo>
                    <a:lnTo>
                      <a:pt x="23803" y="1871"/>
                    </a:lnTo>
                    <a:lnTo>
                      <a:pt x="23725" y="1794"/>
                    </a:lnTo>
                    <a:lnTo>
                      <a:pt x="23610" y="1736"/>
                    </a:lnTo>
                    <a:lnTo>
                      <a:pt x="23243" y="1562"/>
                    </a:lnTo>
                    <a:lnTo>
                      <a:pt x="23050" y="1485"/>
                    </a:lnTo>
                    <a:lnTo>
                      <a:pt x="22857" y="1427"/>
                    </a:lnTo>
                    <a:lnTo>
                      <a:pt x="22664" y="1427"/>
                    </a:lnTo>
                    <a:lnTo>
                      <a:pt x="22472" y="1447"/>
                    </a:lnTo>
                    <a:lnTo>
                      <a:pt x="22259" y="1524"/>
                    </a:lnTo>
                    <a:lnTo>
                      <a:pt x="22047" y="1640"/>
                    </a:lnTo>
                    <a:lnTo>
                      <a:pt x="21816" y="1794"/>
                    </a:lnTo>
                    <a:lnTo>
                      <a:pt x="21604" y="1968"/>
                    </a:lnTo>
                    <a:lnTo>
                      <a:pt x="21179" y="2334"/>
                    </a:lnTo>
                    <a:lnTo>
                      <a:pt x="20909" y="2585"/>
                    </a:lnTo>
                    <a:lnTo>
                      <a:pt x="20639" y="2816"/>
                    </a:lnTo>
                    <a:lnTo>
                      <a:pt x="20466" y="2951"/>
                    </a:lnTo>
                    <a:lnTo>
                      <a:pt x="20273" y="3067"/>
                    </a:lnTo>
                    <a:lnTo>
                      <a:pt x="20080" y="3183"/>
                    </a:lnTo>
                    <a:lnTo>
                      <a:pt x="19868" y="3279"/>
                    </a:lnTo>
                    <a:lnTo>
                      <a:pt x="19636" y="3356"/>
                    </a:lnTo>
                    <a:lnTo>
                      <a:pt x="19405" y="3395"/>
                    </a:lnTo>
                    <a:lnTo>
                      <a:pt x="19173" y="3414"/>
                    </a:lnTo>
                    <a:lnTo>
                      <a:pt x="18942" y="3376"/>
                    </a:lnTo>
                    <a:lnTo>
                      <a:pt x="18826" y="3337"/>
                    </a:lnTo>
                    <a:lnTo>
                      <a:pt x="18691" y="3298"/>
                    </a:lnTo>
                    <a:lnTo>
                      <a:pt x="18460" y="3183"/>
                    </a:lnTo>
                    <a:lnTo>
                      <a:pt x="18247" y="3028"/>
                    </a:lnTo>
                    <a:lnTo>
                      <a:pt x="18016" y="2874"/>
                    </a:lnTo>
                    <a:lnTo>
                      <a:pt x="17765" y="2681"/>
                    </a:lnTo>
                    <a:lnTo>
                      <a:pt x="17495" y="2508"/>
                    </a:lnTo>
                    <a:lnTo>
                      <a:pt x="17341" y="2430"/>
                    </a:lnTo>
                    <a:lnTo>
                      <a:pt x="17206" y="2373"/>
                    </a:lnTo>
                    <a:lnTo>
                      <a:pt x="17052" y="2334"/>
                    </a:lnTo>
                    <a:lnTo>
                      <a:pt x="16897" y="2295"/>
                    </a:lnTo>
                    <a:lnTo>
                      <a:pt x="16685" y="2276"/>
                    </a:lnTo>
                    <a:lnTo>
                      <a:pt x="16492" y="2276"/>
                    </a:lnTo>
                    <a:lnTo>
                      <a:pt x="16126" y="2334"/>
                    </a:lnTo>
                    <a:lnTo>
                      <a:pt x="15644" y="2411"/>
                    </a:lnTo>
                    <a:lnTo>
                      <a:pt x="15161" y="2527"/>
                    </a:lnTo>
                    <a:lnTo>
                      <a:pt x="14679" y="2662"/>
                    </a:lnTo>
                    <a:lnTo>
                      <a:pt x="14197" y="2797"/>
                    </a:lnTo>
                    <a:lnTo>
                      <a:pt x="13985" y="2874"/>
                    </a:lnTo>
                    <a:lnTo>
                      <a:pt x="13271" y="3106"/>
                    </a:lnTo>
                    <a:lnTo>
                      <a:pt x="12924" y="3202"/>
                    </a:lnTo>
                    <a:lnTo>
                      <a:pt x="12577" y="3279"/>
                    </a:lnTo>
                    <a:lnTo>
                      <a:pt x="12229" y="3298"/>
                    </a:lnTo>
                    <a:lnTo>
                      <a:pt x="12075" y="3298"/>
                    </a:lnTo>
                    <a:lnTo>
                      <a:pt x="11902" y="3279"/>
                    </a:lnTo>
                    <a:lnTo>
                      <a:pt x="11747" y="3260"/>
                    </a:lnTo>
                    <a:lnTo>
                      <a:pt x="11593" y="3202"/>
                    </a:lnTo>
                    <a:lnTo>
                      <a:pt x="11439" y="3144"/>
                    </a:lnTo>
                    <a:lnTo>
                      <a:pt x="11304" y="3067"/>
                    </a:lnTo>
                    <a:lnTo>
                      <a:pt x="11149" y="2971"/>
                    </a:lnTo>
                    <a:lnTo>
                      <a:pt x="11034" y="2874"/>
                    </a:lnTo>
                    <a:lnTo>
                      <a:pt x="10918" y="2739"/>
                    </a:lnTo>
                    <a:lnTo>
                      <a:pt x="10802" y="2623"/>
                    </a:lnTo>
                    <a:lnTo>
                      <a:pt x="10590" y="2334"/>
                    </a:lnTo>
                    <a:lnTo>
                      <a:pt x="10397" y="2045"/>
                    </a:lnTo>
                    <a:lnTo>
                      <a:pt x="10262" y="1813"/>
                    </a:lnTo>
                    <a:lnTo>
                      <a:pt x="10069" y="1562"/>
                    </a:lnTo>
                    <a:lnTo>
                      <a:pt x="9838" y="1273"/>
                    </a:lnTo>
                    <a:lnTo>
                      <a:pt x="9548" y="945"/>
                    </a:lnTo>
                    <a:lnTo>
                      <a:pt x="9375" y="791"/>
                    </a:lnTo>
                    <a:lnTo>
                      <a:pt x="9182" y="637"/>
                    </a:lnTo>
                    <a:lnTo>
                      <a:pt x="8989" y="502"/>
                    </a:lnTo>
                    <a:lnTo>
                      <a:pt x="8777" y="367"/>
                    </a:lnTo>
                    <a:lnTo>
                      <a:pt x="8565" y="251"/>
                    </a:lnTo>
                    <a:lnTo>
                      <a:pt x="8333" y="154"/>
                    </a:lnTo>
                    <a:lnTo>
                      <a:pt x="8082" y="77"/>
                    </a:lnTo>
                    <a:lnTo>
                      <a:pt x="7832" y="19"/>
                    </a:lnTo>
                    <a:lnTo>
                      <a:pt x="7562" y="0"/>
                    </a:lnTo>
                    <a:close/>
                  </a:path>
                </a:pathLst>
              </a:custGeom>
              <a:gradFill>
                <a:gsLst>
                  <a:gs pos="0">
                    <a:schemeClr val="lt1"/>
                  </a:gs>
                  <a:gs pos="100000">
                    <a:srgbClr val="B6C9DB"/>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3"/>
              <p:cNvSpPr/>
              <p:nvPr/>
            </p:nvSpPr>
            <p:spPr>
              <a:xfrm>
                <a:off x="-1147875" y="144425"/>
                <a:ext cx="451375" cy="435450"/>
              </a:xfrm>
              <a:custGeom>
                <a:avLst/>
                <a:gdLst/>
                <a:ahLst/>
                <a:cxnLst/>
                <a:rect l="l" t="t" r="r" b="b"/>
                <a:pathLst>
                  <a:path w="18055" h="17418" extrusionOk="0">
                    <a:moveTo>
                      <a:pt x="9259" y="0"/>
                    </a:moveTo>
                    <a:lnTo>
                      <a:pt x="8951" y="39"/>
                    </a:lnTo>
                    <a:lnTo>
                      <a:pt x="8642" y="135"/>
                    </a:lnTo>
                    <a:lnTo>
                      <a:pt x="8334" y="251"/>
                    </a:lnTo>
                    <a:lnTo>
                      <a:pt x="8025" y="405"/>
                    </a:lnTo>
                    <a:lnTo>
                      <a:pt x="7716" y="598"/>
                    </a:lnTo>
                    <a:lnTo>
                      <a:pt x="7427" y="810"/>
                    </a:lnTo>
                    <a:lnTo>
                      <a:pt x="7118" y="1061"/>
                    </a:lnTo>
                    <a:lnTo>
                      <a:pt x="6829" y="1312"/>
                    </a:lnTo>
                    <a:lnTo>
                      <a:pt x="6540" y="1582"/>
                    </a:lnTo>
                    <a:lnTo>
                      <a:pt x="6250" y="1871"/>
                    </a:lnTo>
                    <a:lnTo>
                      <a:pt x="5730" y="2411"/>
                    </a:lnTo>
                    <a:lnTo>
                      <a:pt x="5228" y="3009"/>
                    </a:lnTo>
                    <a:lnTo>
                      <a:pt x="4746" y="3607"/>
                    </a:lnTo>
                    <a:lnTo>
                      <a:pt x="4283" y="4243"/>
                    </a:lnTo>
                    <a:lnTo>
                      <a:pt x="3839" y="4919"/>
                    </a:lnTo>
                    <a:lnTo>
                      <a:pt x="3415" y="5594"/>
                    </a:lnTo>
                    <a:lnTo>
                      <a:pt x="3010" y="6288"/>
                    </a:lnTo>
                    <a:lnTo>
                      <a:pt x="2624" y="7002"/>
                    </a:lnTo>
                    <a:lnTo>
                      <a:pt x="2258" y="7735"/>
                    </a:lnTo>
                    <a:lnTo>
                      <a:pt x="1910" y="8468"/>
                    </a:lnTo>
                    <a:lnTo>
                      <a:pt x="1563" y="9201"/>
                    </a:lnTo>
                    <a:lnTo>
                      <a:pt x="1255" y="9953"/>
                    </a:lnTo>
                    <a:lnTo>
                      <a:pt x="985" y="10686"/>
                    </a:lnTo>
                    <a:lnTo>
                      <a:pt x="715" y="11419"/>
                    </a:lnTo>
                    <a:lnTo>
                      <a:pt x="464" y="12152"/>
                    </a:lnTo>
                    <a:lnTo>
                      <a:pt x="252" y="12865"/>
                    </a:lnTo>
                    <a:lnTo>
                      <a:pt x="136" y="13290"/>
                    </a:lnTo>
                    <a:lnTo>
                      <a:pt x="59" y="13733"/>
                    </a:lnTo>
                    <a:lnTo>
                      <a:pt x="1" y="14177"/>
                    </a:lnTo>
                    <a:lnTo>
                      <a:pt x="1" y="14389"/>
                    </a:lnTo>
                    <a:lnTo>
                      <a:pt x="20" y="14601"/>
                    </a:lnTo>
                    <a:lnTo>
                      <a:pt x="40" y="14814"/>
                    </a:lnTo>
                    <a:lnTo>
                      <a:pt x="78" y="15026"/>
                    </a:lnTo>
                    <a:lnTo>
                      <a:pt x="136" y="15219"/>
                    </a:lnTo>
                    <a:lnTo>
                      <a:pt x="213" y="15392"/>
                    </a:lnTo>
                    <a:lnTo>
                      <a:pt x="310" y="15566"/>
                    </a:lnTo>
                    <a:lnTo>
                      <a:pt x="445" y="15720"/>
                    </a:lnTo>
                    <a:lnTo>
                      <a:pt x="580" y="15855"/>
                    </a:lnTo>
                    <a:lnTo>
                      <a:pt x="753" y="15971"/>
                    </a:lnTo>
                    <a:lnTo>
                      <a:pt x="888" y="16067"/>
                    </a:lnTo>
                    <a:lnTo>
                      <a:pt x="1042" y="16125"/>
                    </a:lnTo>
                    <a:lnTo>
                      <a:pt x="1216" y="16164"/>
                    </a:lnTo>
                    <a:lnTo>
                      <a:pt x="1370" y="16183"/>
                    </a:lnTo>
                    <a:lnTo>
                      <a:pt x="1525" y="16202"/>
                    </a:lnTo>
                    <a:lnTo>
                      <a:pt x="1698" y="16183"/>
                    </a:lnTo>
                    <a:lnTo>
                      <a:pt x="1853" y="16164"/>
                    </a:lnTo>
                    <a:lnTo>
                      <a:pt x="2026" y="16125"/>
                    </a:lnTo>
                    <a:lnTo>
                      <a:pt x="2354" y="16029"/>
                    </a:lnTo>
                    <a:lnTo>
                      <a:pt x="2682" y="15874"/>
                    </a:lnTo>
                    <a:lnTo>
                      <a:pt x="2971" y="15701"/>
                    </a:lnTo>
                    <a:lnTo>
                      <a:pt x="3261" y="15489"/>
                    </a:lnTo>
                    <a:lnTo>
                      <a:pt x="3511" y="15276"/>
                    </a:lnTo>
                    <a:lnTo>
                      <a:pt x="3781" y="15045"/>
                    </a:lnTo>
                    <a:lnTo>
                      <a:pt x="4283" y="14582"/>
                    </a:lnTo>
                    <a:lnTo>
                      <a:pt x="4553" y="14370"/>
                    </a:lnTo>
                    <a:lnTo>
                      <a:pt x="4823" y="14158"/>
                    </a:lnTo>
                    <a:lnTo>
                      <a:pt x="5093" y="13984"/>
                    </a:lnTo>
                    <a:lnTo>
                      <a:pt x="5402" y="13849"/>
                    </a:lnTo>
                    <a:lnTo>
                      <a:pt x="5537" y="14505"/>
                    </a:lnTo>
                    <a:lnTo>
                      <a:pt x="5633" y="14814"/>
                    </a:lnTo>
                    <a:lnTo>
                      <a:pt x="5730" y="15141"/>
                    </a:lnTo>
                    <a:lnTo>
                      <a:pt x="5845" y="15450"/>
                    </a:lnTo>
                    <a:lnTo>
                      <a:pt x="5980" y="15759"/>
                    </a:lnTo>
                    <a:lnTo>
                      <a:pt x="6135" y="16048"/>
                    </a:lnTo>
                    <a:lnTo>
                      <a:pt x="6328" y="16318"/>
                    </a:lnTo>
                    <a:lnTo>
                      <a:pt x="6540" y="16588"/>
                    </a:lnTo>
                    <a:lnTo>
                      <a:pt x="6790" y="16820"/>
                    </a:lnTo>
                    <a:lnTo>
                      <a:pt x="7060" y="17012"/>
                    </a:lnTo>
                    <a:lnTo>
                      <a:pt x="7350" y="17186"/>
                    </a:lnTo>
                    <a:lnTo>
                      <a:pt x="7504" y="17244"/>
                    </a:lnTo>
                    <a:lnTo>
                      <a:pt x="7658" y="17302"/>
                    </a:lnTo>
                    <a:lnTo>
                      <a:pt x="7813" y="17360"/>
                    </a:lnTo>
                    <a:lnTo>
                      <a:pt x="7967" y="17379"/>
                    </a:lnTo>
                    <a:lnTo>
                      <a:pt x="8141" y="17398"/>
                    </a:lnTo>
                    <a:lnTo>
                      <a:pt x="8295" y="17417"/>
                    </a:lnTo>
                    <a:lnTo>
                      <a:pt x="8469" y="17398"/>
                    </a:lnTo>
                    <a:lnTo>
                      <a:pt x="8623" y="17379"/>
                    </a:lnTo>
                    <a:lnTo>
                      <a:pt x="8854" y="17321"/>
                    </a:lnTo>
                    <a:lnTo>
                      <a:pt x="9066" y="17244"/>
                    </a:lnTo>
                    <a:lnTo>
                      <a:pt x="9259" y="17128"/>
                    </a:lnTo>
                    <a:lnTo>
                      <a:pt x="9452" y="17012"/>
                    </a:lnTo>
                    <a:lnTo>
                      <a:pt x="9626" y="16877"/>
                    </a:lnTo>
                    <a:lnTo>
                      <a:pt x="9799" y="16704"/>
                    </a:lnTo>
                    <a:lnTo>
                      <a:pt x="9973" y="16550"/>
                    </a:lnTo>
                    <a:lnTo>
                      <a:pt x="10127" y="16357"/>
                    </a:lnTo>
                    <a:lnTo>
                      <a:pt x="10417" y="15971"/>
                    </a:lnTo>
                    <a:lnTo>
                      <a:pt x="10706" y="15566"/>
                    </a:lnTo>
                    <a:lnTo>
                      <a:pt x="10995" y="15161"/>
                    </a:lnTo>
                    <a:lnTo>
                      <a:pt x="11285" y="14775"/>
                    </a:lnTo>
                    <a:lnTo>
                      <a:pt x="11381" y="14659"/>
                    </a:lnTo>
                    <a:lnTo>
                      <a:pt x="11516" y="14524"/>
                    </a:lnTo>
                    <a:lnTo>
                      <a:pt x="11632" y="14428"/>
                    </a:lnTo>
                    <a:lnTo>
                      <a:pt x="11786" y="14331"/>
                    </a:lnTo>
                    <a:lnTo>
                      <a:pt x="11921" y="14273"/>
                    </a:lnTo>
                    <a:lnTo>
                      <a:pt x="12075" y="14235"/>
                    </a:lnTo>
                    <a:lnTo>
                      <a:pt x="12230" y="14216"/>
                    </a:lnTo>
                    <a:lnTo>
                      <a:pt x="12384" y="14254"/>
                    </a:lnTo>
                    <a:lnTo>
                      <a:pt x="12481" y="14312"/>
                    </a:lnTo>
                    <a:lnTo>
                      <a:pt x="12558" y="14370"/>
                    </a:lnTo>
                    <a:lnTo>
                      <a:pt x="12635" y="14447"/>
                    </a:lnTo>
                    <a:lnTo>
                      <a:pt x="12712" y="14524"/>
                    </a:lnTo>
                    <a:lnTo>
                      <a:pt x="12828" y="14717"/>
                    </a:lnTo>
                    <a:lnTo>
                      <a:pt x="12943" y="14891"/>
                    </a:lnTo>
                    <a:lnTo>
                      <a:pt x="13059" y="15045"/>
                    </a:lnTo>
                    <a:lnTo>
                      <a:pt x="13175" y="15199"/>
                    </a:lnTo>
                    <a:lnTo>
                      <a:pt x="13310" y="15334"/>
                    </a:lnTo>
                    <a:lnTo>
                      <a:pt x="13445" y="15450"/>
                    </a:lnTo>
                    <a:lnTo>
                      <a:pt x="13580" y="15566"/>
                    </a:lnTo>
                    <a:lnTo>
                      <a:pt x="13734" y="15682"/>
                    </a:lnTo>
                    <a:lnTo>
                      <a:pt x="13889" y="15778"/>
                    </a:lnTo>
                    <a:lnTo>
                      <a:pt x="14062" y="15855"/>
                    </a:lnTo>
                    <a:lnTo>
                      <a:pt x="14216" y="15932"/>
                    </a:lnTo>
                    <a:lnTo>
                      <a:pt x="14390" y="16009"/>
                    </a:lnTo>
                    <a:lnTo>
                      <a:pt x="14583" y="16048"/>
                    </a:lnTo>
                    <a:lnTo>
                      <a:pt x="14757" y="16087"/>
                    </a:lnTo>
                    <a:lnTo>
                      <a:pt x="14949" y="16125"/>
                    </a:lnTo>
                    <a:lnTo>
                      <a:pt x="15123" y="16144"/>
                    </a:lnTo>
                    <a:lnTo>
                      <a:pt x="15490" y="16144"/>
                    </a:lnTo>
                    <a:lnTo>
                      <a:pt x="15682" y="16125"/>
                    </a:lnTo>
                    <a:lnTo>
                      <a:pt x="15856" y="16087"/>
                    </a:lnTo>
                    <a:lnTo>
                      <a:pt x="16049" y="16029"/>
                    </a:lnTo>
                    <a:lnTo>
                      <a:pt x="16222" y="15971"/>
                    </a:lnTo>
                    <a:lnTo>
                      <a:pt x="16396" y="15913"/>
                    </a:lnTo>
                    <a:lnTo>
                      <a:pt x="16550" y="15817"/>
                    </a:lnTo>
                    <a:lnTo>
                      <a:pt x="16724" y="15720"/>
                    </a:lnTo>
                    <a:lnTo>
                      <a:pt x="16878" y="15624"/>
                    </a:lnTo>
                    <a:lnTo>
                      <a:pt x="17013" y="15508"/>
                    </a:lnTo>
                    <a:lnTo>
                      <a:pt x="17148" y="15392"/>
                    </a:lnTo>
                    <a:lnTo>
                      <a:pt x="17283" y="15257"/>
                    </a:lnTo>
                    <a:lnTo>
                      <a:pt x="17418" y="15122"/>
                    </a:lnTo>
                    <a:lnTo>
                      <a:pt x="17534" y="14968"/>
                    </a:lnTo>
                    <a:lnTo>
                      <a:pt x="17631" y="14814"/>
                    </a:lnTo>
                    <a:lnTo>
                      <a:pt x="17727" y="14659"/>
                    </a:lnTo>
                    <a:lnTo>
                      <a:pt x="17804" y="14486"/>
                    </a:lnTo>
                    <a:lnTo>
                      <a:pt x="17920" y="14196"/>
                    </a:lnTo>
                    <a:lnTo>
                      <a:pt x="17997" y="13888"/>
                    </a:lnTo>
                    <a:lnTo>
                      <a:pt x="18036" y="13579"/>
                    </a:lnTo>
                    <a:lnTo>
                      <a:pt x="18055" y="13251"/>
                    </a:lnTo>
                    <a:lnTo>
                      <a:pt x="18036" y="12943"/>
                    </a:lnTo>
                    <a:lnTo>
                      <a:pt x="17997" y="12634"/>
                    </a:lnTo>
                    <a:lnTo>
                      <a:pt x="17939" y="12306"/>
                    </a:lnTo>
                    <a:lnTo>
                      <a:pt x="17843" y="11997"/>
                    </a:lnTo>
                    <a:lnTo>
                      <a:pt x="17746" y="11670"/>
                    </a:lnTo>
                    <a:lnTo>
                      <a:pt x="17631" y="11361"/>
                    </a:lnTo>
                    <a:lnTo>
                      <a:pt x="17495" y="11052"/>
                    </a:lnTo>
                    <a:lnTo>
                      <a:pt x="17341" y="10744"/>
                    </a:lnTo>
                    <a:lnTo>
                      <a:pt x="17013" y="10146"/>
                    </a:lnTo>
                    <a:lnTo>
                      <a:pt x="16666" y="9567"/>
                    </a:lnTo>
                    <a:lnTo>
                      <a:pt x="16377" y="9066"/>
                    </a:lnTo>
                    <a:lnTo>
                      <a:pt x="16068" y="8545"/>
                    </a:lnTo>
                    <a:lnTo>
                      <a:pt x="15432" y="7407"/>
                    </a:lnTo>
                    <a:lnTo>
                      <a:pt x="14795" y="6211"/>
                    </a:lnTo>
                    <a:lnTo>
                      <a:pt x="14120" y="5015"/>
                    </a:lnTo>
                    <a:lnTo>
                      <a:pt x="13773" y="4417"/>
                    </a:lnTo>
                    <a:lnTo>
                      <a:pt x="13426" y="3819"/>
                    </a:lnTo>
                    <a:lnTo>
                      <a:pt x="13059" y="3240"/>
                    </a:lnTo>
                    <a:lnTo>
                      <a:pt x="12693" y="2700"/>
                    </a:lnTo>
                    <a:lnTo>
                      <a:pt x="12326" y="2180"/>
                    </a:lnTo>
                    <a:lnTo>
                      <a:pt x="11940" y="1678"/>
                    </a:lnTo>
                    <a:lnTo>
                      <a:pt x="11555" y="1234"/>
                    </a:lnTo>
                    <a:lnTo>
                      <a:pt x="11169" y="810"/>
                    </a:lnTo>
                    <a:lnTo>
                      <a:pt x="10995" y="675"/>
                    </a:lnTo>
                    <a:lnTo>
                      <a:pt x="10841" y="540"/>
                    </a:lnTo>
                    <a:lnTo>
                      <a:pt x="10687" y="424"/>
                    </a:lnTo>
                    <a:lnTo>
                      <a:pt x="10513" y="328"/>
                    </a:lnTo>
                    <a:lnTo>
                      <a:pt x="10359" y="231"/>
                    </a:lnTo>
                    <a:lnTo>
                      <a:pt x="10204" y="154"/>
                    </a:lnTo>
                    <a:lnTo>
                      <a:pt x="10050" y="96"/>
                    </a:lnTo>
                    <a:lnTo>
                      <a:pt x="9896" y="58"/>
                    </a:lnTo>
                    <a:lnTo>
                      <a:pt x="9722" y="19"/>
                    </a:lnTo>
                    <a:lnTo>
                      <a:pt x="9568" y="0"/>
                    </a:lnTo>
                    <a:close/>
                  </a:path>
                </a:pathLst>
              </a:custGeom>
              <a:gradFill>
                <a:gsLst>
                  <a:gs pos="0">
                    <a:srgbClr val="8CC396"/>
                  </a:gs>
                  <a:gs pos="100000">
                    <a:srgbClr val="4D7F56"/>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3"/>
              <p:cNvSpPr/>
              <p:nvPr/>
            </p:nvSpPr>
            <p:spPr>
              <a:xfrm>
                <a:off x="-1152200" y="409625"/>
                <a:ext cx="459075" cy="173625"/>
              </a:xfrm>
              <a:custGeom>
                <a:avLst/>
                <a:gdLst/>
                <a:ahLst/>
                <a:cxnLst/>
                <a:rect l="l" t="t" r="r" b="b"/>
                <a:pathLst>
                  <a:path w="18363" h="6945" extrusionOk="0">
                    <a:moveTo>
                      <a:pt x="10165" y="1"/>
                    </a:moveTo>
                    <a:lnTo>
                      <a:pt x="9972" y="39"/>
                    </a:lnTo>
                    <a:lnTo>
                      <a:pt x="9799" y="97"/>
                    </a:lnTo>
                    <a:lnTo>
                      <a:pt x="9625" y="174"/>
                    </a:lnTo>
                    <a:lnTo>
                      <a:pt x="9297" y="329"/>
                    </a:lnTo>
                    <a:lnTo>
                      <a:pt x="8989" y="502"/>
                    </a:lnTo>
                    <a:lnTo>
                      <a:pt x="8391" y="869"/>
                    </a:lnTo>
                    <a:lnTo>
                      <a:pt x="7870" y="1177"/>
                    </a:lnTo>
                    <a:lnTo>
                      <a:pt x="7619" y="1332"/>
                    </a:lnTo>
                    <a:lnTo>
                      <a:pt x="7349" y="1467"/>
                    </a:lnTo>
                    <a:lnTo>
                      <a:pt x="7098" y="1582"/>
                    </a:lnTo>
                    <a:lnTo>
                      <a:pt x="6828" y="1659"/>
                    </a:lnTo>
                    <a:lnTo>
                      <a:pt x="6558" y="1717"/>
                    </a:lnTo>
                    <a:lnTo>
                      <a:pt x="6269" y="1756"/>
                    </a:lnTo>
                    <a:lnTo>
                      <a:pt x="6018" y="1756"/>
                    </a:lnTo>
                    <a:lnTo>
                      <a:pt x="5768" y="1717"/>
                    </a:lnTo>
                    <a:lnTo>
                      <a:pt x="5517" y="1659"/>
                    </a:lnTo>
                    <a:lnTo>
                      <a:pt x="5266" y="1602"/>
                    </a:lnTo>
                    <a:lnTo>
                      <a:pt x="5015" y="1505"/>
                    </a:lnTo>
                    <a:lnTo>
                      <a:pt x="4765" y="1409"/>
                    </a:lnTo>
                    <a:lnTo>
                      <a:pt x="4263" y="1216"/>
                    </a:lnTo>
                    <a:lnTo>
                      <a:pt x="3665" y="965"/>
                    </a:lnTo>
                    <a:lnTo>
                      <a:pt x="3357" y="849"/>
                    </a:lnTo>
                    <a:lnTo>
                      <a:pt x="3067" y="753"/>
                    </a:lnTo>
                    <a:lnTo>
                      <a:pt x="2739" y="695"/>
                    </a:lnTo>
                    <a:lnTo>
                      <a:pt x="2431" y="656"/>
                    </a:lnTo>
                    <a:lnTo>
                      <a:pt x="2122" y="656"/>
                    </a:lnTo>
                    <a:lnTo>
                      <a:pt x="1948" y="695"/>
                    </a:lnTo>
                    <a:lnTo>
                      <a:pt x="1794" y="714"/>
                    </a:lnTo>
                    <a:lnTo>
                      <a:pt x="1563" y="791"/>
                    </a:lnTo>
                    <a:lnTo>
                      <a:pt x="1351" y="907"/>
                    </a:lnTo>
                    <a:lnTo>
                      <a:pt x="1138" y="1042"/>
                    </a:lnTo>
                    <a:lnTo>
                      <a:pt x="945" y="1216"/>
                    </a:lnTo>
                    <a:lnTo>
                      <a:pt x="753" y="1428"/>
                    </a:lnTo>
                    <a:lnTo>
                      <a:pt x="579" y="1659"/>
                    </a:lnTo>
                    <a:lnTo>
                      <a:pt x="425" y="1930"/>
                    </a:lnTo>
                    <a:lnTo>
                      <a:pt x="290" y="2219"/>
                    </a:lnTo>
                    <a:lnTo>
                      <a:pt x="213" y="2431"/>
                    </a:lnTo>
                    <a:lnTo>
                      <a:pt x="135" y="2643"/>
                    </a:lnTo>
                    <a:lnTo>
                      <a:pt x="77" y="2875"/>
                    </a:lnTo>
                    <a:lnTo>
                      <a:pt x="39" y="3106"/>
                    </a:lnTo>
                    <a:lnTo>
                      <a:pt x="0" y="3338"/>
                    </a:lnTo>
                    <a:lnTo>
                      <a:pt x="0" y="3569"/>
                    </a:lnTo>
                    <a:lnTo>
                      <a:pt x="0" y="3820"/>
                    </a:lnTo>
                    <a:lnTo>
                      <a:pt x="20" y="4032"/>
                    </a:lnTo>
                    <a:lnTo>
                      <a:pt x="58" y="4263"/>
                    </a:lnTo>
                    <a:lnTo>
                      <a:pt x="97" y="4476"/>
                    </a:lnTo>
                    <a:lnTo>
                      <a:pt x="174" y="4688"/>
                    </a:lnTo>
                    <a:lnTo>
                      <a:pt x="270" y="4881"/>
                    </a:lnTo>
                    <a:lnTo>
                      <a:pt x="386" y="5054"/>
                    </a:lnTo>
                    <a:lnTo>
                      <a:pt x="521" y="5209"/>
                    </a:lnTo>
                    <a:lnTo>
                      <a:pt x="675" y="5363"/>
                    </a:lnTo>
                    <a:lnTo>
                      <a:pt x="849" y="5498"/>
                    </a:lnTo>
                    <a:lnTo>
                      <a:pt x="1003" y="5575"/>
                    </a:lnTo>
                    <a:lnTo>
                      <a:pt x="1177" y="5652"/>
                    </a:lnTo>
                    <a:lnTo>
                      <a:pt x="1351" y="5691"/>
                    </a:lnTo>
                    <a:lnTo>
                      <a:pt x="1524" y="5729"/>
                    </a:lnTo>
                    <a:lnTo>
                      <a:pt x="1871" y="5729"/>
                    </a:lnTo>
                    <a:lnTo>
                      <a:pt x="2045" y="5710"/>
                    </a:lnTo>
                    <a:lnTo>
                      <a:pt x="2238" y="5671"/>
                    </a:lnTo>
                    <a:lnTo>
                      <a:pt x="2411" y="5614"/>
                    </a:lnTo>
                    <a:lnTo>
                      <a:pt x="2585" y="5556"/>
                    </a:lnTo>
                    <a:lnTo>
                      <a:pt x="2913" y="5401"/>
                    </a:lnTo>
                    <a:lnTo>
                      <a:pt x="3221" y="5209"/>
                    </a:lnTo>
                    <a:lnTo>
                      <a:pt x="3511" y="4996"/>
                    </a:lnTo>
                    <a:lnTo>
                      <a:pt x="3858" y="4726"/>
                    </a:lnTo>
                    <a:lnTo>
                      <a:pt x="4167" y="4437"/>
                    </a:lnTo>
                    <a:lnTo>
                      <a:pt x="4475" y="4148"/>
                    </a:lnTo>
                    <a:lnTo>
                      <a:pt x="4803" y="3878"/>
                    </a:lnTo>
                    <a:lnTo>
                      <a:pt x="5131" y="3627"/>
                    </a:lnTo>
                    <a:lnTo>
                      <a:pt x="5305" y="3530"/>
                    </a:lnTo>
                    <a:lnTo>
                      <a:pt x="5478" y="3434"/>
                    </a:lnTo>
                    <a:lnTo>
                      <a:pt x="5613" y="4051"/>
                    </a:lnTo>
                    <a:lnTo>
                      <a:pt x="5690" y="4360"/>
                    </a:lnTo>
                    <a:lnTo>
                      <a:pt x="5806" y="4668"/>
                    </a:lnTo>
                    <a:lnTo>
                      <a:pt x="5922" y="4958"/>
                    </a:lnTo>
                    <a:lnTo>
                      <a:pt x="6057" y="5247"/>
                    </a:lnTo>
                    <a:lnTo>
                      <a:pt x="6211" y="5536"/>
                    </a:lnTo>
                    <a:lnTo>
                      <a:pt x="6385" y="5806"/>
                    </a:lnTo>
                    <a:lnTo>
                      <a:pt x="6597" y="6057"/>
                    </a:lnTo>
                    <a:lnTo>
                      <a:pt x="6828" y="6289"/>
                    </a:lnTo>
                    <a:lnTo>
                      <a:pt x="7079" y="6482"/>
                    </a:lnTo>
                    <a:lnTo>
                      <a:pt x="7330" y="6636"/>
                    </a:lnTo>
                    <a:lnTo>
                      <a:pt x="7600" y="6771"/>
                    </a:lnTo>
                    <a:lnTo>
                      <a:pt x="7889" y="6867"/>
                    </a:lnTo>
                    <a:lnTo>
                      <a:pt x="8179" y="6925"/>
                    </a:lnTo>
                    <a:lnTo>
                      <a:pt x="8449" y="6945"/>
                    </a:lnTo>
                    <a:lnTo>
                      <a:pt x="8642" y="6945"/>
                    </a:lnTo>
                    <a:lnTo>
                      <a:pt x="8815" y="6906"/>
                    </a:lnTo>
                    <a:lnTo>
                      <a:pt x="9008" y="6867"/>
                    </a:lnTo>
                    <a:lnTo>
                      <a:pt x="9182" y="6809"/>
                    </a:lnTo>
                    <a:lnTo>
                      <a:pt x="9355" y="6732"/>
                    </a:lnTo>
                    <a:lnTo>
                      <a:pt x="9510" y="6655"/>
                    </a:lnTo>
                    <a:lnTo>
                      <a:pt x="9664" y="6559"/>
                    </a:lnTo>
                    <a:lnTo>
                      <a:pt x="9799" y="6443"/>
                    </a:lnTo>
                    <a:lnTo>
                      <a:pt x="10088" y="6212"/>
                    </a:lnTo>
                    <a:lnTo>
                      <a:pt x="10339" y="5922"/>
                    </a:lnTo>
                    <a:lnTo>
                      <a:pt x="10570" y="5633"/>
                    </a:lnTo>
                    <a:lnTo>
                      <a:pt x="11014" y="5016"/>
                    </a:lnTo>
                    <a:lnTo>
                      <a:pt x="11284" y="4630"/>
                    </a:lnTo>
                    <a:lnTo>
                      <a:pt x="11573" y="4263"/>
                    </a:lnTo>
                    <a:lnTo>
                      <a:pt x="11708" y="4109"/>
                    </a:lnTo>
                    <a:lnTo>
                      <a:pt x="11805" y="3993"/>
                    </a:lnTo>
                    <a:lnTo>
                      <a:pt x="11921" y="3916"/>
                    </a:lnTo>
                    <a:lnTo>
                      <a:pt x="12056" y="3839"/>
                    </a:lnTo>
                    <a:lnTo>
                      <a:pt x="12210" y="3781"/>
                    </a:lnTo>
                    <a:lnTo>
                      <a:pt x="12345" y="3762"/>
                    </a:lnTo>
                    <a:lnTo>
                      <a:pt x="12422" y="3762"/>
                    </a:lnTo>
                    <a:lnTo>
                      <a:pt x="12499" y="3781"/>
                    </a:lnTo>
                    <a:lnTo>
                      <a:pt x="12615" y="3858"/>
                    </a:lnTo>
                    <a:lnTo>
                      <a:pt x="12731" y="3974"/>
                    </a:lnTo>
                    <a:lnTo>
                      <a:pt x="12827" y="4109"/>
                    </a:lnTo>
                    <a:lnTo>
                      <a:pt x="12924" y="4244"/>
                    </a:lnTo>
                    <a:lnTo>
                      <a:pt x="13001" y="4360"/>
                    </a:lnTo>
                    <a:lnTo>
                      <a:pt x="13116" y="4533"/>
                    </a:lnTo>
                    <a:lnTo>
                      <a:pt x="13232" y="4668"/>
                    </a:lnTo>
                    <a:lnTo>
                      <a:pt x="13367" y="4823"/>
                    </a:lnTo>
                    <a:lnTo>
                      <a:pt x="13521" y="4958"/>
                    </a:lnTo>
                    <a:lnTo>
                      <a:pt x="13676" y="5074"/>
                    </a:lnTo>
                    <a:lnTo>
                      <a:pt x="13830" y="5189"/>
                    </a:lnTo>
                    <a:lnTo>
                      <a:pt x="13984" y="5286"/>
                    </a:lnTo>
                    <a:lnTo>
                      <a:pt x="14158" y="5382"/>
                    </a:lnTo>
                    <a:lnTo>
                      <a:pt x="14351" y="5459"/>
                    </a:lnTo>
                    <a:lnTo>
                      <a:pt x="14524" y="5517"/>
                    </a:lnTo>
                    <a:lnTo>
                      <a:pt x="14717" y="5575"/>
                    </a:lnTo>
                    <a:lnTo>
                      <a:pt x="14910" y="5633"/>
                    </a:lnTo>
                    <a:lnTo>
                      <a:pt x="15103" y="5652"/>
                    </a:lnTo>
                    <a:lnTo>
                      <a:pt x="15296" y="5671"/>
                    </a:lnTo>
                    <a:lnTo>
                      <a:pt x="15489" y="5691"/>
                    </a:lnTo>
                    <a:lnTo>
                      <a:pt x="15682" y="5671"/>
                    </a:lnTo>
                    <a:lnTo>
                      <a:pt x="15971" y="5633"/>
                    </a:lnTo>
                    <a:lnTo>
                      <a:pt x="16299" y="5536"/>
                    </a:lnTo>
                    <a:lnTo>
                      <a:pt x="16646" y="5401"/>
                    </a:lnTo>
                    <a:lnTo>
                      <a:pt x="16974" y="5228"/>
                    </a:lnTo>
                    <a:lnTo>
                      <a:pt x="17302" y="5016"/>
                    </a:lnTo>
                    <a:lnTo>
                      <a:pt x="17611" y="4784"/>
                    </a:lnTo>
                    <a:lnTo>
                      <a:pt x="17746" y="4649"/>
                    </a:lnTo>
                    <a:lnTo>
                      <a:pt x="17881" y="4514"/>
                    </a:lnTo>
                    <a:lnTo>
                      <a:pt x="17996" y="4379"/>
                    </a:lnTo>
                    <a:lnTo>
                      <a:pt x="18093" y="4225"/>
                    </a:lnTo>
                    <a:lnTo>
                      <a:pt x="18189" y="4071"/>
                    </a:lnTo>
                    <a:lnTo>
                      <a:pt x="18266" y="3916"/>
                    </a:lnTo>
                    <a:lnTo>
                      <a:pt x="18324" y="3762"/>
                    </a:lnTo>
                    <a:lnTo>
                      <a:pt x="18363" y="3608"/>
                    </a:lnTo>
                    <a:lnTo>
                      <a:pt x="18363" y="3453"/>
                    </a:lnTo>
                    <a:lnTo>
                      <a:pt x="18363" y="3280"/>
                    </a:lnTo>
                    <a:lnTo>
                      <a:pt x="18344" y="3125"/>
                    </a:lnTo>
                    <a:lnTo>
                      <a:pt x="18305" y="2990"/>
                    </a:lnTo>
                    <a:lnTo>
                      <a:pt x="18209" y="2759"/>
                    </a:lnTo>
                    <a:lnTo>
                      <a:pt x="18074" y="2566"/>
                    </a:lnTo>
                    <a:lnTo>
                      <a:pt x="17939" y="2373"/>
                    </a:lnTo>
                    <a:lnTo>
                      <a:pt x="17765" y="2219"/>
                    </a:lnTo>
                    <a:lnTo>
                      <a:pt x="17591" y="2084"/>
                    </a:lnTo>
                    <a:lnTo>
                      <a:pt x="17418" y="1968"/>
                    </a:lnTo>
                    <a:lnTo>
                      <a:pt x="17225" y="1852"/>
                    </a:lnTo>
                    <a:lnTo>
                      <a:pt x="17051" y="1775"/>
                    </a:lnTo>
                    <a:lnTo>
                      <a:pt x="16743" y="1640"/>
                    </a:lnTo>
                    <a:lnTo>
                      <a:pt x="16415" y="1524"/>
                    </a:lnTo>
                    <a:lnTo>
                      <a:pt x="16087" y="1447"/>
                    </a:lnTo>
                    <a:lnTo>
                      <a:pt x="15759" y="1370"/>
                    </a:lnTo>
                    <a:lnTo>
                      <a:pt x="15084" y="1254"/>
                    </a:lnTo>
                    <a:lnTo>
                      <a:pt x="14428" y="1177"/>
                    </a:lnTo>
                    <a:lnTo>
                      <a:pt x="13734" y="1100"/>
                    </a:lnTo>
                    <a:lnTo>
                      <a:pt x="13386" y="1042"/>
                    </a:lnTo>
                    <a:lnTo>
                      <a:pt x="13039" y="984"/>
                    </a:lnTo>
                    <a:lnTo>
                      <a:pt x="12692" y="907"/>
                    </a:lnTo>
                    <a:lnTo>
                      <a:pt x="12364" y="811"/>
                    </a:lnTo>
                    <a:lnTo>
                      <a:pt x="12036" y="676"/>
                    </a:lnTo>
                    <a:lnTo>
                      <a:pt x="11728" y="541"/>
                    </a:lnTo>
                    <a:lnTo>
                      <a:pt x="11458" y="386"/>
                    </a:lnTo>
                    <a:lnTo>
                      <a:pt x="11207" y="251"/>
                    </a:lnTo>
                    <a:lnTo>
                      <a:pt x="10956" y="116"/>
                    </a:lnTo>
                    <a:lnTo>
                      <a:pt x="10821" y="78"/>
                    </a:lnTo>
                    <a:lnTo>
                      <a:pt x="10667" y="39"/>
                    </a:lnTo>
                    <a:lnTo>
                      <a:pt x="10532" y="1"/>
                    </a:lnTo>
                    <a:close/>
                  </a:path>
                </a:pathLst>
              </a:custGeom>
              <a:gradFill>
                <a:gsLst>
                  <a:gs pos="0">
                    <a:schemeClr val="lt1"/>
                  </a:gs>
                  <a:gs pos="100000">
                    <a:srgbClr val="B6C9DB"/>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67" name="Google Shape;167;p3"/>
          <p:cNvGrpSpPr/>
          <p:nvPr/>
        </p:nvGrpSpPr>
        <p:grpSpPr>
          <a:xfrm>
            <a:off x="6709970" y="4047864"/>
            <a:ext cx="274236" cy="485789"/>
            <a:chOff x="11698550" y="1830825"/>
            <a:chExt cx="810150" cy="1435124"/>
          </a:xfrm>
        </p:grpSpPr>
        <p:pic>
          <p:nvPicPr>
            <p:cNvPr id="168" name="Google Shape;168;p3"/>
            <p:cNvPicPr preferRelativeResize="0"/>
            <p:nvPr/>
          </p:nvPicPr>
          <p:blipFill>
            <a:blip r:embed="rId4">
              <a:alphaModFix amt="45000"/>
            </a:blip>
            <a:stretch>
              <a:fillRect/>
            </a:stretch>
          </p:blipFill>
          <p:spPr>
            <a:xfrm>
              <a:off x="11846088" y="3150614"/>
              <a:ext cx="549414" cy="115335"/>
            </a:xfrm>
            <a:prstGeom prst="rect">
              <a:avLst/>
            </a:prstGeom>
            <a:noFill/>
            <a:ln>
              <a:noFill/>
            </a:ln>
          </p:spPr>
        </p:pic>
        <p:grpSp>
          <p:nvGrpSpPr>
            <p:cNvPr id="169" name="Google Shape;169;p3"/>
            <p:cNvGrpSpPr/>
            <p:nvPr/>
          </p:nvGrpSpPr>
          <p:grpSpPr>
            <a:xfrm>
              <a:off x="11698550" y="1830825"/>
              <a:ext cx="810150" cy="1371900"/>
              <a:chOff x="-1333525" y="144425"/>
              <a:chExt cx="810150" cy="1371900"/>
            </a:xfrm>
          </p:grpSpPr>
          <p:sp>
            <p:nvSpPr>
              <p:cNvPr id="170" name="Google Shape;170;p3"/>
              <p:cNvSpPr/>
              <p:nvPr/>
            </p:nvSpPr>
            <p:spPr>
              <a:xfrm>
                <a:off x="-976200" y="1080375"/>
                <a:ext cx="118175" cy="435950"/>
              </a:xfrm>
              <a:custGeom>
                <a:avLst/>
                <a:gdLst/>
                <a:ahLst/>
                <a:cxnLst/>
                <a:rect l="l" t="t" r="r" b="b"/>
                <a:pathLst>
                  <a:path w="4727" h="17438" extrusionOk="0">
                    <a:moveTo>
                      <a:pt x="541" y="1"/>
                    </a:moveTo>
                    <a:lnTo>
                      <a:pt x="425" y="20"/>
                    </a:lnTo>
                    <a:lnTo>
                      <a:pt x="328" y="59"/>
                    </a:lnTo>
                    <a:lnTo>
                      <a:pt x="251" y="97"/>
                    </a:lnTo>
                    <a:lnTo>
                      <a:pt x="155" y="175"/>
                    </a:lnTo>
                    <a:lnTo>
                      <a:pt x="97" y="252"/>
                    </a:lnTo>
                    <a:lnTo>
                      <a:pt x="58" y="329"/>
                    </a:lnTo>
                    <a:lnTo>
                      <a:pt x="20" y="445"/>
                    </a:lnTo>
                    <a:lnTo>
                      <a:pt x="1" y="541"/>
                    </a:lnTo>
                    <a:lnTo>
                      <a:pt x="1" y="16917"/>
                    </a:lnTo>
                    <a:lnTo>
                      <a:pt x="20" y="17013"/>
                    </a:lnTo>
                    <a:lnTo>
                      <a:pt x="58" y="17129"/>
                    </a:lnTo>
                    <a:lnTo>
                      <a:pt x="97" y="17206"/>
                    </a:lnTo>
                    <a:lnTo>
                      <a:pt x="155" y="17283"/>
                    </a:lnTo>
                    <a:lnTo>
                      <a:pt x="251" y="17361"/>
                    </a:lnTo>
                    <a:lnTo>
                      <a:pt x="328" y="17399"/>
                    </a:lnTo>
                    <a:lnTo>
                      <a:pt x="425" y="17438"/>
                    </a:lnTo>
                    <a:lnTo>
                      <a:pt x="4302" y="17438"/>
                    </a:lnTo>
                    <a:lnTo>
                      <a:pt x="4398" y="17399"/>
                    </a:lnTo>
                    <a:lnTo>
                      <a:pt x="4495" y="17361"/>
                    </a:lnTo>
                    <a:lnTo>
                      <a:pt x="4572" y="17283"/>
                    </a:lnTo>
                    <a:lnTo>
                      <a:pt x="4630" y="17206"/>
                    </a:lnTo>
                    <a:lnTo>
                      <a:pt x="4688" y="17129"/>
                    </a:lnTo>
                    <a:lnTo>
                      <a:pt x="4726" y="17013"/>
                    </a:lnTo>
                    <a:lnTo>
                      <a:pt x="4726" y="16917"/>
                    </a:lnTo>
                    <a:lnTo>
                      <a:pt x="4726" y="541"/>
                    </a:lnTo>
                    <a:lnTo>
                      <a:pt x="4726" y="445"/>
                    </a:lnTo>
                    <a:lnTo>
                      <a:pt x="4688" y="329"/>
                    </a:lnTo>
                    <a:lnTo>
                      <a:pt x="4630" y="252"/>
                    </a:lnTo>
                    <a:lnTo>
                      <a:pt x="4572" y="175"/>
                    </a:lnTo>
                    <a:lnTo>
                      <a:pt x="4495" y="97"/>
                    </a:lnTo>
                    <a:lnTo>
                      <a:pt x="4398" y="59"/>
                    </a:lnTo>
                    <a:lnTo>
                      <a:pt x="4302" y="20"/>
                    </a:lnTo>
                    <a:lnTo>
                      <a:pt x="4186" y="1"/>
                    </a:lnTo>
                    <a:close/>
                  </a:path>
                </a:pathLst>
              </a:custGeom>
              <a:gradFill>
                <a:gsLst>
                  <a:gs pos="0">
                    <a:srgbClr val="C27F69"/>
                  </a:gs>
                  <a:gs pos="100000">
                    <a:srgbClr val="724536"/>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3"/>
              <p:cNvSpPr/>
              <p:nvPr/>
            </p:nvSpPr>
            <p:spPr>
              <a:xfrm>
                <a:off x="-1331100" y="577925"/>
                <a:ext cx="807725" cy="717075"/>
              </a:xfrm>
              <a:custGeom>
                <a:avLst/>
                <a:gdLst/>
                <a:ahLst/>
                <a:cxnLst/>
                <a:rect l="l" t="t" r="r" b="b"/>
                <a:pathLst>
                  <a:path w="32309" h="28683" extrusionOk="0">
                    <a:moveTo>
                      <a:pt x="16993" y="0"/>
                    </a:moveTo>
                    <a:lnTo>
                      <a:pt x="16723" y="20"/>
                    </a:lnTo>
                    <a:lnTo>
                      <a:pt x="16453" y="39"/>
                    </a:lnTo>
                    <a:lnTo>
                      <a:pt x="16183" y="97"/>
                    </a:lnTo>
                    <a:lnTo>
                      <a:pt x="15913" y="155"/>
                    </a:lnTo>
                    <a:lnTo>
                      <a:pt x="15643" y="232"/>
                    </a:lnTo>
                    <a:lnTo>
                      <a:pt x="15373" y="328"/>
                    </a:lnTo>
                    <a:lnTo>
                      <a:pt x="15122" y="444"/>
                    </a:lnTo>
                    <a:lnTo>
                      <a:pt x="14852" y="579"/>
                    </a:lnTo>
                    <a:lnTo>
                      <a:pt x="14582" y="714"/>
                    </a:lnTo>
                    <a:lnTo>
                      <a:pt x="14062" y="1042"/>
                    </a:lnTo>
                    <a:lnTo>
                      <a:pt x="13541" y="1408"/>
                    </a:lnTo>
                    <a:lnTo>
                      <a:pt x="13039" y="1833"/>
                    </a:lnTo>
                    <a:lnTo>
                      <a:pt x="12519" y="2276"/>
                    </a:lnTo>
                    <a:lnTo>
                      <a:pt x="12017" y="2739"/>
                    </a:lnTo>
                    <a:lnTo>
                      <a:pt x="11516" y="3241"/>
                    </a:lnTo>
                    <a:lnTo>
                      <a:pt x="10975" y="3819"/>
                    </a:lnTo>
                    <a:lnTo>
                      <a:pt x="10435" y="4398"/>
                    </a:lnTo>
                    <a:lnTo>
                      <a:pt x="9915" y="5015"/>
                    </a:lnTo>
                    <a:lnTo>
                      <a:pt x="9413" y="5613"/>
                    </a:lnTo>
                    <a:lnTo>
                      <a:pt x="8931" y="6250"/>
                    </a:lnTo>
                    <a:lnTo>
                      <a:pt x="8449" y="6886"/>
                    </a:lnTo>
                    <a:lnTo>
                      <a:pt x="7986" y="7542"/>
                    </a:lnTo>
                    <a:lnTo>
                      <a:pt x="7542" y="8198"/>
                    </a:lnTo>
                    <a:lnTo>
                      <a:pt x="7118" y="8873"/>
                    </a:lnTo>
                    <a:lnTo>
                      <a:pt x="6693" y="9548"/>
                    </a:lnTo>
                    <a:lnTo>
                      <a:pt x="6288" y="10223"/>
                    </a:lnTo>
                    <a:lnTo>
                      <a:pt x="5883" y="10918"/>
                    </a:lnTo>
                    <a:lnTo>
                      <a:pt x="5498" y="11631"/>
                    </a:lnTo>
                    <a:lnTo>
                      <a:pt x="5131" y="12326"/>
                    </a:lnTo>
                    <a:lnTo>
                      <a:pt x="4417" y="13753"/>
                    </a:lnTo>
                    <a:lnTo>
                      <a:pt x="3916" y="14775"/>
                    </a:lnTo>
                    <a:lnTo>
                      <a:pt x="3376" y="15798"/>
                    </a:lnTo>
                    <a:lnTo>
                      <a:pt x="2836" y="16801"/>
                    </a:lnTo>
                    <a:lnTo>
                      <a:pt x="2315" y="17842"/>
                    </a:lnTo>
                    <a:lnTo>
                      <a:pt x="1813" y="18864"/>
                    </a:lnTo>
                    <a:lnTo>
                      <a:pt x="1331" y="19906"/>
                    </a:lnTo>
                    <a:lnTo>
                      <a:pt x="1119" y="20446"/>
                    </a:lnTo>
                    <a:lnTo>
                      <a:pt x="907" y="20986"/>
                    </a:lnTo>
                    <a:lnTo>
                      <a:pt x="714" y="21507"/>
                    </a:lnTo>
                    <a:lnTo>
                      <a:pt x="540" y="22066"/>
                    </a:lnTo>
                    <a:lnTo>
                      <a:pt x="367" y="22645"/>
                    </a:lnTo>
                    <a:lnTo>
                      <a:pt x="213" y="23243"/>
                    </a:lnTo>
                    <a:lnTo>
                      <a:pt x="135" y="23609"/>
                    </a:lnTo>
                    <a:lnTo>
                      <a:pt x="77" y="23995"/>
                    </a:lnTo>
                    <a:lnTo>
                      <a:pt x="20" y="24400"/>
                    </a:lnTo>
                    <a:lnTo>
                      <a:pt x="0" y="24786"/>
                    </a:lnTo>
                    <a:lnTo>
                      <a:pt x="0" y="25172"/>
                    </a:lnTo>
                    <a:lnTo>
                      <a:pt x="20" y="25558"/>
                    </a:lnTo>
                    <a:lnTo>
                      <a:pt x="97" y="25924"/>
                    </a:lnTo>
                    <a:lnTo>
                      <a:pt x="193" y="26310"/>
                    </a:lnTo>
                    <a:lnTo>
                      <a:pt x="270" y="26483"/>
                    </a:lnTo>
                    <a:lnTo>
                      <a:pt x="367" y="26657"/>
                    </a:lnTo>
                    <a:lnTo>
                      <a:pt x="463" y="26831"/>
                    </a:lnTo>
                    <a:lnTo>
                      <a:pt x="579" y="27004"/>
                    </a:lnTo>
                    <a:lnTo>
                      <a:pt x="695" y="27159"/>
                    </a:lnTo>
                    <a:lnTo>
                      <a:pt x="830" y="27294"/>
                    </a:lnTo>
                    <a:lnTo>
                      <a:pt x="965" y="27429"/>
                    </a:lnTo>
                    <a:lnTo>
                      <a:pt x="1119" y="27544"/>
                    </a:lnTo>
                    <a:lnTo>
                      <a:pt x="1273" y="27660"/>
                    </a:lnTo>
                    <a:lnTo>
                      <a:pt x="1447" y="27756"/>
                    </a:lnTo>
                    <a:lnTo>
                      <a:pt x="1621" y="27834"/>
                    </a:lnTo>
                    <a:lnTo>
                      <a:pt x="1794" y="27911"/>
                    </a:lnTo>
                    <a:lnTo>
                      <a:pt x="1987" y="27949"/>
                    </a:lnTo>
                    <a:lnTo>
                      <a:pt x="2161" y="27969"/>
                    </a:lnTo>
                    <a:lnTo>
                      <a:pt x="2354" y="27988"/>
                    </a:lnTo>
                    <a:lnTo>
                      <a:pt x="2546" y="27969"/>
                    </a:lnTo>
                    <a:lnTo>
                      <a:pt x="2836" y="27911"/>
                    </a:lnTo>
                    <a:lnTo>
                      <a:pt x="3106" y="27814"/>
                    </a:lnTo>
                    <a:lnTo>
                      <a:pt x="3357" y="27679"/>
                    </a:lnTo>
                    <a:lnTo>
                      <a:pt x="3607" y="27525"/>
                    </a:lnTo>
                    <a:lnTo>
                      <a:pt x="3839" y="27332"/>
                    </a:lnTo>
                    <a:lnTo>
                      <a:pt x="4070" y="27139"/>
                    </a:lnTo>
                    <a:lnTo>
                      <a:pt x="4514" y="26715"/>
                    </a:lnTo>
                    <a:lnTo>
                      <a:pt x="4957" y="26310"/>
                    </a:lnTo>
                    <a:lnTo>
                      <a:pt x="5189" y="26117"/>
                    </a:lnTo>
                    <a:lnTo>
                      <a:pt x="5440" y="25943"/>
                    </a:lnTo>
                    <a:lnTo>
                      <a:pt x="5671" y="25808"/>
                    </a:lnTo>
                    <a:lnTo>
                      <a:pt x="5941" y="25693"/>
                    </a:lnTo>
                    <a:lnTo>
                      <a:pt x="6211" y="25615"/>
                    </a:lnTo>
                    <a:lnTo>
                      <a:pt x="6346" y="25596"/>
                    </a:lnTo>
                    <a:lnTo>
                      <a:pt x="6501" y="25577"/>
                    </a:lnTo>
                    <a:lnTo>
                      <a:pt x="6771" y="25596"/>
                    </a:lnTo>
                    <a:lnTo>
                      <a:pt x="7041" y="25635"/>
                    </a:lnTo>
                    <a:lnTo>
                      <a:pt x="7291" y="25731"/>
                    </a:lnTo>
                    <a:lnTo>
                      <a:pt x="7523" y="25847"/>
                    </a:lnTo>
                    <a:lnTo>
                      <a:pt x="7754" y="25982"/>
                    </a:lnTo>
                    <a:lnTo>
                      <a:pt x="7966" y="26156"/>
                    </a:lnTo>
                    <a:lnTo>
                      <a:pt x="8159" y="26329"/>
                    </a:lnTo>
                    <a:lnTo>
                      <a:pt x="8352" y="26541"/>
                    </a:lnTo>
                    <a:lnTo>
                      <a:pt x="8738" y="26966"/>
                    </a:lnTo>
                    <a:lnTo>
                      <a:pt x="9104" y="27390"/>
                    </a:lnTo>
                    <a:lnTo>
                      <a:pt x="9278" y="27602"/>
                    </a:lnTo>
                    <a:lnTo>
                      <a:pt x="9471" y="27795"/>
                    </a:lnTo>
                    <a:lnTo>
                      <a:pt x="9664" y="27969"/>
                    </a:lnTo>
                    <a:lnTo>
                      <a:pt x="9876" y="28142"/>
                    </a:lnTo>
                    <a:lnTo>
                      <a:pt x="10165" y="28335"/>
                    </a:lnTo>
                    <a:lnTo>
                      <a:pt x="10474" y="28489"/>
                    </a:lnTo>
                    <a:lnTo>
                      <a:pt x="10783" y="28586"/>
                    </a:lnTo>
                    <a:lnTo>
                      <a:pt x="11091" y="28663"/>
                    </a:lnTo>
                    <a:lnTo>
                      <a:pt x="11400" y="28682"/>
                    </a:lnTo>
                    <a:lnTo>
                      <a:pt x="11708" y="28682"/>
                    </a:lnTo>
                    <a:lnTo>
                      <a:pt x="12017" y="28624"/>
                    </a:lnTo>
                    <a:lnTo>
                      <a:pt x="12326" y="28567"/>
                    </a:lnTo>
                    <a:lnTo>
                      <a:pt x="12634" y="28451"/>
                    </a:lnTo>
                    <a:lnTo>
                      <a:pt x="12924" y="28335"/>
                    </a:lnTo>
                    <a:lnTo>
                      <a:pt x="13213" y="28162"/>
                    </a:lnTo>
                    <a:lnTo>
                      <a:pt x="13483" y="27988"/>
                    </a:lnTo>
                    <a:lnTo>
                      <a:pt x="13753" y="27795"/>
                    </a:lnTo>
                    <a:lnTo>
                      <a:pt x="14004" y="27564"/>
                    </a:lnTo>
                    <a:lnTo>
                      <a:pt x="14235" y="27332"/>
                    </a:lnTo>
                    <a:lnTo>
                      <a:pt x="14467" y="27081"/>
                    </a:lnTo>
                    <a:lnTo>
                      <a:pt x="14698" y="26811"/>
                    </a:lnTo>
                    <a:lnTo>
                      <a:pt x="14949" y="26561"/>
                    </a:lnTo>
                    <a:lnTo>
                      <a:pt x="15200" y="26310"/>
                    </a:lnTo>
                    <a:lnTo>
                      <a:pt x="15489" y="26098"/>
                    </a:lnTo>
                    <a:lnTo>
                      <a:pt x="15643" y="26001"/>
                    </a:lnTo>
                    <a:lnTo>
                      <a:pt x="15778" y="25905"/>
                    </a:lnTo>
                    <a:lnTo>
                      <a:pt x="15933" y="25847"/>
                    </a:lnTo>
                    <a:lnTo>
                      <a:pt x="16087" y="25789"/>
                    </a:lnTo>
                    <a:lnTo>
                      <a:pt x="16241" y="25750"/>
                    </a:lnTo>
                    <a:lnTo>
                      <a:pt x="16415" y="25731"/>
                    </a:lnTo>
                    <a:lnTo>
                      <a:pt x="16569" y="25750"/>
                    </a:lnTo>
                    <a:lnTo>
                      <a:pt x="16743" y="25770"/>
                    </a:lnTo>
                    <a:lnTo>
                      <a:pt x="16974" y="25828"/>
                    </a:lnTo>
                    <a:lnTo>
                      <a:pt x="17186" y="25924"/>
                    </a:lnTo>
                    <a:lnTo>
                      <a:pt x="17379" y="26040"/>
                    </a:lnTo>
                    <a:lnTo>
                      <a:pt x="17572" y="26175"/>
                    </a:lnTo>
                    <a:lnTo>
                      <a:pt x="18170" y="26599"/>
                    </a:lnTo>
                    <a:lnTo>
                      <a:pt x="18787" y="26985"/>
                    </a:lnTo>
                    <a:lnTo>
                      <a:pt x="19115" y="27178"/>
                    </a:lnTo>
                    <a:lnTo>
                      <a:pt x="19424" y="27332"/>
                    </a:lnTo>
                    <a:lnTo>
                      <a:pt x="19771" y="27467"/>
                    </a:lnTo>
                    <a:lnTo>
                      <a:pt x="20099" y="27583"/>
                    </a:lnTo>
                    <a:lnTo>
                      <a:pt x="20465" y="27660"/>
                    </a:lnTo>
                    <a:lnTo>
                      <a:pt x="20832" y="27699"/>
                    </a:lnTo>
                    <a:lnTo>
                      <a:pt x="21025" y="27699"/>
                    </a:lnTo>
                    <a:lnTo>
                      <a:pt x="21198" y="27679"/>
                    </a:lnTo>
                    <a:lnTo>
                      <a:pt x="21391" y="27660"/>
                    </a:lnTo>
                    <a:lnTo>
                      <a:pt x="21565" y="27621"/>
                    </a:lnTo>
                    <a:lnTo>
                      <a:pt x="21738" y="27583"/>
                    </a:lnTo>
                    <a:lnTo>
                      <a:pt x="21912" y="27525"/>
                    </a:lnTo>
                    <a:lnTo>
                      <a:pt x="22066" y="27448"/>
                    </a:lnTo>
                    <a:lnTo>
                      <a:pt x="22221" y="27351"/>
                    </a:lnTo>
                    <a:lnTo>
                      <a:pt x="22375" y="27255"/>
                    </a:lnTo>
                    <a:lnTo>
                      <a:pt x="22510" y="27159"/>
                    </a:lnTo>
                    <a:lnTo>
                      <a:pt x="22645" y="27023"/>
                    </a:lnTo>
                    <a:lnTo>
                      <a:pt x="22741" y="26888"/>
                    </a:lnTo>
                    <a:lnTo>
                      <a:pt x="22896" y="26657"/>
                    </a:lnTo>
                    <a:lnTo>
                      <a:pt x="23031" y="26426"/>
                    </a:lnTo>
                    <a:lnTo>
                      <a:pt x="23166" y="26175"/>
                    </a:lnTo>
                    <a:lnTo>
                      <a:pt x="23301" y="25943"/>
                    </a:lnTo>
                    <a:lnTo>
                      <a:pt x="23455" y="25731"/>
                    </a:lnTo>
                    <a:lnTo>
                      <a:pt x="23532" y="25654"/>
                    </a:lnTo>
                    <a:lnTo>
                      <a:pt x="23629" y="25577"/>
                    </a:lnTo>
                    <a:lnTo>
                      <a:pt x="23725" y="25519"/>
                    </a:lnTo>
                    <a:lnTo>
                      <a:pt x="23822" y="25461"/>
                    </a:lnTo>
                    <a:lnTo>
                      <a:pt x="23937" y="25423"/>
                    </a:lnTo>
                    <a:lnTo>
                      <a:pt x="24072" y="25423"/>
                    </a:lnTo>
                    <a:lnTo>
                      <a:pt x="24227" y="25442"/>
                    </a:lnTo>
                    <a:lnTo>
                      <a:pt x="24400" y="25480"/>
                    </a:lnTo>
                    <a:lnTo>
                      <a:pt x="24554" y="25538"/>
                    </a:lnTo>
                    <a:lnTo>
                      <a:pt x="24689" y="25615"/>
                    </a:lnTo>
                    <a:lnTo>
                      <a:pt x="25133" y="25885"/>
                    </a:lnTo>
                    <a:lnTo>
                      <a:pt x="25557" y="26156"/>
                    </a:lnTo>
                    <a:lnTo>
                      <a:pt x="26425" y="26696"/>
                    </a:lnTo>
                    <a:lnTo>
                      <a:pt x="26850" y="26966"/>
                    </a:lnTo>
                    <a:lnTo>
                      <a:pt x="27293" y="27197"/>
                    </a:lnTo>
                    <a:lnTo>
                      <a:pt x="27737" y="27429"/>
                    </a:lnTo>
                    <a:lnTo>
                      <a:pt x="28200" y="27602"/>
                    </a:lnTo>
                    <a:lnTo>
                      <a:pt x="28451" y="27679"/>
                    </a:lnTo>
                    <a:lnTo>
                      <a:pt x="28701" y="27737"/>
                    </a:lnTo>
                    <a:lnTo>
                      <a:pt x="28952" y="27776"/>
                    </a:lnTo>
                    <a:lnTo>
                      <a:pt x="29222" y="27795"/>
                    </a:lnTo>
                    <a:lnTo>
                      <a:pt x="29724" y="27795"/>
                    </a:lnTo>
                    <a:lnTo>
                      <a:pt x="29994" y="27756"/>
                    </a:lnTo>
                    <a:lnTo>
                      <a:pt x="30245" y="27718"/>
                    </a:lnTo>
                    <a:lnTo>
                      <a:pt x="30476" y="27660"/>
                    </a:lnTo>
                    <a:lnTo>
                      <a:pt x="30707" y="27564"/>
                    </a:lnTo>
                    <a:lnTo>
                      <a:pt x="30939" y="27467"/>
                    </a:lnTo>
                    <a:lnTo>
                      <a:pt x="31151" y="27351"/>
                    </a:lnTo>
                    <a:lnTo>
                      <a:pt x="31344" y="27197"/>
                    </a:lnTo>
                    <a:lnTo>
                      <a:pt x="31518" y="27043"/>
                    </a:lnTo>
                    <a:lnTo>
                      <a:pt x="31672" y="26850"/>
                    </a:lnTo>
                    <a:lnTo>
                      <a:pt x="31807" y="26638"/>
                    </a:lnTo>
                    <a:lnTo>
                      <a:pt x="31942" y="26387"/>
                    </a:lnTo>
                    <a:lnTo>
                      <a:pt x="32058" y="26117"/>
                    </a:lnTo>
                    <a:lnTo>
                      <a:pt x="32135" y="25847"/>
                    </a:lnTo>
                    <a:lnTo>
                      <a:pt x="32212" y="25558"/>
                    </a:lnTo>
                    <a:lnTo>
                      <a:pt x="32270" y="25249"/>
                    </a:lnTo>
                    <a:lnTo>
                      <a:pt x="32289" y="24940"/>
                    </a:lnTo>
                    <a:lnTo>
                      <a:pt x="32308" y="24612"/>
                    </a:lnTo>
                    <a:lnTo>
                      <a:pt x="32308" y="24285"/>
                    </a:lnTo>
                    <a:lnTo>
                      <a:pt x="32289" y="23957"/>
                    </a:lnTo>
                    <a:lnTo>
                      <a:pt x="32251" y="23609"/>
                    </a:lnTo>
                    <a:lnTo>
                      <a:pt x="32212" y="23262"/>
                    </a:lnTo>
                    <a:lnTo>
                      <a:pt x="32135" y="22915"/>
                    </a:lnTo>
                    <a:lnTo>
                      <a:pt x="31980" y="22201"/>
                    </a:lnTo>
                    <a:lnTo>
                      <a:pt x="31788" y="21488"/>
                    </a:lnTo>
                    <a:lnTo>
                      <a:pt x="31556" y="20774"/>
                    </a:lnTo>
                    <a:lnTo>
                      <a:pt x="31305" y="20080"/>
                    </a:lnTo>
                    <a:lnTo>
                      <a:pt x="31016" y="19405"/>
                    </a:lnTo>
                    <a:lnTo>
                      <a:pt x="30727" y="18749"/>
                    </a:lnTo>
                    <a:lnTo>
                      <a:pt x="30418" y="18132"/>
                    </a:lnTo>
                    <a:lnTo>
                      <a:pt x="30129" y="17572"/>
                    </a:lnTo>
                    <a:lnTo>
                      <a:pt x="29839" y="17051"/>
                    </a:lnTo>
                    <a:lnTo>
                      <a:pt x="29569" y="16588"/>
                    </a:lnTo>
                    <a:lnTo>
                      <a:pt x="29049" y="15720"/>
                    </a:lnTo>
                    <a:lnTo>
                      <a:pt x="28509" y="14795"/>
                    </a:lnTo>
                    <a:lnTo>
                      <a:pt x="27428" y="12827"/>
                    </a:lnTo>
                    <a:lnTo>
                      <a:pt x="26310" y="10763"/>
                    </a:lnTo>
                    <a:lnTo>
                      <a:pt x="25133" y="8680"/>
                    </a:lnTo>
                    <a:lnTo>
                      <a:pt x="24535" y="7639"/>
                    </a:lnTo>
                    <a:lnTo>
                      <a:pt x="23937" y="6616"/>
                    </a:lnTo>
                    <a:lnTo>
                      <a:pt x="23320" y="5633"/>
                    </a:lnTo>
                    <a:lnTo>
                      <a:pt x="22683" y="4687"/>
                    </a:lnTo>
                    <a:lnTo>
                      <a:pt x="22028" y="3781"/>
                    </a:lnTo>
                    <a:lnTo>
                      <a:pt x="21700" y="3337"/>
                    </a:lnTo>
                    <a:lnTo>
                      <a:pt x="21372" y="2932"/>
                    </a:lnTo>
                    <a:lnTo>
                      <a:pt x="21044" y="2527"/>
                    </a:lnTo>
                    <a:lnTo>
                      <a:pt x="20697" y="2141"/>
                    </a:lnTo>
                    <a:lnTo>
                      <a:pt x="20369" y="1775"/>
                    </a:lnTo>
                    <a:lnTo>
                      <a:pt x="20022" y="1428"/>
                    </a:lnTo>
                    <a:lnTo>
                      <a:pt x="19752" y="1158"/>
                    </a:lnTo>
                    <a:lnTo>
                      <a:pt x="19462" y="945"/>
                    </a:lnTo>
                    <a:lnTo>
                      <a:pt x="19192" y="733"/>
                    </a:lnTo>
                    <a:lnTo>
                      <a:pt x="18903" y="560"/>
                    </a:lnTo>
                    <a:lnTo>
                      <a:pt x="18633" y="405"/>
                    </a:lnTo>
                    <a:lnTo>
                      <a:pt x="18363" y="290"/>
                    </a:lnTo>
                    <a:lnTo>
                      <a:pt x="18093" y="174"/>
                    </a:lnTo>
                    <a:lnTo>
                      <a:pt x="17804" y="97"/>
                    </a:lnTo>
                    <a:lnTo>
                      <a:pt x="17533" y="58"/>
                    </a:lnTo>
                    <a:lnTo>
                      <a:pt x="17263" y="20"/>
                    </a:lnTo>
                    <a:lnTo>
                      <a:pt x="16993" y="0"/>
                    </a:lnTo>
                    <a:close/>
                  </a:path>
                </a:pathLst>
              </a:custGeom>
              <a:gradFill>
                <a:gsLst>
                  <a:gs pos="0">
                    <a:srgbClr val="8CC396"/>
                  </a:gs>
                  <a:gs pos="100000">
                    <a:srgbClr val="4D7F56"/>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3"/>
              <p:cNvSpPr/>
              <p:nvPr/>
            </p:nvSpPr>
            <p:spPr>
              <a:xfrm>
                <a:off x="-1333525" y="1090025"/>
                <a:ext cx="805800" cy="208825"/>
              </a:xfrm>
              <a:custGeom>
                <a:avLst/>
                <a:gdLst/>
                <a:ahLst/>
                <a:cxnLst/>
                <a:rect l="l" t="t" r="r" b="b"/>
                <a:pathLst>
                  <a:path w="32232" h="8353" extrusionOk="0">
                    <a:moveTo>
                      <a:pt x="22510" y="1"/>
                    </a:moveTo>
                    <a:lnTo>
                      <a:pt x="22356" y="20"/>
                    </a:lnTo>
                    <a:lnTo>
                      <a:pt x="22183" y="39"/>
                    </a:lnTo>
                    <a:lnTo>
                      <a:pt x="22009" y="78"/>
                    </a:lnTo>
                    <a:lnTo>
                      <a:pt x="21700" y="174"/>
                    </a:lnTo>
                    <a:lnTo>
                      <a:pt x="21392" y="309"/>
                    </a:lnTo>
                    <a:lnTo>
                      <a:pt x="21083" y="464"/>
                    </a:lnTo>
                    <a:lnTo>
                      <a:pt x="20813" y="657"/>
                    </a:lnTo>
                    <a:lnTo>
                      <a:pt x="20273" y="1004"/>
                    </a:lnTo>
                    <a:lnTo>
                      <a:pt x="19887" y="1274"/>
                    </a:lnTo>
                    <a:lnTo>
                      <a:pt x="19501" y="1524"/>
                    </a:lnTo>
                    <a:lnTo>
                      <a:pt x="19096" y="1756"/>
                    </a:lnTo>
                    <a:lnTo>
                      <a:pt x="18691" y="1968"/>
                    </a:lnTo>
                    <a:lnTo>
                      <a:pt x="18286" y="2142"/>
                    </a:lnTo>
                    <a:lnTo>
                      <a:pt x="18074" y="2200"/>
                    </a:lnTo>
                    <a:lnTo>
                      <a:pt x="17862" y="2257"/>
                    </a:lnTo>
                    <a:lnTo>
                      <a:pt x="17650" y="2296"/>
                    </a:lnTo>
                    <a:lnTo>
                      <a:pt x="17418" y="2335"/>
                    </a:lnTo>
                    <a:lnTo>
                      <a:pt x="16994" y="2335"/>
                    </a:lnTo>
                    <a:lnTo>
                      <a:pt x="16627" y="2296"/>
                    </a:lnTo>
                    <a:lnTo>
                      <a:pt x="16261" y="2219"/>
                    </a:lnTo>
                    <a:lnTo>
                      <a:pt x="15914" y="2103"/>
                    </a:lnTo>
                    <a:lnTo>
                      <a:pt x="15547" y="1987"/>
                    </a:lnTo>
                    <a:lnTo>
                      <a:pt x="15084" y="1852"/>
                    </a:lnTo>
                    <a:lnTo>
                      <a:pt x="14602" y="1717"/>
                    </a:lnTo>
                    <a:lnTo>
                      <a:pt x="14371" y="1679"/>
                    </a:lnTo>
                    <a:lnTo>
                      <a:pt x="14120" y="1640"/>
                    </a:lnTo>
                    <a:lnTo>
                      <a:pt x="13869" y="1640"/>
                    </a:lnTo>
                    <a:lnTo>
                      <a:pt x="13618" y="1660"/>
                    </a:lnTo>
                    <a:lnTo>
                      <a:pt x="13426" y="1698"/>
                    </a:lnTo>
                    <a:lnTo>
                      <a:pt x="13213" y="1737"/>
                    </a:lnTo>
                    <a:lnTo>
                      <a:pt x="13021" y="1795"/>
                    </a:lnTo>
                    <a:lnTo>
                      <a:pt x="12828" y="1872"/>
                    </a:lnTo>
                    <a:lnTo>
                      <a:pt x="12461" y="2026"/>
                    </a:lnTo>
                    <a:lnTo>
                      <a:pt x="12095" y="2219"/>
                    </a:lnTo>
                    <a:lnTo>
                      <a:pt x="11670" y="2412"/>
                    </a:lnTo>
                    <a:lnTo>
                      <a:pt x="11458" y="2508"/>
                    </a:lnTo>
                    <a:lnTo>
                      <a:pt x="11246" y="2605"/>
                    </a:lnTo>
                    <a:lnTo>
                      <a:pt x="10860" y="2720"/>
                    </a:lnTo>
                    <a:lnTo>
                      <a:pt x="10455" y="2798"/>
                    </a:lnTo>
                    <a:lnTo>
                      <a:pt x="10050" y="2836"/>
                    </a:lnTo>
                    <a:lnTo>
                      <a:pt x="9626" y="2855"/>
                    </a:lnTo>
                    <a:lnTo>
                      <a:pt x="9201" y="2855"/>
                    </a:lnTo>
                    <a:lnTo>
                      <a:pt x="8796" y="2836"/>
                    </a:lnTo>
                    <a:lnTo>
                      <a:pt x="7948" y="2759"/>
                    </a:lnTo>
                    <a:lnTo>
                      <a:pt x="7446" y="2701"/>
                    </a:lnTo>
                    <a:lnTo>
                      <a:pt x="6925" y="2663"/>
                    </a:lnTo>
                    <a:lnTo>
                      <a:pt x="6231" y="2643"/>
                    </a:lnTo>
                    <a:lnTo>
                      <a:pt x="5517" y="2663"/>
                    </a:lnTo>
                    <a:lnTo>
                      <a:pt x="4823" y="2720"/>
                    </a:lnTo>
                    <a:lnTo>
                      <a:pt x="4129" y="2817"/>
                    </a:lnTo>
                    <a:lnTo>
                      <a:pt x="3434" y="2933"/>
                    </a:lnTo>
                    <a:lnTo>
                      <a:pt x="2740" y="3106"/>
                    </a:lnTo>
                    <a:lnTo>
                      <a:pt x="2084" y="3318"/>
                    </a:lnTo>
                    <a:lnTo>
                      <a:pt x="1409" y="3550"/>
                    </a:lnTo>
                    <a:lnTo>
                      <a:pt x="1409" y="3569"/>
                    </a:lnTo>
                    <a:lnTo>
                      <a:pt x="1158" y="3666"/>
                    </a:lnTo>
                    <a:lnTo>
                      <a:pt x="927" y="3762"/>
                    </a:lnTo>
                    <a:lnTo>
                      <a:pt x="695" y="3897"/>
                    </a:lnTo>
                    <a:lnTo>
                      <a:pt x="483" y="4051"/>
                    </a:lnTo>
                    <a:lnTo>
                      <a:pt x="387" y="4128"/>
                    </a:lnTo>
                    <a:lnTo>
                      <a:pt x="310" y="4225"/>
                    </a:lnTo>
                    <a:lnTo>
                      <a:pt x="232" y="4321"/>
                    </a:lnTo>
                    <a:lnTo>
                      <a:pt x="155" y="4437"/>
                    </a:lnTo>
                    <a:lnTo>
                      <a:pt x="97" y="4572"/>
                    </a:lnTo>
                    <a:lnTo>
                      <a:pt x="59" y="4707"/>
                    </a:lnTo>
                    <a:lnTo>
                      <a:pt x="20" y="4842"/>
                    </a:lnTo>
                    <a:lnTo>
                      <a:pt x="1" y="5016"/>
                    </a:lnTo>
                    <a:lnTo>
                      <a:pt x="1" y="5324"/>
                    </a:lnTo>
                    <a:lnTo>
                      <a:pt x="20" y="5614"/>
                    </a:lnTo>
                    <a:lnTo>
                      <a:pt x="97" y="5884"/>
                    </a:lnTo>
                    <a:lnTo>
                      <a:pt x="213" y="6115"/>
                    </a:lnTo>
                    <a:lnTo>
                      <a:pt x="348" y="6366"/>
                    </a:lnTo>
                    <a:lnTo>
                      <a:pt x="522" y="6578"/>
                    </a:lnTo>
                    <a:lnTo>
                      <a:pt x="715" y="6810"/>
                    </a:lnTo>
                    <a:lnTo>
                      <a:pt x="946" y="7022"/>
                    </a:lnTo>
                    <a:lnTo>
                      <a:pt x="1139" y="7176"/>
                    </a:lnTo>
                    <a:lnTo>
                      <a:pt x="1351" y="7330"/>
                    </a:lnTo>
                    <a:lnTo>
                      <a:pt x="1563" y="7446"/>
                    </a:lnTo>
                    <a:lnTo>
                      <a:pt x="1775" y="7523"/>
                    </a:lnTo>
                    <a:lnTo>
                      <a:pt x="1988" y="7600"/>
                    </a:lnTo>
                    <a:lnTo>
                      <a:pt x="2219" y="7639"/>
                    </a:lnTo>
                    <a:lnTo>
                      <a:pt x="2431" y="7639"/>
                    </a:lnTo>
                    <a:lnTo>
                      <a:pt x="2663" y="7620"/>
                    </a:lnTo>
                    <a:lnTo>
                      <a:pt x="2952" y="7562"/>
                    </a:lnTo>
                    <a:lnTo>
                      <a:pt x="3222" y="7465"/>
                    </a:lnTo>
                    <a:lnTo>
                      <a:pt x="3492" y="7330"/>
                    </a:lnTo>
                    <a:lnTo>
                      <a:pt x="3743" y="7176"/>
                    </a:lnTo>
                    <a:lnTo>
                      <a:pt x="3974" y="7002"/>
                    </a:lnTo>
                    <a:lnTo>
                      <a:pt x="4206" y="6810"/>
                    </a:lnTo>
                    <a:lnTo>
                      <a:pt x="4649" y="6385"/>
                    </a:lnTo>
                    <a:lnTo>
                      <a:pt x="5112" y="5961"/>
                    </a:lnTo>
                    <a:lnTo>
                      <a:pt x="5344" y="5787"/>
                    </a:lnTo>
                    <a:lnTo>
                      <a:pt x="5575" y="5614"/>
                    </a:lnTo>
                    <a:lnTo>
                      <a:pt x="5807" y="5459"/>
                    </a:lnTo>
                    <a:lnTo>
                      <a:pt x="6057" y="5344"/>
                    </a:lnTo>
                    <a:lnTo>
                      <a:pt x="6327" y="5266"/>
                    </a:lnTo>
                    <a:lnTo>
                      <a:pt x="6463" y="5247"/>
                    </a:lnTo>
                    <a:lnTo>
                      <a:pt x="6598" y="5228"/>
                    </a:lnTo>
                    <a:lnTo>
                      <a:pt x="6771" y="5247"/>
                    </a:lnTo>
                    <a:lnTo>
                      <a:pt x="6945" y="5247"/>
                    </a:lnTo>
                    <a:lnTo>
                      <a:pt x="7099" y="5286"/>
                    </a:lnTo>
                    <a:lnTo>
                      <a:pt x="7273" y="5344"/>
                    </a:lnTo>
                    <a:lnTo>
                      <a:pt x="7408" y="5401"/>
                    </a:lnTo>
                    <a:lnTo>
                      <a:pt x="7562" y="5479"/>
                    </a:lnTo>
                    <a:lnTo>
                      <a:pt x="7697" y="5575"/>
                    </a:lnTo>
                    <a:lnTo>
                      <a:pt x="7832" y="5672"/>
                    </a:lnTo>
                    <a:lnTo>
                      <a:pt x="8102" y="5884"/>
                    </a:lnTo>
                    <a:lnTo>
                      <a:pt x="8353" y="6134"/>
                    </a:lnTo>
                    <a:lnTo>
                      <a:pt x="8584" y="6424"/>
                    </a:lnTo>
                    <a:lnTo>
                      <a:pt x="8835" y="6694"/>
                    </a:lnTo>
                    <a:lnTo>
                      <a:pt x="9086" y="7002"/>
                    </a:lnTo>
                    <a:lnTo>
                      <a:pt x="9336" y="7272"/>
                    </a:lnTo>
                    <a:lnTo>
                      <a:pt x="9607" y="7542"/>
                    </a:lnTo>
                    <a:lnTo>
                      <a:pt x="9877" y="7774"/>
                    </a:lnTo>
                    <a:lnTo>
                      <a:pt x="10089" y="7909"/>
                    </a:lnTo>
                    <a:lnTo>
                      <a:pt x="10301" y="8025"/>
                    </a:lnTo>
                    <a:lnTo>
                      <a:pt x="10513" y="8121"/>
                    </a:lnTo>
                    <a:lnTo>
                      <a:pt x="10725" y="8218"/>
                    </a:lnTo>
                    <a:lnTo>
                      <a:pt x="10937" y="8275"/>
                    </a:lnTo>
                    <a:lnTo>
                      <a:pt x="11150" y="8314"/>
                    </a:lnTo>
                    <a:lnTo>
                      <a:pt x="11362" y="8333"/>
                    </a:lnTo>
                    <a:lnTo>
                      <a:pt x="11593" y="8353"/>
                    </a:lnTo>
                    <a:lnTo>
                      <a:pt x="11805" y="8333"/>
                    </a:lnTo>
                    <a:lnTo>
                      <a:pt x="12018" y="8314"/>
                    </a:lnTo>
                    <a:lnTo>
                      <a:pt x="12230" y="8275"/>
                    </a:lnTo>
                    <a:lnTo>
                      <a:pt x="12442" y="8218"/>
                    </a:lnTo>
                    <a:lnTo>
                      <a:pt x="12654" y="8160"/>
                    </a:lnTo>
                    <a:lnTo>
                      <a:pt x="12866" y="8063"/>
                    </a:lnTo>
                    <a:lnTo>
                      <a:pt x="13059" y="7986"/>
                    </a:lnTo>
                    <a:lnTo>
                      <a:pt x="13271" y="7870"/>
                    </a:lnTo>
                    <a:lnTo>
                      <a:pt x="13657" y="7639"/>
                    </a:lnTo>
                    <a:lnTo>
                      <a:pt x="14024" y="7350"/>
                    </a:lnTo>
                    <a:lnTo>
                      <a:pt x="14351" y="7041"/>
                    </a:lnTo>
                    <a:lnTo>
                      <a:pt x="14679" y="6694"/>
                    </a:lnTo>
                    <a:lnTo>
                      <a:pt x="14911" y="6424"/>
                    </a:lnTo>
                    <a:lnTo>
                      <a:pt x="15142" y="6173"/>
                    </a:lnTo>
                    <a:lnTo>
                      <a:pt x="15393" y="5922"/>
                    </a:lnTo>
                    <a:lnTo>
                      <a:pt x="15663" y="5729"/>
                    </a:lnTo>
                    <a:lnTo>
                      <a:pt x="15798" y="5633"/>
                    </a:lnTo>
                    <a:lnTo>
                      <a:pt x="15933" y="5556"/>
                    </a:lnTo>
                    <a:lnTo>
                      <a:pt x="16087" y="5498"/>
                    </a:lnTo>
                    <a:lnTo>
                      <a:pt x="16222" y="5440"/>
                    </a:lnTo>
                    <a:lnTo>
                      <a:pt x="16357" y="5421"/>
                    </a:lnTo>
                    <a:lnTo>
                      <a:pt x="16512" y="5401"/>
                    </a:lnTo>
                    <a:lnTo>
                      <a:pt x="16666" y="5401"/>
                    </a:lnTo>
                    <a:lnTo>
                      <a:pt x="16820" y="5421"/>
                    </a:lnTo>
                    <a:lnTo>
                      <a:pt x="17013" y="5479"/>
                    </a:lnTo>
                    <a:lnTo>
                      <a:pt x="17206" y="5575"/>
                    </a:lnTo>
                    <a:lnTo>
                      <a:pt x="17399" y="5691"/>
                    </a:lnTo>
                    <a:lnTo>
                      <a:pt x="17592" y="5807"/>
                    </a:lnTo>
                    <a:lnTo>
                      <a:pt x="17920" y="6038"/>
                    </a:lnTo>
                    <a:lnTo>
                      <a:pt x="18441" y="6385"/>
                    </a:lnTo>
                    <a:lnTo>
                      <a:pt x="18981" y="6732"/>
                    </a:lnTo>
                    <a:lnTo>
                      <a:pt x="19270" y="6887"/>
                    </a:lnTo>
                    <a:lnTo>
                      <a:pt x="19559" y="7022"/>
                    </a:lnTo>
                    <a:lnTo>
                      <a:pt x="19868" y="7137"/>
                    </a:lnTo>
                    <a:lnTo>
                      <a:pt x="20157" y="7234"/>
                    </a:lnTo>
                    <a:lnTo>
                      <a:pt x="20524" y="7311"/>
                    </a:lnTo>
                    <a:lnTo>
                      <a:pt x="20910" y="7350"/>
                    </a:lnTo>
                    <a:lnTo>
                      <a:pt x="21295" y="7350"/>
                    </a:lnTo>
                    <a:lnTo>
                      <a:pt x="21488" y="7330"/>
                    </a:lnTo>
                    <a:lnTo>
                      <a:pt x="21681" y="7292"/>
                    </a:lnTo>
                    <a:lnTo>
                      <a:pt x="21855" y="7234"/>
                    </a:lnTo>
                    <a:lnTo>
                      <a:pt x="22048" y="7176"/>
                    </a:lnTo>
                    <a:lnTo>
                      <a:pt x="22221" y="7099"/>
                    </a:lnTo>
                    <a:lnTo>
                      <a:pt x="22395" y="7002"/>
                    </a:lnTo>
                    <a:lnTo>
                      <a:pt x="22549" y="6906"/>
                    </a:lnTo>
                    <a:lnTo>
                      <a:pt x="22703" y="6771"/>
                    </a:lnTo>
                    <a:lnTo>
                      <a:pt x="22838" y="6636"/>
                    </a:lnTo>
                    <a:lnTo>
                      <a:pt x="22954" y="6482"/>
                    </a:lnTo>
                    <a:lnTo>
                      <a:pt x="23128" y="6231"/>
                    </a:lnTo>
                    <a:lnTo>
                      <a:pt x="23282" y="5961"/>
                    </a:lnTo>
                    <a:lnTo>
                      <a:pt x="23456" y="5633"/>
                    </a:lnTo>
                    <a:lnTo>
                      <a:pt x="23552" y="5479"/>
                    </a:lnTo>
                    <a:lnTo>
                      <a:pt x="23668" y="5344"/>
                    </a:lnTo>
                    <a:lnTo>
                      <a:pt x="23764" y="5247"/>
                    </a:lnTo>
                    <a:lnTo>
                      <a:pt x="23880" y="5151"/>
                    </a:lnTo>
                    <a:lnTo>
                      <a:pt x="24015" y="5093"/>
                    </a:lnTo>
                    <a:lnTo>
                      <a:pt x="24169" y="5074"/>
                    </a:lnTo>
                    <a:lnTo>
                      <a:pt x="24304" y="5093"/>
                    </a:lnTo>
                    <a:lnTo>
                      <a:pt x="24439" y="5131"/>
                    </a:lnTo>
                    <a:lnTo>
                      <a:pt x="24594" y="5189"/>
                    </a:lnTo>
                    <a:lnTo>
                      <a:pt x="24729" y="5266"/>
                    </a:lnTo>
                    <a:lnTo>
                      <a:pt x="25327" y="5614"/>
                    </a:lnTo>
                    <a:lnTo>
                      <a:pt x="25924" y="5999"/>
                    </a:lnTo>
                    <a:lnTo>
                      <a:pt x="26465" y="6347"/>
                    </a:lnTo>
                    <a:lnTo>
                      <a:pt x="27043" y="6694"/>
                    </a:lnTo>
                    <a:lnTo>
                      <a:pt x="27333" y="6848"/>
                    </a:lnTo>
                    <a:lnTo>
                      <a:pt x="27641" y="7002"/>
                    </a:lnTo>
                    <a:lnTo>
                      <a:pt x="27950" y="7137"/>
                    </a:lnTo>
                    <a:lnTo>
                      <a:pt x="28258" y="7253"/>
                    </a:lnTo>
                    <a:lnTo>
                      <a:pt x="28606" y="7350"/>
                    </a:lnTo>
                    <a:lnTo>
                      <a:pt x="28953" y="7427"/>
                    </a:lnTo>
                    <a:lnTo>
                      <a:pt x="29300" y="7465"/>
                    </a:lnTo>
                    <a:lnTo>
                      <a:pt x="29628" y="7465"/>
                    </a:lnTo>
                    <a:lnTo>
                      <a:pt x="29975" y="7446"/>
                    </a:lnTo>
                    <a:lnTo>
                      <a:pt x="30303" y="7388"/>
                    </a:lnTo>
                    <a:lnTo>
                      <a:pt x="30612" y="7311"/>
                    </a:lnTo>
                    <a:lnTo>
                      <a:pt x="30920" y="7195"/>
                    </a:lnTo>
                    <a:lnTo>
                      <a:pt x="31113" y="7099"/>
                    </a:lnTo>
                    <a:lnTo>
                      <a:pt x="31306" y="6983"/>
                    </a:lnTo>
                    <a:lnTo>
                      <a:pt x="31518" y="6867"/>
                    </a:lnTo>
                    <a:lnTo>
                      <a:pt x="31692" y="6713"/>
                    </a:lnTo>
                    <a:lnTo>
                      <a:pt x="31865" y="6559"/>
                    </a:lnTo>
                    <a:lnTo>
                      <a:pt x="32000" y="6385"/>
                    </a:lnTo>
                    <a:lnTo>
                      <a:pt x="32116" y="6212"/>
                    </a:lnTo>
                    <a:lnTo>
                      <a:pt x="32193" y="5999"/>
                    </a:lnTo>
                    <a:lnTo>
                      <a:pt x="32213" y="5903"/>
                    </a:lnTo>
                    <a:lnTo>
                      <a:pt x="32232" y="5787"/>
                    </a:lnTo>
                    <a:lnTo>
                      <a:pt x="32232" y="5691"/>
                    </a:lnTo>
                    <a:lnTo>
                      <a:pt x="32213" y="5575"/>
                    </a:lnTo>
                    <a:lnTo>
                      <a:pt x="32174" y="5479"/>
                    </a:lnTo>
                    <a:lnTo>
                      <a:pt x="32135" y="5382"/>
                    </a:lnTo>
                    <a:lnTo>
                      <a:pt x="32020" y="5170"/>
                    </a:lnTo>
                    <a:lnTo>
                      <a:pt x="31885" y="5016"/>
                    </a:lnTo>
                    <a:lnTo>
                      <a:pt x="31750" y="4881"/>
                    </a:lnTo>
                    <a:lnTo>
                      <a:pt x="31576" y="4784"/>
                    </a:lnTo>
                    <a:lnTo>
                      <a:pt x="31402" y="4688"/>
                    </a:lnTo>
                    <a:lnTo>
                      <a:pt x="31229" y="4611"/>
                    </a:lnTo>
                    <a:lnTo>
                      <a:pt x="31055" y="4572"/>
                    </a:lnTo>
                    <a:lnTo>
                      <a:pt x="30727" y="4495"/>
                    </a:lnTo>
                    <a:lnTo>
                      <a:pt x="30399" y="4456"/>
                    </a:lnTo>
                    <a:lnTo>
                      <a:pt x="30052" y="4456"/>
                    </a:lnTo>
                    <a:lnTo>
                      <a:pt x="29705" y="4437"/>
                    </a:lnTo>
                    <a:lnTo>
                      <a:pt x="29377" y="4398"/>
                    </a:lnTo>
                    <a:lnTo>
                      <a:pt x="29146" y="4360"/>
                    </a:lnTo>
                    <a:lnTo>
                      <a:pt x="28953" y="4302"/>
                    </a:lnTo>
                    <a:lnTo>
                      <a:pt x="28741" y="4225"/>
                    </a:lnTo>
                    <a:lnTo>
                      <a:pt x="28548" y="4148"/>
                    </a:lnTo>
                    <a:lnTo>
                      <a:pt x="28162" y="3974"/>
                    </a:lnTo>
                    <a:lnTo>
                      <a:pt x="27795" y="3743"/>
                    </a:lnTo>
                    <a:lnTo>
                      <a:pt x="27448" y="3511"/>
                    </a:lnTo>
                    <a:lnTo>
                      <a:pt x="27140" y="3241"/>
                    </a:lnTo>
                    <a:lnTo>
                      <a:pt x="26831" y="2990"/>
                    </a:lnTo>
                    <a:lnTo>
                      <a:pt x="26561" y="2720"/>
                    </a:lnTo>
                    <a:lnTo>
                      <a:pt x="26040" y="2200"/>
                    </a:lnTo>
                    <a:lnTo>
                      <a:pt x="25558" y="1717"/>
                    </a:lnTo>
                    <a:lnTo>
                      <a:pt x="25076" y="1254"/>
                    </a:lnTo>
                    <a:lnTo>
                      <a:pt x="24806" y="1042"/>
                    </a:lnTo>
                    <a:lnTo>
                      <a:pt x="24536" y="830"/>
                    </a:lnTo>
                    <a:lnTo>
                      <a:pt x="24266" y="637"/>
                    </a:lnTo>
                    <a:lnTo>
                      <a:pt x="23976" y="444"/>
                    </a:lnTo>
                    <a:lnTo>
                      <a:pt x="23648" y="271"/>
                    </a:lnTo>
                    <a:lnTo>
                      <a:pt x="23321" y="136"/>
                    </a:lnTo>
                    <a:lnTo>
                      <a:pt x="22993" y="59"/>
                    </a:lnTo>
                    <a:lnTo>
                      <a:pt x="22684" y="20"/>
                    </a:lnTo>
                    <a:lnTo>
                      <a:pt x="22510" y="1"/>
                    </a:lnTo>
                    <a:close/>
                  </a:path>
                </a:pathLst>
              </a:custGeom>
              <a:gradFill>
                <a:gsLst>
                  <a:gs pos="0">
                    <a:schemeClr val="lt1"/>
                  </a:gs>
                  <a:gs pos="100000">
                    <a:srgbClr val="B6C9DB"/>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3"/>
              <p:cNvSpPr/>
              <p:nvPr/>
            </p:nvSpPr>
            <p:spPr>
              <a:xfrm>
                <a:off x="-1222125" y="353200"/>
                <a:ext cx="593150" cy="571950"/>
              </a:xfrm>
              <a:custGeom>
                <a:avLst/>
                <a:gdLst/>
                <a:ahLst/>
                <a:cxnLst/>
                <a:rect l="l" t="t" r="r" b="b"/>
                <a:pathLst>
                  <a:path w="23726" h="22878" extrusionOk="0">
                    <a:moveTo>
                      <a:pt x="12152" y="1"/>
                    </a:moveTo>
                    <a:lnTo>
                      <a:pt x="11940" y="39"/>
                    </a:lnTo>
                    <a:lnTo>
                      <a:pt x="11747" y="59"/>
                    </a:lnTo>
                    <a:lnTo>
                      <a:pt x="11535" y="117"/>
                    </a:lnTo>
                    <a:lnTo>
                      <a:pt x="11342" y="175"/>
                    </a:lnTo>
                    <a:lnTo>
                      <a:pt x="10937" y="329"/>
                    </a:lnTo>
                    <a:lnTo>
                      <a:pt x="10532" y="541"/>
                    </a:lnTo>
                    <a:lnTo>
                      <a:pt x="10127" y="792"/>
                    </a:lnTo>
                    <a:lnTo>
                      <a:pt x="9741" y="1081"/>
                    </a:lnTo>
                    <a:lnTo>
                      <a:pt x="9355" y="1390"/>
                    </a:lnTo>
                    <a:lnTo>
                      <a:pt x="8970" y="1718"/>
                    </a:lnTo>
                    <a:lnTo>
                      <a:pt x="8584" y="2084"/>
                    </a:lnTo>
                    <a:lnTo>
                      <a:pt x="8198" y="2451"/>
                    </a:lnTo>
                    <a:lnTo>
                      <a:pt x="7870" y="2817"/>
                    </a:lnTo>
                    <a:lnTo>
                      <a:pt x="7523" y="3184"/>
                    </a:lnTo>
                    <a:lnTo>
                      <a:pt x="6867" y="3955"/>
                    </a:lnTo>
                    <a:lnTo>
                      <a:pt x="6231" y="4746"/>
                    </a:lnTo>
                    <a:lnTo>
                      <a:pt x="5633" y="5595"/>
                    </a:lnTo>
                    <a:lnTo>
                      <a:pt x="5035" y="6463"/>
                    </a:lnTo>
                    <a:lnTo>
                      <a:pt x="4475" y="7350"/>
                    </a:lnTo>
                    <a:lnTo>
                      <a:pt x="3935" y="8276"/>
                    </a:lnTo>
                    <a:lnTo>
                      <a:pt x="3434" y="9221"/>
                    </a:lnTo>
                    <a:lnTo>
                      <a:pt x="2952" y="10166"/>
                    </a:lnTo>
                    <a:lnTo>
                      <a:pt x="2489" y="11130"/>
                    </a:lnTo>
                    <a:lnTo>
                      <a:pt x="2045" y="12095"/>
                    </a:lnTo>
                    <a:lnTo>
                      <a:pt x="1640" y="13078"/>
                    </a:lnTo>
                    <a:lnTo>
                      <a:pt x="1274" y="14043"/>
                    </a:lnTo>
                    <a:lnTo>
                      <a:pt x="926" y="15007"/>
                    </a:lnTo>
                    <a:lnTo>
                      <a:pt x="598" y="15972"/>
                    </a:lnTo>
                    <a:lnTo>
                      <a:pt x="309" y="16917"/>
                    </a:lnTo>
                    <a:lnTo>
                      <a:pt x="155" y="17476"/>
                    </a:lnTo>
                    <a:lnTo>
                      <a:pt x="97" y="17766"/>
                    </a:lnTo>
                    <a:lnTo>
                      <a:pt x="58" y="18055"/>
                    </a:lnTo>
                    <a:lnTo>
                      <a:pt x="20" y="18344"/>
                    </a:lnTo>
                    <a:lnTo>
                      <a:pt x="1" y="18634"/>
                    </a:lnTo>
                    <a:lnTo>
                      <a:pt x="1" y="18923"/>
                    </a:lnTo>
                    <a:lnTo>
                      <a:pt x="1" y="19193"/>
                    </a:lnTo>
                    <a:lnTo>
                      <a:pt x="39" y="19482"/>
                    </a:lnTo>
                    <a:lnTo>
                      <a:pt x="97" y="19733"/>
                    </a:lnTo>
                    <a:lnTo>
                      <a:pt x="174" y="20003"/>
                    </a:lnTo>
                    <a:lnTo>
                      <a:pt x="271" y="20235"/>
                    </a:lnTo>
                    <a:lnTo>
                      <a:pt x="406" y="20447"/>
                    </a:lnTo>
                    <a:lnTo>
                      <a:pt x="560" y="20659"/>
                    </a:lnTo>
                    <a:lnTo>
                      <a:pt x="753" y="20832"/>
                    </a:lnTo>
                    <a:lnTo>
                      <a:pt x="965" y="21006"/>
                    </a:lnTo>
                    <a:lnTo>
                      <a:pt x="1158" y="21103"/>
                    </a:lnTo>
                    <a:lnTo>
                      <a:pt x="1370" y="21180"/>
                    </a:lnTo>
                    <a:lnTo>
                      <a:pt x="1582" y="21238"/>
                    </a:lnTo>
                    <a:lnTo>
                      <a:pt x="1775" y="21276"/>
                    </a:lnTo>
                    <a:lnTo>
                      <a:pt x="2219" y="21276"/>
                    </a:lnTo>
                    <a:lnTo>
                      <a:pt x="2431" y="21238"/>
                    </a:lnTo>
                    <a:lnTo>
                      <a:pt x="2643" y="21199"/>
                    </a:lnTo>
                    <a:lnTo>
                      <a:pt x="2874" y="21141"/>
                    </a:lnTo>
                    <a:lnTo>
                      <a:pt x="3087" y="21064"/>
                    </a:lnTo>
                    <a:lnTo>
                      <a:pt x="3299" y="20967"/>
                    </a:lnTo>
                    <a:lnTo>
                      <a:pt x="3511" y="20871"/>
                    </a:lnTo>
                    <a:lnTo>
                      <a:pt x="3704" y="20755"/>
                    </a:lnTo>
                    <a:lnTo>
                      <a:pt x="3897" y="20640"/>
                    </a:lnTo>
                    <a:lnTo>
                      <a:pt x="4263" y="20370"/>
                    </a:lnTo>
                    <a:lnTo>
                      <a:pt x="4610" y="20080"/>
                    </a:lnTo>
                    <a:lnTo>
                      <a:pt x="4938" y="19772"/>
                    </a:lnTo>
                    <a:lnTo>
                      <a:pt x="5613" y="19174"/>
                    </a:lnTo>
                    <a:lnTo>
                      <a:pt x="5961" y="18884"/>
                    </a:lnTo>
                    <a:lnTo>
                      <a:pt x="6308" y="18614"/>
                    </a:lnTo>
                    <a:lnTo>
                      <a:pt x="6694" y="18383"/>
                    </a:lnTo>
                    <a:lnTo>
                      <a:pt x="6886" y="18286"/>
                    </a:lnTo>
                    <a:lnTo>
                      <a:pt x="7099" y="18190"/>
                    </a:lnTo>
                    <a:lnTo>
                      <a:pt x="7176" y="18614"/>
                    </a:lnTo>
                    <a:lnTo>
                      <a:pt x="7272" y="19058"/>
                    </a:lnTo>
                    <a:lnTo>
                      <a:pt x="7388" y="19482"/>
                    </a:lnTo>
                    <a:lnTo>
                      <a:pt x="7523" y="19907"/>
                    </a:lnTo>
                    <a:lnTo>
                      <a:pt x="7677" y="20312"/>
                    </a:lnTo>
                    <a:lnTo>
                      <a:pt x="7851" y="20717"/>
                    </a:lnTo>
                    <a:lnTo>
                      <a:pt x="8063" y="21083"/>
                    </a:lnTo>
                    <a:lnTo>
                      <a:pt x="8295" y="21450"/>
                    </a:lnTo>
                    <a:lnTo>
                      <a:pt x="8430" y="21623"/>
                    </a:lnTo>
                    <a:lnTo>
                      <a:pt x="8584" y="21797"/>
                    </a:lnTo>
                    <a:lnTo>
                      <a:pt x="8738" y="21951"/>
                    </a:lnTo>
                    <a:lnTo>
                      <a:pt x="8912" y="22106"/>
                    </a:lnTo>
                    <a:lnTo>
                      <a:pt x="9085" y="22241"/>
                    </a:lnTo>
                    <a:lnTo>
                      <a:pt x="9259" y="22376"/>
                    </a:lnTo>
                    <a:lnTo>
                      <a:pt x="9452" y="22491"/>
                    </a:lnTo>
                    <a:lnTo>
                      <a:pt x="9645" y="22588"/>
                    </a:lnTo>
                    <a:lnTo>
                      <a:pt x="9838" y="22665"/>
                    </a:lnTo>
                    <a:lnTo>
                      <a:pt x="10050" y="22742"/>
                    </a:lnTo>
                    <a:lnTo>
                      <a:pt x="10243" y="22800"/>
                    </a:lnTo>
                    <a:lnTo>
                      <a:pt x="10455" y="22858"/>
                    </a:lnTo>
                    <a:lnTo>
                      <a:pt x="10667" y="22877"/>
                    </a:lnTo>
                    <a:lnTo>
                      <a:pt x="11111" y="22877"/>
                    </a:lnTo>
                    <a:lnTo>
                      <a:pt x="11323" y="22838"/>
                    </a:lnTo>
                    <a:lnTo>
                      <a:pt x="11612" y="22761"/>
                    </a:lnTo>
                    <a:lnTo>
                      <a:pt x="11901" y="22665"/>
                    </a:lnTo>
                    <a:lnTo>
                      <a:pt x="12171" y="22530"/>
                    </a:lnTo>
                    <a:lnTo>
                      <a:pt x="12403" y="22356"/>
                    </a:lnTo>
                    <a:lnTo>
                      <a:pt x="12654" y="22163"/>
                    </a:lnTo>
                    <a:lnTo>
                      <a:pt x="12866" y="21970"/>
                    </a:lnTo>
                    <a:lnTo>
                      <a:pt x="13078" y="21739"/>
                    </a:lnTo>
                    <a:lnTo>
                      <a:pt x="13290" y="21508"/>
                    </a:lnTo>
                    <a:lnTo>
                      <a:pt x="13676" y="20987"/>
                    </a:lnTo>
                    <a:lnTo>
                      <a:pt x="14062" y="20466"/>
                    </a:lnTo>
                    <a:lnTo>
                      <a:pt x="14428" y="19926"/>
                    </a:lnTo>
                    <a:lnTo>
                      <a:pt x="14814" y="19424"/>
                    </a:lnTo>
                    <a:lnTo>
                      <a:pt x="14949" y="19251"/>
                    </a:lnTo>
                    <a:lnTo>
                      <a:pt x="15103" y="19097"/>
                    </a:lnTo>
                    <a:lnTo>
                      <a:pt x="15277" y="18961"/>
                    </a:lnTo>
                    <a:lnTo>
                      <a:pt x="15470" y="18846"/>
                    </a:lnTo>
                    <a:lnTo>
                      <a:pt x="15663" y="18749"/>
                    </a:lnTo>
                    <a:lnTo>
                      <a:pt x="15856" y="18711"/>
                    </a:lnTo>
                    <a:lnTo>
                      <a:pt x="15952" y="18691"/>
                    </a:lnTo>
                    <a:lnTo>
                      <a:pt x="16048" y="18691"/>
                    </a:lnTo>
                    <a:lnTo>
                      <a:pt x="16145" y="18711"/>
                    </a:lnTo>
                    <a:lnTo>
                      <a:pt x="16261" y="18749"/>
                    </a:lnTo>
                    <a:lnTo>
                      <a:pt x="16376" y="18807"/>
                    </a:lnTo>
                    <a:lnTo>
                      <a:pt x="16492" y="18884"/>
                    </a:lnTo>
                    <a:lnTo>
                      <a:pt x="16589" y="18981"/>
                    </a:lnTo>
                    <a:lnTo>
                      <a:pt x="16685" y="19097"/>
                    </a:lnTo>
                    <a:lnTo>
                      <a:pt x="16839" y="19328"/>
                    </a:lnTo>
                    <a:lnTo>
                      <a:pt x="17013" y="19579"/>
                    </a:lnTo>
                    <a:lnTo>
                      <a:pt x="17148" y="19772"/>
                    </a:lnTo>
                    <a:lnTo>
                      <a:pt x="17302" y="19964"/>
                    </a:lnTo>
                    <a:lnTo>
                      <a:pt x="17476" y="20138"/>
                    </a:lnTo>
                    <a:lnTo>
                      <a:pt x="17649" y="20312"/>
                    </a:lnTo>
                    <a:lnTo>
                      <a:pt x="17842" y="20466"/>
                    </a:lnTo>
                    <a:lnTo>
                      <a:pt x="18035" y="20601"/>
                    </a:lnTo>
                    <a:lnTo>
                      <a:pt x="18247" y="20736"/>
                    </a:lnTo>
                    <a:lnTo>
                      <a:pt x="18460" y="20852"/>
                    </a:lnTo>
                    <a:lnTo>
                      <a:pt x="18672" y="20948"/>
                    </a:lnTo>
                    <a:lnTo>
                      <a:pt x="18903" y="21025"/>
                    </a:lnTo>
                    <a:lnTo>
                      <a:pt x="19135" y="21103"/>
                    </a:lnTo>
                    <a:lnTo>
                      <a:pt x="19385" y="21160"/>
                    </a:lnTo>
                    <a:lnTo>
                      <a:pt x="19617" y="21199"/>
                    </a:lnTo>
                    <a:lnTo>
                      <a:pt x="19868" y="21218"/>
                    </a:lnTo>
                    <a:lnTo>
                      <a:pt x="20350" y="21218"/>
                    </a:lnTo>
                    <a:lnTo>
                      <a:pt x="20601" y="21180"/>
                    </a:lnTo>
                    <a:lnTo>
                      <a:pt x="20832" y="21141"/>
                    </a:lnTo>
                    <a:lnTo>
                      <a:pt x="21063" y="21083"/>
                    </a:lnTo>
                    <a:lnTo>
                      <a:pt x="21295" y="21006"/>
                    </a:lnTo>
                    <a:lnTo>
                      <a:pt x="21526" y="20910"/>
                    </a:lnTo>
                    <a:lnTo>
                      <a:pt x="21739" y="20794"/>
                    </a:lnTo>
                    <a:lnTo>
                      <a:pt x="21951" y="20678"/>
                    </a:lnTo>
                    <a:lnTo>
                      <a:pt x="22163" y="20543"/>
                    </a:lnTo>
                    <a:lnTo>
                      <a:pt x="22356" y="20389"/>
                    </a:lnTo>
                    <a:lnTo>
                      <a:pt x="22529" y="20235"/>
                    </a:lnTo>
                    <a:lnTo>
                      <a:pt x="22703" y="20061"/>
                    </a:lnTo>
                    <a:lnTo>
                      <a:pt x="22877" y="19868"/>
                    </a:lnTo>
                    <a:lnTo>
                      <a:pt x="23012" y="19675"/>
                    </a:lnTo>
                    <a:lnTo>
                      <a:pt x="23166" y="19482"/>
                    </a:lnTo>
                    <a:lnTo>
                      <a:pt x="23282" y="19270"/>
                    </a:lnTo>
                    <a:lnTo>
                      <a:pt x="23378" y="19058"/>
                    </a:lnTo>
                    <a:lnTo>
                      <a:pt x="23474" y="18846"/>
                    </a:lnTo>
                    <a:lnTo>
                      <a:pt x="23532" y="18653"/>
                    </a:lnTo>
                    <a:lnTo>
                      <a:pt x="23629" y="18248"/>
                    </a:lnTo>
                    <a:lnTo>
                      <a:pt x="23706" y="17843"/>
                    </a:lnTo>
                    <a:lnTo>
                      <a:pt x="23725" y="17418"/>
                    </a:lnTo>
                    <a:lnTo>
                      <a:pt x="23706" y="17013"/>
                    </a:lnTo>
                    <a:lnTo>
                      <a:pt x="23648" y="16589"/>
                    </a:lnTo>
                    <a:lnTo>
                      <a:pt x="23552" y="16184"/>
                    </a:lnTo>
                    <a:lnTo>
                      <a:pt x="23436" y="15760"/>
                    </a:lnTo>
                    <a:lnTo>
                      <a:pt x="23301" y="15355"/>
                    </a:lnTo>
                    <a:lnTo>
                      <a:pt x="23147" y="14930"/>
                    </a:lnTo>
                    <a:lnTo>
                      <a:pt x="22973" y="14525"/>
                    </a:lnTo>
                    <a:lnTo>
                      <a:pt x="22780" y="14120"/>
                    </a:lnTo>
                    <a:lnTo>
                      <a:pt x="22568" y="13734"/>
                    </a:lnTo>
                    <a:lnTo>
                      <a:pt x="22356" y="13349"/>
                    </a:lnTo>
                    <a:lnTo>
                      <a:pt x="21893" y="12577"/>
                    </a:lnTo>
                    <a:lnTo>
                      <a:pt x="21507" y="11921"/>
                    </a:lnTo>
                    <a:lnTo>
                      <a:pt x="21102" y="11227"/>
                    </a:lnTo>
                    <a:lnTo>
                      <a:pt x="20273" y="9742"/>
                    </a:lnTo>
                    <a:lnTo>
                      <a:pt x="19424" y="8179"/>
                    </a:lnTo>
                    <a:lnTo>
                      <a:pt x="18537" y="6578"/>
                    </a:lnTo>
                    <a:lnTo>
                      <a:pt x="18093" y="5787"/>
                    </a:lnTo>
                    <a:lnTo>
                      <a:pt x="17630" y="5016"/>
                    </a:lnTo>
                    <a:lnTo>
                      <a:pt x="17148" y="4264"/>
                    </a:lnTo>
                    <a:lnTo>
                      <a:pt x="16666" y="3550"/>
                    </a:lnTo>
                    <a:lnTo>
                      <a:pt x="16183" y="2856"/>
                    </a:lnTo>
                    <a:lnTo>
                      <a:pt x="15682" y="2219"/>
                    </a:lnTo>
                    <a:lnTo>
                      <a:pt x="15180" y="1621"/>
                    </a:lnTo>
                    <a:lnTo>
                      <a:pt x="14910" y="1332"/>
                    </a:lnTo>
                    <a:lnTo>
                      <a:pt x="14660" y="1081"/>
                    </a:lnTo>
                    <a:lnTo>
                      <a:pt x="14448" y="888"/>
                    </a:lnTo>
                    <a:lnTo>
                      <a:pt x="14235" y="715"/>
                    </a:lnTo>
                    <a:lnTo>
                      <a:pt x="14023" y="560"/>
                    </a:lnTo>
                    <a:lnTo>
                      <a:pt x="13811" y="425"/>
                    </a:lnTo>
                    <a:lnTo>
                      <a:pt x="13599" y="310"/>
                    </a:lnTo>
                    <a:lnTo>
                      <a:pt x="13406" y="213"/>
                    </a:lnTo>
                    <a:lnTo>
                      <a:pt x="13194" y="136"/>
                    </a:lnTo>
                    <a:lnTo>
                      <a:pt x="12982" y="78"/>
                    </a:lnTo>
                    <a:lnTo>
                      <a:pt x="12769" y="39"/>
                    </a:lnTo>
                    <a:lnTo>
                      <a:pt x="12557" y="20"/>
                    </a:lnTo>
                    <a:lnTo>
                      <a:pt x="12364" y="1"/>
                    </a:lnTo>
                    <a:close/>
                  </a:path>
                </a:pathLst>
              </a:custGeom>
              <a:gradFill>
                <a:gsLst>
                  <a:gs pos="0">
                    <a:srgbClr val="8CC396"/>
                  </a:gs>
                  <a:gs pos="100000">
                    <a:srgbClr val="4D7F56"/>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3"/>
              <p:cNvSpPr/>
              <p:nvPr/>
            </p:nvSpPr>
            <p:spPr>
              <a:xfrm>
                <a:off x="-1226950" y="712950"/>
                <a:ext cx="605675" cy="216050"/>
              </a:xfrm>
              <a:custGeom>
                <a:avLst/>
                <a:gdLst/>
                <a:ahLst/>
                <a:cxnLst/>
                <a:rect l="l" t="t" r="r" b="b"/>
                <a:pathLst>
                  <a:path w="24227" h="8642" extrusionOk="0">
                    <a:moveTo>
                      <a:pt x="7292" y="0"/>
                    </a:moveTo>
                    <a:lnTo>
                      <a:pt x="7002" y="58"/>
                    </a:lnTo>
                    <a:lnTo>
                      <a:pt x="6713" y="135"/>
                    </a:lnTo>
                    <a:lnTo>
                      <a:pt x="6424" y="251"/>
                    </a:lnTo>
                    <a:lnTo>
                      <a:pt x="6154" y="386"/>
                    </a:lnTo>
                    <a:lnTo>
                      <a:pt x="5903" y="540"/>
                    </a:lnTo>
                    <a:lnTo>
                      <a:pt x="5652" y="714"/>
                    </a:lnTo>
                    <a:lnTo>
                      <a:pt x="5170" y="1080"/>
                    </a:lnTo>
                    <a:lnTo>
                      <a:pt x="4958" y="1235"/>
                    </a:lnTo>
                    <a:lnTo>
                      <a:pt x="4726" y="1408"/>
                    </a:lnTo>
                    <a:lnTo>
                      <a:pt x="4495" y="1582"/>
                    </a:lnTo>
                    <a:lnTo>
                      <a:pt x="4225" y="1736"/>
                    </a:lnTo>
                    <a:lnTo>
                      <a:pt x="3935" y="1871"/>
                    </a:lnTo>
                    <a:lnTo>
                      <a:pt x="3627" y="1987"/>
                    </a:lnTo>
                    <a:lnTo>
                      <a:pt x="3492" y="2025"/>
                    </a:lnTo>
                    <a:lnTo>
                      <a:pt x="3338" y="2045"/>
                    </a:lnTo>
                    <a:lnTo>
                      <a:pt x="3164" y="2064"/>
                    </a:lnTo>
                    <a:lnTo>
                      <a:pt x="2855" y="2064"/>
                    </a:lnTo>
                    <a:lnTo>
                      <a:pt x="2701" y="2025"/>
                    </a:lnTo>
                    <a:lnTo>
                      <a:pt x="2450" y="1948"/>
                    </a:lnTo>
                    <a:lnTo>
                      <a:pt x="2257" y="1890"/>
                    </a:lnTo>
                    <a:lnTo>
                      <a:pt x="2064" y="1852"/>
                    </a:lnTo>
                    <a:lnTo>
                      <a:pt x="1910" y="1833"/>
                    </a:lnTo>
                    <a:lnTo>
                      <a:pt x="1775" y="1833"/>
                    </a:lnTo>
                    <a:lnTo>
                      <a:pt x="1621" y="1852"/>
                    </a:lnTo>
                    <a:lnTo>
                      <a:pt x="1486" y="1871"/>
                    </a:lnTo>
                    <a:lnTo>
                      <a:pt x="1351" y="1929"/>
                    </a:lnTo>
                    <a:lnTo>
                      <a:pt x="1216" y="1987"/>
                    </a:lnTo>
                    <a:lnTo>
                      <a:pt x="1100" y="2045"/>
                    </a:lnTo>
                    <a:lnTo>
                      <a:pt x="965" y="2122"/>
                    </a:lnTo>
                    <a:lnTo>
                      <a:pt x="753" y="2315"/>
                    </a:lnTo>
                    <a:lnTo>
                      <a:pt x="560" y="2527"/>
                    </a:lnTo>
                    <a:lnTo>
                      <a:pt x="386" y="2778"/>
                    </a:lnTo>
                    <a:lnTo>
                      <a:pt x="271" y="3028"/>
                    </a:lnTo>
                    <a:lnTo>
                      <a:pt x="174" y="3260"/>
                    </a:lnTo>
                    <a:lnTo>
                      <a:pt x="116" y="3511"/>
                    </a:lnTo>
                    <a:lnTo>
                      <a:pt x="58" y="3761"/>
                    </a:lnTo>
                    <a:lnTo>
                      <a:pt x="20" y="4012"/>
                    </a:lnTo>
                    <a:lnTo>
                      <a:pt x="1" y="4282"/>
                    </a:lnTo>
                    <a:lnTo>
                      <a:pt x="1" y="4533"/>
                    </a:lnTo>
                    <a:lnTo>
                      <a:pt x="20" y="4803"/>
                    </a:lnTo>
                    <a:lnTo>
                      <a:pt x="58" y="5073"/>
                    </a:lnTo>
                    <a:lnTo>
                      <a:pt x="116" y="5324"/>
                    </a:lnTo>
                    <a:lnTo>
                      <a:pt x="174" y="5555"/>
                    </a:lnTo>
                    <a:lnTo>
                      <a:pt x="290" y="5806"/>
                    </a:lnTo>
                    <a:lnTo>
                      <a:pt x="406" y="6018"/>
                    </a:lnTo>
                    <a:lnTo>
                      <a:pt x="541" y="6230"/>
                    </a:lnTo>
                    <a:lnTo>
                      <a:pt x="695" y="6423"/>
                    </a:lnTo>
                    <a:lnTo>
                      <a:pt x="888" y="6577"/>
                    </a:lnTo>
                    <a:lnTo>
                      <a:pt x="1081" y="6732"/>
                    </a:lnTo>
                    <a:lnTo>
                      <a:pt x="1293" y="6848"/>
                    </a:lnTo>
                    <a:lnTo>
                      <a:pt x="1524" y="6925"/>
                    </a:lnTo>
                    <a:lnTo>
                      <a:pt x="1737" y="7002"/>
                    </a:lnTo>
                    <a:lnTo>
                      <a:pt x="1968" y="7021"/>
                    </a:lnTo>
                    <a:lnTo>
                      <a:pt x="2200" y="7040"/>
                    </a:lnTo>
                    <a:lnTo>
                      <a:pt x="2412" y="7040"/>
                    </a:lnTo>
                    <a:lnTo>
                      <a:pt x="2643" y="7002"/>
                    </a:lnTo>
                    <a:lnTo>
                      <a:pt x="2875" y="6963"/>
                    </a:lnTo>
                    <a:lnTo>
                      <a:pt x="3106" y="6886"/>
                    </a:lnTo>
                    <a:lnTo>
                      <a:pt x="3338" y="6809"/>
                    </a:lnTo>
                    <a:lnTo>
                      <a:pt x="3550" y="6713"/>
                    </a:lnTo>
                    <a:lnTo>
                      <a:pt x="3762" y="6616"/>
                    </a:lnTo>
                    <a:lnTo>
                      <a:pt x="3974" y="6500"/>
                    </a:lnTo>
                    <a:lnTo>
                      <a:pt x="4167" y="6365"/>
                    </a:lnTo>
                    <a:lnTo>
                      <a:pt x="4553" y="6095"/>
                    </a:lnTo>
                    <a:lnTo>
                      <a:pt x="4977" y="5729"/>
                    </a:lnTo>
                    <a:lnTo>
                      <a:pt x="5401" y="5343"/>
                    </a:lnTo>
                    <a:lnTo>
                      <a:pt x="5826" y="4957"/>
                    </a:lnTo>
                    <a:lnTo>
                      <a:pt x="6250" y="4591"/>
                    </a:lnTo>
                    <a:lnTo>
                      <a:pt x="6482" y="4417"/>
                    </a:lnTo>
                    <a:lnTo>
                      <a:pt x="6694" y="4263"/>
                    </a:lnTo>
                    <a:lnTo>
                      <a:pt x="6925" y="4128"/>
                    </a:lnTo>
                    <a:lnTo>
                      <a:pt x="7176" y="4012"/>
                    </a:lnTo>
                    <a:lnTo>
                      <a:pt x="7272" y="4417"/>
                    </a:lnTo>
                    <a:lnTo>
                      <a:pt x="7369" y="4822"/>
                    </a:lnTo>
                    <a:lnTo>
                      <a:pt x="7465" y="5247"/>
                    </a:lnTo>
                    <a:lnTo>
                      <a:pt x="7600" y="5652"/>
                    </a:lnTo>
                    <a:lnTo>
                      <a:pt x="7755" y="6037"/>
                    </a:lnTo>
                    <a:lnTo>
                      <a:pt x="7928" y="6423"/>
                    </a:lnTo>
                    <a:lnTo>
                      <a:pt x="8140" y="6790"/>
                    </a:lnTo>
                    <a:lnTo>
                      <a:pt x="8372" y="7156"/>
                    </a:lnTo>
                    <a:lnTo>
                      <a:pt x="8642" y="7484"/>
                    </a:lnTo>
                    <a:lnTo>
                      <a:pt x="8950" y="7773"/>
                    </a:lnTo>
                    <a:lnTo>
                      <a:pt x="9278" y="8024"/>
                    </a:lnTo>
                    <a:lnTo>
                      <a:pt x="9606" y="8256"/>
                    </a:lnTo>
                    <a:lnTo>
                      <a:pt x="9973" y="8410"/>
                    </a:lnTo>
                    <a:lnTo>
                      <a:pt x="10146" y="8487"/>
                    </a:lnTo>
                    <a:lnTo>
                      <a:pt x="10320" y="8545"/>
                    </a:lnTo>
                    <a:lnTo>
                      <a:pt x="10513" y="8583"/>
                    </a:lnTo>
                    <a:lnTo>
                      <a:pt x="10686" y="8622"/>
                    </a:lnTo>
                    <a:lnTo>
                      <a:pt x="10879" y="8641"/>
                    </a:lnTo>
                    <a:lnTo>
                      <a:pt x="11072" y="8641"/>
                    </a:lnTo>
                    <a:lnTo>
                      <a:pt x="11304" y="8622"/>
                    </a:lnTo>
                    <a:lnTo>
                      <a:pt x="11535" y="8603"/>
                    </a:lnTo>
                    <a:lnTo>
                      <a:pt x="11786" y="8545"/>
                    </a:lnTo>
                    <a:lnTo>
                      <a:pt x="11998" y="8468"/>
                    </a:lnTo>
                    <a:lnTo>
                      <a:pt x="12229" y="8371"/>
                    </a:lnTo>
                    <a:lnTo>
                      <a:pt x="12422" y="8256"/>
                    </a:lnTo>
                    <a:lnTo>
                      <a:pt x="12635" y="8121"/>
                    </a:lnTo>
                    <a:lnTo>
                      <a:pt x="12808" y="7986"/>
                    </a:lnTo>
                    <a:lnTo>
                      <a:pt x="13001" y="7831"/>
                    </a:lnTo>
                    <a:lnTo>
                      <a:pt x="13175" y="7677"/>
                    </a:lnTo>
                    <a:lnTo>
                      <a:pt x="13503" y="7310"/>
                    </a:lnTo>
                    <a:lnTo>
                      <a:pt x="13811" y="6925"/>
                    </a:lnTo>
                    <a:lnTo>
                      <a:pt x="14100" y="6520"/>
                    </a:lnTo>
                    <a:lnTo>
                      <a:pt x="14390" y="6115"/>
                    </a:lnTo>
                    <a:lnTo>
                      <a:pt x="14756" y="5613"/>
                    </a:lnTo>
                    <a:lnTo>
                      <a:pt x="15123" y="5112"/>
                    </a:lnTo>
                    <a:lnTo>
                      <a:pt x="15316" y="4899"/>
                    </a:lnTo>
                    <a:lnTo>
                      <a:pt x="15451" y="4784"/>
                    </a:lnTo>
                    <a:lnTo>
                      <a:pt x="15605" y="4649"/>
                    </a:lnTo>
                    <a:lnTo>
                      <a:pt x="15798" y="4533"/>
                    </a:lnTo>
                    <a:lnTo>
                      <a:pt x="15991" y="4475"/>
                    </a:lnTo>
                    <a:lnTo>
                      <a:pt x="16087" y="4456"/>
                    </a:lnTo>
                    <a:lnTo>
                      <a:pt x="16299" y="4456"/>
                    </a:lnTo>
                    <a:lnTo>
                      <a:pt x="16396" y="4494"/>
                    </a:lnTo>
                    <a:lnTo>
                      <a:pt x="16492" y="4533"/>
                    </a:lnTo>
                    <a:lnTo>
                      <a:pt x="16569" y="4591"/>
                    </a:lnTo>
                    <a:lnTo>
                      <a:pt x="16724" y="4745"/>
                    </a:lnTo>
                    <a:lnTo>
                      <a:pt x="16859" y="4919"/>
                    </a:lnTo>
                    <a:lnTo>
                      <a:pt x="16974" y="5112"/>
                    </a:lnTo>
                    <a:lnTo>
                      <a:pt x="17071" y="5266"/>
                    </a:lnTo>
                    <a:lnTo>
                      <a:pt x="17225" y="5478"/>
                    </a:lnTo>
                    <a:lnTo>
                      <a:pt x="17379" y="5671"/>
                    </a:lnTo>
                    <a:lnTo>
                      <a:pt x="17553" y="5845"/>
                    </a:lnTo>
                    <a:lnTo>
                      <a:pt x="17746" y="6018"/>
                    </a:lnTo>
                    <a:lnTo>
                      <a:pt x="17939" y="6192"/>
                    </a:lnTo>
                    <a:lnTo>
                      <a:pt x="18151" y="6327"/>
                    </a:lnTo>
                    <a:lnTo>
                      <a:pt x="18363" y="6462"/>
                    </a:lnTo>
                    <a:lnTo>
                      <a:pt x="18595" y="6577"/>
                    </a:lnTo>
                    <a:lnTo>
                      <a:pt x="18826" y="6693"/>
                    </a:lnTo>
                    <a:lnTo>
                      <a:pt x="19058" y="6770"/>
                    </a:lnTo>
                    <a:lnTo>
                      <a:pt x="19308" y="6848"/>
                    </a:lnTo>
                    <a:lnTo>
                      <a:pt x="19559" y="6905"/>
                    </a:lnTo>
                    <a:lnTo>
                      <a:pt x="19791" y="6944"/>
                    </a:lnTo>
                    <a:lnTo>
                      <a:pt x="20061" y="6963"/>
                    </a:lnTo>
                    <a:lnTo>
                      <a:pt x="20311" y="6983"/>
                    </a:lnTo>
                    <a:lnTo>
                      <a:pt x="20562" y="6963"/>
                    </a:lnTo>
                    <a:lnTo>
                      <a:pt x="20813" y="6925"/>
                    </a:lnTo>
                    <a:lnTo>
                      <a:pt x="21064" y="6886"/>
                    </a:lnTo>
                    <a:lnTo>
                      <a:pt x="21295" y="6828"/>
                    </a:lnTo>
                    <a:lnTo>
                      <a:pt x="21546" y="6732"/>
                    </a:lnTo>
                    <a:lnTo>
                      <a:pt x="21777" y="6635"/>
                    </a:lnTo>
                    <a:lnTo>
                      <a:pt x="22009" y="6539"/>
                    </a:lnTo>
                    <a:lnTo>
                      <a:pt x="22221" y="6404"/>
                    </a:lnTo>
                    <a:lnTo>
                      <a:pt x="22433" y="6269"/>
                    </a:lnTo>
                    <a:lnTo>
                      <a:pt x="22626" y="6115"/>
                    </a:lnTo>
                    <a:lnTo>
                      <a:pt x="22819" y="5941"/>
                    </a:lnTo>
                    <a:lnTo>
                      <a:pt x="23012" y="5767"/>
                    </a:lnTo>
                    <a:lnTo>
                      <a:pt x="23166" y="5574"/>
                    </a:lnTo>
                    <a:lnTo>
                      <a:pt x="23340" y="5382"/>
                    </a:lnTo>
                    <a:lnTo>
                      <a:pt x="23475" y="5169"/>
                    </a:lnTo>
                    <a:lnTo>
                      <a:pt x="23590" y="4938"/>
                    </a:lnTo>
                    <a:lnTo>
                      <a:pt x="23706" y="4726"/>
                    </a:lnTo>
                    <a:lnTo>
                      <a:pt x="23822" y="4456"/>
                    </a:lnTo>
                    <a:lnTo>
                      <a:pt x="23957" y="4089"/>
                    </a:lnTo>
                    <a:lnTo>
                      <a:pt x="24092" y="3684"/>
                    </a:lnTo>
                    <a:lnTo>
                      <a:pt x="24150" y="3453"/>
                    </a:lnTo>
                    <a:lnTo>
                      <a:pt x="24188" y="3241"/>
                    </a:lnTo>
                    <a:lnTo>
                      <a:pt x="24208" y="3009"/>
                    </a:lnTo>
                    <a:lnTo>
                      <a:pt x="24227" y="2797"/>
                    </a:lnTo>
                    <a:lnTo>
                      <a:pt x="24208" y="2585"/>
                    </a:lnTo>
                    <a:lnTo>
                      <a:pt x="24150" y="2373"/>
                    </a:lnTo>
                    <a:lnTo>
                      <a:pt x="24073" y="2180"/>
                    </a:lnTo>
                    <a:lnTo>
                      <a:pt x="23957" y="2006"/>
                    </a:lnTo>
                    <a:lnTo>
                      <a:pt x="23803" y="1871"/>
                    </a:lnTo>
                    <a:lnTo>
                      <a:pt x="23725" y="1794"/>
                    </a:lnTo>
                    <a:lnTo>
                      <a:pt x="23610" y="1736"/>
                    </a:lnTo>
                    <a:lnTo>
                      <a:pt x="23243" y="1562"/>
                    </a:lnTo>
                    <a:lnTo>
                      <a:pt x="23050" y="1485"/>
                    </a:lnTo>
                    <a:lnTo>
                      <a:pt x="22857" y="1427"/>
                    </a:lnTo>
                    <a:lnTo>
                      <a:pt x="22664" y="1427"/>
                    </a:lnTo>
                    <a:lnTo>
                      <a:pt x="22472" y="1447"/>
                    </a:lnTo>
                    <a:lnTo>
                      <a:pt x="22259" y="1524"/>
                    </a:lnTo>
                    <a:lnTo>
                      <a:pt x="22047" y="1640"/>
                    </a:lnTo>
                    <a:lnTo>
                      <a:pt x="21816" y="1794"/>
                    </a:lnTo>
                    <a:lnTo>
                      <a:pt x="21604" y="1968"/>
                    </a:lnTo>
                    <a:lnTo>
                      <a:pt x="21179" y="2334"/>
                    </a:lnTo>
                    <a:lnTo>
                      <a:pt x="20909" y="2585"/>
                    </a:lnTo>
                    <a:lnTo>
                      <a:pt x="20639" y="2816"/>
                    </a:lnTo>
                    <a:lnTo>
                      <a:pt x="20466" y="2951"/>
                    </a:lnTo>
                    <a:lnTo>
                      <a:pt x="20273" y="3067"/>
                    </a:lnTo>
                    <a:lnTo>
                      <a:pt x="20080" y="3183"/>
                    </a:lnTo>
                    <a:lnTo>
                      <a:pt x="19868" y="3279"/>
                    </a:lnTo>
                    <a:lnTo>
                      <a:pt x="19636" y="3356"/>
                    </a:lnTo>
                    <a:lnTo>
                      <a:pt x="19405" y="3395"/>
                    </a:lnTo>
                    <a:lnTo>
                      <a:pt x="19173" y="3414"/>
                    </a:lnTo>
                    <a:lnTo>
                      <a:pt x="18942" y="3376"/>
                    </a:lnTo>
                    <a:lnTo>
                      <a:pt x="18826" y="3337"/>
                    </a:lnTo>
                    <a:lnTo>
                      <a:pt x="18691" y="3298"/>
                    </a:lnTo>
                    <a:lnTo>
                      <a:pt x="18460" y="3183"/>
                    </a:lnTo>
                    <a:lnTo>
                      <a:pt x="18247" y="3028"/>
                    </a:lnTo>
                    <a:lnTo>
                      <a:pt x="18016" y="2874"/>
                    </a:lnTo>
                    <a:lnTo>
                      <a:pt x="17765" y="2681"/>
                    </a:lnTo>
                    <a:lnTo>
                      <a:pt x="17495" y="2508"/>
                    </a:lnTo>
                    <a:lnTo>
                      <a:pt x="17341" y="2430"/>
                    </a:lnTo>
                    <a:lnTo>
                      <a:pt x="17206" y="2373"/>
                    </a:lnTo>
                    <a:lnTo>
                      <a:pt x="17052" y="2334"/>
                    </a:lnTo>
                    <a:lnTo>
                      <a:pt x="16897" y="2295"/>
                    </a:lnTo>
                    <a:lnTo>
                      <a:pt x="16685" y="2276"/>
                    </a:lnTo>
                    <a:lnTo>
                      <a:pt x="16492" y="2276"/>
                    </a:lnTo>
                    <a:lnTo>
                      <a:pt x="16126" y="2334"/>
                    </a:lnTo>
                    <a:lnTo>
                      <a:pt x="15644" y="2411"/>
                    </a:lnTo>
                    <a:lnTo>
                      <a:pt x="15161" y="2527"/>
                    </a:lnTo>
                    <a:lnTo>
                      <a:pt x="14679" y="2662"/>
                    </a:lnTo>
                    <a:lnTo>
                      <a:pt x="14197" y="2797"/>
                    </a:lnTo>
                    <a:lnTo>
                      <a:pt x="13985" y="2874"/>
                    </a:lnTo>
                    <a:lnTo>
                      <a:pt x="13271" y="3106"/>
                    </a:lnTo>
                    <a:lnTo>
                      <a:pt x="12924" y="3202"/>
                    </a:lnTo>
                    <a:lnTo>
                      <a:pt x="12577" y="3279"/>
                    </a:lnTo>
                    <a:lnTo>
                      <a:pt x="12229" y="3298"/>
                    </a:lnTo>
                    <a:lnTo>
                      <a:pt x="12075" y="3298"/>
                    </a:lnTo>
                    <a:lnTo>
                      <a:pt x="11902" y="3279"/>
                    </a:lnTo>
                    <a:lnTo>
                      <a:pt x="11747" y="3260"/>
                    </a:lnTo>
                    <a:lnTo>
                      <a:pt x="11593" y="3202"/>
                    </a:lnTo>
                    <a:lnTo>
                      <a:pt x="11439" y="3144"/>
                    </a:lnTo>
                    <a:lnTo>
                      <a:pt x="11304" y="3067"/>
                    </a:lnTo>
                    <a:lnTo>
                      <a:pt x="11149" y="2971"/>
                    </a:lnTo>
                    <a:lnTo>
                      <a:pt x="11034" y="2874"/>
                    </a:lnTo>
                    <a:lnTo>
                      <a:pt x="10918" y="2739"/>
                    </a:lnTo>
                    <a:lnTo>
                      <a:pt x="10802" y="2623"/>
                    </a:lnTo>
                    <a:lnTo>
                      <a:pt x="10590" y="2334"/>
                    </a:lnTo>
                    <a:lnTo>
                      <a:pt x="10397" y="2045"/>
                    </a:lnTo>
                    <a:lnTo>
                      <a:pt x="10262" y="1813"/>
                    </a:lnTo>
                    <a:lnTo>
                      <a:pt x="10069" y="1562"/>
                    </a:lnTo>
                    <a:lnTo>
                      <a:pt x="9838" y="1273"/>
                    </a:lnTo>
                    <a:lnTo>
                      <a:pt x="9548" y="945"/>
                    </a:lnTo>
                    <a:lnTo>
                      <a:pt x="9375" y="791"/>
                    </a:lnTo>
                    <a:lnTo>
                      <a:pt x="9182" y="637"/>
                    </a:lnTo>
                    <a:lnTo>
                      <a:pt x="8989" y="502"/>
                    </a:lnTo>
                    <a:lnTo>
                      <a:pt x="8777" y="367"/>
                    </a:lnTo>
                    <a:lnTo>
                      <a:pt x="8565" y="251"/>
                    </a:lnTo>
                    <a:lnTo>
                      <a:pt x="8333" y="154"/>
                    </a:lnTo>
                    <a:lnTo>
                      <a:pt x="8082" y="77"/>
                    </a:lnTo>
                    <a:lnTo>
                      <a:pt x="7832" y="19"/>
                    </a:lnTo>
                    <a:lnTo>
                      <a:pt x="7562" y="0"/>
                    </a:lnTo>
                    <a:close/>
                  </a:path>
                </a:pathLst>
              </a:custGeom>
              <a:gradFill>
                <a:gsLst>
                  <a:gs pos="0">
                    <a:schemeClr val="lt1"/>
                  </a:gs>
                  <a:gs pos="100000">
                    <a:srgbClr val="B6C9DB"/>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3"/>
              <p:cNvSpPr/>
              <p:nvPr/>
            </p:nvSpPr>
            <p:spPr>
              <a:xfrm>
                <a:off x="-1147875" y="144425"/>
                <a:ext cx="451375" cy="435450"/>
              </a:xfrm>
              <a:custGeom>
                <a:avLst/>
                <a:gdLst/>
                <a:ahLst/>
                <a:cxnLst/>
                <a:rect l="l" t="t" r="r" b="b"/>
                <a:pathLst>
                  <a:path w="18055" h="17418" extrusionOk="0">
                    <a:moveTo>
                      <a:pt x="9259" y="0"/>
                    </a:moveTo>
                    <a:lnTo>
                      <a:pt x="8951" y="39"/>
                    </a:lnTo>
                    <a:lnTo>
                      <a:pt x="8642" y="135"/>
                    </a:lnTo>
                    <a:lnTo>
                      <a:pt x="8334" y="251"/>
                    </a:lnTo>
                    <a:lnTo>
                      <a:pt x="8025" y="405"/>
                    </a:lnTo>
                    <a:lnTo>
                      <a:pt x="7716" y="598"/>
                    </a:lnTo>
                    <a:lnTo>
                      <a:pt x="7427" y="810"/>
                    </a:lnTo>
                    <a:lnTo>
                      <a:pt x="7118" y="1061"/>
                    </a:lnTo>
                    <a:lnTo>
                      <a:pt x="6829" y="1312"/>
                    </a:lnTo>
                    <a:lnTo>
                      <a:pt x="6540" y="1582"/>
                    </a:lnTo>
                    <a:lnTo>
                      <a:pt x="6250" y="1871"/>
                    </a:lnTo>
                    <a:lnTo>
                      <a:pt x="5730" y="2411"/>
                    </a:lnTo>
                    <a:lnTo>
                      <a:pt x="5228" y="3009"/>
                    </a:lnTo>
                    <a:lnTo>
                      <a:pt x="4746" y="3607"/>
                    </a:lnTo>
                    <a:lnTo>
                      <a:pt x="4283" y="4243"/>
                    </a:lnTo>
                    <a:lnTo>
                      <a:pt x="3839" y="4919"/>
                    </a:lnTo>
                    <a:lnTo>
                      <a:pt x="3415" y="5594"/>
                    </a:lnTo>
                    <a:lnTo>
                      <a:pt x="3010" y="6288"/>
                    </a:lnTo>
                    <a:lnTo>
                      <a:pt x="2624" y="7002"/>
                    </a:lnTo>
                    <a:lnTo>
                      <a:pt x="2258" y="7735"/>
                    </a:lnTo>
                    <a:lnTo>
                      <a:pt x="1910" y="8468"/>
                    </a:lnTo>
                    <a:lnTo>
                      <a:pt x="1563" y="9201"/>
                    </a:lnTo>
                    <a:lnTo>
                      <a:pt x="1255" y="9953"/>
                    </a:lnTo>
                    <a:lnTo>
                      <a:pt x="985" y="10686"/>
                    </a:lnTo>
                    <a:lnTo>
                      <a:pt x="715" y="11419"/>
                    </a:lnTo>
                    <a:lnTo>
                      <a:pt x="464" y="12152"/>
                    </a:lnTo>
                    <a:lnTo>
                      <a:pt x="252" y="12865"/>
                    </a:lnTo>
                    <a:lnTo>
                      <a:pt x="136" y="13290"/>
                    </a:lnTo>
                    <a:lnTo>
                      <a:pt x="59" y="13733"/>
                    </a:lnTo>
                    <a:lnTo>
                      <a:pt x="1" y="14177"/>
                    </a:lnTo>
                    <a:lnTo>
                      <a:pt x="1" y="14389"/>
                    </a:lnTo>
                    <a:lnTo>
                      <a:pt x="20" y="14601"/>
                    </a:lnTo>
                    <a:lnTo>
                      <a:pt x="40" y="14814"/>
                    </a:lnTo>
                    <a:lnTo>
                      <a:pt x="78" y="15026"/>
                    </a:lnTo>
                    <a:lnTo>
                      <a:pt x="136" y="15219"/>
                    </a:lnTo>
                    <a:lnTo>
                      <a:pt x="213" y="15392"/>
                    </a:lnTo>
                    <a:lnTo>
                      <a:pt x="310" y="15566"/>
                    </a:lnTo>
                    <a:lnTo>
                      <a:pt x="445" y="15720"/>
                    </a:lnTo>
                    <a:lnTo>
                      <a:pt x="580" y="15855"/>
                    </a:lnTo>
                    <a:lnTo>
                      <a:pt x="753" y="15971"/>
                    </a:lnTo>
                    <a:lnTo>
                      <a:pt x="888" y="16067"/>
                    </a:lnTo>
                    <a:lnTo>
                      <a:pt x="1042" y="16125"/>
                    </a:lnTo>
                    <a:lnTo>
                      <a:pt x="1216" y="16164"/>
                    </a:lnTo>
                    <a:lnTo>
                      <a:pt x="1370" y="16183"/>
                    </a:lnTo>
                    <a:lnTo>
                      <a:pt x="1525" y="16202"/>
                    </a:lnTo>
                    <a:lnTo>
                      <a:pt x="1698" y="16183"/>
                    </a:lnTo>
                    <a:lnTo>
                      <a:pt x="1853" y="16164"/>
                    </a:lnTo>
                    <a:lnTo>
                      <a:pt x="2026" y="16125"/>
                    </a:lnTo>
                    <a:lnTo>
                      <a:pt x="2354" y="16029"/>
                    </a:lnTo>
                    <a:lnTo>
                      <a:pt x="2682" y="15874"/>
                    </a:lnTo>
                    <a:lnTo>
                      <a:pt x="2971" y="15701"/>
                    </a:lnTo>
                    <a:lnTo>
                      <a:pt x="3261" y="15489"/>
                    </a:lnTo>
                    <a:lnTo>
                      <a:pt x="3511" y="15276"/>
                    </a:lnTo>
                    <a:lnTo>
                      <a:pt x="3781" y="15045"/>
                    </a:lnTo>
                    <a:lnTo>
                      <a:pt x="4283" y="14582"/>
                    </a:lnTo>
                    <a:lnTo>
                      <a:pt x="4553" y="14370"/>
                    </a:lnTo>
                    <a:lnTo>
                      <a:pt x="4823" y="14158"/>
                    </a:lnTo>
                    <a:lnTo>
                      <a:pt x="5093" y="13984"/>
                    </a:lnTo>
                    <a:lnTo>
                      <a:pt x="5402" y="13849"/>
                    </a:lnTo>
                    <a:lnTo>
                      <a:pt x="5537" y="14505"/>
                    </a:lnTo>
                    <a:lnTo>
                      <a:pt x="5633" y="14814"/>
                    </a:lnTo>
                    <a:lnTo>
                      <a:pt x="5730" y="15141"/>
                    </a:lnTo>
                    <a:lnTo>
                      <a:pt x="5845" y="15450"/>
                    </a:lnTo>
                    <a:lnTo>
                      <a:pt x="5980" y="15759"/>
                    </a:lnTo>
                    <a:lnTo>
                      <a:pt x="6135" y="16048"/>
                    </a:lnTo>
                    <a:lnTo>
                      <a:pt x="6328" y="16318"/>
                    </a:lnTo>
                    <a:lnTo>
                      <a:pt x="6540" y="16588"/>
                    </a:lnTo>
                    <a:lnTo>
                      <a:pt x="6790" y="16820"/>
                    </a:lnTo>
                    <a:lnTo>
                      <a:pt x="7060" y="17012"/>
                    </a:lnTo>
                    <a:lnTo>
                      <a:pt x="7350" y="17186"/>
                    </a:lnTo>
                    <a:lnTo>
                      <a:pt x="7504" y="17244"/>
                    </a:lnTo>
                    <a:lnTo>
                      <a:pt x="7658" y="17302"/>
                    </a:lnTo>
                    <a:lnTo>
                      <a:pt x="7813" y="17360"/>
                    </a:lnTo>
                    <a:lnTo>
                      <a:pt x="7967" y="17379"/>
                    </a:lnTo>
                    <a:lnTo>
                      <a:pt x="8141" y="17398"/>
                    </a:lnTo>
                    <a:lnTo>
                      <a:pt x="8295" y="17417"/>
                    </a:lnTo>
                    <a:lnTo>
                      <a:pt x="8469" y="17398"/>
                    </a:lnTo>
                    <a:lnTo>
                      <a:pt x="8623" y="17379"/>
                    </a:lnTo>
                    <a:lnTo>
                      <a:pt x="8854" y="17321"/>
                    </a:lnTo>
                    <a:lnTo>
                      <a:pt x="9066" y="17244"/>
                    </a:lnTo>
                    <a:lnTo>
                      <a:pt x="9259" y="17128"/>
                    </a:lnTo>
                    <a:lnTo>
                      <a:pt x="9452" y="17012"/>
                    </a:lnTo>
                    <a:lnTo>
                      <a:pt x="9626" y="16877"/>
                    </a:lnTo>
                    <a:lnTo>
                      <a:pt x="9799" y="16704"/>
                    </a:lnTo>
                    <a:lnTo>
                      <a:pt x="9973" y="16550"/>
                    </a:lnTo>
                    <a:lnTo>
                      <a:pt x="10127" y="16357"/>
                    </a:lnTo>
                    <a:lnTo>
                      <a:pt x="10417" y="15971"/>
                    </a:lnTo>
                    <a:lnTo>
                      <a:pt x="10706" y="15566"/>
                    </a:lnTo>
                    <a:lnTo>
                      <a:pt x="10995" y="15161"/>
                    </a:lnTo>
                    <a:lnTo>
                      <a:pt x="11285" y="14775"/>
                    </a:lnTo>
                    <a:lnTo>
                      <a:pt x="11381" y="14659"/>
                    </a:lnTo>
                    <a:lnTo>
                      <a:pt x="11516" y="14524"/>
                    </a:lnTo>
                    <a:lnTo>
                      <a:pt x="11632" y="14428"/>
                    </a:lnTo>
                    <a:lnTo>
                      <a:pt x="11786" y="14331"/>
                    </a:lnTo>
                    <a:lnTo>
                      <a:pt x="11921" y="14273"/>
                    </a:lnTo>
                    <a:lnTo>
                      <a:pt x="12075" y="14235"/>
                    </a:lnTo>
                    <a:lnTo>
                      <a:pt x="12230" y="14216"/>
                    </a:lnTo>
                    <a:lnTo>
                      <a:pt x="12384" y="14254"/>
                    </a:lnTo>
                    <a:lnTo>
                      <a:pt x="12481" y="14312"/>
                    </a:lnTo>
                    <a:lnTo>
                      <a:pt x="12558" y="14370"/>
                    </a:lnTo>
                    <a:lnTo>
                      <a:pt x="12635" y="14447"/>
                    </a:lnTo>
                    <a:lnTo>
                      <a:pt x="12712" y="14524"/>
                    </a:lnTo>
                    <a:lnTo>
                      <a:pt x="12828" y="14717"/>
                    </a:lnTo>
                    <a:lnTo>
                      <a:pt x="12943" y="14891"/>
                    </a:lnTo>
                    <a:lnTo>
                      <a:pt x="13059" y="15045"/>
                    </a:lnTo>
                    <a:lnTo>
                      <a:pt x="13175" y="15199"/>
                    </a:lnTo>
                    <a:lnTo>
                      <a:pt x="13310" y="15334"/>
                    </a:lnTo>
                    <a:lnTo>
                      <a:pt x="13445" y="15450"/>
                    </a:lnTo>
                    <a:lnTo>
                      <a:pt x="13580" y="15566"/>
                    </a:lnTo>
                    <a:lnTo>
                      <a:pt x="13734" y="15682"/>
                    </a:lnTo>
                    <a:lnTo>
                      <a:pt x="13889" y="15778"/>
                    </a:lnTo>
                    <a:lnTo>
                      <a:pt x="14062" y="15855"/>
                    </a:lnTo>
                    <a:lnTo>
                      <a:pt x="14216" y="15932"/>
                    </a:lnTo>
                    <a:lnTo>
                      <a:pt x="14390" y="16009"/>
                    </a:lnTo>
                    <a:lnTo>
                      <a:pt x="14583" y="16048"/>
                    </a:lnTo>
                    <a:lnTo>
                      <a:pt x="14757" y="16087"/>
                    </a:lnTo>
                    <a:lnTo>
                      <a:pt x="14949" y="16125"/>
                    </a:lnTo>
                    <a:lnTo>
                      <a:pt x="15123" y="16144"/>
                    </a:lnTo>
                    <a:lnTo>
                      <a:pt x="15490" y="16144"/>
                    </a:lnTo>
                    <a:lnTo>
                      <a:pt x="15682" y="16125"/>
                    </a:lnTo>
                    <a:lnTo>
                      <a:pt x="15856" y="16087"/>
                    </a:lnTo>
                    <a:lnTo>
                      <a:pt x="16049" y="16029"/>
                    </a:lnTo>
                    <a:lnTo>
                      <a:pt x="16222" y="15971"/>
                    </a:lnTo>
                    <a:lnTo>
                      <a:pt x="16396" y="15913"/>
                    </a:lnTo>
                    <a:lnTo>
                      <a:pt x="16550" y="15817"/>
                    </a:lnTo>
                    <a:lnTo>
                      <a:pt x="16724" y="15720"/>
                    </a:lnTo>
                    <a:lnTo>
                      <a:pt x="16878" y="15624"/>
                    </a:lnTo>
                    <a:lnTo>
                      <a:pt x="17013" y="15508"/>
                    </a:lnTo>
                    <a:lnTo>
                      <a:pt x="17148" y="15392"/>
                    </a:lnTo>
                    <a:lnTo>
                      <a:pt x="17283" y="15257"/>
                    </a:lnTo>
                    <a:lnTo>
                      <a:pt x="17418" y="15122"/>
                    </a:lnTo>
                    <a:lnTo>
                      <a:pt x="17534" y="14968"/>
                    </a:lnTo>
                    <a:lnTo>
                      <a:pt x="17631" y="14814"/>
                    </a:lnTo>
                    <a:lnTo>
                      <a:pt x="17727" y="14659"/>
                    </a:lnTo>
                    <a:lnTo>
                      <a:pt x="17804" y="14486"/>
                    </a:lnTo>
                    <a:lnTo>
                      <a:pt x="17920" y="14196"/>
                    </a:lnTo>
                    <a:lnTo>
                      <a:pt x="17997" y="13888"/>
                    </a:lnTo>
                    <a:lnTo>
                      <a:pt x="18036" y="13579"/>
                    </a:lnTo>
                    <a:lnTo>
                      <a:pt x="18055" y="13251"/>
                    </a:lnTo>
                    <a:lnTo>
                      <a:pt x="18036" y="12943"/>
                    </a:lnTo>
                    <a:lnTo>
                      <a:pt x="17997" y="12634"/>
                    </a:lnTo>
                    <a:lnTo>
                      <a:pt x="17939" y="12306"/>
                    </a:lnTo>
                    <a:lnTo>
                      <a:pt x="17843" y="11997"/>
                    </a:lnTo>
                    <a:lnTo>
                      <a:pt x="17746" y="11670"/>
                    </a:lnTo>
                    <a:lnTo>
                      <a:pt x="17631" y="11361"/>
                    </a:lnTo>
                    <a:lnTo>
                      <a:pt x="17495" y="11052"/>
                    </a:lnTo>
                    <a:lnTo>
                      <a:pt x="17341" y="10744"/>
                    </a:lnTo>
                    <a:lnTo>
                      <a:pt x="17013" y="10146"/>
                    </a:lnTo>
                    <a:lnTo>
                      <a:pt x="16666" y="9567"/>
                    </a:lnTo>
                    <a:lnTo>
                      <a:pt x="16377" y="9066"/>
                    </a:lnTo>
                    <a:lnTo>
                      <a:pt x="16068" y="8545"/>
                    </a:lnTo>
                    <a:lnTo>
                      <a:pt x="15432" y="7407"/>
                    </a:lnTo>
                    <a:lnTo>
                      <a:pt x="14795" y="6211"/>
                    </a:lnTo>
                    <a:lnTo>
                      <a:pt x="14120" y="5015"/>
                    </a:lnTo>
                    <a:lnTo>
                      <a:pt x="13773" y="4417"/>
                    </a:lnTo>
                    <a:lnTo>
                      <a:pt x="13426" y="3819"/>
                    </a:lnTo>
                    <a:lnTo>
                      <a:pt x="13059" y="3240"/>
                    </a:lnTo>
                    <a:lnTo>
                      <a:pt x="12693" y="2700"/>
                    </a:lnTo>
                    <a:lnTo>
                      <a:pt x="12326" y="2180"/>
                    </a:lnTo>
                    <a:lnTo>
                      <a:pt x="11940" y="1678"/>
                    </a:lnTo>
                    <a:lnTo>
                      <a:pt x="11555" y="1234"/>
                    </a:lnTo>
                    <a:lnTo>
                      <a:pt x="11169" y="810"/>
                    </a:lnTo>
                    <a:lnTo>
                      <a:pt x="10995" y="675"/>
                    </a:lnTo>
                    <a:lnTo>
                      <a:pt x="10841" y="540"/>
                    </a:lnTo>
                    <a:lnTo>
                      <a:pt x="10687" y="424"/>
                    </a:lnTo>
                    <a:lnTo>
                      <a:pt x="10513" y="328"/>
                    </a:lnTo>
                    <a:lnTo>
                      <a:pt x="10359" y="231"/>
                    </a:lnTo>
                    <a:lnTo>
                      <a:pt x="10204" y="154"/>
                    </a:lnTo>
                    <a:lnTo>
                      <a:pt x="10050" y="96"/>
                    </a:lnTo>
                    <a:lnTo>
                      <a:pt x="9896" y="58"/>
                    </a:lnTo>
                    <a:lnTo>
                      <a:pt x="9722" y="19"/>
                    </a:lnTo>
                    <a:lnTo>
                      <a:pt x="9568" y="0"/>
                    </a:lnTo>
                    <a:close/>
                  </a:path>
                </a:pathLst>
              </a:custGeom>
              <a:gradFill>
                <a:gsLst>
                  <a:gs pos="0">
                    <a:srgbClr val="8CC396"/>
                  </a:gs>
                  <a:gs pos="100000">
                    <a:srgbClr val="4D7F56"/>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3"/>
              <p:cNvSpPr/>
              <p:nvPr/>
            </p:nvSpPr>
            <p:spPr>
              <a:xfrm>
                <a:off x="-1152200" y="409625"/>
                <a:ext cx="459075" cy="173625"/>
              </a:xfrm>
              <a:custGeom>
                <a:avLst/>
                <a:gdLst/>
                <a:ahLst/>
                <a:cxnLst/>
                <a:rect l="l" t="t" r="r" b="b"/>
                <a:pathLst>
                  <a:path w="18363" h="6945" extrusionOk="0">
                    <a:moveTo>
                      <a:pt x="10165" y="1"/>
                    </a:moveTo>
                    <a:lnTo>
                      <a:pt x="9972" y="39"/>
                    </a:lnTo>
                    <a:lnTo>
                      <a:pt x="9799" y="97"/>
                    </a:lnTo>
                    <a:lnTo>
                      <a:pt x="9625" y="174"/>
                    </a:lnTo>
                    <a:lnTo>
                      <a:pt x="9297" y="329"/>
                    </a:lnTo>
                    <a:lnTo>
                      <a:pt x="8989" y="502"/>
                    </a:lnTo>
                    <a:lnTo>
                      <a:pt x="8391" y="869"/>
                    </a:lnTo>
                    <a:lnTo>
                      <a:pt x="7870" y="1177"/>
                    </a:lnTo>
                    <a:lnTo>
                      <a:pt x="7619" y="1332"/>
                    </a:lnTo>
                    <a:lnTo>
                      <a:pt x="7349" y="1467"/>
                    </a:lnTo>
                    <a:lnTo>
                      <a:pt x="7098" y="1582"/>
                    </a:lnTo>
                    <a:lnTo>
                      <a:pt x="6828" y="1659"/>
                    </a:lnTo>
                    <a:lnTo>
                      <a:pt x="6558" y="1717"/>
                    </a:lnTo>
                    <a:lnTo>
                      <a:pt x="6269" y="1756"/>
                    </a:lnTo>
                    <a:lnTo>
                      <a:pt x="6018" y="1756"/>
                    </a:lnTo>
                    <a:lnTo>
                      <a:pt x="5768" y="1717"/>
                    </a:lnTo>
                    <a:lnTo>
                      <a:pt x="5517" y="1659"/>
                    </a:lnTo>
                    <a:lnTo>
                      <a:pt x="5266" y="1602"/>
                    </a:lnTo>
                    <a:lnTo>
                      <a:pt x="5015" y="1505"/>
                    </a:lnTo>
                    <a:lnTo>
                      <a:pt x="4765" y="1409"/>
                    </a:lnTo>
                    <a:lnTo>
                      <a:pt x="4263" y="1216"/>
                    </a:lnTo>
                    <a:lnTo>
                      <a:pt x="3665" y="965"/>
                    </a:lnTo>
                    <a:lnTo>
                      <a:pt x="3357" y="849"/>
                    </a:lnTo>
                    <a:lnTo>
                      <a:pt x="3067" y="753"/>
                    </a:lnTo>
                    <a:lnTo>
                      <a:pt x="2739" y="695"/>
                    </a:lnTo>
                    <a:lnTo>
                      <a:pt x="2431" y="656"/>
                    </a:lnTo>
                    <a:lnTo>
                      <a:pt x="2122" y="656"/>
                    </a:lnTo>
                    <a:lnTo>
                      <a:pt x="1948" y="695"/>
                    </a:lnTo>
                    <a:lnTo>
                      <a:pt x="1794" y="714"/>
                    </a:lnTo>
                    <a:lnTo>
                      <a:pt x="1563" y="791"/>
                    </a:lnTo>
                    <a:lnTo>
                      <a:pt x="1351" y="907"/>
                    </a:lnTo>
                    <a:lnTo>
                      <a:pt x="1138" y="1042"/>
                    </a:lnTo>
                    <a:lnTo>
                      <a:pt x="945" y="1216"/>
                    </a:lnTo>
                    <a:lnTo>
                      <a:pt x="753" y="1428"/>
                    </a:lnTo>
                    <a:lnTo>
                      <a:pt x="579" y="1659"/>
                    </a:lnTo>
                    <a:lnTo>
                      <a:pt x="425" y="1930"/>
                    </a:lnTo>
                    <a:lnTo>
                      <a:pt x="290" y="2219"/>
                    </a:lnTo>
                    <a:lnTo>
                      <a:pt x="213" y="2431"/>
                    </a:lnTo>
                    <a:lnTo>
                      <a:pt x="135" y="2643"/>
                    </a:lnTo>
                    <a:lnTo>
                      <a:pt x="77" y="2875"/>
                    </a:lnTo>
                    <a:lnTo>
                      <a:pt x="39" y="3106"/>
                    </a:lnTo>
                    <a:lnTo>
                      <a:pt x="0" y="3338"/>
                    </a:lnTo>
                    <a:lnTo>
                      <a:pt x="0" y="3569"/>
                    </a:lnTo>
                    <a:lnTo>
                      <a:pt x="0" y="3820"/>
                    </a:lnTo>
                    <a:lnTo>
                      <a:pt x="20" y="4032"/>
                    </a:lnTo>
                    <a:lnTo>
                      <a:pt x="58" y="4263"/>
                    </a:lnTo>
                    <a:lnTo>
                      <a:pt x="97" y="4476"/>
                    </a:lnTo>
                    <a:lnTo>
                      <a:pt x="174" y="4688"/>
                    </a:lnTo>
                    <a:lnTo>
                      <a:pt x="270" y="4881"/>
                    </a:lnTo>
                    <a:lnTo>
                      <a:pt x="386" y="5054"/>
                    </a:lnTo>
                    <a:lnTo>
                      <a:pt x="521" y="5209"/>
                    </a:lnTo>
                    <a:lnTo>
                      <a:pt x="675" y="5363"/>
                    </a:lnTo>
                    <a:lnTo>
                      <a:pt x="849" y="5498"/>
                    </a:lnTo>
                    <a:lnTo>
                      <a:pt x="1003" y="5575"/>
                    </a:lnTo>
                    <a:lnTo>
                      <a:pt x="1177" y="5652"/>
                    </a:lnTo>
                    <a:lnTo>
                      <a:pt x="1351" y="5691"/>
                    </a:lnTo>
                    <a:lnTo>
                      <a:pt x="1524" y="5729"/>
                    </a:lnTo>
                    <a:lnTo>
                      <a:pt x="1871" y="5729"/>
                    </a:lnTo>
                    <a:lnTo>
                      <a:pt x="2045" y="5710"/>
                    </a:lnTo>
                    <a:lnTo>
                      <a:pt x="2238" y="5671"/>
                    </a:lnTo>
                    <a:lnTo>
                      <a:pt x="2411" y="5614"/>
                    </a:lnTo>
                    <a:lnTo>
                      <a:pt x="2585" y="5556"/>
                    </a:lnTo>
                    <a:lnTo>
                      <a:pt x="2913" y="5401"/>
                    </a:lnTo>
                    <a:lnTo>
                      <a:pt x="3221" y="5209"/>
                    </a:lnTo>
                    <a:lnTo>
                      <a:pt x="3511" y="4996"/>
                    </a:lnTo>
                    <a:lnTo>
                      <a:pt x="3858" y="4726"/>
                    </a:lnTo>
                    <a:lnTo>
                      <a:pt x="4167" y="4437"/>
                    </a:lnTo>
                    <a:lnTo>
                      <a:pt x="4475" y="4148"/>
                    </a:lnTo>
                    <a:lnTo>
                      <a:pt x="4803" y="3878"/>
                    </a:lnTo>
                    <a:lnTo>
                      <a:pt x="5131" y="3627"/>
                    </a:lnTo>
                    <a:lnTo>
                      <a:pt x="5305" y="3530"/>
                    </a:lnTo>
                    <a:lnTo>
                      <a:pt x="5478" y="3434"/>
                    </a:lnTo>
                    <a:lnTo>
                      <a:pt x="5613" y="4051"/>
                    </a:lnTo>
                    <a:lnTo>
                      <a:pt x="5690" y="4360"/>
                    </a:lnTo>
                    <a:lnTo>
                      <a:pt x="5806" y="4668"/>
                    </a:lnTo>
                    <a:lnTo>
                      <a:pt x="5922" y="4958"/>
                    </a:lnTo>
                    <a:lnTo>
                      <a:pt x="6057" y="5247"/>
                    </a:lnTo>
                    <a:lnTo>
                      <a:pt x="6211" y="5536"/>
                    </a:lnTo>
                    <a:lnTo>
                      <a:pt x="6385" y="5806"/>
                    </a:lnTo>
                    <a:lnTo>
                      <a:pt x="6597" y="6057"/>
                    </a:lnTo>
                    <a:lnTo>
                      <a:pt x="6828" y="6289"/>
                    </a:lnTo>
                    <a:lnTo>
                      <a:pt x="7079" y="6482"/>
                    </a:lnTo>
                    <a:lnTo>
                      <a:pt x="7330" y="6636"/>
                    </a:lnTo>
                    <a:lnTo>
                      <a:pt x="7600" y="6771"/>
                    </a:lnTo>
                    <a:lnTo>
                      <a:pt x="7889" y="6867"/>
                    </a:lnTo>
                    <a:lnTo>
                      <a:pt x="8179" y="6925"/>
                    </a:lnTo>
                    <a:lnTo>
                      <a:pt x="8449" y="6945"/>
                    </a:lnTo>
                    <a:lnTo>
                      <a:pt x="8642" y="6945"/>
                    </a:lnTo>
                    <a:lnTo>
                      <a:pt x="8815" y="6906"/>
                    </a:lnTo>
                    <a:lnTo>
                      <a:pt x="9008" y="6867"/>
                    </a:lnTo>
                    <a:lnTo>
                      <a:pt x="9182" y="6809"/>
                    </a:lnTo>
                    <a:lnTo>
                      <a:pt x="9355" y="6732"/>
                    </a:lnTo>
                    <a:lnTo>
                      <a:pt x="9510" y="6655"/>
                    </a:lnTo>
                    <a:lnTo>
                      <a:pt x="9664" y="6559"/>
                    </a:lnTo>
                    <a:lnTo>
                      <a:pt x="9799" y="6443"/>
                    </a:lnTo>
                    <a:lnTo>
                      <a:pt x="10088" y="6212"/>
                    </a:lnTo>
                    <a:lnTo>
                      <a:pt x="10339" y="5922"/>
                    </a:lnTo>
                    <a:lnTo>
                      <a:pt x="10570" y="5633"/>
                    </a:lnTo>
                    <a:lnTo>
                      <a:pt x="11014" y="5016"/>
                    </a:lnTo>
                    <a:lnTo>
                      <a:pt x="11284" y="4630"/>
                    </a:lnTo>
                    <a:lnTo>
                      <a:pt x="11573" y="4263"/>
                    </a:lnTo>
                    <a:lnTo>
                      <a:pt x="11708" y="4109"/>
                    </a:lnTo>
                    <a:lnTo>
                      <a:pt x="11805" y="3993"/>
                    </a:lnTo>
                    <a:lnTo>
                      <a:pt x="11921" y="3916"/>
                    </a:lnTo>
                    <a:lnTo>
                      <a:pt x="12056" y="3839"/>
                    </a:lnTo>
                    <a:lnTo>
                      <a:pt x="12210" y="3781"/>
                    </a:lnTo>
                    <a:lnTo>
                      <a:pt x="12345" y="3762"/>
                    </a:lnTo>
                    <a:lnTo>
                      <a:pt x="12422" y="3762"/>
                    </a:lnTo>
                    <a:lnTo>
                      <a:pt x="12499" y="3781"/>
                    </a:lnTo>
                    <a:lnTo>
                      <a:pt x="12615" y="3858"/>
                    </a:lnTo>
                    <a:lnTo>
                      <a:pt x="12731" y="3974"/>
                    </a:lnTo>
                    <a:lnTo>
                      <a:pt x="12827" y="4109"/>
                    </a:lnTo>
                    <a:lnTo>
                      <a:pt x="12924" y="4244"/>
                    </a:lnTo>
                    <a:lnTo>
                      <a:pt x="13001" y="4360"/>
                    </a:lnTo>
                    <a:lnTo>
                      <a:pt x="13116" y="4533"/>
                    </a:lnTo>
                    <a:lnTo>
                      <a:pt x="13232" y="4668"/>
                    </a:lnTo>
                    <a:lnTo>
                      <a:pt x="13367" y="4823"/>
                    </a:lnTo>
                    <a:lnTo>
                      <a:pt x="13521" y="4958"/>
                    </a:lnTo>
                    <a:lnTo>
                      <a:pt x="13676" y="5074"/>
                    </a:lnTo>
                    <a:lnTo>
                      <a:pt x="13830" y="5189"/>
                    </a:lnTo>
                    <a:lnTo>
                      <a:pt x="13984" y="5286"/>
                    </a:lnTo>
                    <a:lnTo>
                      <a:pt x="14158" y="5382"/>
                    </a:lnTo>
                    <a:lnTo>
                      <a:pt x="14351" y="5459"/>
                    </a:lnTo>
                    <a:lnTo>
                      <a:pt x="14524" y="5517"/>
                    </a:lnTo>
                    <a:lnTo>
                      <a:pt x="14717" y="5575"/>
                    </a:lnTo>
                    <a:lnTo>
                      <a:pt x="14910" y="5633"/>
                    </a:lnTo>
                    <a:lnTo>
                      <a:pt x="15103" y="5652"/>
                    </a:lnTo>
                    <a:lnTo>
                      <a:pt x="15296" y="5671"/>
                    </a:lnTo>
                    <a:lnTo>
                      <a:pt x="15489" y="5691"/>
                    </a:lnTo>
                    <a:lnTo>
                      <a:pt x="15682" y="5671"/>
                    </a:lnTo>
                    <a:lnTo>
                      <a:pt x="15971" y="5633"/>
                    </a:lnTo>
                    <a:lnTo>
                      <a:pt x="16299" y="5536"/>
                    </a:lnTo>
                    <a:lnTo>
                      <a:pt x="16646" y="5401"/>
                    </a:lnTo>
                    <a:lnTo>
                      <a:pt x="16974" y="5228"/>
                    </a:lnTo>
                    <a:lnTo>
                      <a:pt x="17302" y="5016"/>
                    </a:lnTo>
                    <a:lnTo>
                      <a:pt x="17611" y="4784"/>
                    </a:lnTo>
                    <a:lnTo>
                      <a:pt x="17746" y="4649"/>
                    </a:lnTo>
                    <a:lnTo>
                      <a:pt x="17881" y="4514"/>
                    </a:lnTo>
                    <a:lnTo>
                      <a:pt x="17996" y="4379"/>
                    </a:lnTo>
                    <a:lnTo>
                      <a:pt x="18093" y="4225"/>
                    </a:lnTo>
                    <a:lnTo>
                      <a:pt x="18189" y="4071"/>
                    </a:lnTo>
                    <a:lnTo>
                      <a:pt x="18266" y="3916"/>
                    </a:lnTo>
                    <a:lnTo>
                      <a:pt x="18324" y="3762"/>
                    </a:lnTo>
                    <a:lnTo>
                      <a:pt x="18363" y="3608"/>
                    </a:lnTo>
                    <a:lnTo>
                      <a:pt x="18363" y="3453"/>
                    </a:lnTo>
                    <a:lnTo>
                      <a:pt x="18363" y="3280"/>
                    </a:lnTo>
                    <a:lnTo>
                      <a:pt x="18344" y="3125"/>
                    </a:lnTo>
                    <a:lnTo>
                      <a:pt x="18305" y="2990"/>
                    </a:lnTo>
                    <a:lnTo>
                      <a:pt x="18209" y="2759"/>
                    </a:lnTo>
                    <a:lnTo>
                      <a:pt x="18074" y="2566"/>
                    </a:lnTo>
                    <a:lnTo>
                      <a:pt x="17939" y="2373"/>
                    </a:lnTo>
                    <a:lnTo>
                      <a:pt x="17765" y="2219"/>
                    </a:lnTo>
                    <a:lnTo>
                      <a:pt x="17591" y="2084"/>
                    </a:lnTo>
                    <a:lnTo>
                      <a:pt x="17418" y="1968"/>
                    </a:lnTo>
                    <a:lnTo>
                      <a:pt x="17225" y="1852"/>
                    </a:lnTo>
                    <a:lnTo>
                      <a:pt x="17051" y="1775"/>
                    </a:lnTo>
                    <a:lnTo>
                      <a:pt x="16743" y="1640"/>
                    </a:lnTo>
                    <a:lnTo>
                      <a:pt x="16415" y="1524"/>
                    </a:lnTo>
                    <a:lnTo>
                      <a:pt x="16087" y="1447"/>
                    </a:lnTo>
                    <a:lnTo>
                      <a:pt x="15759" y="1370"/>
                    </a:lnTo>
                    <a:lnTo>
                      <a:pt x="15084" y="1254"/>
                    </a:lnTo>
                    <a:lnTo>
                      <a:pt x="14428" y="1177"/>
                    </a:lnTo>
                    <a:lnTo>
                      <a:pt x="13734" y="1100"/>
                    </a:lnTo>
                    <a:lnTo>
                      <a:pt x="13386" y="1042"/>
                    </a:lnTo>
                    <a:lnTo>
                      <a:pt x="13039" y="984"/>
                    </a:lnTo>
                    <a:lnTo>
                      <a:pt x="12692" y="907"/>
                    </a:lnTo>
                    <a:lnTo>
                      <a:pt x="12364" y="811"/>
                    </a:lnTo>
                    <a:lnTo>
                      <a:pt x="12036" y="676"/>
                    </a:lnTo>
                    <a:lnTo>
                      <a:pt x="11728" y="541"/>
                    </a:lnTo>
                    <a:lnTo>
                      <a:pt x="11458" y="386"/>
                    </a:lnTo>
                    <a:lnTo>
                      <a:pt x="11207" y="251"/>
                    </a:lnTo>
                    <a:lnTo>
                      <a:pt x="10956" y="116"/>
                    </a:lnTo>
                    <a:lnTo>
                      <a:pt x="10821" y="78"/>
                    </a:lnTo>
                    <a:lnTo>
                      <a:pt x="10667" y="39"/>
                    </a:lnTo>
                    <a:lnTo>
                      <a:pt x="10532" y="1"/>
                    </a:lnTo>
                    <a:close/>
                  </a:path>
                </a:pathLst>
              </a:custGeom>
              <a:gradFill>
                <a:gsLst>
                  <a:gs pos="0">
                    <a:schemeClr val="lt1"/>
                  </a:gs>
                  <a:gs pos="100000">
                    <a:srgbClr val="B6C9DB"/>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77" name="Google Shape;177;p3"/>
          <p:cNvGrpSpPr/>
          <p:nvPr/>
        </p:nvGrpSpPr>
        <p:grpSpPr>
          <a:xfrm>
            <a:off x="2433245" y="3900214"/>
            <a:ext cx="274236" cy="485789"/>
            <a:chOff x="11698550" y="1830825"/>
            <a:chExt cx="810150" cy="1435124"/>
          </a:xfrm>
        </p:grpSpPr>
        <p:pic>
          <p:nvPicPr>
            <p:cNvPr id="178" name="Google Shape;178;p3"/>
            <p:cNvPicPr preferRelativeResize="0"/>
            <p:nvPr/>
          </p:nvPicPr>
          <p:blipFill>
            <a:blip r:embed="rId4">
              <a:alphaModFix amt="45000"/>
            </a:blip>
            <a:stretch>
              <a:fillRect/>
            </a:stretch>
          </p:blipFill>
          <p:spPr>
            <a:xfrm>
              <a:off x="11846088" y="3150614"/>
              <a:ext cx="549414" cy="115335"/>
            </a:xfrm>
            <a:prstGeom prst="rect">
              <a:avLst/>
            </a:prstGeom>
            <a:noFill/>
            <a:ln>
              <a:noFill/>
            </a:ln>
          </p:spPr>
        </p:pic>
        <p:grpSp>
          <p:nvGrpSpPr>
            <p:cNvPr id="179" name="Google Shape;179;p3"/>
            <p:cNvGrpSpPr/>
            <p:nvPr/>
          </p:nvGrpSpPr>
          <p:grpSpPr>
            <a:xfrm>
              <a:off x="11698550" y="1830825"/>
              <a:ext cx="810150" cy="1371900"/>
              <a:chOff x="-1333525" y="144425"/>
              <a:chExt cx="810150" cy="1371900"/>
            </a:xfrm>
          </p:grpSpPr>
          <p:sp>
            <p:nvSpPr>
              <p:cNvPr id="180" name="Google Shape;180;p3"/>
              <p:cNvSpPr/>
              <p:nvPr/>
            </p:nvSpPr>
            <p:spPr>
              <a:xfrm>
                <a:off x="-976200" y="1080375"/>
                <a:ext cx="118175" cy="435950"/>
              </a:xfrm>
              <a:custGeom>
                <a:avLst/>
                <a:gdLst/>
                <a:ahLst/>
                <a:cxnLst/>
                <a:rect l="l" t="t" r="r" b="b"/>
                <a:pathLst>
                  <a:path w="4727" h="17438" extrusionOk="0">
                    <a:moveTo>
                      <a:pt x="541" y="1"/>
                    </a:moveTo>
                    <a:lnTo>
                      <a:pt x="425" y="20"/>
                    </a:lnTo>
                    <a:lnTo>
                      <a:pt x="328" y="59"/>
                    </a:lnTo>
                    <a:lnTo>
                      <a:pt x="251" y="97"/>
                    </a:lnTo>
                    <a:lnTo>
                      <a:pt x="155" y="175"/>
                    </a:lnTo>
                    <a:lnTo>
                      <a:pt x="97" y="252"/>
                    </a:lnTo>
                    <a:lnTo>
                      <a:pt x="58" y="329"/>
                    </a:lnTo>
                    <a:lnTo>
                      <a:pt x="20" y="445"/>
                    </a:lnTo>
                    <a:lnTo>
                      <a:pt x="1" y="541"/>
                    </a:lnTo>
                    <a:lnTo>
                      <a:pt x="1" y="16917"/>
                    </a:lnTo>
                    <a:lnTo>
                      <a:pt x="20" y="17013"/>
                    </a:lnTo>
                    <a:lnTo>
                      <a:pt x="58" y="17129"/>
                    </a:lnTo>
                    <a:lnTo>
                      <a:pt x="97" y="17206"/>
                    </a:lnTo>
                    <a:lnTo>
                      <a:pt x="155" y="17283"/>
                    </a:lnTo>
                    <a:lnTo>
                      <a:pt x="251" y="17361"/>
                    </a:lnTo>
                    <a:lnTo>
                      <a:pt x="328" y="17399"/>
                    </a:lnTo>
                    <a:lnTo>
                      <a:pt x="425" y="17438"/>
                    </a:lnTo>
                    <a:lnTo>
                      <a:pt x="4302" y="17438"/>
                    </a:lnTo>
                    <a:lnTo>
                      <a:pt x="4398" y="17399"/>
                    </a:lnTo>
                    <a:lnTo>
                      <a:pt x="4495" y="17361"/>
                    </a:lnTo>
                    <a:lnTo>
                      <a:pt x="4572" y="17283"/>
                    </a:lnTo>
                    <a:lnTo>
                      <a:pt x="4630" y="17206"/>
                    </a:lnTo>
                    <a:lnTo>
                      <a:pt x="4688" y="17129"/>
                    </a:lnTo>
                    <a:lnTo>
                      <a:pt x="4726" y="17013"/>
                    </a:lnTo>
                    <a:lnTo>
                      <a:pt x="4726" y="16917"/>
                    </a:lnTo>
                    <a:lnTo>
                      <a:pt x="4726" y="541"/>
                    </a:lnTo>
                    <a:lnTo>
                      <a:pt x="4726" y="445"/>
                    </a:lnTo>
                    <a:lnTo>
                      <a:pt x="4688" y="329"/>
                    </a:lnTo>
                    <a:lnTo>
                      <a:pt x="4630" y="252"/>
                    </a:lnTo>
                    <a:lnTo>
                      <a:pt x="4572" y="175"/>
                    </a:lnTo>
                    <a:lnTo>
                      <a:pt x="4495" y="97"/>
                    </a:lnTo>
                    <a:lnTo>
                      <a:pt x="4398" y="59"/>
                    </a:lnTo>
                    <a:lnTo>
                      <a:pt x="4302" y="20"/>
                    </a:lnTo>
                    <a:lnTo>
                      <a:pt x="4186" y="1"/>
                    </a:lnTo>
                    <a:close/>
                  </a:path>
                </a:pathLst>
              </a:custGeom>
              <a:gradFill>
                <a:gsLst>
                  <a:gs pos="0">
                    <a:srgbClr val="C27F69"/>
                  </a:gs>
                  <a:gs pos="100000">
                    <a:srgbClr val="724536"/>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3"/>
              <p:cNvSpPr/>
              <p:nvPr/>
            </p:nvSpPr>
            <p:spPr>
              <a:xfrm>
                <a:off x="-1331100" y="577925"/>
                <a:ext cx="807725" cy="717075"/>
              </a:xfrm>
              <a:custGeom>
                <a:avLst/>
                <a:gdLst/>
                <a:ahLst/>
                <a:cxnLst/>
                <a:rect l="l" t="t" r="r" b="b"/>
                <a:pathLst>
                  <a:path w="32309" h="28683" extrusionOk="0">
                    <a:moveTo>
                      <a:pt x="16993" y="0"/>
                    </a:moveTo>
                    <a:lnTo>
                      <a:pt x="16723" y="20"/>
                    </a:lnTo>
                    <a:lnTo>
                      <a:pt x="16453" y="39"/>
                    </a:lnTo>
                    <a:lnTo>
                      <a:pt x="16183" y="97"/>
                    </a:lnTo>
                    <a:lnTo>
                      <a:pt x="15913" y="155"/>
                    </a:lnTo>
                    <a:lnTo>
                      <a:pt x="15643" y="232"/>
                    </a:lnTo>
                    <a:lnTo>
                      <a:pt x="15373" y="328"/>
                    </a:lnTo>
                    <a:lnTo>
                      <a:pt x="15122" y="444"/>
                    </a:lnTo>
                    <a:lnTo>
                      <a:pt x="14852" y="579"/>
                    </a:lnTo>
                    <a:lnTo>
                      <a:pt x="14582" y="714"/>
                    </a:lnTo>
                    <a:lnTo>
                      <a:pt x="14062" y="1042"/>
                    </a:lnTo>
                    <a:lnTo>
                      <a:pt x="13541" y="1408"/>
                    </a:lnTo>
                    <a:lnTo>
                      <a:pt x="13039" y="1833"/>
                    </a:lnTo>
                    <a:lnTo>
                      <a:pt x="12519" y="2276"/>
                    </a:lnTo>
                    <a:lnTo>
                      <a:pt x="12017" y="2739"/>
                    </a:lnTo>
                    <a:lnTo>
                      <a:pt x="11516" y="3241"/>
                    </a:lnTo>
                    <a:lnTo>
                      <a:pt x="10975" y="3819"/>
                    </a:lnTo>
                    <a:lnTo>
                      <a:pt x="10435" y="4398"/>
                    </a:lnTo>
                    <a:lnTo>
                      <a:pt x="9915" y="5015"/>
                    </a:lnTo>
                    <a:lnTo>
                      <a:pt x="9413" y="5613"/>
                    </a:lnTo>
                    <a:lnTo>
                      <a:pt x="8931" y="6250"/>
                    </a:lnTo>
                    <a:lnTo>
                      <a:pt x="8449" y="6886"/>
                    </a:lnTo>
                    <a:lnTo>
                      <a:pt x="7986" y="7542"/>
                    </a:lnTo>
                    <a:lnTo>
                      <a:pt x="7542" y="8198"/>
                    </a:lnTo>
                    <a:lnTo>
                      <a:pt x="7118" y="8873"/>
                    </a:lnTo>
                    <a:lnTo>
                      <a:pt x="6693" y="9548"/>
                    </a:lnTo>
                    <a:lnTo>
                      <a:pt x="6288" y="10223"/>
                    </a:lnTo>
                    <a:lnTo>
                      <a:pt x="5883" y="10918"/>
                    </a:lnTo>
                    <a:lnTo>
                      <a:pt x="5498" y="11631"/>
                    </a:lnTo>
                    <a:lnTo>
                      <a:pt x="5131" y="12326"/>
                    </a:lnTo>
                    <a:lnTo>
                      <a:pt x="4417" y="13753"/>
                    </a:lnTo>
                    <a:lnTo>
                      <a:pt x="3916" y="14775"/>
                    </a:lnTo>
                    <a:lnTo>
                      <a:pt x="3376" y="15798"/>
                    </a:lnTo>
                    <a:lnTo>
                      <a:pt x="2836" y="16801"/>
                    </a:lnTo>
                    <a:lnTo>
                      <a:pt x="2315" y="17842"/>
                    </a:lnTo>
                    <a:lnTo>
                      <a:pt x="1813" y="18864"/>
                    </a:lnTo>
                    <a:lnTo>
                      <a:pt x="1331" y="19906"/>
                    </a:lnTo>
                    <a:lnTo>
                      <a:pt x="1119" y="20446"/>
                    </a:lnTo>
                    <a:lnTo>
                      <a:pt x="907" y="20986"/>
                    </a:lnTo>
                    <a:lnTo>
                      <a:pt x="714" y="21507"/>
                    </a:lnTo>
                    <a:lnTo>
                      <a:pt x="540" y="22066"/>
                    </a:lnTo>
                    <a:lnTo>
                      <a:pt x="367" y="22645"/>
                    </a:lnTo>
                    <a:lnTo>
                      <a:pt x="213" y="23243"/>
                    </a:lnTo>
                    <a:lnTo>
                      <a:pt x="135" y="23609"/>
                    </a:lnTo>
                    <a:lnTo>
                      <a:pt x="77" y="23995"/>
                    </a:lnTo>
                    <a:lnTo>
                      <a:pt x="20" y="24400"/>
                    </a:lnTo>
                    <a:lnTo>
                      <a:pt x="0" y="24786"/>
                    </a:lnTo>
                    <a:lnTo>
                      <a:pt x="0" y="25172"/>
                    </a:lnTo>
                    <a:lnTo>
                      <a:pt x="20" y="25558"/>
                    </a:lnTo>
                    <a:lnTo>
                      <a:pt x="97" y="25924"/>
                    </a:lnTo>
                    <a:lnTo>
                      <a:pt x="193" y="26310"/>
                    </a:lnTo>
                    <a:lnTo>
                      <a:pt x="270" y="26483"/>
                    </a:lnTo>
                    <a:lnTo>
                      <a:pt x="367" y="26657"/>
                    </a:lnTo>
                    <a:lnTo>
                      <a:pt x="463" y="26831"/>
                    </a:lnTo>
                    <a:lnTo>
                      <a:pt x="579" y="27004"/>
                    </a:lnTo>
                    <a:lnTo>
                      <a:pt x="695" y="27159"/>
                    </a:lnTo>
                    <a:lnTo>
                      <a:pt x="830" y="27294"/>
                    </a:lnTo>
                    <a:lnTo>
                      <a:pt x="965" y="27429"/>
                    </a:lnTo>
                    <a:lnTo>
                      <a:pt x="1119" y="27544"/>
                    </a:lnTo>
                    <a:lnTo>
                      <a:pt x="1273" y="27660"/>
                    </a:lnTo>
                    <a:lnTo>
                      <a:pt x="1447" y="27756"/>
                    </a:lnTo>
                    <a:lnTo>
                      <a:pt x="1621" y="27834"/>
                    </a:lnTo>
                    <a:lnTo>
                      <a:pt x="1794" y="27911"/>
                    </a:lnTo>
                    <a:lnTo>
                      <a:pt x="1987" y="27949"/>
                    </a:lnTo>
                    <a:lnTo>
                      <a:pt x="2161" y="27969"/>
                    </a:lnTo>
                    <a:lnTo>
                      <a:pt x="2354" y="27988"/>
                    </a:lnTo>
                    <a:lnTo>
                      <a:pt x="2546" y="27969"/>
                    </a:lnTo>
                    <a:lnTo>
                      <a:pt x="2836" y="27911"/>
                    </a:lnTo>
                    <a:lnTo>
                      <a:pt x="3106" y="27814"/>
                    </a:lnTo>
                    <a:lnTo>
                      <a:pt x="3357" y="27679"/>
                    </a:lnTo>
                    <a:lnTo>
                      <a:pt x="3607" y="27525"/>
                    </a:lnTo>
                    <a:lnTo>
                      <a:pt x="3839" y="27332"/>
                    </a:lnTo>
                    <a:lnTo>
                      <a:pt x="4070" y="27139"/>
                    </a:lnTo>
                    <a:lnTo>
                      <a:pt x="4514" y="26715"/>
                    </a:lnTo>
                    <a:lnTo>
                      <a:pt x="4957" y="26310"/>
                    </a:lnTo>
                    <a:lnTo>
                      <a:pt x="5189" y="26117"/>
                    </a:lnTo>
                    <a:lnTo>
                      <a:pt x="5440" y="25943"/>
                    </a:lnTo>
                    <a:lnTo>
                      <a:pt x="5671" y="25808"/>
                    </a:lnTo>
                    <a:lnTo>
                      <a:pt x="5941" y="25693"/>
                    </a:lnTo>
                    <a:lnTo>
                      <a:pt x="6211" y="25615"/>
                    </a:lnTo>
                    <a:lnTo>
                      <a:pt x="6346" y="25596"/>
                    </a:lnTo>
                    <a:lnTo>
                      <a:pt x="6501" y="25577"/>
                    </a:lnTo>
                    <a:lnTo>
                      <a:pt x="6771" y="25596"/>
                    </a:lnTo>
                    <a:lnTo>
                      <a:pt x="7041" y="25635"/>
                    </a:lnTo>
                    <a:lnTo>
                      <a:pt x="7291" y="25731"/>
                    </a:lnTo>
                    <a:lnTo>
                      <a:pt x="7523" y="25847"/>
                    </a:lnTo>
                    <a:lnTo>
                      <a:pt x="7754" y="25982"/>
                    </a:lnTo>
                    <a:lnTo>
                      <a:pt x="7966" y="26156"/>
                    </a:lnTo>
                    <a:lnTo>
                      <a:pt x="8159" y="26329"/>
                    </a:lnTo>
                    <a:lnTo>
                      <a:pt x="8352" y="26541"/>
                    </a:lnTo>
                    <a:lnTo>
                      <a:pt x="8738" y="26966"/>
                    </a:lnTo>
                    <a:lnTo>
                      <a:pt x="9104" y="27390"/>
                    </a:lnTo>
                    <a:lnTo>
                      <a:pt x="9278" y="27602"/>
                    </a:lnTo>
                    <a:lnTo>
                      <a:pt x="9471" y="27795"/>
                    </a:lnTo>
                    <a:lnTo>
                      <a:pt x="9664" y="27969"/>
                    </a:lnTo>
                    <a:lnTo>
                      <a:pt x="9876" y="28142"/>
                    </a:lnTo>
                    <a:lnTo>
                      <a:pt x="10165" y="28335"/>
                    </a:lnTo>
                    <a:lnTo>
                      <a:pt x="10474" y="28489"/>
                    </a:lnTo>
                    <a:lnTo>
                      <a:pt x="10783" y="28586"/>
                    </a:lnTo>
                    <a:lnTo>
                      <a:pt x="11091" y="28663"/>
                    </a:lnTo>
                    <a:lnTo>
                      <a:pt x="11400" y="28682"/>
                    </a:lnTo>
                    <a:lnTo>
                      <a:pt x="11708" y="28682"/>
                    </a:lnTo>
                    <a:lnTo>
                      <a:pt x="12017" y="28624"/>
                    </a:lnTo>
                    <a:lnTo>
                      <a:pt x="12326" y="28567"/>
                    </a:lnTo>
                    <a:lnTo>
                      <a:pt x="12634" y="28451"/>
                    </a:lnTo>
                    <a:lnTo>
                      <a:pt x="12924" y="28335"/>
                    </a:lnTo>
                    <a:lnTo>
                      <a:pt x="13213" y="28162"/>
                    </a:lnTo>
                    <a:lnTo>
                      <a:pt x="13483" y="27988"/>
                    </a:lnTo>
                    <a:lnTo>
                      <a:pt x="13753" y="27795"/>
                    </a:lnTo>
                    <a:lnTo>
                      <a:pt x="14004" y="27564"/>
                    </a:lnTo>
                    <a:lnTo>
                      <a:pt x="14235" y="27332"/>
                    </a:lnTo>
                    <a:lnTo>
                      <a:pt x="14467" y="27081"/>
                    </a:lnTo>
                    <a:lnTo>
                      <a:pt x="14698" y="26811"/>
                    </a:lnTo>
                    <a:lnTo>
                      <a:pt x="14949" y="26561"/>
                    </a:lnTo>
                    <a:lnTo>
                      <a:pt x="15200" y="26310"/>
                    </a:lnTo>
                    <a:lnTo>
                      <a:pt x="15489" y="26098"/>
                    </a:lnTo>
                    <a:lnTo>
                      <a:pt x="15643" y="26001"/>
                    </a:lnTo>
                    <a:lnTo>
                      <a:pt x="15778" y="25905"/>
                    </a:lnTo>
                    <a:lnTo>
                      <a:pt x="15933" y="25847"/>
                    </a:lnTo>
                    <a:lnTo>
                      <a:pt x="16087" y="25789"/>
                    </a:lnTo>
                    <a:lnTo>
                      <a:pt x="16241" y="25750"/>
                    </a:lnTo>
                    <a:lnTo>
                      <a:pt x="16415" y="25731"/>
                    </a:lnTo>
                    <a:lnTo>
                      <a:pt x="16569" y="25750"/>
                    </a:lnTo>
                    <a:lnTo>
                      <a:pt x="16743" y="25770"/>
                    </a:lnTo>
                    <a:lnTo>
                      <a:pt x="16974" y="25828"/>
                    </a:lnTo>
                    <a:lnTo>
                      <a:pt x="17186" y="25924"/>
                    </a:lnTo>
                    <a:lnTo>
                      <a:pt x="17379" y="26040"/>
                    </a:lnTo>
                    <a:lnTo>
                      <a:pt x="17572" y="26175"/>
                    </a:lnTo>
                    <a:lnTo>
                      <a:pt x="18170" y="26599"/>
                    </a:lnTo>
                    <a:lnTo>
                      <a:pt x="18787" y="26985"/>
                    </a:lnTo>
                    <a:lnTo>
                      <a:pt x="19115" y="27178"/>
                    </a:lnTo>
                    <a:lnTo>
                      <a:pt x="19424" y="27332"/>
                    </a:lnTo>
                    <a:lnTo>
                      <a:pt x="19771" y="27467"/>
                    </a:lnTo>
                    <a:lnTo>
                      <a:pt x="20099" y="27583"/>
                    </a:lnTo>
                    <a:lnTo>
                      <a:pt x="20465" y="27660"/>
                    </a:lnTo>
                    <a:lnTo>
                      <a:pt x="20832" y="27699"/>
                    </a:lnTo>
                    <a:lnTo>
                      <a:pt x="21025" y="27699"/>
                    </a:lnTo>
                    <a:lnTo>
                      <a:pt x="21198" y="27679"/>
                    </a:lnTo>
                    <a:lnTo>
                      <a:pt x="21391" y="27660"/>
                    </a:lnTo>
                    <a:lnTo>
                      <a:pt x="21565" y="27621"/>
                    </a:lnTo>
                    <a:lnTo>
                      <a:pt x="21738" y="27583"/>
                    </a:lnTo>
                    <a:lnTo>
                      <a:pt x="21912" y="27525"/>
                    </a:lnTo>
                    <a:lnTo>
                      <a:pt x="22066" y="27448"/>
                    </a:lnTo>
                    <a:lnTo>
                      <a:pt x="22221" y="27351"/>
                    </a:lnTo>
                    <a:lnTo>
                      <a:pt x="22375" y="27255"/>
                    </a:lnTo>
                    <a:lnTo>
                      <a:pt x="22510" y="27159"/>
                    </a:lnTo>
                    <a:lnTo>
                      <a:pt x="22645" y="27023"/>
                    </a:lnTo>
                    <a:lnTo>
                      <a:pt x="22741" y="26888"/>
                    </a:lnTo>
                    <a:lnTo>
                      <a:pt x="22896" y="26657"/>
                    </a:lnTo>
                    <a:lnTo>
                      <a:pt x="23031" y="26426"/>
                    </a:lnTo>
                    <a:lnTo>
                      <a:pt x="23166" y="26175"/>
                    </a:lnTo>
                    <a:lnTo>
                      <a:pt x="23301" y="25943"/>
                    </a:lnTo>
                    <a:lnTo>
                      <a:pt x="23455" y="25731"/>
                    </a:lnTo>
                    <a:lnTo>
                      <a:pt x="23532" y="25654"/>
                    </a:lnTo>
                    <a:lnTo>
                      <a:pt x="23629" y="25577"/>
                    </a:lnTo>
                    <a:lnTo>
                      <a:pt x="23725" y="25519"/>
                    </a:lnTo>
                    <a:lnTo>
                      <a:pt x="23822" y="25461"/>
                    </a:lnTo>
                    <a:lnTo>
                      <a:pt x="23937" y="25423"/>
                    </a:lnTo>
                    <a:lnTo>
                      <a:pt x="24072" y="25423"/>
                    </a:lnTo>
                    <a:lnTo>
                      <a:pt x="24227" y="25442"/>
                    </a:lnTo>
                    <a:lnTo>
                      <a:pt x="24400" y="25480"/>
                    </a:lnTo>
                    <a:lnTo>
                      <a:pt x="24554" y="25538"/>
                    </a:lnTo>
                    <a:lnTo>
                      <a:pt x="24689" y="25615"/>
                    </a:lnTo>
                    <a:lnTo>
                      <a:pt x="25133" y="25885"/>
                    </a:lnTo>
                    <a:lnTo>
                      <a:pt x="25557" y="26156"/>
                    </a:lnTo>
                    <a:lnTo>
                      <a:pt x="26425" y="26696"/>
                    </a:lnTo>
                    <a:lnTo>
                      <a:pt x="26850" y="26966"/>
                    </a:lnTo>
                    <a:lnTo>
                      <a:pt x="27293" y="27197"/>
                    </a:lnTo>
                    <a:lnTo>
                      <a:pt x="27737" y="27429"/>
                    </a:lnTo>
                    <a:lnTo>
                      <a:pt x="28200" y="27602"/>
                    </a:lnTo>
                    <a:lnTo>
                      <a:pt x="28451" y="27679"/>
                    </a:lnTo>
                    <a:lnTo>
                      <a:pt x="28701" y="27737"/>
                    </a:lnTo>
                    <a:lnTo>
                      <a:pt x="28952" y="27776"/>
                    </a:lnTo>
                    <a:lnTo>
                      <a:pt x="29222" y="27795"/>
                    </a:lnTo>
                    <a:lnTo>
                      <a:pt x="29724" y="27795"/>
                    </a:lnTo>
                    <a:lnTo>
                      <a:pt x="29994" y="27756"/>
                    </a:lnTo>
                    <a:lnTo>
                      <a:pt x="30245" y="27718"/>
                    </a:lnTo>
                    <a:lnTo>
                      <a:pt x="30476" y="27660"/>
                    </a:lnTo>
                    <a:lnTo>
                      <a:pt x="30707" y="27564"/>
                    </a:lnTo>
                    <a:lnTo>
                      <a:pt x="30939" y="27467"/>
                    </a:lnTo>
                    <a:lnTo>
                      <a:pt x="31151" y="27351"/>
                    </a:lnTo>
                    <a:lnTo>
                      <a:pt x="31344" y="27197"/>
                    </a:lnTo>
                    <a:lnTo>
                      <a:pt x="31518" y="27043"/>
                    </a:lnTo>
                    <a:lnTo>
                      <a:pt x="31672" y="26850"/>
                    </a:lnTo>
                    <a:lnTo>
                      <a:pt x="31807" y="26638"/>
                    </a:lnTo>
                    <a:lnTo>
                      <a:pt x="31942" y="26387"/>
                    </a:lnTo>
                    <a:lnTo>
                      <a:pt x="32058" y="26117"/>
                    </a:lnTo>
                    <a:lnTo>
                      <a:pt x="32135" y="25847"/>
                    </a:lnTo>
                    <a:lnTo>
                      <a:pt x="32212" y="25558"/>
                    </a:lnTo>
                    <a:lnTo>
                      <a:pt x="32270" y="25249"/>
                    </a:lnTo>
                    <a:lnTo>
                      <a:pt x="32289" y="24940"/>
                    </a:lnTo>
                    <a:lnTo>
                      <a:pt x="32308" y="24612"/>
                    </a:lnTo>
                    <a:lnTo>
                      <a:pt x="32308" y="24285"/>
                    </a:lnTo>
                    <a:lnTo>
                      <a:pt x="32289" y="23957"/>
                    </a:lnTo>
                    <a:lnTo>
                      <a:pt x="32251" y="23609"/>
                    </a:lnTo>
                    <a:lnTo>
                      <a:pt x="32212" y="23262"/>
                    </a:lnTo>
                    <a:lnTo>
                      <a:pt x="32135" y="22915"/>
                    </a:lnTo>
                    <a:lnTo>
                      <a:pt x="31980" y="22201"/>
                    </a:lnTo>
                    <a:lnTo>
                      <a:pt x="31788" y="21488"/>
                    </a:lnTo>
                    <a:lnTo>
                      <a:pt x="31556" y="20774"/>
                    </a:lnTo>
                    <a:lnTo>
                      <a:pt x="31305" y="20080"/>
                    </a:lnTo>
                    <a:lnTo>
                      <a:pt x="31016" y="19405"/>
                    </a:lnTo>
                    <a:lnTo>
                      <a:pt x="30727" y="18749"/>
                    </a:lnTo>
                    <a:lnTo>
                      <a:pt x="30418" y="18132"/>
                    </a:lnTo>
                    <a:lnTo>
                      <a:pt x="30129" y="17572"/>
                    </a:lnTo>
                    <a:lnTo>
                      <a:pt x="29839" y="17051"/>
                    </a:lnTo>
                    <a:lnTo>
                      <a:pt x="29569" y="16588"/>
                    </a:lnTo>
                    <a:lnTo>
                      <a:pt x="29049" y="15720"/>
                    </a:lnTo>
                    <a:lnTo>
                      <a:pt x="28509" y="14795"/>
                    </a:lnTo>
                    <a:lnTo>
                      <a:pt x="27428" y="12827"/>
                    </a:lnTo>
                    <a:lnTo>
                      <a:pt x="26310" y="10763"/>
                    </a:lnTo>
                    <a:lnTo>
                      <a:pt x="25133" y="8680"/>
                    </a:lnTo>
                    <a:lnTo>
                      <a:pt x="24535" y="7639"/>
                    </a:lnTo>
                    <a:lnTo>
                      <a:pt x="23937" y="6616"/>
                    </a:lnTo>
                    <a:lnTo>
                      <a:pt x="23320" y="5633"/>
                    </a:lnTo>
                    <a:lnTo>
                      <a:pt x="22683" y="4687"/>
                    </a:lnTo>
                    <a:lnTo>
                      <a:pt x="22028" y="3781"/>
                    </a:lnTo>
                    <a:lnTo>
                      <a:pt x="21700" y="3337"/>
                    </a:lnTo>
                    <a:lnTo>
                      <a:pt x="21372" y="2932"/>
                    </a:lnTo>
                    <a:lnTo>
                      <a:pt x="21044" y="2527"/>
                    </a:lnTo>
                    <a:lnTo>
                      <a:pt x="20697" y="2141"/>
                    </a:lnTo>
                    <a:lnTo>
                      <a:pt x="20369" y="1775"/>
                    </a:lnTo>
                    <a:lnTo>
                      <a:pt x="20022" y="1428"/>
                    </a:lnTo>
                    <a:lnTo>
                      <a:pt x="19752" y="1158"/>
                    </a:lnTo>
                    <a:lnTo>
                      <a:pt x="19462" y="945"/>
                    </a:lnTo>
                    <a:lnTo>
                      <a:pt x="19192" y="733"/>
                    </a:lnTo>
                    <a:lnTo>
                      <a:pt x="18903" y="560"/>
                    </a:lnTo>
                    <a:lnTo>
                      <a:pt x="18633" y="405"/>
                    </a:lnTo>
                    <a:lnTo>
                      <a:pt x="18363" y="290"/>
                    </a:lnTo>
                    <a:lnTo>
                      <a:pt x="18093" y="174"/>
                    </a:lnTo>
                    <a:lnTo>
                      <a:pt x="17804" y="97"/>
                    </a:lnTo>
                    <a:lnTo>
                      <a:pt x="17533" y="58"/>
                    </a:lnTo>
                    <a:lnTo>
                      <a:pt x="17263" y="20"/>
                    </a:lnTo>
                    <a:lnTo>
                      <a:pt x="16993" y="0"/>
                    </a:lnTo>
                    <a:close/>
                  </a:path>
                </a:pathLst>
              </a:custGeom>
              <a:gradFill>
                <a:gsLst>
                  <a:gs pos="0">
                    <a:srgbClr val="8CC396"/>
                  </a:gs>
                  <a:gs pos="100000">
                    <a:srgbClr val="4D7F56"/>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3"/>
              <p:cNvSpPr/>
              <p:nvPr/>
            </p:nvSpPr>
            <p:spPr>
              <a:xfrm>
                <a:off x="-1333525" y="1090025"/>
                <a:ext cx="805800" cy="208825"/>
              </a:xfrm>
              <a:custGeom>
                <a:avLst/>
                <a:gdLst/>
                <a:ahLst/>
                <a:cxnLst/>
                <a:rect l="l" t="t" r="r" b="b"/>
                <a:pathLst>
                  <a:path w="32232" h="8353" extrusionOk="0">
                    <a:moveTo>
                      <a:pt x="22510" y="1"/>
                    </a:moveTo>
                    <a:lnTo>
                      <a:pt x="22356" y="20"/>
                    </a:lnTo>
                    <a:lnTo>
                      <a:pt x="22183" y="39"/>
                    </a:lnTo>
                    <a:lnTo>
                      <a:pt x="22009" y="78"/>
                    </a:lnTo>
                    <a:lnTo>
                      <a:pt x="21700" y="174"/>
                    </a:lnTo>
                    <a:lnTo>
                      <a:pt x="21392" y="309"/>
                    </a:lnTo>
                    <a:lnTo>
                      <a:pt x="21083" y="464"/>
                    </a:lnTo>
                    <a:lnTo>
                      <a:pt x="20813" y="657"/>
                    </a:lnTo>
                    <a:lnTo>
                      <a:pt x="20273" y="1004"/>
                    </a:lnTo>
                    <a:lnTo>
                      <a:pt x="19887" y="1274"/>
                    </a:lnTo>
                    <a:lnTo>
                      <a:pt x="19501" y="1524"/>
                    </a:lnTo>
                    <a:lnTo>
                      <a:pt x="19096" y="1756"/>
                    </a:lnTo>
                    <a:lnTo>
                      <a:pt x="18691" y="1968"/>
                    </a:lnTo>
                    <a:lnTo>
                      <a:pt x="18286" y="2142"/>
                    </a:lnTo>
                    <a:lnTo>
                      <a:pt x="18074" y="2200"/>
                    </a:lnTo>
                    <a:lnTo>
                      <a:pt x="17862" y="2257"/>
                    </a:lnTo>
                    <a:lnTo>
                      <a:pt x="17650" y="2296"/>
                    </a:lnTo>
                    <a:lnTo>
                      <a:pt x="17418" y="2335"/>
                    </a:lnTo>
                    <a:lnTo>
                      <a:pt x="16994" y="2335"/>
                    </a:lnTo>
                    <a:lnTo>
                      <a:pt x="16627" y="2296"/>
                    </a:lnTo>
                    <a:lnTo>
                      <a:pt x="16261" y="2219"/>
                    </a:lnTo>
                    <a:lnTo>
                      <a:pt x="15914" y="2103"/>
                    </a:lnTo>
                    <a:lnTo>
                      <a:pt x="15547" y="1987"/>
                    </a:lnTo>
                    <a:lnTo>
                      <a:pt x="15084" y="1852"/>
                    </a:lnTo>
                    <a:lnTo>
                      <a:pt x="14602" y="1717"/>
                    </a:lnTo>
                    <a:lnTo>
                      <a:pt x="14371" y="1679"/>
                    </a:lnTo>
                    <a:lnTo>
                      <a:pt x="14120" y="1640"/>
                    </a:lnTo>
                    <a:lnTo>
                      <a:pt x="13869" y="1640"/>
                    </a:lnTo>
                    <a:lnTo>
                      <a:pt x="13618" y="1660"/>
                    </a:lnTo>
                    <a:lnTo>
                      <a:pt x="13426" y="1698"/>
                    </a:lnTo>
                    <a:lnTo>
                      <a:pt x="13213" y="1737"/>
                    </a:lnTo>
                    <a:lnTo>
                      <a:pt x="13021" y="1795"/>
                    </a:lnTo>
                    <a:lnTo>
                      <a:pt x="12828" y="1872"/>
                    </a:lnTo>
                    <a:lnTo>
                      <a:pt x="12461" y="2026"/>
                    </a:lnTo>
                    <a:lnTo>
                      <a:pt x="12095" y="2219"/>
                    </a:lnTo>
                    <a:lnTo>
                      <a:pt x="11670" y="2412"/>
                    </a:lnTo>
                    <a:lnTo>
                      <a:pt x="11458" y="2508"/>
                    </a:lnTo>
                    <a:lnTo>
                      <a:pt x="11246" y="2605"/>
                    </a:lnTo>
                    <a:lnTo>
                      <a:pt x="10860" y="2720"/>
                    </a:lnTo>
                    <a:lnTo>
                      <a:pt x="10455" y="2798"/>
                    </a:lnTo>
                    <a:lnTo>
                      <a:pt x="10050" y="2836"/>
                    </a:lnTo>
                    <a:lnTo>
                      <a:pt x="9626" y="2855"/>
                    </a:lnTo>
                    <a:lnTo>
                      <a:pt x="9201" y="2855"/>
                    </a:lnTo>
                    <a:lnTo>
                      <a:pt x="8796" y="2836"/>
                    </a:lnTo>
                    <a:lnTo>
                      <a:pt x="7948" y="2759"/>
                    </a:lnTo>
                    <a:lnTo>
                      <a:pt x="7446" y="2701"/>
                    </a:lnTo>
                    <a:lnTo>
                      <a:pt x="6925" y="2663"/>
                    </a:lnTo>
                    <a:lnTo>
                      <a:pt x="6231" y="2643"/>
                    </a:lnTo>
                    <a:lnTo>
                      <a:pt x="5517" y="2663"/>
                    </a:lnTo>
                    <a:lnTo>
                      <a:pt x="4823" y="2720"/>
                    </a:lnTo>
                    <a:lnTo>
                      <a:pt x="4129" y="2817"/>
                    </a:lnTo>
                    <a:lnTo>
                      <a:pt x="3434" y="2933"/>
                    </a:lnTo>
                    <a:lnTo>
                      <a:pt x="2740" y="3106"/>
                    </a:lnTo>
                    <a:lnTo>
                      <a:pt x="2084" y="3318"/>
                    </a:lnTo>
                    <a:lnTo>
                      <a:pt x="1409" y="3550"/>
                    </a:lnTo>
                    <a:lnTo>
                      <a:pt x="1409" y="3569"/>
                    </a:lnTo>
                    <a:lnTo>
                      <a:pt x="1158" y="3666"/>
                    </a:lnTo>
                    <a:lnTo>
                      <a:pt x="927" y="3762"/>
                    </a:lnTo>
                    <a:lnTo>
                      <a:pt x="695" y="3897"/>
                    </a:lnTo>
                    <a:lnTo>
                      <a:pt x="483" y="4051"/>
                    </a:lnTo>
                    <a:lnTo>
                      <a:pt x="387" y="4128"/>
                    </a:lnTo>
                    <a:lnTo>
                      <a:pt x="310" y="4225"/>
                    </a:lnTo>
                    <a:lnTo>
                      <a:pt x="232" y="4321"/>
                    </a:lnTo>
                    <a:lnTo>
                      <a:pt x="155" y="4437"/>
                    </a:lnTo>
                    <a:lnTo>
                      <a:pt x="97" y="4572"/>
                    </a:lnTo>
                    <a:lnTo>
                      <a:pt x="59" y="4707"/>
                    </a:lnTo>
                    <a:lnTo>
                      <a:pt x="20" y="4842"/>
                    </a:lnTo>
                    <a:lnTo>
                      <a:pt x="1" y="5016"/>
                    </a:lnTo>
                    <a:lnTo>
                      <a:pt x="1" y="5324"/>
                    </a:lnTo>
                    <a:lnTo>
                      <a:pt x="20" y="5614"/>
                    </a:lnTo>
                    <a:lnTo>
                      <a:pt x="97" y="5884"/>
                    </a:lnTo>
                    <a:lnTo>
                      <a:pt x="213" y="6115"/>
                    </a:lnTo>
                    <a:lnTo>
                      <a:pt x="348" y="6366"/>
                    </a:lnTo>
                    <a:lnTo>
                      <a:pt x="522" y="6578"/>
                    </a:lnTo>
                    <a:lnTo>
                      <a:pt x="715" y="6810"/>
                    </a:lnTo>
                    <a:lnTo>
                      <a:pt x="946" y="7022"/>
                    </a:lnTo>
                    <a:lnTo>
                      <a:pt x="1139" y="7176"/>
                    </a:lnTo>
                    <a:lnTo>
                      <a:pt x="1351" y="7330"/>
                    </a:lnTo>
                    <a:lnTo>
                      <a:pt x="1563" y="7446"/>
                    </a:lnTo>
                    <a:lnTo>
                      <a:pt x="1775" y="7523"/>
                    </a:lnTo>
                    <a:lnTo>
                      <a:pt x="1988" y="7600"/>
                    </a:lnTo>
                    <a:lnTo>
                      <a:pt x="2219" y="7639"/>
                    </a:lnTo>
                    <a:lnTo>
                      <a:pt x="2431" y="7639"/>
                    </a:lnTo>
                    <a:lnTo>
                      <a:pt x="2663" y="7620"/>
                    </a:lnTo>
                    <a:lnTo>
                      <a:pt x="2952" y="7562"/>
                    </a:lnTo>
                    <a:lnTo>
                      <a:pt x="3222" y="7465"/>
                    </a:lnTo>
                    <a:lnTo>
                      <a:pt x="3492" y="7330"/>
                    </a:lnTo>
                    <a:lnTo>
                      <a:pt x="3743" y="7176"/>
                    </a:lnTo>
                    <a:lnTo>
                      <a:pt x="3974" y="7002"/>
                    </a:lnTo>
                    <a:lnTo>
                      <a:pt x="4206" y="6810"/>
                    </a:lnTo>
                    <a:lnTo>
                      <a:pt x="4649" y="6385"/>
                    </a:lnTo>
                    <a:lnTo>
                      <a:pt x="5112" y="5961"/>
                    </a:lnTo>
                    <a:lnTo>
                      <a:pt x="5344" y="5787"/>
                    </a:lnTo>
                    <a:lnTo>
                      <a:pt x="5575" y="5614"/>
                    </a:lnTo>
                    <a:lnTo>
                      <a:pt x="5807" y="5459"/>
                    </a:lnTo>
                    <a:lnTo>
                      <a:pt x="6057" y="5344"/>
                    </a:lnTo>
                    <a:lnTo>
                      <a:pt x="6327" y="5266"/>
                    </a:lnTo>
                    <a:lnTo>
                      <a:pt x="6463" y="5247"/>
                    </a:lnTo>
                    <a:lnTo>
                      <a:pt x="6598" y="5228"/>
                    </a:lnTo>
                    <a:lnTo>
                      <a:pt x="6771" y="5247"/>
                    </a:lnTo>
                    <a:lnTo>
                      <a:pt x="6945" y="5247"/>
                    </a:lnTo>
                    <a:lnTo>
                      <a:pt x="7099" y="5286"/>
                    </a:lnTo>
                    <a:lnTo>
                      <a:pt x="7273" y="5344"/>
                    </a:lnTo>
                    <a:lnTo>
                      <a:pt x="7408" y="5401"/>
                    </a:lnTo>
                    <a:lnTo>
                      <a:pt x="7562" y="5479"/>
                    </a:lnTo>
                    <a:lnTo>
                      <a:pt x="7697" y="5575"/>
                    </a:lnTo>
                    <a:lnTo>
                      <a:pt x="7832" y="5672"/>
                    </a:lnTo>
                    <a:lnTo>
                      <a:pt x="8102" y="5884"/>
                    </a:lnTo>
                    <a:lnTo>
                      <a:pt x="8353" y="6134"/>
                    </a:lnTo>
                    <a:lnTo>
                      <a:pt x="8584" y="6424"/>
                    </a:lnTo>
                    <a:lnTo>
                      <a:pt x="8835" y="6694"/>
                    </a:lnTo>
                    <a:lnTo>
                      <a:pt x="9086" y="7002"/>
                    </a:lnTo>
                    <a:lnTo>
                      <a:pt x="9336" y="7272"/>
                    </a:lnTo>
                    <a:lnTo>
                      <a:pt x="9607" y="7542"/>
                    </a:lnTo>
                    <a:lnTo>
                      <a:pt x="9877" y="7774"/>
                    </a:lnTo>
                    <a:lnTo>
                      <a:pt x="10089" y="7909"/>
                    </a:lnTo>
                    <a:lnTo>
                      <a:pt x="10301" y="8025"/>
                    </a:lnTo>
                    <a:lnTo>
                      <a:pt x="10513" y="8121"/>
                    </a:lnTo>
                    <a:lnTo>
                      <a:pt x="10725" y="8218"/>
                    </a:lnTo>
                    <a:lnTo>
                      <a:pt x="10937" y="8275"/>
                    </a:lnTo>
                    <a:lnTo>
                      <a:pt x="11150" y="8314"/>
                    </a:lnTo>
                    <a:lnTo>
                      <a:pt x="11362" y="8333"/>
                    </a:lnTo>
                    <a:lnTo>
                      <a:pt x="11593" y="8353"/>
                    </a:lnTo>
                    <a:lnTo>
                      <a:pt x="11805" y="8333"/>
                    </a:lnTo>
                    <a:lnTo>
                      <a:pt x="12018" y="8314"/>
                    </a:lnTo>
                    <a:lnTo>
                      <a:pt x="12230" y="8275"/>
                    </a:lnTo>
                    <a:lnTo>
                      <a:pt x="12442" y="8218"/>
                    </a:lnTo>
                    <a:lnTo>
                      <a:pt x="12654" y="8160"/>
                    </a:lnTo>
                    <a:lnTo>
                      <a:pt x="12866" y="8063"/>
                    </a:lnTo>
                    <a:lnTo>
                      <a:pt x="13059" y="7986"/>
                    </a:lnTo>
                    <a:lnTo>
                      <a:pt x="13271" y="7870"/>
                    </a:lnTo>
                    <a:lnTo>
                      <a:pt x="13657" y="7639"/>
                    </a:lnTo>
                    <a:lnTo>
                      <a:pt x="14024" y="7350"/>
                    </a:lnTo>
                    <a:lnTo>
                      <a:pt x="14351" y="7041"/>
                    </a:lnTo>
                    <a:lnTo>
                      <a:pt x="14679" y="6694"/>
                    </a:lnTo>
                    <a:lnTo>
                      <a:pt x="14911" y="6424"/>
                    </a:lnTo>
                    <a:lnTo>
                      <a:pt x="15142" y="6173"/>
                    </a:lnTo>
                    <a:lnTo>
                      <a:pt x="15393" y="5922"/>
                    </a:lnTo>
                    <a:lnTo>
                      <a:pt x="15663" y="5729"/>
                    </a:lnTo>
                    <a:lnTo>
                      <a:pt x="15798" y="5633"/>
                    </a:lnTo>
                    <a:lnTo>
                      <a:pt x="15933" y="5556"/>
                    </a:lnTo>
                    <a:lnTo>
                      <a:pt x="16087" y="5498"/>
                    </a:lnTo>
                    <a:lnTo>
                      <a:pt x="16222" y="5440"/>
                    </a:lnTo>
                    <a:lnTo>
                      <a:pt x="16357" y="5421"/>
                    </a:lnTo>
                    <a:lnTo>
                      <a:pt x="16512" y="5401"/>
                    </a:lnTo>
                    <a:lnTo>
                      <a:pt x="16666" y="5401"/>
                    </a:lnTo>
                    <a:lnTo>
                      <a:pt x="16820" y="5421"/>
                    </a:lnTo>
                    <a:lnTo>
                      <a:pt x="17013" y="5479"/>
                    </a:lnTo>
                    <a:lnTo>
                      <a:pt x="17206" y="5575"/>
                    </a:lnTo>
                    <a:lnTo>
                      <a:pt x="17399" y="5691"/>
                    </a:lnTo>
                    <a:lnTo>
                      <a:pt x="17592" y="5807"/>
                    </a:lnTo>
                    <a:lnTo>
                      <a:pt x="17920" y="6038"/>
                    </a:lnTo>
                    <a:lnTo>
                      <a:pt x="18441" y="6385"/>
                    </a:lnTo>
                    <a:lnTo>
                      <a:pt x="18981" y="6732"/>
                    </a:lnTo>
                    <a:lnTo>
                      <a:pt x="19270" y="6887"/>
                    </a:lnTo>
                    <a:lnTo>
                      <a:pt x="19559" y="7022"/>
                    </a:lnTo>
                    <a:lnTo>
                      <a:pt x="19868" y="7137"/>
                    </a:lnTo>
                    <a:lnTo>
                      <a:pt x="20157" y="7234"/>
                    </a:lnTo>
                    <a:lnTo>
                      <a:pt x="20524" y="7311"/>
                    </a:lnTo>
                    <a:lnTo>
                      <a:pt x="20910" y="7350"/>
                    </a:lnTo>
                    <a:lnTo>
                      <a:pt x="21295" y="7350"/>
                    </a:lnTo>
                    <a:lnTo>
                      <a:pt x="21488" y="7330"/>
                    </a:lnTo>
                    <a:lnTo>
                      <a:pt x="21681" y="7292"/>
                    </a:lnTo>
                    <a:lnTo>
                      <a:pt x="21855" y="7234"/>
                    </a:lnTo>
                    <a:lnTo>
                      <a:pt x="22048" y="7176"/>
                    </a:lnTo>
                    <a:lnTo>
                      <a:pt x="22221" y="7099"/>
                    </a:lnTo>
                    <a:lnTo>
                      <a:pt x="22395" y="7002"/>
                    </a:lnTo>
                    <a:lnTo>
                      <a:pt x="22549" y="6906"/>
                    </a:lnTo>
                    <a:lnTo>
                      <a:pt x="22703" y="6771"/>
                    </a:lnTo>
                    <a:lnTo>
                      <a:pt x="22838" y="6636"/>
                    </a:lnTo>
                    <a:lnTo>
                      <a:pt x="22954" y="6482"/>
                    </a:lnTo>
                    <a:lnTo>
                      <a:pt x="23128" y="6231"/>
                    </a:lnTo>
                    <a:lnTo>
                      <a:pt x="23282" y="5961"/>
                    </a:lnTo>
                    <a:lnTo>
                      <a:pt x="23456" y="5633"/>
                    </a:lnTo>
                    <a:lnTo>
                      <a:pt x="23552" y="5479"/>
                    </a:lnTo>
                    <a:lnTo>
                      <a:pt x="23668" y="5344"/>
                    </a:lnTo>
                    <a:lnTo>
                      <a:pt x="23764" y="5247"/>
                    </a:lnTo>
                    <a:lnTo>
                      <a:pt x="23880" y="5151"/>
                    </a:lnTo>
                    <a:lnTo>
                      <a:pt x="24015" y="5093"/>
                    </a:lnTo>
                    <a:lnTo>
                      <a:pt x="24169" y="5074"/>
                    </a:lnTo>
                    <a:lnTo>
                      <a:pt x="24304" y="5093"/>
                    </a:lnTo>
                    <a:lnTo>
                      <a:pt x="24439" y="5131"/>
                    </a:lnTo>
                    <a:lnTo>
                      <a:pt x="24594" y="5189"/>
                    </a:lnTo>
                    <a:lnTo>
                      <a:pt x="24729" y="5266"/>
                    </a:lnTo>
                    <a:lnTo>
                      <a:pt x="25327" y="5614"/>
                    </a:lnTo>
                    <a:lnTo>
                      <a:pt x="25924" y="5999"/>
                    </a:lnTo>
                    <a:lnTo>
                      <a:pt x="26465" y="6347"/>
                    </a:lnTo>
                    <a:lnTo>
                      <a:pt x="27043" y="6694"/>
                    </a:lnTo>
                    <a:lnTo>
                      <a:pt x="27333" y="6848"/>
                    </a:lnTo>
                    <a:lnTo>
                      <a:pt x="27641" y="7002"/>
                    </a:lnTo>
                    <a:lnTo>
                      <a:pt x="27950" y="7137"/>
                    </a:lnTo>
                    <a:lnTo>
                      <a:pt x="28258" y="7253"/>
                    </a:lnTo>
                    <a:lnTo>
                      <a:pt x="28606" y="7350"/>
                    </a:lnTo>
                    <a:lnTo>
                      <a:pt x="28953" y="7427"/>
                    </a:lnTo>
                    <a:lnTo>
                      <a:pt x="29300" y="7465"/>
                    </a:lnTo>
                    <a:lnTo>
                      <a:pt x="29628" y="7465"/>
                    </a:lnTo>
                    <a:lnTo>
                      <a:pt x="29975" y="7446"/>
                    </a:lnTo>
                    <a:lnTo>
                      <a:pt x="30303" y="7388"/>
                    </a:lnTo>
                    <a:lnTo>
                      <a:pt x="30612" y="7311"/>
                    </a:lnTo>
                    <a:lnTo>
                      <a:pt x="30920" y="7195"/>
                    </a:lnTo>
                    <a:lnTo>
                      <a:pt x="31113" y="7099"/>
                    </a:lnTo>
                    <a:lnTo>
                      <a:pt x="31306" y="6983"/>
                    </a:lnTo>
                    <a:lnTo>
                      <a:pt x="31518" y="6867"/>
                    </a:lnTo>
                    <a:lnTo>
                      <a:pt x="31692" y="6713"/>
                    </a:lnTo>
                    <a:lnTo>
                      <a:pt x="31865" y="6559"/>
                    </a:lnTo>
                    <a:lnTo>
                      <a:pt x="32000" y="6385"/>
                    </a:lnTo>
                    <a:lnTo>
                      <a:pt x="32116" y="6212"/>
                    </a:lnTo>
                    <a:lnTo>
                      <a:pt x="32193" y="5999"/>
                    </a:lnTo>
                    <a:lnTo>
                      <a:pt x="32213" y="5903"/>
                    </a:lnTo>
                    <a:lnTo>
                      <a:pt x="32232" y="5787"/>
                    </a:lnTo>
                    <a:lnTo>
                      <a:pt x="32232" y="5691"/>
                    </a:lnTo>
                    <a:lnTo>
                      <a:pt x="32213" y="5575"/>
                    </a:lnTo>
                    <a:lnTo>
                      <a:pt x="32174" y="5479"/>
                    </a:lnTo>
                    <a:lnTo>
                      <a:pt x="32135" y="5382"/>
                    </a:lnTo>
                    <a:lnTo>
                      <a:pt x="32020" y="5170"/>
                    </a:lnTo>
                    <a:lnTo>
                      <a:pt x="31885" y="5016"/>
                    </a:lnTo>
                    <a:lnTo>
                      <a:pt x="31750" y="4881"/>
                    </a:lnTo>
                    <a:lnTo>
                      <a:pt x="31576" y="4784"/>
                    </a:lnTo>
                    <a:lnTo>
                      <a:pt x="31402" y="4688"/>
                    </a:lnTo>
                    <a:lnTo>
                      <a:pt x="31229" y="4611"/>
                    </a:lnTo>
                    <a:lnTo>
                      <a:pt x="31055" y="4572"/>
                    </a:lnTo>
                    <a:lnTo>
                      <a:pt x="30727" y="4495"/>
                    </a:lnTo>
                    <a:lnTo>
                      <a:pt x="30399" y="4456"/>
                    </a:lnTo>
                    <a:lnTo>
                      <a:pt x="30052" y="4456"/>
                    </a:lnTo>
                    <a:lnTo>
                      <a:pt x="29705" y="4437"/>
                    </a:lnTo>
                    <a:lnTo>
                      <a:pt x="29377" y="4398"/>
                    </a:lnTo>
                    <a:lnTo>
                      <a:pt x="29146" y="4360"/>
                    </a:lnTo>
                    <a:lnTo>
                      <a:pt x="28953" y="4302"/>
                    </a:lnTo>
                    <a:lnTo>
                      <a:pt x="28741" y="4225"/>
                    </a:lnTo>
                    <a:lnTo>
                      <a:pt x="28548" y="4148"/>
                    </a:lnTo>
                    <a:lnTo>
                      <a:pt x="28162" y="3974"/>
                    </a:lnTo>
                    <a:lnTo>
                      <a:pt x="27795" y="3743"/>
                    </a:lnTo>
                    <a:lnTo>
                      <a:pt x="27448" y="3511"/>
                    </a:lnTo>
                    <a:lnTo>
                      <a:pt x="27140" y="3241"/>
                    </a:lnTo>
                    <a:lnTo>
                      <a:pt x="26831" y="2990"/>
                    </a:lnTo>
                    <a:lnTo>
                      <a:pt x="26561" y="2720"/>
                    </a:lnTo>
                    <a:lnTo>
                      <a:pt x="26040" y="2200"/>
                    </a:lnTo>
                    <a:lnTo>
                      <a:pt x="25558" y="1717"/>
                    </a:lnTo>
                    <a:lnTo>
                      <a:pt x="25076" y="1254"/>
                    </a:lnTo>
                    <a:lnTo>
                      <a:pt x="24806" y="1042"/>
                    </a:lnTo>
                    <a:lnTo>
                      <a:pt x="24536" y="830"/>
                    </a:lnTo>
                    <a:lnTo>
                      <a:pt x="24266" y="637"/>
                    </a:lnTo>
                    <a:lnTo>
                      <a:pt x="23976" y="444"/>
                    </a:lnTo>
                    <a:lnTo>
                      <a:pt x="23648" y="271"/>
                    </a:lnTo>
                    <a:lnTo>
                      <a:pt x="23321" y="136"/>
                    </a:lnTo>
                    <a:lnTo>
                      <a:pt x="22993" y="59"/>
                    </a:lnTo>
                    <a:lnTo>
                      <a:pt x="22684" y="20"/>
                    </a:lnTo>
                    <a:lnTo>
                      <a:pt x="22510" y="1"/>
                    </a:lnTo>
                    <a:close/>
                  </a:path>
                </a:pathLst>
              </a:custGeom>
              <a:gradFill>
                <a:gsLst>
                  <a:gs pos="0">
                    <a:schemeClr val="lt1"/>
                  </a:gs>
                  <a:gs pos="100000">
                    <a:srgbClr val="B6C9DB"/>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3"/>
              <p:cNvSpPr/>
              <p:nvPr/>
            </p:nvSpPr>
            <p:spPr>
              <a:xfrm>
                <a:off x="-1222125" y="353200"/>
                <a:ext cx="593150" cy="571950"/>
              </a:xfrm>
              <a:custGeom>
                <a:avLst/>
                <a:gdLst/>
                <a:ahLst/>
                <a:cxnLst/>
                <a:rect l="l" t="t" r="r" b="b"/>
                <a:pathLst>
                  <a:path w="23726" h="22878" extrusionOk="0">
                    <a:moveTo>
                      <a:pt x="12152" y="1"/>
                    </a:moveTo>
                    <a:lnTo>
                      <a:pt x="11940" y="39"/>
                    </a:lnTo>
                    <a:lnTo>
                      <a:pt x="11747" y="59"/>
                    </a:lnTo>
                    <a:lnTo>
                      <a:pt x="11535" y="117"/>
                    </a:lnTo>
                    <a:lnTo>
                      <a:pt x="11342" y="175"/>
                    </a:lnTo>
                    <a:lnTo>
                      <a:pt x="10937" y="329"/>
                    </a:lnTo>
                    <a:lnTo>
                      <a:pt x="10532" y="541"/>
                    </a:lnTo>
                    <a:lnTo>
                      <a:pt x="10127" y="792"/>
                    </a:lnTo>
                    <a:lnTo>
                      <a:pt x="9741" y="1081"/>
                    </a:lnTo>
                    <a:lnTo>
                      <a:pt x="9355" y="1390"/>
                    </a:lnTo>
                    <a:lnTo>
                      <a:pt x="8970" y="1718"/>
                    </a:lnTo>
                    <a:lnTo>
                      <a:pt x="8584" y="2084"/>
                    </a:lnTo>
                    <a:lnTo>
                      <a:pt x="8198" y="2451"/>
                    </a:lnTo>
                    <a:lnTo>
                      <a:pt x="7870" y="2817"/>
                    </a:lnTo>
                    <a:lnTo>
                      <a:pt x="7523" y="3184"/>
                    </a:lnTo>
                    <a:lnTo>
                      <a:pt x="6867" y="3955"/>
                    </a:lnTo>
                    <a:lnTo>
                      <a:pt x="6231" y="4746"/>
                    </a:lnTo>
                    <a:lnTo>
                      <a:pt x="5633" y="5595"/>
                    </a:lnTo>
                    <a:lnTo>
                      <a:pt x="5035" y="6463"/>
                    </a:lnTo>
                    <a:lnTo>
                      <a:pt x="4475" y="7350"/>
                    </a:lnTo>
                    <a:lnTo>
                      <a:pt x="3935" y="8276"/>
                    </a:lnTo>
                    <a:lnTo>
                      <a:pt x="3434" y="9221"/>
                    </a:lnTo>
                    <a:lnTo>
                      <a:pt x="2952" y="10166"/>
                    </a:lnTo>
                    <a:lnTo>
                      <a:pt x="2489" y="11130"/>
                    </a:lnTo>
                    <a:lnTo>
                      <a:pt x="2045" y="12095"/>
                    </a:lnTo>
                    <a:lnTo>
                      <a:pt x="1640" y="13078"/>
                    </a:lnTo>
                    <a:lnTo>
                      <a:pt x="1274" y="14043"/>
                    </a:lnTo>
                    <a:lnTo>
                      <a:pt x="926" y="15007"/>
                    </a:lnTo>
                    <a:lnTo>
                      <a:pt x="598" y="15972"/>
                    </a:lnTo>
                    <a:lnTo>
                      <a:pt x="309" y="16917"/>
                    </a:lnTo>
                    <a:lnTo>
                      <a:pt x="155" y="17476"/>
                    </a:lnTo>
                    <a:lnTo>
                      <a:pt x="97" y="17766"/>
                    </a:lnTo>
                    <a:lnTo>
                      <a:pt x="58" y="18055"/>
                    </a:lnTo>
                    <a:lnTo>
                      <a:pt x="20" y="18344"/>
                    </a:lnTo>
                    <a:lnTo>
                      <a:pt x="1" y="18634"/>
                    </a:lnTo>
                    <a:lnTo>
                      <a:pt x="1" y="18923"/>
                    </a:lnTo>
                    <a:lnTo>
                      <a:pt x="1" y="19193"/>
                    </a:lnTo>
                    <a:lnTo>
                      <a:pt x="39" y="19482"/>
                    </a:lnTo>
                    <a:lnTo>
                      <a:pt x="97" y="19733"/>
                    </a:lnTo>
                    <a:lnTo>
                      <a:pt x="174" y="20003"/>
                    </a:lnTo>
                    <a:lnTo>
                      <a:pt x="271" y="20235"/>
                    </a:lnTo>
                    <a:lnTo>
                      <a:pt x="406" y="20447"/>
                    </a:lnTo>
                    <a:lnTo>
                      <a:pt x="560" y="20659"/>
                    </a:lnTo>
                    <a:lnTo>
                      <a:pt x="753" y="20832"/>
                    </a:lnTo>
                    <a:lnTo>
                      <a:pt x="965" y="21006"/>
                    </a:lnTo>
                    <a:lnTo>
                      <a:pt x="1158" y="21103"/>
                    </a:lnTo>
                    <a:lnTo>
                      <a:pt x="1370" y="21180"/>
                    </a:lnTo>
                    <a:lnTo>
                      <a:pt x="1582" y="21238"/>
                    </a:lnTo>
                    <a:lnTo>
                      <a:pt x="1775" y="21276"/>
                    </a:lnTo>
                    <a:lnTo>
                      <a:pt x="2219" y="21276"/>
                    </a:lnTo>
                    <a:lnTo>
                      <a:pt x="2431" y="21238"/>
                    </a:lnTo>
                    <a:lnTo>
                      <a:pt x="2643" y="21199"/>
                    </a:lnTo>
                    <a:lnTo>
                      <a:pt x="2874" y="21141"/>
                    </a:lnTo>
                    <a:lnTo>
                      <a:pt x="3087" y="21064"/>
                    </a:lnTo>
                    <a:lnTo>
                      <a:pt x="3299" y="20967"/>
                    </a:lnTo>
                    <a:lnTo>
                      <a:pt x="3511" y="20871"/>
                    </a:lnTo>
                    <a:lnTo>
                      <a:pt x="3704" y="20755"/>
                    </a:lnTo>
                    <a:lnTo>
                      <a:pt x="3897" y="20640"/>
                    </a:lnTo>
                    <a:lnTo>
                      <a:pt x="4263" y="20370"/>
                    </a:lnTo>
                    <a:lnTo>
                      <a:pt x="4610" y="20080"/>
                    </a:lnTo>
                    <a:lnTo>
                      <a:pt x="4938" y="19772"/>
                    </a:lnTo>
                    <a:lnTo>
                      <a:pt x="5613" y="19174"/>
                    </a:lnTo>
                    <a:lnTo>
                      <a:pt x="5961" y="18884"/>
                    </a:lnTo>
                    <a:lnTo>
                      <a:pt x="6308" y="18614"/>
                    </a:lnTo>
                    <a:lnTo>
                      <a:pt x="6694" y="18383"/>
                    </a:lnTo>
                    <a:lnTo>
                      <a:pt x="6886" y="18286"/>
                    </a:lnTo>
                    <a:lnTo>
                      <a:pt x="7099" y="18190"/>
                    </a:lnTo>
                    <a:lnTo>
                      <a:pt x="7176" y="18614"/>
                    </a:lnTo>
                    <a:lnTo>
                      <a:pt x="7272" y="19058"/>
                    </a:lnTo>
                    <a:lnTo>
                      <a:pt x="7388" y="19482"/>
                    </a:lnTo>
                    <a:lnTo>
                      <a:pt x="7523" y="19907"/>
                    </a:lnTo>
                    <a:lnTo>
                      <a:pt x="7677" y="20312"/>
                    </a:lnTo>
                    <a:lnTo>
                      <a:pt x="7851" y="20717"/>
                    </a:lnTo>
                    <a:lnTo>
                      <a:pt x="8063" y="21083"/>
                    </a:lnTo>
                    <a:lnTo>
                      <a:pt x="8295" y="21450"/>
                    </a:lnTo>
                    <a:lnTo>
                      <a:pt x="8430" y="21623"/>
                    </a:lnTo>
                    <a:lnTo>
                      <a:pt x="8584" y="21797"/>
                    </a:lnTo>
                    <a:lnTo>
                      <a:pt x="8738" y="21951"/>
                    </a:lnTo>
                    <a:lnTo>
                      <a:pt x="8912" y="22106"/>
                    </a:lnTo>
                    <a:lnTo>
                      <a:pt x="9085" y="22241"/>
                    </a:lnTo>
                    <a:lnTo>
                      <a:pt x="9259" y="22376"/>
                    </a:lnTo>
                    <a:lnTo>
                      <a:pt x="9452" y="22491"/>
                    </a:lnTo>
                    <a:lnTo>
                      <a:pt x="9645" y="22588"/>
                    </a:lnTo>
                    <a:lnTo>
                      <a:pt x="9838" y="22665"/>
                    </a:lnTo>
                    <a:lnTo>
                      <a:pt x="10050" y="22742"/>
                    </a:lnTo>
                    <a:lnTo>
                      <a:pt x="10243" y="22800"/>
                    </a:lnTo>
                    <a:lnTo>
                      <a:pt x="10455" y="22858"/>
                    </a:lnTo>
                    <a:lnTo>
                      <a:pt x="10667" y="22877"/>
                    </a:lnTo>
                    <a:lnTo>
                      <a:pt x="11111" y="22877"/>
                    </a:lnTo>
                    <a:lnTo>
                      <a:pt x="11323" y="22838"/>
                    </a:lnTo>
                    <a:lnTo>
                      <a:pt x="11612" y="22761"/>
                    </a:lnTo>
                    <a:lnTo>
                      <a:pt x="11901" y="22665"/>
                    </a:lnTo>
                    <a:lnTo>
                      <a:pt x="12171" y="22530"/>
                    </a:lnTo>
                    <a:lnTo>
                      <a:pt x="12403" y="22356"/>
                    </a:lnTo>
                    <a:lnTo>
                      <a:pt x="12654" y="22163"/>
                    </a:lnTo>
                    <a:lnTo>
                      <a:pt x="12866" y="21970"/>
                    </a:lnTo>
                    <a:lnTo>
                      <a:pt x="13078" y="21739"/>
                    </a:lnTo>
                    <a:lnTo>
                      <a:pt x="13290" y="21508"/>
                    </a:lnTo>
                    <a:lnTo>
                      <a:pt x="13676" y="20987"/>
                    </a:lnTo>
                    <a:lnTo>
                      <a:pt x="14062" y="20466"/>
                    </a:lnTo>
                    <a:lnTo>
                      <a:pt x="14428" y="19926"/>
                    </a:lnTo>
                    <a:lnTo>
                      <a:pt x="14814" y="19424"/>
                    </a:lnTo>
                    <a:lnTo>
                      <a:pt x="14949" y="19251"/>
                    </a:lnTo>
                    <a:lnTo>
                      <a:pt x="15103" y="19097"/>
                    </a:lnTo>
                    <a:lnTo>
                      <a:pt x="15277" y="18961"/>
                    </a:lnTo>
                    <a:lnTo>
                      <a:pt x="15470" y="18846"/>
                    </a:lnTo>
                    <a:lnTo>
                      <a:pt x="15663" y="18749"/>
                    </a:lnTo>
                    <a:lnTo>
                      <a:pt x="15856" y="18711"/>
                    </a:lnTo>
                    <a:lnTo>
                      <a:pt x="15952" y="18691"/>
                    </a:lnTo>
                    <a:lnTo>
                      <a:pt x="16048" y="18691"/>
                    </a:lnTo>
                    <a:lnTo>
                      <a:pt x="16145" y="18711"/>
                    </a:lnTo>
                    <a:lnTo>
                      <a:pt x="16261" y="18749"/>
                    </a:lnTo>
                    <a:lnTo>
                      <a:pt x="16376" y="18807"/>
                    </a:lnTo>
                    <a:lnTo>
                      <a:pt x="16492" y="18884"/>
                    </a:lnTo>
                    <a:lnTo>
                      <a:pt x="16589" y="18981"/>
                    </a:lnTo>
                    <a:lnTo>
                      <a:pt x="16685" y="19097"/>
                    </a:lnTo>
                    <a:lnTo>
                      <a:pt x="16839" y="19328"/>
                    </a:lnTo>
                    <a:lnTo>
                      <a:pt x="17013" y="19579"/>
                    </a:lnTo>
                    <a:lnTo>
                      <a:pt x="17148" y="19772"/>
                    </a:lnTo>
                    <a:lnTo>
                      <a:pt x="17302" y="19964"/>
                    </a:lnTo>
                    <a:lnTo>
                      <a:pt x="17476" y="20138"/>
                    </a:lnTo>
                    <a:lnTo>
                      <a:pt x="17649" y="20312"/>
                    </a:lnTo>
                    <a:lnTo>
                      <a:pt x="17842" y="20466"/>
                    </a:lnTo>
                    <a:lnTo>
                      <a:pt x="18035" y="20601"/>
                    </a:lnTo>
                    <a:lnTo>
                      <a:pt x="18247" y="20736"/>
                    </a:lnTo>
                    <a:lnTo>
                      <a:pt x="18460" y="20852"/>
                    </a:lnTo>
                    <a:lnTo>
                      <a:pt x="18672" y="20948"/>
                    </a:lnTo>
                    <a:lnTo>
                      <a:pt x="18903" y="21025"/>
                    </a:lnTo>
                    <a:lnTo>
                      <a:pt x="19135" y="21103"/>
                    </a:lnTo>
                    <a:lnTo>
                      <a:pt x="19385" y="21160"/>
                    </a:lnTo>
                    <a:lnTo>
                      <a:pt x="19617" y="21199"/>
                    </a:lnTo>
                    <a:lnTo>
                      <a:pt x="19868" y="21218"/>
                    </a:lnTo>
                    <a:lnTo>
                      <a:pt x="20350" y="21218"/>
                    </a:lnTo>
                    <a:lnTo>
                      <a:pt x="20601" y="21180"/>
                    </a:lnTo>
                    <a:lnTo>
                      <a:pt x="20832" y="21141"/>
                    </a:lnTo>
                    <a:lnTo>
                      <a:pt x="21063" y="21083"/>
                    </a:lnTo>
                    <a:lnTo>
                      <a:pt x="21295" y="21006"/>
                    </a:lnTo>
                    <a:lnTo>
                      <a:pt x="21526" y="20910"/>
                    </a:lnTo>
                    <a:lnTo>
                      <a:pt x="21739" y="20794"/>
                    </a:lnTo>
                    <a:lnTo>
                      <a:pt x="21951" y="20678"/>
                    </a:lnTo>
                    <a:lnTo>
                      <a:pt x="22163" y="20543"/>
                    </a:lnTo>
                    <a:lnTo>
                      <a:pt x="22356" y="20389"/>
                    </a:lnTo>
                    <a:lnTo>
                      <a:pt x="22529" y="20235"/>
                    </a:lnTo>
                    <a:lnTo>
                      <a:pt x="22703" y="20061"/>
                    </a:lnTo>
                    <a:lnTo>
                      <a:pt x="22877" y="19868"/>
                    </a:lnTo>
                    <a:lnTo>
                      <a:pt x="23012" y="19675"/>
                    </a:lnTo>
                    <a:lnTo>
                      <a:pt x="23166" y="19482"/>
                    </a:lnTo>
                    <a:lnTo>
                      <a:pt x="23282" y="19270"/>
                    </a:lnTo>
                    <a:lnTo>
                      <a:pt x="23378" y="19058"/>
                    </a:lnTo>
                    <a:lnTo>
                      <a:pt x="23474" y="18846"/>
                    </a:lnTo>
                    <a:lnTo>
                      <a:pt x="23532" y="18653"/>
                    </a:lnTo>
                    <a:lnTo>
                      <a:pt x="23629" y="18248"/>
                    </a:lnTo>
                    <a:lnTo>
                      <a:pt x="23706" y="17843"/>
                    </a:lnTo>
                    <a:lnTo>
                      <a:pt x="23725" y="17418"/>
                    </a:lnTo>
                    <a:lnTo>
                      <a:pt x="23706" y="17013"/>
                    </a:lnTo>
                    <a:lnTo>
                      <a:pt x="23648" y="16589"/>
                    </a:lnTo>
                    <a:lnTo>
                      <a:pt x="23552" y="16184"/>
                    </a:lnTo>
                    <a:lnTo>
                      <a:pt x="23436" y="15760"/>
                    </a:lnTo>
                    <a:lnTo>
                      <a:pt x="23301" y="15355"/>
                    </a:lnTo>
                    <a:lnTo>
                      <a:pt x="23147" y="14930"/>
                    </a:lnTo>
                    <a:lnTo>
                      <a:pt x="22973" y="14525"/>
                    </a:lnTo>
                    <a:lnTo>
                      <a:pt x="22780" y="14120"/>
                    </a:lnTo>
                    <a:lnTo>
                      <a:pt x="22568" y="13734"/>
                    </a:lnTo>
                    <a:lnTo>
                      <a:pt x="22356" y="13349"/>
                    </a:lnTo>
                    <a:lnTo>
                      <a:pt x="21893" y="12577"/>
                    </a:lnTo>
                    <a:lnTo>
                      <a:pt x="21507" y="11921"/>
                    </a:lnTo>
                    <a:lnTo>
                      <a:pt x="21102" y="11227"/>
                    </a:lnTo>
                    <a:lnTo>
                      <a:pt x="20273" y="9742"/>
                    </a:lnTo>
                    <a:lnTo>
                      <a:pt x="19424" y="8179"/>
                    </a:lnTo>
                    <a:lnTo>
                      <a:pt x="18537" y="6578"/>
                    </a:lnTo>
                    <a:lnTo>
                      <a:pt x="18093" y="5787"/>
                    </a:lnTo>
                    <a:lnTo>
                      <a:pt x="17630" y="5016"/>
                    </a:lnTo>
                    <a:lnTo>
                      <a:pt x="17148" y="4264"/>
                    </a:lnTo>
                    <a:lnTo>
                      <a:pt x="16666" y="3550"/>
                    </a:lnTo>
                    <a:lnTo>
                      <a:pt x="16183" y="2856"/>
                    </a:lnTo>
                    <a:lnTo>
                      <a:pt x="15682" y="2219"/>
                    </a:lnTo>
                    <a:lnTo>
                      <a:pt x="15180" y="1621"/>
                    </a:lnTo>
                    <a:lnTo>
                      <a:pt x="14910" y="1332"/>
                    </a:lnTo>
                    <a:lnTo>
                      <a:pt x="14660" y="1081"/>
                    </a:lnTo>
                    <a:lnTo>
                      <a:pt x="14448" y="888"/>
                    </a:lnTo>
                    <a:lnTo>
                      <a:pt x="14235" y="715"/>
                    </a:lnTo>
                    <a:lnTo>
                      <a:pt x="14023" y="560"/>
                    </a:lnTo>
                    <a:lnTo>
                      <a:pt x="13811" y="425"/>
                    </a:lnTo>
                    <a:lnTo>
                      <a:pt x="13599" y="310"/>
                    </a:lnTo>
                    <a:lnTo>
                      <a:pt x="13406" y="213"/>
                    </a:lnTo>
                    <a:lnTo>
                      <a:pt x="13194" y="136"/>
                    </a:lnTo>
                    <a:lnTo>
                      <a:pt x="12982" y="78"/>
                    </a:lnTo>
                    <a:lnTo>
                      <a:pt x="12769" y="39"/>
                    </a:lnTo>
                    <a:lnTo>
                      <a:pt x="12557" y="20"/>
                    </a:lnTo>
                    <a:lnTo>
                      <a:pt x="12364" y="1"/>
                    </a:lnTo>
                    <a:close/>
                  </a:path>
                </a:pathLst>
              </a:custGeom>
              <a:gradFill>
                <a:gsLst>
                  <a:gs pos="0">
                    <a:srgbClr val="8CC396"/>
                  </a:gs>
                  <a:gs pos="100000">
                    <a:srgbClr val="4D7F56"/>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3"/>
              <p:cNvSpPr/>
              <p:nvPr/>
            </p:nvSpPr>
            <p:spPr>
              <a:xfrm>
                <a:off x="-1226950" y="712950"/>
                <a:ext cx="605675" cy="216050"/>
              </a:xfrm>
              <a:custGeom>
                <a:avLst/>
                <a:gdLst/>
                <a:ahLst/>
                <a:cxnLst/>
                <a:rect l="l" t="t" r="r" b="b"/>
                <a:pathLst>
                  <a:path w="24227" h="8642" extrusionOk="0">
                    <a:moveTo>
                      <a:pt x="7292" y="0"/>
                    </a:moveTo>
                    <a:lnTo>
                      <a:pt x="7002" y="58"/>
                    </a:lnTo>
                    <a:lnTo>
                      <a:pt x="6713" y="135"/>
                    </a:lnTo>
                    <a:lnTo>
                      <a:pt x="6424" y="251"/>
                    </a:lnTo>
                    <a:lnTo>
                      <a:pt x="6154" y="386"/>
                    </a:lnTo>
                    <a:lnTo>
                      <a:pt x="5903" y="540"/>
                    </a:lnTo>
                    <a:lnTo>
                      <a:pt x="5652" y="714"/>
                    </a:lnTo>
                    <a:lnTo>
                      <a:pt x="5170" y="1080"/>
                    </a:lnTo>
                    <a:lnTo>
                      <a:pt x="4958" y="1235"/>
                    </a:lnTo>
                    <a:lnTo>
                      <a:pt x="4726" y="1408"/>
                    </a:lnTo>
                    <a:lnTo>
                      <a:pt x="4495" y="1582"/>
                    </a:lnTo>
                    <a:lnTo>
                      <a:pt x="4225" y="1736"/>
                    </a:lnTo>
                    <a:lnTo>
                      <a:pt x="3935" y="1871"/>
                    </a:lnTo>
                    <a:lnTo>
                      <a:pt x="3627" y="1987"/>
                    </a:lnTo>
                    <a:lnTo>
                      <a:pt x="3492" y="2025"/>
                    </a:lnTo>
                    <a:lnTo>
                      <a:pt x="3338" y="2045"/>
                    </a:lnTo>
                    <a:lnTo>
                      <a:pt x="3164" y="2064"/>
                    </a:lnTo>
                    <a:lnTo>
                      <a:pt x="2855" y="2064"/>
                    </a:lnTo>
                    <a:lnTo>
                      <a:pt x="2701" y="2025"/>
                    </a:lnTo>
                    <a:lnTo>
                      <a:pt x="2450" y="1948"/>
                    </a:lnTo>
                    <a:lnTo>
                      <a:pt x="2257" y="1890"/>
                    </a:lnTo>
                    <a:lnTo>
                      <a:pt x="2064" y="1852"/>
                    </a:lnTo>
                    <a:lnTo>
                      <a:pt x="1910" y="1833"/>
                    </a:lnTo>
                    <a:lnTo>
                      <a:pt x="1775" y="1833"/>
                    </a:lnTo>
                    <a:lnTo>
                      <a:pt x="1621" y="1852"/>
                    </a:lnTo>
                    <a:lnTo>
                      <a:pt x="1486" y="1871"/>
                    </a:lnTo>
                    <a:lnTo>
                      <a:pt x="1351" y="1929"/>
                    </a:lnTo>
                    <a:lnTo>
                      <a:pt x="1216" y="1987"/>
                    </a:lnTo>
                    <a:lnTo>
                      <a:pt x="1100" y="2045"/>
                    </a:lnTo>
                    <a:lnTo>
                      <a:pt x="965" y="2122"/>
                    </a:lnTo>
                    <a:lnTo>
                      <a:pt x="753" y="2315"/>
                    </a:lnTo>
                    <a:lnTo>
                      <a:pt x="560" y="2527"/>
                    </a:lnTo>
                    <a:lnTo>
                      <a:pt x="386" y="2778"/>
                    </a:lnTo>
                    <a:lnTo>
                      <a:pt x="271" y="3028"/>
                    </a:lnTo>
                    <a:lnTo>
                      <a:pt x="174" y="3260"/>
                    </a:lnTo>
                    <a:lnTo>
                      <a:pt x="116" y="3511"/>
                    </a:lnTo>
                    <a:lnTo>
                      <a:pt x="58" y="3761"/>
                    </a:lnTo>
                    <a:lnTo>
                      <a:pt x="20" y="4012"/>
                    </a:lnTo>
                    <a:lnTo>
                      <a:pt x="1" y="4282"/>
                    </a:lnTo>
                    <a:lnTo>
                      <a:pt x="1" y="4533"/>
                    </a:lnTo>
                    <a:lnTo>
                      <a:pt x="20" y="4803"/>
                    </a:lnTo>
                    <a:lnTo>
                      <a:pt x="58" y="5073"/>
                    </a:lnTo>
                    <a:lnTo>
                      <a:pt x="116" y="5324"/>
                    </a:lnTo>
                    <a:lnTo>
                      <a:pt x="174" y="5555"/>
                    </a:lnTo>
                    <a:lnTo>
                      <a:pt x="290" y="5806"/>
                    </a:lnTo>
                    <a:lnTo>
                      <a:pt x="406" y="6018"/>
                    </a:lnTo>
                    <a:lnTo>
                      <a:pt x="541" y="6230"/>
                    </a:lnTo>
                    <a:lnTo>
                      <a:pt x="695" y="6423"/>
                    </a:lnTo>
                    <a:lnTo>
                      <a:pt x="888" y="6577"/>
                    </a:lnTo>
                    <a:lnTo>
                      <a:pt x="1081" y="6732"/>
                    </a:lnTo>
                    <a:lnTo>
                      <a:pt x="1293" y="6848"/>
                    </a:lnTo>
                    <a:lnTo>
                      <a:pt x="1524" y="6925"/>
                    </a:lnTo>
                    <a:lnTo>
                      <a:pt x="1737" y="7002"/>
                    </a:lnTo>
                    <a:lnTo>
                      <a:pt x="1968" y="7021"/>
                    </a:lnTo>
                    <a:lnTo>
                      <a:pt x="2200" y="7040"/>
                    </a:lnTo>
                    <a:lnTo>
                      <a:pt x="2412" y="7040"/>
                    </a:lnTo>
                    <a:lnTo>
                      <a:pt x="2643" y="7002"/>
                    </a:lnTo>
                    <a:lnTo>
                      <a:pt x="2875" y="6963"/>
                    </a:lnTo>
                    <a:lnTo>
                      <a:pt x="3106" y="6886"/>
                    </a:lnTo>
                    <a:lnTo>
                      <a:pt x="3338" y="6809"/>
                    </a:lnTo>
                    <a:lnTo>
                      <a:pt x="3550" y="6713"/>
                    </a:lnTo>
                    <a:lnTo>
                      <a:pt x="3762" y="6616"/>
                    </a:lnTo>
                    <a:lnTo>
                      <a:pt x="3974" y="6500"/>
                    </a:lnTo>
                    <a:lnTo>
                      <a:pt x="4167" y="6365"/>
                    </a:lnTo>
                    <a:lnTo>
                      <a:pt x="4553" y="6095"/>
                    </a:lnTo>
                    <a:lnTo>
                      <a:pt x="4977" y="5729"/>
                    </a:lnTo>
                    <a:lnTo>
                      <a:pt x="5401" y="5343"/>
                    </a:lnTo>
                    <a:lnTo>
                      <a:pt x="5826" y="4957"/>
                    </a:lnTo>
                    <a:lnTo>
                      <a:pt x="6250" y="4591"/>
                    </a:lnTo>
                    <a:lnTo>
                      <a:pt x="6482" y="4417"/>
                    </a:lnTo>
                    <a:lnTo>
                      <a:pt x="6694" y="4263"/>
                    </a:lnTo>
                    <a:lnTo>
                      <a:pt x="6925" y="4128"/>
                    </a:lnTo>
                    <a:lnTo>
                      <a:pt x="7176" y="4012"/>
                    </a:lnTo>
                    <a:lnTo>
                      <a:pt x="7272" y="4417"/>
                    </a:lnTo>
                    <a:lnTo>
                      <a:pt x="7369" y="4822"/>
                    </a:lnTo>
                    <a:lnTo>
                      <a:pt x="7465" y="5247"/>
                    </a:lnTo>
                    <a:lnTo>
                      <a:pt x="7600" y="5652"/>
                    </a:lnTo>
                    <a:lnTo>
                      <a:pt x="7755" y="6037"/>
                    </a:lnTo>
                    <a:lnTo>
                      <a:pt x="7928" y="6423"/>
                    </a:lnTo>
                    <a:lnTo>
                      <a:pt x="8140" y="6790"/>
                    </a:lnTo>
                    <a:lnTo>
                      <a:pt x="8372" y="7156"/>
                    </a:lnTo>
                    <a:lnTo>
                      <a:pt x="8642" y="7484"/>
                    </a:lnTo>
                    <a:lnTo>
                      <a:pt x="8950" y="7773"/>
                    </a:lnTo>
                    <a:lnTo>
                      <a:pt x="9278" y="8024"/>
                    </a:lnTo>
                    <a:lnTo>
                      <a:pt x="9606" y="8256"/>
                    </a:lnTo>
                    <a:lnTo>
                      <a:pt x="9973" y="8410"/>
                    </a:lnTo>
                    <a:lnTo>
                      <a:pt x="10146" y="8487"/>
                    </a:lnTo>
                    <a:lnTo>
                      <a:pt x="10320" y="8545"/>
                    </a:lnTo>
                    <a:lnTo>
                      <a:pt x="10513" y="8583"/>
                    </a:lnTo>
                    <a:lnTo>
                      <a:pt x="10686" y="8622"/>
                    </a:lnTo>
                    <a:lnTo>
                      <a:pt x="10879" y="8641"/>
                    </a:lnTo>
                    <a:lnTo>
                      <a:pt x="11072" y="8641"/>
                    </a:lnTo>
                    <a:lnTo>
                      <a:pt x="11304" y="8622"/>
                    </a:lnTo>
                    <a:lnTo>
                      <a:pt x="11535" y="8603"/>
                    </a:lnTo>
                    <a:lnTo>
                      <a:pt x="11786" y="8545"/>
                    </a:lnTo>
                    <a:lnTo>
                      <a:pt x="11998" y="8468"/>
                    </a:lnTo>
                    <a:lnTo>
                      <a:pt x="12229" y="8371"/>
                    </a:lnTo>
                    <a:lnTo>
                      <a:pt x="12422" y="8256"/>
                    </a:lnTo>
                    <a:lnTo>
                      <a:pt x="12635" y="8121"/>
                    </a:lnTo>
                    <a:lnTo>
                      <a:pt x="12808" y="7986"/>
                    </a:lnTo>
                    <a:lnTo>
                      <a:pt x="13001" y="7831"/>
                    </a:lnTo>
                    <a:lnTo>
                      <a:pt x="13175" y="7677"/>
                    </a:lnTo>
                    <a:lnTo>
                      <a:pt x="13503" y="7310"/>
                    </a:lnTo>
                    <a:lnTo>
                      <a:pt x="13811" y="6925"/>
                    </a:lnTo>
                    <a:lnTo>
                      <a:pt x="14100" y="6520"/>
                    </a:lnTo>
                    <a:lnTo>
                      <a:pt x="14390" y="6115"/>
                    </a:lnTo>
                    <a:lnTo>
                      <a:pt x="14756" y="5613"/>
                    </a:lnTo>
                    <a:lnTo>
                      <a:pt x="15123" y="5112"/>
                    </a:lnTo>
                    <a:lnTo>
                      <a:pt x="15316" y="4899"/>
                    </a:lnTo>
                    <a:lnTo>
                      <a:pt x="15451" y="4784"/>
                    </a:lnTo>
                    <a:lnTo>
                      <a:pt x="15605" y="4649"/>
                    </a:lnTo>
                    <a:lnTo>
                      <a:pt x="15798" y="4533"/>
                    </a:lnTo>
                    <a:lnTo>
                      <a:pt x="15991" y="4475"/>
                    </a:lnTo>
                    <a:lnTo>
                      <a:pt x="16087" y="4456"/>
                    </a:lnTo>
                    <a:lnTo>
                      <a:pt x="16299" y="4456"/>
                    </a:lnTo>
                    <a:lnTo>
                      <a:pt x="16396" y="4494"/>
                    </a:lnTo>
                    <a:lnTo>
                      <a:pt x="16492" y="4533"/>
                    </a:lnTo>
                    <a:lnTo>
                      <a:pt x="16569" y="4591"/>
                    </a:lnTo>
                    <a:lnTo>
                      <a:pt x="16724" y="4745"/>
                    </a:lnTo>
                    <a:lnTo>
                      <a:pt x="16859" y="4919"/>
                    </a:lnTo>
                    <a:lnTo>
                      <a:pt x="16974" y="5112"/>
                    </a:lnTo>
                    <a:lnTo>
                      <a:pt x="17071" y="5266"/>
                    </a:lnTo>
                    <a:lnTo>
                      <a:pt x="17225" y="5478"/>
                    </a:lnTo>
                    <a:lnTo>
                      <a:pt x="17379" y="5671"/>
                    </a:lnTo>
                    <a:lnTo>
                      <a:pt x="17553" y="5845"/>
                    </a:lnTo>
                    <a:lnTo>
                      <a:pt x="17746" y="6018"/>
                    </a:lnTo>
                    <a:lnTo>
                      <a:pt x="17939" y="6192"/>
                    </a:lnTo>
                    <a:lnTo>
                      <a:pt x="18151" y="6327"/>
                    </a:lnTo>
                    <a:lnTo>
                      <a:pt x="18363" y="6462"/>
                    </a:lnTo>
                    <a:lnTo>
                      <a:pt x="18595" y="6577"/>
                    </a:lnTo>
                    <a:lnTo>
                      <a:pt x="18826" y="6693"/>
                    </a:lnTo>
                    <a:lnTo>
                      <a:pt x="19058" y="6770"/>
                    </a:lnTo>
                    <a:lnTo>
                      <a:pt x="19308" y="6848"/>
                    </a:lnTo>
                    <a:lnTo>
                      <a:pt x="19559" y="6905"/>
                    </a:lnTo>
                    <a:lnTo>
                      <a:pt x="19791" y="6944"/>
                    </a:lnTo>
                    <a:lnTo>
                      <a:pt x="20061" y="6963"/>
                    </a:lnTo>
                    <a:lnTo>
                      <a:pt x="20311" y="6983"/>
                    </a:lnTo>
                    <a:lnTo>
                      <a:pt x="20562" y="6963"/>
                    </a:lnTo>
                    <a:lnTo>
                      <a:pt x="20813" y="6925"/>
                    </a:lnTo>
                    <a:lnTo>
                      <a:pt x="21064" y="6886"/>
                    </a:lnTo>
                    <a:lnTo>
                      <a:pt x="21295" y="6828"/>
                    </a:lnTo>
                    <a:lnTo>
                      <a:pt x="21546" y="6732"/>
                    </a:lnTo>
                    <a:lnTo>
                      <a:pt x="21777" y="6635"/>
                    </a:lnTo>
                    <a:lnTo>
                      <a:pt x="22009" y="6539"/>
                    </a:lnTo>
                    <a:lnTo>
                      <a:pt x="22221" y="6404"/>
                    </a:lnTo>
                    <a:lnTo>
                      <a:pt x="22433" y="6269"/>
                    </a:lnTo>
                    <a:lnTo>
                      <a:pt x="22626" y="6115"/>
                    </a:lnTo>
                    <a:lnTo>
                      <a:pt x="22819" y="5941"/>
                    </a:lnTo>
                    <a:lnTo>
                      <a:pt x="23012" y="5767"/>
                    </a:lnTo>
                    <a:lnTo>
                      <a:pt x="23166" y="5574"/>
                    </a:lnTo>
                    <a:lnTo>
                      <a:pt x="23340" y="5382"/>
                    </a:lnTo>
                    <a:lnTo>
                      <a:pt x="23475" y="5169"/>
                    </a:lnTo>
                    <a:lnTo>
                      <a:pt x="23590" y="4938"/>
                    </a:lnTo>
                    <a:lnTo>
                      <a:pt x="23706" y="4726"/>
                    </a:lnTo>
                    <a:lnTo>
                      <a:pt x="23822" y="4456"/>
                    </a:lnTo>
                    <a:lnTo>
                      <a:pt x="23957" y="4089"/>
                    </a:lnTo>
                    <a:lnTo>
                      <a:pt x="24092" y="3684"/>
                    </a:lnTo>
                    <a:lnTo>
                      <a:pt x="24150" y="3453"/>
                    </a:lnTo>
                    <a:lnTo>
                      <a:pt x="24188" y="3241"/>
                    </a:lnTo>
                    <a:lnTo>
                      <a:pt x="24208" y="3009"/>
                    </a:lnTo>
                    <a:lnTo>
                      <a:pt x="24227" y="2797"/>
                    </a:lnTo>
                    <a:lnTo>
                      <a:pt x="24208" y="2585"/>
                    </a:lnTo>
                    <a:lnTo>
                      <a:pt x="24150" y="2373"/>
                    </a:lnTo>
                    <a:lnTo>
                      <a:pt x="24073" y="2180"/>
                    </a:lnTo>
                    <a:lnTo>
                      <a:pt x="23957" y="2006"/>
                    </a:lnTo>
                    <a:lnTo>
                      <a:pt x="23803" y="1871"/>
                    </a:lnTo>
                    <a:lnTo>
                      <a:pt x="23725" y="1794"/>
                    </a:lnTo>
                    <a:lnTo>
                      <a:pt x="23610" y="1736"/>
                    </a:lnTo>
                    <a:lnTo>
                      <a:pt x="23243" y="1562"/>
                    </a:lnTo>
                    <a:lnTo>
                      <a:pt x="23050" y="1485"/>
                    </a:lnTo>
                    <a:lnTo>
                      <a:pt x="22857" y="1427"/>
                    </a:lnTo>
                    <a:lnTo>
                      <a:pt x="22664" y="1427"/>
                    </a:lnTo>
                    <a:lnTo>
                      <a:pt x="22472" y="1447"/>
                    </a:lnTo>
                    <a:lnTo>
                      <a:pt x="22259" y="1524"/>
                    </a:lnTo>
                    <a:lnTo>
                      <a:pt x="22047" y="1640"/>
                    </a:lnTo>
                    <a:lnTo>
                      <a:pt x="21816" y="1794"/>
                    </a:lnTo>
                    <a:lnTo>
                      <a:pt x="21604" y="1968"/>
                    </a:lnTo>
                    <a:lnTo>
                      <a:pt x="21179" y="2334"/>
                    </a:lnTo>
                    <a:lnTo>
                      <a:pt x="20909" y="2585"/>
                    </a:lnTo>
                    <a:lnTo>
                      <a:pt x="20639" y="2816"/>
                    </a:lnTo>
                    <a:lnTo>
                      <a:pt x="20466" y="2951"/>
                    </a:lnTo>
                    <a:lnTo>
                      <a:pt x="20273" y="3067"/>
                    </a:lnTo>
                    <a:lnTo>
                      <a:pt x="20080" y="3183"/>
                    </a:lnTo>
                    <a:lnTo>
                      <a:pt x="19868" y="3279"/>
                    </a:lnTo>
                    <a:lnTo>
                      <a:pt x="19636" y="3356"/>
                    </a:lnTo>
                    <a:lnTo>
                      <a:pt x="19405" y="3395"/>
                    </a:lnTo>
                    <a:lnTo>
                      <a:pt x="19173" y="3414"/>
                    </a:lnTo>
                    <a:lnTo>
                      <a:pt x="18942" y="3376"/>
                    </a:lnTo>
                    <a:lnTo>
                      <a:pt x="18826" y="3337"/>
                    </a:lnTo>
                    <a:lnTo>
                      <a:pt x="18691" y="3298"/>
                    </a:lnTo>
                    <a:lnTo>
                      <a:pt x="18460" y="3183"/>
                    </a:lnTo>
                    <a:lnTo>
                      <a:pt x="18247" y="3028"/>
                    </a:lnTo>
                    <a:lnTo>
                      <a:pt x="18016" y="2874"/>
                    </a:lnTo>
                    <a:lnTo>
                      <a:pt x="17765" y="2681"/>
                    </a:lnTo>
                    <a:lnTo>
                      <a:pt x="17495" y="2508"/>
                    </a:lnTo>
                    <a:lnTo>
                      <a:pt x="17341" y="2430"/>
                    </a:lnTo>
                    <a:lnTo>
                      <a:pt x="17206" y="2373"/>
                    </a:lnTo>
                    <a:lnTo>
                      <a:pt x="17052" y="2334"/>
                    </a:lnTo>
                    <a:lnTo>
                      <a:pt x="16897" y="2295"/>
                    </a:lnTo>
                    <a:lnTo>
                      <a:pt x="16685" y="2276"/>
                    </a:lnTo>
                    <a:lnTo>
                      <a:pt x="16492" y="2276"/>
                    </a:lnTo>
                    <a:lnTo>
                      <a:pt x="16126" y="2334"/>
                    </a:lnTo>
                    <a:lnTo>
                      <a:pt x="15644" y="2411"/>
                    </a:lnTo>
                    <a:lnTo>
                      <a:pt x="15161" y="2527"/>
                    </a:lnTo>
                    <a:lnTo>
                      <a:pt x="14679" y="2662"/>
                    </a:lnTo>
                    <a:lnTo>
                      <a:pt x="14197" y="2797"/>
                    </a:lnTo>
                    <a:lnTo>
                      <a:pt x="13985" y="2874"/>
                    </a:lnTo>
                    <a:lnTo>
                      <a:pt x="13271" y="3106"/>
                    </a:lnTo>
                    <a:lnTo>
                      <a:pt x="12924" y="3202"/>
                    </a:lnTo>
                    <a:lnTo>
                      <a:pt x="12577" y="3279"/>
                    </a:lnTo>
                    <a:lnTo>
                      <a:pt x="12229" y="3298"/>
                    </a:lnTo>
                    <a:lnTo>
                      <a:pt x="12075" y="3298"/>
                    </a:lnTo>
                    <a:lnTo>
                      <a:pt x="11902" y="3279"/>
                    </a:lnTo>
                    <a:lnTo>
                      <a:pt x="11747" y="3260"/>
                    </a:lnTo>
                    <a:lnTo>
                      <a:pt x="11593" y="3202"/>
                    </a:lnTo>
                    <a:lnTo>
                      <a:pt x="11439" y="3144"/>
                    </a:lnTo>
                    <a:lnTo>
                      <a:pt x="11304" y="3067"/>
                    </a:lnTo>
                    <a:lnTo>
                      <a:pt x="11149" y="2971"/>
                    </a:lnTo>
                    <a:lnTo>
                      <a:pt x="11034" y="2874"/>
                    </a:lnTo>
                    <a:lnTo>
                      <a:pt x="10918" y="2739"/>
                    </a:lnTo>
                    <a:lnTo>
                      <a:pt x="10802" y="2623"/>
                    </a:lnTo>
                    <a:lnTo>
                      <a:pt x="10590" y="2334"/>
                    </a:lnTo>
                    <a:lnTo>
                      <a:pt x="10397" y="2045"/>
                    </a:lnTo>
                    <a:lnTo>
                      <a:pt x="10262" y="1813"/>
                    </a:lnTo>
                    <a:lnTo>
                      <a:pt x="10069" y="1562"/>
                    </a:lnTo>
                    <a:lnTo>
                      <a:pt x="9838" y="1273"/>
                    </a:lnTo>
                    <a:lnTo>
                      <a:pt x="9548" y="945"/>
                    </a:lnTo>
                    <a:lnTo>
                      <a:pt x="9375" y="791"/>
                    </a:lnTo>
                    <a:lnTo>
                      <a:pt x="9182" y="637"/>
                    </a:lnTo>
                    <a:lnTo>
                      <a:pt x="8989" y="502"/>
                    </a:lnTo>
                    <a:lnTo>
                      <a:pt x="8777" y="367"/>
                    </a:lnTo>
                    <a:lnTo>
                      <a:pt x="8565" y="251"/>
                    </a:lnTo>
                    <a:lnTo>
                      <a:pt x="8333" y="154"/>
                    </a:lnTo>
                    <a:lnTo>
                      <a:pt x="8082" y="77"/>
                    </a:lnTo>
                    <a:lnTo>
                      <a:pt x="7832" y="19"/>
                    </a:lnTo>
                    <a:lnTo>
                      <a:pt x="7562" y="0"/>
                    </a:lnTo>
                    <a:close/>
                  </a:path>
                </a:pathLst>
              </a:custGeom>
              <a:gradFill>
                <a:gsLst>
                  <a:gs pos="0">
                    <a:schemeClr val="lt1"/>
                  </a:gs>
                  <a:gs pos="100000">
                    <a:srgbClr val="B6C9DB"/>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3"/>
              <p:cNvSpPr/>
              <p:nvPr/>
            </p:nvSpPr>
            <p:spPr>
              <a:xfrm>
                <a:off x="-1147875" y="144425"/>
                <a:ext cx="451375" cy="435450"/>
              </a:xfrm>
              <a:custGeom>
                <a:avLst/>
                <a:gdLst/>
                <a:ahLst/>
                <a:cxnLst/>
                <a:rect l="l" t="t" r="r" b="b"/>
                <a:pathLst>
                  <a:path w="18055" h="17418" extrusionOk="0">
                    <a:moveTo>
                      <a:pt x="9259" y="0"/>
                    </a:moveTo>
                    <a:lnTo>
                      <a:pt x="8951" y="39"/>
                    </a:lnTo>
                    <a:lnTo>
                      <a:pt x="8642" y="135"/>
                    </a:lnTo>
                    <a:lnTo>
                      <a:pt x="8334" y="251"/>
                    </a:lnTo>
                    <a:lnTo>
                      <a:pt x="8025" y="405"/>
                    </a:lnTo>
                    <a:lnTo>
                      <a:pt x="7716" y="598"/>
                    </a:lnTo>
                    <a:lnTo>
                      <a:pt x="7427" y="810"/>
                    </a:lnTo>
                    <a:lnTo>
                      <a:pt x="7118" y="1061"/>
                    </a:lnTo>
                    <a:lnTo>
                      <a:pt x="6829" y="1312"/>
                    </a:lnTo>
                    <a:lnTo>
                      <a:pt x="6540" y="1582"/>
                    </a:lnTo>
                    <a:lnTo>
                      <a:pt x="6250" y="1871"/>
                    </a:lnTo>
                    <a:lnTo>
                      <a:pt x="5730" y="2411"/>
                    </a:lnTo>
                    <a:lnTo>
                      <a:pt x="5228" y="3009"/>
                    </a:lnTo>
                    <a:lnTo>
                      <a:pt x="4746" y="3607"/>
                    </a:lnTo>
                    <a:lnTo>
                      <a:pt x="4283" y="4243"/>
                    </a:lnTo>
                    <a:lnTo>
                      <a:pt x="3839" y="4919"/>
                    </a:lnTo>
                    <a:lnTo>
                      <a:pt x="3415" y="5594"/>
                    </a:lnTo>
                    <a:lnTo>
                      <a:pt x="3010" y="6288"/>
                    </a:lnTo>
                    <a:lnTo>
                      <a:pt x="2624" y="7002"/>
                    </a:lnTo>
                    <a:lnTo>
                      <a:pt x="2258" y="7735"/>
                    </a:lnTo>
                    <a:lnTo>
                      <a:pt x="1910" y="8468"/>
                    </a:lnTo>
                    <a:lnTo>
                      <a:pt x="1563" y="9201"/>
                    </a:lnTo>
                    <a:lnTo>
                      <a:pt x="1255" y="9953"/>
                    </a:lnTo>
                    <a:lnTo>
                      <a:pt x="985" y="10686"/>
                    </a:lnTo>
                    <a:lnTo>
                      <a:pt x="715" y="11419"/>
                    </a:lnTo>
                    <a:lnTo>
                      <a:pt x="464" y="12152"/>
                    </a:lnTo>
                    <a:lnTo>
                      <a:pt x="252" y="12865"/>
                    </a:lnTo>
                    <a:lnTo>
                      <a:pt x="136" y="13290"/>
                    </a:lnTo>
                    <a:lnTo>
                      <a:pt x="59" y="13733"/>
                    </a:lnTo>
                    <a:lnTo>
                      <a:pt x="1" y="14177"/>
                    </a:lnTo>
                    <a:lnTo>
                      <a:pt x="1" y="14389"/>
                    </a:lnTo>
                    <a:lnTo>
                      <a:pt x="20" y="14601"/>
                    </a:lnTo>
                    <a:lnTo>
                      <a:pt x="40" y="14814"/>
                    </a:lnTo>
                    <a:lnTo>
                      <a:pt x="78" y="15026"/>
                    </a:lnTo>
                    <a:lnTo>
                      <a:pt x="136" y="15219"/>
                    </a:lnTo>
                    <a:lnTo>
                      <a:pt x="213" y="15392"/>
                    </a:lnTo>
                    <a:lnTo>
                      <a:pt x="310" y="15566"/>
                    </a:lnTo>
                    <a:lnTo>
                      <a:pt x="445" y="15720"/>
                    </a:lnTo>
                    <a:lnTo>
                      <a:pt x="580" y="15855"/>
                    </a:lnTo>
                    <a:lnTo>
                      <a:pt x="753" y="15971"/>
                    </a:lnTo>
                    <a:lnTo>
                      <a:pt x="888" y="16067"/>
                    </a:lnTo>
                    <a:lnTo>
                      <a:pt x="1042" y="16125"/>
                    </a:lnTo>
                    <a:lnTo>
                      <a:pt x="1216" y="16164"/>
                    </a:lnTo>
                    <a:lnTo>
                      <a:pt x="1370" y="16183"/>
                    </a:lnTo>
                    <a:lnTo>
                      <a:pt x="1525" y="16202"/>
                    </a:lnTo>
                    <a:lnTo>
                      <a:pt x="1698" y="16183"/>
                    </a:lnTo>
                    <a:lnTo>
                      <a:pt x="1853" y="16164"/>
                    </a:lnTo>
                    <a:lnTo>
                      <a:pt x="2026" y="16125"/>
                    </a:lnTo>
                    <a:lnTo>
                      <a:pt x="2354" y="16029"/>
                    </a:lnTo>
                    <a:lnTo>
                      <a:pt x="2682" y="15874"/>
                    </a:lnTo>
                    <a:lnTo>
                      <a:pt x="2971" y="15701"/>
                    </a:lnTo>
                    <a:lnTo>
                      <a:pt x="3261" y="15489"/>
                    </a:lnTo>
                    <a:lnTo>
                      <a:pt x="3511" y="15276"/>
                    </a:lnTo>
                    <a:lnTo>
                      <a:pt x="3781" y="15045"/>
                    </a:lnTo>
                    <a:lnTo>
                      <a:pt x="4283" y="14582"/>
                    </a:lnTo>
                    <a:lnTo>
                      <a:pt x="4553" y="14370"/>
                    </a:lnTo>
                    <a:lnTo>
                      <a:pt x="4823" y="14158"/>
                    </a:lnTo>
                    <a:lnTo>
                      <a:pt x="5093" y="13984"/>
                    </a:lnTo>
                    <a:lnTo>
                      <a:pt x="5402" y="13849"/>
                    </a:lnTo>
                    <a:lnTo>
                      <a:pt x="5537" y="14505"/>
                    </a:lnTo>
                    <a:lnTo>
                      <a:pt x="5633" y="14814"/>
                    </a:lnTo>
                    <a:lnTo>
                      <a:pt x="5730" y="15141"/>
                    </a:lnTo>
                    <a:lnTo>
                      <a:pt x="5845" y="15450"/>
                    </a:lnTo>
                    <a:lnTo>
                      <a:pt x="5980" y="15759"/>
                    </a:lnTo>
                    <a:lnTo>
                      <a:pt x="6135" y="16048"/>
                    </a:lnTo>
                    <a:lnTo>
                      <a:pt x="6328" y="16318"/>
                    </a:lnTo>
                    <a:lnTo>
                      <a:pt x="6540" y="16588"/>
                    </a:lnTo>
                    <a:lnTo>
                      <a:pt x="6790" y="16820"/>
                    </a:lnTo>
                    <a:lnTo>
                      <a:pt x="7060" y="17012"/>
                    </a:lnTo>
                    <a:lnTo>
                      <a:pt x="7350" y="17186"/>
                    </a:lnTo>
                    <a:lnTo>
                      <a:pt x="7504" y="17244"/>
                    </a:lnTo>
                    <a:lnTo>
                      <a:pt x="7658" y="17302"/>
                    </a:lnTo>
                    <a:lnTo>
                      <a:pt x="7813" y="17360"/>
                    </a:lnTo>
                    <a:lnTo>
                      <a:pt x="7967" y="17379"/>
                    </a:lnTo>
                    <a:lnTo>
                      <a:pt x="8141" y="17398"/>
                    </a:lnTo>
                    <a:lnTo>
                      <a:pt x="8295" y="17417"/>
                    </a:lnTo>
                    <a:lnTo>
                      <a:pt x="8469" y="17398"/>
                    </a:lnTo>
                    <a:lnTo>
                      <a:pt x="8623" y="17379"/>
                    </a:lnTo>
                    <a:lnTo>
                      <a:pt x="8854" y="17321"/>
                    </a:lnTo>
                    <a:lnTo>
                      <a:pt x="9066" y="17244"/>
                    </a:lnTo>
                    <a:lnTo>
                      <a:pt x="9259" y="17128"/>
                    </a:lnTo>
                    <a:lnTo>
                      <a:pt x="9452" y="17012"/>
                    </a:lnTo>
                    <a:lnTo>
                      <a:pt x="9626" y="16877"/>
                    </a:lnTo>
                    <a:lnTo>
                      <a:pt x="9799" y="16704"/>
                    </a:lnTo>
                    <a:lnTo>
                      <a:pt x="9973" y="16550"/>
                    </a:lnTo>
                    <a:lnTo>
                      <a:pt x="10127" y="16357"/>
                    </a:lnTo>
                    <a:lnTo>
                      <a:pt x="10417" y="15971"/>
                    </a:lnTo>
                    <a:lnTo>
                      <a:pt x="10706" y="15566"/>
                    </a:lnTo>
                    <a:lnTo>
                      <a:pt x="10995" y="15161"/>
                    </a:lnTo>
                    <a:lnTo>
                      <a:pt x="11285" y="14775"/>
                    </a:lnTo>
                    <a:lnTo>
                      <a:pt x="11381" y="14659"/>
                    </a:lnTo>
                    <a:lnTo>
                      <a:pt x="11516" y="14524"/>
                    </a:lnTo>
                    <a:lnTo>
                      <a:pt x="11632" y="14428"/>
                    </a:lnTo>
                    <a:lnTo>
                      <a:pt x="11786" y="14331"/>
                    </a:lnTo>
                    <a:lnTo>
                      <a:pt x="11921" y="14273"/>
                    </a:lnTo>
                    <a:lnTo>
                      <a:pt x="12075" y="14235"/>
                    </a:lnTo>
                    <a:lnTo>
                      <a:pt x="12230" y="14216"/>
                    </a:lnTo>
                    <a:lnTo>
                      <a:pt x="12384" y="14254"/>
                    </a:lnTo>
                    <a:lnTo>
                      <a:pt x="12481" y="14312"/>
                    </a:lnTo>
                    <a:lnTo>
                      <a:pt x="12558" y="14370"/>
                    </a:lnTo>
                    <a:lnTo>
                      <a:pt x="12635" y="14447"/>
                    </a:lnTo>
                    <a:lnTo>
                      <a:pt x="12712" y="14524"/>
                    </a:lnTo>
                    <a:lnTo>
                      <a:pt x="12828" y="14717"/>
                    </a:lnTo>
                    <a:lnTo>
                      <a:pt x="12943" y="14891"/>
                    </a:lnTo>
                    <a:lnTo>
                      <a:pt x="13059" y="15045"/>
                    </a:lnTo>
                    <a:lnTo>
                      <a:pt x="13175" y="15199"/>
                    </a:lnTo>
                    <a:lnTo>
                      <a:pt x="13310" y="15334"/>
                    </a:lnTo>
                    <a:lnTo>
                      <a:pt x="13445" y="15450"/>
                    </a:lnTo>
                    <a:lnTo>
                      <a:pt x="13580" y="15566"/>
                    </a:lnTo>
                    <a:lnTo>
                      <a:pt x="13734" y="15682"/>
                    </a:lnTo>
                    <a:lnTo>
                      <a:pt x="13889" y="15778"/>
                    </a:lnTo>
                    <a:lnTo>
                      <a:pt x="14062" y="15855"/>
                    </a:lnTo>
                    <a:lnTo>
                      <a:pt x="14216" y="15932"/>
                    </a:lnTo>
                    <a:lnTo>
                      <a:pt x="14390" y="16009"/>
                    </a:lnTo>
                    <a:lnTo>
                      <a:pt x="14583" y="16048"/>
                    </a:lnTo>
                    <a:lnTo>
                      <a:pt x="14757" y="16087"/>
                    </a:lnTo>
                    <a:lnTo>
                      <a:pt x="14949" y="16125"/>
                    </a:lnTo>
                    <a:lnTo>
                      <a:pt x="15123" y="16144"/>
                    </a:lnTo>
                    <a:lnTo>
                      <a:pt x="15490" y="16144"/>
                    </a:lnTo>
                    <a:lnTo>
                      <a:pt x="15682" y="16125"/>
                    </a:lnTo>
                    <a:lnTo>
                      <a:pt x="15856" y="16087"/>
                    </a:lnTo>
                    <a:lnTo>
                      <a:pt x="16049" y="16029"/>
                    </a:lnTo>
                    <a:lnTo>
                      <a:pt x="16222" y="15971"/>
                    </a:lnTo>
                    <a:lnTo>
                      <a:pt x="16396" y="15913"/>
                    </a:lnTo>
                    <a:lnTo>
                      <a:pt x="16550" y="15817"/>
                    </a:lnTo>
                    <a:lnTo>
                      <a:pt x="16724" y="15720"/>
                    </a:lnTo>
                    <a:lnTo>
                      <a:pt x="16878" y="15624"/>
                    </a:lnTo>
                    <a:lnTo>
                      <a:pt x="17013" y="15508"/>
                    </a:lnTo>
                    <a:lnTo>
                      <a:pt x="17148" y="15392"/>
                    </a:lnTo>
                    <a:lnTo>
                      <a:pt x="17283" y="15257"/>
                    </a:lnTo>
                    <a:lnTo>
                      <a:pt x="17418" y="15122"/>
                    </a:lnTo>
                    <a:lnTo>
                      <a:pt x="17534" y="14968"/>
                    </a:lnTo>
                    <a:lnTo>
                      <a:pt x="17631" y="14814"/>
                    </a:lnTo>
                    <a:lnTo>
                      <a:pt x="17727" y="14659"/>
                    </a:lnTo>
                    <a:lnTo>
                      <a:pt x="17804" y="14486"/>
                    </a:lnTo>
                    <a:lnTo>
                      <a:pt x="17920" y="14196"/>
                    </a:lnTo>
                    <a:lnTo>
                      <a:pt x="17997" y="13888"/>
                    </a:lnTo>
                    <a:lnTo>
                      <a:pt x="18036" y="13579"/>
                    </a:lnTo>
                    <a:lnTo>
                      <a:pt x="18055" y="13251"/>
                    </a:lnTo>
                    <a:lnTo>
                      <a:pt x="18036" y="12943"/>
                    </a:lnTo>
                    <a:lnTo>
                      <a:pt x="17997" y="12634"/>
                    </a:lnTo>
                    <a:lnTo>
                      <a:pt x="17939" y="12306"/>
                    </a:lnTo>
                    <a:lnTo>
                      <a:pt x="17843" y="11997"/>
                    </a:lnTo>
                    <a:lnTo>
                      <a:pt x="17746" y="11670"/>
                    </a:lnTo>
                    <a:lnTo>
                      <a:pt x="17631" y="11361"/>
                    </a:lnTo>
                    <a:lnTo>
                      <a:pt x="17495" y="11052"/>
                    </a:lnTo>
                    <a:lnTo>
                      <a:pt x="17341" y="10744"/>
                    </a:lnTo>
                    <a:lnTo>
                      <a:pt x="17013" y="10146"/>
                    </a:lnTo>
                    <a:lnTo>
                      <a:pt x="16666" y="9567"/>
                    </a:lnTo>
                    <a:lnTo>
                      <a:pt x="16377" y="9066"/>
                    </a:lnTo>
                    <a:lnTo>
                      <a:pt x="16068" y="8545"/>
                    </a:lnTo>
                    <a:lnTo>
                      <a:pt x="15432" y="7407"/>
                    </a:lnTo>
                    <a:lnTo>
                      <a:pt x="14795" y="6211"/>
                    </a:lnTo>
                    <a:lnTo>
                      <a:pt x="14120" y="5015"/>
                    </a:lnTo>
                    <a:lnTo>
                      <a:pt x="13773" y="4417"/>
                    </a:lnTo>
                    <a:lnTo>
                      <a:pt x="13426" y="3819"/>
                    </a:lnTo>
                    <a:lnTo>
                      <a:pt x="13059" y="3240"/>
                    </a:lnTo>
                    <a:lnTo>
                      <a:pt x="12693" y="2700"/>
                    </a:lnTo>
                    <a:lnTo>
                      <a:pt x="12326" y="2180"/>
                    </a:lnTo>
                    <a:lnTo>
                      <a:pt x="11940" y="1678"/>
                    </a:lnTo>
                    <a:lnTo>
                      <a:pt x="11555" y="1234"/>
                    </a:lnTo>
                    <a:lnTo>
                      <a:pt x="11169" y="810"/>
                    </a:lnTo>
                    <a:lnTo>
                      <a:pt x="10995" y="675"/>
                    </a:lnTo>
                    <a:lnTo>
                      <a:pt x="10841" y="540"/>
                    </a:lnTo>
                    <a:lnTo>
                      <a:pt x="10687" y="424"/>
                    </a:lnTo>
                    <a:lnTo>
                      <a:pt x="10513" y="328"/>
                    </a:lnTo>
                    <a:lnTo>
                      <a:pt x="10359" y="231"/>
                    </a:lnTo>
                    <a:lnTo>
                      <a:pt x="10204" y="154"/>
                    </a:lnTo>
                    <a:lnTo>
                      <a:pt x="10050" y="96"/>
                    </a:lnTo>
                    <a:lnTo>
                      <a:pt x="9896" y="58"/>
                    </a:lnTo>
                    <a:lnTo>
                      <a:pt x="9722" y="19"/>
                    </a:lnTo>
                    <a:lnTo>
                      <a:pt x="9568" y="0"/>
                    </a:lnTo>
                    <a:close/>
                  </a:path>
                </a:pathLst>
              </a:custGeom>
              <a:gradFill>
                <a:gsLst>
                  <a:gs pos="0">
                    <a:srgbClr val="8CC396"/>
                  </a:gs>
                  <a:gs pos="100000">
                    <a:srgbClr val="4D7F56"/>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3"/>
              <p:cNvSpPr/>
              <p:nvPr/>
            </p:nvSpPr>
            <p:spPr>
              <a:xfrm>
                <a:off x="-1152200" y="409625"/>
                <a:ext cx="459075" cy="173625"/>
              </a:xfrm>
              <a:custGeom>
                <a:avLst/>
                <a:gdLst/>
                <a:ahLst/>
                <a:cxnLst/>
                <a:rect l="l" t="t" r="r" b="b"/>
                <a:pathLst>
                  <a:path w="18363" h="6945" extrusionOk="0">
                    <a:moveTo>
                      <a:pt x="10165" y="1"/>
                    </a:moveTo>
                    <a:lnTo>
                      <a:pt x="9972" y="39"/>
                    </a:lnTo>
                    <a:lnTo>
                      <a:pt x="9799" y="97"/>
                    </a:lnTo>
                    <a:lnTo>
                      <a:pt x="9625" y="174"/>
                    </a:lnTo>
                    <a:lnTo>
                      <a:pt x="9297" y="329"/>
                    </a:lnTo>
                    <a:lnTo>
                      <a:pt x="8989" y="502"/>
                    </a:lnTo>
                    <a:lnTo>
                      <a:pt x="8391" y="869"/>
                    </a:lnTo>
                    <a:lnTo>
                      <a:pt x="7870" y="1177"/>
                    </a:lnTo>
                    <a:lnTo>
                      <a:pt x="7619" y="1332"/>
                    </a:lnTo>
                    <a:lnTo>
                      <a:pt x="7349" y="1467"/>
                    </a:lnTo>
                    <a:lnTo>
                      <a:pt x="7098" y="1582"/>
                    </a:lnTo>
                    <a:lnTo>
                      <a:pt x="6828" y="1659"/>
                    </a:lnTo>
                    <a:lnTo>
                      <a:pt x="6558" y="1717"/>
                    </a:lnTo>
                    <a:lnTo>
                      <a:pt x="6269" y="1756"/>
                    </a:lnTo>
                    <a:lnTo>
                      <a:pt x="6018" y="1756"/>
                    </a:lnTo>
                    <a:lnTo>
                      <a:pt x="5768" y="1717"/>
                    </a:lnTo>
                    <a:lnTo>
                      <a:pt x="5517" y="1659"/>
                    </a:lnTo>
                    <a:lnTo>
                      <a:pt x="5266" y="1602"/>
                    </a:lnTo>
                    <a:lnTo>
                      <a:pt x="5015" y="1505"/>
                    </a:lnTo>
                    <a:lnTo>
                      <a:pt x="4765" y="1409"/>
                    </a:lnTo>
                    <a:lnTo>
                      <a:pt x="4263" y="1216"/>
                    </a:lnTo>
                    <a:lnTo>
                      <a:pt x="3665" y="965"/>
                    </a:lnTo>
                    <a:lnTo>
                      <a:pt x="3357" y="849"/>
                    </a:lnTo>
                    <a:lnTo>
                      <a:pt x="3067" y="753"/>
                    </a:lnTo>
                    <a:lnTo>
                      <a:pt x="2739" y="695"/>
                    </a:lnTo>
                    <a:lnTo>
                      <a:pt x="2431" y="656"/>
                    </a:lnTo>
                    <a:lnTo>
                      <a:pt x="2122" y="656"/>
                    </a:lnTo>
                    <a:lnTo>
                      <a:pt x="1948" y="695"/>
                    </a:lnTo>
                    <a:lnTo>
                      <a:pt x="1794" y="714"/>
                    </a:lnTo>
                    <a:lnTo>
                      <a:pt x="1563" y="791"/>
                    </a:lnTo>
                    <a:lnTo>
                      <a:pt x="1351" y="907"/>
                    </a:lnTo>
                    <a:lnTo>
                      <a:pt x="1138" y="1042"/>
                    </a:lnTo>
                    <a:lnTo>
                      <a:pt x="945" y="1216"/>
                    </a:lnTo>
                    <a:lnTo>
                      <a:pt x="753" y="1428"/>
                    </a:lnTo>
                    <a:lnTo>
                      <a:pt x="579" y="1659"/>
                    </a:lnTo>
                    <a:lnTo>
                      <a:pt x="425" y="1930"/>
                    </a:lnTo>
                    <a:lnTo>
                      <a:pt x="290" y="2219"/>
                    </a:lnTo>
                    <a:lnTo>
                      <a:pt x="213" y="2431"/>
                    </a:lnTo>
                    <a:lnTo>
                      <a:pt x="135" y="2643"/>
                    </a:lnTo>
                    <a:lnTo>
                      <a:pt x="77" y="2875"/>
                    </a:lnTo>
                    <a:lnTo>
                      <a:pt x="39" y="3106"/>
                    </a:lnTo>
                    <a:lnTo>
                      <a:pt x="0" y="3338"/>
                    </a:lnTo>
                    <a:lnTo>
                      <a:pt x="0" y="3569"/>
                    </a:lnTo>
                    <a:lnTo>
                      <a:pt x="0" y="3820"/>
                    </a:lnTo>
                    <a:lnTo>
                      <a:pt x="20" y="4032"/>
                    </a:lnTo>
                    <a:lnTo>
                      <a:pt x="58" y="4263"/>
                    </a:lnTo>
                    <a:lnTo>
                      <a:pt x="97" y="4476"/>
                    </a:lnTo>
                    <a:lnTo>
                      <a:pt x="174" y="4688"/>
                    </a:lnTo>
                    <a:lnTo>
                      <a:pt x="270" y="4881"/>
                    </a:lnTo>
                    <a:lnTo>
                      <a:pt x="386" y="5054"/>
                    </a:lnTo>
                    <a:lnTo>
                      <a:pt x="521" y="5209"/>
                    </a:lnTo>
                    <a:lnTo>
                      <a:pt x="675" y="5363"/>
                    </a:lnTo>
                    <a:lnTo>
                      <a:pt x="849" y="5498"/>
                    </a:lnTo>
                    <a:lnTo>
                      <a:pt x="1003" y="5575"/>
                    </a:lnTo>
                    <a:lnTo>
                      <a:pt x="1177" y="5652"/>
                    </a:lnTo>
                    <a:lnTo>
                      <a:pt x="1351" y="5691"/>
                    </a:lnTo>
                    <a:lnTo>
                      <a:pt x="1524" y="5729"/>
                    </a:lnTo>
                    <a:lnTo>
                      <a:pt x="1871" y="5729"/>
                    </a:lnTo>
                    <a:lnTo>
                      <a:pt x="2045" y="5710"/>
                    </a:lnTo>
                    <a:lnTo>
                      <a:pt x="2238" y="5671"/>
                    </a:lnTo>
                    <a:lnTo>
                      <a:pt x="2411" y="5614"/>
                    </a:lnTo>
                    <a:lnTo>
                      <a:pt x="2585" y="5556"/>
                    </a:lnTo>
                    <a:lnTo>
                      <a:pt x="2913" y="5401"/>
                    </a:lnTo>
                    <a:lnTo>
                      <a:pt x="3221" y="5209"/>
                    </a:lnTo>
                    <a:lnTo>
                      <a:pt x="3511" y="4996"/>
                    </a:lnTo>
                    <a:lnTo>
                      <a:pt x="3858" y="4726"/>
                    </a:lnTo>
                    <a:lnTo>
                      <a:pt x="4167" y="4437"/>
                    </a:lnTo>
                    <a:lnTo>
                      <a:pt x="4475" y="4148"/>
                    </a:lnTo>
                    <a:lnTo>
                      <a:pt x="4803" y="3878"/>
                    </a:lnTo>
                    <a:lnTo>
                      <a:pt x="5131" y="3627"/>
                    </a:lnTo>
                    <a:lnTo>
                      <a:pt x="5305" y="3530"/>
                    </a:lnTo>
                    <a:lnTo>
                      <a:pt x="5478" y="3434"/>
                    </a:lnTo>
                    <a:lnTo>
                      <a:pt x="5613" y="4051"/>
                    </a:lnTo>
                    <a:lnTo>
                      <a:pt x="5690" y="4360"/>
                    </a:lnTo>
                    <a:lnTo>
                      <a:pt x="5806" y="4668"/>
                    </a:lnTo>
                    <a:lnTo>
                      <a:pt x="5922" y="4958"/>
                    </a:lnTo>
                    <a:lnTo>
                      <a:pt x="6057" y="5247"/>
                    </a:lnTo>
                    <a:lnTo>
                      <a:pt x="6211" y="5536"/>
                    </a:lnTo>
                    <a:lnTo>
                      <a:pt x="6385" y="5806"/>
                    </a:lnTo>
                    <a:lnTo>
                      <a:pt x="6597" y="6057"/>
                    </a:lnTo>
                    <a:lnTo>
                      <a:pt x="6828" y="6289"/>
                    </a:lnTo>
                    <a:lnTo>
                      <a:pt x="7079" y="6482"/>
                    </a:lnTo>
                    <a:lnTo>
                      <a:pt x="7330" y="6636"/>
                    </a:lnTo>
                    <a:lnTo>
                      <a:pt x="7600" y="6771"/>
                    </a:lnTo>
                    <a:lnTo>
                      <a:pt x="7889" y="6867"/>
                    </a:lnTo>
                    <a:lnTo>
                      <a:pt x="8179" y="6925"/>
                    </a:lnTo>
                    <a:lnTo>
                      <a:pt x="8449" y="6945"/>
                    </a:lnTo>
                    <a:lnTo>
                      <a:pt x="8642" y="6945"/>
                    </a:lnTo>
                    <a:lnTo>
                      <a:pt x="8815" y="6906"/>
                    </a:lnTo>
                    <a:lnTo>
                      <a:pt x="9008" y="6867"/>
                    </a:lnTo>
                    <a:lnTo>
                      <a:pt x="9182" y="6809"/>
                    </a:lnTo>
                    <a:lnTo>
                      <a:pt x="9355" y="6732"/>
                    </a:lnTo>
                    <a:lnTo>
                      <a:pt x="9510" y="6655"/>
                    </a:lnTo>
                    <a:lnTo>
                      <a:pt x="9664" y="6559"/>
                    </a:lnTo>
                    <a:lnTo>
                      <a:pt x="9799" y="6443"/>
                    </a:lnTo>
                    <a:lnTo>
                      <a:pt x="10088" y="6212"/>
                    </a:lnTo>
                    <a:lnTo>
                      <a:pt x="10339" y="5922"/>
                    </a:lnTo>
                    <a:lnTo>
                      <a:pt x="10570" y="5633"/>
                    </a:lnTo>
                    <a:lnTo>
                      <a:pt x="11014" y="5016"/>
                    </a:lnTo>
                    <a:lnTo>
                      <a:pt x="11284" y="4630"/>
                    </a:lnTo>
                    <a:lnTo>
                      <a:pt x="11573" y="4263"/>
                    </a:lnTo>
                    <a:lnTo>
                      <a:pt x="11708" y="4109"/>
                    </a:lnTo>
                    <a:lnTo>
                      <a:pt x="11805" y="3993"/>
                    </a:lnTo>
                    <a:lnTo>
                      <a:pt x="11921" y="3916"/>
                    </a:lnTo>
                    <a:lnTo>
                      <a:pt x="12056" y="3839"/>
                    </a:lnTo>
                    <a:lnTo>
                      <a:pt x="12210" y="3781"/>
                    </a:lnTo>
                    <a:lnTo>
                      <a:pt x="12345" y="3762"/>
                    </a:lnTo>
                    <a:lnTo>
                      <a:pt x="12422" y="3762"/>
                    </a:lnTo>
                    <a:lnTo>
                      <a:pt x="12499" y="3781"/>
                    </a:lnTo>
                    <a:lnTo>
                      <a:pt x="12615" y="3858"/>
                    </a:lnTo>
                    <a:lnTo>
                      <a:pt x="12731" y="3974"/>
                    </a:lnTo>
                    <a:lnTo>
                      <a:pt x="12827" y="4109"/>
                    </a:lnTo>
                    <a:lnTo>
                      <a:pt x="12924" y="4244"/>
                    </a:lnTo>
                    <a:lnTo>
                      <a:pt x="13001" y="4360"/>
                    </a:lnTo>
                    <a:lnTo>
                      <a:pt x="13116" y="4533"/>
                    </a:lnTo>
                    <a:lnTo>
                      <a:pt x="13232" y="4668"/>
                    </a:lnTo>
                    <a:lnTo>
                      <a:pt x="13367" y="4823"/>
                    </a:lnTo>
                    <a:lnTo>
                      <a:pt x="13521" y="4958"/>
                    </a:lnTo>
                    <a:lnTo>
                      <a:pt x="13676" y="5074"/>
                    </a:lnTo>
                    <a:lnTo>
                      <a:pt x="13830" y="5189"/>
                    </a:lnTo>
                    <a:lnTo>
                      <a:pt x="13984" y="5286"/>
                    </a:lnTo>
                    <a:lnTo>
                      <a:pt x="14158" y="5382"/>
                    </a:lnTo>
                    <a:lnTo>
                      <a:pt x="14351" y="5459"/>
                    </a:lnTo>
                    <a:lnTo>
                      <a:pt x="14524" y="5517"/>
                    </a:lnTo>
                    <a:lnTo>
                      <a:pt x="14717" y="5575"/>
                    </a:lnTo>
                    <a:lnTo>
                      <a:pt x="14910" y="5633"/>
                    </a:lnTo>
                    <a:lnTo>
                      <a:pt x="15103" y="5652"/>
                    </a:lnTo>
                    <a:lnTo>
                      <a:pt x="15296" y="5671"/>
                    </a:lnTo>
                    <a:lnTo>
                      <a:pt x="15489" y="5691"/>
                    </a:lnTo>
                    <a:lnTo>
                      <a:pt x="15682" y="5671"/>
                    </a:lnTo>
                    <a:lnTo>
                      <a:pt x="15971" y="5633"/>
                    </a:lnTo>
                    <a:lnTo>
                      <a:pt x="16299" y="5536"/>
                    </a:lnTo>
                    <a:lnTo>
                      <a:pt x="16646" y="5401"/>
                    </a:lnTo>
                    <a:lnTo>
                      <a:pt x="16974" y="5228"/>
                    </a:lnTo>
                    <a:lnTo>
                      <a:pt x="17302" y="5016"/>
                    </a:lnTo>
                    <a:lnTo>
                      <a:pt x="17611" y="4784"/>
                    </a:lnTo>
                    <a:lnTo>
                      <a:pt x="17746" y="4649"/>
                    </a:lnTo>
                    <a:lnTo>
                      <a:pt x="17881" y="4514"/>
                    </a:lnTo>
                    <a:lnTo>
                      <a:pt x="17996" y="4379"/>
                    </a:lnTo>
                    <a:lnTo>
                      <a:pt x="18093" y="4225"/>
                    </a:lnTo>
                    <a:lnTo>
                      <a:pt x="18189" y="4071"/>
                    </a:lnTo>
                    <a:lnTo>
                      <a:pt x="18266" y="3916"/>
                    </a:lnTo>
                    <a:lnTo>
                      <a:pt x="18324" y="3762"/>
                    </a:lnTo>
                    <a:lnTo>
                      <a:pt x="18363" y="3608"/>
                    </a:lnTo>
                    <a:lnTo>
                      <a:pt x="18363" y="3453"/>
                    </a:lnTo>
                    <a:lnTo>
                      <a:pt x="18363" y="3280"/>
                    </a:lnTo>
                    <a:lnTo>
                      <a:pt x="18344" y="3125"/>
                    </a:lnTo>
                    <a:lnTo>
                      <a:pt x="18305" y="2990"/>
                    </a:lnTo>
                    <a:lnTo>
                      <a:pt x="18209" y="2759"/>
                    </a:lnTo>
                    <a:lnTo>
                      <a:pt x="18074" y="2566"/>
                    </a:lnTo>
                    <a:lnTo>
                      <a:pt x="17939" y="2373"/>
                    </a:lnTo>
                    <a:lnTo>
                      <a:pt x="17765" y="2219"/>
                    </a:lnTo>
                    <a:lnTo>
                      <a:pt x="17591" y="2084"/>
                    </a:lnTo>
                    <a:lnTo>
                      <a:pt x="17418" y="1968"/>
                    </a:lnTo>
                    <a:lnTo>
                      <a:pt x="17225" y="1852"/>
                    </a:lnTo>
                    <a:lnTo>
                      <a:pt x="17051" y="1775"/>
                    </a:lnTo>
                    <a:lnTo>
                      <a:pt x="16743" y="1640"/>
                    </a:lnTo>
                    <a:lnTo>
                      <a:pt x="16415" y="1524"/>
                    </a:lnTo>
                    <a:lnTo>
                      <a:pt x="16087" y="1447"/>
                    </a:lnTo>
                    <a:lnTo>
                      <a:pt x="15759" y="1370"/>
                    </a:lnTo>
                    <a:lnTo>
                      <a:pt x="15084" y="1254"/>
                    </a:lnTo>
                    <a:lnTo>
                      <a:pt x="14428" y="1177"/>
                    </a:lnTo>
                    <a:lnTo>
                      <a:pt x="13734" y="1100"/>
                    </a:lnTo>
                    <a:lnTo>
                      <a:pt x="13386" y="1042"/>
                    </a:lnTo>
                    <a:lnTo>
                      <a:pt x="13039" y="984"/>
                    </a:lnTo>
                    <a:lnTo>
                      <a:pt x="12692" y="907"/>
                    </a:lnTo>
                    <a:lnTo>
                      <a:pt x="12364" y="811"/>
                    </a:lnTo>
                    <a:lnTo>
                      <a:pt x="12036" y="676"/>
                    </a:lnTo>
                    <a:lnTo>
                      <a:pt x="11728" y="541"/>
                    </a:lnTo>
                    <a:lnTo>
                      <a:pt x="11458" y="386"/>
                    </a:lnTo>
                    <a:lnTo>
                      <a:pt x="11207" y="251"/>
                    </a:lnTo>
                    <a:lnTo>
                      <a:pt x="10956" y="116"/>
                    </a:lnTo>
                    <a:lnTo>
                      <a:pt x="10821" y="78"/>
                    </a:lnTo>
                    <a:lnTo>
                      <a:pt x="10667" y="39"/>
                    </a:lnTo>
                    <a:lnTo>
                      <a:pt x="10532" y="1"/>
                    </a:lnTo>
                    <a:close/>
                  </a:path>
                </a:pathLst>
              </a:custGeom>
              <a:gradFill>
                <a:gsLst>
                  <a:gs pos="0">
                    <a:schemeClr val="lt1"/>
                  </a:gs>
                  <a:gs pos="100000">
                    <a:srgbClr val="B6C9DB"/>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87" name="Google Shape;187;p3"/>
          <p:cNvGrpSpPr/>
          <p:nvPr/>
        </p:nvGrpSpPr>
        <p:grpSpPr>
          <a:xfrm>
            <a:off x="2976170" y="4047864"/>
            <a:ext cx="274236" cy="485789"/>
            <a:chOff x="11698550" y="1830825"/>
            <a:chExt cx="810150" cy="1435124"/>
          </a:xfrm>
        </p:grpSpPr>
        <p:pic>
          <p:nvPicPr>
            <p:cNvPr id="188" name="Google Shape;188;p3"/>
            <p:cNvPicPr preferRelativeResize="0"/>
            <p:nvPr/>
          </p:nvPicPr>
          <p:blipFill>
            <a:blip r:embed="rId4">
              <a:alphaModFix amt="45000"/>
            </a:blip>
            <a:stretch>
              <a:fillRect/>
            </a:stretch>
          </p:blipFill>
          <p:spPr>
            <a:xfrm>
              <a:off x="11846088" y="3150614"/>
              <a:ext cx="549414" cy="115335"/>
            </a:xfrm>
            <a:prstGeom prst="rect">
              <a:avLst/>
            </a:prstGeom>
            <a:noFill/>
            <a:ln>
              <a:noFill/>
            </a:ln>
          </p:spPr>
        </p:pic>
        <p:grpSp>
          <p:nvGrpSpPr>
            <p:cNvPr id="189" name="Google Shape;189;p3"/>
            <p:cNvGrpSpPr/>
            <p:nvPr/>
          </p:nvGrpSpPr>
          <p:grpSpPr>
            <a:xfrm>
              <a:off x="11698550" y="1830825"/>
              <a:ext cx="810150" cy="1371900"/>
              <a:chOff x="-1333525" y="144425"/>
              <a:chExt cx="810150" cy="1371900"/>
            </a:xfrm>
          </p:grpSpPr>
          <p:sp>
            <p:nvSpPr>
              <p:cNvPr id="190" name="Google Shape;190;p3"/>
              <p:cNvSpPr/>
              <p:nvPr/>
            </p:nvSpPr>
            <p:spPr>
              <a:xfrm>
                <a:off x="-976200" y="1080375"/>
                <a:ext cx="118175" cy="435950"/>
              </a:xfrm>
              <a:custGeom>
                <a:avLst/>
                <a:gdLst/>
                <a:ahLst/>
                <a:cxnLst/>
                <a:rect l="l" t="t" r="r" b="b"/>
                <a:pathLst>
                  <a:path w="4727" h="17438" extrusionOk="0">
                    <a:moveTo>
                      <a:pt x="541" y="1"/>
                    </a:moveTo>
                    <a:lnTo>
                      <a:pt x="425" y="20"/>
                    </a:lnTo>
                    <a:lnTo>
                      <a:pt x="328" y="59"/>
                    </a:lnTo>
                    <a:lnTo>
                      <a:pt x="251" y="97"/>
                    </a:lnTo>
                    <a:lnTo>
                      <a:pt x="155" y="175"/>
                    </a:lnTo>
                    <a:lnTo>
                      <a:pt x="97" y="252"/>
                    </a:lnTo>
                    <a:lnTo>
                      <a:pt x="58" y="329"/>
                    </a:lnTo>
                    <a:lnTo>
                      <a:pt x="20" y="445"/>
                    </a:lnTo>
                    <a:lnTo>
                      <a:pt x="1" y="541"/>
                    </a:lnTo>
                    <a:lnTo>
                      <a:pt x="1" y="16917"/>
                    </a:lnTo>
                    <a:lnTo>
                      <a:pt x="20" y="17013"/>
                    </a:lnTo>
                    <a:lnTo>
                      <a:pt x="58" y="17129"/>
                    </a:lnTo>
                    <a:lnTo>
                      <a:pt x="97" y="17206"/>
                    </a:lnTo>
                    <a:lnTo>
                      <a:pt x="155" y="17283"/>
                    </a:lnTo>
                    <a:lnTo>
                      <a:pt x="251" y="17361"/>
                    </a:lnTo>
                    <a:lnTo>
                      <a:pt x="328" y="17399"/>
                    </a:lnTo>
                    <a:lnTo>
                      <a:pt x="425" y="17438"/>
                    </a:lnTo>
                    <a:lnTo>
                      <a:pt x="4302" y="17438"/>
                    </a:lnTo>
                    <a:lnTo>
                      <a:pt x="4398" y="17399"/>
                    </a:lnTo>
                    <a:lnTo>
                      <a:pt x="4495" y="17361"/>
                    </a:lnTo>
                    <a:lnTo>
                      <a:pt x="4572" y="17283"/>
                    </a:lnTo>
                    <a:lnTo>
                      <a:pt x="4630" y="17206"/>
                    </a:lnTo>
                    <a:lnTo>
                      <a:pt x="4688" y="17129"/>
                    </a:lnTo>
                    <a:lnTo>
                      <a:pt x="4726" y="17013"/>
                    </a:lnTo>
                    <a:lnTo>
                      <a:pt x="4726" y="16917"/>
                    </a:lnTo>
                    <a:lnTo>
                      <a:pt x="4726" y="541"/>
                    </a:lnTo>
                    <a:lnTo>
                      <a:pt x="4726" y="445"/>
                    </a:lnTo>
                    <a:lnTo>
                      <a:pt x="4688" y="329"/>
                    </a:lnTo>
                    <a:lnTo>
                      <a:pt x="4630" y="252"/>
                    </a:lnTo>
                    <a:lnTo>
                      <a:pt x="4572" y="175"/>
                    </a:lnTo>
                    <a:lnTo>
                      <a:pt x="4495" y="97"/>
                    </a:lnTo>
                    <a:lnTo>
                      <a:pt x="4398" y="59"/>
                    </a:lnTo>
                    <a:lnTo>
                      <a:pt x="4302" y="20"/>
                    </a:lnTo>
                    <a:lnTo>
                      <a:pt x="4186" y="1"/>
                    </a:lnTo>
                    <a:close/>
                  </a:path>
                </a:pathLst>
              </a:custGeom>
              <a:gradFill>
                <a:gsLst>
                  <a:gs pos="0">
                    <a:srgbClr val="C27F69"/>
                  </a:gs>
                  <a:gs pos="100000">
                    <a:srgbClr val="724536"/>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3"/>
              <p:cNvSpPr/>
              <p:nvPr/>
            </p:nvSpPr>
            <p:spPr>
              <a:xfrm>
                <a:off x="-1331100" y="577925"/>
                <a:ext cx="807725" cy="717075"/>
              </a:xfrm>
              <a:custGeom>
                <a:avLst/>
                <a:gdLst/>
                <a:ahLst/>
                <a:cxnLst/>
                <a:rect l="l" t="t" r="r" b="b"/>
                <a:pathLst>
                  <a:path w="32309" h="28683" extrusionOk="0">
                    <a:moveTo>
                      <a:pt x="16993" y="0"/>
                    </a:moveTo>
                    <a:lnTo>
                      <a:pt x="16723" y="20"/>
                    </a:lnTo>
                    <a:lnTo>
                      <a:pt x="16453" y="39"/>
                    </a:lnTo>
                    <a:lnTo>
                      <a:pt x="16183" y="97"/>
                    </a:lnTo>
                    <a:lnTo>
                      <a:pt x="15913" y="155"/>
                    </a:lnTo>
                    <a:lnTo>
                      <a:pt x="15643" y="232"/>
                    </a:lnTo>
                    <a:lnTo>
                      <a:pt x="15373" y="328"/>
                    </a:lnTo>
                    <a:lnTo>
                      <a:pt x="15122" y="444"/>
                    </a:lnTo>
                    <a:lnTo>
                      <a:pt x="14852" y="579"/>
                    </a:lnTo>
                    <a:lnTo>
                      <a:pt x="14582" y="714"/>
                    </a:lnTo>
                    <a:lnTo>
                      <a:pt x="14062" y="1042"/>
                    </a:lnTo>
                    <a:lnTo>
                      <a:pt x="13541" y="1408"/>
                    </a:lnTo>
                    <a:lnTo>
                      <a:pt x="13039" y="1833"/>
                    </a:lnTo>
                    <a:lnTo>
                      <a:pt x="12519" y="2276"/>
                    </a:lnTo>
                    <a:lnTo>
                      <a:pt x="12017" y="2739"/>
                    </a:lnTo>
                    <a:lnTo>
                      <a:pt x="11516" y="3241"/>
                    </a:lnTo>
                    <a:lnTo>
                      <a:pt x="10975" y="3819"/>
                    </a:lnTo>
                    <a:lnTo>
                      <a:pt x="10435" y="4398"/>
                    </a:lnTo>
                    <a:lnTo>
                      <a:pt x="9915" y="5015"/>
                    </a:lnTo>
                    <a:lnTo>
                      <a:pt x="9413" y="5613"/>
                    </a:lnTo>
                    <a:lnTo>
                      <a:pt x="8931" y="6250"/>
                    </a:lnTo>
                    <a:lnTo>
                      <a:pt x="8449" y="6886"/>
                    </a:lnTo>
                    <a:lnTo>
                      <a:pt x="7986" y="7542"/>
                    </a:lnTo>
                    <a:lnTo>
                      <a:pt x="7542" y="8198"/>
                    </a:lnTo>
                    <a:lnTo>
                      <a:pt x="7118" y="8873"/>
                    </a:lnTo>
                    <a:lnTo>
                      <a:pt x="6693" y="9548"/>
                    </a:lnTo>
                    <a:lnTo>
                      <a:pt x="6288" y="10223"/>
                    </a:lnTo>
                    <a:lnTo>
                      <a:pt x="5883" y="10918"/>
                    </a:lnTo>
                    <a:lnTo>
                      <a:pt x="5498" y="11631"/>
                    </a:lnTo>
                    <a:lnTo>
                      <a:pt x="5131" y="12326"/>
                    </a:lnTo>
                    <a:lnTo>
                      <a:pt x="4417" y="13753"/>
                    </a:lnTo>
                    <a:lnTo>
                      <a:pt x="3916" y="14775"/>
                    </a:lnTo>
                    <a:lnTo>
                      <a:pt x="3376" y="15798"/>
                    </a:lnTo>
                    <a:lnTo>
                      <a:pt x="2836" y="16801"/>
                    </a:lnTo>
                    <a:lnTo>
                      <a:pt x="2315" y="17842"/>
                    </a:lnTo>
                    <a:lnTo>
                      <a:pt x="1813" y="18864"/>
                    </a:lnTo>
                    <a:lnTo>
                      <a:pt x="1331" y="19906"/>
                    </a:lnTo>
                    <a:lnTo>
                      <a:pt x="1119" y="20446"/>
                    </a:lnTo>
                    <a:lnTo>
                      <a:pt x="907" y="20986"/>
                    </a:lnTo>
                    <a:lnTo>
                      <a:pt x="714" y="21507"/>
                    </a:lnTo>
                    <a:lnTo>
                      <a:pt x="540" y="22066"/>
                    </a:lnTo>
                    <a:lnTo>
                      <a:pt x="367" y="22645"/>
                    </a:lnTo>
                    <a:lnTo>
                      <a:pt x="213" y="23243"/>
                    </a:lnTo>
                    <a:lnTo>
                      <a:pt x="135" y="23609"/>
                    </a:lnTo>
                    <a:lnTo>
                      <a:pt x="77" y="23995"/>
                    </a:lnTo>
                    <a:lnTo>
                      <a:pt x="20" y="24400"/>
                    </a:lnTo>
                    <a:lnTo>
                      <a:pt x="0" y="24786"/>
                    </a:lnTo>
                    <a:lnTo>
                      <a:pt x="0" y="25172"/>
                    </a:lnTo>
                    <a:lnTo>
                      <a:pt x="20" y="25558"/>
                    </a:lnTo>
                    <a:lnTo>
                      <a:pt x="97" y="25924"/>
                    </a:lnTo>
                    <a:lnTo>
                      <a:pt x="193" y="26310"/>
                    </a:lnTo>
                    <a:lnTo>
                      <a:pt x="270" y="26483"/>
                    </a:lnTo>
                    <a:lnTo>
                      <a:pt x="367" y="26657"/>
                    </a:lnTo>
                    <a:lnTo>
                      <a:pt x="463" y="26831"/>
                    </a:lnTo>
                    <a:lnTo>
                      <a:pt x="579" y="27004"/>
                    </a:lnTo>
                    <a:lnTo>
                      <a:pt x="695" y="27159"/>
                    </a:lnTo>
                    <a:lnTo>
                      <a:pt x="830" y="27294"/>
                    </a:lnTo>
                    <a:lnTo>
                      <a:pt x="965" y="27429"/>
                    </a:lnTo>
                    <a:lnTo>
                      <a:pt x="1119" y="27544"/>
                    </a:lnTo>
                    <a:lnTo>
                      <a:pt x="1273" y="27660"/>
                    </a:lnTo>
                    <a:lnTo>
                      <a:pt x="1447" y="27756"/>
                    </a:lnTo>
                    <a:lnTo>
                      <a:pt x="1621" y="27834"/>
                    </a:lnTo>
                    <a:lnTo>
                      <a:pt x="1794" y="27911"/>
                    </a:lnTo>
                    <a:lnTo>
                      <a:pt x="1987" y="27949"/>
                    </a:lnTo>
                    <a:lnTo>
                      <a:pt x="2161" y="27969"/>
                    </a:lnTo>
                    <a:lnTo>
                      <a:pt x="2354" y="27988"/>
                    </a:lnTo>
                    <a:lnTo>
                      <a:pt x="2546" y="27969"/>
                    </a:lnTo>
                    <a:lnTo>
                      <a:pt x="2836" y="27911"/>
                    </a:lnTo>
                    <a:lnTo>
                      <a:pt x="3106" y="27814"/>
                    </a:lnTo>
                    <a:lnTo>
                      <a:pt x="3357" y="27679"/>
                    </a:lnTo>
                    <a:lnTo>
                      <a:pt x="3607" y="27525"/>
                    </a:lnTo>
                    <a:lnTo>
                      <a:pt x="3839" y="27332"/>
                    </a:lnTo>
                    <a:lnTo>
                      <a:pt x="4070" y="27139"/>
                    </a:lnTo>
                    <a:lnTo>
                      <a:pt x="4514" y="26715"/>
                    </a:lnTo>
                    <a:lnTo>
                      <a:pt x="4957" y="26310"/>
                    </a:lnTo>
                    <a:lnTo>
                      <a:pt x="5189" y="26117"/>
                    </a:lnTo>
                    <a:lnTo>
                      <a:pt x="5440" y="25943"/>
                    </a:lnTo>
                    <a:lnTo>
                      <a:pt x="5671" y="25808"/>
                    </a:lnTo>
                    <a:lnTo>
                      <a:pt x="5941" y="25693"/>
                    </a:lnTo>
                    <a:lnTo>
                      <a:pt x="6211" y="25615"/>
                    </a:lnTo>
                    <a:lnTo>
                      <a:pt x="6346" y="25596"/>
                    </a:lnTo>
                    <a:lnTo>
                      <a:pt x="6501" y="25577"/>
                    </a:lnTo>
                    <a:lnTo>
                      <a:pt x="6771" y="25596"/>
                    </a:lnTo>
                    <a:lnTo>
                      <a:pt x="7041" y="25635"/>
                    </a:lnTo>
                    <a:lnTo>
                      <a:pt x="7291" y="25731"/>
                    </a:lnTo>
                    <a:lnTo>
                      <a:pt x="7523" y="25847"/>
                    </a:lnTo>
                    <a:lnTo>
                      <a:pt x="7754" y="25982"/>
                    </a:lnTo>
                    <a:lnTo>
                      <a:pt x="7966" y="26156"/>
                    </a:lnTo>
                    <a:lnTo>
                      <a:pt x="8159" y="26329"/>
                    </a:lnTo>
                    <a:lnTo>
                      <a:pt x="8352" y="26541"/>
                    </a:lnTo>
                    <a:lnTo>
                      <a:pt x="8738" y="26966"/>
                    </a:lnTo>
                    <a:lnTo>
                      <a:pt x="9104" y="27390"/>
                    </a:lnTo>
                    <a:lnTo>
                      <a:pt x="9278" y="27602"/>
                    </a:lnTo>
                    <a:lnTo>
                      <a:pt x="9471" y="27795"/>
                    </a:lnTo>
                    <a:lnTo>
                      <a:pt x="9664" y="27969"/>
                    </a:lnTo>
                    <a:lnTo>
                      <a:pt x="9876" y="28142"/>
                    </a:lnTo>
                    <a:lnTo>
                      <a:pt x="10165" y="28335"/>
                    </a:lnTo>
                    <a:lnTo>
                      <a:pt x="10474" y="28489"/>
                    </a:lnTo>
                    <a:lnTo>
                      <a:pt x="10783" y="28586"/>
                    </a:lnTo>
                    <a:lnTo>
                      <a:pt x="11091" y="28663"/>
                    </a:lnTo>
                    <a:lnTo>
                      <a:pt x="11400" y="28682"/>
                    </a:lnTo>
                    <a:lnTo>
                      <a:pt x="11708" y="28682"/>
                    </a:lnTo>
                    <a:lnTo>
                      <a:pt x="12017" y="28624"/>
                    </a:lnTo>
                    <a:lnTo>
                      <a:pt x="12326" y="28567"/>
                    </a:lnTo>
                    <a:lnTo>
                      <a:pt x="12634" y="28451"/>
                    </a:lnTo>
                    <a:lnTo>
                      <a:pt x="12924" y="28335"/>
                    </a:lnTo>
                    <a:lnTo>
                      <a:pt x="13213" y="28162"/>
                    </a:lnTo>
                    <a:lnTo>
                      <a:pt x="13483" y="27988"/>
                    </a:lnTo>
                    <a:lnTo>
                      <a:pt x="13753" y="27795"/>
                    </a:lnTo>
                    <a:lnTo>
                      <a:pt x="14004" y="27564"/>
                    </a:lnTo>
                    <a:lnTo>
                      <a:pt x="14235" y="27332"/>
                    </a:lnTo>
                    <a:lnTo>
                      <a:pt x="14467" y="27081"/>
                    </a:lnTo>
                    <a:lnTo>
                      <a:pt x="14698" y="26811"/>
                    </a:lnTo>
                    <a:lnTo>
                      <a:pt x="14949" y="26561"/>
                    </a:lnTo>
                    <a:lnTo>
                      <a:pt x="15200" y="26310"/>
                    </a:lnTo>
                    <a:lnTo>
                      <a:pt x="15489" y="26098"/>
                    </a:lnTo>
                    <a:lnTo>
                      <a:pt x="15643" y="26001"/>
                    </a:lnTo>
                    <a:lnTo>
                      <a:pt x="15778" y="25905"/>
                    </a:lnTo>
                    <a:lnTo>
                      <a:pt x="15933" y="25847"/>
                    </a:lnTo>
                    <a:lnTo>
                      <a:pt x="16087" y="25789"/>
                    </a:lnTo>
                    <a:lnTo>
                      <a:pt x="16241" y="25750"/>
                    </a:lnTo>
                    <a:lnTo>
                      <a:pt x="16415" y="25731"/>
                    </a:lnTo>
                    <a:lnTo>
                      <a:pt x="16569" y="25750"/>
                    </a:lnTo>
                    <a:lnTo>
                      <a:pt x="16743" y="25770"/>
                    </a:lnTo>
                    <a:lnTo>
                      <a:pt x="16974" y="25828"/>
                    </a:lnTo>
                    <a:lnTo>
                      <a:pt x="17186" y="25924"/>
                    </a:lnTo>
                    <a:lnTo>
                      <a:pt x="17379" y="26040"/>
                    </a:lnTo>
                    <a:lnTo>
                      <a:pt x="17572" y="26175"/>
                    </a:lnTo>
                    <a:lnTo>
                      <a:pt x="18170" y="26599"/>
                    </a:lnTo>
                    <a:lnTo>
                      <a:pt x="18787" y="26985"/>
                    </a:lnTo>
                    <a:lnTo>
                      <a:pt x="19115" y="27178"/>
                    </a:lnTo>
                    <a:lnTo>
                      <a:pt x="19424" y="27332"/>
                    </a:lnTo>
                    <a:lnTo>
                      <a:pt x="19771" y="27467"/>
                    </a:lnTo>
                    <a:lnTo>
                      <a:pt x="20099" y="27583"/>
                    </a:lnTo>
                    <a:lnTo>
                      <a:pt x="20465" y="27660"/>
                    </a:lnTo>
                    <a:lnTo>
                      <a:pt x="20832" y="27699"/>
                    </a:lnTo>
                    <a:lnTo>
                      <a:pt x="21025" y="27699"/>
                    </a:lnTo>
                    <a:lnTo>
                      <a:pt x="21198" y="27679"/>
                    </a:lnTo>
                    <a:lnTo>
                      <a:pt x="21391" y="27660"/>
                    </a:lnTo>
                    <a:lnTo>
                      <a:pt x="21565" y="27621"/>
                    </a:lnTo>
                    <a:lnTo>
                      <a:pt x="21738" y="27583"/>
                    </a:lnTo>
                    <a:lnTo>
                      <a:pt x="21912" y="27525"/>
                    </a:lnTo>
                    <a:lnTo>
                      <a:pt x="22066" y="27448"/>
                    </a:lnTo>
                    <a:lnTo>
                      <a:pt x="22221" y="27351"/>
                    </a:lnTo>
                    <a:lnTo>
                      <a:pt x="22375" y="27255"/>
                    </a:lnTo>
                    <a:lnTo>
                      <a:pt x="22510" y="27159"/>
                    </a:lnTo>
                    <a:lnTo>
                      <a:pt x="22645" y="27023"/>
                    </a:lnTo>
                    <a:lnTo>
                      <a:pt x="22741" y="26888"/>
                    </a:lnTo>
                    <a:lnTo>
                      <a:pt x="22896" y="26657"/>
                    </a:lnTo>
                    <a:lnTo>
                      <a:pt x="23031" y="26426"/>
                    </a:lnTo>
                    <a:lnTo>
                      <a:pt x="23166" y="26175"/>
                    </a:lnTo>
                    <a:lnTo>
                      <a:pt x="23301" y="25943"/>
                    </a:lnTo>
                    <a:lnTo>
                      <a:pt x="23455" y="25731"/>
                    </a:lnTo>
                    <a:lnTo>
                      <a:pt x="23532" y="25654"/>
                    </a:lnTo>
                    <a:lnTo>
                      <a:pt x="23629" y="25577"/>
                    </a:lnTo>
                    <a:lnTo>
                      <a:pt x="23725" y="25519"/>
                    </a:lnTo>
                    <a:lnTo>
                      <a:pt x="23822" y="25461"/>
                    </a:lnTo>
                    <a:lnTo>
                      <a:pt x="23937" y="25423"/>
                    </a:lnTo>
                    <a:lnTo>
                      <a:pt x="24072" y="25423"/>
                    </a:lnTo>
                    <a:lnTo>
                      <a:pt x="24227" y="25442"/>
                    </a:lnTo>
                    <a:lnTo>
                      <a:pt x="24400" y="25480"/>
                    </a:lnTo>
                    <a:lnTo>
                      <a:pt x="24554" y="25538"/>
                    </a:lnTo>
                    <a:lnTo>
                      <a:pt x="24689" y="25615"/>
                    </a:lnTo>
                    <a:lnTo>
                      <a:pt x="25133" y="25885"/>
                    </a:lnTo>
                    <a:lnTo>
                      <a:pt x="25557" y="26156"/>
                    </a:lnTo>
                    <a:lnTo>
                      <a:pt x="26425" y="26696"/>
                    </a:lnTo>
                    <a:lnTo>
                      <a:pt x="26850" y="26966"/>
                    </a:lnTo>
                    <a:lnTo>
                      <a:pt x="27293" y="27197"/>
                    </a:lnTo>
                    <a:lnTo>
                      <a:pt x="27737" y="27429"/>
                    </a:lnTo>
                    <a:lnTo>
                      <a:pt x="28200" y="27602"/>
                    </a:lnTo>
                    <a:lnTo>
                      <a:pt x="28451" y="27679"/>
                    </a:lnTo>
                    <a:lnTo>
                      <a:pt x="28701" y="27737"/>
                    </a:lnTo>
                    <a:lnTo>
                      <a:pt x="28952" y="27776"/>
                    </a:lnTo>
                    <a:lnTo>
                      <a:pt x="29222" y="27795"/>
                    </a:lnTo>
                    <a:lnTo>
                      <a:pt x="29724" y="27795"/>
                    </a:lnTo>
                    <a:lnTo>
                      <a:pt x="29994" y="27756"/>
                    </a:lnTo>
                    <a:lnTo>
                      <a:pt x="30245" y="27718"/>
                    </a:lnTo>
                    <a:lnTo>
                      <a:pt x="30476" y="27660"/>
                    </a:lnTo>
                    <a:lnTo>
                      <a:pt x="30707" y="27564"/>
                    </a:lnTo>
                    <a:lnTo>
                      <a:pt x="30939" y="27467"/>
                    </a:lnTo>
                    <a:lnTo>
                      <a:pt x="31151" y="27351"/>
                    </a:lnTo>
                    <a:lnTo>
                      <a:pt x="31344" y="27197"/>
                    </a:lnTo>
                    <a:lnTo>
                      <a:pt x="31518" y="27043"/>
                    </a:lnTo>
                    <a:lnTo>
                      <a:pt x="31672" y="26850"/>
                    </a:lnTo>
                    <a:lnTo>
                      <a:pt x="31807" y="26638"/>
                    </a:lnTo>
                    <a:lnTo>
                      <a:pt x="31942" y="26387"/>
                    </a:lnTo>
                    <a:lnTo>
                      <a:pt x="32058" y="26117"/>
                    </a:lnTo>
                    <a:lnTo>
                      <a:pt x="32135" y="25847"/>
                    </a:lnTo>
                    <a:lnTo>
                      <a:pt x="32212" y="25558"/>
                    </a:lnTo>
                    <a:lnTo>
                      <a:pt x="32270" y="25249"/>
                    </a:lnTo>
                    <a:lnTo>
                      <a:pt x="32289" y="24940"/>
                    </a:lnTo>
                    <a:lnTo>
                      <a:pt x="32308" y="24612"/>
                    </a:lnTo>
                    <a:lnTo>
                      <a:pt x="32308" y="24285"/>
                    </a:lnTo>
                    <a:lnTo>
                      <a:pt x="32289" y="23957"/>
                    </a:lnTo>
                    <a:lnTo>
                      <a:pt x="32251" y="23609"/>
                    </a:lnTo>
                    <a:lnTo>
                      <a:pt x="32212" y="23262"/>
                    </a:lnTo>
                    <a:lnTo>
                      <a:pt x="32135" y="22915"/>
                    </a:lnTo>
                    <a:lnTo>
                      <a:pt x="31980" y="22201"/>
                    </a:lnTo>
                    <a:lnTo>
                      <a:pt x="31788" y="21488"/>
                    </a:lnTo>
                    <a:lnTo>
                      <a:pt x="31556" y="20774"/>
                    </a:lnTo>
                    <a:lnTo>
                      <a:pt x="31305" y="20080"/>
                    </a:lnTo>
                    <a:lnTo>
                      <a:pt x="31016" y="19405"/>
                    </a:lnTo>
                    <a:lnTo>
                      <a:pt x="30727" y="18749"/>
                    </a:lnTo>
                    <a:lnTo>
                      <a:pt x="30418" y="18132"/>
                    </a:lnTo>
                    <a:lnTo>
                      <a:pt x="30129" y="17572"/>
                    </a:lnTo>
                    <a:lnTo>
                      <a:pt x="29839" y="17051"/>
                    </a:lnTo>
                    <a:lnTo>
                      <a:pt x="29569" y="16588"/>
                    </a:lnTo>
                    <a:lnTo>
                      <a:pt x="29049" y="15720"/>
                    </a:lnTo>
                    <a:lnTo>
                      <a:pt x="28509" y="14795"/>
                    </a:lnTo>
                    <a:lnTo>
                      <a:pt x="27428" y="12827"/>
                    </a:lnTo>
                    <a:lnTo>
                      <a:pt x="26310" y="10763"/>
                    </a:lnTo>
                    <a:lnTo>
                      <a:pt x="25133" y="8680"/>
                    </a:lnTo>
                    <a:lnTo>
                      <a:pt x="24535" y="7639"/>
                    </a:lnTo>
                    <a:lnTo>
                      <a:pt x="23937" y="6616"/>
                    </a:lnTo>
                    <a:lnTo>
                      <a:pt x="23320" y="5633"/>
                    </a:lnTo>
                    <a:lnTo>
                      <a:pt x="22683" y="4687"/>
                    </a:lnTo>
                    <a:lnTo>
                      <a:pt x="22028" y="3781"/>
                    </a:lnTo>
                    <a:lnTo>
                      <a:pt x="21700" y="3337"/>
                    </a:lnTo>
                    <a:lnTo>
                      <a:pt x="21372" y="2932"/>
                    </a:lnTo>
                    <a:lnTo>
                      <a:pt x="21044" y="2527"/>
                    </a:lnTo>
                    <a:lnTo>
                      <a:pt x="20697" y="2141"/>
                    </a:lnTo>
                    <a:lnTo>
                      <a:pt x="20369" y="1775"/>
                    </a:lnTo>
                    <a:lnTo>
                      <a:pt x="20022" y="1428"/>
                    </a:lnTo>
                    <a:lnTo>
                      <a:pt x="19752" y="1158"/>
                    </a:lnTo>
                    <a:lnTo>
                      <a:pt x="19462" y="945"/>
                    </a:lnTo>
                    <a:lnTo>
                      <a:pt x="19192" y="733"/>
                    </a:lnTo>
                    <a:lnTo>
                      <a:pt x="18903" y="560"/>
                    </a:lnTo>
                    <a:lnTo>
                      <a:pt x="18633" y="405"/>
                    </a:lnTo>
                    <a:lnTo>
                      <a:pt x="18363" y="290"/>
                    </a:lnTo>
                    <a:lnTo>
                      <a:pt x="18093" y="174"/>
                    </a:lnTo>
                    <a:lnTo>
                      <a:pt x="17804" y="97"/>
                    </a:lnTo>
                    <a:lnTo>
                      <a:pt x="17533" y="58"/>
                    </a:lnTo>
                    <a:lnTo>
                      <a:pt x="17263" y="20"/>
                    </a:lnTo>
                    <a:lnTo>
                      <a:pt x="16993" y="0"/>
                    </a:lnTo>
                    <a:close/>
                  </a:path>
                </a:pathLst>
              </a:custGeom>
              <a:gradFill>
                <a:gsLst>
                  <a:gs pos="0">
                    <a:srgbClr val="8CC396"/>
                  </a:gs>
                  <a:gs pos="100000">
                    <a:srgbClr val="4D7F56"/>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3"/>
              <p:cNvSpPr/>
              <p:nvPr/>
            </p:nvSpPr>
            <p:spPr>
              <a:xfrm>
                <a:off x="-1333525" y="1090025"/>
                <a:ext cx="805800" cy="208825"/>
              </a:xfrm>
              <a:custGeom>
                <a:avLst/>
                <a:gdLst/>
                <a:ahLst/>
                <a:cxnLst/>
                <a:rect l="l" t="t" r="r" b="b"/>
                <a:pathLst>
                  <a:path w="32232" h="8353" extrusionOk="0">
                    <a:moveTo>
                      <a:pt x="22510" y="1"/>
                    </a:moveTo>
                    <a:lnTo>
                      <a:pt x="22356" y="20"/>
                    </a:lnTo>
                    <a:lnTo>
                      <a:pt x="22183" y="39"/>
                    </a:lnTo>
                    <a:lnTo>
                      <a:pt x="22009" y="78"/>
                    </a:lnTo>
                    <a:lnTo>
                      <a:pt x="21700" y="174"/>
                    </a:lnTo>
                    <a:lnTo>
                      <a:pt x="21392" y="309"/>
                    </a:lnTo>
                    <a:lnTo>
                      <a:pt x="21083" y="464"/>
                    </a:lnTo>
                    <a:lnTo>
                      <a:pt x="20813" y="657"/>
                    </a:lnTo>
                    <a:lnTo>
                      <a:pt x="20273" y="1004"/>
                    </a:lnTo>
                    <a:lnTo>
                      <a:pt x="19887" y="1274"/>
                    </a:lnTo>
                    <a:lnTo>
                      <a:pt x="19501" y="1524"/>
                    </a:lnTo>
                    <a:lnTo>
                      <a:pt x="19096" y="1756"/>
                    </a:lnTo>
                    <a:lnTo>
                      <a:pt x="18691" y="1968"/>
                    </a:lnTo>
                    <a:lnTo>
                      <a:pt x="18286" y="2142"/>
                    </a:lnTo>
                    <a:lnTo>
                      <a:pt x="18074" y="2200"/>
                    </a:lnTo>
                    <a:lnTo>
                      <a:pt x="17862" y="2257"/>
                    </a:lnTo>
                    <a:lnTo>
                      <a:pt x="17650" y="2296"/>
                    </a:lnTo>
                    <a:lnTo>
                      <a:pt x="17418" y="2335"/>
                    </a:lnTo>
                    <a:lnTo>
                      <a:pt x="16994" y="2335"/>
                    </a:lnTo>
                    <a:lnTo>
                      <a:pt x="16627" y="2296"/>
                    </a:lnTo>
                    <a:lnTo>
                      <a:pt x="16261" y="2219"/>
                    </a:lnTo>
                    <a:lnTo>
                      <a:pt x="15914" y="2103"/>
                    </a:lnTo>
                    <a:lnTo>
                      <a:pt x="15547" y="1987"/>
                    </a:lnTo>
                    <a:lnTo>
                      <a:pt x="15084" y="1852"/>
                    </a:lnTo>
                    <a:lnTo>
                      <a:pt x="14602" y="1717"/>
                    </a:lnTo>
                    <a:lnTo>
                      <a:pt x="14371" y="1679"/>
                    </a:lnTo>
                    <a:lnTo>
                      <a:pt x="14120" y="1640"/>
                    </a:lnTo>
                    <a:lnTo>
                      <a:pt x="13869" y="1640"/>
                    </a:lnTo>
                    <a:lnTo>
                      <a:pt x="13618" y="1660"/>
                    </a:lnTo>
                    <a:lnTo>
                      <a:pt x="13426" y="1698"/>
                    </a:lnTo>
                    <a:lnTo>
                      <a:pt x="13213" y="1737"/>
                    </a:lnTo>
                    <a:lnTo>
                      <a:pt x="13021" y="1795"/>
                    </a:lnTo>
                    <a:lnTo>
                      <a:pt x="12828" y="1872"/>
                    </a:lnTo>
                    <a:lnTo>
                      <a:pt x="12461" y="2026"/>
                    </a:lnTo>
                    <a:lnTo>
                      <a:pt x="12095" y="2219"/>
                    </a:lnTo>
                    <a:lnTo>
                      <a:pt x="11670" y="2412"/>
                    </a:lnTo>
                    <a:lnTo>
                      <a:pt x="11458" y="2508"/>
                    </a:lnTo>
                    <a:lnTo>
                      <a:pt x="11246" y="2605"/>
                    </a:lnTo>
                    <a:lnTo>
                      <a:pt x="10860" y="2720"/>
                    </a:lnTo>
                    <a:lnTo>
                      <a:pt x="10455" y="2798"/>
                    </a:lnTo>
                    <a:lnTo>
                      <a:pt x="10050" y="2836"/>
                    </a:lnTo>
                    <a:lnTo>
                      <a:pt x="9626" y="2855"/>
                    </a:lnTo>
                    <a:lnTo>
                      <a:pt x="9201" y="2855"/>
                    </a:lnTo>
                    <a:lnTo>
                      <a:pt x="8796" y="2836"/>
                    </a:lnTo>
                    <a:lnTo>
                      <a:pt x="7948" y="2759"/>
                    </a:lnTo>
                    <a:lnTo>
                      <a:pt x="7446" y="2701"/>
                    </a:lnTo>
                    <a:lnTo>
                      <a:pt x="6925" y="2663"/>
                    </a:lnTo>
                    <a:lnTo>
                      <a:pt x="6231" y="2643"/>
                    </a:lnTo>
                    <a:lnTo>
                      <a:pt x="5517" y="2663"/>
                    </a:lnTo>
                    <a:lnTo>
                      <a:pt x="4823" y="2720"/>
                    </a:lnTo>
                    <a:lnTo>
                      <a:pt x="4129" y="2817"/>
                    </a:lnTo>
                    <a:lnTo>
                      <a:pt x="3434" y="2933"/>
                    </a:lnTo>
                    <a:lnTo>
                      <a:pt x="2740" y="3106"/>
                    </a:lnTo>
                    <a:lnTo>
                      <a:pt x="2084" y="3318"/>
                    </a:lnTo>
                    <a:lnTo>
                      <a:pt x="1409" y="3550"/>
                    </a:lnTo>
                    <a:lnTo>
                      <a:pt x="1409" y="3569"/>
                    </a:lnTo>
                    <a:lnTo>
                      <a:pt x="1158" y="3666"/>
                    </a:lnTo>
                    <a:lnTo>
                      <a:pt x="927" y="3762"/>
                    </a:lnTo>
                    <a:lnTo>
                      <a:pt x="695" y="3897"/>
                    </a:lnTo>
                    <a:lnTo>
                      <a:pt x="483" y="4051"/>
                    </a:lnTo>
                    <a:lnTo>
                      <a:pt x="387" y="4128"/>
                    </a:lnTo>
                    <a:lnTo>
                      <a:pt x="310" y="4225"/>
                    </a:lnTo>
                    <a:lnTo>
                      <a:pt x="232" y="4321"/>
                    </a:lnTo>
                    <a:lnTo>
                      <a:pt x="155" y="4437"/>
                    </a:lnTo>
                    <a:lnTo>
                      <a:pt x="97" y="4572"/>
                    </a:lnTo>
                    <a:lnTo>
                      <a:pt x="59" y="4707"/>
                    </a:lnTo>
                    <a:lnTo>
                      <a:pt x="20" y="4842"/>
                    </a:lnTo>
                    <a:lnTo>
                      <a:pt x="1" y="5016"/>
                    </a:lnTo>
                    <a:lnTo>
                      <a:pt x="1" y="5324"/>
                    </a:lnTo>
                    <a:lnTo>
                      <a:pt x="20" y="5614"/>
                    </a:lnTo>
                    <a:lnTo>
                      <a:pt x="97" y="5884"/>
                    </a:lnTo>
                    <a:lnTo>
                      <a:pt x="213" y="6115"/>
                    </a:lnTo>
                    <a:lnTo>
                      <a:pt x="348" y="6366"/>
                    </a:lnTo>
                    <a:lnTo>
                      <a:pt x="522" y="6578"/>
                    </a:lnTo>
                    <a:lnTo>
                      <a:pt x="715" y="6810"/>
                    </a:lnTo>
                    <a:lnTo>
                      <a:pt x="946" y="7022"/>
                    </a:lnTo>
                    <a:lnTo>
                      <a:pt x="1139" y="7176"/>
                    </a:lnTo>
                    <a:lnTo>
                      <a:pt x="1351" y="7330"/>
                    </a:lnTo>
                    <a:lnTo>
                      <a:pt x="1563" y="7446"/>
                    </a:lnTo>
                    <a:lnTo>
                      <a:pt x="1775" y="7523"/>
                    </a:lnTo>
                    <a:lnTo>
                      <a:pt x="1988" y="7600"/>
                    </a:lnTo>
                    <a:lnTo>
                      <a:pt x="2219" y="7639"/>
                    </a:lnTo>
                    <a:lnTo>
                      <a:pt x="2431" y="7639"/>
                    </a:lnTo>
                    <a:lnTo>
                      <a:pt x="2663" y="7620"/>
                    </a:lnTo>
                    <a:lnTo>
                      <a:pt x="2952" y="7562"/>
                    </a:lnTo>
                    <a:lnTo>
                      <a:pt x="3222" y="7465"/>
                    </a:lnTo>
                    <a:lnTo>
                      <a:pt x="3492" y="7330"/>
                    </a:lnTo>
                    <a:lnTo>
                      <a:pt x="3743" y="7176"/>
                    </a:lnTo>
                    <a:lnTo>
                      <a:pt x="3974" y="7002"/>
                    </a:lnTo>
                    <a:lnTo>
                      <a:pt x="4206" y="6810"/>
                    </a:lnTo>
                    <a:lnTo>
                      <a:pt x="4649" y="6385"/>
                    </a:lnTo>
                    <a:lnTo>
                      <a:pt x="5112" y="5961"/>
                    </a:lnTo>
                    <a:lnTo>
                      <a:pt x="5344" y="5787"/>
                    </a:lnTo>
                    <a:lnTo>
                      <a:pt x="5575" y="5614"/>
                    </a:lnTo>
                    <a:lnTo>
                      <a:pt x="5807" y="5459"/>
                    </a:lnTo>
                    <a:lnTo>
                      <a:pt x="6057" y="5344"/>
                    </a:lnTo>
                    <a:lnTo>
                      <a:pt x="6327" y="5266"/>
                    </a:lnTo>
                    <a:lnTo>
                      <a:pt x="6463" y="5247"/>
                    </a:lnTo>
                    <a:lnTo>
                      <a:pt x="6598" y="5228"/>
                    </a:lnTo>
                    <a:lnTo>
                      <a:pt x="6771" y="5247"/>
                    </a:lnTo>
                    <a:lnTo>
                      <a:pt x="6945" y="5247"/>
                    </a:lnTo>
                    <a:lnTo>
                      <a:pt x="7099" y="5286"/>
                    </a:lnTo>
                    <a:lnTo>
                      <a:pt x="7273" y="5344"/>
                    </a:lnTo>
                    <a:lnTo>
                      <a:pt x="7408" y="5401"/>
                    </a:lnTo>
                    <a:lnTo>
                      <a:pt x="7562" y="5479"/>
                    </a:lnTo>
                    <a:lnTo>
                      <a:pt x="7697" y="5575"/>
                    </a:lnTo>
                    <a:lnTo>
                      <a:pt x="7832" y="5672"/>
                    </a:lnTo>
                    <a:lnTo>
                      <a:pt x="8102" y="5884"/>
                    </a:lnTo>
                    <a:lnTo>
                      <a:pt x="8353" y="6134"/>
                    </a:lnTo>
                    <a:lnTo>
                      <a:pt x="8584" y="6424"/>
                    </a:lnTo>
                    <a:lnTo>
                      <a:pt x="8835" y="6694"/>
                    </a:lnTo>
                    <a:lnTo>
                      <a:pt x="9086" y="7002"/>
                    </a:lnTo>
                    <a:lnTo>
                      <a:pt x="9336" y="7272"/>
                    </a:lnTo>
                    <a:lnTo>
                      <a:pt x="9607" y="7542"/>
                    </a:lnTo>
                    <a:lnTo>
                      <a:pt x="9877" y="7774"/>
                    </a:lnTo>
                    <a:lnTo>
                      <a:pt x="10089" y="7909"/>
                    </a:lnTo>
                    <a:lnTo>
                      <a:pt x="10301" y="8025"/>
                    </a:lnTo>
                    <a:lnTo>
                      <a:pt x="10513" y="8121"/>
                    </a:lnTo>
                    <a:lnTo>
                      <a:pt x="10725" y="8218"/>
                    </a:lnTo>
                    <a:lnTo>
                      <a:pt x="10937" y="8275"/>
                    </a:lnTo>
                    <a:lnTo>
                      <a:pt x="11150" y="8314"/>
                    </a:lnTo>
                    <a:lnTo>
                      <a:pt x="11362" y="8333"/>
                    </a:lnTo>
                    <a:lnTo>
                      <a:pt x="11593" y="8353"/>
                    </a:lnTo>
                    <a:lnTo>
                      <a:pt x="11805" y="8333"/>
                    </a:lnTo>
                    <a:lnTo>
                      <a:pt x="12018" y="8314"/>
                    </a:lnTo>
                    <a:lnTo>
                      <a:pt x="12230" y="8275"/>
                    </a:lnTo>
                    <a:lnTo>
                      <a:pt x="12442" y="8218"/>
                    </a:lnTo>
                    <a:lnTo>
                      <a:pt x="12654" y="8160"/>
                    </a:lnTo>
                    <a:lnTo>
                      <a:pt x="12866" y="8063"/>
                    </a:lnTo>
                    <a:lnTo>
                      <a:pt x="13059" y="7986"/>
                    </a:lnTo>
                    <a:lnTo>
                      <a:pt x="13271" y="7870"/>
                    </a:lnTo>
                    <a:lnTo>
                      <a:pt x="13657" y="7639"/>
                    </a:lnTo>
                    <a:lnTo>
                      <a:pt x="14024" y="7350"/>
                    </a:lnTo>
                    <a:lnTo>
                      <a:pt x="14351" y="7041"/>
                    </a:lnTo>
                    <a:lnTo>
                      <a:pt x="14679" y="6694"/>
                    </a:lnTo>
                    <a:lnTo>
                      <a:pt x="14911" y="6424"/>
                    </a:lnTo>
                    <a:lnTo>
                      <a:pt x="15142" y="6173"/>
                    </a:lnTo>
                    <a:lnTo>
                      <a:pt x="15393" y="5922"/>
                    </a:lnTo>
                    <a:lnTo>
                      <a:pt x="15663" y="5729"/>
                    </a:lnTo>
                    <a:lnTo>
                      <a:pt x="15798" y="5633"/>
                    </a:lnTo>
                    <a:lnTo>
                      <a:pt x="15933" y="5556"/>
                    </a:lnTo>
                    <a:lnTo>
                      <a:pt x="16087" y="5498"/>
                    </a:lnTo>
                    <a:lnTo>
                      <a:pt x="16222" y="5440"/>
                    </a:lnTo>
                    <a:lnTo>
                      <a:pt x="16357" y="5421"/>
                    </a:lnTo>
                    <a:lnTo>
                      <a:pt x="16512" y="5401"/>
                    </a:lnTo>
                    <a:lnTo>
                      <a:pt x="16666" y="5401"/>
                    </a:lnTo>
                    <a:lnTo>
                      <a:pt x="16820" y="5421"/>
                    </a:lnTo>
                    <a:lnTo>
                      <a:pt x="17013" y="5479"/>
                    </a:lnTo>
                    <a:lnTo>
                      <a:pt x="17206" y="5575"/>
                    </a:lnTo>
                    <a:lnTo>
                      <a:pt x="17399" y="5691"/>
                    </a:lnTo>
                    <a:lnTo>
                      <a:pt x="17592" y="5807"/>
                    </a:lnTo>
                    <a:lnTo>
                      <a:pt x="17920" y="6038"/>
                    </a:lnTo>
                    <a:lnTo>
                      <a:pt x="18441" y="6385"/>
                    </a:lnTo>
                    <a:lnTo>
                      <a:pt x="18981" y="6732"/>
                    </a:lnTo>
                    <a:lnTo>
                      <a:pt x="19270" y="6887"/>
                    </a:lnTo>
                    <a:lnTo>
                      <a:pt x="19559" y="7022"/>
                    </a:lnTo>
                    <a:lnTo>
                      <a:pt x="19868" y="7137"/>
                    </a:lnTo>
                    <a:lnTo>
                      <a:pt x="20157" y="7234"/>
                    </a:lnTo>
                    <a:lnTo>
                      <a:pt x="20524" y="7311"/>
                    </a:lnTo>
                    <a:lnTo>
                      <a:pt x="20910" y="7350"/>
                    </a:lnTo>
                    <a:lnTo>
                      <a:pt x="21295" y="7350"/>
                    </a:lnTo>
                    <a:lnTo>
                      <a:pt x="21488" y="7330"/>
                    </a:lnTo>
                    <a:lnTo>
                      <a:pt x="21681" y="7292"/>
                    </a:lnTo>
                    <a:lnTo>
                      <a:pt x="21855" y="7234"/>
                    </a:lnTo>
                    <a:lnTo>
                      <a:pt x="22048" y="7176"/>
                    </a:lnTo>
                    <a:lnTo>
                      <a:pt x="22221" y="7099"/>
                    </a:lnTo>
                    <a:lnTo>
                      <a:pt x="22395" y="7002"/>
                    </a:lnTo>
                    <a:lnTo>
                      <a:pt x="22549" y="6906"/>
                    </a:lnTo>
                    <a:lnTo>
                      <a:pt x="22703" y="6771"/>
                    </a:lnTo>
                    <a:lnTo>
                      <a:pt x="22838" y="6636"/>
                    </a:lnTo>
                    <a:lnTo>
                      <a:pt x="22954" y="6482"/>
                    </a:lnTo>
                    <a:lnTo>
                      <a:pt x="23128" y="6231"/>
                    </a:lnTo>
                    <a:lnTo>
                      <a:pt x="23282" y="5961"/>
                    </a:lnTo>
                    <a:lnTo>
                      <a:pt x="23456" y="5633"/>
                    </a:lnTo>
                    <a:lnTo>
                      <a:pt x="23552" y="5479"/>
                    </a:lnTo>
                    <a:lnTo>
                      <a:pt x="23668" y="5344"/>
                    </a:lnTo>
                    <a:lnTo>
                      <a:pt x="23764" y="5247"/>
                    </a:lnTo>
                    <a:lnTo>
                      <a:pt x="23880" y="5151"/>
                    </a:lnTo>
                    <a:lnTo>
                      <a:pt x="24015" y="5093"/>
                    </a:lnTo>
                    <a:lnTo>
                      <a:pt x="24169" y="5074"/>
                    </a:lnTo>
                    <a:lnTo>
                      <a:pt x="24304" y="5093"/>
                    </a:lnTo>
                    <a:lnTo>
                      <a:pt x="24439" y="5131"/>
                    </a:lnTo>
                    <a:lnTo>
                      <a:pt x="24594" y="5189"/>
                    </a:lnTo>
                    <a:lnTo>
                      <a:pt x="24729" y="5266"/>
                    </a:lnTo>
                    <a:lnTo>
                      <a:pt x="25327" y="5614"/>
                    </a:lnTo>
                    <a:lnTo>
                      <a:pt x="25924" y="5999"/>
                    </a:lnTo>
                    <a:lnTo>
                      <a:pt x="26465" y="6347"/>
                    </a:lnTo>
                    <a:lnTo>
                      <a:pt x="27043" y="6694"/>
                    </a:lnTo>
                    <a:lnTo>
                      <a:pt x="27333" y="6848"/>
                    </a:lnTo>
                    <a:lnTo>
                      <a:pt x="27641" y="7002"/>
                    </a:lnTo>
                    <a:lnTo>
                      <a:pt x="27950" y="7137"/>
                    </a:lnTo>
                    <a:lnTo>
                      <a:pt x="28258" y="7253"/>
                    </a:lnTo>
                    <a:lnTo>
                      <a:pt x="28606" y="7350"/>
                    </a:lnTo>
                    <a:lnTo>
                      <a:pt x="28953" y="7427"/>
                    </a:lnTo>
                    <a:lnTo>
                      <a:pt x="29300" y="7465"/>
                    </a:lnTo>
                    <a:lnTo>
                      <a:pt x="29628" y="7465"/>
                    </a:lnTo>
                    <a:lnTo>
                      <a:pt x="29975" y="7446"/>
                    </a:lnTo>
                    <a:lnTo>
                      <a:pt x="30303" y="7388"/>
                    </a:lnTo>
                    <a:lnTo>
                      <a:pt x="30612" y="7311"/>
                    </a:lnTo>
                    <a:lnTo>
                      <a:pt x="30920" y="7195"/>
                    </a:lnTo>
                    <a:lnTo>
                      <a:pt x="31113" y="7099"/>
                    </a:lnTo>
                    <a:lnTo>
                      <a:pt x="31306" y="6983"/>
                    </a:lnTo>
                    <a:lnTo>
                      <a:pt x="31518" y="6867"/>
                    </a:lnTo>
                    <a:lnTo>
                      <a:pt x="31692" y="6713"/>
                    </a:lnTo>
                    <a:lnTo>
                      <a:pt x="31865" y="6559"/>
                    </a:lnTo>
                    <a:lnTo>
                      <a:pt x="32000" y="6385"/>
                    </a:lnTo>
                    <a:lnTo>
                      <a:pt x="32116" y="6212"/>
                    </a:lnTo>
                    <a:lnTo>
                      <a:pt x="32193" y="5999"/>
                    </a:lnTo>
                    <a:lnTo>
                      <a:pt x="32213" y="5903"/>
                    </a:lnTo>
                    <a:lnTo>
                      <a:pt x="32232" y="5787"/>
                    </a:lnTo>
                    <a:lnTo>
                      <a:pt x="32232" y="5691"/>
                    </a:lnTo>
                    <a:lnTo>
                      <a:pt x="32213" y="5575"/>
                    </a:lnTo>
                    <a:lnTo>
                      <a:pt x="32174" y="5479"/>
                    </a:lnTo>
                    <a:lnTo>
                      <a:pt x="32135" y="5382"/>
                    </a:lnTo>
                    <a:lnTo>
                      <a:pt x="32020" y="5170"/>
                    </a:lnTo>
                    <a:lnTo>
                      <a:pt x="31885" y="5016"/>
                    </a:lnTo>
                    <a:lnTo>
                      <a:pt x="31750" y="4881"/>
                    </a:lnTo>
                    <a:lnTo>
                      <a:pt x="31576" y="4784"/>
                    </a:lnTo>
                    <a:lnTo>
                      <a:pt x="31402" y="4688"/>
                    </a:lnTo>
                    <a:lnTo>
                      <a:pt x="31229" y="4611"/>
                    </a:lnTo>
                    <a:lnTo>
                      <a:pt x="31055" y="4572"/>
                    </a:lnTo>
                    <a:lnTo>
                      <a:pt x="30727" y="4495"/>
                    </a:lnTo>
                    <a:lnTo>
                      <a:pt x="30399" y="4456"/>
                    </a:lnTo>
                    <a:lnTo>
                      <a:pt x="30052" y="4456"/>
                    </a:lnTo>
                    <a:lnTo>
                      <a:pt x="29705" y="4437"/>
                    </a:lnTo>
                    <a:lnTo>
                      <a:pt x="29377" y="4398"/>
                    </a:lnTo>
                    <a:lnTo>
                      <a:pt x="29146" y="4360"/>
                    </a:lnTo>
                    <a:lnTo>
                      <a:pt x="28953" y="4302"/>
                    </a:lnTo>
                    <a:lnTo>
                      <a:pt x="28741" y="4225"/>
                    </a:lnTo>
                    <a:lnTo>
                      <a:pt x="28548" y="4148"/>
                    </a:lnTo>
                    <a:lnTo>
                      <a:pt x="28162" y="3974"/>
                    </a:lnTo>
                    <a:lnTo>
                      <a:pt x="27795" y="3743"/>
                    </a:lnTo>
                    <a:lnTo>
                      <a:pt x="27448" y="3511"/>
                    </a:lnTo>
                    <a:lnTo>
                      <a:pt x="27140" y="3241"/>
                    </a:lnTo>
                    <a:lnTo>
                      <a:pt x="26831" y="2990"/>
                    </a:lnTo>
                    <a:lnTo>
                      <a:pt x="26561" y="2720"/>
                    </a:lnTo>
                    <a:lnTo>
                      <a:pt x="26040" y="2200"/>
                    </a:lnTo>
                    <a:lnTo>
                      <a:pt x="25558" y="1717"/>
                    </a:lnTo>
                    <a:lnTo>
                      <a:pt x="25076" y="1254"/>
                    </a:lnTo>
                    <a:lnTo>
                      <a:pt x="24806" y="1042"/>
                    </a:lnTo>
                    <a:lnTo>
                      <a:pt x="24536" y="830"/>
                    </a:lnTo>
                    <a:lnTo>
                      <a:pt x="24266" y="637"/>
                    </a:lnTo>
                    <a:lnTo>
                      <a:pt x="23976" y="444"/>
                    </a:lnTo>
                    <a:lnTo>
                      <a:pt x="23648" y="271"/>
                    </a:lnTo>
                    <a:lnTo>
                      <a:pt x="23321" y="136"/>
                    </a:lnTo>
                    <a:lnTo>
                      <a:pt x="22993" y="59"/>
                    </a:lnTo>
                    <a:lnTo>
                      <a:pt x="22684" y="20"/>
                    </a:lnTo>
                    <a:lnTo>
                      <a:pt x="22510" y="1"/>
                    </a:lnTo>
                    <a:close/>
                  </a:path>
                </a:pathLst>
              </a:custGeom>
              <a:gradFill>
                <a:gsLst>
                  <a:gs pos="0">
                    <a:schemeClr val="lt1"/>
                  </a:gs>
                  <a:gs pos="100000">
                    <a:srgbClr val="B6C9DB"/>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3"/>
              <p:cNvSpPr/>
              <p:nvPr/>
            </p:nvSpPr>
            <p:spPr>
              <a:xfrm>
                <a:off x="-1222125" y="353200"/>
                <a:ext cx="593150" cy="571950"/>
              </a:xfrm>
              <a:custGeom>
                <a:avLst/>
                <a:gdLst/>
                <a:ahLst/>
                <a:cxnLst/>
                <a:rect l="l" t="t" r="r" b="b"/>
                <a:pathLst>
                  <a:path w="23726" h="22878" extrusionOk="0">
                    <a:moveTo>
                      <a:pt x="12152" y="1"/>
                    </a:moveTo>
                    <a:lnTo>
                      <a:pt x="11940" y="39"/>
                    </a:lnTo>
                    <a:lnTo>
                      <a:pt x="11747" y="59"/>
                    </a:lnTo>
                    <a:lnTo>
                      <a:pt x="11535" y="117"/>
                    </a:lnTo>
                    <a:lnTo>
                      <a:pt x="11342" y="175"/>
                    </a:lnTo>
                    <a:lnTo>
                      <a:pt x="10937" y="329"/>
                    </a:lnTo>
                    <a:lnTo>
                      <a:pt x="10532" y="541"/>
                    </a:lnTo>
                    <a:lnTo>
                      <a:pt x="10127" y="792"/>
                    </a:lnTo>
                    <a:lnTo>
                      <a:pt x="9741" y="1081"/>
                    </a:lnTo>
                    <a:lnTo>
                      <a:pt x="9355" y="1390"/>
                    </a:lnTo>
                    <a:lnTo>
                      <a:pt x="8970" y="1718"/>
                    </a:lnTo>
                    <a:lnTo>
                      <a:pt x="8584" y="2084"/>
                    </a:lnTo>
                    <a:lnTo>
                      <a:pt x="8198" y="2451"/>
                    </a:lnTo>
                    <a:lnTo>
                      <a:pt x="7870" y="2817"/>
                    </a:lnTo>
                    <a:lnTo>
                      <a:pt x="7523" y="3184"/>
                    </a:lnTo>
                    <a:lnTo>
                      <a:pt x="6867" y="3955"/>
                    </a:lnTo>
                    <a:lnTo>
                      <a:pt x="6231" y="4746"/>
                    </a:lnTo>
                    <a:lnTo>
                      <a:pt x="5633" y="5595"/>
                    </a:lnTo>
                    <a:lnTo>
                      <a:pt x="5035" y="6463"/>
                    </a:lnTo>
                    <a:lnTo>
                      <a:pt x="4475" y="7350"/>
                    </a:lnTo>
                    <a:lnTo>
                      <a:pt x="3935" y="8276"/>
                    </a:lnTo>
                    <a:lnTo>
                      <a:pt x="3434" y="9221"/>
                    </a:lnTo>
                    <a:lnTo>
                      <a:pt x="2952" y="10166"/>
                    </a:lnTo>
                    <a:lnTo>
                      <a:pt x="2489" y="11130"/>
                    </a:lnTo>
                    <a:lnTo>
                      <a:pt x="2045" y="12095"/>
                    </a:lnTo>
                    <a:lnTo>
                      <a:pt x="1640" y="13078"/>
                    </a:lnTo>
                    <a:lnTo>
                      <a:pt x="1274" y="14043"/>
                    </a:lnTo>
                    <a:lnTo>
                      <a:pt x="926" y="15007"/>
                    </a:lnTo>
                    <a:lnTo>
                      <a:pt x="598" y="15972"/>
                    </a:lnTo>
                    <a:lnTo>
                      <a:pt x="309" y="16917"/>
                    </a:lnTo>
                    <a:lnTo>
                      <a:pt x="155" y="17476"/>
                    </a:lnTo>
                    <a:lnTo>
                      <a:pt x="97" y="17766"/>
                    </a:lnTo>
                    <a:lnTo>
                      <a:pt x="58" y="18055"/>
                    </a:lnTo>
                    <a:lnTo>
                      <a:pt x="20" y="18344"/>
                    </a:lnTo>
                    <a:lnTo>
                      <a:pt x="1" y="18634"/>
                    </a:lnTo>
                    <a:lnTo>
                      <a:pt x="1" y="18923"/>
                    </a:lnTo>
                    <a:lnTo>
                      <a:pt x="1" y="19193"/>
                    </a:lnTo>
                    <a:lnTo>
                      <a:pt x="39" y="19482"/>
                    </a:lnTo>
                    <a:lnTo>
                      <a:pt x="97" y="19733"/>
                    </a:lnTo>
                    <a:lnTo>
                      <a:pt x="174" y="20003"/>
                    </a:lnTo>
                    <a:lnTo>
                      <a:pt x="271" y="20235"/>
                    </a:lnTo>
                    <a:lnTo>
                      <a:pt x="406" y="20447"/>
                    </a:lnTo>
                    <a:lnTo>
                      <a:pt x="560" y="20659"/>
                    </a:lnTo>
                    <a:lnTo>
                      <a:pt x="753" y="20832"/>
                    </a:lnTo>
                    <a:lnTo>
                      <a:pt x="965" y="21006"/>
                    </a:lnTo>
                    <a:lnTo>
                      <a:pt x="1158" y="21103"/>
                    </a:lnTo>
                    <a:lnTo>
                      <a:pt x="1370" y="21180"/>
                    </a:lnTo>
                    <a:lnTo>
                      <a:pt x="1582" y="21238"/>
                    </a:lnTo>
                    <a:lnTo>
                      <a:pt x="1775" y="21276"/>
                    </a:lnTo>
                    <a:lnTo>
                      <a:pt x="2219" y="21276"/>
                    </a:lnTo>
                    <a:lnTo>
                      <a:pt x="2431" y="21238"/>
                    </a:lnTo>
                    <a:lnTo>
                      <a:pt x="2643" y="21199"/>
                    </a:lnTo>
                    <a:lnTo>
                      <a:pt x="2874" y="21141"/>
                    </a:lnTo>
                    <a:lnTo>
                      <a:pt x="3087" y="21064"/>
                    </a:lnTo>
                    <a:lnTo>
                      <a:pt x="3299" y="20967"/>
                    </a:lnTo>
                    <a:lnTo>
                      <a:pt x="3511" y="20871"/>
                    </a:lnTo>
                    <a:lnTo>
                      <a:pt x="3704" y="20755"/>
                    </a:lnTo>
                    <a:lnTo>
                      <a:pt x="3897" y="20640"/>
                    </a:lnTo>
                    <a:lnTo>
                      <a:pt x="4263" y="20370"/>
                    </a:lnTo>
                    <a:lnTo>
                      <a:pt x="4610" y="20080"/>
                    </a:lnTo>
                    <a:lnTo>
                      <a:pt x="4938" y="19772"/>
                    </a:lnTo>
                    <a:lnTo>
                      <a:pt x="5613" y="19174"/>
                    </a:lnTo>
                    <a:lnTo>
                      <a:pt x="5961" y="18884"/>
                    </a:lnTo>
                    <a:lnTo>
                      <a:pt x="6308" y="18614"/>
                    </a:lnTo>
                    <a:lnTo>
                      <a:pt x="6694" y="18383"/>
                    </a:lnTo>
                    <a:lnTo>
                      <a:pt x="6886" y="18286"/>
                    </a:lnTo>
                    <a:lnTo>
                      <a:pt x="7099" y="18190"/>
                    </a:lnTo>
                    <a:lnTo>
                      <a:pt x="7176" y="18614"/>
                    </a:lnTo>
                    <a:lnTo>
                      <a:pt x="7272" y="19058"/>
                    </a:lnTo>
                    <a:lnTo>
                      <a:pt x="7388" y="19482"/>
                    </a:lnTo>
                    <a:lnTo>
                      <a:pt x="7523" y="19907"/>
                    </a:lnTo>
                    <a:lnTo>
                      <a:pt x="7677" y="20312"/>
                    </a:lnTo>
                    <a:lnTo>
                      <a:pt x="7851" y="20717"/>
                    </a:lnTo>
                    <a:lnTo>
                      <a:pt x="8063" y="21083"/>
                    </a:lnTo>
                    <a:lnTo>
                      <a:pt x="8295" y="21450"/>
                    </a:lnTo>
                    <a:lnTo>
                      <a:pt x="8430" y="21623"/>
                    </a:lnTo>
                    <a:lnTo>
                      <a:pt x="8584" y="21797"/>
                    </a:lnTo>
                    <a:lnTo>
                      <a:pt x="8738" y="21951"/>
                    </a:lnTo>
                    <a:lnTo>
                      <a:pt x="8912" y="22106"/>
                    </a:lnTo>
                    <a:lnTo>
                      <a:pt x="9085" y="22241"/>
                    </a:lnTo>
                    <a:lnTo>
                      <a:pt x="9259" y="22376"/>
                    </a:lnTo>
                    <a:lnTo>
                      <a:pt x="9452" y="22491"/>
                    </a:lnTo>
                    <a:lnTo>
                      <a:pt x="9645" y="22588"/>
                    </a:lnTo>
                    <a:lnTo>
                      <a:pt x="9838" y="22665"/>
                    </a:lnTo>
                    <a:lnTo>
                      <a:pt x="10050" y="22742"/>
                    </a:lnTo>
                    <a:lnTo>
                      <a:pt x="10243" y="22800"/>
                    </a:lnTo>
                    <a:lnTo>
                      <a:pt x="10455" y="22858"/>
                    </a:lnTo>
                    <a:lnTo>
                      <a:pt x="10667" y="22877"/>
                    </a:lnTo>
                    <a:lnTo>
                      <a:pt x="11111" y="22877"/>
                    </a:lnTo>
                    <a:lnTo>
                      <a:pt x="11323" y="22838"/>
                    </a:lnTo>
                    <a:lnTo>
                      <a:pt x="11612" y="22761"/>
                    </a:lnTo>
                    <a:lnTo>
                      <a:pt x="11901" y="22665"/>
                    </a:lnTo>
                    <a:lnTo>
                      <a:pt x="12171" y="22530"/>
                    </a:lnTo>
                    <a:lnTo>
                      <a:pt x="12403" y="22356"/>
                    </a:lnTo>
                    <a:lnTo>
                      <a:pt x="12654" y="22163"/>
                    </a:lnTo>
                    <a:lnTo>
                      <a:pt x="12866" y="21970"/>
                    </a:lnTo>
                    <a:lnTo>
                      <a:pt x="13078" y="21739"/>
                    </a:lnTo>
                    <a:lnTo>
                      <a:pt x="13290" y="21508"/>
                    </a:lnTo>
                    <a:lnTo>
                      <a:pt x="13676" y="20987"/>
                    </a:lnTo>
                    <a:lnTo>
                      <a:pt x="14062" y="20466"/>
                    </a:lnTo>
                    <a:lnTo>
                      <a:pt x="14428" y="19926"/>
                    </a:lnTo>
                    <a:lnTo>
                      <a:pt x="14814" y="19424"/>
                    </a:lnTo>
                    <a:lnTo>
                      <a:pt x="14949" y="19251"/>
                    </a:lnTo>
                    <a:lnTo>
                      <a:pt x="15103" y="19097"/>
                    </a:lnTo>
                    <a:lnTo>
                      <a:pt x="15277" y="18961"/>
                    </a:lnTo>
                    <a:lnTo>
                      <a:pt x="15470" y="18846"/>
                    </a:lnTo>
                    <a:lnTo>
                      <a:pt x="15663" y="18749"/>
                    </a:lnTo>
                    <a:lnTo>
                      <a:pt x="15856" y="18711"/>
                    </a:lnTo>
                    <a:lnTo>
                      <a:pt x="15952" y="18691"/>
                    </a:lnTo>
                    <a:lnTo>
                      <a:pt x="16048" y="18691"/>
                    </a:lnTo>
                    <a:lnTo>
                      <a:pt x="16145" y="18711"/>
                    </a:lnTo>
                    <a:lnTo>
                      <a:pt x="16261" y="18749"/>
                    </a:lnTo>
                    <a:lnTo>
                      <a:pt x="16376" y="18807"/>
                    </a:lnTo>
                    <a:lnTo>
                      <a:pt x="16492" y="18884"/>
                    </a:lnTo>
                    <a:lnTo>
                      <a:pt x="16589" y="18981"/>
                    </a:lnTo>
                    <a:lnTo>
                      <a:pt x="16685" y="19097"/>
                    </a:lnTo>
                    <a:lnTo>
                      <a:pt x="16839" y="19328"/>
                    </a:lnTo>
                    <a:lnTo>
                      <a:pt x="17013" y="19579"/>
                    </a:lnTo>
                    <a:lnTo>
                      <a:pt x="17148" y="19772"/>
                    </a:lnTo>
                    <a:lnTo>
                      <a:pt x="17302" y="19964"/>
                    </a:lnTo>
                    <a:lnTo>
                      <a:pt x="17476" y="20138"/>
                    </a:lnTo>
                    <a:lnTo>
                      <a:pt x="17649" y="20312"/>
                    </a:lnTo>
                    <a:lnTo>
                      <a:pt x="17842" y="20466"/>
                    </a:lnTo>
                    <a:lnTo>
                      <a:pt x="18035" y="20601"/>
                    </a:lnTo>
                    <a:lnTo>
                      <a:pt x="18247" y="20736"/>
                    </a:lnTo>
                    <a:lnTo>
                      <a:pt x="18460" y="20852"/>
                    </a:lnTo>
                    <a:lnTo>
                      <a:pt x="18672" y="20948"/>
                    </a:lnTo>
                    <a:lnTo>
                      <a:pt x="18903" y="21025"/>
                    </a:lnTo>
                    <a:lnTo>
                      <a:pt x="19135" y="21103"/>
                    </a:lnTo>
                    <a:lnTo>
                      <a:pt x="19385" y="21160"/>
                    </a:lnTo>
                    <a:lnTo>
                      <a:pt x="19617" y="21199"/>
                    </a:lnTo>
                    <a:lnTo>
                      <a:pt x="19868" y="21218"/>
                    </a:lnTo>
                    <a:lnTo>
                      <a:pt x="20350" y="21218"/>
                    </a:lnTo>
                    <a:lnTo>
                      <a:pt x="20601" y="21180"/>
                    </a:lnTo>
                    <a:lnTo>
                      <a:pt x="20832" y="21141"/>
                    </a:lnTo>
                    <a:lnTo>
                      <a:pt x="21063" y="21083"/>
                    </a:lnTo>
                    <a:lnTo>
                      <a:pt x="21295" y="21006"/>
                    </a:lnTo>
                    <a:lnTo>
                      <a:pt x="21526" y="20910"/>
                    </a:lnTo>
                    <a:lnTo>
                      <a:pt x="21739" y="20794"/>
                    </a:lnTo>
                    <a:lnTo>
                      <a:pt x="21951" y="20678"/>
                    </a:lnTo>
                    <a:lnTo>
                      <a:pt x="22163" y="20543"/>
                    </a:lnTo>
                    <a:lnTo>
                      <a:pt x="22356" y="20389"/>
                    </a:lnTo>
                    <a:lnTo>
                      <a:pt x="22529" y="20235"/>
                    </a:lnTo>
                    <a:lnTo>
                      <a:pt x="22703" y="20061"/>
                    </a:lnTo>
                    <a:lnTo>
                      <a:pt x="22877" y="19868"/>
                    </a:lnTo>
                    <a:lnTo>
                      <a:pt x="23012" y="19675"/>
                    </a:lnTo>
                    <a:lnTo>
                      <a:pt x="23166" y="19482"/>
                    </a:lnTo>
                    <a:lnTo>
                      <a:pt x="23282" y="19270"/>
                    </a:lnTo>
                    <a:lnTo>
                      <a:pt x="23378" y="19058"/>
                    </a:lnTo>
                    <a:lnTo>
                      <a:pt x="23474" y="18846"/>
                    </a:lnTo>
                    <a:lnTo>
                      <a:pt x="23532" y="18653"/>
                    </a:lnTo>
                    <a:lnTo>
                      <a:pt x="23629" y="18248"/>
                    </a:lnTo>
                    <a:lnTo>
                      <a:pt x="23706" y="17843"/>
                    </a:lnTo>
                    <a:lnTo>
                      <a:pt x="23725" y="17418"/>
                    </a:lnTo>
                    <a:lnTo>
                      <a:pt x="23706" y="17013"/>
                    </a:lnTo>
                    <a:lnTo>
                      <a:pt x="23648" y="16589"/>
                    </a:lnTo>
                    <a:lnTo>
                      <a:pt x="23552" y="16184"/>
                    </a:lnTo>
                    <a:lnTo>
                      <a:pt x="23436" y="15760"/>
                    </a:lnTo>
                    <a:lnTo>
                      <a:pt x="23301" y="15355"/>
                    </a:lnTo>
                    <a:lnTo>
                      <a:pt x="23147" y="14930"/>
                    </a:lnTo>
                    <a:lnTo>
                      <a:pt x="22973" y="14525"/>
                    </a:lnTo>
                    <a:lnTo>
                      <a:pt x="22780" y="14120"/>
                    </a:lnTo>
                    <a:lnTo>
                      <a:pt x="22568" y="13734"/>
                    </a:lnTo>
                    <a:lnTo>
                      <a:pt x="22356" y="13349"/>
                    </a:lnTo>
                    <a:lnTo>
                      <a:pt x="21893" y="12577"/>
                    </a:lnTo>
                    <a:lnTo>
                      <a:pt x="21507" y="11921"/>
                    </a:lnTo>
                    <a:lnTo>
                      <a:pt x="21102" y="11227"/>
                    </a:lnTo>
                    <a:lnTo>
                      <a:pt x="20273" y="9742"/>
                    </a:lnTo>
                    <a:lnTo>
                      <a:pt x="19424" y="8179"/>
                    </a:lnTo>
                    <a:lnTo>
                      <a:pt x="18537" y="6578"/>
                    </a:lnTo>
                    <a:lnTo>
                      <a:pt x="18093" y="5787"/>
                    </a:lnTo>
                    <a:lnTo>
                      <a:pt x="17630" y="5016"/>
                    </a:lnTo>
                    <a:lnTo>
                      <a:pt x="17148" y="4264"/>
                    </a:lnTo>
                    <a:lnTo>
                      <a:pt x="16666" y="3550"/>
                    </a:lnTo>
                    <a:lnTo>
                      <a:pt x="16183" y="2856"/>
                    </a:lnTo>
                    <a:lnTo>
                      <a:pt x="15682" y="2219"/>
                    </a:lnTo>
                    <a:lnTo>
                      <a:pt x="15180" y="1621"/>
                    </a:lnTo>
                    <a:lnTo>
                      <a:pt x="14910" y="1332"/>
                    </a:lnTo>
                    <a:lnTo>
                      <a:pt x="14660" y="1081"/>
                    </a:lnTo>
                    <a:lnTo>
                      <a:pt x="14448" y="888"/>
                    </a:lnTo>
                    <a:lnTo>
                      <a:pt x="14235" y="715"/>
                    </a:lnTo>
                    <a:lnTo>
                      <a:pt x="14023" y="560"/>
                    </a:lnTo>
                    <a:lnTo>
                      <a:pt x="13811" y="425"/>
                    </a:lnTo>
                    <a:lnTo>
                      <a:pt x="13599" y="310"/>
                    </a:lnTo>
                    <a:lnTo>
                      <a:pt x="13406" y="213"/>
                    </a:lnTo>
                    <a:lnTo>
                      <a:pt x="13194" y="136"/>
                    </a:lnTo>
                    <a:lnTo>
                      <a:pt x="12982" y="78"/>
                    </a:lnTo>
                    <a:lnTo>
                      <a:pt x="12769" y="39"/>
                    </a:lnTo>
                    <a:lnTo>
                      <a:pt x="12557" y="20"/>
                    </a:lnTo>
                    <a:lnTo>
                      <a:pt x="12364" y="1"/>
                    </a:lnTo>
                    <a:close/>
                  </a:path>
                </a:pathLst>
              </a:custGeom>
              <a:gradFill>
                <a:gsLst>
                  <a:gs pos="0">
                    <a:srgbClr val="8CC396"/>
                  </a:gs>
                  <a:gs pos="100000">
                    <a:srgbClr val="4D7F56"/>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3"/>
              <p:cNvSpPr/>
              <p:nvPr/>
            </p:nvSpPr>
            <p:spPr>
              <a:xfrm>
                <a:off x="-1226950" y="712950"/>
                <a:ext cx="605675" cy="216050"/>
              </a:xfrm>
              <a:custGeom>
                <a:avLst/>
                <a:gdLst/>
                <a:ahLst/>
                <a:cxnLst/>
                <a:rect l="l" t="t" r="r" b="b"/>
                <a:pathLst>
                  <a:path w="24227" h="8642" extrusionOk="0">
                    <a:moveTo>
                      <a:pt x="7292" y="0"/>
                    </a:moveTo>
                    <a:lnTo>
                      <a:pt x="7002" y="58"/>
                    </a:lnTo>
                    <a:lnTo>
                      <a:pt x="6713" y="135"/>
                    </a:lnTo>
                    <a:lnTo>
                      <a:pt x="6424" y="251"/>
                    </a:lnTo>
                    <a:lnTo>
                      <a:pt x="6154" y="386"/>
                    </a:lnTo>
                    <a:lnTo>
                      <a:pt x="5903" y="540"/>
                    </a:lnTo>
                    <a:lnTo>
                      <a:pt x="5652" y="714"/>
                    </a:lnTo>
                    <a:lnTo>
                      <a:pt x="5170" y="1080"/>
                    </a:lnTo>
                    <a:lnTo>
                      <a:pt x="4958" y="1235"/>
                    </a:lnTo>
                    <a:lnTo>
                      <a:pt x="4726" y="1408"/>
                    </a:lnTo>
                    <a:lnTo>
                      <a:pt x="4495" y="1582"/>
                    </a:lnTo>
                    <a:lnTo>
                      <a:pt x="4225" y="1736"/>
                    </a:lnTo>
                    <a:lnTo>
                      <a:pt x="3935" y="1871"/>
                    </a:lnTo>
                    <a:lnTo>
                      <a:pt x="3627" y="1987"/>
                    </a:lnTo>
                    <a:lnTo>
                      <a:pt x="3492" y="2025"/>
                    </a:lnTo>
                    <a:lnTo>
                      <a:pt x="3338" y="2045"/>
                    </a:lnTo>
                    <a:lnTo>
                      <a:pt x="3164" y="2064"/>
                    </a:lnTo>
                    <a:lnTo>
                      <a:pt x="2855" y="2064"/>
                    </a:lnTo>
                    <a:lnTo>
                      <a:pt x="2701" y="2025"/>
                    </a:lnTo>
                    <a:lnTo>
                      <a:pt x="2450" y="1948"/>
                    </a:lnTo>
                    <a:lnTo>
                      <a:pt x="2257" y="1890"/>
                    </a:lnTo>
                    <a:lnTo>
                      <a:pt x="2064" y="1852"/>
                    </a:lnTo>
                    <a:lnTo>
                      <a:pt x="1910" y="1833"/>
                    </a:lnTo>
                    <a:lnTo>
                      <a:pt x="1775" y="1833"/>
                    </a:lnTo>
                    <a:lnTo>
                      <a:pt x="1621" y="1852"/>
                    </a:lnTo>
                    <a:lnTo>
                      <a:pt x="1486" y="1871"/>
                    </a:lnTo>
                    <a:lnTo>
                      <a:pt x="1351" y="1929"/>
                    </a:lnTo>
                    <a:lnTo>
                      <a:pt x="1216" y="1987"/>
                    </a:lnTo>
                    <a:lnTo>
                      <a:pt x="1100" y="2045"/>
                    </a:lnTo>
                    <a:lnTo>
                      <a:pt x="965" y="2122"/>
                    </a:lnTo>
                    <a:lnTo>
                      <a:pt x="753" y="2315"/>
                    </a:lnTo>
                    <a:lnTo>
                      <a:pt x="560" y="2527"/>
                    </a:lnTo>
                    <a:lnTo>
                      <a:pt x="386" y="2778"/>
                    </a:lnTo>
                    <a:lnTo>
                      <a:pt x="271" y="3028"/>
                    </a:lnTo>
                    <a:lnTo>
                      <a:pt x="174" y="3260"/>
                    </a:lnTo>
                    <a:lnTo>
                      <a:pt x="116" y="3511"/>
                    </a:lnTo>
                    <a:lnTo>
                      <a:pt x="58" y="3761"/>
                    </a:lnTo>
                    <a:lnTo>
                      <a:pt x="20" y="4012"/>
                    </a:lnTo>
                    <a:lnTo>
                      <a:pt x="1" y="4282"/>
                    </a:lnTo>
                    <a:lnTo>
                      <a:pt x="1" y="4533"/>
                    </a:lnTo>
                    <a:lnTo>
                      <a:pt x="20" y="4803"/>
                    </a:lnTo>
                    <a:lnTo>
                      <a:pt x="58" y="5073"/>
                    </a:lnTo>
                    <a:lnTo>
                      <a:pt x="116" y="5324"/>
                    </a:lnTo>
                    <a:lnTo>
                      <a:pt x="174" y="5555"/>
                    </a:lnTo>
                    <a:lnTo>
                      <a:pt x="290" y="5806"/>
                    </a:lnTo>
                    <a:lnTo>
                      <a:pt x="406" y="6018"/>
                    </a:lnTo>
                    <a:lnTo>
                      <a:pt x="541" y="6230"/>
                    </a:lnTo>
                    <a:lnTo>
                      <a:pt x="695" y="6423"/>
                    </a:lnTo>
                    <a:lnTo>
                      <a:pt x="888" y="6577"/>
                    </a:lnTo>
                    <a:lnTo>
                      <a:pt x="1081" y="6732"/>
                    </a:lnTo>
                    <a:lnTo>
                      <a:pt x="1293" y="6848"/>
                    </a:lnTo>
                    <a:lnTo>
                      <a:pt x="1524" y="6925"/>
                    </a:lnTo>
                    <a:lnTo>
                      <a:pt x="1737" y="7002"/>
                    </a:lnTo>
                    <a:lnTo>
                      <a:pt x="1968" y="7021"/>
                    </a:lnTo>
                    <a:lnTo>
                      <a:pt x="2200" y="7040"/>
                    </a:lnTo>
                    <a:lnTo>
                      <a:pt x="2412" y="7040"/>
                    </a:lnTo>
                    <a:lnTo>
                      <a:pt x="2643" y="7002"/>
                    </a:lnTo>
                    <a:lnTo>
                      <a:pt x="2875" y="6963"/>
                    </a:lnTo>
                    <a:lnTo>
                      <a:pt x="3106" y="6886"/>
                    </a:lnTo>
                    <a:lnTo>
                      <a:pt x="3338" y="6809"/>
                    </a:lnTo>
                    <a:lnTo>
                      <a:pt x="3550" y="6713"/>
                    </a:lnTo>
                    <a:lnTo>
                      <a:pt x="3762" y="6616"/>
                    </a:lnTo>
                    <a:lnTo>
                      <a:pt x="3974" y="6500"/>
                    </a:lnTo>
                    <a:lnTo>
                      <a:pt x="4167" y="6365"/>
                    </a:lnTo>
                    <a:lnTo>
                      <a:pt x="4553" y="6095"/>
                    </a:lnTo>
                    <a:lnTo>
                      <a:pt x="4977" y="5729"/>
                    </a:lnTo>
                    <a:lnTo>
                      <a:pt x="5401" y="5343"/>
                    </a:lnTo>
                    <a:lnTo>
                      <a:pt x="5826" y="4957"/>
                    </a:lnTo>
                    <a:lnTo>
                      <a:pt x="6250" y="4591"/>
                    </a:lnTo>
                    <a:lnTo>
                      <a:pt x="6482" y="4417"/>
                    </a:lnTo>
                    <a:lnTo>
                      <a:pt x="6694" y="4263"/>
                    </a:lnTo>
                    <a:lnTo>
                      <a:pt x="6925" y="4128"/>
                    </a:lnTo>
                    <a:lnTo>
                      <a:pt x="7176" y="4012"/>
                    </a:lnTo>
                    <a:lnTo>
                      <a:pt x="7272" y="4417"/>
                    </a:lnTo>
                    <a:lnTo>
                      <a:pt x="7369" y="4822"/>
                    </a:lnTo>
                    <a:lnTo>
                      <a:pt x="7465" y="5247"/>
                    </a:lnTo>
                    <a:lnTo>
                      <a:pt x="7600" y="5652"/>
                    </a:lnTo>
                    <a:lnTo>
                      <a:pt x="7755" y="6037"/>
                    </a:lnTo>
                    <a:lnTo>
                      <a:pt x="7928" y="6423"/>
                    </a:lnTo>
                    <a:lnTo>
                      <a:pt x="8140" y="6790"/>
                    </a:lnTo>
                    <a:lnTo>
                      <a:pt x="8372" y="7156"/>
                    </a:lnTo>
                    <a:lnTo>
                      <a:pt x="8642" y="7484"/>
                    </a:lnTo>
                    <a:lnTo>
                      <a:pt x="8950" y="7773"/>
                    </a:lnTo>
                    <a:lnTo>
                      <a:pt x="9278" y="8024"/>
                    </a:lnTo>
                    <a:lnTo>
                      <a:pt x="9606" y="8256"/>
                    </a:lnTo>
                    <a:lnTo>
                      <a:pt x="9973" y="8410"/>
                    </a:lnTo>
                    <a:lnTo>
                      <a:pt x="10146" y="8487"/>
                    </a:lnTo>
                    <a:lnTo>
                      <a:pt x="10320" y="8545"/>
                    </a:lnTo>
                    <a:lnTo>
                      <a:pt x="10513" y="8583"/>
                    </a:lnTo>
                    <a:lnTo>
                      <a:pt x="10686" y="8622"/>
                    </a:lnTo>
                    <a:lnTo>
                      <a:pt x="10879" y="8641"/>
                    </a:lnTo>
                    <a:lnTo>
                      <a:pt x="11072" y="8641"/>
                    </a:lnTo>
                    <a:lnTo>
                      <a:pt x="11304" y="8622"/>
                    </a:lnTo>
                    <a:lnTo>
                      <a:pt x="11535" y="8603"/>
                    </a:lnTo>
                    <a:lnTo>
                      <a:pt x="11786" y="8545"/>
                    </a:lnTo>
                    <a:lnTo>
                      <a:pt x="11998" y="8468"/>
                    </a:lnTo>
                    <a:lnTo>
                      <a:pt x="12229" y="8371"/>
                    </a:lnTo>
                    <a:lnTo>
                      <a:pt x="12422" y="8256"/>
                    </a:lnTo>
                    <a:lnTo>
                      <a:pt x="12635" y="8121"/>
                    </a:lnTo>
                    <a:lnTo>
                      <a:pt x="12808" y="7986"/>
                    </a:lnTo>
                    <a:lnTo>
                      <a:pt x="13001" y="7831"/>
                    </a:lnTo>
                    <a:lnTo>
                      <a:pt x="13175" y="7677"/>
                    </a:lnTo>
                    <a:lnTo>
                      <a:pt x="13503" y="7310"/>
                    </a:lnTo>
                    <a:lnTo>
                      <a:pt x="13811" y="6925"/>
                    </a:lnTo>
                    <a:lnTo>
                      <a:pt x="14100" y="6520"/>
                    </a:lnTo>
                    <a:lnTo>
                      <a:pt x="14390" y="6115"/>
                    </a:lnTo>
                    <a:lnTo>
                      <a:pt x="14756" y="5613"/>
                    </a:lnTo>
                    <a:lnTo>
                      <a:pt x="15123" y="5112"/>
                    </a:lnTo>
                    <a:lnTo>
                      <a:pt x="15316" y="4899"/>
                    </a:lnTo>
                    <a:lnTo>
                      <a:pt x="15451" y="4784"/>
                    </a:lnTo>
                    <a:lnTo>
                      <a:pt x="15605" y="4649"/>
                    </a:lnTo>
                    <a:lnTo>
                      <a:pt x="15798" y="4533"/>
                    </a:lnTo>
                    <a:lnTo>
                      <a:pt x="15991" y="4475"/>
                    </a:lnTo>
                    <a:lnTo>
                      <a:pt x="16087" y="4456"/>
                    </a:lnTo>
                    <a:lnTo>
                      <a:pt x="16299" y="4456"/>
                    </a:lnTo>
                    <a:lnTo>
                      <a:pt x="16396" y="4494"/>
                    </a:lnTo>
                    <a:lnTo>
                      <a:pt x="16492" y="4533"/>
                    </a:lnTo>
                    <a:lnTo>
                      <a:pt x="16569" y="4591"/>
                    </a:lnTo>
                    <a:lnTo>
                      <a:pt x="16724" y="4745"/>
                    </a:lnTo>
                    <a:lnTo>
                      <a:pt x="16859" y="4919"/>
                    </a:lnTo>
                    <a:lnTo>
                      <a:pt x="16974" y="5112"/>
                    </a:lnTo>
                    <a:lnTo>
                      <a:pt x="17071" y="5266"/>
                    </a:lnTo>
                    <a:lnTo>
                      <a:pt x="17225" y="5478"/>
                    </a:lnTo>
                    <a:lnTo>
                      <a:pt x="17379" y="5671"/>
                    </a:lnTo>
                    <a:lnTo>
                      <a:pt x="17553" y="5845"/>
                    </a:lnTo>
                    <a:lnTo>
                      <a:pt x="17746" y="6018"/>
                    </a:lnTo>
                    <a:lnTo>
                      <a:pt x="17939" y="6192"/>
                    </a:lnTo>
                    <a:lnTo>
                      <a:pt x="18151" y="6327"/>
                    </a:lnTo>
                    <a:lnTo>
                      <a:pt x="18363" y="6462"/>
                    </a:lnTo>
                    <a:lnTo>
                      <a:pt x="18595" y="6577"/>
                    </a:lnTo>
                    <a:lnTo>
                      <a:pt x="18826" y="6693"/>
                    </a:lnTo>
                    <a:lnTo>
                      <a:pt x="19058" y="6770"/>
                    </a:lnTo>
                    <a:lnTo>
                      <a:pt x="19308" y="6848"/>
                    </a:lnTo>
                    <a:lnTo>
                      <a:pt x="19559" y="6905"/>
                    </a:lnTo>
                    <a:lnTo>
                      <a:pt x="19791" y="6944"/>
                    </a:lnTo>
                    <a:lnTo>
                      <a:pt x="20061" y="6963"/>
                    </a:lnTo>
                    <a:lnTo>
                      <a:pt x="20311" y="6983"/>
                    </a:lnTo>
                    <a:lnTo>
                      <a:pt x="20562" y="6963"/>
                    </a:lnTo>
                    <a:lnTo>
                      <a:pt x="20813" y="6925"/>
                    </a:lnTo>
                    <a:lnTo>
                      <a:pt x="21064" y="6886"/>
                    </a:lnTo>
                    <a:lnTo>
                      <a:pt x="21295" y="6828"/>
                    </a:lnTo>
                    <a:lnTo>
                      <a:pt x="21546" y="6732"/>
                    </a:lnTo>
                    <a:lnTo>
                      <a:pt x="21777" y="6635"/>
                    </a:lnTo>
                    <a:lnTo>
                      <a:pt x="22009" y="6539"/>
                    </a:lnTo>
                    <a:lnTo>
                      <a:pt x="22221" y="6404"/>
                    </a:lnTo>
                    <a:lnTo>
                      <a:pt x="22433" y="6269"/>
                    </a:lnTo>
                    <a:lnTo>
                      <a:pt x="22626" y="6115"/>
                    </a:lnTo>
                    <a:lnTo>
                      <a:pt x="22819" y="5941"/>
                    </a:lnTo>
                    <a:lnTo>
                      <a:pt x="23012" y="5767"/>
                    </a:lnTo>
                    <a:lnTo>
                      <a:pt x="23166" y="5574"/>
                    </a:lnTo>
                    <a:lnTo>
                      <a:pt x="23340" y="5382"/>
                    </a:lnTo>
                    <a:lnTo>
                      <a:pt x="23475" y="5169"/>
                    </a:lnTo>
                    <a:lnTo>
                      <a:pt x="23590" y="4938"/>
                    </a:lnTo>
                    <a:lnTo>
                      <a:pt x="23706" y="4726"/>
                    </a:lnTo>
                    <a:lnTo>
                      <a:pt x="23822" y="4456"/>
                    </a:lnTo>
                    <a:lnTo>
                      <a:pt x="23957" y="4089"/>
                    </a:lnTo>
                    <a:lnTo>
                      <a:pt x="24092" y="3684"/>
                    </a:lnTo>
                    <a:lnTo>
                      <a:pt x="24150" y="3453"/>
                    </a:lnTo>
                    <a:lnTo>
                      <a:pt x="24188" y="3241"/>
                    </a:lnTo>
                    <a:lnTo>
                      <a:pt x="24208" y="3009"/>
                    </a:lnTo>
                    <a:lnTo>
                      <a:pt x="24227" y="2797"/>
                    </a:lnTo>
                    <a:lnTo>
                      <a:pt x="24208" y="2585"/>
                    </a:lnTo>
                    <a:lnTo>
                      <a:pt x="24150" y="2373"/>
                    </a:lnTo>
                    <a:lnTo>
                      <a:pt x="24073" y="2180"/>
                    </a:lnTo>
                    <a:lnTo>
                      <a:pt x="23957" y="2006"/>
                    </a:lnTo>
                    <a:lnTo>
                      <a:pt x="23803" y="1871"/>
                    </a:lnTo>
                    <a:lnTo>
                      <a:pt x="23725" y="1794"/>
                    </a:lnTo>
                    <a:lnTo>
                      <a:pt x="23610" y="1736"/>
                    </a:lnTo>
                    <a:lnTo>
                      <a:pt x="23243" y="1562"/>
                    </a:lnTo>
                    <a:lnTo>
                      <a:pt x="23050" y="1485"/>
                    </a:lnTo>
                    <a:lnTo>
                      <a:pt x="22857" y="1427"/>
                    </a:lnTo>
                    <a:lnTo>
                      <a:pt x="22664" y="1427"/>
                    </a:lnTo>
                    <a:lnTo>
                      <a:pt x="22472" y="1447"/>
                    </a:lnTo>
                    <a:lnTo>
                      <a:pt x="22259" y="1524"/>
                    </a:lnTo>
                    <a:lnTo>
                      <a:pt x="22047" y="1640"/>
                    </a:lnTo>
                    <a:lnTo>
                      <a:pt x="21816" y="1794"/>
                    </a:lnTo>
                    <a:lnTo>
                      <a:pt x="21604" y="1968"/>
                    </a:lnTo>
                    <a:lnTo>
                      <a:pt x="21179" y="2334"/>
                    </a:lnTo>
                    <a:lnTo>
                      <a:pt x="20909" y="2585"/>
                    </a:lnTo>
                    <a:lnTo>
                      <a:pt x="20639" y="2816"/>
                    </a:lnTo>
                    <a:lnTo>
                      <a:pt x="20466" y="2951"/>
                    </a:lnTo>
                    <a:lnTo>
                      <a:pt x="20273" y="3067"/>
                    </a:lnTo>
                    <a:lnTo>
                      <a:pt x="20080" y="3183"/>
                    </a:lnTo>
                    <a:lnTo>
                      <a:pt x="19868" y="3279"/>
                    </a:lnTo>
                    <a:lnTo>
                      <a:pt x="19636" y="3356"/>
                    </a:lnTo>
                    <a:lnTo>
                      <a:pt x="19405" y="3395"/>
                    </a:lnTo>
                    <a:lnTo>
                      <a:pt x="19173" y="3414"/>
                    </a:lnTo>
                    <a:lnTo>
                      <a:pt x="18942" y="3376"/>
                    </a:lnTo>
                    <a:lnTo>
                      <a:pt x="18826" y="3337"/>
                    </a:lnTo>
                    <a:lnTo>
                      <a:pt x="18691" y="3298"/>
                    </a:lnTo>
                    <a:lnTo>
                      <a:pt x="18460" y="3183"/>
                    </a:lnTo>
                    <a:lnTo>
                      <a:pt x="18247" y="3028"/>
                    </a:lnTo>
                    <a:lnTo>
                      <a:pt x="18016" y="2874"/>
                    </a:lnTo>
                    <a:lnTo>
                      <a:pt x="17765" y="2681"/>
                    </a:lnTo>
                    <a:lnTo>
                      <a:pt x="17495" y="2508"/>
                    </a:lnTo>
                    <a:lnTo>
                      <a:pt x="17341" y="2430"/>
                    </a:lnTo>
                    <a:lnTo>
                      <a:pt x="17206" y="2373"/>
                    </a:lnTo>
                    <a:lnTo>
                      <a:pt x="17052" y="2334"/>
                    </a:lnTo>
                    <a:lnTo>
                      <a:pt x="16897" y="2295"/>
                    </a:lnTo>
                    <a:lnTo>
                      <a:pt x="16685" y="2276"/>
                    </a:lnTo>
                    <a:lnTo>
                      <a:pt x="16492" y="2276"/>
                    </a:lnTo>
                    <a:lnTo>
                      <a:pt x="16126" y="2334"/>
                    </a:lnTo>
                    <a:lnTo>
                      <a:pt x="15644" y="2411"/>
                    </a:lnTo>
                    <a:lnTo>
                      <a:pt x="15161" y="2527"/>
                    </a:lnTo>
                    <a:lnTo>
                      <a:pt x="14679" y="2662"/>
                    </a:lnTo>
                    <a:lnTo>
                      <a:pt x="14197" y="2797"/>
                    </a:lnTo>
                    <a:lnTo>
                      <a:pt x="13985" y="2874"/>
                    </a:lnTo>
                    <a:lnTo>
                      <a:pt x="13271" y="3106"/>
                    </a:lnTo>
                    <a:lnTo>
                      <a:pt x="12924" y="3202"/>
                    </a:lnTo>
                    <a:lnTo>
                      <a:pt x="12577" y="3279"/>
                    </a:lnTo>
                    <a:lnTo>
                      <a:pt x="12229" y="3298"/>
                    </a:lnTo>
                    <a:lnTo>
                      <a:pt x="12075" y="3298"/>
                    </a:lnTo>
                    <a:lnTo>
                      <a:pt x="11902" y="3279"/>
                    </a:lnTo>
                    <a:lnTo>
                      <a:pt x="11747" y="3260"/>
                    </a:lnTo>
                    <a:lnTo>
                      <a:pt x="11593" y="3202"/>
                    </a:lnTo>
                    <a:lnTo>
                      <a:pt x="11439" y="3144"/>
                    </a:lnTo>
                    <a:lnTo>
                      <a:pt x="11304" y="3067"/>
                    </a:lnTo>
                    <a:lnTo>
                      <a:pt x="11149" y="2971"/>
                    </a:lnTo>
                    <a:lnTo>
                      <a:pt x="11034" y="2874"/>
                    </a:lnTo>
                    <a:lnTo>
                      <a:pt x="10918" y="2739"/>
                    </a:lnTo>
                    <a:lnTo>
                      <a:pt x="10802" y="2623"/>
                    </a:lnTo>
                    <a:lnTo>
                      <a:pt x="10590" y="2334"/>
                    </a:lnTo>
                    <a:lnTo>
                      <a:pt x="10397" y="2045"/>
                    </a:lnTo>
                    <a:lnTo>
                      <a:pt x="10262" y="1813"/>
                    </a:lnTo>
                    <a:lnTo>
                      <a:pt x="10069" y="1562"/>
                    </a:lnTo>
                    <a:lnTo>
                      <a:pt x="9838" y="1273"/>
                    </a:lnTo>
                    <a:lnTo>
                      <a:pt x="9548" y="945"/>
                    </a:lnTo>
                    <a:lnTo>
                      <a:pt x="9375" y="791"/>
                    </a:lnTo>
                    <a:lnTo>
                      <a:pt x="9182" y="637"/>
                    </a:lnTo>
                    <a:lnTo>
                      <a:pt x="8989" y="502"/>
                    </a:lnTo>
                    <a:lnTo>
                      <a:pt x="8777" y="367"/>
                    </a:lnTo>
                    <a:lnTo>
                      <a:pt x="8565" y="251"/>
                    </a:lnTo>
                    <a:lnTo>
                      <a:pt x="8333" y="154"/>
                    </a:lnTo>
                    <a:lnTo>
                      <a:pt x="8082" y="77"/>
                    </a:lnTo>
                    <a:lnTo>
                      <a:pt x="7832" y="19"/>
                    </a:lnTo>
                    <a:lnTo>
                      <a:pt x="7562" y="0"/>
                    </a:lnTo>
                    <a:close/>
                  </a:path>
                </a:pathLst>
              </a:custGeom>
              <a:gradFill>
                <a:gsLst>
                  <a:gs pos="0">
                    <a:schemeClr val="lt1"/>
                  </a:gs>
                  <a:gs pos="100000">
                    <a:srgbClr val="B6C9DB"/>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3"/>
              <p:cNvSpPr/>
              <p:nvPr/>
            </p:nvSpPr>
            <p:spPr>
              <a:xfrm>
                <a:off x="-1147875" y="144425"/>
                <a:ext cx="451375" cy="435450"/>
              </a:xfrm>
              <a:custGeom>
                <a:avLst/>
                <a:gdLst/>
                <a:ahLst/>
                <a:cxnLst/>
                <a:rect l="l" t="t" r="r" b="b"/>
                <a:pathLst>
                  <a:path w="18055" h="17418" extrusionOk="0">
                    <a:moveTo>
                      <a:pt x="9259" y="0"/>
                    </a:moveTo>
                    <a:lnTo>
                      <a:pt x="8951" y="39"/>
                    </a:lnTo>
                    <a:lnTo>
                      <a:pt x="8642" y="135"/>
                    </a:lnTo>
                    <a:lnTo>
                      <a:pt x="8334" y="251"/>
                    </a:lnTo>
                    <a:lnTo>
                      <a:pt x="8025" y="405"/>
                    </a:lnTo>
                    <a:lnTo>
                      <a:pt x="7716" y="598"/>
                    </a:lnTo>
                    <a:lnTo>
                      <a:pt x="7427" y="810"/>
                    </a:lnTo>
                    <a:lnTo>
                      <a:pt x="7118" y="1061"/>
                    </a:lnTo>
                    <a:lnTo>
                      <a:pt x="6829" y="1312"/>
                    </a:lnTo>
                    <a:lnTo>
                      <a:pt x="6540" y="1582"/>
                    </a:lnTo>
                    <a:lnTo>
                      <a:pt x="6250" y="1871"/>
                    </a:lnTo>
                    <a:lnTo>
                      <a:pt x="5730" y="2411"/>
                    </a:lnTo>
                    <a:lnTo>
                      <a:pt x="5228" y="3009"/>
                    </a:lnTo>
                    <a:lnTo>
                      <a:pt x="4746" y="3607"/>
                    </a:lnTo>
                    <a:lnTo>
                      <a:pt x="4283" y="4243"/>
                    </a:lnTo>
                    <a:lnTo>
                      <a:pt x="3839" y="4919"/>
                    </a:lnTo>
                    <a:lnTo>
                      <a:pt x="3415" y="5594"/>
                    </a:lnTo>
                    <a:lnTo>
                      <a:pt x="3010" y="6288"/>
                    </a:lnTo>
                    <a:lnTo>
                      <a:pt x="2624" y="7002"/>
                    </a:lnTo>
                    <a:lnTo>
                      <a:pt x="2258" y="7735"/>
                    </a:lnTo>
                    <a:lnTo>
                      <a:pt x="1910" y="8468"/>
                    </a:lnTo>
                    <a:lnTo>
                      <a:pt x="1563" y="9201"/>
                    </a:lnTo>
                    <a:lnTo>
                      <a:pt x="1255" y="9953"/>
                    </a:lnTo>
                    <a:lnTo>
                      <a:pt x="985" y="10686"/>
                    </a:lnTo>
                    <a:lnTo>
                      <a:pt x="715" y="11419"/>
                    </a:lnTo>
                    <a:lnTo>
                      <a:pt x="464" y="12152"/>
                    </a:lnTo>
                    <a:lnTo>
                      <a:pt x="252" y="12865"/>
                    </a:lnTo>
                    <a:lnTo>
                      <a:pt x="136" y="13290"/>
                    </a:lnTo>
                    <a:lnTo>
                      <a:pt x="59" y="13733"/>
                    </a:lnTo>
                    <a:lnTo>
                      <a:pt x="1" y="14177"/>
                    </a:lnTo>
                    <a:lnTo>
                      <a:pt x="1" y="14389"/>
                    </a:lnTo>
                    <a:lnTo>
                      <a:pt x="20" y="14601"/>
                    </a:lnTo>
                    <a:lnTo>
                      <a:pt x="40" y="14814"/>
                    </a:lnTo>
                    <a:lnTo>
                      <a:pt x="78" y="15026"/>
                    </a:lnTo>
                    <a:lnTo>
                      <a:pt x="136" y="15219"/>
                    </a:lnTo>
                    <a:lnTo>
                      <a:pt x="213" y="15392"/>
                    </a:lnTo>
                    <a:lnTo>
                      <a:pt x="310" y="15566"/>
                    </a:lnTo>
                    <a:lnTo>
                      <a:pt x="445" y="15720"/>
                    </a:lnTo>
                    <a:lnTo>
                      <a:pt x="580" y="15855"/>
                    </a:lnTo>
                    <a:lnTo>
                      <a:pt x="753" y="15971"/>
                    </a:lnTo>
                    <a:lnTo>
                      <a:pt x="888" y="16067"/>
                    </a:lnTo>
                    <a:lnTo>
                      <a:pt x="1042" y="16125"/>
                    </a:lnTo>
                    <a:lnTo>
                      <a:pt x="1216" y="16164"/>
                    </a:lnTo>
                    <a:lnTo>
                      <a:pt x="1370" y="16183"/>
                    </a:lnTo>
                    <a:lnTo>
                      <a:pt x="1525" y="16202"/>
                    </a:lnTo>
                    <a:lnTo>
                      <a:pt x="1698" y="16183"/>
                    </a:lnTo>
                    <a:lnTo>
                      <a:pt x="1853" y="16164"/>
                    </a:lnTo>
                    <a:lnTo>
                      <a:pt x="2026" y="16125"/>
                    </a:lnTo>
                    <a:lnTo>
                      <a:pt x="2354" y="16029"/>
                    </a:lnTo>
                    <a:lnTo>
                      <a:pt x="2682" y="15874"/>
                    </a:lnTo>
                    <a:lnTo>
                      <a:pt x="2971" y="15701"/>
                    </a:lnTo>
                    <a:lnTo>
                      <a:pt x="3261" y="15489"/>
                    </a:lnTo>
                    <a:lnTo>
                      <a:pt x="3511" y="15276"/>
                    </a:lnTo>
                    <a:lnTo>
                      <a:pt x="3781" y="15045"/>
                    </a:lnTo>
                    <a:lnTo>
                      <a:pt x="4283" y="14582"/>
                    </a:lnTo>
                    <a:lnTo>
                      <a:pt x="4553" y="14370"/>
                    </a:lnTo>
                    <a:lnTo>
                      <a:pt x="4823" y="14158"/>
                    </a:lnTo>
                    <a:lnTo>
                      <a:pt x="5093" y="13984"/>
                    </a:lnTo>
                    <a:lnTo>
                      <a:pt x="5402" y="13849"/>
                    </a:lnTo>
                    <a:lnTo>
                      <a:pt x="5537" y="14505"/>
                    </a:lnTo>
                    <a:lnTo>
                      <a:pt x="5633" y="14814"/>
                    </a:lnTo>
                    <a:lnTo>
                      <a:pt x="5730" y="15141"/>
                    </a:lnTo>
                    <a:lnTo>
                      <a:pt x="5845" y="15450"/>
                    </a:lnTo>
                    <a:lnTo>
                      <a:pt x="5980" y="15759"/>
                    </a:lnTo>
                    <a:lnTo>
                      <a:pt x="6135" y="16048"/>
                    </a:lnTo>
                    <a:lnTo>
                      <a:pt x="6328" y="16318"/>
                    </a:lnTo>
                    <a:lnTo>
                      <a:pt x="6540" y="16588"/>
                    </a:lnTo>
                    <a:lnTo>
                      <a:pt x="6790" y="16820"/>
                    </a:lnTo>
                    <a:lnTo>
                      <a:pt x="7060" y="17012"/>
                    </a:lnTo>
                    <a:lnTo>
                      <a:pt x="7350" y="17186"/>
                    </a:lnTo>
                    <a:lnTo>
                      <a:pt x="7504" y="17244"/>
                    </a:lnTo>
                    <a:lnTo>
                      <a:pt x="7658" y="17302"/>
                    </a:lnTo>
                    <a:lnTo>
                      <a:pt x="7813" y="17360"/>
                    </a:lnTo>
                    <a:lnTo>
                      <a:pt x="7967" y="17379"/>
                    </a:lnTo>
                    <a:lnTo>
                      <a:pt x="8141" y="17398"/>
                    </a:lnTo>
                    <a:lnTo>
                      <a:pt x="8295" y="17417"/>
                    </a:lnTo>
                    <a:lnTo>
                      <a:pt x="8469" y="17398"/>
                    </a:lnTo>
                    <a:lnTo>
                      <a:pt x="8623" y="17379"/>
                    </a:lnTo>
                    <a:lnTo>
                      <a:pt x="8854" y="17321"/>
                    </a:lnTo>
                    <a:lnTo>
                      <a:pt x="9066" y="17244"/>
                    </a:lnTo>
                    <a:lnTo>
                      <a:pt x="9259" y="17128"/>
                    </a:lnTo>
                    <a:lnTo>
                      <a:pt x="9452" y="17012"/>
                    </a:lnTo>
                    <a:lnTo>
                      <a:pt x="9626" y="16877"/>
                    </a:lnTo>
                    <a:lnTo>
                      <a:pt x="9799" y="16704"/>
                    </a:lnTo>
                    <a:lnTo>
                      <a:pt x="9973" y="16550"/>
                    </a:lnTo>
                    <a:lnTo>
                      <a:pt x="10127" y="16357"/>
                    </a:lnTo>
                    <a:lnTo>
                      <a:pt x="10417" y="15971"/>
                    </a:lnTo>
                    <a:lnTo>
                      <a:pt x="10706" y="15566"/>
                    </a:lnTo>
                    <a:lnTo>
                      <a:pt x="10995" y="15161"/>
                    </a:lnTo>
                    <a:lnTo>
                      <a:pt x="11285" y="14775"/>
                    </a:lnTo>
                    <a:lnTo>
                      <a:pt x="11381" y="14659"/>
                    </a:lnTo>
                    <a:lnTo>
                      <a:pt x="11516" y="14524"/>
                    </a:lnTo>
                    <a:lnTo>
                      <a:pt x="11632" y="14428"/>
                    </a:lnTo>
                    <a:lnTo>
                      <a:pt x="11786" y="14331"/>
                    </a:lnTo>
                    <a:lnTo>
                      <a:pt x="11921" y="14273"/>
                    </a:lnTo>
                    <a:lnTo>
                      <a:pt x="12075" y="14235"/>
                    </a:lnTo>
                    <a:lnTo>
                      <a:pt x="12230" y="14216"/>
                    </a:lnTo>
                    <a:lnTo>
                      <a:pt x="12384" y="14254"/>
                    </a:lnTo>
                    <a:lnTo>
                      <a:pt x="12481" y="14312"/>
                    </a:lnTo>
                    <a:lnTo>
                      <a:pt x="12558" y="14370"/>
                    </a:lnTo>
                    <a:lnTo>
                      <a:pt x="12635" y="14447"/>
                    </a:lnTo>
                    <a:lnTo>
                      <a:pt x="12712" y="14524"/>
                    </a:lnTo>
                    <a:lnTo>
                      <a:pt x="12828" y="14717"/>
                    </a:lnTo>
                    <a:lnTo>
                      <a:pt x="12943" y="14891"/>
                    </a:lnTo>
                    <a:lnTo>
                      <a:pt x="13059" y="15045"/>
                    </a:lnTo>
                    <a:lnTo>
                      <a:pt x="13175" y="15199"/>
                    </a:lnTo>
                    <a:lnTo>
                      <a:pt x="13310" y="15334"/>
                    </a:lnTo>
                    <a:lnTo>
                      <a:pt x="13445" y="15450"/>
                    </a:lnTo>
                    <a:lnTo>
                      <a:pt x="13580" y="15566"/>
                    </a:lnTo>
                    <a:lnTo>
                      <a:pt x="13734" y="15682"/>
                    </a:lnTo>
                    <a:lnTo>
                      <a:pt x="13889" y="15778"/>
                    </a:lnTo>
                    <a:lnTo>
                      <a:pt x="14062" y="15855"/>
                    </a:lnTo>
                    <a:lnTo>
                      <a:pt x="14216" y="15932"/>
                    </a:lnTo>
                    <a:lnTo>
                      <a:pt x="14390" y="16009"/>
                    </a:lnTo>
                    <a:lnTo>
                      <a:pt x="14583" y="16048"/>
                    </a:lnTo>
                    <a:lnTo>
                      <a:pt x="14757" y="16087"/>
                    </a:lnTo>
                    <a:lnTo>
                      <a:pt x="14949" y="16125"/>
                    </a:lnTo>
                    <a:lnTo>
                      <a:pt x="15123" y="16144"/>
                    </a:lnTo>
                    <a:lnTo>
                      <a:pt x="15490" y="16144"/>
                    </a:lnTo>
                    <a:lnTo>
                      <a:pt x="15682" y="16125"/>
                    </a:lnTo>
                    <a:lnTo>
                      <a:pt x="15856" y="16087"/>
                    </a:lnTo>
                    <a:lnTo>
                      <a:pt x="16049" y="16029"/>
                    </a:lnTo>
                    <a:lnTo>
                      <a:pt x="16222" y="15971"/>
                    </a:lnTo>
                    <a:lnTo>
                      <a:pt x="16396" y="15913"/>
                    </a:lnTo>
                    <a:lnTo>
                      <a:pt x="16550" y="15817"/>
                    </a:lnTo>
                    <a:lnTo>
                      <a:pt x="16724" y="15720"/>
                    </a:lnTo>
                    <a:lnTo>
                      <a:pt x="16878" y="15624"/>
                    </a:lnTo>
                    <a:lnTo>
                      <a:pt x="17013" y="15508"/>
                    </a:lnTo>
                    <a:lnTo>
                      <a:pt x="17148" y="15392"/>
                    </a:lnTo>
                    <a:lnTo>
                      <a:pt x="17283" y="15257"/>
                    </a:lnTo>
                    <a:lnTo>
                      <a:pt x="17418" y="15122"/>
                    </a:lnTo>
                    <a:lnTo>
                      <a:pt x="17534" y="14968"/>
                    </a:lnTo>
                    <a:lnTo>
                      <a:pt x="17631" y="14814"/>
                    </a:lnTo>
                    <a:lnTo>
                      <a:pt x="17727" y="14659"/>
                    </a:lnTo>
                    <a:lnTo>
                      <a:pt x="17804" y="14486"/>
                    </a:lnTo>
                    <a:lnTo>
                      <a:pt x="17920" y="14196"/>
                    </a:lnTo>
                    <a:lnTo>
                      <a:pt x="17997" y="13888"/>
                    </a:lnTo>
                    <a:lnTo>
                      <a:pt x="18036" y="13579"/>
                    </a:lnTo>
                    <a:lnTo>
                      <a:pt x="18055" y="13251"/>
                    </a:lnTo>
                    <a:lnTo>
                      <a:pt x="18036" y="12943"/>
                    </a:lnTo>
                    <a:lnTo>
                      <a:pt x="17997" y="12634"/>
                    </a:lnTo>
                    <a:lnTo>
                      <a:pt x="17939" y="12306"/>
                    </a:lnTo>
                    <a:lnTo>
                      <a:pt x="17843" y="11997"/>
                    </a:lnTo>
                    <a:lnTo>
                      <a:pt x="17746" y="11670"/>
                    </a:lnTo>
                    <a:lnTo>
                      <a:pt x="17631" y="11361"/>
                    </a:lnTo>
                    <a:lnTo>
                      <a:pt x="17495" y="11052"/>
                    </a:lnTo>
                    <a:lnTo>
                      <a:pt x="17341" y="10744"/>
                    </a:lnTo>
                    <a:lnTo>
                      <a:pt x="17013" y="10146"/>
                    </a:lnTo>
                    <a:lnTo>
                      <a:pt x="16666" y="9567"/>
                    </a:lnTo>
                    <a:lnTo>
                      <a:pt x="16377" y="9066"/>
                    </a:lnTo>
                    <a:lnTo>
                      <a:pt x="16068" y="8545"/>
                    </a:lnTo>
                    <a:lnTo>
                      <a:pt x="15432" y="7407"/>
                    </a:lnTo>
                    <a:lnTo>
                      <a:pt x="14795" y="6211"/>
                    </a:lnTo>
                    <a:lnTo>
                      <a:pt x="14120" y="5015"/>
                    </a:lnTo>
                    <a:lnTo>
                      <a:pt x="13773" y="4417"/>
                    </a:lnTo>
                    <a:lnTo>
                      <a:pt x="13426" y="3819"/>
                    </a:lnTo>
                    <a:lnTo>
                      <a:pt x="13059" y="3240"/>
                    </a:lnTo>
                    <a:lnTo>
                      <a:pt x="12693" y="2700"/>
                    </a:lnTo>
                    <a:lnTo>
                      <a:pt x="12326" y="2180"/>
                    </a:lnTo>
                    <a:lnTo>
                      <a:pt x="11940" y="1678"/>
                    </a:lnTo>
                    <a:lnTo>
                      <a:pt x="11555" y="1234"/>
                    </a:lnTo>
                    <a:lnTo>
                      <a:pt x="11169" y="810"/>
                    </a:lnTo>
                    <a:lnTo>
                      <a:pt x="10995" y="675"/>
                    </a:lnTo>
                    <a:lnTo>
                      <a:pt x="10841" y="540"/>
                    </a:lnTo>
                    <a:lnTo>
                      <a:pt x="10687" y="424"/>
                    </a:lnTo>
                    <a:lnTo>
                      <a:pt x="10513" y="328"/>
                    </a:lnTo>
                    <a:lnTo>
                      <a:pt x="10359" y="231"/>
                    </a:lnTo>
                    <a:lnTo>
                      <a:pt x="10204" y="154"/>
                    </a:lnTo>
                    <a:lnTo>
                      <a:pt x="10050" y="96"/>
                    </a:lnTo>
                    <a:lnTo>
                      <a:pt x="9896" y="58"/>
                    </a:lnTo>
                    <a:lnTo>
                      <a:pt x="9722" y="19"/>
                    </a:lnTo>
                    <a:lnTo>
                      <a:pt x="9568" y="0"/>
                    </a:lnTo>
                    <a:close/>
                  </a:path>
                </a:pathLst>
              </a:custGeom>
              <a:gradFill>
                <a:gsLst>
                  <a:gs pos="0">
                    <a:srgbClr val="8CC396"/>
                  </a:gs>
                  <a:gs pos="100000">
                    <a:srgbClr val="4D7F56"/>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3"/>
              <p:cNvSpPr/>
              <p:nvPr/>
            </p:nvSpPr>
            <p:spPr>
              <a:xfrm>
                <a:off x="-1152200" y="409625"/>
                <a:ext cx="459075" cy="173625"/>
              </a:xfrm>
              <a:custGeom>
                <a:avLst/>
                <a:gdLst/>
                <a:ahLst/>
                <a:cxnLst/>
                <a:rect l="l" t="t" r="r" b="b"/>
                <a:pathLst>
                  <a:path w="18363" h="6945" extrusionOk="0">
                    <a:moveTo>
                      <a:pt x="10165" y="1"/>
                    </a:moveTo>
                    <a:lnTo>
                      <a:pt x="9972" y="39"/>
                    </a:lnTo>
                    <a:lnTo>
                      <a:pt x="9799" y="97"/>
                    </a:lnTo>
                    <a:lnTo>
                      <a:pt x="9625" y="174"/>
                    </a:lnTo>
                    <a:lnTo>
                      <a:pt x="9297" y="329"/>
                    </a:lnTo>
                    <a:lnTo>
                      <a:pt x="8989" y="502"/>
                    </a:lnTo>
                    <a:lnTo>
                      <a:pt x="8391" y="869"/>
                    </a:lnTo>
                    <a:lnTo>
                      <a:pt x="7870" y="1177"/>
                    </a:lnTo>
                    <a:lnTo>
                      <a:pt x="7619" y="1332"/>
                    </a:lnTo>
                    <a:lnTo>
                      <a:pt x="7349" y="1467"/>
                    </a:lnTo>
                    <a:lnTo>
                      <a:pt x="7098" y="1582"/>
                    </a:lnTo>
                    <a:lnTo>
                      <a:pt x="6828" y="1659"/>
                    </a:lnTo>
                    <a:lnTo>
                      <a:pt x="6558" y="1717"/>
                    </a:lnTo>
                    <a:lnTo>
                      <a:pt x="6269" y="1756"/>
                    </a:lnTo>
                    <a:lnTo>
                      <a:pt x="6018" y="1756"/>
                    </a:lnTo>
                    <a:lnTo>
                      <a:pt x="5768" y="1717"/>
                    </a:lnTo>
                    <a:lnTo>
                      <a:pt x="5517" y="1659"/>
                    </a:lnTo>
                    <a:lnTo>
                      <a:pt x="5266" y="1602"/>
                    </a:lnTo>
                    <a:lnTo>
                      <a:pt x="5015" y="1505"/>
                    </a:lnTo>
                    <a:lnTo>
                      <a:pt x="4765" y="1409"/>
                    </a:lnTo>
                    <a:lnTo>
                      <a:pt x="4263" y="1216"/>
                    </a:lnTo>
                    <a:lnTo>
                      <a:pt x="3665" y="965"/>
                    </a:lnTo>
                    <a:lnTo>
                      <a:pt x="3357" y="849"/>
                    </a:lnTo>
                    <a:lnTo>
                      <a:pt x="3067" y="753"/>
                    </a:lnTo>
                    <a:lnTo>
                      <a:pt x="2739" y="695"/>
                    </a:lnTo>
                    <a:lnTo>
                      <a:pt x="2431" y="656"/>
                    </a:lnTo>
                    <a:lnTo>
                      <a:pt x="2122" y="656"/>
                    </a:lnTo>
                    <a:lnTo>
                      <a:pt x="1948" y="695"/>
                    </a:lnTo>
                    <a:lnTo>
                      <a:pt x="1794" y="714"/>
                    </a:lnTo>
                    <a:lnTo>
                      <a:pt x="1563" y="791"/>
                    </a:lnTo>
                    <a:lnTo>
                      <a:pt x="1351" y="907"/>
                    </a:lnTo>
                    <a:lnTo>
                      <a:pt x="1138" y="1042"/>
                    </a:lnTo>
                    <a:lnTo>
                      <a:pt x="945" y="1216"/>
                    </a:lnTo>
                    <a:lnTo>
                      <a:pt x="753" y="1428"/>
                    </a:lnTo>
                    <a:lnTo>
                      <a:pt x="579" y="1659"/>
                    </a:lnTo>
                    <a:lnTo>
                      <a:pt x="425" y="1930"/>
                    </a:lnTo>
                    <a:lnTo>
                      <a:pt x="290" y="2219"/>
                    </a:lnTo>
                    <a:lnTo>
                      <a:pt x="213" y="2431"/>
                    </a:lnTo>
                    <a:lnTo>
                      <a:pt x="135" y="2643"/>
                    </a:lnTo>
                    <a:lnTo>
                      <a:pt x="77" y="2875"/>
                    </a:lnTo>
                    <a:lnTo>
                      <a:pt x="39" y="3106"/>
                    </a:lnTo>
                    <a:lnTo>
                      <a:pt x="0" y="3338"/>
                    </a:lnTo>
                    <a:lnTo>
                      <a:pt x="0" y="3569"/>
                    </a:lnTo>
                    <a:lnTo>
                      <a:pt x="0" y="3820"/>
                    </a:lnTo>
                    <a:lnTo>
                      <a:pt x="20" y="4032"/>
                    </a:lnTo>
                    <a:lnTo>
                      <a:pt x="58" y="4263"/>
                    </a:lnTo>
                    <a:lnTo>
                      <a:pt x="97" y="4476"/>
                    </a:lnTo>
                    <a:lnTo>
                      <a:pt x="174" y="4688"/>
                    </a:lnTo>
                    <a:lnTo>
                      <a:pt x="270" y="4881"/>
                    </a:lnTo>
                    <a:lnTo>
                      <a:pt x="386" y="5054"/>
                    </a:lnTo>
                    <a:lnTo>
                      <a:pt x="521" y="5209"/>
                    </a:lnTo>
                    <a:lnTo>
                      <a:pt x="675" y="5363"/>
                    </a:lnTo>
                    <a:lnTo>
                      <a:pt x="849" y="5498"/>
                    </a:lnTo>
                    <a:lnTo>
                      <a:pt x="1003" y="5575"/>
                    </a:lnTo>
                    <a:lnTo>
                      <a:pt x="1177" y="5652"/>
                    </a:lnTo>
                    <a:lnTo>
                      <a:pt x="1351" y="5691"/>
                    </a:lnTo>
                    <a:lnTo>
                      <a:pt x="1524" y="5729"/>
                    </a:lnTo>
                    <a:lnTo>
                      <a:pt x="1871" y="5729"/>
                    </a:lnTo>
                    <a:lnTo>
                      <a:pt x="2045" y="5710"/>
                    </a:lnTo>
                    <a:lnTo>
                      <a:pt x="2238" y="5671"/>
                    </a:lnTo>
                    <a:lnTo>
                      <a:pt x="2411" y="5614"/>
                    </a:lnTo>
                    <a:lnTo>
                      <a:pt x="2585" y="5556"/>
                    </a:lnTo>
                    <a:lnTo>
                      <a:pt x="2913" y="5401"/>
                    </a:lnTo>
                    <a:lnTo>
                      <a:pt x="3221" y="5209"/>
                    </a:lnTo>
                    <a:lnTo>
                      <a:pt x="3511" y="4996"/>
                    </a:lnTo>
                    <a:lnTo>
                      <a:pt x="3858" y="4726"/>
                    </a:lnTo>
                    <a:lnTo>
                      <a:pt x="4167" y="4437"/>
                    </a:lnTo>
                    <a:lnTo>
                      <a:pt x="4475" y="4148"/>
                    </a:lnTo>
                    <a:lnTo>
                      <a:pt x="4803" y="3878"/>
                    </a:lnTo>
                    <a:lnTo>
                      <a:pt x="5131" y="3627"/>
                    </a:lnTo>
                    <a:lnTo>
                      <a:pt x="5305" y="3530"/>
                    </a:lnTo>
                    <a:lnTo>
                      <a:pt x="5478" y="3434"/>
                    </a:lnTo>
                    <a:lnTo>
                      <a:pt x="5613" y="4051"/>
                    </a:lnTo>
                    <a:lnTo>
                      <a:pt x="5690" y="4360"/>
                    </a:lnTo>
                    <a:lnTo>
                      <a:pt x="5806" y="4668"/>
                    </a:lnTo>
                    <a:lnTo>
                      <a:pt x="5922" y="4958"/>
                    </a:lnTo>
                    <a:lnTo>
                      <a:pt x="6057" y="5247"/>
                    </a:lnTo>
                    <a:lnTo>
                      <a:pt x="6211" y="5536"/>
                    </a:lnTo>
                    <a:lnTo>
                      <a:pt x="6385" y="5806"/>
                    </a:lnTo>
                    <a:lnTo>
                      <a:pt x="6597" y="6057"/>
                    </a:lnTo>
                    <a:lnTo>
                      <a:pt x="6828" y="6289"/>
                    </a:lnTo>
                    <a:lnTo>
                      <a:pt x="7079" y="6482"/>
                    </a:lnTo>
                    <a:lnTo>
                      <a:pt x="7330" y="6636"/>
                    </a:lnTo>
                    <a:lnTo>
                      <a:pt x="7600" y="6771"/>
                    </a:lnTo>
                    <a:lnTo>
                      <a:pt x="7889" y="6867"/>
                    </a:lnTo>
                    <a:lnTo>
                      <a:pt x="8179" y="6925"/>
                    </a:lnTo>
                    <a:lnTo>
                      <a:pt x="8449" y="6945"/>
                    </a:lnTo>
                    <a:lnTo>
                      <a:pt x="8642" y="6945"/>
                    </a:lnTo>
                    <a:lnTo>
                      <a:pt x="8815" y="6906"/>
                    </a:lnTo>
                    <a:lnTo>
                      <a:pt x="9008" y="6867"/>
                    </a:lnTo>
                    <a:lnTo>
                      <a:pt x="9182" y="6809"/>
                    </a:lnTo>
                    <a:lnTo>
                      <a:pt x="9355" y="6732"/>
                    </a:lnTo>
                    <a:lnTo>
                      <a:pt x="9510" y="6655"/>
                    </a:lnTo>
                    <a:lnTo>
                      <a:pt x="9664" y="6559"/>
                    </a:lnTo>
                    <a:lnTo>
                      <a:pt x="9799" y="6443"/>
                    </a:lnTo>
                    <a:lnTo>
                      <a:pt x="10088" y="6212"/>
                    </a:lnTo>
                    <a:lnTo>
                      <a:pt x="10339" y="5922"/>
                    </a:lnTo>
                    <a:lnTo>
                      <a:pt x="10570" y="5633"/>
                    </a:lnTo>
                    <a:lnTo>
                      <a:pt x="11014" y="5016"/>
                    </a:lnTo>
                    <a:lnTo>
                      <a:pt x="11284" y="4630"/>
                    </a:lnTo>
                    <a:lnTo>
                      <a:pt x="11573" y="4263"/>
                    </a:lnTo>
                    <a:lnTo>
                      <a:pt x="11708" y="4109"/>
                    </a:lnTo>
                    <a:lnTo>
                      <a:pt x="11805" y="3993"/>
                    </a:lnTo>
                    <a:lnTo>
                      <a:pt x="11921" y="3916"/>
                    </a:lnTo>
                    <a:lnTo>
                      <a:pt x="12056" y="3839"/>
                    </a:lnTo>
                    <a:lnTo>
                      <a:pt x="12210" y="3781"/>
                    </a:lnTo>
                    <a:lnTo>
                      <a:pt x="12345" y="3762"/>
                    </a:lnTo>
                    <a:lnTo>
                      <a:pt x="12422" y="3762"/>
                    </a:lnTo>
                    <a:lnTo>
                      <a:pt x="12499" y="3781"/>
                    </a:lnTo>
                    <a:lnTo>
                      <a:pt x="12615" y="3858"/>
                    </a:lnTo>
                    <a:lnTo>
                      <a:pt x="12731" y="3974"/>
                    </a:lnTo>
                    <a:lnTo>
                      <a:pt x="12827" y="4109"/>
                    </a:lnTo>
                    <a:lnTo>
                      <a:pt x="12924" y="4244"/>
                    </a:lnTo>
                    <a:lnTo>
                      <a:pt x="13001" y="4360"/>
                    </a:lnTo>
                    <a:lnTo>
                      <a:pt x="13116" y="4533"/>
                    </a:lnTo>
                    <a:lnTo>
                      <a:pt x="13232" y="4668"/>
                    </a:lnTo>
                    <a:lnTo>
                      <a:pt x="13367" y="4823"/>
                    </a:lnTo>
                    <a:lnTo>
                      <a:pt x="13521" y="4958"/>
                    </a:lnTo>
                    <a:lnTo>
                      <a:pt x="13676" y="5074"/>
                    </a:lnTo>
                    <a:lnTo>
                      <a:pt x="13830" y="5189"/>
                    </a:lnTo>
                    <a:lnTo>
                      <a:pt x="13984" y="5286"/>
                    </a:lnTo>
                    <a:lnTo>
                      <a:pt x="14158" y="5382"/>
                    </a:lnTo>
                    <a:lnTo>
                      <a:pt x="14351" y="5459"/>
                    </a:lnTo>
                    <a:lnTo>
                      <a:pt x="14524" y="5517"/>
                    </a:lnTo>
                    <a:lnTo>
                      <a:pt x="14717" y="5575"/>
                    </a:lnTo>
                    <a:lnTo>
                      <a:pt x="14910" y="5633"/>
                    </a:lnTo>
                    <a:lnTo>
                      <a:pt x="15103" y="5652"/>
                    </a:lnTo>
                    <a:lnTo>
                      <a:pt x="15296" y="5671"/>
                    </a:lnTo>
                    <a:lnTo>
                      <a:pt x="15489" y="5691"/>
                    </a:lnTo>
                    <a:lnTo>
                      <a:pt x="15682" y="5671"/>
                    </a:lnTo>
                    <a:lnTo>
                      <a:pt x="15971" y="5633"/>
                    </a:lnTo>
                    <a:lnTo>
                      <a:pt x="16299" y="5536"/>
                    </a:lnTo>
                    <a:lnTo>
                      <a:pt x="16646" y="5401"/>
                    </a:lnTo>
                    <a:lnTo>
                      <a:pt x="16974" y="5228"/>
                    </a:lnTo>
                    <a:lnTo>
                      <a:pt x="17302" y="5016"/>
                    </a:lnTo>
                    <a:lnTo>
                      <a:pt x="17611" y="4784"/>
                    </a:lnTo>
                    <a:lnTo>
                      <a:pt x="17746" y="4649"/>
                    </a:lnTo>
                    <a:lnTo>
                      <a:pt x="17881" y="4514"/>
                    </a:lnTo>
                    <a:lnTo>
                      <a:pt x="17996" y="4379"/>
                    </a:lnTo>
                    <a:lnTo>
                      <a:pt x="18093" y="4225"/>
                    </a:lnTo>
                    <a:lnTo>
                      <a:pt x="18189" y="4071"/>
                    </a:lnTo>
                    <a:lnTo>
                      <a:pt x="18266" y="3916"/>
                    </a:lnTo>
                    <a:lnTo>
                      <a:pt x="18324" y="3762"/>
                    </a:lnTo>
                    <a:lnTo>
                      <a:pt x="18363" y="3608"/>
                    </a:lnTo>
                    <a:lnTo>
                      <a:pt x="18363" y="3453"/>
                    </a:lnTo>
                    <a:lnTo>
                      <a:pt x="18363" y="3280"/>
                    </a:lnTo>
                    <a:lnTo>
                      <a:pt x="18344" y="3125"/>
                    </a:lnTo>
                    <a:lnTo>
                      <a:pt x="18305" y="2990"/>
                    </a:lnTo>
                    <a:lnTo>
                      <a:pt x="18209" y="2759"/>
                    </a:lnTo>
                    <a:lnTo>
                      <a:pt x="18074" y="2566"/>
                    </a:lnTo>
                    <a:lnTo>
                      <a:pt x="17939" y="2373"/>
                    </a:lnTo>
                    <a:lnTo>
                      <a:pt x="17765" y="2219"/>
                    </a:lnTo>
                    <a:lnTo>
                      <a:pt x="17591" y="2084"/>
                    </a:lnTo>
                    <a:lnTo>
                      <a:pt x="17418" y="1968"/>
                    </a:lnTo>
                    <a:lnTo>
                      <a:pt x="17225" y="1852"/>
                    </a:lnTo>
                    <a:lnTo>
                      <a:pt x="17051" y="1775"/>
                    </a:lnTo>
                    <a:lnTo>
                      <a:pt x="16743" y="1640"/>
                    </a:lnTo>
                    <a:lnTo>
                      <a:pt x="16415" y="1524"/>
                    </a:lnTo>
                    <a:lnTo>
                      <a:pt x="16087" y="1447"/>
                    </a:lnTo>
                    <a:lnTo>
                      <a:pt x="15759" y="1370"/>
                    </a:lnTo>
                    <a:lnTo>
                      <a:pt x="15084" y="1254"/>
                    </a:lnTo>
                    <a:lnTo>
                      <a:pt x="14428" y="1177"/>
                    </a:lnTo>
                    <a:lnTo>
                      <a:pt x="13734" y="1100"/>
                    </a:lnTo>
                    <a:lnTo>
                      <a:pt x="13386" y="1042"/>
                    </a:lnTo>
                    <a:lnTo>
                      <a:pt x="13039" y="984"/>
                    </a:lnTo>
                    <a:lnTo>
                      <a:pt x="12692" y="907"/>
                    </a:lnTo>
                    <a:lnTo>
                      <a:pt x="12364" y="811"/>
                    </a:lnTo>
                    <a:lnTo>
                      <a:pt x="12036" y="676"/>
                    </a:lnTo>
                    <a:lnTo>
                      <a:pt x="11728" y="541"/>
                    </a:lnTo>
                    <a:lnTo>
                      <a:pt x="11458" y="386"/>
                    </a:lnTo>
                    <a:lnTo>
                      <a:pt x="11207" y="251"/>
                    </a:lnTo>
                    <a:lnTo>
                      <a:pt x="10956" y="116"/>
                    </a:lnTo>
                    <a:lnTo>
                      <a:pt x="10821" y="78"/>
                    </a:lnTo>
                    <a:lnTo>
                      <a:pt x="10667" y="39"/>
                    </a:lnTo>
                    <a:lnTo>
                      <a:pt x="10532" y="1"/>
                    </a:lnTo>
                    <a:close/>
                  </a:path>
                </a:pathLst>
              </a:custGeom>
              <a:gradFill>
                <a:gsLst>
                  <a:gs pos="0">
                    <a:schemeClr val="lt1"/>
                  </a:gs>
                  <a:gs pos="100000">
                    <a:srgbClr val="B6C9DB"/>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97" name="Google Shape;197;p3"/>
          <p:cNvGrpSpPr/>
          <p:nvPr/>
        </p:nvGrpSpPr>
        <p:grpSpPr>
          <a:xfrm>
            <a:off x="7652945" y="4157039"/>
            <a:ext cx="274236" cy="485789"/>
            <a:chOff x="11698550" y="1830825"/>
            <a:chExt cx="810150" cy="1435124"/>
          </a:xfrm>
        </p:grpSpPr>
        <p:pic>
          <p:nvPicPr>
            <p:cNvPr id="198" name="Google Shape;198;p3"/>
            <p:cNvPicPr preferRelativeResize="0"/>
            <p:nvPr/>
          </p:nvPicPr>
          <p:blipFill>
            <a:blip r:embed="rId4">
              <a:alphaModFix amt="45000"/>
            </a:blip>
            <a:stretch>
              <a:fillRect/>
            </a:stretch>
          </p:blipFill>
          <p:spPr>
            <a:xfrm>
              <a:off x="11846088" y="3150614"/>
              <a:ext cx="549414" cy="115335"/>
            </a:xfrm>
            <a:prstGeom prst="rect">
              <a:avLst/>
            </a:prstGeom>
            <a:noFill/>
            <a:ln>
              <a:noFill/>
            </a:ln>
          </p:spPr>
        </p:pic>
        <p:grpSp>
          <p:nvGrpSpPr>
            <p:cNvPr id="199" name="Google Shape;199;p3"/>
            <p:cNvGrpSpPr/>
            <p:nvPr/>
          </p:nvGrpSpPr>
          <p:grpSpPr>
            <a:xfrm>
              <a:off x="11698550" y="1830825"/>
              <a:ext cx="810150" cy="1371900"/>
              <a:chOff x="-1333525" y="144425"/>
              <a:chExt cx="810150" cy="1371900"/>
            </a:xfrm>
          </p:grpSpPr>
          <p:sp>
            <p:nvSpPr>
              <p:cNvPr id="200" name="Google Shape;200;p3"/>
              <p:cNvSpPr/>
              <p:nvPr/>
            </p:nvSpPr>
            <p:spPr>
              <a:xfrm>
                <a:off x="-976200" y="1080375"/>
                <a:ext cx="118175" cy="435950"/>
              </a:xfrm>
              <a:custGeom>
                <a:avLst/>
                <a:gdLst/>
                <a:ahLst/>
                <a:cxnLst/>
                <a:rect l="l" t="t" r="r" b="b"/>
                <a:pathLst>
                  <a:path w="4727" h="17438" extrusionOk="0">
                    <a:moveTo>
                      <a:pt x="541" y="1"/>
                    </a:moveTo>
                    <a:lnTo>
                      <a:pt x="425" y="20"/>
                    </a:lnTo>
                    <a:lnTo>
                      <a:pt x="328" y="59"/>
                    </a:lnTo>
                    <a:lnTo>
                      <a:pt x="251" y="97"/>
                    </a:lnTo>
                    <a:lnTo>
                      <a:pt x="155" y="175"/>
                    </a:lnTo>
                    <a:lnTo>
                      <a:pt x="97" y="252"/>
                    </a:lnTo>
                    <a:lnTo>
                      <a:pt x="58" y="329"/>
                    </a:lnTo>
                    <a:lnTo>
                      <a:pt x="20" y="445"/>
                    </a:lnTo>
                    <a:lnTo>
                      <a:pt x="1" y="541"/>
                    </a:lnTo>
                    <a:lnTo>
                      <a:pt x="1" y="16917"/>
                    </a:lnTo>
                    <a:lnTo>
                      <a:pt x="20" y="17013"/>
                    </a:lnTo>
                    <a:lnTo>
                      <a:pt x="58" y="17129"/>
                    </a:lnTo>
                    <a:lnTo>
                      <a:pt x="97" y="17206"/>
                    </a:lnTo>
                    <a:lnTo>
                      <a:pt x="155" y="17283"/>
                    </a:lnTo>
                    <a:lnTo>
                      <a:pt x="251" y="17361"/>
                    </a:lnTo>
                    <a:lnTo>
                      <a:pt x="328" y="17399"/>
                    </a:lnTo>
                    <a:lnTo>
                      <a:pt x="425" y="17438"/>
                    </a:lnTo>
                    <a:lnTo>
                      <a:pt x="4302" y="17438"/>
                    </a:lnTo>
                    <a:lnTo>
                      <a:pt x="4398" y="17399"/>
                    </a:lnTo>
                    <a:lnTo>
                      <a:pt x="4495" y="17361"/>
                    </a:lnTo>
                    <a:lnTo>
                      <a:pt x="4572" y="17283"/>
                    </a:lnTo>
                    <a:lnTo>
                      <a:pt x="4630" y="17206"/>
                    </a:lnTo>
                    <a:lnTo>
                      <a:pt x="4688" y="17129"/>
                    </a:lnTo>
                    <a:lnTo>
                      <a:pt x="4726" y="17013"/>
                    </a:lnTo>
                    <a:lnTo>
                      <a:pt x="4726" y="16917"/>
                    </a:lnTo>
                    <a:lnTo>
                      <a:pt x="4726" y="541"/>
                    </a:lnTo>
                    <a:lnTo>
                      <a:pt x="4726" y="445"/>
                    </a:lnTo>
                    <a:lnTo>
                      <a:pt x="4688" y="329"/>
                    </a:lnTo>
                    <a:lnTo>
                      <a:pt x="4630" y="252"/>
                    </a:lnTo>
                    <a:lnTo>
                      <a:pt x="4572" y="175"/>
                    </a:lnTo>
                    <a:lnTo>
                      <a:pt x="4495" y="97"/>
                    </a:lnTo>
                    <a:lnTo>
                      <a:pt x="4398" y="59"/>
                    </a:lnTo>
                    <a:lnTo>
                      <a:pt x="4302" y="20"/>
                    </a:lnTo>
                    <a:lnTo>
                      <a:pt x="4186" y="1"/>
                    </a:lnTo>
                    <a:close/>
                  </a:path>
                </a:pathLst>
              </a:custGeom>
              <a:gradFill>
                <a:gsLst>
                  <a:gs pos="0">
                    <a:srgbClr val="C27F69"/>
                  </a:gs>
                  <a:gs pos="100000">
                    <a:srgbClr val="724536"/>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3"/>
              <p:cNvSpPr/>
              <p:nvPr/>
            </p:nvSpPr>
            <p:spPr>
              <a:xfrm>
                <a:off x="-1331100" y="577925"/>
                <a:ext cx="807725" cy="717075"/>
              </a:xfrm>
              <a:custGeom>
                <a:avLst/>
                <a:gdLst/>
                <a:ahLst/>
                <a:cxnLst/>
                <a:rect l="l" t="t" r="r" b="b"/>
                <a:pathLst>
                  <a:path w="32309" h="28683" extrusionOk="0">
                    <a:moveTo>
                      <a:pt x="16993" y="0"/>
                    </a:moveTo>
                    <a:lnTo>
                      <a:pt x="16723" y="20"/>
                    </a:lnTo>
                    <a:lnTo>
                      <a:pt x="16453" y="39"/>
                    </a:lnTo>
                    <a:lnTo>
                      <a:pt x="16183" y="97"/>
                    </a:lnTo>
                    <a:lnTo>
                      <a:pt x="15913" y="155"/>
                    </a:lnTo>
                    <a:lnTo>
                      <a:pt x="15643" y="232"/>
                    </a:lnTo>
                    <a:lnTo>
                      <a:pt x="15373" y="328"/>
                    </a:lnTo>
                    <a:lnTo>
                      <a:pt x="15122" y="444"/>
                    </a:lnTo>
                    <a:lnTo>
                      <a:pt x="14852" y="579"/>
                    </a:lnTo>
                    <a:lnTo>
                      <a:pt x="14582" y="714"/>
                    </a:lnTo>
                    <a:lnTo>
                      <a:pt x="14062" y="1042"/>
                    </a:lnTo>
                    <a:lnTo>
                      <a:pt x="13541" y="1408"/>
                    </a:lnTo>
                    <a:lnTo>
                      <a:pt x="13039" y="1833"/>
                    </a:lnTo>
                    <a:lnTo>
                      <a:pt x="12519" y="2276"/>
                    </a:lnTo>
                    <a:lnTo>
                      <a:pt x="12017" y="2739"/>
                    </a:lnTo>
                    <a:lnTo>
                      <a:pt x="11516" y="3241"/>
                    </a:lnTo>
                    <a:lnTo>
                      <a:pt x="10975" y="3819"/>
                    </a:lnTo>
                    <a:lnTo>
                      <a:pt x="10435" y="4398"/>
                    </a:lnTo>
                    <a:lnTo>
                      <a:pt x="9915" y="5015"/>
                    </a:lnTo>
                    <a:lnTo>
                      <a:pt x="9413" y="5613"/>
                    </a:lnTo>
                    <a:lnTo>
                      <a:pt x="8931" y="6250"/>
                    </a:lnTo>
                    <a:lnTo>
                      <a:pt x="8449" y="6886"/>
                    </a:lnTo>
                    <a:lnTo>
                      <a:pt x="7986" y="7542"/>
                    </a:lnTo>
                    <a:lnTo>
                      <a:pt x="7542" y="8198"/>
                    </a:lnTo>
                    <a:lnTo>
                      <a:pt x="7118" y="8873"/>
                    </a:lnTo>
                    <a:lnTo>
                      <a:pt x="6693" y="9548"/>
                    </a:lnTo>
                    <a:lnTo>
                      <a:pt x="6288" y="10223"/>
                    </a:lnTo>
                    <a:lnTo>
                      <a:pt x="5883" y="10918"/>
                    </a:lnTo>
                    <a:lnTo>
                      <a:pt x="5498" y="11631"/>
                    </a:lnTo>
                    <a:lnTo>
                      <a:pt x="5131" y="12326"/>
                    </a:lnTo>
                    <a:lnTo>
                      <a:pt x="4417" y="13753"/>
                    </a:lnTo>
                    <a:lnTo>
                      <a:pt x="3916" y="14775"/>
                    </a:lnTo>
                    <a:lnTo>
                      <a:pt x="3376" y="15798"/>
                    </a:lnTo>
                    <a:lnTo>
                      <a:pt x="2836" y="16801"/>
                    </a:lnTo>
                    <a:lnTo>
                      <a:pt x="2315" y="17842"/>
                    </a:lnTo>
                    <a:lnTo>
                      <a:pt x="1813" y="18864"/>
                    </a:lnTo>
                    <a:lnTo>
                      <a:pt x="1331" y="19906"/>
                    </a:lnTo>
                    <a:lnTo>
                      <a:pt x="1119" y="20446"/>
                    </a:lnTo>
                    <a:lnTo>
                      <a:pt x="907" y="20986"/>
                    </a:lnTo>
                    <a:lnTo>
                      <a:pt x="714" y="21507"/>
                    </a:lnTo>
                    <a:lnTo>
                      <a:pt x="540" y="22066"/>
                    </a:lnTo>
                    <a:lnTo>
                      <a:pt x="367" y="22645"/>
                    </a:lnTo>
                    <a:lnTo>
                      <a:pt x="213" y="23243"/>
                    </a:lnTo>
                    <a:lnTo>
                      <a:pt x="135" y="23609"/>
                    </a:lnTo>
                    <a:lnTo>
                      <a:pt x="77" y="23995"/>
                    </a:lnTo>
                    <a:lnTo>
                      <a:pt x="20" y="24400"/>
                    </a:lnTo>
                    <a:lnTo>
                      <a:pt x="0" y="24786"/>
                    </a:lnTo>
                    <a:lnTo>
                      <a:pt x="0" y="25172"/>
                    </a:lnTo>
                    <a:lnTo>
                      <a:pt x="20" y="25558"/>
                    </a:lnTo>
                    <a:lnTo>
                      <a:pt x="97" y="25924"/>
                    </a:lnTo>
                    <a:lnTo>
                      <a:pt x="193" y="26310"/>
                    </a:lnTo>
                    <a:lnTo>
                      <a:pt x="270" y="26483"/>
                    </a:lnTo>
                    <a:lnTo>
                      <a:pt x="367" y="26657"/>
                    </a:lnTo>
                    <a:lnTo>
                      <a:pt x="463" y="26831"/>
                    </a:lnTo>
                    <a:lnTo>
                      <a:pt x="579" y="27004"/>
                    </a:lnTo>
                    <a:lnTo>
                      <a:pt x="695" y="27159"/>
                    </a:lnTo>
                    <a:lnTo>
                      <a:pt x="830" y="27294"/>
                    </a:lnTo>
                    <a:lnTo>
                      <a:pt x="965" y="27429"/>
                    </a:lnTo>
                    <a:lnTo>
                      <a:pt x="1119" y="27544"/>
                    </a:lnTo>
                    <a:lnTo>
                      <a:pt x="1273" y="27660"/>
                    </a:lnTo>
                    <a:lnTo>
                      <a:pt x="1447" y="27756"/>
                    </a:lnTo>
                    <a:lnTo>
                      <a:pt x="1621" y="27834"/>
                    </a:lnTo>
                    <a:lnTo>
                      <a:pt x="1794" y="27911"/>
                    </a:lnTo>
                    <a:lnTo>
                      <a:pt x="1987" y="27949"/>
                    </a:lnTo>
                    <a:lnTo>
                      <a:pt x="2161" y="27969"/>
                    </a:lnTo>
                    <a:lnTo>
                      <a:pt x="2354" y="27988"/>
                    </a:lnTo>
                    <a:lnTo>
                      <a:pt x="2546" y="27969"/>
                    </a:lnTo>
                    <a:lnTo>
                      <a:pt x="2836" y="27911"/>
                    </a:lnTo>
                    <a:lnTo>
                      <a:pt x="3106" y="27814"/>
                    </a:lnTo>
                    <a:lnTo>
                      <a:pt x="3357" y="27679"/>
                    </a:lnTo>
                    <a:lnTo>
                      <a:pt x="3607" y="27525"/>
                    </a:lnTo>
                    <a:lnTo>
                      <a:pt x="3839" y="27332"/>
                    </a:lnTo>
                    <a:lnTo>
                      <a:pt x="4070" y="27139"/>
                    </a:lnTo>
                    <a:lnTo>
                      <a:pt x="4514" y="26715"/>
                    </a:lnTo>
                    <a:lnTo>
                      <a:pt x="4957" y="26310"/>
                    </a:lnTo>
                    <a:lnTo>
                      <a:pt x="5189" y="26117"/>
                    </a:lnTo>
                    <a:lnTo>
                      <a:pt x="5440" y="25943"/>
                    </a:lnTo>
                    <a:lnTo>
                      <a:pt x="5671" y="25808"/>
                    </a:lnTo>
                    <a:lnTo>
                      <a:pt x="5941" y="25693"/>
                    </a:lnTo>
                    <a:lnTo>
                      <a:pt x="6211" y="25615"/>
                    </a:lnTo>
                    <a:lnTo>
                      <a:pt x="6346" y="25596"/>
                    </a:lnTo>
                    <a:lnTo>
                      <a:pt x="6501" y="25577"/>
                    </a:lnTo>
                    <a:lnTo>
                      <a:pt x="6771" y="25596"/>
                    </a:lnTo>
                    <a:lnTo>
                      <a:pt x="7041" y="25635"/>
                    </a:lnTo>
                    <a:lnTo>
                      <a:pt x="7291" y="25731"/>
                    </a:lnTo>
                    <a:lnTo>
                      <a:pt x="7523" y="25847"/>
                    </a:lnTo>
                    <a:lnTo>
                      <a:pt x="7754" y="25982"/>
                    </a:lnTo>
                    <a:lnTo>
                      <a:pt x="7966" y="26156"/>
                    </a:lnTo>
                    <a:lnTo>
                      <a:pt x="8159" y="26329"/>
                    </a:lnTo>
                    <a:lnTo>
                      <a:pt x="8352" y="26541"/>
                    </a:lnTo>
                    <a:lnTo>
                      <a:pt x="8738" y="26966"/>
                    </a:lnTo>
                    <a:lnTo>
                      <a:pt x="9104" y="27390"/>
                    </a:lnTo>
                    <a:lnTo>
                      <a:pt x="9278" y="27602"/>
                    </a:lnTo>
                    <a:lnTo>
                      <a:pt x="9471" y="27795"/>
                    </a:lnTo>
                    <a:lnTo>
                      <a:pt x="9664" y="27969"/>
                    </a:lnTo>
                    <a:lnTo>
                      <a:pt x="9876" y="28142"/>
                    </a:lnTo>
                    <a:lnTo>
                      <a:pt x="10165" y="28335"/>
                    </a:lnTo>
                    <a:lnTo>
                      <a:pt x="10474" y="28489"/>
                    </a:lnTo>
                    <a:lnTo>
                      <a:pt x="10783" y="28586"/>
                    </a:lnTo>
                    <a:lnTo>
                      <a:pt x="11091" y="28663"/>
                    </a:lnTo>
                    <a:lnTo>
                      <a:pt x="11400" y="28682"/>
                    </a:lnTo>
                    <a:lnTo>
                      <a:pt x="11708" y="28682"/>
                    </a:lnTo>
                    <a:lnTo>
                      <a:pt x="12017" y="28624"/>
                    </a:lnTo>
                    <a:lnTo>
                      <a:pt x="12326" y="28567"/>
                    </a:lnTo>
                    <a:lnTo>
                      <a:pt x="12634" y="28451"/>
                    </a:lnTo>
                    <a:lnTo>
                      <a:pt x="12924" y="28335"/>
                    </a:lnTo>
                    <a:lnTo>
                      <a:pt x="13213" y="28162"/>
                    </a:lnTo>
                    <a:lnTo>
                      <a:pt x="13483" y="27988"/>
                    </a:lnTo>
                    <a:lnTo>
                      <a:pt x="13753" y="27795"/>
                    </a:lnTo>
                    <a:lnTo>
                      <a:pt x="14004" y="27564"/>
                    </a:lnTo>
                    <a:lnTo>
                      <a:pt x="14235" y="27332"/>
                    </a:lnTo>
                    <a:lnTo>
                      <a:pt x="14467" y="27081"/>
                    </a:lnTo>
                    <a:lnTo>
                      <a:pt x="14698" y="26811"/>
                    </a:lnTo>
                    <a:lnTo>
                      <a:pt x="14949" y="26561"/>
                    </a:lnTo>
                    <a:lnTo>
                      <a:pt x="15200" y="26310"/>
                    </a:lnTo>
                    <a:lnTo>
                      <a:pt x="15489" y="26098"/>
                    </a:lnTo>
                    <a:lnTo>
                      <a:pt x="15643" y="26001"/>
                    </a:lnTo>
                    <a:lnTo>
                      <a:pt x="15778" y="25905"/>
                    </a:lnTo>
                    <a:lnTo>
                      <a:pt x="15933" y="25847"/>
                    </a:lnTo>
                    <a:lnTo>
                      <a:pt x="16087" y="25789"/>
                    </a:lnTo>
                    <a:lnTo>
                      <a:pt x="16241" y="25750"/>
                    </a:lnTo>
                    <a:lnTo>
                      <a:pt x="16415" y="25731"/>
                    </a:lnTo>
                    <a:lnTo>
                      <a:pt x="16569" y="25750"/>
                    </a:lnTo>
                    <a:lnTo>
                      <a:pt x="16743" y="25770"/>
                    </a:lnTo>
                    <a:lnTo>
                      <a:pt x="16974" y="25828"/>
                    </a:lnTo>
                    <a:lnTo>
                      <a:pt x="17186" y="25924"/>
                    </a:lnTo>
                    <a:lnTo>
                      <a:pt x="17379" y="26040"/>
                    </a:lnTo>
                    <a:lnTo>
                      <a:pt x="17572" y="26175"/>
                    </a:lnTo>
                    <a:lnTo>
                      <a:pt x="18170" y="26599"/>
                    </a:lnTo>
                    <a:lnTo>
                      <a:pt x="18787" y="26985"/>
                    </a:lnTo>
                    <a:lnTo>
                      <a:pt x="19115" y="27178"/>
                    </a:lnTo>
                    <a:lnTo>
                      <a:pt x="19424" y="27332"/>
                    </a:lnTo>
                    <a:lnTo>
                      <a:pt x="19771" y="27467"/>
                    </a:lnTo>
                    <a:lnTo>
                      <a:pt x="20099" y="27583"/>
                    </a:lnTo>
                    <a:lnTo>
                      <a:pt x="20465" y="27660"/>
                    </a:lnTo>
                    <a:lnTo>
                      <a:pt x="20832" y="27699"/>
                    </a:lnTo>
                    <a:lnTo>
                      <a:pt x="21025" y="27699"/>
                    </a:lnTo>
                    <a:lnTo>
                      <a:pt x="21198" y="27679"/>
                    </a:lnTo>
                    <a:lnTo>
                      <a:pt x="21391" y="27660"/>
                    </a:lnTo>
                    <a:lnTo>
                      <a:pt x="21565" y="27621"/>
                    </a:lnTo>
                    <a:lnTo>
                      <a:pt x="21738" y="27583"/>
                    </a:lnTo>
                    <a:lnTo>
                      <a:pt x="21912" y="27525"/>
                    </a:lnTo>
                    <a:lnTo>
                      <a:pt x="22066" y="27448"/>
                    </a:lnTo>
                    <a:lnTo>
                      <a:pt x="22221" y="27351"/>
                    </a:lnTo>
                    <a:lnTo>
                      <a:pt x="22375" y="27255"/>
                    </a:lnTo>
                    <a:lnTo>
                      <a:pt x="22510" y="27159"/>
                    </a:lnTo>
                    <a:lnTo>
                      <a:pt x="22645" y="27023"/>
                    </a:lnTo>
                    <a:lnTo>
                      <a:pt x="22741" y="26888"/>
                    </a:lnTo>
                    <a:lnTo>
                      <a:pt x="22896" y="26657"/>
                    </a:lnTo>
                    <a:lnTo>
                      <a:pt x="23031" y="26426"/>
                    </a:lnTo>
                    <a:lnTo>
                      <a:pt x="23166" y="26175"/>
                    </a:lnTo>
                    <a:lnTo>
                      <a:pt x="23301" y="25943"/>
                    </a:lnTo>
                    <a:lnTo>
                      <a:pt x="23455" y="25731"/>
                    </a:lnTo>
                    <a:lnTo>
                      <a:pt x="23532" y="25654"/>
                    </a:lnTo>
                    <a:lnTo>
                      <a:pt x="23629" y="25577"/>
                    </a:lnTo>
                    <a:lnTo>
                      <a:pt x="23725" y="25519"/>
                    </a:lnTo>
                    <a:lnTo>
                      <a:pt x="23822" y="25461"/>
                    </a:lnTo>
                    <a:lnTo>
                      <a:pt x="23937" y="25423"/>
                    </a:lnTo>
                    <a:lnTo>
                      <a:pt x="24072" y="25423"/>
                    </a:lnTo>
                    <a:lnTo>
                      <a:pt x="24227" y="25442"/>
                    </a:lnTo>
                    <a:lnTo>
                      <a:pt x="24400" y="25480"/>
                    </a:lnTo>
                    <a:lnTo>
                      <a:pt x="24554" y="25538"/>
                    </a:lnTo>
                    <a:lnTo>
                      <a:pt x="24689" y="25615"/>
                    </a:lnTo>
                    <a:lnTo>
                      <a:pt x="25133" y="25885"/>
                    </a:lnTo>
                    <a:lnTo>
                      <a:pt x="25557" y="26156"/>
                    </a:lnTo>
                    <a:lnTo>
                      <a:pt x="26425" y="26696"/>
                    </a:lnTo>
                    <a:lnTo>
                      <a:pt x="26850" y="26966"/>
                    </a:lnTo>
                    <a:lnTo>
                      <a:pt x="27293" y="27197"/>
                    </a:lnTo>
                    <a:lnTo>
                      <a:pt x="27737" y="27429"/>
                    </a:lnTo>
                    <a:lnTo>
                      <a:pt x="28200" y="27602"/>
                    </a:lnTo>
                    <a:lnTo>
                      <a:pt x="28451" y="27679"/>
                    </a:lnTo>
                    <a:lnTo>
                      <a:pt x="28701" y="27737"/>
                    </a:lnTo>
                    <a:lnTo>
                      <a:pt x="28952" y="27776"/>
                    </a:lnTo>
                    <a:lnTo>
                      <a:pt x="29222" y="27795"/>
                    </a:lnTo>
                    <a:lnTo>
                      <a:pt x="29724" y="27795"/>
                    </a:lnTo>
                    <a:lnTo>
                      <a:pt x="29994" y="27756"/>
                    </a:lnTo>
                    <a:lnTo>
                      <a:pt x="30245" y="27718"/>
                    </a:lnTo>
                    <a:lnTo>
                      <a:pt x="30476" y="27660"/>
                    </a:lnTo>
                    <a:lnTo>
                      <a:pt x="30707" y="27564"/>
                    </a:lnTo>
                    <a:lnTo>
                      <a:pt x="30939" y="27467"/>
                    </a:lnTo>
                    <a:lnTo>
                      <a:pt x="31151" y="27351"/>
                    </a:lnTo>
                    <a:lnTo>
                      <a:pt x="31344" y="27197"/>
                    </a:lnTo>
                    <a:lnTo>
                      <a:pt x="31518" y="27043"/>
                    </a:lnTo>
                    <a:lnTo>
                      <a:pt x="31672" y="26850"/>
                    </a:lnTo>
                    <a:lnTo>
                      <a:pt x="31807" y="26638"/>
                    </a:lnTo>
                    <a:lnTo>
                      <a:pt x="31942" y="26387"/>
                    </a:lnTo>
                    <a:lnTo>
                      <a:pt x="32058" y="26117"/>
                    </a:lnTo>
                    <a:lnTo>
                      <a:pt x="32135" y="25847"/>
                    </a:lnTo>
                    <a:lnTo>
                      <a:pt x="32212" y="25558"/>
                    </a:lnTo>
                    <a:lnTo>
                      <a:pt x="32270" y="25249"/>
                    </a:lnTo>
                    <a:lnTo>
                      <a:pt x="32289" y="24940"/>
                    </a:lnTo>
                    <a:lnTo>
                      <a:pt x="32308" y="24612"/>
                    </a:lnTo>
                    <a:lnTo>
                      <a:pt x="32308" y="24285"/>
                    </a:lnTo>
                    <a:lnTo>
                      <a:pt x="32289" y="23957"/>
                    </a:lnTo>
                    <a:lnTo>
                      <a:pt x="32251" y="23609"/>
                    </a:lnTo>
                    <a:lnTo>
                      <a:pt x="32212" y="23262"/>
                    </a:lnTo>
                    <a:lnTo>
                      <a:pt x="32135" y="22915"/>
                    </a:lnTo>
                    <a:lnTo>
                      <a:pt x="31980" y="22201"/>
                    </a:lnTo>
                    <a:lnTo>
                      <a:pt x="31788" y="21488"/>
                    </a:lnTo>
                    <a:lnTo>
                      <a:pt x="31556" y="20774"/>
                    </a:lnTo>
                    <a:lnTo>
                      <a:pt x="31305" y="20080"/>
                    </a:lnTo>
                    <a:lnTo>
                      <a:pt x="31016" y="19405"/>
                    </a:lnTo>
                    <a:lnTo>
                      <a:pt x="30727" y="18749"/>
                    </a:lnTo>
                    <a:lnTo>
                      <a:pt x="30418" y="18132"/>
                    </a:lnTo>
                    <a:lnTo>
                      <a:pt x="30129" y="17572"/>
                    </a:lnTo>
                    <a:lnTo>
                      <a:pt x="29839" y="17051"/>
                    </a:lnTo>
                    <a:lnTo>
                      <a:pt x="29569" y="16588"/>
                    </a:lnTo>
                    <a:lnTo>
                      <a:pt x="29049" y="15720"/>
                    </a:lnTo>
                    <a:lnTo>
                      <a:pt x="28509" y="14795"/>
                    </a:lnTo>
                    <a:lnTo>
                      <a:pt x="27428" y="12827"/>
                    </a:lnTo>
                    <a:lnTo>
                      <a:pt x="26310" y="10763"/>
                    </a:lnTo>
                    <a:lnTo>
                      <a:pt x="25133" y="8680"/>
                    </a:lnTo>
                    <a:lnTo>
                      <a:pt x="24535" y="7639"/>
                    </a:lnTo>
                    <a:lnTo>
                      <a:pt x="23937" y="6616"/>
                    </a:lnTo>
                    <a:lnTo>
                      <a:pt x="23320" y="5633"/>
                    </a:lnTo>
                    <a:lnTo>
                      <a:pt x="22683" y="4687"/>
                    </a:lnTo>
                    <a:lnTo>
                      <a:pt x="22028" y="3781"/>
                    </a:lnTo>
                    <a:lnTo>
                      <a:pt x="21700" y="3337"/>
                    </a:lnTo>
                    <a:lnTo>
                      <a:pt x="21372" y="2932"/>
                    </a:lnTo>
                    <a:lnTo>
                      <a:pt x="21044" y="2527"/>
                    </a:lnTo>
                    <a:lnTo>
                      <a:pt x="20697" y="2141"/>
                    </a:lnTo>
                    <a:lnTo>
                      <a:pt x="20369" y="1775"/>
                    </a:lnTo>
                    <a:lnTo>
                      <a:pt x="20022" y="1428"/>
                    </a:lnTo>
                    <a:lnTo>
                      <a:pt x="19752" y="1158"/>
                    </a:lnTo>
                    <a:lnTo>
                      <a:pt x="19462" y="945"/>
                    </a:lnTo>
                    <a:lnTo>
                      <a:pt x="19192" y="733"/>
                    </a:lnTo>
                    <a:lnTo>
                      <a:pt x="18903" y="560"/>
                    </a:lnTo>
                    <a:lnTo>
                      <a:pt x="18633" y="405"/>
                    </a:lnTo>
                    <a:lnTo>
                      <a:pt x="18363" y="290"/>
                    </a:lnTo>
                    <a:lnTo>
                      <a:pt x="18093" y="174"/>
                    </a:lnTo>
                    <a:lnTo>
                      <a:pt x="17804" y="97"/>
                    </a:lnTo>
                    <a:lnTo>
                      <a:pt x="17533" y="58"/>
                    </a:lnTo>
                    <a:lnTo>
                      <a:pt x="17263" y="20"/>
                    </a:lnTo>
                    <a:lnTo>
                      <a:pt x="16993" y="0"/>
                    </a:lnTo>
                    <a:close/>
                  </a:path>
                </a:pathLst>
              </a:custGeom>
              <a:gradFill>
                <a:gsLst>
                  <a:gs pos="0">
                    <a:srgbClr val="8CC396"/>
                  </a:gs>
                  <a:gs pos="100000">
                    <a:srgbClr val="4D7F56"/>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3"/>
              <p:cNvSpPr/>
              <p:nvPr/>
            </p:nvSpPr>
            <p:spPr>
              <a:xfrm>
                <a:off x="-1333525" y="1090025"/>
                <a:ext cx="805800" cy="208825"/>
              </a:xfrm>
              <a:custGeom>
                <a:avLst/>
                <a:gdLst/>
                <a:ahLst/>
                <a:cxnLst/>
                <a:rect l="l" t="t" r="r" b="b"/>
                <a:pathLst>
                  <a:path w="32232" h="8353" extrusionOk="0">
                    <a:moveTo>
                      <a:pt x="22510" y="1"/>
                    </a:moveTo>
                    <a:lnTo>
                      <a:pt x="22356" y="20"/>
                    </a:lnTo>
                    <a:lnTo>
                      <a:pt x="22183" y="39"/>
                    </a:lnTo>
                    <a:lnTo>
                      <a:pt x="22009" y="78"/>
                    </a:lnTo>
                    <a:lnTo>
                      <a:pt x="21700" y="174"/>
                    </a:lnTo>
                    <a:lnTo>
                      <a:pt x="21392" y="309"/>
                    </a:lnTo>
                    <a:lnTo>
                      <a:pt x="21083" y="464"/>
                    </a:lnTo>
                    <a:lnTo>
                      <a:pt x="20813" y="657"/>
                    </a:lnTo>
                    <a:lnTo>
                      <a:pt x="20273" y="1004"/>
                    </a:lnTo>
                    <a:lnTo>
                      <a:pt x="19887" y="1274"/>
                    </a:lnTo>
                    <a:lnTo>
                      <a:pt x="19501" y="1524"/>
                    </a:lnTo>
                    <a:lnTo>
                      <a:pt x="19096" y="1756"/>
                    </a:lnTo>
                    <a:lnTo>
                      <a:pt x="18691" y="1968"/>
                    </a:lnTo>
                    <a:lnTo>
                      <a:pt x="18286" y="2142"/>
                    </a:lnTo>
                    <a:lnTo>
                      <a:pt x="18074" y="2200"/>
                    </a:lnTo>
                    <a:lnTo>
                      <a:pt x="17862" y="2257"/>
                    </a:lnTo>
                    <a:lnTo>
                      <a:pt x="17650" y="2296"/>
                    </a:lnTo>
                    <a:lnTo>
                      <a:pt x="17418" y="2335"/>
                    </a:lnTo>
                    <a:lnTo>
                      <a:pt x="16994" y="2335"/>
                    </a:lnTo>
                    <a:lnTo>
                      <a:pt x="16627" y="2296"/>
                    </a:lnTo>
                    <a:lnTo>
                      <a:pt x="16261" y="2219"/>
                    </a:lnTo>
                    <a:lnTo>
                      <a:pt x="15914" y="2103"/>
                    </a:lnTo>
                    <a:lnTo>
                      <a:pt x="15547" y="1987"/>
                    </a:lnTo>
                    <a:lnTo>
                      <a:pt x="15084" y="1852"/>
                    </a:lnTo>
                    <a:lnTo>
                      <a:pt x="14602" y="1717"/>
                    </a:lnTo>
                    <a:lnTo>
                      <a:pt x="14371" y="1679"/>
                    </a:lnTo>
                    <a:lnTo>
                      <a:pt x="14120" y="1640"/>
                    </a:lnTo>
                    <a:lnTo>
                      <a:pt x="13869" y="1640"/>
                    </a:lnTo>
                    <a:lnTo>
                      <a:pt x="13618" y="1660"/>
                    </a:lnTo>
                    <a:lnTo>
                      <a:pt x="13426" y="1698"/>
                    </a:lnTo>
                    <a:lnTo>
                      <a:pt x="13213" y="1737"/>
                    </a:lnTo>
                    <a:lnTo>
                      <a:pt x="13021" y="1795"/>
                    </a:lnTo>
                    <a:lnTo>
                      <a:pt x="12828" y="1872"/>
                    </a:lnTo>
                    <a:lnTo>
                      <a:pt x="12461" y="2026"/>
                    </a:lnTo>
                    <a:lnTo>
                      <a:pt x="12095" y="2219"/>
                    </a:lnTo>
                    <a:lnTo>
                      <a:pt x="11670" y="2412"/>
                    </a:lnTo>
                    <a:lnTo>
                      <a:pt x="11458" y="2508"/>
                    </a:lnTo>
                    <a:lnTo>
                      <a:pt x="11246" y="2605"/>
                    </a:lnTo>
                    <a:lnTo>
                      <a:pt x="10860" y="2720"/>
                    </a:lnTo>
                    <a:lnTo>
                      <a:pt x="10455" y="2798"/>
                    </a:lnTo>
                    <a:lnTo>
                      <a:pt x="10050" y="2836"/>
                    </a:lnTo>
                    <a:lnTo>
                      <a:pt x="9626" y="2855"/>
                    </a:lnTo>
                    <a:lnTo>
                      <a:pt x="9201" y="2855"/>
                    </a:lnTo>
                    <a:lnTo>
                      <a:pt x="8796" y="2836"/>
                    </a:lnTo>
                    <a:lnTo>
                      <a:pt x="7948" y="2759"/>
                    </a:lnTo>
                    <a:lnTo>
                      <a:pt x="7446" y="2701"/>
                    </a:lnTo>
                    <a:lnTo>
                      <a:pt x="6925" y="2663"/>
                    </a:lnTo>
                    <a:lnTo>
                      <a:pt x="6231" y="2643"/>
                    </a:lnTo>
                    <a:lnTo>
                      <a:pt x="5517" y="2663"/>
                    </a:lnTo>
                    <a:lnTo>
                      <a:pt x="4823" y="2720"/>
                    </a:lnTo>
                    <a:lnTo>
                      <a:pt x="4129" y="2817"/>
                    </a:lnTo>
                    <a:lnTo>
                      <a:pt x="3434" y="2933"/>
                    </a:lnTo>
                    <a:lnTo>
                      <a:pt x="2740" y="3106"/>
                    </a:lnTo>
                    <a:lnTo>
                      <a:pt x="2084" y="3318"/>
                    </a:lnTo>
                    <a:lnTo>
                      <a:pt x="1409" y="3550"/>
                    </a:lnTo>
                    <a:lnTo>
                      <a:pt x="1409" y="3569"/>
                    </a:lnTo>
                    <a:lnTo>
                      <a:pt x="1158" y="3666"/>
                    </a:lnTo>
                    <a:lnTo>
                      <a:pt x="927" y="3762"/>
                    </a:lnTo>
                    <a:lnTo>
                      <a:pt x="695" y="3897"/>
                    </a:lnTo>
                    <a:lnTo>
                      <a:pt x="483" y="4051"/>
                    </a:lnTo>
                    <a:lnTo>
                      <a:pt x="387" y="4128"/>
                    </a:lnTo>
                    <a:lnTo>
                      <a:pt x="310" y="4225"/>
                    </a:lnTo>
                    <a:lnTo>
                      <a:pt x="232" y="4321"/>
                    </a:lnTo>
                    <a:lnTo>
                      <a:pt x="155" y="4437"/>
                    </a:lnTo>
                    <a:lnTo>
                      <a:pt x="97" y="4572"/>
                    </a:lnTo>
                    <a:lnTo>
                      <a:pt x="59" y="4707"/>
                    </a:lnTo>
                    <a:lnTo>
                      <a:pt x="20" y="4842"/>
                    </a:lnTo>
                    <a:lnTo>
                      <a:pt x="1" y="5016"/>
                    </a:lnTo>
                    <a:lnTo>
                      <a:pt x="1" y="5324"/>
                    </a:lnTo>
                    <a:lnTo>
                      <a:pt x="20" y="5614"/>
                    </a:lnTo>
                    <a:lnTo>
                      <a:pt x="97" y="5884"/>
                    </a:lnTo>
                    <a:lnTo>
                      <a:pt x="213" y="6115"/>
                    </a:lnTo>
                    <a:lnTo>
                      <a:pt x="348" y="6366"/>
                    </a:lnTo>
                    <a:lnTo>
                      <a:pt x="522" y="6578"/>
                    </a:lnTo>
                    <a:lnTo>
                      <a:pt x="715" y="6810"/>
                    </a:lnTo>
                    <a:lnTo>
                      <a:pt x="946" y="7022"/>
                    </a:lnTo>
                    <a:lnTo>
                      <a:pt x="1139" y="7176"/>
                    </a:lnTo>
                    <a:lnTo>
                      <a:pt x="1351" y="7330"/>
                    </a:lnTo>
                    <a:lnTo>
                      <a:pt x="1563" y="7446"/>
                    </a:lnTo>
                    <a:lnTo>
                      <a:pt x="1775" y="7523"/>
                    </a:lnTo>
                    <a:lnTo>
                      <a:pt x="1988" y="7600"/>
                    </a:lnTo>
                    <a:lnTo>
                      <a:pt x="2219" y="7639"/>
                    </a:lnTo>
                    <a:lnTo>
                      <a:pt x="2431" y="7639"/>
                    </a:lnTo>
                    <a:lnTo>
                      <a:pt x="2663" y="7620"/>
                    </a:lnTo>
                    <a:lnTo>
                      <a:pt x="2952" y="7562"/>
                    </a:lnTo>
                    <a:lnTo>
                      <a:pt x="3222" y="7465"/>
                    </a:lnTo>
                    <a:lnTo>
                      <a:pt x="3492" y="7330"/>
                    </a:lnTo>
                    <a:lnTo>
                      <a:pt x="3743" y="7176"/>
                    </a:lnTo>
                    <a:lnTo>
                      <a:pt x="3974" y="7002"/>
                    </a:lnTo>
                    <a:lnTo>
                      <a:pt x="4206" y="6810"/>
                    </a:lnTo>
                    <a:lnTo>
                      <a:pt x="4649" y="6385"/>
                    </a:lnTo>
                    <a:lnTo>
                      <a:pt x="5112" y="5961"/>
                    </a:lnTo>
                    <a:lnTo>
                      <a:pt x="5344" y="5787"/>
                    </a:lnTo>
                    <a:lnTo>
                      <a:pt x="5575" y="5614"/>
                    </a:lnTo>
                    <a:lnTo>
                      <a:pt x="5807" y="5459"/>
                    </a:lnTo>
                    <a:lnTo>
                      <a:pt x="6057" y="5344"/>
                    </a:lnTo>
                    <a:lnTo>
                      <a:pt x="6327" y="5266"/>
                    </a:lnTo>
                    <a:lnTo>
                      <a:pt x="6463" y="5247"/>
                    </a:lnTo>
                    <a:lnTo>
                      <a:pt x="6598" y="5228"/>
                    </a:lnTo>
                    <a:lnTo>
                      <a:pt x="6771" y="5247"/>
                    </a:lnTo>
                    <a:lnTo>
                      <a:pt x="6945" y="5247"/>
                    </a:lnTo>
                    <a:lnTo>
                      <a:pt x="7099" y="5286"/>
                    </a:lnTo>
                    <a:lnTo>
                      <a:pt x="7273" y="5344"/>
                    </a:lnTo>
                    <a:lnTo>
                      <a:pt x="7408" y="5401"/>
                    </a:lnTo>
                    <a:lnTo>
                      <a:pt x="7562" y="5479"/>
                    </a:lnTo>
                    <a:lnTo>
                      <a:pt x="7697" y="5575"/>
                    </a:lnTo>
                    <a:lnTo>
                      <a:pt x="7832" y="5672"/>
                    </a:lnTo>
                    <a:lnTo>
                      <a:pt x="8102" y="5884"/>
                    </a:lnTo>
                    <a:lnTo>
                      <a:pt x="8353" y="6134"/>
                    </a:lnTo>
                    <a:lnTo>
                      <a:pt x="8584" y="6424"/>
                    </a:lnTo>
                    <a:lnTo>
                      <a:pt x="8835" y="6694"/>
                    </a:lnTo>
                    <a:lnTo>
                      <a:pt x="9086" y="7002"/>
                    </a:lnTo>
                    <a:lnTo>
                      <a:pt x="9336" y="7272"/>
                    </a:lnTo>
                    <a:lnTo>
                      <a:pt x="9607" y="7542"/>
                    </a:lnTo>
                    <a:lnTo>
                      <a:pt x="9877" y="7774"/>
                    </a:lnTo>
                    <a:lnTo>
                      <a:pt x="10089" y="7909"/>
                    </a:lnTo>
                    <a:lnTo>
                      <a:pt x="10301" y="8025"/>
                    </a:lnTo>
                    <a:lnTo>
                      <a:pt x="10513" y="8121"/>
                    </a:lnTo>
                    <a:lnTo>
                      <a:pt x="10725" y="8218"/>
                    </a:lnTo>
                    <a:lnTo>
                      <a:pt x="10937" y="8275"/>
                    </a:lnTo>
                    <a:lnTo>
                      <a:pt x="11150" y="8314"/>
                    </a:lnTo>
                    <a:lnTo>
                      <a:pt x="11362" y="8333"/>
                    </a:lnTo>
                    <a:lnTo>
                      <a:pt x="11593" y="8353"/>
                    </a:lnTo>
                    <a:lnTo>
                      <a:pt x="11805" y="8333"/>
                    </a:lnTo>
                    <a:lnTo>
                      <a:pt x="12018" y="8314"/>
                    </a:lnTo>
                    <a:lnTo>
                      <a:pt x="12230" y="8275"/>
                    </a:lnTo>
                    <a:lnTo>
                      <a:pt x="12442" y="8218"/>
                    </a:lnTo>
                    <a:lnTo>
                      <a:pt x="12654" y="8160"/>
                    </a:lnTo>
                    <a:lnTo>
                      <a:pt x="12866" y="8063"/>
                    </a:lnTo>
                    <a:lnTo>
                      <a:pt x="13059" y="7986"/>
                    </a:lnTo>
                    <a:lnTo>
                      <a:pt x="13271" y="7870"/>
                    </a:lnTo>
                    <a:lnTo>
                      <a:pt x="13657" y="7639"/>
                    </a:lnTo>
                    <a:lnTo>
                      <a:pt x="14024" y="7350"/>
                    </a:lnTo>
                    <a:lnTo>
                      <a:pt x="14351" y="7041"/>
                    </a:lnTo>
                    <a:lnTo>
                      <a:pt x="14679" y="6694"/>
                    </a:lnTo>
                    <a:lnTo>
                      <a:pt x="14911" y="6424"/>
                    </a:lnTo>
                    <a:lnTo>
                      <a:pt x="15142" y="6173"/>
                    </a:lnTo>
                    <a:lnTo>
                      <a:pt x="15393" y="5922"/>
                    </a:lnTo>
                    <a:lnTo>
                      <a:pt x="15663" y="5729"/>
                    </a:lnTo>
                    <a:lnTo>
                      <a:pt x="15798" y="5633"/>
                    </a:lnTo>
                    <a:lnTo>
                      <a:pt x="15933" y="5556"/>
                    </a:lnTo>
                    <a:lnTo>
                      <a:pt x="16087" y="5498"/>
                    </a:lnTo>
                    <a:lnTo>
                      <a:pt x="16222" y="5440"/>
                    </a:lnTo>
                    <a:lnTo>
                      <a:pt x="16357" y="5421"/>
                    </a:lnTo>
                    <a:lnTo>
                      <a:pt x="16512" y="5401"/>
                    </a:lnTo>
                    <a:lnTo>
                      <a:pt x="16666" y="5401"/>
                    </a:lnTo>
                    <a:lnTo>
                      <a:pt x="16820" y="5421"/>
                    </a:lnTo>
                    <a:lnTo>
                      <a:pt x="17013" y="5479"/>
                    </a:lnTo>
                    <a:lnTo>
                      <a:pt x="17206" y="5575"/>
                    </a:lnTo>
                    <a:lnTo>
                      <a:pt x="17399" y="5691"/>
                    </a:lnTo>
                    <a:lnTo>
                      <a:pt x="17592" y="5807"/>
                    </a:lnTo>
                    <a:lnTo>
                      <a:pt x="17920" y="6038"/>
                    </a:lnTo>
                    <a:lnTo>
                      <a:pt x="18441" y="6385"/>
                    </a:lnTo>
                    <a:lnTo>
                      <a:pt x="18981" y="6732"/>
                    </a:lnTo>
                    <a:lnTo>
                      <a:pt x="19270" y="6887"/>
                    </a:lnTo>
                    <a:lnTo>
                      <a:pt x="19559" y="7022"/>
                    </a:lnTo>
                    <a:lnTo>
                      <a:pt x="19868" y="7137"/>
                    </a:lnTo>
                    <a:lnTo>
                      <a:pt x="20157" y="7234"/>
                    </a:lnTo>
                    <a:lnTo>
                      <a:pt x="20524" y="7311"/>
                    </a:lnTo>
                    <a:lnTo>
                      <a:pt x="20910" y="7350"/>
                    </a:lnTo>
                    <a:lnTo>
                      <a:pt x="21295" y="7350"/>
                    </a:lnTo>
                    <a:lnTo>
                      <a:pt x="21488" y="7330"/>
                    </a:lnTo>
                    <a:lnTo>
                      <a:pt x="21681" y="7292"/>
                    </a:lnTo>
                    <a:lnTo>
                      <a:pt x="21855" y="7234"/>
                    </a:lnTo>
                    <a:lnTo>
                      <a:pt x="22048" y="7176"/>
                    </a:lnTo>
                    <a:lnTo>
                      <a:pt x="22221" y="7099"/>
                    </a:lnTo>
                    <a:lnTo>
                      <a:pt x="22395" y="7002"/>
                    </a:lnTo>
                    <a:lnTo>
                      <a:pt x="22549" y="6906"/>
                    </a:lnTo>
                    <a:lnTo>
                      <a:pt x="22703" y="6771"/>
                    </a:lnTo>
                    <a:lnTo>
                      <a:pt x="22838" y="6636"/>
                    </a:lnTo>
                    <a:lnTo>
                      <a:pt x="22954" y="6482"/>
                    </a:lnTo>
                    <a:lnTo>
                      <a:pt x="23128" y="6231"/>
                    </a:lnTo>
                    <a:lnTo>
                      <a:pt x="23282" y="5961"/>
                    </a:lnTo>
                    <a:lnTo>
                      <a:pt x="23456" y="5633"/>
                    </a:lnTo>
                    <a:lnTo>
                      <a:pt x="23552" y="5479"/>
                    </a:lnTo>
                    <a:lnTo>
                      <a:pt x="23668" y="5344"/>
                    </a:lnTo>
                    <a:lnTo>
                      <a:pt x="23764" y="5247"/>
                    </a:lnTo>
                    <a:lnTo>
                      <a:pt x="23880" y="5151"/>
                    </a:lnTo>
                    <a:lnTo>
                      <a:pt x="24015" y="5093"/>
                    </a:lnTo>
                    <a:lnTo>
                      <a:pt x="24169" y="5074"/>
                    </a:lnTo>
                    <a:lnTo>
                      <a:pt x="24304" y="5093"/>
                    </a:lnTo>
                    <a:lnTo>
                      <a:pt x="24439" y="5131"/>
                    </a:lnTo>
                    <a:lnTo>
                      <a:pt x="24594" y="5189"/>
                    </a:lnTo>
                    <a:lnTo>
                      <a:pt x="24729" y="5266"/>
                    </a:lnTo>
                    <a:lnTo>
                      <a:pt x="25327" y="5614"/>
                    </a:lnTo>
                    <a:lnTo>
                      <a:pt x="25924" y="5999"/>
                    </a:lnTo>
                    <a:lnTo>
                      <a:pt x="26465" y="6347"/>
                    </a:lnTo>
                    <a:lnTo>
                      <a:pt x="27043" y="6694"/>
                    </a:lnTo>
                    <a:lnTo>
                      <a:pt x="27333" y="6848"/>
                    </a:lnTo>
                    <a:lnTo>
                      <a:pt x="27641" y="7002"/>
                    </a:lnTo>
                    <a:lnTo>
                      <a:pt x="27950" y="7137"/>
                    </a:lnTo>
                    <a:lnTo>
                      <a:pt x="28258" y="7253"/>
                    </a:lnTo>
                    <a:lnTo>
                      <a:pt x="28606" y="7350"/>
                    </a:lnTo>
                    <a:lnTo>
                      <a:pt x="28953" y="7427"/>
                    </a:lnTo>
                    <a:lnTo>
                      <a:pt x="29300" y="7465"/>
                    </a:lnTo>
                    <a:lnTo>
                      <a:pt x="29628" y="7465"/>
                    </a:lnTo>
                    <a:lnTo>
                      <a:pt x="29975" y="7446"/>
                    </a:lnTo>
                    <a:lnTo>
                      <a:pt x="30303" y="7388"/>
                    </a:lnTo>
                    <a:lnTo>
                      <a:pt x="30612" y="7311"/>
                    </a:lnTo>
                    <a:lnTo>
                      <a:pt x="30920" y="7195"/>
                    </a:lnTo>
                    <a:lnTo>
                      <a:pt x="31113" y="7099"/>
                    </a:lnTo>
                    <a:lnTo>
                      <a:pt x="31306" y="6983"/>
                    </a:lnTo>
                    <a:lnTo>
                      <a:pt x="31518" y="6867"/>
                    </a:lnTo>
                    <a:lnTo>
                      <a:pt x="31692" y="6713"/>
                    </a:lnTo>
                    <a:lnTo>
                      <a:pt x="31865" y="6559"/>
                    </a:lnTo>
                    <a:lnTo>
                      <a:pt x="32000" y="6385"/>
                    </a:lnTo>
                    <a:lnTo>
                      <a:pt x="32116" y="6212"/>
                    </a:lnTo>
                    <a:lnTo>
                      <a:pt x="32193" y="5999"/>
                    </a:lnTo>
                    <a:lnTo>
                      <a:pt x="32213" y="5903"/>
                    </a:lnTo>
                    <a:lnTo>
                      <a:pt x="32232" y="5787"/>
                    </a:lnTo>
                    <a:lnTo>
                      <a:pt x="32232" y="5691"/>
                    </a:lnTo>
                    <a:lnTo>
                      <a:pt x="32213" y="5575"/>
                    </a:lnTo>
                    <a:lnTo>
                      <a:pt x="32174" y="5479"/>
                    </a:lnTo>
                    <a:lnTo>
                      <a:pt x="32135" y="5382"/>
                    </a:lnTo>
                    <a:lnTo>
                      <a:pt x="32020" y="5170"/>
                    </a:lnTo>
                    <a:lnTo>
                      <a:pt x="31885" y="5016"/>
                    </a:lnTo>
                    <a:lnTo>
                      <a:pt x="31750" y="4881"/>
                    </a:lnTo>
                    <a:lnTo>
                      <a:pt x="31576" y="4784"/>
                    </a:lnTo>
                    <a:lnTo>
                      <a:pt x="31402" y="4688"/>
                    </a:lnTo>
                    <a:lnTo>
                      <a:pt x="31229" y="4611"/>
                    </a:lnTo>
                    <a:lnTo>
                      <a:pt x="31055" y="4572"/>
                    </a:lnTo>
                    <a:lnTo>
                      <a:pt x="30727" y="4495"/>
                    </a:lnTo>
                    <a:lnTo>
                      <a:pt x="30399" y="4456"/>
                    </a:lnTo>
                    <a:lnTo>
                      <a:pt x="30052" y="4456"/>
                    </a:lnTo>
                    <a:lnTo>
                      <a:pt x="29705" y="4437"/>
                    </a:lnTo>
                    <a:lnTo>
                      <a:pt x="29377" y="4398"/>
                    </a:lnTo>
                    <a:lnTo>
                      <a:pt x="29146" y="4360"/>
                    </a:lnTo>
                    <a:lnTo>
                      <a:pt x="28953" y="4302"/>
                    </a:lnTo>
                    <a:lnTo>
                      <a:pt x="28741" y="4225"/>
                    </a:lnTo>
                    <a:lnTo>
                      <a:pt x="28548" y="4148"/>
                    </a:lnTo>
                    <a:lnTo>
                      <a:pt x="28162" y="3974"/>
                    </a:lnTo>
                    <a:lnTo>
                      <a:pt x="27795" y="3743"/>
                    </a:lnTo>
                    <a:lnTo>
                      <a:pt x="27448" y="3511"/>
                    </a:lnTo>
                    <a:lnTo>
                      <a:pt x="27140" y="3241"/>
                    </a:lnTo>
                    <a:lnTo>
                      <a:pt x="26831" y="2990"/>
                    </a:lnTo>
                    <a:lnTo>
                      <a:pt x="26561" y="2720"/>
                    </a:lnTo>
                    <a:lnTo>
                      <a:pt x="26040" y="2200"/>
                    </a:lnTo>
                    <a:lnTo>
                      <a:pt x="25558" y="1717"/>
                    </a:lnTo>
                    <a:lnTo>
                      <a:pt x="25076" y="1254"/>
                    </a:lnTo>
                    <a:lnTo>
                      <a:pt x="24806" y="1042"/>
                    </a:lnTo>
                    <a:lnTo>
                      <a:pt x="24536" y="830"/>
                    </a:lnTo>
                    <a:lnTo>
                      <a:pt x="24266" y="637"/>
                    </a:lnTo>
                    <a:lnTo>
                      <a:pt x="23976" y="444"/>
                    </a:lnTo>
                    <a:lnTo>
                      <a:pt x="23648" y="271"/>
                    </a:lnTo>
                    <a:lnTo>
                      <a:pt x="23321" y="136"/>
                    </a:lnTo>
                    <a:lnTo>
                      <a:pt x="22993" y="59"/>
                    </a:lnTo>
                    <a:lnTo>
                      <a:pt x="22684" y="20"/>
                    </a:lnTo>
                    <a:lnTo>
                      <a:pt x="22510" y="1"/>
                    </a:lnTo>
                    <a:close/>
                  </a:path>
                </a:pathLst>
              </a:custGeom>
              <a:gradFill>
                <a:gsLst>
                  <a:gs pos="0">
                    <a:schemeClr val="lt1"/>
                  </a:gs>
                  <a:gs pos="100000">
                    <a:srgbClr val="B6C9DB"/>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3"/>
              <p:cNvSpPr/>
              <p:nvPr/>
            </p:nvSpPr>
            <p:spPr>
              <a:xfrm>
                <a:off x="-1222125" y="353200"/>
                <a:ext cx="593150" cy="571950"/>
              </a:xfrm>
              <a:custGeom>
                <a:avLst/>
                <a:gdLst/>
                <a:ahLst/>
                <a:cxnLst/>
                <a:rect l="l" t="t" r="r" b="b"/>
                <a:pathLst>
                  <a:path w="23726" h="22878" extrusionOk="0">
                    <a:moveTo>
                      <a:pt x="12152" y="1"/>
                    </a:moveTo>
                    <a:lnTo>
                      <a:pt x="11940" y="39"/>
                    </a:lnTo>
                    <a:lnTo>
                      <a:pt x="11747" y="59"/>
                    </a:lnTo>
                    <a:lnTo>
                      <a:pt x="11535" y="117"/>
                    </a:lnTo>
                    <a:lnTo>
                      <a:pt x="11342" y="175"/>
                    </a:lnTo>
                    <a:lnTo>
                      <a:pt x="10937" y="329"/>
                    </a:lnTo>
                    <a:lnTo>
                      <a:pt x="10532" y="541"/>
                    </a:lnTo>
                    <a:lnTo>
                      <a:pt x="10127" y="792"/>
                    </a:lnTo>
                    <a:lnTo>
                      <a:pt x="9741" y="1081"/>
                    </a:lnTo>
                    <a:lnTo>
                      <a:pt x="9355" y="1390"/>
                    </a:lnTo>
                    <a:lnTo>
                      <a:pt x="8970" y="1718"/>
                    </a:lnTo>
                    <a:lnTo>
                      <a:pt x="8584" y="2084"/>
                    </a:lnTo>
                    <a:lnTo>
                      <a:pt x="8198" y="2451"/>
                    </a:lnTo>
                    <a:lnTo>
                      <a:pt x="7870" y="2817"/>
                    </a:lnTo>
                    <a:lnTo>
                      <a:pt x="7523" y="3184"/>
                    </a:lnTo>
                    <a:lnTo>
                      <a:pt x="6867" y="3955"/>
                    </a:lnTo>
                    <a:lnTo>
                      <a:pt x="6231" y="4746"/>
                    </a:lnTo>
                    <a:lnTo>
                      <a:pt x="5633" y="5595"/>
                    </a:lnTo>
                    <a:lnTo>
                      <a:pt x="5035" y="6463"/>
                    </a:lnTo>
                    <a:lnTo>
                      <a:pt x="4475" y="7350"/>
                    </a:lnTo>
                    <a:lnTo>
                      <a:pt x="3935" y="8276"/>
                    </a:lnTo>
                    <a:lnTo>
                      <a:pt x="3434" y="9221"/>
                    </a:lnTo>
                    <a:lnTo>
                      <a:pt x="2952" y="10166"/>
                    </a:lnTo>
                    <a:lnTo>
                      <a:pt x="2489" y="11130"/>
                    </a:lnTo>
                    <a:lnTo>
                      <a:pt x="2045" y="12095"/>
                    </a:lnTo>
                    <a:lnTo>
                      <a:pt x="1640" y="13078"/>
                    </a:lnTo>
                    <a:lnTo>
                      <a:pt x="1274" y="14043"/>
                    </a:lnTo>
                    <a:lnTo>
                      <a:pt x="926" y="15007"/>
                    </a:lnTo>
                    <a:lnTo>
                      <a:pt x="598" y="15972"/>
                    </a:lnTo>
                    <a:lnTo>
                      <a:pt x="309" y="16917"/>
                    </a:lnTo>
                    <a:lnTo>
                      <a:pt x="155" y="17476"/>
                    </a:lnTo>
                    <a:lnTo>
                      <a:pt x="97" y="17766"/>
                    </a:lnTo>
                    <a:lnTo>
                      <a:pt x="58" y="18055"/>
                    </a:lnTo>
                    <a:lnTo>
                      <a:pt x="20" y="18344"/>
                    </a:lnTo>
                    <a:lnTo>
                      <a:pt x="1" y="18634"/>
                    </a:lnTo>
                    <a:lnTo>
                      <a:pt x="1" y="18923"/>
                    </a:lnTo>
                    <a:lnTo>
                      <a:pt x="1" y="19193"/>
                    </a:lnTo>
                    <a:lnTo>
                      <a:pt x="39" y="19482"/>
                    </a:lnTo>
                    <a:lnTo>
                      <a:pt x="97" y="19733"/>
                    </a:lnTo>
                    <a:lnTo>
                      <a:pt x="174" y="20003"/>
                    </a:lnTo>
                    <a:lnTo>
                      <a:pt x="271" y="20235"/>
                    </a:lnTo>
                    <a:lnTo>
                      <a:pt x="406" y="20447"/>
                    </a:lnTo>
                    <a:lnTo>
                      <a:pt x="560" y="20659"/>
                    </a:lnTo>
                    <a:lnTo>
                      <a:pt x="753" y="20832"/>
                    </a:lnTo>
                    <a:lnTo>
                      <a:pt x="965" y="21006"/>
                    </a:lnTo>
                    <a:lnTo>
                      <a:pt x="1158" y="21103"/>
                    </a:lnTo>
                    <a:lnTo>
                      <a:pt x="1370" y="21180"/>
                    </a:lnTo>
                    <a:lnTo>
                      <a:pt x="1582" y="21238"/>
                    </a:lnTo>
                    <a:lnTo>
                      <a:pt x="1775" y="21276"/>
                    </a:lnTo>
                    <a:lnTo>
                      <a:pt x="2219" y="21276"/>
                    </a:lnTo>
                    <a:lnTo>
                      <a:pt x="2431" y="21238"/>
                    </a:lnTo>
                    <a:lnTo>
                      <a:pt x="2643" y="21199"/>
                    </a:lnTo>
                    <a:lnTo>
                      <a:pt x="2874" y="21141"/>
                    </a:lnTo>
                    <a:lnTo>
                      <a:pt x="3087" y="21064"/>
                    </a:lnTo>
                    <a:lnTo>
                      <a:pt x="3299" y="20967"/>
                    </a:lnTo>
                    <a:lnTo>
                      <a:pt x="3511" y="20871"/>
                    </a:lnTo>
                    <a:lnTo>
                      <a:pt x="3704" y="20755"/>
                    </a:lnTo>
                    <a:lnTo>
                      <a:pt x="3897" y="20640"/>
                    </a:lnTo>
                    <a:lnTo>
                      <a:pt x="4263" y="20370"/>
                    </a:lnTo>
                    <a:lnTo>
                      <a:pt x="4610" y="20080"/>
                    </a:lnTo>
                    <a:lnTo>
                      <a:pt x="4938" y="19772"/>
                    </a:lnTo>
                    <a:lnTo>
                      <a:pt x="5613" y="19174"/>
                    </a:lnTo>
                    <a:lnTo>
                      <a:pt x="5961" y="18884"/>
                    </a:lnTo>
                    <a:lnTo>
                      <a:pt x="6308" y="18614"/>
                    </a:lnTo>
                    <a:lnTo>
                      <a:pt x="6694" y="18383"/>
                    </a:lnTo>
                    <a:lnTo>
                      <a:pt x="6886" y="18286"/>
                    </a:lnTo>
                    <a:lnTo>
                      <a:pt x="7099" y="18190"/>
                    </a:lnTo>
                    <a:lnTo>
                      <a:pt x="7176" y="18614"/>
                    </a:lnTo>
                    <a:lnTo>
                      <a:pt x="7272" y="19058"/>
                    </a:lnTo>
                    <a:lnTo>
                      <a:pt x="7388" y="19482"/>
                    </a:lnTo>
                    <a:lnTo>
                      <a:pt x="7523" y="19907"/>
                    </a:lnTo>
                    <a:lnTo>
                      <a:pt x="7677" y="20312"/>
                    </a:lnTo>
                    <a:lnTo>
                      <a:pt x="7851" y="20717"/>
                    </a:lnTo>
                    <a:lnTo>
                      <a:pt x="8063" y="21083"/>
                    </a:lnTo>
                    <a:lnTo>
                      <a:pt x="8295" y="21450"/>
                    </a:lnTo>
                    <a:lnTo>
                      <a:pt x="8430" y="21623"/>
                    </a:lnTo>
                    <a:lnTo>
                      <a:pt x="8584" y="21797"/>
                    </a:lnTo>
                    <a:lnTo>
                      <a:pt x="8738" y="21951"/>
                    </a:lnTo>
                    <a:lnTo>
                      <a:pt x="8912" y="22106"/>
                    </a:lnTo>
                    <a:lnTo>
                      <a:pt x="9085" y="22241"/>
                    </a:lnTo>
                    <a:lnTo>
                      <a:pt x="9259" y="22376"/>
                    </a:lnTo>
                    <a:lnTo>
                      <a:pt x="9452" y="22491"/>
                    </a:lnTo>
                    <a:lnTo>
                      <a:pt x="9645" y="22588"/>
                    </a:lnTo>
                    <a:lnTo>
                      <a:pt x="9838" y="22665"/>
                    </a:lnTo>
                    <a:lnTo>
                      <a:pt x="10050" y="22742"/>
                    </a:lnTo>
                    <a:lnTo>
                      <a:pt x="10243" y="22800"/>
                    </a:lnTo>
                    <a:lnTo>
                      <a:pt x="10455" y="22858"/>
                    </a:lnTo>
                    <a:lnTo>
                      <a:pt x="10667" y="22877"/>
                    </a:lnTo>
                    <a:lnTo>
                      <a:pt x="11111" y="22877"/>
                    </a:lnTo>
                    <a:lnTo>
                      <a:pt x="11323" y="22838"/>
                    </a:lnTo>
                    <a:lnTo>
                      <a:pt x="11612" y="22761"/>
                    </a:lnTo>
                    <a:lnTo>
                      <a:pt x="11901" y="22665"/>
                    </a:lnTo>
                    <a:lnTo>
                      <a:pt x="12171" y="22530"/>
                    </a:lnTo>
                    <a:lnTo>
                      <a:pt x="12403" y="22356"/>
                    </a:lnTo>
                    <a:lnTo>
                      <a:pt x="12654" y="22163"/>
                    </a:lnTo>
                    <a:lnTo>
                      <a:pt x="12866" y="21970"/>
                    </a:lnTo>
                    <a:lnTo>
                      <a:pt x="13078" y="21739"/>
                    </a:lnTo>
                    <a:lnTo>
                      <a:pt x="13290" y="21508"/>
                    </a:lnTo>
                    <a:lnTo>
                      <a:pt x="13676" y="20987"/>
                    </a:lnTo>
                    <a:lnTo>
                      <a:pt x="14062" y="20466"/>
                    </a:lnTo>
                    <a:lnTo>
                      <a:pt x="14428" y="19926"/>
                    </a:lnTo>
                    <a:lnTo>
                      <a:pt x="14814" y="19424"/>
                    </a:lnTo>
                    <a:lnTo>
                      <a:pt x="14949" y="19251"/>
                    </a:lnTo>
                    <a:lnTo>
                      <a:pt x="15103" y="19097"/>
                    </a:lnTo>
                    <a:lnTo>
                      <a:pt x="15277" y="18961"/>
                    </a:lnTo>
                    <a:lnTo>
                      <a:pt x="15470" y="18846"/>
                    </a:lnTo>
                    <a:lnTo>
                      <a:pt x="15663" y="18749"/>
                    </a:lnTo>
                    <a:lnTo>
                      <a:pt x="15856" y="18711"/>
                    </a:lnTo>
                    <a:lnTo>
                      <a:pt x="15952" y="18691"/>
                    </a:lnTo>
                    <a:lnTo>
                      <a:pt x="16048" y="18691"/>
                    </a:lnTo>
                    <a:lnTo>
                      <a:pt x="16145" y="18711"/>
                    </a:lnTo>
                    <a:lnTo>
                      <a:pt x="16261" y="18749"/>
                    </a:lnTo>
                    <a:lnTo>
                      <a:pt x="16376" y="18807"/>
                    </a:lnTo>
                    <a:lnTo>
                      <a:pt x="16492" y="18884"/>
                    </a:lnTo>
                    <a:lnTo>
                      <a:pt x="16589" y="18981"/>
                    </a:lnTo>
                    <a:lnTo>
                      <a:pt x="16685" y="19097"/>
                    </a:lnTo>
                    <a:lnTo>
                      <a:pt x="16839" y="19328"/>
                    </a:lnTo>
                    <a:lnTo>
                      <a:pt x="17013" y="19579"/>
                    </a:lnTo>
                    <a:lnTo>
                      <a:pt x="17148" y="19772"/>
                    </a:lnTo>
                    <a:lnTo>
                      <a:pt x="17302" y="19964"/>
                    </a:lnTo>
                    <a:lnTo>
                      <a:pt x="17476" y="20138"/>
                    </a:lnTo>
                    <a:lnTo>
                      <a:pt x="17649" y="20312"/>
                    </a:lnTo>
                    <a:lnTo>
                      <a:pt x="17842" y="20466"/>
                    </a:lnTo>
                    <a:lnTo>
                      <a:pt x="18035" y="20601"/>
                    </a:lnTo>
                    <a:lnTo>
                      <a:pt x="18247" y="20736"/>
                    </a:lnTo>
                    <a:lnTo>
                      <a:pt x="18460" y="20852"/>
                    </a:lnTo>
                    <a:lnTo>
                      <a:pt x="18672" y="20948"/>
                    </a:lnTo>
                    <a:lnTo>
                      <a:pt x="18903" y="21025"/>
                    </a:lnTo>
                    <a:lnTo>
                      <a:pt x="19135" y="21103"/>
                    </a:lnTo>
                    <a:lnTo>
                      <a:pt x="19385" y="21160"/>
                    </a:lnTo>
                    <a:lnTo>
                      <a:pt x="19617" y="21199"/>
                    </a:lnTo>
                    <a:lnTo>
                      <a:pt x="19868" y="21218"/>
                    </a:lnTo>
                    <a:lnTo>
                      <a:pt x="20350" y="21218"/>
                    </a:lnTo>
                    <a:lnTo>
                      <a:pt x="20601" y="21180"/>
                    </a:lnTo>
                    <a:lnTo>
                      <a:pt x="20832" y="21141"/>
                    </a:lnTo>
                    <a:lnTo>
                      <a:pt x="21063" y="21083"/>
                    </a:lnTo>
                    <a:lnTo>
                      <a:pt x="21295" y="21006"/>
                    </a:lnTo>
                    <a:lnTo>
                      <a:pt x="21526" y="20910"/>
                    </a:lnTo>
                    <a:lnTo>
                      <a:pt x="21739" y="20794"/>
                    </a:lnTo>
                    <a:lnTo>
                      <a:pt x="21951" y="20678"/>
                    </a:lnTo>
                    <a:lnTo>
                      <a:pt x="22163" y="20543"/>
                    </a:lnTo>
                    <a:lnTo>
                      <a:pt x="22356" y="20389"/>
                    </a:lnTo>
                    <a:lnTo>
                      <a:pt x="22529" y="20235"/>
                    </a:lnTo>
                    <a:lnTo>
                      <a:pt x="22703" y="20061"/>
                    </a:lnTo>
                    <a:lnTo>
                      <a:pt x="22877" y="19868"/>
                    </a:lnTo>
                    <a:lnTo>
                      <a:pt x="23012" y="19675"/>
                    </a:lnTo>
                    <a:lnTo>
                      <a:pt x="23166" y="19482"/>
                    </a:lnTo>
                    <a:lnTo>
                      <a:pt x="23282" y="19270"/>
                    </a:lnTo>
                    <a:lnTo>
                      <a:pt x="23378" y="19058"/>
                    </a:lnTo>
                    <a:lnTo>
                      <a:pt x="23474" y="18846"/>
                    </a:lnTo>
                    <a:lnTo>
                      <a:pt x="23532" y="18653"/>
                    </a:lnTo>
                    <a:lnTo>
                      <a:pt x="23629" y="18248"/>
                    </a:lnTo>
                    <a:lnTo>
                      <a:pt x="23706" y="17843"/>
                    </a:lnTo>
                    <a:lnTo>
                      <a:pt x="23725" y="17418"/>
                    </a:lnTo>
                    <a:lnTo>
                      <a:pt x="23706" y="17013"/>
                    </a:lnTo>
                    <a:lnTo>
                      <a:pt x="23648" y="16589"/>
                    </a:lnTo>
                    <a:lnTo>
                      <a:pt x="23552" y="16184"/>
                    </a:lnTo>
                    <a:lnTo>
                      <a:pt x="23436" y="15760"/>
                    </a:lnTo>
                    <a:lnTo>
                      <a:pt x="23301" y="15355"/>
                    </a:lnTo>
                    <a:lnTo>
                      <a:pt x="23147" y="14930"/>
                    </a:lnTo>
                    <a:lnTo>
                      <a:pt x="22973" y="14525"/>
                    </a:lnTo>
                    <a:lnTo>
                      <a:pt x="22780" y="14120"/>
                    </a:lnTo>
                    <a:lnTo>
                      <a:pt x="22568" y="13734"/>
                    </a:lnTo>
                    <a:lnTo>
                      <a:pt x="22356" y="13349"/>
                    </a:lnTo>
                    <a:lnTo>
                      <a:pt x="21893" y="12577"/>
                    </a:lnTo>
                    <a:lnTo>
                      <a:pt x="21507" y="11921"/>
                    </a:lnTo>
                    <a:lnTo>
                      <a:pt x="21102" y="11227"/>
                    </a:lnTo>
                    <a:lnTo>
                      <a:pt x="20273" y="9742"/>
                    </a:lnTo>
                    <a:lnTo>
                      <a:pt x="19424" y="8179"/>
                    </a:lnTo>
                    <a:lnTo>
                      <a:pt x="18537" y="6578"/>
                    </a:lnTo>
                    <a:lnTo>
                      <a:pt x="18093" y="5787"/>
                    </a:lnTo>
                    <a:lnTo>
                      <a:pt x="17630" y="5016"/>
                    </a:lnTo>
                    <a:lnTo>
                      <a:pt x="17148" y="4264"/>
                    </a:lnTo>
                    <a:lnTo>
                      <a:pt x="16666" y="3550"/>
                    </a:lnTo>
                    <a:lnTo>
                      <a:pt x="16183" y="2856"/>
                    </a:lnTo>
                    <a:lnTo>
                      <a:pt x="15682" y="2219"/>
                    </a:lnTo>
                    <a:lnTo>
                      <a:pt x="15180" y="1621"/>
                    </a:lnTo>
                    <a:lnTo>
                      <a:pt x="14910" y="1332"/>
                    </a:lnTo>
                    <a:lnTo>
                      <a:pt x="14660" y="1081"/>
                    </a:lnTo>
                    <a:lnTo>
                      <a:pt x="14448" y="888"/>
                    </a:lnTo>
                    <a:lnTo>
                      <a:pt x="14235" y="715"/>
                    </a:lnTo>
                    <a:lnTo>
                      <a:pt x="14023" y="560"/>
                    </a:lnTo>
                    <a:lnTo>
                      <a:pt x="13811" y="425"/>
                    </a:lnTo>
                    <a:lnTo>
                      <a:pt x="13599" y="310"/>
                    </a:lnTo>
                    <a:lnTo>
                      <a:pt x="13406" y="213"/>
                    </a:lnTo>
                    <a:lnTo>
                      <a:pt x="13194" y="136"/>
                    </a:lnTo>
                    <a:lnTo>
                      <a:pt x="12982" y="78"/>
                    </a:lnTo>
                    <a:lnTo>
                      <a:pt x="12769" y="39"/>
                    </a:lnTo>
                    <a:lnTo>
                      <a:pt x="12557" y="20"/>
                    </a:lnTo>
                    <a:lnTo>
                      <a:pt x="12364" y="1"/>
                    </a:lnTo>
                    <a:close/>
                  </a:path>
                </a:pathLst>
              </a:custGeom>
              <a:gradFill>
                <a:gsLst>
                  <a:gs pos="0">
                    <a:srgbClr val="8CC396"/>
                  </a:gs>
                  <a:gs pos="100000">
                    <a:srgbClr val="4D7F56"/>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3"/>
              <p:cNvSpPr/>
              <p:nvPr/>
            </p:nvSpPr>
            <p:spPr>
              <a:xfrm>
                <a:off x="-1226950" y="712950"/>
                <a:ext cx="605675" cy="216050"/>
              </a:xfrm>
              <a:custGeom>
                <a:avLst/>
                <a:gdLst/>
                <a:ahLst/>
                <a:cxnLst/>
                <a:rect l="l" t="t" r="r" b="b"/>
                <a:pathLst>
                  <a:path w="24227" h="8642" extrusionOk="0">
                    <a:moveTo>
                      <a:pt x="7292" y="0"/>
                    </a:moveTo>
                    <a:lnTo>
                      <a:pt x="7002" y="58"/>
                    </a:lnTo>
                    <a:lnTo>
                      <a:pt x="6713" y="135"/>
                    </a:lnTo>
                    <a:lnTo>
                      <a:pt x="6424" y="251"/>
                    </a:lnTo>
                    <a:lnTo>
                      <a:pt x="6154" y="386"/>
                    </a:lnTo>
                    <a:lnTo>
                      <a:pt x="5903" y="540"/>
                    </a:lnTo>
                    <a:lnTo>
                      <a:pt x="5652" y="714"/>
                    </a:lnTo>
                    <a:lnTo>
                      <a:pt x="5170" y="1080"/>
                    </a:lnTo>
                    <a:lnTo>
                      <a:pt x="4958" y="1235"/>
                    </a:lnTo>
                    <a:lnTo>
                      <a:pt x="4726" y="1408"/>
                    </a:lnTo>
                    <a:lnTo>
                      <a:pt x="4495" y="1582"/>
                    </a:lnTo>
                    <a:lnTo>
                      <a:pt x="4225" y="1736"/>
                    </a:lnTo>
                    <a:lnTo>
                      <a:pt x="3935" y="1871"/>
                    </a:lnTo>
                    <a:lnTo>
                      <a:pt x="3627" y="1987"/>
                    </a:lnTo>
                    <a:lnTo>
                      <a:pt x="3492" y="2025"/>
                    </a:lnTo>
                    <a:lnTo>
                      <a:pt x="3338" y="2045"/>
                    </a:lnTo>
                    <a:lnTo>
                      <a:pt x="3164" y="2064"/>
                    </a:lnTo>
                    <a:lnTo>
                      <a:pt x="2855" y="2064"/>
                    </a:lnTo>
                    <a:lnTo>
                      <a:pt x="2701" y="2025"/>
                    </a:lnTo>
                    <a:lnTo>
                      <a:pt x="2450" y="1948"/>
                    </a:lnTo>
                    <a:lnTo>
                      <a:pt x="2257" y="1890"/>
                    </a:lnTo>
                    <a:lnTo>
                      <a:pt x="2064" y="1852"/>
                    </a:lnTo>
                    <a:lnTo>
                      <a:pt x="1910" y="1833"/>
                    </a:lnTo>
                    <a:lnTo>
                      <a:pt x="1775" y="1833"/>
                    </a:lnTo>
                    <a:lnTo>
                      <a:pt x="1621" y="1852"/>
                    </a:lnTo>
                    <a:lnTo>
                      <a:pt x="1486" y="1871"/>
                    </a:lnTo>
                    <a:lnTo>
                      <a:pt x="1351" y="1929"/>
                    </a:lnTo>
                    <a:lnTo>
                      <a:pt x="1216" y="1987"/>
                    </a:lnTo>
                    <a:lnTo>
                      <a:pt x="1100" y="2045"/>
                    </a:lnTo>
                    <a:lnTo>
                      <a:pt x="965" y="2122"/>
                    </a:lnTo>
                    <a:lnTo>
                      <a:pt x="753" y="2315"/>
                    </a:lnTo>
                    <a:lnTo>
                      <a:pt x="560" y="2527"/>
                    </a:lnTo>
                    <a:lnTo>
                      <a:pt x="386" y="2778"/>
                    </a:lnTo>
                    <a:lnTo>
                      <a:pt x="271" y="3028"/>
                    </a:lnTo>
                    <a:lnTo>
                      <a:pt x="174" y="3260"/>
                    </a:lnTo>
                    <a:lnTo>
                      <a:pt x="116" y="3511"/>
                    </a:lnTo>
                    <a:lnTo>
                      <a:pt x="58" y="3761"/>
                    </a:lnTo>
                    <a:lnTo>
                      <a:pt x="20" y="4012"/>
                    </a:lnTo>
                    <a:lnTo>
                      <a:pt x="1" y="4282"/>
                    </a:lnTo>
                    <a:lnTo>
                      <a:pt x="1" y="4533"/>
                    </a:lnTo>
                    <a:lnTo>
                      <a:pt x="20" y="4803"/>
                    </a:lnTo>
                    <a:lnTo>
                      <a:pt x="58" y="5073"/>
                    </a:lnTo>
                    <a:lnTo>
                      <a:pt x="116" y="5324"/>
                    </a:lnTo>
                    <a:lnTo>
                      <a:pt x="174" y="5555"/>
                    </a:lnTo>
                    <a:lnTo>
                      <a:pt x="290" y="5806"/>
                    </a:lnTo>
                    <a:lnTo>
                      <a:pt x="406" y="6018"/>
                    </a:lnTo>
                    <a:lnTo>
                      <a:pt x="541" y="6230"/>
                    </a:lnTo>
                    <a:lnTo>
                      <a:pt x="695" y="6423"/>
                    </a:lnTo>
                    <a:lnTo>
                      <a:pt x="888" y="6577"/>
                    </a:lnTo>
                    <a:lnTo>
                      <a:pt x="1081" y="6732"/>
                    </a:lnTo>
                    <a:lnTo>
                      <a:pt x="1293" y="6848"/>
                    </a:lnTo>
                    <a:lnTo>
                      <a:pt x="1524" y="6925"/>
                    </a:lnTo>
                    <a:lnTo>
                      <a:pt x="1737" y="7002"/>
                    </a:lnTo>
                    <a:lnTo>
                      <a:pt x="1968" y="7021"/>
                    </a:lnTo>
                    <a:lnTo>
                      <a:pt x="2200" y="7040"/>
                    </a:lnTo>
                    <a:lnTo>
                      <a:pt x="2412" y="7040"/>
                    </a:lnTo>
                    <a:lnTo>
                      <a:pt x="2643" y="7002"/>
                    </a:lnTo>
                    <a:lnTo>
                      <a:pt x="2875" y="6963"/>
                    </a:lnTo>
                    <a:lnTo>
                      <a:pt x="3106" y="6886"/>
                    </a:lnTo>
                    <a:lnTo>
                      <a:pt x="3338" y="6809"/>
                    </a:lnTo>
                    <a:lnTo>
                      <a:pt x="3550" y="6713"/>
                    </a:lnTo>
                    <a:lnTo>
                      <a:pt x="3762" y="6616"/>
                    </a:lnTo>
                    <a:lnTo>
                      <a:pt x="3974" y="6500"/>
                    </a:lnTo>
                    <a:lnTo>
                      <a:pt x="4167" y="6365"/>
                    </a:lnTo>
                    <a:lnTo>
                      <a:pt x="4553" y="6095"/>
                    </a:lnTo>
                    <a:lnTo>
                      <a:pt x="4977" y="5729"/>
                    </a:lnTo>
                    <a:lnTo>
                      <a:pt x="5401" y="5343"/>
                    </a:lnTo>
                    <a:lnTo>
                      <a:pt x="5826" y="4957"/>
                    </a:lnTo>
                    <a:lnTo>
                      <a:pt x="6250" y="4591"/>
                    </a:lnTo>
                    <a:lnTo>
                      <a:pt x="6482" y="4417"/>
                    </a:lnTo>
                    <a:lnTo>
                      <a:pt x="6694" y="4263"/>
                    </a:lnTo>
                    <a:lnTo>
                      <a:pt x="6925" y="4128"/>
                    </a:lnTo>
                    <a:lnTo>
                      <a:pt x="7176" y="4012"/>
                    </a:lnTo>
                    <a:lnTo>
                      <a:pt x="7272" y="4417"/>
                    </a:lnTo>
                    <a:lnTo>
                      <a:pt x="7369" y="4822"/>
                    </a:lnTo>
                    <a:lnTo>
                      <a:pt x="7465" y="5247"/>
                    </a:lnTo>
                    <a:lnTo>
                      <a:pt x="7600" y="5652"/>
                    </a:lnTo>
                    <a:lnTo>
                      <a:pt x="7755" y="6037"/>
                    </a:lnTo>
                    <a:lnTo>
                      <a:pt x="7928" y="6423"/>
                    </a:lnTo>
                    <a:lnTo>
                      <a:pt x="8140" y="6790"/>
                    </a:lnTo>
                    <a:lnTo>
                      <a:pt x="8372" y="7156"/>
                    </a:lnTo>
                    <a:lnTo>
                      <a:pt x="8642" y="7484"/>
                    </a:lnTo>
                    <a:lnTo>
                      <a:pt x="8950" y="7773"/>
                    </a:lnTo>
                    <a:lnTo>
                      <a:pt x="9278" y="8024"/>
                    </a:lnTo>
                    <a:lnTo>
                      <a:pt x="9606" y="8256"/>
                    </a:lnTo>
                    <a:lnTo>
                      <a:pt x="9973" y="8410"/>
                    </a:lnTo>
                    <a:lnTo>
                      <a:pt x="10146" y="8487"/>
                    </a:lnTo>
                    <a:lnTo>
                      <a:pt x="10320" y="8545"/>
                    </a:lnTo>
                    <a:lnTo>
                      <a:pt x="10513" y="8583"/>
                    </a:lnTo>
                    <a:lnTo>
                      <a:pt x="10686" y="8622"/>
                    </a:lnTo>
                    <a:lnTo>
                      <a:pt x="10879" y="8641"/>
                    </a:lnTo>
                    <a:lnTo>
                      <a:pt x="11072" y="8641"/>
                    </a:lnTo>
                    <a:lnTo>
                      <a:pt x="11304" y="8622"/>
                    </a:lnTo>
                    <a:lnTo>
                      <a:pt x="11535" y="8603"/>
                    </a:lnTo>
                    <a:lnTo>
                      <a:pt x="11786" y="8545"/>
                    </a:lnTo>
                    <a:lnTo>
                      <a:pt x="11998" y="8468"/>
                    </a:lnTo>
                    <a:lnTo>
                      <a:pt x="12229" y="8371"/>
                    </a:lnTo>
                    <a:lnTo>
                      <a:pt x="12422" y="8256"/>
                    </a:lnTo>
                    <a:lnTo>
                      <a:pt x="12635" y="8121"/>
                    </a:lnTo>
                    <a:lnTo>
                      <a:pt x="12808" y="7986"/>
                    </a:lnTo>
                    <a:lnTo>
                      <a:pt x="13001" y="7831"/>
                    </a:lnTo>
                    <a:lnTo>
                      <a:pt x="13175" y="7677"/>
                    </a:lnTo>
                    <a:lnTo>
                      <a:pt x="13503" y="7310"/>
                    </a:lnTo>
                    <a:lnTo>
                      <a:pt x="13811" y="6925"/>
                    </a:lnTo>
                    <a:lnTo>
                      <a:pt x="14100" y="6520"/>
                    </a:lnTo>
                    <a:lnTo>
                      <a:pt x="14390" y="6115"/>
                    </a:lnTo>
                    <a:lnTo>
                      <a:pt x="14756" y="5613"/>
                    </a:lnTo>
                    <a:lnTo>
                      <a:pt x="15123" y="5112"/>
                    </a:lnTo>
                    <a:lnTo>
                      <a:pt x="15316" y="4899"/>
                    </a:lnTo>
                    <a:lnTo>
                      <a:pt x="15451" y="4784"/>
                    </a:lnTo>
                    <a:lnTo>
                      <a:pt x="15605" y="4649"/>
                    </a:lnTo>
                    <a:lnTo>
                      <a:pt x="15798" y="4533"/>
                    </a:lnTo>
                    <a:lnTo>
                      <a:pt x="15991" y="4475"/>
                    </a:lnTo>
                    <a:lnTo>
                      <a:pt x="16087" y="4456"/>
                    </a:lnTo>
                    <a:lnTo>
                      <a:pt x="16299" y="4456"/>
                    </a:lnTo>
                    <a:lnTo>
                      <a:pt x="16396" y="4494"/>
                    </a:lnTo>
                    <a:lnTo>
                      <a:pt x="16492" y="4533"/>
                    </a:lnTo>
                    <a:lnTo>
                      <a:pt x="16569" y="4591"/>
                    </a:lnTo>
                    <a:lnTo>
                      <a:pt x="16724" y="4745"/>
                    </a:lnTo>
                    <a:lnTo>
                      <a:pt x="16859" y="4919"/>
                    </a:lnTo>
                    <a:lnTo>
                      <a:pt x="16974" y="5112"/>
                    </a:lnTo>
                    <a:lnTo>
                      <a:pt x="17071" y="5266"/>
                    </a:lnTo>
                    <a:lnTo>
                      <a:pt x="17225" y="5478"/>
                    </a:lnTo>
                    <a:lnTo>
                      <a:pt x="17379" y="5671"/>
                    </a:lnTo>
                    <a:lnTo>
                      <a:pt x="17553" y="5845"/>
                    </a:lnTo>
                    <a:lnTo>
                      <a:pt x="17746" y="6018"/>
                    </a:lnTo>
                    <a:lnTo>
                      <a:pt x="17939" y="6192"/>
                    </a:lnTo>
                    <a:lnTo>
                      <a:pt x="18151" y="6327"/>
                    </a:lnTo>
                    <a:lnTo>
                      <a:pt x="18363" y="6462"/>
                    </a:lnTo>
                    <a:lnTo>
                      <a:pt x="18595" y="6577"/>
                    </a:lnTo>
                    <a:lnTo>
                      <a:pt x="18826" y="6693"/>
                    </a:lnTo>
                    <a:lnTo>
                      <a:pt x="19058" y="6770"/>
                    </a:lnTo>
                    <a:lnTo>
                      <a:pt x="19308" y="6848"/>
                    </a:lnTo>
                    <a:lnTo>
                      <a:pt x="19559" y="6905"/>
                    </a:lnTo>
                    <a:lnTo>
                      <a:pt x="19791" y="6944"/>
                    </a:lnTo>
                    <a:lnTo>
                      <a:pt x="20061" y="6963"/>
                    </a:lnTo>
                    <a:lnTo>
                      <a:pt x="20311" y="6983"/>
                    </a:lnTo>
                    <a:lnTo>
                      <a:pt x="20562" y="6963"/>
                    </a:lnTo>
                    <a:lnTo>
                      <a:pt x="20813" y="6925"/>
                    </a:lnTo>
                    <a:lnTo>
                      <a:pt x="21064" y="6886"/>
                    </a:lnTo>
                    <a:lnTo>
                      <a:pt x="21295" y="6828"/>
                    </a:lnTo>
                    <a:lnTo>
                      <a:pt x="21546" y="6732"/>
                    </a:lnTo>
                    <a:lnTo>
                      <a:pt x="21777" y="6635"/>
                    </a:lnTo>
                    <a:lnTo>
                      <a:pt x="22009" y="6539"/>
                    </a:lnTo>
                    <a:lnTo>
                      <a:pt x="22221" y="6404"/>
                    </a:lnTo>
                    <a:lnTo>
                      <a:pt x="22433" y="6269"/>
                    </a:lnTo>
                    <a:lnTo>
                      <a:pt x="22626" y="6115"/>
                    </a:lnTo>
                    <a:lnTo>
                      <a:pt x="22819" y="5941"/>
                    </a:lnTo>
                    <a:lnTo>
                      <a:pt x="23012" y="5767"/>
                    </a:lnTo>
                    <a:lnTo>
                      <a:pt x="23166" y="5574"/>
                    </a:lnTo>
                    <a:lnTo>
                      <a:pt x="23340" y="5382"/>
                    </a:lnTo>
                    <a:lnTo>
                      <a:pt x="23475" y="5169"/>
                    </a:lnTo>
                    <a:lnTo>
                      <a:pt x="23590" y="4938"/>
                    </a:lnTo>
                    <a:lnTo>
                      <a:pt x="23706" y="4726"/>
                    </a:lnTo>
                    <a:lnTo>
                      <a:pt x="23822" y="4456"/>
                    </a:lnTo>
                    <a:lnTo>
                      <a:pt x="23957" y="4089"/>
                    </a:lnTo>
                    <a:lnTo>
                      <a:pt x="24092" y="3684"/>
                    </a:lnTo>
                    <a:lnTo>
                      <a:pt x="24150" y="3453"/>
                    </a:lnTo>
                    <a:lnTo>
                      <a:pt x="24188" y="3241"/>
                    </a:lnTo>
                    <a:lnTo>
                      <a:pt x="24208" y="3009"/>
                    </a:lnTo>
                    <a:lnTo>
                      <a:pt x="24227" y="2797"/>
                    </a:lnTo>
                    <a:lnTo>
                      <a:pt x="24208" y="2585"/>
                    </a:lnTo>
                    <a:lnTo>
                      <a:pt x="24150" y="2373"/>
                    </a:lnTo>
                    <a:lnTo>
                      <a:pt x="24073" y="2180"/>
                    </a:lnTo>
                    <a:lnTo>
                      <a:pt x="23957" y="2006"/>
                    </a:lnTo>
                    <a:lnTo>
                      <a:pt x="23803" y="1871"/>
                    </a:lnTo>
                    <a:lnTo>
                      <a:pt x="23725" y="1794"/>
                    </a:lnTo>
                    <a:lnTo>
                      <a:pt x="23610" y="1736"/>
                    </a:lnTo>
                    <a:lnTo>
                      <a:pt x="23243" y="1562"/>
                    </a:lnTo>
                    <a:lnTo>
                      <a:pt x="23050" y="1485"/>
                    </a:lnTo>
                    <a:lnTo>
                      <a:pt x="22857" y="1427"/>
                    </a:lnTo>
                    <a:lnTo>
                      <a:pt x="22664" y="1427"/>
                    </a:lnTo>
                    <a:lnTo>
                      <a:pt x="22472" y="1447"/>
                    </a:lnTo>
                    <a:lnTo>
                      <a:pt x="22259" y="1524"/>
                    </a:lnTo>
                    <a:lnTo>
                      <a:pt x="22047" y="1640"/>
                    </a:lnTo>
                    <a:lnTo>
                      <a:pt x="21816" y="1794"/>
                    </a:lnTo>
                    <a:lnTo>
                      <a:pt x="21604" y="1968"/>
                    </a:lnTo>
                    <a:lnTo>
                      <a:pt x="21179" y="2334"/>
                    </a:lnTo>
                    <a:lnTo>
                      <a:pt x="20909" y="2585"/>
                    </a:lnTo>
                    <a:lnTo>
                      <a:pt x="20639" y="2816"/>
                    </a:lnTo>
                    <a:lnTo>
                      <a:pt x="20466" y="2951"/>
                    </a:lnTo>
                    <a:lnTo>
                      <a:pt x="20273" y="3067"/>
                    </a:lnTo>
                    <a:lnTo>
                      <a:pt x="20080" y="3183"/>
                    </a:lnTo>
                    <a:lnTo>
                      <a:pt x="19868" y="3279"/>
                    </a:lnTo>
                    <a:lnTo>
                      <a:pt x="19636" y="3356"/>
                    </a:lnTo>
                    <a:lnTo>
                      <a:pt x="19405" y="3395"/>
                    </a:lnTo>
                    <a:lnTo>
                      <a:pt x="19173" y="3414"/>
                    </a:lnTo>
                    <a:lnTo>
                      <a:pt x="18942" y="3376"/>
                    </a:lnTo>
                    <a:lnTo>
                      <a:pt x="18826" y="3337"/>
                    </a:lnTo>
                    <a:lnTo>
                      <a:pt x="18691" y="3298"/>
                    </a:lnTo>
                    <a:lnTo>
                      <a:pt x="18460" y="3183"/>
                    </a:lnTo>
                    <a:lnTo>
                      <a:pt x="18247" y="3028"/>
                    </a:lnTo>
                    <a:lnTo>
                      <a:pt x="18016" y="2874"/>
                    </a:lnTo>
                    <a:lnTo>
                      <a:pt x="17765" y="2681"/>
                    </a:lnTo>
                    <a:lnTo>
                      <a:pt x="17495" y="2508"/>
                    </a:lnTo>
                    <a:lnTo>
                      <a:pt x="17341" y="2430"/>
                    </a:lnTo>
                    <a:lnTo>
                      <a:pt x="17206" y="2373"/>
                    </a:lnTo>
                    <a:lnTo>
                      <a:pt x="17052" y="2334"/>
                    </a:lnTo>
                    <a:lnTo>
                      <a:pt x="16897" y="2295"/>
                    </a:lnTo>
                    <a:lnTo>
                      <a:pt x="16685" y="2276"/>
                    </a:lnTo>
                    <a:lnTo>
                      <a:pt x="16492" y="2276"/>
                    </a:lnTo>
                    <a:lnTo>
                      <a:pt x="16126" y="2334"/>
                    </a:lnTo>
                    <a:lnTo>
                      <a:pt x="15644" y="2411"/>
                    </a:lnTo>
                    <a:lnTo>
                      <a:pt x="15161" y="2527"/>
                    </a:lnTo>
                    <a:lnTo>
                      <a:pt x="14679" y="2662"/>
                    </a:lnTo>
                    <a:lnTo>
                      <a:pt x="14197" y="2797"/>
                    </a:lnTo>
                    <a:lnTo>
                      <a:pt x="13985" y="2874"/>
                    </a:lnTo>
                    <a:lnTo>
                      <a:pt x="13271" y="3106"/>
                    </a:lnTo>
                    <a:lnTo>
                      <a:pt x="12924" y="3202"/>
                    </a:lnTo>
                    <a:lnTo>
                      <a:pt x="12577" y="3279"/>
                    </a:lnTo>
                    <a:lnTo>
                      <a:pt x="12229" y="3298"/>
                    </a:lnTo>
                    <a:lnTo>
                      <a:pt x="12075" y="3298"/>
                    </a:lnTo>
                    <a:lnTo>
                      <a:pt x="11902" y="3279"/>
                    </a:lnTo>
                    <a:lnTo>
                      <a:pt x="11747" y="3260"/>
                    </a:lnTo>
                    <a:lnTo>
                      <a:pt x="11593" y="3202"/>
                    </a:lnTo>
                    <a:lnTo>
                      <a:pt x="11439" y="3144"/>
                    </a:lnTo>
                    <a:lnTo>
                      <a:pt x="11304" y="3067"/>
                    </a:lnTo>
                    <a:lnTo>
                      <a:pt x="11149" y="2971"/>
                    </a:lnTo>
                    <a:lnTo>
                      <a:pt x="11034" y="2874"/>
                    </a:lnTo>
                    <a:lnTo>
                      <a:pt x="10918" y="2739"/>
                    </a:lnTo>
                    <a:lnTo>
                      <a:pt x="10802" y="2623"/>
                    </a:lnTo>
                    <a:lnTo>
                      <a:pt x="10590" y="2334"/>
                    </a:lnTo>
                    <a:lnTo>
                      <a:pt x="10397" y="2045"/>
                    </a:lnTo>
                    <a:lnTo>
                      <a:pt x="10262" y="1813"/>
                    </a:lnTo>
                    <a:lnTo>
                      <a:pt x="10069" y="1562"/>
                    </a:lnTo>
                    <a:lnTo>
                      <a:pt x="9838" y="1273"/>
                    </a:lnTo>
                    <a:lnTo>
                      <a:pt x="9548" y="945"/>
                    </a:lnTo>
                    <a:lnTo>
                      <a:pt x="9375" y="791"/>
                    </a:lnTo>
                    <a:lnTo>
                      <a:pt x="9182" y="637"/>
                    </a:lnTo>
                    <a:lnTo>
                      <a:pt x="8989" y="502"/>
                    </a:lnTo>
                    <a:lnTo>
                      <a:pt x="8777" y="367"/>
                    </a:lnTo>
                    <a:lnTo>
                      <a:pt x="8565" y="251"/>
                    </a:lnTo>
                    <a:lnTo>
                      <a:pt x="8333" y="154"/>
                    </a:lnTo>
                    <a:lnTo>
                      <a:pt x="8082" y="77"/>
                    </a:lnTo>
                    <a:lnTo>
                      <a:pt x="7832" y="19"/>
                    </a:lnTo>
                    <a:lnTo>
                      <a:pt x="7562" y="0"/>
                    </a:lnTo>
                    <a:close/>
                  </a:path>
                </a:pathLst>
              </a:custGeom>
              <a:gradFill>
                <a:gsLst>
                  <a:gs pos="0">
                    <a:schemeClr val="lt1"/>
                  </a:gs>
                  <a:gs pos="100000">
                    <a:srgbClr val="B6C9DB"/>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3"/>
              <p:cNvSpPr/>
              <p:nvPr/>
            </p:nvSpPr>
            <p:spPr>
              <a:xfrm>
                <a:off x="-1147875" y="144425"/>
                <a:ext cx="451375" cy="435450"/>
              </a:xfrm>
              <a:custGeom>
                <a:avLst/>
                <a:gdLst/>
                <a:ahLst/>
                <a:cxnLst/>
                <a:rect l="l" t="t" r="r" b="b"/>
                <a:pathLst>
                  <a:path w="18055" h="17418" extrusionOk="0">
                    <a:moveTo>
                      <a:pt x="9259" y="0"/>
                    </a:moveTo>
                    <a:lnTo>
                      <a:pt x="8951" y="39"/>
                    </a:lnTo>
                    <a:lnTo>
                      <a:pt x="8642" y="135"/>
                    </a:lnTo>
                    <a:lnTo>
                      <a:pt x="8334" y="251"/>
                    </a:lnTo>
                    <a:lnTo>
                      <a:pt x="8025" y="405"/>
                    </a:lnTo>
                    <a:lnTo>
                      <a:pt x="7716" y="598"/>
                    </a:lnTo>
                    <a:lnTo>
                      <a:pt x="7427" y="810"/>
                    </a:lnTo>
                    <a:lnTo>
                      <a:pt x="7118" y="1061"/>
                    </a:lnTo>
                    <a:lnTo>
                      <a:pt x="6829" y="1312"/>
                    </a:lnTo>
                    <a:lnTo>
                      <a:pt x="6540" y="1582"/>
                    </a:lnTo>
                    <a:lnTo>
                      <a:pt x="6250" y="1871"/>
                    </a:lnTo>
                    <a:lnTo>
                      <a:pt x="5730" y="2411"/>
                    </a:lnTo>
                    <a:lnTo>
                      <a:pt x="5228" y="3009"/>
                    </a:lnTo>
                    <a:lnTo>
                      <a:pt x="4746" y="3607"/>
                    </a:lnTo>
                    <a:lnTo>
                      <a:pt x="4283" y="4243"/>
                    </a:lnTo>
                    <a:lnTo>
                      <a:pt x="3839" y="4919"/>
                    </a:lnTo>
                    <a:lnTo>
                      <a:pt x="3415" y="5594"/>
                    </a:lnTo>
                    <a:lnTo>
                      <a:pt x="3010" y="6288"/>
                    </a:lnTo>
                    <a:lnTo>
                      <a:pt x="2624" y="7002"/>
                    </a:lnTo>
                    <a:lnTo>
                      <a:pt x="2258" y="7735"/>
                    </a:lnTo>
                    <a:lnTo>
                      <a:pt x="1910" y="8468"/>
                    </a:lnTo>
                    <a:lnTo>
                      <a:pt x="1563" y="9201"/>
                    </a:lnTo>
                    <a:lnTo>
                      <a:pt x="1255" y="9953"/>
                    </a:lnTo>
                    <a:lnTo>
                      <a:pt x="985" y="10686"/>
                    </a:lnTo>
                    <a:lnTo>
                      <a:pt x="715" y="11419"/>
                    </a:lnTo>
                    <a:lnTo>
                      <a:pt x="464" y="12152"/>
                    </a:lnTo>
                    <a:lnTo>
                      <a:pt x="252" y="12865"/>
                    </a:lnTo>
                    <a:lnTo>
                      <a:pt x="136" y="13290"/>
                    </a:lnTo>
                    <a:lnTo>
                      <a:pt x="59" y="13733"/>
                    </a:lnTo>
                    <a:lnTo>
                      <a:pt x="1" y="14177"/>
                    </a:lnTo>
                    <a:lnTo>
                      <a:pt x="1" y="14389"/>
                    </a:lnTo>
                    <a:lnTo>
                      <a:pt x="20" y="14601"/>
                    </a:lnTo>
                    <a:lnTo>
                      <a:pt x="40" y="14814"/>
                    </a:lnTo>
                    <a:lnTo>
                      <a:pt x="78" y="15026"/>
                    </a:lnTo>
                    <a:lnTo>
                      <a:pt x="136" y="15219"/>
                    </a:lnTo>
                    <a:lnTo>
                      <a:pt x="213" y="15392"/>
                    </a:lnTo>
                    <a:lnTo>
                      <a:pt x="310" y="15566"/>
                    </a:lnTo>
                    <a:lnTo>
                      <a:pt x="445" y="15720"/>
                    </a:lnTo>
                    <a:lnTo>
                      <a:pt x="580" y="15855"/>
                    </a:lnTo>
                    <a:lnTo>
                      <a:pt x="753" y="15971"/>
                    </a:lnTo>
                    <a:lnTo>
                      <a:pt x="888" y="16067"/>
                    </a:lnTo>
                    <a:lnTo>
                      <a:pt x="1042" y="16125"/>
                    </a:lnTo>
                    <a:lnTo>
                      <a:pt x="1216" y="16164"/>
                    </a:lnTo>
                    <a:lnTo>
                      <a:pt x="1370" y="16183"/>
                    </a:lnTo>
                    <a:lnTo>
                      <a:pt x="1525" y="16202"/>
                    </a:lnTo>
                    <a:lnTo>
                      <a:pt x="1698" y="16183"/>
                    </a:lnTo>
                    <a:lnTo>
                      <a:pt x="1853" y="16164"/>
                    </a:lnTo>
                    <a:lnTo>
                      <a:pt x="2026" y="16125"/>
                    </a:lnTo>
                    <a:lnTo>
                      <a:pt x="2354" y="16029"/>
                    </a:lnTo>
                    <a:lnTo>
                      <a:pt x="2682" y="15874"/>
                    </a:lnTo>
                    <a:lnTo>
                      <a:pt x="2971" y="15701"/>
                    </a:lnTo>
                    <a:lnTo>
                      <a:pt x="3261" y="15489"/>
                    </a:lnTo>
                    <a:lnTo>
                      <a:pt x="3511" y="15276"/>
                    </a:lnTo>
                    <a:lnTo>
                      <a:pt x="3781" y="15045"/>
                    </a:lnTo>
                    <a:lnTo>
                      <a:pt x="4283" y="14582"/>
                    </a:lnTo>
                    <a:lnTo>
                      <a:pt x="4553" y="14370"/>
                    </a:lnTo>
                    <a:lnTo>
                      <a:pt x="4823" y="14158"/>
                    </a:lnTo>
                    <a:lnTo>
                      <a:pt x="5093" y="13984"/>
                    </a:lnTo>
                    <a:lnTo>
                      <a:pt x="5402" y="13849"/>
                    </a:lnTo>
                    <a:lnTo>
                      <a:pt x="5537" y="14505"/>
                    </a:lnTo>
                    <a:lnTo>
                      <a:pt x="5633" y="14814"/>
                    </a:lnTo>
                    <a:lnTo>
                      <a:pt x="5730" y="15141"/>
                    </a:lnTo>
                    <a:lnTo>
                      <a:pt x="5845" y="15450"/>
                    </a:lnTo>
                    <a:lnTo>
                      <a:pt x="5980" y="15759"/>
                    </a:lnTo>
                    <a:lnTo>
                      <a:pt x="6135" y="16048"/>
                    </a:lnTo>
                    <a:lnTo>
                      <a:pt x="6328" y="16318"/>
                    </a:lnTo>
                    <a:lnTo>
                      <a:pt x="6540" y="16588"/>
                    </a:lnTo>
                    <a:lnTo>
                      <a:pt x="6790" y="16820"/>
                    </a:lnTo>
                    <a:lnTo>
                      <a:pt x="7060" y="17012"/>
                    </a:lnTo>
                    <a:lnTo>
                      <a:pt x="7350" y="17186"/>
                    </a:lnTo>
                    <a:lnTo>
                      <a:pt x="7504" y="17244"/>
                    </a:lnTo>
                    <a:lnTo>
                      <a:pt x="7658" y="17302"/>
                    </a:lnTo>
                    <a:lnTo>
                      <a:pt x="7813" y="17360"/>
                    </a:lnTo>
                    <a:lnTo>
                      <a:pt x="7967" y="17379"/>
                    </a:lnTo>
                    <a:lnTo>
                      <a:pt x="8141" y="17398"/>
                    </a:lnTo>
                    <a:lnTo>
                      <a:pt x="8295" y="17417"/>
                    </a:lnTo>
                    <a:lnTo>
                      <a:pt x="8469" y="17398"/>
                    </a:lnTo>
                    <a:lnTo>
                      <a:pt x="8623" y="17379"/>
                    </a:lnTo>
                    <a:lnTo>
                      <a:pt x="8854" y="17321"/>
                    </a:lnTo>
                    <a:lnTo>
                      <a:pt x="9066" y="17244"/>
                    </a:lnTo>
                    <a:lnTo>
                      <a:pt x="9259" y="17128"/>
                    </a:lnTo>
                    <a:lnTo>
                      <a:pt x="9452" y="17012"/>
                    </a:lnTo>
                    <a:lnTo>
                      <a:pt x="9626" y="16877"/>
                    </a:lnTo>
                    <a:lnTo>
                      <a:pt x="9799" y="16704"/>
                    </a:lnTo>
                    <a:lnTo>
                      <a:pt x="9973" y="16550"/>
                    </a:lnTo>
                    <a:lnTo>
                      <a:pt x="10127" y="16357"/>
                    </a:lnTo>
                    <a:lnTo>
                      <a:pt x="10417" y="15971"/>
                    </a:lnTo>
                    <a:lnTo>
                      <a:pt x="10706" y="15566"/>
                    </a:lnTo>
                    <a:lnTo>
                      <a:pt x="10995" y="15161"/>
                    </a:lnTo>
                    <a:lnTo>
                      <a:pt x="11285" y="14775"/>
                    </a:lnTo>
                    <a:lnTo>
                      <a:pt x="11381" y="14659"/>
                    </a:lnTo>
                    <a:lnTo>
                      <a:pt x="11516" y="14524"/>
                    </a:lnTo>
                    <a:lnTo>
                      <a:pt x="11632" y="14428"/>
                    </a:lnTo>
                    <a:lnTo>
                      <a:pt x="11786" y="14331"/>
                    </a:lnTo>
                    <a:lnTo>
                      <a:pt x="11921" y="14273"/>
                    </a:lnTo>
                    <a:lnTo>
                      <a:pt x="12075" y="14235"/>
                    </a:lnTo>
                    <a:lnTo>
                      <a:pt x="12230" y="14216"/>
                    </a:lnTo>
                    <a:lnTo>
                      <a:pt x="12384" y="14254"/>
                    </a:lnTo>
                    <a:lnTo>
                      <a:pt x="12481" y="14312"/>
                    </a:lnTo>
                    <a:lnTo>
                      <a:pt x="12558" y="14370"/>
                    </a:lnTo>
                    <a:lnTo>
                      <a:pt x="12635" y="14447"/>
                    </a:lnTo>
                    <a:lnTo>
                      <a:pt x="12712" y="14524"/>
                    </a:lnTo>
                    <a:lnTo>
                      <a:pt x="12828" y="14717"/>
                    </a:lnTo>
                    <a:lnTo>
                      <a:pt x="12943" y="14891"/>
                    </a:lnTo>
                    <a:lnTo>
                      <a:pt x="13059" y="15045"/>
                    </a:lnTo>
                    <a:lnTo>
                      <a:pt x="13175" y="15199"/>
                    </a:lnTo>
                    <a:lnTo>
                      <a:pt x="13310" y="15334"/>
                    </a:lnTo>
                    <a:lnTo>
                      <a:pt x="13445" y="15450"/>
                    </a:lnTo>
                    <a:lnTo>
                      <a:pt x="13580" y="15566"/>
                    </a:lnTo>
                    <a:lnTo>
                      <a:pt x="13734" y="15682"/>
                    </a:lnTo>
                    <a:lnTo>
                      <a:pt x="13889" y="15778"/>
                    </a:lnTo>
                    <a:lnTo>
                      <a:pt x="14062" y="15855"/>
                    </a:lnTo>
                    <a:lnTo>
                      <a:pt x="14216" y="15932"/>
                    </a:lnTo>
                    <a:lnTo>
                      <a:pt x="14390" y="16009"/>
                    </a:lnTo>
                    <a:lnTo>
                      <a:pt x="14583" y="16048"/>
                    </a:lnTo>
                    <a:lnTo>
                      <a:pt x="14757" y="16087"/>
                    </a:lnTo>
                    <a:lnTo>
                      <a:pt x="14949" y="16125"/>
                    </a:lnTo>
                    <a:lnTo>
                      <a:pt x="15123" y="16144"/>
                    </a:lnTo>
                    <a:lnTo>
                      <a:pt x="15490" y="16144"/>
                    </a:lnTo>
                    <a:lnTo>
                      <a:pt x="15682" y="16125"/>
                    </a:lnTo>
                    <a:lnTo>
                      <a:pt x="15856" y="16087"/>
                    </a:lnTo>
                    <a:lnTo>
                      <a:pt x="16049" y="16029"/>
                    </a:lnTo>
                    <a:lnTo>
                      <a:pt x="16222" y="15971"/>
                    </a:lnTo>
                    <a:lnTo>
                      <a:pt x="16396" y="15913"/>
                    </a:lnTo>
                    <a:lnTo>
                      <a:pt x="16550" y="15817"/>
                    </a:lnTo>
                    <a:lnTo>
                      <a:pt x="16724" y="15720"/>
                    </a:lnTo>
                    <a:lnTo>
                      <a:pt x="16878" y="15624"/>
                    </a:lnTo>
                    <a:lnTo>
                      <a:pt x="17013" y="15508"/>
                    </a:lnTo>
                    <a:lnTo>
                      <a:pt x="17148" y="15392"/>
                    </a:lnTo>
                    <a:lnTo>
                      <a:pt x="17283" y="15257"/>
                    </a:lnTo>
                    <a:lnTo>
                      <a:pt x="17418" y="15122"/>
                    </a:lnTo>
                    <a:lnTo>
                      <a:pt x="17534" y="14968"/>
                    </a:lnTo>
                    <a:lnTo>
                      <a:pt x="17631" y="14814"/>
                    </a:lnTo>
                    <a:lnTo>
                      <a:pt x="17727" y="14659"/>
                    </a:lnTo>
                    <a:lnTo>
                      <a:pt x="17804" y="14486"/>
                    </a:lnTo>
                    <a:lnTo>
                      <a:pt x="17920" y="14196"/>
                    </a:lnTo>
                    <a:lnTo>
                      <a:pt x="17997" y="13888"/>
                    </a:lnTo>
                    <a:lnTo>
                      <a:pt x="18036" y="13579"/>
                    </a:lnTo>
                    <a:lnTo>
                      <a:pt x="18055" y="13251"/>
                    </a:lnTo>
                    <a:lnTo>
                      <a:pt x="18036" y="12943"/>
                    </a:lnTo>
                    <a:lnTo>
                      <a:pt x="17997" y="12634"/>
                    </a:lnTo>
                    <a:lnTo>
                      <a:pt x="17939" y="12306"/>
                    </a:lnTo>
                    <a:lnTo>
                      <a:pt x="17843" y="11997"/>
                    </a:lnTo>
                    <a:lnTo>
                      <a:pt x="17746" y="11670"/>
                    </a:lnTo>
                    <a:lnTo>
                      <a:pt x="17631" y="11361"/>
                    </a:lnTo>
                    <a:lnTo>
                      <a:pt x="17495" y="11052"/>
                    </a:lnTo>
                    <a:lnTo>
                      <a:pt x="17341" y="10744"/>
                    </a:lnTo>
                    <a:lnTo>
                      <a:pt x="17013" y="10146"/>
                    </a:lnTo>
                    <a:lnTo>
                      <a:pt x="16666" y="9567"/>
                    </a:lnTo>
                    <a:lnTo>
                      <a:pt x="16377" y="9066"/>
                    </a:lnTo>
                    <a:lnTo>
                      <a:pt x="16068" y="8545"/>
                    </a:lnTo>
                    <a:lnTo>
                      <a:pt x="15432" y="7407"/>
                    </a:lnTo>
                    <a:lnTo>
                      <a:pt x="14795" y="6211"/>
                    </a:lnTo>
                    <a:lnTo>
                      <a:pt x="14120" y="5015"/>
                    </a:lnTo>
                    <a:lnTo>
                      <a:pt x="13773" y="4417"/>
                    </a:lnTo>
                    <a:lnTo>
                      <a:pt x="13426" y="3819"/>
                    </a:lnTo>
                    <a:lnTo>
                      <a:pt x="13059" y="3240"/>
                    </a:lnTo>
                    <a:lnTo>
                      <a:pt x="12693" y="2700"/>
                    </a:lnTo>
                    <a:lnTo>
                      <a:pt x="12326" y="2180"/>
                    </a:lnTo>
                    <a:lnTo>
                      <a:pt x="11940" y="1678"/>
                    </a:lnTo>
                    <a:lnTo>
                      <a:pt x="11555" y="1234"/>
                    </a:lnTo>
                    <a:lnTo>
                      <a:pt x="11169" y="810"/>
                    </a:lnTo>
                    <a:lnTo>
                      <a:pt x="10995" y="675"/>
                    </a:lnTo>
                    <a:lnTo>
                      <a:pt x="10841" y="540"/>
                    </a:lnTo>
                    <a:lnTo>
                      <a:pt x="10687" y="424"/>
                    </a:lnTo>
                    <a:lnTo>
                      <a:pt x="10513" y="328"/>
                    </a:lnTo>
                    <a:lnTo>
                      <a:pt x="10359" y="231"/>
                    </a:lnTo>
                    <a:lnTo>
                      <a:pt x="10204" y="154"/>
                    </a:lnTo>
                    <a:lnTo>
                      <a:pt x="10050" y="96"/>
                    </a:lnTo>
                    <a:lnTo>
                      <a:pt x="9896" y="58"/>
                    </a:lnTo>
                    <a:lnTo>
                      <a:pt x="9722" y="19"/>
                    </a:lnTo>
                    <a:lnTo>
                      <a:pt x="9568" y="0"/>
                    </a:lnTo>
                    <a:close/>
                  </a:path>
                </a:pathLst>
              </a:custGeom>
              <a:gradFill>
                <a:gsLst>
                  <a:gs pos="0">
                    <a:srgbClr val="8CC396"/>
                  </a:gs>
                  <a:gs pos="100000">
                    <a:srgbClr val="4D7F56"/>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3"/>
              <p:cNvSpPr/>
              <p:nvPr/>
            </p:nvSpPr>
            <p:spPr>
              <a:xfrm>
                <a:off x="-1152200" y="409625"/>
                <a:ext cx="459075" cy="173625"/>
              </a:xfrm>
              <a:custGeom>
                <a:avLst/>
                <a:gdLst/>
                <a:ahLst/>
                <a:cxnLst/>
                <a:rect l="l" t="t" r="r" b="b"/>
                <a:pathLst>
                  <a:path w="18363" h="6945" extrusionOk="0">
                    <a:moveTo>
                      <a:pt x="10165" y="1"/>
                    </a:moveTo>
                    <a:lnTo>
                      <a:pt x="9972" y="39"/>
                    </a:lnTo>
                    <a:lnTo>
                      <a:pt x="9799" y="97"/>
                    </a:lnTo>
                    <a:lnTo>
                      <a:pt x="9625" y="174"/>
                    </a:lnTo>
                    <a:lnTo>
                      <a:pt x="9297" y="329"/>
                    </a:lnTo>
                    <a:lnTo>
                      <a:pt x="8989" y="502"/>
                    </a:lnTo>
                    <a:lnTo>
                      <a:pt x="8391" y="869"/>
                    </a:lnTo>
                    <a:lnTo>
                      <a:pt x="7870" y="1177"/>
                    </a:lnTo>
                    <a:lnTo>
                      <a:pt x="7619" y="1332"/>
                    </a:lnTo>
                    <a:lnTo>
                      <a:pt x="7349" y="1467"/>
                    </a:lnTo>
                    <a:lnTo>
                      <a:pt x="7098" y="1582"/>
                    </a:lnTo>
                    <a:lnTo>
                      <a:pt x="6828" y="1659"/>
                    </a:lnTo>
                    <a:lnTo>
                      <a:pt x="6558" y="1717"/>
                    </a:lnTo>
                    <a:lnTo>
                      <a:pt x="6269" y="1756"/>
                    </a:lnTo>
                    <a:lnTo>
                      <a:pt x="6018" y="1756"/>
                    </a:lnTo>
                    <a:lnTo>
                      <a:pt x="5768" y="1717"/>
                    </a:lnTo>
                    <a:lnTo>
                      <a:pt x="5517" y="1659"/>
                    </a:lnTo>
                    <a:lnTo>
                      <a:pt x="5266" y="1602"/>
                    </a:lnTo>
                    <a:lnTo>
                      <a:pt x="5015" y="1505"/>
                    </a:lnTo>
                    <a:lnTo>
                      <a:pt x="4765" y="1409"/>
                    </a:lnTo>
                    <a:lnTo>
                      <a:pt x="4263" y="1216"/>
                    </a:lnTo>
                    <a:lnTo>
                      <a:pt x="3665" y="965"/>
                    </a:lnTo>
                    <a:lnTo>
                      <a:pt x="3357" y="849"/>
                    </a:lnTo>
                    <a:lnTo>
                      <a:pt x="3067" y="753"/>
                    </a:lnTo>
                    <a:lnTo>
                      <a:pt x="2739" y="695"/>
                    </a:lnTo>
                    <a:lnTo>
                      <a:pt x="2431" y="656"/>
                    </a:lnTo>
                    <a:lnTo>
                      <a:pt x="2122" y="656"/>
                    </a:lnTo>
                    <a:lnTo>
                      <a:pt x="1948" y="695"/>
                    </a:lnTo>
                    <a:lnTo>
                      <a:pt x="1794" y="714"/>
                    </a:lnTo>
                    <a:lnTo>
                      <a:pt x="1563" y="791"/>
                    </a:lnTo>
                    <a:lnTo>
                      <a:pt x="1351" y="907"/>
                    </a:lnTo>
                    <a:lnTo>
                      <a:pt x="1138" y="1042"/>
                    </a:lnTo>
                    <a:lnTo>
                      <a:pt x="945" y="1216"/>
                    </a:lnTo>
                    <a:lnTo>
                      <a:pt x="753" y="1428"/>
                    </a:lnTo>
                    <a:lnTo>
                      <a:pt x="579" y="1659"/>
                    </a:lnTo>
                    <a:lnTo>
                      <a:pt x="425" y="1930"/>
                    </a:lnTo>
                    <a:lnTo>
                      <a:pt x="290" y="2219"/>
                    </a:lnTo>
                    <a:lnTo>
                      <a:pt x="213" y="2431"/>
                    </a:lnTo>
                    <a:lnTo>
                      <a:pt x="135" y="2643"/>
                    </a:lnTo>
                    <a:lnTo>
                      <a:pt x="77" y="2875"/>
                    </a:lnTo>
                    <a:lnTo>
                      <a:pt x="39" y="3106"/>
                    </a:lnTo>
                    <a:lnTo>
                      <a:pt x="0" y="3338"/>
                    </a:lnTo>
                    <a:lnTo>
                      <a:pt x="0" y="3569"/>
                    </a:lnTo>
                    <a:lnTo>
                      <a:pt x="0" y="3820"/>
                    </a:lnTo>
                    <a:lnTo>
                      <a:pt x="20" y="4032"/>
                    </a:lnTo>
                    <a:lnTo>
                      <a:pt x="58" y="4263"/>
                    </a:lnTo>
                    <a:lnTo>
                      <a:pt x="97" y="4476"/>
                    </a:lnTo>
                    <a:lnTo>
                      <a:pt x="174" y="4688"/>
                    </a:lnTo>
                    <a:lnTo>
                      <a:pt x="270" y="4881"/>
                    </a:lnTo>
                    <a:lnTo>
                      <a:pt x="386" y="5054"/>
                    </a:lnTo>
                    <a:lnTo>
                      <a:pt x="521" y="5209"/>
                    </a:lnTo>
                    <a:lnTo>
                      <a:pt x="675" y="5363"/>
                    </a:lnTo>
                    <a:lnTo>
                      <a:pt x="849" y="5498"/>
                    </a:lnTo>
                    <a:lnTo>
                      <a:pt x="1003" y="5575"/>
                    </a:lnTo>
                    <a:lnTo>
                      <a:pt x="1177" y="5652"/>
                    </a:lnTo>
                    <a:lnTo>
                      <a:pt x="1351" y="5691"/>
                    </a:lnTo>
                    <a:lnTo>
                      <a:pt x="1524" y="5729"/>
                    </a:lnTo>
                    <a:lnTo>
                      <a:pt x="1871" y="5729"/>
                    </a:lnTo>
                    <a:lnTo>
                      <a:pt x="2045" y="5710"/>
                    </a:lnTo>
                    <a:lnTo>
                      <a:pt x="2238" y="5671"/>
                    </a:lnTo>
                    <a:lnTo>
                      <a:pt x="2411" y="5614"/>
                    </a:lnTo>
                    <a:lnTo>
                      <a:pt x="2585" y="5556"/>
                    </a:lnTo>
                    <a:lnTo>
                      <a:pt x="2913" y="5401"/>
                    </a:lnTo>
                    <a:lnTo>
                      <a:pt x="3221" y="5209"/>
                    </a:lnTo>
                    <a:lnTo>
                      <a:pt x="3511" y="4996"/>
                    </a:lnTo>
                    <a:lnTo>
                      <a:pt x="3858" y="4726"/>
                    </a:lnTo>
                    <a:lnTo>
                      <a:pt x="4167" y="4437"/>
                    </a:lnTo>
                    <a:lnTo>
                      <a:pt x="4475" y="4148"/>
                    </a:lnTo>
                    <a:lnTo>
                      <a:pt x="4803" y="3878"/>
                    </a:lnTo>
                    <a:lnTo>
                      <a:pt x="5131" y="3627"/>
                    </a:lnTo>
                    <a:lnTo>
                      <a:pt x="5305" y="3530"/>
                    </a:lnTo>
                    <a:lnTo>
                      <a:pt x="5478" y="3434"/>
                    </a:lnTo>
                    <a:lnTo>
                      <a:pt x="5613" y="4051"/>
                    </a:lnTo>
                    <a:lnTo>
                      <a:pt x="5690" y="4360"/>
                    </a:lnTo>
                    <a:lnTo>
                      <a:pt x="5806" y="4668"/>
                    </a:lnTo>
                    <a:lnTo>
                      <a:pt x="5922" y="4958"/>
                    </a:lnTo>
                    <a:lnTo>
                      <a:pt x="6057" y="5247"/>
                    </a:lnTo>
                    <a:lnTo>
                      <a:pt x="6211" y="5536"/>
                    </a:lnTo>
                    <a:lnTo>
                      <a:pt x="6385" y="5806"/>
                    </a:lnTo>
                    <a:lnTo>
                      <a:pt x="6597" y="6057"/>
                    </a:lnTo>
                    <a:lnTo>
                      <a:pt x="6828" y="6289"/>
                    </a:lnTo>
                    <a:lnTo>
                      <a:pt x="7079" y="6482"/>
                    </a:lnTo>
                    <a:lnTo>
                      <a:pt x="7330" y="6636"/>
                    </a:lnTo>
                    <a:lnTo>
                      <a:pt x="7600" y="6771"/>
                    </a:lnTo>
                    <a:lnTo>
                      <a:pt x="7889" y="6867"/>
                    </a:lnTo>
                    <a:lnTo>
                      <a:pt x="8179" y="6925"/>
                    </a:lnTo>
                    <a:lnTo>
                      <a:pt x="8449" y="6945"/>
                    </a:lnTo>
                    <a:lnTo>
                      <a:pt x="8642" y="6945"/>
                    </a:lnTo>
                    <a:lnTo>
                      <a:pt x="8815" y="6906"/>
                    </a:lnTo>
                    <a:lnTo>
                      <a:pt x="9008" y="6867"/>
                    </a:lnTo>
                    <a:lnTo>
                      <a:pt x="9182" y="6809"/>
                    </a:lnTo>
                    <a:lnTo>
                      <a:pt x="9355" y="6732"/>
                    </a:lnTo>
                    <a:lnTo>
                      <a:pt x="9510" y="6655"/>
                    </a:lnTo>
                    <a:lnTo>
                      <a:pt x="9664" y="6559"/>
                    </a:lnTo>
                    <a:lnTo>
                      <a:pt x="9799" y="6443"/>
                    </a:lnTo>
                    <a:lnTo>
                      <a:pt x="10088" y="6212"/>
                    </a:lnTo>
                    <a:lnTo>
                      <a:pt x="10339" y="5922"/>
                    </a:lnTo>
                    <a:lnTo>
                      <a:pt x="10570" y="5633"/>
                    </a:lnTo>
                    <a:lnTo>
                      <a:pt x="11014" y="5016"/>
                    </a:lnTo>
                    <a:lnTo>
                      <a:pt x="11284" y="4630"/>
                    </a:lnTo>
                    <a:lnTo>
                      <a:pt x="11573" y="4263"/>
                    </a:lnTo>
                    <a:lnTo>
                      <a:pt x="11708" y="4109"/>
                    </a:lnTo>
                    <a:lnTo>
                      <a:pt x="11805" y="3993"/>
                    </a:lnTo>
                    <a:lnTo>
                      <a:pt x="11921" y="3916"/>
                    </a:lnTo>
                    <a:lnTo>
                      <a:pt x="12056" y="3839"/>
                    </a:lnTo>
                    <a:lnTo>
                      <a:pt x="12210" y="3781"/>
                    </a:lnTo>
                    <a:lnTo>
                      <a:pt x="12345" y="3762"/>
                    </a:lnTo>
                    <a:lnTo>
                      <a:pt x="12422" y="3762"/>
                    </a:lnTo>
                    <a:lnTo>
                      <a:pt x="12499" y="3781"/>
                    </a:lnTo>
                    <a:lnTo>
                      <a:pt x="12615" y="3858"/>
                    </a:lnTo>
                    <a:lnTo>
                      <a:pt x="12731" y="3974"/>
                    </a:lnTo>
                    <a:lnTo>
                      <a:pt x="12827" y="4109"/>
                    </a:lnTo>
                    <a:lnTo>
                      <a:pt x="12924" y="4244"/>
                    </a:lnTo>
                    <a:lnTo>
                      <a:pt x="13001" y="4360"/>
                    </a:lnTo>
                    <a:lnTo>
                      <a:pt x="13116" y="4533"/>
                    </a:lnTo>
                    <a:lnTo>
                      <a:pt x="13232" y="4668"/>
                    </a:lnTo>
                    <a:lnTo>
                      <a:pt x="13367" y="4823"/>
                    </a:lnTo>
                    <a:lnTo>
                      <a:pt x="13521" y="4958"/>
                    </a:lnTo>
                    <a:lnTo>
                      <a:pt x="13676" y="5074"/>
                    </a:lnTo>
                    <a:lnTo>
                      <a:pt x="13830" y="5189"/>
                    </a:lnTo>
                    <a:lnTo>
                      <a:pt x="13984" y="5286"/>
                    </a:lnTo>
                    <a:lnTo>
                      <a:pt x="14158" y="5382"/>
                    </a:lnTo>
                    <a:lnTo>
                      <a:pt x="14351" y="5459"/>
                    </a:lnTo>
                    <a:lnTo>
                      <a:pt x="14524" y="5517"/>
                    </a:lnTo>
                    <a:lnTo>
                      <a:pt x="14717" y="5575"/>
                    </a:lnTo>
                    <a:lnTo>
                      <a:pt x="14910" y="5633"/>
                    </a:lnTo>
                    <a:lnTo>
                      <a:pt x="15103" y="5652"/>
                    </a:lnTo>
                    <a:lnTo>
                      <a:pt x="15296" y="5671"/>
                    </a:lnTo>
                    <a:lnTo>
                      <a:pt x="15489" y="5691"/>
                    </a:lnTo>
                    <a:lnTo>
                      <a:pt x="15682" y="5671"/>
                    </a:lnTo>
                    <a:lnTo>
                      <a:pt x="15971" y="5633"/>
                    </a:lnTo>
                    <a:lnTo>
                      <a:pt x="16299" y="5536"/>
                    </a:lnTo>
                    <a:lnTo>
                      <a:pt x="16646" y="5401"/>
                    </a:lnTo>
                    <a:lnTo>
                      <a:pt x="16974" y="5228"/>
                    </a:lnTo>
                    <a:lnTo>
                      <a:pt x="17302" y="5016"/>
                    </a:lnTo>
                    <a:lnTo>
                      <a:pt x="17611" y="4784"/>
                    </a:lnTo>
                    <a:lnTo>
                      <a:pt x="17746" y="4649"/>
                    </a:lnTo>
                    <a:lnTo>
                      <a:pt x="17881" y="4514"/>
                    </a:lnTo>
                    <a:lnTo>
                      <a:pt x="17996" y="4379"/>
                    </a:lnTo>
                    <a:lnTo>
                      <a:pt x="18093" y="4225"/>
                    </a:lnTo>
                    <a:lnTo>
                      <a:pt x="18189" y="4071"/>
                    </a:lnTo>
                    <a:lnTo>
                      <a:pt x="18266" y="3916"/>
                    </a:lnTo>
                    <a:lnTo>
                      <a:pt x="18324" y="3762"/>
                    </a:lnTo>
                    <a:lnTo>
                      <a:pt x="18363" y="3608"/>
                    </a:lnTo>
                    <a:lnTo>
                      <a:pt x="18363" y="3453"/>
                    </a:lnTo>
                    <a:lnTo>
                      <a:pt x="18363" y="3280"/>
                    </a:lnTo>
                    <a:lnTo>
                      <a:pt x="18344" y="3125"/>
                    </a:lnTo>
                    <a:lnTo>
                      <a:pt x="18305" y="2990"/>
                    </a:lnTo>
                    <a:lnTo>
                      <a:pt x="18209" y="2759"/>
                    </a:lnTo>
                    <a:lnTo>
                      <a:pt x="18074" y="2566"/>
                    </a:lnTo>
                    <a:lnTo>
                      <a:pt x="17939" y="2373"/>
                    </a:lnTo>
                    <a:lnTo>
                      <a:pt x="17765" y="2219"/>
                    </a:lnTo>
                    <a:lnTo>
                      <a:pt x="17591" y="2084"/>
                    </a:lnTo>
                    <a:lnTo>
                      <a:pt x="17418" y="1968"/>
                    </a:lnTo>
                    <a:lnTo>
                      <a:pt x="17225" y="1852"/>
                    </a:lnTo>
                    <a:lnTo>
                      <a:pt x="17051" y="1775"/>
                    </a:lnTo>
                    <a:lnTo>
                      <a:pt x="16743" y="1640"/>
                    </a:lnTo>
                    <a:lnTo>
                      <a:pt x="16415" y="1524"/>
                    </a:lnTo>
                    <a:lnTo>
                      <a:pt x="16087" y="1447"/>
                    </a:lnTo>
                    <a:lnTo>
                      <a:pt x="15759" y="1370"/>
                    </a:lnTo>
                    <a:lnTo>
                      <a:pt x="15084" y="1254"/>
                    </a:lnTo>
                    <a:lnTo>
                      <a:pt x="14428" y="1177"/>
                    </a:lnTo>
                    <a:lnTo>
                      <a:pt x="13734" y="1100"/>
                    </a:lnTo>
                    <a:lnTo>
                      <a:pt x="13386" y="1042"/>
                    </a:lnTo>
                    <a:lnTo>
                      <a:pt x="13039" y="984"/>
                    </a:lnTo>
                    <a:lnTo>
                      <a:pt x="12692" y="907"/>
                    </a:lnTo>
                    <a:lnTo>
                      <a:pt x="12364" y="811"/>
                    </a:lnTo>
                    <a:lnTo>
                      <a:pt x="12036" y="676"/>
                    </a:lnTo>
                    <a:lnTo>
                      <a:pt x="11728" y="541"/>
                    </a:lnTo>
                    <a:lnTo>
                      <a:pt x="11458" y="386"/>
                    </a:lnTo>
                    <a:lnTo>
                      <a:pt x="11207" y="251"/>
                    </a:lnTo>
                    <a:lnTo>
                      <a:pt x="10956" y="116"/>
                    </a:lnTo>
                    <a:lnTo>
                      <a:pt x="10821" y="78"/>
                    </a:lnTo>
                    <a:lnTo>
                      <a:pt x="10667" y="39"/>
                    </a:lnTo>
                    <a:lnTo>
                      <a:pt x="10532" y="1"/>
                    </a:lnTo>
                    <a:close/>
                  </a:path>
                </a:pathLst>
              </a:custGeom>
              <a:gradFill>
                <a:gsLst>
                  <a:gs pos="0">
                    <a:schemeClr val="lt1"/>
                  </a:gs>
                  <a:gs pos="100000">
                    <a:srgbClr val="B6C9DB"/>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07" name="Google Shape;207;p3"/>
          <p:cNvGrpSpPr/>
          <p:nvPr/>
        </p:nvGrpSpPr>
        <p:grpSpPr>
          <a:xfrm>
            <a:off x="1538120" y="4754366"/>
            <a:ext cx="233129" cy="166611"/>
            <a:chOff x="2453268" y="4628098"/>
            <a:chExt cx="517146" cy="369590"/>
          </a:xfrm>
        </p:grpSpPr>
        <p:pic>
          <p:nvPicPr>
            <p:cNvPr id="208" name="Google Shape;208;p3"/>
            <p:cNvPicPr preferRelativeResize="0"/>
            <p:nvPr/>
          </p:nvPicPr>
          <p:blipFill>
            <a:blip r:embed="rId4">
              <a:alphaModFix amt="45000"/>
            </a:blip>
            <a:stretch>
              <a:fillRect/>
            </a:stretch>
          </p:blipFill>
          <p:spPr>
            <a:xfrm>
              <a:off x="2465172" y="4929263"/>
              <a:ext cx="468300" cy="68425"/>
            </a:xfrm>
            <a:prstGeom prst="rect">
              <a:avLst/>
            </a:prstGeom>
            <a:noFill/>
            <a:ln>
              <a:noFill/>
            </a:ln>
          </p:spPr>
        </p:pic>
        <p:grpSp>
          <p:nvGrpSpPr>
            <p:cNvPr id="209" name="Google Shape;209;p3"/>
            <p:cNvGrpSpPr/>
            <p:nvPr/>
          </p:nvGrpSpPr>
          <p:grpSpPr>
            <a:xfrm>
              <a:off x="2453268" y="4628098"/>
              <a:ext cx="517146" cy="334355"/>
              <a:chOff x="3718600" y="1484625"/>
              <a:chExt cx="646675" cy="418100"/>
            </a:xfrm>
          </p:grpSpPr>
          <p:sp>
            <p:nvSpPr>
              <p:cNvPr id="210" name="Google Shape;210;p3"/>
              <p:cNvSpPr/>
              <p:nvPr/>
            </p:nvSpPr>
            <p:spPr>
              <a:xfrm>
                <a:off x="3723925" y="1488000"/>
                <a:ext cx="641350" cy="414725"/>
              </a:xfrm>
              <a:custGeom>
                <a:avLst/>
                <a:gdLst/>
                <a:ahLst/>
                <a:cxnLst/>
                <a:rect l="l" t="t" r="r" b="b"/>
                <a:pathLst>
                  <a:path w="25654" h="16589" extrusionOk="0">
                    <a:moveTo>
                      <a:pt x="13367" y="1"/>
                    </a:moveTo>
                    <a:lnTo>
                      <a:pt x="13135" y="20"/>
                    </a:lnTo>
                    <a:lnTo>
                      <a:pt x="12904" y="59"/>
                    </a:lnTo>
                    <a:lnTo>
                      <a:pt x="12692" y="116"/>
                    </a:lnTo>
                    <a:lnTo>
                      <a:pt x="12499" y="174"/>
                    </a:lnTo>
                    <a:lnTo>
                      <a:pt x="12325" y="251"/>
                    </a:lnTo>
                    <a:lnTo>
                      <a:pt x="12152" y="348"/>
                    </a:lnTo>
                    <a:lnTo>
                      <a:pt x="11997" y="464"/>
                    </a:lnTo>
                    <a:lnTo>
                      <a:pt x="11843" y="579"/>
                    </a:lnTo>
                    <a:lnTo>
                      <a:pt x="11727" y="714"/>
                    </a:lnTo>
                    <a:lnTo>
                      <a:pt x="11592" y="849"/>
                    </a:lnTo>
                    <a:lnTo>
                      <a:pt x="11496" y="1004"/>
                    </a:lnTo>
                    <a:lnTo>
                      <a:pt x="11380" y="1158"/>
                    </a:lnTo>
                    <a:lnTo>
                      <a:pt x="11207" y="1486"/>
                    </a:lnTo>
                    <a:lnTo>
                      <a:pt x="11072" y="1852"/>
                    </a:lnTo>
                    <a:lnTo>
                      <a:pt x="10937" y="2257"/>
                    </a:lnTo>
                    <a:lnTo>
                      <a:pt x="10840" y="2663"/>
                    </a:lnTo>
                    <a:lnTo>
                      <a:pt x="10763" y="3068"/>
                    </a:lnTo>
                    <a:lnTo>
                      <a:pt x="10686" y="3492"/>
                    </a:lnTo>
                    <a:lnTo>
                      <a:pt x="10551" y="4302"/>
                    </a:lnTo>
                    <a:lnTo>
                      <a:pt x="10474" y="4707"/>
                    </a:lnTo>
                    <a:lnTo>
                      <a:pt x="10377" y="5074"/>
                    </a:lnTo>
                    <a:lnTo>
                      <a:pt x="10377" y="5016"/>
                    </a:lnTo>
                    <a:lnTo>
                      <a:pt x="10339" y="4958"/>
                    </a:lnTo>
                    <a:lnTo>
                      <a:pt x="10204" y="4784"/>
                    </a:lnTo>
                    <a:lnTo>
                      <a:pt x="9972" y="4591"/>
                    </a:lnTo>
                    <a:lnTo>
                      <a:pt x="9702" y="4379"/>
                    </a:lnTo>
                    <a:lnTo>
                      <a:pt x="9181" y="3993"/>
                    </a:lnTo>
                    <a:lnTo>
                      <a:pt x="8834" y="3781"/>
                    </a:lnTo>
                    <a:lnTo>
                      <a:pt x="8622" y="3646"/>
                    </a:lnTo>
                    <a:lnTo>
                      <a:pt x="8371" y="3531"/>
                    </a:lnTo>
                    <a:lnTo>
                      <a:pt x="8140" y="3434"/>
                    </a:lnTo>
                    <a:lnTo>
                      <a:pt x="7889" y="3338"/>
                    </a:lnTo>
                    <a:lnTo>
                      <a:pt x="7638" y="3260"/>
                    </a:lnTo>
                    <a:lnTo>
                      <a:pt x="7387" y="3203"/>
                    </a:lnTo>
                    <a:lnTo>
                      <a:pt x="7137" y="3145"/>
                    </a:lnTo>
                    <a:lnTo>
                      <a:pt x="6886" y="3106"/>
                    </a:lnTo>
                    <a:lnTo>
                      <a:pt x="6616" y="3087"/>
                    </a:lnTo>
                    <a:lnTo>
                      <a:pt x="6327" y="3087"/>
                    </a:lnTo>
                    <a:lnTo>
                      <a:pt x="6057" y="3106"/>
                    </a:lnTo>
                    <a:lnTo>
                      <a:pt x="5787" y="3164"/>
                    </a:lnTo>
                    <a:lnTo>
                      <a:pt x="5517" y="3241"/>
                    </a:lnTo>
                    <a:lnTo>
                      <a:pt x="5266" y="3338"/>
                    </a:lnTo>
                    <a:lnTo>
                      <a:pt x="5034" y="3473"/>
                    </a:lnTo>
                    <a:lnTo>
                      <a:pt x="4803" y="3627"/>
                    </a:lnTo>
                    <a:lnTo>
                      <a:pt x="4687" y="3743"/>
                    </a:lnTo>
                    <a:lnTo>
                      <a:pt x="4571" y="3839"/>
                    </a:lnTo>
                    <a:lnTo>
                      <a:pt x="4378" y="4090"/>
                    </a:lnTo>
                    <a:lnTo>
                      <a:pt x="4224" y="4379"/>
                    </a:lnTo>
                    <a:lnTo>
                      <a:pt x="4089" y="4669"/>
                    </a:lnTo>
                    <a:lnTo>
                      <a:pt x="3993" y="4977"/>
                    </a:lnTo>
                    <a:lnTo>
                      <a:pt x="3935" y="5286"/>
                    </a:lnTo>
                    <a:lnTo>
                      <a:pt x="3896" y="5614"/>
                    </a:lnTo>
                    <a:lnTo>
                      <a:pt x="3896" y="5942"/>
                    </a:lnTo>
                    <a:lnTo>
                      <a:pt x="3916" y="6269"/>
                    </a:lnTo>
                    <a:lnTo>
                      <a:pt x="3954" y="6578"/>
                    </a:lnTo>
                    <a:lnTo>
                      <a:pt x="4012" y="6887"/>
                    </a:lnTo>
                    <a:lnTo>
                      <a:pt x="4089" y="7215"/>
                    </a:lnTo>
                    <a:lnTo>
                      <a:pt x="4282" y="7832"/>
                    </a:lnTo>
                    <a:lnTo>
                      <a:pt x="4475" y="8430"/>
                    </a:lnTo>
                    <a:lnTo>
                      <a:pt x="4436" y="8372"/>
                    </a:lnTo>
                    <a:lnTo>
                      <a:pt x="4378" y="8295"/>
                    </a:lnTo>
                    <a:lnTo>
                      <a:pt x="4282" y="8218"/>
                    </a:lnTo>
                    <a:lnTo>
                      <a:pt x="4186" y="8160"/>
                    </a:lnTo>
                    <a:lnTo>
                      <a:pt x="3916" y="8044"/>
                    </a:lnTo>
                    <a:lnTo>
                      <a:pt x="3626" y="7928"/>
                    </a:lnTo>
                    <a:lnTo>
                      <a:pt x="3318" y="7851"/>
                    </a:lnTo>
                    <a:lnTo>
                      <a:pt x="3028" y="7774"/>
                    </a:lnTo>
                    <a:lnTo>
                      <a:pt x="2604" y="7697"/>
                    </a:lnTo>
                    <a:lnTo>
                      <a:pt x="2334" y="7678"/>
                    </a:lnTo>
                    <a:lnTo>
                      <a:pt x="2064" y="7697"/>
                    </a:lnTo>
                    <a:lnTo>
                      <a:pt x="1794" y="7755"/>
                    </a:lnTo>
                    <a:lnTo>
                      <a:pt x="1543" y="7832"/>
                    </a:lnTo>
                    <a:lnTo>
                      <a:pt x="1312" y="7928"/>
                    </a:lnTo>
                    <a:lnTo>
                      <a:pt x="1080" y="8083"/>
                    </a:lnTo>
                    <a:lnTo>
                      <a:pt x="868" y="8237"/>
                    </a:lnTo>
                    <a:lnTo>
                      <a:pt x="694" y="8430"/>
                    </a:lnTo>
                    <a:lnTo>
                      <a:pt x="598" y="8546"/>
                    </a:lnTo>
                    <a:lnTo>
                      <a:pt x="502" y="8661"/>
                    </a:lnTo>
                    <a:lnTo>
                      <a:pt x="367" y="8931"/>
                    </a:lnTo>
                    <a:lnTo>
                      <a:pt x="251" y="9221"/>
                    </a:lnTo>
                    <a:lnTo>
                      <a:pt x="154" y="9529"/>
                    </a:lnTo>
                    <a:lnTo>
                      <a:pt x="77" y="9876"/>
                    </a:lnTo>
                    <a:lnTo>
                      <a:pt x="39" y="10224"/>
                    </a:lnTo>
                    <a:lnTo>
                      <a:pt x="19" y="10590"/>
                    </a:lnTo>
                    <a:lnTo>
                      <a:pt x="0" y="10976"/>
                    </a:lnTo>
                    <a:lnTo>
                      <a:pt x="19" y="11342"/>
                    </a:lnTo>
                    <a:lnTo>
                      <a:pt x="39" y="11709"/>
                    </a:lnTo>
                    <a:lnTo>
                      <a:pt x="96" y="12095"/>
                    </a:lnTo>
                    <a:lnTo>
                      <a:pt x="135" y="12442"/>
                    </a:lnTo>
                    <a:lnTo>
                      <a:pt x="212" y="12789"/>
                    </a:lnTo>
                    <a:lnTo>
                      <a:pt x="289" y="13098"/>
                    </a:lnTo>
                    <a:lnTo>
                      <a:pt x="367" y="13406"/>
                    </a:lnTo>
                    <a:lnTo>
                      <a:pt x="444" y="13676"/>
                    </a:lnTo>
                    <a:lnTo>
                      <a:pt x="559" y="13966"/>
                    </a:lnTo>
                    <a:lnTo>
                      <a:pt x="694" y="14236"/>
                    </a:lnTo>
                    <a:lnTo>
                      <a:pt x="849" y="14525"/>
                    </a:lnTo>
                    <a:lnTo>
                      <a:pt x="1003" y="14795"/>
                    </a:lnTo>
                    <a:lnTo>
                      <a:pt x="1196" y="15046"/>
                    </a:lnTo>
                    <a:lnTo>
                      <a:pt x="1408" y="15296"/>
                    </a:lnTo>
                    <a:lnTo>
                      <a:pt x="1620" y="15528"/>
                    </a:lnTo>
                    <a:lnTo>
                      <a:pt x="1852" y="15740"/>
                    </a:lnTo>
                    <a:lnTo>
                      <a:pt x="2102" y="15933"/>
                    </a:lnTo>
                    <a:lnTo>
                      <a:pt x="2353" y="16107"/>
                    </a:lnTo>
                    <a:lnTo>
                      <a:pt x="2643" y="16261"/>
                    </a:lnTo>
                    <a:lnTo>
                      <a:pt x="2913" y="16396"/>
                    </a:lnTo>
                    <a:lnTo>
                      <a:pt x="3221" y="16492"/>
                    </a:lnTo>
                    <a:lnTo>
                      <a:pt x="3511" y="16550"/>
                    </a:lnTo>
                    <a:lnTo>
                      <a:pt x="3819" y="16589"/>
                    </a:lnTo>
                    <a:lnTo>
                      <a:pt x="4147" y="16589"/>
                    </a:lnTo>
                    <a:lnTo>
                      <a:pt x="5015" y="16531"/>
                    </a:lnTo>
                    <a:lnTo>
                      <a:pt x="5883" y="16512"/>
                    </a:lnTo>
                    <a:lnTo>
                      <a:pt x="6751" y="16492"/>
                    </a:lnTo>
                    <a:lnTo>
                      <a:pt x="7619" y="16492"/>
                    </a:lnTo>
                    <a:lnTo>
                      <a:pt x="9374" y="16512"/>
                    </a:lnTo>
                    <a:lnTo>
                      <a:pt x="11110" y="16531"/>
                    </a:lnTo>
                    <a:lnTo>
                      <a:pt x="18054" y="16531"/>
                    </a:lnTo>
                    <a:lnTo>
                      <a:pt x="18652" y="16570"/>
                    </a:lnTo>
                    <a:lnTo>
                      <a:pt x="19250" y="16589"/>
                    </a:lnTo>
                    <a:lnTo>
                      <a:pt x="19867" y="16589"/>
                    </a:lnTo>
                    <a:lnTo>
                      <a:pt x="20465" y="16570"/>
                    </a:lnTo>
                    <a:lnTo>
                      <a:pt x="20774" y="16550"/>
                    </a:lnTo>
                    <a:lnTo>
                      <a:pt x="21063" y="16492"/>
                    </a:lnTo>
                    <a:lnTo>
                      <a:pt x="21352" y="16435"/>
                    </a:lnTo>
                    <a:lnTo>
                      <a:pt x="21622" y="16377"/>
                    </a:lnTo>
                    <a:lnTo>
                      <a:pt x="21873" y="16280"/>
                    </a:lnTo>
                    <a:lnTo>
                      <a:pt x="22143" y="16164"/>
                    </a:lnTo>
                    <a:lnTo>
                      <a:pt x="22355" y="16049"/>
                    </a:lnTo>
                    <a:lnTo>
                      <a:pt x="22567" y="15914"/>
                    </a:lnTo>
                    <a:lnTo>
                      <a:pt x="22780" y="15759"/>
                    </a:lnTo>
                    <a:lnTo>
                      <a:pt x="22973" y="15624"/>
                    </a:lnTo>
                    <a:lnTo>
                      <a:pt x="23339" y="15296"/>
                    </a:lnTo>
                    <a:lnTo>
                      <a:pt x="23686" y="14930"/>
                    </a:lnTo>
                    <a:lnTo>
                      <a:pt x="24014" y="14544"/>
                    </a:lnTo>
                    <a:lnTo>
                      <a:pt x="24323" y="14139"/>
                    </a:lnTo>
                    <a:lnTo>
                      <a:pt x="24593" y="13715"/>
                    </a:lnTo>
                    <a:lnTo>
                      <a:pt x="24824" y="13290"/>
                    </a:lnTo>
                    <a:lnTo>
                      <a:pt x="25056" y="12847"/>
                    </a:lnTo>
                    <a:lnTo>
                      <a:pt x="25249" y="12384"/>
                    </a:lnTo>
                    <a:lnTo>
                      <a:pt x="25422" y="11902"/>
                    </a:lnTo>
                    <a:lnTo>
                      <a:pt x="25538" y="11420"/>
                    </a:lnTo>
                    <a:lnTo>
                      <a:pt x="25596" y="11169"/>
                    </a:lnTo>
                    <a:lnTo>
                      <a:pt x="25634" y="10918"/>
                    </a:lnTo>
                    <a:lnTo>
                      <a:pt x="25654" y="10667"/>
                    </a:lnTo>
                    <a:lnTo>
                      <a:pt x="25654" y="10417"/>
                    </a:lnTo>
                    <a:lnTo>
                      <a:pt x="25654" y="10166"/>
                    </a:lnTo>
                    <a:lnTo>
                      <a:pt x="25615" y="9934"/>
                    </a:lnTo>
                    <a:lnTo>
                      <a:pt x="25576" y="9684"/>
                    </a:lnTo>
                    <a:lnTo>
                      <a:pt x="25519" y="9433"/>
                    </a:lnTo>
                    <a:lnTo>
                      <a:pt x="25403" y="9066"/>
                    </a:lnTo>
                    <a:lnTo>
                      <a:pt x="25268" y="8681"/>
                    </a:lnTo>
                    <a:lnTo>
                      <a:pt x="25094" y="8333"/>
                    </a:lnTo>
                    <a:lnTo>
                      <a:pt x="24998" y="8160"/>
                    </a:lnTo>
                    <a:lnTo>
                      <a:pt x="24882" y="8025"/>
                    </a:lnTo>
                    <a:lnTo>
                      <a:pt x="24766" y="7870"/>
                    </a:lnTo>
                    <a:lnTo>
                      <a:pt x="24631" y="7755"/>
                    </a:lnTo>
                    <a:lnTo>
                      <a:pt x="24477" y="7658"/>
                    </a:lnTo>
                    <a:lnTo>
                      <a:pt x="24323" y="7581"/>
                    </a:lnTo>
                    <a:lnTo>
                      <a:pt x="24149" y="7523"/>
                    </a:lnTo>
                    <a:lnTo>
                      <a:pt x="23956" y="7485"/>
                    </a:lnTo>
                    <a:lnTo>
                      <a:pt x="23725" y="7465"/>
                    </a:lnTo>
                    <a:lnTo>
                      <a:pt x="23493" y="7485"/>
                    </a:lnTo>
                    <a:lnTo>
                      <a:pt x="23358" y="7523"/>
                    </a:lnTo>
                    <a:lnTo>
                      <a:pt x="23204" y="7562"/>
                    </a:lnTo>
                    <a:lnTo>
                      <a:pt x="22934" y="7658"/>
                    </a:lnTo>
                    <a:lnTo>
                      <a:pt x="22683" y="7813"/>
                    </a:lnTo>
                    <a:lnTo>
                      <a:pt x="22432" y="7986"/>
                    </a:lnTo>
                    <a:lnTo>
                      <a:pt x="22201" y="8179"/>
                    </a:lnTo>
                    <a:lnTo>
                      <a:pt x="22008" y="8411"/>
                    </a:lnTo>
                    <a:lnTo>
                      <a:pt x="21815" y="8661"/>
                    </a:lnTo>
                    <a:lnTo>
                      <a:pt x="21661" y="8912"/>
                    </a:lnTo>
                    <a:lnTo>
                      <a:pt x="21699" y="8121"/>
                    </a:lnTo>
                    <a:lnTo>
                      <a:pt x="21719" y="7735"/>
                    </a:lnTo>
                    <a:lnTo>
                      <a:pt x="21699" y="7350"/>
                    </a:lnTo>
                    <a:lnTo>
                      <a:pt x="21680" y="6964"/>
                    </a:lnTo>
                    <a:lnTo>
                      <a:pt x="21642" y="6578"/>
                    </a:lnTo>
                    <a:lnTo>
                      <a:pt x="21564" y="6212"/>
                    </a:lnTo>
                    <a:lnTo>
                      <a:pt x="21449" y="5845"/>
                    </a:lnTo>
                    <a:lnTo>
                      <a:pt x="21372" y="5652"/>
                    </a:lnTo>
                    <a:lnTo>
                      <a:pt x="21294" y="5479"/>
                    </a:lnTo>
                    <a:lnTo>
                      <a:pt x="21198" y="5305"/>
                    </a:lnTo>
                    <a:lnTo>
                      <a:pt x="21102" y="5131"/>
                    </a:lnTo>
                    <a:lnTo>
                      <a:pt x="20986" y="4977"/>
                    </a:lnTo>
                    <a:lnTo>
                      <a:pt x="20870" y="4823"/>
                    </a:lnTo>
                    <a:lnTo>
                      <a:pt x="20735" y="4669"/>
                    </a:lnTo>
                    <a:lnTo>
                      <a:pt x="20600" y="4553"/>
                    </a:lnTo>
                    <a:lnTo>
                      <a:pt x="20446" y="4418"/>
                    </a:lnTo>
                    <a:lnTo>
                      <a:pt x="20291" y="4302"/>
                    </a:lnTo>
                    <a:lnTo>
                      <a:pt x="20137" y="4206"/>
                    </a:lnTo>
                    <a:lnTo>
                      <a:pt x="19964" y="4128"/>
                    </a:lnTo>
                    <a:lnTo>
                      <a:pt x="19790" y="4071"/>
                    </a:lnTo>
                    <a:lnTo>
                      <a:pt x="19597" y="4013"/>
                    </a:lnTo>
                    <a:lnTo>
                      <a:pt x="19404" y="3974"/>
                    </a:lnTo>
                    <a:lnTo>
                      <a:pt x="19231" y="3955"/>
                    </a:lnTo>
                    <a:lnTo>
                      <a:pt x="18980" y="3974"/>
                    </a:lnTo>
                    <a:lnTo>
                      <a:pt x="18748" y="4013"/>
                    </a:lnTo>
                    <a:lnTo>
                      <a:pt x="18517" y="4071"/>
                    </a:lnTo>
                    <a:lnTo>
                      <a:pt x="18285" y="4167"/>
                    </a:lnTo>
                    <a:lnTo>
                      <a:pt x="18073" y="4263"/>
                    </a:lnTo>
                    <a:lnTo>
                      <a:pt x="17880" y="4399"/>
                    </a:lnTo>
                    <a:lnTo>
                      <a:pt x="17687" y="4534"/>
                    </a:lnTo>
                    <a:lnTo>
                      <a:pt x="17495" y="4688"/>
                    </a:lnTo>
                    <a:lnTo>
                      <a:pt x="17321" y="4861"/>
                    </a:lnTo>
                    <a:lnTo>
                      <a:pt x="17167" y="5035"/>
                    </a:lnTo>
                    <a:lnTo>
                      <a:pt x="17012" y="5228"/>
                    </a:lnTo>
                    <a:lnTo>
                      <a:pt x="16877" y="5421"/>
                    </a:lnTo>
                    <a:lnTo>
                      <a:pt x="16627" y="5826"/>
                    </a:lnTo>
                    <a:lnTo>
                      <a:pt x="16395" y="6250"/>
                    </a:lnTo>
                    <a:lnTo>
                      <a:pt x="16434" y="5614"/>
                    </a:lnTo>
                    <a:lnTo>
                      <a:pt x="16453" y="4958"/>
                    </a:lnTo>
                    <a:lnTo>
                      <a:pt x="16453" y="4321"/>
                    </a:lnTo>
                    <a:lnTo>
                      <a:pt x="16434" y="3666"/>
                    </a:lnTo>
                    <a:lnTo>
                      <a:pt x="16376" y="3029"/>
                    </a:lnTo>
                    <a:lnTo>
                      <a:pt x="16337" y="2701"/>
                    </a:lnTo>
                    <a:lnTo>
                      <a:pt x="16279" y="2373"/>
                    </a:lnTo>
                    <a:lnTo>
                      <a:pt x="16183" y="2065"/>
                    </a:lnTo>
                    <a:lnTo>
                      <a:pt x="16087" y="1775"/>
                    </a:lnTo>
                    <a:lnTo>
                      <a:pt x="15952" y="1486"/>
                    </a:lnTo>
                    <a:lnTo>
                      <a:pt x="15778" y="1197"/>
                    </a:lnTo>
                    <a:lnTo>
                      <a:pt x="15681" y="1062"/>
                    </a:lnTo>
                    <a:lnTo>
                      <a:pt x="15566" y="927"/>
                    </a:lnTo>
                    <a:lnTo>
                      <a:pt x="15315" y="676"/>
                    </a:lnTo>
                    <a:lnTo>
                      <a:pt x="15026" y="464"/>
                    </a:lnTo>
                    <a:lnTo>
                      <a:pt x="14736" y="290"/>
                    </a:lnTo>
                    <a:lnTo>
                      <a:pt x="14408" y="155"/>
                    </a:lnTo>
                    <a:lnTo>
                      <a:pt x="14061" y="59"/>
                    </a:lnTo>
                    <a:lnTo>
                      <a:pt x="13714" y="20"/>
                    </a:lnTo>
                    <a:lnTo>
                      <a:pt x="13540" y="1"/>
                    </a:lnTo>
                    <a:close/>
                  </a:path>
                </a:pathLst>
              </a:custGeom>
              <a:gradFill>
                <a:gsLst>
                  <a:gs pos="0">
                    <a:srgbClr val="8CC38E"/>
                  </a:gs>
                  <a:gs pos="100000">
                    <a:srgbClr val="4D7F4F"/>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3"/>
              <p:cNvSpPr/>
              <p:nvPr/>
            </p:nvSpPr>
            <p:spPr>
              <a:xfrm>
                <a:off x="3718600" y="1484625"/>
                <a:ext cx="634150" cy="289850"/>
              </a:xfrm>
              <a:custGeom>
                <a:avLst/>
                <a:gdLst/>
                <a:ahLst/>
                <a:cxnLst/>
                <a:rect l="l" t="t" r="r" b="b"/>
                <a:pathLst>
                  <a:path w="25366" h="11594" extrusionOk="0">
                    <a:moveTo>
                      <a:pt x="13580" y="1"/>
                    </a:moveTo>
                    <a:lnTo>
                      <a:pt x="13368" y="20"/>
                    </a:lnTo>
                    <a:lnTo>
                      <a:pt x="13175" y="39"/>
                    </a:lnTo>
                    <a:lnTo>
                      <a:pt x="13001" y="78"/>
                    </a:lnTo>
                    <a:lnTo>
                      <a:pt x="12828" y="116"/>
                    </a:lnTo>
                    <a:lnTo>
                      <a:pt x="12654" y="174"/>
                    </a:lnTo>
                    <a:lnTo>
                      <a:pt x="12500" y="251"/>
                    </a:lnTo>
                    <a:lnTo>
                      <a:pt x="12365" y="309"/>
                    </a:lnTo>
                    <a:lnTo>
                      <a:pt x="12230" y="406"/>
                    </a:lnTo>
                    <a:lnTo>
                      <a:pt x="11979" y="599"/>
                    </a:lnTo>
                    <a:lnTo>
                      <a:pt x="11767" y="811"/>
                    </a:lnTo>
                    <a:lnTo>
                      <a:pt x="11574" y="1062"/>
                    </a:lnTo>
                    <a:lnTo>
                      <a:pt x="11400" y="1332"/>
                    </a:lnTo>
                    <a:lnTo>
                      <a:pt x="11265" y="1621"/>
                    </a:lnTo>
                    <a:lnTo>
                      <a:pt x="11150" y="1930"/>
                    </a:lnTo>
                    <a:lnTo>
                      <a:pt x="11053" y="2238"/>
                    </a:lnTo>
                    <a:lnTo>
                      <a:pt x="10957" y="2566"/>
                    </a:lnTo>
                    <a:lnTo>
                      <a:pt x="10822" y="3241"/>
                    </a:lnTo>
                    <a:lnTo>
                      <a:pt x="10706" y="3936"/>
                    </a:lnTo>
                    <a:lnTo>
                      <a:pt x="10609" y="4398"/>
                    </a:lnTo>
                    <a:lnTo>
                      <a:pt x="10532" y="4842"/>
                    </a:lnTo>
                    <a:lnTo>
                      <a:pt x="10339" y="4669"/>
                    </a:lnTo>
                    <a:lnTo>
                      <a:pt x="10127" y="4495"/>
                    </a:lnTo>
                    <a:lnTo>
                      <a:pt x="9664" y="4148"/>
                    </a:lnTo>
                    <a:lnTo>
                      <a:pt x="9298" y="3897"/>
                    </a:lnTo>
                    <a:lnTo>
                      <a:pt x="9124" y="3801"/>
                    </a:lnTo>
                    <a:lnTo>
                      <a:pt x="8893" y="3666"/>
                    </a:lnTo>
                    <a:lnTo>
                      <a:pt x="8661" y="3550"/>
                    </a:lnTo>
                    <a:lnTo>
                      <a:pt x="8411" y="3434"/>
                    </a:lnTo>
                    <a:lnTo>
                      <a:pt x="8160" y="3338"/>
                    </a:lnTo>
                    <a:lnTo>
                      <a:pt x="7909" y="3260"/>
                    </a:lnTo>
                    <a:lnTo>
                      <a:pt x="7639" y="3203"/>
                    </a:lnTo>
                    <a:lnTo>
                      <a:pt x="7369" y="3145"/>
                    </a:lnTo>
                    <a:lnTo>
                      <a:pt x="7118" y="3106"/>
                    </a:lnTo>
                    <a:lnTo>
                      <a:pt x="6790" y="3087"/>
                    </a:lnTo>
                    <a:lnTo>
                      <a:pt x="6501" y="3087"/>
                    </a:lnTo>
                    <a:lnTo>
                      <a:pt x="6192" y="3125"/>
                    </a:lnTo>
                    <a:lnTo>
                      <a:pt x="5903" y="3164"/>
                    </a:lnTo>
                    <a:lnTo>
                      <a:pt x="5633" y="3260"/>
                    </a:lnTo>
                    <a:lnTo>
                      <a:pt x="5382" y="3357"/>
                    </a:lnTo>
                    <a:lnTo>
                      <a:pt x="5151" y="3492"/>
                    </a:lnTo>
                    <a:lnTo>
                      <a:pt x="4939" y="3646"/>
                    </a:lnTo>
                    <a:lnTo>
                      <a:pt x="4707" y="3858"/>
                    </a:lnTo>
                    <a:lnTo>
                      <a:pt x="4514" y="4109"/>
                    </a:lnTo>
                    <a:lnTo>
                      <a:pt x="4341" y="4379"/>
                    </a:lnTo>
                    <a:lnTo>
                      <a:pt x="4206" y="4688"/>
                    </a:lnTo>
                    <a:lnTo>
                      <a:pt x="4090" y="5016"/>
                    </a:lnTo>
                    <a:lnTo>
                      <a:pt x="4013" y="5344"/>
                    </a:lnTo>
                    <a:lnTo>
                      <a:pt x="3974" y="5710"/>
                    </a:lnTo>
                    <a:lnTo>
                      <a:pt x="3955" y="6077"/>
                    </a:lnTo>
                    <a:lnTo>
                      <a:pt x="3974" y="6347"/>
                    </a:lnTo>
                    <a:lnTo>
                      <a:pt x="4013" y="6597"/>
                    </a:lnTo>
                    <a:lnTo>
                      <a:pt x="4090" y="7099"/>
                    </a:lnTo>
                    <a:lnTo>
                      <a:pt x="4225" y="7600"/>
                    </a:lnTo>
                    <a:lnTo>
                      <a:pt x="4379" y="8083"/>
                    </a:lnTo>
                    <a:lnTo>
                      <a:pt x="4090" y="7967"/>
                    </a:lnTo>
                    <a:lnTo>
                      <a:pt x="3762" y="7870"/>
                    </a:lnTo>
                    <a:lnTo>
                      <a:pt x="3434" y="7793"/>
                    </a:lnTo>
                    <a:lnTo>
                      <a:pt x="3087" y="7735"/>
                    </a:lnTo>
                    <a:lnTo>
                      <a:pt x="2740" y="7697"/>
                    </a:lnTo>
                    <a:lnTo>
                      <a:pt x="2393" y="7716"/>
                    </a:lnTo>
                    <a:lnTo>
                      <a:pt x="2045" y="7755"/>
                    </a:lnTo>
                    <a:lnTo>
                      <a:pt x="1718" y="7832"/>
                    </a:lnTo>
                    <a:lnTo>
                      <a:pt x="1390" y="7948"/>
                    </a:lnTo>
                    <a:lnTo>
                      <a:pt x="1100" y="8102"/>
                    </a:lnTo>
                    <a:lnTo>
                      <a:pt x="811" y="8295"/>
                    </a:lnTo>
                    <a:lnTo>
                      <a:pt x="560" y="8507"/>
                    </a:lnTo>
                    <a:lnTo>
                      <a:pt x="348" y="8738"/>
                    </a:lnTo>
                    <a:lnTo>
                      <a:pt x="252" y="8873"/>
                    </a:lnTo>
                    <a:lnTo>
                      <a:pt x="194" y="8989"/>
                    </a:lnTo>
                    <a:lnTo>
                      <a:pt x="117" y="9124"/>
                    </a:lnTo>
                    <a:lnTo>
                      <a:pt x="78" y="9240"/>
                    </a:lnTo>
                    <a:lnTo>
                      <a:pt x="39" y="9375"/>
                    </a:lnTo>
                    <a:lnTo>
                      <a:pt x="20" y="9510"/>
                    </a:lnTo>
                    <a:lnTo>
                      <a:pt x="1" y="9645"/>
                    </a:lnTo>
                    <a:lnTo>
                      <a:pt x="1" y="9780"/>
                    </a:lnTo>
                    <a:lnTo>
                      <a:pt x="20" y="9915"/>
                    </a:lnTo>
                    <a:lnTo>
                      <a:pt x="39" y="10050"/>
                    </a:lnTo>
                    <a:lnTo>
                      <a:pt x="78" y="10185"/>
                    </a:lnTo>
                    <a:lnTo>
                      <a:pt x="136" y="10301"/>
                    </a:lnTo>
                    <a:lnTo>
                      <a:pt x="213" y="10436"/>
                    </a:lnTo>
                    <a:lnTo>
                      <a:pt x="290" y="10571"/>
                    </a:lnTo>
                    <a:lnTo>
                      <a:pt x="444" y="10783"/>
                    </a:lnTo>
                    <a:lnTo>
                      <a:pt x="657" y="10976"/>
                    </a:lnTo>
                    <a:lnTo>
                      <a:pt x="888" y="11149"/>
                    </a:lnTo>
                    <a:lnTo>
                      <a:pt x="1139" y="11304"/>
                    </a:lnTo>
                    <a:lnTo>
                      <a:pt x="1409" y="11419"/>
                    </a:lnTo>
                    <a:lnTo>
                      <a:pt x="1698" y="11516"/>
                    </a:lnTo>
                    <a:lnTo>
                      <a:pt x="1988" y="11574"/>
                    </a:lnTo>
                    <a:lnTo>
                      <a:pt x="2296" y="11593"/>
                    </a:lnTo>
                    <a:lnTo>
                      <a:pt x="2489" y="11593"/>
                    </a:lnTo>
                    <a:lnTo>
                      <a:pt x="2701" y="11555"/>
                    </a:lnTo>
                    <a:lnTo>
                      <a:pt x="2894" y="11516"/>
                    </a:lnTo>
                    <a:lnTo>
                      <a:pt x="3087" y="11439"/>
                    </a:lnTo>
                    <a:lnTo>
                      <a:pt x="3453" y="11246"/>
                    </a:lnTo>
                    <a:lnTo>
                      <a:pt x="3820" y="11053"/>
                    </a:lnTo>
                    <a:lnTo>
                      <a:pt x="4206" y="10841"/>
                    </a:lnTo>
                    <a:lnTo>
                      <a:pt x="4591" y="10667"/>
                    </a:lnTo>
                    <a:lnTo>
                      <a:pt x="4804" y="10590"/>
                    </a:lnTo>
                    <a:lnTo>
                      <a:pt x="4997" y="10532"/>
                    </a:lnTo>
                    <a:lnTo>
                      <a:pt x="5189" y="10474"/>
                    </a:lnTo>
                    <a:lnTo>
                      <a:pt x="5402" y="10455"/>
                    </a:lnTo>
                    <a:lnTo>
                      <a:pt x="5556" y="10455"/>
                    </a:lnTo>
                    <a:lnTo>
                      <a:pt x="5730" y="10474"/>
                    </a:lnTo>
                    <a:lnTo>
                      <a:pt x="6057" y="10532"/>
                    </a:lnTo>
                    <a:lnTo>
                      <a:pt x="6385" y="10609"/>
                    </a:lnTo>
                    <a:lnTo>
                      <a:pt x="6713" y="10706"/>
                    </a:lnTo>
                    <a:lnTo>
                      <a:pt x="7215" y="10841"/>
                    </a:lnTo>
                    <a:lnTo>
                      <a:pt x="7465" y="10899"/>
                    </a:lnTo>
                    <a:lnTo>
                      <a:pt x="7716" y="10937"/>
                    </a:lnTo>
                    <a:lnTo>
                      <a:pt x="7967" y="10957"/>
                    </a:lnTo>
                    <a:lnTo>
                      <a:pt x="8218" y="10937"/>
                    </a:lnTo>
                    <a:lnTo>
                      <a:pt x="8468" y="10879"/>
                    </a:lnTo>
                    <a:lnTo>
                      <a:pt x="8584" y="10822"/>
                    </a:lnTo>
                    <a:lnTo>
                      <a:pt x="8719" y="10764"/>
                    </a:lnTo>
                    <a:lnTo>
                      <a:pt x="8835" y="10706"/>
                    </a:lnTo>
                    <a:lnTo>
                      <a:pt x="8931" y="10629"/>
                    </a:lnTo>
                    <a:lnTo>
                      <a:pt x="9124" y="10455"/>
                    </a:lnTo>
                    <a:lnTo>
                      <a:pt x="9279" y="10243"/>
                    </a:lnTo>
                    <a:lnTo>
                      <a:pt x="9433" y="10031"/>
                    </a:lnTo>
                    <a:lnTo>
                      <a:pt x="9549" y="9799"/>
                    </a:lnTo>
                    <a:lnTo>
                      <a:pt x="9645" y="9549"/>
                    </a:lnTo>
                    <a:lnTo>
                      <a:pt x="9838" y="9028"/>
                    </a:lnTo>
                    <a:lnTo>
                      <a:pt x="10012" y="8507"/>
                    </a:lnTo>
                    <a:lnTo>
                      <a:pt x="10108" y="8275"/>
                    </a:lnTo>
                    <a:lnTo>
                      <a:pt x="10224" y="8063"/>
                    </a:lnTo>
                    <a:lnTo>
                      <a:pt x="10359" y="7851"/>
                    </a:lnTo>
                    <a:lnTo>
                      <a:pt x="10494" y="7678"/>
                    </a:lnTo>
                    <a:lnTo>
                      <a:pt x="10667" y="7543"/>
                    </a:lnTo>
                    <a:lnTo>
                      <a:pt x="10783" y="7485"/>
                    </a:lnTo>
                    <a:lnTo>
                      <a:pt x="10880" y="7427"/>
                    </a:lnTo>
                    <a:lnTo>
                      <a:pt x="10995" y="7388"/>
                    </a:lnTo>
                    <a:lnTo>
                      <a:pt x="11130" y="7369"/>
                    </a:lnTo>
                    <a:lnTo>
                      <a:pt x="11246" y="7350"/>
                    </a:lnTo>
                    <a:lnTo>
                      <a:pt x="11362" y="7350"/>
                    </a:lnTo>
                    <a:lnTo>
                      <a:pt x="11612" y="7388"/>
                    </a:lnTo>
                    <a:lnTo>
                      <a:pt x="11883" y="7446"/>
                    </a:lnTo>
                    <a:lnTo>
                      <a:pt x="12133" y="7562"/>
                    </a:lnTo>
                    <a:lnTo>
                      <a:pt x="12384" y="7678"/>
                    </a:lnTo>
                    <a:lnTo>
                      <a:pt x="12886" y="7967"/>
                    </a:lnTo>
                    <a:lnTo>
                      <a:pt x="13156" y="8121"/>
                    </a:lnTo>
                    <a:lnTo>
                      <a:pt x="13426" y="8275"/>
                    </a:lnTo>
                    <a:lnTo>
                      <a:pt x="13715" y="8391"/>
                    </a:lnTo>
                    <a:lnTo>
                      <a:pt x="14004" y="8488"/>
                    </a:lnTo>
                    <a:lnTo>
                      <a:pt x="14294" y="8565"/>
                    </a:lnTo>
                    <a:lnTo>
                      <a:pt x="14737" y="8565"/>
                    </a:lnTo>
                    <a:lnTo>
                      <a:pt x="14891" y="8526"/>
                    </a:lnTo>
                    <a:lnTo>
                      <a:pt x="15027" y="8488"/>
                    </a:lnTo>
                    <a:lnTo>
                      <a:pt x="15181" y="8430"/>
                    </a:lnTo>
                    <a:lnTo>
                      <a:pt x="15412" y="8275"/>
                    </a:lnTo>
                    <a:lnTo>
                      <a:pt x="15567" y="8179"/>
                    </a:lnTo>
                    <a:lnTo>
                      <a:pt x="15721" y="8121"/>
                    </a:lnTo>
                    <a:lnTo>
                      <a:pt x="15817" y="8083"/>
                    </a:lnTo>
                    <a:lnTo>
                      <a:pt x="15991" y="8083"/>
                    </a:lnTo>
                    <a:lnTo>
                      <a:pt x="16087" y="8102"/>
                    </a:lnTo>
                    <a:lnTo>
                      <a:pt x="16261" y="8160"/>
                    </a:lnTo>
                    <a:lnTo>
                      <a:pt x="16435" y="8275"/>
                    </a:lnTo>
                    <a:lnTo>
                      <a:pt x="16608" y="8391"/>
                    </a:lnTo>
                    <a:lnTo>
                      <a:pt x="16762" y="8546"/>
                    </a:lnTo>
                    <a:lnTo>
                      <a:pt x="17090" y="8854"/>
                    </a:lnTo>
                    <a:lnTo>
                      <a:pt x="17206" y="8989"/>
                    </a:lnTo>
                    <a:lnTo>
                      <a:pt x="17418" y="9182"/>
                    </a:lnTo>
                    <a:lnTo>
                      <a:pt x="17650" y="9375"/>
                    </a:lnTo>
                    <a:lnTo>
                      <a:pt x="17900" y="9529"/>
                    </a:lnTo>
                    <a:lnTo>
                      <a:pt x="18171" y="9684"/>
                    </a:lnTo>
                    <a:lnTo>
                      <a:pt x="18441" y="9819"/>
                    </a:lnTo>
                    <a:lnTo>
                      <a:pt x="18730" y="9934"/>
                    </a:lnTo>
                    <a:lnTo>
                      <a:pt x="19039" y="10031"/>
                    </a:lnTo>
                    <a:lnTo>
                      <a:pt x="19347" y="10108"/>
                    </a:lnTo>
                    <a:lnTo>
                      <a:pt x="19656" y="10185"/>
                    </a:lnTo>
                    <a:lnTo>
                      <a:pt x="19984" y="10224"/>
                    </a:lnTo>
                    <a:lnTo>
                      <a:pt x="20331" y="10243"/>
                    </a:lnTo>
                    <a:lnTo>
                      <a:pt x="21006" y="10243"/>
                    </a:lnTo>
                    <a:lnTo>
                      <a:pt x="21353" y="10204"/>
                    </a:lnTo>
                    <a:lnTo>
                      <a:pt x="21700" y="10146"/>
                    </a:lnTo>
                    <a:lnTo>
                      <a:pt x="22047" y="10069"/>
                    </a:lnTo>
                    <a:lnTo>
                      <a:pt x="22125" y="10050"/>
                    </a:lnTo>
                    <a:lnTo>
                      <a:pt x="22414" y="9992"/>
                    </a:lnTo>
                    <a:lnTo>
                      <a:pt x="22549" y="9973"/>
                    </a:lnTo>
                    <a:lnTo>
                      <a:pt x="22684" y="9992"/>
                    </a:lnTo>
                    <a:lnTo>
                      <a:pt x="22780" y="10031"/>
                    </a:lnTo>
                    <a:lnTo>
                      <a:pt x="22858" y="10089"/>
                    </a:lnTo>
                    <a:lnTo>
                      <a:pt x="22935" y="10166"/>
                    </a:lnTo>
                    <a:lnTo>
                      <a:pt x="23012" y="10262"/>
                    </a:lnTo>
                    <a:lnTo>
                      <a:pt x="23128" y="10455"/>
                    </a:lnTo>
                    <a:lnTo>
                      <a:pt x="23243" y="10687"/>
                    </a:lnTo>
                    <a:lnTo>
                      <a:pt x="23378" y="10957"/>
                    </a:lnTo>
                    <a:lnTo>
                      <a:pt x="23456" y="11092"/>
                    </a:lnTo>
                    <a:lnTo>
                      <a:pt x="23533" y="11207"/>
                    </a:lnTo>
                    <a:lnTo>
                      <a:pt x="23629" y="11304"/>
                    </a:lnTo>
                    <a:lnTo>
                      <a:pt x="23726" y="11400"/>
                    </a:lnTo>
                    <a:lnTo>
                      <a:pt x="23861" y="11477"/>
                    </a:lnTo>
                    <a:lnTo>
                      <a:pt x="23996" y="11535"/>
                    </a:lnTo>
                    <a:lnTo>
                      <a:pt x="24131" y="11555"/>
                    </a:lnTo>
                    <a:lnTo>
                      <a:pt x="24285" y="11535"/>
                    </a:lnTo>
                    <a:lnTo>
                      <a:pt x="24420" y="11516"/>
                    </a:lnTo>
                    <a:lnTo>
                      <a:pt x="24536" y="11458"/>
                    </a:lnTo>
                    <a:lnTo>
                      <a:pt x="24651" y="11400"/>
                    </a:lnTo>
                    <a:lnTo>
                      <a:pt x="24767" y="11304"/>
                    </a:lnTo>
                    <a:lnTo>
                      <a:pt x="24864" y="11227"/>
                    </a:lnTo>
                    <a:lnTo>
                      <a:pt x="24941" y="11111"/>
                    </a:lnTo>
                    <a:lnTo>
                      <a:pt x="24999" y="11014"/>
                    </a:lnTo>
                    <a:lnTo>
                      <a:pt x="25056" y="10899"/>
                    </a:lnTo>
                    <a:lnTo>
                      <a:pt x="25153" y="10667"/>
                    </a:lnTo>
                    <a:lnTo>
                      <a:pt x="25211" y="10436"/>
                    </a:lnTo>
                    <a:lnTo>
                      <a:pt x="25249" y="10185"/>
                    </a:lnTo>
                    <a:lnTo>
                      <a:pt x="25327" y="9684"/>
                    </a:lnTo>
                    <a:lnTo>
                      <a:pt x="25346" y="9433"/>
                    </a:lnTo>
                    <a:lnTo>
                      <a:pt x="25365" y="9163"/>
                    </a:lnTo>
                    <a:lnTo>
                      <a:pt x="25346" y="8912"/>
                    </a:lnTo>
                    <a:lnTo>
                      <a:pt x="25307" y="8661"/>
                    </a:lnTo>
                    <a:lnTo>
                      <a:pt x="25249" y="8410"/>
                    </a:lnTo>
                    <a:lnTo>
                      <a:pt x="25153" y="8179"/>
                    </a:lnTo>
                    <a:lnTo>
                      <a:pt x="25076" y="8044"/>
                    </a:lnTo>
                    <a:lnTo>
                      <a:pt x="24979" y="7909"/>
                    </a:lnTo>
                    <a:lnTo>
                      <a:pt x="24883" y="7793"/>
                    </a:lnTo>
                    <a:lnTo>
                      <a:pt x="24767" y="7678"/>
                    </a:lnTo>
                    <a:lnTo>
                      <a:pt x="24651" y="7581"/>
                    </a:lnTo>
                    <a:lnTo>
                      <a:pt x="24516" y="7504"/>
                    </a:lnTo>
                    <a:lnTo>
                      <a:pt x="24381" y="7427"/>
                    </a:lnTo>
                    <a:lnTo>
                      <a:pt x="24227" y="7369"/>
                    </a:lnTo>
                    <a:lnTo>
                      <a:pt x="23996" y="7311"/>
                    </a:lnTo>
                    <a:lnTo>
                      <a:pt x="23764" y="7292"/>
                    </a:lnTo>
                    <a:lnTo>
                      <a:pt x="23668" y="7311"/>
                    </a:lnTo>
                    <a:lnTo>
                      <a:pt x="23552" y="7330"/>
                    </a:lnTo>
                    <a:lnTo>
                      <a:pt x="23456" y="7369"/>
                    </a:lnTo>
                    <a:lnTo>
                      <a:pt x="23340" y="7407"/>
                    </a:lnTo>
                    <a:lnTo>
                      <a:pt x="23243" y="7485"/>
                    </a:lnTo>
                    <a:lnTo>
                      <a:pt x="23147" y="7562"/>
                    </a:lnTo>
                    <a:lnTo>
                      <a:pt x="22954" y="7735"/>
                    </a:lnTo>
                    <a:lnTo>
                      <a:pt x="22819" y="7928"/>
                    </a:lnTo>
                    <a:lnTo>
                      <a:pt x="22665" y="8121"/>
                    </a:lnTo>
                    <a:lnTo>
                      <a:pt x="22549" y="8295"/>
                    </a:lnTo>
                    <a:lnTo>
                      <a:pt x="22433" y="8449"/>
                    </a:lnTo>
                    <a:lnTo>
                      <a:pt x="22433" y="7967"/>
                    </a:lnTo>
                    <a:lnTo>
                      <a:pt x="22395" y="7485"/>
                    </a:lnTo>
                    <a:lnTo>
                      <a:pt x="22337" y="7002"/>
                    </a:lnTo>
                    <a:lnTo>
                      <a:pt x="22298" y="6752"/>
                    </a:lnTo>
                    <a:lnTo>
                      <a:pt x="22240" y="6520"/>
                    </a:lnTo>
                    <a:lnTo>
                      <a:pt x="22144" y="6192"/>
                    </a:lnTo>
                    <a:lnTo>
                      <a:pt x="22028" y="5903"/>
                    </a:lnTo>
                    <a:lnTo>
                      <a:pt x="21893" y="5633"/>
                    </a:lnTo>
                    <a:lnTo>
                      <a:pt x="21739" y="5382"/>
                    </a:lnTo>
                    <a:lnTo>
                      <a:pt x="21565" y="5151"/>
                    </a:lnTo>
                    <a:lnTo>
                      <a:pt x="21372" y="4939"/>
                    </a:lnTo>
                    <a:lnTo>
                      <a:pt x="21160" y="4765"/>
                    </a:lnTo>
                    <a:lnTo>
                      <a:pt x="20929" y="4611"/>
                    </a:lnTo>
                    <a:lnTo>
                      <a:pt x="20697" y="4476"/>
                    </a:lnTo>
                    <a:lnTo>
                      <a:pt x="20466" y="4360"/>
                    </a:lnTo>
                    <a:lnTo>
                      <a:pt x="20234" y="4263"/>
                    </a:lnTo>
                    <a:lnTo>
                      <a:pt x="20022" y="4186"/>
                    </a:lnTo>
                    <a:lnTo>
                      <a:pt x="19791" y="4128"/>
                    </a:lnTo>
                    <a:lnTo>
                      <a:pt x="19579" y="4090"/>
                    </a:lnTo>
                    <a:lnTo>
                      <a:pt x="19347" y="4071"/>
                    </a:lnTo>
                    <a:lnTo>
                      <a:pt x="19135" y="4071"/>
                    </a:lnTo>
                    <a:lnTo>
                      <a:pt x="18942" y="4090"/>
                    </a:lnTo>
                    <a:lnTo>
                      <a:pt x="18730" y="4128"/>
                    </a:lnTo>
                    <a:lnTo>
                      <a:pt x="18537" y="4167"/>
                    </a:lnTo>
                    <a:lnTo>
                      <a:pt x="18325" y="4244"/>
                    </a:lnTo>
                    <a:lnTo>
                      <a:pt x="18151" y="4341"/>
                    </a:lnTo>
                    <a:lnTo>
                      <a:pt x="17958" y="4456"/>
                    </a:lnTo>
                    <a:lnTo>
                      <a:pt x="17785" y="4572"/>
                    </a:lnTo>
                    <a:lnTo>
                      <a:pt x="17611" y="4726"/>
                    </a:lnTo>
                    <a:lnTo>
                      <a:pt x="17380" y="4958"/>
                    </a:lnTo>
                    <a:lnTo>
                      <a:pt x="17168" y="5228"/>
                    </a:lnTo>
                    <a:lnTo>
                      <a:pt x="16975" y="5498"/>
                    </a:lnTo>
                    <a:lnTo>
                      <a:pt x="16782" y="5768"/>
                    </a:lnTo>
                    <a:lnTo>
                      <a:pt x="16820" y="5266"/>
                    </a:lnTo>
                    <a:lnTo>
                      <a:pt x="16820" y="4784"/>
                    </a:lnTo>
                    <a:lnTo>
                      <a:pt x="16820" y="4283"/>
                    </a:lnTo>
                    <a:lnTo>
                      <a:pt x="16782" y="3801"/>
                    </a:lnTo>
                    <a:lnTo>
                      <a:pt x="16743" y="3164"/>
                    </a:lnTo>
                    <a:lnTo>
                      <a:pt x="16685" y="2836"/>
                    </a:lnTo>
                    <a:lnTo>
                      <a:pt x="16627" y="2508"/>
                    </a:lnTo>
                    <a:lnTo>
                      <a:pt x="16531" y="2180"/>
                    </a:lnTo>
                    <a:lnTo>
                      <a:pt x="16435" y="1852"/>
                    </a:lnTo>
                    <a:lnTo>
                      <a:pt x="16280" y="1544"/>
                    </a:lnTo>
                    <a:lnTo>
                      <a:pt x="16107" y="1254"/>
                    </a:lnTo>
                    <a:lnTo>
                      <a:pt x="15991" y="1119"/>
                    </a:lnTo>
                    <a:lnTo>
                      <a:pt x="15875" y="965"/>
                    </a:lnTo>
                    <a:lnTo>
                      <a:pt x="15759" y="830"/>
                    </a:lnTo>
                    <a:lnTo>
                      <a:pt x="15624" y="714"/>
                    </a:lnTo>
                    <a:lnTo>
                      <a:pt x="15316" y="483"/>
                    </a:lnTo>
                    <a:lnTo>
                      <a:pt x="15007" y="309"/>
                    </a:lnTo>
                    <a:lnTo>
                      <a:pt x="14660" y="155"/>
                    </a:lnTo>
                    <a:lnTo>
                      <a:pt x="14313" y="59"/>
                    </a:lnTo>
                    <a:lnTo>
                      <a:pt x="14139" y="20"/>
                    </a:lnTo>
                    <a:lnTo>
                      <a:pt x="13946" y="1"/>
                    </a:lnTo>
                    <a:close/>
                  </a:path>
                </a:pathLst>
              </a:custGeom>
              <a:gradFill>
                <a:gsLst>
                  <a:gs pos="0">
                    <a:schemeClr val="lt1"/>
                  </a:gs>
                  <a:gs pos="100000">
                    <a:schemeClr val="dk2"/>
                  </a:gs>
                </a:gsLst>
                <a:lin ang="26986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12" name="Google Shape;212;p3"/>
          <p:cNvGrpSpPr/>
          <p:nvPr/>
        </p:nvGrpSpPr>
        <p:grpSpPr>
          <a:xfrm>
            <a:off x="4398064" y="4798414"/>
            <a:ext cx="306771" cy="219241"/>
            <a:chOff x="2453268" y="4628098"/>
            <a:chExt cx="517146" cy="369590"/>
          </a:xfrm>
        </p:grpSpPr>
        <p:pic>
          <p:nvPicPr>
            <p:cNvPr id="213" name="Google Shape;213;p3"/>
            <p:cNvPicPr preferRelativeResize="0"/>
            <p:nvPr/>
          </p:nvPicPr>
          <p:blipFill>
            <a:blip r:embed="rId4">
              <a:alphaModFix amt="45000"/>
            </a:blip>
            <a:stretch>
              <a:fillRect/>
            </a:stretch>
          </p:blipFill>
          <p:spPr>
            <a:xfrm>
              <a:off x="2465172" y="4929263"/>
              <a:ext cx="468300" cy="68425"/>
            </a:xfrm>
            <a:prstGeom prst="rect">
              <a:avLst/>
            </a:prstGeom>
            <a:noFill/>
            <a:ln>
              <a:noFill/>
            </a:ln>
          </p:spPr>
        </p:pic>
        <p:grpSp>
          <p:nvGrpSpPr>
            <p:cNvPr id="214" name="Google Shape;214;p3"/>
            <p:cNvGrpSpPr/>
            <p:nvPr/>
          </p:nvGrpSpPr>
          <p:grpSpPr>
            <a:xfrm>
              <a:off x="2453268" y="4628098"/>
              <a:ext cx="517146" cy="334355"/>
              <a:chOff x="3718600" y="1484625"/>
              <a:chExt cx="646675" cy="418100"/>
            </a:xfrm>
          </p:grpSpPr>
          <p:sp>
            <p:nvSpPr>
              <p:cNvPr id="215" name="Google Shape;215;p3"/>
              <p:cNvSpPr/>
              <p:nvPr/>
            </p:nvSpPr>
            <p:spPr>
              <a:xfrm>
                <a:off x="3723925" y="1488000"/>
                <a:ext cx="641350" cy="414725"/>
              </a:xfrm>
              <a:custGeom>
                <a:avLst/>
                <a:gdLst/>
                <a:ahLst/>
                <a:cxnLst/>
                <a:rect l="l" t="t" r="r" b="b"/>
                <a:pathLst>
                  <a:path w="25654" h="16589" extrusionOk="0">
                    <a:moveTo>
                      <a:pt x="13367" y="1"/>
                    </a:moveTo>
                    <a:lnTo>
                      <a:pt x="13135" y="20"/>
                    </a:lnTo>
                    <a:lnTo>
                      <a:pt x="12904" y="59"/>
                    </a:lnTo>
                    <a:lnTo>
                      <a:pt x="12692" y="116"/>
                    </a:lnTo>
                    <a:lnTo>
                      <a:pt x="12499" y="174"/>
                    </a:lnTo>
                    <a:lnTo>
                      <a:pt x="12325" y="251"/>
                    </a:lnTo>
                    <a:lnTo>
                      <a:pt x="12152" y="348"/>
                    </a:lnTo>
                    <a:lnTo>
                      <a:pt x="11997" y="464"/>
                    </a:lnTo>
                    <a:lnTo>
                      <a:pt x="11843" y="579"/>
                    </a:lnTo>
                    <a:lnTo>
                      <a:pt x="11727" y="714"/>
                    </a:lnTo>
                    <a:lnTo>
                      <a:pt x="11592" y="849"/>
                    </a:lnTo>
                    <a:lnTo>
                      <a:pt x="11496" y="1004"/>
                    </a:lnTo>
                    <a:lnTo>
                      <a:pt x="11380" y="1158"/>
                    </a:lnTo>
                    <a:lnTo>
                      <a:pt x="11207" y="1486"/>
                    </a:lnTo>
                    <a:lnTo>
                      <a:pt x="11072" y="1852"/>
                    </a:lnTo>
                    <a:lnTo>
                      <a:pt x="10937" y="2257"/>
                    </a:lnTo>
                    <a:lnTo>
                      <a:pt x="10840" y="2663"/>
                    </a:lnTo>
                    <a:lnTo>
                      <a:pt x="10763" y="3068"/>
                    </a:lnTo>
                    <a:lnTo>
                      <a:pt x="10686" y="3492"/>
                    </a:lnTo>
                    <a:lnTo>
                      <a:pt x="10551" y="4302"/>
                    </a:lnTo>
                    <a:lnTo>
                      <a:pt x="10474" y="4707"/>
                    </a:lnTo>
                    <a:lnTo>
                      <a:pt x="10377" y="5074"/>
                    </a:lnTo>
                    <a:lnTo>
                      <a:pt x="10377" y="5016"/>
                    </a:lnTo>
                    <a:lnTo>
                      <a:pt x="10339" y="4958"/>
                    </a:lnTo>
                    <a:lnTo>
                      <a:pt x="10204" y="4784"/>
                    </a:lnTo>
                    <a:lnTo>
                      <a:pt x="9972" y="4591"/>
                    </a:lnTo>
                    <a:lnTo>
                      <a:pt x="9702" y="4379"/>
                    </a:lnTo>
                    <a:lnTo>
                      <a:pt x="9181" y="3993"/>
                    </a:lnTo>
                    <a:lnTo>
                      <a:pt x="8834" y="3781"/>
                    </a:lnTo>
                    <a:lnTo>
                      <a:pt x="8622" y="3646"/>
                    </a:lnTo>
                    <a:lnTo>
                      <a:pt x="8371" y="3531"/>
                    </a:lnTo>
                    <a:lnTo>
                      <a:pt x="8140" y="3434"/>
                    </a:lnTo>
                    <a:lnTo>
                      <a:pt x="7889" y="3338"/>
                    </a:lnTo>
                    <a:lnTo>
                      <a:pt x="7638" y="3260"/>
                    </a:lnTo>
                    <a:lnTo>
                      <a:pt x="7387" y="3203"/>
                    </a:lnTo>
                    <a:lnTo>
                      <a:pt x="7137" y="3145"/>
                    </a:lnTo>
                    <a:lnTo>
                      <a:pt x="6886" y="3106"/>
                    </a:lnTo>
                    <a:lnTo>
                      <a:pt x="6616" y="3087"/>
                    </a:lnTo>
                    <a:lnTo>
                      <a:pt x="6327" y="3087"/>
                    </a:lnTo>
                    <a:lnTo>
                      <a:pt x="6057" y="3106"/>
                    </a:lnTo>
                    <a:lnTo>
                      <a:pt x="5787" y="3164"/>
                    </a:lnTo>
                    <a:lnTo>
                      <a:pt x="5517" y="3241"/>
                    </a:lnTo>
                    <a:lnTo>
                      <a:pt x="5266" y="3338"/>
                    </a:lnTo>
                    <a:lnTo>
                      <a:pt x="5034" y="3473"/>
                    </a:lnTo>
                    <a:lnTo>
                      <a:pt x="4803" y="3627"/>
                    </a:lnTo>
                    <a:lnTo>
                      <a:pt x="4687" y="3743"/>
                    </a:lnTo>
                    <a:lnTo>
                      <a:pt x="4571" y="3839"/>
                    </a:lnTo>
                    <a:lnTo>
                      <a:pt x="4378" y="4090"/>
                    </a:lnTo>
                    <a:lnTo>
                      <a:pt x="4224" y="4379"/>
                    </a:lnTo>
                    <a:lnTo>
                      <a:pt x="4089" y="4669"/>
                    </a:lnTo>
                    <a:lnTo>
                      <a:pt x="3993" y="4977"/>
                    </a:lnTo>
                    <a:lnTo>
                      <a:pt x="3935" y="5286"/>
                    </a:lnTo>
                    <a:lnTo>
                      <a:pt x="3896" y="5614"/>
                    </a:lnTo>
                    <a:lnTo>
                      <a:pt x="3896" y="5942"/>
                    </a:lnTo>
                    <a:lnTo>
                      <a:pt x="3916" y="6269"/>
                    </a:lnTo>
                    <a:lnTo>
                      <a:pt x="3954" y="6578"/>
                    </a:lnTo>
                    <a:lnTo>
                      <a:pt x="4012" y="6887"/>
                    </a:lnTo>
                    <a:lnTo>
                      <a:pt x="4089" y="7215"/>
                    </a:lnTo>
                    <a:lnTo>
                      <a:pt x="4282" y="7832"/>
                    </a:lnTo>
                    <a:lnTo>
                      <a:pt x="4475" y="8430"/>
                    </a:lnTo>
                    <a:lnTo>
                      <a:pt x="4436" y="8372"/>
                    </a:lnTo>
                    <a:lnTo>
                      <a:pt x="4378" y="8295"/>
                    </a:lnTo>
                    <a:lnTo>
                      <a:pt x="4282" y="8218"/>
                    </a:lnTo>
                    <a:lnTo>
                      <a:pt x="4186" y="8160"/>
                    </a:lnTo>
                    <a:lnTo>
                      <a:pt x="3916" y="8044"/>
                    </a:lnTo>
                    <a:lnTo>
                      <a:pt x="3626" y="7928"/>
                    </a:lnTo>
                    <a:lnTo>
                      <a:pt x="3318" y="7851"/>
                    </a:lnTo>
                    <a:lnTo>
                      <a:pt x="3028" y="7774"/>
                    </a:lnTo>
                    <a:lnTo>
                      <a:pt x="2604" y="7697"/>
                    </a:lnTo>
                    <a:lnTo>
                      <a:pt x="2334" y="7678"/>
                    </a:lnTo>
                    <a:lnTo>
                      <a:pt x="2064" y="7697"/>
                    </a:lnTo>
                    <a:lnTo>
                      <a:pt x="1794" y="7755"/>
                    </a:lnTo>
                    <a:lnTo>
                      <a:pt x="1543" y="7832"/>
                    </a:lnTo>
                    <a:lnTo>
                      <a:pt x="1312" y="7928"/>
                    </a:lnTo>
                    <a:lnTo>
                      <a:pt x="1080" y="8083"/>
                    </a:lnTo>
                    <a:lnTo>
                      <a:pt x="868" y="8237"/>
                    </a:lnTo>
                    <a:lnTo>
                      <a:pt x="694" y="8430"/>
                    </a:lnTo>
                    <a:lnTo>
                      <a:pt x="598" y="8546"/>
                    </a:lnTo>
                    <a:lnTo>
                      <a:pt x="502" y="8661"/>
                    </a:lnTo>
                    <a:lnTo>
                      <a:pt x="367" y="8931"/>
                    </a:lnTo>
                    <a:lnTo>
                      <a:pt x="251" y="9221"/>
                    </a:lnTo>
                    <a:lnTo>
                      <a:pt x="154" y="9529"/>
                    </a:lnTo>
                    <a:lnTo>
                      <a:pt x="77" y="9876"/>
                    </a:lnTo>
                    <a:lnTo>
                      <a:pt x="39" y="10224"/>
                    </a:lnTo>
                    <a:lnTo>
                      <a:pt x="19" y="10590"/>
                    </a:lnTo>
                    <a:lnTo>
                      <a:pt x="0" y="10976"/>
                    </a:lnTo>
                    <a:lnTo>
                      <a:pt x="19" y="11342"/>
                    </a:lnTo>
                    <a:lnTo>
                      <a:pt x="39" y="11709"/>
                    </a:lnTo>
                    <a:lnTo>
                      <a:pt x="96" y="12095"/>
                    </a:lnTo>
                    <a:lnTo>
                      <a:pt x="135" y="12442"/>
                    </a:lnTo>
                    <a:lnTo>
                      <a:pt x="212" y="12789"/>
                    </a:lnTo>
                    <a:lnTo>
                      <a:pt x="289" y="13098"/>
                    </a:lnTo>
                    <a:lnTo>
                      <a:pt x="367" y="13406"/>
                    </a:lnTo>
                    <a:lnTo>
                      <a:pt x="444" y="13676"/>
                    </a:lnTo>
                    <a:lnTo>
                      <a:pt x="559" y="13966"/>
                    </a:lnTo>
                    <a:lnTo>
                      <a:pt x="694" y="14236"/>
                    </a:lnTo>
                    <a:lnTo>
                      <a:pt x="849" y="14525"/>
                    </a:lnTo>
                    <a:lnTo>
                      <a:pt x="1003" y="14795"/>
                    </a:lnTo>
                    <a:lnTo>
                      <a:pt x="1196" y="15046"/>
                    </a:lnTo>
                    <a:lnTo>
                      <a:pt x="1408" y="15296"/>
                    </a:lnTo>
                    <a:lnTo>
                      <a:pt x="1620" y="15528"/>
                    </a:lnTo>
                    <a:lnTo>
                      <a:pt x="1852" y="15740"/>
                    </a:lnTo>
                    <a:lnTo>
                      <a:pt x="2102" y="15933"/>
                    </a:lnTo>
                    <a:lnTo>
                      <a:pt x="2353" y="16107"/>
                    </a:lnTo>
                    <a:lnTo>
                      <a:pt x="2643" y="16261"/>
                    </a:lnTo>
                    <a:lnTo>
                      <a:pt x="2913" y="16396"/>
                    </a:lnTo>
                    <a:lnTo>
                      <a:pt x="3221" y="16492"/>
                    </a:lnTo>
                    <a:lnTo>
                      <a:pt x="3511" y="16550"/>
                    </a:lnTo>
                    <a:lnTo>
                      <a:pt x="3819" y="16589"/>
                    </a:lnTo>
                    <a:lnTo>
                      <a:pt x="4147" y="16589"/>
                    </a:lnTo>
                    <a:lnTo>
                      <a:pt x="5015" y="16531"/>
                    </a:lnTo>
                    <a:lnTo>
                      <a:pt x="5883" y="16512"/>
                    </a:lnTo>
                    <a:lnTo>
                      <a:pt x="6751" y="16492"/>
                    </a:lnTo>
                    <a:lnTo>
                      <a:pt x="7619" y="16492"/>
                    </a:lnTo>
                    <a:lnTo>
                      <a:pt x="9374" y="16512"/>
                    </a:lnTo>
                    <a:lnTo>
                      <a:pt x="11110" y="16531"/>
                    </a:lnTo>
                    <a:lnTo>
                      <a:pt x="18054" y="16531"/>
                    </a:lnTo>
                    <a:lnTo>
                      <a:pt x="18652" y="16570"/>
                    </a:lnTo>
                    <a:lnTo>
                      <a:pt x="19250" y="16589"/>
                    </a:lnTo>
                    <a:lnTo>
                      <a:pt x="19867" y="16589"/>
                    </a:lnTo>
                    <a:lnTo>
                      <a:pt x="20465" y="16570"/>
                    </a:lnTo>
                    <a:lnTo>
                      <a:pt x="20774" y="16550"/>
                    </a:lnTo>
                    <a:lnTo>
                      <a:pt x="21063" y="16492"/>
                    </a:lnTo>
                    <a:lnTo>
                      <a:pt x="21352" y="16435"/>
                    </a:lnTo>
                    <a:lnTo>
                      <a:pt x="21622" y="16377"/>
                    </a:lnTo>
                    <a:lnTo>
                      <a:pt x="21873" y="16280"/>
                    </a:lnTo>
                    <a:lnTo>
                      <a:pt x="22143" y="16164"/>
                    </a:lnTo>
                    <a:lnTo>
                      <a:pt x="22355" y="16049"/>
                    </a:lnTo>
                    <a:lnTo>
                      <a:pt x="22567" y="15914"/>
                    </a:lnTo>
                    <a:lnTo>
                      <a:pt x="22780" y="15759"/>
                    </a:lnTo>
                    <a:lnTo>
                      <a:pt x="22973" y="15624"/>
                    </a:lnTo>
                    <a:lnTo>
                      <a:pt x="23339" y="15296"/>
                    </a:lnTo>
                    <a:lnTo>
                      <a:pt x="23686" y="14930"/>
                    </a:lnTo>
                    <a:lnTo>
                      <a:pt x="24014" y="14544"/>
                    </a:lnTo>
                    <a:lnTo>
                      <a:pt x="24323" y="14139"/>
                    </a:lnTo>
                    <a:lnTo>
                      <a:pt x="24593" y="13715"/>
                    </a:lnTo>
                    <a:lnTo>
                      <a:pt x="24824" y="13290"/>
                    </a:lnTo>
                    <a:lnTo>
                      <a:pt x="25056" y="12847"/>
                    </a:lnTo>
                    <a:lnTo>
                      <a:pt x="25249" y="12384"/>
                    </a:lnTo>
                    <a:lnTo>
                      <a:pt x="25422" y="11902"/>
                    </a:lnTo>
                    <a:lnTo>
                      <a:pt x="25538" y="11420"/>
                    </a:lnTo>
                    <a:lnTo>
                      <a:pt x="25596" y="11169"/>
                    </a:lnTo>
                    <a:lnTo>
                      <a:pt x="25634" y="10918"/>
                    </a:lnTo>
                    <a:lnTo>
                      <a:pt x="25654" y="10667"/>
                    </a:lnTo>
                    <a:lnTo>
                      <a:pt x="25654" y="10417"/>
                    </a:lnTo>
                    <a:lnTo>
                      <a:pt x="25654" y="10166"/>
                    </a:lnTo>
                    <a:lnTo>
                      <a:pt x="25615" y="9934"/>
                    </a:lnTo>
                    <a:lnTo>
                      <a:pt x="25576" y="9684"/>
                    </a:lnTo>
                    <a:lnTo>
                      <a:pt x="25519" y="9433"/>
                    </a:lnTo>
                    <a:lnTo>
                      <a:pt x="25403" y="9066"/>
                    </a:lnTo>
                    <a:lnTo>
                      <a:pt x="25268" y="8681"/>
                    </a:lnTo>
                    <a:lnTo>
                      <a:pt x="25094" y="8333"/>
                    </a:lnTo>
                    <a:lnTo>
                      <a:pt x="24998" y="8160"/>
                    </a:lnTo>
                    <a:lnTo>
                      <a:pt x="24882" y="8025"/>
                    </a:lnTo>
                    <a:lnTo>
                      <a:pt x="24766" y="7870"/>
                    </a:lnTo>
                    <a:lnTo>
                      <a:pt x="24631" y="7755"/>
                    </a:lnTo>
                    <a:lnTo>
                      <a:pt x="24477" y="7658"/>
                    </a:lnTo>
                    <a:lnTo>
                      <a:pt x="24323" y="7581"/>
                    </a:lnTo>
                    <a:lnTo>
                      <a:pt x="24149" y="7523"/>
                    </a:lnTo>
                    <a:lnTo>
                      <a:pt x="23956" y="7485"/>
                    </a:lnTo>
                    <a:lnTo>
                      <a:pt x="23725" y="7465"/>
                    </a:lnTo>
                    <a:lnTo>
                      <a:pt x="23493" y="7485"/>
                    </a:lnTo>
                    <a:lnTo>
                      <a:pt x="23358" y="7523"/>
                    </a:lnTo>
                    <a:lnTo>
                      <a:pt x="23204" y="7562"/>
                    </a:lnTo>
                    <a:lnTo>
                      <a:pt x="22934" y="7658"/>
                    </a:lnTo>
                    <a:lnTo>
                      <a:pt x="22683" y="7813"/>
                    </a:lnTo>
                    <a:lnTo>
                      <a:pt x="22432" y="7986"/>
                    </a:lnTo>
                    <a:lnTo>
                      <a:pt x="22201" y="8179"/>
                    </a:lnTo>
                    <a:lnTo>
                      <a:pt x="22008" y="8411"/>
                    </a:lnTo>
                    <a:lnTo>
                      <a:pt x="21815" y="8661"/>
                    </a:lnTo>
                    <a:lnTo>
                      <a:pt x="21661" y="8912"/>
                    </a:lnTo>
                    <a:lnTo>
                      <a:pt x="21699" y="8121"/>
                    </a:lnTo>
                    <a:lnTo>
                      <a:pt x="21719" y="7735"/>
                    </a:lnTo>
                    <a:lnTo>
                      <a:pt x="21699" y="7350"/>
                    </a:lnTo>
                    <a:lnTo>
                      <a:pt x="21680" y="6964"/>
                    </a:lnTo>
                    <a:lnTo>
                      <a:pt x="21642" y="6578"/>
                    </a:lnTo>
                    <a:lnTo>
                      <a:pt x="21564" y="6212"/>
                    </a:lnTo>
                    <a:lnTo>
                      <a:pt x="21449" y="5845"/>
                    </a:lnTo>
                    <a:lnTo>
                      <a:pt x="21372" y="5652"/>
                    </a:lnTo>
                    <a:lnTo>
                      <a:pt x="21294" y="5479"/>
                    </a:lnTo>
                    <a:lnTo>
                      <a:pt x="21198" y="5305"/>
                    </a:lnTo>
                    <a:lnTo>
                      <a:pt x="21102" y="5131"/>
                    </a:lnTo>
                    <a:lnTo>
                      <a:pt x="20986" y="4977"/>
                    </a:lnTo>
                    <a:lnTo>
                      <a:pt x="20870" y="4823"/>
                    </a:lnTo>
                    <a:lnTo>
                      <a:pt x="20735" y="4669"/>
                    </a:lnTo>
                    <a:lnTo>
                      <a:pt x="20600" y="4553"/>
                    </a:lnTo>
                    <a:lnTo>
                      <a:pt x="20446" y="4418"/>
                    </a:lnTo>
                    <a:lnTo>
                      <a:pt x="20291" y="4302"/>
                    </a:lnTo>
                    <a:lnTo>
                      <a:pt x="20137" y="4206"/>
                    </a:lnTo>
                    <a:lnTo>
                      <a:pt x="19964" y="4128"/>
                    </a:lnTo>
                    <a:lnTo>
                      <a:pt x="19790" y="4071"/>
                    </a:lnTo>
                    <a:lnTo>
                      <a:pt x="19597" y="4013"/>
                    </a:lnTo>
                    <a:lnTo>
                      <a:pt x="19404" y="3974"/>
                    </a:lnTo>
                    <a:lnTo>
                      <a:pt x="19231" y="3955"/>
                    </a:lnTo>
                    <a:lnTo>
                      <a:pt x="18980" y="3974"/>
                    </a:lnTo>
                    <a:lnTo>
                      <a:pt x="18748" y="4013"/>
                    </a:lnTo>
                    <a:lnTo>
                      <a:pt x="18517" y="4071"/>
                    </a:lnTo>
                    <a:lnTo>
                      <a:pt x="18285" y="4167"/>
                    </a:lnTo>
                    <a:lnTo>
                      <a:pt x="18073" y="4263"/>
                    </a:lnTo>
                    <a:lnTo>
                      <a:pt x="17880" y="4399"/>
                    </a:lnTo>
                    <a:lnTo>
                      <a:pt x="17687" y="4534"/>
                    </a:lnTo>
                    <a:lnTo>
                      <a:pt x="17495" y="4688"/>
                    </a:lnTo>
                    <a:lnTo>
                      <a:pt x="17321" y="4861"/>
                    </a:lnTo>
                    <a:lnTo>
                      <a:pt x="17167" y="5035"/>
                    </a:lnTo>
                    <a:lnTo>
                      <a:pt x="17012" y="5228"/>
                    </a:lnTo>
                    <a:lnTo>
                      <a:pt x="16877" y="5421"/>
                    </a:lnTo>
                    <a:lnTo>
                      <a:pt x="16627" y="5826"/>
                    </a:lnTo>
                    <a:lnTo>
                      <a:pt x="16395" y="6250"/>
                    </a:lnTo>
                    <a:lnTo>
                      <a:pt x="16434" y="5614"/>
                    </a:lnTo>
                    <a:lnTo>
                      <a:pt x="16453" y="4958"/>
                    </a:lnTo>
                    <a:lnTo>
                      <a:pt x="16453" y="4321"/>
                    </a:lnTo>
                    <a:lnTo>
                      <a:pt x="16434" y="3666"/>
                    </a:lnTo>
                    <a:lnTo>
                      <a:pt x="16376" y="3029"/>
                    </a:lnTo>
                    <a:lnTo>
                      <a:pt x="16337" y="2701"/>
                    </a:lnTo>
                    <a:lnTo>
                      <a:pt x="16279" y="2373"/>
                    </a:lnTo>
                    <a:lnTo>
                      <a:pt x="16183" y="2065"/>
                    </a:lnTo>
                    <a:lnTo>
                      <a:pt x="16087" y="1775"/>
                    </a:lnTo>
                    <a:lnTo>
                      <a:pt x="15952" y="1486"/>
                    </a:lnTo>
                    <a:lnTo>
                      <a:pt x="15778" y="1197"/>
                    </a:lnTo>
                    <a:lnTo>
                      <a:pt x="15681" y="1062"/>
                    </a:lnTo>
                    <a:lnTo>
                      <a:pt x="15566" y="927"/>
                    </a:lnTo>
                    <a:lnTo>
                      <a:pt x="15315" y="676"/>
                    </a:lnTo>
                    <a:lnTo>
                      <a:pt x="15026" y="464"/>
                    </a:lnTo>
                    <a:lnTo>
                      <a:pt x="14736" y="290"/>
                    </a:lnTo>
                    <a:lnTo>
                      <a:pt x="14408" y="155"/>
                    </a:lnTo>
                    <a:lnTo>
                      <a:pt x="14061" y="59"/>
                    </a:lnTo>
                    <a:lnTo>
                      <a:pt x="13714" y="20"/>
                    </a:lnTo>
                    <a:lnTo>
                      <a:pt x="13540" y="1"/>
                    </a:lnTo>
                    <a:close/>
                  </a:path>
                </a:pathLst>
              </a:custGeom>
              <a:gradFill>
                <a:gsLst>
                  <a:gs pos="0">
                    <a:srgbClr val="8CC38E"/>
                  </a:gs>
                  <a:gs pos="100000">
                    <a:srgbClr val="4D7F4F"/>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3"/>
              <p:cNvSpPr/>
              <p:nvPr/>
            </p:nvSpPr>
            <p:spPr>
              <a:xfrm>
                <a:off x="3718600" y="1484625"/>
                <a:ext cx="634150" cy="289850"/>
              </a:xfrm>
              <a:custGeom>
                <a:avLst/>
                <a:gdLst/>
                <a:ahLst/>
                <a:cxnLst/>
                <a:rect l="l" t="t" r="r" b="b"/>
                <a:pathLst>
                  <a:path w="25366" h="11594" extrusionOk="0">
                    <a:moveTo>
                      <a:pt x="13580" y="1"/>
                    </a:moveTo>
                    <a:lnTo>
                      <a:pt x="13368" y="20"/>
                    </a:lnTo>
                    <a:lnTo>
                      <a:pt x="13175" y="39"/>
                    </a:lnTo>
                    <a:lnTo>
                      <a:pt x="13001" y="78"/>
                    </a:lnTo>
                    <a:lnTo>
                      <a:pt x="12828" y="116"/>
                    </a:lnTo>
                    <a:lnTo>
                      <a:pt x="12654" y="174"/>
                    </a:lnTo>
                    <a:lnTo>
                      <a:pt x="12500" y="251"/>
                    </a:lnTo>
                    <a:lnTo>
                      <a:pt x="12365" y="309"/>
                    </a:lnTo>
                    <a:lnTo>
                      <a:pt x="12230" y="406"/>
                    </a:lnTo>
                    <a:lnTo>
                      <a:pt x="11979" y="599"/>
                    </a:lnTo>
                    <a:lnTo>
                      <a:pt x="11767" y="811"/>
                    </a:lnTo>
                    <a:lnTo>
                      <a:pt x="11574" y="1062"/>
                    </a:lnTo>
                    <a:lnTo>
                      <a:pt x="11400" y="1332"/>
                    </a:lnTo>
                    <a:lnTo>
                      <a:pt x="11265" y="1621"/>
                    </a:lnTo>
                    <a:lnTo>
                      <a:pt x="11150" y="1930"/>
                    </a:lnTo>
                    <a:lnTo>
                      <a:pt x="11053" y="2238"/>
                    </a:lnTo>
                    <a:lnTo>
                      <a:pt x="10957" y="2566"/>
                    </a:lnTo>
                    <a:lnTo>
                      <a:pt x="10822" y="3241"/>
                    </a:lnTo>
                    <a:lnTo>
                      <a:pt x="10706" y="3936"/>
                    </a:lnTo>
                    <a:lnTo>
                      <a:pt x="10609" y="4398"/>
                    </a:lnTo>
                    <a:lnTo>
                      <a:pt x="10532" y="4842"/>
                    </a:lnTo>
                    <a:lnTo>
                      <a:pt x="10339" y="4669"/>
                    </a:lnTo>
                    <a:lnTo>
                      <a:pt x="10127" y="4495"/>
                    </a:lnTo>
                    <a:lnTo>
                      <a:pt x="9664" y="4148"/>
                    </a:lnTo>
                    <a:lnTo>
                      <a:pt x="9298" y="3897"/>
                    </a:lnTo>
                    <a:lnTo>
                      <a:pt x="9124" y="3801"/>
                    </a:lnTo>
                    <a:lnTo>
                      <a:pt x="8893" y="3666"/>
                    </a:lnTo>
                    <a:lnTo>
                      <a:pt x="8661" y="3550"/>
                    </a:lnTo>
                    <a:lnTo>
                      <a:pt x="8411" y="3434"/>
                    </a:lnTo>
                    <a:lnTo>
                      <a:pt x="8160" y="3338"/>
                    </a:lnTo>
                    <a:lnTo>
                      <a:pt x="7909" y="3260"/>
                    </a:lnTo>
                    <a:lnTo>
                      <a:pt x="7639" y="3203"/>
                    </a:lnTo>
                    <a:lnTo>
                      <a:pt x="7369" y="3145"/>
                    </a:lnTo>
                    <a:lnTo>
                      <a:pt x="7118" y="3106"/>
                    </a:lnTo>
                    <a:lnTo>
                      <a:pt x="6790" y="3087"/>
                    </a:lnTo>
                    <a:lnTo>
                      <a:pt x="6501" y="3087"/>
                    </a:lnTo>
                    <a:lnTo>
                      <a:pt x="6192" y="3125"/>
                    </a:lnTo>
                    <a:lnTo>
                      <a:pt x="5903" y="3164"/>
                    </a:lnTo>
                    <a:lnTo>
                      <a:pt x="5633" y="3260"/>
                    </a:lnTo>
                    <a:lnTo>
                      <a:pt x="5382" y="3357"/>
                    </a:lnTo>
                    <a:lnTo>
                      <a:pt x="5151" y="3492"/>
                    </a:lnTo>
                    <a:lnTo>
                      <a:pt x="4939" y="3646"/>
                    </a:lnTo>
                    <a:lnTo>
                      <a:pt x="4707" y="3858"/>
                    </a:lnTo>
                    <a:lnTo>
                      <a:pt x="4514" y="4109"/>
                    </a:lnTo>
                    <a:lnTo>
                      <a:pt x="4341" y="4379"/>
                    </a:lnTo>
                    <a:lnTo>
                      <a:pt x="4206" y="4688"/>
                    </a:lnTo>
                    <a:lnTo>
                      <a:pt x="4090" y="5016"/>
                    </a:lnTo>
                    <a:lnTo>
                      <a:pt x="4013" y="5344"/>
                    </a:lnTo>
                    <a:lnTo>
                      <a:pt x="3974" y="5710"/>
                    </a:lnTo>
                    <a:lnTo>
                      <a:pt x="3955" y="6077"/>
                    </a:lnTo>
                    <a:lnTo>
                      <a:pt x="3974" y="6347"/>
                    </a:lnTo>
                    <a:lnTo>
                      <a:pt x="4013" y="6597"/>
                    </a:lnTo>
                    <a:lnTo>
                      <a:pt x="4090" y="7099"/>
                    </a:lnTo>
                    <a:lnTo>
                      <a:pt x="4225" y="7600"/>
                    </a:lnTo>
                    <a:lnTo>
                      <a:pt x="4379" y="8083"/>
                    </a:lnTo>
                    <a:lnTo>
                      <a:pt x="4090" y="7967"/>
                    </a:lnTo>
                    <a:lnTo>
                      <a:pt x="3762" y="7870"/>
                    </a:lnTo>
                    <a:lnTo>
                      <a:pt x="3434" y="7793"/>
                    </a:lnTo>
                    <a:lnTo>
                      <a:pt x="3087" y="7735"/>
                    </a:lnTo>
                    <a:lnTo>
                      <a:pt x="2740" y="7697"/>
                    </a:lnTo>
                    <a:lnTo>
                      <a:pt x="2393" y="7716"/>
                    </a:lnTo>
                    <a:lnTo>
                      <a:pt x="2045" y="7755"/>
                    </a:lnTo>
                    <a:lnTo>
                      <a:pt x="1718" y="7832"/>
                    </a:lnTo>
                    <a:lnTo>
                      <a:pt x="1390" y="7948"/>
                    </a:lnTo>
                    <a:lnTo>
                      <a:pt x="1100" y="8102"/>
                    </a:lnTo>
                    <a:lnTo>
                      <a:pt x="811" y="8295"/>
                    </a:lnTo>
                    <a:lnTo>
                      <a:pt x="560" y="8507"/>
                    </a:lnTo>
                    <a:lnTo>
                      <a:pt x="348" y="8738"/>
                    </a:lnTo>
                    <a:lnTo>
                      <a:pt x="252" y="8873"/>
                    </a:lnTo>
                    <a:lnTo>
                      <a:pt x="194" y="8989"/>
                    </a:lnTo>
                    <a:lnTo>
                      <a:pt x="117" y="9124"/>
                    </a:lnTo>
                    <a:lnTo>
                      <a:pt x="78" y="9240"/>
                    </a:lnTo>
                    <a:lnTo>
                      <a:pt x="39" y="9375"/>
                    </a:lnTo>
                    <a:lnTo>
                      <a:pt x="20" y="9510"/>
                    </a:lnTo>
                    <a:lnTo>
                      <a:pt x="1" y="9645"/>
                    </a:lnTo>
                    <a:lnTo>
                      <a:pt x="1" y="9780"/>
                    </a:lnTo>
                    <a:lnTo>
                      <a:pt x="20" y="9915"/>
                    </a:lnTo>
                    <a:lnTo>
                      <a:pt x="39" y="10050"/>
                    </a:lnTo>
                    <a:lnTo>
                      <a:pt x="78" y="10185"/>
                    </a:lnTo>
                    <a:lnTo>
                      <a:pt x="136" y="10301"/>
                    </a:lnTo>
                    <a:lnTo>
                      <a:pt x="213" y="10436"/>
                    </a:lnTo>
                    <a:lnTo>
                      <a:pt x="290" y="10571"/>
                    </a:lnTo>
                    <a:lnTo>
                      <a:pt x="444" y="10783"/>
                    </a:lnTo>
                    <a:lnTo>
                      <a:pt x="657" y="10976"/>
                    </a:lnTo>
                    <a:lnTo>
                      <a:pt x="888" y="11149"/>
                    </a:lnTo>
                    <a:lnTo>
                      <a:pt x="1139" y="11304"/>
                    </a:lnTo>
                    <a:lnTo>
                      <a:pt x="1409" y="11419"/>
                    </a:lnTo>
                    <a:lnTo>
                      <a:pt x="1698" y="11516"/>
                    </a:lnTo>
                    <a:lnTo>
                      <a:pt x="1988" y="11574"/>
                    </a:lnTo>
                    <a:lnTo>
                      <a:pt x="2296" y="11593"/>
                    </a:lnTo>
                    <a:lnTo>
                      <a:pt x="2489" y="11593"/>
                    </a:lnTo>
                    <a:lnTo>
                      <a:pt x="2701" y="11555"/>
                    </a:lnTo>
                    <a:lnTo>
                      <a:pt x="2894" y="11516"/>
                    </a:lnTo>
                    <a:lnTo>
                      <a:pt x="3087" y="11439"/>
                    </a:lnTo>
                    <a:lnTo>
                      <a:pt x="3453" y="11246"/>
                    </a:lnTo>
                    <a:lnTo>
                      <a:pt x="3820" y="11053"/>
                    </a:lnTo>
                    <a:lnTo>
                      <a:pt x="4206" y="10841"/>
                    </a:lnTo>
                    <a:lnTo>
                      <a:pt x="4591" y="10667"/>
                    </a:lnTo>
                    <a:lnTo>
                      <a:pt x="4804" y="10590"/>
                    </a:lnTo>
                    <a:lnTo>
                      <a:pt x="4997" y="10532"/>
                    </a:lnTo>
                    <a:lnTo>
                      <a:pt x="5189" y="10474"/>
                    </a:lnTo>
                    <a:lnTo>
                      <a:pt x="5402" y="10455"/>
                    </a:lnTo>
                    <a:lnTo>
                      <a:pt x="5556" y="10455"/>
                    </a:lnTo>
                    <a:lnTo>
                      <a:pt x="5730" y="10474"/>
                    </a:lnTo>
                    <a:lnTo>
                      <a:pt x="6057" y="10532"/>
                    </a:lnTo>
                    <a:lnTo>
                      <a:pt x="6385" y="10609"/>
                    </a:lnTo>
                    <a:lnTo>
                      <a:pt x="6713" y="10706"/>
                    </a:lnTo>
                    <a:lnTo>
                      <a:pt x="7215" y="10841"/>
                    </a:lnTo>
                    <a:lnTo>
                      <a:pt x="7465" y="10899"/>
                    </a:lnTo>
                    <a:lnTo>
                      <a:pt x="7716" y="10937"/>
                    </a:lnTo>
                    <a:lnTo>
                      <a:pt x="7967" y="10957"/>
                    </a:lnTo>
                    <a:lnTo>
                      <a:pt x="8218" y="10937"/>
                    </a:lnTo>
                    <a:lnTo>
                      <a:pt x="8468" y="10879"/>
                    </a:lnTo>
                    <a:lnTo>
                      <a:pt x="8584" y="10822"/>
                    </a:lnTo>
                    <a:lnTo>
                      <a:pt x="8719" y="10764"/>
                    </a:lnTo>
                    <a:lnTo>
                      <a:pt x="8835" y="10706"/>
                    </a:lnTo>
                    <a:lnTo>
                      <a:pt x="8931" y="10629"/>
                    </a:lnTo>
                    <a:lnTo>
                      <a:pt x="9124" y="10455"/>
                    </a:lnTo>
                    <a:lnTo>
                      <a:pt x="9279" y="10243"/>
                    </a:lnTo>
                    <a:lnTo>
                      <a:pt x="9433" y="10031"/>
                    </a:lnTo>
                    <a:lnTo>
                      <a:pt x="9549" y="9799"/>
                    </a:lnTo>
                    <a:lnTo>
                      <a:pt x="9645" y="9549"/>
                    </a:lnTo>
                    <a:lnTo>
                      <a:pt x="9838" y="9028"/>
                    </a:lnTo>
                    <a:lnTo>
                      <a:pt x="10012" y="8507"/>
                    </a:lnTo>
                    <a:lnTo>
                      <a:pt x="10108" y="8275"/>
                    </a:lnTo>
                    <a:lnTo>
                      <a:pt x="10224" y="8063"/>
                    </a:lnTo>
                    <a:lnTo>
                      <a:pt x="10359" y="7851"/>
                    </a:lnTo>
                    <a:lnTo>
                      <a:pt x="10494" y="7678"/>
                    </a:lnTo>
                    <a:lnTo>
                      <a:pt x="10667" y="7543"/>
                    </a:lnTo>
                    <a:lnTo>
                      <a:pt x="10783" y="7485"/>
                    </a:lnTo>
                    <a:lnTo>
                      <a:pt x="10880" y="7427"/>
                    </a:lnTo>
                    <a:lnTo>
                      <a:pt x="10995" y="7388"/>
                    </a:lnTo>
                    <a:lnTo>
                      <a:pt x="11130" y="7369"/>
                    </a:lnTo>
                    <a:lnTo>
                      <a:pt x="11246" y="7350"/>
                    </a:lnTo>
                    <a:lnTo>
                      <a:pt x="11362" y="7350"/>
                    </a:lnTo>
                    <a:lnTo>
                      <a:pt x="11612" y="7388"/>
                    </a:lnTo>
                    <a:lnTo>
                      <a:pt x="11883" y="7446"/>
                    </a:lnTo>
                    <a:lnTo>
                      <a:pt x="12133" y="7562"/>
                    </a:lnTo>
                    <a:lnTo>
                      <a:pt x="12384" y="7678"/>
                    </a:lnTo>
                    <a:lnTo>
                      <a:pt x="12886" y="7967"/>
                    </a:lnTo>
                    <a:lnTo>
                      <a:pt x="13156" y="8121"/>
                    </a:lnTo>
                    <a:lnTo>
                      <a:pt x="13426" y="8275"/>
                    </a:lnTo>
                    <a:lnTo>
                      <a:pt x="13715" y="8391"/>
                    </a:lnTo>
                    <a:lnTo>
                      <a:pt x="14004" y="8488"/>
                    </a:lnTo>
                    <a:lnTo>
                      <a:pt x="14294" y="8565"/>
                    </a:lnTo>
                    <a:lnTo>
                      <a:pt x="14737" y="8565"/>
                    </a:lnTo>
                    <a:lnTo>
                      <a:pt x="14891" y="8526"/>
                    </a:lnTo>
                    <a:lnTo>
                      <a:pt x="15027" y="8488"/>
                    </a:lnTo>
                    <a:lnTo>
                      <a:pt x="15181" y="8430"/>
                    </a:lnTo>
                    <a:lnTo>
                      <a:pt x="15412" y="8275"/>
                    </a:lnTo>
                    <a:lnTo>
                      <a:pt x="15567" y="8179"/>
                    </a:lnTo>
                    <a:lnTo>
                      <a:pt x="15721" y="8121"/>
                    </a:lnTo>
                    <a:lnTo>
                      <a:pt x="15817" y="8083"/>
                    </a:lnTo>
                    <a:lnTo>
                      <a:pt x="15991" y="8083"/>
                    </a:lnTo>
                    <a:lnTo>
                      <a:pt x="16087" y="8102"/>
                    </a:lnTo>
                    <a:lnTo>
                      <a:pt x="16261" y="8160"/>
                    </a:lnTo>
                    <a:lnTo>
                      <a:pt x="16435" y="8275"/>
                    </a:lnTo>
                    <a:lnTo>
                      <a:pt x="16608" y="8391"/>
                    </a:lnTo>
                    <a:lnTo>
                      <a:pt x="16762" y="8546"/>
                    </a:lnTo>
                    <a:lnTo>
                      <a:pt x="17090" y="8854"/>
                    </a:lnTo>
                    <a:lnTo>
                      <a:pt x="17206" y="8989"/>
                    </a:lnTo>
                    <a:lnTo>
                      <a:pt x="17418" y="9182"/>
                    </a:lnTo>
                    <a:lnTo>
                      <a:pt x="17650" y="9375"/>
                    </a:lnTo>
                    <a:lnTo>
                      <a:pt x="17900" y="9529"/>
                    </a:lnTo>
                    <a:lnTo>
                      <a:pt x="18171" y="9684"/>
                    </a:lnTo>
                    <a:lnTo>
                      <a:pt x="18441" y="9819"/>
                    </a:lnTo>
                    <a:lnTo>
                      <a:pt x="18730" y="9934"/>
                    </a:lnTo>
                    <a:lnTo>
                      <a:pt x="19039" y="10031"/>
                    </a:lnTo>
                    <a:lnTo>
                      <a:pt x="19347" y="10108"/>
                    </a:lnTo>
                    <a:lnTo>
                      <a:pt x="19656" y="10185"/>
                    </a:lnTo>
                    <a:lnTo>
                      <a:pt x="19984" y="10224"/>
                    </a:lnTo>
                    <a:lnTo>
                      <a:pt x="20331" y="10243"/>
                    </a:lnTo>
                    <a:lnTo>
                      <a:pt x="21006" y="10243"/>
                    </a:lnTo>
                    <a:lnTo>
                      <a:pt x="21353" y="10204"/>
                    </a:lnTo>
                    <a:lnTo>
                      <a:pt x="21700" y="10146"/>
                    </a:lnTo>
                    <a:lnTo>
                      <a:pt x="22047" y="10069"/>
                    </a:lnTo>
                    <a:lnTo>
                      <a:pt x="22125" y="10050"/>
                    </a:lnTo>
                    <a:lnTo>
                      <a:pt x="22414" y="9992"/>
                    </a:lnTo>
                    <a:lnTo>
                      <a:pt x="22549" y="9973"/>
                    </a:lnTo>
                    <a:lnTo>
                      <a:pt x="22684" y="9992"/>
                    </a:lnTo>
                    <a:lnTo>
                      <a:pt x="22780" y="10031"/>
                    </a:lnTo>
                    <a:lnTo>
                      <a:pt x="22858" y="10089"/>
                    </a:lnTo>
                    <a:lnTo>
                      <a:pt x="22935" y="10166"/>
                    </a:lnTo>
                    <a:lnTo>
                      <a:pt x="23012" y="10262"/>
                    </a:lnTo>
                    <a:lnTo>
                      <a:pt x="23128" y="10455"/>
                    </a:lnTo>
                    <a:lnTo>
                      <a:pt x="23243" y="10687"/>
                    </a:lnTo>
                    <a:lnTo>
                      <a:pt x="23378" y="10957"/>
                    </a:lnTo>
                    <a:lnTo>
                      <a:pt x="23456" y="11092"/>
                    </a:lnTo>
                    <a:lnTo>
                      <a:pt x="23533" y="11207"/>
                    </a:lnTo>
                    <a:lnTo>
                      <a:pt x="23629" y="11304"/>
                    </a:lnTo>
                    <a:lnTo>
                      <a:pt x="23726" y="11400"/>
                    </a:lnTo>
                    <a:lnTo>
                      <a:pt x="23861" y="11477"/>
                    </a:lnTo>
                    <a:lnTo>
                      <a:pt x="23996" y="11535"/>
                    </a:lnTo>
                    <a:lnTo>
                      <a:pt x="24131" y="11555"/>
                    </a:lnTo>
                    <a:lnTo>
                      <a:pt x="24285" y="11535"/>
                    </a:lnTo>
                    <a:lnTo>
                      <a:pt x="24420" y="11516"/>
                    </a:lnTo>
                    <a:lnTo>
                      <a:pt x="24536" y="11458"/>
                    </a:lnTo>
                    <a:lnTo>
                      <a:pt x="24651" y="11400"/>
                    </a:lnTo>
                    <a:lnTo>
                      <a:pt x="24767" y="11304"/>
                    </a:lnTo>
                    <a:lnTo>
                      <a:pt x="24864" y="11227"/>
                    </a:lnTo>
                    <a:lnTo>
                      <a:pt x="24941" y="11111"/>
                    </a:lnTo>
                    <a:lnTo>
                      <a:pt x="24999" y="11014"/>
                    </a:lnTo>
                    <a:lnTo>
                      <a:pt x="25056" y="10899"/>
                    </a:lnTo>
                    <a:lnTo>
                      <a:pt x="25153" y="10667"/>
                    </a:lnTo>
                    <a:lnTo>
                      <a:pt x="25211" y="10436"/>
                    </a:lnTo>
                    <a:lnTo>
                      <a:pt x="25249" y="10185"/>
                    </a:lnTo>
                    <a:lnTo>
                      <a:pt x="25327" y="9684"/>
                    </a:lnTo>
                    <a:lnTo>
                      <a:pt x="25346" y="9433"/>
                    </a:lnTo>
                    <a:lnTo>
                      <a:pt x="25365" y="9163"/>
                    </a:lnTo>
                    <a:lnTo>
                      <a:pt x="25346" y="8912"/>
                    </a:lnTo>
                    <a:lnTo>
                      <a:pt x="25307" y="8661"/>
                    </a:lnTo>
                    <a:lnTo>
                      <a:pt x="25249" y="8410"/>
                    </a:lnTo>
                    <a:lnTo>
                      <a:pt x="25153" y="8179"/>
                    </a:lnTo>
                    <a:lnTo>
                      <a:pt x="25076" y="8044"/>
                    </a:lnTo>
                    <a:lnTo>
                      <a:pt x="24979" y="7909"/>
                    </a:lnTo>
                    <a:lnTo>
                      <a:pt x="24883" y="7793"/>
                    </a:lnTo>
                    <a:lnTo>
                      <a:pt x="24767" y="7678"/>
                    </a:lnTo>
                    <a:lnTo>
                      <a:pt x="24651" y="7581"/>
                    </a:lnTo>
                    <a:lnTo>
                      <a:pt x="24516" y="7504"/>
                    </a:lnTo>
                    <a:lnTo>
                      <a:pt x="24381" y="7427"/>
                    </a:lnTo>
                    <a:lnTo>
                      <a:pt x="24227" y="7369"/>
                    </a:lnTo>
                    <a:lnTo>
                      <a:pt x="23996" y="7311"/>
                    </a:lnTo>
                    <a:lnTo>
                      <a:pt x="23764" y="7292"/>
                    </a:lnTo>
                    <a:lnTo>
                      <a:pt x="23668" y="7311"/>
                    </a:lnTo>
                    <a:lnTo>
                      <a:pt x="23552" y="7330"/>
                    </a:lnTo>
                    <a:lnTo>
                      <a:pt x="23456" y="7369"/>
                    </a:lnTo>
                    <a:lnTo>
                      <a:pt x="23340" y="7407"/>
                    </a:lnTo>
                    <a:lnTo>
                      <a:pt x="23243" y="7485"/>
                    </a:lnTo>
                    <a:lnTo>
                      <a:pt x="23147" y="7562"/>
                    </a:lnTo>
                    <a:lnTo>
                      <a:pt x="22954" y="7735"/>
                    </a:lnTo>
                    <a:lnTo>
                      <a:pt x="22819" y="7928"/>
                    </a:lnTo>
                    <a:lnTo>
                      <a:pt x="22665" y="8121"/>
                    </a:lnTo>
                    <a:lnTo>
                      <a:pt x="22549" y="8295"/>
                    </a:lnTo>
                    <a:lnTo>
                      <a:pt x="22433" y="8449"/>
                    </a:lnTo>
                    <a:lnTo>
                      <a:pt x="22433" y="7967"/>
                    </a:lnTo>
                    <a:lnTo>
                      <a:pt x="22395" y="7485"/>
                    </a:lnTo>
                    <a:lnTo>
                      <a:pt x="22337" y="7002"/>
                    </a:lnTo>
                    <a:lnTo>
                      <a:pt x="22298" y="6752"/>
                    </a:lnTo>
                    <a:lnTo>
                      <a:pt x="22240" y="6520"/>
                    </a:lnTo>
                    <a:lnTo>
                      <a:pt x="22144" y="6192"/>
                    </a:lnTo>
                    <a:lnTo>
                      <a:pt x="22028" y="5903"/>
                    </a:lnTo>
                    <a:lnTo>
                      <a:pt x="21893" y="5633"/>
                    </a:lnTo>
                    <a:lnTo>
                      <a:pt x="21739" y="5382"/>
                    </a:lnTo>
                    <a:lnTo>
                      <a:pt x="21565" y="5151"/>
                    </a:lnTo>
                    <a:lnTo>
                      <a:pt x="21372" y="4939"/>
                    </a:lnTo>
                    <a:lnTo>
                      <a:pt x="21160" y="4765"/>
                    </a:lnTo>
                    <a:lnTo>
                      <a:pt x="20929" y="4611"/>
                    </a:lnTo>
                    <a:lnTo>
                      <a:pt x="20697" y="4476"/>
                    </a:lnTo>
                    <a:lnTo>
                      <a:pt x="20466" y="4360"/>
                    </a:lnTo>
                    <a:lnTo>
                      <a:pt x="20234" y="4263"/>
                    </a:lnTo>
                    <a:lnTo>
                      <a:pt x="20022" y="4186"/>
                    </a:lnTo>
                    <a:lnTo>
                      <a:pt x="19791" y="4128"/>
                    </a:lnTo>
                    <a:lnTo>
                      <a:pt x="19579" y="4090"/>
                    </a:lnTo>
                    <a:lnTo>
                      <a:pt x="19347" y="4071"/>
                    </a:lnTo>
                    <a:lnTo>
                      <a:pt x="19135" y="4071"/>
                    </a:lnTo>
                    <a:lnTo>
                      <a:pt x="18942" y="4090"/>
                    </a:lnTo>
                    <a:lnTo>
                      <a:pt x="18730" y="4128"/>
                    </a:lnTo>
                    <a:lnTo>
                      <a:pt x="18537" y="4167"/>
                    </a:lnTo>
                    <a:lnTo>
                      <a:pt x="18325" y="4244"/>
                    </a:lnTo>
                    <a:lnTo>
                      <a:pt x="18151" y="4341"/>
                    </a:lnTo>
                    <a:lnTo>
                      <a:pt x="17958" y="4456"/>
                    </a:lnTo>
                    <a:lnTo>
                      <a:pt x="17785" y="4572"/>
                    </a:lnTo>
                    <a:lnTo>
                      <a:pt x="17611" y="4726"/>
                    </a:lnTo>
                    <a:lnTo>
                      <a:pt x="17380" y="4958"/>
                    </a:lnTo>
                    <a:lnTo>
                      <a:pt x="17168" y="5228"/>
                    </a:lnTo>
                    <a:lnTo>
                      <a:pt x="16975" y="5498"/>
                    </a:lnTo>
                    <a:lnTo>
                      <a:pt x="16782" y="5768"/>
                    </a:lnTo>
                    <a:lnTo>
                      <a:pt x="16820" y="5266"/>
                    </a:lnTo>
                    <a:lnTo>
                      <a:pt x="16820" y="4784"/>
                    </a:lnTo>
                    <a:lnTo>
                      <a:pt x="16820" y="4283"/>
                    </a:lnTo>
                    <a:lnTo>
                      <a:pt x="16782" y="3801"/>
                    </a:lnTo>
                    <a:lnTo>
                      <a:pt x="16743" y="3164"/>
                    </a:lnTo>
                    <a:lnTo>
                      <a:pt x="16685" y="2836"/>
                    </a:lnTo>
                    <a:lnTo>
                      <a:pt x="16627" y="2508"/>
                    </a:lnTo>
                    <a:lnTo>
                      <a:pt x="16531" y="2180"/>
                    </a:lnTo>
                    <a:lnTo>
                      <a:pt x="16435" y="1852"/>
                    </a:lnTo>
                    <a:lnTo>
                      <a:pt x="16280" y="1544"/>
                    </a:lnTo>
                    <a:lnTo>
                      <a:pt x="16107" y="1254"/>
                    </a:lnTo>
                    <a:lnTo>
                      <a:pt x="15991" y="1119"/>
                    </a:lnTo>
                    <a:lnTo>
                      <a:pt x="15875" y="965"/>
                    </a:lnTo>
                    <a:lnTo>
                      <a:pt x="15759" y="830"/>
                    </a:lnTo>
                    <a:lnTo>
                      <a:pt x="15624" y="714"/>
                    </a:lnTo>
                    <a:lnTo>
                      <a:pt x="15316" y="483"/>
                    </a:lnTo>
                    <a:lnTo>
                      <a:pt x="15007" y="309"/>
                    </a:lnTo>
                    <a:lnTo>
                      <a:pt x="14660" y="155"/>
                    </a:lnTo>
                    <a:lnTo>
                      <a:pt x="14313" y="59"/>
                    </a:lnTo>
                    <a:lnTo>
                      <a:pt x="14139" y="20"/>
                    </a:lnTo>
                    <a:lnTo>
                      <a:pt x="13946" y="1"/>
                    </a:lnTo>
                    <a:close/>
                  </a:path>
                </a:pathLst>
              </a:custGeom>
              <a:gradFill>
                <a:gsLst>
                  <a:gs pos="0">
                    <a:schemeClr val="lt1"/>
                  </a:gs>
                  <a:gs pos="100000">
                    <a:schemeClr val="dk2"/>
                  </a:gs>
                </a:gsLst>
                <a:lin ang="26986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17" name="Google Shape;217;p3"/>
          <p:cNvGrpSpPr/>
          <p:nvPr/>
        </p:nvGrpSpPr>
        <p:grpSpPr>
          <a:xfrm>
            <a:off x="4893793" y="3891697"/>
            <a:ext cx="794087" cy="760307"/>
            <a:chOff x="4704823" y="3900219"/>
            <a:chExt cx="815787" cy="781084"/>
          </a:xfrm>
        </p:grpSpPr>
        <p:pic>
          <p:nvPicPr>
            <p:cNvPr id="218" name="Google Shape;218;p3"/>
            <p:cNvPicPr preferRelativeResize="0"/>
            <p:nvPr/>
          </p:nvPicPr>
          <p:blipFill>
            <a:blip r:embed="rId4">
              <a:alphaModFix amt="45000"/>
            </a:blip>
            <a:stretch>
              <a:fillRect/>
            </a:stretch>
          </p:blipFill>
          <p:spPr>
            <a:xfrm>
              <a:off x="4704823" y="4565978"/>
              <a:ext cx="815787" cy="115325"/>
            </a:xfrm>
            <a:prstGeom prst="rect">
              <a:avLst/>
            </a:prstGeom>
            <a:noFill/>
            <a:ln>
              <a:noFill/>
            </a:ln>
          </p:spPr>
        </p:pic>
        <p:grpSp>
          <p:nvGrpSpPr>
            <p:cNvPr id="219" name="Google Shape;219;p3"/>
            <p:cNvGrpSpPr/>
            <p:nvPr/>
          </p:nvGrpSpPr>
          <p:grpSpPr>
            <a:xfrm>
              <a:off x="4771788" y="3900219"/>
              <a:ext cx="692975" cy="736350"/>
              <a:chOff x="5052875" y="1261375"/>
              <a:chExt cx="692975" cy="736350"/>
            </a:xfrm>
          </p:grpSpPr>
          <p:sp>
            <p:nvSpPr>
              <p:cNvPr id="220" name="Google Shape;220;p3"/>
              <p:cNvSpPr/>
              <p:nvPr/>
            </p:nvSpPr>
            <p:spPr>
              <a:xfrm>
                <a:off x="5512425" y="1270050"/>
                <a:ext cx="233425" cy="232450"/>
              </a:xfrm>
              <a:custGeom>
                <a:avLst/>
                <a:gdLst/>
                <a:ahLst/>
                <a:cxnLst/>
                <a:rect l="l" t="t" r="r" b="b"/>
                <a:pathLst>
                  <a:path w="9337" h="9298" extrusionOk="0">
                    <a:moveTo>
                      <a:pt x="8295" y="0"/>
                    </a:moveTo>
                    <a:lnTo>
                      <a:pt x="8198" y="20"/>
                    </a:lnTo>
                    <a:lnTo>
                      <a:pt x="7986" y="58"/>
                    </a:lnTo>
                    <a:lnTo>
                      <a:pt x="7793" y="135"/>
                    </a:lnTo>
                    <a:lnTo>
                      <a:pt x="7600" y="232"/>
                    </a:lnTo>
                    <a:lnTo>
                      <a:pt x="7407" y="348"/>
                    </a:lnTo>
                    <a:lnTo>
                      <a:pt x="7041" y="560"/>
                    </a:lnTo>
                    <a:lnTo>
                      <a:pt x="6674" y="791"/>
                    </a:lnTo>
                    <a:lnTo>
                      <a:pt x="6462" y="888"/>
                    </a:lnTo>
                    <a:lnTo>
                      <a:pt x="6231" y="984"/>
                    </a:lnTo>
                    <a:lnTo>
                      <a:pt x="5999" y="1042"/>
                    </a:lnTo>
                    <a:lnTo>
                      <a:pt x="5768" y="1100"/>
                    </a:lnTo>
                    <a:lnTo>
                      <a:pt x="5536" y="1158"/>
                    </a:lnTo>
                    <a:lnTo>
                      <a:pt x="5305" y="1196"/>
                    </a:lnTo>
                    <a:lnTo>
                      <a:pt x="4823" y="1235"/>
                    </a:lnTo>
                    <a:lnTo>
                      <a:pt x="4341" y="1235"/>
                    </a:lnTo>
                    <a:lnTo>
                      <a:pt x="3839" y="1216"/>
                    </a:lnTo>
                    <a:lnTo>
                      <a:pt x="2855" y="1158"/>
                    </a:lnTo>
                    <a:lnTo>
                      <a:pt x="2335" y="1138"/>
                    </a:lnTo>
                    <a:lnTo>
                      <a:pt x="2084" y="1158"/>
                    </a:lnTo>
                    <a:lnTo>
                      <a:pt x="1814" y="1177"/>
                    </a:lnTo>
                    <a:lnTo>
                      <a:pt x="1563" y="1196"/>
                    </a:lnTo>
                    <a:lnTo>
                      <a:pt x="1312" y="1254"/>
                    </a:lnTo>
                    <a:lnTo>
                      <a:pt x="1062" y="1351"/>
                    </a:lnTo>
                    <a:lnTo>
                      <a:pt x="830" y="1447"/>
                    </a:lnTo>
                    <a:lnTo>
                      <a:pt x="618" y="1601"/>
                    </a:lnTo>
                    <a:lnTo>
                      <a:pt x="425" y="1775"/>
                    </a:lnTo>
                    <a:lnTo>
                      <a:pt x="251" y="1987"/>
                    </a:lnTo>
                    <a:lnTo>
                      <a:pt x="136" y="2219"/>
                    </a:lnTo>
                    <a:lnTo>
                      <a:pt x="78" y="2334"/>
                    </a:lnTo>
                    <a:lnTo>
                      <a:pt x="39" y="2450"/>
                    </a:lnTo>
                    <a:lnTo>
                      <a:pt x="20" y="2585"/>
                    </a:lnTo>
                    <a:lnTo>
                      <a:pt x="1" y="2701"/>
                    </a:lnTo>
                    <a:lnTo>
                      <a:pt x="20" y="2836"/>
                    </a:lnTo>
                    <a:lnTo>
                      <a:pt x="20" y="2951"/>
                    </a:lnTo>
                    <a:lnTo>
                      <a:pt x="59" y="3067"/>
                    </a:lnTo>
                    <a:lnTo>
                      <a:pt x="97" y="3183"/>
                    </a:lnTo>
                    <a:lnTo>
                      <a:pt x="194" y="3337"/>
                    </a:lnTo>
                    <a:lnTo>
                      <a:pt x="290" y="3453"/>
                    </a:lnTo>
                    <a:lnTo>
                      <a:pt x="386" y="3569"/>
                    </a:lnTo>
                    <a:lnTo>
                      <a:pt x="521" y="3665"/>
                    </a:lnTo>
                    <a:lnTo>
                      <a:pt x="656" y="3742"/>
                    </a:lnTo>
                    <a:lnTo>
                      <a:pt x="792" y="3800"/>
                    </a:lnTo>
                    <a:lnTo>
                      <a:pt x="946" y="3858"/>
                    </a:lnTo>
                    <a:lnTo>
                      <a:pt x="1100" y="3897"/>
                    </a:lnTo>
                    <a:lnTo>
                      <a:pt x="1447" y="3954"/>
                    </a:lnTo>
                    <a:lnTo>
                      <a:pt x="1795" y="3993"/>
                    </a:lnTo>
                    <a:lnTo>
                      <a:pt x="2489" y="4051"/>
                    </a:lnTo>
                    <a:lnTo>
                      <a:pt x="2740" y="4070"/>
                    </a:lnTo>
                    <a:lnTo>
                      <a:pt x="2990" y="4109"/>
                    </a:lnTo>
                    <a:lnTo>
                      <a:pt x="3260" y="4167"/>
                    </a:lnTo>
                    <a:lnTo>
                      <a:pt x="3492" y="4244"/>
                    </a:lnTo>
                    <a:lnTo>
                      <a:pt x="3608" y="4302"/>
                    </a:lnTo>
                    <a:lnTo>
                      <a:pt x="3704" y="4360"/>
                    </a:lnTo>
                    <a:lnTo>
                      <a:pt x="3781" y="4437"/>
                    </a:lnTo>
                    <a:lnTo>
                      <a:pt x="3858" y="4533"/>
                    </a:lnTo>
                    <a:lnTo>
                      <a:pt x="3897" y="4630"/>
                    </a:lnTo>
                    <a:lnTo>
                      <a:pt x="3936" y="4745"/>
                    </a:lnTo>
                    <a:lnTo>
                      <a:pt x="3936" y="4880"/>
                    </a:lnTo>
                    <a:lnTo>
                      <a:pt x="3916" y="5035"/>
                    </a:lnTo>
                    <a:lnTo>
                      <a:pt x="3858" y="5266"/>
                    </a:lnTo>
                    <a:lnTo>
                      <a:pt x="3762" y="5478"/>
                    </a:lnTo>
                    <a:lnTo>
                      <a:pt x="3627" y="5690"/>
                    </a:lnTo>
                    <a:lnTo>
                      <a:pt x="3453" y="5864"/>
                    </a:lnTo>
                    <a:lnTo>
                      <a:pt x="3280" y="6038"/>
                    </a:lnTo>
                    <a:lnTo>
                      <a:pt x="3068" y="6192"/>
                    </a:lnTo>
                    <a:lnTo>
                      <a:pt x="2855" y="6327"/>
                    </a:lnTo>
                    <a:lnTo>
                      <a:pt x="2643" y="6462"/>
                    </a:lnTo>
                    <a:lnTo>
                      <a:pt x="2200" y="6674"/>
                    </a:lnTo>
                    <a:lnTo>
                      <a:pt x="1737" y="6867"/>
                    </a:lnTo>
                    <a:lnTo>
                      <a:pt x="1293" y="7098"/>
                    </a:lnTo>
                    <a:lnTo>
                      <a:pt x="1081" y="7214"/>
                    </a:lnTo>
                    <a:lnTo>
                      <a:pt x="869" y="7349"/>
                    </a:lnTo>
                    <a:lnTo>
                      <a:pt x="714" y="7465"/>
                    </a:lnTo>
                    <a:lnTo>
                      <a:pt x="579" y="7600"/>
                    </a:lnTo>
                    <a:lnTo>
                      <a:pt x="444" y="7754"/>
                    </a:lnTo>
                    <a:lnTo>
                      <a:pt x="329" y="7909"/>
                    </a:lnTo>
                    <a:lnTo>
                      <a:pt x="213" y="8082"/>
                    </a:lnTo>
                    <a:lnTo>
                      <a:pt x="136" y="8256"/>
                    </a:lnTo>
                    <a:lnTo>
                      <a:pt x="78" y="8429"/>
                    </a:lnTo>
                    <a:lnTo>
                      <a:pt x="39" y="8622"/>
                    </a:lnTo>
                    <a:lnTo>
                      <a:pt x="39" y="8738"/>
                    </a:lnTo>
                    <a:lnTo>
                      <a:pt x="39" y="8834"/>
                    </a:lnTo>
                    <a:lnTo>
                      <a:pt x="59" y="8912"/>
                    </a:lnTo>
                    <a:lnTo>
                      <a:pt x="97" y="8989"/>
                    </a:lnTo>
                    <a:lnTo>
                      <a:pt x="136" y="9066"/>
                    </a:lnTo>
                    <a:lnTo>
                      <a:pt x="174" y="9124"/>
                    </a:lnTo>
                    <a:lnTo>
                      <a:pt x="232" y="9182"/>
                    </a:lnTo>
                    <a:lnTo>
                      <a:pt x="290" y="9220"/>
                    </a:lnTo>
                    <a:lnTo>
                      <a:pt x="348" y="9259"/>
                    </a:lnTo>
                    <a:lnTo>
                      <a:pt x="425" y="9297"/>
                    </a:lnTo>
                    <a:lnTo>
                      <a:pt x="676" y="9297"/>
                    </a:lnTo>
                    <a:lnTo>
                      <a:pt x="772" y="9278"/>
                    </a:lnTo>
                    <a:lnTo>
                      <a:pt x="849" y="9240"/>
                    </a:lnTo>
                    <a:lnTo>
                      <a:pt x="946" y="9182"/>
                    </a:lnTo>
                    <a:lnTo>
                      <a:pt x="1081" y="9105"/>
                    </a:lnTo>
                    <a:lnTo>
                      <a:pt x="1197" y="8989"/>
                    </a:lnTo>
                    <a:lnTo>
                      <a:pt x="1409" y="8738"/>
                    </a:lnTo>
                    <a:lnTo>
                      <a:pt x="1679" y="8449"/>
                    </a:lnTo>
                    <a:lnTo>
                      <a:pt x="1987" y="8179"/>
                    </a:lnTo>
                    <a:lnTo>
                      <a:pt x="2315" y="7966"/>
                    </a:lnTo>
                    <a:lnTo>
                      <a:pt x="2662" y="7774"/>
                    </a:lnTo>
                    <a:lnTo>
                      <a:pt x="3010" y="7619"/>
                    </a:lnTo>
                    <a:lnTo>
                      <a:pt x="3511" y="7465"/>
                    </a:lnTo>
                    <a:lnTo>
                      <a:pt x="4071" y="7272"/>
                    </a:lnTo>
                    <a:lnTo>
                      <a:pt x="4668" y="7041"/>
                    </a:lnTo>
                    <a:lnTo>
                      <a:pt x="5131" y="6848"/>
                    </a:lnTo>
                    <a:lnTo>
                      <a:pt x="5556" y="6636"/>
                    </a:lnTo>
                    <a:lnTo>
                      <a:pt x="5749" y="6520"/>
                    </a:lnTo>
                    <a:lnTo>
                      <a:pt x="5922" y="6385"/>
                    </a:lnTo>
                    <a:lnTo>
                      <a:pt x="6077" y="6250"/>
                    </a:lnTo>
                    <a:lnTo>
                      <a:pt x="6231" y="6115"/>
                    </a:lnTo>
                    <a:lnTo>
                      <a:pt x="6347" y="5980"/>
                    </a:lnTo>
                    <a:lnTo>
                      <a:pt x="6443" y="5825"/>
                    </a:lnTo>
                    <a:lnTo>
                      <a:pt x="6520" y="5671"/>
                    </a:lnTo>
                    <a:lnTo>
                      <a:pt x="6559" y="5498"/>
                    </a:lnTo>
                    <a:lnTo>
                      <a:pt x="6578" y="5324"/>
                    </a:lnTo>
                    <a:lnTo>
                      <a:pt x="6539" y="5131"/>
                    </a:lnTo>
                    <a:lnTo>
                      <a:pt x="6482" y="4938"/>
                    </a:lnTo>
                    <a:lnTo>
                      <a:pt x="6385" y="4745"/>
                    </a:lnTo>
                    <a:lnTo>
                      <a:pt x="6289" y="4630"/>
                    </a:lnTo>
                    <a:lnTo>
                      <a:pt x="6192" y="4514"/>
                    </a:lnTo>
                    <a:lnTo>
                      <a:pt x="6057" y="4417"/>
                    </a:lnTo>
                    <a:lnTo>
                      <a:pt x="5922" y="4321"/>
                    </a:lnTo>
                    <a:lnTo>
                      <a:pt x="5614" y="4167"/>
                    </a:lnTo>
                    <a:lnTo>
                      <a:pt x="5324" y="3993"/>
                    </a:lnTo>
                    <a:lnTo>
                      <a:pt x="5189" y="3897"/>
                    </a:lnTo>
                    <a:lnTo>
                      <a:pt x="5074" y="3800"/>
                    </a:lnTo>
                    <a:lnTo>
                      <a:pt x="4977" y="3704"/>
                    </a:lnTo>
                    <a:lnTo>
                      <a:pt x="4919" y="3588"/>
                    </a:lnTo>
                    <a:lnTo>
                      <a:pt x="4881" y="3472"/>
                    </a:lnTo>
                    <a:lnTo>
                      <a:pt x="4861" y="3337"/>
                    </a:lnTo>
                    <a:lnTo>
                      <a:pt x="4900" y="3183"/>
                    </a:lnTo>
                    <a:lnTo>
                      <a:pt x="4977" y="3009"/>
                    </a:lnTo>
                    <a:lnTo>
                      <a:pt x="5074" y="2894"/>
                    </a:lnTo>
                    <a:lnTo>
                      <a:pt x="5151" y="2797"/>
                    </a:lnTo>
                    <a:lnTo>
                      <a:pt x="5266" y="2720"/>
                    </a:lnTo>
                    <a:lnTo>
                      <a:pt x="5382" y="2662"/>
                    </a:lnTo>
                    <a:lnTo>
                      <a:pt x="5498" y="2604"/>
                    </a:lnTo>
                    <a:lnTo>
                      <a:pt x="5633" y="2546"/>
                    </a:lnTo>
                    <a:lnTo>
                      <a:pt x="5922" y="2489"/>
                    </a:lnTo>
                    <a:lnTo>
                      <a:pt x="6231" y="2450"/>
                    </a:lnTo>
                    <a:lnTo>
                      <a:pt x="6520" y="2411"/>
                    </a:lnTo>
                    <a:lnTo>
                      <a:pt x="6809" y="2373"/>
                    </a:lnTo>
                    <a:lnTo>
                      <a:pt x="7060" y="2334"/>
                    </a:lnTo>
                    <a:lnTo>
                      <a:pt x="7330" y="2276"/>
                    </a:lnTo>
                    <a:lnTo>
                      <a:pt x="7620" y="2199"/>
                    </a:lnTo>
                    <a:lnTo>
                      <a:pt x="7890" y="2103"/>
                    </a:lnTo>
                    <a:lnTo>
                      <a:pt x="8160" y="1987"/>
                    </a:lnTo>
                    <a:lnTo>
                      <a:pt x="8410" y="1852"/>
                    </a:lnTo>
                    <a:lnTo>
                      <a:pt x="8642" y="1698"/>
                    </a:lnTo>
                    <a:lnTo>
                      <a:pt x="8873" y="1524"/>
                    </a:lnTo>
                    <a:lnTo>
                      <a:pt x="9086" y="1312"/>
                    </a:lnTo>
                    <a:lnTo>
                      <a:pt x="9163" y="1235"/>
                    </a:lnTo>
                    <a:lnTo>
                      <a:pt x="9240" y="1119"/>
                    </a:lnTo>
                    <a:lnTo>
                      <a:pt x="9298" y="1023"/>
                    </a:lnTo>
                    <a:lnTo>
                      <a:pt x="9336" y="907"/>
                    </a:lnTo>
                    <a:lnTo>
                      <a:pt x="9336" y="810"/>
                    </a:lnTo>
                    <a:lnTo>
                      <a:pt x="9336" y="695"/>
                    </a:lnTo>
                    <a:lnTo>
                      <a:pt x="9317" y="618"/>
                    </a:lnTo>
                    <a:lnTo>
                      <a:pt x="9298" y="521"/>
                    </a:lnTo>
                    <a:lnTo>
                      <a:pt x="9240" y="425"/>
                    </a:lnTo>
                    <a:lnTo>
                      <a:pt x="9182" y="348"/>
                    </a:lnTo>
                    <a:lnTo>
                      <a:pt x="9105" y="270"/>
                    </a:lnTo>
                    <a:lnTo>
                      <a:pt x="9028" y="213"/>
                    </a:lnTo>
                    <a:lnTo>
                      <a:pt x="8835" y="97"/>
                    </a:lnTo>
                    <a:lnTo>
                      <a:pt x="8623" y="39"/>
                    </a:lnTo>
                    <a:lnTo>
                      <a:pt x="8410" y="0"/>
                    </a:lnTo>
                    <a:close/>
                  </a:path>
                </a:pathLst>
              </a:custGeom>
              <a:gradFill>
                <a:gsLst>
                  <a:gs pos="0">
                    <a:schemeClr val="lt1"/>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3"/>
              <p:cNvSpPr/>
              <p:nvPr/>
            </p:nvSpPr>
            <p:spPr>
              <a:xfrm>
                <a:off x="5343650" y="1772025"/>
                <a:ext cx="42950" cy="67050"/>
              </a:xfrm>
              <a:custGeom>
                <a:avLst/>
                <a:gdLst/>
                <a:ahLst/>
                <a:cxnLst/>
                <a:rect l="l" t="t" r="r" b="b"/>
                <a:pathLst>
                  <a:path w="1718" h="2682" extrusionOk="0">
                    <a:moveTo>
                      <a:pt x="1698" y="1"/>
                    </a:moveTo>
                    <a:lnTo>
                      <a:pt x="1" y="20"/>
                    </a:lnTo>
                    <a:lnTo>
                      <a:pt x="20" y="2682"/>
                    </a:lnTo>
                    <a:lnTo>
                      <a:pt x="1717" y="2662"/>
                    </a:lnTo>
                    <a:lnTo>
                      <a:pt x="1698" y="1"/>
                    </a:lnTo>
                    <a:close/>
                  </a:path>
                </a:pathLst>
              </a:custGeom>
              <a:solidFill>
                <a:srgbClr val="B5E5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3"/>
              <p:cNvSpPr/>
              <p:nvPr/>
            </p:nvSpPr>
            <p:spPr>
              <a:xfrm>
                <a:off x="5432875" y="1771550"/>
                <a:ext cx="42925" cy="67050"/>
              </a:xfrm>
              <a:custGeom>
                <a:avLst/>
                <a:gdLst/>
                <a:ahLst/>
                <a:cxnLst/>
                <a:rect l="l" t="t" r="r" b="b"/>
                <a:pathLst>
                  <a:path w="1717" h="2682" extrusionOk="0">
                    <a:moveTo>
                      <a:pt x="0" y="0"/>
                    </a:moveTo>
                    <a:lnTo>
                      <a:pt x="19" y="2681"/>
                    </a:lnTo>
                    <a:lnTo>
                      <a:pt x="1717" y="2662"/>
                    </a:lnTo>
                    <a:lnTo>
                      <a:pt x="1697" y="0"/>
                    </a:lnTo>
                    <a:close/>
                  </a:path>
                </a:pathLst>
              </a:custGeom>
              <a:solidFill>
                <a:srgbClr val="B5E5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3"/>
              <p:cNvSpPr/>
              <p:nvPr/>
            </p:nvSpPr>
            <p:spPr>
              <a:xfrm>
                <a:off x="5521600" y="1770575"/>
                <a:ext cx="43425" cy="67050"/>
              </a:xfrm>
              <a:custGeom>
                <a:avLst/>
                <a:gdLst/>
                <a:ahLst/>
                <a:cxnLst/>
                <a:rect l="l" t="t" r="r" b="b"/>
                <a:pathLst>
                  <a:path w="1737" h="2682" extrusionOk="0">
                    <a:moveTo>
                      <a:pt x="1717" y="1"/>
                    </a:moveTo>
                    <a:lnTo>
                      <a:pt x="0" y="20"/>
                    </a:lnTo>
                    <a:lnTo>
                      <a:pt x="39" y="2682"/>
                    </a:lnTo>
                    <a:lnTo>
                      <a:pt x="1736" y="2663"/>
                    </a:lnTo>
                    <a:lnTo>
                      <a:pt x="1717" y="1"/>
                    </a:lnTo>
                    <a:close/>
                  </a:path>
                </a:pathLst>
              </a:custGeom>
              <a:solidFill>
                <a:srgbClr val="B5E5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3"/>
              <p:cNvSpPr/>
              <p:nvPr/>
            </p:nvSpPr>
            <p:spPr>
              <a:xfrm>
                <a:off x="5610800" y="1770100"/>
                <a:ext cx="42950" cy="67050"/>
              </a:xfrm>
              <a:custGeom>
                <a:avLst/>
                <a:gdLst/>
                <a:ahLst/>
                <a:cxnLst/>
                <a:rect l="l" t="t" r="r" b="b"/>
                <a:pathLst>
                  <a:path w="1718" h="2682" extrusionOk="0">
                    <a:moveTo>
                      <a:pt x="1" y="0"/>
                    </a:moveTo>
                    <a:lnTo>
                      <a:pt x="20" y="2682"/>
                    </a:lnTo>
                    <a:lnTo>
                      <a:pt x="1717" y="2662"/>
                    </a:lnTo>
                    <a:lnTo>
                      <a:pt x="1698" y="0"/>
                    </a:lnTo>
                    <a:close/>
                  </a:path>
                </a:pathLst>
              </a:custGeom>
              <a:solidFill>
                <a:srgbClr val="B5E5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3"/>
              <p:cNvSpPr/>
              <p:nvPr/>
            </p:nvSpPr>
            <p:spPr>
              <a:xfrm>
                <a:off x="5344625" y="1863175"/>
                <a:ext cx="42450" cy="24600"/>
              </a:xfrm>
              <a:custGeom>
                <a:avLst/>
                <a:gdLst/>
                <a:ahLst/>
                <a:cxnLst/>
                <a:rect l="l" t="t" r="r" b="b"/>
                <a:pathLst>
                  <a:path w="1698" h="984" extrusionOk="0">
                    <a:moveTo>
                      <a:pt x="1698" y="0"/>
                    </a:moveTo>
                    <a:lnTo>
                      <a:pt x="0" y="19"/>
                    </a:lnTo>
                    <a:lnTo>
                      <a:pt x="0" y="984"/>
                    </a:lnTo>
                    <a:lnTo>
                      <a:pt x="1698" y="965"/>
                    </a:lnTo>
                    <a:lnTo>
                      <a:pt x="1698" y="0"/>
                    </a:lnTo>
                    <a:close/>
                  </a:path>
                </a:pathLst>
              </a:custGeom>
              <a:solidFill>
                <a:srgbClr val="B5E5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3"/>
              <p:cNvSpPr/>
              <p:nvPr/>
            </p:nvSpPr>
            <p:spPr>
              <a:xfrm>
                <a:off x="5433350" y="1862200"/>
                <a:ext cx="42950" cy="24625"/>
              </a:xfrm>
              <a:custGeom>
                <a:avLst/>
                <a:gdLst/>
                <a:ahLst/>
                <a:cxnLst/>
                <a:rect l="l" t="t" r="r" b="b"/>
                <a:pathLst>
                  <a:path w="1718" h="985" extrusionOk="0">
                    <a:moveTo>
                      <a:pt x="1698" y="1"/>
                    </a:moveTo>
                    <a:lnTo>
                      <a:pt x="0" y="20"/>
                    </a:lnTo>
                    <a:lnTo>
                      <a:pt x="20" y="984"/>
                    </a:lnTo>
                    <a:lnTo>
                      <a:pt x="1717" y="984"/>
                    </a:lnTo>
                    <a:lnTo>
                      <a:pt x="1698" y="1"/>
                    </a:lnTo>
                    <a:close/>
                  </a:path>
                </a:pathLst>
              </a:custGeom>
              <a:solidFill>
                <a:srgbClr val="B5E5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3"/>
              <p:cNvSpPr/>
              <p:nvPr/>
            </p:nvSpPr>
            <p:spPr>
              <a:xfrm>
                <a:off x="5522550" y="1861725"/>
                <a:ext cx="42475" cy="24625"/>
              </a:xfrm>
              <a:custGeom>
                <a:avLst/>
                <a:gdLst/>
                <a:ahLst/>
                <a:cxnLst/>
                <a:rect l="l" t="t" r="r" b="b"/>
                <a:pathLst>
                  <a:path w="1699" h="985" extrusionOk="0">
                    <a:moveTo>
                      <a:pt x="1698" y="0"/>
                    </a:moveTo>
                    <a:lnTo>
                      <a:pt x="1" y="20"/>
                    </a:lnTo>
                    <a:lnTo>
                      <a:pt x="1" y="984"/>
                    </a:lnTo>
                    <a:lnTo>
                      <a:pt x="1698" y="965"/>
                    </a:lnTo>
                    <a:lnTo>
                      <a:pt x="1698" y="0"/>
                    </a:lnTo>
                    <a:close/>
                  </a:path>
                </a:pathLst>
              </a:custGeom>
              <a:solidFill>
                <a:srgbClr val="B5E5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3"/>
              <p:cNvSpPr/>
              <p:nvPr/>
            </p:nvSpPr>
            <p:spPr>
              <a:xfrm>
                <a:off x="5611775" y="1860750"/>
                <a:ext cx="42450" cy="24625"/>
              </a:xfrm>
              <a:custGeom>
                <a:avLst/>
                <a:gdLst/>
                <a:ahLst/>
                <a:cxnLst/>
                <a:rect l="l" t="t" r="r" b="b"/>
                <a:pathLst>
                  <a:path w="1698" h="985" extrusionOk="0">
                    <a:moveTo>
                      <a:pt x="1697" y="1"/>
                    </a:moveTo>
                    <a:lnTo>
                      <a:pt x="0" y="20"/>
                    </a:lnTo>
                    <a:lnTo>
                      <a:pt x="0" y="984"/>
                    </a:lnTo>
                    <a:lnTo>
                      <a:pt x="1697" y="984"/>
                    </a:lnTo>
                    <a:lnTo>
                      <a:pt x="1697" y="1"/>
                    </a:lnTo>
                    <a:close/>
                  </a:path>
                </a:pathLst>
              </a:custGeom>
              <a:solidFill>
                <a:srgbClr val="B5E5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3"/>
              <p:cNvSpPr/>
              <p:nvPr/>
            </p:nvSpPr>
            <p:spPr>
              <a:xfrm>
                <a:off x="5264575" y="1714650"/>
                <a:ext cx="455225" cy="283075"/>
              </a:xfrm>
              <a:custGeom>
                <a:avLst/>
                <a:gdLst/>
                <a:ahLst/>
                <a:cxnLst/>
                <a:rect l="l" t="t" r="r" b="b"/>
                <a:pathLst>
                  <a:path w="18209" h="11323" extrusionOk="0">
                    <a:moveTo>
                      <a:pt x="17399" y="0"/>
                    </a:moveTo>
                    <a:lnTo>
                      <a:pt x="791" y="135"/>
                    </a:lnTo>
                    <a:lnTo>
                      <a:pt x="637" y="155"/>
                    </a:lnTo>
                    <a:lnTo>
                      <a:pt x="483" y="212"/>
                    </a:lnTo>
                    <a:lnTo>
                      <a:pt x="348" y="290"/>
                    </a:lnTo>
                    <a:lnTo>
                      <a:pt x="232" y="386"/>
                    </a:lnTo>
                    <a:lnTo>
                      <a:pt x="135" y="502"/>
                    </a:lnTo>
                    <a:lnTo>
                      <a:pt x="58" y="637"/>
                    </a:lnTo>
                    <a:lnTo>
                      <a:pt x="20" y="791"/>
                    </a:lnTo>
                    <a:lnTo>
                      <a:pt x="0" y="965"/>
                    </a:lnTo>
                    <a:lnTo>
                      <a:pt x="78" y="10513"/>
                    </a:lnTo>
                    <a:lnTo>
                      <a:pt x="97" y="10667"/>
                    </a:lnTo>
                    <a:lnTo>
                      <a:pt x="135" y="10821"/>
                    </a:lnTo>
                    <a:lnTo>
                      <a:pt x="213" y="10956"/>
                    </a:lnTo>
                    <a:lnTo>
                      <a:pt x="309" y="11072"/>
                    </a:lnTo>
                    <a:lnTo>
                      <a:pt x="444" y="11188"/>
                    </a:lnTo>
                    <a:lnTo>
                      <a:pt x="579" y="11245"/>
                    </a:lnTo>
                    <a:lnTo>
                      <a:pt x="733" y="11303"/>
                    </a:lnTo>
                    <a:lnTo>
                      <a:pt x="888" y="11323"/>
                    </a:lnTo>
                    <a:lnTo>
                      <a:pt x="16473" y="11110"/>
                    </a:lnTo>
                    <a:lnTo>
                      <a:pt x="16627" y="11091"/>
                    </a:lnTo>
                    <a:lnTo>
                      <a:pt x="16781" y="11033"/>
                    </a:lnTo>
                    <a:lnTo>
                      <a:pt x="16916" y="10956"/>
                    </a:lnTo>
                    <a:lnTo>
                      <a:pt x="17032" y="10860"/>
                    </a:lnTo>
                    <a:lnTo>
                      <a:pt x="17148" y="10744"/>
                    </a:lnTo>
                    <a:lnTo>
                      <a:pt x="17206" y="10609"/>
                    </a:lnTo>
                    <a:lnTo>
                      <a:pt x="17264" y="10455"/>
                    </a:lnTo>
                    <a:lnTo>
                      <a:pt x="17283" y="10300"/>
                    </a:lnTo>
                    <a:lnTo>
                      <a:pt x="18209" y="810"/>
                    </a:lnTo>
                    <a:lnTo>
                      <a:pt x="18189" y="656"/>
                    </a:lnTo>
                    <a:lnTo>
                      <a:pt x="18151" y="502"/>
                    </a:lnTo>
                    <a:lnTo>
                      <a:pt x="18074" y="367"/>
                    </a:lnTo>
                    <a:lnTo>
                      <a:pt x="17977" y="232"/>
                    </a:lnTo>
                    <a:lnTo>
                      <a:pt x="17842" y="135"/>
                    </a:lnTo>
                    <a:lnTo>
                      <a:pt x="17707" y="77"/>
                    </a:lnTo>
                    <a:lnTo>
                      <a:pt x="17553" y="20"/>
                    </a:lnTo>
                    <a:lnTo>
                      <a:pt x="17399" y="0"/>
                    </a:lnTo>
                    <a:close/>
                  </a:path>
                </a:pathLst>
              </a:custGeom>
              <a:gradFill>
                <a:gsLst>
                  <a:gs pos="0">
                    <a:srgbClr val="E57744"/>
                  </a:gs>
                  <a:gs pos="100000">
                    <a:srgbClr val="8C3E1A"/>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3"/>
              <p:cNvSpPr/>
              <p:nvPr/>
            </p:nvSpPr>
            <p:spPr>
              <a:xfrm>
                <a:off x="5074100" y="1678950"/>
                <a:ext cx="220875" cy="318775"/>
              </a:xfrm>
              <a:custGeom>
                <a:avLst/>
                <a:gdLst/>
                <a:ahLst/>
                <a:cxnLst/>
                <a:rect l="l" t="t" r="r" b="b"/>
                <a:pathLst>
                  <a:path w="8835" h="12751" extrusionOk="0">
                    <a:moveTo>
                      <a:pt x="618" y="1"/>
                    </a:moveTo>
                    <a:lnTo>
                      <a:pt x="463" y="20"/>
                    </a:lnTo>
                    <a:lnTo>
                      <a:pt x="348" y="78"/>
                    </a:lnTo>
                    <a:lnTo>
                      <a:pt x="232" y="155"/>
                    </a:lnTo>
                    <a:lnTo>
                      <a:pt x="136" y="252"/>
                    </a:lnTo>
                    <a:lnTo>
                      <a:pt x="58" y="367"/>
                    </a:lnTo>
                    <a:lnTo>
                      <a:pt x="20" y="502"/>
                    </a:lnTo>
                    <a:lnTo>
                      <a:pt x="1" y="637"/>
                    </a:lnTo>
                    <a:lnTo>
                      <a:pt x="714" y="10687"/>
                    </a:lnTo>
                    <a:lnTo>
                      <a:pt x="714" y="10803"/>
                    </a:lnTo>
                    <a:lnTo>
                      <a:pt x="753" y="10899"/>
                    </a:lnTo>
                    <a:lnTo>
                      <a:pt x="791" y="10995"/>
                    </a:lnTo>
                    <a:lnTo>
                      <a:pt x="849" y="11073"/>
                    </a:lnTo>
                    <a:lnTo>
                      <a:pt x="926" y="11150"/>
                    </a:lnTo>
                    <a:lnTo>
                      <a:pt x="1004" y="11227"/>
                    </a:lnTo>
                    <a:lnTo>
                      <a:pt x="1100" y="11265"/>
                    </a:lnTo>
                    <a:lnTo>
                      <a:pt x="1216" y="11304"/>
                    </a:lnTo>
                    <a:lnTo>
                      <a:pt x="8063" y="12731"/>
                    </a:lnTo>
                    <a:lnTo>
                      <a:pt x="8217" y="12751"/>
                    </a:lnTo>
                    <a:lnTo>
                      <a:pt x="8352" y="12731"/>
                    </a:lnTo>
                    <a:lnTo>
                      <a:pt x="8487" y="12673"/>
                    </a:lnTo>
                    <a:lnTo>
                      <a:pt x="8603" y="12596"/>
                    </a:lnTo>
                    <a:lnTo>
                      <a:pt x="8700" y="12500"/>
                    </a:lnTo>
                    <a:lnTo>
                      <a:pt x="8777" y="12384"/>
                    </a:lnTo>
                    <a:lnTo>
                      <a:pt x="8815" y="12249"/>
                    </a:lnTo>
                    <a:lnTo>
                      <a:pt x="8835" y="12114"/>
                    </a:lnTo>
                    <a:lnTo>
                      <a:pt x="8757" y="2238"/>
                    </a:lnTo>
                    <a:lnTo>
                      <a:pt x="8738" y="2123"/>
                    </a:lnTo>
                    <a:lnTo>
                      <a:pt x="8719" y="2026"/>
                    </a:lnTo>
                    <a:lnTo>
                      <a:pt x="8661" y="1930"/>
                    </a:lnTo>
                    <a:lnTo>
                      <a:pt x="8603" y="1833"/>
                    </a:lnTo>
                    <a:lnTo>
                      <a:pt x="8545" y="1756"/>
                    </a:lnTo>
                    <a:lnTo>
                      <a:pt x="8449" y="1698"/>
                    </a:lnTo>
                    <a:lnTo>
                      <a:pt x="8352" y="1660"/>
                    </a:lnTo>
                    <a:lnTo>
                      <a:pt x="8256" y="1621"/>
                    </a:lnTo>
                    <a:lnTo>
                      <a:pt x="753" y="20"/>
                    </a:lnTo>
                    <a:lnTo>
                      <a:pt x="618" y="1"/>
                    </a:lnTo>
                    <a:close/>
                  </a:path>
                </a:pathLst>
              </a:custGeom>
              <a:gradFill>
                <a:gsLst>
                  <a:gs pos="0">
                    <a:srgbClr val="E57744"/>
                  </a:gs>
                  <a:gs pos="100000">
                    <a:srgbClr val="8C3E1A"/>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3"/>
              <p:cNvSpPr/>
              <p:nvPr/>
            </p:nvSpPr>
            <p:spPr>
              <a:xfrm>
                <a:off x="5149325" y="1864125"/>
                <a:ext cx="72850" cy="121550"/>
              </a:xfrm>
              <a:custGeom>
                <a:avLst/>
                <a:gdLst/>
                <a:ahLst/>
                <a:cxnLst/>
                <a:rect l="l" t="t" r="r" b="b"/>
                <a:pathLst>
                  <a:path w="2914" h="4862" extrusionOk="0">
                    <a:moveTo>
                      <a:pt x="1505" y="1"/>
                    </a:moveTo>
                    <a:lnTo>
                      <a:pt x="1331" y="20"/>
                    </a:lnTo>
                    <a:lnTo>
                      <a:pt x="1158" y="78"/>
                    </a:lnTo>
                    <a:lnTo>
                      <a:pt x="1004" y="136"/>
                    </a:lnTo>
                    <a:lnTo>
                      <a:pt x="869" y="213"/>
                    </a:lnTo>
                    <a:lnTo>
                      <a:pt x="753" y="309"/>
                    </a:lnTo>
                    <a:lnTo>
                      <a:pt x="637" y="425"/>
                    </a:lnTo>
                    <a:lnTo>
                      <a:pt x="560" y="522"/>
                    </a:lnTo>
                    <a:lnTo>
                      <a:pt x="483" y="618"/>
                    </a:lnTo>
                    <a:lnTo>
                      <a:pt x="386" y="849"/>
                    </a:lnTo>
                    <a:lnTo>
                      <a:pt x="309" y="1081"/>
                    </a:lnTo>
                    <a:lnTo>
                      <a:pt x="251" y="1332"/>
                    </a:lnTo>
                    <a:lnTo>
                      <a:pt x="155" y="1737"/>
                    </a:lnTo>
                    <a:lnTo>
                      <a:pt x="97" y="2122"/>
                    </a:lnTo>
                    <a:lnTo>
                      <a:pt x="39" y="2663"/>
                    </a:lnTo>
                    <a:lnTo>
                      <a:pt x="20" y="3183"/>
                    </a:lnTo>
                    <a:lnTo>
                      <a:pt x="20" y="3723"/>
                    </a:lnTo>
                    <a:lnTo>
                      <a:pt x="1" y="4244"/>
                    </a:lnTo>
                    <a:lnTo>
                      <a:pt x="2836" y="4861"/>
                    </a:lnTo>
                    <a:lnTo>
                      <a:pt x="2855" y="4842"/>
                    </a:lnTo>
                    <a:lnTo>
                      <a:pt x="2894" y="4148"/>
                    </a:lnTo>
                    <a:lnTo>
                      <a:pt x="2913" y="3473"/>
                    </a:lnTo>
                    <a:lnTo>
                      <a:pt x="2913" y="2740"/>
                    </a:lnTo>
                    <a:lnTo>
                      <a:pt x="2913" y="2373"/>
                    </a:lnTo>
                    <a:lnTo>
                      <a:pt x="2874" y="2007"/>
                    </a:lnTo>
                    <a:lnTo>
                      <a:pt x="2836" y="1698"/>
                    </a:lnTo>
                    <a:lnTo>
                      <a:pt x="2778" y="1370"/>
                    </a:lnTo>
                    <a:lnTo>
                      <a:pt x="2701" y="1062"/>
                    </a:lnTo>
                    <a:lnTo>
                      <a:pt x="2604" y="772"/>
                    </a:lnTo>
                    <a:lnTo>
                      <a:pt x="2469" y="522"/>
                    </a:lnTo>
                    <a:lnTo>
                      <a:pt x="2392" y="425"/>
                    </a:lnTo>
                    <a:lnTo>
                      <a:pt x="2315" y="309"/>
                    </a:lnTo>
                    <a:lnTo>
                      <a:pt x="2219" y="232"/>
                    </a:lnTo>
                    <a:lnTo>
                      <a:pt x="2103" y="155"/>
                    </a:lnTo>
                    <a:lnTo>
                      <a:pt x="1987" y="97"/>
                    </a:lnTo>
                    <a:lnTo>
                      <a:pt x="1852" y="39"/>
                    </a:lnTo>
                    <a:lnTo>
                      <a:pt x="1679" y="1"/>
                    </a:lnTo>
                    <a:close/>
                  </a:path>
                </a:pathLst>
              </a:custGeom>
              <a:gradFill>
                <a:gsLst>
                  <a:gs pos="0">
                    <a:srgbClr val="595959"/>
                  </a:gs>
                  <a:gs pos="100000">
                    <a:srgbClr val="181818"/>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3"/>
              <p:cNvSpPr/>
              <p:nvPr/>
            </p:nvSpPr>
            <p:spPr>
              <a:xfrm>
                <a:off x="5179700" y="1550700"/>
                <a:ext cx="543000" cy="184225"/>
              </a:xfrm>
              <a:custGeom>
                <a:avLst/>
                <a:gdLst/>
                <a:ahLst/>
                <a:cxnLst/>
                <a:rect l="l" t="t" r="r" b="b"/>
                <a:pathLst>
                  <a:path w="21720" h="7369" extrusionOk="0">
                    <a:moveTo>
                      <a:pt x="16357" y="0"/>
                    </a:moveTo>
                    <a:lnTo>
                      <a:pt x="502" y="116"/>
                    </a:lnTo>
                    <a:lnTo>
                      <a:pt x="348" y="135"/>
                    </a:lnTo>
                    <a:lnTo>
                      <a:pt x="232" y="193"/>
                    </a:lnTo>
                    <a:lnTo>
                      <a:pt x="136" y="270"/>
                    </a:lnTo>
                    <a:lnTo>
                      <a:pt x="59" y="386"/>
                    </a:lnTo>
                    <a:lnTo>
                      <a:pt x="20" y="502"/>
                    </a:lnTo>
                    <a:lnTo>
                      <a:pt x="1" y="637"/>
                    </a:lnTo>
                    <a:lnTo>
                      <a:pt x="20" y="752"/>
                    </a:lnTo>
                    <a:lnTo>
                      <a:pt x="78" y="888"/>
                    </a:lnTo>
                    <a:lnTo>
                      <a:pt x="3897" y="7137"/>
                    </a:lnTo>
                    <a:lnTo>
                      <a:pt x="3974" y="7233"/>
                    </a:lnTo>
                    <a:lnTo>
                      <a:pt x="4071" y="7311"/>
                    </a:lnTo>
                    <a:lnTo>
                      <a:pt x="4186" y="7368"/>
                    </a:lnTo>
                    <a:lnTo>
                      <a:pt x="4321" y="7368"/>
                    </a:lnTo>
                    <a:lnTo>
                      <a:pt x="21237" y="7233"/>
                    </a:lnTo>
                    <a:lnTo>
                      <a:pt x="21372" y="7214"/>
                    </a:lnTo>
                    <a:lnTo>
                      <a:pt x="21507" y="7156"/>
                    </a:lnTo>
                    <a:lnTo>
                      <a:pt x="21604" y="7060"/>
                    </a:lnTo>
                    <a:lnTo>
                      <a:pt x="21681" y="6963"/>
                    </a:lnTo>
                    <a:lnTo>
                      <a:pt x="21719" y="6828"/>
                    </a:lnTo>
                    <a:lnTo>
                      <a:pt x="21719" y="6693"/>
                    </a:lnTo>
                    <a:lnTo>
                      <a:pt x="21700" y="6558"/>
                    </a:lnTo>
                    <a:lnTo>
                      <a:pt x="21623" y="6423"/>
                    </a:lnTo>
                    <a:lnTo>
                      <a:pt x="16762" y="193"/>
                    </a:lnTo>
                    <a:lnTo>
                      <a:pt x="16666" y="97"/>
                    </a:lnTo>
                    <a:lnTo>
                      <a:pt x="16569" y="39"/>
                    </a:lnTo>
                    <a:lnTo>
                      <a:pt x="16473" y="0"/>
                    </a:lnTo>
                    <a:close/>
                  </a:path>
                </a:pathLst>
              </a:custGeom>
              <a:gradFill>
                <a:gsLst>
                  <a:gs pos="0">
                    <a:srgbClr val="E57744"/>
                  </a:gs>
                  <a:gs pos="100000">
                    <a:srgbClr val="8C3E1A"/>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3"/>
              <p:cNvSpPr/>
              <p:nvPr/>
            </p:nvSpPr>
            <p:spPr>
              <a:xfrm>
                <a:off x="5057700" y="1539125"/>
                <a:ext cx="241125" cy="195800"/>
              </a:xfrm>
              <a:custGeom>
                <a:avLst/>
                <a:gdLst/>
                <a:ahLst/>
                <a:cxnLst/>
                <a:rect l="l" t="t" r="r" b="b"/>
                <a:pathLst>
                  <a:path w="9645" h="7832" extrusionOk="0">
                    <a:moveTo>
                      <a:pt x="4456" y="0"/>
                    </a:moveTo>
                    <a:lnTo>
                      <a:pt x="4379" y="20"/>
                    </a:lnTo>
                    <a:lnTo>
                      <a:pt x="4321" y="58"/>
                    </a:lnTo>
                    <a:lnTo>
                      <a:pt x="4263" y="116"/>
                    </a:lnTo>
                    <a:lnTo>
                      <a:pt x="59" y="5787"/>
                    </a:lnTo>
                    <a:lnTo>
                      <a:pt x="20" y="5864"/>
                    </a:lnTo>
                    <a:lnTo>
                      <a:pt x="1" y="5941"/>
                    </a:lnTo>
                    <a:lnTo>
                      <a:pt x="1" y="6018"/>
                    </a:lnTo>
                    <a:lnTo>
                      <a:pt x="20" y="6095"/>
                    </a:lnTo>
                    <a:lnTo>
                      <a:pt x="59" y="6153"/>
                    </a:lnTo>
                    <a:lnTo>
                      <a:pt x="116" y="6211"/>
                    </a:lnTo>
                    <a:lnTo>
                      <a:pt x="194" y="6250"/>
                    </a:lnTo>
                    <a:lnTo>
                      <a:pt x="271" y="6288"/>
                    </a:lnTo>
                    <a:lnTo>
                      <a:pt x="9278" y="7831"/>
                    </a:lnTo>
                    <a:lnTo>
                      <a:pt x="9375" y="7831"/>
                    </a:lnTo>
                    <a:lnTo>
                      <a:pt x="9471" y="7812"/>
                    </a:lnTo>
                    <a:lnTo>
                      <a:pt x="9529" y="7754"/>
                    </a:lnTo>
                    <a:lnTo>
                      <a:pt x="9587" y="7696"/>
                    </a:lnTo>
                    <a:lnTo>
                      <a:pt x="9626" y="7619"/>
                    </a:lnTo>
                    <a:lnTo>
                      <a:pt x="9645" y="7523"/>
                    </a:lnTo>
                    <a:lnTo>
                      <a:pt x="9626" y="7426"/>
                    </a:lnTo>
                    <a:lnTo>
                      <a:pt x="9587" y="7349"/>
                    </a:lnTo>
                    <a:lnTo>
                      <a:pt x="4784" y="135"/>
                    </a:lnTo>
                    <a:lnTo>
                      <a:pt x="4726" y="77"/>
                    </a:lnTo>
                    <a:lnTo>
                      <a:pt x="4669" y="20"/>
                    </a:lnTo>
                    <a:lnTo>
                      <a:pt x="4591" y="0"/>
                    </a:lnTo>
                    <a:close/>
                  </a:path>
                </a:pathLst>
              </a:custGeom>
              <a:gradFill>
                <a:gsLst>
                  <a:gs pos="0">
                    <a:srgbClr val="E57744"/>
                  </a:gs>
                  <a:gs pos="100000">
                    <a:srgbClr val="8C3E1A"/>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3"/>
              <p:cNvSpPr/>
              <p:nvPr/>
            </p:nvSpPr>
            <p:spPr>
              <a:xfrm>
                <a:off x="5162825" y="1535275"/>
                <a:ext cx="456675" cy="107550"/>
              </a:xfrm>
              <a:custGeom>
                <a:avLst/>
                <a:gdLst/>
                <a:ahLst/>
                <a:cxnLst/>
                <a:rect l="l" t="t" r="r" b="b"/>
                <a:pathLst>
                  <a:path w="18267" h="4302" extrusionOk="0">
                    <a:moveTo>
                      <a:pt x="16743" y="0"/>
                    </a:moveTo>
                    <a:lnTo>
                      <a:pt x="16511" y="19"/>
                    </a:lnTo>
                    <a:lnTo>
                      <a:pt x="16261" y="19"/>
                    </a:lnTo>
                    <a:lnTo>
                      <a:pt x="136" y="154"/>
                    </a:lnTo>
                    <a:lnTo>
                      <a:pt x="78" y="174"/>
                    </a:lnTo>
                    <a:lnTo>
                      <a:pt x="39" y="193"/>
                    </a:lnTo>
                    <a:lnTo>
                      <a:pt x="1" y="251"/>
                    </a:lnTo>
                    <a:lnTo>
                      <a:pt x="1" y="309"/>
                    </a:lnTo>
                    <a:lnTo>
                      <a:pt x="1" y="366"/>
                    </a:lnTo>
                    <a:lnTo>
                      <a:pt x="39" y="405"/>
                    </a:lnTo>
                    <a:lnTo>
                      <a:pt x="78" y="444"/>
                    </a:lnTo>
                    <a:lnTo>
                      <a:pt x="155" y="444"/>
                    </a:lnTo>
                    <a:lnTo>
                      <a:pt x="193" y="482"/>
                    </a:lnTo>
                    <a:lnTo>
                      <a:pt x="271" y="598"/>
                    </a:lnTo>
                    <a:lnTo>
                      <a:pt x="367" y="868"/>
                    </a:lnTo>
                    <a:lnTo>
                      <a:pt x="483" y="1273"/>
                    </a:lnTo>
                    <a:lnTo>
                      <a:pt x="560" y="1543"/>
                    </a:lnTo>
                    <a:lnTo>
                      <a:pt x="676" y="1794"/>
                    </a:lnTo>
                    <a:lnTo>
                      <a:pt x="734" y="1929"/>
                    </a:lnTo>
                    <a:lnTo>
                      <a:pt x="811" y="2045"/>
                    </a:lnTo>
                    <a:lnTo>
                      <a:pt x="907" y="2160"/>
                    </a:lnTo>
                    <a:lnTo>
                      <a:pt x="1004" y="2276"/>
                    </a:lnTo>
                    <a:lnTo>
                      <a:pt x="1139" y="2372"/>
                    </a:lnTo>
                    <a:lnTo>
                      <a:pt x="1274" y="2469"/>
                    </a:lnTo>
                    <a:lnTo>
                      <a:pt x="1389" y="2527"/>
                    </a:lnTo>
                    <a:lnTo>
                      <a:pt x="1563" y="2623"/>
                    </a:lnTo>
                    <a:lnTo>
                      <a:pt x="1621" y="2662"/>
                    </a:lnTo>
                    <a:lnTo>
                      <a:pt x="1679" y="2739"/>
                    </a:lnTo>
                    <a:lnTo>
                      <a:pt x="1814" y="2913"/>
                    </a:lnTo>
                    <a:lnTo>
                      <a:pt x="1891" y="3086"/>
                    </a:lnTo>
                    <a:lnTo>
                      <a:pt x="1968" y="3279"/>
                    </a:lnTo>
                    <a:lnTo>
                      <a:pt x="2064" y="3472"/>
                    </a:lnTo>
                    <a:lnTo>
                      <a:pt x="2161" y="3665"/>
                    </a:lnTo>
                    <a:lnTo>
                      <a:pt x="2315" y="3896"/>
                    </a:lnTo>
                    <a:lnTo>
                      <a:pt x="2489" y="4070"/>
                    </a:lnTo>
                    <a:lnTo>
                      <a:pt x="2566" y="4147"/>
                    </a:lnTo>
                    <a:lnTo>
                      <a:pt x="2662" y="4205"/>
                    </a:lnTo>
                    <a:lnTo>
                      <a:pt x="2759" y="4263"/>
                    </a:lnTo>
                    <a:lnTo>
                      <a:pt x="2855" y="4282"/>
                    </a:lnTo>
                    <a:lnTo>
                      <a:pt x="2913" y="4301"/>
                    </a:lnTo>
                    <a:lnTo>
                      <a:pt x="3029" y="4301"/>
                    </a:lnTo>
                    <a:lnTo>
                      <a:pt x="3106" y="4282"/>
                    </a:lnTo>
                    <a:lnTo>
                      <a:pt x="3183" y="4224"/>
                    </a:lnTo>
                    <a:lnTo>
                      <a:pt x="3222" y="4147"/>
                    </a:lnTo>
                    <a:lnTo>
                      <a:pt x="3260" y="4031"/>
                    </a:lnTo>
                    <a:lnTo>
                      <a:pt x="3241" y="3896"/>
                    </a:lnTo>
                    <a:lnTo>
                      <a:pt x="3222" y="3742"/>
                    </a:lnTo>
                    <a:lnTo>
                      <a:pt x="3164" y="3588"/>
                    </a:lnTo>
                    <a:lnTo>
                      <a:pt x="3067" y="3260"/>
                    </a:lnTo>
                    <a:lnTo>
                      <a:pt x="2952" y="2893"/>
                    </a:lnTo>
                    <a:lnTo>
                      <a:pt x="2913" y="2720"/>
                    </a:lnTo>
                    <a:lnTo>
                      <a:pt x="2894" y="2527"/>
                    </a:lnTo>
                    <a:lnTo>
                      <a:pt x="2894" y="2392"/>
                    </a:lnTo>
                    <a:lnTo>
                      <a:pt x="2952" y="2276"/>
                    </a:lnTo>
                    <a:lnTo>
                      <a:pt x="3029" y="2180"/>
                    </a:lnTo>
                    <a:lnTo>
                      <a:pt x="3125" y="2122"/>
                    </a:lnTo>
                    <a:lnTo>
                      <a:pt x="3376" y="1987"/>
                    </a:lnTo>
                    <a:lnTo>
                      <a:pt x="3530" y="1929"/>
                    </a:lnTo>
                    <a:lnTo>
                      <a:pt x="3665" y="1852"/>
                    </a:lnTo>
                    <a:lnTo>
                      <a:pt x="3800" y="1755"/>
                    </a:lnTo>
                    <a:lnTo>
                      <a:pt x="3916" y="1640"/>
                    </a:lnTo>
                    <a:lnTo>
                      <a:pt x="3935" y="1620"/>
                    </a:lnTo>
                    <a:lnTo>
                      <a:pt x="4013" y="1543"/>
                    </a:lnTo>
                    <a:lnTo>
                      <a:pt x="4109" y="1505"/>
                    </a:lnTo>
                    <a:lnTo>
                      <a:pt x="4321" y="1466"/>
                    </a:lnTo>
                    <a:lnTo>
                      <a:pt x="4514" y="1427"/>
                    </a:lnTo>
                    <a:lnTo>
                      <a:pt x="4707" y="1427"/>
                    </a:lnTo>
                    <a:lnTo>
                      <a:pt x="4900" y="1408"/>
                    </a:lnTo>
                    <a:lnTo>
                      <a:pt x="5093" y="1427"/>
                    </a:lnTo>
                    <a:lnTo>
                      <a:pt x="5286" y="1466"/>
                    </a:lnTo>
                    <a:lnTo>
                      <a:pt x="5479" y="1505"/>
                    </a:lnTo>
                    <a:lnTo>
                      <a:pt x="5691" y="1562"/>
                    </a:lnTo>
                    <a:lnTo>
                      <a:pt x="5922" y="1640"/>
                    </a:lnTo>
                    <a:lnTo>
                      <a:pt x="6308" y="1755"/>
                    </a:lnTo>
                    <a:lnTo>
                      <a:pt x="6674" y="1871"/>
                    </a:lnTo>
                    <a:lnTo>
                      <a:pt x="6887" y="1910"/>
                    </a:lnTo>
                    <a:lnTo>
                      <a:pt x="7079" y="1929"/>
                    </a:lnTo>
                    <a:lnTo>
                      <a:pt x="7272" y="1929"/>
                    </a:lnTo>
                    <a:lnTo>
                      <a:pt x="7465" y="1910"/>
                    </a:lnTo>
                    <a:lnTo>
                      <a:pt x="7735" y="1871"/>
                    </a:lnTo>
                    <a:lnTo>
                      <a:pt x="7986" y="1794"/>
                    </a:lnTo>
                    <a:lnTo>
                      <a:pt x="8217" y="1697"/>
                    </a:lnTo>
                    <a:lnTo>
                      <a:pt x="8449" y="1601"/>
                    </a:lnTo>
                    <a:lnTo>
                      <a:pt x="8893" y="1427"/>
                    </a:lnTo>
                    <a:lnTo>
                      <a:pt x="9124" y="1350"/>
                    </a:lnTo>
                    <a:lnTo>
                      <a:pt x="9336" y="1312"/>
                    </a:lnTo>
                    <a:lnTo>
                      <a:pt x="9587" y="1312"/>
                    </a:lnTo>
                    <a:lnTo>
                      <a:pt x="9703" y="1331"/>
                    </a:lnTo>
                    <a:lnTo>
                      <a:pt x="9780" y="1369"/>
                    </a:lnTo>
                    <a:lnTo>
                      <a:pt x="9876" y="1408"/>
                    </a:lnTo>
                    <a:lnTo>
                      <a:pt x="9934" y="1485"/>
                    </a:lnTo>
                    <a:lnTo>
                      <a:pt x="10088" y="1620"/>
                    </a:lnTo>
                    <a:lnTo>
                      <a:pt x="10108" y="1659"/>
                    </a:lnTo>
                    <a:lnTo>
                      <a:pt x="10397" y="1948"/>
                    </a:lnTo>
                    <a:lnTo>
                      <a:pt x="10686" y="2180"/>
                    </a:lnTo>
                    <a:lnTo>
                      <a:pt x="10995" y="2372"/>
                    </a:lnTo>
                    <a:lnTo>
                      <a:pt x="11149" y="2450"/>
                    </a:lnTo>
                    <a:lnTo>
                      <a:pt x="11304" y="2508"/>
                    </a:lnTo>
                    <a:lnTo>
                      <a:pt x="11496" y="2565"/>
                    </a:lnTo>
                    <a:lnTo>
                      <a:pt x="11689" y="2604"/>
                    </a:lnTo>
                    <a:lnTo>
                      <a:pt x="12075" y="2604"/>
                    </a:lnTo>
                    <a:lnTo>
                      <a:pt x="12268" y="2585"/>
                    </a:lnTo>
                    <a:lnTo>
                      <a:pt x="12442" y="2527"/>
                    </a:lnTo>
                    <a:lnTo>
                      <a:pt x="12615" y="2469"/>
                    </a:lnTo>
                    <a:lnTo>
                      <a:pt x="12770" y="2372"/>
                    </a:lnTo>
                    <a:lnTo>
                      <a:pt x="12905" y="2276"/>
                    </a:lnTo>
                    <a:lnTo>
                      <a:pt x="13040" y="2160"/>
                    </a:lnTo>
                    <a:lnTo>
                      <a:pt x="13271" y="1910"/>
                    </a:lnTo>
                    <a:lnTo>
                      <a:pt x="13425" y="1736"/>
                    </a:lnTo>
                    <a:lnTo>
                      <a:pt x="13599" y="1582"/>
                    </a:lnTo>
                    <a:lnTo>
                      <a:pt x="13773" y="1447"/>
                    </a:lnTo>
                    <a:lnTo>
                      <a:pt x="13869" y="1408"/>
                    </a:lnTo>
                    <a:lnTo>
                      <a:pt x="13965" y="1369"/>
                    </a:lnTo>
                    <a:lnTo>
                      <a:pt x="14120" y="1369"/>
                    </a:lnTo>
                    <a:lnTo>
                      <a:pt x="14255" y="1408"/>
                    </a:lnTo>
                    <a:lnTo>
                      <a:pt x="14351" y="1447"/>
                    </a:lnTo>
                    <a:lnTo>
                      <a:pt x="14467" y="1485"/>
                    </a:lnTo>
                    <a:lnTo>
                      <a:pt x="14679" y="1505"/>
                    </a:lnTo>
                    <a:lnTo>
                      <a:pt x="14872" y="1505"/>
                    </a:lnTo>
                    <a:lnTo>
                      <a:pt x="15065" y="1485"/>
                    </a:lnTo>
                    <a:lnTo>
                      <a:pt x="15258" y="1466"/>
                    </a:lnTo>
                    <a:lnTo>
                      <a:pt x="15489" y="1427"/>
                    </a:lnTo>
                    <a:lnTo>
                      <a:pt x="15817" y="1408"/>
                    </a:lnTo>
                    <a:lnTo>
                      <a:pt x="16087" y="1408"/>
                    </a:lnTo>
                    <a:lnTo>
                      <a:pt x="16338" y="1466"/>
                    </a:lnTo>
                    <a:lnTo>
                      <a:pt x="16550" y="1543"/>
                    </a:lnTo>
                    <a:lnTo>
                      <a:pt x="16666" y="1620"/>
                    </a:lnTo>
                    <a:lnTo>
                      <a:pt x="16782" y="1697"/>
                    </a:lnTo>
                    <a:lnTo>
                      <a:pt x="17013" y="1890"/>
                    </a:lnTo>
                    <a:lnTo>
                      <a:pt x="17206" y="2045"/>
                    </a:lnTo>
                    <a:lnTo>
                      <a:pt x="17437" y="2218"/>
                    </a:lnTo>
                    <a:lnTo>
                      <a:pt x="17553" y="2276"/>
                    </a:lnTo>
                    <a:lnTo>
                      <a:pt x="17669" y="2334"/>
                    </a:lnTo>
                    <a:lnTo>
                      <a:pt x="17785" y="2353"/>
                    </a:lnTo>
                    <a:lnTo>
                      <a:pt x="17881" y="2372"/>
                    </a:lnTo>
                    <a:lnTo>
                      <a:pt x="17997" y="2392"/>
                    </a:lnTo>
                    <a:lnTo>
                      <a:pt x="18093" y="2372"/>
                    </a:lnTo>
                    <a:lnTo>
                      <a:pt x="18170" y="2353"/>
                    </a:lnTo>
                    <a:lnTo>
                      <a:pt x="18209" y="2295"/>
                    </a:lnTo>
                    <a:lnTo>
                      <a:pt x="18247" y="2180"/>
                    </a:lnTo>
                    <a:lnTo>
                      <a:pt x="18267" y="2083"/>
                    </a:lnTo>
                    <a:lnTo>
                      <a:pt x="18247" y="1890"/>
                    </a:lnTo>
                    <a:lnTo>
                      <a:pt x="18209" y="1697"/>
                    </a:lnTo>
                    <a:lnTo>
                      <a:pt x="18151" y="1524"/>
                    </a:lnTo>
                    <a:lnTo>
                      <a:pt x="18132" y="1447"/>
                    </a:lnTo>
                    <a:lnTo>
                      <a:pt x="18016" y="1138"/>
                    </a:lnTo>
                    <a:lnTo>
                      <a:pt x="17862" y="791"/>
                    </a:lnTo>
                    <a:lnTo>
                      <a:pt x="17785" y="617"/>
                    </a:lnTo>
                    <a:lnTo>
                      <a:pt x="17688" y="463"/>
                    </a:lnTo>
                    <a:lnTo>
                      <a:pt x="17572" y="328"/>
                    </a:lnTo>
                    <a:lnTo>
                      <a:pt x="17476" y="212"/>
                    </a:lnTo>
                    <a:lnTo>
                      <a:pt x="17360" y="135"/>
                    </a:lnTo>
                    <a:lnTo>
                      <a:pt x="17244" y="77"/>
                    </a:lnTo>
                    <a:lnTo>
                      <a:pt x="17129" y="39"/>
                    </a:lnTo>
                    <a:lnTo>
                      <a:pt x="16994" y="19"/>
                    </a:lnTo>
                    <a:lnTo>
                      <a:pt x="16743" y="0"/>
                    </a:lnTo>
                    <a:close/>
                  </a:path>
                </a:pathLst>
              </a:custGeom>
              <a:gradFill>
                <a:gsLst>
                  <a:gs pos="0">
                    <a:schemeClr val="lt1"/>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3"/>
              <p:cNvSpPr/>
              <p:nvPr/>
            </p:nvSpPr>
            <p:spPr>
              <a:xfrm>
                <a:off x="5052875" y="1673650"/>
                <a:ext cx="677550" cy="94075"/>
              </a:xfrm>
              <a:custGeom>
                <a:avLst/>
                <a:gdLst/>
                <a:ahLst/>
                <a:cxnLst/>
                <a:rect l="l" t="t" r="r" b="b"/>
                <a:pathLst>
                  <a:path w="27102" h="3763" extrusionOk="0">
                    <a:moveTo>
                      <a:pt x="830" y="1"/>
                    </a:moveTo>
                    <a:lnTo>
                      <a:pt x="695" y="20"/>
                    </a:lnTo>
                    <a:lnTo>
                      <a:pt x="560" y="59"/>
                    </a:lnTo>
                    <a:lnTo>
                      <a:pt x="444" y="97"/>
                    </a:lnTo>
                    <a:lnTo>
                      <a:pt x="367" y="155"/>
                    </a:lnTo>
                    <a:lnTo>
                      <a:pt x="290" y="213"/>
                    </a:lnTo>
                    <a:lnTo>
                      <a:pt x="174" y="329"/>
                    </a:lnTo>
                    <a:lnTo>
                      <a:pt x="117" y="425"/>
                    </a:lnTo>
                    <a:lnTo>
                      <a:pt x="59" y="522"/>
                    </a:lnTo>
                    <a:lnTo>
                      <a:pt x="20" y="637"/>
                    </a:lnTo>
                    <a:lnTo>
                      <a:pt x="1" y="753"/>
                    </a:lnTo>
                    <a:lnTo>
                      <a:pt x="1" y="888"/>
                    </a:lnTo>
                    <a:lnTo>
                      <a:pt x="1" y="1004"/>
                    </a:lnTo>
                    <a:lnTo>
                      <a:pt x="39" y="1274"/>
                    </a:lnTo>
                    <a:lnTo>
                      <a:pt x="78" y="1390"/>
                    </a:lnTo>
                    <a:lnTo>
                      <a:pt x="117" y="1467"/>
                    </a:lnTo>
                    <a:lnTo>
                      <a:pt x="155" y="1563"/>
                    </a:lnTo>
                    <a:lnTo>
                      <a:pt x="213" y="1640"/>
                    </a:lnTo>
                    <a:lnTo>
                      <a:pt x="290" y="1698"/>
                    </a:lnTo>
                    <a:lnTo>
                      <a:pt x="367" y="1756"/>
                    </a:lnTo>
                    <a:lnTo>
                      <a:pt x="444" y="1795"/>
                    </a:lnTo>
                    <a:lnTo>
                      <a:pt x="522" y="1833"/>
                    </a:lnTo>
                    <a:lnTo>
                      <a:pt x="734" y="1833"/>
                    </a:lnTo>
                    <a:lnTo>
                      <a:pt x="946" y="1814"/>
                    </a:lnTo>
                    <a:lnTo>
                      <a:pt x="1081" y="1775"/>
                    </a:lnTo>
                    <a:lnTo>
                      <a:pt x="1332" y="1775"/>
                    </a:lnTo>
                    <a:lnTo>
                      <a:pt x="1582" y="1833"/>
                    </a:lnTo>
                    <a:lnTo>
                      <a:pt x="1814" y="1910"/>
                    </a:lnTo>
                    <a:lnTo>
                      <a:pt x="2065" y="2026"/>
                    </a:lnTo>
                    <a:lnTo>
                      <a:pt x="2296" y="2123"/>
                    </a:lnTo>
                    <a:lnTo>
                      <a:pt x="2528" y="2200"/>
                    </a:lnTo>
                    <a:lnTo>
                      <a:pt x="2759" y="2258"/>
                    </a:lnTo>
                    <a:lnTo>
                      <a:pt x="2991" y="2296"/>
                    </a:lnTo>
                    <a:lnTo>
                      <a:pt x="3145" y="2296"/>
                    </a:lnTo>
                    <a:lnTo>
                      <a:pt x="3299" y="2277"/>
                    </a:lnTo>
                    <a:lnTo>
                      <a:pt x="3588" y="2219"/>
                    </a:lnTo>
                    <a:lnTo>
                      <a:pt x="3878" y="2142"/>
                    </a:lnTo>
                    <a:lnTo>
                      <a:pt x="4148" y="2026"/>
                    </a:lnTo>
                    <a:lnTo>
                      <a:pt x="4399" y="1930"/>
                    </a:lnTo>
                    <a:lnTo>
                      <a:pt x="4630" y="1852"/>
                    </a:lnTo>
                    <a:lnTo>
                      <a:pt x="4881" y="1795"/>
                    </a:lnTo>
                    <a:lnTo>
                      <a:pt x="5112" y="1775"/>
                    </a:lnTo>
                    <a:lnTo>
                      <a:pt x="5247" y="1775"/>
                    </a:lnTo>
                    <a:lnTo>
                      <a:pt x="5382" y="1795"/>
                    </a:lnTo>
                    <a:lnTo>
                      <a:pt x="5498" y="1833"/>
                    </a:lnTo>
                    <a:lnTo>
                      <a:pt x="5633" y="1872"/>
                    </a:lnTo>
                    <a:lnTo>
                      <a:pt x="5749" y="1949"/>
                    </a:lnTo>
                    <a:lnTo>
                      <a:pt x="5865" y="2007"/>
                    </a:lnTo>
                    <a:lnTo>
                      <a:pt x="5980" y="2084"/>
                    </a:lnTo>
                    <a:lnTo>
                      <a:pt x="6077" y="2180"/>
                    </a:lnTo>
                    <a:lnTo>
                      <a:pt x="6096" y="2219"/>
                    </a:lnTo>
                    <a:lnTo>
                      <a:pt x="6212" y="2315"/>
                    </a:lnTo>
                    <a:lnTo>
                      <a:pt x="6270" y="2373"/>
                    </a:lnTo>
                    <a:lnTo>
                      <a:pt x="6327" y="2412"/>
                    </a:lnTo>
                    <a:lnTo>
                      <a:pt x="6443" y="2450"/>
                    </a:lnTo>
                    <a:lnTo>
                      <a:pt x="6732" y="2450"/>
                    </a:lnTo>
                    <a:lnTo>
                      <a:pt x="7157" y="2412"/>
                    </a:lnTo>
                    <a:lnTo>
                      <a:pt x="7388" y="2393"/>
                    </a:lnTo>
                    <a:lnTo>
                      <a:pt x="7620" y="2412"/>
                    </a:lnTo>
                    <a:lnTo>
                      <a:pt x="7851" y="2431"/>
                    </a:lnTo>
                    <a:lnTo>
                      <a:pt x="8083" y="2470"/>
                    </a:lnTo>
                    <a:lnTo>
                      <a:pt x="8314" y="2547"/>
                    </a:lnTo>
                    <a:lnTo>
                      <a:pt x="8526" y="2643"/>
                    </a:lnTo>
                    <a:lnTo>
                      <a:pt x="8681" y="2740"/>
                    </a:lnTo>
                    <a:lnTo>
                      <a:pt x="8874" y="2836"/>
                    </a:lnTo>
                    <a:lnTo>
                      <a:pt x="9066" y="2933"/>
                    </a:lnTo>
                    <a:lnTo>
                      <a:pt x="9221" y="2952"/>
                    </a:lnTo>
                    <a:lnTo>
                      <a:pt x="9375" y="2952"/>
                    </a:lnTo>
                    <a:lnTo>
                      <a:pt x="9510" y="2933"/>
                    </a:lnTo>
                    <a:lnTo>
                      <a:pt x="9645" y="2875"/>
                    </a:lnTo>
                    <a:lnTo>
                      <a:pt x="9857" y="3010"/>
                    </a:lnTo>
                    <a:lnTo>
                      <a:pt x="10089" y="3126"/>
                    </a:lnTo>
                    <a:lnTo>
                      <a:pt x="10339" y="3203"/>
                    </a:lnTo>
                    <a:lnTo>
                      <a:pt x="10609" y="3241"/>
                    </a:lnTo>
                    <a:lnTo>
                      <a:pt x="10880" y="3261"/>
                    </a:lnTo>
                    <a:lnTo>
                      <a:pt x="11150" y="3241"/>
                    </a:lnTo>
                    <a:lnTo>
                      <a:pt x="11400" y="3183"/>
                    </a:lnTo>
                    <a:lnTo>
                      <a:pt x="11632" y="3087"/>
                    </a:lnTo>
                    <a:lnTo>
                      <a:pt x="11844" y="2971"/>
                    </a:lnTo>
                    <a:lnTo>
                      <a:pt x="12037" y="2836"/>
                    </a:lnTo>
                    <a:lnTo>
                      <a:pt x="12230" y="2701"/>
                    </a:lnTo>
                    <a:lnTo>
                      <a:pt x="12423" y="2585"/>
                    </a:lnTo>
                    <a:lnTo>
                      <a:pt x="12538" y="2547"/>
                    </a:lnTo>
                    <a:lnTo>
                      <a:pt x="12635" y="2528"/>
                    </a:lnTo>
                    <a:lnTo>
                      <a:pt x="12731" y="2508"/>
                    </a:lnTo>
                    <a:lnTo>
                      <a:pt x="12847" y="2508"/>
                    </a:lnTo>
                    <a:lnTo>
                      <a:pt x="12963" y="2528"/>
                    </a:lnTo>
                    <a:lnTo>
                      <a:pt x="13059" y="2566"/>
                    </a:lnTo>
                    <a:lnTo>
                      <a:pt x="13175" y="2624"/>
                    </a:lnTo>
                    <a:lnTo>
                      <a:pt x="13271" y="2682"/>
                    </a:lnTo>
                    <a:lnTo>
                      <a:pt x="13445" y="2855"/>
                    </a:lnTo>
                    <a:lnTo>
                      <a:pt x="13638" y="3048"/>
                    </a:lnTo>
                    <a:lnTo>
                      <a:pt x="13888" y="3299"/>
                    </a:lnTo>
                    <a:lnTo>
                      <a:pt x="14024" y="3434"/>
                    </a:lnTo>
                    <a:lnTo>
                      <a:pt x="14178" y="3531"/>
                    </a:lnTo>
                    <a:lnTo>
                      <a:pt x="14371" y="3627"/>
                    </a:lnTo>
                    <a:lnTo>
                      <a:pt x="14564" y="3704"/>
                    </a:lnTo>
                    <a:lnTo>
                      <a:pt x="14795" y="3743"/>
                    </a:lnTo>
                    <a:lnTo>
                      <a:pt x="15007" y="3762"/>
                    </a:lnTo>
                    <a:lnTo>
                      <a:pt x="15162" y="3762"/>
                    </a:lnTo>
                    <a:lnTo>
                      <a:pt x="15335" y="3743"/>
                    </a:lnTo>
                    <a:lnTo>
                      <a:pt x="15489" y="3704"/>
                    </a:lnTo>
                    <a:lnTo>
                      <a:pt x="15644" y="3646"/>
                    </a:lnTo>
                    <a:lnTo>
                      <a:pt x="15798" y="3588"/>
                    </a:lnTo>
                    <a:lnTo>
                      <a:pt x="15952" y="3531"/>
                    </a:lnTo>
                    <a:lnTo>
                      <a:pt x="16242" y="3338"/>
                    </a:lnTo>
                    <a:lnTo>
                      <a:pt x="16550" y="3106"/>
                    </a:lnTo>
                    <a:lnTo>
                      <a:pt x="16840" y="2817"/>
                    </a:lnTo>
                    <a:lnTo>
                      <a:pt x="16859" y="2778"/>
                    </a:lnTo>
                    <a:lnTo>
                      <a:pt x="17013" y="2624"/>
                    </a:lnTo>
                    <a:lnTo>
                      <a:pt x="17071" y="2566"/>
                    </a:lnTo>
                    <a:lnTo>
                      <a:pt x="17148" y="2528"/>
                    </a:lnTo>
                    <a:lnTo>
                      <a:pt x="17245" y="2489"/>
                    </a:lnTo>
                    <a:lnTo>
                      <a:pt x="17360" y="2470"/>
                    </a:lnTo>
                    <a:lnTo>
                      <a:pt x="17476" y="2450"/>
                    </a:lnTo>
                    <a:lnTo>
                      <a:pt x="17592" y="2470"/>
                    </a:lnTo>
                    <a:lnTo>
                      <a:pt x="17823" y="2508"/>
                    </a:lnTo>
                    <a:lnTo>
                      <a:pt x="18055" y="2585"/>
                    </a:lnTo>
                    <a:lnTo>
                      <a:pt x="18498" y="2759"/>
                    </a:lnTo>
                    <a:lnTo>
                      <a:pt x="18730" y="2855"/>
                    </a:lnTo>
                    <a:lnTo>
                      <a:pt x="18961" y="2952"/>
                    </a:lnTo>
                    <a:lnTo>
                      <a:pt x="19212" y="3029"/>
                    </a:lnTo>
                    <a:lnTo>
                      <a:pt x="19463" y="3068"/>
                    </a:lnTo>
                    <a:lnTo>
                      <a:pt x="19675" y="3087"/>
                    </a:lnTo>
                    <a:lnTo>
                      <a:pt x="19868" y="3087"/>
                    </a:lnTo>
                    <a:lnTo>
                      <a:pt x="20061" y="3048"/>
                    </a:lnTo>
                    <a:lnTo>
                      <a:pt x="20254" y="3029"/>
                    </a:lnTo>
                    <a:lnTo>
                      <a:pt x="20639" y="2913"/>
                    </a:lnTo>
                    <a:lnTo>
                      <a:pt x="21025" y="2798"/>
                    </a:lnTo>
                    <a:lnTo>
                      <a:pt x="21257" y="2720"/>
                    </a:lnTo>
                    <a:lnTo>
                      <a:pt x="21642" y="2605"/>
                    </a:lnTo>
                    <a:lnTo>
                      <a:pt x="22009" y="2528"/>
                    </a:lnTo>
                    <a:lnTo>
                      <a:pt x="22375" y="2470"/>
                    </a:lnTo>
                    <a:lnTo>
                      <a:pt x="22703" y="2450"/>
                    </a:lnTo>
                    <a:lnTo>
                      <a:pt x="23012" y="2450"/>
                    </a:lnTo>
                    <a:lnTo>
                      <a:pt x="23301" y="2508"/>
                    </a:lnTo>
                    <a:lnTo>
                      <a:pt x="23571" y="2566"/>
                    </a:lnTo>
                    <a:lnTo>
                      <a:pt x="23822" y="2682"/>
                    </a:lnTo>
                    <a:lnTo>
                      <a:pt x="24053" y="2798"/>
                    </a:lnTo>
                    <a:lnTo>
                      <a:pt x="24285" y="2952"/>
                    </a:lnTo>
                    <a:lnTo>
                      <a:pt x="24497" y="3087"/>
                    </a:lnTo>
                    <a:lnTo>
                      <a:pt x="24748" y="3222"/>
                    </a:lnTo>
                    <a:lnTo>
                      <a:pt x="24979" y="3318"/>
                    </a:lnTo>
                    <a:lnTo>
                      <a:pt x="25211" y="3357"/>
                    </a:lnTo>
                    <a:lnTo>
                      <a:pt x="25442" y="3357"/>
                    </a:lnTo>
                    <a:lnTo>
                      <a:pt x="25693" y="3318"/>
                    </a:lnTo>
                    <a:lnTo>
                      <a:pt x="25944" y="3241"/>
                    </a:lnTo>
                    <a:lnTo>
                      <a:pt x="26214" y="3126"/>
                    </a:lnTo>
                    <a:lnTo>
                      <a:pt x="26465" y="2971"/>
                    </a:lnTo>
                    <a:lnTo>
                      <a:pt x="26735" y="2759"/>
                    </a:lnTo>
                    <a:lnTo>
                      <a:pt x="26831" y="2663"/>
                    </a:lnTo>
                    <a:lnTo>
                      <a:pt x="26908" y="2566"/>
                    </a:lnTo>
                    <a:lnTo>
                      <a:pt x="26985" y="2431"/>
                    </a:lnTo>
                    <a:lnTo>
                      <a:pt x="27043" y="2296"/>
                    </a:lnTo>
                    <a:lnTo>
                      <a:pt x="27082" y="2161"/>
                    </a:lnTo>
                    <a:lnTo>
                      <a:pt x="27101" y="2026"/>
                    </a:lnTo>
                    <a:lnTo>
                      <a:pt x="27082" y="1891"/>
                    </a:lnTo>
                    <a:lnTo>
                      <a:pt x="27062" y="1756"/>
                    </a:lnTo>
                    <a:lnTo>
                      <a:pt x="27005" y="1602"/>
                    </a:lnTo>
                    <a:lnTo>
                      <a:pt x="26908" y="1486"/>
                    </a:lnTo>
                    <a:lnTo>
                      <a:pt x="26812" y="1390"/>
                    </a:lnTo>
                    <a:lnTo>
                      <a:pt x="26696" y="1351"/>
                    </a:lnTo>
                    <a:lnTo>
                      <a:pt x="26580" y="1312"/>
                    </a:lnTo>
                    <a:lnTo>
                      <a:pt x="26445" y="1293"/>
                    </a:lnTo>
                    <a:lnTo>
                      <a:pt x="26098" y="1293"/>
                    </a:lnTo>
                    <a:lnTo>
                      <a:pt x="22896" y="1274"/>
                    </a:lnTo>
                    <a:lnTo>
                      <a:pt x="16570" y="1235"/>
                    </a:lnTo>
                    <a:lnTo>
                      <a:pt x="10687" y="1177"/>
                    </a:lnTo>
                    <a:lnTo>
                      <a:pt x="9221" y="1177"/>
                    </a:lnTo>
                    <a:lnTo>
                      <a:pt x="8874" y="1158"/>
                    </a:lnTo>
                    <a:lnTo>
                      <a:pt x="8526" y="1120"/>
                    </a:lnTo>
                    <a:lnTo>
                      <a:pt x="8198" y="1062"/>
                    </a:lnTo>
                    <a:lnTo>
                      <a:pt x="7543" y="927"/>
                    </a:lnTo>
                    <a:lnTo>
                      <a:pt x="6790" y="772"/>
                    </a:lnTo>
                    <a:lnTo>
                      <a:pt x="6231" y="676"/>
                    </a:lnTo>
                    <a:lnTo>
                      <a:pt x="5652" y="618"/>
                    </a:lnTo>
                    <a:lnTo>
                      <a:pt x="5074" y="560"/>
                    </a:lnTo>
                    <a:lnTo>
                      <a:pt x="4495" y="541"/>
                    </a:lnTo>
                    <a:lnTo>
                      <a:pt x="3550" y="541"/>
                    </a:lnTo>
                    <a:lnTo>
                      <a:pt x="3068" y="502"/>
                    </a:lnTo>
                    <a:lnTo>
                      <a:pt x="2817" y="483"/>
                    </a:lnTo>
                    <a:lnTo>
                      <a:pt x="2566" y="444"/>
                    </a:lnTo>
                    <a:lnTo>
                      <a:pt x="2335" y="406"/>
                    </a:lnTo>
                    <a:lnTo>
                      <a:pt x="2103" y="348"/>
                    </a:lnTo>
                    <a:lnTo>
                      <a:pt x="1775" y="232"/>
                    </a:lnTo>
                    <a:lnTo>
                      <a:pt x="1409" y="97"/>
                    </a:lnTo>
                    <a:lnTo>
                      <a:pt x="1197" y="39"/>
                    </a:lnTo>
                    <a:lnTo>
                      <a:pt x="1004" y="20"/>
                    </a:lnTo>
                    <a:lnTo>
                      <a:pt x="830" y="1"/>
                    </a:lnTo>
                    <a:close/>
                  </a:path>
                </a:pathLst>
              </a:custGeom>
              <a:gradFill>
                <a:gsLst>
                  <a:gs pos="0">
                    <a:schemeClr val="lt1"/>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3"/>
              <p:cNvSpPr/>
              <p:nvPr/>
            </p:nvSpPr>
            <p:spPr>
              <a:xfrm>
                <a:off x="5496525" y="1485600"/>
                <a:ext cx="66075" cy="109000"/>
              </a:xfrm>
              <a:custGeom>
                <a:avLst/>
                <a:gdLst/>
                <a:ahLst/>
                <a:cxnLst/>
                <a:rect l="l" t="t" r="r" b="b"/>
                <a:pathLst>
                  <a:path w="2643" h="4360" extrusionOk="0">
                    <a:moveTo>
                      <a:pt x="193" y="0"/>
                    </a:moveTo>
                    <a:lnTo>
                      <a:pt x="116" y="20"/>
                    </a:lnTo>
                    <a:lnTo>
                      <a:pt x="58" y="58"/>
                    </a:lnTo>
                    <a:lnTo>
                      <a:pt x="0" y="116"/>
                    </a:lnTo>
                    <a:lnTo>
                      <a:pt x="0" y="193"/>
                    </a:lnTo>
                    <a:lnTo>
                      <a:pt x="0" y="4167"/>
                    </a:lnTo>
                    <a:lnTo>
                      <a:pt x="0" y="4244"/>
                    </a:lnTo>
                    <a:lnTo>
                      <a:pt x="58" y="4302"/>
                    </a:lnTo>
                    <a:lnTo>
                      <a:pt x="116" y="4340"/>
                    </a:lnTo>
                    <a:lnTo>
                      <a:pt x="193" y="4359"/>
                    </a:lnTo>
                    <a:lnTo>
                      <a:pt x="2450" y="4359"/>
                    </a:lnTo>
                    <a:lnTo>
                      <a:pt x="2527" y="4340"/>
                    </a:lnTo>
                    <a:lnTo>
                      <a:pt x="2585" y="4302"/>
                    </a:lnTo>
                    <a:lnTo>
                      <a:pt x="2623" y="4244"/>
                    </a:lnTo>
                    <a:lnTo>
                      <a:pt x="2643" y="4167"/>
                    </a:lnTo>
                    <a:lnTo>
                      <a:pt x="2643" y="193"/>
                    </a:lnTo>
                    <a:lnTo>
                      <a:pt x="2623" y="116"/>
                    </a:lnTo>
                    <a:lnTo>
                      <a:pt x="2585" y="58"/>
                    </a:lnTo>
                    <a:lnTo>
                      <a:pt x="2527" y="20"/>
                    </a:lnTo>
                    <a:lnTo>
                      <a:pt x="2450" y="0"/>
                    </a:lnTo>
                    <a:close/>
                  </a:path>
                </a:pathLst>
              </a:custGeom>
              <a:gradFill>
                <a:gsLst>
                  <a:gs pos="0">
                    <a:srgbClr val="595959"/>
                  </a:gs>
                  <a:gs pos="100000">
                    <a:srgbClr val="181818"/>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3"/>
              <p:cNvSpPr/>
              <p:nvPr/>
            </p:nvSpPr>
            <p:spPr>
              <a:xfrm>
                <a:off x="5349450" y="1787450"/>
                <a:ext cx="40525" cy="63675"/>
              </a:xfrm>
              <a:custGeom>
                <a:avLst/>
                <a:gdLst/>
                <a:ahLst/>
                <a:cxnLst/>
                <a:rect l="l" t="t" r="r" b="b"/>
                <a:pathLst>
                  <a:path w="1621" h="2547" extrusionOk="0">
                    <a:moveTo>
                      <a:pt x="1601" y="1"/>
                    </a:moveTo>
                    <a:lnTo>
                      <a:pt x="0" y="20"/>
                    </a:lnTo>
                    <a:lnTo>
                      <a:pt x="19" y="2547"/>
                    </a:lnTo>
                    <a:lnTo>
                      <a:pt x="1620" y="2528"/>
                    </a:lnTo>
                    <a:lnTo>
                      <a:pt x="1601" y="1"/>
                    </a:lnTo>
                    <a:close/>
                  </a:path>
                </a:pathLst>
              </a:custGeom>
              <a:gradFill>
                <a:gsLst>
                  <a:gs pos="0">
                    <a:srgbClr val="BBD4EC"/>
                  </a:gs>
                  <a:gs pos="100000">
                    <a:srgbClr val="5B94C8"/>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3"/>
              <p:cNvSpPr/>
              <p:nvPr/>
            </p:nvSpPr>
            <p:spPr>
              <a:xfrm>
                <a:off x="5433825" y="1786975"/>
                <a:ext cx="40525" cy="63200"/>
              </a:xfrm>
              <a:custGeom>
                <a:avLst/>
                <a:gdLst/>
                <a:ahLst/>
                <a:cxnLst/>
                <a:rect l="l" t="t" r="r" b="b"/>
                <a:pathLst>
                  <a:path w="1621" h="2528" extrusionOk="0">
                    <a:moveTo>
                      <a:pt x="1" y="1"/>
                    </a:moveTo>
                    <a:lnTo>
                      <a:pt x="20" y="2527"/>
                    </a:lnTo>
                    <a:lnTo>
                      <a:pt x="1621" y="2527"/>
                    </a:lnTo>
                    <a:lnTo>
                      <a:pt x="1602" y="1"/>
                    </a:lnTo>
                    <a:close/>
                  </a:path>
                </a:pathLst>
              </a:custGeom>
              <a:gradFill>
                <a:gsLst>
                  <a:gs pos="0">
                    <a:srgbClr val="BBD4EC"/>
                  </a:gs>
                  <a:gs pos="100000">
                    <a:srgbClr val="5B94C8"/>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3"/>
              <p:cNvSpPr/>
              <p:nvPr/>
            </p:nvSpPr>
            <p:spPr>
              <a:xfrm>
                <a:off x="5518225" y="1786025"/>
                <a:ext cx="40525" cy="63675"/>
              </a:xfrm>
              <a:custGeom>
                <a:avLst/>
                <a:gdLst/>
                <a:ahLst/>
                <a:cxnLst/>
                <a:rect l="l" t="t" r="r" b="b"/>
                <a:pathLst>
                  <a:path w="1621" h="2547" extrusionOk="0">
                    <a:moveTo>
                      <a:pt x="1601" y="0"/>
                    </a:moveTo>
                    <a:lnTo>
                      <a:pt x="0" y="19"/>
                    </a:lnTo>
                    <a:lnTo>
                      <a:pt x="19" y="2546"/>
                    </a:lnTo>
                    <a:lnTo>
                      <a:pt x="1620" y="2527"/>
                    </a:lnTo>
                    <a:lnTo>
                      <a:pt x="1601" y="0"/>
                    </a:lnTo>
                    <a:close/>
                  </a:path>
                </a:pathLst>
              </a:custGeom>
              <a:gradFill>
                <a:gsLst>
                  <a:gs pos="0">
                    <a:srgbClr val="BBD4EC"/>
                  </a:gs>
                  <a:gs pos="100000">
                    <a:srgbClr val="5B94C8"/>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3"/>
              <p:cNvSpPr/>
              <p:nvPr/>
            </p:nvSpPr>
            <p:spPr>
              <a:xfrm>
                <a:off x="5602600" y="1785525"/>
                <a:ext cx="40525" cy="63675"/>
              </a:xfrm>
              <a:custGeom>
                <a:avLst/>
                <a:gdLst/>
                <a:ahLst/>
                <a:cxnLst/>
                <a:rect l="l" t="t" r="r" b="b"/>
                <a:pathLst>
                  <a:path w="1621" h="2547" extrusionOk="0">
                    <a:moveTo>
                      <a:pt x="1" y="1"/>
                    </a:moveTo>
                    <a:lnTo>
                      <a:pt x="20" y="2547"/>
                    </a:lnTo>
                    <a:lnTo>
                      <a:pt x="1621" y="2528"/>
                    </a:lnTo>
                    <a:lnTo>
                      <a:pt x="1602" y="1"/>
                    </a:lnTo>
                    <a:close/>
                  </a:path>
                </a:pathLst>
              </a:custGeom>
              <a:gradFill>
                <a:gsLst>
                  <a:gs pos="0">
                    <a:srgbClr val="BBD4EC"/>
                  </a:gs>
                  <a:gs pos="100000">
                    <a:srgbClr val="5B94C8"/>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3"/>
              <p:cNvSpPr/>
              <p:nvPr/>
            </p:nvSpPr>
            <p:spPr>
              <a:xfrm>
                <a:off x="5666725" y="1338525"/>
                <a:ext cx="61275" cy="38600"/>
              </a:xfrm>
              <a:custGeom>
                <a:avLst/>
                <a:gdLst/>
                <a:ahLst/>
                <a:cxnLst/>
                <a:rect l="l" t="t" r="r" b="b"/>
                <a:pathLst>
                  <a:path w="2451" h="1544" extrusionOk="0">
                    <a:moveTo>
                      <a:pt x="1756" y="0"/>
                    </a:moveTo>
                    <a:lnTo>
                      <a:pt x="1583" y="20"/>
                    </a:lnTo>
                    <a:lnTo>
                      <a:pt x="1390" y="39"/>
                    </a:lnTo>
                    <a:lnTo>
                      <a:pt x="1197" y="97"/>
                    </a:lnTo>
                    <a:lnTo>
                      <a:pt x="1023" y="155"/>
                    </a:lnTo>
                    <a:lnTo>
                      <a:pt x="676" y="290"/>
                    </a:lnTo>
                    <a:lnTo>
                      <a:pt x="387" y="386"/>
                    </a:lnTo>
                    <a:lnTo>
                      <a:pt x="232" y="444"/>
                    </a:lnTo>
                    <a:lnTo>
                      <a:pt x="117" y="540"/>
                    </a:lnTo>
                    <a:lnTo>
                      <a:pt x="59" y="579"/>
                    </a:lnTo>
                    <a:lnTo>
                      <a:pt x="20" y="637"/>
                    </a:lnTo>
                    <a:lnTo>
                      <a:pt x="1" y="714"/>
                    </a:lnTo>
                    <a:lnTo>
                      <a:pt x="1" y="791"/>
                    </a:lnTo>
                    <a:lnTo>
                      <a:pt x="1" y="849"/>
                    </a:lnTo>
                    <a:lnTo>
                      <a:pt x="40" y="907"/>
                    </a:lnTo>
                    <a:lnTo>
                      <a:pt x="117" y="1003"/>
                    </a:lnTo>
                    <a:lnTo>
                      <a:pt x="213" y="1080"/>
                    </a:lnTo>
                    <a:lnTo>
                      <a:pt x="348" y="1138"/>
                    </a:lnTo>
                    <a:lnTo>
                      <a:pt x="811" y="1350"/>
                    </a:lnTo>
                    <a:lnTo>
                      <a:pt x="985" y="1428"/>
                    </a:lnTo>
                    <a:lnTo>
                      <a:pt x="1158" y="1486"/>
                    </a:lnTo>
                    <a:lnTo>
                      <a:pt x="1332" y="1524"/>
                    </a:lnTo>
                    <a:lnTo>
                      <a:pt x="1505" y="1543"/>
                    </a:lnTo>
                    <a:lnTo>
                      <a:pt x="1544" y="1543"/>
                    </a:lnTo>
                    <a:lnTo>
                      <a:pt x="1737" y="1505"/>
                    </a:lnTo>
                    <a:lnTo>
                      <a:pt x="1891" y="1447"/>
                    </a:lnTo>
                    <a:lnTo>
                      <a:pt x="2046" y="1350"/>
                    </a:lnTo>
                    <a:lnTo>
                      <a:pt x="2181" y="1235"/>
                    </a:lnTo>
                    <a:lnTo>
                      <a:pt x="2296" y="1080"/>
                    </a:lnTo>
                    <a:lnTo>
                      <a:pt x="2373" y="926"/>
                    </a:lnTo>
                    <a:lnTo>
                      <a:pt x="2431" y="753"/>
                    </a:lnTo>
                    <a:lnTo>
                      <a:pt x="2451" y="579"/>
                    </a:lnTo>
                    <a:lnTo>
                      <a:pt x="2431" y="444"/>
                    </a:lnTo>
                    <a:lnTo>
                      <a:pt x="2393" y="328"/>
                    </a:lnTo>
                    <a:lnTo>
                      <a:pt x="2335" y="251"/>
                    </a:lnTo>
                    <a:lnTo>
                      <a:pt x="2277" y="174"/>
                    </a:lnTo>
                    <a:lnTo>
                      <a:pt x="2200" y="116"/>
                    </a:lnTo>
                    <a:lnTo>
                      <a:pt x="2123" y="77"/>
                    </a:lnTo>
                    <a:lnTo>
                      <a:pt x="2046" y="39"/>
                    </a:lnTo>
                    <a:lnTo>
                      <a:pt x="1949" y="20"/>
                    </a:lnTo>
                    <a:lnTo>
                      <a:pt x="1756" y="0"/>
                    </a:lnTo>
                    <a:close/>
                  </a:path>
                </a:pathLst>
              </a:custGeom>
              <a:gradFill>
                <a:gsLst>
                  <a:gs pos="0">
                    <a:schemeClr val="lt1"/>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3"/>
              <p:cNvSpPr/>
              <p:nvPr/>
            </p:nvSpPr>
            <p:spPr>
              <a:xfrm>
                <a:off x="5666725" y="1338525"/>
                <a:ext cx="61275" cy="38600"/>
              </a:xfrm>
              <a:custGeom>
                <a:avLst/>
                <a:gdLst/>
                <a:ahLst/>
                <a:cxnLst/>
                <a:rect l="l" t="t" r="r" b="b"/>
                <a:pathLst>
                  <a:path w="2451" h="1544" fill="none" extrusionOk="0">
                    <a:moveTo>
                      <a:pt x="1756" y="0"/>
                    </a:moveTo>
                    <a:lnTo>
                      <a:pt x="1756" y="0"/>
                    </a:lnTo>
                    <a:lnTo>
                      <a:pt x="1583" y="20"/>
                    </a:lnTo>
                    <a:lnTo>
                      <a:pt x="1390" y="39"/>
                    </a:lnTo>
                    <a:lnTo>
                      <a:pt x="1197" y="97"/>
                    </a:lnTo>
                    <a:lnTo>
                      <a:pt x="1023" y="155"/>
                    </a:lnTo>
                    <a:lnTo>
                      <a:pt x="676" y="290"/>
                    </a:lnTo>
                    <a:lnTo>
                      <a:pt x="387" y="386"/>
                    </a:lnTo>
                    <a:lnTo>
                      <a:pt x="387" y="386"/>
                    </a:lnTo>
                    <a:lnTo>
                      <a:pt x="232" y="444"/>
                    </a:lnTo>
                    <a:lnTo>
                      <a:pt x="117" y="540"/>
                    </a:lnTo>
                    <a:lnTo>
                      <a:pt x="59" y="579"/>
                    </a:lnTo>
                    <a:lnTo>
                      <a:pt x="20" y="637"/>
                    </a:lnTo>
                    <a:lnTo>
                      <a:pt x="1" y="714"/>
                    </a:lnTo>
                    <a:lnTo>
                      <a:pt x="1" y="791"/>
                    </a:lnTo>
                    <a:lnTo>
                      <a:pt x="1" y="791"/>
                    </a:lnTo>
                    <a:lnTo>
                      <a:pt x="1" y="849"/>
                    </a:lnTo>
                    <a:lnTo>
                      <a:pt x="40" y="907"/>
                    </a:lnTo>
                    <a:lnTo>
                      <a:pt x="117" y="1003"/>
                    </a:lnTo>
                    <a:lnTo>
                      <a:pt x="213" y="1080"/>
                    </a:lnTo>
                    <a:lnTo>
                      <a:pt x="348" y="1138"/>
                    </a:lnTo>
                    <a:lnTo>
                      <a:pt x="348" y="1138"/>
                    </a:lnTo>
                    <a:lnTo>
                      <a:pt x="811" y="1350"/>
                    </a:lnTo>
                    <a:lnTo>
                      <a:pt x="811" y="1350"/>
                    </a:lnTo>
                    <a:lnTo>
                      <a:pt x="985" y="1428"/>
                    </a:lnTo>
                    <a:lnTo>
                      <a:pt x="1158" y="1486"/>
                    </a:lnTo>
                    <a:lnTo>
                      <a:pt x="1332" y="1524"/>
                    </a:lnTo>
                    <a:lnTo>
                      <a:pt x="1505" y="1543"/>
                    </a:lnTo>
                    <a:lnTo>
                      <a:pt x="1505" y="1543"/>
                    </a:lnTo>
                    <a:lnTo>
                      <a:pt x="1544" y="1543"/>
                    </a:lnTo>
                    <a:lnTo>
                      <a:pt x="1544" y="1543"/>
                    </a:lnTo>
                    <a:lnTo>
                      <a:pt x="1737" y="1505"/>
                    </a:lnTo>
                    <a:lnTo>
                      <a:pt x="1891" y="1447"/>
                    </a:lnTo>
                    <a:lnTo>
                      <a:pt x="2046" y="1350"/>
                    </a:lnTo>
                    <a:lnTo>
                      <a:pt x="2181" y="1235"/>
                    </a:lnTo>
                    <a:lnTo>
                      <a:pt x="2296" y="1080"/>
                    </a:lnTo>
                    <a:lnTo>
                      <a:pt x="2373" y="926"/>
                    </a:lnTo>
                    <a:lnTo>
                      <a:pt x="2431" y="753"/>
                    </a:lnTo>
                    <a:lnTo>
                      <a:pt x="2451" y="579"/>
                    </a:lnTo>
                    <a:lnTo>
                      <a:pt x="2451" y="579"/>
                    </a:lnTo>
                    <a:lnTo>
                      <a:pt x="2431" y="444"/>
                    </a:lnTo>
                    <a:lnTo>
                      <a:pt x="2393" y="328"/>
                    </a:lnTo>
                    <a:lnTo>
                      <a:pt x="2393" y="328"/>
                    </a:lnTo>
                    <a:lnTo>
                      <a:pt x="2335" y="251"/>
                    </a:lnTo>
                    <a:lnTo>
                      <a:pt x="2277" y="174"/>
                    </a:lnTo>
                    <a:lnTo>
                      <a:pt x="2200" y="116"/>
                    </a:lnTo>
                    <a:lnTo>
                      <a:pt x="2123" y="77"/>
                    </a:lnTo>
                    <a:lnTo>
                      <a:pt x="2046" y="39"/>
                    </a:lnTo>
                    <a:lnTo>
                      <a:pt x="1949" y="20"/>
                    </a:lnTo>
                    <a:lnTo>
                      <a:pt x="175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3"/>
              <p:cNvSpPr/>
              <p:nvPr/>
            </p:nvSpPr>
            <p:spPr>
              <a:xfrm>
                <a:off x="5601650" y="1261375"/>
                <a:ext cx="66075" cy="27500"/>
              </a:xfrm>
              <a:custGeom>
                <a:avLst/>
                <a:gdLst/>
                <a:ahLst/>
                <a:cxnLst/>
                <a:rect l="l" t="t" r="r" b="b"/>
                <a:pathLst>
                  <a:path w="2643" h="1100" extrusionOk="0">
                    <a:moveTo>
                      <a:pt x="2180" y="0"/>
                    </a:moveTo>
                    <a:lnTo>
                      <a:pt x="2045" y="19"/>
                    </a:lnTo>
                    <a:lnTo>
                      <a:pt x="1929" y="39"/>
                    </a:lnTo>
                    <a:lnTo>
                      <a:pt x="1678" y="116"/>
                    </a:lnTo>
                    <a:lnTo>
                      <a:pt x="1447" y="212"/>
                    </a:lnTo>
                    <a:lnTo>
                      <a:pt x="1312" y="251"/>
                    </a:lnTo>
                    <a:lnTo>
                      <a:pt x="1196" y="289"/>
                    </a:lnTo>
                    <a:lnTo>
                      <a:pt x="887" y="328"/>
                    </a:lnTo>
                    <a:lnTo>
                      <a:pt x="579" y="367"/>
                    </a:lnTo>
                    <a:lnTo>
                      <a:pt x="424" y="386"/>
                    </a:lnTo>
                    <a:lnTo>
                      <a:pt x="270" y="444"/>
                    </a:lnTo>
                    <a:lnTo>
                      <a:pt x="135" y="502"/>
                    </a:lnTo>
                    <a:lnTo>
                      <a:pt x="0" y="598"/>
                    </a:lnTo>
                    <a:lnTo>
                      <a:pt x="0" y="675"/>
                    </a:lnTo>
                    <a:lnTo>
                      <a:pt x="39" y="772"/>
                    </a:lnTo>
                    <a:lnTo>
                      <a:pt x="96" y="849"/>
                    </a:lnTo>
                    <a:lnTo>
                      <a:pt x="154" y="907"/>
                    </a:lnTo>
                    <a:lnTo>
                      <a:pt x="251" y="945"/>
                    </a:lnTo>
                    <a:lnTo>
                      <a:pt x="328" y="984"/>
                    </a:lnTo>
                    <a:lnTo>
                      <a:pt x="502" y="1022"/>
                    </a:lnTo>
                    <a:lnTo>
                      <a:pt x="868" y="1080"/>
                    </a:lnTo>
                    <a:lnTo>
                      <a:pt x="1234" y="1100"/>
                    </a:lnTo>
                    <a:lnTo>
                      <a:pt x="1543" y="1080"/>
                    </a:lnTo>
                    <a:lnTo>
                      <a:pt x="1794" y="1042"/>
                    </a:lnTo>
                    <a:lnTo>
                      <a:pt x="2045" y="945"/>
                    </a:lnTo>
                    <a:lnTo>
                      <a:pt x="2276" y="830"/>
                    </a:lnTo>
                    <a:lnTo>
                      <a:pt x="2373" y="752"/>
                    </a:lnTo>
                    <a:lnTo>
                      <a:pt x="2469" y="656"/>
                    </a:lnTo>
                    <a:lnTo>
                      <a:pt x="2546" y="579"/>
                    </a:lnTo>
                    <a:lnTo>
                      <a:pt x="2585" y="502"/>
                    </a:lnTo>
                    <a:lnTo>
                      <a:pt x="2623" y="405"/>
                    </a:lnTo>
                    <a:lnTo>
                      <a:pt x="2643" y="309"/>
                    </a:lnTo>
                    <a:lnTo>
                      <a:pt x="2623" y="251"/>
                    </a:lnTo>
                    <a:lnTo>
                      <a:pt x="2604" y="212"/>
                    </a:lnTo>
                    <a:lnTo>
                      <a:pt x="2527" y="116"/>
                    </a:lnTo>
                    <a:lnTo>
                      <a:pt x="2430" y="58"/>
                    </a:lnTo>
                    <a:lnTo>
                      <a:pt x="2315" y="19"/>
                    </a:lnTo>
                    <a:lnTo>
                      <a:pt x="2180" y="0"/>
                    </a:lnTo>
                    <a:close/>
                  </a:path>
                </a:pathLst>
              </a:custGeom>
              <a:solidFill>
                <a:srgbClr val="F3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3"/>
              <p:cNvSpPr/>
              <p:nvPr/>
            </p:nvSpPr>
            <p:spPr>
              <a:xfrm>
                <a:off x="5601650" y="1261375"/>
                <a:ext cx="66075" cy="27500"/>
              </a:xfrm>
              <a:custGeom>
                <a:avLst/>
                <a:gdLst/>
                <a:ahLst/>
                <a:cxnLst/>
                <a:rect l="l" t="t" r="r" b="b"/>
                <a:pathLst>
                  <a:path w="2643" h="1100" fill="none" extrusionOk="0">
                    <a:moveTo>
                      <a:pt x="2180" y="0"/>
                    </a:moveTo>
                    <a:lnTo>
                      <a:pt x="2180" y="0"/>
                    </a:lnTo>
                    <a:lnTo>
                      <a:pt x="2045" y="19"/>
                    </a:lnTo>
                    <a:lnTo>
                      <a:pt x="1929" y="39"/>
                    </a:lnTo>
                    <a:lnTo>
                      <a:pt x="1678" y="116"/>
                    </a:lnTo>
                    <a:lnTo>
                      <a:pt x="1447" y="212"/>
                    </a:lnTo>
                    <a:lnTo>
                      <a:pt x="1312" y="251"/>
                    </a:lnTo>
                    <a:lnTo>
                      <a:pt x="1196" y="289"/>
                    </a:lnTo>
                    <a:lnTo>
                      <a:pt x="1196" y="289"/>
                    </a:lnTo>
                    <a:lnTo>
                      <a:pt x="887" y="328"/>
                    </a:lnTo>
                    <a:lnTo>
                      <a:pt x="579" y="367"/>
                    </a:lnTo>
                    <a:lnTo>
                      <a:pt x="424" y="386"/>
                    </a:lnTo>
                    <a:lnTo>
                      <a:pt x="270" y="444"/>
                    </a:lnTo>
                    <a:lnTo>
                      <a:pt x="135" y="502"/>
                    </a:lnTo>
                    <a:lnTo>
                      <a:pt x="0" y="598"/>
                    </a:lnTo>
                    <a:lnTo>
                      <a:pt x="0" y="598"/>
                    </a:lnTo>
                    <a:lnTo>
                      <a:pt x="0" y="675"/>
                    </a:lnTo>
                    <a:lnTo>
                      <a:pt x="39" y="772"/>
                    </a:lnTo>
                    <a:lnTo>
                      <a:pt x="96" y="849"/>
                    </a:lnTo>
                    <a:lnTo>
                      <a:pt x="154" y="907"/>
                    </a:lnTo>
                    <a:lnTo>
                      <a:pt x="154" y="907"/>
                    </a:lnTo>
                    <a:lnTo>
                      <a:pt x="251" y="945"/>
                    </a:lnTo>
                    <a:lnTo>
                      <a:pt x="328" y="984"/>
                    </a:lnTo>
                    <a:lnTo>
                      <a:pt x="502" y="1022"/>
                    </a:lnTo>
                    <a:lnTo>
                      <a:pt x="502" y="1022"/>
                    </a:lnTo>
                    <a:lnTo>
                      <a:pt x="868" y="1080"/>
                    </a:lnTo>
                    <a:lnTo>
                      <a:pt x="1234" y="1100"/>
                    </a:lnTo>
                    <a:lnTo>
                      <a:pt x="1234" y="1100"/>
                    </a:lnTo>
                    <a:lnTo>
                      <a:pt x="1543" y="1080"/>
                    </a:lnTo>
                    <a:lnTo>
                      <a:pt x="1543" y="1080"/>
                    </a:lnTo>
                    <a:lnTo>
                      <a:pt x="1794" y="1042"/>
                    </a:lnTo>
                    <a:lnTo>
                      <a:pt x="2045" y="945"/>
                    </a:lnTo>
                    <a:lnTo>
                      <a:pt x="2276" y="830"/>
                    </a:lnTo>
                    <a:lnTo>
                      <a:pt x="2373" y="752"/>
                    </a:lnTo>
                    <a:lnTo>
                      <a:pt x="2469" y="656"/>
                    </a:lnTo>
                    <a:lnTo>
                      <a:pt x="2469" y="656"/>
                    </a:lnTo>
                    <a:lnTo>
                      <a:pt x="2546" y="579"/>
                    </a:lnTo>
                    <a:lnTo>
                      <a:pt x="2585" y="502"/>
                    </a:lnTo>
                    <a:lnTo>
                      <a:pt x="2623" y="405"/>
                    </a:lnTo>
                    <a:lnTo>
                      <a:pt x="2643" y="309"/>
                    </a:lnTo>
                    <a:lnTo>
                      <a:pt x="2643" y="309"/>
                    </a:lnTo>
                    <a:lnTo>
                      <a:pt x="2623" y="251"/>
                    </a:lnTo>
                    <a:lnTo>
                      <a:pt x="2604" y="212"/>
                    </a:lnTo>
                    <a:lnTo>
                      <a:pt x="2527" y="116"/>
                    </a:lnTo>
                    <a:lnTo>
                      <a:pt x="2430" y="58"/>
                    </a:lnTo>
                    <a:lnTo>
                      <a:pt x="2315" y="19"/>
                    </a:lnTo>
                    <a:lnTo>
                      <a:pt x="2315" y="19"/>
                    </a:lnTo>
                    <a:lnTo>
                      <a:pt x="2180" y="0"/>
                    </a:lnTo>
                  </a:path>
                </a:pathLst>
              </a:custGeom>
              <a:gradFill>
                <a:gsLst>
                  <a:gs pos="0">
                    <a:schemeClr val="lt1"/>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45" name="Google Shape;245;p3"/>
          <p:cNvGrpSpPr/>
          <p:nvPr/>
        </p:nvGrpSpPr>
        <p:grpSpPr>
          <a:xfrm>
            <a:off x="5062370" y="4558703"/>
            <a:ext cx="233129" cy="166611"/>
            <a:chOff x="2453268" y="4628098"/>
            <a:chExt cx="517146" cy="369590"/>
          </a:xfrm>
        </p:grpSpPr>
        <p:pic>
          <p:nvPicPr>
            <p:cNvPr id="246" name="Google Shape;246;p3"/>
            <p:cNvPicPr preferRelativeResize="0"/>
            <p:nvPr/>
          </p:nvPicPr>
          <p:blipFill>
            <a:blip r:embed="rId4">
              <a:alphaModFix amt="45000"/>
            </a:blip>
            <a:stretch>
              <a:fillRect/>
            </a:stretch>
          </p:blipFill>
          <p:spPr>
            <a:xfrm>
              <a:off x="2465172" y="4929263"/>
              <a:ext cx="468300" cy="68425"/>
            </a:xfrm>
            <a:prstGeom prst="rect">
              <a:avLst/>
            </a:prstGeom>
            <a:noFill/>
            <a:ln>
              <a:noFill/>
            </a:ln>
          </p:spPr>
        </p:pic>
        <p:grpSp>
          <p:nvGrpSpPr>
            <p:cNvPr id="247" name="Google Shape;247;p3"/>
            <p:cNvGrpSpPr/>
            <p:nvPr/>
          </p:nvGrpSpPr>
          <p:grpSpPr>
            <a:xfrm>
              <a:off x="2453268" y="4628098"/>
              <a:ext cx="517146" cy="334355"/>
              <a:chOff x="3718600" y="1484625"/>
              <a:chExt cx="646675" cy="418100"/>
            </a:xfrm>
          </p:grpSpPr>
          <p:sp>
            <p:nvSpPr>
              <p:cNvPr id="248" name="Google Shape;248;p3"/>
              <p:cNvSpPr/>
              <p:nvPr/>
            </p:nvSpPr>
            <p:spPr>
              <a:xfrm>
                <a:off x="3723925" y="1488000"/>
                <a:ext cx="641350" cy="414725"/>
              </a:xfrm>
              <a:custGeom>
                <a:avLst/>
                <a:gdLst/>
                <a:ahLst/>
                <a:cxnLst/>
                <a:rect l="l" t="t" r="r" b="b"/>
                <a:pathLst>
                  <a:path w="25654" h="16589" extrusionOk="0">
                    <a:moveTo>
                      <a:pt x="13367" y="1"/>
                    </a:moveTo>
                    <a:lnTo>
                      <a:pt x="13135" y="20"/>
                    </a:lnTo>
                    <a:lnTo>
                      <a:pt x="12904" y="59"/>
                    </a:lnTo>
                    <a:lnTo>
                      <a:pt x="12692" y="116"/>
                    </a:lnTo>
                    <a:lnTo>
                      <a:pt x="12499" y="174"/>
                    </a:lnTo>
                    <a:lnTo>
                      <a:pt x="12325" y="251"/>
                    </a:lnTo>
                    <a:lnTo>
                      <a:pt x="12152" y="348"/>
                    </a:lnTo>
                    <a:lnTo>
                      <a:pt x="11997" y="464"/>
                    </a:lnTo>
                    <a:lnTo>
                      <a:pt x="11843" y="579"/>
                    </a:lnTo>
                    <a:lnTo>
                      <a:pt x="11727" y="714"/>
                    </a:lnTo>
                    <a:lnTo>
                      <a:pt x="11592" y="849"/>
                    </a:lnTo>
                    <a:lnTo>
                      <a:pt x="11496" y="1004"/>
                    </a:lnTo>
                    <a:lnTo>
                      <a:pt x="11380" y="1158"/>
                    </a:lnTo>
                    <a:lnTo>
                      <a:pt x="11207" y="1486"/>
                    </a:lnTo>
                    <a:lnTo>
                      <a:pt x="11072" y="1852"/>
                    </a:lnTo>
                    <a:lnTo>
                      <a:pt x="10937" y="2257"/>
                    </a:lnTo>
                    <a:lnTo>
                      <a:pt x="10840" y="2663"/>
                    </a:lnTo>
                    <a:lnTo>
                      <a:pt x="10763" y="3068"/>
                    </a:lnTo>
                    <a:lnTo>
                      <a:pt x="10686" y="3492"/>
                    </a:lnTo>
                    <a:lnTo>
                      <a:pt x="10551" y="4302"/>
                    </a:lnTo>
                    <a:lnTo>
                      <a:pt x="10474" y="4707"/>
                    </a:lnTo>
                    <a:lnTo>
                      <a:pt x="10377" y="5074"/>
                    </a:lnTo>
                    <a:lnTo>
                      <a:pt x="10377" y="5016"/>
                    </a:lnTo>
                    <a:lnTo>
                      <a:pt x="10339" y="4958"/>
                    </a:lnTo>
                    <a:lnTo>
                      <a:pt x="10204" y="4784"/>
                    </a:lnTo>
                    <a:lnTo>
                      <a:pt x="9972" y="4591"/>
                    </a:lnTo>
                    <a:lnTo>
                      <a:pt x="9702" y="4379"/>
                    </a:lnTo>
                    <a:lnTo>
                      <a:pt x="9181" y="3993"/>
                    </a:lnTo>
                    <a:lnTo>
                      <a:pt x="8834" y="3781"/>
                    </a:lnTo>
                    <a:lnTo>
                      <a:pt x="8622" y="3646"/>
                    </a:lnTo>
                    <a:lnTo>
                      <a:pt x="8371" y="3531"/>
                    </a:lnTo>
                    <a:lnTo>
                      <a:pt x="8140" y="3434"/>
                    </a:lnTo>
                    <a:lnTo>
                      <a:pt x="7889" y="3338"/>
                    </a:lnTo>
                    <a:lnTo>
                      <a:pt x="7638" y="3260"/>
                    </a:lnTo>
                    <a:lnTo>
                      <a:pt x="7387" y="3203"/>
                    </a:lnTo>
                    <a:lnTo>
                      <a:pt x="7137" y="3145"/>
                    </a:lnTo>
                    <a:lnTo>
                      <a:pt x="6886" y="3106"/>
                    </a:lnTo>
                    <a:lnTo>
                      <a:pt x="6616" y="3087"/>
                    </a:lnTo>
                    <a:lnTo>
                      <a:pt x="6327" y="3087"/>
                    </a:lnTo>
                    <a:lnTo>
                      <a:pt x="6057" y="3106"/>
                    </a:lnTo>
                    <a:lnTo>
                      <a:pt x="5787" y="3164"/>
                    </a:lnTo>
                    <a:lnTo>
                      <a:pt x="5517" y="3241"/>
                    </a:lnTo>
                    <a:lnTo>
                      <a:pt x="5266" y="3338"/>
                    </a:lnTo>
                    <a:lnTo>
                      <a:pt x="5034" y="3473"/>
                    </a:lnTo>
                    <a:lnTo>
                      <a:pt x="4803" y="3627"/>
                    </a:lnTo>
                    <a:lnTo>
                      <a:pt x="4687" y="3743"/>
                    </a:lnTo>
                    <a:lnTo>
                      <a:pt x="4571" y="3839"/>
                    </a:lnTo>
                    <a:lnTo>
                      <a:pt x="4378" y="4090"/>
                    </a:lnTo>
                    <a:lnTo>
                      <a:pt x="4224" y="4379"/>
                    </a:lnTo>
                    <a:lnTo>
                      <a:pt x="4089" y="4669"/>
                    </a:lnTo>
                    <a:lnTo>
                      <a:pt x="3993" y="4977"/>
                    </a:lnTo>
                    <a:lnTo>
                      <a:pt x="3935" y="5286"/>
                    </a:lnTo>
                    <a:lnTo>
                      <a:pt x="3896" y="5614"/>
                    </a:lnTo>
                    <a:lnTo>
                      <a:pt x="3896" y="5942"/>
                    </a:lnTo>
                    <a:lnTo>
                      <a:pt x="3916" y="6269"/>
                    </a:lnTo>
                    <a:lnTo>
                      <a:pt x="3954" y="6578"/>
                    </a:lnTo>
                    <a:lnTo>
                      <a:pt x="4012" y="6887"/>
                    </a:lnTo>
                    <a:lnTo>
                      <a:pt x="4089" y="7215"/>
                    </a:lnTo>
                    <a:lnTo>
                      <a:pt x="4282" y="7832"/>
                    </a:lnTo>
                    <a:lnTo>
                      <a:pt x="4475" y="8430"/>
                    </a:lnTo>
                    <a:lnTo>
                      <a:pt x="4436" y="8372"/>
                    </a:lnTo>
                    <a:lnTo>
                      <a:pt x="4378" y="8295"/>
                    </a:lnTo>
                    <a:lnTo>
                      <a:pt x="4282" y="8218"/>
                    </a:lnTo>
                    <a:lnTo>
                      <a:pt x="4186" y="8160"/>
                    </a:lnTo>
                    <a:lnTo>
                      <a:pt x="3916" y="8044"/>
                    </a:lnTo>
                    <a:lnTo>
                      <a:pt x="3626" y="7928"/>
                    </a:lnTo>
                    <a:lnTo>
                      <a:pt x="3318" y="7851"/>
                    </a:lnTo>
                    <a:lnTo>
                      <a:pt x="3028" y="7774"/>
                    </a:lnTo>
                    <a:lnTo>
                      <a:pt x="2604" y="7697"/>
                    </a:lnTo>
                    <a:lnTo>
                      <a:pt x="2334" y="7678"/>
                    </a:lnTo>
                    <a:lnTo>
                      <a:pt x="2064" y="7697"/>
                    </a:lnTo>
                    <a:lnTo>
                      <a:pt x="1794" y="7755"/>
                    </a:lnTo>
                    <a:lnTo>
                      <a:pt x="1543" y="7832"/>
                    </a:lnTo>
                    <a:lnTo>
                      <a:pt x="1312" y="7928"/>
                    </a:lnTo>
                    <a:lnTo>
                      <a:pt x="1080" y="8083"/>
                    </a:lnTo>
                    <a:lnTo>
                      <a:pt x="868" y="8237"/>
                    </a:lnTo>
                    <a:lnTo>
                      <a:pt x="694" y="8430"/>
                    </a:lnTo>
                    <a:lnTo>
                      <a:pt x="598" y="8546"/>
                    </a:lnTo>
                    <a:lnTo>
                      <a:pt x="502" y="8661"/>
                    </a:lnTo>
                    <a:lnTo>
                      <a:pt x="367" y="8931"/>
                    </a:lnTo>
                    <a:lnTo>
                      <a:pt x="251" y="9221"/>
                    </a:lnTo>
                    <a:lnTo>
                      <a:pt x="154" y="9529"/>
                    </a:lnTo>
                    <a:lnTo>
                      <a:pt x="77" y="9876"/>
                    </a:lnTo>
                    <a:lnTo>
                      <a:pt x="39" y="10224"/>
                    </a:lnTo>
                    <a:lnTo>
                      <a:pt x="19" y="10590"/>
                    </a:lnTo>
                    <a:lnTo>
                      <a:pt x="0" y="10976"/>
                    </a:lnTo>
                    <a:lnTo>
                      <a:pt x="19" y="11342"/>
                    </a:lnTo>
                    <a:lnTo>
                      <a:pt x="39" y="11709"/>
                    </a:lnTo>
                    <a:lnTo>
                      <a:pt x="96" y="12095"/>
                    </a:lnTo>
                    <a:lnTo>
                      <a:pt x="135" y="12442"/>
                    </a:lnTo>
                    <a:lnTo>
                      <a:pt x="212" y="12789"/>
                    </a:lnTo>
                    <a:lnTo>
                      <a:pt x="289" y="13098"/>
                    </a:lnTo>
                    <a:lnTo>
                      <a:pt x="367" y="13406"/>
                    </a:lnTo>
                    <a:lnTo>
                      <a:pt x="444" y="13676"/>
                    </a:lnTo>
                    <a:lnTo>
                      <a:pt x="559" y="13966"/>
                    </a:lnTo>
                    <a:lnTo>
                      <a:pt x="694" y="14236"/>
                    </a:lnTo>
                    <a:lnTo>
                      <a:pt x="849" y="14525"/>
                    </a:lnTo>
                    <a:lnTo>
                      <a:pt x="1003" y="14795"/>
                    </a:lnTo>
                    <a:lnTo>
                      <a:pt x="1196" y="15046"/>
                    </a:lnTo>
                    <a:lnTo>
                      <a:pt x="1408" y="15296"/>
                    </a:lnTo>
                    <a:lnTo>
                      <a:pt x="1620" y="15528"/>
                    </a:lnTo>
                    <a:lnTo>
                      <a:pt x="1852" y="15740"/>
                    </a:lnTo>
                    <a:lnTo>
                      <a:pt x="2102" y="15933"/>
                    </a:lnTo>
                    <a:lnTo>
                      <a:pt x="2353" y="16107"/>
                    </a:lnTo>
                    <a:lnTo>
                      <a:pt x="2643" y="16261"/>
                    </a:lnTo>
                    <a:lnTo>
                      <a:pt x="2913" y="16396"/>
                    </a:lnTo>
                    <a:lnTo>
                      <a:pt x="3221" y="16492"/>
                    </a:lnTo>
                    <a:lnTo>
                      <a:pt x="3511" y="16550"/>
                    </a:lnTo>
                    <a:lnTo>
                      <a:pt x="3819" y="16589"/>
                    </a:lnTo>
                    <a:lnTo>
                      <a:pt x="4147" y="16589"/>
                    </a:lnTo>
                    <a:lnTo>
                      <a:pt x="5015" y="16531"/>
                    </a:lnTo>
                    <a:lnTo>
                      <a:pt x="5883" y="16512"/>
                    </a:lnTo>
                    <a:lnTo>
                      <a:pt x="6751" y="16492"/>
                    </a:lnTo>
                    <a:lnTo>
                      <a:pt x="7619" y="16492"/>
                    </a:lnTo>
                    <a:lnTo>
                      <a:pt x="9374" y="16512"/>
                    </a:lnTo>
                    <a:lnTo>
                      <a:pt x="11110" y="16531"/>
                    </a:lnTo>
                    <a:lnTo>
                      <a:pt x="18054" y="16531"/>
                    </a:lnTo>
                    <a:lnTo>
                      <a:pt x="18652" y="16570"/>
                    </a:lnTo>
                    <a:lnTo>
                      <a:pt x="19250" y="16589"/>
                    </a:lnTo>
                    <a:lnTo>
                      <a:pt x="19867" y="16589"/>
                    </a:lnTo>
                    <a:lnTo>
                      <a:pt x="20465" y="16570"/>
                    </a:lnTo>
                    <a:lnTo>
                      <a:pt x="20774" y="16550"/>
                    </a:lnTo>
                    <a:lnTo>
                      <a:pt x="21063" y="16492"/>
                    </a:lnTo>
                    <a:lnTo>
                      <a:pt x="21352" y="16435"/>
                    </a:lnTo>
                    <a:lnTo>
                      <a:pt x="21622" y="16377"/>
                    </a:lnTo>
                    <a:lnTo>
                      <a:pt x="21873" y="16280"/>
                    </a:lnTo>
                    <a:lnTo>
                      <a:pt x="22143" y="16164"/>
                    </a:lnTo>
                    <a:lnTo>
                      <a:pt x="22355" y="16049"/>
                    </a:lnTo>
                    <a:lnTo>
                      <a:pt x="22567" y="15914"/>
                    </a:lnTo>
                    <a:lnTo>
                      <a:pt x="22780" y="15759"/>
                    </a:lnTo>
                    <a:lnTo>
                      <a:pt x="22973" y="15624"/>
                    </a:lnTo>
                    <a:lnTo>
                      <a:pt x="23339" y="15296"/>
                    </a:lnTo>
                    <a:lnTo>
                      <a:pt x="23686" y="14930"/>
                    </a:lnTo>
                    <a:lnTo>
                      <a:pt x="24014" y="14544"/>
                    </a:lnTo>
                    <a:lnTo>
                      <a:pt x="24323" y="14139"/>
                    </a:lnTo>
                    <a:lnTo>
                      <a:pt x="24593" y="13715"/>
                    </a:lnTo>
                    <a:lnTo>
                      <a:pt x="24824" y="13290"/>
                    </a:lnTo>
                    <a:lnTo>
                      <a:pt x="25056" y="12847"/>
                    </a:lnTo>
                    <a:lnTo>
                      <a:pt x="25249" y="12384"/>
                    </a:lnTo>
                    <a:lnTo>
                      <a:pt x="25422" y="11902"/>
                    </a:lnTo>
                    <a:lnTo>
                      <a:pt x="25538" y="11420"/>
                    </a:lnTo>
                    <a:lnTo>
                      <a:pt x="25596" y="11169"/>
                    </a:lnTo>
                    <a:lnTo>
                      <a:pt x="25634" y="10918"/>
                    </a:lnTo>
                    <a:lnTo>
                      <a:pt x="25654" y="10667"/>
                    </a:lnTo>
                    <a:lnTo>
                      <a:pt x="25654" y="10417"/>
                    </a:lnTo>
                    <a:lnTo>
                      <a:pt x="25654" y="10166"/>
                    </a:lnTo>
                    <a:lnTo>
                      <a:pt x="25615" y="9934"/>
                    </a:lnTo>
                    <a:lnTo>
                      <a:pt x="25576" y="9684"/>
                    </a:lnTo>
                    <a:lnTo>
                      <a:pt x="25519" y="9433"/>
                    </a:lnTo>
                    <a:lnTo>
                      <a:pt x="25403" y="9066"/>
                    </a:lnTo>
                    <a:lnTo>
                      <a:pt x="25268" y="8681"/>
                    </a:lnTo>
                    <a:lnTo>
                      <a:pt x="25094" y="8333"/>
                    </a:lnTo>
                    <a:lnTo>
                      <a:pt x="24998" y="8160"/>
                    </a:lnTo>
                    <a:lnTo>
                      <a:pt x="24882" y="8025"/>
                    </a:lnTo>
                    <a:lnTo>
                      <a:pt x="24766" y="7870"/>
                    </a:lnTo>
                    <a:lnTo>
                      <a:pt x="24631" y="7755"/>
                    </a:lnTo>
                    <a:lnTo>
                      <a:pt x="24477" y="7658"/>
                    </a:lnTo>
                    <a:lnTo>
                      <a:pt x="24323" y="7581"/>
                    </a:lnTo>
                    <a:lnTo>
                      <a:pt x="24149" y="7523"/>
                    </a:lnTo>
                    <a:lnTo>
                      <a:pt x="23956" y="7485"/>
                    </a:lnTo>
                    <a:lnTo>
                      <a:pt x="23725" y="7465"/>
                    </a:lnTo>
                    <a:lnTo>
                      <a:pt x="23493" y="7485"/>
                    </a:lnTo>
                    <a:lnTo>
                      <a:pt x="23358" y="7523"/>
                    </a:lnTo>
                    <a:lnTo>
                      <a:pt x="23204" y="7562"/>
                    </a:lnTo>
                    <a:lnTo>
                      <a:pt x="22934" y="7658"/>
                    </a:lnTo>
                    <a:lnTo>
                      <a:pt x="22683" y="7813"/>
                    </a:lnTo>
                    <a:lnTo>
                      <a:pt x="22432" y="7986"/>
                    </a:lnTo>
                    <a:lnTo>
                      <a:pt x="22201" y="8179"/>
                    </a:lnTo>
                    <a:lnTo>
                      <a:pt x="22008" y="8411"/>
                    </a:lnTo>
                    <a:lnTo>
                      <a:pt x="21815" y="8661"/>
                    </a:lnTo>
                    <a:lnTo>
                      <a:pt x="21661" y="8912"/>
                    </a:lnTo>
                    <a:lnTo>
                      <a:pt x="21699" y="8121"/>
                    </a:lnTo>
                    <a:lnTo>
                      <a:pt x="21719" y="7735"/>
                    </a:lnTo>
                    <a:lnTo>
                      <a:pt x="21699" y="7350"/>
                    </a:lnTo>
                    <a:lnTo>
                      <a:pt x="21680" y="6964"/>
                    </a:lnTo>
                    <a:lnTo>
                      <a:pt x="21642" y="6578"/>
                    </a:lnTo>
                    <a:lnTo>
                      <a:pt x="21564" y="6212"/>
                    </a:lnTo>
                    <a:lnTo>
                      <a:pt x="21449" y="5845"/>
                    </a:lnTo>
                    <a:lnTo>
                      <a:pt x="21372" y="5652"/>
                    </a:lnTo>
                    <a:lnTo>
                      <a:pt x="21294" y="5479"/>
                    </a:lnTo>
                    <a:lnTo>
                      <a:pt x="21198" y="5305"/>
                    </a:lnTo>
                    <a:lnTo>
                      <a:pt x="21102" y="5131"/>
                    </a:lnTo>
                    <a:lnTo>
                      <a:pt x="20986" y="4977"/>
                    </a:lnTo>
                    <a:lnTo>
                      <a:pt x="20870" y="4823"/>
                    </a:lnTo>
                    <a:lnTo>
                      <a:pt x="20735" y="4669"/>
                    </a:lnTo>
                    <a:lnTo>
                      <a:pt x="20600" y="4553"/>
                    </a:lnTo>
                    <a:lnTo>
                      <a:pt x="20446" y="4418"/>
                    </a:lnTo>
                    <a:lnTo>
                      <a:pt x="20291" y="4302"/>
                    </a:lnTo>
                    <a:lnTo>
                      <a:pt x="20137" y="4206"/>
                    </a:lnTo>
                    <a:lnTo>
                      <a:pt x="19964" y="4128"/>
                    </a:lnTo>
                    <a:lnTo>
                      <a:pt x="19790" y="4071"/>
                    </a:lnTo>
                    <a:lnTo>
                      <a:pt x="19597" y="4013"/>
                    </a:lnTo>
                    <a:lnTo>
                      <a:pt x="19404" y="3974"/>
                    </a:lnTo>
                    <a:lnTo>
                      <a:pt x="19231" y="3955"/>
                    </a:lnTo>
                    <a:lnTo>
                      <a:pt x="18980" y="3974"/>
                    </a:lnTo>
                    <a:lnTo>
                      <a:pt x="18748" y="4013"/>
                    </a:lnTo>
                    <a:lnTo>
                      <a:pt x="18517" y="4071"/>
                    </a:lnTo>
                    <a:lnTo>
                      <a:pt x="18285" y="4167"/>
                    </a:lnTo>
                    <a:lnTo>
                      <a:pt x="18073" y="4263"/>
                    </a:lnTo>
                    <a:lnTo>
                      <a:pt x="17880" y="4399"/>
                    </a:lnTo>
                    <a:lnTo>
                      <a:pt x="17687" y="4534"/>
                    </a:lnTo>
                    <a:lnTo>
                      <a:pt x="17495" y="4688"/>
                    </a:lnTo>
                    <a:lnTo>
                      <a:pt x="17321" y="4861"/>
                    </a:lnTo>
                    <a:lnTo>
                      <a:pt x="17167" y="5035"/>
                    </a:lnTo>
                    <a:lnTo>
                      <a:pt x="17012" y="5228"/>
                    </a:lnTo>
                    <a:lnTo>
                      <a:pt x="16877" y="5421"/>
                    </a:lnTo>
                    <a:lnTo>
                      <a:pt x="16627" y="5826"/>
                    </a:lnTo>
                    <a:lnTo>
                      <a:pt x="16395" y="6250"/>
                    </a:lnTo>
                    <a:lnTo>
                      <a:pt x="16434" y="5614"/>
                    </a:lnTo>
                    <a:lnTo>
                      <a:pt x="16453" y="4958"/>
                    </a:lnTo>
                    <a:lnTo>
                      <a:pt x="16453" y="4321"/>
                    </a:lnTo>
                    <a:lnTo>
                      <a:pt x="16434" y="3666"/>
                    </a:lnTo>
                    <a:lnTo>
                      <a:pt x="16376" y="3029"/>
                    </a:lnTo>
                    <a:lnTo>
                      <a:pt x="16337" y="2701"/>
                    </a:lnTo>
                    <a:lnTo>
                      <a:pt x="16279" y="2373"/>
                    </a:lnTo>
                    <a:lnTo>
                      <a:pt x="16183" y="2065"/>
                    </a:lnTo>
                    <a:lnTo>
                      <a:pt x="16087" y="1775"/>
                    </a:lnTo>
                    <a:lnTo>
                      <a:pt x="15952" y="1486"/>
                    </a:lnTo>
                    <a:lnTo>
                      <a:pt x="15778" y="1197"/>
                    </a:lnTo>
                    <a:lnTo>
                      <a:pt x="15681" y="1062"/>
                    </a:lnTo>
                    <a:lnTo>
                      <a:pt x="15566" y="927"/>
                    </a:lnTo>
                    <a:lnTo>
                      <a:pt x="15315" y="676"/>
                    </a:lnTo>
                    <a:lnTo>
                      <a:pt x="15026" y="464"/>
                    </a:lnTo>
                    <a:lnTo>
                      <a:pt x="14736" y="290"/>
                    </a:lnTo>
                    <a:lnTo>
                      <a:pt x="14408" y="155"/>
                    </a:lnTo>
                    <a:lnTo>
                      <a:pt x="14061" y="59"/>
                    </a:lnTo>
                    <a:lnTo>
                      <a:pt x="13714" y="20"/>
                    </a:lnTo>
                    <a:lnTo>
                      <a:pt x="13540" y="1"/>
                    </a:lnTo>
                    <a:close/>
                  </a:path>
                </a:pathLst>
              </a:custGeom>
              <a:gradFill>
                <a:gsLst>
                  <a:gs pos="0">
                    <a:srgbClr val="8CC38E"/>
                  </a:gs>
                  <a:gs pos="100000">
                    <a:srgbClr val="4D7F4F"/>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3"/>
              <p:cNvSpPr/>
              <p:nvPr/>
            </p:nvSpPr>
            <p:spPr>
              <a:xfrm>
                <a:off x="3718600" y="1484625"/>
                <a:ext cx="634150" cy="289850"/>
              </a:xfrm>
              <a:custGeom>
                <a:avLst/>
                <a:gdLst/>
                <a:ahLst/>
                <a:cxnLst/>
                <a:rect l="l" t="t" r="r" b="b"/>
                <a:pathLst>
                  <a:path w="25366" h="11594" extrusionOk="0">
                    <a:moveTo>
                      <a:pt x="13580" y="1"/>
                    </a:moveTo>
                    <a:lnTo>
                      <a:pt x="13368" y="20"/>
                    </a:lnTo>
                    <a:lnTo>
                      <a:pt x="13175" y="39"/>
                    </a:lnTo>
                    <a:lnTo>
                      <a:pt x="13001" y="78"/>
                    </a:lnTo>
                    <a:lnTo>
                      <a:pt x="12828" y="116"/>
                    </a:lnTo>
                    <a:lnTo>
                      <a:pt x="12654" y="174"/>
                    </a:lnTo>
                    <a:lnTo>
                      <a:pt x="12500" y="251"/>
                    </a:lnTo>
                    <a:lnTo>
                      <a:pt x="12365" y="309"/>
                    </a:lnTo>
                    <a:lnTo>
                      <a:pt x="12230" y="406"/>
                    </a:lnTo>
                    <a:lnTo>
                      <a:pt x="11979" y="599"/>
                    </a:lnTo>
                    <a:lnTo>
                      <a:pt x="11767" y="811"/>
                    </a:lnTo>
                    <a:lnTo>
                      <a:pt x="11574" y="1062"/>
                    </a:lnTo>
                    <a:lnTo>
                      <a:pt x="11400" y="1332"/>
                    </a:lnTo>
                    <a:lnTo>
                      <a:pt x="11265" y="1621"/>
                    </a:lnTo>
                    <a:lnTo>
                      <a:pt x="11150" y="1930"/>
                    </a:lnTo>
                    <a:lnTo>
                      <a:pt x="11053" y="2238"/>
                    </a:lnTo>
                    <a:lnTo>
                      <a:pt x="10957" y="2566"/>
                    </a:lnTo>
                    <a:lnTo>
                      <a:pt x="10822" y="3241"/>
                    </a:lnTo>
                    <a:lnTo>
                      <a:pt x="10706" y="3936"/>
                    </a:lnTo>
                    <a:lnTo>
                      <a:pt x="10609" y="4398"/>
                    </a:lnTo>
                    <a:lnTo>
                      <a:pt x="10532" y="4842"/>
                    </a:lnTo>
                    <a:lnTo>
                      <a:pt x="10339" y="4669"/>
                    </a:lnTo>
                    <a:lnTo>
                      <a:pt x="10127" y="4495"/>
                    </a:lnTo>
                    <a:lnTo>
                      <a:pt x="9664" y="4148"/>
                    </a:lnTo>
                    <a:lnTo>
                      <a:pt x="9298" y="3897"/>
                    </a:lnTo>
                    <a:lnTo>
                      <a:pt x="9124" y="3801"/>
                    </a:lnTo>
                    <a:lnTo>
                      <a:pt x="8893" y="3666"/>
                    </a:lnTo>
                    <a:lnTo>
                      <a:pt x="8661" y="3550"/>
                    </a:lnTo>
                    <a:lnTo>
                      <a:pt x="8411" y="3434"/>
                    </a:lnTo>
                    <a:lnTo>
                      <a:pt x="8160" y="3338"/>
                    </a:lnTo>
                    <a:lnTo>
                      <a:pt x="7909" y="3260"/>
                    </a:lnTo>
                    <a:lnTo>
                      <a:pt x="7639" y="3203"/>
                    </a:lnTo>
                    <a:lnTo>
                      <a:pt x="7369" y="3145"/>
                    </a:lnTo>
                    <a:lnTo>
                      <a:pt x="7118" y="3106"/>
                    </a:lnTo>
                    <a:lnTo>
                      <a:pt x="6790" y="3087"/>
                    </a:lnTo>
                    <a:lnTo>
                      <a:pt x="6501" y="3087"/>
                    </a:lnTo>
                    <a:lnTo>
                      <a:pt x="6192" y="3125"/>
                    </a:lnTo>
                    <a:lnTo>
                      <a:pt x="5903" y="3164"/>
                    </a:lnTo>
                    <a:lnTo>
                      <a:pt x="5633" y="3260"/>
                    </a:lnTo>
                    <a:lnTo>
                      <a:pt x="5382" y="3357"/>
                    </a:lnTo>
                    <a:lnTo>
                      <a:pt x="5151" y="3492"/>
                    </a:lnTo>
                    <a:lnTo>
                      <a:pt x="4939" y="3646"/>
                    </a:lnTo>
                    <a:lnTo>
                      <a:pt x="4707" y="3858"/>
                    </a:lnTo>
                    <a:lnTo>
                      <a:pt x="4514" y="4109"/>
                    </a:lnTo>
                    <a:lnTo>
                      <a:pt x="4341" y="4379"/>
                    </a:lnTo>
                    <a:lnTo>
                      <a:pt x="4206" y="4688"/>
                    </a:lnTo>
                    <a:lnTo>
                      <a:pt x="4090" y="5016"/>
                    </a:lnTo>
                    <a:lnTo>
                      <a:pt x="4013" y="5344"/>
                    </a:lnTo>
                    <a:lnTo>
                      <a:pt x="3974" y="5710"/>
                    </a:lnTo>
                    <a:lnTo>
                      <a:pt x="3955" y="6077"/>
                    </a:lnTo>
                    <a:lnTo>
                      <a:pt x="3974" y="6347"/>
                    </a:lnTo>
                    <a:lnTo>
                      <a:pt x="4013" y="6597"/>
                    </a:lnTo>
                    <a:lnTo>
                      <a:pt x="4090" y="7099"/>
                    </a:lnTo>
                    <a:lnTo>
                      <a:pt x="4225" y="7600"/>
                    </a:lnTo>
                    <a:lnTo>
                      <a:pt x="4379" y="8083"/>
                    </a:lnTo>
                    <a:lnTo>
                      <a:pt x="4090" y="7967"/>
                    </a:lnTo>
                    <a:lnTo>
                      <a:pt x="3762" y="7870"/>
                    </a:lnTo>
                    <a:lnTo>
                      <a:pt x="3434" y="7793"/>
                    </a:lnTo>
                    <a:lnTo>
                      <a:pt x="3087" y="7735"/>
                    </a:lnTo>
                    <a:lnTo>
                      <a:pt x="2740" y="7697"/>
                    </a:lnTo>
                    <a:lnTo>
                      <a:pt x="2393" y="7716"/>
                    </a:lnTo>
                    <a:lnTo>
                      <a:pt x="2045" y="7755"/>
                    </a:lnTo>
                    <a:lnTo>
                      <a:pt x="1718" y="7832"/>
                    </a:lnTo>
                    <a:lnTo>
                      <a:pt x="1390" y="7948"/>
                    </a:lnTo>
                    <a:lnTo>
                      <a:pt x="1100" y="8102"/>
                    </a:lnTo>
                    <a:lnTo>
                      <a:pt x="811" y="8295"/>
                    </a:lnTo>
                    <a:lnTo>
                      <a:pt x="560" y="8507"/>
                    </a:lnTo>
                    <a:lnTo>
                      <a:pt x="348" y="8738"/>
                    </a:lnTo>
                    <a:lnTo>
                      <a:pt x="252" y="8873"/>
                    </a:lnTo>
                    <a:lnTo>
                      <a:pt x="194" y="8989"/>
                    </a:lnTo>
                    <a:lnTo>
                      <a:pt x="117" y="9124"/>
                    </a:lnTo>
                    <a:lnTo>
                      <a:pt x="78" y="9240"/>
                    </a:lnTo>
                    <a:lnTo>
                      <a:pt x="39" y="9375"/>
                    </a:lnTo>
                    <a:lnTo>
                      <a:pt x="20" y="9510"/>
                    </a:lnTo>
                    <a:lnTo>
                      <a:pt x="1" y="9645"/>
                    </a:lnTo>
                    <a:lnTo>
                      <a:pt x="1" y="9780"/>
                    </a:lnTo>
                    <a:lnTo>
                      <a:pt x="20" y="9915"/>
                    </a:lnTo>
                    <a:lnTo>
                      <a:pt x="39" y="10050"/>
                    </a:lnTo>
                    <a:lnTo>
                      <a:pt x="78" y="10185"/>
                    </a:lnTo>
                    <a:lnTo>
                      <a:pt x="136" y="10301"/>
                    </a:lnTo>
                    <a:lnTo>
                      <a:pt x="213" y="10436"/>
                    </a:lnTo>
                    <a:lnTo>
                      <a:pt x="290" y="10571"/>
                    </a:lnTo>
                    <a:lnTo>
                      <a:pt x="444" y="10783"/>
                    </a:lnTo>
                    <a:lnTo>
                      <a:pt x="657" y="10976"/>
                    </a:lnTo>
                    <a:lnTo>
                      <a:pt x="888" y="11149"/>
                    </a:lnTo>
                    <a:lnTo>
                      <a:pt x="1139" y="11304"/>
                    </a:lnTo>
                    <a:lnTo>
                      <a:pt x="1409" y="11419"/>
                    </a:lnTo>
                    <a:lnTo>
                      <a:pt x="1698" y="11516"/>
                    </a:lnTo>
                    <a:lnTo>
                      <a:pt x="1988" y="11574"/>
                    </a:lnTo>
                    <a:lnTo>
                      <a:pt x="2296" y="11593"/>
                    </a:lnTo>
                    <a:lnTo>
                      <a:pt x="2489" y="11593"/>
                    </a:lnTo>
                    <a:lnTo>
                      <a:pt x="2701" y="11555"/>
                    </a:lnTo>
                    <a:lnTo>
                      <a:pt x="2894" y="11516"/>
                    </a:lnTo>
                    <a:lnTo>
                      <a:pt x="3087" y="11439"/>
                    </a:lnTo>
                    <a:lnTo>
                      <a:pt x="3453" y="11246"/>
                    </a:lnTo>
                    <a:lnTo>
                      <a:pt x="3820" y="11053"/>
                    </a:lnTo>
                    <a:lnTo>
                      <a:pt x="4206" y="10841"/>
                    </a:lnTo>
                    <a:lnTo>
                      <a:pt x="4591" y="10667"/>
                    </a:lnTo>
                    <a:lnTo>
                      <a:pt x="4804" y="10590"/>
                    </a:lnTo>
                    <a:lnTo>
                      <a:pt x="4997" y="10532"/>
                    </a:lnTo>
                    <a:lnTo>
                      <a:pt x="5189" y="10474"/>
                    </a:lnTo>
                    <a:lnTo>
                      <a:pt x="5402" y="10455"/>
                    </a:lnTo>
                    <a:lnTo>
                      <a:pt x="5556" y="10455"/>
                    </a:lnTo>
                    <a:lnTo>
                      <a:pt x="5730" y="10474"/>
                    </a:lnTo>
                    <a:lnTo>
                      <a:pt x="6057" y="10532"/>
                    </a:lnTo>
                    <a:lnTo>
                      <a:pt x="6385" y="10609"/>
                    </a:lnTo>
                    <a:lnTo>
                      <a:pt x="6713" y="10706"/>
                    </a:lnTo>
                    <a:lnTo>
                      <a:pt x="7215" y="10841"/>
                    </a:lnTo>
                    <a:lnTo>
                      <a:pt x="7465" y="10899"/>
                    </a:lnTo>
                    <a:lnTo>
                      <a:pt x="7716" y="10937"/>
                    </a:lnTo>
                    <a:lnTo>
                      <a:pt x="7967" y="10957"/>
                    </a:lnTo>
                    <a:lnTo>
                      <a:pt x="8218" y="10937"/>
                    </a:lnTo>
                    <a:lnTo>
                      <a:pt x="8468" y="10879"/>
                    </a:lnTo>
                    <a:lnTo>
                      <a:pt x="8584" y="10822"/>
                    </a:lnTo>
                    <a:lnTo>
                      <a:pt x="8719" y="10764"/>
                    </a:lnTo>
                    <a:lnTo>
                      <a:pt x="8835" y="10706"/>
                    </a:lnTo>
                    <a:lnTo>
                      <a:pt x="8931" y="10629"/>
                    </a:lnTo>
                    <a:lnTo>
                      <a:pt x="9124" y="10455"/>
                    </a:lnTo>
                    <a:lnTo>
                      <a:pt x="9279" y="10243"/>
                    </a:lnTo>
                    <a:lnTo>
                      <a:pt x="9433" y="10031"/>
                    </a:lnTo>
                    <a:lnTo>
                      <a:pt x="9549" y="9799"/>
                    </a:lnTo>
                    <a:lnTo>
                      <a:pt x="9645" y="9549"/>
                    </a:lnTo>
                    <a:lnTo>
                      <a:pt x="9838" y="9028"/>
                    </a:lnTo>
                    <a:lnTo>
                      <a:pt x="10012" y="8507"/>
                    </a:lnTo>
                    <a:lnTo>
                      <a:pt x="10108" y="8275"/>
                    </a:lnTo>
                    <a:lnTo>
                      <a:pt x="10224" y="8063"/>
                    </a:lnTo>
                    <a:lnTo>
                      <a:pt x="10359" y="7851"/>
                    </a:lnTo>
                    <a:lnTo>
                      <a:pt x="10494" y="7678"/>
                    </a:lnTo>
                    <a:lnTo>
                      <a:pt x="10667" y="7543"/>
                    </a:lnTo>
                    <a:lnTo>
                      <a:pt x="10783" y="7485"/>
                    </a:lnTo>
                    <a:lnTo>
                      <a:pt x="10880" y="7427"/>
                    </a:lnTo>
                    <a:lnTo>
                      <a:pt x="10995" y="7388"/>
                    </a:lnTo>
                    <a:lnTo>
                      <a:pt x="11130" y="7369"/>
                    </a:lnTo>
                    <a:lnTo>
                      <a:pt x="11246" y="7350"/>
                    </a:lnTo>
                    <a:lnTo>
                      <a:pt x="11362" y="7350"/>
                    </a:lnTo>
                    <a:lnTo>
                      <a:pt x="11612" y="7388"/>
                    </a:lnTo>
                    <a:lnTo>
                      <a:pt x="11883" y="7446"/>
                    </a:lnTo>
                    <a:lnTo>
                      <a:pt x="12133" y="7562"/>
                    </a:lnTo>
                    <a:lnTo>
                      <a:pt x="12384" y="7678"/>
                    </a:lnTo>
                    <a:lnTo>
                      <a:pt x="12886" y="7967"/>
                    </a:lnTo>
                    <a:lnTo>
                      <a:pt x="13156" y="8121"/>
                    </a:lnTo>
                    <a:lnTo>
                      <a:pt x="13426" y="8275"/>
                    </a:lnTo>
                    <a:lnTo>
                      <a:pt x="13715" y="8391"/>
                    </a:lnTo>
                    <a:lnTo>
                      <a:pt x="14004" y="8488"/>
                    </a:lnTo>
                    <a:lnTo>
                      <a:pt x="14294" y="8565"/>
                    </a:lnTo>
                    <a:lnTo>
                      <a:pt x="14737" y="8565"/>
                    </a:lnTo>
                    <a:lnTo>
                      <a:pt x="14891" y="8526"/>
                    </a:lnTo>
                    <a:lnTo>
                      <a:pt x="15027" y="8488"/>
                    </a:lnTo>
                    <a:lnTo>
                      <a:pt x="15181" y="8430"/>
                    </a:lnTo>
                    <a:lnTo>
                      <a:pt x="15412" y="8275"/>
                    </a:lnTo>
                    <a:lnTo>
                      <a:pt x="15567" y="8179"/>
                    </a:lnTo>
                    <a:lnTo>
                      <a:pt x="15721" y="8121"/>
                    </a:lnTo>
                    <a:lnTo>
                      <a:pt x="15817" y="8083"/>
                    </a:lnTo>
                    <a:lnTo>
                      <a:pt x="15991" y="8083"/>
                    </a:lnTo>
                    <a:lnTo>
                      <a:pt x="16087" y="8102"/>
                    </a:lnTo>
                    <a:lnTo>
                      <a:pt x="16261" y="8160"/>
                    </a:lnTo>
                    <a:lnTo>
                      <a:pt x="16435" y="8275"/>
                    </a:lnTo>
                    <a:lnTo>
                      <a:pt x="16608" y="8391"/>
                    </a:lnTo>
                    <a:lnTo>
                      <a:pt x="16762" y="8546"/>
                    </a:lnTo>
                    <a:lnTo>
                      <a:pt x="17090" y="8854"/>
                    </a:lnTo>
                    <a:lnTo>
                      <a:pt x="17206" y="8989"/>
                    </a:lnTo>
                    <a:lnTo>
                      <a:pt x="17418" y="9182"/>
                    </a:lnTo>
                    <a:lnTo>
                      <a:pt x="17650" y="9375"/>
                    </a:lnTo>
                    <a:lnTo>
                      <a:pt x="17900" y="9529"/>
                    </a:lnTo>
                    <a:lnTo>
                      <a:pt x="18171" y="9684"/>
                    </a:lnTo>
                    <a:lnTo>
                      <a:pt x="18441" y="9819"/>
                    </a:lnTo>
                    <a:lnTo>
                      <a:pt x="18730" y="9934"/>
                    </a:lnTo>
                    <a:lnTo>
                      <a:pt x="19039" y="10031"/>
                    </a:lnTo>
                    <a:lnTo>
                      <a:pt x="19347" y="10108"/>
                    </a:lnTo>
                    <a:lnTo>
                      <a:pt x="19656" y="10185"/>
                    </a:lnTo>
                    <a:lnTo>
                      <a:pt x="19984" y="10224"/>
                    </a:lnTo>
                    <a:lnTo>
                      <a:pt x="20331" y="10243"/>
                    </a:lnTo>
                    <a:lnTo>
                      <a:pt x="21006" y="10243"/>
                    </a:lnTo>
                    <a:lnTo>
                      <a:pt x="21353" y="10204"/>
                    </a:lnTo>
                    <a:lnTo>
                      <a:pt x="21700" y="10146"/>
                    </a:lnTo>
                    <a:lnTo>
                      <a:pt x="22047" y="10069"/>
                    </a:lnTo>
                    <a:lnTo>
                      <a:pt x="22125" y="10050"/>
                    </a:lnTo>
                    <a:lnTo>
                      <a:pt x="22414" y="9992"/>
                    </a:lnTo>
                    <a:lnTo>
                      <a:pt x="22549" y="9973"/>
                    </a:lnTo>
                    <a:lnTo>
                      <a:pt x="22684" y="9992"/>
                    </a:lnTo>
                    <a:lnTo>
                      <a:pt x="22780" y="10031"/>
                    </a:lnTo>
                    <a:lnTo>
                      <a:pt x="22858" y="10089"/>
                    </a:lnTo>
                    <a:lnTo>
                      <a:pt x="22935" y="10166"/>
                    </a:lnTo>
                    <a:lnTo>
                      <a:pt x="23012" y="10262"/>
                    </a:lnTo>
                    <a:lnTo>
                      <a:pt x="23128" y="10455"/>
                    </a:lnTo>
                    <a:lnTo>
                      <a:pt x="23243" y="10687"/>
                    </a:lnTo>
                    <a:lnTo>
                      <a:pt x="23378" y="10957"/>
                    </a:lnTo>
                    <a:lnTo>
                      <a:pt x="23456" y="11092"/>
                    </a:lnTo>
                    <a:lnTo>
                      <a:pt x="23533" y="11207"/>
                    </a:lnTo>
                    <a:lnTo>
                      <a:pt x="23629" y="11304"/>
                    </a:lnTo>
                    <a:lnTo>
                      <a:pt x="23726" y="11400"/>
                    </a:lnTo>
                    <a:lnTo>
                      <a:pt x="23861" y="11477"/>
                    </a:lnTo>
                    <a:lnTo>
                      <a:pt x="23996" y="11535"/>
                    </a:lnTo>
                    <a:lnTo>
                      <a:pt x="24131" y="11555"/>
                    </a:lnTo>
                    <a:lnTo>
                      <a:pt x="24285" y="11535"/>
                    </a:lnTo>
                    <a:lnTo>
                      <a:pt x="24420" y="11516"/>
                    </a:lnTo>
                    <a:lnTo>
                      <a:pt x="24536" y="11458"/>
                    </a:lnTo>
                    <a:lnTo>
                      <a:pt x="24651" y="11400"/>
                    </a:lnTo>
                    <a:lnTo>
                      <a:pt x="24767" y="11304"/>
                    </a:lnTo>
                    <a:lnTo>
                      <a:pt x="24864" y="11227"/>
                    </a:lnTo>
                    <a:lnTo>
                      <a:pt x="24941" y="11111"/>
                    </a:lnTo>
                    <a:lnTo>
                      <a:pt x="24999" y="11014"/>
                    </a:lnTo>
                    <a:lnTo>
                      <a:pt x="25056" y="10899"/>
                    </a:lnTo>
                    <a:lnTo>
                      <a:pt x="25153" y="10667"/>
                    </a:lnTo>
                    <a:lnTo>
                      <a:pt x="25211" y="10436"/>
                    </a:lnTo>
                    <a:lnTo>
                      <a:pt x="25249" y="10185"/>
                    </a:lnTo>
                    <a:lnTo>
                      <a:pt x="25327" y="9684"/>
                    </a:lnTo>
                    <a:lnTo>
                      <a:pt x="25346" y="9433"/>
                    </a:lnTo>
                    <a:lnTo>
                      <a:pt x="25365" y="9163"/>
                    </a:lnTo>
                    <a:lnTo>
                      <a:pt x="25346" y="8912"/>
                    </a:lnTo>
                    <a:lnTo>
                      <a:pt x="25307" y="8661"/>
                    </a:lnTo>
                    <a:lnTo>
                      <a:pt x="25249" y="8410"/>
                    </a:lnTo>
                    <a:lnTo>
                      <a:pt x="25153" y="8179"/>
                    </a:lnTo>
                    <a:lnTo>
                      <a:pt x="25076" y="8044"/>
                    </a:lnTo>
                    <a:lnTo>
                      <a:pt x="24979" y="7909"/>
                    </a:lnTo>
                    <a:lnTo>
                      <a:pt x="24883" y="7793"/>
                    </a:lnTo>
                    <a:lnTo>
                      <a:pt x="24767" y="7678"/>
                    </a:lnTo>
                    <a:lnTo>
                      <a:pt x="24651" y="7581"/>
                    </a:lnTo>
                    <a:lnTo>
                      <a:pt x="24516" y="7504"/>
                    </a:lnTo>
                    <a:lnTo>
                      <a:pt x="24381" y="7427"/>
                    </a:lnTo>
                    <a:lnTo>
                      <a:pt x="24227" y="7369"/>
                    </a:lnTo>
                    <a:lnTo>
                      <a:pt x="23996" y="7311"/>
                    </a:lnTo>
                    <a:lnTo>
                      <a:pt x="23764" y="7292"/>
                    </a:lnTo>
                    <a:lnTo>
                      <a:pt x="23668" y="7311"/>
                    </a:lnTo>
                    <a:lnTo>
                      <a:pt x="23552" y="7330"/>
                    </a:lnTo>
                    <a:lnTo>
                      <a:pt x="23456" y="7369"/>
                    </a:lnTo>
                    <a:lnTo>
                      <a:pt x="23340" y="7407"/>
                    </a:lnTo>
                    <a:lnTo>
                      <a:pt x="23243" y="7485"/>
                    </a:lnTo>
                    <a:lnTo>
                      <a:pt x="23147" y="7562"/>
                    </a:lnTo>
                    <a:lnTo>
                      <a:pt x="22954" y="7735"/>
                    </a:lnTo>
                    <a:lnTo>
                      <a:pt x="22819" y="7928"/>
                    </a:lnTo>
                    <a:lnTo>
                      <a:pt x="22665" y="8121"/>
                    </a:lnTo>
                    <a:lnTo>
                      <a:pt x="22549" y="8295"/>
                    </a:lnTo>
                    <a:lnTo>
                      <a:pt x="22433" y="8449"/>
                    </a:lnTo>
                    <a:lnTo>
                      <a:pt x="22433" y="7967"/>
                    </a:lnTo>
                    <a:lnTo>
                      <a:pt x="22395" y="7485"/>
                    </a:lnTo>
                    <a:lnTo>
                      <a:pt x="22337" y="7002"/>
                    </a:lnTo>
                    <a:lnTo>
                      <a:pt x="22298" y="6752"/>
                    </a:lnTo>
                    <a:lnTo>
                      <a:pt x="22240" y="6520"/>
                    </a:lnTo>
                    <a:lnTo>
                      <a:pt x="22144" y="6192"/>
                    </a:lnTo>
                    <a:lnTo>
                      <a:pt x="22028" y="5903"/>
                    </a:lnTo>
                    <a:lnTo>
                      <a:pt x="21893" y="5633"/>
                    </a:lnTo>
                    <a:lnTo>
                      <a:pt x="21739" y="5382"/>
                    </a:lnTo>
                    <a:lnTo>
                      <a:pt x="21565" y="5151"/>
                    </a:lnTo>
                    <a:lnTo>
                      <a:pt x="21372" y="4939"/>
                    </a:lnTo>
                    <a:lnTo>
                      <a:pt x="21160" y="4765"/>
                    </a:lnTo>
                    <a:lnTo>
                      <a:pt x="20929" y="4611"/>
                    </a:lnTo>
                    <a:lnTo>
                      <a:pt x="20697" y="4476"/>
                    </a:lnTo>
                    <a:lnTo>
                      <a:pt x="20466" y="4360"/>
                    </a:lnTo>
                    <a:lnTo>
                      <a:pt x="20234" y="4263"/>
                    </a:lnTo>
                    <a:lnTo>
                      <a:pt x="20022" y="4186"/>
                    </a:lnTo>
                    <a:lnTo>
                      <a:pt x="19791" y="4128"/>
                    </a:lnTo>
                    <a:lnTo>
                      <a:pt x="19579" y="4090"/>
                    </a:lnTo>
                    <a:lnTo>
                      <a:pt x="19347" y="4071"/>
                    </a:lnTo>
                    <a:lnTo>
                      <a:pt x="19135" y="4071"/>
                    </a:lnTo>
                    <a:lnTo>
                      <a:pt x="18942" y="4090"/>
                    </a:lnTo>
                    <a:lnTo>
                      <a:pt x="18730" y="4128"/>
                    </a:lnTo>
                    <a:lnTo>
                      <a:pt x="18537" y="4167"/>
                    </a:lnTo>
                    <a:lnTo>
                      <a:pt x="18325" y="4244"/>
                    </a:lnTo>
                    <a:lnTo>
                      <a:pt x="18151" y="4341"/>
                    </a:lnTo>
                    <a:lnTo>
                      <a:pt x="17958" y="4456"/>
                    </a:lnTo>
                    <a:lnTo>
                      <a:pt x="17785" y="4572"/>
                    </a:lnTo>
                    <a:lnTo>
                      <a:pt x="17611" y="4726"/>
                    </a:lnTo>
                    <a:lnTo>
                      <a:pt x="17380" y="4958"/>
                    </a:lnTo>
                    <a:lnTo>
                      <a:pt x="17168" y="5228"/>
                    </a:lnTo>
                    <a:lnTo>
                      <a:pt x="16975" y="5498"/>
                    </a:lnTo>
                    <a:lnTo>
                      <a:pt x="16782" y="5768"/>
                    </a:lnTo>
                    <a:lnTo>
                      <a:pt x="16820" y="5266"/>
                    </a:lnTo>
                    <a:lnTo>
                      <a:pt x="16820" y="4784"/>
                    </a:lnTo>
                    <a:lnTo>
                      <a:pt x="16820" y="4283"/>
                    </a:lnTo>
                    <a:lnTo>
                      <a:pt x="16782" y="3801"/>
                    </a:lnTo>
                    <a:lnTo>
                      <a:pt x="16743" y="3164"/>
                    </a:lnTo>
                    <a:lnTo>
                      <a:pt x="16685" y="2836"/>
                    </a:lnTo>
                    <a:lnTo>
                      <a:pt x="16627" y="2508"/>
                    </a:lnTo>
                    <a:lnTo>
                      <a:pt x="16531" y="2180"/>
                    </a:lnTo>
                    <a:lnTo>
                      <a:pt x="16435" y="1852"/>
                    </a:lnTo>
                    <a:lnTo>
                      <a:pt x="16280" y="1544"/>
                    </a:lnTo>
                    <a:lnTo>
                      <a:pt x="16107" y="1254"/>
                    </a:lnTo>
                    <a:lnTo>
                      <a:pt x="15991" y="1119"/>
                    </a:lnTo>
                    <a:lnTo>
                      <a:pt x="15875" y="965"/>
                    </a:lnTo>
                    <a:lnTo>
                      <a:pt x="15759" y="830"/>
                    </a:lnTo>
                    <a:lnTo>
                      <a:pt x="15624" y="714"/>
                    </a:lnTo>
                    <a:lnTo>
                      <a:pt x="15316" y="483"/>
                    </a:lnTo>
                    <a:lnTo>
                      <a:pt x="15007" y="309"/>
                    </a:lnTo>
                    <a:lnTo>
                      <a:pt x="14660" y="155"/>
                    </a:lnTo>
                    <a:lnTo>
                      <a:pt x="14313" y="59"/>
                    </a:lnTo>
                    <a:lnTo>
                      <a:pt x="14139" y="20"/>
                    </a:lnTo>
                    <a:lnTo>
                      <a:pt x="13946" y="1"/>
                    </a:lnTo>
                    <a:close/>
                  </a:path>
                </a:pathLst>
              </a:custGeom>
              <a:gradFill>
                <a:gsLst>
                  <a:gs pos="0">
                    <a:schemeClr val="lt1"/>
                  </a:gs>
                  <a:gs pos="100000">
                    <a:schemeClr val="dk2"/>
                  </a:gs>
                </a:gsLst>
                <a:lin ang="26986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250" name="Google Shape;250;p3"/>
          <p:cNvPicPr preferRelativeResize="0"/>
          <p:nvPr/>
        </p:nvPicPr>
        <p:blipFill>
          <a:blip r:embed="rId5">
            <a:alphaModFix/>
          </a:blip>
          <a:stretch>
            <a:fillRect/>
          </a:stretch>
        </p:blipFill>
        <p:spPr>
          <a:xfrm>
            <a:off x="6285525" y="-103338"/>
            <a:ext cx="2858475" cy="882600"/>
          </a:xfrm>
          <a:prstGeom prst="rect">
            <a:avLst/>
          </a:prstGeom>
          <a:noFill/>
          <a:ln>
            <a:noFill/>
          </a:ln>
        </p:spPr>
      </p:pic>
      <p:pic>
        <p:nvPicPr>
          <p:cNvPr id="251" name="Google Shape;251;p3"/>
          <p:cNvPicPr preferRelativeResize="0"/>
          <p:nvPr/>
        </p:nvPicPr>
        <p:blipFill>
          <a:blip r:embed="rId5">
            <a:alphaModFix/>
          </a:blip>
          <a:stretch>
            <a:fillRect/>
          </a:stretch>
        </p:blipFill>
        <p:spPr>
          <a:xfrm>
            <a:off x="-55537" y="-103338"/>
            <a:ext cx="2858475" cy="8826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52"/>
        <p:cNvGrpSpPr/>
        <p:nvPr/>
      </p:nvGrpSpPr>
      <p:grpSpPr>
        <a:xfrm>
          <a:off x="0" y="0"/>
          <a:ext cx="0" cy="0"/>
          <a:chOff x="0" y="0"/>
          <a:chExt cx="0" cy="0"/>
        </a:xfrm>
      </p:grpSpPr>
      <p:pic>
        <p:nvPicPr>
          <p:cNvPr id="253" name="Google Shape;253;p4"/>
          <p:cNvPicPr preferRelativeResize="0"/>
          <p:nvPr/>
        </p:nvPicPr>
        <p:blipFill>
          <a:blip r:embed="rId2">
            <a:alphaModFix amt="20000"/>
          </a:blip>
          <a:stretch>
            <a:fillRect/>
          </a:stretch>
        </p:blipFill>
        <p:spPr>
          <a:xfrm flipH="1">
            <a:off x="0" y="0"/>
            <a:ext cx="9144000" cy="5143500"/>
          </a:xfrm>
          <a:prstGeom prst="rect">
            <a:avLst/>
          </a:prstGeom>
          <a:noFill/>
          <a:ln>
            <a:noFill/>
          </a:ln>
        </p:spPr>
      </p:pic>
      <p:sp>
        <p:nvSpPr>
          <p:cNvPr id="254" name="Google Shape;254;p4"/>
          <p:cNvSpPr txBox="1">
            <a:spLocks noGrp="1"/>
          </p:cNvSpPr>
          <p:nvPr>
            <p:ph type="title"/>
          </p:nvPr>
        </p:nvSpPr>
        <p:spPr>
          <a:xfrm>
            <a:off x="720000" y="468173"/>
            <a:ext cx="7704000" cy="457200"/>
          </a:xfrm>
          <a:prstGeom prst="rect">
            <a:avLst/>
          </a:prstGeom>
          <a:effectLst>
            <a:outerShdw blurRad="71438" dist="47625" dir="5400000" algn="bl" rotWithShape="0">
              <a:srgbClr val="000000">
                <a:alpha val="50000"/>
              </a:srgbClr>
            </a:outerShdw>
          </a:effectLst>
        </p:spPr>
        <p:txBody>
          <a:bodyPr spcFirstLastPara="1" wrap="square" lIns="91425" tIns="91425" rIns="91425" bIns="91425" anchor="ctr" anchorCtr="0">
            <a:noAutofit/>
          </a:bodyPr>
          <a:lstStyle>
            <a:lvl1pPr lvl="0" algn="ctr" rtl="0">
              <a:spcBef>
                <a:spcPts val="0"/>
              </a:spcBef>
              <a:spcAft>
                <a:spcPts val="0"/>
              </a:spcAft>
              <a:buSzPts val="2800"/>
              <a:buNone/>
              <a:defRPr sz="2800">
                <a:solidFill>
                  <a:schemeClr val="accent1"/>
                </a:solidFill>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255" name="Google Shape;255;p4"/>
          <p:cNvSpPr txBox="1">
            <a:spLocks noGrp="1"/>
          </p:cNvSpPr>
          <p:nvPr>
            <p:ph type="body" idx="1"/>
          </p:nvPr>
        </p:nvSpPr>
        <p:spPr>
          <a:xfrm>
            <a:off x="696600" y="1182475"/>
            <a:ext cx="7750800" cy="3417000"/>
          </a:xfrm>
          <a:prstGeom prst="rect">
            <a:avLst/>
          </a:prstGeom>
          <a:noFill/>
          <a:ln>
            <a:noFill/>
          </a:ln>
        </p:spPr>
        <p:txBody>
          <a:bodyPr spcFirstLastPara="1" wrap="square" lIns="91425" tIns="91425" rIns="91425" bIns="91425" anchor="ctr" anchorCtr="0">
            <a:noAutofit/>
          </a:bodyPr>
          <a:lstStyle>
            <a:lvl1pPr marL="457200" lvl="0" indent="-330200" rtl="0">
              <a:lnSpc>
                <a:spcPct val="100000"/>
              </a:lnSpc>
              <a:spcBef>
                <a:spcPts val="0"/>
              </a:spcBef>
              <a:spcAft>
                <a:spcPts val="0"/>
              </a:spcAft>
              <a:buSzPts val="1600"/>
              <a:buAutoNum type="arabicPeriod"/>
              <a:defRPr sz="1200"/>
            </a:lvl1pPr>
            <a:lvl2pPr marL="914400" lvl="1" indent="-330200" rtl="0">
              <a:lnSpc>
                <a:spcPct val="100000"/>
              </a:lnSpc>
              <a:spcBef>
                <a:spcPts val="0"/>
              </a:spcBef>
              <a:spcAft>
                <a:spcPts val="0"/>
              </a:spcAft>
              <a:buSzPts val="1600"/>
              <a:buFont typeface="Roboto Condensed Light"/>
              <a:buAutoNum type="alphaLcPeriod"/>
              <a:defRPr sz="1600"/>
            </a:lvl2pPr>
            <a:lvl3pPr marL="1371600" lvl="2" indent="-330200" rtl="0">
              <a:lnSpc>
                <a:spcPct val="100000"/>
              </a:lnSpc>
              <a:spcBef>
                <a:spcPts val="0"/>
              </a:spcBef>
              <a:spcAft>
                <a:spcPts val="0"/>
              </a:spcAft>
              <a:buSzPts val="1600"/>
              <a:buFont typeface="Roboto Condensed Light"/>
              <a:buAutoNum type="romanLcPeriod"/>
              <a:defRPr sz="1600"/>
            </a:lvl3pPr>
            <a:lvl4pPr marL="1828800" lvl="3" indent="-330200" rtl="0">
              <a:lnSpc>
                <a:spcPct val="100000"/>
              </a:lnSpc>
              <a:spcBef>
                <a:spcPts val="0"/>
              </a:spcBef>
              <a:spcAft>
                <a:spcPts val="0"/>
              </a:spcAft>
              <a:buSzPts val="1600"/>
              <a:buFont typeface="Roboto Condensed Light"/>
              <a:buAutoNum type="arabicPeriod"/>
              <a:defRPr sz="1600"/>
            </a:lvl4pPr>
            <a:lvl5pPr marL="2286000" lvl="4" indent="-330200" rtl="0">
              <a:lnSpc>
                <a:spcPct val="100000"/>
              </a:lnSpc>
              <a:spcBef>
                <a:spcPts val="0"/>
              </a:spcBef>
              <a:spcAft>
                <a:spcPts val="0"/>
              </a:spcAft>
              <a:buSzPts val="1600"/>
              <a:buFont typeface="Roboto Condensed Light"/>
              <a:buAutoNum type="alphaLcPeriod"/>
              <a:defRPr sz="1600"/>
            </a:lvl5pPr>
            <a:lvl6pPr marL="2743200" lvl="5" indent="-330200" rtl="0">
              <a:lnSpc>
                <a:spcPct val="100000"/>
              </a:lnSpc>
              <a:spcBef>
                <a:spcPts val="0"/>
              </a:spcBef>
              <a:spcAft>
                <a:spcPts val="0"/>
              </a:spcAft>
              <a:buSzPts val="1600"/>
              <a:buFont typeface="Roboto Condensed Light"/>
              <a:buAutoNum type="romanLcPeriod"/>
              <a:defRPr sz="1600"/>
            </a:lvl6pPr>
            <a:lvl7pPr marL="3200400" lvl="6" indent="-330200" rtl="0">
              <a:lnSpc>
                <a:spcPct val="100000"/>
              </a:lnSpc>
              <a:spcBef>
                <a:spcPts val="0"/>
              </a:spcBef>
              <a:spcAft>
                <a:spcPts val="0"/>
              </a:spcAft>
              <a:buSzPts val="1600"/>
              <a:buFont typeface="Roboto Condensed Light"/>
              <a:buAutoNum type="arabicPeriod"/>
              <a:defRPr sz="1600"/>
            </a:lvl7pPr>
            <a:lvl8pPr marL="3657600" lvl="7" indent="-330200" rtl="0">
              <a:lnSpc>
                <a:spcPct val="100000"/>
              </a:lnSpc>
              <a:spcBef>
                <a:spcPts val="0"/>
              </a:spcBef>
              <a:spcAft>
                <a:spcPts val="0"/>
              </a:spcAft>
              <a:buSzPts val="1600"/>
              <a:buFont typeface="Roboto Condensed Light"/>
              <a:buAutoNum type="alphaLcPeriod"/>
              <a:defRPr sz="1600"/>
            </a:lvl8pPr>
            <a:lvl9pPr marL="4114800" lvl="8" indent="-330200" rtl="0">
              <a:lnSpc>
                <a:spcPct val="100000"/>
              </a:lnSpc>
              <a:spcBef>
                <a:spcPts val="0"/>
              </a:spcBef>
              <a:spcAft>
                <a:spcPts val="0"/>
              </a:spcAft>
              <a:buSzPts val="1600"/>
              <a:buFont typeface="Roboto Condensed Light"/>
              <a:buAutoNum type="romanLcPeriod"/>
              <a:defRPr sz="1600"/>
            </a:lvl9pPr>
          </a:lstStyle>
          <a:p>
            <a:endParaRPr/>
          </a:p>
        </p:txBody>
      </p:sp>
      <p:pic>
        <p:nvPicPr>
          <p:cNvPr id="256" name="Google Shape;256;p4"/>
          <p:cNvPicPr preferRelativeResize="0"/>
          <p:nvPr/>
        </p:nvPicPr>
        <p:blipFill rotWithShape="1">
          <a:blip r:embed="rId3">
            <a:alphaModFix/>
          </a:blip>
          <a:srcRect l="23989"/>
          <a:stretch/>
        </p:blipFill>
        <p:spPr>
          <a:xfrm>
            <a:off x="-29600" y="-98800"/>
            <a:ext cx="2079500" cy="844700"/>
          </a:xfrm>
          <a:prstGeom prst="rect">
            <a:avLst/>
          </a:prstGeom>
          <a:noFill/>
          <a:ln>
            <a:noFill/>
          </a:ln>
        </p:spPr>
      </p:pic>
      <p:sp>
        <p:nvSpPr>
          <p:cNvPr id="257" name="Google Shape;257;p4"/>
          <p:cNvSpPr/>
          <p:nvPr/>
        </p:nvSpPr>
        <p:spPr>
          <a:xfrm>
            <a:off x="0" y="4898601"/>
            <a:ext cx="3641913" cy="236277"/>
          </a:xfrm>
          <a:custGeom>
            <a:avLst/>
            <a:gdLst/>
            <a:ahLst/>
            <a:cxnLst/>
            <a:rect l="l" t="t" r="r" b="b"/>
            <a:pathLst>
              <a:path w="260602" h="41434" extrusionOk="0">
                <a:moveTo>
                  <a:pt x="125454" y="0"/>
                </a:moveTo>
                <a:lnTo>
                  <a:pt x="123694" y="32"/>
                </a:lnTo>
                <a:lnTo>
                  <a:pt x="121902" y="64"/>
                </a:lnTo>
                <a:lnTo>
                  <a:pt x="120142" y="160"/>
                </a:lnTo>
                <a:lnTo>
                  <a:pt x="118351" y="224"/>
                </a:lnTo>
                <a:lnTo>
                  <a:pt x="116591" y="352"/>
                </a:lnTo>
                <a:lnTo>
                  <a:pt x="114799" y="480"/>
                </a:lnTo>
                <a:lnTo>
                  <a:pt x="113039" y="640"/>
                </a:lnTo>
                <a:lnTo>
                  <a:pt x="111248" y="832"/>
                </a:lnTo>
                <a:lnTo>
                  <a:pt x="109488" y="1024"/>
                </a:lnTo>
                <a:lnTo>
                  <a:pt x="107728" y="1248"/>
                </a:lnTo>
                <a:lnTo>
                  <a:pt x="105968" y="1472"/>
                </a:lnTo>
                <a:lnTo>
                  <a:pt x="104177" y="1728"/>
                </a:lnTo>
                <a:lnTo>
                  <a:pt x="102417" y="2016"/>
                </a:lnTo>
                <a:lnTo>
                  <a:pt x="98897" y="2624"/>
                </a:lnTo>
                <a:lnTo>
                  <a:pt x="95378" y="3296"/>
                </a:lnTo>
                <a:lnTo>
                  <a:pt x="91859" y="4063"/>
                </a:lnTo>
                <a:lnTo>
                  <a:pt x="88339" y="4863"/>
                </a:lnTo>
                <a:lnTo>
                  <a:pt x="84852" y="5759"/>
                </a:lnTo>
                <a:lnTo>
                  <a:pt x="81332" y="6719"/>
                </a:lnTo>
                <a:lnTo>
                  <a:pt x="77845" y="7743"/>
                </a:lnTo>
                <a:lnTo>
                  <a:pt x="74357" y="8799"/>
                </a:lnTo>
                <a:lnTo>
                  <a:pt x="70870" y="9919"/>
                </a:lnTo>
                <a:lnTo>
                  <a:pt x="67414" y="11102"/>
                </a:lnTo>
                <a:lnTo>
                  <a:pt x="63927" y="12318"/>
                </a:lnTo>
                <a:lnTo>
                  <a:pt x="60471" y="13598"/>
                </a:lnTo>
                <a:lnTo>
                  <a:pt x="57016" y="14942"/>
                </a:lnTo>
                <a:lnTo>
                  <a:pt x="53560" y="16286"/>
                </a:lnTo>
                <a:lnTo>
                  <a:pt x="50105" y="17693"/>
                </a:lnTo>
                <a:lnTo>
                  <a:pt x="46681" y="19133"/>
                </a:lnTo>
                <a:lnTo>
                  <a:pt x="43258" y="20637"/>
                </a:lnTo>
                <a:lnTo>
                  <a:pt x="39834" y="22141"/>
                </a:lnTo>
                <a:lnTo>
                  <a:pt x="36411" y="23677"/>
                </a:lnTo>
                <a:lnTo>
                  <a:pt x="33019" y="25244"/>
                </a:lnTo>
                <a:lnTo>
                  <a:pt x="29596" y="26844"/>
                </a:lnTo>
                <a:lnTo>
                  <a:pt x="26204" y="28476"/>
                </a:lnTo>
                <a:lnTo>
                  <a:pt x="22813" y="30108"/>
                </a:lnTo>
                <a:lnTo>
                  <a:pt x="19453" y="31771"/>
                </a:lnTo>
                <a:lnTo>
                  <a:pt x="9759" y="36571"/>
                </a:lnTo>
                <a:lnTo>
                  <a:pt x="0" y="41434"/>
                </a:lnTo>
                <a:lnTo>
                  <a:pt x="260602" y="41434"/>
                </a:lnTo>
                <a:lnTo>
                  <a:pt x="255738" y="39546"/>
                </a:lnTo>
                <a:lnTo>
                  <a:pt x="251931" y="38042"/>
                </a:lnTo>
                <a:lnTo>
                  <a:pt x="248188" y="36507"/>
                </a:lnTo>
                <a:lnTo>
                  <a:pt x="244444" y="34971"/>
                </a:lnTo>
                <a:lnTo>
                  <a:pt x="236957" y="31867"/>
                </a:lnTo>
                <a:lnTo>
                  <a:pt x="221983" y="25532"/>
                </a:lnTo>
                <a:lnTo>
                  <a:pt x="214464" y="22397"/>
                </a:lnTo>
                <a:lnTo>
                  <a:pt x="210721" y="20861"/>
                </a:lnTo>
                <a:lnTo>
                  <a:pt x="206978" y="19325"/>
                </a:lnTo>
                <a:lnTo>
                  <a:pt x="203202" y="17821"/>
                </a:lnTo>
                <a:lnTo>
                  <a:pt x="199459" y="16350"/>
                </a:lnTo>
                <a:lnTo>
                  <a:pt x="195683" y="14942"/>
                </a:lnTo>
                <a:lnTo>
                  <a:pt x="191908" y="13534"/>
                </a:lnTo>
                <a:lnTo>
                  <a:pt x="188164" y="12190"/>
                </a:lnTo>
                <a:lnTo>
                  <a:pt x="184357" y="10878"/>
                </a:lnTo>
                <a:lnTo>
                  <a:pt x="180581" y="9631"/>
                </a:lnTo>
                <a:lnTo>
                  <a:pt x="176806" y="8447"/>
                </a:lnTo>
                <a:lnTo>
                  <a:pt x="172999" y="7295"/>
                </a:lnTo>
                <a:lnTo>
                  <a:pt x="169223" y="6239"/>
                </a:lnTo>
                <a:lnTo>
                  <a:pt x="165416" y="5247"/>
                </a:lnTo>
                <a:lnTo>
                  <a:pt x="161576" y="4319"/>
                </a:lnTo>
                <a:lnTo>
                  <a:pt x="159689" y="3871"/>
                </a:lnTo>
                <a:lnTo>
                  <a:pt x="157769" y="3455"/>
                </a:lnTo>
                <a:lnTo>
                  <a:pt x="155849" y="3072"/>
                </a:lnTo>
                <a:lnTo>
                  <a:pt x="153929" y="2688"/>
                </a:lnTo>
                <a:lnTo>
                  <a:pt x="152010" y="2336"/>
                </a:lnTo>
                <a:lnTo>
                  <a:pt x="150090" y="2016"/>
                </a:lnTo>
                <a:lnTo>
                  <a:pt x="148170" y="1696"/>
                </a:lnTo>
                <a:lnTo>
                  <a:pt x="146251" y="1408"/>
                </a:lnTo>
                <a:lnTo>
                  <a:pt x="144331" y="1152"/>
                </a:lnTo>
                <a:lnTo>
                  <a:pt x="142411" y="928"/>
                </a:lnTo>
                <a:lnTo>
                  <a:pt x="140491" y="736"/>
                </a:lnTo>
                <a:lnTo>
                  <a:pt x="138540" y="544"/>
                </a:lnTo>
                <a:lnTo>
                  <a:pt x="136620" y="384"/>
                </a:lnTo>
                <a:lnTo>
                  <a:pt x="134668" y="256"/>
                </a:lnTo>
                <a:lnTo>
                  <a:pt x="132748" y="160"/>
                </a:lnTo>
                <a:lnTo>
                  <a:pt x="130797" y="64"/>
                </a:lnTo>
                <a:lnTo>
                  <a:pt x="129005" y="32"/>
                </a:lnTo>
                <a:lnTo>
                  <a:pt x="127245" y="0"/>
                </a:lnTo>
                <a:close/>
              </a:path>
            </a:pathLst>
          </a:custGeom>
          <a:gradFill>
            <a:gsLst>
              <a:gs pos="0">
                <a:schemeClr val="lt1"/>
              </a:gs>
              <a:gs pos="100000">
                <a:schemeClr val="dk2"/>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4"/>
          <p:cNvSpPr/>
          <p:nvPr/>
        </p:nvSpPr>
        <p:spPr>
          <a:xfrm>
            <a:off x="2342625" y="4763670"/>
            <a:ext cx="1477613" cy="376842"/>
          </a:xfrm>
          <a:custGeom>
            <a:avLst/>
            <a:gdLst/>
            <a:ahLst/>
            <a:cxnLst/>
            <a:rect l="l" t="t" r="r" b="b"/>
            <a:pathLst>
              <a:path w="260602" h="41434" extrusionOk="0">
                <a:moveTo>
                  <a:pt x="125454" y="0"/>
                </a:moveTo>
                <a:lnTo>
                  <a:pt x="123694" y="32"/>
                </a:lnTo>
                <a:lnTo>
                  <a:pt x="121902" y="64"/>
                </a:lnTo>
                <a:lnTo>
                  <a:pt x="120142" y="160"/>
                </a:lnTo>
                <a:lnTo>
                  <a:pt x="118351" y="224"/>
                </a:lnTo>
                <a:lnTo>
                  <a:pt x="116591" y="352"/>
                </a:lnTo>
                <a:lnTo>
                  <a:pt x="114799" y="480"/>
                </a:lnTo>
                <a:lnTo>
                  <a:pt x="113039" y="640"/>
                </a:lnTo>
                <a:lnTo>
                  <a:pt x="111248" y="832"/>
                </a:lnTo>
                <a:lnTo>
                  <a:pt x="109488" y="1024"/>
                </a:lnTo>
                <a:lnTo>
                  <a:pt x="107728" y="1248"/>
                </a:lnTo>
                <a:lnTo>
                  <a:pt x="105968" y="1472"/>
                </a:lnTo>
                <a:lnTo>
                  <a:pt x="104177" y="1728"/>
                </a:lnTo>
                <a:lnTo>
                  <a:pt x="102417" y="2016"/>
                </a:lnTo>
                <a:lnTo>
                  <a:pt x="98897" y="2624"/>
                </a:lnTo>
                <a:lnTo>
                  <a:pt x="95378" y="3296"/>
                </a:lnTo>
                <a:lnTo>
                  <a:pt x="91859" y="4063"/>
                </a:lnTo>
                <a:lnTo>
                  <a:pt x="88339" y="4863"/>
                </a:lnTo>
                <a:lnTo>
                  <a:pt x="84852" y="5759"/>
                </a:lnTo>
                <a:lnTo>
                  <a:pt x="81332" y="6719"/>
                </a:lnTo>
                <a:lnTo>
                  <a:pt x="77845" y="7743"/>
                </a:lnTo>
                <a:lnTo>
                  <a:pt x="74357" y="8799"/>
                </a:lnTo>
                <a:lnTo>
                  <a:pt x="70870" y="9919"/>
                </a:lnTo>
                <a:lnTo>
                  <a:pt x="67414" y="11102"/>
                </a:lnTo>
                <a:lnTo>
                  <a:pt x="63927" y="12318"/>
                </a:lnTo>
                <a:lnTo>
                  <a:pt x="60471" y="13598"/>
                </a:lnTo>
                <a:lnTo>
                  <a:pt x="57016" y="14942"/>
                </a:lnTo>
                <a:lnTo>
                  <a:pt x="53560" y="16286"/>
                </a:lnTo>
                <a:lnTo>
                  <a:pt x="50105" y="17693"/>
                </a:lnTo>
                <a:lnTo>
                  <a:pt x="46681" y="19133"/>
                </a:lnTo>
                <a:lnTo>
                  <a:pt x="43258" y="20637"/>
                </a:lnTo>
                <a:lnTo>
                  <a:pt x="39834" y="22141"/>
                </a:lnTo>
                <a:lnTo>
                  <a:pt x="36411" y="23677"/>
                </a:lnTo>
                <a:lnTo>
                  <a:pt x="33019" y="25244"/>
                </a:lnTo>
                <a:lnTo>
                  <a:pt x="29596" y="26844"/>
                </a:lnTo>
                <a:lnTo>
                  <a:pt x="26204" y="28476"/>
                </a:lnTo>
                <a:lnTo>
                  <a:pt x="22813" y="30108"/>
                </a:lnTo>
                <a:lnTo>
                  <a:pt x="19453" y="31771"/>
                </a:lnTo>
                <a:lnTo>
                  <a:pt x="9759" y="36571"/>
                </a:lnTo>
                <a:lnTo>
                  <a:pt x="0" y="41434"/>
                </a:lnTo>
                <a:lnTo>
                  <a:pt x="260602" y="41434"/>
                </a:lnTo>
                <a:lnTo>
                  <a:pt x="255738" y="39546"/>
                </a:lnTo>
                <a:lnTo>
                  <a:pt x="251931" y="38042"/>
                </a:lnTo>
                <a:lnTo>
                  <a:pt x="248188" y="36507"/>
                </a:lnTo>
                <a:lnTo>
                  <a:pt x="244444" y="34971"/>
                </a:lnTo>
                <a:lnTo>
                  <a:pt x="236957" y="31867"/>
                </a:lnTo>
                <a:lnTo>
                  <a:pt x="221983" y="25532"/>
                </a:lnTo>
                <a:lnTo>
                  <a:pt x="214464" y="22397"/>
                </a:lnTo>
                <a:lnTo>
                  <a:pt x="210721" y="20861"/>
                </a:lnTo>
                <a:lnTo>
                  <a:pt x="206978" y="19325"/>
                </a:lnTo>
                <a:lnTo>
                  <a:pt x="203202" y="17821"/>
                </a:lnTo>
                <a:lnTo>
                  <a:pt x="199459" y="16350"/>
                </a:lnTo>
                <a:lnTo>
                  <a:pt x="195683" y="14942"/>
                </a:lnTo>
                <a:lnTo>
                  <a:pt x="191908" y="13534"/>
                </a:lnTo>
                <a:lnTo>
                  <a:pt x="188164" y="12190"/>
                </a:lnTo>
                <a:lnTo>
                  <a:pt x="184357" y="10878"/>
                </a:lnTo>
                <a:lnTo>
                  <a:pt x="180581" y="9631"/>
                </a:lnTo>
                <a:lnTo>
                  <a:pt x="176806" y="8447"/>
                </a:lnTo>
                <a:lnTo>
                  <a:pt x="172999" y="7295"/>
                </a:lnTo>
                <a:lnTo>
                  <a:pt x="169223" y="6239"/>
                </a:lnTo>
                <a:lnTo>
                  <a:pt x="165416" y="5247"/>
                </a:lnTo>
                <a:lnTo>
                  <a:pt x="161576" y="4319"/>
                </a:lnTo>
                <a:lnTo>
                  <a:pt x="159689" y="3871"/>
                </a:lnTo>
                <a:lnTo>
                  <a:pt x="157769" y="3455"/>
                </a:lnTo>
                <a:lnTo>
                  <a:pt x="155849" y="3072"/>
                </a:lnTo>
                <a:lnTo>
                  <a:pt x="153929" y="2688"/>
                </a:lnTo>
                <a:lnTo>
                  <a:pt x="152010" y="2336"/>
                </a:lnTo>
                <a:lnTo>
                  <a:pt x="150090" y="2016"/>
                </a:lnTo>
                <a:lnTo>
                  <a:pt x="148170" y="1696"/>
                </a:lnTo>
                <a:lnTo>
                  <a:pt x="146251" y="1408"/>
                </a:lnTo>
                <a:lnTo>
                  <a:pt x="144331" y="1152"/>
                </a:lnTo>
                <a:lnTo>
                  <a:pt x="142411" y="928"/>
                </a:lnTo>
                <a:lnTo>
                  <a:pt x="140491" y="736"/>
                </a:lnTo>
                <a:lnTo>
                  <a:pt x="138540" y="544"/>
                </a:lnTo>
                <a:lnTo>
                  <a:pt x="136620" y="384"/>
                </a:lnTo>
                <a:lnTo>
                  <a:pt x="134668" y="256"/>
                </a:lnTo>
                <a:lnTo>
                  <a:pt x="132748" y="160"/>
                </a:lnTo>
                <a:lnTo>
                  <a:pt x="130797" y="64"/>
                </a:lnTo>
                <a:lnTo>
                  <a:pt x="129005" y="32"/>
                </a:lnTo>
                <a:lnTo>
                  <a:pt x="127245" y="0"/>
                </a:lnTo>
                <a:close/>
              </a:path>
            </a:pathLst>
          </a:custGeom>
          <a:gradFill>
            <a:gsLst>
              <a:gs pos="0">
                <a:schemeClr val="lt1"/>
              </a:gs>
              <a:gs pos="100000">
                <a:schemeClr val="dk2"/>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4"/>
          <p:cNvSpPr/>
          <p:nvPr/>
        </p:nvSpPr>
        <p:spPr>
          <a:xfrm>
            <a:off x="6005851" y="4500450"/>
            <a:ext cx="4162465" cy="659526"/>
          </a:xfrm>
          <a:custGeom>
            <a:avLst/>
            <a:gdLst/>
            <a:ahLst/>
            <a:cxnLst/>
            <a:rect l="l" t="t" r="r" b="b"/>
            <a:pathLst>
              <a:path w="260602" h="41434" extrusionOk="0">
                <a:moveTo>
                  <a:pt x="125454" y="0"/>
                </a:moveTo>
                <a:lnTo>
                  <a:pt x="123694" y="32"/>
                </a:lnTo>
                <a:lnTo>
                  <a:pt x="121902" y="64"/>
                </a:lnTo>
                <a:lnTo>
                  <a:pt x="120142" y="160"/>
                </a:lnTo>
                <a:lnTo>
                  <a:pt x="118351" y="224"/>
                </a:lnTo>
                <a:lnTo>
                  <a:pt x="116591" y="352"/>
                </a:lnTo>
                <a:lnTo>
                  <a:pt x="114799" y="480"/>
                </a:lnTo>
                <a:lnTo>
                  <a:pt x="113039" y="640"/>
                </a:lnTo>
                <a:lnTo>
                  <a:pt x="111248" y="832"/>
                </a:lnTo>
                <a:lnTo>
                  <a:pt x="109488" y="1024"/>
                </a:lnTo>
                <a:lnTo>
                  <a:pt x="107728" y="1248"/>
                </a:lnTo>
                <a:lnTo>
                  <a:pt x="105968" y="1472"/>
                </a:lnTo>
                <a:lnTo>
                  <a:pt x="104177" y="1728"/>
                </a:lnTo>
                <a:lnTo>
                  <a:pt x="102417" y="2016"/>
                </a:lnTo>
                <a:lnTo>
                  <a:pt x="98897" y="2624"/>
                </a:lnTo>
                <a:lnTo>
                  <a:pt x="95378" y="3296"/>
                </a:lnTo>
                <a:lnTo>
                  <a:pt x="91859" y="4063"/>
                </a:lnTo>
                <a:lnTo>
                  <a:pt x="88339" y="4863"/>
                </a:lnTo>
                <a:lnTo>
                  <a:pt x="84852" y="5759"/>
                </a:lnTo>
                <a:lnTo>
                  <a:pt x="81332" y="6719"/>
                </a:lnTo>
                <a:lnTo>
                  <a:pt x="77845" y="7743"/>
                </a:lnTo>
                <a:lnTo>
                  <a:pt x="74357" y="8799"/>
                </a:lnTo>
                <a:lnTo>
                  <a:pt x="70870" y="9919"/>
                </a:lnTo>
                <a:lnTo>
                  <a:pt x="67414" y="11102"/>
                </a:lnTo>
                <a:lnTo>
                  <a:pt x="63927" y="12318"/>
                </a:lnTo>
                <a:lnTo>
                  <a:pt x="60471" y="13598"/>
                </a:lnTo>
                <a:lnTo>
                  <a:pt x="57016" y="14942"/>
                </a:lnTo>
                <a:lnTo>
                  <a:pt x="53560" y="16286"/>
                </a:lnTo>
                <a:lnTo>
                  <a:pt x="50105" y="17693"/>
                </a:lnTo>
                <a:lnTo>
                  <a:pt x="46681" y="19133"/>
                </a:lnTo>
                <a:lnTo>
                  <a:pt x="43258" y="20637"/>
                </a:lnTo>
                <a:lnTo>
                  <a:pt x="39834" y="22141"/>
                </a:lnTo>
                <a:lnTo>
                  <a:pt x="36411" y="23677"/>
                </a:lnTo>
                <a:lnTo>
                  <a:pt x="33019" y="25244"/>
                </a:lnTo>
                <a:lnTo>
                  <a:pt x="29596" y="26844"/>
                </a:lnTo>
                <a:lnTo>
                  <a:pt x="26204" y="28476"/>
                </a:lnTo>
                <a:lnTo>
                  <a:pt x="22813" y="30108"/>
                </a:lnTo>
                <a:lnTo>
                  <a:pt x="19453" y="31771"/>
                </a:lnTo>
                <a:lnTo>
                  <a:pt x="9759" y="36571"/>
                </a:lnTo>
                <a:lnTo>
                  <a:pt x="0" y="41434"/>
                </a:lnTo>
                <a:lnTo>
                  <a:pt x="260602" y="41434"/>
                </a:lnTo>
                <a:lnTo>
                  <a:pt x="255738" y="39546"/>
                </a:lnTo>
                <a:lnTo>
                  <a:pt x="251931" y="38042"/>
                </a:lnTo>
                <a:lnTo>
                  <a:pt x="248188" y="36507"/>
                </a:lnTo>
                <a:lnTo>
                  <a:pt x="244444" y="34971"/>
                </a:lnTo>
                <a:lnTo>
                  <a:pt x="236957" y="31867"/>
                </a:lnTo>
                <a:lnTo>
                  <a:pt x="221983" y="25532"/>
                </a:lnTo>
                <a:lnTo>
                  <a:pt x="214464" y="22397"/>
                </a:lnTo>
                <a:lnTo>
                  <a:pt x="210721" y="20861"/>
                </a:lnTo>
                <a:lnTo>
                  <a:pt x="206978" y="19325"/>
                </a:lnTo>
                <a:lnTo>
                  <a:pt x="203202" y="17821"/>
                </a:lnTo>
                <a:lnTo>
                  <a:pt x="199459" y="16350"/>
                </a:lnTo>
                <a:lnTo>
                  <a:pt x="195683" y="14942"/>
                </a:lnTo>
                <a:lnTo>
                  <a:pt x="191908" y="13534"/>
                </a:lnTo>
                <a:lnTo>
                  <a:pt x="188164" y="12190"/>
                </a:lnTo>
                <a:lnTo>
                  <a:pt x="184357" y="10878"/>
                </a:lnTo>
                <a:lnTo>
                  <a:pt x="180581" y="9631"/>
                </a:lnTo>
                <a:lnTo>
                  <a:pt x="176806" y="8447"/>
                </a:lnTo>
                <a:lnTo>
                  <a:pt x="172999" y="7295"/>
                </a:lnTo>
                <a:lnTo>
                  <a:pt x="169223" y="6239"/>
                </a:lnTo>
                <a:lnTo>
                  <a:pt x="165416" y="5247"/>
                </a:lnTo>
                <a:lnTo>
                  <a:pt x="161576" y="4319"/>
                </a:lnTo>
                <a:lnTo>
                  <a:pt x="159689" y="3871"/>
                </a:lnTo>
                <a:lnTo>
                  <a:pt x="157769" y="3455"/>
                </a:lnTo>
                <a:lnTo>
                  <a:pt x="155849" y="3072"/>
                </a:lnTo>
                <a:lnTo>
                  <a:pt x="153929" y="2688"/>
                </a:lnTo>
                <a:lnTo>
                  <a:pt x="152010" y="2336"/>
                </a:lnTo>
                <a:lnTo>
                  <a:pt x="150090" y="2016"/>
                </a:lnTo>
                <a:lnTo>
                  <a:pt x="148170" y="1696"/>
                </a:lnTo>
                <a:lnTo>
                  <a:pt x="146251" y="1408"/>
                </a:lnTo>
                <a:lnTo>
                  <a:pt x="144331" y="1152"/>
                </a:lnTo>
                <a:lnTo>
                  <a:pt x="142411" y="928"/>
                </a:lnTo>
                <a:lnTo>
                  <a:pt x="140491" y="736"/>
                </a:lnTo>
                <a:lnTo>
                  <a:pt x="138540" y="544"/>
                </a:lnTo>
                <a:lnTo>
                  <a:pt x="136620" y="384"/>
                </a:lnTo>
                <a:lnTo>
                  <a:pt x="134668" y="256"/>
                </a:lnTo>
                <a:lnTo>
                  <a:pt x="132748" y="160"/>
                </a:lnTo>
                <a:lnTo>
                  <a:pt x="130797" y="64"/>
                </a:lnTo>
                <a:lnTo>
                  <a:pt x="129005" y="32"/>
                </a:lnTo>
                <a:lnTo>
                  <a:pt x="127245" y="0"/>
                </a:lnTo>
                <a:close/>
              </a:path>
            </a:pathLst>
          </a:custGeom>
          <a:gradFill>
            <a:gsLst>
              <a:gs pos="0">
                <a:schemeClr val="lt1"/>
              </a:gs>
              <a:gs pos="100000">
                <a:schemeClr val="dk2"/>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4"/>
          <p:cNvSpPr/>
          <p:nvPr/>
        </p:nvSpPr>
        <p:spPr>
          <a:xfrm>
            <a:off x="4001402" y="4725525"/>
            <a:ext cx="3776123" cy="418069"/>
          </a:xfrm>
          <a:custGeom>
            <a:avLst/>
            <a:gdLst/>
            <a:ahLst/>
            <a:cxnLst/>
            <a:rect l="l" t="t" r="r" b="b"/>
            <a:pathLst>
              <a:path w="260602" h="41434" extrusionOk="0">
                <a:moveTo>
                  <a:pt x="125454" y="0"/>
                </a:moveTo>
                <a:lnTo>
                  <a:pt x="123694" y="32"/>
                </a:lnTo>
                <a:lnTo>
                  <a:pt x="121902" y="64"/>
                </a:lnTo>
                <a:lnTo>
                  <a:pt x="120142" y="160"/>
                </a:lnTo>
                <a:lnTo>
                  <a:pt x="118351" y="224"/>
                </a:lnTo>
                <a:lnTo>
                  <a:pt x="116591" y="352"/>
                </a:lnTo>
                <a:lnTo>
                  <a:pt x="114799" y="480"/>
                </a:lnTo>
                <a:lnTo>
                  <a:pt x="113039" y="640"/>
                </a:lnTo>
                <a:lnTo>
                  <a:pt x="111248" y="832"/>
                </a:lnTo>
                <a:lnTo>
                  <a:pt x="109488" y="1024"/>
                </a:lnTo>
                <a:lnTo>
                  <a:pt x="107728" y="1248"/>
                </a:lnTo>
                <a:lnTo>
                  <a:pt x="105968" y="1472"/>
                </a:lnTo>
                <a:lnTo>
                  <a:pt x="104177" y="1728"/>
                </a:lnTo>
                <a:lnTo>
                  <a:pt x="102417" y="2016"/>
                </a:lnTo>
                <a:lnTo>
                  <a:pt x="98897" y="2624"/>
                </a:lnTo>
                <a:lnTo>
                  <a:pt x="95378" y="3296"/>
                </a:lnTo>
                <a:lnTo>
                  <a:pt x="91859" y="4063"/>
                </a:lnTo>
                <a:lnTo>
                  <a:pt x="88339" y="4863"/>
                </a:lnTo>
                <a:lnTo>
                  <a:pt x="84852" y="5759"/>
                </a:lnTo>
                <a:lnTo>
                  <a:pt x="81332" y="6719"/>
                </a:lnTo>
                <a:lnTo>
                  <a:pt x="77845" y="7743"/>
                </a:lnTo>
                <a:lnTo>
                  <a:pt x="74357" y="8799"/>
                </a:lnTo>
                <a:lnTo>
                  <a:pt x="70870" y="9919"/>
                </a:lnTo>
                <a:lnTo>
                  <a:pt x="67414" y="11102"/>
                </a:lnTo>
                <a:lnTo>
                  <a:pt x="63927" y="12318"/>
                </a:lnTo>
                <a:lnTo>
                  <a:pt x="60471" y="13598"/>
                </a:lnTo>
                <a:lnTo>
                  <a:pt x="57016" y="14942"/>
                </a:lnTo>
                <a:lnTo>
                  <a:pt x="53560" y="16286"/>
                </a:lnTo>
                <a:lnTo>
                  <a:pt x="50105" y="17693"/>
                </a:lnTo>
                <a:lnTo>
                  <a:pt x="46681" y="19133"/>
                </a:lnTo>
                <a:lnTo>
                  <a:pt x="43258" y="20637"/>
                </a:lnTo>
                <a:lnTo>
                  <a:pt x="39834" y="22141"/>
                </a:lnTo>
                <a:lnTo>
                  <a:pt x="36411" y="23677"/>
                </a:lnTo>
                <a:lnTo>
                  <a:pt x="33019" y="25244"/>
                </a:lnTo>
                <a:lnTo>
                  <a:pt x="29596" y="26844"/>
                </a:lnTo>
                <a:lnTo>
                  <a:pt x="26204" y="28476"/>
                </a:lnTo>
                <a:lnTo>
                  <a:pt x="22813" y="30108"/>
                </a:lnTo>
                <a:lnTo>
                  <a:pt x="19453" y="31771"/>
                </a:lnTo>
                <a:lnTo>
                  <a:pt x="9759" y="36571"/>
                </a:lnTo>
                <a:lnTo>
                  <a:pt x="0" y="41434"/>
                </a:lnTo>
                <a:lnTo>
                  <a:pt x="260602" y="41434"/>
                </a:lnTo>
                <a:lnTo>
                  <a:pt x="255738" y="39546"/>
                </a:lnTo>
                <a:lnTo>
                  <a:pt x="251931" y="38042"/>
                </a:lnTo>
                <a:lnTo>
                  <a:pt x="248188" y="36507"/>
                </a:lnTo>
                <a:lnTo>
                  <a:pt x="244444" y="34971"/>
                </a:lnTo>
                <a:lnTo>
                  <a:pt x="236957" y="31867"/>
                </a:lnTo>
                <a:lnTo>
                  <a:pt x="221983" y="25532"/>
                </a:lnTo>
                <a:lnTo>
                  <a:pt x="214464" y="22397"/>
                </a:lnTo>
                <a:lnTo>
                  <a:pt x="210721" y="20861"/>
                </a:lnTo>
                <a:lnTo>
                  <a:pt x="206978" y="19325"/>
                </a:lnTo>
                <a:lnTo>
                  <a:pt x="203202" y="17821"/>
                </a:lnTo>
                <a:lnTo>
                  <a:pt x="199459" y="16350"/>
                </a:lnTo>
                <a:lnTo>
                  <a:pt x="195683" y="14942"/>
                </a:lnTo>
                <a:lnTo>
                  <a:pt x="191908" y="13534"/>
                </a:lnTo>
                <a:lnTo>
                  <a:pt x="188164" y="12190"/>
                </a:lnTo>
                <a:lnTo>
                  <a:pt x="184357" y="10878"/>
                </a:lnTo>
                <a:lnTo>
                  <a:pt x="180581" y="9631"/>
                </a:lnTo>
                <a:lnTo>
                  <a:pt x="176806" y="8447"/>
                </a:lnTo>
                <a:lnTo>
                  <a:pt x="172999" y="7295"/>
                </a:lnTo>
                <a:lnTo>
                  <a:pt x="169223" y="6239"/>
                </a:lnTo>
                <a:lnTo>
                  <a:pt x="165416" y="5247"/>
                </a:lnTo>
                <a:lnTo>
                  <a:pt x="161576" y="4319"/>
                </a:lnTo>
                <a:lnTo>
                  <a:pt x="159689" y="3871"/>
                </a:lnTo>
                <a:lnTo>
                  <a:pt x="157769" y="3455"/>
                </a:lnTo>
                <a:lnTo>
                  <a:pt x="155849" y="3072"/>
                </a:lnTo>
                <a:lnTo>
                  <a:pt x="153929" y="2688"/>
                </a:lnTo>
                <a:lnTo>
                  <a:pt x="152010" y="2336"/>
                </a:lnTo>
                <a:lnTo>
                  <a:pt x="150090" y="2016"/>
                </a:lnTo>
                <a:lnTo>
                  <a:pt x="148170" y="1696"/>
                </a:lnTo>
                <a:lnTo>
                  <a:pt x="146251" y="1408"/>
                </a:lnTo>
                <a:lnTo>
                  <a:pt x="144331" y="1152"/>
                </a:lnTo>
                <a:lnTo>
                  <a:pt x="142411" y="928"/>
                </a:lnTo>
                <a:lnTo>
                  <a:pt x="140491" y="736"/>
                </a:lnTo>
                <a:lnTo>
                  <a:pt x="138540" y="544"/>
                </a:lnTo>
                <a:lnTo>
                  <a:pt x="136620" y="384"/>
                </a:lnTo>
                <a:lnTo>
                  <a:pt x="134668" y="256"/>
                </a:lnTo>
                <a:lnTo>
                  <a:pt x="132748" y="160"/>
                </a:lnTo>
                <a:lnTo>
                  <a:pt x="130797" y="64"/>
                </a:lnTo>
                <a:lnTo>
                  <a:pt x="129005" y="32"/>
                </a:lnTo>
                <a:lnTo>
                  <a:pt x="127245" y="0"/>
                </a:lnTo>
                <a:close/>
              </a:path>
            </a:pathLst>
          </a:custGeom>
          <a:gradFill>
            <a:gsLst>
              <a:gs pos="0">
                <a:schemeClr val="lt1"/>
              </a:gs>
              <a:gs pos="100000">
                <a:schemeClr val="dk2"/>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1" name="Google Shape;261;p4"/>
          <p:cNvGrpSpPr/>
          <p:nvPr/>
        </p:nvGrpSpPr>
        <p:grpSpPr>
          <a:xfrm>
            <a:off x="7655695" y="4412802"/>
            <a:ext cx="274236" cy="485789"/>
            <a:chOff x="11698550" y="1830825"/>
            <a:chExt cx="810150" cy="1435124"/>
          </a:xfrm>
        </p:grpSpPr>
        <p:pic>
          <p:nvPicPr>
            <p:cNvPr id="262" name="Google Shape;262;p4"/>
            <p:cNvPicPr preferRelativeResize="0"/>
            <p:nvPr/>
          </p:nvPicPr>
          <p:blipFill>
            <a:blip r:embed="rId4">
              <a:alphaModFix amt="45000"/>
            </a:blip>
            <a:stretch>
              <a:fillRect/>
            </a:stretch>
          </p:blipFill>
          <p:spPr>
            <a:xfrm>
              <a:off x="11846088" y="3150614"/>
              <a:ext cx="549414" cy="115335"/>
            </a:xfrm>
            <a:prstGeom prst="rect">
              <a:avLst/>
            </a:prstGeom>
            <a:noFill/>
            <a:ln>
              <a:noFill/>
            </a:ln>
          </p:spPr>
        </p:pic>
        <p:grpSp>
          <p:nvGrpSpPr>
            <p:cNvPr id="263" name="Google Shape;263;p4"/>
            <p:cNvGrpSpPr/>
            <p:nvPr/>
          </p:nvGrpSpPr>
          <p:grpSpPr>
            <a:xfrm>
              <a:off x="11698550" y="1830825"/>
              <a:ext cx="810150" cy="1371900"/>
              <a:chOff x="-1333525" y="144425"/>
              <a:chExt cx="810150" cy="1371900"/>
            </a:xfrm>
          </p:grpSpPr>
          <p:sp>
            <p:nvSpPr>
              <p:cNvPr id="264" name="Google Shape;264;p4"/>
              <p:cNvSpPr/>
              <p:nvPr/>
            </p:nvSpPr>
            <p:spPr>
              <a:xfrm>
                <a:off x="-976200" y="1080375"/>
                <a:ext cx="118175" cy="435950"/>
              </a:xfrm>
              <a:custGeom>
                <a:avLst/>
                <a:gdLst/>
                <a:ahLst/>
                <a:cxnLst/>
                <a:rect l="l" t="t" r="r" b="b"/>
                <a:pathLst>
                  <a:path w="4727" h="17438" extrusionOk="0">
                    <a:moveTo>
                      <a:pt x="541" y="1"/>
                    </a:moveTo>
                    <a:lnTo>
                      <a:pt x="425" y="20"/>
                    </a:lnTo>
                    <a:lnTo>
                      <a:pt x="328" y="59"/>
                    </a:lnTo>
                    <a:lnTo>
                      <a:pt x="251" y="97"/>
                    </a:lnTo>
                    <a:lnTo>
                      <a:pt x="155" y="175"/>
                    </a:lnTo>
                    <a:lnTo>
                      <a:pt x="97" y="252"/>
                    </a:lnTo>
                    <a:lnTo>
                      <a:pt x="58" y="329"/>
                    </a:lnTo>
                    <a:lnTo>
                      <a:pt x="20" y="445"/>
                    </a:lnTo>
                    <a:lnTo>
                      <a:pt x="1" y="541"/>
                    </a:lnTo>
                    <a:lnTo>
                      <a:pt x="1" y="16917"/>
                    </a:lnTo>
                    <a:lnTo>
                      <a:pt x="20" y="17013"/>
                    </a:lnTo>
                    <a:lnTo>
                      <a:pt x="58" y="17129"/>
                    </a:lnTo>
                    <a:lnTo>
                      <a:pt x="97" y="17206"/>
                    </a:lnTo>
                    <a:lnTo>
                      <a:pt x="155" y="17283"/>
                    </a:lnTo>
                    <a:lnTo>
                      <a:pt x="251" y="17361"/>
                    </a:lnTo>
                    <a:lnTo>
                      <a:pt x="328" y="17399"/>
                    </a:lnTo>
                    <a:lnTo>
                      <a:pt x="425" y="17438"/>
                    </a:lnTo>
                    <a:lnTo>
                      <a:pt x="4302" y="17438"/>
                    </a:lnTo>
                    <a:lnTo>
                      <a:pt x="4398" y="17399"/>
                    </a:lnTo>
                    <a:lnTo>
                      <a:pt x="4495" y="17361"/>
                    </a:lnTo>
                    <a:lnTo>
                      <a:pt x="4572" y="17283"/>
                    </a:lnTo>
                    <a:lnTo>
                      <a:pt x="4630" y="17206"/>
                    </a:lnTo>
                    <a:lnTo>
                      <a:pt x="4688" y="17129"/>
                    </a:lnTo>
                    <a:lnTo>
                      <a:pt x="4726" y="17013"/>
                    </a:lnTo>
                    <a:lnTo>
                      <a:pt x="4726" y="16917"/>
                    </a:lnTo>
                    <a:lnTo>
                      <a:pt x="4726" y="541"/>
                    </a:lnTo>
                    <a:lnTo>
                      <a:pt x="4726" y="445"/>
                    </a:lnTo>
                    <a:lnTo>
                      <a:pt x="4688" y="329"/>
                    </a:lnTo>
                    <a:lnTo>
                      <a:pt x="4630" y="252"/>
                    </a:lnTo>
                    <a:lnTo>
                      <a:pt x="4572" y="175"/>
                    </a:lnTo>
                    <a:lnTo>
                      <a:pt x="4495" y="97"/>
                    </a:lnTo>
                    <a:lnTo>
                      <a:pt x="4398" y="59"/>
                    </a:lnTo>
                    <a:lnTo>
                      <a:pt x="4302" y="20"/>
                    </a:lnTo>
                    <a:lnTo>
                      <a:pt x="4186" y="1"/>
                    </a:lnTo>
                    <a:close/>
                  </a:path>
                </a:pathLst>
              </a:custGeom>
              <a:gradFill>
                <a:gsLst>
                  <a:gs pos="0">
                    <a:srgbClr val="C27F69"/>
                  </a:gs>
                  <a:gs pos="100000">
                    <a:srgbClr val="724536"/>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4"/>
              <p:cNvSpPr/>
              <p:nvPr/>
            </p:nvSpPr>
            <p:spPr>
              <a:xfrm>
                <a:off x="-1331100" y="577925"/>
                <a:ext cx="807725" cy="717075"/>
              </a:xfrm>
              <a:custGeom>
                <a:avLst/>
                <a:gdLst/>
                <a:ahLst/>
                <a:cxnLst/>
                <a:rect l="l" t="t" r="r" b="b"/>
                <a:pathLst>
                  <a:path w="32309" h="28683" extrusionOk="0">
                    <a:moveTo>
                      <a:pt x="16993" y="0"/>
                    </a:moveTo>
                    <a:lnTo>
                      <a:pt x="16723" y="20"/>
                    </a:lnTo>
                    <a:lnTo>
                      <a:pt x="16453" y="39"/>
                    </a:lnTo>
                    <a:lnTo>
                      <a:pt x="16183" y="97"/>
                    </a:lnTo>
                    <a:lnTo>
                      <a:pt x="15913" y="155"/>
                    </a:lnTo>
                    <a:lnTo>
                      <a:pt x="15643" y="232"/>
                    </a:lnTo>
                    <a:lnTo>
                      <a:pt x="15373" y="328"/>
                    </a:lnTo>
                    <a:lnTo>
                      <a:pt x="15122" y="444"/>
                    </a:lnTo>
                    <a:lnTo>
                      <a:pt x="14852" y="579"/>
                    </a:lnTo>
                    <a:lnTo>
                      <a:pt x="14582" y="714"/>
                    </a:lnTo>
                    <a:lnTo>
                      <a:pt x="14062" y="1042"/>
                    </a:lnTo>
                    <a:lnTo>
                      <a:pt x="13541" y="1408"/>
                    </a:lnTo>
                    <a:lnTo>
                      <a:pt x="13039" y="1833"/>
                    </a:lnTo>
                    <a:lnTo>
                      <a:pt x="12519" y="2276"/>
                    </a:lnTo>
                    <a:lnTo>
                      <a:pt x="12017" y="2739"/>
                    </a:lnTo>
                    <a:lnTo>
                      <a:pt x="11516" y="3241"/>
                    </a:lnTo>
                    <a:lnTo>
                      <a:pt x="10975" y="3819"/>
                    </a:lnTo>
                    <a:lnTo>
                      <a:pt x="10435" y="4398"/>
                    </a:lnTo>
                    <a:lnTo>
                      <a:pt x="9915" y="5015"/>
                    </a:lnTo>
                    <a:lnTo>
                      <a:pt x="9413" y="5613"/>
                    </a:lnTo>
                    <a:lnTo>
                      <a:pt x="8931" y="6250"/>
                    </a:lnTo>
                    <a:lnTo>
                      <a:pt x="8449" y="6886"/>
                    </a:lnTo>
                    <a:lnTo>
                      <a:pt x="7986" y="7542"/>
                    </a:lnTo>
                    <a:lnTo>
                      <a:pt x="7542" y="8198"/>
                    </a:lnTo>
                    <a:lnTo>
                      <a:pt x="7118" y="8873"/>
                    </a:lnTo>
                    <a:lnTo>
                      <a:pt x="6693" y="9548"/>
                    </a:lnTo>
                    <a:lnTo>
                      <a:pt x="6288" y="10223"/>
                    </a:lnTo>
                    <a:lnTo>
                      <a:pt x="5883" y="10918"/>
                    </a:lnTo>
                    <a:lnTo>
                      <a:pt x="5498" y="11631"/>
                    </a:lnTo>
                    <a:lnTo>
                      <a:pt x="5131" y="12326"/>
                    </a:lnTo>
                    <a:lnTo>
                      <a:pt x="4417" y="13753"/>
                    </a:lnTo>
                    <a:lnTo>
                      <a:pt x="3916" y="14775"/>
                    </a:lnTo>
                    <a:lnTo>
                      <a:pt x="3376" y="15798"/>
                    </a:lnTo>
                    <a:lnTo>
                      <a:pt x="2836" y="16801"/>
                    </a:lnTo>
                    <a:lnTo>
                      <a:pt x="2315" y="17842"/>
                    </a:lnTo>
                    <a:lnTo>
                      <a:pt x="1813" y="18864"/>
                    </a:lnTo>
                    <a:lnTo>
                      <a:pt x="1331" y="19906"/>
                    </a:lnTo>
                    <a:lnTo>
                      <a:pt x="1119" y="20446"/>
                    </a:lnTo>
                    <a:lnTo>
                      <a:pt x="907" y="20986"/>
                    </a:lnTo>
                    <a:lnTo>
                      <a:pt x="714" y="21507"/>
                    </a:lnTo>
                    <a:lnTo>
                      <a:pt x="540" y="22066"/>
                    </a:lnTo>
                    <a:lnTo>
                      <a:pt x="367" y="22645"/>
                    </a:lnTo>
                    <a:lnTo>
                      <a:pt x="213" y="23243"/>
                    </a:lnTo>
                    <a:lnTo>
                      <a:pt x="135" y="23609"/>
                    </a:lnTo>
                    <a:lnTo>
                      <a:pt x="77" y="23995"/>
                    </a:lnTo>
                    <a:lnTo>
                      <a:pt x="20" y="24400"/>
                    </a:lnTo>
                    <a:lnTo>
                      <a:pt x="0" y="24786"/>
                    </a:lnTo>
                    <a:lnTo>
                      <a:pt x="0" y="25172"/>
                    </a:lnTo>
                    <a:lnTo>
                      <a:pt x="20" y="25558"/>
                    </a:lnTo>
                    <a:lnTo>
                      <a:pt x="97" y="25924"/>
                    </a:lnTo>
                    <a:lnTo>
                      <a:pt x="193" y="26310"/>
                    </a:lnTo>
                    <a:lnTo>
                      <a:pt x="270" y="26483"/>
                    </a:lnTo>
                    <a:lnTo>
                      <a:pt x="367" y="26657"/>
                    </a:lnTo>
                    <a:lnTo>
                      <a:pt x="463" y="26831"/>
                    </a:lnTo>
                    <a:lnTo>
                      <a:pt x="579" y="27004"/>
                    </a:lnTo>
                    <a:lnTo>
                      <a:pt x="695" y="27159"/>
                    </a:lnTo>
                    <a:lnTo>
                      <a:pt x="830" y="27294"/>
                    </a:lnTo>
                    <a:lnTo>
                      <a:pt x="965" y="27429"/>
                    </a:lnTo>
                    <a:lnTo>
                      <a:pt x="1119" y="27544"/>
                    </a:lnTo>
                    <a:lnTo>
                      <a:pt x="1273" y="27660"/>
                    </a:lnTo>
                    <a:lnTo>
                      <a:pt x="1447" y="27756"/>
                    </a:lnTo>
                    <a:lnTo>
                      <a:pt x="1621" y="27834"/>
                    </a:lnTo>
                    <a:lnTo>
                      <a:pt x="1794" y="27911"/>
                    </a:lnTo>
                    <a:lnTo>
                      <a:pt x="1987" y="27949"/>
                    </a:lnTo>
                    <a:lnTo>
                      <a:pt x="2161" y="27969"/>
                    </a:lnTo>
                    <a:lnTo>
                      <a:pt x="2354" y="27988"/>
                    </a:lnTo>
                    <a:lnTo>
                      <a:pt x="2546" y="27969"/>
                    </a:lnTo>
                    <a:lnTo>
                      <a:pt x="2836" y="27911"/>
                    </a:lnTo>
                    <a:lnTo>
                      <a:pt x="3106" y="27814"/>
                    </a:lnTo>
                    <a:lnTo>
                      <a:pt x="3357" y="27679"/>
                    </a:lnTo>
                    <a:lnTo>
                      <a:pt x="3607" y="27525"/>
                    </a:lnTo>
                    <a:lnTo>
                      <a:pt x="3839" y="27332"/>
                    </a:lnTo>
                    <a:lnTo>
                      <a:pt x="4070" y="27139"/>
                    </a:lnTo>
                    <a:lnTo>
                      <a:pt x="4514" y="26715"/>
                    </a:lnTo>
                    <a:lnTo>
                      <a:pt x="4957" y="26310"/>
                    </a:lnTo>
                    <a:lnTo>
                      <a:pt x="5189" y="26117"/>
                    </a:lnTo>
                    <a:lnTo>
                      <a:pt x="5440" y="25943"/>
                    </a:lnTo>
                    <a:lnTo>
                      <a:pt x="5671" y="25808"/>
                    </a:lnTo>
                    <a:lnTo>
                      <a:pt x="5941" y="25693"/>
                    </a:lnTo>
                    <a:lnTo>
                      <a:pt x="6211" y="25615"/>
                    </a:lnTo>
                    <a:lnTo>
                      <a:pt x="6346" y="25596"/>
                    </a:lnTo>
                    <a:lnTo>
                      <a:pt x="6501" y="25577"/>
                    </a:lnTo>
                    <a:lnTo>
                      <a:pt x="6771" y="25596"/>
                    </a:lnTo>
                    <a:lnTo>
                      <a:pt x="7041" y="25635"/>
                    </a:lnTo>
                    <a:lnTo>
                      <a:pt x="7291" y="25731"/>
                    </a:lnTo>
                    <a:lnTo>
                      <a:pt x="7523" y="25847"/>
                    </a:lnTo>
                    <a:lnTo>
                      <a:pt x="7754" y="25982"/>
                    </a:lnTo>
                    <a:lnTo>
                      <a:pt x="7966" y="26156"/>
                    </a:lnTo>
                    <a:lnTo>
                      <a:pt x="8159" y="26329"/>
                    </a:lnTo>
                    <a:lnTo>
                      <a:pt x="8352" y="26541"/>
                    </a:lnTo>
                    <a:lnTo>
                      <a:pt x="8738" y="26966"/>
                    </a:lnTo>
                    <a:lnTo>
                      <a:pt x="9104" y="27390"/>
                    </a:lnTo>
                    <a:lnTo>
                      <a:pt x="9278" y="27602"/>
                    </a:lnTo>
                    <a:lnTo>
                      <a:pt x="9471" y="27795"/>
                    </a:lnTo>
                    <a:lnTo>
                      <a:pt x="9664" y="27969"/>
                    </a:lnTo>
                    <a:lnTo>
                      <a:pt x="9876" y="28142"/>
                    </a:lnTo>
                    <a:lnTo>
                      <a:pt x="10165" y="28335"/>
                    </a:lnTo>
                    <a:lnTo>
                      <a:pt x="10474" y="28489"/>
                    </a:lnTo>
                    <a:lnTo>
                      <a:pt x="10783" y="28586"/>
                    </a:lnTo>
                    <a:lnTo>
                      <a:pt x="11091" y="28663"/>
                    </a:lnTo>
                    <a:lnTo>
                      <a:pt x="11400" y="28682"/>
                    </a:lnTo>
                    <a:lnTo>
                      <a:pt x="11708" y="28682"/>
                    </a:lnTo>
                    <a:lnTo>
                      <a:pt x="12017" y="28624"/>
                    </a:lnTo>
                    <a:lnTo>
                      <a:pt x="12326" y="28567"/>
                    </a:lnTo>
                    <a:lnTo>
                      <a:pt x="12634" y="28451"/>
                    </a:lnTo>
                    <a:lnTo>
                      <a:pt x="12924" y="28335"/>
                    </a:lnTo>
                    <a:lnTo>
                      <a:pt x="13213" y="28162"/>
                    </a:lnTo>
                    <a:lnTo>
                      <a:pt x="13483" y="27988"/>
                    </a:lnTo>
                    <a:lnTo>
                      <a:pt x="13753" y="27795"/>
                    </a:lnTo>
                    <a:lnTo>
                      <a:pt x="14004" y="27564"/>
                    </a:lnTo>
                    <a:lnTo>
                      <a:pt x="14235" y="27332"/>
                    </a:lnTo>
                    <a:lnTo>
                      <a:pt x="14467" y="27081"/>
                    </a:lnTo>
                    <a:lnTo>
                      <a:pt x="14698" y="26811"/>
                    </a:lnTo>
                    <a:lnTo>
                      <a:pt x="14949" y="26561"/>
                    </a:lnTo>
                    <a:lnTo>
                      <a:pt x="15200" y="26310"/>
                    </a:lnTo>
                    <a:lnTo>
                      <a:pt x="15489" y="26098"/>
                    </a:lnTo>
                    <a:lnTo>
                      <a:pt x="15643" y="26001"/>
                    </a:lnTo>
                    <a:lnTo>
                      <a:pt x="15778" y="25905"/>
                    </a:lnTo>
                    <a:lnTo>
                      <a:pt x="15933" y="25847"/>
                    </a:lnTo>
                    <a:lnTo>
                      <a:pt x="16087" y="25789"/>
                    </a:lnTo>
                    <a:lnTo>
                      <a:pt x="16241" y="25750"/>
                    </a:lnTo>
                    <a:lnTo>
                      <a:pt x="16415" y="25731"/>
                    </a:lnTo>
                    <a:lnTo>
                      <a:pt x="16569" y="25750"/>
                    </a:lnTo>
                    <a:lnTo>
                      <a:pt x="16743" y="25770"/>
                    </a:lnTo>
                    <a:lnTo>
                      <a:pt x="16974" y="25828"/>
                    </a:lnTo>
                    <a:lnTo>
                      <a:pt x="17186" y="25924"/>
                    </a:lnTo>
                    <a:lnTo>
                      <a:pt x="17379" y="26040"/>
                    </a:lnTo>
                    <a:lnTo>
                      <a:pt x="17572" y="26175"/>
                    </a:lnTo>
                    <a:lnTo>
                      <a:pt x="18170" y="26599"/>
                    </a:lnTo>
                    <a:lnTo>
                      <a:pt x="18787" y="26985"/>
                    </a:lnTo>
                    <a:lnTo>
                      <a:pt x="19115" y="27178"/>
                    </a:lnTo>
                    <a:lnTo>
                      <a:pt x="19424" y="27332"/>
                    </a:lnTo>
                    <a:lnTo>
                      <a:pt x="19771" y="27467"/>
                    </a:lnTo>
                    <a:lnTo>
                      <a:pt x="20099" y="27583"/>
                    </a:lnTo>
                    <a:lnTo>
                      <a:pt x="20465" y="27660"/>
                    </a:lnTo>
                    <a:lnTo>
                      <a:pt x="20832" y="27699"/>
                    </a:lnTo>
                    <a:lnTo>
                      <a:pt x="21025" y="27699"/>
                    </a:lnTo>
                    <a:lnTo>
                      <a:pt x="21198" y="27679"/>
                    </a:lnTo>
                    <a:lnTo>
                      <a:pt x="21391" y="27660"/>
                    </a:lnTo>
                    <a:lnTo>
                      <a:pt x="21565" y="27621"/>
                    </a:lnTo>
                    <a:lnTo>
                      <a:pt x="21738" y="27583"/>
                    </a:lnTo>
                    <a:lnTo>
                      <a:pt x="21912" y="27525"/>
                    </a:lnTo>
                    <a:lnTo>
                      <a:pt x="22066" y="27448"/>
                    </a:lnTo>
                    <a:lnTo>
                      <a:pt x="22221" y="27351"/>
                    </a:lnTo>
                    <a:lnTo>
                      <a:pt x="22375" y="27255"/>
                    </a:lnTo>
                    <a:lnTo>
                      <a:pt x="22510" y="27159"/>
                    </a:lnTo>
                    <a:lnTo>
                      <a:pt x="22645" y="27023"/>
                    </a:lnTo>
                    <a:lnTo>
                      <a:pt x="22741" y="26888"/>
                    </a:lnTo>
                    <a:lnTo>
                      <a:pt x="22896" y="26657"/>
                    </a:lnTo>
                    <a:lnTo>
                      <a:pt x="23031" y="26426"/>
                    </a:lnTo>
                    <a:lnTo>
                      <a:pt x="23166" y="26175"/>
                    </a:lnTo>
                    <a:lnTo>
                      <a:pt x="23301" y="25943"/>
                    </a:lnTo>
                    <a:lnTo>
                      <a:pt x="23455" y="25731"/>
                    </a:lnTo>
                    <a:lnTo>
                      <a:pt x="23532" y="25654"/>
                    </a:lnTo>
                    <a:lnTo>
                      <a:pt x="23629" y="25577"/>
                    </a:lnTo>
                    <a:lnTo>
                      <a:pt x="23725" y="25519"/>
                    </a:lnTo>
                    <a:lnTo>
                      <a:pt x="23822" y="25461"/>
                    </a:lnTo>
                    <a:lnTo>
                      <a:pt x="23937" y="25423"/>
                    </a:lnTo>
                    <a:lnTo>
                      <a:pt x="24072" y="25423"/>
                    </a:lnTo>
                    <a:lnTo>
                      <a:pt x="24227" y="25442"/>
                    </a:lnTo>
                    <a:lnTo>
                      <a:pt x="24400" y="25480"/>
                    </a:lnTo>
                    <a:lnTo>
                      <a:pt x="24554" y="25538"/>
                    </a:lnTo>
                    <a:lnTo>
                      <a:pt x="24689" y="25615"/>
                    </a:lnTo>
                    <a:lnTo>
                      <a:pt x="25133" y="25885"/>
                    </a:lnTo>
                    <a:lnTo>
                      <a:pt x="25557" y="26156"/>
                    </a:lnTo>
                    <a:lnTo>
                      <a:pt x="26425" y="26696"/>
                    </a:lnTo>
                    <a:lnTo>
                      <a:pt x="26850" y="26966"/>
                    </a:lnTo>
                    <a:lnTo>
                      <a:pt x="27293" y="27197"/>
                    </a:lnTo>
                    <a:lnTo>
                      <a:pt x="27737" y="27429"/>
                    </a:lnTo>
                    <a:lnTo>
                      <a:pt x="28200" y="27602"/>
                    </a:lnTo>
                    <a:lnTo>
                      <a:pt x="28451" y="27679"/>
                    </a:lnTo>
                    <a:lnTo>
                      <a:pt x="28701" y="27737"/>
                    </a:lnTo>
                    <a:lnTo>
                      <a:pt x="28952" y="27776"/>
                    </a:lnTo>
                    <a:lnTo>
                      <a:pt x="29222" y="27795"/>
                    </a:lnTo>
                    <a:lnTo>
                      <a:pt x="29724" y="27795"/>
                    </a:lnTo>
                    <a:lnTo>
                      <a:pt x="29994" y="27756"/>
                    </a:lnTo>
                    <a:lnTo>
                      <a:pt x="30245" y="27718"/>
                    </a:lnTo>
                    <a:lnTo>
                      <a:pt x="30476" y="27660"/>
                    </a:lnTo>
                    <a:lnTo>
                      <a:pt x="30707" y="27564"/>
                    </a:lnTo>
                    <a:lnTo>
                      <a:pt x="30939" y="27467"/>
                    </a:lnTo>
                    <a:lnTo>
                      <a:pt x="31151" y="27351"/>
                    </a:lnTo>
                    <a:lnTo>
                      <a:pt x="31344" y="27197"/>
                    </a:lnTo>
                    <a:lnTo>
                      <a:pt x="31518" y="27043"/>
                    </a:lnTo>
                    <a:lnTo>
                      <a:pt x="31672" y="26850"/>
                    </a:lnTo>
                    <a:lnTo>
                      <a:pt x="31807" y="26638"/>
                    </a:lnTo>
                    <a:lnTo>
                      <a:pt x="31942" y="26387"/>
                    </a:lnTo>
                    <a:lnTo>
                      <a:pt x="32058" y="26117"/>
                    </a:lnTo>
                    <a:lnTo>
                      <a:pt x="32135" y="25847"/>
                    </a:lnTo>
                    <a:lnTo>
                      <a:pt x="32212" y="25558"/>
                    </a:lnTo>
                    <a:lnTo>
                      <a:pt x="32270" y="25249"/>
                    </a:lnTo>
                    <a:lnTo>
                      <a:pt x="32289" y="24940"/>
                    </a:lnTo>
                    <a:lnTo>
                      <a:pt x="32308" y="24612"/>
                    </a:lnTo>
                    <a:lnTo>
                      <a:pt x="32308" y="24285"/>
                    </a:lnTo>
                    <a:lnTo>
                      <a:pt x="32289" y="23957"/>
                    </a:lnTo>
                    <a:lnTo>
                      <a:pt x="32251" y="23609"/>
                    </a:lnTo>
                    <a:lnTo>
                      <a:pt x="32212" y="23262"/>
                    </a:lnTo>
                    <a:lnTo>
                      <a:pt x="32135" y="22915"/>
                    </a:lnTo>
                    <a:lnTo>
                      <a:pt x="31980" y="22201"/>
                    </a:lnTo>
                    <a:lnTo>
                      <a:pt x="31788" y="21488"/>
                    </a:lnTo>
                    <a:lnTo>
                      <a:pt x="31556" y="20774"/>
                    </a:lnTo>
                    <a:lnTo>
                      <a:pt x="31305" y="20080"/>
                    </a:lnTo>
                    <a:lnTo>
                      <a:pt x="31016" y="19405"/>
                    </a:lnTo>
                    <a:lnTo>
                      <a:pt x="30727" y="18749"/>
                    </a:lnTo>
                    <a:lnTo>
                      <a:pt x="30418" y="18132"/>
                    </a:lnTo>
                    <a:lnTo>
                      <a:pt x="30129" y="17572"/>
                    </a:lnTo>
                    <a:lnTo>
                      <a:pt x="29839" y="17051"/>
                    </a:lnTo>
                    <a:lnTo>
                      <a:pt x="29569" y="16588"/>
                    </a:lnTo>
                    <a:lnTo>
                      <a:pt x="29049" y="15720"/>
                    </a:lnTo>
                    <a:lnTo>
                      <a:pt x="28509" y="14795"/>
                    </a:lnTo>
                    <a:lnTo>
                      <a:pt x="27428" y="12827"/>
                    </a:lnTo>
                    <a:lnTo>
                      <a:pt x="26310" y="10763"/>
                    </a:lnTo>
                    <a:lnTo>
                      <a:pt x="25133" y="8680"/>
                    </a:lnTo>
                    <a:lnTo>
                      <a:pt x="24535" y="7639"/>
                    </a:lnTo>
                    <a:lnTo>
                      <a:pt x="23937" y="6616"/>
                    </a:lnTo>
                    <a:lnTo>
                      <a:pt x="23320" y="5633"/>
                    </a:lnTo>
                    <a:lnTo>
                      <a:pt x="22683" y="4687"/>
                    </a:lnTo>
                    <a:lnTo>
                      <a:pt x="22028" y="3781"/>
                    </a:lnTo>
                    <a:lnTo>
                      <a:pt x="21700" y="3337"/>
                    </a:lnTo>
                    <a:lnTo>
                      <a:pt x="21372" y="2932"/>
                    </a:lnTo>
                    <a:lnTo>
                      <a:pt x="21044" y="2527"/>
                    </a:lnTo>
                    <a:lnTo>
                      <a:pt x="20697" y="2141"/>
                    </a:lnTo>
                    <a:lnTo>
                      <a:pt x="20369" y="1775"/>
                    </a:lnTo>
                    <a:lnTo>
                      <a:pt x="20022" y="1428"/>
                    </a:lnTo>
                    <a:lnTo>
                      <a:pt x="19752" y="1158"/>
                    </a:lnTo>
                    <a:lnTo>
                      <a:pt x="19462" y="945"/>
                    </a:lnTo>
                    <a:lnTo>
                      <a:pt x="19192" y="733"/>
                    </a:lnTo>
                    <a:lnTo>
                      <a:pt x="18903" y="560"/>
                    </a:lnTo>
                    <a:lnTo>
                      <a:pt x="18633" y="405"/>
                    </a:lnTo>
                    <a:lnTo>
                      <a:pt x="18363" y="290"/>
                    </a:lnTo>
                    <a:lnTo>
                      <a:pt x="18093" y="174"/>
                    </a:lnTo>
                    <a:lnTo>
                      <a:pt x="17804" y="97"/>
                    </a:lnTo>
                    <a:lnTo>
                      <a:pt x="17533" y="58"/>
                    </a:lnTo>
                    <a:lnTo>
                      <a:pt x="17263" y="20"/>
                    </a:lnTo>
                    <a:lnTo>
                      <a:pt x="16993" y="0"/>
                    </a:lnTo>
                    <a:close/>
                  </a:path>
                </a:pathLst>
              </a:custGeom>
              <a:gradFill>
                <a:gsLst>
                  <a:gs pos="0">
                    <a:srgbClr val="8CC396"/>
                  </a:gs>
                  <a:gs pos="100000">
                    <a:srgbClr val="4D7F56"/>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4"/>
              <p:cNvSpPr/>
              <p:nvPr/>
            </p:nvSpPr>
            <p:spPr>
              <a:xfrm>
                <a:off x="-1333525" y="1090025"/>
                <a:ext cx="805800" cy="208825"/>
              </a:xfrm>
              <a:custGeom>
                <a:avLst/>
                <a:gdLst/>
                <a:ahLst/>
                <a:cxnLst/>
                <a:rect l="l" t="t" r="r" b="b"/>
                <a:pathLst>
                  <a:path w="32232" h="8353" extrusionOk="0">
                    <a:moveTo>
                      <a:pt x="22510" y="1"/>
                    </a:moveTo>
                    <a:lnTo>
                      <a:pt x="22356" y="20"/>
                    </a:lnTo>
                    <a:lnTo>
                      <a:pt x="22183" y="39"/>
                    </a:lnTo>
                    <a:lnTo>
                      <a:pt x="22009" y="78"/>
                    </a:lnTo>
                    <a:lnTo>
                      <a:pt x="21700" y="174"/>
                    </a:lnTo>
                    <a:lnTo>
                      <a:pt x="21392" y="309"/>
                    </a:lnTo>
                    <a:lnTo>
                      <a:pt x="21083" y="464"/>
                    </a:lnTo>
                    <a:lnTo>
                      <a:pt x="20813" y="657"/>
                    </a:lnTo>
                    <a:lnTo>
                      <a:pt x="20273" y="1004"/>
                    </a:lnTo>
                    <a:lnTo>
                      <a:pt x="19887" y="1274"/>
                    </a:lnTo>
                    <a:lnTo>
                      <a:pt x="19501" y="1524"/>
                    </a:lnTo>
                    <a:lnTo>
                      <a:pt x="19096" y="1756"/>
                    </a:lnTo>
                    <a:lnTo>
                      <a:pt x="18691" y="1968"/>
                    </a:lnTo>
                    <a:lnTo>
                      <a:pt x="18286" y="2142"/>
                    </a:lnTo>
                    <a:lnTo>
                      <a:pt x="18074" y="2200"/>
                    </a:lnTo>
                    <a:lnTo>
                      <a:pt x="17862" y="2257"/>
                    </a:lnTo>
                    <a:lnTo>
                      <a:pt x="17650" y="2296"/>
                    </a:lnTo>
                    <a:lnTo>
                      <a:pt x="17418" y="2335"/>
                    </a:lnTo>
                    <a:lnTo>
                      <a:pt x="16994" y="2335"/>
                    </a:lnTo>
                    <a:lnTo>
                      <a:pt x="16627" y="2296"/>
                    </a:lnTo>
                    <a:lnTo>
                      <a:pt x="16261" y="2219"/>
                    </a:lnTo>
                    <a:lnTo>
                      <a:pt x="15914" y="2103"/>
                    </a:lnTo>
                    <a:lnTo>
                      <a:pt x="15547" y="1987"/>
                    </a:lnTo>
                    <a:lnTo>
                      <a:pt x="15084" y="1852"/>
                    </a:lnTo>
                    <a:lnTo>
                      <a:pt x="14602" y="1717"/>
                    </a:lnTo>
                    <a:lnTo>
                      <a:pt x="14371" y="1679"/>
                    </a:lnTo>
                    <a:lnTo>
                      <a:pt x="14120" y="1640"/>
                    </a:lnTo>
                    <a:lnTo>
                      <a:pt x="13869" y="1640"/>
                    </a:lnTo>
                    <a:lnTo>
                      <a:pt x="13618" y="1660"/>
                    </a:lnTo>
                    <a:lnTo>
                      <a:pt x="13426" y="1698"/>
                    </a:lnTo>
                    <a:lnTo>
                      <a:pt x="13213" y="1737"/>
                    </a:lnTo>
                    <a:lnTo>
                      <a:pt x="13021" y="1795"/>
                    </a:lnTo>
                    <a:lnTo>
                      <a:pt x="12828" y="1872"/>
                    </a:lnTo>
                    <a:lnTo>
                      <a:pt x="12461" y="2026"/>
                    </a:lnTo>
                    <a:lnTo>
                      <a:pt x="12095" y="2219"/>
                    </a:lnTo>
                    <a:lnTo>
                      <a:pt x="11670" y="2412"/>
                    </a:lnTo>
                    <a:lnTo>
                      <a:pt x="11458" y="2508"/>
                    </a:lnTo>
                    <a:lnTo>
                      <a:pt x="11246" y="2605"/>
                    </a:lnTo>
                    <a:lnTo>
                      <a:pt x="10860" y="2720"/>
                    </a:lnTo>
                    <a:lnTo>
                      <a:pt x="10455" y="2798"/>
                    </a:lnTo>
                    <a:lnTo>
                      <a:pt x="10050" y="2836"/>
                    </a:lnTo>
                    <a:lnTo>
                      <a:pt x="9626" y="2855"/>
                    </a:lnTo>
                    <a:lnTo>
                      <a:pt x="9201" y="2855"/>
                    </a:lnTo>
                    <a:lnTo>
                      <a:pt x="8796" y="2836"/>
                    </a:lnTo>
                    <a:lnTo>
                      <a:pt x="7948" y="2759"/>
                    </a:lnTo>
                    <a:lnTo>
                      <a:pt x="7446" y="2701"/>
                    </a:lnTo>
                    <a:lnTo>
                      <a:pt x="6925" y="2663"/>
                    </a:lnTo>
                    <a:lnTo>
                      <a:pt x="6231" y="2643"/>
                    </a:lnTo>
                    <a:lnTo>
                      <a:pt x="5517" y="2663"/>
                    </a:lnTo>
                    <a:lnTo>
                      <a:pt x="4823" y="2720"/>
                    </a:lnTo>
                    <a:lnTo>
                      <a:pt x="4129" y="2817"/>
                    </a:lnTo>
                    <a:lnTo>
                      <a:pt x="3434" y="2933"/>
                    </a:lnTo>
                    <a:lnTo>
                      <a:pt x="2740" y="3106"/>
                    </a:lnTo>
                    <a:lnTo>
                      <a:pt x="2084" y="3318"/>
                    </a:lnTo>
                    <a:lnTo>
                      <a:pt x="1409" y="3550"/>
                    </a:lnTo>
                    <a:lnTo>
                      <a:pt x="1409" y="3569"/>
                    </a:lnTo>
                    <a:lnTo>
                      <a:pt x="1158" y="3666"/>
                    </a:lnTo>
                    <a:lnTo>
                      <a:pt x="927" y="3762"/>
                    </a:lnTo>
                    <a:lnTo>
                      <a:pt x="695" y="3897"/>
                    </a:lnTo>
                    <a:lnTo>
                      <a:pt x="483" y="4051"/>
                    </a:lnTo>
                    <a:lnTo>
                      <a:pt x="387" y="4128"/>
                    </a:lnTo>
                    <a:lnTo>
                      <a:pt x="310" y="4225"/>
                    </a:lnTo>
                    <a:lnTo>
                      <a:pt x="232" y="4321"/>
                    </a:lnTo>
                    <a:lnTo>
                      <a:pt x="155" y="4437"/>
                    </a:lnTo>
                    <a:lnTo>
                      <a:pt x="97" y="4572"/>
                    </a:lnTo>
                    <a:lnTo>
                      <a:pt x="59" y="4707"/>
                    </a:lnTo>
                    <a:lnTo>
                      <a:pt x="20" y="4842"/>
                    </a:lnTo>
                    <a:lnTo>
                      <a:pt x="1" y="5016"/>
                    </a:lnTo>
                    <a:lnTo>
                      <a:pt x="1" y="5324"/>
                    </a:lnTo>
                    <a:lnTo>
                      <a:pt x="20" y="5614"/>
                    </a:lnTo>
                    <a:lnTo>
                      <a:pt x="97" y="5884"/>
                    </a:lnTo>
                    <a:lnTo>
                      <a:pt x="213" y="6115"/>
                    </a:lnTo>
                    <a:lnTo>
                      <a:pt x="348" y="6366"/>
                    </a:lnTo>
                    <a:lnTo>
                      <a:pt x="522" y="6578"/>
                    </a:lnTo>
                    <a:lnTo>
                      <a:pt x="715" y="6810"/>
                    </a:lnTo>
                    <a:lnTo>
                      <a:pt x="946" y="7022"/>
                    </a:lnTo>
                    <a:lnTo>
                      <a:pt x="1139" y="7176"/>
                    </a:lnTo>
                    <a:lnTo>
                      <a:pt x="1351" y="7330"/>
                    </a:lnTo>
                    <a:lnTo>
                      <a:pt x="1563" y="7446"/>
                    </a:lnTo>
                    <a:lnTo>
                      <a:pt x="1775" y="7523"/>
                    </a:lnTo>
                    <a:lnTo>
                      <a:pt x="1988" y="7600"/>
                    </a:lnTo>
                    <a:lnTo>
                      <a:pt x="2219" y="7639"/>
                    </a:lnTo>
                    <a:lnTo>
                      <a:pt x="2431" y="7639"/>
                    </a:lnTo>
                    <a:lnTo>
                      <a:pt x="2663" y="7620"/>
                    </a:lnTo>
                    <a:lnTo>
                      <a:pt x="2952" y="7562"/>
                    </a:lnTo>
                    <a:lnTo>
                      <a:pt x="3222" y="7465"/>
                    </a:lnTo>
                    <a:lnTo>
                      <a:pt x="3492" y="7330"/>
                    </a:lnTo>
                    <a:lnTo>
                      <a:pt x="3743" y="7176"/>
                    </a:lnTo>
                    <a:lnTo>
                      <a:pt x="3974" y="7002"/>
                    </a:lnTo>
                    <a:lnTo>
                      <a:pt x="4206" y="6810"/>
                    </a:lnTo>
                    <a:lnTo>
                      <a:pt x="4649" y="6385"/>
                    </a:lnTo>
                    <a:lnTo>
                      <a:pt x="5112" y="5961"/>
                    </a:lnTo>
                    <a:lnTo>
                      <a:pt x="5344" y="5787"/>
                    </a:lnTo>
                    <a:lnTo>
                      <a:pt x="5575" y="5614"/>
                    </a:lnTo>
                    <a:lnTo>
                      <a:pt x="5807" y="5459"/>
                    </a:lnTo>
                    <a:lnTo>
                      <a:pt x="6057" y="5344"/>
                    </a:lnTo>
                    <a:lnTo>
                      <a:pt x="6327" y="5266"/>
                    </a:lnTo>
                    <a:lnTo>
                      <a:pt x="6463" y="5247"/>
                    </a:lnTo>
                    <a:lnTo>
                      <a:pt x="6598" y="5228"/>
                    </a:lnTo>
                    <a:lnTo>
                      <a:pt x="6771" y="5247"/>
                    </a:lnTo>
                    <a:lnTo>
                      <a:pt x="6945" y="5247"/>
                    </a:lnTo>
                    <a:lnTo>
                      <a:pt x="7099" y="5286"/>
                    </a:lnTo>
                    <a:lnTo>
                      <a:pt x="7273" y="5344"/>
                    </a:lnTo>
                    <a:lnTo>
                      <a:pt x="7408" y="5401"/>
                    </a:lnTo>
                    <a:lnTo>
                      <a:pt x="7562" y="5479"/>
                    </a:lnTo>
                    <a:lnTo>
                      <a:pt x="7697" y="5575"/>
                    </a:lnTo>
                    <a:lnTo>
                      <a:pt x="7832" y="5672"/>
                    </a:lnTo>
                    <a:lnTo>
                      <a:pt x="8102" y="5884"/>
                    </a:lnTo>
                    <a:lnTo>
                      <a:pt x="8353" y="6134"/>
                    </a:lnTo>
                    <a:lnTo>
                      <a:pt x="8584" y="6424"/>
                    </a:lnTo>
                    <a:lnTo>
                      <a:pt x="8835" y="6694"/>
                    </a:lnTo>
                    <a:lnTo>
                      <a:pt x="9086" y="7002"/>
                    </a:lnTo>
                    <a:lnTo>
                      <a:pt x="9336" y="7272"/>
                    </a:lnTo>
                    <a:lnTo>
                      <a:pt x="9607" y="7542"/>
                    </a:lnTo>
                    <a:lnTo>
                      <a:pt x="9877" y="7774"/>
                    </a:lnTo>
                    <a:lnTo>
                      <a:pt x="10089" y="7909"/>
                    </a:lnTo>
                    <a:lnTo>
                      <a:pt x="10301" y="8025"/>
                    </a:lnTo>
                    <a:lnTo>
                      <a:pt x="10513" y="8121"/>
                    </a:lnTo>
                    <a:lnTo>
                      <a:pt x="10725" y="8218"/>
                    </a:lnTo>
                    <a:lnTo>
                      <a:pt x="10937" y="8275"/>
                    </a:lnTo>
                    <a:lnTo>
                      <a:pt x="11150" y="8314"/>
                    </a:lnTo>
                    <a:lnTo>
                      <a:pt x="11362" y="8333"/>
                    </a:lnTo>
                    <a:lnTo>
                      <a:pt x="11593" y="8353"/>
                    </a:lnTo>
                    <a:lnTo>
                      <a:pt x="11805" y="8333"/>
                    </a:lnTo>
                    <a:lnTo>
                      <a:pt x="12018" y="8314"/>
                    </a:lnTo>
                    <a:lnTo>
                      <a:pt x="12230" y="8275"/>
                    </a:lnTo>
                    <a:lnTo>
                      <a:pt x="12442" y="8218"/>
                    </a:lnTo>
                    <a:lnTo>
                      <a:pt x="12654" y="8160"/>
                    </a:lnTo>
                    <a:lnTo>
                      <a:pt x="12866" y="8063"/>
                    </a:lnTo>
                    <a:lnTo>
                      <a:pt x="13059" y="7986"/>
                    </a:lnTo>
                    <a:lnTo>
                      <a:pt x="13271" y="7870"/>
                    </a:lnTo>
                    <a:lnTo>
                      <a:pt x="13657" y="7639"/>
                    </a:lnTo>
                    <a:lnTo>
                      <a:pt x="14024" y="7350"/>
                    </a:lnTo>
                    <a:lnTo>
                      <a:pt x="14351" y="7041"/>
                    </a:lnTo>
                    <a:lnTo>
                      <a:pt x="14679" y="6694"/>
                    </a:lnTo>
                    <a:lnTo>
                      <a:pt x="14911" y="6424"/>
                    </a:lnTo>
                    <a:lnTo>
                      <a:pt x="15142" y="6173"/>
                    </a:lnTo>
                    <a:lnTo>
                      <a:pt x="15393" y="5922"/>
                    </a:lnTo>
                    <a:lnTo>
                      <a:pt x="15663" y="5729"/>
                    </a:lnTo>
                    <a:lnTo>
                      <a:pt x="15798" y="5633"/>
                    </a:lnTo>
                    <a:lnTo>
                      <a:pt x="15933" y="5556"/>
                    </a:lnTo>
                    <a:lnTo>
                      <a:pt x="16087" y="5498"/>
                    </a:lnTo>
                    <a:lnTo>
                      <a:pt x="16222" y="5440"/>
                    </a:lnTo>
                    <a:lnTo>
                      <a:pt x="16357" y="5421"/>
                    </a:lnTo>
                    <a:lnTo>
                      <a:pt x="16512" y="5401"/>
                    </a:lnTo>
                    <a:lnTo>
                      <a:pt x="16666" y="5401"/>
                    </a:lnTo>
                    <a:lnTo>
                      <a:pt x="16820" y="5421"/>
                    </a:lnTo>
                    <a:lnTo>
                      <a:pt x="17013" y="5479"/>
                    </a:lnTo>
                    <a:lnTo>
                      <a:pt x="17206" y="5575"/>
                    </a:lnTo>
                    <a:lnTo>
                      <a:pt x="17399" y="5691"/>
                    </a:lnTo>
                    <a:lnTo>
                      <a:pt x="17592" y="5807"/>
                    </a:lnTo>
                    <a:lnTo>
                      <a:pt x="17920" y="6038"/>
                    </a:lnTo>
                    <a:lnTo>
                      <a:pt x="18441" y="6385"/>
                    </a:lnTo>
                    <a:lnTo>
                      <a:pt x="18981" y="6732"/>
                    </a:lnTo>
                    <a:lnTo>
                      <a:pt x="19270" y="6887"/>
                    </a:lnTo>
                    <a:lnTo>
                      <a:pt x="19559" y="7022"/>
                    </a:lnTo>
                    <a:lnTo>
                      <a:pt x="19868" y="7137"/>
                    </a:lnTo>
                    <a:lnTo>
                      <a:pt x="20157" y="7234"/>
                    </a:lnTo>
                    <a:lnTo>
                      <a:pt x="20524" y="7311"/>
                    </a:lnTo>
                    <a:lnTo>
                      <a:pt x="20910" y="7350"/>
                    </a:lnTo>
                    <a:lnTo>
                      <a:pt x="21295" y="7350"/>
                    </a:lnTo>
                    <a:lnTo>
                      <a:pt x="21488" y="7330"/>
                    </a:lnTo>
                    <a:lnTo>
                      <a:pt x="21681" y="7292"/>
                    </a:lnTo>
                    <a:lnTo>
                      <a:pt x="21855" y="7234"/>
                    </a:lnTo>
                    <a:lnTo>
                      <a:pt x="22048" y="7176"/>
                    </a:lnTo>
                    <a:lnTo>
                      <a:pt x="22221" y="7099"/>
                    </a:lnTo>
                    <a:lnTo>
                      <a:pt x="22395" y="7002"/>
                    </a:lnTo>
                    <a:lnTo>
                      <a:pt x="22549" y="6906"/>
                    </a:lnTo>
                    <a:lnTo>
                      <a:pt x="22703" y="6771"/>
                    </a:lnTo>
                    <a:lnTo>
                      <a:pt x="22838" y="6636"/>
                    </a:lnTo>
                    <a:lnTo>
                      <a:pt x="22954" y="6482"/>
                    </a:lnTo>
                    <a:lnTo>
                      <a:pt x="23128" y="6231"/>
                    </a:lnTo>
                    <a:lnTo>
                      <a:pt x="23282" y="5961"/>
                    </a:lnTo>
                    <a:lnTo>
                      <a:pt x="23456" y="5633"/>
                    </a:lnTo>
                    <a:lnTo>
                      <a:pt x="23552" y="5479"/>
                    </a:lnTo>
                    <a:lnTo>
                      <a:pt x="23668" y="5344"/>
                    </a:lnTo>
                    <a:lnTo>
                      <a:pt x="23764" y="5247"/>
                    </a:lnTo>
                    <a:lnTo>
                      <a:pt x="23880" y="5151"/>
                    </a:lnTo>
                    <a:lnTo>
                      <a:pt x="24015" y="5093"/>
                    </a:lnTo>
                    <a:lnTo>
                      <a:pt x="24169" y="5074"/>
                    </a:lnTo>
                    <a:lnTo>
                      <a:pt x="24304" y="5093"/>
                    </a:lnTo>
                    <a:lnTo>
                      <a:pt x="24439" y="5131"/>
                    </a:lnTo>
                    <a:lnTo>
                      <a:pt x="24594" y="5189"/>
                    </a:lnTo>
                    <a:lnTo>
                      <a:pt x="24729" y="5266"/>
                    </a:lnTo>
                    <a:lnTo>
                      <a:pt x="25327" y="5614"/>
                    </a:lnTo>
                    <a:lnTo>
                      <a:pt x="25924" y="5999"/>
                    </a:lnTo>
                    <a:lnTo>
                      <a:pt x="26465" y="6347"/>
                    </a:lnTo>
                    <a:lnTo>
                      <a:pt x="27043" y="6694"/>
                    </a:lnTo>
                    <a:lnTo>
                      <a:pt x="27333" y="6848"/>
                    </a:lnTo>
                    <a:lnTo>
                      <a:pt x="27641" y="7002"/>
                    </a:lnTo>
                    <a:lnTo>
                      <a:pt x="27950" y="7137"/>
                    </a:lnTo>
                    <a:lnTo>
                      <a:pt x="28258" y="7253"/>
                    </a:lnTo>
                    <a:lnTo>
                      <a:pt x="28606" y="7350"/>
                    </a:lnTo>
                    <a:lnTo>
                      <a:pt x="28953" y="7427"/>
                    </a:lnTo>
                    <a:lnTo>
                      <a:pt x="29300" y="7465"/>
                    </a:lnTo>
                    <a:lnTo>
                      <a:pt x="29628" y="7465"/>
                    </a:lnTo>
                    <a:lnTo>
                      <a:pt x="29975" y="7446"/>
                    </a:lnTo>
                    <a:lnTo>
                      <a:pt x="30303" y="7388"/>
                    </a:lnTo>
                    <a:lnTo>
                      <a:pt x="30612" y="7311"/>
                    </a:lnTo>
                    <a:lnTo>
                      <a:pt x="30920" y="7195"/>
                    </a:lnTo>
                    <a:lnTo>
                      <a:pt x="31113" y="7099"/>
                    </a:lnTo>
                    <a:lnTo>
                      <a:pt x="31306" y="6983"/>
                    </a:lnTo>
                    <a:lnTo>
                      <a:pt x="31518" y="6867"/>
                    </a:lnTo>
                    <a:lnTo>
                      <a:pt x="31692" y="6713"/>
                    </a:lnTo>
                    <a:lnTo>
                      <a:pt x="31865" y="6559"/>
                    </a:lnTo>
                    <a:lnTo>
                      <a:pt x="32000" y="6385"/>
                    </a:lnTo>
                    <a:lnTo>
                      <a:pt x="32116" y="6212"/>
                    </a:lnTo>
                    <a:lnTo>
                      <a:pt x="32193" y="5999"/>
                    </a:lnTo>
                    <a:lnTo>
                      <a:pt x="32213" y="5903"/>
                    </a:lnTo>
                    <a:lnTo>
                      <a:pt x="32232" y="5787"/>
                    </a:lnTo>
                    <a:lnTo>
                      <a:pt x="32232" y="5691"/>
                    </a:lnTo>
                    <a:lnTo>
                      <a:pt x="32213" y="5575"/>
                    </a:lnTo>
                    <a:lnTo>
                      <a:pt x="32174" y="5479"/>
                    </a:lnTo>
                    <a:lnTo>
                      <a:pt x="32135" y="5382"/>
                    </a:lnTo>
                    <a:lnTo>
                      <a:pt x="32020" y="5170"/>
                    </a:lnTo>
                    <a:lnTo>
                      <a:pt x="31885" y="5016"/>
                    </a:lnTo>
                    <a:lnTo>
                      <a:pt x="31750" y="4881"/>
                    </a:lnTo>
                    <a:lnTo>
                      <a:pt x="31576" y="4784"/>
                    </a:lnTo>
                    <a:lnTo>
                      <a:pt x="31402" y="4688"/>
                    </a:lnTo>
                    <a:lnTo>
                      <a:pt x="31229" y="4611"/>
                    </a:lnTo>
                    <a:lnTo>
                      <a:pt x="31055" y="4572"/>
                    </a:lnTo>
                    <a:lnTo>
                      <a:pt x="30727" y="4495"/>
                    </a:lnTo>
                    <a:lnTo>
                      <a:pt x="30399" y="4456"/>
                    </a:lnTo>
                    <a:lnTo>
                      <a:pt x="30052" y="4456"/>
                    </a:lnTo>
                    <a:lnTo>
                      <a:pt x="29705" y="4437"/>
                    </a:lnTo>
                    <a:lnTo>
                      <a:pt x="29377" y="4398"/>
                    </a:lnTo>
                    <a:lnTo>
                      <a:pt x="29146" y="4360"/>
                    </a:lnTo>
                    <a:lnTo>
                      <a:pt x="28953" y="4302"/>
                    </a:lnTo>
                    <a:lnTo>
                      <a:pt x="28741" y="4225"/>
                    </a:lnTo>
                    <a:lnTo>
                      <a:pt x="28548" y="4148"/>
                    </a:lnTo>
                    <a:lnTo>
                      <a:pt x="28162" y="3974"/>
                    </a:lnTo>
                    <a:lnTo>
                      <a:pt x="27795" y="3743"/>
                    </a:lnTo>
                    <a:lnTo>
                      <a:pt x="27448" y="3511"/>
                    </a:lnTo>
                    <a:lnTo>
                      <a:pt x="27140" y="3241"/>
                    </a:lnTo>
                    <a:lnTo>
                      <a:pt x="26831" y="2990"/>
                    </a:lnTo>
                    <a:lnTo>
                      <a:pt x="26561" y="2720"/>
                    </a:lnTo>
                    <a:lnTo>
                      <a:pt x="26040" y="2200"/>
                    </a:lnTo>
                    <a:lnTo>
                      <a:pt x="25558" y="1717"/>
                    </a:lnTo>
                    <a:lnTo>
                      <a:pt x="25076" y="1254"/>
                    </a:lnTo>
                    <a:lnTo>
                      <a:pt x="24806" y="1042"/>
                    </a:lnTo>
                    <a:lnTo>
                      <a:pt x="24536" y="830"/>
                    </a:lnTo>
                    <a:lnTo>
                      <a:pt x="24266" y="637"/>
                    </a:lnTo>
                    <a:lnTo>
                      <a:pt x="23976" y="444"/>
                    </a:lnTo>
                    <a:lnTo>
                      <a:pt x="23648" y="271"/>
                    </a:lnTo>
                    <a:lnTo>
                      <a:pt x="23321" y="136"/>
                    </a:lnTo>
                    <a:lnTo>
                      <a:pt x="22993" y="59"/>
                    </a:lnTo>
                    <a:lnTo>
                      <a:pt x="22684" y="20"/>
                    </a:lnTo>
                    <a:lnTo>
                      <a:pt x="22510" y="1"/>
                    </a:lnTo>
                    <a:close/>
                  </a:path>
                </a:pathLst>
              </a:custGeom>
              <a:gradFill>
                <a:gsLst>
                  <a:gs pos="0">
                    <a:schemeClr val="lt1"/>
                  </a:gs>
                  <a:gs pos="100000">
                    <a:srgbClr val="B6C9DB"/>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4"/>
              <p:cNvSpPr/>
              <p:nvPr/>
            </p:nvSpPr>
            <p:spPr>
              <a:xfrm>
                <a:off x="-1222125" y="353200"/>
                <a:ext cx="593150" cy="571950"/>
              </a:xfrm>
              <a:custGeom>
                <a:avLst/>
                <a:gdLst/>
                <a:ahLst/>
                <a:cxnLst/>
                <a:rect l="l" t="t" r="r" b="b"/>
                <a:pathLst>
                  <a:path w="23726" h="22878" extrusionOk="0">
                    <a:moveTo>
                      <a:pt x="12152" y="1"/>
                    </a:moveTo>
                    <a:lnTo>
                      <a:pt x="11940" y="39"/>
                    </a:lnTo>
                    <a:lnTo>
                      <a:pt x="11747" y="59"/>
                    </a:lnTo>
                    <a:lnTo>
                      <a:pt x="11535" y="117"/>
                    </a:lnTo>
                    <a:lnTo>
                      <a:pt x="11342" y="175"/>
                    </a:lnTo>
                    <a:lnTo>
                      <a:pt x="10937" y="329"/>
                    </a:lnTo>
                    <a:lnTo>
                      <a:pt x="10532" y="541"/>
                    </a:lnTo>
                    <a:lnTo>
                      <a:pt x="10127" y="792"/>
                    </a:lnTo>
                    <a:lnTo>
                      <a:pt x="9741" y="1081"/>
                    </a:lnTo>
                    <a:lnTo>
                      <a:pt x="9355" y="1390"/>
                    </a:lnTo>
                    <a:lnTo>
                      <a:pt x="8970" y="1718"/>
                    </a:lnTo>
                    <a:lnTo>
                      <a:pt x="8584" y="2084"/>
                    </a:lnTo>
                    <a:lnTo>
                      <a:pt x="8198" y="2451"/>
                    </a:lnTo>
                    <a:lnTo>
                      <a:pt x="7870" y="2817"/>
                    </a:lnTo>
                    <a:lnTo>
                      <a:pt x="7523" y="3184"/>
                    </a:lnTo>
                    <a:lnTo>
                      <a:pt x="6867" y="3955"/>
                    </a:lnTo>
                    <a:lnTo>
                      <a:pt x="6231" y="4746"/>
                    </a:lnTo>
                    <a:lnTo>
                      <a:pt x="5633" y="5595"/>
                    </a:lnTo>
                    <a:lnTo>
                      <a:pt x="5035" y="6463"/>
                    </a:lnTo>
                    <a:lnTo>
                      <a:pt x="4475" y="7350"/>
                    </a:lnTo>
                    <a:lnTo>
                      <a:pt x="3935" y="8276"/>
                    </a:lnTo>
                    <a:lnTo>
                      <a:pt x="3434" y="9221"/>
                    </a:lnTo>
                    <a:lnTo>
                      <a:pt x="2952" y="10166"/>
                    </a:lnTo>
                    <a:lnTo>
                      <a:pt x="2489" y="11130"/>
                    </a:lnTo>
                    <a:lnTo>
                      <a:pt x="2045" y="12095"/>
                    </a:lnTo>
                    <a:lnTo>
                      <a:pt x="1640" y="13078"/>
                    </a:lnTo>
                    <a:lnTo>
                      <a:pt x="1274" y="14043"/>
                    </a:lnTo>
                    <a:lnTo>
                      <a:pt x="926" y="15007"/>
                    </a:lnTo>
                    <a:lnTo>
                      <a:pt x="598" y="15972"/>
                    </a:lnTo>
                    <a:lnTo>
                      <a:pt x="309" y="16917"/>
                    </a:lnTo>
                    <a:lnTo>
                      <a:pt x="155" y="17476"/>
                    </a:lnTo>
                    <a:lnTo>
                      <a:pt x="97" y="17766"/>
                    </a:lnTo>
                    <a:lnTo>
                      <a:pt x="58" y="18055"/>
                    </a:lnTo>
                    <a:lnTo>
                      <a:pt x="20" y="18344"/>
                    </a:lnTo>
                    <a:lnTo>
                      <a:pt x="1" y="18634"/>
                    </a:lnTo>
                    <a:lnTo>
                      <a:pt x="1" y="18923"/>
                    </a:lnTo>
                    <a:lnTo>
                      <a:pt x="1" y="19193"/>
                    </a:lnTo>
                    <a:lnTo>
                      <a:pt x="39" y="19482"/>
                    </a:lnTo>
                    <a:lnTo>
                      <a:pt x="97" y="19733"/>
                    </a:lnTo>
                    <a:lnTo>
                      <a:pt x="174" y="20003"/>
                    </a:lnTo>
                    <a:lnTo>
                      <a:pt x="271" y="20235"/>
                    </a:lnTo>
                    <a:lnTo>
                      <a:pt x="406" y="20447"/>
                    </a:lnTo>
                    <a:lnTo>
                      <a:pt x="560" y="20659"/>
                    </a:lnTo>
                    <a:lnTo>
                      <a:pt x="753" y="20832"/>
                    </a:lnTo>
                    <a:lnTo>
                      <a:pt x="965" y="21006"/>
                    </a:lnTo>
                    <a:lnTo>
                      <a:pt x="1158" y="21103"/>
                    </a:lnTo>
                    <a:lnTo>
                      <a:pt x="1370" y="21180"/>
                    </a:lnTo>
                    <a:lnTo>
                      <a:pt x="1582" y="21238"/>
                    </a:lnTo>
                    <a:lnTo>
                      <a:pt x="1775" y="21276"/>
                    </a:lnTo>
                    <a:lnTo>
                      <a:pt x="2219" y="21276"/>
                    </a:lnTo>
                    <a:lnTo>
                      <a:pt x="2431" y="21238"/>
                    </a:lnTo>
                    <a:lnTo>
                      <a:pt x="2643" y="21199"/>
                    </a:lnTo>
                    <a:lnTo>
                      <a:pt x="2874" y="21141"/>
                    </a:lnTo>
                    <a:lnTo>
                      <a:pt x="3087" y="21064"/>
                    </a:lnTo>
                    <a:lnTo>
                      <a:pt x="3299" y="20967"/>
                    </a:lnTo>
                    <a:lnTo>
                      <a:pt x="3511" y="20871"/>
                    </a:lnTo>
                    <a:lnTo>
                      <a:pt x="3704" y="20755"/>
                    </a:lnTo>
                    <a:lnTo>
                      <a:pt x="3897" y="20640"/>
                    </a:lnTo>
                    <a:lnTo>
                      <a:pt x="4263" y="20370"/>
                    </a:lnTo>
                    <a:lnTo>
                      <a:pt x="4610" y="20080"/>
                    </a:lnTo>
                    <a:lnTo>
                      <a:pt x="4938" y="19772"/>
                    </a:lnTo>
                    <a:lnTo>
                      <a:pt x="5613" y="19174"/>
                    </a:lnTo>
                    <a:lnTo>
                      <a:pt x="5961" y="18884"/>
                    </a:lnTo>
                    <a:lnTo>
                      <a:pt x="6308" y="18614"/>
                    </a:lnTo>
                    <a:lnTo>
                      <a:pt x="6694" y="18383"/>
                    </a:lnTo>
                    <a:lnTo>
                      <a:pt x="6886" y="18286"/>
                    </a:lnTo>
                    <a:lnTo>
                      <a:pt x="7099" y="18190"/>
                    </a:lnTo>
                    <a:lnTo>
                      <a:pt x="7176" y="18614"/>
                    </a:lnTo>
                    <a:lnTo>
                      <a:pt x="7272" y="19058"/>
                    </a:lnTo>
                    <a:lnTo>
                      <a:pt x="7388" y="19482"/>
                    </a:lnTo>
                    <a:lnTo>
                      <a:pt x="7523" y="19907"/>
                    </a:lnTo>
                    <a:lnTo>
                      <a:pt x="7677" y="20312"/>
                    </a:lnTo>
                    <a:lnTo>
                      <a:pt x="7851" y="20717"/>
                    </a:lnTo>
                    <a:lnTo>
                      <a:pt x="8063" y="21083"/>
                    </a:lnTo>
                    <a:lnTo>
                      <a:pt x="8295" y="21450"/>
                    </a:lnTo>
                    <a:lnTo>
                      <a:pt x="8430" y="21623"/>
                    </a:lnTo>
                    <a:lnTo>
                      <a:pt x="8584" y="21797"/>
                    </a:lnTo>
                    <a:lnTo>
                      <a:pt x="8738" y="21951"/>
                    </a:lnTo>
                    <a:lnTo>
                      <a:pt x="8912" y="22106"/>
                    </a:lnTo>
                    <a:lnTo>
                      <a:pt x="9085" y="22241"/>
                    </a:lnTo>
                    <a:lnTo>
                      <a:pt x="9259" y="22376"/>
                    </a:lnTo>
                    <a:lnTo>
                      <a:pt x="9452" y="22491"/>
                    </a:lnTo>
                    <a:lnTo>
                      <a:pt x="9645" y="22588"/>
                    </a:lnTo>
                    <a:lnTo>
                      <a:pt x="9838" y="22665"/>
                    </a:lnTo>
                    <a:lnTo>
                      <a:pt x="10050" y="22742"/>
                    </a:lnTo>
                    <a:lnTo>
                      <a:pt x="10243" y="22800"/>
                    </a:lnTo>
                    <a:lnTo>
                      <a:pt x="10455" y="22858"/>
                    </a:lnTo>
                    <a:lnTo>
                      <a:pt x="10667" y="22877"/>
                    </a:lnTo>
                    <a:lnTo>
                      <a:pt x="11111" y="22877"/>
                    </a:lnTo>
                    <a:lnTo>
                      <a:pt x="11323" y="22838"/>
                    </a:lnTo>
                    <a:lnTo>
                      <a:pt x="11612" y="22761"/>
                    </a:lnTo>
                    <a:lnTo>
                      <a:pt x="11901" y="22665"/>
                    </a:lnTo>
                    <a:lnTo>
                      <a:pt x="12171" y="22530"/>
                    </a:lnTo>
                    <a:lnTo>
                      <a:pt x="12403" y="22356"/>
                    </a:lnTo>
                    <a:lnTo>
                      <a:pt x="12654" y="22163"/>
                    </a:lnTo>
                    <a:lnTo>
                      <a:pt x="12866" y="21970"/>
                    </a:lnTo>
                    <a:lnTo>
                      <a:pt x="13078" y="21739"/>
                    </a:lnTo>
                    <a:lnTo>
                      <a:pt x="13290" y="21508"/>
                    </a:lnTo>
                    <a:lnTo>
                      <a:pt x="13676" y="20987"/>
                    </a:lnTo>
                    <a:lnTo>
                      <a:pt x="14062" y="20466"/>
                    </a:lnTo>
                    <a:lnTo>
                      <a:pt x="14428" y="19926"/>
                    </a:lnTo>
                    <a:lnTo>
                      <a:pt x="14814" y="19424"/>
                    </a:lnTo>
                    <a:lnTo>
                      <a:pt x="14949" y="19251"/>
                    </a:lnTo>
                    <a:lnTo>
                      <a:pt x="15103" y="19097"/>
                    </a:lnTo>
                    <a:lnTo>
                      <a:pt x="15277" y="18961"/>
                    </a:lnTo>
                    <a:lnTo>
                      <a:pt x="15470" y="18846"/>
                    </a:lnTo>
                    <a:lnTo>
                      <a:pt x="15663" y="18749"/>
                    </a:lnTo>
                    <a:lnTo>
                      <a:pt x="15856" y="18711"/>
                    </a:lnTo>
                    <a:lnTo>
                      <a:pt x="15952" y="18691"/>
                    </a:lnTo>
                    <a:lnTo>
                      <a:pt x="16048" y="18691"/>
                    </a:lnTo>
                    <a:lnTo>
                      <a:pt x="16145" y="18711"/>
                    </a:lnTo>
                    <a:lnTo>
                      <a:pt x="16261" y="18749"/>
                    </a:lnTo>
                    <a:lnTo>
                      <a:pt x="16376" y="18807"/>
                    </a:lnTo>
                    <a:lnTo>
                      <a:pt x="16492" y="18884"/>
                    </a:lnTo>
                    <a:lnTo>
                      <a:pt x="16589" y="18981"/>
                    </a:lnTo>
                    <a:lnTo>
                      <a:pt x="16685" y="19097"/>
                    </a:lnTo>
                    <a:lnTo>
                      <a:pt x="16839" y="19328"/>
                    </a:lnTo>
                    <a:lnTo>
                      <a:pt x="17013" y="19579"/>
                    </a:lnTo>
                    <a:lnTo>
                      <a:pt x="17148" y="19772"/>
                    </a:lnTo>
                    <a:lnTo>
                      <a:pt x="17302" y="19964"/>
                    </a:lnTo>
                    <a:lnTo>
                      <a:pt x="17476" y="20138"/>
                    </a:lnTo>
                    <a:lnTo>
                      <a:pt x="17649" y="20312"/>
                    </a:lnTo>
                    <a:lnTo>
                      <a:pt x="17842" y="20466"/>
                    </a:lnTo>
                    <a:lnTo>
                      <a:pt x="18035" y="20601"/>
                    </a:lnTo>
                    <a:lnTo>
                      <a:pt x="18247" y="20736"/>
                    </a:lnTo>
                    <a:lnTo>
                      <a:pt x="18460" y="20852"/>
                    </a:lnTo>
                    <a:lnTo>
                      <a:pt x="18672" y="20948"/>
                    </a:lnTo>
                    <a:lnTo>
                      <a:pt x="18903" y="21025"/>
                    </a:lnTo>
                    <a:lnTo>
                      <a:pt x="19135" y="21103"/>
                    </a:lnTo>
                    <a:lnTo>
                      <a:pt x="19385" y="21160"/>
                    </a:lnTo>
                    <a:lnTo>
                      <a:pt x="19617" y="21199"/>
                    </a:lnTo>
                    <a:lnTo>
                      <a:pt x="19868" y="21218"/>
                    </a:lnTo>
                    <a:lnTo>
                      <a:pt x="20350" y="21218"/>
                    </a:lnTo>
                    <a:lnTo>
                      <a:pt x="20601" y="21180"/>
                    </a:lnTo>
                    <a:lnTo>
                      <a:pt x="20832" y="21141"/>
                    </a:lnTo>
                    <a:lnTo>
                      <a:pt x="21063" y="21083"/>
                    </a:lnTo>
                    <a:lnTo>
                      <a:pt x="21295" y="21006"/>
                    </a:lnTo>
                    <a:lnTo>
                      <a:pt x="21526" y="20910"/>
                    </a:lnTo>
                    <a:lnTo>
                      <a:pt x="21739" y="20794"/>
                    </a:lnTo>
                    <a:lnTo>
                      <a:pt x="21951" y="20678"/>
                    </a:lnTo>
                    <a:lnTo>
                      <a:pt x="22163" y="20543"/>
                    </a:lnTo>
                    <a:lnTo>
                      <a:pt x="22356" y="20389"/>
                    </a:lnTo>
                    <a:lnTo>
                      <a:pt x="22529" y="20235"/>
                    </a:lnTo>
                    <a:lnTo>
                      <a:pt x="22703" y="20061"/>
                    </a:lnTo>
                    <a:lnTo>
                      <a:pt x="22877" y="19868"/>
                    </a:lnTo>
                    <a:lnTo>
                      <a:pt x="23012" y="19675"/>
                    </a:lnTo>
                    <a:lnTo>
                      <a:pt x="23166" y="19482"/>
                    </a:lnTo>
                    <a:lnTo>
                      <a:pt x="23282" y="19270"/>
                    </a:lnTo>
                    <a:lnTo>
                      <a:pt x="23378" y="19058"/>
                    </a:lnTo>
                    <a:lnTo>
                      <a:pt x="23474" y="18846"/>
                    </a:lnTo>
                    <a:lnTo>
                      <a:pt x="23532" y="18653"/>
                    </a:lnTo>
                    <a:lnTo>
                      <a:pt x="23629" y="18248"/>
                    </a:lnTo>
                    <a:lnTo>
                      <a:pt x="23706" y="17843"/>
                    </a:lnTo>
                    <a:lnTo>
                      <a:pt x="23725" y="17418"/>
                    </a:lnTo>
                    <a:lnTo>
                      <a:pt x="23706" y="17013"/>
                    </a:lnTo>
                    <a:lnTo>
                      <a:pt x="23648" y="16589"/>
                    </a:lnTo>
                    <a:lnTo>
                      <a:pt x="23552" y="16184"/>
                    </a:lnTo>
                    <a:lnTo>
                      <a:pt x="23436" y="15760"/>
                    </a:lnTo>
                    <a:lnTo>
                      <a:pt x="23301" y="15355"/>
                    </a:lnTo>
                    <a:lnTo>
                      <a:pt x="23147" y="14930"/>
                    </a:lnTo>
                    <a:lnTo>
                      <a:pt x="22973" y="14525"/>
                    </a:lnTo>
                    <a:lnTo>
                      <a:pt x="22780" y="14120"/>
                    </a:lnTo>
                    <a:lnTo>
                      <a:pt x="22568" y="13734"/>
                    </a:lnTo>
                    <a:lnTo>
                      <a:pt x="22356" y="13349"/>
                    </a:lnTo>
                    <a:lnTo>
                      <a:pt x="21893" y="12577"/>
                    </a:lnTo>
                    <a:lnTo>
                      <a:pt x="21507" y="11921"/>
                    </a:lnTo>
                    <a:lnTo>
                      <a:pt x="21102" y="11227"/>
                    </a:lnTo>
                    <a:lnTo>
                      <a:pt x="20273" y="9742"/>
                    </a:lnTo>
                    <a:lnTo>
                      <a:pt x="19424" y="8179"/>
                    </a:lnTo>
                    <a:lnTo>
                      <a:pt x="18537" y="6578"/>
                    </a:lnTo>
                    <a:lnTo>
                      <a:pt x="18093" y="5787"/>
                    </a:lnTo>
                    <a:lnTo>
                      <a:pt x="17630" y="5016"/>
                    </a:lnTo>
                    <a:lnTo>
                      <a:pt x="17148" y="4264"/>
                    </a:lnTo>
                    <a:lnTo>
                      <a:pt x="16666" y="3550"/>
                    </a:lnTo>
                    <a:lnTo>
                      <a:pt x="16183" y="2856"/>
                    </a:lnTo>
                    <a:lnTo>
                      <a:pt x="15682" y="2219"/>
                    </a:lnTo>
                    <a:lnTo>
                      <a:pt x="15180" y="1621"/>
                    </a:lnTo>
                    <a:lnTo>
                      <a:pt x="14910" y="1332"/>
                    </a:lnTo>
                    <a:lnTo>
                      <a:pt x="14660" y="1081"/>
                    </a:lnTo>
                    <a:lnTo>
                      <a:pt x="14448" y="888"/>
                    </a:lnTo>
                    <a:lnTo>
                      <a:pt x="14235" y="715"/>
                    </a:lnTo>
                    <a:lnTo>
                      <a:pt x="14023" y="560"/>
                    </a:lnTo>
                    <a:lnTo>
                      <a:pt x="13811" y="425"/>
                    </a:lnTo>
                    <a:lnTo>
                      <a:pt x="13599" y="310"/>
                    </a:lnTo>
                    <a:lnTo>
                      <a:pt x="13406" y="213"/>
                    </a:lnTo>
                    <a:lnTo>
                      <a:pt x="13194" y="136"/>
                    </a:lnTo>
                    <a:lnTo>
                      <a:pt x="12982" y="78"/>
                    </a:lnTo>
                    <a:lnTo>
                      <a:pt x="12769" y="39"/>
                    </a:lnTo>
                    <a:lnTo>
                      <a:pt x="12557" y="20"/>
                    </a:lnTo>
                    <a:lnTo>
                      <a:pt x="12364" y="1"/>
                    </a:lnTo>
                    <a:close/>
                  </a:path>
                </a:pathLst>
              </a:custGeom>
              <a:gradFill>
                <a:gsLst>
                  <a:gs pos="0">
                    <a:srgbClr val="8CC396"/>
                  </a:gs>
                  <a:gs pos="100000">
                    <a:srgbClr val="4D7F56"/>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4"/>
              <p:cNvSpPr/>
              <p:nvPr/>
            </p:nvSpPr>
            <p:spPr>
              <a:xfrm>
                <a:off x="-1226950" y="712950"/>
                <a:ext cx="605675" cy="216050"/>
              </a:xfrm>
              <a:custGeom>
                <a:avLst/>
                <a:gdLst/>
                <a:ahLst/>
                <a:cxnLst/>
                <a:rect l="l" t="t" r="r" b="b"/>
                <a:pathLst>
                  <a:path w="24227" h="8642" extrusionOk="0">
                    <a:moveTo>
                      <a:pt x="7292" y="0"/>
                    </a:moveTo>
                    <a:lnTo>
                      <a:pt x="7002" y="58"/>
                    </a:lnTo>
                    <a:lnTo>
                      <a:pt x="6713" y="135"/>
                    </a:lnTo>
                    <a:lnTo>
                      <a:pt x="6424" y="251"/>
                    </a:lnTo>
                    <a:lnTo>
                      <a:pt x="6154" y="386"/>
                    </a:lnTo>
                    <a:lnTo>
                      <a:pt x="5903" y="540"/>
                    </a:lnTo>
                    <a:lnTo>
                      <a:pt x="5652" y="714"/>
                    </a:lnTo>
                    <a:lnTo>
                      <a:pt x="5170" y="1080"/>
                    </a:lnTo>
                    <a:lnTo>
                      <a:pt x="4958" y="1235"/>
                    </a:lnTo>
                    <a:lnTo>
                      <a:pt x="4726" y="1408"/>
                    </a:lnTo>
                    <a:lnTo>
                      <a:pt x="4495" y="1582"/>
                    </a:lnTo>
                    <a:lnTo>
                      <a:pt x="4225" y="1736"/>
                    </a:lnTo>
                    <a:lnTo>
                      <a:pt x="3935" y="1871"/>
                    </a:lnTo>
                    <a:lnTo>
                      <a:pt x="3627" y="1987"/>
                    </a:lnTo>
                    <a:lnTo>
                      <a:pt x="3492" y="2025"/>
                    </a:lnTo>
                    <a:lnTo>
                      <a:pt x="3338" y="2045"/>
                    </a:lnTo>
                    <a:lnTo>
                      <a:pt x="3164" y="2064"/>
                    </a:lnTo>
                    <a:lnTo>
                      <a:pt x="2855" y="2064"/>
                    </a:lnTo>
                    <a:lnTo>
                      <a:pt x="2701" y="2025"/>
                    </a:lnTo>
                    <a:lnTo>
                      <a:pt x="2450" y="1948"/>
                    </a:lnTo>
                    <a:lnTo>
                      <a:pt x="2257" y="1890"/>
                    </a:lnTo>
                    <a:lnTo>
                      <a:pt x="2064" y="1852"/>
                    </a:lnTo>
                    <a:lnTo>
                      <a:pt x="1910" y="1833"/>
                    </a:lnTo>
                    <a:lnTo>
                      <a:pt x="1775" y="1833"/>
                    </a:lnTo>
                    <a:lnTo>
                      <a:pt x="1621" y="1852"/>
                    </a:lnTo>
                    <a:lnTo>
                      <a:pt x="1486" y="1871"/>
                    </a:lnTo>
                    <a:lnTo>
                      <a:pt x="1351" y="1929"/>
                    </a:lnTo>
                    <a:lnTo>
                      <a:pt x="1216" y="1987"/>
                    </a:lnTo>
                    <a:lnTo>
                      <a:pt x="1100" y="2045"/>
                    </a:lnTo>
                    <a:lnTo>
                      <a:pt x="965" y="2122"/>
                    </a:lnTo>
                    <a:lnTo>
                      <a:pt x="753" y="2315"/>
                    </a:lnTo>
                    <a:lnTo>
                      <a:pt x="560" y="2527"/>
                    </a:lnTo>
                    <a:lnTo>
                      <a:pt x="386" y="2778"/>
                    </a:lnTo>
                    <a:lnTo>
                      <a:pt x="271" y="3028"/>
                    </a:lnTo>
                    <a:lnTo>
                      <a:pt x="174" y="3260"/>
                    </a:lnTo>
                    <a:lnTo>
                      <a:pt x="116" y="3511"/>
                    </a:lnTo>
                    <a:lnTo>
                      <a:pt x="58" y="3761"/>
                    </a:lnTo>
                    <a:lnTo>
                      <a:pt x="20" y="4012"/>
                    </a:lnTo>
                    <a:lnTo>
                      <a:pt x="1" y="4282"/>
                    </a:lnTo>
                    <a:lnTo>
                      <a:pt x="1" y="4533"/>
                    </a:lnTo>
                    <a:lnTo>
                      <a:pt x="20" y="4803"/>
                    </a:lnTo>
                    <a:lnTo>
                      <a:pt x="58" y="5073"/>
                    </a:lnTo>
                    <a:lnTo>
                      <a:pt x="116" y="5324"/>
                    </a:lnTo>
                    <a:lnTo>
                      <a:pt x="174" y="5555"/>
                    </a:lnTo>
                    <a:lnTo>
                      <a:pt x="290" y="5806"/>
                    </a:lnTo>
                    <a:lnTo>
                      <a:pt x="406" y="6018"/>
                    </a:lnTo>
                    <a:lnTo>
                      <a:pt x="541" y="6230"/>
                    </a:lnTo>
                    <a:lnTo>
                      <a:pt x="695" y="6423"/>
                    </a:lnTo>
                    <a:lnTo>
                      <a:pt x="888" y="6577"/>
                    </a:lnTo>
                    <a:lnTo>
                      <a:pt x="1081" y="6732"/>
                    </a:lnTo>
                    <a:lnTo>
                      <a:pt x="1293" y="6848"/>
                    </a:lnTo>
                    <a:lnTo>
                      <a:pt x="1524" y="6925"/>
                    </a:lnTo>
                    <a:lnTo>
                      <a:pt x="1737" y="7002"/>
                    </a:lnTo>
                    <a:lnTo>
                      <a:pt x="1968" y="7021"/>
                    </a:lnTo>
                    <a:lnTo>
                      <a:pt x="2200" y="7040"/>
                    </a:lnTo>
                    <a:lnTo>
                      <a:pt x="2412" y="7040"/>
                    </a:lnTo>
                    <a:lnTo>
                      <a:pt x="2643" y="7002"/>
                    </a:lnTo>
                    <a:lnTo>
                      <a:pt x="2875" y="6963"/>
                    </a:lnTo>
                    <a:lnTo>
                      <a:pt x="3106" y="6886"/>
                    </a:lnTo>
                    <a:lnTo>
                      <a:pt x="3338" y="6809"/>
                    </a:lnTo>
                    <a:lnTo>
                      <a:pt x="3550" y="6713"/>
                    </a:lnTo>
                    <a:lnTo>
                      <a:pt x="3762" y="6616"/>
                    </a:lnTo>
                    <a:lnTo>
                      <a:pt x="3974" y="6500"/>
                    </a:lnTo>
                    <a:lnTo>
                      <a:pt x="4167" y="6365"/>
                    </a:lnTo>
                    <a:lnTo>
                      <a:pt x="4553" y="6095"/>
                    </a:lnTo>
                    <a:lnTo>
                      <a:pt x="4977" y="5729"/>
                    </a:lnTo>
                    <a:lnTo>
                      <a:pt x="5401" y="5343"/>
                    </a:lnTo>
                    <a:lnTo>
                      <a:pt x="5826" y="4957"/>
                    </a:lnTo>
                    <a:lnTo>
                      <a:pt x="6250" y="4591"/>
                    </a:lnTo>
                    <a:lnTo>
                      <a:pt x="6482" y="4417"/>
                    </a:lnTo>
                    <a:lnTo>
                      <a:pt x="6694" y="4263"/>
                    </a:lnTo>
                    <a:lnTo>
                      <a:pt x="6925" y="4128"/>
                    </a:lnTo>
                    <a:lnTo>
                      <a:pt x="7176" y="4012"/>
                    </a:lnTo>
                    <a:lnTo>
                      <a:pt x="7272" y="4417"/>
                    </a:lnTo>
                    <a:lnTo>
                      <a:pt x="7369" y="4822"/>
                    </a:lnTo>
                    <a:lnTo>
                      <a:pt x="7465" y="5247"/>
                    </a:lnTo>
                    <a:lnTo>
                      <a:pt x="7600" y="5652"/>
                    </a:lnTo>
                    <a:lnTo>
                      <a:pt x="7755" y="6037"/>
                    </a:lnTo>
                    <a:lnTo>
                      <a:pt x="7928" y="6423"/>
                    </a:lnTo>
                    <a:lnTo>
                      <a:pt x="8140" y="6790"/>
                    </a:lnTo>
                    <a:lnTo>
                      <a:pt x="8372" y="7156"/>
                    </a:lnTo>
                    <a:lnTo>
                      <a:pt x="8642" y="7484"/>
                    </a:lnTo>
                    <a:lnTo>
                      <a:pt x="8950" y="7773"/>
                    </a:lnTo>
                    <a:lnTo>
                      <a:pt x="9278" y="8024"/>
                    </a:lnTo>
                    <a:lnTo>
                      <a:pt x="9606" y="8256"/>
                    </a:lnTo>
                    <a:lnTo>
                      <a:pt x="9973" y="8410"/>
                    </a:lnTo>
                    <a:lnTo>
                      <a:pt x="10146" y="8487"/>
                    </a:lnTo>
                    <a:lnTo>
                      <a:pt x="10320" y="8545"/>
                    </a:lnTo>
                    <a:lnTo>
                      <a:pt x="10513" y="8583"/>
                    </a:lnTo>
                    <a:lnTo>
                      <a:pt x="10686" y="8622"/>
                    </a:lnTo>
                    <a:lnTo>
                      <a:pt x="10879" y="8641"/>
                    </a:lnTo>
                    <a:lnTo>
                      <a:pt x="11072" y="8641"/>
                    </a:lnTo>
                    <a:lnTo>
                      <a:pt x="11304" y="8622"/>
                    </a:lnTo>
                    <a:lnTo>
                      <a:pt x="11535" y="8603"/>
                    </a:lnTo>
                    <a:lnTo>
                      <a:pt x="11786" y="8545"/>
                    </a:lnTo>
                    <a:lnTo>
                      <a:pt x="11998" y="8468"/>
                    </a:lnTo>
                    <a:lnTo>
                      <a:pt x="12229" y="8371"/>
                    </a:lnTo>
                    <a:lnTo>
                      <a:pt x="12422" y="8256"/>
                    </a:lnTo>
                    <a:lnTo>
                      <a:pt x="12635" y="8121"/>
                    </a:lnTo>
                    <a:lnTo>
                      <a:pt x="12808" y="7986"/>
                    </a:lnTo>
                    <a:lnTo>
                      <a:pt x="13001" y="7831"/>
                    </a:lnTo>
                    <a:lnTo>
                      <a:pt x="13175" y="7677"/>
                    </a:lnTo>
                    <a:lnTo>
                      <a:pt x="13503" y="7310"/>
                    </a:lnTo>
                    <a:lnTo>
                      <a:pt x="13811" y="6925"/>
                    </a:lnTo>
                    <a:lnTo>
                      <a:pt x="14100" y="6520"/>
                    </a:lnTo>
                    <a:lnTo>
                      <a:pt x="14390" y="6115"/>
                    </a:lnTo>
                    <a:lnTo>
                      <a:pt x="14756" y="5613"/>
                    </a:lnTo>
                    <a:lnTo>
                      <a:pt x="15123" y="5112"/>
                    </a:lnTo>
                    <a:lnTo>
                      <a:pt x="15316" y="4899"/>
                    </a:lnTo>
                    <a:lnTo>
                      <a:pt x="15451" y="4784"/>
                    </a:lnTo>
                    <a:lnTo>
                      <a:pt x="15605" y="4649"/>
                    </a:lnTo>
                    <a:lnTo>
                      <a:pt x="15798" y="4533"/>
                    </a:lnTo>
                    <a:lnTo>
                      <a:pt x="15991" y="4475"/>
                    </a:lnTo>
                    <a:lnTo>
                      <a:pt x="16087" y="4456"/>
                    </a:lnTo>
                    <a:lnTo>
                      <a:pt x="16299" y="4456"/>
                    </a:lnTo>
                    <a:lnTo>
                      <a:pt x="16396" y="4494"/>
                    </a:lnTo>
                    <a:lnTo>
                      <a:pt x="16492" y="4533"/>
                    </a:lnTo>
                    <a:lnTo>
                      <a:pt x="16569" y="4591"/>
                    </a:lnTo>
                    <a:lnTo>
                      <a:pt x="16724" y="4745"/>
                    </a:lnTo>
                    <a:lnTo>
                      <a:pt x="16859" y="4919"/>
                    </a:lnTo>
                    <a:lnTo>
                      <a:pt x="16974" y="5112"/>
                    </a:lnTo>
                    <a:lnTo>
                      <a:pt x="17071" y="5266"/>
                    </a:lnTo>
                    <a:lnTo>
                      <a:pt x="17225" y="5478"/>
                    </a:lnTo>
                    <a:lnTo>
                      <a:pt x="17379" y="5671"/>
                    </a:lnTo>
                    <a:lnTo>
                      <a:pt x="17553" y="5845"/>
                    </a:lnTo>
                    <a:lnTo>
                      <a:pt x="17746" y="6018"/>
                    </a:lnTo>
                    <a:lnTo>
                      <a:pt x="17939" y="6192"/>
                    </a:lnTo>
                    <a:lnTo>
                      <a:pt x="18151" y="6327"/>
                    </a:lnTo>
                    <a:lnTo>
                      <a:pt x="18363" y="6462"/>
                    </a:lnTo>
                    <a:lnTo>
                      <a:pt x="18595" y="6577"/>
                    </a:lnTo>
                    <a:lnTo>
                      <a:pt x="18826" y="6693"/>
                    </a:lnTo>
                    <a:lnTo>
                      <a:pt x="19058" y="6770"/>
                    </a:lnTo>
                    <a:lnTo>
                      <a:pt x="19308" y="6848"/>
                    </a:lnTo>
                    <a:lnTo>
                      <a:pt x="19559" y="6905"/>
                    </a:lnTo>
                    <a:lnTo>
                      <a:pt x="19791" y="6944"/>
                    </a:lnTo>
                    <a:lnTo>
                      <a:pt x="20061" y="6963"/>
                    </a:lnTo>
                    <a:lnTo>
                      <a:pt x="20311" y="6983"/>
                    </a:lnTo>
                    <a:lnTo>
                      <a:pt x="20562" y="6963"/>
                    </a:lnTo>
                    <a:lnTo>
                      <a:pt x="20813" y="6925"/>
                    </a:lnTo>
                    <a:lnTo>
                      <a:pt x="21064" y="6886"/>
                    </a:lnTo>
                    <a:lnTo>
                      <a:pt x="21295" y="6828"/>
                    </a:lnTo>
                    <a:lnTo>
                      <a:pt x="21546" y="6732"/>
                    </a:lnTo>
                    <a:lnTo>
                      <a:pt x="21777" y="6635"/>
                    </a:lnTo>
                    <a:lnTo>
                      <a:pt x="22009" y="6539"/>
                    </a:lnTo>
                    <a:lnTo>
                      <a:pt x="22221" y="6404"/>
                    </a:lnTo>
                    <a:lnTo>
                      <a:pt x="22433" y="6269"/>
                    </a:lnTo>
                    <a:lnTo>
                      <a:pt x="22626" y="6115"/>
                    </a:lnTo>
                    <a:lnTo>
                      <a:pt x="22819" y="5941"/>
                    </a:lnTo>
                    <a:lnTo>
                      <a:pt x="23012" y="5767"/>
                    </a:lnTo>
                    <a:lnTo>
                      <a:pt x="23166" y="5574"/>
                    </a:lnTo>
                    <a:lnTo>
                      <a:pt x="23340" y="5382"/>
                    </a:lnTo>
                    <a:lnTo>
                      <a:pt x="23475" y="5169"/>
                    </a:lnTo>
                    <a:lnTo>
                      <a:pt x="23590" y="4938"/>
                    </a:lnTo>
                    <a:lnTo>
                      <a:pt x="23706" y="4726"/>
                    </a:lnTo>
                    <a:lnTo>
                      <a:pt x="23822" y="4456"/>
                    </a:lnTo>
                    <a:lnTo>
                      <a:pt x="23957" y="4089"/>
                    </a:lnTo>
                    <a:lnTo>
                      <a:pt x="24092" y="3684"/>
                    </a:lnTo>
                    <a:lnTo>
                      <a:pt x="24150" y="3453"/>
                    </a:lnTo>
                    <a:lnTo>
                      <a:pt x="24188" y="3241"/>
                    </a:lnTo>
                    <a:lnTo>
                      <a:pt x="24208" y="3009"/>
                    </a:lnTo>
                    <a:lnTo>
                      <a:pt x="24227" y="2797"/>
                    </a:lnTo>
                    <a:lnTo>
                      <a:pt x="24208" y="2585"/>
                    </a:lnTo>
                    <a:lnTo>
                      <a:pt x="24150" y="2373"/>
                    </a:lnTo>
                    <a:lnTo>
                      <a:pt x="24073" y="2180"/>
                    </a:lnTo>
                    <a:lnTo>
                      <a:pt x="23957" y="2006"/>
                    </a:lnTo>
                    <a:lnTo>
                      <a:pt x="23803" y="1871"/>
                    </a:lnTo>
                    <a:lnTo>
                      <a:pt x="23725" y="1794"/>
                    </a:lnTo>
                    <a:lnTo>
                      <a:pt x="23610" y="1736"/>
                    </a:lnTo>
                    <a:lnTo>
                      <a:pt x="23243" y="1562"/>
                    </a:lnTo>
                    <a:lnTo>
                      <a:pt x="23050" y="1485"/>
                    </a:lnTo>
                    <a:lnTo>
                      <a:pt x="22857" y="1427"/>
                    </a:lnTo>
                    <a:lnTo>
                      <a:pt x="22664" y="1427"/>
                    </a:lnTo>
                    <a:lnTo>
                      <a:pt x="22472" y="1447"/>
                    </a:lnTo>
                    <a:lnTo>
                      <a:pt x="22259" y="1524"/>
                    </a:lnTo>
                    <a:lnTo>
                      <a:pt x="22047" y="1640"/>
                    </a:lnTo>
                    <a:lnTo>
                      <a:pt x="21816" y="1794"/>
                    </a:lnTo>
                    <a:lnTo>
                      <a:pt x="21604" y="1968"/>
                    </a:lnTo>
                    <a:lnTo>
                      <a:pt x="21179" y="2334"/>
                    </a:lnTo>
                    <a:lnTo>
                      <a:pt x="20909" y="2585"/>
                    </a:lnTo>
                    <a:lnTo>
                      <a:pt x="20639" y="2816"/>
                    </a:lnTo>
                    <a:lnTo>
                      <a:pt x="20466" y="2951"/>
                    </a:lnTo>
                    <a:lnTo>
                      <a:pt x="20273" y="3067"/>
                    </a:lnTo>
                    <a:lnTo>
                      <a:pt x="20080" y="3183"/>
                    </a:lnTo>
                    <a:lnTo>
                      <a:pt x="19868" y="3279"/>
                    </a:lnTo>
                    <a:lnTo>
                      <a:pt x="19636" y="3356"/>
                    </a:lnTo>
                    <a:lnTo>
                      <a:pt x="19405" y="3395"/>
                    </a:lnTo>
                    <a:lnTo>
                      <a:pt x="19173" y="3414"/>
                    </a:lnTo>
                    <a:lnTo>
                      <a:pt x="18942" y="3376"/>
                    </a:lnTo>
                    <a:lnTo>
                      <a:pt x="18826" y="3337"/>
                    </a:lnTo>
                    <a:lnTo>
                      <a:pt x="18691" y="3298"/>
                    </a:lnTo>
                    <a:lnTo>
                      <a:pt x="18460" y="3183"/>
                    </a:lnTo>
                    <a:lnTo>
                      <a:pt x="18247" y="3028"/>
                    </a:lnTo>
                    <a:lnTo>
                      <a:pt x="18016" y="2874"/>
                    </a:lnTo>
                    <a:lnTo>
                      <a:pt x="17765" y="2681"/>
                    </a:lnTo>
                    <a:lnTo>
                      <a:pt x="17495" y="2508"/>
                    </a:lnTo>
                    <a:lnTo>
                      <a:pt x="17341" y="2430"/>
                    </a:lnTo>
                    <a:lnTo>
                      <a:pt x="17206" y="2373"/>
                    </a:lnTo>
                    <a:lnTo>
                      <a:pt x="17052" y="2334"/>
                    </a:lnTo>
                    <a:lnTo>
                      <a:pt x="16897" y="2295"/>
                    </a:lnTo>
                    <a:lnTo>
                      <a:pt x="16685" y="2276"/>
                    </a:lnTo>
                    <a:lnTo>
                      <a:pt x="16492" y="2276"/>
                    </a:lnTo>
                    <a:lnTo>
                      <a:pt x="16126" y="2334"/>
                    </a:lnTo>
                    <a:lnTo>
                      <a:pt x="15644" y="2411"/>
                    </a:lnTo>
                    <a:lnTo>
                      <a:pt x="15161" y="2527"/>
                    </a:lnTo>
                    <a:lnTo>
                      <a:pt x="14679" y="2662"/>
                    </a:lnTo>
                    <a:lnTo>
                      <a:pt x="14197" y="2797"/>
                    </a:lnTo>
                    <a:lnTo>
                      <a:pt x="13985" y="2874"/>
                    </a:lnTo>
                    <a:lnTo>
                      <a:pt x="13271" y="3106"/>
                    </a:lnTo>
                    <a:lnTo>
                      <a:pt x="12924" y="3202"/>
                    </a:lnTo>
                    <a:lnTo>
                      <a:pt x="12577" y="3279"/>
                    </a:lnTo>
                    <a:lnTo>
                      <a:pt x="12229" y="3298"/>
                    </a:lnTo>
                    <a:lnTo>
                      <a:pt x="12075" y="3298"/>
                    </a:lnTo>
                    <a:lnTo>
                      <a:pt x="11902" y="3279"/>
                    </a:lnTo>
                    <a:lnTo>
                      <a:pt x="11747" y="3260"/>
                    </a:lnTo>
                    <a:lnTo>
                      <a:pt x="11593" y="3202"/>
                    </a:lnTo>
                    <a:lnTo>
                      <a:pt x="11439" y="3144"/>
                    </a:lnTo>
                    <a:lnTo>
                      <a:pt x="11304" y="3067"/>
                    </a:lnTo>
                    <a:lnTo>
                      <a:pt x="11149" y="2971"/>
                    </a:lnTo>
                    <a:lnTo>
                      <a:pt x="11034" y="2874"/>
                    </a:lnTo>
                    <a:lnTo>
                      <a:pt x="10918" y="2739"/>
                    </a:lnTo>
                    <a:lnTo>
                      <a:pt x="10802" y="2623"/>
                    </a:lnTo>
                    <a:lnTo>
                      <a:pt x="10590" y="2334"/>
                    </a:lnTo>
                    <a:lnTo>
                      <a:pt x="10397" y="2045"/>
                    </a:lnTo>
                    <a:lnTo>
                      <a:pt x="10262" y="1813"/>
                    </a:lnTo>
                    <a:lnTo>
                      <a:pt x="10069" y="1562"/>
                    </a:lnTo>
                    <a:lnTo>
                      <a:pt x="9838" y="1273"/>
                    </a:lnTo>
                    <a:lnTo>
                      <a:pt x="9548" y="945"/>
                    </a:lnTo>
                    <a:lnTo>
                      <a:pt x="9375" y="791"/>
                    </a:lnTo>
                    <a:lnTo>
                      <a:pt x="9182" y="637"/>
                    </a:lnTo>
                    <a:lnTo>
                      <a:pt x="8989" y="502"/>
                    </a:lnTo>
                    <a:lnTo>
                      <a:pt x="8777" y="367"/>
                    </a:lnTo>
                    <a:lnTo>
                      <a:pt x="8565" y="251"/>
                    </a:lnTo>
                    <a:lnTo>
                      <a:pt x="8333" y="154"/>
                    </a:lnTo>
                    <a:lnTo>
                      <a:pt x="8082" y="77"/>
                    </a:lnTo>
                    <a:lnTo>
                      <a:pt x="7832" y="19"/>
                    </a:lnTo>
                    <a:lnTo>
                      <a:pt x="7562" y="0"/>
                    </a:lnTo>
                    <a:close/>
                  </a:path>
                </a:pathLst>
              </a:custGeom>
              <a:gradFill>
                <a:gsLst>
                  <a:gs pos="0">
                    <a:schemeClr val="lt1"/>
                  </a:gs>
                  <a:gs pos="100000">
                    <a:srgbClr val="B6C9DB"/>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4"/>
              <p:cNvSpPr/>
              <p:nvPr/>
            </p:nvSpPr>
            <p:spPr>
              <a:xfrm>
                <a:off x="-1147875" y="144425"/>
                <a:ext cx="451375" cy="435450"/>
              </a:xfrm>
              <a:custGeom>
                <a:avLst/>
                <a:gdLst/>
                <a:ahLst/>
                <a:cxnLst/>
                <a:rect l="l" t="t" r="r" b="b"/>
                <a:pathLst>
                  <a:path w="18055" h="17418" extrusionOk="0">
                    <a:moveTo>
                      <a:pt x="9259" y="0"/>
                    </a:moveTo>
                    <a:lnTo>
                      <a:pt x="8951" y="39"/>
                    </a:lnTo>
                    <a:lnTo>
                      <a:pt x="8642" y="135"/>
                    </a:lnTo>
                    <a:lnTo>
                      <a:pt x="8334" y="251"/>
                    </a:lnTo>
                    <a:lnTo>
                      <a:pt x="8025" y="405"/>
                    </a:lnTo>
                    <a:lnTo>
                      <a:pt x="7716" y="598"/>
                    </a:lnTo>
                    <a:lnTo>
                      <a:pt x="7427" y="810"/>
                    </a:lnTo>
                    <a:lnTo>
                      <a:pt x="7118" y="1061"/>
                    </a:lnTo>
                    <a:lnTo>
                      <a:pt x="6829" y="1312"/>
                    </a:lnTo>
                    <a:lnTo>
                      <a:pt x="6540" y="1582"/>
                    </a:lnTo>
                    <a:lnTo>
                      <a:pt x="6250" y="1871"/>
                    </a:lnTo>
                    <a:lnTo>
                      <a:pt x="5730" y="2411"/>
                    </a:lnTo>
                    <a:lnTo>
                      <a:pt x="5228" y="3009"/>
                    </a:lnTo>
                    <a:lnTo>
                      <a:pt x="4746" y="3607"/>
                    </a:lnTo>
                    <a:lnTo>
                      <a:pt x="4283" y="4243"/>
                    </a:lnTo>
                    <a:lnTo>
                      <a:pt x="3839" y="4919"/>
                    </a:lnTo>
                    <a:lnTo>
                      <a:pt x="3415" y="5594"/>
                    </a:lnTo>
                    <a:lnTo>
                      <a:pt x="3010" y="6288"/>
                    </a:lnTo>
                    <a:lnTo>
                      <a:pt x="2624" y="7002"/>
                    </a:lnTo>
                    <a:lnTo>
                      <a:pt x="2258" y="7735"/>
                    </a:lnTo>
                    <a:lnTo>
                      <a:pt x="1910" y="8468"/>
                    </a:lnTo>
                    <a:lnTo>
                      <a:pt x="1563" y="9201"/>
                    </a:lnTo>
                    <a:lnTo>
                      <a:pt x="1255" y="9953"/>
                    </a:lnTo>
                    <a:lnTo>
                      <a:pt x="985" y="10686"/>
                    </a:lnTo>
                    <a:lnTo>
                      <a:pt x="715" y="11419"/>
                    </a:lnTo>
                    <a:lnTo>
                      <a:pt x="464" y="12152"/>
                    </a:lnTo>
                    <a:lnTo>
                      <a:pt x="252" y="12865"/>
                    </a:lnTo>
                    <a:lnTo>
                      <a:pt x="136" y="13290"/>
                    </a:lnTo>
                    <a:lnTo>
                      <a:pt x="59" y="13733"/>
                    </a:lnTo>
                    <a:lnTo>
                      <a:pt x="1" y="14177"/>
                    </a:lnTo>
                    <a:lnTo>
                      <a:pt x="1" y="14389"/>
                    </a:lnTo>
                    <a:lnTo>
                      <a:pt x="20" y="14601"/>
                    </a:lnTo>
                    <a:lnTo>
                      <a:pt x="40" y="14814"/>
                    </a:lnTo>
                    <a:lnTo>
                      <a:pt x="78" y="15026"/>
                    </a:lnTo>
                    <a:lnTo>
                      <a:pt x="136" y="15219"/>
                    </a:lnTo>
                    <a:lnTo>
                      <a:pt x="213" y="15392"/>
                    </a:lnTo>
                    <a:lnTo>
                      <a:pt x="310" y="15566"/>
                    </a:lnTo>
                    <a:lnTo>
                      <a:pt x="445" y="15720"/>
                    </a:lnTo>
                    <a:lnTo>
                      <a:pt x="580" y="15855"/>
                    </a:lnTo>
                    <a:lnTo>
                      <a:pt x="753" y="15971"/>
                    </a:lnTo>
                    <a:lnTo>
                      <a:pt x="888" y="16067"/>
                    </a:lnTo>
                    <a:lnTo>
                      <a:pt x="1042" y="16125"/>
                    </a:lnTo>
                    <a:lnTo>
                      <a:pt x="1216" y="16164"/>
                    </a:lnTo>
                    <a:lnTo>
                      <a:pt x="1370" y="16183"/>
                    </a:lnTo>
                    <a:lnTo>
                      <a:pt x="1525" y="16202"/>
                    </a:lnTo>
                    <a:lnTo>
                      <a:pt x="1698" y="16183"/>
                    </a:lnTo>
                    <a:lnTo>
                      <a:pt x="1853" y="16164"/>
                    </a:lnTo>
                    <a:lnTo>
                      <a:pt x="2026" y="16125"/>
                    </a:lnTo>
                    <a:lnTo>
                      <a:pt x="2354" y="16029"/>
                    </a:lnTo>
                    <a:lnTo>
                      <a:pt x="2682" y="15874"/>
                    </a:lnTo>
                    <a:lnTo>
                      <a:pt x="2971" y="15701"/>
                    </a:lnTo>
                    <a:lnTo>
                      <a:pt x="3261" y="15489"/>
                    </a:lnTo>
                    <a:lnTo>
                      <a:pt x="3511" y="15276"/>
                    </a:lnTo>
                    <a:lnTo>
                      <a:pt x="3781" y="15045"/>
                    </a:lnTo>
                    <a:lnTo>
                      <a:pt x="4283" y="14582"/>
                    </a:lnTo>
                    <a:lnTo>
                      <a:pt x="4553" y="14370"/>
                    </a:lnTo>
                    <a:lnTo>
                      <a:pt x="4823" y="14158"/>
                    </a:lnTo>
                    <a:lnTo>
                      <a:pt x="5093" y="13984"/>
                    </a:lnTo>
                    <a:lnTo>
                      <a:pt x="5402" y="13849"/>
                    </a:lnTo>
                    <a:lnTo>
                      <a:pt x="5537" y="14505"/>
                    </a:lnTo>
                    <a:lnTo>
                      <a:pt x="5633" y="14814"/>
                    </a:lnTo>
                    <a:lnTo>
                      <a:pt x="5730" y="15141"/>
                    </a:lnTo>
                    <a:lnTo>
                      <a:pt x="5845" y="15450"/>
                    </a:lnTo>
                    <a:lnTo>
                      <a:pt x="5980" y="15759"/>
                    </a:lnTo>
                    <a:lnTo>
                      <a:pt x="6135" y="16048"/>
                    </a:lnTo>
                    <a:lnTo>
                      <a:pt x="6328" y="16318"/>
                    </a:lnTo>
                    <a:lnTo>
                      <a:pt x="6540" y="16588"/>
                    </a:lnTo>
                    <a:lnTo>
                      <a:pt x="6790" y="16820"/>
                    </a:lnTo>
                    <a:lnTo>
                      <a:pt x="7060" y="17012"/>
                    </a:lnTo>
                    <a:lnTo>
                      <a:pt x="7350" y="17186"/>
                    </a:lnTo>
                    <a:lnTo>
                      <a:pt x="7504" y="17244"/>
                    </a:lnTo>
                    <a:lnTo>
                      <a:pt x="7658" y="17302"/>
                    </a:lnTo>
                    <a:lnTo>
                      <a:pt x="7813" y="17360"/>
                    </a:lnTo>
                    <a:lnTo>
                      <a:pt x="7967" y="17379"/>
                    </a:lnTo>
                    <a:lnTo>
                      <a:pt x="8141" y="17398"/>
                    </a:lnTo>
                    <a:lnTo>
                      <a:pt x="8295" y="17417"/>
                    </a:lnTo>
                    <a:lnTo>
                      <a:pt x="8469" y="17398"/>
                    </a:lnTo>
                    <a:lnTo>
                      <a:pt x="8623" y="17379"/>
                    </a:lnTo>
                    <a:lnTo>
                      <a:pt x="8854" y="17321"/>
                    </a:lnTo>
                    <a:lnTo>
                      <a:pt x="9066" y="17244"/>
                    </a:lnTo>
                    <a:lnTo>
                      <a:pt x="9259" y="17128"/>
                    </a:lnTo>
                    <a:lnTo>
                      <a:pt x="9452" y="17012"/>
                    </a:lnTo>
                    <a:lnTo>
                      <a:pt x="9626" y="16877"/>
                    </a:lnTo>
                    <a:lnTo>
                      <a:pt x="9799" y="16704"/>
                    </a:lnTo>
                    <a:lnTo>
                      <a:pt x="9973" y="16550"/>
                    </a:lnTo>
                    <a:lnTo>
                      <a:pt x="10127" y="16357"/>
                    </a:lnTo>
                    <a:lnTo>
                      <a:pt x="10417" y="15971"/>
                    </a:lnTo>
                    <a:lnTo>
                      <a:pt x="10706" y="15566"/>
                    </a:lnTo>
                    <a:lnTo>
                      <a:pt x="10995" y="15161"/>
                    </a:lnTo>
                    <a:lnTo>
                      <a:pt x="11285" y="14775"/>
                    </a:lnTo>
                    <a:lnTo>
                      <a:pt x="11381" y="14659"/>
                    </a:lnTo>
                    <a:lnTo>
                      <a:pt x="11516" y="14524"/>
                    </a:lnTo>
                    <a:lnTo>
                      <a:pt x="11632" y="14428"/>
                    </a:lnTo>
                    <a:lnTo>
                      <a:pt x="11786" y="14331"/>
                    </a:lnTo>
                    <a:lnTo>
                      <a:pt x="11921" y="14273"/>
                    </a:lnTo>
                    <a:lnTo>
                      <a:pt x="12075" y="14235"/>
                    </a:lnTo>
                    <a:lnTo>
                      <a:pt x="12230" y="14216"/>
                    </a:lnTo>
                    <a:lnTo>
                      <a:pt x="12384" y="14254"/>
                    </a:lnTo>
                    <a:lnTo>
                      <a:pt x="12481" y="14312"/>
                    </a:lnTo>
                    <a:lnTo>
                      <a:pt x="12558" y="14370"/>
                    </a:lnTo>
                    <a:lnTo>
                      <a:pt x="12635" y="14447"/>
                    </a:lnTo>
                    <a:lnTo>
                      <a:pt x="12712" y="14524"/>
                    </a:lnTo>
                    <a:lnTo>
                      <a:pt x="12828" y="14717"/>
                    </a:lnTo>
                    <a:lnTo>
                      <a:pt x="12943" y="14891"/>
                    </a:lnTo>
                    <a:lnTo>
                      <a:pt x="13059" y="15045"/>
                    </a:lnTo>
                    <a:lnTo>
                      <a:pt x="13175" y="15199"/>
                    </a:lnTo>
                    <a:lnTo>
                      <a:pt x="13310" y="15334"/>
                    </a:lnTo>
                    <a:lnTo>
                      <a:pt x="13445" y="15450"/>
                    </a:lnTo>
                    <a:lnTo>
                      <a:pt x="13580" y="15566"/>
                    </a:lnTo>
                    <a:lnTo>
                      <a:pt x="13734" y="15682"/>
                    </a:lnTo>
                    <a:lnTo>
                      <a:pt x="13889" y="15778"/>
                    </a:lnTo>
                    <a:lnTo>
                      <a:pt x="14062" y="15855"/>
                    </a:lnTo>
                    <a:lnTo>
                      <a:pt x="14216" y="15932"/>
                    </a:lnTo>
                    <a:lnTo>
                      <a:pt x="14390" y="16009"/>
                    </a:lnTo>
                    <a:lnTo>
                      <a:pt x="14583" y="16048"/>
                    </a:lnTo>
                    <a:lnTo>
                      <a:pt x="14757" y="16087"/>
                    </a:lnTo>
                    <a:lnTo>
                      <a:pt x="14949" y="16125"/>
                    </a:lnTo>
                    <a:lnTo>
                      <a:pt x="15123" y="16144"/>
                    </a:lnTo>
                    <a:lnTo>
                      <a:pt x="15490" y="16144"/>
                    </a:lnTo>
                    <a:lnTo>
                      <a:pt x="15682" y="16125"/>
                    </a:lnTo>
                    <a:lnTo>
                      <a:pt x="15856" y="16087"/>
                    </a:lnTo>
                    <a:lnTo>
                      <a:pt x="16049" y="16029"/>
                    </a:lnTo>
                    <a:lnTo>
                      <a:pt x="16222" y="15971"/>
                    </a:lnTo>
                    <a:lnTo>
                      <a:pt x="16396" y="15913"/>
                    </a:lnTo>
                    <a:lnTo>
                      <a:pt x="16550" y="15817"/>
                    </a:lnTo>
                    <a:lnTo>
                      <a:pt x="16724" y="15720"/>
                    </a:lnTo>
                    <a:lnTo>
                      <a:pt x="16878" y="15624"/>
                    </a:lnTo>
                    <a:lnTo>
                      <a:pt x="17013" y="15508"/>
                    </a:lnTo>
                    <a:lnTo>
                      <a:pt x="17148" y="15392"/>
                    </a:lnTo>
                    <a:lnTo>
                      <a:pt x="17283" y="15257"/>
                    </a:lnTo>
                    <a:lnTo>
                      <a:pt x="17418" y="15122"/>
                    </a:lnTo>
                    <a:lnTo>
                      <a:pt x="17534" y="14968"/>
                    </a:lnTo>
                    <a:lnTo>
                      <a:pt x="17631" y="14814"/>
                    </a:lnTo>
                    <a:lnTo>
                      <a:pt x="17727" y="14659"/>
                    </a:lnTo>
                    <a:lnTo>
                      <a:pt x="17804" y="14486"/>
                    </a:lnTo>
                    <a:lnTo>
                      <a:pt x="17920" y="14196"/>
                    </a:lnTo>
                    <a:lnTo>
                      <a:pt x="17997" y="13888"/>
                    </a:lnTo>
                    <a:lnTo>
                      <a:pt x="18036" y="13579"/>
                    </a:lnTo>
                    <a:lnTo>
                      <a:pt x="18055" y="13251"/>
                    </a:lnTo>
                    <a:lnTo>
                      <a:pt x="18036" y="12943"/>
                    </a:lnTo>
                    <a:lnTo>
                      <a:pt x="17997" y="12634"/>
                    </a:lnTo>
                    <a:lnTo>
                      <a:pt x="17939" y="12306"/>
                    </a:lnTo>
                    <a:lnTo>
                      <a:pt x="17843" y="11997"/>
                    </a:lnTo>
                    <a:lnTo>
                      <a:pt x="17746" y="11670"/>
                    </a:lnTo>
                    <a:lnTo>
                      <a:pt x="17631" y="11361"/>
                    </a:lnTo>
                    <a:lnTo>
                      <a:pt x="17495" y="11052"/>
                    </a:lnTo>
                    <a:lnTo>
                      <a:pt x="17341" y="10744"/>
                    </a:lnTo>
                    <a:lnTo>
                      <a:pt x="17013" y="10146"/>
                    </a:lnTo>
                    <a:lnTo>
                      <a:pt x="16666" y="9567"/>
                    </a:lnTo>
                    <a:lnTo>
                      <a:pt x="16377" y="9066"/>
                    </a:lnTo>
                    <a:lnTo>
                      <a:pt x="16068" y="8545"/>
                    </a:lnTo>
                    <a:lnTo>
                      <a:pt x="15432" y="7407"/>
                    </a:lnTo>
                    <a:lnTo>
                      <a:pt x="14795" y="6211"/>
                    </a:lnTo>
                    <a:lnTo>
                      <a:pt x="14120" y="5015"/>
                    </a:lnTo>
                    <a:lnTo>
                      <a:pt x="13773" y="4417"/>
                    </a:lnTo>
                    <a:lnTo>
                      <a:pt x="13426" y="3819"/>
                    </a:lnTo>
                    <a:lnTo>
                      <a:pt x="13059" y="3240"/>
                    </a:lnTo>
                    <a:lnTo>
                      <a:pt x="12693" y="2700"/>
                    </a:lnTo>
                    <a:lnTo>
                      <a:pt x="12326" y="2180"/>
                    </a:lnTo>
                    <a:lnTo>
                      <a:pt x="11940" y="1678"/>
                    </a:lnTo>
                    <a:lnTo>
                      <a:pt x="11555" y="1234"/>
                    </a:lnTo>
                    <a:lnTo>
                      <a:pt x="11169" y="810"/>
                    </a:lnTo>
                    <a:lnTo>
                      <a:pt x="10995" y="675"/>
                    </a:lnTo>
                    <a:lnTo>
                      <a:pt x="10841" y="540"/>
                    </a:lnTo>
                    <a:lnTo>
                      <a:pt x="10687" y="424"/>
                    </a:lnTo>
                    <a:lnTo>
                      <a:pt x="10513" y="328"/>
                    </a:lnTo>
                    <a:lnTo>
                      <a:pt x="10359" y="231"/>
                    </a:lnTo>
                    <a:lnTo>
                      <a:pt x="10204" y="154"/>
                    </a:lnTo>
                    <a:lnTo>
                      <a:pt x="10050" y="96"/>
                    </a:lnTo>
                    <a:lnTo>
                      <a:pt x="9896" y="58"/>
                    </a:lnTo>
                    <a:lnTo>
                      <a:pt x="9722" y="19"/>
                    </a:lnTo>
                    <a:lnTo>
                      <a:pt x="9568" y="0"/>
                    </a:lnTo>
                    <a:close/>
                  </a:path>
                </a:pathLst>
              </a:custGeom>
              <a:gradFill>
                <a:gsLst>
                  <a:gs pos="0">
                    <a:srgbClr val="8CC396"/>
                  </a:gs>
                  <a:gs pos="100000">
                    <a:srgbClr val="4D7F56"/>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4"/>
              <p:cNvSpPr/>
              <p:nvPr/>
            </p:nvSpPr>
            <p:spPr>
              <a:xfrm>
                <a:off x="-1152200" y="409625"/>
                <a:ext cx="459075" cy="173625"/>
              </a:xfrm>
              <a:custGeom>
                <a:avLst/>
                <a:gdLst/>
                <a:ahLst/>
                <a:cxnLst/>
                <a:rect l="l" t="t" r="r" b="b"/>
                <a:pathLst>
                  <a:path w="18363" h="6945" extrusionOk="0">
                    <a:moveTo>
                      <a:pt x="10165" y="1"/>
                    </a:moveTo>
                    <a:lnTo>
                      <a:pt x="9972" y="39"/>
                    </a:lnTo>
                    <a:lnTo>
                      <a:pt x="9799" y="97"/>
                    </a:lnTo>
                    <a:lnTo>
                      <a:pt x="9625" y="174"/>
                    </a:lnTo>
                    <a:lnTo>
                      <a:pt x="9297" y="329"/>
                    </a:lnTo>
                    <a:lnTo>
                      <a:pt x="8989" y="502"/>
                    </a:lnTo>
                    <a:lnTo>
                      <a:pt x="8391" y="869"/>
                    </a:lnTo>
                    <a:lnTo>
                      <a:pt x="7870" y="1177"/>
                    </a:lnTo>
                    <a:lnTo>
                      <a:pt x="7619" y="1332"/>
                    </a:lnTo>
                    <a:lnTo>
                      <a:pt x="7349" y="1467"/>
                    </a:lnTo>
                    <a:lnTo>
                      <a:pt x="7098" y="1582"/>
                    </a:lnTo>
                    <a:lnTo>
                      <a:pt x="6828" y="1659"/>
                    </a:lnTo>
                    <a:lnTo>
                      <a:pt x="6558" y="1717"/>
                    </a:lnTo>
                    <a:lnTo>
                      <a:pt x="6269" y="1756"/>
                    </a:lnTo>
                    <a:lnTo>
                      <a:pt x="6018" y="1756"/>
                    </a:lnTo>
                    <a:lnTo>
                      <a:pt x="5768" y="1717"/>
                    </a:lnTo>
                    <a:lnTo>
                      <a:pt x="5517" y="1659"/>
                    </a:lnTo>
                    <a:lnTo>
                      <a:pt x="5266" y="1602"/>
                    </a:lnTo>
                    <a:lnTo>
                      <a:pt x="5015" y="1505"/>
                    </a:lnTo>
                    <a:lnTo>
                      <a:pt x="4765" y="1409"/>
                    </a:lnTo>
                    <a:lnTo>
                      <a:pt x="4263" y="1216"/>
                    </a:lnTo>
                    <a:lnTo>
                      <a:pt x="3665" y="965"/>
                    </a:lnTo>
                    <a:lnTo>
                      <a:pt x="3357" y="849"/>
                    </a:lnTo>
                    <a:lnTo>
                      <a:pt x="3067" y="753"/>
                    </a:lnTo>
                    <a:lnTo>
                      <a:pt x="2739" y="695"/>
                    </a:lnTo>
                    <a:lnTo>
                      <a:pt x="2431" y="656"/>
                    </a:lnTo>
                    <a:lnTo>
                      <a:pt x="2122" y="656"/>
                    </a:lnTo>
                    <a:lnTo>
                      <a:pt x="1948" y="695"/>
                    </a:lnTo>
                    <a:lnTo>
                      <a:pt x="1794" y="714"/>
                    </a:lnTo>
                    <a:lnTo>
                      <a:pt x="1563" y="791"/>
                    </a:lnTo>
                    <a:lnTo>
                      <a:pt x="1351" y="907"/>
                    </a:lnTo>
                    <a:lnTo>
                      <a:pt x="1138" y="1042"/>
                    </a:lnTo>
                    <a:lnTo>
                      <a:pt x="945" y="1216"/>
                    </a:lnTo>
                    <a:lnTo>
                      <a:pt x="753" y="1428"/>
                    </a:lnTo>
                    <a:lnTo>
                      <a:pt x="579" y="1659"/>
                    </a:lnTo>
                    <a:lnTo>
                      <a:pt x="425" y="1930"/>
                    </a:lnTo>
                    <a:lnTo>
                      <a:pt x="290" y="2219"/>
                    </a:lnTo>
                    <a:lnTo>
                      <a:pt x="213" y="2431"/>
                    </a:lnTo>
                    <a:lnTo>
                      <a:pt x="135" y="2643"/>
                    </a:lnTo>
                    <a:lnTo>
                      <a:pt x="77" y="2875"/>
                    </a:lnTo>
                    <a:lnTo>
                      <a:pt x="39" y="3106"/>
                    </a:lnTo>
                    <a:lnTo>
                      <a:pt x="0" y="3338"/>
                    </a:lnTo>
                    <a:lnTo>
                      <a:pt x="0" y="3569"/>
                    </a:lnTo>
                    <a:lnTo>
                      <a:pt x="0" y="3820"/>
                    </a:lnTo>
                    <a:lnTo>
                      <a:pt x="20" y="4032"/>
                    </a:lnTo>
                    <a:lnTo>
                      <a:pt x="58" y="4263"/>
                    </a:lnTo>
                    <a:lnTo>
                      <a:pt x="97" y="4476"/>
                    </a:lnTo>
                    <a:lnTo>
                      <a:pt x="174" y="4688"/>
                    </a:lnTo>
                    <a:lnTo>
                      <a:pt x="270" y="4881"/>
                    </a:lnTo>
                    <a:lnTo>
                      <a:pt x="386" y="5054"/>
                    </a:lnTo>
                    <a:lnTo>
                      <a:pt x="521" y="5209"/>
                    </a:lnTo>
                    <a:lnTo>
                      <a:pt x="675" y="5363"/>
                    </a:lnTo>
                    <a:lnTo>
                      <a:pt x="849" y="5498"/>
                    </a:lnTo>
                    <a:lnTo>
                      <a:pt x="1003" y="5575"/>
                    </a:lnTo>
                    <a:lnTo>
                      <a:pt x="1177" y="5652"/>
                    </a:lnTo>
                    <a:lnTo>
                      <a:pt x="1351" y="5691"/>
                    </a:lnTo>
                    <a:lnTo>
                      <a:pt x="1524" y="5729"/>
                    </a:lnTo>
                    <a:lnTo>
                      <a:pt x="1871" y="5729"/>
                    </a:lnTo>
                    <a:lnTo>
                      <a:pt x="2045" y="5710"/>
                    </a:lnTo>
                    <a:lnTo>
                      <a:pt x="2238" y="5671"/>
                    </a:lnTo>
                    <a:lnTo>
                      <a:pt x="2411" y="5614"/>
                    </a:lnTo>
                    <a:lnTo>
                      <a:pt x="2585" y="5556"/>
                    </a:lnTo>
                    <a:lnTo>
                      <a:pt x="2913" y="5401"/>
                    </a:lnTo>
                    <a:lnTo>
                      <a:pt x="3221" y="5209"/>
                    </a:lnTo>
                    <a:lnTo>
                      <a:pt x="3511" y="4996"/>
                    </a:lnTo>
                    <a:lnTo>
                      <a:pt x="3858" y="4726"/>
                    </a:lnTo>
                    <a:lnTo>
                      <a:pt x="4167" y="4437"/>
                    </a:lnTo>
                    <a:lnTo>
                      <a:pt x="4475" y="4148"/>
                    </a:lnTo>
                    <a:lnTo>
                      <a:pt x="4803" y="3878"/>
                    </a:lnTo>
                    <a:lnTo>
                      <a:pt x="5131" y="3627"/>
                    </a:lnTo>
                    <a:lnTo>
                      <a:pt x="5305" y="3530"/>
                    </a:lnTo>
                    <a:lnTo>
                      <a:pt x="5478" y="3434"/>
                    </a:lnTo>
                    <a:lnTo>
                      <a:pt x="5613" y="4051"/>
                    </a:lnTo>
                    <a:lnTo>
                      <a:pt x="5690" y="4360"/>
                    </a:lnTo>
                    <a:lnTo>
                      <a:pt x="5806" y="4668"/>
                    </a:lnTo>
                    <a:lnTo>
                      <a:pt x="5922" y="4958"/>
                    </a:lnTo>
                    <a:lnTo>
                      <a:pt x="6057" y="5247"/>
                    </a:lnTo>
                    <a:lnTo>
                      <a:pt x="6211" y="5536"/>
                    </a:lnTo>
                    <a:lnTo>
                      <a:pt x="6385" y="5806"/>
                    </a:lnTo>
                    <a:lnTo>
                      <a:pt x="6597" y="6057"/>
                    </a:lnTo>
                    <a:lnTo>
                      <a:pt x="6828" y="6289"/>
                    </a:lnTo>
                    <a:lnTo>
                      <a:pt x="7079" y="6482"/>
                    </a:lnTo>
                    <a:lnTo>
                      <a:pt x="7330" y="6636"/>
                    </a:lnTo>
                    <a:lnTo>
                      <a:pt x="7600" y="6771"/>
                    </a:lnTo>
                    <a:lnTo>
                      <a:pt x="7889" y="6867"/>
                    </a:lnTo>
                    <a:lnTo>
                      <a:pt x="8179" y="6925"/>
                    </a:lnTo>
                    <a:lnTo>
                      <a:pt x="8449" y="6945"/>
                    </a:lnTo>
                    <a:lnTo>
                      <a:pt x="8642" y="6945"/>
                    </a:lnTo>
                    <a:lnTo>
                      <a:pt x="8815" y="6906"/>
                    </a:lnTo>
                    <a:lnTo>
                      <a:pt x="9008" y="6867"/>
                    </a:lnTo>
                    <a:lnTo>
                      <a:pt x="9182" y="6809"/>
                    </a:lnTo>
                    <a:lnTo>
                      <a:pt x="9355" y="6732"/>
                    </a:lnTo>
                    <a:lnTo>
                      <a:pt x="9510" y="6655"/>
                    </a:lnTo>
                    <a:lnTo>
                      <a:pt x="9664" y="6559"/>
                    </a:lnTo>
                    <a:lnTo>
                      <a:pt x="9799" y="6443"/>
                    </a:lnTo>
                    <a:lnTo>
                      <a:pt x="10088" y="6212"/>
                    </a:lnTo>
                    <a:lnTo>
                      <a:pt x="10339" y="5922"/>
                    </a:lnTo>
                    <a:lnTo>
                      <a:pt x="10570" y="5633"/>
                    </a:lnTo>
                    <a:lnTo>
                      <a:pt x="11014" y="5016"/>
                    </a:lnTo>
                    <a:lnTo>
                      <a:pt x="11284" y="4630"/>
                    </a:lnTo>
                    <a:lnTo>
                      <a:pt x="11573" y="4263"/>
                    </a:lnTo>
                    <a:lnTo>
                      <a:pt x="11708" y="4109"/>
                    </a:lnTo>
                    <a:lnTo>
                      <a:pt x="11805" y="3993"/>
                    </a:lnTo>
                    <a:lnTo>
                      <a:pt x="11921" y="3916"/>
                    </a:lnTo>
                    <a:lnTo>
                      <a:pt x="12056" y="3839"/>
                    </a:lnTo>
                    <a:lnTo>
                      <a:pt x="12210" y="3781"/>
                    </a:lnTo>
                    <a:lnTo>
                      <a:pt x="12345" y="3762"/>
                    </a:lnTo>
                    <a:lnTo>
                      <a:pt x="12422" y="3762"/>
                    </a:lnTo>
                    <a:lnTo>
                      <a:pt x="12499" y="3781"/>
                    </a:lnTo>
                    <a:lnTo>
                      <a:pt x="12615" y="3858"/>
                    </a:lnTo>
                    <a:lnTo>
                      <a:pt x="12731" y="3974"/>
                    </a:lnTo>
                    <a:lnTo>
                      <a:pt x="12827" y="4109"/>
                    </a:lnTo>
                    <a:lnTo>
                      <a:pt x="12924" y="4244"/>
                    </a:lnTo>
                    <a:lnTo>
                      <a:pt x="13001" y="4360"/>
                    </a:lnTo>
                    <a:lnTo>
                      <a:pt x="13116" y="4533"/>
                    </a:lnTo>
                    <a:lnTo>
                      <a:pt x="13232" y="4668"/>
                    </a:lnTo>
                    <a:lnTo>
                      <a:pt x="13367" y="4823"/>
                    </a:lnTo>
                    <a:lnTo>
                      <a:pt x="13521" y="4958"/>
                    </a:lnTo>
                    <a:lnTo>
                      <a:pt x="13676" y="5074"/>
                    </a:lnTo>
                    <a:lnTo>
                      <a:pt x="13830" y="5189"/>
                    </a:lnTo>
                    <a:lnTo>
                      <a:pt x="13984" y="5286"/>
                    </a:lnTo>
                    <a:lnTo>
                      <a:pt x="14158" y="5382"/>
                    </a:lnTo>
                    <a:lnTo>
                      <a:pt x="14351" y="5459"/>
                    </a:lnTo>
                    <a:lnTo>
                      <a:pt x="14524" y="5517"/>
                    </a:lnTo>
                    <a:lnTo>
                      <a:pt x="14717" y="5575"/>
                    </a:lnTo>
                    <a:lnTo>
                      <a:pt x="14910" y="5633"/>
                    </a:lnTo>
                    <a:lnTo>
                      <a:pt x="15103" y="5652"/>
                    </a:lnTo>
                    <a:lnTo>
                      <a:pt x="15296" y="5671"/>
                    </a:lnTo>
                    <a:lnTo>
                      <a:pt x="15489" y="5691"/>
                    </a:lnTo>
                    <a:lnTo>
                      <a:pt x="15682" y="5671"/>
                    </a:lnTo>
                    <a:lnTo>
                      <a:pt x="15971" y="5633"/>
                    </a:lnTo>
                    <a:lnTo>
                      <a:pt x="16299" y="5536"/>
                    </a:lnTo>
                    <a:lnTo>
                      <a:pt x="16646" y="5401"/>
                    </a:lnTo>
                    <a:lnTo>
                      <a:pt x="16974" y="5228"/>
                    </a:lnTo>
                    <a:lnTo>
                      <a:pt x="17302" y="5016"/>
                    </a:lnTo>
                    <a:lnTo>
                      <a:pt x="17611" y="4784"/>
                    </a:lnTo>
                    <a:lnTo>
                      <a:pt x="17746" y="4649"/>
                    </a:lnTo>
                    <a:lnTo>
                      <a:pt x="17881" y="4514"/>
                    </a:lnTo>
                    <a:lnTo>
                      <a:pt x="17996" y="4379"/>
                    </a:lnTo>
                    <a:lnTo>
                      <a:pt x="18093" y="4225"/>
                    </a:lnTo>
                    <a:lnTo>
                      <a:pt x="18189" y="4071"/>
                    </a:lnTo>
                    <a:lnTo>
                      <a:pt x="18266" y="3916"/>
                    </a:lnTo>
                    <a:lnTo>
                      <a:pt x="18324" y="3762"/>
                    </a:lnTo>
                    <a:lnTo>
                      <a:pt x="18363" y="3608"/>
                    </a:lnTo>
                    <a:lnTo>
                      <a:pt x="18363" y="3453"/>
                    </a:lnTo>
                    <a:lnTo>
                      <a:pt x="18363" y="3280"/>
                    </a:lnTo>
                    <a:lnTo>
                      <a:pt x="18344" y="3125"/>
                    </a:lnTo>
                    <a:lnTo>
                      <a:pt x="18305" y="2990"/>
                    </a:lnTo>
                    <a:lnTo>
                      <a:pt x="18209" y="2759"/>
                    </a:lnTo>
                    <a:lnTo>
                      <a:pt x="18074" y="2566"/>
                    </a:lnTo>
                    <a:lnTo>
                      <a:pt x="17939" y="2373"/>
                    </a:lnTo>
                    <a:lnTo>
                      <a:pt x="17765" y="2219"/>
                    </a:lnTo>
                    <a:lnTo>
                      <a:pt x="17591" y="2084"/>
                    </a:lnTo>
                    <a:lnTo>
                      <a:pt x="17418" y="1968"/>
                    </a:lnTo>
                    <a:lnTo>
                      <a:pt x="17225" y="1852"/>
                    </a:lnTo>
                    <a:lnTo>
                      <a:pt x="17051" y="1775"/>
                    </a:lnTo>
                    <a:lnTo>
                      <a:pt x="16743" y="1640"/>
                    </a:lnTo>
                    <a:lnTo>
                      <a:pt x="16415" y="1524"/>
                    </a:lnTo>
                    <a:lnTo>
                      <a:pt x="16087" y="1447"/>
                    </a:lnTo>
                    <a:lnTo>
                      <a:pt x="15759" y="1370"/>
                    </a:lnTo>
                    <a:lnTo>
                      <a:pt x="15084" y="1254"/>
                    </a:lnTo>
                    <a:lnTo>
                      <a:pt x="14428" y="1177"/>
                    </a:lnTo>
                    <a:lnTo>
                      <a:pt x="13734" y="1100"/>
                    </a:lnTo>
                    <a:lnTo>
                      <a:pt x="13386" y="1042"/>
                    </a:lnTo>
                    <a:lnTo>
                      <a:pt x="13039" y="984"/>
                    </a:lnTo>
                    <a:lnTo>
                      <a:pt x="12692" y="907"/>
                    </a:lnTo>
                    <a:lnTo>
                      <a:pt x="12364" y="811"/>
                    </a:lnTo>
                    <a:lnTo>
                      <a:pt x="12036" y="676"/>
                    </a:lnTo>
                    <a:lnTo>
                      <a:pt x="11728" y="541"/>
                    </a:lnTo>
                    <a:lnTo>
                      <a:pt x="11458" y="386"/>
                    </a:lnTo>
                    <a:lnTo>
                      <a:pt x="11207" y="251"/>
                    </a:lnTo>
                    <a:lnTo>
                      <a:pt x="10956" y="116"/>
                    </a:lnTo>
                    <a:lnTo>
                      <a:pt x="10821" y="78"/>
                    </a:lnTo>
                    <a:lnTo>
                      <a:pt x="10667" y="39"/>
                    </a:lnTo>
                    <a:lnTo>
                      <a:pt x="10532" y="1"/>
                    </a:lnTo>
                    <a:close/>
                  </a:path>
                </a:pathLst>
              </a:custGeom>
              <a:gradFill>
                <a:gsLst>
                  <a:gs pos="0">
                    <a:schemeClr val="lt1"/>
                  </a:gs>
                  <a:gs pos="100000">
                    <a:srgbClr val="B6C9DB"/>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71" name="Google Shape;271;p4"/>
          <p:cNvGrpSpPr/>
          <p:nvPr/>
        </p:nvGrpSpPr>
        <p:grpSpPr>
          <a:xfrm>
            <a:off x="2106305" y="4587344"/>
            <a:ext cx="274236" cy="485789"/>
            <a:chOff x="11698550" y="1830825"/>
            <a:chExt cx="810150" cy="1435124"/>
          </a:xfrm>
        </p:grpSpPr>
        <p:pic>
          <p:nvPicPr>
            <p:cNvPr id="272" name="Google Shape;272;p4"/>
            <p:cNvPicPr preferRelativeResize="0"/>
            <p:nvPr/>
          </p:nvPicPr>
          <p:blipFill>
            <a:blip r:embed="rId4">
              <a:alphaModFix amt="45000"/>
            </a:blip>
            <a:stretch>
              <a:fillRect/>
            </a:stretch>
          </p:blipFill>
          <p:spPr>
            <a:xfrm>
              <a:off x="11846088" y="3150614"/>
              <a:ext cx="549414" cy="115335"/>
            </a:xfrm>
            <a:prstGeom prst="rect">
              <a:avLst/>
            </a:prstGeom>
            <a:noFill/>
            <a:ln>
              <a:noFill/>
            </a:ln>
          </p:spPr>
        </p:pic>
        <p:grpSp>
          <p:nvGrpSpPr>
            <p:cNvPr id="273" name="Google Shape;273;p4"/>
            <p:cNvGrpSpPr/>
            <p:nvPr/>
          </p:nvGrpSpPr>
          <p:grpSpPr>
            <a:xfrm>
              <a:off x="11698550" y="1830825"/>
              <a:ext cx="810150" cy="1371900"/>
              <a:chOff x="-1333525" y="144425"/>
              <a:chExt cx="810150" cy="1371900"/>
            </a:xfrm>
          </p:grpSpPr>
          <p:sp>
            <p:nvSpPr>
              <p:cNvPr id="274" name="Google Shape;274;p4"/>
              <p:cNvSpPr/>
              <p:nvPr/>
            </p:nvSpPr>
            <p:spPr>
              <a:xfrm>
                <a:off x="-976200" y="1080375"/>
                <a:ext cx="118175" cy="435950"/>
              </a:xfrm>
              <a:custGeom>
                <a:avLst/>
                <a:gdLst/>
                <a:ahLst/>
                <a:cxnLst/>
                <a:rect l="l" t="t" r="r" b="b"/>
                <a:pathLst>
                  <a:path w="4727" h="17438" extrusionOk="0">
                    <a:moveTo>
                      <a:pt x="541" y="1"/>
                    </a:moveTo>
                    <a:lnTo>
                      <a:pt x="425" y="20"/>
                    </a:lnTo>
                    <a:lnTo>
                      <a:pt x="328" y="59"/>
                    </a:lnTo>
                    <a:lnTo>
                      <a:pt x="251" y="97"/>
                    </a:lnTo>
                    <a:lnTo>
                      <a:pt x="155" y="175"/>
                    </a:lnTo>
                    <a:lnTo>
                      <a:pt x="97" y="252"/>
                    </a:lnTo>
                    <a:lnTo>
                      <a:pt x="58" y="329"/>
                    </a:lnTo>
                    <a:lnTo>
                      <a:pt x="20" y="445"/>
                    </a:lnTo>
                    <a:lnTo>
                      <a:pt x="1" y="541"/>
                    </a:lnTo>
                    <a:lnTo>
                      <a:pt x="1" y="16917"/>
                    </a:lnTo>
                    <a:lnTo>
                      <a:pt x="20" y="17013"/>
                    </a:lnTo>
                    <a:lnTo>
                      <a:pt x="58" y="17129"/>
                    </a:lnTo>
                    <a:lnTo>
                      <a:pt x="97" y="17206"/>
                    </a:lnTo>
                    <a:lnTo>
                      <a:pt x="155" y="17283"/>
                    </a:lnTo>
                    <a:lnTo>
                      <a:pt x="251" y="17361"/>
                    </a:lnTo>
                    <a:lnTo>
                      <a:pt x="328" y="17399"/>
                    </a:lnTo>
                    <a:lnTo>
                      <a:pt x="425" y="17438"/>
                    </a:lnTo>
                    <a:lnTo>
                      <a:pt x="4302" y="17438"/>
                    </a:lnTo>
                    <a:lnTo>
                      <a:pt x="4398" y="17399"/>
                    </a:lnTo>
                    <a:lnTo>
                      <a:pt x="4495" y="17361"/>
                    </a:lnTo>
                    <a:lnTo>
                      <a:pt x="4572" y="17283"/>
                    </a:lnTo>
                    <a:lnTo>
                      <a:pt x="4630" y="17206"/>
                    </a:lnTo>
                    <a:lnTo>
                      <a:pt x="4688" y="17129"/>
                    </a:lnTo>
                    <a:lnTo>
                      <a:pt x="4726" y="17013"/>
                    </a:lnTo>
                    <a:lnTo>
                      <a:pt x="4726" y="16917"/>
                    </a:lnTo>
                    <a:lnTo>
                      <a:pt x="4726" y="541"/>
                    </a:lnTo>
                    <a:lnTo>
                      <a:pt x="4726" y="445"/>
                    </a:lnTo>
                    <a:lnTo>
                      <a:pt x="4688" y="329"/>
                    </a:lnTo>
                    <a:lnTo>
                      <a:pt x="4630" y="252"/>
                    </a:lnTo>
                    <a:lnTo>
                      <a:pt x="4572" y="175"/>
                    </a:lnTo>
                    <a:lnTo>
                      <a:pt x="4495" y="97"/>
                    </a:lnTo>
                    <a:lnTo>
                      <a:pt x="4398" y="59"/>
                    </a:lnTo>
                    <a:lnTo>
                      <a:pt x="4302" y="20"/>
                    </a:lnTo>
                    <a:lnTo>
                      <a:pt x="4186" y="1"/>
                    </a:lnTo>
                    <a:close/>
                  </a:path>
                </a:pathLst>
              </a:custGeom>
              <a:gradFill>
                <a:gsLst>
                  <a:gs pos="0">
                    <a:srgbClr val="C27F69"/>
                  </a:gs>
                  <a:gs pos="100000">
                    <a:srgbClr val="724536"/>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4"/>
              <p:cNvSpPr/>
              <p:nvPr/>
            </p:nvSpPr>
            <p:spPr>
              <a:xfrm>
                <a:off x="-1331100" y="577925"/>
                <a:ext cx="807725" cy="717075"/>
              </a:xfrm>
              <a:custGeom>
                <a:avLst/>
                <a:gdLst/>
                <a:ahLst/>
                <a:cxnLst/>
                <a:rect l="l" t="t" r="r" b="b"/>
                <a:pathLst>
                  <a:path w="32309" h="28683" extrusionOk="0">
                    <a:moveTo>
                      <a:pt x="16993" y="0"/>
                    </a:moveTo>
                    <a:lnTo>
                      <a:pt x="16723" y="20"/>
                    </a:lnTo>
                    <a:lnTo>
                      <a:pt x="16453" y="39"/>
                    </a:lnTo>
                    <a:lnTo>
                      <a:pt x="16183" y="97"/>
                    </a:lnTo>
                    <a:lnTo>
                      <a:pt x="15913" y="155"/>
                    </a:lnTo>
                    <a:lnTo>
                      <a:pt x="15643" y="232"/>
                    </a:lnTo>
                    <a:lnTo>
                      <a:pt x="15373" y="328"/>
                    </a:lnTo>
                    <a:lnTo>
                      <a:pt x="15122" y="444"/>
                    </a:lnTo>
                    <a:lnTo>
                      <a:pt x="14852" y="579"/>
                    </a:lnTo>
                    <a:lnTo>
                      <a:pt x="14582" y="714"/>
                    </a:lnTo>
                    <a:lnTo>
                      <a:pt x="14062" y="1042"/>
                    </a:lnTo>
                    <a:lnTo>
                      <a:pt x="13541" y="1408"/>
                    </a:lnTo>
                    <a:lnTo>
                      <a:pt x="13039" y="1833"/>
                    </a:lnTo>
                    <a:lnTo>
                      <a:pt x="12519" y="2276"/>
                    </a:lnTo>
                    <a:lnTo>
                      <a:pt x="12017" y="2739"/>
                    </a:lnTo>
                    <a:lnTo>
                      <a:pt x="11516" y="3241"/>
                    </a:lnTo>
                    <a:lnTo>
                      <a:pt x="10975" y="3819"/>
                    </a:lnTo>
                    <a:lnTo>
                      <a:pt x="10435" y="4398"/>
                    </a:lnTo>
                    <a:lnTo>
                      <a:pt x="9915" y="5015"/>
                    </a:lnTo>
                    <a:lnTo>
                      <a:pt x="9413" y="5613"/>
                    </a:lnTo>
                    <a:lnTo>
                      <a:pt x="8931" y="6250"/>
                    </a:lnTo>
                    <a:lnTo>
                      <a:pt x="8449" y="6886"/>
                    </a:lnTo>
                    <a:lnTo>
                      <a:pt x="7986" y="7542"/>
                    </a:lnTo>
                    <a:lnTo>
                      <a:pt x="7542" y="8198"/>
                    </a:lnTo>
                    <a:lnTo>
                      <a:pt x="7118" y="8873"/>
                    </a:lnTo>
                    <a:lnTo>
                      <a:pt x="6693" y="9548"/>
                    </a:lnTo>
                    <a:lnTo>
                      <a:pt x="6288" y="10223"/>
                    </a:lnTo>
                    <a:lnTo>
                      <a:pt x="5883" y="10918"/>
                    </a:lnTo>
                    <a:lnTo>
                      <a:pt x="5498" y="11631"/>
                    </a:lnTo>
                    <a:lnTo>
                      <a:pt x="5131" y="12326"/>
                    </a:lnTo>
                    <a:lnTo>
                      <a:pt x="4417" y="13753"/>
                    </a:lnTo>
                    <a:lnTo>
                      <a:pt x="3916" y="14775"/>
                    </a:lnTo>
                    <a:lnTo>
                      <a:pt x="3376" y="15798"/>
                    </a:lnTo>
                    <a:lnTo>
                      <a:pt x="2836" y="16801"/>
                    </a:lnTo>
                    <a:lnTo>
                      <a:pt x="2315" y="17842"/>
                    </a:lnTo>
                    <a:lnTo>
                      <a:pt x="1813" y="18864"/>
                    </a:lnTo>
                    <a:lnTo>
                      <a:pt x="1331" y="19906"/>
                    </a:lnTo>
                    <a:lnTo>
                      <a:pt x="1119" y="20446"/>
                    </a:lnTo>
                    <a:lnTo>
                      <a:pt x="907" y="20986"/>
                    </a:lnTo>
                    <a:lnTo>
                      <a:pt x="714" y="21507"/>
                    </a:lnTo>
                    <a:lnTo>
                      <a:pt x="540" y="22066"/>
                    </a:lnTo>
                    <a:lnTo>
                      <a:pt x="367" y="22645"/>
                    </a:lnTo>
                    <a:lnTo>
                      <a:pt x="213" y="23243"/>
                    </a:lnTo>
                    <a:lnTo>
                      <a:pt x="135" y="23609"/>
                    </a:lnTo>
                    <a:lnTo>
                      <a:pt x="77" y="23995"/>
                    </a:lnTo>
                    <a:lnTo>
                      <a:pt x="20" y="24400"/>
                    </a:lnTo>
                    <a:lnTo>
                      <a:pt x="0" y="24786"/>
                    </a:lnTo>
                    <a:lnTo>
                      <a:pt x="0" y="25172"/>
                    </a:lnTo>
                    <a:lnTo>
                      <a:pt x="20" y="25558"/>
                    </a:lnTo>
                    <a:lnTo>
                      <a:pt x="97" y="25924"/>
                    </a:lnTo>
                    <a:lnTo>
                      <a:pt x="193" y="26310"/>
                    </a:lnTo>
                    <a:lnTo>
                      <a:pt x="270" y="26483"/>
                    </a:lnTo>
                    <a:lnTo>
                      <a:pt x="367" y="26657"/>
                    </a:lnTo>
                    <a:lnTo>
                      <a:pt x="463" y="26831"/>
                    </a:lnTo>
                    <a:lnTo>
                      <a:pt x="579" y="27004"/>
                    </a:lnTo>
                    <a:lnTo>
                      <a:pt x="695" y="27159"/>
                    </a:lnTo>
                    <a:lnTo>
                      <a:pt x="830" y="27294"/>
                    </a:lnTo>
                    <a:lnTo>
                      <a:pt x="965" y="27429"/>
                    </a:lnTo>
                    <a:lnTo>
                      <a:pt x="1119" y="27544"/>
                    </a:lnTo>
                    <a:lnTo>
                      <a:pt x="1273" y="27660"/>
                    </a:lnTo>
                    <a:lnTo>
                      <a:pt x="1447" y="27756"/>
                    </a:lnTo>
                    <a:lnTo>
                      <a:pt x="1621" y="27834"/>
                    </a:lnTo>
                    <a:lnTo>
                      <a:pt x="1794" y="27911"/>
                    </a:lnTo>
                    <a:lnTo>
                      <a:pt x="1987" y="27949"/>
                    </a:lnTo>
                    <a:lnTo>
                      <a:pt x="2161" y="27969"/>
                    </a:lnTo>
                    <a:lnTo>
                      <a:pt x="2354" y="27988"/>
                    </a:lnTo>
                    <a:lnTo>
                      <a:pt x="2546" y="27969"/>
                    </a:lnTo>
                    <a:lnTo>
                      <a:pt x="2836" y="27911"/>
                    </a:lnTo>
                    <a:lnTo>
                      <a:pt x="3106" y="27814"/>
                    </a:lnTo>
                    <a:lnTo>
                      <a:pt x="3357" y="27679"/>
                    </a:lnTo>
                    <a:lnTo>
                      <a:pt x="3607" y="27525"/>
                    </a:lnTo>
                    <a:lnTo>
                      <a:pt x="3839" y="27332"/>
                    </a:lnTo>
                    <a:lnTo>
                      <a:pt x="4070" y="27139"/>
                    </a:lnTo>
                    <a:lnTo>
                      <a:pt x="4514" y="26715"/>
                    </a:lnTo>
                    <a:lnTo>
                      <a:pt x="4957" y="26310"/>
                    </a:lnTo>
                    <a:lnTo>
                      <a:pt x="5189" y="26117"/>
                    </a:lnTo>
                    <a:lnTo>
                      <a:pt x="5440" y="25943"/>
                    </a:lnTo>
                    <a:lnTo>
                      <a:pt x="5671" y="25808"/>
                    </a:lnTo>
                    <a:lnTo>
                      <a:pt x="5941" y="25693"/>
                    </a:lnTo>
                    <a:lnTo>
                      <a:pt x="6211" y="25615"/>
                    </a:lnTo>
                    <a:lnTo>
                      <a:pt x="6346" y="25596"/>
                    </a:lnTo>
                    <a:lnTo>
                      <a:pt x="6501" y="25577"/>
                    </a:lnTo>
                    <a:lnTo>
                      <a:pt x="6771" y="25596"/>
                    </a:lnTo>
                    <a:lnTo>
                      <a:pt x="7041" y="25635"/>
                    </a:lnTo>
                    <a:lnTo>
                      <a:pt x="7291" y="25731"/>
                    </a:lnTo>
                    <a:lnTo>
                      <a:pt x="7523" y="25847"/>
                    </a:lnTo>
                    <a:lnTo>
                      <a:pt x="7754" y="25982"/>
                    </a:lnTo>
                    <a:lnTo>
                      <a:pt x="7966" y="26156"/>
                    </a:lnTo>
                    <a:lnTo>
                      <a:pt x="8159" y="26329"/>
                    </a:lnTo>
                    <a:lnTo>
                      <a:pt x="8352" y="26541"/>
                    </a:lnTo>
                    <a:lnTo>
                      <a:pt x="8738" y="26966"/>
                    </a:lnTo>
                    <a:lnTo>
                      <a:pt x="9104" y="27390"/>
                    </a:lnTo>
                    <a:lnTo>
                      <a:pt x="9278" y="27602"/>
                    </a:lnTo>
                    <a:lnTo>
                      <a:pt x="9471" y="27795"/>
                    </a:lnTo>
                    <a:lnTo>
                      <a:pt x="9664" y="27969"/>
                    </a:lnTo>
                    <a:lnTo>
                      <a:pt x="9876" y="28142"/>
                    </a:lnTo>
                    <a:lnTo>
                      <a:pt x="10165" y="28335"/>
                    </a:lnTo>
                    <a:lnTo>
                      <a:pt x="10474" y="28489"/>
                    </a:lnTo>
                    <a:lnTo>
                      <a:pt x="10783" y="28586"/>
                    </a:lnTo>
                    <a:lnTo>
                      <a:pt x="11091" y="28663"/>
                    </a:lnTo>
                    <a:lnTo>
                      <a:pt x="11400" y="28682"/>
                    </a:lnTo>
                    <a:lnTo>
                      <a:pt x="11708" y="28682"/>
                    </a:lnTo>
                    <a:lnTo>
                      <a:pt x="12017" y="28624"/>
                    </a:lnTo>
                    <a:lnTo>
                      <a:pt x="12326" y="28567"/>
                    </a:lnTo>
                    <a:lnTo>
                      <a:pt x="12634" y="28451"/>
                    </a:lnTo>
                    <a:lnTo>
                      <a:pt x="12924" y="28335"/>
                    </a:lnTo>
                    <a:lnTo>
                      <a:pt x="13213" y="28162"/>
                    </a:lnTo>
                    <a:lnTo>
                      <a:pt x="13483" y="27988"/>
                    </a:lnTo>
                    <a:lnTo>
                      <a:pt x="13753" y="27795"/>
                    </a:lnTo>
                    <a:lnTo>
                      <a:pt x="14004" y="27564"/>
                    </a:lnTo>
                    <a:lnTo>
                      <a:pt x="14235" y="27332"/>
                    </a:lnTo>
                    <a:lnTo>
                      <a:pt x="14467" y="27081"/>
                    </a:lnTo>
                    <a:lnTo>
                      <a:pt x="14698" y="26811"/>
                    </a:lnTo>
                    <a:lnTo>
                      <a:pt x="14949" y="26561"/>
                    </a:lnTo>
                    <a:lnTo>
                      <a:pt x="15200" y="26310"/>
                    </a:lnTo>
                    <a:lnTo>
                      <a:pt x="15489" y="26098"/>
                    </a:lnTo>
                    <a:lnTo>
                      <a:pt x="15643" y="26001"/>
                    </a:lnTo>
                    <a:lnTo>
                      <a:pt x="15778" y="25905"/>
                    </a:lnTo>
                    <a:lnTo>
                      <a:pt x="15933" y="25847"/>
                    </a:lnTo>
                    <a:lnTo>
                      <a:pt x="16087" y="25789"/>
                    </a:lnTo>
                    <a:lnTo>
                      <a:pt x="16241" y="25750"/>
                    </a:lnTo>
                    <a:lnTo>
                      <a:pt x="16415" y="25731"/>
                    </a:lnTo>
                    <a:lnTo>
                      <a:pt x="16569" y="25750"/>
                    </a:lnTo>
                    <a:lnTo>
                      <a:pt x="16743" y="25770"/>
                    </a:lnTo>
                    <a:lnTo>
                      <a:pt x="16974" y="25828"/>
                    </a:lnTo>
                    <a:lnTo>
                      <a:pt x="17186" y="25924"/>
                    </a:lnTo>
                    <a:lnTo>
                      <a:pt x="17379" y="26040"/>
                    </a:lnTo>
                    <a:lnTo>
                      <a:pt x="17572" y="26175"/>
                    </a:lnTo>
                    <a:lnTo>
                      <a:pt x="18170" y="26599"/>
                    </a:lnTo>
                    <a:lnTo>
                      <a:pt x="18787" y="26985"/>
                    </a:lnTo>
                    <a:lnTo>
                      <a:pt x="19115" y="27178"/>
                    </a:lnTo>
                    <a:lnTo>
                      <a:pt x="19424" y="27332"/>
                    </a:lnTo>
                    <a:lnTo>
                      <a:pt x="19771" y="27467"/>
                    </a:lnTo>
                    <a:lnTo>
                      <a:pt x="20099" y="27583"/>
                    </a:lnTo>
                    <a:lnTo>
                      <a:pt x="20465" y="27660"/>
                    </a:lnTo>
                    <a:lnTo>
                      <a:pt x="20832" y="27699"/>
                    </a:lnTo>
                    <a:lnTo>
                      <a:pt x="21025" y="27699"/>
                    </a:lnTo>
                    <a:lnTo>
                      <a:pt x="21198" y="27679"/>
                    </a:lnTo>
                    <a:lnTo>
                      <a:pt x="21391" y="27660"/>
                    </a:lnTo>
                    <a:lnTo>
                      <a:pt x="21565" y="27621"/>
                    </a:lnTo>
                    <a:lnTo>
                      <a:pt x="21738" y="27583"/>
                    </a:lnTo>
                    <a:lnTo>
                      <a:pt x="21912" y="27525"/>
                    </a:lnTo>
                    <a:lnTo>
                      <a:pt x="22066" y="27448"/>
                    </a:lnTo>
                    <a:lnTo>
                      <a:pt x="22221" y="27351"/>
                    </a:lnTo>
                    <a:lnTo>
                      <a:pt x="22375" y="27255"/>
                    </a:lnTo>
                    <a:lnTo>
                      <a:pt x="22510" y="27159"/>
                    </a:lnTo>
                    <a:lnTo>
                      <a:pt x="22645" y="27023"/>
                    </a:lnTo>
                    <a:lnTo>
                      <a:pt x="22741" y="26888"/>
                    </a:lnTo>
                    <a:lnTo>
                      <a:pt x="22896" y="26657"/>
                    </a:lnTo>
                    <a:lnTo>
                      <a:pt x="23031" y="26426"/>
                    </a:lnTo>
                    <a:lnTo>
                      <a:pt x="23166" y="26175"/>
                    </a:lnTo>
                    <a:lnTo>
                      <a:pt x="23301" y="25943"/>
                    </a:lnTo>
                    <a:lnTo>
                      <a:pt x="23455" y="25731"/>
                    </a:lnTo>
                    <a:lnTo>
                      <a:pt x="23532" y="25654"/>
                    </a:lnTo>
                    <a:lnTo>
                      <a:pt x="23629" y="25577"/>
                    </a:lnTo>
                    <a:lnTo>
                      <a:pt x="23725" y="25519"/>
                    </a:lnTo>
                    <a:lnTo>
                      <a:pt x="23822" y="25461"/>
                    </a:lnTo>
                    <a:lnTo>
                      <a:pt x="23937" y="25423"/>
                    </a:lnTo>
                    <a:lnTo>
                      <a:pt x="24072" y="25423"/>
                    </a:lnTo>
                    <a:lnTo>
                      <a:pt x="24227" y="25442"/>
                    </a:lnTo>
                    <a:lnTo>
                      <a:pt x="24400" y="25480"/>
                    </a:lnTo>
                    <a:lnTo>
                      <a:pt x="24554" y="25538"/>
                    </a:lnTo>
                    <a:lnTo>
                      <a:pt x="24689" y="25615"/>
                    </a:lnTo>
                    <a:lnTo>
                      <a:pt x="25133" y="25885"/>
                    </a:lnTo>
                    <a:lnTo>
                      <a:pt x="25557" y="26156"/>
                    </a:lnTo>
                    <a:lnTo>
                      <a:pt x="26425" y="26696"/>
                    </a:lnTo>
                    <a:lnTo>
                      <a:pt x="26850" y="26966"/>
                    </a:lnTo>
                    <a:lnTo>
                      <a:pt x="27293" y="27197"/>
                    </a:lnTo>
                    <a:lnTo>
                      <a:pt x="27737" y="27429"/>
                    </a:lnTo>
                    <a:lnTo>
                      <a:pt x="28200" y="27602"/>
                    </a:lnTo>
                    <a:lnTo>
                      <a:pt x="28451" y="27679"/>
                    </a:lnTo>
                    <a:lnTo>
                      <a:pt x="28701" y="27737"/>
                    </a:lnTo>
                    <a:lnTo>
                      <a:pt x="28952" y="27776"/>
                    </a:lnTo>
                    <a:lnTo>
                      <a:pt x="29222" y="27795"/>
                    </a:lnTo>
                    <a:lnTo>
                      <a:pt x="29724" y="27795"/>
                    </a:lnTo>
                    <a:lnTo>
                      <a:pt x="29994" y="27756"/>
                    </a:lnTo>
                    <a:lnTo>
                      <a:pt x="30245" y="27718"/>
                    </a:lnTo>
                    <a:lnTo>
                      <a:pt x="30476" y="27660"/>
                    </a:lnTo>
                    <a:lnTo>
                      <a:pt x="30707" y="27564"/>
                    </a:lnTo>
                    <a:lnTo>
                      <a:pt x="30939" y="27467"/>
                    </a:lnTo>
                    <a:lnTo>
                      <a:pt x="31151" y="27351"/>
                    </a:lnTo>
                    <a:lnTo>
                      <a:pt x="31344" y="27197"/>
                    </a:lnTo>
                    <a:lnTo>
                      <a:pt x="31518" y="27043"/>
                    </a:lnTo>
                    <a:lnTo>
                      <a:pt x="31672" y="26850"/>
                    </a:lnTo>
                    <a:lnTo>
                      <a:pt x="31807" y="26638"/>
                    </a:lnTo>
                    <a:lnTo>
                      <a:pt x="31942" y="26387"/>
                    </a:lnTo>
                    <a:lnTo>
                      <a:pt x="32058" y="26117"/>
                    </a:lnTo>
                    <a:lnTo>
                      <a:pt x="32135" y="25847"/>
                    </a:lnTo>
                    <a:lnTo>
                      <a:pt x="32212" y="25558"/>
                    </a:lnTo>
                    <a:lnTo>
                      <a:pt x="32270" y="25249"/>
                    </a:lnTo>
                    <a:lnTo>
                      <a:pt x="32289" y="24940"/>
                    </a:lnTo>
                    <a:lnTo>
                      <a:pt x="32308" y="24612"/>
                    </a:lnTo>
                    <a:lnTo>
                      <a:pt x="32308" y="24285"/>
                    </a:lnTo>
                    <a:lnTo>
                      <a:pt x="32289" y="23957"/>
                    </a:lnTo>
                    <a:lnTo>
                      <a:pt x="32251" y="23609"/>
                    </a:lnTo>
                    <a:lnTo>
                      <a:pt x="32212" y="23262"/>
                    </a:lnTo>
                    <a:lnTo>
                      <a:pt x="32135" y="22915"/>
                    </a:lnTo>
                    <a:lnTo>
                      <a:pt x="31980" y="22201"/>
                    </a:lnTo>
                    <a:lnTo>
                      <a:pt x="31788" y="21488"/>
                    </a:lnTo>
                    <a:lnTo>
                      <a:pt x="31556" y="20774"/>
                    </a:lnTo>
                    <a:lnTo>
                      <a:pt x="31305" y="20080"/>
                    </a:lnTo>
                    <a:lnTo>
                      <a:pt x="31016" y="19405"/>
                    </a:lnTo>
                    <a:lnTo>
                      <a:pt x="30727" y="18749"/>
                    </a:lnTo>
                    <a:lnTo>
                      <a:pt x="30418" y="18132"/>
                    </a:lnTo>
                    <a:lnTo>
                      <a:pt x="30129" y="17572"/>
                    </a:lnTo>
                    <a:lnTo>
                      <a:pt x="29839" y="17051"/>
                    </a:lnTo>
                    <a:lnTo>
                      <a:pt x="29569" y="16588"/>
                    </a:lnTo>
                    <a:lnTo>
                      <a:pt x="29049" y="15720"/>
                    </a:lnTo>
                    <a:lnTo>
                      <a:pt x="28509" y="14795"/>
                    </a:lnTo>
                    <a:lnTo>
                      <a:pt x="27428" y="12827"/>
                    </a:lnTo>
                    <a:lnTo>
                      <a:pt x="26310" y="10763"/>
                    </a:lnTo>
                    <a:lnTo>
                      <a:pt x="25133" y="8680"/>
                    </a:lnTo>
                    <a:lnTo>
                      <a:pt x="24535" y="7639"/>
                    </a:lnTo>
                    <a:lnTo>
                      <a:pt x="23937" y="6616"/>
                    </a:lnTo>
                    <a:lnTo>
                      <a:pt x="23320" y="5633"/>
                    </a:lnTo>
                    <a:lnTo>
                      <a:pt x="22683" y="4687"/>
                    </a:lnTo>
                    <a:lnTo>
                      <a:pt x="22028" y="3781"/>
                    </a:lnTo>
                    <a:lnTo>
                      <a:pt x="21700" y="3337"/>
                    </a:lnTo>
                    <a:lnTo>
                      <a:pt x="21372" y="2932"/>
                    </a:lnTo>
                    <a:lnTo>
                      <a:pt x="21044" y="2527"/>
                    </a:lnTo>
                    <a:lnTo>
                      <a:pt x="20697" y="2141"/>
                    </a:lnTo>
                    <a:lnTo>
                      <a:pt x="20369" y="1775"/>
                    </a:lnTo>
                    <a:lnTo>
                      <a:pt x="20022" y="1428"/>
                    </a:lnTo>
                    <a:lnTo>
                      <a:pt x="19752" y="1158"/>
                    </a:lnTo>
                    <a:lnTo>
                      <a:pt x="19462" y="945"/>
                    </a:lnTo>
                    <a:lnTo>
                      <a:pt x="19192" y="733"/>
                    </a:lnTo>
                    <a:lnTo>
                      <a:pt x="18903" y="560"/>
                    </a:lnTo>
                    <a:lnTo>
                      <a:pt x="18633" y="405"/>
                    </a:lnTo>
                    <a:lnTo>
                      <a:pt x="18363" y="290"/>
                    </a:lnTo>
                    <a:lnTo>
                      <a:pt x="18093" y="174"/>
                    </a:lnTo>
                    <a:lnTo>
                      <a:pt x="17804" y="97"/>
                    </a:lnTo>
                    <a:lnTo>
                      <a:pt x="17533" y="58"/>
                    </a:lnTo>
                    <a:lnTo>
                      <a:pt x="17263" y="20"/>
                    </a:lnTo>
                    <a:lnTo>
                      <a:pt x="16993" y="0"/>
                    </a:lnTo>
                    <a:close/>
                  </a:path>
                </a:pathLst>
              </a:custGeom>
              <a:gradFill>
                <a:gsLst>
                  <a:gs pos="0">
                    <a:srgbClr val="8CC396"/>
                  </a:gs>
                  <a:gs pos="100000">
                    <a:srgbClr val="4D7F56"/>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4"/>
              <p:cNvSpPr/>
              <p:nvPr/>
            </p:nvSpPr>
            <p:spPr>
              <a:xfrm>
                <a:off x="-1333525" y="1090025"/>
                <a:ext cx="805800" cy="208825"/>
              </a:xfrm>
              <a:custGeom>
                <a:avLst/>
                <a:gdLst/>
                <a:ahLst/>
                <a:cxnLst/>
                <a:rect l="l" t="t" r="r" b="b"/>
                <a:pathLst>
                  <a:path w="32232" h="8353" extrusionOk="0">
                    <a:moveTo>
                      <a:pt x="22510" y="1"/>
                    </a:moveTo>
                    <a:lnTo>
                      <a:pt x="22356" y="20"/>
                    </a:lnTo>
                    <a:lnTo>
                      <a:pt x="22183" y="39"/>
                    </a:lnTo>
                    <a:lnTo>
                      <a:pt x="22009" y="78"/>
                    </a:lnTo>
                    <a:lnTo>
                      <a:pt x="21700" y="174"/>
                    </a:lnTo>
                    <a:lnTo>
                      <a:pt x="21392" y="309"/>
                    </a:lnTo>
                    <a:lnTo>
                      <a:pt x="21083" y="464"/>
                    </a:lnTo>
                    <a:lnTo>
                      <a:pt x="20813" y="657"/>
                    </a:lnTo>
                    <a:lnTo>
                      <a:pt x="20273" y="1004"/>
                    </a:lnTo>
                    <a:lnTo>
                      <a:pt x="19887" y="1274"/>
                    </a:lnTo>
                    <a:lnTo>
                      <a:pt x="19501" y="1524"/>
                    </a:lnTo>
                    <a:lnTo>
                      <a:pt x="19096" y="1756"/>
                    </a:lnTo>
                    <a:lnTo>
                      <a:pt x="18691" y="1968"/>
                    </a:lnTo>
                    <a:lnTo>
                      <a:pt x="18286" y="2142"/>
                    </a:lnTo>
                    <a:lnTo>
                      <a:pt x="18074" y="2200"/>
                    </a:lnTo>
                    <a:lnTo>
                      <a:pt x="17862" y="2257"/>
                    </a:lnTo>
                    <a:lnTo>
                      <a:pt x="17650" y="2296"/>
                    </a:lnTo>
                    <a:lnTo>
                      <a:pt x="17418" y="2335"/>
                    </a:lnTo>
                    <a:lnTo>
                      <a:pt x="16994" y="2335"/>
                    </a:lnTo>
                    <a:lnTo>
                      <a:pt x="16627" y="2296"/>
                    </a:lnTo>
                    <a:lnTo>
                      <a:pt x="16261" y="2219"/>
                    </a:lnTo>
                    <a:lnTo>
                      <a:pt x="15914" y="2103"/>
                    </a:lnTo>
                    <a:lnTo>
                      <a:pt x="15547" y="1987"/>
                    </a:lnTo>
                    <a:lnTo>
                      <a:pt x="15084" y="1852"/>
                    </a:lnTo>
                    <a:lnTo>
                      <a:pt x="14602" y="1717"/>
                    </a:lnTo>
                    <a:lnTo>
                      <a:pt x="14371" y="1679"/>
                    </a:lnTo>
                    <a:lnTo>
                      <a:pt x="14120" y="1640"/>
                    </a:lnTo>
                    <a:lnTo>
                      <a:pt x="13869" y="1640"/>
                    </a:lnTo>
                    <a:lnTo>
                      <a:pt x="13618" y="1660"/>
                    </a:lnTo>
                    <a:lnTo>
                      <a:pt x="13426" y="1698"/>
                    </a:lnTo>
                    <a:lnTo>
                      <a:pt x="13213" y="1737"/>
                    </a:lnTo>
                    <a:lnTo>
                      <a:pt x="13021" y="1795"/>
                    </a:lnTo>
                    <a:lnTo>
                      <a:pt x="12828" y="1872"/>
                    </a:lnTo>
                    <a:lnTo>
                      <a:pt x="12461" y="2026"/>
                    </a:lnTo>
                    <a:lnTo>
                      <a:pt x="12095" y="2219"/>
                    </a:lnTo>
                    <a:lnTo>
                      <a:pt x="11670" y="2412"/>
                    </a:lnTo>
                    <a:lnTo>
                      <a:pt x="11458" y="2508"/>
                    </a:lnTo>
                    <a:lnTo>
                      <a:pt x="11246" y="2605"/>
                    </a:lnTo>
                    <a:lnTo>
                      <a:pt x="10860" y="2720"/>
                    </a:lnTo>
                    <a:lnTo>
                      <a:pt x="10455" y="2798"/>
                    </a:lnTo>
                    <a:lnTo>
                      <a:pt x="10050" y="2836"/>
                    </a:lnTo>
                    <a:lnTo>
                      <a:pt x="9626" y="2855"/>
                    </a:lnTo>
                    <a:lnTo>
                      <a:pt x="9201" y="2855"/>
                    </a:lnTo>
                    <a:lnTo>
                      <a:pt x="8796" y="2836"/>
                    </a:lnTo>
                    <a:lnTo>
                      <a:pt x="7948" y="2759"/>
                    </a:lnTo>
                    <a:lnTo>
                      <a:pt x="7446" y="2701"/>
                    </a:lnTo>
                    <a:lnTo>
                      <a:pt x="6925" y="2663"/>
                    </a:lnTo>
                    <a:lnTo>
                      <a:pt x="6231" y="2643"/>
                    </a:lnTo>
                    <a:lnTo>
                      <a:pt x="5517" y="2663"/>
                    </a:lnTo>
                    <a:lnTo>
                      <a:pt x="4823" y="2720"/>
                    </a:lnTo>
                    <a:lnTo>
                      <a:pt x="4129" y="2817"/>
                    </a:lnTo>
                    <a:lnTo>
                      <a:pt x="3434" y="2933"/>
                    </a:lnTo>
                    <a:lnTo>
                      <a:pt x="2740" y="3106"/>
                    </a:lnTo>
                    <a:lnTo>
                      <a:pt x="2084" y="3318"/>
                    </a:lnTo>
                    <a:lnTo>
                      <a:pt x="1409" y="3550"/>
                    </a:lnTo>
                    <a:lnTo>
                      <a:pt x="1409" y="3569"/>
                    </a:lnTo>
                    <a:lnTo>
                      <a:pt x="1158" y="3666"/>
                    </a:lnTo>
                    <a:lnTo>
                      <a:pt x="927" y="3762"/>
                    </a:lnTo>
                    <a:lnTo>
                      <a:pt x="695" y="3897"/>
                    </a:lnTo>
                    <a:lnTo>
                      <a:pt x="483" y="4051"/>
                    </a:lnTo>
                    <a:lnTo>
                      <a:pt x="387" y="4128"/>
                    </a:lnTo>
                    <a:lnTo>
                      <a:pt x="310" y="4225"/>
                    </a:lnTo>
                    <a:lnTo>
                      <a:pt x="232" y="4321"/>
                    </a:lnTo>
                    <a:lnTo>
                      <a:pt x="155" y="4437"/>
                    </a:lnTo>
                    <a:lnTo>
                      <a:pt x="97" y="4572"/>
                    </a:lnTo>
                    <a:lnTo>
                      <a:pt x="59" y="4707"/>
                    </a:lnTo>
                    <a:lnTo>
                      <a:pt x="20" y="4842"/>
                    </a:lnTo>
                    <a:lnTo>
                      <a:pt x="1" y="5016"/>
                    </a:lnTo>
                    <a:lnTo>
                      <a:pt x="1" y="5324"/>
                    </a:lnTo>
                    <a:lnTo>
                      <a:pt x="20" y="5614"/>
                    </a:lnTo>
                    <a:lnTo>
                      <a:pt x="97" y="5884"/>
                    </a:lnTo>
                    <a:lnTo>
                      <a:pt x="213" y="6115"/>
                    </a:lnTo>
                    <a:lnTo>
                      <a:pt x="348" y="6366"/>
                    </a:lnTo>
                    <a:lnTo>
                      <a:pt x="522" y="6578"/>
                    </a:lnTo>
                    <a:lnTo>
                      <a:pt x="715" y="6810"/>
                    </a:lnTo>
                    <a:lnTo>
                      <a:pt x="946" y="7022"/>
                    </a:lnTo>
                    <a:lnTo>
                      <a:pt x="1139" y="7176"/>
                    </a:lnTo>
                    <a:lnTo>
                      <a:pt x="1351" y="7330"/>
                    </a:lnTo>
                    <a:lnTo>
                      <a:pt x="1563" y="7446"/>
                    </a:lnTo>
                    <a:lnTo>
                      <a:pt x="1775" y="7523"/>
                    </a:lnTo>
                    <a:lnTo>
                      <a:pt x="1988" y="7600"/>
                    </a:lnTo>
                    <a:lnTo>
                      <a:pt x="2219" y="7639"/>
                    </a:lnTo>
                    <a:lnTo>
                      <a:pt x="2431" y="7639"/>
                    </a:lnTo>
                    <a:lnTo>
                      <a:pt x="2663" y="7620"/>
                    </a:lnTo>
                    <a:lnTo>
                      <a:pt x="2952" y="7562"/>
                    </a:lnTo>
                    <a:lnTo>
                      <a:pt x="3222" y="7465"/>
                    </a:lnTo>
                    <a:lnTo>
                      <a:pt x="3492" y="7330"/>
                    </a:lnTo>
                    <a:lnTo>
                      <a:pt x="3743" y="7176"/>
                    </a:lnTo>
                    <a:lnTo>
                      <a:pt x="3974" y="7002"/>
                    </a:lnTo>
                    <a:lnTo>
                      <a:pt x="4206" y="6810"/>
                    </a:lnTo>
                    <a:lnTo>
                      <a:pt x="4649" y="6385"/>
                    </a:lnTo>
                    <a:lnTo>
                      <a:pt x="5112" y="5961"/>
                    </a:lnTo>
                    <a:lnTo>
                      <a:pt x="5344" y="5787"/>
                    </a:lnTo>
                    <a:lnTo>
                      <a:pt x="5575" y="5614"/>
                    </a:lnTo>
                    <a:lnTo>
                      <a:pt x="5807" y="5459"/>
                    </a:lnTo>
                    <a:lnTo>
                      <a:pt x="6057" y="5344"/>
                    </a:lnTo>
                    <a:lnTo>
                      <a:pt x="6327" y="5266"/>
                    </a:lnTo>
                    <a:lnTo>
                      <a:pt x="6463" y="5247"/>
                    </a:lnTo>
                    <a:lnTo>
                      <a:pt x="6598" y="5228"/>
                    </a:lnTo>
                    <a:lnTo>
                      <a:pt x="6771" y="5247"/>
                    </a:lnTo>
                    <a:lnTo>
                      <a:pt x="6945" y="5247"/>
                    </a:lnTo>
                    <a:lnTo>
                      <a:pt x="7099" y="5286"/>
                    </a:lnTo>
                    <a:lnTo>
                      <a:pt x="7273" y="5344"/>
                    </a:lnTo>
                    <a:lnTo>
                      <a:pt x="7408" y="5401"/>
                    </a:lnTo>
                    <a:lnTo>
                      <a:pt x="7562" y="5479"/>
                    </a:lnTo>
                    <a:lnTo>
                      <a:pt x="7697" y="5575"/>
                    </a:lnTo>
                    <a:lnTo>
                      <a:pt x="7832" y="5672"/>
                    </a:lnTo>
                    <a:lnTo>
                      <a:pt x="8102" y="5884"/>
                    </a:lnTo>
                    <a:lnTo>
                      <a:pt x="8353" y="6134"/>
                    </a:lnTo>
                    <a:lnTo>
                      <a:pt x="8584" y="6424"/>
                    </a:lnTo>
                    <a:lnTo>
                      <a:pt x="8835" y="6694"/>
                    </a:lnTo>
                    <a:lnTo>
                      <a:pt x="9086" y="7002"/>
                    </a:lnTo>
                    <a:lnTo>
                      <a:pt x="9336" y="7272"/>
                    </a:lnTo>
                    <a:lnTo>
                      <a:pt x="9607" y="7542"/>
                    </a:lnTo>
                    <a:lnTo>
                      <a:pt x="9877" y="7774"/>
                    </a:lnTo>
                    <a:lnTo>
                      <a:pt x="10089" y="7909"/>
                    </a:lnTo>
                    <a:lnTo>
                      <a:pt x="10301" y="8025"/>
                    </a:lnTo>
                    <a:lnTo>
                      <a:pt x="10513" y="8121"/>
                    </a:lnTo>
                    <a:lnTo>
                      <a:pt x="10725" y="8218"/>
                    </a:lnTo>
                    <a:lnTo>
                      <a:pt x="10937" y="8275"/>
                    </a:lnTo>
                    <a:lnTo>
                      <a:pt x="11150" y="8314"/>
                    </a:lnTo>
                    <a:lnTo>
                      <a:pt x="11362" y="8333"/>
                    </a:lnTo>
                    <a:lnTo>
                      <a:pt x="11593" y="8353"/>
                    </a:lnTo>
                    <a:lnTo>
                      <a:pt x="11805" y="8333"/>
                    </a:lnTo>
                    <a:lnTo>
                      <a:pt x="12018" y="8314"/>
                    </a:lnTo>
                    <a:lnTo>
                      <a:pt x="12230" y="8275"/>
                    </a:lnTo>
                    <a:lnTo>
                      <a:pt x="12442" y="8218"/>
                    </a:lnTo>
                    <a:lnTo>
                      <a:pt x="12654" y="8160"/>
                    </a:lnTo>
                    <a:lnTo>
                      <a:pt x="12866" y="8063"/>
                    </a:lnTo>
                    <a:lnTo>
                      <a:pt x="13059" y="7986"/>
                    </a:lnTo>
                    <a:lnTo>
                      <a:pt x="13271" y="7870"/>
                    </a:lnTo>
                    <a:lnTo>
                      <a:pt x="13657" y="7639"/>
                    </a:lnTo>
                    <a:lnTo>
                      <a:pt x="14024" y="7350"/>
                    </a:lnTo>
                    <a:lnTo>
                      <a:pt x="14351" y="7041"/>
                    </a:lnTo>
                    <a:lnTo>
                      <a:pt x="14679" y="6694"/>
                    </a:lnTo>
                    <a:lnTo>
                      <a:pt x="14911" y="6424"/>
                    </a:lnTo>
                    <a:lnTo>
                      <a:pt x="15142" y="6173"/>
                    </a:lnTo>
                    <a:lnTo>
                      <a:pt x="15393" y="5922"/>
                    </a:lnTo>
                    <a:lnTo>
                      <a:pt x="15663" y="5729"/>
                    </a:lnTo>
                    <a:lnTo>
                      <a:pt x="15798" y="5633"/>
                    </a:lnTo>
                    <a:lnTo>
                      <a:pt x="15933" y="5556"/>
                    </a:lnTo>
                    <a:lnTo>
                      <a:pt x="16087" y="5498"/>
                    </a:lnTo>
                    <a:lnTo>
                      <a:pt x="16222" y="5440"/>
                    </a:lnTo>
                    <a:lnTo>
                      <a:pt x="16357" y="5421"/>
                    </a:lnTo>
                    <a:lnTo>
                      <a:pt x="16512" y="5401"/>
                    </a:lnTo>
                    <a:lnTo>
                      <a:pt x="16666" y="5401"/>
                    </a:lnTo>
                    <a:lnTo>
                      <a:pt x="16820" y="5421"/>
                    </a:lnTo>
                    <a:lnTo>
                      <a:pt x="17013" y="5479"/>
                    </a:lnTo>
                    <a:lnTo>
                      <a:pt x="17206" y="5575"/>
                    </a:lnTo>
                    <a:lnTo>
                      <a:pt x="17399" y="5691"/>
                    </a:lnTo>
                    <a:lnTo>
                      <a:pt x="17592" y="5807"/>
                    </a:lnTo>
                    <a:lnTo>
                      <a:pt x="17920" y="6038"/>
                    </a:lnTo>
                    <a:lnTo>
                      <a:pt x="18441" y="6385"/>
                    </a:lnTo>
                    <a:lnTo>
                      <a:pt x="18981" y="6732"/>
                    </a:lnTo>
                    <a:lnTo>
                      <a:pt x="19270" y="6887"/>
                    </a:lnTo>
                    <a:lnTo>
                      <a:pt x="19559" y="7022"/>
                    </a:lnTo>
                    <a:lnTo>
                      <a:pt x="19868" y="7137"/>
                    </a:lnTo>
                    <a:lnTo>
                      <a:pt x="20157" y="7234"/>
                    </a:lnTo>
                    <a:lnTo>
                      <a:pt x="20524" y="7311"/>
                    </a:lnTo>
                    <a:lnTo>
                      <a:pt x="20910" y="7350"/>
                    </a:lnTo>
                    <a:lnTo>
                      <a:pt x="21295" y="7350"/>
                    </a:lnTo>
                    <a:lnTo>
                      <a:pt x="21488" y="7330"/>
                    </a:lnTo>
                    <a:lnTo>
                      <a:pt x="21681" y="7292"/>
                    </a:lnTo>
                    <a:lnTo>
                      <a:pt x="21855" y="7234"/>
                    </a:lnTo>
                    <a:lnTo>
                      <a:pt x="22048" y="7176"/>
                    </a:lnTo>
                    <a:lnTo>
                      <a:pt x="22221" y="7099"/>
                    </a:lnTo>
                    <a:lnTo>
                      <a:pt x="22395" y="7002"/>
                    </a:lnTo>
                    <a:lnTo>
                      <a:pt x="22549" y="6906"/>
                    </a:lnTo>
                    <a:lnTo>
                      <a:pt x="22703" y="6771"/>
                    </a:lnTo>
                    <a:lnTo>
                      <a:pt x="22838" y="6636"/>
                    </a:lnTo>
                    <a:lnTo>
                      <a:pt x="22954" y="6482"/>
                    </a:lnTo>
                    <a:lnTo>
                      <a:pt x="23128" y="6231"/>
                    </a:lnTo>
                    <a:lnTo>
                      <a:pt x="23282" y="5961"/>
                    </a:lnTo>
                    <a:lnTo>
                      <a:pt x="23456" y="5633"/>
                    </a:lnTo>
                    <a:lnTo>
                      <a:pt x="23552" y="5479"/>
                    </a:lnTo>
                    <a:lnTo>
                      <a:pt x="23668" y="5344"/>
                    </a:lnTo>
                    <a:lnTo>
                      <a:pt x="23764" y="5247"/>
                    </a:lnTo>
                    <a:lnTo>
                      <a:pt x="23880" y="5151"/>
                    </a:lnTo>
                    <a:lnTo>
                      <a:pt x="24015" y="5093"/>
                    </a:lnTo>
                    <a:lnTo>
                      <a:pt x="24169" y="5074"/>
                    </a:lnTo>
                    <a:lnTo>
                      <a:pt x="24304" y="5093"/>
                    </a:lnTo>
                    <a:lnTo>
                      <a:pt x="24439" y="5131"/>
                    </a:lnTo>
                    <a:lnTo>
                      <a:pt x="24594" y="5189"/>
                    </a:lnTo>
                    <a:lnTo>
                      <a:pt x="24729" y="5266"/>
                    </a:lnTo>
                    <a:lnTo>
                      <a:pt x="25327" y="5614"/>
                    </a:lnTo>
                    <a:lnTo>
                      <a:pt x="25924" y="5999"/>
                    </a:lnTo>
                    <a:lnTo>
                      <a:pt x="26465" y="6347"/>
                    </a:lnTo>
                    <a:lnTo>
                      <a:pt x="27043" y="6694"/>
                    </a:lnTo>
                    <a:lnTo>
                      <a:pt x="27333" y="6848"/>
                    </a:lnTo>
                    <a:lnTo>
                      <a:pt x="27641" y="7002"/>
                    </a:lnTo>
                    <a:lnTo>
                      <a:pt x="27950" y="7137"/>
                    </a:lnTo>
                    <a:lnTo>
                      <a:pt x="28258" y="7253"/>
                    </a:lnTo>
                    <a:lnTo>
                      <a:pt x="28606" y="7350"/>
                    </a:lnTo>
                    <a:lnTo>
                      <a:pt x="28953" y="7427"/>
                    </a:lnTo>
                    <a:lnTo>
                      <a:pt x="29300" y="7465"/>
                    </a:lnTo>
                    <a:lnTo>
                      <a:pt x="29628" y="7465"/>
                    </a:lnTo>
                    <a:lnTo>
                      <a:pt x="29975" y="7446"/>
                    </a:lnTo>
                    <a:lnTo>
                      <a:pt x="30303" y="7388"/>
                    </a:lnTo>
                    <a:lnTo>
                      <a:pt x="30612" y="7311"/>
                    </a:lnTo>
                    <a:lnTo>
                      <a:pt x="30920" y="7195"/>
                    </a:lnTo>
                    <a:lnTo>
                      <a:pt x="31113" y="7099"/>
                    </a:lnTo>
                    <a:lnTo>
                      <a:pt x="31306" y="6983"/>
                    </a:lnTo>
                    <a:lnTo>
                      <a:pt x="31518" y="6867"/>
                    </a:lnTo>
                    <a:lnTo>
                      <a:pt x="31692" y="6713"/>
                    </a:lnTo>
                    <a:lnTo>
                      <a:pt x="31865" y="6559"/>
                    </a:lnTo>
                    <a:lnTo>
                      <a:pt x="32000" y="6385"/>
                    </a:lnTo>
                    <a:lnTo>
                      <a:pt x="32116" y="6212"/>
                    </a:lnTo>
                    <a:lnTo>
                      <a:pt x="32193" y="5999"/>
                    </a:lnTo>
                    <a:lnTo>
                      <a:pt x="32213" y="5903"/>
                    </a:lnTo>
                    <a:lnTo>
                      <a:pt x="32232" y="5787"/>
                    </a:lnTo>
                    <a:lnTo>
                      <a:pt x="32232" y="5691"/>
                    </a:lnTo>
                    <a:lnTo>
                      <a:pt x="32213" y="5575"/>
                    </a:lnTo>
                    <a:lnTo>
                      <a:pt x="32174" y="5479"/>
                    </a:lnTo>
                    <a:lnTo>
                      <a:pt x="32135" y="5382"/>
                    </a:lnTo>
                    <a:lnTo>
                      <a:pt x="32020" y="5170"/>
                    </a:lnTo>
                    <a:lnTo>
                      <a:pt x="31885" y="5016"/>
                    </a:lnTo>
                    <a:lnTo>
                      <a:pt x="31750" y="4881"/>
                    </a:lnTo>
                    <a:lnTo>
                      <a:pt x="31576" y="4784"/>
                    </a:lnTo>
                    <a:lnTo>
                      <a:pt x="31402" y="4688"/>
                    </a:lnTo>
                    <a:lnTo>
                      <a:pt x="31229" y="4611"/>
                    </a:lnTo>
                    <a:lnTo>
                      <a:pt x="31055" y="4572"/>
                    </a:lnTo>
                    <a:lnTo>
                      <a:pt x="30727" y="4495"/>
                    </a:lnTo>
                    <a:lnTo>
                      <a:pt x="30399" y="4456"/>
                    </a:lnTo>
                    <a:lnTo>
                      <a:pt x="30052" y="4456"/>
                    </a:lnTo>
                    <a:lnTo>
                      <a:pt x="29705" y="4437"/>
                    </a:lnTo>
                    <a:lnTo>
                      <a:pt x="29377" y="4398"/>
                    </a:lnTo>
                    <a:lnTo>
                      <a:pt x="29146" y="4360"/>
                    </a:lnTo>
                    <a:lnTo>
                      <a:pt x="28953" y="4302"/>
                    </a:lnTo>
                    <a:lnTo>
                      <a:pt x="28741" y="4225"/>
                    </a:lnTo>
                    <a:lnTo>
                      <a:pt x="28548" y="4148"/>
                    </a:lnTo>
                    <a:lnTo>
                      <a:pt x="28162" y="3974"/>
                    </a:lnTo>
                    <a:lnTo>
                      <a:pt x="27795" y="3743"/>
                    </a:lnTo>
                    <a:lnTo>
                      <a:pt x="27448" y="3511"/>
                    </a:lnTo>
                    <a:lnTo>
                      <a:pt x="27140" y="3241"/>
                    </a:lnTo>
                    <a:lnTo>
                      <a:pt x="26831" y="2990"/>
                    </a:lnTo>
                    <a:lnTo>
                      <a:pt x="26561" y="2720"/>
                    </a:lnTo>
                    <a:lnTo>
                      <a:pt x="26040" y="2200"/>
                    </a:lnTo>
                    <a:lnTo>
                      <a:pt x="25558" y="1717"/>
                    </a:lnTo>
                    <a:lnTo>
                      <a:pt x="25076" y="1254"/>
                    </a:lnTo>
                    <a:lnTo>
                      <a:pt x="24806" y="1042"/>
                    </a:lnTo>
                    <a:lnTo>
                      <a:pt x="24536" y="830"/>
                    </a:lnTo>
                    <a:lnTo>
                      <a:pt x="24266" y="637"/>
                    </a:lnTo>
                    <a:lnTo>
                      <a:pt x="23976" y="444"/>
                    </a:lnTo>
                    <a:lnTo>
                      <a:pt x="23648" y="271"/>
                    </a:lnTo>
                    <a:lnTo>
                      <a:pt x="23321" y="136"/>
                    </a:lnTo>
                    <a:lnTo>
                      <a:pt x="22993" y="59"/>
                    </a:lnTo>
                    <a:lnTo>
                      <a:pt x="22684" y="20"/>
                    </a:lnTo>
                    <a:lnTo>
                      <a:pt x="22510" y="1"/>
                    </a:lnTo>
                    <a:close/>
                  </a:path>
                </a:pathLst>
              </a:custGeom>
              <a:gradFill>
                <a:gsLst>
                  <a:gs pos="0">
                    <a:schemeClr val="lt1"/>
                  </a:gs>
                  <a:gs pos="100000">
                    <a:srgbClr val="B6C9DB"/>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4"/>
              <p:cNvSpPr/>
              <p:nvPr/>
            </p:nvSpPr>
            <p:spPr>
              <a:xfrm>
                <a:off x="-1222125" y="353200"/>
                <a:ext cx="593150" cy="571950"/>
              </a:xfrm>
              <a:custGeom>
                <a:avLst/>
                <a:gdLst/>
                <a:ahLst/>
                <a:cxnLst/>
                <a:rect l="l" t="t" r="r" b="b"/>
                <a:pathLst>
                  <a:path w="23726" h="22878" extrusionOk="0">
                    <a:moveTo>
                      <a:pt x="12152" y="1"/>
                    </a:moveTo>
                    <a:lnTo>
                      <a:pt x="11940" y="39"/>
                    </a:lnTo>
                    <a:lnTo>
                      <a:pt x="11747" y="59"/>
                    </a:lnTo>
                    <a:lnTo>
                      <a:pt x="11535" y="117"/>
                    </a:lnTo>
                    <a:lnTo>
                      <a:pt x="11342" y="175"/>
                    </a:lnTo>
                    <a:lnTo>
                      <a:pt x="10937" y="329"/>
                    </a:lnTo>
                    <a:lnTo>
                      <a:pt x="10532" y="541"/>
                    </a:lnTo>
                    <a:lnTo>
                      <a:pt x="10127" y="792"/>
                    </a:lnTo>
                    <a:lnTo>
                      <a:pt x="9741" y="1081"/>
                    </a:lnTo>
                    <a:lnTo>
                      <a:pt x="9355" y="1390"/>
                    </a:lnTo>
                    <a:lnTo>
                      <a:pt x="8970" y="1718"/>
                    </a:lnTo>
                    <a:lnTo>
                      <a:pt x="8584" y="2084"/>
                    </a:lnTo>
                    <a:lnTo>
                      <a:pt x="8198" y="2451"/>
                    </a:lnTo>
                    <a:lnTo>
                      <a:pt x="7870" y="2817"/>
                    </a:lnTo>
                    <a:lnTo>
                      <a:pt x="7523" y="3184"/>
                    </a:lnTo>
                    <a:lnTo>
                      <a:pt x="6867" y="3955"/>
                    </a:lnTo>
                    <a:lnTo>
                      <a:pt x="6231" y="4746"/>
                    </a:lnTo>
                    <a:lnTo>
                      <a:pt x="5633" y="5595"/>
                    </a:lnTo>
                    <a:lnTo>
                      <a:pt x="5035" y="6463"/>
                    </a:lnTo>
                    <a:lnTo>
                      <a:pt x="4475" y="7350"/>
                    </a:lnTo>
                    <a:lnTo>
                      <a:pt x="3935" y="8276"/>
                    </a:lnTo>
                    <a:lnTo>
                      <a:pt x="3434" y="9221"/>
                    </a:lnTo>
                    <a:lnTo>
                      <a:pt x="2952" y="10166"/>
                    </a:lnTo>
                    <a:lnTo>
                      <a:pt x="2489" y="11130"/>
                    </a:lnTo>
                    <a:lnTo>
                      <a:pt x="2045" y="12095"/>
                    </a:lnTo>
                    <a:lnTo>
                      <a:pt x="1640" y="13078"/>
                    </a:lnTo>
                    <a:lnTo>
                      <a:pt x="1274" y="14043"/>
                    </a:lnTo>
                    <a:lnTo>
                      <a:pt x="926" y="15007"/>
                    </a:lnTo>
                    <a:lnTo>
                      <a:pt x="598" y="15972"/>
                    </a:lnTo>
                    <a:lnTo>
                      <a:pt x="309" y="16917"/>
                    </a:lnTo>
                    <a:lnTo>
                      <a:pt x="155" y="17476"/>
                    </a:lnTo>
                    <a:lnTo>
                      <a:pt x="97" y="17766"/>
                    </a:lnTo>
                    <a:lnTo>
                      <a:pt x="58" y="18055"/>
                    </a:lnTo>
                    <a:lnTo>
                      <a:pt x="20" y="18344"/>
                    </a:lnTo>
                    <a:lnTo>
                      <a:pt x="1" y="18634"/>
                    </a:lnTo>
                    <a:lnTo>
                      <a:pt x="1" y="18923"/>
                    </a:lnTo>
                    <a:lnTo>
                      <a:pt x="1" y="19193"/>
                    </a:lnTo>
                    <a:lnTo>
                      <a:pt x="39" y="19482"/>
                    </a:lnTo>
                    <a:lnTo>
                      <a:pt x="97" y="19733"/>
                    </a:lnTo>
                    <a:lnTo>
                      <a:pt x="174" y="20003"/>
                    </a:lnTo>
                    <a:lnTo>
                      <a:pt x="271" y="20235"/>
                    </a:lnTo>
                    <a:lnTo>
                      <a:pt x="406" y="20447"/>
                    </a:lnTo>
                    <a:lnTo>
                      <a:pt x="560" y="20659"/>
                    </a:lnTo>
                    <a:lnTo>
                      <a:pt x="753" y="20832"/>
                    </a:lnTo>
                    <a:lnTo>
                      <a:pt x="965" y="21006"/>
                    </a:lnTo>
                    <a:lnTo>
                      <a:pt x="1158" y="21103"/>
                    </a:lnTo>
                    <a:lnTo>
                      <a:pt x="1370" y="21180"/>
                    </a:lnTo>
                    <a:lnTo>
                      <a:pt x="1582" y="21238"/>
                    </a:lnTo>
                    <a:lnTo>
                      <a:pt x="1775" y="21276"/>
                    </a:lnTo>
                    <a:lnTo>
                      <a:pt x="2219" y="21276"/>
                    </a:lnTo>
                    <a:lnTo>
                      <a:pt x="2431" y="21238"/>
                    </a:lnTo>
                    <a:lnTo>
                      <a:pt x="2643" y="21199"/>
                    </a:lnTo>
                    <a:lnTo>
                      <a:pt x="2874" y="21141"/>
                    </a:lnTo>
                    <a:lnTo>
                      <a:pt x="3087" y="21064"/>
                    </a:lnTo>
                    <a:lnTo>
                      <a:pt x="3299" y="20967"/>
                    </a:lnTo>
                    <a:lnTo>
                      <a:pt x="3511" y="20871"/>
                    </a:lnTo>
                    <a:lnTo>
                      <a:pt x="3704" y="20755"/>
                    </a:lnTo>
                    <a:lnTo>
                      <a:pt x="3897" y="20640"/>
                    </a:lnTo>
                    <a:lnTo>
                      <a:pt x="4263" y="20370"/>
                    </a:lnTo>
                    <a:lnTo>
                      <a:pt x="4610" y="20080"/>
                    </a:lnTo>
                    <a:lnTo>
                      <a:pt x="4938" y="19772"/>
                    </a:lnTo>
                    <a:lnTo>
                      <a:pt x="5613" y="19174"/>
                    </a:lnTo>
                    <a:lnTo>
                      <a:pt x="5961" y="18884"/>
                    </a:lnTo>
                    <a:lnTo>
                      <a:pt x="6308" y="18614"/>
                    </a:lnTo>
                    <a:lnTo>
                      <a:pt x="6694" y="18383"/>
                    </a:lnTo>
                    <a:lnTo>
                      <a:pt x="6886" y="18286"/>
                    </a:lnTo>
                    <a:lnTo>
                      <a:pt x="7099" y="18190"/>
                    </a:lnTo>
                    <a:lnTo>
                      <a:pt x="7176" y="18614"/>
                    </a:lnTo>
                    <a:lnTo>
                      <a:pt x="7272" y="19058"/>
                    </a:lnTo>
                    <a:lnTo>
                      <a:pt x="7388" y="19482"/>
                    </a:lnTo>
                    <a:lnTo>
                      <a:pt x="7523" y="19907"/>
                    </a:lnTo>
                    <a:lnTo>
                      <a:pt x="7677" y="20312"/>
                    </a:lnTo>
                    <a:lnTo>
                      <a:pt x="7851" y="20717"/>
                    </a:lnTo>
                    <a:lnTo>
                      <a:pt x="8063" y="21083"/>
                    </a:lnTo>
                    <a:lnTo>
                      <a:pt x="8295" y="21450"/>
                    </a:lnTo>
                    <a:lnTo>
                      <a:pt x="8430" y="21623"/>
                    </a:lnTo>
                    <a:lnTo>
                      <a:pt x="8584" y="21797"/>
                    </a:lnTo>
                    <a:lnTo>
                      <a:pt x="8738" y="21951"/>
                    </a:lnTo>
                    <a:lnTo>
                      <a:pt x="8912" y="22106"/>
                    </a:lnTo>
                    <a:lnTo>
                      <a:pt x="9085" y="22241"/>
                    </a:lnTo>
                    <a:lnTo>
                      <a:pt x="9259" y="22376"/>
                    </a:lnTo>
                    <a:lnTo>
                      <a:pt x="9452" y="22491"/>
                    </a:lnTo>
                    <a:lnTo>
                      <a:pt x="9645" y="22588"/>
                    </a:lnTo>
                    <a:lnTo>
                      <a:pt x="9838" y="22665"/>
                    </a:lnTo>
                    <a:lnTo>
                      <a:pt x="10050" y="22742"/>
                    </a:lnTo>
                    <a:lnTo>
                      <a:pt x="10243" y="22800"/>
                    </a:lnTo>
                    <a:lnTo>
                      <a:pt x="10455" y="22858"/>
                    </a:lnTo>
                    <a:lnTo>
                      <a:pt x="10667" y="22877"/>
                    </a:lnTo>
                    <a:lnTo>
                      <a:pt x="11111" y="22877"/>
                    </a:lnTo>
                    <a:lnTo>
                      <a:pt x="11323" y="22838"/>
                    </a:lnTo>
                    <a:lnTo>
                      <a:pt x="11612" y="22761"/>
                    </a:lnTo>
                    <a:lnTo>
                      <a:pt x="11901" y="22665"/>
                    </a:lnTo>
                    <a:lnTo>
                      <a:pt x="12171" y="22530"/>
                    </a:lnTo>
                    <a:lnTo>
                      <a:pt x="12403" y="22356"/>
                    </a:lnTo>
                    <a:lnTo>
                      <a:pt x="12654" y="22163"/>
                    </a:lnTo>
                    <a:lnTo>
                      <a:pt x="12866" y="21970"/>
                    </a:lnTo>
                    <a:lnTo>
                      <a:pt x="13078" y="21739"/>
                    </a:lnTo>
                    <a:lnTo>
                      <a:pt x="13290" y="21508"/>
                    </a:lnTo>
                    <a:lnTo>
                      <a:pt x="13676" y="20987"/>
                    </a:lnTo>
                    <a:lnTo>
                      <a:pt x="14062" y="20466"/>
                    </a:lnTo>
                    <a:lnTo>
                      <a:pt x="14428" y="19926"/>
                    </a:lnTo>
                    <a:lnTo>
                      <a:pt x="14814" y="19424"/>
                    </a:lnTo>
                    <a:lnTo>
                      <a:pt x="14949" y="19251"/>
                    </a:lnTo>
                    <a:lnTo>
                      <a:pt x="15103" y="19097"/>
                    </a:lnTo>
                    <a:lnTo>
                      <a:pt x="15277" y="18961"/>
                    </a:lnTo>
                    <a:lnTo>
                      <a:pt x="15470" y="18846"/>
                    </a:lnTo>
                    <a:lnTo>
                      <a:pt x="15663" y="18749"/>
                    </a:lnTo>
                    <a:lnTo>
                      <a:pt x="15856" y="18711"/>
                    </a:lnTo>
                    <a:lnTo>
                      <a:pt x="15952" y="18691"/>
                    </a:lnTo>
                    <a:lnTo>
                      <a:pt x="16048" y="18691"/>
                    </a:lnTo>
                    <a:lnTo>
                      <a:pt x="16145" y="18711"/>
                    </a:lnTo>
                    <a:lnTo>
                      <a:pt x="16261" y="18749"/>
                    </a:lnTo>
                    <a:lnTo>
                      <a:pt x="16376" y="18807"/>
                    </a:lnTo>
                    <a:lnTo>
                      <a:pt x="16492" y="18884"/>
                    </a:lnTo>
                    <a:lnTo>
                      <a:pt x="16589" y="18981"/>
                    </a:lnTo>
                    <a:lnTo>
                      <a:pt x="16685" y="19097"/>
                    </a:lnTo>
                    <a:lnTo>
                      <a:pt x="16839" y="19328"/>
                    </a:lnTo>
                    <a:lnTo>
                      <a:pt x="17013" y="19579"/>
                    </a:lnTo>
                    <a:lnTo>
                      <a:pt x="17148" y="19772"/>
                    </a:lnTo>
                    <a:lnTo>
                      <a:pt x="17302" y="19964"/>
                    </a:lnTo>
                    <a:lnTo>
                      <a:pt x="17476" y="20138"/>
                    </a:lnTo>
                    <a:lnTo>
                      <a:pt x="17649" y="20312"/>
                    </a:lnTo>
                    <a:lnTo>
                      <a:pt x="17842" y="20466"/>
                    </a:lnTo>
                    <a:lnTo>
                      <a:pt x="18035" y="20601"/>
                    </a:lnTo>
                    <a:lnTo>
                      <a:pt x="18247" y="20736"/>
                    </a:lnTo>
                    <a:lnTo>
                      <a:pt x="18460" y="20852"/>
                    </a:lnTo>
                    <a:lnTo>
                      <a:pt x="18672" y="20948"/>
                    </a:lnTo>
                    <a:lnTo>
                      <a:pt x="18903" y="21025"/>
                    </a:lnTo>
                    <a:lnTo>
                      <a:pt x="19135" y="21103"/>
                    </a:lnTo>
                    <a:lnTo>
                      <a:pt x="19385" y="21160"/>
                    </a:lnTo>
                    <a:lnTo>
                      <a:pt x="19617" y="21199"/>
                    </a:lnTo>
                    <a:lnTo>
                      <a:pt x="19868" y="21218"/>
                    </a:lnTo>
                    <a:lnTo>
                      <a:pt x="20350" y="21218"/>
                    </a:lnTo>
                    <a:lnTo>
                      <a:pt x="20601" y="21180"/>
                    </a:lnTo>
                    <a:lnTo>
                      <a:pt x="20832" y="21141"/>
                    </a:lnTo>
                    <a:lnTo>
                      <a:pt x="21063" y="21083"/>
                    </a:lnTo>
                    <a:lnTo>
                      <a:pt x="21295" y="21006"/>
                    </a:lnTo>
                    <a:lnTo>
                      <a:pt x="21526" y="20910"/>
                    </a:lnTo>
                    <a:lnTo>
                      <a:pt x="21739" y="20794"/>
                    </a:lnTo>
                    <a:lnTo>
                      <a:pt x="21951" y="20678"/>
                    </a:lnTo>
                    <a:lnTo>
                      <a:pt x="22163" y="20543"/>
                    </a:lnTo>
                    <a:lnTo>
                      <a:pt x="22356" y="20389"/>
                    </a:lnTo>
                    <a:lnTo>
                      <a:pt x="22529" y="20235"/>
                    </a:lnTo>
                    <a:lnTo>
                      <a:pt x="22703" y="20061"/>
                    </a:lnTo>
                    <a:lnTo>
                      <a:pt x="22877" y="19868"/>
                    </a:lnTo>
                    <a:lnTo>
                      <a:pt x="23012" y="19675"/>
                    </a:lnTo>
                    <a:lnTo>
                      <a:pt x="23166" y="19482"/>
                    </a:lnTo>
                    <a:lnTo>
                      <a:pt x="23282" y="19270"/>
                    </a:lnTo>
                    <a:lnTo>
                      <a:pt x="23378" y="19058"/>
                    </a:lnTo>
                    <a:lnTo>
                      <a:pt x="23474" y="18846"/>
                    </a:lnTo>
                    <a:lnTo>
                      <a:pt x="23532" y="18653"/>
                    </a:lnTo>
                    <a:lnTo>
                      <a:pt x="23629" y="18248"/>
                    </a:lnTo>
                    <a:lnTo>
                      <a:pt x="23706" y="17843"/>
                    </a:lnTo>
                    <a:lnTo>
                      <a:pt x="23725" y="17418"/>
                    </a:lnTo>
                    <a:lnTo>
                      <a:pt x="23706" y="17013"/>
                    </a:lnTo>
                    <a:lnTo>
                      <a:pt x="23648" y="16589"/>
                    </a:lnTo>
                    <a:lnTo>
                      <a:pt x="23552" y="16184"/>
                    </a:lnTo>
                    <a:lnTo>
                      <a:pt x="23436" y="15760"/>
                    </a:lnTo>
                    <a:lnTo>
                      <a:pt x="23301" y="15355"/>
                    </a:lnTo>
                    <a:lnTo>
                      <a:pt x="23147" y="14930"/>
                    </a:lnTo>
                    <a:lnTo>
                      <a:pt x="22973" y="14525"/>
                    </a:lnTo>
                    <a:lnTo>
                      <a:pt x="22780" y="14120"/>
                    </a:lnTo>
                    <a:lnTo>
                      <a:pt x="22568" y="13734"/>
                    </a:lnTo>
                    <a:lnTo>
                      <a:pt x="22356" y="13349"/>
                    </a:lnTo>
                    <a:lnTo>
                      <a:pt x="21893" y="12577"/>
                    </a:lnTo>
                    <a:lnTo>
                      <a:pt x="21507" y="11921"/>
                    </a:lnTo>
                    <a:lnTo>
                      <a:pt x="21102" y="11227"/>
                    </a:lnTo>
                    <a:lnTo>
                      <a:pt x="20273" y="9742"/>
                    </a:lnTo>
                    <a:lnTo>
                      <a:pt x="19424" y="8179"/>
                    </a:lnTo>
                    <a:lnTo>
                      <a:pt x="18537" y="6578"/>
                    </a:lnTo>
                    <a:lnTo>
                      <a:pt x="18093" y="5787"/>
                    </a:lnTo>
                    <a:lnTo>
                      <a:pt x="17630" y="5016"/>
                    </a:lnTo>
                    <a:lnTo>
                      <a:pt x="17148" y="4264"/>
                    </a:lnTo>
                    <a:lnTo>
                      <a:pt x="16666" y="3550"/>
                    </a:lnTo>
                    <a:lnTo>
                      <a:pt x="16183" y="2856"/>
                    </a:lnTo>
                    <a:lnTo>
                      <a:pt x="15682" y="2219"/>
                    </a:lnTo>
                    <a:lnTo>
                      <a:pt x="15180" y="1621"/>
                    </a:lnTo>
                    <a:lnTo>
                      <a:pt x="14910" y="1332"/>
                    </a:lnTo>
                    <a:lnTo>
                      <a:pt x="14660" y="1081"/>
                    </a:lnTo>
                    <a:lnTo>
                      <a:pt x="14448" y="888"/>
                    </a:lnTo>
                    <a:lnTo>
                      <a:pt x="14235" y="715"/>
                    </a:lnTo>
                    <a:lnTo>
                      <a:pt x="14023" y="560"/>
                    </a:lnTo>
                    <a:lnTo>
                      <a:pt x="13811" y="425"/>
                    </a:lnTo>
                    <a:lnTo>
                      <a:pt x="13599" y="310"/>
                    </a:lnTo>
                    <a:lnTo>
                      <a:pt x="13406" y="213"/>
                    </a:lnTo>
                    <a:lnTo>
                      <a:pt x="13194" y="136"/>
                    </a:lnTo>
                    <a:lnTo>
                      <a:pt x="12982" y="78"/>
                    </a:lnTo>
                    <a:lnTo>
                      <a:pt x="12769" y="39"/>
                    </a:lnTo>
                    <a:lnTo>
                      <a:pt x="12557" y="20"/>
                    </a:lnTo>
                    <a:lnTo>
                      <a:pt x="12364" y="1"/>
                    </a:lnTo>
                    <a:close/>
                  </a:path>
                </a:pathLst>
              </a:custGeom>
              <a:gradFill>
                <a:gsLst>
                  <a:gs pos="0">
                    <a:srgbClr val="8CC396"/>
                  </a:gs>
                  <a:gs pos="100000">
                    <a:srgbClr val="4D7F56"/>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4"/>
              <p:cNvSpPr/>
              <p:nvPr/>
            </p:nvSpPr>
            <p:spPr>
              <a:xfrm>
                <a:off x="-1226950" y="712950"/>
                <a:ext cx="605675" cy="216050"/>
              </a:xfrm>
              <a:custGeom>
                <a:avLst/>
                <a:gdLst/>
                <a:ahLst/>
                <a:cxnLst/>
                <a:rect l="l" t="t" r="r" b="b"/>
                <a:pathLst>
                  <a:path w="24227" h="8642" extrusionOk="0">
                    <a:moveTo>
                      <a:pt x="7292" y="0"/>
                    </a:moveTo>
                    <a:lnTo>
                      <a:pt x="7002" y="58"/>
                    </a:lnTo>
                    <a:lnTo>
                      <a:pt x="6713" y="135"/>
                    </a:lnTo>
                    <a:lnTo>
                      <a:pt x="6424" y="251"/>
                    </a:lnTo>
                    <a:lnTo>
                      <a:pt x="6154" y="386"/>
                    </a:lnTo>
                    <a:lnTo>
                      <a:pt x="5903" y="540"/>
                    </a:lnTo>
                    <a:lnTo>
                      <a:pt x="5652" y="714"/>
                    </a:lnTo>
                    <a:lnTo>
                      <a:pt x="5170" y="1080"/>
                    </a:lnTo>
                    <a:lnTo>
                      <a:pt x="4958" y="1235"/>
                    </a:lnTo>
                    <a:lnTo>
                      <a:pt x="4726" y="1408"/>
                    </a:lnTo>
                    <a:lnTo>
                      <a:pt x="4495" y="1582"/>
                    </a:lnTo>
                    <a:lnTo>
                      <a:pt x="4225" y="1736"/>
                    </a:lnTo>
                    <a:lnTo>
                      <a:pt x="3935" y="1871"/>
                    </a:lnTo>
                    <a:lnTo>
                      <a:pt x="3627" y="1987"/>
                    </a:lnTo>
                    <a:lnTo>
                      <a:pt x="3492" y="2025"/>
                    </a:lnTo>
                    <a:lnTo>
                      <a:pt x="3338" y="2045"/>
                    </a:lnTo>
                    <a:lnTo>
                      <a:pt x="3164" y="2064"/>
                    </a:lnTo>
                    <a:lnTo>
                      <a:pt x="2855" y="2064"/>
                    </a:lnTo>
                    <a:lnTo>
                      <a:pt x="2701" y="2025"/>
                    </a:lnTo>
                    <a:lnTo>
                      <a:pt x="2450" y="1948"/>
                    </a:lnTo>
                    <a:lnTo>
                      <a:pt x="2257" y="1890"/>
                    </a:lnTo>
                    <a:lnTo>
                      <a:pt x="2064" y="1852"/>
                    </a:lnTo>
                    <a:lnTo>
                      <a:pt x="1910" y="1833"/>
                    </a:lnTo>
                    <a:lnTo>
                      <a:pt x="1775" y="1833"/>
                    </a:lnTo>
                    <a:lnTo>
                      <a:pt x="1621" y="1852"/>
                    </a:lnTo>
                    <a:lnTo>
                      <a:pt x="1486" y="1871"/>
                    </a:lnTo>
                    <a:lnTo>
                      <a:pt x="1351" y="1929"/>
                    </a:lnTo>
                    <a:lnTo>
                      <a:pt x="1216" y="1987"/>
                    </a:lnTo>
                    <a:lnTo>
                      <a:pt x="1100" y="2045"/>
                    </a:lnTo>
                    <a:lnTo>
                      <a:pt x="965" y="2122"/>
                    </a:lnTo>
                    <a:lnTo>
                      <a:pt x="753" y="2315"/>
                    </a:lnTo>
                    <a:lnTo>
                      <a:pt x="560" y="2527"/>
                    </a:lnTo>
                    <a:lnTo>
                      <a:pt x="386" y="2778"/>
                    </a:lnTo>
                    <a:lnTo>
                      <a:pt x="271" y="3028"/>
                    </a:lnTo>
                    <a:lnTo>
                      <a:pt x="174" y="3260"/>
                    </a:lnTo>
                    <a:lnTo>
                      <a:pt x="116" y="3511"/>
                    </a:lnTo>
                    <a:lnTo>
                      <a:pt x="58" y="3761"/>
                    </a:lnTo>
                    <a:lnTo>
                      <a:pt x="20" y="4012"/>
                    </a:lnTo>
                    <a:lnTo>
                      <a:pt x="1" y="4282"/>
                    </a:lnTo>
                    <a:lnTo>
                      <a:pt x="1" y="4533"/>
                    </a:lnTo>
                    <a:lnTo>
                      <a:pt x="20" y="4803"/>
                    </a:lnTo>
                    <a:lnTo>
                      <a:pt x="58" y="5073"/>
                    </a:lnTo>
                    <a:lnTo>
                      <a:pt x="116" y="5324"/>
                    </a:lnTo>
                    <a:lnTo>
                      <a:pt x="174" y="5555"/>
                    </a:lnTo>
                    <a:lnTo>
                      <a:pt x="290" y="5806"/>
                    </a:lnTo>
                    <a:lnTo>
                      <a:pt x="406" y="6018"/>
                    </a:lnTo>
                    <a:lnTo>
                      <a:pt x="541" y="6230"/>
                    </a:lnTo>
                    <a:lnTo>
                      <a:pt x="695" y="6423"/>
                    </a:lnTo>
                    <a:lnTo>
                      <a:pt x="888" y="6577"/>
                    </a:lnTo>
                    <a:lnTo>
                      <a:pt x="1081" y="6732"/>
                    </a:lnTo>
                    <a:lnTo>
                      <a:pt x="1293" y="6848"/>
                    </a:lnTo>
                    <a:lnTo>
                      <a:pt x="1524" y="6925"/>
                    </a:lnTo>
                    <a:lnTo>
                      <a:pt x="1737" y="7002"/>
                    </a:lnTo>
                    <a:lnTo>
                      <a:pt x="1968" y="7021"/>
                    </a:lnTo>
                    <a:lnTo>
                      <a:pt x="2200" y="7040"/>
                    </a:lnTo>
                    <a:lnTo>
                      <a:pt x="2412" y="7040"/>
                    </a:lnTo>
                    <a:lnTo>
                      <a:pt x="2643" y="7002"/>
                    </a:lnTo>
                    <a:lnTo>
                      <a:pt x="2875" y="6963"/>
                    </a:lnTo>
                    <a:lnTo>
                      <a:pt x="3106" y="6886"/>
                    </a:lnTo>
                    <a:lnTo>
                      <a:pt x="3338" y="6809"/>
                    </a:lnTo>
                    <a:lnTo>
                      <a:pt x="3550" y="6713"/>
                    </a:lnTo>
                    <a:lnTo>
                      <a:pt x="3762" y="6616"/>
                    </a:lnTo>
                    <a:lnTo>
                      <a:pt x="3974" y="6500"/>
                    </a:lnTo>
                    <a:lnTo>
                      <a:pt x="4167" y="6365"/>
                    </a:lnTo>
                    <a:lnTo>
                      <a:pt x="4553" y="6095"/>
                    </a:lnTo>
                    <a:lnTo>
                      <a:pt x="4977" y="5729"/>
                    </a:lnTo>
                    <a:lnTo>
                      <a:pt x="5401" y="5343"/>
                    </a:lnTo>
                    <a:lnTo>
                      <a:pt x="5826" y="4957"/>
                    </a:lnTo>
                    <a:lnTo>
                      <a:pt x="6250" y="4591"/>
                    </a:lnTo>
                    <a:lnTo>
                      <a:pt x="6482" y="4417"/>
                    </a:lnTo>
                    <a:lnTo>
                      <a:pt x="6694" y="4263"/>
                    </a:lnTo>
                    <a:lnTo>
                      <a:pt x="6925" y="4128"/>
                    </a:lnTo>
                    <a:lnTo>
                      <a:pt x="7176" y="4012"/>
                    </a:lnTo>
                    <a:lnTo>
                      <a:pt x="7272" y="4417"/>
                    </a:lnTo>
                    <a:lnTo>
                      <a:pt x="7369" y="4822"/>
                    </a:lnTo>
                    <a:lnTo>
                      <a:pt x="7465" y="5247"/>
                    </a:lnTo>
                    <a:lnTo>
                      <a:pt x="7600" y="5652"/>
                    </a:lnTo>
                    <a:lnTo>
                      <a:pt x="7755" y="6037"/>
                    </a:lnTo>
                    <a:lnTo>
                      <a:pt x="7928" y="6423"/>
                    </a:lnTo>
                    <a:lnTo>
                      <a:pt x="8140" y="6790"/>
                    </a:lnTo>
                    <a:lnTo>
                      <a:pt x="8372" y="7156"/>
                    </a:lnTo>
                    <a:lnTo>
                      <a:pt x="8642" y="7484"/>
                    </a:lnTo>
                    <a:lnTo>
                      <a:pt x="8950" y="7773"/>
                    </a:lnTo>
                    <a:lnTo>
                      <a:pt x="9278" y="8024"/>
                    </a:lnTo>
                    <a:lnTo>
                      <a:pt x="9606" y="8256"/>
                    </a:lnTo>
                    <a:lnTo>
                      <a:pt x="9973" y="8410"/>
                    </a:lnTo>
                    <a:lnTo>
                      <a:pt x="10146" y="8487"/>
                    </a:lnTo>
                    <a:lnTo>
                      <a:pt x="10320" y="8545"/>
                    </a:lnTo>
                    <a:lnTo>
                      <a:pt x="10513" y="8583"/>
                    </a:lnTo>
                    <a:lnTo>
                      <a:pt x="10686" y="8622"/>
                    </a:lnTo>
                    <a:lnTo>
                      <a:pt x="10879" y="8641"/>
                    </a:lnTo>
                    <a:lnTo>
                      <a:pt x="11072" y="8641"/>
                    </a:lnTo>
                    <a:lnTo>
                      <a:pt x="11304" y="8622"/>
                    </a:lnTo>
                    <a:lnTo>
                      <a:pt x="11535" y="8603"/>
                    </a:lnTo>
                    <a:lnTo>
                      <a:pt x="11786" y="8545"/>
                    </a:lnTo>
                    <a:lnTo>
                      <a:pt x="11998" y="8468"/>
                    </a:lnTo>
                    <a:lnTo>
                      <a:pt x="12229" y="8371"/>
                    </a:lnTo>
                    <a:lnTo>
                      <a:pt x="12422" y="8256"/>
                    </a:lnTo>
                    <a:lnTo>
                      <a:pt x="12635" y="8121"/>
                    </a:lnTo>
                    <a:lnTo>
                      <a:pt x="12808" y="7986"/>
                    </a:lnTo>
                    <a:lnTo>
                      <a:pt x="13001" y="7831"/>
                    </a:lnTo>
                    <a:lnTo>
                      <a:pt x="13175" y="7677"/>
                    </a:lnTo>
                    <a:lnTo>
                      <a:pt x="13503" y="7310"/>
                    </a:lnTo>
                    <a:lnTo>
                      <a:pt x="13811" y="6925"/>
                    </a:lnTo>
                    <a:lnTo>
                      <a:pt x="14100" y="6520"/>
                    </a:lnTo>
                    <a:lnTo>
                      <a:pt x="14390" y="6115"/>
                    </a:lnTo>
                    <a:lnTo>
                      <a:pt x="14756" y="5613"/>
                    </a:lnTo>
                    <a:lnTo>
                      <a:pt x="15123" y="5112"/>
                    </a:lnTo>
                    <a:lnTo>
                      <a:pt x="15316" y="4899"/>
                    </a:lnTo>
                    <a:lnTo>
                      <a:pt x="15451" y="4784"/>
                    </a:lnTo>
                    <a:lnTo>
                      <a:pt x="15605" y="4649"/>
                    </a:lnTo>
                    <a:lnTo>
                      <a:pt x="15798" y="4533"/>
                    </a:lnTo>
                    <a:lnTo>
                      <a:pt x="15991" y="4475"/>
                    </a:lnTo>
                    <a:lnTo>
                      <a:pt x="16087" y="4456"/>
                    </a:lnTo>
                    <a:lnTo>
                      <a:pt x="16299" y="4456"/>
                    </a:lnTo>
                    <a:lnTo>
                      <a:pt x="16396" y="4494"/>
                    </a:lnTo>
                    <a:lnTo>
                      <a:pt x="16492" y="4533"/>
                    </a:lnTo>
                    <a:lnTo>
                      <a:pt x="16569" y="4591"/>
                    </a:lnTo>
                    <a:lnTo>
                      <a:pt x="16724" y="4745"/>
                    </a:lnTo>
                    <a:lnTo>
                      <a:pt x="16859" y="4919"/>
                    </a:lnTo>
                    <a:lnTo>
                      <a:pt x="16974" y="5112"/>
                    </a:lnTo>
                    <a:lnTo>
                      <a:pt x="17071" y="5266"/>
                    </a:lnTo>
                    <a:lnTo>
                      <a:pt x="17225" y="5478"/>
                    </a:lnTo>
                    <a:lnTo>
                      <a:pt x="17379" y="5671"/>
                    </a:lnTo>
                    <a:lnTo>
                      <a:pt x="17553" y="5845"/>
                    </a:lnTo>
                    <a:lnTo>
                      <a:pt x="17746" y="6018"/>
                    </a:lnTo>
                    <a:lnTo>
                      <a:pt x="17939" y="6192"/>
                    </a:lnTo>
                    <a:lnTo>
                      <a:pt x="18151" y="6327"/>
                    </a:lnTo>
                    <a:lnTo>
                      <a:pt x="18363" y="6462"/>
                    </a:lnTo>
                    <a:lnTo>
                      <a:pt x="18595" y="6577"/>
                    </a:lnTo>
                    <a:lnTo>
                      <a:pt x="18826" y="6693"/>
                    </a:lnTo>
                    <a:lnTo>
                      <a:pt x="19058" y="6770"/>
                    </a:lnTo>
                    <a:lnTo>
                      <a:pt x="19308" y="6848"/>
                    </a:lnTo>
                    <a:lnTo>
                      <a:pt x="19559" y="6905"/>
                    </a:lnTo>
                    <a:lnTo>
                      <a:pt x="19791" y="6944"/>
                    </a:lnTo>
                    <a:lnTo>
                      <a:pt x="20061" y="6963"/>
                    </a:lnTo>
                    <a:lnTo>
                      <a:pt x="20311" y="6983"/>
                    </a:lnTo>
                    <a:lnTo>
                      <a:pt x="20562" y="6963"/>
                    </a:lnTo>
                    <a:lnTo>
                      <a:pt x="20813" y="6925"/>
                    </a:lnTo>
                    <a:lnTo>
                      <a:pt x="21064" y="6886"/>
                    </a:lnTo>
                    <a:lnTo>
                      <a:pt x="21295" y="6828"/>
                    </a:lnTo>
                    <a:lnTo>
                      <a:pt x="21546" y="6732"/>
                    </a:lnTo>
                    <a:lnTo>
                      <a:pt x="21777" y="6635"/>
                    </a:lnTo>
                    <a:lnTo>
                      <a:pt x="22009" y="6539"/>
                    </a:lnTo>
                    <a:lnTo>
                      <a:pt x="22221" y="6404"/>
                    </a:lnTo>
                    <a:lnTo>
                      <a:pt x="22433" y="6269"/>
                    </a:lnTo>
                    <a:lnTo>
                      <a:pt x="22626" y="6115"/>
                    </a:lnTo>
                    <a:lnTo>
                      <a:pt x="22819" y="5941"/>
                    </a:lnTo>
                    <a:lnTo>
                      <a:pt x="23012" y="5767"/>
                    </a:lnTo>
                    <a:lnTo>
                      <a:pt x="23166" y="5574"/>
                    </a:lnTo>
                    <a:lnTo>
                      <a:pt x="23340" y="5382"/>
                    </a:lnTo>
                    <a:lnTo>
                      <a:pt x="23475" y="5169"/>
                    </a:lnTo>
                    <a:lnTo>
                      <a:pt x="23590" y="4938"/>
                    </a:lnTo>
                    <a:lnTo>
                      <a:pt x="23706" y="4726"/>
                    </a:lnTo>
                    <a:lnTo>
                      <a:pt x="23822" y="4456"/>
                    </a:lnTo>
                    <a:lnTo>
                      <a:pt x="23957" y="4089"/>
                    </a:lnTo>
                    <a:lnTo>
                      <a:pt x="24092" y="3684"/>
                    </a:lnTo>
                    <a:lnTo>
                      <a:pt x="24150" y="3453"/>
                    </a:lnTo>
                    <a:lnTo>
                      <a:pt x="24188" y="3241"/>
                    </a:lnTo>
                    <a:lnTo>
                      <a:pt x="24208" y="3009"/>
                    </a:lnTo>
                    <a:lnTo>
                      <a:pt x="24227" y="2797"/>
                    </a:lnTo>
                    <a:lnTo>
                      <a:pt x="24208" y="2585"/>
                    </a:lnTo>
                    <a:lnTo>
                      <a:pt x="24150" y="2373"/>
                    </a:lnTo>
                    <a:lnTo>
                      <a:pt x="24073" y="2180"/>
                    </a:lnTo>
                    <a:lnTo>
                      <a:pt x="23957" y="2006"/>
                    </a:lnTo>
                    <a:lnTo>
                      <a:pt x="23803" y="1871"/>
                    </a:lnTo>
                    <a:lnTo>
                      <a:pt x="23725" y="1794"/>
                    </a:lnTo>
                    <a:lnTo>
                      <a:pt x="23610" y="1736"/>
                    </a:lnTo>
                    <a:lnTo>
                      <a:pt x="23243" y="1562"/>
                    </a:lnTo>
                    <a:lnTo>
                      <a:pt x="23050" y="1485"/>
                    </a:lnTo>
                    <a:lnTo>
                      <a:pt x="22857" y="1427"/>
                    </a:lnTo>
                    <a:lnTo>
                      <a:pt x="22664" y="1427"/>
                    </a:lnTo>
                    <a:lnTo>
                      <a:pt x="22472" y="1447"/>
                    </a:lnTo>
                    <a:lnTo>
                      <a:pt x="22259" y="1524"/>
                    </a:lnTo>
                    <a:lnTo>
                      <a:pt x="22047" y="1640"/>
                    </a:lnTo>
                    <a:lnTo>
                      <a:pt x="21816" y="1794"/>
                    </a:lnTo>
                    <a:lnTo>
                      <a:pt x="21604" y="1968"/>
                    </a:lnTo>
                    <a:lnTo>
                      <a:pt x="21179" y="2334"/>
                    </a:lnTo>
                    <a:lnTo>
                      <a:pt x="20909" y="2585"/>
                    </a:lnTo>
                    <a:lnTo>
                      <a:pt x="20639" y="2816"/>
                    </a:lnTo>
                    <a:lnTo>
                      <a:pt x="20466" y="2951"/>
                    </a:lnTo>
                    <a:lnTo>
                      <a:pt x="20273" y="3067"/>
                    </a:lnTo>
                    <a:lnTo>
                      <a:pt x="20080" y="3183"/>
                    </a:lnTo>
                    <a:lnTo>
                      <a:pt x="19868" y="3279"/>
                    </a:lnTo>
                    <a:lnTo>
                      <a:pt x="19636" y="3356"/>
                    </a:lnTo>
                    <a:lnTo>
                      <a:pt x="19405" y="3395"/>
                    </a:lnTo>
                    <a:lnTo>
                      <a:pt x="19173" y="3414"/>
                    </a:lnTo>
                    <a:lnTo>
                      <a:pt x="18942" y="3376"/>
                    </a:lnTo>
                    <a:lnTo>
                      <a:pt x="18826" y="3337"/>
                    </a:lnTo>
                    <a:lnTo>
                      <a:pt x="18691" y="3298"/>
                    </a:lnTo>
                    <a:lnTo>
                      <a:pt x="18460" y="3183"/>
                    </a:lnTo>
                    <a:lnTo>
                      <a:pt x="18247" y="3028"/>
                    </a:lnTo>
                    <a:lnTo>
                      <a:pt x="18016" y="2874"/>
                    </a:lnTo>
                    <a:lnTo>
                      <a:pt x="17765" y="2681"/>
                    </a:lnTo>
                    <a:lnTo>
                      <a:pt x="17495" y="2508"/>
                    </a:lnTo>
                    <a:lnTo>
                      <a:pt x="17341" y="2430"/>
                    </a:lnTo>
                    <a:lnTo>
                      <a:pt x="17206" y="2373"/>
                    </a:lnTo>
                    <a:lnTo>
                      <a:pt x="17052" y="2334"/>
                    </a:lnTo>
                    <a:lnTo>
                      <a:pt x="16897" y="2295"/>
                    </a:lnTo>
                    <a:lnTo>
                      <a:pt x="16685" y="2276"/>
                    </a:lnTo>
                    <a:lnTo>
                      <a:pt x="16492" y="2276"/>
                    </a:lnTo>
                    <a:lnTo>
                      <a:pt x="16126" y="2334"/>
                    </a:lnTo>
                    <a:lnTo>
                      <a:pt x="15644" y="2411"/>
                    </a:lnTo>
                    <a:lnTo>
                      <a:pt x="15161" y="2527"/>
                    </a:lnTo>
                    <a:lnTo>
                      <a:pt x="14679" y="2662"/>
                    </a:lnTo>
                    <a:lnTo>
                      <a:pt x="14197" y="2797"/>
                    </a:lnTo>
                    <a:lnTo>
                      <a:pt x="13985" y="2874"/>
                    </a:lnTo>
                    <a:lnTo>
                      <a:pt x="13271" y="3106"/>
                    </a:lnTo>
                    <a:lnTo>
                      <a:pt x="12924" y="3202"/>
                    </a:lnTo>
                    <a:lnTo>
                      <a:pt x="12577" y="3279"/>
                    </a:lnTo>
                    <a:lnTo>
                      <a:pt x="12229" y="3298"/>
                    </a:lnTo>
                    <a:lnTo>
                      <a:pt x="12075" y="3298"/>
                    </a:lnTo>
                    <a:lnTo>
                      <a:pt x="11902" y="3279"/>
                    </a:lnTo>
                    <a:lnTo>
                      <a:pt x="11747" y="3260"/>
                    </a:lnTo>
                    <a:lnTo>
                      <a:pt x="11593" y="3202"/>
                    </a:lnTo>
                    <a:lnTo>
                      <a:pt x="11439" y="3144"/>
                    </a:lnTo>
                    <a:lnTo>
                      <a:pt x="11304" y="3067"/>
                    </a:lnTo>
                    <a:lnTo>
                      <a:pt x="11149" y="2971"/>
                    </a:lnTo>
                    <a:lnTo>
                      <a:pt x="11034" y="2874"/>
                    </a:lnTo>
                    <a:lnTo>
                      <a:pt x="10918" y="2739"/>
                    </a:lnTo>
                    <a:lnTo>
                      <a:pt x="10802" y="2623"/>
                    </a:lnTo>
                    <a:lnTo>
                      <a:pt x="10590" y="2334"/>
                    </a:lnTo>
                    <a:lnTo>
                      <a:pt x="10397" y="2045"/>
                    </a:lnTo>
                    <a:lnTo>
                      <a:pt x="10262" y="1813"/>
                    </a:lnTo>
                    <a:lnTo>
                      <a:pt x="10069" y="1562"/>
                    </a:lnTo>
                    <a:lnTo>
                      <a:pt x="9838" y="1273"/>
                    </a:lnTo>
                    <a:lnTo>
                      <a:pt x="9548" y="945"/>
                    </a:lnTo>
                    <a:lnTo>
                      <a:pt x="9375" y="791"/>
                    </a:lnTo>
                    <a:lnTo>
                      <a:pt x="9182" y="637"/>
                    </a:lnTo>
                    <a:lnTo>
                      <a:pt x="8989" y="502"/>
                    </a:lnTo>
                    <a:lnTo>
                      <a:pt x="8777" y="367"/>
                    </a:lnTo>
                    <a:lnTo>
                      <a:pt x="8565" y="251"/>
                    </a:lnTo>
                    <a:lnTo>
                      <a:pt x="8333" y="154"/>
                    </a:lnTo>
                    <a:lnTo>
                      <a:pt x="8082" y="77"/>
                    </a:lnTo>
                    <a:lnTo>
                      <a:pt x="7832" y="19"/>
                    </a:lnTo>
                    <a:lnTo>
                      <a:pt x="7562" y="0"/>
                    </a:lnTo>
                    <a:close/>
                  </a:path>
                </a:pathLst>
              </a:custGeom>
              <a:gradFill>
                <a:gsLst>
                  <a:gs pos="0">
                    <a:schemeClr val="lt1"/>
                  </a:gs>
                  <a:gs pos="100000">
                    <a:srgbClr val="B6C9DB"/>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4"/>
              <p:cNvSpPr/>
              <p:nvPr/>
            </p:nvSpPr>
            <p:spPr>
              <a:xfrm>
                <a:off x="-1147875" y="144425"/>
                <a:ext cx="451375" cy="435450"/>
              </a:xfrm>
              <a:custGeom>
                <a:avLst/>
                <a:gdLst/>
                <a:ahLst/>
                <a:cxnLst/>
                <a:rect l="l" t="t" r="r" b="b"/>
                <a:pathLst>
                  <a:path w="18055" h="17418" extrusionOk="0">
                    <a:moveTo>
                      <a:pt x="9259" y="0"/>
                    </a:moveTo>
                    <a:lnTo>
                      <a:pt x="8951" y="39"/>
                    </a:lnTo>
                    <a:lnTo>
                      <a:pt x="8642" y="135"/>
                    </a:lnTo>
                    <a:lnTo>
                      <a:pt x="8334" y="251"/>
                    </a:lnTo>
                    <a:lnTo>
                      <a:pt x="8025" y="405"/>
                    </a:lnTo>
                    <a:lnTo>
                      <a:pt x="7716" y="598"/>
                    </a:lnTo>
                    <a:lnTo>
                      <a:pt x="7427" y="810"/>
                    </a:lnTo>
                    <a:lnTo>
                      <a:pt x="7118" y="1061"/>
                    </a:lnTo>
                    <a:lnTo>
                      <a:pt x="6829" y="1312"/>
                    </a:lnTo>
                    <a:lnTo>
                      <a:pt x="6540" y="1582"/>
                    </a:lnTo>
                    <a:lnTo>
                      <a:pt x="6250" y="1871"/>
                    </a:lnTo>
                    <a:lnTo>
                      <a:pt x="5730" y="2411"/>
                    </a:lnTo>
                    <a:lnTo>
                      <a:pt x="5228" y="3009"/>
                    </a:lnTo>
                    <a:lnTo>
                      <a:pt x="4746" y="3607"/>
                    </a:lnTo>
                    <a:lnTo>
                      <a:pt x="4283" y="4243"/>
                    </a:lnTo>
                    <a:lnTo>
                      <a:pt x="3839" y="4919"/>
                    </a:lnTo>
                    <a:lnTo>
                      <a:pt x="3415" y="5594"/>
                    </a:lnTo>
                    <a:lnTo>
                      <a:pt x="3010" y="6288"/>
                    </a:lnTo>
                    <a:lnTo>
                      <a:pt x="2624" y="7002"/>
                    </a:lnTo>
                    <a:lnTo>
                      <a:pt x="2258" y="7735"/>
                    </a:lnTo>
                    <a:lnTo>
                      <a:pt x="1910" y="8468"/>
                    </a:lnTo>
                    <a:lnTo>
                      <a:pt x="1563" y="9201"/>
                    </a:lnTo>
                    <a:lnTo>
                      <a:pt x="1255" y="9953"/>
                    </a:lnTo>
                    <a:lnTo>
                      <a:pt x="985" y="10686"/>
                    </a:lnTo>
                    <a:lnTo>
                      <a:pt x="715" y="11419"/>
                    </a:lnTo>
                    <a:lnTo>
                      <a:pt x="464" y="12152"/>
                    </a:lnTo>
                    <a:lnTo>
                      <a:pt x="252" y="12865"/>
                    </a:lnTo>
                    <a:lnTo>
                      <a:pt x="136" y="13290"/>
                    </a:lnTo>
                    <a:lnTo>
                      <a:pt x="59" y="13733"/>
                    </a:lnTo>
                    <a:lnTo>
                      <a:pt x="1" y="14177"/>
                    </a:lnTo>
                    <a:lnTo>
                      <a:pt x="1" y="14389"/>
                    </a:lnTo>
                    <a:lnTo>
                      <a:pt x="20" y="14601"/>
                    </a:lnTo>
                    <a:lnTo>
                      <a:pt x="40" y="14814"/>
                    </a:lnTo>
                    <a:lnTo>
                      <a:pt x="78" y="15026"/>
                    </a:lnTo>
                    <a:lnTo>
                      <a:pt x="136" y="15219"/>
                    </a:lnTo>
                    <a:lnTo>
                      <a:pt x="213" y="15392"/>
                    </a:lnTo>
                    <a:lnTo>
                      <a:pt x="310" y="15566"/>
                    </a:lnTo>
                    <a:lnTo>
                      <a:pt x="445" y="15720"/>
                    </a:lnTo>
                    <a:lnTo>
                      <a:pt x="580" y="15855"/>
                    </a:lnTo>
                    <a:lnTo>
                      <a:pt x="753" y="15971"/>
                    </a:lnTo>
                    <a:lnTo>
                      <a:pt x="888" y="16067"/>
                    </a:lnTo>
                    <a:lnTo>
                      <a:pt x="1042" y="16125"/>
                    </a:lnTo>
                    <a:lnTo>
                      <a:pt x="1216" y="16164"/>
                    </a:lnTo>
                    <a:lnTo>
                      <a:pt x="1370" y="16183"/>
                    </a:lnTo>
                    <a:lnTo>
                      <a:pt x="1525" y="16202"/>
                    </a:lnTo>
                    <a:lnTo>
                      <a:pt x="1698" y="16183"/>
                    </a:lnTo>
                    <a:lnTo>
                      <a:pt x="1853" y="16164"/>
                    </a:lnTo>
                    <a:lnTo>
                      <a:pt x="2026" y="16125"/>
                    </a:lnTo>
                    <a:lnTo>
                      <a:pt x="2354" y="16029"/>
                    </a:lnTo>
                    <a:lnTo>
                      <a:pt x="2682" y="15874"/>
                    </a:lnTo>
                    <a:lnTo>
                      <a:pt x="2971" y="15701"/>
                    </a:lnTo>
                    <a:lnTo>
                      <a:pt x="3261" y="15489"/>
                    </a:lnTo>
                    <a:lnTo>
                      <a:pt x="3511" y="15276"/>
                    </a:lnTo>
                    <a:lnTo>
                      <a:pt x="3781" y="15045"/>
                    </a:lnTo>
                    <a:lnTo>
                      <a:pt x="4283" y="14582"/>
                    </a:lnTo>
                    <a:lnTo>
                      <a:pt x="4553" y="14370"/>
                    </a:lnTo>
                    <a:lnTo>
                      <a:pt x="4823" y="14158"/>
                    </a:lnTo>
                    <a:lnTo>
                      <a:pt x="5093" y="13984"/>
                    </a:lnTo>
                    <a:lnTo>
                      <a:pt x="5402" y="13849"/>
                    </a:lnTo>
                    <a:lnTo>
                      <a:pt x="5537" y="14505"/>
                    </a:lnTo>
                    <a:lnTo>
                      <a:pt x="5633" y="14814"/>
                    </a:lnTo>
                    <a:lnTo>
                      <a:pt x="5730" y="15141"/>
                    </a:lnTo>
                    <a:lnTo>
                      <a:pt x="5845" y="15450"/>
                    </a:lnTo>
                    <a:lnTo>
                      <a:pt x="5980" y="15759"/>
                    </a:lnTo>
                    <a:lnTo>
                      <a:pt x="6135" y="16048"/>
                    </a:lnTo>
                    <a:lnTo>
                      <a:pt x="6328" y="16318"/>
                    </a:lnTo>
                    <a:lnTo>
                      <a:pt x="6540" y="16588"/>
                    </a:lnTo>
                    <a:lnTo>
                      <a:pt x="6790" y="16820"/>
                    </a:lnTo>
                    <a:lnTo>
                      <a:pt x="7060" y="17012"/>
                    </a:lnTo>
                    <a:lnTo>
                      <a:pt x="7350" y="17186"/>
                    </a:lnTo>
                    <a:lnTo>
                      <a:pt x="7504" y="17244"/>
                    </a:lnTo>
                    <a:lnTo>
                      <a:pt x="7658" y="17302"/>
                    </a:lnTo>
                    <a:lnTo>
                      <a:pt x="7813" y="17360"/>
                    </a:lnTo>
                    <a:lnTo>
                      <a:pt x="7967" y="17379"/>
                    </a:lnTo>
                    <a:lnTo>
                      <a:pt x="8141" y="17398"/>
                    </a:lnTo>
                    <a:lnTo>
                      <a:pt x="8295" y="17417"/>
                    </a:lnTo>
                    <a:lnTo>
                      <a:pt x="8469" y="17398"/>
                    </a:lnTo>
                    <a:lnTo>
                      <a:pt x="8623" y="17379"/>
                    </a:lnTo>
                    <a:lnTo>
                      <a:pt x="8854" y="17321"/>
                    </a:lnTo>
                    <a:lnTo>
                      <a:pt x="9066" y="17244"/>
                    </a:lnTo>
                    <a:lnTo>
                      <a:pt x="9259" y="17128"/>
                    </a:lnTo>
                    <a:lnTo>
                      <a:pt x="9452" y="17012"/>
                    </a:lnTo>
                    <a:lnTo>
                      <a:pt x="9626" y="16877"/>
                    </a:lnTo>
                    <a:lnTo>
                      <a:pt x="9799" y="16704"/>
                    </a:lnTo>
                    <a:lnTo>
                      <a:pt x="9973" y="16550"/>
                    </a:lnTo>
                    <a:lnTo>
                      <a:pt x="10127" y="16357"/>
                    </a:lnTo>
                    <a:lnTo>
                      <a:pt x="10417" y="15971"/>
                    </a:lnTo>
                    <a:lnTo>
                      <a:pt x="10706" y="15566"/>
                    </a:lnTo>
                    <a:lnTo>
                      <a:pt x="10995" y="15161"/>
                    </a:lnTo>
                    <a:lnTo>
                      <a:pt x="11285" y="14775"/>
                    </a:lnTo>
                    <a:lnTo>
                      <a:pt x="11381" y="14659"/>
                    </a:lnTo>
                    <a:lnTo>
                      <a:pt x="11516" y="14524"/>
                    </a:lnTo>
                    <a:lnTo>
                      <a:pt x="11632" y="14428"/>
                    </a:lnTo>
                    <a:lnTo>
                      <a:pt x="11786" y="14331"/>
                    </a:lnTo>
                    <a:lnTo>
                      <a:pt x="11921" y="14273"/>
                    </a:lnTo>
                    <a:lnTo>
                      <a:pt x="12075" y="14235"/>
                    </a:lnTo>
                    <a:lnTo>
                      <a:pt x="12230" y="14216"/>
                    </a:lnTo>
                    <a:lnTo>
                      <a:pt x="12384" y="14254"/>
                    </a:lnTo>
                    <a:lnTo>
                      <a:pt x="12481" y="14312"/>
                    </a:lnTo>
                    <a:lnTo>
                      <a:pt x="12558" y="14370"/>
                    </a:lnTo>
                    <a:lnTo>
                      <a:pt x="12635" y="14447"/>
                    </a:lnTo>
                    <a:lnTo>
                      <a:pt x="12712" y="14524"/>
                    </a:lnTo>
                    <a:lnTo>
                      <a:pt x="12828" y="14717"/>
                    </a:lnTo>
                    <a:lnTo>
                      <a:pt x="12943" y="14891"/>
                    </a:lnTo>
                    <a:lnTo>
                      <a:pt x="13059" y="15045"/>
                    </a:lnTo>
                    <a:lnTo>
                      <a:pt x="13175" y="15199"/>
                    </a:lnTo>
                    <a:lnTo>
                      <a:pt x="13310" y="15334"/>
                    </a:lnTo>
                    <a:lnTo>
                      <a:pt x="13445" y="15450"/>
                    </a:lnTo>
                    <a:lnTo>
                      <a:pt x="13580" y="15566"/>
                    </a:lnTo>
                    <a:lnTo>
                      <a:pt x="13734" y="15682"/>
                    </a:lnTo>
                    <a:lnTo>
                      <a:pt x="13889" y="15778"/>
                    </a:lnTo>
                    <a:lnTo>
                      <a:pt x="14062" y="15855"/>
                    </a:lnTo>
                    <a:lnTo>
                      <a:pt x="14216" y="15932"/>
                    </a:lnTo>
                    <a:lnTo>
                      <a:pt x="14390" y="16009"/>
                    </a:lnTo>
                    <a:lnTo>
                      <a:pt x="14583" y="16048"/>
                    </a:lnTo>
                    <a:lnTo>
                      <a:pt x="14757" y="16087"/>
                    </a:lnTo>
                    <a:lnTo>
                      <a:pt x="14949" y="16125"/>
                    </a:lnTo>
                    <a:lnTo>
                      <a:pt x="15123" y="16144"/>
                    </a:lnTo>
                    <a:lnTo>
                      <a:pt x="15490" y="16144"/>
                    </a:lnTo>
                    <a:lnTo>
                      <a:pt x="15682" y="16125"/>
                    </a:lnTo>
                    <a:lnTo>
                      <a:pt x="15856" y="16087"/>
                    </a:lnTo>
                    <a:lnTo>
                      <a:pt x="16049" y="16029"/>
                    </a:lnTo>
                    <a:lnTo>
                      <a:pt x="16222" y="15971"/>
                    </a:lnTo>
                    <a:lnTo>
                      <a:pt x="16396" y="15913"/>
                    </a:lnTo>
                    <a:lnTo>
                      <a:pt x="16550" y="15817"/>
                    </a:lnTo>
                    <a:lnTo>
                      <a:pt x="16724" y="15720"/>
                    </a:lnTo>
                    <a:lnTo>
                      <a:pt x="16878" y="15624"/>
                    </a:lnTo>
                    <a:lnTo>
                      <a:pt x="17013" y="15508"/>
                    </a:lnTo>
                    <a:lnTo>
                      <a:pt x="17148" y="15392"/>
                    </a:lnTo>
                    <a:lnTo>
                      <a:pt x="17283" y="15257"/>
                    </a:lnTo>
                    <a:lnTo>
                      <a:pt x="17418" y="15122"/>
                    </a:lnTo>
                    <a:lnTo>
                      <a:pt x="17534" y="14968"/>
                    </a:lnTo>
                    <a:lnTo>
                      <a:pt x="17631" y="14814"/>
                    </a:lnTo>
                    <a:lnTo>
                      <a:pt x="17727" y="14659"/>
                    </a:lnTo>
                    <a:lnTo>
                      <a:pt x="17804" y="14486"/>
                    </a:lnTo>
                    <a:lnTo>
                      <a:pt x="17920" y="14196"/>
                    </a:lnTo>
                    <a:lnTo>
                      <a:pt x="17997" y="13888"/>
                    </a:lnTo>
                    <a:lnTo>
                      <a:pt x="18036" y="13579"/>
                    </a:lnTo>
                    <a:lnTo>
                      <a:pt x="18055" y="13251"/>
                    </a:lnTo>
                    <a:lnTo>
                      <a:pt x="18036" y="12943"/>
                    </a:lnTo>
                    <a:lnTo>
                      <a:pt x="17997" y="12634"/>
                    </a:lnTo>
                    <a:lnTo>
                      <a:pt x="17939" y="12306"/>
                    </a:lnTo>
                    <a:lnTo>
                      <a:pt x="17843" y="11997"/>
                    </a:lnTo>
                    <a:lnTo>
                      <a:pt x="17746" y="11670"/>
                    </a:lnTo>
                    <a:lnTo>
                      <a:pt x="17631" y="11361"/>
                    </a:lnTo>
                    <a:lnTo>
                      <a:pt x="17495" y="11052"/>
                    </a:lnTo>
                    <a:lnTo>
                      <a:pt x="17341" y="10744"/>
                    </a:lnTo>
                    <a:lnTo>
                      <a:pt x="17013" y="10146"/>
                    </a:lnTo>
                    <a:lnTo>
                      <a:pt x="16666" y="9567"/>
                    </a:lnTo>
                    <a:lnTo>
                      <a:pt x="16377" y="9066"/>
                    </a:lnTo>
                    <a:lnTo>
                      <a:pt x="16068" y="8545"/>
                    </a:lnTo>
                    <a:lnTo>
                      <a:pt x="15432" y="7407"/>
                    </a:lnTo>
                    <a:lnTo>
                      <a:pt x="14795" y="6211"/>
                    </a:lnTo>
                    <a:lnTo>
                      <a:pt x="14120" y="5015"/>
                    </a:lnTo>
                    <a:lnTo>
                      <a:pt x="13773" y="4417"/>
                    </a:lnTo>
                    <a:lnTo>
                      <a:pt x="13426" y="3819"/>
                    </a:lnTo>
                    <a:lnTo>
                      <a:pt x="13059" y="3240"/>
                    </a:lnTo>
                    <a:lnTo>
                      <a:pt x="12693" y="2700"/>
                    </a:lnTo>
                    <a:lnTo>
                      <a:pt x="12326" y="2180"/>
                    </a:lnTo>
                    <a:lnTo>
                      <a:pt x="11940" y="1678"/>
                    </a:lnTo>
                    <a:lnTo>
                      <a:pt x="11555" y="1234"/>
                    </a:lnTo>
                    <a:lnTo>
                      <a:pt x="11169" y="810"/>
                    </a:lnTo>
                    <a:lnTo>
                      <a:pt x="10995" y="675"/>
                    </a:lnTo>
                    <a:lnTo>
                      <a:pt x="10841" y="540"/>
                    </a:lnTo>
                    <a:lnTo>
                      <a:pt x="10687" y="424"/>
                    </a:lnTo>
                    <a:lnTo>
                      <a:pt x="10513" y="328"/>
                    </a:lnTo>
                    <a:lnTo>
                      <a:pt x="10359" y="231"/>
                    </a:lnTo>
                    <a:lnTo>
                      <a:pt x="10204" y="154"/>
                    </a:lnTo>
                    <a:lnTo>
                      <a:pt x="10050" y="96"/>
                    </a:lnTo>
                    <a:lnTo>
                      <a:pt x="9896" y="58"/>
                    </a:lnTo>
                    <a:lnTo>
                      <a:pt x="9722" y="19"/>
                    </a:lnTo>
                    <a:lnTo>
                      <a:pt x="9568" y="0"/>
                    </a:lnTo>
                    <a:close/>
                  </a:path>
                </a:pathLst>
              </a:custGeom>
              <a:gradFill>
                <a:gsLst>
                  <a:gs pos="0">
                    <a:srgbClr val="8CC396"/>
                  </a:gs>
                  <a:gs pos="100000">
                    <a:srgbClr val="4D7F56"/>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4"/>
              <p:cNvSpPr/>
              <p:nvPr/>
            </p:nvSpPr>
            <p:spPr>
              <a:xfrm>
                <a:off x="-1152200" y="409625"/>
                <a:ext cx="459075" cy="173625"/>
              </a:xfrm>
              <a:custGeom>
                <a:avLst/>
                <a:gdLst/>
                <a:ahLst/>
                <a:cxnLst/>
                <a:rect l="l" t="t" r="r" b="b"/>
                <a:pathLst>
                  <a:path w="18363" h="6945" extrusionOk="0">
                    <a:moveTo>
                      <a:pt x="10165" y="1"/>
                    </a:moveTo>
                    <a:lnTo>
                      <a:pt x="9972" y="39"/>
                    </a:lnTo>
                    <a:lnTo>
                      <a:pt x="9799" y="97"/>
                    </a:lnTo>
                    <a:lnTo>
                      <a:pt x="9625" y="174"/>
                    </a:lnTo>
                    <a:lnTo>
                      <a:pt x="9297" y="329"/>
                    </a:lnTo>
                    <a:lnTo>
                      <a:pt x="8989" y="502"/>
                    </a:lnTo>
                    <a:lnTo>
                      <a:pt x="8391" y="869"/>
                    </a:lnTo>
                    <a:lnTo>
                      <a:pt x="7870" y="1177"/>
                    </a:lnTo>
                    <a:lnTo>
                      <a:pt x="7619" y="1332"/>
                    </a:lnTo>
                    <a:lnTo>
                      <a:pt x="7349" y="1467"/>
                    </a:lnTo>
                    <a:lnTo>
                      <a:pt x="7098" y="1582"/>
                    </a:lnTo>
                    <a:lnTo>
                      <a:pt x="6828" y="1659"/>
                    </a:lnTo>
                    <a:lnTo>
                      <a:pt x="6558" y="1717"/>
                    </a:lnTo>
                    <a:lnTo>
                      <a:pt x="6269" y="1756"/>
                    </a:lnTo>
                    <a:lnTo>
                      <a:pt x="6018" y="1756"/>
                    </a:lnTo>
                    <a:lnTo>
                      <a:pt x="5768" y="1717"/>
                    </a:lnTo>
                    <a:lnTo>
                      <a:pt x="5517" y="1659"/>
                    </a:lnTo>
                    <a:lnTo>
                      <a:pt x="5266" y="1602"/>
                    </a:lnTo>
                    <a:lnTo>
                      <a:pt x="5015" y="1505"/>
                    </a:lnTo>
                    <a:lnTo>
                      <a:pt x="4765" y="1409"/>
                    </a:lnTo>
                    <a:lnTo>
                      <a:pt x="4263" y="1216"/>
                    </a:lnTo>
                    <a:lnTo>
                      <a:pt x="3665" y="965"/>
                    </a:lnTo>
                    <a:lnTo>
                      <a:pt x="3357" y="849"/>
                    </a:lnTo>
                    <a:lnTo>
                      <a:pt x="3067" y="753"/>
                    </a:lnTo>
                    <a:lnTo>
                      <a:pt x="2739" y="695"/>
                    </a:lnTo>
                    <a:lnTo>
                      <a:pt x="2431" y="656"/>
                    </a:lnTo>
                    <a:lnTo>
                      <a:pt x="2122" y="656"/>
                    </a:lnTo>
                    <a:lnTo>
                      <a:pt x="1948" y="695"/>
                    </a:lnTo>
                    <a:lnTo>
                      <a:pt x="1794" y="714"/>
                    </a:lnTo>
                    <a:lnTo>
                      <a:pt x="1563" y="791"/>
                    </a:lnTo>
                    <a:lnTo>
                      <a:pt x="1351" y="907"/>
                    </a:lnTo>
                    <a:lnTo>
                      <a:pt x="1138" y="1042"/>
                    </a:lnTo>
                    <a:lnTo>
                      <a:pt x="945" y="1216"/>
                    </a:lnTo>
                    <a:lnTo>
                      <a:pt x="753" y="1428"/>
                    </a:lnTo>
                    <a:lnTo>
                      <a:pt x="579" y="1659"/>
                    </a:lnTo>
                    <a:lnTo>
                      <a:pt x="425" y="1930"/>
                    </a:lnTo>
                    <a:lnTo>
                      <a:pt x="290" y="2219"/>
                    </a:lnTo>
                    <a:lnTo>
                      <a:pt x="213" y="2431"/>
                    </a:lnTo>
                    <a:lnTo>
                      <a:pt x="135" y="2643"/>
                    </a:lnTo>
                    <a:lnTo>
                      <a:pt x="77" y="2875"/>
                    </a:lnTo>
                    <a:lnTo>
                      <a:pt x="39" y="3106"/>
                    </a:lnTo>
                    <a:lnTo>
                      <a:pt x="0" y="3338"/>
                    </a:lnTo>
                    <a:lnTo>
                      <a:pt x="0" y="3569"/>
                    </a:lnTo>
                    <a:lnTo>
                      <a:pt x="0" y="3820"/>
                    </a:lnTo>
                    <a:lnTo>
                      <a:pt x="20" y="4032"/>
                    </a:lnTo>
                    <a:lnTo>
                      <a:pt x="58" y="4263"/>
                    </a:lnTo>
                    <a:lnTo>
                      <a:pt x="97" y="4476"/>
                    </a:lnTo>
                    <a:lnTo>
                      <a:pt x="174" y="4688"/>
                    </a:lnTo>
                    <a:lnTo>
                      <a:pt x="270" y="4881"/>
                    </a:lnTo>
                    <a:lnTo>
                      <a:pt x="386" y="5054"/>
                    </a:lnTo>
                    <a:lnTo>
                      <a:pt x="521" y="5209"/>
                    </a:lnTo>
                    <a:lnTo>
                      <a:pt x="675" y="5363"/>
                    </a:lnTo>
                    <a:lnTo>
                      <a:pt x="849" y="5498"/>
                    </a:lnTo>
                    <a:lnTo>
                      <a:pt x="1003" y="5575"/>
                    </a:lnTo>
                    <a:lnTo>
                      <a:pt x="1177" y="5652"/>
                    </a:lnTo>
                    <a:lnTo>
                      <a:pt x="1351" y="5691"/>
                    </a:lnTo>
                    <a:lnTo>
                      <a:pt x="1524" y="5729"/>
                    </a:lnTo>
                    <a:lnTo>
                      <a:pt x="1871" y="5729"/>
                    </a:lnTo>
                    <a:lnTo>
                      <a:pt x="2045" y="5710"/>
                    </a:lnTo>
                    <a:lnTo>
                      <a:pt x="2238" y="5671"/>
                    </a:lnTo>
                    <a:lnTo>
                      <a:pt x="2411" y="5614"/>
                    </a:lnTo>
                    <a:lnTo>
                      <a:pt x="2585" y="5556"/>
                    </a:lnTo>
                    <a:lnTo>
                      <a:pt x="2913" y="5401"/>
                    </a:lnTo>
                    <a:lnTo>
                      <a:pt x="3221" y="5209"/>
                    </a:lnTo>
                    <a:lnTo>
                      <a:pt x="3511" y="4996"/>
                    </a:lnTo>
                    <a:lnTo>
                      <a:pt x="3858" y="4726"/>
                    </a:lnTo>
                    <a:lnTo>
                      <a:pt x="4167" y="4437"/>
                    </a:lnTo>
                    <a:lnTo>
                      <a:pt x="4475" y="4148"/>
                    </a:lnTo>
                    <a:lnTo>
                      <a:pt x="4803" y="3878"/>
                    </a:lnTo>
                    <a:lnTo>
                      <a:pt x="5131" y="3627"/>
                    </a:lnTo>
                    <a:lnTo>
                      <a:pt x="5305" y="3530"/>
                    </a:lnTo>
                    <a:lnTo>
                      <a:pt x="5478" y="3434"/>
                    </a:lnTo>
                    <a:lnTo>
                      <a:pt x="5613" y="4051"/>
                    </a:lnTo>
                    <a:lnTo>
                      <a:pt x="5690" y="4360"/>
                    </a:lnTo>
                    <a:lnTo>
                      <a:pt x="5806" y="4668"/>
                    </a:lnTo>
                    <a:lnTo>
                      <a:pt x="5922" y="4958"/>
                    </a:lnTo>
                    <a:lnTo>
                      <a:pt x="6057" y="5247"/>
                    </a:lnTo>
                    <a:lnTo>
                      <a:pt x="6211" y="5536"/>
                    </a:lnTo>
                    <a:lnTo>
                      <a:pt x="6385" y="5806"/>
                    </a:lnTo>
                    <a:lnTo>
                      <a:pt x="6597" y="6057"/>
                    </a:lnTo>
                    <a:lnTo>
                      <a:pt x="6828" y="6289"/>
                    </a:lnTo>
                    <a:lnTo>
                      <a:pt x="7079" y="6482"/>
                    </a:lnTo>
                    <a:lnTo>
                      <a:pt x="7330" y="6636"/>
                    </a:lnTo>
                    <a:lnTo>
                      <a:pt x="7600" y="6771"/>
                    </a:lnTo>
                    <a:lnTo>
                      <a:pt x="7889" y="6867"/>
                    </a:lnTo>
                    <a:lnTo>
                      <a:pt x="8179" y="6925"/>
                    </a:lnTo>
                    <a:lnTo>
                      <a:pt x="8449" y="6945"/>
                    </a:lnTo>
                    <a:lnTo>
                      <a:pt x="8642" y="6945"/>
                    </a:lnTo>
                    <a:lnTo>
                      <a:pt x="8815" y="6906"/>
                    </a:lnTo>
                    <a:lnTo>
                      <a:pt x="9008" y="6867"/>
                    </a:lnTo>
                    <a:lnTo>
                      <a:pt x="9182" y="6809"/>
                    </a:lnTo>
                    <a:lnTo>
                      <a:pt x="9355" y="6732"/>
                    </a:lnTo>
                    <a:lnTo>
                      <a:pt x="9510" y="6655"/>
                    </a:lnTo>
                    <a:lnTo>
                      <a:pt x="9664" y="6559"/>
                    </a:lnTo>
                    <a:lnTo>
                      <a:pt x="9799" y="6443"/>
                    </a:lnTo>
                    <a:lnTo>
                      <a:pt x="10088" y="6212"/>
                    </a:lnTo>
                    <a:lnTo>
                      <a:pt x="10339" y="5922"/>
                    </a:lnTo>
                    <a:lnTo>
                      <a:pt x="10570" y="5633"/>
                    </a:lnTo>
                    <a:lnTo>
                      <a:pt x="11014" y="5016"/>
                    </a:lnTo>
                    <a:lnTo>
                      <a:pt x="11284" y="4630"/>
                    </a:lnTo>
                    <a:lnTo>
                      <a:pt x="11573" y="4263"/>
                    </a:lnTo>
                    <a:lnTo>
                      <a:pt x="11708" y="4109"/>
                    </a:lnTo>
                    <a:lnTo>
                      <a:pt x="11805" y="3993"/>
                    </a:lnTo>
                    <a:lnTo>
                      <a:pt x="11921" y="3916"/>
                    </a:lnTo>
                    <a:lnTo>
                      <a:pt x="12056" y="3839"/>
                    </a:lnTo>
                    <a:lnTo>
                      <a:pt x="12210" y="3781"/>
                    </a:lnTo>
                    <a:lnTo>
                      <a:pt x="12345" y="3762"/>
                    </a:lnTo>
                    <a:lnTo>
                      <a:pt x="12422" y="3762"/>
                    </a:lnTo>
                    <a:lnTo>
                      <a:pt x="12499" y="3781"/>
                    </a:lnTo>
                    <a:lnTo>
                      <a:pt x="12615" y="3858"/>
                    </a:lnTo>
                    <a:lnTo>
                      <a:pt x="12731" y="3974"/>
                    </a:lnTo>
                    <a:lnTo>
                      <a:pt x="12827" y="4109"/>
                    </a:lnTo>
                    <a:lnTo>
                      <a:pt x="12924" y="4244"/>
                    </a:lnTo>
                    <a:lnTo>
                      <a:pt x="13001" y="4360"/>
                    </a:lnTo>
                    <a:lnTo>
                      <a:pt x="13116" y="4533"/>
                    </a:lnTo>
                    <a:lnTo>
                      <a:pt x="13232" y="4668"/>
                    </a:lnTo>
                    <a:lnTo>
                      <a:pt x="13367" y="4823"/>
                    </a:lnTo>
                    <a:lnTo>
                      <a:pt x="13521" y="4958"/>
                    </a:lnTo>
                    <a:lnTo>
                      <a:pt x="13676" y="5074"/>
                    </a:lnTo>
                    <a:lnTo>
                      <a:pt x="13830" y="5189"/>
                    </a:lnTo>
                    <a:lnTo>
                      <a:pt x="13984" y="5286"/>
                    </a:lnTo>
                    <a:lnTo>
                      <a:pt x="14158" y="5382"/>
                    </a:lnTo>
                    <a:lnTo>
                      <a:pt x="14351" y="5459"/>
                    </a:lnTo>
                    <a:lnTo>
                      <a:pt x="14524" y="5517"/>
                    </a:lnTo>
                    <a:lnTo>
                      <a:pt x="14717" y="5575"/>
                    </a:lnTo>
                    <a:lnTo>
                      <a:pt x="14910" y="5633"/>
                    </a:lnTo>
                    <a:lnTo>
                      <a:pt x="15103" y="5652"/>
                    </a:lnTo>
                    <a:lnTo>
                      <a:pt x="15296" y="5671"/>
                    </a:lnTo>
                    <a:lnTo>
                      <a:pt x="15489" y="5691"/>
                    </a:lnTo>
                    <a:lnTo>
                      <a:pt x="15682" y="5671"/>
                    </a:lnTo>
                    <a:lnTo>
                      <a:pt x="15971" y="5633"/>
                    </a:lnTo>
                    <a:lnTo>
                      <a:pt x="16299" y="5536"/>
                    </a:lnTo>
                    <a:lnTo>
                      <a:pt x="16646" y="5401"/>
                    </a:lnTo>
                    <a:lnTo>
                      <a:pt x="16974" y="5228"/>
                    </a:lnTo>
                    <a:lnTo>
                      <a:pt x="17302" y="5016"/>
                    </a:lnTo>
                    <a:lnTo>
                      <a:pt x="17611" y="4784"/>
                    </a:lnTo>
                    <a:lnTo>
                      <a:pt x="17746" y="4649"/>
                    </a:lnTo>
                    <a:lnTo>
                      <a:pt x="17881" y="4514"/>
                    </a:lnTo>
                    <a:lnTo>
                      <a:pt x="17996" y="4379"/>
                    </a:lnTo>
                    <a:lnTo>
                      <a:pt x="18093" y="4225"/>
                    </a:lnTo>
                    <a:lnTo>
                      <a:pt x="18189" y="4071"/>
                    </a:lnTo>
                    <a:lnTo>
                      <a:pt x="18266" y="3916"/>
                    </a:lnTo>
                    <a:lnTo>
                      <a:pt x="18324" y="3762"/>
                    </a:lnTo>
                    <a:lnTo>
                      <a:pt x="18363" y="3608"/>
                    </a:lnTo>
                    <a:lnTo>
                      <a:pt x="18363" y="3453"/>
                    </a:lnTo>
                    <a:lnTo>
                      <a:pt x="18363" y="3280"/>
                    </a:lnTo>
                    <a:lnTo>
                      <a:pt x="18344" y="3125"/>
                    </a:lnTo>
                    <a:lnTo>
                      <a:pt x="18305" y="2990"/>
                    </a:lnTo>
                    <a:lnTo>
                      <a:pt x="18209" y="2759"/>
                    </a:lnTo>
                    <a:lnTo>
                      <a:pt x="18074" y="2566"/>
                    </a:lnTo>
                    <a:lnTo>
                      <a:pt x="17939" y="2373"/>
                    </a:lnTo>
                    <a:lnTo>
                      <a:pt x="17765" y="2219"/>
                    </a:lnTo>
                    <a:lnTo>
                      <a:pt x="17591" y="2084"/>
                    </a:lnTo>
                    <a:lnTo>
                      <a:pt x="17418" y="1968"/>
                    </a:lnTo>
                    <a:lnTo>
                      <a:pt x="17225" y="1852"/>
                    </a:lnTo>
                    <a:lnTo>
                      <a:pt x="17051" y="1775"/>
                    </a:lnTo>
                    <a:lnTo>
                      <a:pt x="16743" y="1640"/>
                    </a:lnTo>
                    <a:lnTo>
                      <a:pt x="16415" y="1524"/>
                    </a:lnTo>
                    <a:lnTo>
                      <a:pt x="16087" y="1447"/>
                    </a:lnTo>
                    <a:lnTo>
                      <a:pt x="15759" y="1370"/>
                    </a:lnTo>
                    <a:lnTo>
                      <a:pt x="15084" y="1254"/>
                    </a:lnTo>
                    <a:lnTo>
                      <a:pt x="14428" y="1177"/>
                    </a:lnTo>
                    <a:lnTo>
                      <a:pt x="13734" y="1100"/>
                    </a:lnTo>
                    <a:lnTo>
                      <a:pt x="13386" y="1042"/>
                    </a:lnTo>
                    <a:lnTo>
                      <a:pt x="13039" y="984"/>
                    </a:lnTo>
                    <a:lnTo>
                      <a:pt x="12692" y="907"/>
                    </a:lnTo>
                    <a:lnTo>
                      <a:pt x="12364" y="811"/>
                    </a:lnTo>
                    <a:lnTo>
                      <a:pt x="12036" y="676"/>
                    </a:lnTo>
                    <a:lnTo>
                      <a:pt x="11728" y="541"/>
                    </a:lnTo>
                    <a:lnTo>
                      <a:pt x="11458" y="386"/>
                    </a:lnTo>
                    <a:lnTo>
                      <a:pt x="11207" y="251"/>
                    </a:lnTo>
                    <a:lnTo>
                      <a:pt x="10956" y="116"/>
                    </a:lnTo>
                    <a:lnTo>
                      <a:pt x="10821" y="78"/>
                    </a:lnTo>
                    <a:lnTo>
                      <a:pt x="10667" y="39"/>
                    </a:lnTo>
                    <a:lnTo>
                      <a:pt x="10532" y="1"/>
                    </a:lnTo>
                    <a:close/>
                  </a:path>
                </a:pathLst>
              </a:custGeom>
              <a:gradFill>
                <a:gsLst>
                  <a:gs pos="0">
                    <a:schemeClr val="lt1"/>
                  </a:gs>
                  <a:gs pos="100000">
                    <a:srgbClr val="B6C9DB"/>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281" name="Google Shape;281;p4"/>
          <p:cNvPicPr preferRelativeResize="0"/>
          <p:nvPr/>
        </p:nvPicPr>
        <p:blipFill>
          <a:blip r:embed="rId5">
            <a:alphaModFix/>
          </a:blip>
          <a:stretch>
            <a:fillRect/>
          </a:stretch>
        </p:blipFill>
        <p:spPr>
          <a:xfrm>
            <a:off x="-201024" y="2989850"/>
            <a:ext cx="1179650" cy="2146600"/>
          </a:xfrm>
          <a:prstGeom prst="rect">
            <a:avLst/>
          </a:prstGeom>
          <a:noFill/>
          <a:ln>
            <a:noFill/>
          </a:ln>
        </p:spPr>
      </p:pic>
      <p:grpSp>
        <p:nvGrpSpPr>
          <p:cNvPr id="282" name="Google Shape;282;p4"/>
          <p:cNvGrpSpPr/>
          <p:nvPr/>
        </p:nvGrpSpPr>
        <p:grpSpPr>
          <a:xfrm>
            <a:off x="8021045" y="4321503"/>
            <a:ext cx="292707" cy="518367"/>
            <a:chOff x="11698550" y="1830825"/>
            <a:chExt cx="810150" cy="1435124"/>
          </a:xfrm>
        </p:grpSpPr>
        <p:pic>
          <p:nvPicPr>
            <p:cNvPr id="283" name="Google Shape;283;p4"/>
            <p:cNvPicPr preferRelativeResize="0"/>
            <p:nvPr/>
          </p:nvPicPr>
          <p:blipFill>
            <a:blip r:embed="rId4">
              <a:alphaModFix amt="45000"/>
            </a:blip>
            <a:stretch>
              <a:fillRect/>
            </a:stretch>
          </p:blipFill>
          <p:spPr>
            <a:xfrm>
              <a:off x="11846088" y="3150614"/>
              <a:ext cx="549414" cy="115335"/>
            </a:xfrm>
            <a:prstGeom prst="rect">
              <a:avLst/>
            </a:prstGeom>
            <a:noFill/>
            <a:ln>
              <a:noFill/>
            </a:ln>
          </p:spPr>
        </p:pic>
        <p:grpSp>
          <p:nvGrpSpPr>
            <p:cNvPr id="284" name="Google Shape;284;p4"/>
            <p:cNvGrpSpPr/>
            <p:nvPr/>
          </p:nvGrpSpPr>
          <p:grpSpPr>
            <a:xfrm>
              <a:off x="11698550" y="1830825"/>
              <a:ext cx="810150" cy="1371900"/>
              <a:chOff x="-1333525" y="144425"/>
              <a:chExt cx="810150" cy="1371900"/>
            </a:xfrm>
          </p:grpSpPr>
          <p:sp>
            <p:nvSpPr>
              <p:cNvPr id="285" name="Google Shape;285;p4"/>
              <p:cNvSpPr/>
              <p:nvPr/>
            </p:nvSpPr>
            <p:spPr>
              <a:xfrm>
                <a:off x="-976200" y="1080375"/>
                <a:ext cx="118175" cy="435950"/>
              </a:xfrm>
              <a:custGeom>
                <a:avLst/>
                <a:gdLst/>
                <a:ahLst/>
                <a:cxnLst/>
                <a:rect l="l" t="t" r="r" b="b"/>
                <a:pathLst>
                  <a:path w="4727" h="17438" extrusionOk="0">
                    <a:moveTo>
                      <a:pt x="541" y="1"/>
                    </a:moveTo>
                    <a:lnTo>
                      <a:pt x="425" y="20"/>
                    </a:lnTo>
                    <a:lnTo>
                      <a:pt x="328" y="59"/>
                    </a:lnTo>
                    <a:lnTo>
                      <a:pt x="251" y="97"/>
                    </a:lnTo>
                    <a:lnTo>
                      <a:pt x="155" y="175"/>
                    </a:lnTo>
                    <a:lnTo>
                      <a:pt x="97" y="252"/>
                    </a:lnTo>
                    <a:lnTo>
                      <a:pt x="58" y="329"/>
                    </a:lnTo>
                    <a:lnTo>
                      <a:pt x="20" y="445"/>
                    </a:lnTo>
                    <a:lnTo>
                      <a:pt x="1" y="541"/>
                    </a:lnTo>
                    <a:lnTo>
                      <a:pt x="1" y="16917"/>
                    </a:lnTo>
                    <a:lnTo>
                      <a:pt x="20" y="17013"/>
                    </a:lnTo>
                    <a:lnTo>
                      <a:pt x="58" y="17129"/>
                    </a:lnTo>
                    <a:lnTo>
                      <a:pt x="97" y="17206"/>
                    </a:lnTo>
                    <a:lnTo>
                      <a:pt x="155" y="17283"/>
                    </a:lnTo>
                    <a:lnTo>
                      <a:pt x="251" y="17361"/>
                    </a:lnTo>
                    <a:lnTo>
                      <a:pt x="328" y="17399"/>
                    </a:lnTo>
                    <a:lnTo>
                      <a:pt x="425" y="17438"/>
                    </a:lnTo>
                    <a:lnTo>
                      <a:pt x="4302" y="17438"/>
                    </a:lnTo>
                    <a:lnTo>
                      <a:pt x="4398" y="17399"/>
                    </a:lnTo>
                    <a:lnTo>
                      <a:pt x="4495" y="17361"/>
                    </a:lnTo>
                    <a:lnTo>
                      <a:pt x="4572" y="17283"/>
                    </a:lnTo>
                    <a:lnTo>
                      <a:pt x="4630" y="17206"/>
                    </a:lnTo>
                    <a:lnTo>
                      <a:pt x="4688" y="17129"/>
                    </a:lnTo>
                    <a:lnTo>
                      <a:pt x="4726" y="17013"/>
                    </a:lnTo>
                    <a:lnTo>
                      <a:pt x="4726" y="16917"/>
                    </a:lnTo>
                    <a:lnTo>
                      <a:pt x="4726" y="541"/>
                    </a:lnTo>
                    <a:lnTo>
                      <a:pt x="4726" y="445"/>
                    </a:lnTo>
                    <a:lnTo>
                      <a:pt x="4688" y="329"/>
                    </a:lnTo>
                    <a:lnTo>
                      <a:pt x="4630" y="252"/>
                    </a:lnTo>
                    <a:lnTo>
                      <a:pt x="4572" y="175"/>
                    </a:lnTo>
                    <a:lnTo>
                      <a:pt x="4495" y="97"/>
                    </a:lnTo>
                    <a:lnTo>
                      <a:pt x="4398" y="59"/>
                    </a:lnTo>
                    <a:lnTo>
                      <a:pt x="4302" y="20"/>
                    </a:lnTo>
                    <a:lnTo>
                      <a:pt x="4186" y="1"/>
                    </a:lnTo>
                    <a:close/>
                  </a:path>
                </a:pathLst>
              </a:custGeom>
              <a:gradFill>
                <a:gsLst>
                  <a:gs pos="0">
                    <a:srgbClr val="C27F69"/>
                  </a:gs>
                  <a:gs pos="100000">
                    <a:srgbClr val="724536"/>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4"/>
              <p:cNvSpPr/>
              <p:nvPr/>
            </p:nvSpPr>
            <p:spPr>
              <a:xfrm>
                <a:off x="-1331100" y="577925"/>
                <a:ext cx="807725" cy="717075"/>
              </a:xfrm>
              <a:custGeom>
                <a:avLst/>
                <a:gdLst/>
                <a:ahLst/>
                <a:cxnLst/>
                <a:rect l="l" t="t" r="r" b="b"/>
                <a:pathLst>
                  <a:path w="32309" h="28683" extrusionOk="0">
                    <a:moveTo>
                      <a:pt x="16993" y="0"/>
                    </a:moveTo>
                    <a:lnTo>
                      <a:pt x="16723" y="20"/>
                    </a:lnTo>
                    <a:lnTo>
                      <a:pt x="16453" y="39"/>
                    </a:lnTo>
                    <a:lnTo>
                      <a:pt x="16183" y="97"/>
                    </a:lnTo>
                    <a:lnTo>
                      <a:pt x="15913" y="155"/>
                    </a:lnTo>
                    <a:lnTo>
                      <a:pt x="15643" y="232"/>
                    </a:lnTo>
                    <a:lnTo>
                      <a:pt x="15373" y="328"/>
                    </a:lnTo>
                    <a:lnTo>
                      <a:pt x="15122" y="444"/>
                    </a:lnTo>
                    <a:lnTo>
                      <a:pt x="14852" y="579"/>
                    </a:lnTo>
                    <a:lnTo>
                      <a:pt x="14582" y="714"/>
                    </a:lnTo>
                    <a:lnTo>
                      <a:pt x="14062" y="1042"/>
                    </a:lnTo>
                    <a:lnTo>
                      <a:pt x="13541" y="1408"/>
                    </a:lnTo>
                    <a:lnTo>
                      <a:pt x="13039" y="1833"/>
                    </a:lnTo>
                    <a:lnTo>
                      <a:pt x="12519" y="2276"/>
                    </a:lnTo>
                    <a:lnTo>
                      <a:pt x="12017" y="2739"/>
                    </a:lnTo>
                    <a:lnTo>
                      <a:pt x="11516" y="3241"/>
                    </a:lnTo>
                    <a:lnTo>
                      <a:pt x="10975" y="3819"/>
                    </a:lnTo>
                    <a:lnTo>
                      <a:pt x="10435" y="4398"/>
                    </a:lnTo>
                    <a:lnTo>
                      <a:pt x="9915" y="5015"/>
                    </a:lnTo>
                    <a:lnTo>
                      <a:pt x="9413" y="5613"/>
                    </a:lnTo>
                    <a:lnTo>
                      <a:pt x="8931" y="6250"/>
                    </a:lnTo>
                    <a:lnTo>
                      <a:pt x="8449" y="6886"/>
                    </a:lnTo>
                    <a:lnTo>
                      <a:pt x="7986" y="7542"/>
                    </a:lnTo>
                    <a:lnTo>
                      <a:pt x="7542" y="8198"/>
                    </a:lnTo>
                    <a:lnTo>
                      <a:pt x="7118" y="8873"/>
                    </a:lnTo>
                    <a:lnTo>
                      <a:pt x="6693" y="9548"/>
                    </a:lnTo>
                    <a:lnTo>
                      <a:pt x="6288" y="10223"/>
                    </a:lnTo>
                    <a:lnTo>
                      <a:pt x="5883" y="10918"/>
                    </a:lnTo>
                    <a:lnTo>
                      <a:pt x="5498" y="11631"/>
                    </a:lnTo>
                    <a:lnTo>
                      <a:pt x="5131" y="12326"/>
                    </a:lnTo>
                    <a:lnTo>
                      <a:pt x="4417" y="13753"/>
                    </a:lnTo>
                    <a:lnTo>
                      <a:pt x="3916" y="14775"/>
                    </a:lnTo>
                    <a:lnTo>
                      <a:pt x="3376" y="15798"/>
                    </a:lnTo>
                    <a:lnTo>
                      <a:pt x="2836" y="16801"/>
                    </a:lnTo>
                    <a:lnTo>
                      <a:pt x="2315" y="17842"/>
                    </a:lnTo>
                    <a:lnTo>
                      <a:pt x="1813" y="18864"/>
                    </a:lnTo>
                    <a:lnTo>
                      <a:pt x="1331" y="19906"/>
                    </a:lnTo>
                    <a:lnTo>
                      <a:pt x="1119" y="20446"/>
                    </a:lnTo>
                    <a:lnTo>
                      <a:pt x="907" y="20986"/>
                    </a:lnTo>
                    <a:lnTo>
                      <a:pt x="714" y="21507"/>
                    </a:lnTo>
                    <a:lnTo>
                      <a:pt x="540" y="22066"/>
                    </a:lnTo>
                    <a:lnTo>
                      <a:pt x="367" y="22645"/>
                    </a:lnTo>
                    <a:lnTo>
                      <a:pt x="213" y="23243"/>
                    </a:lnTo>
                    <a:lnTo>
                      <a:pt x="135" y="23609"/>
                    </a:lnTo>
                    <a:lnTo>
                      <a:pt x="77" y="23995"/>
                    </a:lnTo>
                    <a:lnTo>
                      <a:pt x="20" y="24400"/>
                    </a:lnTo>
                    <a:lnTo>
                      <a:pt x="0" y="24786"/>
                    </a:lnTo>
                    <a:lnTo>
                      <a:pt x="0" y="25172"/>
                    </a:lnTo>
                    <a:lnTo>
                      <a:pt x="20" y="25558"/>
                    </a:lnTo>
                    <a:lnTo>
                      <a:pt x="97" y="25924"/>
                    </a:lnTo>
                    <a:lnTo>
                      <a:pt x="193" y="26310"/>
                    </a:lnTo>
                    <a:lnTo>
                      <a:pt x="270" y="26483"/>
                    </a:lnTo>
                    <a:lnTo>
                      <a:pt x="367" y="26657"/>
                    </a:lnTo>
                    <a:lnTo>
                      <a:pt x="463" y="26831"/>
                    </a:lnTo>
                    <a:lnTo>
                      <a:pt x="579" y="27004"/>
                    </a:lnTo>
                    <a:lnTo>
                      <a:pt x="695" y="27159"/>
                    </a:lnTo>
                    <a:lnTo>
                      <a:pt x="830" y="27294"/>
                    </a:lnTo>
                    <a:lnTo>
                      <a:pt x="965" y="27429"/>
                    </a:lnTo>
                    <a:lnTo>
                      <a:pt x="1119" y="27544"/>
                    </a:lnTo>
                    <a:lnTo>
                      <a:pt x="1273" y="27660"/>
                    </a:lnTo>
                    <a:lnTo>
                      <a:pt x="1447" y="27756"/>
                    </a:lnTo>
                    <a:lnTo>
                      <a:pt x="1621" y="27834"/>
                    </a:lnTo>
                    <a:lnTo>
                      <a:pt x="1794" y="27911"/>
                    </a:lnTo>
                    <a:lnTo>
                      <a:pt x="1987" y="27949"/>
                    </a:lnTo>
                    <a:lnTo>
                      <a:pt x="2161" y="27969"/>
                    </a:lnTo>
                    <a:lnTo>
                      <a:pt x="2354" y="27988"/>
                    </a:lnTo>
                    <a:lnTo>
                      <a:pt x="2546" y="27969"/>
                    </a:lnTo>
                    <a:lnTo>
                      <a:pt x="2836" y="27911"/>
                    </a:lnTo>
                    <a:lnTo>
                      <a:pt x="3106" y="27814"/>
                    </a:lnTo>
                    <a:lnTo>
                      <a:pt x="3357" y="27679"/>
                    </a:lnTo>
                    <a:lnTo>
                      <a:pt x="3607" y="27525"/>
                    </a:lnTo>
                    <a:lnTo>
                      <a:pt x="3839" y="27332"/>
                    </a:lnTo>
                    <a:lnTo>
                      <a:pt x="4070" y="27139"/>
                    </a:lnTo>
                    <a:lnTo>
                      <a:pt x="4514" y="26715"/>
                    </a:lnTo>
                    <a:lnTo>
                      <a:pt x="4957" y="26310"/>
                    </a:lnTo>
                    <a:lnTo>
                      <a:pt x="5189" y="26117"/>
                    </a:lnTo>
                    <a:lnTo>
                      <a:pt x="5440" y="25943"/>
                    </a:lnTo>
                    <a:lnTo>
                      <a:pt x="5671" y="25808"/>
                    </a:lnTo>
                    <a:lnTo>
                      <a:pt x="5941" y="25693"/>
                    </a:lnTo>
                    <a:lnTo>
                      <a:pt x="6211" y="25615"/>
                    </a:lnTo>
                    <a:lnTo>
                      <a:pt x="6346" y="25596"/>
                    </a:lnTo>
                    <a:lnTo>
                      <a:pt x="6501" y="25577"/>
                    </a:lnTo>
                    <a:lnTo>
                      <a:pt x="6771" y="25596"/>
                    </a:lnTo>
                    <a:lnTo>
                      <a:pt x="7041" y="25635"/>
                    </a:lnTo>
                    <a:lnTo>
                      <a:pt x="7291" y="25731"/>
                    </a:lnTo>
                    <a:lnTo>
                      <a:pt x="7523" y="25847"/>
                    </a:lnTo>
                    <a:lnTo>
                      <a:pt x="7754" y="25982"/>
                    </a:lnTo>
                    <a:lnTo>
                      <a:pt x="7966" y="26156"/>
                    </a:lnTo>
                    <a:lnTo>
                      <a:pt x="8159" y="26329"/>
                    </a:lnTo>
                    <a:lnTo>
                      <a:pt x="8352" y="26541"/>
                    </a:lnTo>
                    <a:lnTo>
                      <a:pt x="8738" y="26966"/>
                    </a:lnTo>
                    <a:lnTo>
                      <a:pt x="9104" y="27390"/>
                    </a:lnTo>
                    <a:lnTo>
                      <a:pt x="9278" y="27602"/>
                    </a:lnTo>
                    <a:lnTo>
                      <a:pt x="9471" y="27795"/>
                    </a:lnTo>
                    <a:lnTo>
                      <a:pt x="9664" y="27969"/>
                    </a:lnTo>
                    <a:lnTo>
                      <a:pt x="9876" y="28142"/>
                    </a:lnTo>
                    <a:lnTo>
                      <a:pt x="10165" y="28335"/>
                    </a:lnTo>
                    <a:lnTo>
                      <a:pt x="10474" y="28489"/>
                    </a:lnTo>
                    <a:lnTo>
                      <a:pt x="10783" y="28586"/>
                    </a:lnTo>
                    <a:lnTo>
                      <a:pt x="11091" y="28663"/>
                    </a:lnTo>
                    <a:lnTo>
                      <a:pt x="11400" y="28682"/>
                    </a:lnTo>
                    <a:lnTo>
                      <a:pt x="11708" y="28682"/>
                    </a:lnTo>
                    <a:lnTo>
                      <a:pt x="12017" y="28624"/>
                    </a:lnTo>
                    <a:lnTo>
                      <a:pt x="12326" y="28567"/>
                    </a:lnTo>
                    <a:lnTo>
                      <a:pt x="12634" y="28451"/>
                    </a:lnTo>
                    <a:lnTo>
                      <a:pt x="12924" y="28335"/>
                    </a:lnTo>
                    <a:lnTo>
                      <a:pt x="13213" y="28162"/>
                    </a:lnTo>
                    <a:lnTo>
                      <a:pt x="13483" y="27988"/>
                    </a:lnTo>
                    <a:lnTo>
                      <a:pt x="13753" y="27795"/>
                    </a:lnTo>
                    <a:lnTo>
                      <a:pt x="14004" y="27564"/>
                    </a:lnTo>
                    <a:lnTo>
                      <a:pt x="14235" y="27332"/>
                    </a:lnTo>
                    <a:lnTo>
                      <a:pt x="14467" y="27081"/>
                    </a:lnTo>
                    <a:lnTo>
                      <a:pt x="14698" y="26811"/>
                    </a:lnTo>
                    <a:lnTo>
                      <a:pt x="14949" y="26561"/>
                    </a:lnTo>
                    <a:lnTo>
                      <a:pt x="15200" y="26310"/>
                    </a:lnTo>
                    <a:lnTo>
                      <a:pt x="15489" y="26098"/>
                    </a:lnTo>
                    <a:lnTo>
                      <a:pt x="15643" y="26001"/>
                    </a:lnTo>
                    <a:lnTo>
                      <a:pt x="15778" y="25905"/>
                    </a:lnTo>
                    <a:lnTo>
                      <a:pt x="15933" y="25847"/>
                    </a:lnTo>
                    <a:lnTo>
                      <a:pt x="16087" y="25789"/>
                    </a:lnTo>
                    <a:lnTo>
                      <a:pt x="16241" y="25750"/>
                    </a:lnTo>
                    <a:lnTo>
                      <a:pt x="16415" y="25731"/>
                    </a:lnTo>
                    <a:lnTo>
                      <a:pt x="16569" y="25750"/>
                    </a:lnTo>
                    <a:lnTo>
                      <a:pt x="16743" y="25770"/>
                    </a:lnTo>
                    <a:lnTo>
                      <a:pt x="16974" y="25828"/>
                    </a:lnTo>
                    <a:lnTo>
                      <a:pt x="17186" y="25924"/>
                    </a:lnTo>
                    <a:lnTo>
                      <a:pt x="17379" y="26040"/>
                    </a:lnTo>
                    <a:lnTo>
                      <a:pt x="17572" y="26175"/>
                    </a:lnTo>
                    <a:lnTo>
                      <a:pt x="18170" y="26599"/>
                    </a:lnTo>
                    <a:lnTo>
                      <a:pt x="18787" y="26985"/>
                    </a:lnTo>
                    <a:lnTo>
                      <a:pt x="19115" y="27178"/>
                    </a:lnTo>
                    <a:lnTo>
                      <a:pt x="19424" y="27332"/>
                    </a:lnTo>
                    <a:lnTo>
                      <a:pt x="19771" y="27467"/>
                    </a:lnTo>
                    <a:lnTo>
                      <a:pt x="20099" y="27583"/>
                    </a:lnTo>
                    <a:lnTo>
                      <a:pt x="20465" y="27660"/>
                    </a:lnTo>
                    <a:lnTo>
                      <a:pt x="20832" y="27699"/>
                    </a:lnTo>
                    <a:lnTo>
                      <a:pt x="21025" y="27699"/>
                    </a:lnTo>
                    <a:lnTo>
                      <a:pt x="21198" y="27679"/>
                    </a:lnTo>
                    <a:lnTo>
                      <a:pt x="21391" y="27660"/>
                    </a:lnTo>
                    <a:lnTo>
                      <a:pt x="21565" y="27621"/>
                    </a:lnTo>
                    <a:lnTo>
                      <a:pt x="21738" y="27583"/>
                    </a:lnTo>
                    <a:lnTo>
                      <a:pt x="21912" y="27525"/>
                    </a:lnTo>
                    <a:lnTo>
                      <a:pt x="22066" y="27448"/>
                    </a:lnTo>
                    <a:lnTo>
                      <a:pt x="22221" y="27351"/>
                    </a:lnTo>
                    <a:lnTo>
                      <a:pt x="22375" y="27255"/>
                    </a:lnTo>
                    <a:lnTo>
                      <a:pt x="22510" y="27159"/>
                    </a:lnTo>
                    <a:lnTo>
                      <a:pt x="22645" y="27023"/>
                    </a:lnTo>
                    <a:lnTo>
                      <a:pt x="22741" y="26888"/>
                    </a:lnTo>
                    <a:lnTo>
                      <a:pt x="22896" y="26657"/>
                    </a:lnTo>
                    <a:lnTo>
                      <a:pt x="23031" y="26426"/>
                    </a:lnTo>
                    <a:lnTo>
                      <a:pt x="23166" y="26175"/>
                    </a:lnTo>
                    <a:lnTo>
                      <a:pt x="23301" y="25943"/>
                    </a:lnTo>
                    <a:lnTo>
                      <a:pt x="23455" y="25731"/>
                    </a:lnTo>
                    <a:lnTo>
                      <a:pt x="23532" y="25654"/>
                    </a:lnTo>
                    <a:lnTo>
                      <a:pt x="23629" y="25577"/>
                    </a:lnTo>
                    <a:lnTo>
                      <a:pt x="23725" y="25519"/>
                    </a:lnTo>
                    <a:lnTo>
                      <a:pt x="23822" y="25461"/>
                    </a:lnTo>
                    <a:lnTo>
                      <a:pt x="23937" y="25423"/>
                    </a:lnTo>
                    <a:lnTo>
                      <a:pt x="24072" y="25423"/>
                    </a:lnTo>
                    <a:lnTo>
                      <a:pt x="24227" y="25442"/>
                    </a:lnTo>
                    <a:lnTo>
                      <a:pt x="24400" y="25480"/>
                    </a:lnTo>
                    <a:lnTo>
                      <a:pt x="24554" y="25538"/>
                    </a:lnTo>
                    <a:lnTo>
                      <a:pt x="24689" y="25615"/>
                    </a:lnTo>
                    <a:lnTo>
                      <a:pt x="25133" y="25885"/>
                    </a:lnTo>
                    <a:lnTo>
                      <a:pt x="25557" y="26156"/>
                    </a:lnTo>
                    <a:lnTo>
                      <a:pt x="26425" y="26696"/>
                    </a:lnTo>
                    <a:lnTo>
                      <a:pt x="26850" y="26966"/>
                    </a:lnTo>
                    <a:lnTo>
                      <a:pt x="27293" y="27197"/>
                    </a:lnTo>
                    <a:lnTo>
                      <a:pt x="27737" y="27429"/>
                    </a:lnTo>
                    <a:lnTo>
                      <a:pt x="28200" y="27602"/>
                    </a:lnTo>
                    <a:lnTo>
                      <a:pt x="28451" y="27679"/>
                    </a:lnTo>
                    <a:lnTo>
                      <a:pt x="28701" y="27737"/>
                    </a:lnTo>
                    <a:lnTo>
                      <a:pt x="28952" y="27776"/>
                    </a:lnTo>
                    <a:lnTo>
                      <a:pt x="29222" y="27795"/>
                    </a:lnTo>
                    <a:lnTo>
                      <a:pt x="29724" y="27795"/>
                    </a:lnTo>
                    <a:lnTo>
                      <a:pt x="29994" y="27756"/>
                    </a:lnTo>
                    <a:lnTo>
                      <a:pt x="30245" y="27718"/>
                    </a:lnTo>
                    <a:lnTo>
                      <a:pt x="30476" y="27660"/>
                    </a:lnTo>
                    <a:lnTo>
                      <a:pt x="30707" y="27564"/>
                    </a:lnTo>
                    <a:lnTo>
                      <a:pt x="30939" y="27467"/>
                    </a:lnTo>
                    <a:lnTo>
                      <a:pt x="31151" y="27351"/>
                    </a:lnTo>
                    <a:lnTo>
                      <a:pt x="31344" y="27197"/>
                    </a:lnTo>
                    <a:lnTo>
                      <a:pt x="31518" y="27043"/>
                    </a:lnTo>
                    <a:lnTo>
                      <a:pt x="31672" y="26850"/>
                    </a:lnTo>
                    <a:lnTo>
                      <a:pt x="31807" y="26638"/>
                    </a:lnTo>
                    <a:lnTo>
                      <a:pt x="31942" y="26387"/>
                    </a:lnTo>
                    <a:lnTo>
                      <a:pt x="32058" y="26117"/>
                    </a:lnTo>
                    <a:lnTo>
                      <a:pt x="32135" y="25847"/>
                    </a:lnTo>
                    <a:lnTo>
                      <a:pt x="32212" y="25558"/>
                    </a:lnTo>
                    <a:lnTo>
                      <a:pt x="32270" y="25249"/>
                    </a:lnTo>
                    <a:lnTo>
                      <a:pt x="32289" y="24940"/>
                    </a:lnTo>
                    <a:lnTo>
                      <a:pt x="32308" y="24612"/>
                    </a:lnTo>
                    <a:lnTo>
                      <a:pt x="32308" y="24285"/>
                    </a:lnTo>
                    <a:lnTo>
                      <a:pt x="32289" y="23957"/>
                    </a:lnTo>
                    <a:lnTo>
                      <a:pt x="32251" y="23609"/>
                    </a:lnTo>
                    <a:lnTo>
                      <a:pt x="32212" y="23262"/>
                    </a:lnTo>
                    <a:lnTo>
                      <a:pt x="32135" y="22915"/>
                    </a:lnTo>
                    <a:lnTo>
                      <a:pt x="31980" y="22201"/>
                    </a:lnTo>
                    <a:lnTo>
                      <a:pt x="31788" y="21488"/>
                    </a:lnTo>
                    <a:lnTo>
                      <a:pt x="31556" y="20774"/>
                    </a:lnTo>
                    <a:lnTo>
                      <a:pt x="31305" y="20080"/>
                    </a:lnTo>
                    <a:lnTo>
                      <a:pt x="31016" y="19405"/>
                    </a:lnTo>
                    <a:lnTo>
                      <a:pt x="30727" y="18749"/>
                    </a:lnTo>
                    <a:lnTo>
                      <a:pt x="30418" y="18132"/>
                    </a:lnTo>
                    <a:lnTo>
                      <a:pt x="30129" y="17572"/>
                    </a:lnTo>
                    <a:lnTo>
                      <a:pt x="29839" y="17051"/>
                    </a:lnTo>
                    <a:lnTo>
                      <a:pt x="29569" y="16588"/>
                    </a:lnTo>
                    <a:lnTo>
                      <a:pt x="29049" y="15720"/>
                    </a:lnTo>
                    <a:lnTo>
                      <a:pt x="28509" y="14795"/>
                    </a:lnTo>
                    <a:lnTo>
                      <a:pt x="27428" y="12827"/>
                    </a:lnTo>
                    <a:lnTo>
                      <a:pt x="26310" y="10763"/>
                    </a:lnTo>
                    <a:lnTo>
                      <a:pt x="25133" y="8680"/>
                    </a:lnTo>
                    <a:lnTo>
                      <a:pt x="24535" y="7639"/>
                    </a:lnTo>
                    <a:lnTo>
                      <a:pt x="23937" y="6616"/>
                    </a:lnTo>
                    <a:lnTo>
                      <a:pt x="23320" y="5633"/>
                    </a:lnTo>
                    <a:lnTo>
                      <a:pt x="22683" y="4687"/>
                    </a:lnTo>
                    <a:lnTo>
                      <a:pt x="22028" y="3781"/>
                    </a:lnTo>
                    <a:lnTo>
                      <a:pt x="21700" y="3337"/>
                    </a:lnTo>
                    <a:lnTo>
                      <a:pt x="21372" y="2932"/>
                    </a:lnTo>
                    <a:lnTo>
                      <a:pt x="21044" y="2527"/>
                    </a:lnTo>
                    <a:lnTo>
                      <a:pt x="20697" y="2141"/>
                    </a:lnTo>
                    <a:lnTo>
                      <a:pt x="20369" y="1775"/>
                    </a:lnTo>
                    <a:lnTo>
                      <a:pt x="20022" y="1428"/>
                    </a:lnTo>
                    <a:lnTo>
                      <a:pt x="19752" y="1158"/>
                    </a:lnTo>
                    <a:lnTo>
                      <a:pt x="19462" y="945"/>
                    </a:lnTo>
                    <a:lnTo>
                      <a:pt x="19192" y="733"/>
                    </a:lnTo>
                    <a:lnTo>
                      <a:pt x="18903" y="560"/>
                    </a:lnTo>
                    <a:lnTo>
                      <a:pt x="18633" y="405"/>
                    </a:lnTo>
                    <a:lnTo>
                      <a:pt x="18363" y="290"/>
                    </a:lnTo>
                    <a:lnTo>
                      <a:pt x="18093" y="174"/>
                    </a:lnTo>
                    <a:lnTo>
                      <a:pt x="17804" y="97"/>
                    </a:lnTo>
                    <a:lnTo>
                      <a:pt x="17533" y="58"/>
                    </a:lnTo>
                    <a:lnTo>
                      <a:pt x="17263" y="20"/>
                    </a:lnTo>
                    <a:lnTo>
                      <a:pt x="16993" y="0"/>
                    </a:lnTo>
                    <a:close/>
                  </a:path>
                </a:pathLst>
              </a:custGeom>
              <a:gradFill>
                <a:gsLst>
                  <a:gs pos="0">
                    <a:srgbClr val="8CC396"/>
                  </a:gs>
                  <a:gs pos="100000">
                    <a:srgbClr val="4D7F56"/>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4"/>
              <p:cNvSpPr/>
              <p:nvPr/>
            </p:nvSpPr>
            <p:spPr>
              <a:xfrm>
                <a:off x="-1333525" y="1090025"/>
                <a:ext cx="805800" cy="208825"/>
              </a:xfrm>
              <a:custGeom>
                <a:avLst/>
                <a:gdLst/>
                <a:ahLst/>
                <a:cxnLst/>
                <a:rect l="l" t="t" r="r" b="b"/>
                <a:pathLst>
                  <a:path w="32232" h="8353" extrusionOk="0">
                    <a:moveTo>
                      <a:pt x="22510" y="1"/>
                    </a:moveTo>
                    <a:lnTo>
                      <a:pt x="22356" y="20"/>
                    </a:lnTo>
                    <a:lnTo>
                      <a:pt x="22183" y="39"/>
                    </a:lnTo>
                    <a:lnTo>
                      <a:pt x="22009" y="78"/>
                    </a:lnTo>
                    <a:lnTo>
                      <a:pt x="21700" y="174"/>
                    </a:lnTo>
                    <a:lnTo>
                      <a:pt x="21392" y="309"/>
                    </a:lnTo>
                    <a:lnTo>
                      <a:pt x="21083" y="464"/>
                    </a:lnTo>
                    <a:lnTo>
                      <a:pt x="20813" y="657"/>
                    </a:lnTo>
                    <a:lnTo>
                      <a:pt x="20273" y="1004"/>
                    </a:lnTo>
                    <a:lnTo>
                      <a:pt x="19887" y="1274"/>
                    </a:lnTo>
                    <a:lnTo>
                      <a:pt x="19501" y="1524"/>
                    </a:lnTo>
                    <a:lnTo>
                      <a:pt x="19096" y="1756"/>
                    </a:lnTo>
                    <a:lnTo>
                      <a:pt x="18691" y="1968"/>
                    </a:lnTo>
                    <a:lnTo>
                      <a:pt x="18286" y="2142"/>
                    </a:lnTo>
                    <a:lnTo>
                      <a:pt x="18074" y="2200"/>
                    </a:lnTo>
                    <a:lnTo>
                      <a:pt x="17862" y="2257"/>
                    </a:lnTo>
                    <a:lnTo>
                      <a:pt x="17650" y="2296"/>
                    </a:lnTo>
                    <a:lnTo>
                      <a:pt x="17418" y="2335"/>
                    </a:lnTo>
                    <a:lnTo>
                      <a:pt x="16994" y="2335"/>
                    </a:lnTo>
                    <a:lnTo>
                      <a:pt x="16627" y="2296"/>
                    </a:lnTo>
                    <a:lnTo>
                      <a:pt x="16261" y="2219"/>
                    </a:lnTo>
                    <a:lnTo>
                      <a:pt x="15914" y="2103"/>
                    </a:lnTo>
                    <a:lnTo>
                      <a:pt x="15547" y="1987"/>
                    </a:lnTo>
                    <a:lnTo>
                      <a:pt x="15084" y="1852"/>
                    </a:lnTo>
                    <a:lnTo>
                      <a:pt x="14602" y="1717"/>
                    </a:lnTo>
                    <a:lnTo>
                      <a:pt x="14371" y="1679"/>
                    </a:lnTo>
                    <a:lnTo>
                      <a:pt x="14120" y="1640"/>
                    </a:lnTo>
                    <a:lnTo>
                      <a:pt x="13869" y="1640"/>
                    </a:lnTo>
                    <a:lnTo>
                      <a:pt x="13618" y="1660"/>
                    </a:lnTo>
                    <a:lnTo>
                      <a:pt x="13426" y="1698"/>
                    </a:lnTo>
                    <a:lnTo>
                      <a:pt x="13213" y="1737"/>
                    </a:lnTo>
                    <a:lnTo>
                      <a:pt x="13021" y="1795"/>
                    </a:lnTo>
                    <a:lnTo>
                      <a:pt x="12828" y="1872"/>
                    </a:lnTo>
                    <a:lnTo>
                      <a:pt x="12461" y="2026"/>
                    </a:lnTo>
                    <a:lnTo>
                      <a:pt x="12095" y="2219"/>
                    </a:lnTo>
                    <a:lnTo>
                      <a:pt x="11670" y="2412"/>
                    </a:lnTo>
                    <a:lnTo>
                      <a:pt x="11458" y="2508"/>
                    </a:lnTo>
                    <a:lnTo>
                      <a:pt x="11246" y="2605"/>
                    </a:lnTo>
                    <a:lnTo>
                      <a:pt x="10860" y="2720"/>
                    </a:lnTo>
                    <a:lnTo>
                      <a:pt x="10455" y="2798"/>
                    </a:lnTo>
                    <a:lnTo>
                      <a:pt x="10050" y="2836"/>
                    </a:lnTo>
                    <a:lnTo>
                      <a:pt x="9626" y="2855"/>
                    </a:lnTo>
                    <a:lnTo>
                      <a:pt x="9201" y="2855"/>
                    </a:lnTo>
                    <a:lnTo>
                      <a:pt x="8796" y="2836"/>
                    </a:lnTo>
                    <a:lnTo>
                      <a:pt x="7948" y="2759"/>
                    </a:lnTo>
                    <a:lnTo>
                      <a:pt x="7446" y="2701"/>
                    </a:lnTo>
                    <a:lnTo>
                      <a:pt x="6925" y="2663"/>
                    </a:lnTo>
                    <a:lnTo>
                      <a:pt x="6231" y="2643"/>
                    </a:lnTo>
                    <a:lnTo>
                      <a:pt x="5517" y="2663"/>
                    </a:lnTo>
                    <a:lnTo>
                      <a:pt x="4823" y="2720"/>
                    </a:lnTo>
                    <a:lnTo>
                      <a:pt x="4129" y="2817"/>
                    </a:lnTo>
                    <a:lnTo>
                      <a:pt x="3434" y="2933"/>
                    </a:lnTo>
                    <a:lnTo>
                      <a:pt x="2740" y="3106"/>
                    </a:lnTo>
                    <a:lnTo>
                      <a:pt x="2084" y="3318"/>
                    </a:lnTo>
                    <a:lnTo>
                      <a:pt x="1409" y="3550"/>
                    </a:lnTo>
                    <a:lnTo>
                      <a:pt x="1409" y="3569"/>
                    </a:lnTo>
                    <a:lnTo>
                      <a:pt x="1158" y="3666"/>
                    </a:lnTo>
                    <a:lnTo>
                      <a:pt x="927" y="3762"/>
                    </a:lnTo>
                    <a:lnTo>
                      <a:pt x="695" y="3897"/>
                    </a:lnTo>
                    <a:lnTo>
                      <a:pt x="483" y="4051"/>
                    </a:lnTo>
                    <a:lnTo>
                      <a:pt x="387" y="4128"/>
                    </a:lnTo>
                    <a:lnTo>
                      <a:pt x="310" y="4225"/>
                    </a:lnTo>
                    <a:lnTo>
                      <a:pt x="232" y="4321"/>
                    </a:lnTo>
                    <a:lnTo>
                      <a:pt x="155" y="4437"/>
                    </a:lnTo>
                    <a:lnTo>
                      <a:pt x="97" y="4572"/>
                    </a:lnTo>
                    <a:lnTo>
                      <a:pt x="59" y="4707"/>
                    </a:lnTo>
                    <a:lnTo>
                      <a:pt x="20" y="4842"/>
                    </a:lnTo>
                    <a:lnTo>
                      <a:pt x="1" y="5016"/>
                    </a:lnTo>
                    <a:lnTo>
                      <a:pt x="1" y="5324"/>
                    </a:lnTo>
                    <a:lnTo>
                      <a:pt x="20" y="5614"/>
                    </a:lnTo>
                    <a:lnTo>
                      <a:pt x="97" y="5884"/>
                    </a:lnTo>
                    <a:lnTo>
                      <a:pt x="213" y="6115"/>
                    </a:lnTo>
                    <a:lnTo>
                      <a:pt x="348" y="6366"/>
                    </a:lnTo>
                    <a:lnTo>
                      <a:pt x="522" y="6578"/>
                    </a:lnTo>
                    <a:lnTo>
                      <a:pt x="715" y="6810"/>
                    </a:lnTo>
                    <a:lnTo>
                      <a:pt x="946" y="7022"/>
                    </a:lnTo>
                    <a:lnTo>
                      <a:pt x="1139" y="7176"/>
                    </a:lnTo>
                    <a:lnTo>
                      <a:pt x="1351" y="7330"/>
                    </a:lnTo>
                    <a:lnTo>
                      <a:pt x="1563" y="7446"/>
                    </a:lnTo>
                    <a:lnTo>
                      <a:pt x="1775" y="7523"/>
                    </a:lnTo>
                    <a:lnTo>
                      <a:pt x="1988" y="7600"/>
                    </a:lnTo>
                    <a:lnTo>
                      <a:pt x="2219" y="7639"/>
                    </a:lnTo>
                    <a:lnTo>
                      <a:pt x="2431" y="7639"/>
                    </a:lnTo>
                    <a:lnTo>
                      <a:pt x="2663" y="7620"/>
                    </a:lnTo>
                    <a:lnTo>
                      <a:pt x="2952" y="7562"/>
                    </a:lnTo>
                    <a:lnTo>
                      <a:pt x="3222" y="7465"/>
                    </a:lnTo>
                    <a:lnTo>
                      <a:pt x="3492" y="7330"/>
                    </a:lnTo>
                    <a:lnTo>
                      <a:pt x="3743" y="7176"/>
                    </a:lnTo>
                    <a:lnTo>
                      <a:pt x="3974" y="7002"/>
                    </a:lnTo>
                    <a:lnTo>
                      <a:pt x="4206" y="6810"/>
                    </a:lnTo>
                    <a:lnTo>
                      <a:pt x="4649" y="6385"/>
                    </a:lnTo>
                    <a:lnTo>
                      <a:pt x="5112" y="5961"/>
                    </a:lnTo>
                    <a:lnTo>
                      <a:pt x="5344" y="5787"/>
                    </a:lnTo>
                    <a:lnTo>
                      <a:pt x="5575" y="5614"/>
                    </a:lnTo>
                    <a:lnTo>
                      <a:pt x="5807" y="5459"/>
                    </a:lnTo>
                    <a:lnTo>
                      <a:pt x="6057" y="5344"/>
                    </a:lnTo>
                    <a:lnTo>
                      <a:pt x="6327" y="5266"/>
                    </a:lnTo>
                    <a:lnTo>
                      <a:pt x="6463" y="5247"/>
                    </a:lnTo>
                    <a:lnTo>
                      <a:pt x="6598" y="5228"/>
                    </a:lnTo>
                    <a:lnTo>
                      <a:pt x="6771" y="5247"/>
                    </a:lnTo>
                    <a:lnTo>
                      <a:pt x="6945" y="5247"/>
                    </a:lnTo>
                    <a:lnTo>
                      <a:pt x="7099" y="5286"/>
                    </a:lnTo>
                    <a:lnTo>
                      <a:pt x="7273" y="5344"/>
                    </a:lnTo>
                    <a:lnTo>
                      <a:pt x="7408" y="5401"/>
                    </a:lnTo>
                    <a:lnTo>
                      <a:pt x="7562" y="5479"/>
                    </a:lnTo>
                    <a:lnTo>
                      <a:pt x="7697" y="5575"/>
                    </a:lnTo>
                    <a:lnTo>
                      <a:pt x="7832" y="5672"/>
                    </a:lnTo>
                    <a:lnTo>
                      <a:pt x="8102" y="5884"/>
                    </a:lnTo>
                    <a:lnTo>
                      <a:pt x="8353" y="6134"/>
                    </a:lnTo>
                    <a:lnTo>
                      <a:pt x="8584" y="6424"/>
                    </a:lnTo>
                    <a:lnTo>
                      <a:pt x="8835" y="6694"/>
                    </a:lnTo>
                    <a:lnTo>
                      <a:pt x="9086" y="7002"/>
                    </a:lnTo>
                    <a:lnTo>
                      <a:pt x="9336" y="7272"/>
                    </a:lnTo>
                    <a:lnTo>
                      <a:pt x="9607" y="7542"/>
                    </a:lnTo>
                    <a:lnTo>
                      <a:pt x="9877" y="7774"/>
                    </a:lnTo>
                    <a:lnTo>
                      <a:pt x="10089" y="7909"/>
                    </a:lnTo>
                    <a:lnTo>
                      <a:pt x="10301" y="8025"/>
                    </a:lnTo>
                    <a:lnTo>
                      <a:pt x="10513" y="8121"/>
                    </a:lnTo>
                    <a:lnTo>
                      <a:pt x="10725" y="8218"/>
                    </a:lnTo>
                    <a:lnTo>
                      <a:pt x="10937" y="8275"/>
                    </a:lnTo>
                    <a:lnTo>
                      <a:pt x="11150" y="8314"/>
                    </a:lnTo>
                    <a:lnTo>
                      <a:pt x="11362" y="8333"/>
                    </a:lnTo>
                    <a:lnTo>
                      <a:pt x="11593" y="8353"/>
                    </a:lnTo>
                    <a:lnTo>
                      <a:pt x="11805" y="8333"/>
                    </a:lnTo>
                    <a:lnTo>
                      <a:pt x="12018" y="8314"/>
                    </a:lnTo>
                    <a:lnTo>
                      <a:pt x="12230" y="8275"/>
                    </a:lnTo>
                    <a:lnTo>
                      <a:pt x="12442" y="8218"/>
                    </a:lnTo>
                    <a:lnTo>
                      <a:pt x="12654" y="8160"/>
                    </a:lnTo>
                    <a:lnTo>
                      <a:pt x="12866" y="8063"/>
                    </a:lnTo>
                    <a:lnTo>
                      <a:pt x="13059" y="7986"/>
                    </a:lnTo>
                    <a:lnTo>
                      <a:pt x="13271" y="7870"/>
                    </a:lnTo>
                    <a:lnTo>
                      <a:pt x="13657" y="7639"/>
                    </a:lnTo>
                    <a:lnTo>
                      <a:pt x="14024" y="7350"/>
                    </a:lnTo>
                    <a:lnTo>
                      <a:pt x="14351" y="7041"/>
                    </a:lnTo>
                    <a:lnTo>
                      <a:pt x="14679" y="6694"/>
                    </a:lnTo>
                    <a:lnTo>
                      <a:pt x="14911" y="6424"/>
                    </a:lnTo>
                    <a:lnTo>
                      <a:pt x="15142" y="6173"/>
                    </a:lnTo>
                    <a:lnTo>
                      <a:pt x="15393" y="5922"/>
                    </a:lnTo>
                    <a:lnTo>
                      <a:pt x="15663" y="5729"/>
                    </a:lnTo>
                    <a:lnTo>
                      <a:pt x="15798" y="5633"/>
                    </a:lnTo>
                    <a:lnTo>
                      <a:pt x="15933" y="5556"/>
                    </a:lnTo>
                    <a:lnTo>
                      <a:pt x="16087" y="5498"/>
                    </a:lnTo>
                    <a:lnTo>
                      <a:pt x="16222" y="5440"/>
                    </a:lnTo>
                    <a:lnTo>
                      <a:pt x="16357" y="5421"/>
                    </a:lnTo>
                    <a:lnTo>
                      <a:pt x="16512" y="5401"/>
                    </a:lnTo>
                    <a:lnTo>
                      <a:pt x="16666" y="5401"/>
                    </a:lnTo>
                    <a:lnTo>
                      <a:pt x="16820" y="5421"/>
                    </a:lnTo>
                    <a:lnTo>
                      <a:pt x="17013" y="5479"/>
                    </a:lnTo>
                    <a:lnTo>
                      <a:pt x="17206" y="5575"/>
                    </a:lnTo>
                    <a:lnTo>
                      <a:pt x="17399" y="5691"/>
                    </a:lnTo>
                    <a:lnTo>
                      <a:pt x="17592" y="5807"/>
                    </a:lnTo>
                    <a:lnTo>
                      <a:pt x="17920" y="6038"/>
                    </a:lnTo>
                    <a:lnTo>
                      <a:pt x="18441" y="6385"/>
                    </a:lnTo>
                    <a:lnTo>
                      <a:pt x="18981" y="6732"/>
                    </a:lnTo>
                    <a:lnTo>
                      <a:pt x="19270" y="6887"/>
                    </a:lnTo>
                    <a:lnTo>
                      <a:pt x="19559" y="7022"/>
                    </a:lnTo>
                    <a:lnTo>
                      <a:pt x="19868" y="7137"/>
                    </a:lnTo>
                    <a:lnTo>
                      <a:pt x="20157" y="7234"/>
                    </a:lnTo>
                    <a:lnTo>
                      <a:pt x="20524" y="7311"/>
                    </a:lnTo>
                    <a:lnTo>
                      <a:pt x="20910" y="7350"/>
                    </a:lnTo>
                    <a:lnTo>
                      <a:pt x="21295" y="7350"/>
                    </a:lnTo>
                    <a:lnTo>
                      <a:pt x="21488" y="7330"/>
                    </a:lnTo>
                    <a:lnTo>
                      <a:pt x="21681" y="7292"/>
                    </a:lnTo>
                    <a:lnTo>
                      <a:pt x="21855" y="7234"/>
                    </a:lnTo>
                    <a:lnTo>
                      <a:pt x="22048" y="7176"/>
                    </a:lnTo>
                    <a:lnTo>
                      <a:pt x="22221" y="7099"/>
                    </a:lnTo>
                    <a:lnTo>
                      <a:pt x="22395" y="7002"/>
                    </a:lnTo>
                    <a:lnTo>
                      <a:pt x="22549" y="6906"/>
                    </a:lnTo>
                    <a:lnTo>
                      <a:pt x="22703" y="6771"/>
                    </a:lnTo>
                    <a:lnTo>
                      <a:pt x="22838" y="6636"/>
                    </a:lnTo>
                    <a:lnTo>
                      <a:pt x="22954" y="6482"/>
                    </a:lnTo>
                    <a:lnTo>
                      <a:pt x="23128" y="6231"/>
                    </a:lnTo>
                    <a:lnTo>
                      <a:pt x="23282" y="5961"/>
                    </a:lnTo>
                    <a:lnTo>
                      <a:pt x="23456" y="5633"/>
                    </a:lnTo>
                    <a:lnTo>
                      <a:pt x="23552" y="5479"/>
                    </a:lnTo>
                    <a:lnTo>
                      <a:pt x="23668" y="5344"/>
                    </a:lnTo>
                    <a:lnTo>
                      <a:pt x="23764" y="5247"/>
                    </a:lnTo>
                    <a:lnTo>
                      <a:pt x="23880" y="5151"/>
                    </a:lnTo>
                    <a:lnTo>
                      <a:pt x="24015" y="5093"/>
                    </a:lnTo>
                    <a:lnTo>
                      <a:pt x="24169" y="5074"/>
                    </a:lnTo>
                    <a:lnTo>
                      <a:pt x="24304" y="5093"/>
                    </a:lnTo>
                    <a:lnTo>
                      <a:pt x="24439" y="5131"/>
                    </a:lnTo>
                    <a:lnTo>
                      <a:pt x="24594" y="5189"/>
                    </a:lnTo>
                    <a:lnTo>
                      <a:pt x="24729" y="5266"/>
                    </a:lnTo>
                    <a:lnTo>
                      <a:pt x="25327" y="5614"/>
                    </a:lnTo>
                    <a:lnTo>
                      <a:pt x="25924" y="5999"/>
                    </a:lnTo>
                    <a:lnTo>
                      <a:pt x="26465" y="6347"/>
                    </a:lnTo>
                    <a:lnTo>
                      <a:pt x="27043" y="6694"/>
                    </a:lnTo>
                    <a:lnTo>
                      <a:pt x="27333" y="6848"/>
                    </a:lnTo>
                    <a:lnTo>
                      <a:pt x="27641" y="7002"/>
                    </a:lnTo>
                    <a:lnTo>
                      <a:pt x="27950" y="7137"/>
                    </a:lnTo>
                    <a:lnTo>
                      <a:pt x="28258" y="7253"/>
                    </a:lnTo>
                    <a:lnTo>
                      <a:pt x="28606" y="7350"/>
                    </a:lnTo>
                    <a:lnTo>
                      <a:pt x="28953" y="7427"/>
                    </a:lnTo>
                    <a:lnTo>
                      <a:pt x="29300" y="7465"/>
                    </a:lnTo>
                    <a:lnTo>
                      <a:pt x="29628" y="7465"/>
                    </a:lnTo>
                    <a:lnTo>
                      <a:pt x="29975" y="7446"/>
                    </a:lnTo>
                    <a:lnTo>
                      <a:pt x="30303" y="7388"/>
                    </a:lnTo>
                    <a:lnTo>
                      <a:pt x="30612" y="7311"/>
                    </a:lnTo>
                    <a:lnTo>
                      <a:pt x="30920" y="7195"/>
                    </a:lnTo>
                    <a:lnTo>
                      <a:pt x="31113" y="7099"/>
                    </a:lnTo>
                    <a:lnTo>
                      <a:pt x="31306" y="6983"/>
                    </a:lnTo>
                    <a:lnTo>
                      <a:pt x="31518" y="6867"/>
                    </a:lnTo>
                    <a:lnTo>
                      <a:pt x="31692" y="6713"/>
                    </a:lnTo>
                    <a:lnTo>
                      <a:pt x="31865" y="6559"/>
                    </a:lnTo>
                    <a:lnTo>
                      <a:pt x="32000" y="6385"/>
                    </a:lnTo>
                    <a:lnTo>
                      <a:pt x="32116" y="6212"/>
                    </a:lnTo>
                    <a:lnTo>
                      <a:pt x="32193" y="5999"/>
                    </a:lnTo>
                    <a:lnTo>
                      <a:pt x="32213" y="5903"/>
                    </a:lnTo>
                    <a:lnTo>
                      <a:pt x="32232" y="5787"/>
                    </a:lnTo>
                    <a:lnTo>
                      <a:pt x="32232" y="5691"/>
                    </a:lnTo>
                    <a:lnTo>
                      <a:pt x="32213" y="5575"/>
                    </a:lnTo>
                    <a:lnTo>
                      <a:pt x="32174" y="5479"/>
                    </a:lnTo>
                    <a:lnTo>
                      <a:pt x="32135" y="5382"/>
                    </a:lnTo>
                    <a:lnTo>
                      <a:pt x="32020" y="5170"/>
                    </a:lnTo>
                    <a:lnTo>
                      <a:pt x="31885" y="5016"/>
                    </a:lnTo>
                    <a:lnTo>
                      <a:pt x="31750" y="4881"/>
                    </a:lnTo>
                    <a:lnTo>
                      <a:pt x="31576" y="4784"/>
                    </a:lnTo>
                    <a:lnTo>
                      <a:pt x="31402" y="4688"/>
                    </a:lnTo>
                    <a:lnTo>
                      <a:pt x="31229" y="4611"/>
                    </a:lnTo>
                    <a:lnTo>
                      <a:pt x="31055" y="4572"/>
                    </a:lnTo>
                    <a:lnTo>
                      <a:pt x="30727" y="4495"/>
                    </a:lnTo>
                    <a:lnTo>
                      <a:pt x="30399" y="4456"/>
                    </a:lnTo>
                    <a:lnTo>
                      <a:pt x="30052" y="4456"/>
                    </a:lnTo>
                    <a:lnTo>
                      <a:pt x="29705" y="4437"/>
                    </a:lnTo>
                    <a:lnTo>
                      <a:pt x="29377" y="4398"/>
                    </a:lnTo>
                    <a:lnTo>
                      <a:pt x="29146" y="4360"/>
                    </a:lnTo>
                    <a:lnTo>
                      <a:pt x="28953" y="4302"/>
                    </a:lnTo>
                    <a:lnTo>
                      <a:pt x="28741" y="4225"/>
                    </a:lnTo>
                    <a:lnTo>
                      <a:pt x="28548" y="4148"/>
                    </a:lnTo>
                    <a:lnTo>
                      <a:pt x="28162" y="3974"/>
                    </a:lnTo>
                    <a:lnTo>
                      <a:pt x="27795" y="3743"/>
                    </a:lnTo>
                    <a:lnTo>
                      <a:pt x="27448" y="3511"/>
                    </a:lnTo>
                    <a:lnTo>
                      <a:pt x="27140" y="3241"/>
                    </a:lnTo>
                    <a:lnTo>
                      <a:pt x="26831" y="2990"/>
                    </a:lnTo>
                    <a:lnTo>
                      <a:pt x="26561" y="2720"/>
                    </a:lnTo>
                    <a:lnTo>
                      <a:pt x="26040" y="2200"/>
                    </a:lnTo>
                    <a:lnTo>
                      <a:pt x="25558" y="1717"/>
                    </a:lnTo>
                    <a:lnTo>
                      <a:pt x="25076" y="1254"/>
                    </a:lnTo>
                    <a:lnTo>
                      <a:pt x="24806" y="1042"/>
                    </a:lnTo>
                    <a:lnTo>
                      <a:pt x="24536" y="830"/>
                    </a:lnTo>
                    <a:lnTo>
                      <a:pt x="24266" y="637"/>
                    </a:lnTo>
                    <a:lnTo>
                      <a:pt x="23976" y="444"/>
                    </a:lnTo>
                    <a:lnTo>
                      <a:pt x="23648" y="271"/>
                    </a:lnTo>
                    <a:lnTo>
                      <a:pt x="23321" y="136"/>
                    </a:lnTo>
                    <a:lnTo>
                      <a:pt x="22993" y="59"/>
                    </a:lnTo>
                    <a:lnTo>
                      <a:pt x="22684" y="20"/>
                    </a:lnTo>
                    <a:lnTo>
                      <a:pt x="22510" y="1"/>
                    </a:lnTo>
                    <a:close/>
                  </a:path>
                </a:pathLst>
              </a:custGeom>
              <a:gradFill>
                <a:gsLst>
                  <a:gs pos="0">
                    <a:schemeClr val="lt1"/>
                  </a:gs>
                  <a:gs pos="100000">
                    <a:srgbClr val="B6C9DB"/>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4"/>
              <p:cNvSpPr/>
              <p:nvPr/>
            </p:nvSpPr>
            <p:spPr>
              <a:xfrm>
                <a:off x="-1222125" y="353200"/>
                <a:ext cx="593150" cy="571950"/>
              </a:xfrm>
              <a:custGeom>
                <a:avLst/>
                <a:gdLst/>
                <a:ahLst/>
                <a:cxnLst/>
                <a:rect l="l" t="t" r="r" b="b"/>
                <a:pathLst>
                  <a:path w="23726" h="22878" extrusionOk="0">
                    <a:moveTo>
                      <a:pt x="12152" y="1"/>
                    </a:moveTo>
                    <a:lnTo>
                      <a:pt x="11940" y="39"/>
                    </a:lnTo>
                    <a:lnTo>
                      <a:pt x="11747" y="59"/>
                    </a:lnTo>
                    <a:lnTo>
                      <a:pt x="11535" y="117"/>
                    </a:lnTo>
                    <a:lnTo>
                      <a:pt x="11342" y="175"/>
                    </a:lnTo>
                    <a:lnTo>
                      <a:pt x="10937" y="329"/>
                    </a:lnTo>
                    <a:lnTo>
                      <a:pt x="10532" y="541"/>
                    </a:lnTo>
                    <a:lnTo>
                      <a:pt x="10127" y="792"/>
                    </a:lnTo>
                    <a:lnTo>
                      <a:pt x="9741" y="1081"/>
                    </a:lnTo>
                    <a:lnTo>
                      <a:pt x="9355" y="1390"/>
                    </a:lnTo>
                    <a:lnTo>
                      <a:pt x="8970" y="1718"/>
                    </a:lnTo>
                    <a:lnTo>
                      <a:pt x="8584" y="2084"/>
                    </a:lnTo>
                    <a:lnTo>
                      <a:pt x="8198" y="2451"/>
                    </a:lnTo>
                    <a:lnTo>
                      <a:pt x="7870" y="2817"/>
                    </a:lnTo>
                    <a:lnTo>
                      <a:pt x="7523" y="3184"/>
                    </a:lnTo>
                    <a:lnTo>
                      <a:pt x="6867" y="3955"/>
                    </a:lnTo>
                    <a:lnTo>
                      <a:pt x="6231" y="4746"/>
                    </a:lnTo>
                    <a:lnTo>
                      <a:pt x="5633" y="5595"/>
                    </a:lnTo>
                    <a:lnTo>
                      <a:pt x="5035" y="6463"/>
                    </a:lnTo>
                    <a:lnTo>
                      <a:pt x="4475" y="7350"/>
                    </a:lnTo>
                    <a:lnTo>
                      <a:pt x="3935" y="8276"/>
                    </a:lnTo>
                    <a:lnTo>
                      <a:pt x="3434" y="9221"/>
                    </a:lnTo>
                    <a:lnTo>
                      <a:pt x="2952" y="10166"/>
                    </a:lnTo>
                    <a:lnTo>
                      <a:pt x="2489" y="11130"/>
                    </a:lnTo>
                    <a:lnTo>
                      <a:pt x="2045" y="12095"/>
                    </a:lnTo>
                    <a:lnTo>
                      <a:pt x="1640" y="13078"/>
                    </a:lnTo>
                    <a:lnTo>
                      <a:pt x="1274" y="14043"/>
                    </a:lnTo>
                    <a:lnTo>
                      <a:pt x="926" y="15007"/>
                    </a:lnTo>
                    <a:lnTo>
                      <a:pt x="598" y="15972"/>
                    </a:lnTo>
                    <a:lnTo>
                      <a:pt x="309" y="16917"/>
                    </a:lnTo>
                    <a:lnTo>
                      <a:pt x="155" y="17476"/>
                    </a:lnTo>
                    <a:lnTo>
                      <a:pt x="97" y="17766"/>
                    </a:lnTo>
                    <a:lnTo>
                      <a:pt x="58" y="18055"/>
                    </a:lnTo>
                    <a:lnTo>
                      <a:pt x="20" y="18344"/>
                    </a:lnTo>
                    <a:lnTo>
                      <a:pt x="1" y="18634"/>
                    </a:lnTo>
                    <a:lnTo>
                      <a:pt x="1" y="18923"/>
                    </a:lnTo>
                    <a:lnTo>
                      <a:pt x="1" y="19193"/>
                    </a:lnTo>
                    <a:lnTo>
                      <a:pt x="39" y="19482"/>
                    </a:lnTo>
                    <a:lnTo>
                      <a:pt x="97" y="19733"/>
                    </a:lnTo>
                    <a:lnTo>
                      <a:pt x="174" y="20003"/>
                    </a:lnTo>
                    <a:lnTo>
                      <a:pt x="271" y="20235"/>
                    </a:lnTo>
                    <a:lnTo>
                      <a:pt x="406" y="20447"/>
                    </a:lnTo>
                    <a:lnTo>
                      <a:pt x="560" y="20659"/>
                    </a:lnTo>
                    <a:lnTo>
                      <a:pt x="753" y="20832"/>
                    </a:lnTo>
                    <a:lnTo>
                      <a:pt x="965" y="21006"/>
                    </a:lnTo>
                    <a:lnTo>
                      <a:pt x="1158" y="21103"/>
                    </a:lnTo>
                    <a:lnTo>
                      <a:pt x="1370" y="21180"/>
                    </a:lnTo>
                    <a:lnTo>
                      <a:pt x="1582" y="21238"/>
                    </a:lnTo>
                    <a:lnTo>
                      <a:pt x="1775" y="21276"/>
                    </a:lnTo>
                    <a:lnTo>
                      <a:pt x="2219" y="21276"/>
                    </a:lnTo>
                    <a:lnTo>
                      <a:pt x="2431" y="21238"/>
                    </a:lnTo>
                    <a:lnTo>
                      <a:pt x="2643" y="21199"/>
                    </a:lnTo>
                    <a:lnTo>
                      <a:pt x="2874" y="21141"/>
                    </a:lnTo>
                    <a:lnTo>
                      <a:pt x="3087" y="21064"/>
                    </a:lnTo>
                    <a:lnTo>
                      <a:pt x="3299" y="20967"/>
                    </a:lnTo>
                    <a:lnTo>
                      <a:pt x="3511" y="20871"/>
                    </a:lnTo>
                    <a:lnTo>
                      <a:pt x="3704" y="20755"/>
                    </a:lnTo>
                    <a:lnTo>
                      <a:pt x="3897" y="20640"/>
                    </a:lnTo>
                    <a:lnTo>
                      <a:pt x="4263" y="20370"/>
                    </a:lnTo>
                    <a:lnTo>
                      <a:pt x="4610" y="20080"/>
                    </a:lnTo>
                    <a:lnTo>
                      <a:pt x="4938" y="19772"/>
                    </a:lnTo>
                    <a:lnTo>
                      <a:pt x="5613" y="19174"/>
                    </a:lnTo>
                    <a:lnTo>
                      <a:pt x="5961" y="18884"/>
                    </a:lnTo>
                    <a:lnTo>
                      <a:pt x="6308" y="18614"/>
                    </a:lnTo>
                    <a:lnTo>
                      <a:pt x="6694" y="18383"/>
                    </a:lnTo>
                    <a:lnTo>
                      <a:pt x="6886" y="18286"/>
                    </a:lnTo>
                    <a:lnTo>
                      <a:pt x="7099" y="18190"/>
                    </a:lnTo>
                    <a:lnTo>
                      <a:pt x="7176" y="18614"/>
                    </a:lnTo>
                    <a:lnTo>
                      <a:pt x="7272" y="19058"/>
                    </a:lnTo>
                    <a:lnTo>
                      <a:pt x="7388" y="19482"/>
                    </a:lnTo>
                    <a:lnTo>
                      <a:pt x="7523" y="19907"/>
                    </a:lnTo>
                    <a:lnTo>
                      <a:pt x="7677" y="20312"/>
                    </a:lnTo>
                    <a:lnTo>
                      <a:pt x="7851" y="20717"/>
                    </a:lnTo>
                    <a:lnTo>
                      <a:pt x="8063" y="21083"/>
                    </a:lnTo>
                    <a:lnTo>
                      <a:pt x="8295" y="21450"/>
                    </a:lnTo>
                    <a:lnTo>
                      <a:pt x="8430" y="21623"/>
                    </a:lnTo>
                    <a:lnTo>
                      <a:pt x="8584" y="21797"/>
                    </a:lnTo>
                    <a:lnTo>
                      <a:pt x="8738" y="21951"/>
                    </a:lnTo>
                    <a:lnTo>
                      <a:pt x="8912" y="22106"/>
                    </a:lnTo>
                    <a:lnTo>
                      <a:pt x="9085" y="22241"/>
                    </a:lnTo>
                    <a:lnTo>
                      <a:pt x="9259" y="22376"/>
                    </a:lnTo>
                    <a:lnTo>
                      <a:pt x="9452" y="22491"/>
                    </a:lnTo>
                    <a:lnTo>
                      <a:pt x="9645" y="22588"/>
                    </a:lnTo>
                    <a:lnTo>
                      <a:pt x="9838" y="22665"/>
                    </a:lnTo>
                    <a:lnTo>
                      <a:pt x="10050" y="22742"/>
                    </a:lnTo>
                    <a:lnTo>
                      <a:pt x="10243" y="22800"/>
                    </a:lnTo>
                    <a:lnTo>
                      <a:pt x="10455" y="22858"/>
                    </a:lnTo>
                    <a:lnTo>
                      <a:pt x="10667" y="22877"/>
                    </a:lnTo>
                    <a:lnTo>
                      <a:pt x="11111" y="22877"/>
                    </a:lnTo>
                    <a:lnTo>
                      <a:pt x="11323" y="22838"/>
                    </a:lnTo>
                    <a:lnTo>
                      <a:pt x="11612" y="22761"/>
                    </a:lnTo>
                    <a:lnTo>
                      <a:pt x="11901" y="22665"/>
                    </a:lnTo>
                    <a:lnTo>
                      <a:pt x="12171" y="22530"/>
                    </a:lnTo>
                    <a:lnTo>
                      <a:pt x="12403" y="22356"/>
                    </a:lnTo>
                    <a:lnTo>
                      <a:pt x="12654" y="22163"/>
                    </a:lnTo>
                    <a:lnTo>
                      <a:pt x="12866" y="21970"/>
                    </a:lnTo>
                    <a:lnTo>
                      <a:pt x="13078" y="21739"/>
                    </a:lnTo>
                    <a:lnTo>
                      <a:pt x="13290" y="21508"/>
                    </a:lnTo>
                    <a:lnTo>
                      <a:pt x="13676" y="20987"/>
                    </a:lnTo>
                    <a:lnTo>
                      <a:pt x="14062" y="20466"/>
                    </a:lnTo>
                    <a:lnTo>
                      <a:pt x="14428" y="19926"/>
                    </a:lnTo>
                    <a:lnTo>
                      <a:pt x="14814" y="19424"/>
                    </a:lnTo>
                    <a:lnTo>
                      <a:pt x="14949" y="19251"/>
                    </a:lnTo>
                    <a:lnTo>
                      <a:pt x="15103" y="19097"/>
                    </a:lnTo>
                    <a:lnTo>
                      <a:pt x="15277" y="18961"/>
                    </a:lnTo>
                    <a:lnTo>
                      <a:pt x="15470" y="18846"/>
                    </a:lnTo>
                    <a:lnTo>
                      <a:pt x="15663" y="18749"/>
                    </a:lnTo>
                    <a:lnTo>
                      <a:pt x="15856" y="18711"/>
                    </a:lnTo>
                    <a:lnTo>
                      <a:pt x="15952" y="18691"/>
                    </a:lnTo>
                    <a:lnTo>
                      <a:pt x="16048" y="18691"/>
                    </a:lnTo>
                    <a:lnTo>
                      <a:pt x="16145" y="18711"/>
                    </a:lnTo>
                    <a:lnTo>
                      <a:pt x="16261" y="18749"/>
                    </a:lnTo>
                    <a:lnTo>
                      <a:pt x="16376" y="18807"/>
                    </a:lnTo>
                    <a:lnTo>
                      <a:pt x="16492" y="18884"/>
                    </a:lnTo>
                    <a:lnTo>
                      <a:pt x="16589" y="18981"/>
                    </a:lnTo>
                    <a:lnTo>
                      <a:pt x="16685" y="19097"/>
                    </a:lnTo>
                    <a:lnTo>
                      <a:pt x="16839" y="19328"/>
                    </a:lnTo>
                    <a:lnTo>
                      <a:pt x="17013" y="19579"/>
                    </a:lnTo>
                    <a:lnTo>
                      <a:pt x="17148" y="19772"/>
                    </a:lnTo>
                    <a:lnTo>
                      <a:pt x="17302" y="19964"/>
                    </a:lnTo>
                    <a:lnTo>
                      <a:pt x="17476" y="20138"/>
                    </a:lnTo>
                    <a:lnTo>
                      <a:pt x="17649" y="20312"/>
                    </a:lnTo>
                    <a:lnTo>
                      <a:pt x="17842" y="20466"/>
                    </a:lnTo>
                    <a:lnTo>
                      <a:pt x="18035" y="20601"/>
                    </a:lnTo>
                    <a:lnTo>
                      <a:pt x="18247" y="20736"/>
                    </a:lnTo>
                    <a:lnTo>
                      <a:pt x="18460" y="20852"/>
                    </a:lnTo>
                    <a:lnTo>
                      <a:pt x="18672" y="20948"/>
                    </a:lnTo>
                    <a:lnTo>
                      <a:pt x="18903" y="21025"/>
                    </a:lnTo>
                    <a:lnTo>
                      <a:pt x="19135" y="21103"/>
                    </a:lnTo>
                    <a:lnTo>
                      <a:pt x="19385" y="21160"/>
                    </a:lnTo>
                    <a:lnTo>
                      <a:pt x="19617" y="21199"/>
                    </a:lnTo>
                    <a:lnTo>
                      <a:pt x="19868" y="21218"/>
                    </a:lnTo>
                    <a:lnTo>
                      <a:pt x="20350" y="21218"/>
                    </a:lnTo>
                    <a:lnTo>
                      <a:pt x="20601" y="21180"/>
                    </a:lnTo>
                    <a:lnTo>
                      <a:pt x="20832" y="21141"/>
                    </a:lnTo>
                    <a:lnTo>
                      <a:pt x="21063" y="21083"/>
                    </a:lnTo>
                    <a:lnTo>
                      <a:pt x="21295" y="21006"/>
                    </a:lnTo>
                    <a:lnTo>
                      <a:pt x="21526" y="20910"/>
                    </a:lnTo>
                    <a:lnTo>
                      <a:pt x="21739" y="20794"/>
                    </a:lnTo>
                    <a:lnTo>
                      <a:pt x="21951" y="20678"/>
                    </a:lnTo>
                    <a:lnTo>
                      <a:pt x="22163" y="20543"/>
                    </a:lnTo>
                    <a:lnTo>
                      <a:pt x="22356" y="20389"/>
                    </a:lnTo>
                    <a:lnTo>
                      <a:pt x="22529" y="20235"/>
                    </a:lnTo>
                    <a:lnTo>
                      <a:pt x="22703" y="20061"/>
                    </a:lnTo>
                    <a:lnTo>
                      <a:pt x="22877" y="19868"/>
                    </a:lnTo>
                    <a:lnTo>
                      <a:pt x="23012" y="19675"/>
                    </a:lnTo>
                    <a:lnTo>
                      <a:pt x="23166" y="19482"/>
                    </a:lnTo>
                    <a:lnTo>
                      <a:pt x="23282" y="19270"/>
                    </a:lnTo>
                    <a:lnTo>
                      <a:pt x="23378" y="19058"/>
                    </a:lnTo>
                    <a:lnTo>
                      <a:pt x="23474" y="18846"/>
                    </a:lnTo>
                    <a:lnTo>
                      <a:pt x="23532" y="18653"/>
                    </a:lnTo>
                    <a:lnTo>
                      <a:pt x="23629" y="18248"/>
                    </a:lnTo>
                    <a:lnTo>
                      <a:pt x="23706" y="17843"/>
                    </a:lnTo>
                    <a:lnTo>
                      <a:pt x="23725" y="17418"/>
                    </a:lnTo>
                    <a:lnTo>
                      <a:pt x="23706" y="17013"/>
                    </a:lnTo>
                    <a:lnTo>
                      <a:pt x="23648" y="16589"/>
                    </a:lnTo>
                    <a:lnTo>
                      <a:pt x="23552" y="16184"/>
                    </a:lnTo>
                    <a:lnTo>
                      <a:pt x="23436" y="15760"/>
                    </a:lnTo>
                    <a:lnTo>
                      <a:pt x="23301" y="15355"/>
                    </a:lnTo>
                    <a:lnTo>
                      <a:pt x="23147" y="14930"/>
                    </a:lnTo>
                    <a:lnTo>
                      <a:pt x="22973" y="14525"/>
                    </a:lnTo>
                    <a:lnTo>
                      <a:pt x="22780" y="14120"/>
                    </a:lnTo>
                    <a:lnTo>
                      <a:pt x="22568" y="13734"/>
                    </a:lnTo>
                    <a:lnTo>
                      <a:pt x="22356" y="13349"/>
                    </a:lnTo>
                    <a:lnTo>
                      <a:pt x="21893" y="12577"/>
                    </a:lnTo>
                    <a:lnTo>
                      <a:pt x="21507" y="11921"/>
                    </a:lnTo>
                    <a:lnTo>
                      <a:pt x="21102" y="11227"/>
                    </a:lnTo>
                    <a:lnTo>
                      <a:pt x="20273" y="9742"/>
                    </a:lnTo>
                    <a:lnTo>
                      <a:pt x="19424" y="8179"/>
                    </a:lnTo>
                    <a:lnTo>
                      <a:pt x="18537" y="6578"/>
                    </a:lnTo>
                    <a:lnTo>
                      <a:pt x="18093" y="5787"/>
                    </a:lnTo>
                    <a:lnTo>
                      <a:pt x="17630" y="5016"/>
                    </a:lnTo>
                    <a:lnTo>
                      <a:pt x="17148" y="4264"/>
                    </a:lnTo>
                    <a:lnTo>
                      <a:pt x="16666" y="3550"/>
                    </a:lnTo>
                    <a:lnTo>
                      <a:pt x="16183" y="2856"/>
                    </a:lnTo>
                    <a:lnTo>
                      <a:pt x="15682" y="2219"/>
                    </a:lnTo>
                    <a:lnTo>
                      <a:pt x="15180" y="1621"/>
                    </a:lnTo>
                    <a:lnTo>
                      <a:pt x="14910" y="1332"/>
                    </a:lnTo>
                    <a:lnTo>
                      <a:pt x="14660" y="1081"/>
                    </a:lnTo>
                    <a:lnTo>
                      <a:pt x="14448" y="888"/>
                    </a:lnTo>
                    <a:lnTo>
                      <a:pt x="14235" y="715"/>
                    </a:lnTo>
                    <a:lnTo>
                      <a:pt x="14023" y="560"/>
                    </a:lnTo>
                    <a:lnTo>
                      <a:pt x="13811" y="425"/>
                    </a:lnTo>
                    <a:lnTo>
                      <a:pt x="13599" y="310"/>
                    </a:lnTo>
                    <a:lnTo>
                      <a:pt x="13406" y="213"/>
                    </a:lnTo>
                    <a:lnTo>
                      <a:pt x="13194" y="136"/>
                    </a:lnTo>
                    <a:lnTo>
                      <a:pt x="12982" y="78"/>
                    </a:lnTo>
                    <a:lnTo>
                      <a:pt x="12769" y="39"/>
                    </a:lnTo>
                    <a:lnTo>
                      <a:pt x="12557" y="20"/>
                    </a:lnTo>
                    <a:lnTo>
                      <a:pt x="12364" y="1"/>
                    </a:lnTo>
                    <a:close/>
                  </a:path>
                </a:pathLst>
              </a:custGeom>
              <a:gradFill>
                <a:gsLst>
                  <a:gs pos="0">
                    <a:srgbClr val="8CC396"/>
                  </a:gs>
                  <a:gs pos="100000">
                    <a:srgbClr val="4D7F56"/>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4"/>
              <p:cNvSpPr/>
              <p:nvPr/>
            </p:nvSpPr>
            <p:spPr>
              <a:xfrm>
                <a:off x="-1226950" y="712950"/>
                <a:ext cx="605675" cy="216050"/>
              </a:xfrm>
              <a:custGeom>
                <a:avLst/>
                <a:gdLst/>
                <a:ahLst/>
                <a:cxnLst/>
                <a:rect l="l" t="t" r="r" b="b"/>
                <a:pathLst>
                  <a:path w="24227" h="8642" extrusionOk="0">
                    <a:moveTo>
                      <a:pt x="7292" y="0"/>
                    </a:moveTo>
                    <a:lnTo>
                      <a:pt x="7002" y="58"/>
                    </a:lnTo>
                    <a:lnTo>
                      <a:pt x="6713" y="135"/>
                    </a:lnTo>
                    <a:lnTo>
                      <a:pt x="6424" y="251"/>
                    </a:lnTo>
                    <a:lnTo>
                      <a:pt x="6154" y="386"/>
                    </a:lnTo>
                    <a:lnTo>
                      <a:pt x="5903" y="540"/>
                    </a:lnTo>
                    <a:lnTo>
                      <a:pt x="5652" y="714"/>
                    </a:lnTo>
                    <a:lnTo>
                      <a:pt x="5170" y="1080"/>
                    </a:lnTo>
                    <a:lnTo>
                      <a:pt x="4958" y="1235"/>
                    </a:lnTo>
                    <a:lnTo>
                      <a:pt x="4726" y="1408"/>
                    </a:lnTo>
                    <a:lnTo>
                      <a:pt x="4495" y="1582"/>
                    </a:lnTo>
                    <a:lnTo>
                      <a:pt x="4225" y="1736"/>
                    </a:lnTo>
                    <a:lnTo>
                      <a:pt x="3935" y="1871"/>
                    </a:lnTo>
                    <a:lnTo>
                      <a:pt x="3627" y="1987"/>
                    </a:lnTo>
                    <a:lnTo>
                      <a:pt x="3492" y="2025"/>
                    </a:lnTo>
                    <a:lnTo>
                      <a:pt x="3338" y="2045"/>
                    </a:lnTo>
                    <a:lnTo>
                      <a:pt x="3164" y="2064"/>
                    </a:lnTo>
                    <a:lnTo>
                      <a:pt x="2855" y="2064"/>
                    </a:lnTo>
                    <a:lnTo>
                      <a:pt x="2701" y="2025"/>
                    </a:lnTo>
                    <a:lnTo>
                      <a:pt x="2450" y="1948"/>
                    </a:lnTo>
                    <a:lnTo>
                      <a:pt x="2257" y="1890"/>
                    </a:lnTo>
                    <a:lnTo>
                      <a:pt x="2064" y="1852"/>
                    </a:lnTo>
                    <a:lnTo>
                      <a:pt x="1910" y="1833"/>
                    </a:lnTo>
                    <a:lnTo>
                      <a:pt x="1775" y="1833"/>
                    </a:lnTo>
                    <a:lnTo>
                      <a:pt x="1621" y="1852"/>
                    </a:lnTo>
                    <a:lnTo>
                      <a:pt x="1486" y="1871"/>
                    </a:lnTo>
                    <a:lnTo>
                      <a:pt x="1351" y="1929"/>
                    </a:lnTo>
                    <a:lnTo>
                      <a:pt x="1216" y="1987"/>
                    </a:lnTo>
                    <a:lnTo>
                      <a:pt x="1100" y="2045"/>
                    </a:lnTo>
                    <a:lnTo>
                      <a:pt x="965" y="2122"/>
                    </a:lnTo>
                    <a:lnTo>
                      <a:pt x="753" y="2315"/>
                    </a:lnTo>
                    <a:lnTo>
                      <a:pt x="560" y="2527"/>
                    </a:lnTo>
                    <a:lnTo>
                      <a:pt x="386" y="2778"/>
                    </a:lnTo>
                    <a:lnTo>
                      <a:pt x="271" y="3028"/>
                    </a:lnTo>
                    <a:lnTo>
                      <a:pt x="174" y="3260"/>
                    </a:lnTo>
                    <a:lnTo>
                      <a:pt x="116" y="3511"/>
                    </a:lnTo>
                    <a:lnTo>
                      <a:pt x="58" y="3761"/>
                    </a:lnTo>
                    <a:lnTo>
                      <a:pt x="20" y="4012"/>
                    </a:lnTo>
                    <a:lnTo>
                      <a:pt x="1" y="4282"/>
                    </a:lnTo>
                    <a:lnTo>
                      <a:pt x="1" y="4533"/>
                    </a:lnTo>
                    <a:lnTo>
                      <a:pt x="20" y="4803"/>
                    </a:lnTo>
                    <a:lnTo>
                      <a:pt x="58" y="5073"/>
                    </a:lnTo>
                    <a:lnTo>
                      <a:pt x="116" y="5324"/>
                    </a:lnTo>
                    <a:lnTo>
                      <a:pt x="174" y="5555"/>
                    </a:lnTo>
                    <a:lnTo>
                      <a:pt x="290" y="5806"/>
                    </a:lnTo>
                    <a:lnTo>
                      <a:pt x="406" y="6018"/>
                    </a:lnTo>
                    <a:lnTo>
                      <a:pt x="541" y="6230"/>
                    </a:lnTo>
                    <a:lnTo>
                      <a:pt x="695" y="6423"/>
                    </a:lnTo>
                    <a:lnTo>
                      <a:pt x="888" y="6577"/>
                    </a:lnTo>
                    <a:lnTo>
                      <a:pt x="1081" y="6732"/>
                    </a:lnTo>
                    <a:lnTo>
                      <a:pt x="1293" y="6848"/>
                    </a:lnTo>
                    <a:lnTo>
                      <a:pt x="1524" y="6925"/>
                    </a:lnTo>
                    <a:lnTo>
                      <a:pt x="1737" y="7002"/>
                    </a:lnTo>
                    <a:lnTo>
                      <a:pt x="1968" y="7021"/>
                    </a:lnTo>
                    <a:lnTo>
                      <a:pt x="2200" y="7040"/>
                    </a:lnTo>
                    <a:lnTo>
                      <a:pt x="2412" y="7040"/>
                    </a:lnTo>
                    <a:lnTo>
                      <a:pt x="2643" y="7002"/>
                    </a:lnTo>
                    <a:lnTo>
                      <a:pt x="2875" y="6963"/>
                    </a:lnTo>
                    <a:lnTo>
                      <a:pt x="3106" y="6886"/>
                    </a:lnTo>
                    <a:lnTo>
                      <a:pt x="3338" y="6809"/>
                    </a:lnTo>
                    <a:lnTo>
                      <a:pt x="3550" y="6713"/>
                    </a:lnTo>
                    <a:lnTo>
                      <a:pt x="3762" y="6616"/>
                    </a:lnTo>
                    <a:lnTo>
                      <a:pt x="3974" y="6500"/>
                    </a:lnTo>
                    <a:lnTo>
                      <a:pt x="4167" y="6365"/>
                    </a:lnTo>
                    <a:lnTo>
                      <a:pt x="4553" y="6095"/>
                    </a:lnTo>
                    <a:lnTo>
                      <a:pt x="4977" y="5729"/>
                    </a:lnTo>
                    <a:lnTo>
                      <a:pt x="5401" y="5343"/>
                    </a:lnTo>
                    <a:lnTo>
                      <a:pt x="5826" y="4957"/>
                    </a:lnTo>
                    <a:lnTo>
                      <a:pt x="6250" y="4591"/>
                    </a:lnTo>
                    <a:lnTo>
                      <a:pt x="6482" y="4417"/>
                    </a:lnTo>
                    <a:lnTo>
                      <a:pt x="6694" y="4263"/>
                    </a:lnTo>
                    <a:lnTo>
                      <a:pt x="6925" y="4128"/>
                    </a:lnTo>
                    <a:lnTo>
                      <a:pt x="7176" y="4012"/>
                    </a:lnTo>
                    <a:lnTo>
                      <a:pt x="7272" y="4417"/>
                    </a:lnTo>
                    <a:lnTo>
                      <a:pt x="7369" y="4822"/>
                    </a:lnTo>
                    <a:lnTo>
                      <a:pt x="7465" y="5247"/>
                    </a:lnTo>
                    <a:lnTo>
                      <a:pt x="7600" y="5652"/>
                    </a:lnTo>
                    <a:lnTo>
                      <a:pt x="7755" y="6037"/>
                    </a:lnTo>
                    <a:lnTo>
                      <a:pt x="7928" y="6423"/>
                    </a:lnTo>
                    <a:lnTo>
                      <a:pt x="8140" y="6790"/>
                    </a:lnTo>
                    <a:lnTo>
                      <a:pt x="8372" y="7156"/>
                    </a:lnTo>
                    <a:lnTo>
                      <a:pt x="8642" y="7484"/>
                    </a:lnTo>
                    <a:lnTo>
                      <a:pt x="8950" y="7773"/>
                    </a:lnTo>
                    <a:lnTo>
                      <a:pt x="9278" y="8024"/>
                    </a:lnTo>
                    <a:lnTo>
                      <a:pt x="9606" y="8256"/>
                    </a:lnTo>
                    <a:lnTo>
                      <a:pt x="9973" y="8410"/>
                    </a:lnTo>
                    <a:lnTo>
                      <a:pt x="10146" y="8487"/>
                    </a:lnTo>
                    <a:lnTo>
                      <a:pt x="10320" y="8545"/>
                    </a:lnTo>
                    <a:lnTo>
                      <a:pt x="10513" y="8583"/>
                    </a:lnTo>
                    <a:lnTo>
                      <a:pt x="10686" y="8622"/>
                    </a:lnTo>
                    <a:lnTo>
                      <a:pt x="10879" y="8641"/>
                    </a:lnTo>
                    <a:lnTo>
                      <a:pt x="11072" y="8641"/>
                    </a:lnTo>
                    <a:lnTo>
                      <a:pt x="11304" y="8622"/>
                    </a:lnTo>
                    <a:lnTo>
                      <a:pt x="11535" y="8603"/>
                    </a:lnTo>
                    <a:lnTo>
                      <a:pt x="11786" y="8545"/>
                    </a:lnTo>
                    <a:lnTo>
                      <a:pt x="11998" y="8468"/>
                    </a:lnTo>
                    <a:lnTo>
                      <a:pt x="12229" y="8371"/>
                    </a:lnTo>
                    <a:lnTo>
                      <a:pt x="12422" y="8256"/>
                    </a:lnTo>
                    <a:lnTo>
                      <a:pt x="12635" y="8121"/>
                    </a:lnTo>
                    <a:lnTo>
                      <a:pt x="12808" y="7986"/>
                    </a:lnTo>
                    <a:lnTo>
                      <a:pt x="13001" y="7831"/>
                    </a:lnTo>
                    <a:lnTo>
                      <a:pt x="13175" y="7677"/>
                    </a:lnTo>
                    <a:lnTo>
                      <a:pt x="13503" y="7310"/>
                    </a:lnTo>
                    <a:lnTo>
                      <a:pt x="13811" y="6925"/>
                    </a:lnTo>
                    <a:lnTo>
                      <a:pt x="14100" y="6520"/>
                    </a:lnTo>
                    <a:lnTo>
                      <a:pt x="14390" y="6115"/>
                    </a:lnTo>
                    <a:lnTo>
                      <a:pt x="14756" y="5613"/>
                    </a:lnTo>
                    <a:lnTo>
                      <a:pt x="15123" y="5112"/>
                    </a:lnTo>
                    <a:lnTo>
                      <a:pt x="15316" y="4899"/>
                    </a:lnTo>
                    <a:lnTo>
                      <a:pt x="15451" y="4784"/>
                    </a:lnTo>
                    <a:lnTo>
                      <a:pt x="15605" y="4649"/>
                    </a:lnTo>
                    <a:lnTo>
                      <a:pt x="15798" y="4533"/>
                    </a:lnTo>
                    <a:lnTo>
                      <a:pt x="15991" y="4475"/>
                    </a:lnTo>
                    <a:lnTo>
                      <a:pt x="16087" y="4456"/>
                    </a:lnTo>
                    <a:lnTo>
                      <a:pt x="16299" y="4456"/>
                    </a:lnTo>
                    <a:lnTo>
                      <a:pt x="16396" y="4494"/>
                    </a:lnTo>
                    <a:lnTo>
                      <a:pt x="16492" y="4533"/>
                    </a:lnTo>
                    <a:lnTo>
                      <a:pt x="16569" y="4591"/>
                    </a:lnTo>
                    <a:lnTo>
                      <a:pt x="16724" y="4745"/>
                    </a:lnTo>
                    <a:lnTo>
                      <a:pt x="16859" y="4919"/>
                    </a:lnTo>
                    <a:lnTo>
                      <a:pt x="16974" y="5112"/>
                    </a:lnTo>
                    <a:lnTo>
                      <a:pt x="17071" y="5266"/>
                    </a:lnTo>
                    <a:lnTo>
                      <a:pt x="17225" y="5478"/>
                    </a:lnTo>
                    <a:lnTo>
                      <a:pt x="17379" y="5671"/>
                    </a:lnTo>
                    <a:lnTo>
                      <a:pt x="17553" y="5845"/>
                    </a:lnTo>
                    <a:lnTo>
                      <a:pt x="17746" y="6018"/>
                    </a:lnTo>
                    <a:lnTo>
                      <a:pt x="17939" y="6192"/>
                    </a:lnTo>
                    <a:lnTo>
                      <a:pt x="18151" y="6327"/>
                    </a:lnTo>
                    <a:lnTo>
                      <a:pt x="18363" y="6462"/>
                    </a:lnTo>
                    <a:lnTo>
                      <a:pt x="18595" y="6577"/>
                    </a:lnTo>
                    <a:lnTo>
                      <a:pt x="18826" y="6693"/>
                    </a:lnTo>
                    <a:lnTo>
                      <a:pt x="19058" y="6770"/>
                    </a:lnTo>
                    <a:lnTo>
                      <a:pt x="19308" y="6848"/>
                    </a:lnTo>
                    <a:lnTo>
                      <a:pt x="19559" y="6905"/>
                    </a:lnTo>
                    <a:lnTo>
                      <a:pt x="19791" y="6944"/>
                    </a:lnTo>
                    <a:lnTo>
                      <a:pt x="20061" y="6963"/>
                    </a:lnTo>
                    <a:lnTo>
                      <a:pt x="20311" y="6983"/>
                    </a:lnTo>
                    <a:lnTo>
                      <a:pt x="20562" y="6963"/>
                    </a:lnTo>
                    <a:lnTo>
                      <a:pt x="20813" y="6925"/>
                    </a:lnTo>
                    <a:lnTo>
                      <a:pt x="21064" y="6886"/>
                    </a:lnTo>
                    <a:lnTo>
                      <a:pt x="21295" y="6828"/>
                    </a:lnTo>
                    <a:lnTo>
                      <a:pt x="21546" y="6732"/>
                    </a:lnTo>
                    <a:lnTo>
                      <a:pt x="21777" y="6635"/>
                    </a:lnTo>
                    <a:lnTo>
                      <a:pt x="22009" y="6539"/>
                    </a:lnTo>
                    <a:lnTo>
                      <a:pt x="22221" y="6404"/>
                    </a:lnTo>
                    <a:lnTo>
                      <a:pt x="22433" y="6269"/>
                    </a:lnTo>
                    <a:lnTo>
                      <a:pt x="22626" y="6115"/>
                    </a:lnTo>
                    <a:lnTo>
                      <a:pt x="22819" y="5941"/>
                    </a:lnTo>
                    <a:lnTo>
                      <a:pt x="23012" y="5767"/>
                    </a:lnTo>
                    <a:lnTo>
                      <a:pt x="23166" y="5574"/>
                    </a:lnTo>
                    <a:lnTo>
                      <a:pt x="23340" y="5382"/>
                    </a:lnTo>
                    <a:lnTo>
                      <a:pt x="23475" y="5169"/>
                    </a:lnTo>
                    <a:lnTo>
                      <a:pt x="23590" y="4938"/>
                    </a:lnTo>
                    <a:lnTo>
                      <a:pt x="23706" y="4726"/>
                    </a:lnTo>
                    <a:lnTo>
                      <a:pt x="23822" y="4456"/>
                    </a:lnTo>
                    <a:lnTo>
                      <a:pt x="23957" y="4089"/>
                    </a:lnTo>
                    <a:lnTo>
                      <a:pt x="24092" y="3684"/>
                    </a:lnTo>
                    <a:lnTo>
                      <a:pt x="24150" y="3453"/>
                    </a:lnTo>
                    <a:lnTo>
                      <a:pt x="24188" y="3241"/>
                    </a:lnTo>
                    <a:lnTo>
                      <a:pt x="24208" y="3009"/>
                    </a:lnTo>
                    <a:lnTo>
                      <a:pt x="24227" y="2797"/>
                    </a:lnTo>
                    <a:lnTo>
                      <a:pt x="24208" y="2585"/>
                    </a:lnTo>
                    <a:lnTo>
                      <a:pt x="24150" y="2373"/>
                    </a:lnTo>
                    <a:lnTo>
                      <a:pt x="24073" y="2180"/>
                    </a:lnTo>
                    <a:lnTo>
                      <a:pt x="23957" y="2006"/>
                    </a:lnTo>
                    <a:lnTo>
                      <a:pt x="23803" y="1871"/>
                    </a:lnTo>
                    <a:lnTo>
                      <a:pt x="23725" y="1794"/>
                    </a:lnTo>
                    <a:lnTo>
                      <a:pt x="23610" y="1736"/>
                    </a:lnTo>
                    <a:lnTo>
                      <a:pt x="23243" y="1562"/>
                    </a:lnTo>
                    <a:lnTo>
                      <a:pt x="23050" y="1485"/>
                    </a:lnTo>
                    <a:lnTo>
                      <a:pt x="22857" y="1427"/>
                    </a:lnTo>
                    <a:lnTo>
                      <a:pt x="22664" y="1427"/>
                    </a:lnTo>
                    <a:lnTo>
                      <a:pt x="22472" y="1447"/>
                    </a:lnTo>
                    <a:lnTo>
                      <a:pt x="22259" y="1524"/>
                    </a:lnTo>
                    <a:lnTo>
                      <a:pt x="22047" y="1640"/>
                    </a:lnTo>
                    <a:lnTo>
                      <a:pt x="21816" y="1794"/>
                    </a:lnTo>
                    <a:lnTo>
                      <a:pt x="21604" y="1968"/>
                    </a:lnTo>
                    <a:lnTo>
                      <a:pt x="21179" y="2334"/>
                    </a:lnTo>
                    <a:lnTo>
                      <a:pt x="20909" y="2585"/>
                    </a:lnTo>
                    <a:lnTo>
                      <a:pt x="20639" y="2816"/>
                    </a:lnTo>
                    <a:lnTo>
                      <a:pt x="20466" y="2951"/>
                    </a:lnTo>
                    <a:lnTo>
                      <a:pt x="20273" y="3067"/>
                    </a:lnTo>
                    <a:lnTo>
                      <a:pt x="20080" y="3183"/>
                    </a:lnTo>
                    <a:lnTo>
                      <a:pt x="19868" y="3279"/>
                    </a:lnTo>
                    <a:lnTo>
                      <a:pt x="19636" y="3356"/>
                    </a:lnTo>
                    <a:lnTo>
                      <a:pt x="19405" y="3395"/>
                    </a:lnTo>
                    <a:lnTo>
                      <a:pt x="19173" y="3414"/>
                    </a:lnTo>
                    <a:lnTo>
                      <a:pt x="18942" y="3376"/>
                    </a:lnTo>
                    <a:lnTo>
                      <a:pt x="18826" y="3337"/>
                    </a:lnTo>
                    <a:lnTo>
                      <a:pt x="18691" y="3298"/>
                    </a:lnTo>
                    <a:lnTo>
                      <a:pt x="18460" y="3183"/>
                    </a:lnTo>
                    <a:lnTo>
                      <a:pt x="18247" y="3028"/>
                    </a:lnTo>
                    <a:lnTo>
                      <a:pt x="18016" y="2874"/>
                    </a:lnTo>
                    <a:lnTo>
                      <a:pt x="17765" y="2681"/>
                    </a:lnTo>
                    <a:lnTo>
                      <a:pt x="17495" y="2508"/>
                    </a:lnTo>
                    <a:lnTo>
                      <a:pt x="17341" y="2430"/>
                    </a:lnTo>
                    <a:lnTo>
                      <a:pt x="17206" y="2373"/>
                    </a:lnTo>
                    <a:lnTo>
                      <a:pt x="17052" y="2334"/>
                    </a:lnTo>
                    <a:lnTo>
                      <a:pt x="16897" y="2295"/>
                    </a:lnTo>
                    <a:lnTo>
                      <a:pt x="16685" y="2276"/>
                    </a:lnTo>
                    <a:lnTo>
                      <a:pt x="16492" y="2276"/>
                    </a:lnTo>
                    <a:lnTo>
                      <a:pt x="16126" y="2334"/>
                    </a:lnTo>
                    <a:lnTo>
                      <a:pt x="15644" y="2411"/>
                    </a:lnTo>
                    <a:lnTo>
                      <a:pt x="15161" y="2527"/>
                    </a:lnTo>
                    <a:lnTo>
                      <a:pt x="14679" y="2662"/>
                    </a:lnTo>
                    <a:lnTo>
                      <a:pt x="14197" y="2797"/>
                    </a:lnTo>
                    <a:lnTo>
                      <a:pt x="13985" y="2874"/>
                    </a:lnTo>
                    <a:lnTo>
                      <a:pt x="13271" y="3106"/>
                    </a:lnTo>
                    <a:lnTo>
                      <a:pt x="12924" y="3202"/>
                    </a:lnTo>
                    <a:lnTo>
                      <a:pt x="12577" y="3279"/>
                    </a:lnTo>
                    <a:lnTo>
                      <a:pt x="12229" y="3298"/>
                    </a:lnTo>
                    <a:lnTo>
                      <a:pt x="12075" y="3298"/>
                    </a:lnTo>
                    <a:lnTo>
                      <a:pt x="11902" y="3279"/>
                    </a:lnTo>
                    <a:lnTo>
                      <a:pt x="11747" y="3260"/>
                    </a:lnTo>
                    <a:lnTo>
                      <a:pt x="11593" y="3202"/>
                    </a:lnTo>
                    <a:lnTo>
                      <a:pt x="11439" y="3144"/>
                    </a:lnTo>
                    <a:lnTo>
                      <a:pt x="11304" y="3067"/>
                    </a:lnTo>
                    <a:lnTo>
                      <a:pt x="11149" y="2971"/>
                    </a:lnTo>
                    <a:lnTo>
                      <a:pt x="11034" y="2874"/>
                    </a:lnTo>
                    <a:lnTo>
                      <a:pt x="10918" y="2739"/>
                    </a:lnTo>
                    <a:lnTo>
                      <a:pt x="10802" y="2623"/>
                    </a:lnTo>
                    <a:lnTo>
                      <a:pt x="10590" y="2334"/>
                    </a:lnTo>
                    <a:lnTo>
                      <a:pt x="10397" y="2045"/>
                    </a:lnTo>
                    <a:lnTo>
                      <a:pt x="10262" y="1813"/>
                    </a:lnTo>
                    <a:lnTo>
                      <a:pt x="10069" y="1562"/>
                    </a:lnTo>
                    <a:lnTo>
                      <a:pt x="9838" y="1273"/>
                    </a:lnTo>
                    <a:lnTo>
                      <a:pt x="9548" y="945"/>
                    </a:lnTo>
                    <a:lnTo>
                      <a:pt x="9375" y="791"/>
                    </a:lnTo>
                    <a:lnTo>
                      <a:pt x="9182" y="637"/>
                    </a:lnTo>
                    <a:lnTo>
                      <a:pt x="8989" y="502"/>
                    </a:lnTo>
                    <a:lnTo>
                      <a:pt x="8777" y="367"/>
                    </a:lnTo>
                    <a:lnTo>
                      <a:pt x="8565" y="251"/>
                    </a:lnTo>
                    <a:lnTo>
                      <a:pt x="8333" y="154"/>
                    </a:lnTo>
                    <a:lnTo>
                      <a:pt x="8082" y="77"/>
                    </a:lnTo>
                    <a:lnTo>
                      <a:pt x="7832" y="19"/>
                    </a:lnTo>
                    <a:lnTo>
                      <a:pt x="7562" y="0"/>
                    </a:lnTo>
                    <a:close/>
                  </a:path>
                </a:pathLst>
              </a:custGeom>
              <a:gradFill>
                <a:gsLst>
                  <a:gs pos="0">
                    <a:schemeClr val="lt1"/>
                  </a:gs>
                  <a:gs pos="100000">
                    <a:srgbClr val="B6C9DB"/>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4"/>
              <p:cNvSpPr/>
              <p:nvPr/>
            </p:nvSpPr>
            <p:spPr>
              <a:xfrm>
                <a:off x="-1147875" y="144425"/>
                <a:ext cx="451375" cy="435450"/>
              </a:xfrm>
              <a:custGeom>
                <a:avLst/>
                <a:gdLst/>
                <a:ahLst/>
                <a:cxnLst/>
                <a:rect l="l" t="t" r="r" b="b"/>
                <a:pathLst>
                  <a:path w="18055" h="17418" extrusionOk="0">
                    <a:moveTo>
                      <a:pt x="9259" y="0"/>
                    </a:moveTo>
                    <a:lnTo>
                      <a:pt x="8951" y="39"/>
                    </a:lnTo>
                    <a:lnTo>
                      <a:pt x="8642" y="135"/>
                    </a:lnTo>
                    <a:lnTo>
                      <a:pt x="8334" y="251"/>
                    </a:lnTo>
                    <a:lnTo>
                      <a:pt x="8025" y="405"/>
                    </a:lnTo>
                    <a:lnTo>
                      <a:pt x="7716" y="598"/>
                    </a:lnTo>
                    <a:lnTo>
                      <a:pt x="7427" y="810"/>
                    </a:lnTo>
                    <a:lnTo>
                      <a:pt x="7118" y="1061"/>
                    </a:lnTo>
                    <a:lnTo>
                      <a:pt x="6829" y="1312"/>
                    </a:lnTo>
                    <a:lnTo>
                      <a:pt x="6540" y="1582"/>
                    </a:lnTo>
                    <a:lnTo>
                      <a:pt x="6250" y="1871"/>
                    </a:lnTo>
                    <a:lnTo>
                      <a:pt x="5730" y="2411"/>
                    </a:lnTo>
                    <a:lnTo>
                      <a:pt x="5228" y="3009"/>
                    </a:lnTo>
                    <a:lnTo>
                      <a:pt x="4746" y="3607"/>
                    </a:lnTo>
                    <a:lnTo>
                      <a:pt x="4283" y="4243"/>
                    </a:lnTo>
                    <a:lnTo>
                      <a:pt x="3839" y="4919"/>
                    </a:lnTo>
                    <a:lnTo>
                      <a:pt x="3415" y="5594"/>
                    </a:lnTo>
                    <a:lnTo>
                      <a:pt x="3010" y="6288"/>
                    </a:lnTo>
                    <a:lnTo>
                      <a:pt x="2624" y="7002"/>
                    </a:lnTo>
                    <a:lnTo>
                      <a:pt x="2258" y="7735"/>
                    </a:lnTo>
                    <a:lnTo>
                      <a:pt x="1910" y="8468"/>
                    </a:lnTo>
                    <a:lnTo>
                      <a:pt x="1563" y="9201"/>
                    </a:lnTo>
                    <a:lnTo>
                      <a:pt x="1255" y="9953"/>
                    </a:lnTo>
                    <a:lnTo>
                      <a:pt x="985" y="10686"/>
                    </a:lnTo>
                    <a:lnTo>
                      <a:pt x="715" y="11419"/>
                    </a:lnTo>
                    <a:lnTo>
                      <a:pt x="464" y="12152"/>
                    </a:lnTo>
                    <a:lnTo>
                      <a:pt x="252" y="12865"/>
                    </a:lnTo>
                    <a:lnTo>
                      <a:pt x="136" y="13290"/>
                    </a:lnTo>
                    <a:lnTo>
                      <a:pt x="59" y="13733"/>
                    </a:lnTo>
                    <a:lnTo>
                      <a:pt x="1" y="14177"/>
                    </a:lnTo>
                    <a:lnTo>
                      <a:pt x="1" y="14389"/>
                    </a:lnTo>
                    <a:lnTo>
                      <a:pt x="20" y="14601"/>
                    </a:lnTo>
                    <a:lnTo>
                      <a:pt x="40" y="14814"/>
                    </a:lnTo>
                    <a:lnTo>
                      <a:pt x="78" y="15026"/>
                    </a:lnTo>
                    <a:lnTo>
                      <a:pt x="136" y="15219"/>
                    </a:lnTo>
                    <a:lnTo>
                      <a:pt x="213" y="15392"/>
                    </a:lnTo>
                    <a:lnTo>
                      <a:pt x="310" y="15566"/>
                    </a:lnTo>
                    <a:lnTo>
                      <a:pt x="445" y="15720"/>
                    </a:lnTo>
                    <a:lnTo>
                      <a:pt x="580" y="15855"/>
                    </a:lnTo>
                    <a:lnTo>
                      <a:pt x="753" y="15971"/>
                    </a:lnTo>
                    <a:lnTo>
                      <a:pt x="888" y="16067"/>
                    </a:lnTo>
                    <a:lnTo>
                      <a:pt x="1042" y="16125"/>
                    </a:lnTo>
                    <a:lnTo>
                      <a:pt x="1216" y="16164"/>
                    </a:lnTo>
                    <a:lnTo>
                      <a:pt x="1370" y="16183"/>
                    </a:lnTo>
                    <a:lnTo>
                      <a:pt x="1525" y="16202"/>
                    </a:lnTo>
                    <a:lnTo>
                      <a:pt x="1698" y="16183"/>
                    </a:lnTo>
                    <a:lnTo>
                      <a:pt x="1853" y="16164"/>
                    </a:lnTo>
                    <a:lnTo>
                      <a:pt x="2026" y="16125"/>
                    </a:lnTo>
                    <a:lnTo>
                      <a:pt x="2354" y="16029"/>
                    </a:lnTo>
                    <a:lnTo>
                      <a:pt x="2682" y="15874"/>
                    </a:lnTo>
                    <a:lnTo>
                      <a:pt x="2971" y="15701"/>
                    </a:lnTo>
                    <a:lnTo>
                      <a:pt x="3261" y="15489"/>
                    </a:lnTo>
                    <a:lnTo>
                      <a:pt x="3511" y="15276"/>
                    </a:lnTo>
                    <a:lnTo>
                      <a:pt x="3781" y="15045"/>
                    </a:lnTo>
                    <a:lnTo>
                      <a:pt x="4283" y="14582"/>
                    </a:lnTo>
                    <a:lnTo>
                      <a:pt x="4553" y="14370"/>
                    </a:lnTo>
                    <a:lnTo>
                      <a:pt x="4823" y="14158"/>
                    </a:lnTo>
                    <a:lnTo>
                      <a:pt x="5093" y="13984"/>
                    </a:lnTo>
                    <a:lnTo>
                      <a:pt x="5402" y="13849"/>
                    </a:lnTo>
                    <a:lnTo>
                      <a:pt x="5537" y="14505"/>
                    </a:lnTo>
                    <a:lnTo>
                      <a:pt x="5633" y="14814"/>
                    </a:lnTo>
                    <a:lnTo>
                      <a:pt x="5730" y="15141"/>
                    </a:lnTo>
                    <a:lnTo>
                      <a:pt x="5845" y="15450"/>
                    </a:lnTo>
                    <a:lnTo>
                      <a:pt x="5980" y="15759"/>
                    </a:lnTo>
                    <a:lnTo>
                      <a:pt x="6135" y="16048"/>
                    </a:lnTo>
                    <a:lnTo>
                      <a:pt x="6328" y="16318"/>
                    </a:lnTo>
                    <a:lnTo>
                      <a:pt x="6540" y="16588"/>
                    </a:lnTo>
                    <a:lnTo>
                      <a:pt x="6790" y="16820"/>
                    </a:lnTo>
                    <a:lnTo>
                      <a:pt x="7060" y="17012"/>
                    </a:lnTo>
                    <a:lnTo>
                      <a:pt x="7350" y="17186"/>
                    </a:lnTo>
                    <a:lnTo>
                      <a:pt x="7504" y="17244"/>
                    </a:lnTo>
                    <a:lnTo>
                      <a:pt x="7658" y="17302"/>
                    </a:lnTo>
                    <a:lnTo>
                      <a:pt x="7813" y="17360"/>
                    </a:lnTo>
                    <a:lnTo>
                      <a:pt x="7967" y="17379"/>
                    </a:lnTo>
                    <a:lnTo>
                      <a:pt x="8141" y="17398"/>
                    </a:lnTo>
                    <a:lnTo>
                      <a:pt x="8295" y="17417"/>
                    </a:lnTo>
                    <a:lnTo>
                      <a:pt x="8469" y="17398"/>
                    </a:lnTo>
                    <a:lnTo>
                      <a:pt x="8623" y="17379"/>
                    </a:lnTo>
                    <a:lnTo>
                      <a:pt x="8854" y="17321"/>
                    </a:lnTo>
                    <a:lnTo>
                      <a:pt x="9066" y="17244"/>
                    </a:lnTo>
                    <a:lnTo>
                      <a:pt x="9259" y="17128"/>
                    </a:lnTo>
                    <a:lnTo>
                      <a:pt x="9452" y="17012"/>
                    </a:lnTo>
                    <a:lnTo>
                      <a:pt x="9626" y="16877"/>
                    </a:lnTo>
                    <a:lnTo>
                      <a:pt x="9799" y="16704"/>
                    </a:lnTo>
                    <a:lnTo>
                      <a:pt x="9973" y="16550"/>
                    </a:lnTo>
                    <a:lnTo>
                      <a:pt x="10127" y="16357"/>
                    </a:lnTo>
                    <a:lnTo>
                      <a:pt x="10417" y="15971"/>
                    </a:lnTo>
                    <a:lnTo>
                      <a:pt x="10706" y="15566"/>
                    </a:lnTo>
                    <a:lnTo>
                      <a:pt x="10995" y="15161"/>
                    </a:lnTo>
                    <a:lnTo>
                      <a:pt x="11285" y="14775"/>
                    </a:lnTo>
                    <a:lnTo>
                      <a:pt x="11381" y="14659"/>
                    </a:lnTo>
                    <a:lnTo>
                      <a:pt x="11516" y="14524"/>
                    </a:lnTo>
                    <a:lnTo>
                      <a:pt x="11632" y="14428"/>
                    </a:lnTo>
                    <a:lnTo>
                      <a:pt x="11786" y="14331"/>
                    </a:lnTo>
                    <a:lnTo>
                      <a:pt x="11921" y="14273"/>
                    </a:lnTo>
                    <a:lnTo>
                      <a:pt x="12075" y="14235"/>
                    </a:lnTo>
                    <a:lnTo>
                      <a:pt x="12230" y="14216"/>
                    </a:lnTo>
                    <a:lnTo>
                      <a:pt x="12384" y="14254"/>
                    </a:lnTo>
                    <a:lnTo>
                      <a:pt x="12481" y="14312"/>
                    </a:lnTo>
                    <a:lnTo>
                      <a:pt x="12558" y="14370"/>
                    </a:lnTo>
                    <a:lnTo>
                      <a:pt x="12635" y="14447"/>
                    </a:lnTo>
                    <a:lnTo>
                      <a:pt x="12712" y="14524"/>
                    </a:lnTo>
                    <a:lnTo>
                      <a:pt x="12828" y="14717"/>
                    </a:lnTo>
                    <a:lnTo>
                      <a:pt x="12943" y="14891"/>
                    </a:lnTo>
                    <a:lnTo>
                      <a:pt x="13059" y="15045"/>
                    </a:lnTo>
                    <a:lnTo>
                      <a:pt x="13175" y="15199"/>
                    </a:lnTo>
                    <a:lnTo>
                      <a:pt x="13310" y="15334"/>
                    </a:lnTo>
                    <a:lnTo>
                      <a:pt x="13445" y="15450"/>
                    </a:lnTo>
                    <a:lnTo>
                      <a:pt x="13580" y="15566"/>
                    </a:lnTo>
                    <a:lnTo>
                      <a:pt x="13734" y="15682"/>
                    </a:lnTo>
                    <a:lnTo>
                      <a:pt x="13889" y="15778"/>
                    </a:lnTo>
                    <a:lnTo>
                      <a:pt x="14062" y="15855"/>
                    </a:lnTo>
                    <a:lnTo>
                      <a:pt x="14216" y="15932"/>
                    </a:lnTo>
                    <a:lnTo>
                      <a:pt x="14390" y="16009"/>
                    </a:lnTo>
                    <a:lnTo>
                      <a:pt x="14583" y="16048"/>
                    </a:lnTo>
                    <a:lnTo>
                      <a:pt x="14757" y="16087"/>
                    </a:lnTo>
                    <a:lnTo>
                      <a:pt x="14949" y="16125"/>
                    </a:lnTo>
                    <a:lnTo>
                      <a:pt x="15123" y="16144"/>
                    </a:lnTo>
                    <a:lnTo>
                      <a:pt x="15490" y="16144"/>
                    </a:lnTo>
                    <a:lnTo>
                      <a:pt x="15682" y="16125"/>
                    </a:lnTo>
                    <a:lnTo>
                      <a:pt x="15856" y="16087"/>
                    </a:lnTo>
                    <a:lnTo>
                      <a:pt x="16049" y="16029"/>
                    </a:lnTo>
                    <a:lnTo>
                      <a:pt x="16222" y="15971"/>
                    </a:lnTo>
                    <a:lnTo>
                      <a:pt x="16396" y="15913"/>
                    </a:lnTo>
                    <a:lnTo>
                      <a:pt x="16550" y="15817"/>
                    </a:lnTo>
                    <a:lnTo>
                      <a:pt x="16724" y="15720"/>
                    </a:lnTo>
                    <a:lnTo>
                      <a:pt x="16878" y="15624"/>
                    </a:lnTo>
                    <a:lnTo>
                      <a:pt x="17013" y="15508"/>
                    </a:lnTo>
                    <a:lnTo>
                      <a:pt x="17148" y="15392"/>
                    </a:lnTo>
                    <a:lnTo>
                      <a:pt x="17283" y="15257"/>
                    </a:lnTo>
                    <a:lnTo>
                      <a:pt x="17418" y="15122"/>
                    </a:lnTo>
                    <a:lnTo>
                      <a:pt x="17534" y="14968"/>
                    </a:lnTo>
                    <a:lnTo>
                      <a:pt x="17631" y="14814"/>
                    </a:lnTo>
                    <a:lnTo>
                      <a:pt x="17727" y="14659"/>
                    </a:lnTo>
                    <a:lnTo>
                      <a:pt x="17804" y="14486"/>
                    </a:lnTo>
                    <a:lnTo>
                      <a:pt x="17920" y="14196"/>
                    </a:lnTo>
                    <a:lnTo>
                      <a:pt x="17997" y="13888"/>
                    </a:lnTo>
                    <a:lnTo>
                      <a:pt x="18036" y="13579"/>
                    </a:lnTo>
                    <a:lnTo>
                      <a:pt x="18055" y="13251"/>
                    </a:lnTo>
                    <a:lnTo>
                      <a:pt x="18036" y="12943"/>
                    </a:lnTo>
                    <a:lnTo>
                      <a:pt x="17997" y="12634"/>
                    </a:lnTo>
                    <a:lnTo>
                      <a:pt x="17939" y="12306"/>
                    </a:lnTo>
                    <a:lnTo>
                      <a:pt x="17843" y="11997"/>
                    </a:lnTo>
                    <a:lnTo>
                      <a:pt x="17746" y="11670"/>
                    </a:lnTo>
                    <a:lnTo>
                      <a:pt x="17631" y="11361"/>
                    </a:lnTo>
                    <a:lnTo>
                      <a:pt x="17495" y="11052"/>
                    </a:lnTo>
                    <a:lnTo>
                      <a:pt x="17341" y="10744"/>
                    </a:lnTo>
                    <a:lnTo>
                      <a:pt x="17013" y="10146"/>
                    </a:lnTo>
                    <a:lnTo>
                      <a:pt x="16666" y="9567"/>
                    </a:lnTo>
                    <a:lnTo>
                      <a:pt x="16377" y="9066"/>
                    </a:lnTo>
                    <a:lnTo>
                      <a:pt x="16068" y="8545"/>
                    </a:lnTo>
                    <a:lnTo>
                      <a:pt x="15432" y="7407"/>
                    </a:lnTo>
                    <a:lnTo>
                      <a:pt x="14795" y="6211"/>
                    </a:lnTo>
                    <a:lnTo>
                      <a:pt x="14120" y="5015"/>
                    </a:lnTo>
                    <a:lnTo>
                      <a:pt x="13773" y="4417"/>
                    </a:lnTo>
                    <a:lnTo>
                      <a:pt x="13426" y="3819"/>
                    </a:lnTo>
                    <a:lnTo>
                      <a:pt x="13059" y="3240"/>
                    </a:lnTo>
                    <a:lnTo>
                      <a:pt x="12693" y="2700"/>
                    </a:lnTo>
                    <a:lnTo>
                      <a:pt x="12326" y="2180"/>
                    </a:lnTo>
                    <a:lnTo>
                      <a:pt x="11940" y="1678"/>
                    </a:lnTo>
                    <a:lnTo>
                      <a:pt x="11555" y="1234"/>
                    </a:lnTo>
                    <a:lnTo>
                      <a:pt x="11169" y="810"/>
                    </a:lnTo>
                    <a:lnTo>
                      <a:pt x="10995" y="675"/>
                    </a:lnTo>
                    <a:lnTo>
                      <a:pt x="10841" y="540"/>
                    </a:lnTo>
                    <a:lnTo>
                      <a:pt x="10687" y="424"/>
                    </a:lnTo>
                    <a:lnTo>
                      <a:pt x="10513" y="328"/>
                    </a:lnTo>
                    <a:lnTo>
                      <a:pt x="10359" y="231"/>
                    </a:lnTo>
                    <a:lnTo>
                      <a:pt x="10204" y="154"/>
                    </a:lnTo>
                    <a:lnTo>
                      <a:pt x="10050" y="96"/>
                    </a:lnTo>
                    <a:lnTo>
                      <a:pt x="9896" y="58"/>
                    </a:lnTo>
                    <a:lnTo>
                      <a:pt x="9722" y="19"/>
                    </a:lnTo>
                    <a:lnTo>
                      <a:pt x="9568" y="0"/>
                    </a:lnTo>
                    <a:close/>
                  </a:path>
                </a:pathLst>
              </a:custGeom>
              <a:gradFill>
                <a:gsLst>
                  <a:gs pos="0">
                    <a:srgbClr val="8CC396"/>
                  </a:gs>
                  <a:gs pos="100000">
                    <a:srgbClr val="4D7F56"/>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4"/>
              <p:cNvSpPr/>
              <p:nvPr/>
            </p:nvSpPr>
            <p:spPr>
              <a:xfrm>
                <a:off x="-1152200" y="409625"/>
                <a:ext cx="459075" cy="173625"/>
              </a:xfrm>
              <a:custGeom>
                <a:avLst/>
                <a:gdLst/>
                <a:ahLst/>
                <a:cxnLst/>
                <a:rect l="l" t="t" r="r" b="b"/>
                <a:pathLst>
                  <a:path w="18363" h="6945" extrusionOk="0">
                    <a:moveTo>
                      <a:pt x="10165" y="1"/>
                    </a:moveTo>
                    <a:lnTo>
                      <a:pt x="9972" y="39"/>
                    </a:lnTo>
                    <a:lnTo>
                      <a:pt x="9799" y="97"/>
                    </a:lnTo>
                    <a:lnTo>
                      <a:pt x="9625" y="174"/>
                    </a:lnTo>
                    <a:lnTo>
                      <a:pt x="9297" y="329"/>
                    </a:lnTo>
                    <a:lnTo>
                      <a:pt x="8989" y="502"/>
                    </a:lnTo>
                    <a:lnTo>
                      <a:pt x="8391" y="869"/>
                    </a:lnTo>
                    <a:lnTo>
                      <a:pt x="7870" y="1177"/>
                    </a:lnTo>
                    <a:lnTo>
                      <a:pt x="7619" y="1332"/>
                    </a:lnTo>
                    <a:lnTo>
                      <a:pt x="7349" y="1467"/>
                    </a:lnTo>
                    <a:lnTo>
                      <a:pt x="7098" y="1582"/>
                    </a:lnTo>
                    <a:lnTo>
                      <a:pt x="6828" y="1659"/>
                    </a:lnTo>
                    <a:lnTo>
                      <a:pt x="6558" y="1717"/>
                    </a:lnTo>
                    <a:lnTo>
                      <a:pt x="6269" y="1756"/>
                    </a:lnTo>
                    <a:lnTo>
                      <a:pt x="6018" y="1756"/>
                    </a:lnTo>
                    <a:lnTo>
                      <a:pt x="5768" y="1717"/>
                    </a:lnTo>
                    <a:lnTo>
                      <a:pt x="5517" y="1659"/>
                    </a:lnTo>
                    <a:lnTo>
                      <a:pt x="5266" y="1602"/>
                    </a:lnTo>
                    <a:lnTo>
                      <a:pt x="5015" y="1505"/>
                    </a:lnTo>
                    <a:lnTo>
                      <a:pt x="4765" y="1409"/>
                    </a:lnTo>
                    <a:lnTo>
                      <a:pt x="4263" y="1216"/>
                    </a:lnTo>
                    <a:lnTo>
                      <a:pt x="3665" y="965"/>
                    </a:lnTo>
                    <a:lnTo>
                      <a:pt x="3357" y="849"/>
                    </a:lnTo>
                    <a:lnTo>
                      <a:pt x="3067" y="753"/>
                    </a:lnTo>
                    <a:lnTo>
                      <a:pt x="2739" y="695"/>
                    </a:lnTo>
                    <a:lnTo>
                      <a:pt x="2431" y="656"/>
                    </a:lnTo>
                    <a:lnTo>
                      <a:pt x="2122" y="656"/>
                    </a:lnTo>
                    <a:lnTo>
                      <a:pt x="1948" y="695"/>
                    </a:lnTo>
                    <a:lnTo>
                      <a:pt x="1794" y="714"/>
                    </a:lnTo>
                    <a:lnTo>
                      <a:pt x="1563" y="791"/>
                    </a:lnTo>
                    <a:lnTo>
                      <a:pt x="1351" y="907"/>
                    </a:lnTo>
                    <a:lnTo>
                      <a:pt x="1138" y="1042"/>
                    </a:lnTo>
                    <a:lnTo>
                      <a:pt x="945" y="1216"/>
                    </a:lnTo>
                    <a:lnTo>
                      <a:pt x="753" y="1428"/>
                    </a:lnTo>
                    <a:lnTo>
                      <a:pt x="579" y="1659"/>
                    </a:lnTo>
                    <a:lnTo>
                      <a:pt x="425" y="1930"/>
                    </a:lnTo>
                    <a:lnTo>
                      <a:pt x="290" y="2219"/>
                    </a:lnTo>
                    <a:lnTo>
                      <a:pt x="213" y="2431"/>
                    </a:lnTo>
                    <a:lnTo>
                      <a:pt x="135" y="2643"/>
                    </a:lnTo>
                    <a:lnTo>
                      <a:pt x="77" y="2875"/>
                    </a:lnTo>
                    <a:lnTo>
                      <a:pt x="39" y="3106"/>
                    </a:lnTo>
                    <a:lnTo>
                      <a:pt x="0" y="3338"/>
                    </a:lnTo>
                    <a:lnTo>
                      <a:pt x="0" y="3569"/>
                    </a:lnTo>
                    <a:lnTo>
                      <a:pt x="0" y="3820"/>
                    </a:lnTo>
                    <a:lnTo>
                      <a:pt x="20" y="4032"/>
                    </a:lnTo>
                    <a:lnTo>
                      <a:pt x="58" y="4263"/>
                    </a:lnTo>
                    <a:lnTo>
                      <a:pt x="97" y="4476"/>
                    </a:lnTo>
                    <a:lnTo>
                      <a:pt x="174" y="4688"/>
                    </a:lnTo>
                    <a:lnTo>
                      <a:pt x="270" y="4881"/>
                    </a:lnTo>
                    <a:lnTo>
                      <a:pt x="386" y="5054"/>
                    </a:lnTo>
                    <a:lnTo>
                      <a:pt x="521" y="5209"/>
                    </a:lnTo>
                    <a:lnTo>
                      <a:pt x="675" y="5363"/>
                    </a:lnTo>
                    <a:lnTo>
                      <a:pt x="849" y="5498"/>
                    </a:lnTo>
                    <a:lnTo>
                      <a:pt x="1003" y="5575"/>
                    </a:lnTo>
                    <a:lnTo>
                      <a:pt x="1177" y="5652"/>
                    </a:lnTo>
                    <a:lnTo>
                      <a:pt x="1351" y="5691"/>
                    </a:lnTo>
                    <a:lnTo>
                      <a:pt x="1524" y="5729"/>
                    </a:lnTo>
                    <a:lnTo>
                      <a:pt x="1871" y="5729"/>
                    </a:lnTo>
                    <a:lnTo>
                      <a:pt x="2045" y="5710"/>
                    </a:lnTo>
                    <a:lnTo>
                      <a:pt x="2238" y="5671"/>
                    </a:lnTo>
                    <a:lnTo>
                      <a:pt x="2411" y="5614"/>
                    </a:lnTo>
                    <a:lnTo>
                      <a:pt x="2585" y="5556"/>
                    </a:lnTo>
                    <a:lnTo>
                      <a:pt x="2913" y="5401"/>
                    </a:lnTo>
                    <a:lnTo>
                      <a:pt x="3221" y="5209"/>
                    </a:lnTo>
                    <a:lnTo>
                      <a:pt x="3511" y="4996"/>
                    </a:lnTo>
                    <a:lnTo>
                      <a:pt x="3858" y="4726"/>
                    </a:lnTo>
                    <a:lnTo>
                      <a:pt x="4167" y="4437"/>
                    </a:lnTo>
                    <a:lnTo>
                      <a:pt x="4475" y="4148"/>
                    </a:lnTo>
                    <a:lnTo>
                      <a:pt x="4803" y="3878"/>
                    </a:lnTo>
                    <a:lnTo>
                      <a:pt x="5131" y="3627"/>
                    </a:lnTo>
                    <a:lnTo>
                      <a:pt x="5305" y="3530"/>
                    </a:lnTo>
                    <a:lnTo>
                      <a:pt x="5478" y="3434"/>
                    </a:lnTo>
                    <a:lnTo>
                      <a:pt x="5613" y="4051"/>
                    </a:lnTo>
                    <a:lnTo>
                      <a:pt x="5690" y="4360"/>
                    </a:lnTo>
                    <a:lnTo>
                      <a:pt x="5806" y="4668"/>
                    </a:lnTo>
                    <a:lnTo>
                      <a:pt x="5922" y="4958"/>
                    </a:lnTo>
                    <a:lnTo>
                      <a:pt x="6057" y="5247"/>
                    </a:lnTo>
                    <a:lnTo>
                      <a:pt x="6211" y="5536"/>
                    </a:lnTo>
                    <a:lnTo>
                      <a:pt x="6385" y="5806"/>
                    </a:lnTo>
                    <a:lnTo>
                      <a:pt x="6597" y="6057"/>
                    </a:lnTo>
                    <a:lnTo>
                      <a:pt x="6828" y="6289"/>
                    </a:lnTo>
                    <a:lnTo>
                      <a:pt x="7079" y="6482"/>
                    </a:lnTo>
                    <a:lnTo>
                      <a:pt x="7330" y="6636"/>
                    </a:lnTo>
                    <a:lnTo>
                      <a:pt x="7600" y="6771"/>
                    </a:lnTo>
                    <a:lnTo>
                      <a:pt x="7889" y="6867"/>
                    </a:lnTo>
                    <a:lnTo>
                      <a:pt x="8179" y="6925"/>
                    </a:lnTo>
                    <a:lnTo>
                      <a:pt x="8449" y="6945"/>
                    </a:lnTo>
                    <a:lnTo>
                      <a:pt x="8642" y="6945"/>
                    </a:lnTo>
                    <a:lnTo>
                      <a:pt x="8815" y="6906"/>
                    </a:lnTo>
                    <a:lnTo>
                      <a:pt x="9008" y="6867"/>
                    </a:lnTo>
                    <a:lnTo>
                      <a:pt x="9182" y="6809"/>
                    </a:lnTo>
                    <a:lnTo>
                      <a:pt x="9355" y="6732"/>
                    </a:lnTo>
                    <a:lnTo>
                      <a:pt x="9510" y="6655"/>
                    </a:lnTo>
                    <a:lnTo>
                      <a:pt x="9664" y="6559"/>
                    </a:lnTo>
                    <a:lnTo>
                      <a:pt x="9799" y="6443"/>
                    </a:lnTo>
                    <a:lnTo>
                      <a:pt x="10088" y="6212"/>
                    </a:lnTo>
                    <a:lnTo>
                      <a:pt x="10339" y="5922"/>
                    </a:lnTo>
                    <a:lnTo>
                      <a:pt x="10570" y="5633"/>
                    </a:lnTo>
                    <a:lnTo>
                      <a:pt x="11014" y="5016"/>
                    </a:lnTo>
                    <a:lnTo>
                      <a:pt x="11284" y="4630"/>
                    </a:lnTo>
                    <a:lnTo>
                      <a:pt x="11573" y="4263"/>
                    </a:lnTo>
                    <a:lnTo>
                      <a:pt x="11708" y="4109"/>
                    </a:lnTo>
                    <a:lnTo>
                      <a:pt x="11805" y="3993"/>
                    </a:lnTo>
                    <a:lnTo>
                      <a:pt x="11921" y="3916"/>
                    </a:lnTo>
                    <a:lnTo>
                      <a:pt x="12056" y="3839"/>
                    </a:lnTo>
                    <a:lnTo>
                      <a:pt x="12210" y="3781"/>
                    </a:lnTo>
                    <a:lnTo>
                      <a:pt x="12345" y="3762"/>
                    </a:lnTo>
                    <a:lnTo>
                      <a:pt x="12422" y="3762"/>
                    </a:lnTo>
                    <a:lnTo>
                      <a:pt x="12499" y="3781"/>
                    </a:lnTo>
                    <a:lnTo>
                      <a:pt x="12615" y="3858"/>
                    </a:lnTo>
                    <a:lnTo>
                      <a:pt x="12731" y="3974"/>
                    </a:lnTo>
                    <a:lnTo>
                      <a:pt x="12827" y="4109"/>
                    </a:lnTo>
                    <a:lnTo>
                      <a:pt x="12924" y="4244"/>
                    </a:lnTo>
                    <a:lnTo>
                      <a:pt x="13001" y="4360"/>
                    </a:lnTo>
                    <a:lnTo>
                      <a:pt x="13116" y="4533"/>
                    </a:lnTo>
                    <a:lnTo>
                      <a:pt x="13232" y="4668"/>
                    </a:lnTo>
                    <a:lnTo>
                      <a:pt x="13367" y="4823"/>
                    </a:lnTo>
                    <a:lnTo>
                      <a:pt x="13521" y="4958"/>
                    </a:lnTo>
                    <a:lnTo>
                      <a:pt x="13676" y="5074"/>
                    </a:lnTo>
                    <a:lnTo>
                      <a:pt x="13830" y="5189"/>
                    </a:lnTo>
                    <a:lnTo>
                      <a:pt x="13984" y="5286"/>
                    </a:lnTo>
                    <a:lnTo>
                      <a:pt x="14158" y="5382"/>
                    </a:lnTo>
                    <a:lnTo>
                      <a:pt x="14351" y="5459"/>
                    </a:lnTo>
                    <a:lnTo>
                      <a:pt x="14524" y="5517"/>
                    </a:lnTo>
                    <a:lnTo>
                      <a:pt x="14717" y="5575"/>
                    </a:lnTo>
                    <a:lnTo>
                      <a:pt x="14910" y="5633"/>
                    </a:lnTo>
                    <a:lnTo>
                      <a:pt x="15103" y="5652"/>
                    </a:lnTo>
                    <a:lnTo>
                      <a:pt x="15296" y="5671"/>
                    </a:lnTo>
                    <a:lnTo>
                      <a:pt x="15489" y="5691"/>
                    </a:lnTo>
                    <a:lnTo>
                      <a:pt x="15682" y="5671"/>
                    </a:lnTo>
                    <a:lnTo>
                      <a:pt x="15971" y="5633"/>
                    </a:lnTo>
                    <a:lnTo>
                      <a:pt x="16299" y="5536"/>
                    </a:lnTo>
                    <a:lnTo>
                      <a:pt x="16646" y="5401"/>
                    </a:lnTo>
                    <a:lnTo>
                      <a:pt x="16974" y="5228"/>
                    </a:lnTo>
                    <a:lnTo>
                      <a:pt x="17302" y="5016"/>
                    </a:lnTo>
                    <a:lnTo>
                      <a:pt x="17611" y="4784"/>
                    </a:lnTo>
                    <a:lnTo>
                      <a:pt x="17746" y="4649"/>
                    </a:lnTo>
                    <a:lnTo>
                      <a:pt x="17881" y="4514"/>
                    </a:lnTo>
                    <a:lnTo>
                      <a:pt x="17996" y="4379"/>
                    </a:lnTo>
                    <a:lnTo>
                      <a:pt x="18093" y="4225"/>
                    </a:lnTo>
                    <a:lnTo>
                      <a:pt x="18189" y="4071"/>
                    </a:lnTo>
                    <a:lnTo>
                      <a:pt x="18266" y="3916"/>
                    </a:lnTo>
                    <a:lnTo>
                      <a:pt x="18324" y="3762"/>
                    </a:lnTo>
                    <a:lnTo>
                      <a:pt x="18363" y="3608"/>
                    </a:lnTo>
                    <a:lnTo>
                      <a:pt x="18363" y="3453"/>
                    </a:lnTo>
                    <a:lnTo>
                      <a:pt x="18363" y="3280"/>
                    </a:lnTo>
                    <a:lnTo>
                      <a:pt x="18344" y="3125"/>
                    </a:lnTo>
                    <a:lnTo>
                      <a:pt x="18305" y="2990"/>
                    </a:lnTo>
                    <a:lnTo>
                      <a:pt x="18209" y="2759"/>
                    </a:lnTo>
                    <a:lnTo>
                      <a:pt x="18074" y="2566"/>
                    </a:lnTo>
                    <a:lnTo>
                      <a:pt x="17939" y="2373"/>
                    </a:lnTo>
                    <a:lnTo>
                      <a:pt x="17765" y="2219"/>
                    </a:lnTo>
                    <a:lnTo>
                      <a:pt x="17591" y="2084"/>
                    </a:lnTo>
                    <a:lnTo>
                      <a:pt x="17418" y="1968"/>
                    </a:lnTo>
                    <a:lnTo>
                      <a:pt x="17225" y="1852"/>
                    </a:lnTo>
                    <a:lnTo>
                      <a:pt x="17051" y="1775"/>
                    </a:lnTo>
                    <a:lnTo>
                      <a:pt x="16743" y="1640"/>
                    </a:lnTo>
                    <a:lnTo>
                      <a:pt x="16415" y="1524"/>
                    </a:lnTo>
                    <a:lnTo>
                      <a:pt x="16087" y="1447"/>
                    </a:lnTo>
                    <a:lnTo>
                      <a:pt x="15759" y="1370"/>
                    </a:lnTo>
                    <a:lnTo>
                      <a:pt x="15084" y="1254"/>
                    </a:lnTo>
                    <a:lnTo>
                      <a:pt x="14428" y="1177"/>
                    </a:lnTo>
                    <a:lnTo>
                      <a:pt x="13734" y="1100"/>
                    </a:lnTo>
                    <a:lnTo>
                      <a:pt x="13386" y="1042"/>
                    </a:lnTo>
                    <a:lnTo>
                      <a:pt x="13039" y="984"/>
                    </a:lnTo>
                    <a:lnTo>
                      <a:pt x="12692" y="907"/>
                    </a:lnTo>
                    <a:lnTo>
                      <a:pt x="12364" y="811"/>
                    </a:lnTo>
                    <a:lnTo>
                      <a:pt x="12036" y="676"/>
                    </a:lnTo>
                    <a:lnTo>
                      <a:pt x="11728" y="541"/>
                    </a:lnTo>
                    <a:lnTo>
                      <a:pt x="11458" y="386"/>
                    </a:lnTo>
                    <a:lnTo>
                      <a:pt x="11207" y="251"/>
                    </a:lnTo>
                    <a:lnTo>
                      <a:pt x="10956" y="116"/>
                    </a:lnTo>
                    <a:lnTo>
                      <a:pt x="10821" y="78"/>
                    </a:lnTo>
                    <a:lnTo>
                      <a:pt x="10667" y="39"/>
                    </a:lnTo>
                    <a:lnTo>
                      <a:pt x="10532" y="1"/>
                    </a:lnTo>
                    <a:close/>
                  </a:path>
                </a:pathLst>
              </a:custGeom>
              <a:gradFill>
                <a:gsLst>
                  <a:gs pos="0">
                    <a:schemeClr val="lt1"/>
                  </a:gs>
                  <a:gs pos="100000">
                    <a:srgbClr val="B6C9DB"/>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92" name="Google Shape;292;p4"/>
          <p:cNvGrpSpPr/>
          <p:nvPr/>
        </p:nvGrpSpPr>
        <p:grpSpPr>
          <a:xfrm>
            <a:off x="5713147" y="4856578"/>
            <a:ext cx="292705" cy="209225"/>
            <a:chOff x="2453268" y="4628098"/>
            <a:chExt cx="517146" cy="369590"/>
          </a:xfrm>
        </p:grpSpPr>
        <p:pic>
          <p:nvPicPr>
            <p:cNvPr id="293" name="Google Shape;293;p4"/>
            <p:cNvPicPr preferRelativeResize="0"/>
            <p:nvPr/>
          </p:nvPicPr>
          <p:blipFill>
            <a:blip r:embed="rId4">
              <a:alphaModFix amt="45000"/>
            </a:blip>
            <a:stretch>
              <a:fillRect/>
            </a:stretch>
          </p:blipFill>
          <p:spPr>
            <a:xfrm>
              <a:off x="2465172" y="4929263"/>
              <a:ext cx="468300" cy="68425"/>
            </a:xfrm>
            <a:prstGeom prst="rect">
              <a:avLst/>
            </a:prstGeom>
            <a:noFill/>
            <a:ln>
              <a:noFill/>
            </a:ln>
          </p:spPr>
        </p:pic>
        <p:grpSp>
          <p:nvGrpSpPr>
            <p:cNvPr id="294" name="Google Shape;294;p4"/>
            <p:cNvGrpSpPr/>
            <p:nvPr/>
          </p:nvGrpSpPr>
          <p:grpSpPr>
            <a:xfrm>
              <a:off x="2453268" y="4628098"/>
              <a:ext cx="517146" cy="334355"/>
              <a:chOff x="3718600" y="1484625"/>
              <a:chExt cx="646675" cy="418100"/>
            </a:xfrm>
          </p:grpSpPr>
          <p:sp>
            <p:nvSpPr>
              <p:cNvPr id="295" name="Google Shape;295;p4"/>
              <p:cNvSpPr/>
              <p:nvPr/>
            </p:nvSpPr>
            <p:spPr>
              <a:xfrm>
                <a:off x="3723925" y="1488000"/>
                <a:ext cx="641350" cy="414725"/>
              </a:xfrm>
              <a:custGeom>
                <a:avLst/>
                <a:gdLst/>
                <a:ahLst/>
                <a:cxnLst/>
                <a:rect l="l" t="t" r="r" b="b"/>
                <a:pathLst>
                  <a:path w="25654" h="16589" extrusionOk="0">
                    <a:moveTo>
                      <a:pt x="13367" y="1"/>
                    </a:moveTo>
                    <a:lnTo>
                      <a:pt x="13135" y="20"/>
                    </a:lnTo>
                    <a:lnTo>
                      <a:pt x="12904" y="59"/>
                    </a:lnTo>
                    <a:lnTo>
                      <a:pt x="12692" y="116"/>
                    </a:lnTo>
                    <a:lnTo>
                      <a:pt x="12499" y="174"/>
                    </a:lnTo>
                    <a:lnTo>
                      <a:pt x="12325" y="251"/>
                    </a:lnTo>
                    <a:lnTo>
                      <a:pt x="12152" y="348"/>
                    </a:lnTo>
                    <a:lnTo>
                      <a:pt x="11997" y="464"/>
                    </a:lnTo>
                    <a:lnTo>
                      <a:pt x="11843" y="579"/>
                    </a:lnTo>
                    <a:lnTo>
                      <a:pt x="11727" y="714"/>
                    </a:lnTo>
                    <a:lnTo>
                      <a:pt x="11592" y="849"/>
                    </a:lnTo>
                    <a:lnTo>
                      <a:pt x="11496" y="1004"/>
                    </a:lnTo>
                    <a:lnTo>
                      <a:pt x="11380" y="1158"/>
                    </a:lnTo>
                    <a:lnTo>
                      <a:pt x="11207" y="1486"/>
                    </a:lnTo>
                    <a:lnTo>
                      <a:pt x="11072" y="1852"/>
                    </a:lnTo>
                    <a:lnTo>
                      <a:pt x="10937" y="2257"/>
                    </a:lnTo>
                    <a:lnTo>
                      <a:pt x="10840" y="2663"/>
                    </a:lnTo>
                    <a:lnTo>
                      <a:pt x="10763" y="3068"/>
                    </a:lnTo>
                    <a:lnTo>
                      <a:pt x="10686" y="3492"/>
                    </a:lnTo>
                    <a:lnTo>
                      <a:pt x="10551" y="4302"/>
                    </a:lnTo>
                    <a:lnTo>
                      <a:pt x="10474" y="4707"/>
                    </a:lnTo>
                    <a:lnTo>
                      <a:pt x="10377" y="5074"/>
                    </a:lnTo>
                    <a:lnTo>
                      <a:pt x="10377" y="5016"/>
                    </a:lnTo>
                    <a:lnTo>
                      <a:pt x="10339" y="4958"/>
                    </a:lnTo>
                    <a:lnTo>
                      <a:pt x="10204" y="4784"/>
                    </a:lnTo>
                    <a:lnTo>
                      <a:pt x="9972" y="4591"/>
                    </a:lnTo>
                    <a:lnTo>
                      <a:pt x="9702" y="4379"/>
                    </a:lnTo>
                    <a:lnTo>
                      <a:pt x="9181" y="3993"/>
                    </a:lnTo>
                    <a:lnTo>
                      <a:pt x="8834" y="3781"/>
                    </a:lnTo>
                    <a:lnTo>
                      <a:pt x="8622" y="3646"/>
                    </a:lnTo>
                    <a:lnTo>
                      <a:pt x="8371" y="3531"/>
                    </a:lnTo>
                    <a:lnTo>
                      <a:pt x="8140" y="3434"/>
                    </a:lnTo>
                    <a:lnTo>
                      <a:pt x="7889" y="3338"/>
                    </a:lnTo>
                    <a:lnTo>
                      <a:pt x="7638" y="3260"/>
                    </a:lnTo>
                    <a:lnTo>
                      <a:pt x="7387" y="3203"/>
                    </a:lnTo>
                    <a:lnTo>
                      <a:pt x="7137" y="3145"/>
                    </a:lnTo>
                    <a:lnTo>
                      <a:pt x="6886" y="3106"/>
                    </a:lnTo>
                    <a:lnTo>
                      <a:pt x="6616" y="3087"/>
                    </a:lnTo>
                    <a:lnTo>
                      <a:pt x="6327" y="3087"/>
                    </a:lnTo>
                    <a:lnTo>
                      <a:pt x="6057" y="3106"/>
                    </a:lnTo>
                    <a:lnTo>
                      <a:pt x="5787" y="3164"/>
                    </a:lnTo>
                    <a:lnTo>
                      <a:pt x="5517" y="3241"/>
                    </a:lnTo>
                    <a:lnTo>
                      <a:pt x="5266" y="3338"/>
                    </a:lnTo>
                    <a:lnTo>
                      <a:pt x="5034" y="3473"/>
                    </a:lnTo>
                    <a:lnTo>
                      <a:pt x="4803" y="3627"/>
                    </a:lnTo>
                    <a:lnTo>
                      <a:pt x="4687" y="3743"/>
                    </a:lnTo>
                    <a:lnTo>
                      <a:pt x="4571" y="3839"/>
                    </a:lnTo>
                    <a:lnTo>
                      <a:pt x="4378" y="4090"/>
                    </a:lnTo>
                    <a:lnTo>
                      <a:pt x="4224" y="4379"/>
                    </a:lnTo>
                    <a:lnTo>
                      <a:pt x="4089" y="4669"/>
                    </a:lnTo>
                    <a:lnTo>
                      <a:pt x="3993" y="4977"/>
                    </a:lnTo>
                    <a:lnTo>
                      <a:pt x="3935" y="5286"/>
                    </a:lnTo>
                    <a:lnTo>
                      <a:pt x="3896" y="5614"/>
                    </a:lnTo>
                    <a:lnTo>
                      <a:pt x="3896" y="5942"/>
                    </a:lnTo>
                    <a:lnTo>
                      <a:pt x="3916" y="6269"/>
                    </a:lnTo>
                    <a:lnTo>
                      <a:pt x="3954" y="6578"/>
                    </a:lnTo>
                    <a:lnTo>
                      <a:pt x="4012" y="6887"/>
                    </a:lnTo>
                    <a:lnTo>
                      <a:pt x="4089" y="7215"/>
                    </a:lnTo>
                    <a:lnTo>
                      <a:pt x="4282" y="7832"/>
                    </a:lnTo>
                    <a:lnTo>
                      <a:pt x="4475" y="8430"/>
                    </a:lnTo>
                    <a:lnTo>
                      <a:pt x="4436" y="8372"/>
                    </a:lnTo>
                    <a:lnTo>
                      <a:pt x="4378" y="8295"/>
                    </a:lnTo>
                    <a:lnTo>
                      <a:pt x="4282" y="8218"/>
                    </a:lnTo>
                    <a:lnTo>
                      <a:pt x="4186" y="8160"/>
                    </a:lnTo>
                    <a:lnTo>
                      <a:pt x="3916" y="8044"/>
                    </a:lnTo>
                    <a:lnTo>
                      <a:pt x="3626" y="7928"/>
                    </a:lnTo>
                    <a:lnTo>
                      <a:pt x="3318" y="7851"/>
                    </a:lnTo>
                    <a:lnTo>
                      <a:pt x="3028" y="7774"/>
                    </a:lnTo>
                    <a:lnTo>
                      <a:pt x="2604" y="7697"/>
                    </a:lnTo>
                    <a:lnTo>
                      <a:pt x="2334" y="7678"/>
                    </a:lnTo>
                    <a:lnTo>
                      <a:pt x="2064" y="7697"/>
                    </a:lnTo>
                    <a:lnTo>
                      <a:pt x="1794" y="7755"/>
                    </a:lnTo>
                    <a:lnTo>
                      <a:pt x="1543" y="7832"/>
                    </a:lnTo>
                    <a:lnTo>
                      <a:pt x="1312" y="7928"/>
                    </a:lnTo>
                    <a:lnTo>
                      <a:pt x="1080" y="8083"/>
                    </a:lnTo>
                    <a:lnTo>
                      <a:pt x="868" y="8237"/>
                    </a:lnTo>
                    <a:lnTo>
                      <a:pt x="694" y="8430"/>
                    </a:lnTo>
                    <a:lnTo>
                      <a:pt x="598" y="8546"/>
                    </a:lnTo>
                    <a:lnTo>
                      <a:pt x="502" y="8661"/>
                    </a:lnTo>
                    <a:lnTo>
                      <a:pt x="367" y="8931"/>
                    </a:lnTo>
                    <a:lnTo>
                      <a:pt x="251" y="9221"/>
                    </a:lnTo>
                    <a:lnTo>
                      <a:pt x="154" y="9529"/>
                    </a:lnTo>
                    <a:lnTo>
                      <a:pt x="77" y="9876"/>
                    </a:lnTo>
                    <a:lnTo>
                      <a:pt x="39" y="10224"/>
                    </a:lnTo>
                    <a:lnTo>
                      <a:pt x="19" y="10590"/>
                    </a:lnTo>
                    <a:lnTo>
                      <a:pt x="0" y="10976"/>
                    </a:lnTo>
                    <a:lnTo>
                      <a:pt x="19" y="11342"/>
                    </a:lnTo>
                    <a:lnTo>
                      <a:pt x="39" y="11709"/>
                    </a:lnTo>
                    <a:lnTo>
                      <a:pt x="96" y="12095"/>
                    </a:lnTo>
                    <a:lnTo>
                      <a:pt x="135" y="12442"/>
                    </a:lnTo>
                    <a:lnTo>
                      <a:pt x="212" y="12789"/>
                    </a:lnTo>
                    <a:lnTo>
                      <a:pt x="289" y="13098"/>
                    </a:lnTo>
                    <a:lnTo>
                      <a:pt x="367" y="13406"/>
                    </a:lnTo>
                    <a:lnTo>
                      <a:pt x="444" y="13676"/>
                    </a:lnTo>
                    <a:lnTo>
                      <a:pt x="559" y="13966"/>
                    </a:lnTo>
                    <a:lnTo>
                      <a:pt x="694" y="14236"/>
                    </a:lnTo>
                    <a:lnTo>
                      <a:pt x="849" y="14525"/>
                    </a:lnTo>
                    <a:lnTo>
                      <a:pt x="1003" y="14795"/>
                    </a:lnTo>
                    <a:lnTo>
                      <a:pt x="1196" y="15046"/>
                    </a:lnTo>
                    <a:lnTo>
                      <a:pt x="1408" y="15296"/>
                    </a:lnTo>
                    <a:lnTo>
                      <a:pt x="1620" y="15528"/>
                    </a:lnTo>
                    <a:lnTo>
                      <a:pt x="1852" y="15740"/>
                    </a:lnTo>
                    <a:lnTo>
                      <a:pt x="2102" y="15933"/>
                    </a:lnTo>
                    <a:lnTo>
                      <a:pt x="2353" y="16107"/>
                    </a:lnTo>
                    <a:lnTo>
                      <a:pt x="2643" y="16261"/>
                    </a:lnTo>
                    <a:lnTo>
                      <a:pt x="2913" y="16396"/>
                    </a:lnTo>
                    <a:lnTo>
                      <a:pt x="3221" y="16492"/>
                    </a:lnTo>
                    <a:lnTo>
                      <a:pt x="3511" y="16550"/>
                    </a:lnTo>
                    <a:lnTo>
                      <a:pt x="3819" y="16589"/>
                    </a:lnTo>
                    <a:lnTo>
                      <a:pt x="4147" y="16589"/>
                    </a:lnTo>
                    <a:lnTo>
                      <a:pt x="5015" y="16531"/>
                    </a:lnTo>
                    <a:lnTo>
                      <a:pt x="5883" y="16512"/>
                    </a:lnTo>
                    <a:lnTo>
                      <a:pt x="6751" y="16492"/>
                    </a:lnTo>
                    <a:lnTo>
                      <a:pt x="7619" y="16492"/>
                    </a:lnTo>
                    <a:lnTo>
                      <a:pt x="9374" y="16512"/>
                    </a:lnTo>
                    <a:lnTo>
                      <a:pt x="11110" y="16531"/>
                    </a:lnTo>
                    <a:lnTo>
                      <a:pt x="18054" y="16531"/>
                    </a:lnTo>
                    <a:lnTo>
                      <a:pt x="18652" y="16570"/>
                    </a:lnTo>
                    <a:lnTo>
                      <a:pt x="19250" y="16589"/>
                    </a:lnTo>
                    <a:lnTo>
                      <a:pt x="19867" y="16589"/>
                    </a:lnTo>
                    <a:lnTo>
                      <a:pt x="20465" y="16570"/>
                    </a:lnTo>
                    <a:lnTo>
                      <a:pt x="20774" y="16550"/>
                    </a:lnTo>
                    <a:lnTo>
                      <a:pt x="21063" y="16492"/>
                    </a:lnTo>
                    <a:lnTo>
                      <a:pt x="21352" y="16435"/>
                    </a:lnTo>
                    <a:lnTo>
                      <a:pt x="21622" y="16377"/>
                    </a:lnTo>
                    <a:lnTo>
                      <a:pt x="21873" y="16280"/>
                    </a:lnTo>
                    <a:lnTo>
                      <a:pt x="22143" y="16164"/>
                    </a:lnTo>
                    <a:lnTo>
                      <a:pt x="22355" y="16049"/>
                    </a:lnTo>
                    <a:lnTo>
                      <a:pt x="22567" y="15914"/>
                    </a:lnTo>
                    <a:lnTo>
                      <a:pt x="22780" y="15759"/>
                    </a:lnTo>
                    <a:lnTo>
                      <a:pt x="22973" y="15624"/>
                    </a:lnTo>
                    <a:lnTo>
                      <a:pt x="23339" y="15296"/>
                    </a:lnTo>
                    <a:lnTo>
                      <a:pt x="23686" y="14930"/>
                    </a:lnTo>
                    <a:lnTo>
                      <a:pt x="24014" y="14544"/>
                    </a:lnTo>
                    <a:lnTo>
                      <a:pt x="24323" y="14139"/>
                    </a:lnTo>
                    <a:lnTo>
                      <a:pt x="24593" y="13715"/>
                    </a:lnTo>
                    <a:lnTo>
                      <a:pt x="24824" y="13290"/>
                    </a:lnTo>
                    <a:lnTo>
                      <a:pt x="25056" y="12847"/>
                    </a:lnTo>
                    <a:lnTo>
                      <a:pt x="25249" y="12384"/>
                    </a:lnTo>
                    <a:lnTo>
                      <a:pt x="25422" y="11902"/>
                    </a:lnTo>
                    <a:lnTo>
                      <a:pt x="25538" y="11420"/>
                    </a:lnTo>
                    <a:lnTo>
                      <a:pt x="25596" y="11169"/>
                    </a:lnTo>
                    <a:lnTo>
                      <a:pt x="25634" y="10918"/>
                    </a:lnTo>
                    <a:lnTo>
                      <a:pt x="25654" y="10667"/>
                    </a:lnTo>
                    <a:lnTo>
                      <a:pt x="25654" y="10417"/>
                    </a:lnTo>
                    <a:lnTo>
                      <a:pt x="25654" y="10166"/>
                    </a:lnTo>
                    <a:lnTo>
                      <a:pt x="25615" y="9934"/>
                    </a:lnTo>
                    <a:lnTo>
                      <a:pt x="25576" y="9684"/>
                    </a:lnTo>
                    <a:lnTo>
                      <a:pt x="25519" y="9433"/>
                    </a:lnTo>
                    <a:lnTo>
                      <a:pt x="25403" y="9066"/>
                    </a:lnTo>
                    <a:lnTo>
                      <a:pt x="25268" y="8681"/>
                    </a:lnTo>
                    <a:lnTo>
                      <a:pt x="25094" y="8333"/>
                    </a:lnTo>
                    <a:lnTo>
                      <a:pt x="24998" y="8160"/>
                    </a:lnTo>
                    <a:lnTo>
                      <a:pt x="24882" y="8025"/>
                    </a:lnTo>
                    <a:lnTo>
                      <a:pt x="24766" y="7870"/>
                    </a:lnTo>
                    <a:lnTo>
                      <a:pt x="24631" y="7755"/>
                    </a:lnTo>
                    <a:lnTo>
                      <a:pt x="24477" y="7658"/>
                    </a:lnTo>
                    <a:lnTo>
                      <a:pt x="24323" y="7581"/>
                    </a:lnTo>
                    <a:lnTo>
                      <a:pt x="24149" y="7523"/>
                    </a:lnTo>
                    <a:lnTo>
                      <a:pt x="23956" y="7485"/>
                    </a:lnTo>
                    <a:lnTo>
                      <a:pt x="23725" y="7465"/>
                    </a:lnTo>
                    <a:lnTo>
                      <a:pt x="23493" y="7485"/>
                    </a:lnTo>
                    <a:lnTo>
                      <a:pt x="23358" y="7523"/>
                    </a:lnTo>
                    <a:lnTo>
                      <a:pt x="23204" y="7562"/>
                    </a:lnTo>
                    <a:lnTo>
                      <a:pt x="22934" y="7658"/>
                    </a:lnTo>
                    <a:lnTo>
                      <a:pt x="22683" y="7813"/>
                    </a:lnTo>
                    <a:lnTo>
                      <a:pt x="22432" y="7986"/>
                    </a:lnTo>
                    <a:lnTo>
                      <a:pt x="22201" y="8179"/>
                    </a:lnTo>
                    <a:lnTo>
                      <a:pt x="22008" y="8411"/>
                    </a:lnTo>
                    <a:lnTo>
                      <a:pt x="21815" y="8661"/>
                    </a:lnTo>
                    <a:lnTo>
                      <a:pt x="21661" y="8912"/>
                    </a:lnTo>
                    <a:lnTo>
                      <a:pt x="21699" y="8121"/>
                    </a:lnTo>
                    <a:lnTo>
                      <a:pt x="21719" y="7735"/>
                    </a:lnTo>
                    <a:lnTo>
                      <a:pt x="21699" y="7350"/>
                    </a:lnTo>
                    <a:lnTo>
                      <a:pt x="21680" y="6964"/>
                    </a:lnTo>
                    <a:lnTo>
                      <a:pt x="21642" y="6578"/>
                    </a:lnTo>
                    <a:lnTo>
                      <a:pt x="21564" y="6212"/>
                    </a:lnTo>
                    <a:lnTo>
                      <a:pt x="21449" y="5845"/>
                    </a:lnTo>
                    <a:lnTo>
                      <a:pt x="21372" y="5652"/>
                    </a:lnTo>
                    <a:lnTo>
                      <a:pt x="21294" y="5479"/>
                    </a:lnTo>
                    <a:lnTo>
                      <a:pt x="21198" y="5305"/>
                    </a:lnTo>
                    <a:lnTo>
                      <a:pt x="21102" y="5131"/>
                    </a:lnTo>
                    <a:lnTo>
                      <a:pt x="20986" y="4977"/>
                    </a:lnTo>
                    <a:lnTo>
                      <a:pt x="20870" y="4823"/>
                    </a:lnTo>
                    <a:lnTo>
                      <a:pt x="20735" y="4669"/>
                    </a:lnTo>
                    <a:lnTo>
                      <a:pt x="20600" y="4553"/>
                    </a:lnTo>
                    <a:lnTo>
                      <a:pt x="20446" y="4418"/>
                    </a:lnTo>
                    <a:lnTo>
                      <a:pt x="20291" y="4302"/>
                    </a:lnTo>
                    <a:lnTo>
                      <a:pt x="20137" y="4206"/>
                    </a:lnTo>
                    <a:lnTo>
                      <a:pt x="19964" y="4128"/>
                    </a:lnTo>
                    <a:lnTo>
                      <a:pt x="19790" y="4071"/>
                    </a:lnTo>
                    <a:lnTo>
                      <a:pt x="19597" y="4013"/>
                    </a:lnTo>
                    <a:lnTo>
                      <a:pt x="19404" y="3974"/>
                    </a:lnTo>
                    <a:lnTo>
                      <a:pt x="19231" y="3955"/>
                    </a:lnTo>
                    <a:lnTo>
                      <a:pt x="18980" y="3974"/>
                    </a:lnTo>
                    <a:lnTo>
                      <a:pt x="18748" y="4013"/>
                    </a:lnTo>
                    <a:lnTo>
                      <a:pt x="18517" y="4071"/>
                    </a:lnTo>
                    <a:lnTo>
                      <a:pt x="18285" y="4167"/>
                    </a:lnTo>
                    <a:lnTo>
                      <a:pt x="18073" y="4263"/>
                    </a:lnTo>
                    <a:lnTo>
                      <a:pt x="17880" y="4399"/>
                    </a:lnTo>
                    <a:lnTo>
                      <a:pt x="17687" y="4534"/>
                    </a:lnTo>
                    <a:lnTo>
                      <a:pt x="17495" y="4688"/>
                    </a:lnTo>
                    <a:lnTo>
                      <a:pt x="17321" y="4861"/>
                    </a:lnTo>
                    <a:lnTo>
                      <a:pt x="17167" y="5035"/>
                    </a:lnTo>
                    <a:lnTo>
                      <a:pt x="17012" y="5228"/>
                    </a:lnTo>
                    <a:lnTo>
                      <a:pt x="16877" y="5421"/>
                    </a:lnTo>
                    <a:lnTo>
                      <a:pt x="16627" y="5826"/>
                    </a:lnTo>
                    <a:lnTo>
                      <a:pt x="16395" y="6250"/>
                    </a:lnTo>
                    <a:lnTo>
                      <a:pt x="16434" y="5614"/>
                    </a:lnTo>
                    <a:lnTo>
                      <a:pt x="16453" y="4958"/>
                    </a:lnTo>
                    <a:lnTo>
                      <a:pt x="16453" y="4321"/>
                    </a:lnTo>
                    <a:lnTo>
                      <a:pt x="16434" y="3666"/>
                    </a:lnTo>
                    <a:lnTo>
                      <a:pt x="16376" y="3029"/>
                    </a:lnTo>
                    <a:lnTo>
                      <a:pt x="16337" y="2701"/>
                    </a:lnTo>
                    <a:lnTo>
                      <a:pt x="16279" y="2373"/>
                    </a:lnTo>
                    <a:lnTo>
                      <a:pt x="16183" y="2065"/>
                    </a:lnTo>
                    <a:lnTo>
                      <a:pt x="16087" y="1775"/>
                    </a:lnTo>
                    <a:lnTo>
                      <a:pt x="15952" y="1486"/>
                    </a:lnTo>
                    <a:lnTo>
                      <a:pt x="15778" y="1197"/>
                    </a:lnTo>
                    <a:lnTo>
                      <a:pt x="15681" y="1062"/>
                    </a:lnTo>
                    <a:lnTo>
                      <a:pt x="15566" y="927"/>
                    </a:lnTo>
                    <a:lnTo>
                      <a:pt x="15315" y="676"/>
                    </a:lnTo>
                    <a:lnTo>
                      <a:pt x="15026" y="464"/>
                    </a:lnTo>
                    <a:lnTo>
                      <a:pt x="14736" y="290"/>
                    </a:lnTo>
                    <a:lnTo>
                      <a:pt x="14408" y="155"/>
                    </a:lnTo>
                    <a:lnTo>
                      <a:pt x="14061" y="59"/>
                    </a:lnTo>
                    <a:lnTo>
                      <a:pt x="13714" y="20"/>
                    </a:lnTo>
                    <a:lnTo>
                      <a:pt x="13540" y="1"/>
                    </a:lnTo>
                    <a:close/>
                  </a:path>
                </a:pathLst>
              </a:custGeom>
              <a:gradFill>
                <a:gsLst>
                  <a:gs pos="0">
                    <a:srgbClr val="8CC38E"/>
                  </a:gs>
                  <a:gs pos="100000">
                    <a:srgbClr val="4D7F4F"/>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4"/>
              <p:cNvSpPr/>
              <p:nvPr/>
            </p:nvSpPr>
            <p:spPr>
              <a:xfrm>
                <a:off x="3718600" y="1484625"/>
                <a:ext cx="634150" cy="289850"/>
              </a:xfrm>
              <a:custGeom>
                <a:avLst/>
                <a:gdLst/>
                <a:ahLst/>
                <a:cxnLst/>
                <a:rect l="l" t="t" r="r" b="b"/>
                <a:pathLst>
                  <a:path w="25366" h="11594" extrusionOk="0">
                    <a:moveTo>
                      <a:pt x="13580" y="1"/>
                    </a:moveTo>
                    <a:lnTo>
                      <a:pt x="13368" y="20"/>
                    </a:lnTo>
                    <a:lnTo>
                      <a:pt x="13175" y="39"/>
                    </a:lnTo>
                    <a:lnTo>
                      <a:pt x="13001" y="78"/>
                    </a:lnTo>
                    <a:lnTo>
                      <a:pt x="12828" y="116"/>
                    </a:lnTo>
                    <a:lnTo>
                      <a:pt x="12654" y="174"/>
                    </a:lnTo>
                    <a:lnTo>
                      <a:pt x="12500" y="251"/>
                    </a:lnTo>
                    <a:lnTo>
                      <a:pt x="12365" y="309"/>
                    </a:lnTo>
                    <a:lnTo>
                      <a:pt x="12230" y="406"/>
                    </a:lnTo>
                    <a:lnTo>
                      <a:pt x="11979" y="599"/>
                    </a:lnTo>
                    <a:lnTo>
                      <a:pt x="11767" y="811"/>
                    </a:lnTo>
                    <a:lnTo>
                      <a:pt x="11574" y="1062"/>
                    </a:lnTo>
                    <a:lnTo>
                      <a:pt x="11400" y="1332"/>
                    </a:lnTo>
                    <a:lnTo>
                      <a:pt x="11265" y="1621"/>
                    </a:lnTo>
                    <a:lnTo>
                      <a:pt x="11150" y="1930"/>
                    </a:lnTo>
                    <a:lnTo>
                      <a:pt x="11053" y="2238"/>
                    </a:lnTo>
                    <a:lnTo>
                      <a:pt x="10957" y="2566"/>
                    </a:lnTo>
                    <a:lnTo>
                      <a:pt x="10822" y="3241"/>
                    </a:lnTo>
                    <a:lnTo>
                      <a:pt x="10706" y="3936"/>
                    </a:lnTo>
                    <a:lnTo>
                      <a:pt x="10609" y="4398"/>
                    </a:lnTo>
                    <a:lnTo>
                      <a:pt x="10532" y="4842"/>
                    </a:lnTo>
                    <a:lnTo>
                      <a:pt x="10339" y="4669"/>
                    </a:lnTo>
                    <a:lnTo>
                      <a:pt x="10127" y="4495"/>
                    </a:lnTo>
                    <a:lnTo>
                      <a:pt x="9664" y="4148"/>
                    </a:lnTo>
                    <a:lnTo>
                      <a:pt x="9298" y="3897"/>
                    </a:lnTo>
                    <a:lnTo>
                      <a:pt x="9124" y="3801"/>
                    </a:lnTo>
                    <a:lnTo>
                      <a:pt x="8893" y="3666"/>
                    </a:lnTo>
                    <a:lnTo>
                      <a:pt x="8661" y="3550"/>
                    </a:lnTo>
                    <a:lnTo>
                      <a:pt x="8411" y="3434"/>
                    </a:lnTo>
                    <a:lnTo>
                      <a:pt x="8160" y="3338"/>
                    </a:lnTo>
                    <a:lnTo>
                      <a:pt x="7909" y="3260"/>
                    </a:lnTo>
                    <a:lnTo>
                      <a:pt x="7639" y="3203"/>
                    </a:lnTo>
                    <a:lnTo>
                      <a:pt x="7369" y="3145"/>
                    </a:lnTo>
                    <a:lnTo>
                      <a:pt x="7118" y="3106"/>
                    </a:lnTo>
                    <a:lnTo>
                      <a:pt x="6790" y="3087"/>
                    </a:lnTo>
                    <a:lnTo>
                      <a:pt x="6501" y="3087"/>
                    </a:lnTo>
                    <a:lnTo>
                      <a:pt x="6192" y="3125"/>
                    </a:lnTo>
                    <a:lnTo>
                      <a:pt x="5903" y="3164"/>
                    </a:lnTo>
                    <a:lnTo>
                      <a:pt x="5633" y="3260"/>
                    </a:lnTo>
                    <a:lnTo>
                      <a:pt x="5382" y="3357"/>
                    </a:lnTo>
                    <a:lnTo>
                      <a:pt x="5151" y="3492"/>
                    </a:lnTo>
                    <a:lnTo>
                      <a:pt x="4939" y="3646"/>
                    </a:lnTo>
                    <a:lnTo>
                      <a:pt x="4707" y="3858"/>
                    </a:lnTo>
                    <a:lnTo>
                      <a:pt x="4514" y="4109"/>
                    </a:lnTo>
                    <a:lnTo>
                      <a:pt x="4341" y="4379"/>
                    </a:lnTo>
                    <a:lnTo>
                      <a:pt x="4206" y="4688"/>
                    </a:lnTo>
                    <a:lnTo>
                      <a:pt x="4090" y="5016"/>
                    </a:lnTo>
                    <a:lnTo>
                      <a:pt x="4013" y="5344"/>
                    </a:lnTo>
                    <a:lnTo>
                      <a:pt x="3974" y="5710"/>
                    </a:lnTo>
                    <a:lnTo>
                      <a:pt x="3955" y="6077"/>
                    </a:lnTo>
                    <a:lnTo>
                      <a:pt x="3974" y="6347"/>
                    </a:lnTo>
                    <a:lnTo>
                      <a:pt x="4013" y="6597"/>
                    </a:lnTo>
                    <a:lnTo>
                      <a:pt x="4090" y="7099"/>
                    </a:lnTo>
                    <a:lnTo>
                      <a:pt x="4225" y="7600"/>
                    </a:lnTo>
                    <a:lnTo>
                      <a:pt x="4379" y="8083"/>
                    </a:lnTo>
                    <a:lnTo>
                      <a:pt x="4090" y="7967"/>
                    </a:lnTo>
                    <a:lnTo>
                      <a:pt x="3762" y="7870"/>
                    </a:lnTo>
                    <a:lnTo>
                      <a:pt x="3434" y="7793"/>
                    </a:lnTo>
                    <a:lnTo>
                      <a:pt x="3087" y="7735"/>
                    </a:lnTo>
                    <a:lnTo>
                      <a:pt x="2740" y="7697"/>
                    </a:lnTo>
                    <a:lnTo>
                      <a:pt x="2393" y="7716"/>
                    </a:lnTo>
                    <a:lnTo>
                      <a:pt x="2045" y="7755"/>
                    </a:lnTo>
                    <a:lnTo>
                      <a:pt x="1718" y="7832"/>
                    </a:lnTo>
                    <a:lnTo>
                      <a:pt x="1390" y="7948"/>
                    </a:lnTo>
                    <a:lnTo>
                      <a:pt x="1100" y="8102"/>
                    </a:lnTo>
                    <a:lnTo>
                      <a:pt x="811" y="8295"/>
                    </a:lnTo>
                    <a:lnTo>
                      <a:pt x="560" y="8507"/>
                    </a:lnTo>
                    <a:lnTo>
                      <a:pt x="348" y="8738"/>
                    </a:lnTo>
                    <a:lnTo>
                      <a:pt x="252" y="8873"/>
                    </a:lnTo>
                    <a:lnTo>
                      <a:pt x="194" y="8989"/>
                    </a:lnTo>
                    <a:lnTo>
                      <a:pt x="117" y="9124"/>
                    </a:lnTo>
                    <a:lnTo>
                      <a:pt x="78" y="9240"/>
                    </a:lnTo>
                    <a:lnTo>
                      <a:pt x="39" y="9375"/>
                    </a:lnTo>
                    <a:lnTo>
                      <a:pt x="20" y="9510"/>
                    </a:lnTo>
                    <a:lnTo>
                      <a:pt x="1" y="9645"/>
                    </a:lnTo>
                    <a:lnTo>
                      <a:pt x="1" y="9780"/>
                    </a:lnTo>
                    <a:lnTo>
                      <a:pt x="20" y="9915"/>
                    </a:lnTo>
                    <a:lnTo>
                      <a:pt x="39" y="10050"/>
                    </a:lnTo>
                    <a:lnTo>
                      <a:pt x="78" y="10185"/>
                    </a:lnTo>
                    <a:lnTo>
                      <a:pt x="136" y="10301"/>
                    </a:lnTo>
                    <a:lnTo>
                      <a:pt x="213" y="10436"/>
                    </a:lnTo>
                    <a:lnTo>
                      <a:pt x="290" y="10571"/>
                    </a:lnTo>
                    <a:lnTo>
                      <a:pt x="444" y="10783"/>
                    </a:lnTo>
                    <a:lnTo>
                      <a:pt x="657" y="10976"/>
                    </a:lnTo>
                    <a:lnTo>
                      <a:pt x="888" y="11149"/>
                    </a:lnTo>
                    <a:lnTo>
                      <a:pt x="1139" y="11304"/>
                    </a:lnTo>
                    <a:lnTo>
                      <a:pt x="1409" y="11419"/>
                    </a:lnTo>
                    <a:lnTo>
                      <a:pt x="1698" y="11516"/>
                    </a:lnTo>
                    <a:lnTo>
                      <a:pt x="1988" y="11574"/>
                    </a:lnTo>
                    <a:lnTo>
                      <a:pt x="2296" y="11593"/>
                    </a:lnTo>
                    <a:lnTo>
                      <a:pt x="2489" y="11593"/>
                    </a:lnTo>
                    <a:lnTo>
                      <a:pt x="2701" y="11555"/>
                    </a:lnTo>
                    <a:lnTo>
                      <a:pt x="2894" y="11516"/>
                    </a:lnTo>
                    <a:lnTo>
                      <a:pt x="3087" y="11439"/>
                    </a:lnTo>
                    <a:lnTo>
                      <a:pt x="3453" y="11246"/>
                    </a:lnTo>
                    <a:lnTo>
                      <a:pt x="3820" y="11053"/>
                    </a:lnTo>
                    <a:lnTo>
                      <a:pt x="4206" y="10841"/>
                    </a:lnTo>
                    <a:lnTo>
                      <a:pt x="4591" y="10667"/>
                    </a:lnTo>
                    <a:lnTo>
                      <a:pt x="4804" y="10590"/>
                    </a:lnTo>
                    <a:lnTo>
                      <a:pt x="4997" y="10532"/>
                    </a:lnTo>
                    <a:lnTo>
                      <a:pt x="5189" y="10474"/>
                    </a:lnTo>
                    <a:lnTo>
                      <a:pt x="5402" y="10455"/>
                    </a:lnTo>
                    <a:lnTo>
                      <a:pt x="5556" y="10455"/>
                    </a:lnTo>
                    <a:lnTo>
                      <a:pt x="5730" y="10474"/>
                    </a:lnTo>
                    <a:lnTo>
                      <a:pt x="6057" y="10532"/>
                    </a:lnTo>
                    <a:lnTo>
                      <a:pt x="6385" y="10609"/>
                    </a:lnTo>
                    <a:lnTo>
                      <a:pt x="6713" y="10706"/>
                    </a:lnTo>
                    <a:lnTo>
                      <a:pt x="7215" y="10841"/>
                    </a:lnTo>
                    <a:lnTo>
                      <a:pt x="7465" y="10899"/>
                    </a:lnTo>
                    <a:lnTo>
                      <a:pt x="7716" y="10937"/>
                    </a:lnTo>
                    <a:lnTo>
                      <a:pt x="7967" y="10957"/>
                    </a:lnTo>
                    <a:lnTo>
                      <a:pt x="8218" y="10937"/>
                    </a:lnTo>
                    <a:lnTo>
                      <a:pt x="8468" y="10879"/>
                    </a:lnTo>
                    <a:lnTo>
                      <a:pt x="8584" y="10822"/>
                    </a:lnTo>
                    <a:lnTo>
                      <a:pt x="8719" y="10764"/>
                    </a:lnTo>
                    <a:lnTo>
                      <a:pt x="8835" y="10706"/>
                    </a:lnTo>
                    <a:lnTo>
                      <a:pt x="8931" y="10629"/>
                    </a:lnTo>
                    <a:lnTo>
                      <a:pt x="9124" y="10455"/>
                    </a:lnTo>
                    <a:lnTo>
                      <a:pt x="9279" y="10243"/>
                    </a:lnTo>
                    <a:lnTo>
                      <a:pt x="9433" y="10031"/>
                    </a:lnTo>
                    <a:lnTo>
                      <a:pt x="9549" y="9799"/>
                    </a:lnTo>
                    <a:lnTo>
                      <a:pt x="9645" y="9549"/>
                    </a:lnTo>
                    <a:lnTo>
                      <a:pt x="9838" y="9028"/>
                    </a:lnTo>
                    <a:lnTo>
                      <a:pt x="10012" y="8507"/>
                    </a:lnTo>
                    <a:lnTo>
                      <a:pt x="10108" y="8275"/>
                    </a:lnTo>
                    <a:lnTo>
                      <a:pt x="10224" y="8063"/>
                    </a:lnTo>
                    <a:lnTo>
                      <a:pt x="10359" y="7851"/>
                    </a:lnTo>
                    <a:lnTo>
                      <a:pt x="10494" y="7678"/>
                    </a:lnTo>
                    <a:lnTo>
                      <a:pt x="10667" y="7543"/>
                    </a:lnTo>
                    <a:lnTo>
                      <a:pt x="10783" y="7485"/>
                    </a:lnTo>
                    <a:lnTo>
                      <a:pt x="10880" y="7427"/>
                    </a:lnTo>
                    <a:lnTo>
                      <a:pt x="10995" y="7388"/>
                    </a:lnTo>
                    <a:lnTo>
                      <a:pt x="11130" y="7369"/>
                    </a:lnTo>
                    <a:lnTo>
                      <a:pt x="11246" y="7350"/>
                    </a:lnTo>
                    <a:lnTo>
                      <a:pt x="11362" y="7350"/>
                    </a:lnTo>
                    <a:lnTo>
                      <a:pt x="11612" y="7388"/>
                    </a:lnTo>
                    <a:lnTo>
                      <a:pt x="11883" y="7446"/>
                    </a:lnTo>
                    <a:lnTo>
                      <a:pt x="12133" y="7562"/>
                    </a:lnTo>
                    <a:lnTo>
                      <a:pt x="12384" y="7678"/>
                    </a:lnTo>
                    <a:lnTo>
                      <a:pt x="12886" y="7967"/>
                    </a:lnTo>
                    <a:lnTo>
                      <a:pt x="13156" y="8121"/>
                    </a:lnTo>
                    <a:lnTo>
                      <a:pt x="13426" y="8275"/>
                    </a:lnTo>
                    <a:lnTo>
                      <a:pt x="13715" y="8391"/>
                    </a:lnTo>
                    <a:lnTo>
                      <a:pt x="14004" y="8488"/>
                    </a:lnTo>
                    <a:lnTo>
                      <a:pt x="14294" y="8565"/>
                    </a:lnTo>
                    <a:lnTo>
                      <a:pt x="14737" y="8565"/>
                    </a:lnTo>
                    <a:lnTo>
                      <a:pt x="14891" y="8526"/>
                    </a:lnTo>
                    <a:lnTo>
                      <a:pt x="15027" y="8488"/>
                    </a:lnTo>
                    <a:lnTo>
                      <a:pt x="15181" y="8430"/>
                    </a:lnTo>
                    <a:lnTo>
                      <a:pt x="15412" y="8275"/>
                    </a:lnTo>
                    <a:lnTo>
                      <a:pt x="15567" y="8179"/>
                    </a:lnTo>
                    <a:lnTo>
                      <a:pt x="15721" y="8121"/>
                    </a:lnTo>
                    <a:lnTo>
                      <a:pt x="15817" y="8083"/>
                    </a:lnTo>
                    <a:lnTo>
                      <a:pt x="15991" y="8083"/>
                    </a:lnTo>
                    <a:lnTo>
                      <a:pt x="16087" y="8102"/>
                    </a:lnTo>
                    <a:lnTo>
                      <a:pt x="16261" y="8160"/>
                    </a:lnTo>
                    <a:lnTo>
                      <a:pt x="16435" y="8275"/>
                    </a:lnTo>
                    <a:lnTo>
                      <a:pt x="16608" y="8391"/>
                    </a:lnTo>
                    <a:lnTo>
                      <a:pt x="16762" y="8546"/>
                    </a:lnTo>
                    <a:lnTo>
                      <a:pt x="17090" y="8854"/>
                    </a:lnTo>
                    <a:lnTo>
                      <a:pt x="17206" y="8989"/>
                    </a:lnTo>
                    <a:lnTo>
                      <a:pt x="17418" y="9182"/>
                    </a:lnTo>
                    <a:lnTo>
                      <a:pt x="17650" y="9375"/>
                    </a:lnTo>
                    <a:lnTo>
                      <a:pt x="17900" y="9529"/>
                    </a:lnTo>
                    <a:lnTo>
                      <a:pt x="18171" y="9684"/>
                    </a:lnTo>
                    <a:lnTo>
                      <a:pt x="18441" y="9819"/>
                    </a:lnTo>
                    <a:lnTo>
                      <a:pt x="18730" y="9934"/>
                    </a:lnTo>
                    <a:lnTo>
                      <a:pt x="19039" y="10031"/>
                    </a:lnTo>
                    <a:lnTo>
                      <a:pt x="19347" y="10108"/>
                    </a:lnTo>
                    <a:lnTo>
                      <a:pt x="19656" y="10185"/>
                    </a:lnTo>
                    <a:lnTo>
                      <a:pt x="19984" y="10224"/>
                    </a:lnTo>
                    <a:lnTo>
                      <a:pt x="20331" y="10243"/>
                    </a:lnTo>
                    <a:lnTo>
                      <a:pt x="21006" y="10243"/>
                    </a:lnTo>
                    <a:lnTo>
                      <a:pt x="21353" y="10204"/>
                    </a:lnTo>
                    <a:lnTo>
                      <a:pt x="21700" y="10146"/>
                    </a:lnTo>
                    <a:lnTo>
                      <a:pt x="22047" y="10069"/>
                    </a:lnTo>
                    <a:lnTo>
                      <a:pt x="22125" y="10050"/>
                    </a:lnTo>
                    <a:lnTo>
                      <a:pt x="22414" y="9992"/>
                    </a:lnTo>
                    <a:lnTo>
                      <a:pt x="22549" y="9973"/>
                    </a:lnTo>
                    <a:lnTo>
                      <a:pt x="22684" y="9992"/>
                    </a:lnTo>
                    <a:lnTo>
                      <a:pt x="22780" y="10031"/>
                    </a:lnTo>
                    <a:lnTo>
                      <a:pt x="22858" y="10089"/>
                    </a:lnTo>
                    <a:lnTo>
                      <a:pt x="22935" y="10166"/>
                    </a:lnTo>
                    <a:lnTo>
                      <a:pt x="23012" y="10262"/>
                    </a:lnTo>
                    <a:lnTo>
                      <a:pt x="23128" y="10455"/>
                    </a:lnTo>
                    <a:lnTo>
                      <a:pt x="23243" y="10687"/>
                    </a:lnTo>
                    <a:lnTo>
                      <a:pt x="23378" y="10957"/>
                    </a:lnTo>
                    <a:lnTo>
                      <a:pt x="23456" y="11092"/>
                    </a:lnTo>
                    <a:lnTo>
                      <a:pt x="23533" y="11207"/>
                    </a:lnTo>
                    <a:lnTo>
                      <a:pt x="23629" y="11304"/>
                    </a:lnTo>
                    <a:lnTo>
                      <a:pt x="23726" y="11400"/>
                    </a:lnTo>
                    <a:lnTo>
                      <a:pt x="23861" y="11477"/>
                    </a:lnTo>
                    <a:lnTo>
                      <a:pt x="23996" y="11535"/>
                    </a:lnTo>
                    <a:lnTo>
                      <a:pt x="24131" y="11555"/>
                    </a:lnTo>
                    <a:lnTo>
                      <a:pt x="24285" y="11535"/>
                    </a:lnTo>
                    <a:lnTo>
                      <a:pt x="24420" y="11516"/>
                    </a:lnTo>
                    <a:lnTo>
                      <a:pt x="24536" y="11458"/>
                    </a:lnTo>
                    <a:lnTo>
                      <a:pt x="24651" y="11400"/>
                    </a:lnTo>
                    <a:lnTo>
                      <a:pt x="24767" y="11304"/>
                    </a:lnTo>
                    <a:lnTo>
                      <a:pt x="24864" y="11227"/>
                    </a:lnTo>
                    <a:lnTo>
                      <a:pt x="24941" y="11111"/>
                    </a:lnTo>
                    <a:lnTo>
                      <a:pt x="24999" y="11014"/>
                    </a:lnTo>
                    <a:lnTo>
                      <a:pt x="25056" y="10899"/>
                    </a:lnTo>
                    <a:lnTo>
                      <a:pt x="25153" y="10667"/>
                    </a:lnTo>
                    <a:lnTo>
                      <a:pt x="25211" y="10436"/>
                    </a:lnTo>
                    <a:lnTo>
                      <a:pt x="25249" y="10185"/>
                    </a:lnTo>
                    <a:lnTo>
                      <a:pt x="25327" y="9684"/>
                    </a:lnTo>
                    <a:lnTo>
                      <a:pt x="25346" y="9433"/>
                    </a:lnTo>
                    <a:lnTo>
                      <a:pt x="25365" y="9163"/>
                    </a:lnTo>
                    <a:lnTo>
                      <a:pt x="25346" y="8912"/>
                    </a:lnTo>
                    <a:lnTo>
                      <a:pt x="25307" y="8661"/>
                    </a:lnTo>
                    <a:lnTo>
                      <a:pt x="25249" y="8410"/>
                    </a:lnTo>
                    <a:lnTo>
                      <a:pt x="25153" y="8179"/>
                    </a:lnTo>
                    <a:lnTo>
                      <a:pt x="25076" y="8044"/>
                    </a:lnTo>
                    <a:lnTo>
                      <a:pt x="24979" y="7909"/>
                    </a:lnTo>
                    <a:lnTo>
                      <a:pt x="24883" y="7793"/>
                    </a:lnTo>
                    <a:lnTo>
                      <a:pt x="24767" y="7678"/>
                    </a:lnTo>
                    <a:lnTo>
                      <a:pt x="24651" y="7581"/>
                    </a:lnTo>
                    <a:lnTo>
                      <a:pt x="24516" y="7504"/>
                    </a:lnTo>
                    <a:lnTo>
                      <a:pt x="24381" y="7427"/>
                    </a:lnTo>
                    <a:lnTo>
                      <a:pt x="24227" y="7369"/>
                    </a:lnTo>
                    <a:lnTo>
                      <a:pt x="23996" y="7311"/>
                    </a:lnTo>
                    <a:lnTo>
                      <a:pt x="23764" y="7292"/>
                    </a:lnTo>
                    <a:lnTo>
                      <a:pt x="23668" y="7311"/>
                    </a:lnTo>
                    <a:lnTo>
                      <a:pt x="23552" y="7330"/>
                    </a:lnTo>
                    <a:lnTo>
                      <a:pt x="23456" y="7369"/>
                    </a:lnTo>
                    <a:lnTo>
                      <a:pt x="23340" y="7407"/>
                    </a:lnTo>
                    <a:lnTo>
                      <a:pt x="23243" y="7485"/>
                    </a:lnTo>
                    <a:lnTo>
                      <a:pt x="23147" y="7562"/>
                    </a:lnTo>
                    <a:lnTo>
                      <a:pt x="22954" y="7735"/>
                    </a:lnTo>
                    <a:lnTo>
                      <a:pt x="22819" y="7928"/>
                    </a:lnTo>
                    <a:lnTo>
                      <a:pt x="22665" y="8121"/>
                    </a:lnTo>
                    <a:lnTo>
                      <a:pt x="22549" y="8295"/>
                    </a:lnTo>
                    <a:lnTo>
                      <a:pt x="22433" y="8449"/>
                    </a:lnTo>
                    <a:lnTo>
                      <a:pt x="22433" y="7967"/>
                    </a:lnTo>
                    <a:lnTo>
                      <a:pt x="22395" y="7485"/>
                    </a:lnTo>
                    <a:lnTo>
                      <a:pt x="22337" y="7002"/>
                    </a:lnTo>
                    <a:lnTo>
                      <a:pt x="22298" y="6752"/>
                    </a:lnTo>
                    <a:lnTo>
                      <a:pt x="22240" y="6520"/>
                    </a:lnTo>
                    <a:lnTo>
                      <a:pt x="22144" y="6192"/>
                    </a:lnTo>
                    <a:lnTo>
                      <a:pt x="22028" y="5903"/>
                    </a:lnTo>
                    <a:lnTo>
                      <a:pt x="21893" y="5633"/>
                    </a:lnTo>
                    <a:lnTo>
                      <a:pt x="21739" y="5382"/>
                    </a:lnTo>
                    <a:lnTo>
                      <a:pt x="21565" y="5151"/>
                    </a:lnTo>
                    <a:lnTo>
                      <a:pt x="21372" y="4939"/>
                    </a:lnTo>
                    <a:lnTo>
                      <a:pt x="21160" y="4765"/>
                    </a:lnTo>
                    <a:lnTo>
                      <a:pt x="20929" y="4611"/>
                    </a:lnTo>
                    <a:lnTo>
                      <a:pt x="20697" y="4476"/>
                    </a:lnTo>
                    <a:lnTo>
                      <a:pt x="20466" y="4360"/>
                    </a:lnTo>
                    <a:lnTo>
                      <a:pt x="20234" y="4263"/>
                    </a:lnTo>
                    <a:lnTo>
                      <a:pt x="20022" y="4186"/>
                    </a:lnTo>
                    <a:lnTo>
                      <a:pt x="19791" y="4128"/>
                    </a:lnTo>
                    <a:lnTo>
                      <a:pt x="19579" y="4090"/>
                    </a:lnTo>
                    <a:lnTo>
                      <a:pt x="19347" y="4071"/>
                    </a:lnTo>
                    <a:lnTo>
                      <a:pt x="19135" y="4071"/>
                    </a:lnTo>
                    <a:lnTo>
                      <a:pt x="18942" y="4090"/>
                    </a:lnTo>
                    <a:lnTo>
                      <a:pt x="18730" y="4128"/>
                    </a:lnTo>
                    <a:lnTo>
                      <a:pt x="18537" y="4167"/>
                    </a:lnTo>
                    <a:lnTo>
                      <a:pt x="18325" y="4244"/>
                    </a:lnTo>
                    <a:lnTo>
                      <a:pt x="18151" y="4341"/>
                    </a:lnTo>
                    <a:lnTo>
                      <a:pt x="17958" y="4456"/>
                    </a:lnTo>
                    <a:lnTo>
                      <a:pt x="17785" y="4572"/>
                    </a:lnTo>
                    <a:lnTo>
                      <a:pt x="17611" y="4726"/>
                    </a:lnTo>
                    <a:lnTo>
                      <a:pt x="17380" y="4958"/>
                    </a:lnTo>
                    <a:lnTo>
                      <a:pt x="17168" y="5228"/>
                    </a:lnTo>
                    <a:lnTo>
                      <a:pt x="16975" y="5498"/>
                    </a:lnTo>
                    <a:lnTo>
                      <a:pt x="16782" y="5768"/>
                    </a:lnTo>
                    <a:lnTo>
                      <a:pt x="16820" y="5266"/>
                    </a:lnTo>
                    <a:lnTo>
                      <a:pt x="16820" y="4784"/>
                    </a:lnTo>
                    <a:lnTo>
                      <a:pt x="16820" y="4283"/>
                    </a:lnTo>
                    <a:lnTo>
                      <a:pt x="16782" y="3801"/>
                    </a:lnTo>
                    <a:lnTo>
                      <a:pt x="16743" y="3164"/>
                    </a:lnTo>
                    <a:lnTo>
                      <a:pt x="16685" y="2836"/>
                    </a:lnTo>
                    <a:lnTo>
                      <a:pt x="16627" y="2508"/>
                    </a:lnTo>
                    <a:lnTo>
                      <a:pt x="16531" y="2180"/>
                    </a:lnTo>
                    <a:lnTo>
                      <a:pt x="16435" y="1852"/>
                    </a:lnTo>
                    <a:lnTo>
                      <a:pt x="16280" y="1544"/>
                    </a:lnTo>
                    <a:lnTo>
                      <a:pt x="16107" y="1254"/>
                    </a:lnTo>
                    <a:lnTo>
                      <a:pt x="15991" y="1119"/>
                    </a:lnTo>
                    <a:lnTo>
                      <a:pt x="15875" y="965"/>
                    </a:lnTo>
                    <a:lnTo>
                      <a:pt x="15759" y="830"/>
                    </a:lnTo>
                    <a:lnTo>
                      <a:pt x="15624" y="714"/>
                    </a:lnTo>
                    <a:lnTo>
                      <a:pt x="15316" y="483"/>
                    </a:lnTo>
                    <a:lnTo>
                      <a:pt x="15007" y="309"/>
                    </a:lnTo>
                    <a:lnTo>
                      <a:pt x="14660" y="155"/>
                    </a:lnTo>
                    <a:lnTo>
                      <a:pt x="14313" y="59"/>
                    </a:lnTo>
                    <a:lnTo>
                      <a:pt x="14139" y="20"/>
                    </a:lnTo>
                    <a:lnTo>
                      <a:pt x="13946" y="1"/>
                    </a:lnTo>
                    <a:close/>
                  </a:path>
                </a:pathLst>
              </a:custGeom>
              <a:gradFill>
                <a:gsLst>
                  <a:gs pos="0">
                    <a:schemeClr val="lt1"/>
                  </a:gs>
                  <a:gs pos="100000">
                    <a:schemeClr val="dk2"/>
                  </a:gs>
                </a:gsLst>
                <a:lin ang="26986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97" name="Google Shape;297;p4"/>
          <p:cNvGrpSpPr/>
          <p:nvPr/>
        </p:nvGrpSpPr>
        <p:grpSpPr>
          <a:xfrm>
            <a:off x="6029572" y="4856578"/>
            <a:ext cx="292705" cy="209225"/>
            <a:chOff x="2453268" y="4628098"/>
            <a:chExt cx="517146" cy="369590"/>
          </a:xfrm>
        </p:grpSpPr>
        <p:pic>
          <p:nvPicPr>
            <p:cNvPr id="298" name="Google Shape;298;p4"/>
            <p:cNvPicPr preferRelativeResize="0"/>
            <p:nvPr/>
          </p:nvPicPr>
          <p:blipFill>
            <a:blip r:embed="rId4">
              <a:alphaModFix amt="45000"/>
            </a:blip>
            <a:stretch>
              <a:fillRect/>
            </a:stretch>
          </p:blipFill>
          <p:spPr>
            <a:xfrm>
              <a:off x="2465172" y="4929263"/>
              <a:ext cx="468300" cy="68425"/>
            </a:xfrm>
            <a:prstGeom prst="rect">
              <a:avLst/>
            </a:prstGeom>
            <a:noFill/>
            <a:ln>
              <a:noFill/>
            </a:ln>
          </p:spPr>
        </p:pic>
        <p:grpSp>
          <p:nvGrpSpPr>
            <p:cNvPr id="299" name="Google Shape;299;p4"/>
            <p:cNvGrpSpPr/>
            <p:nvPr/>
          </p:nvGrpSpPr>
          <p:grpSpPr>
            <a:xfrm>
              <a:off x="2453268" y="4628098"/>
              <a:ext cx="517146" cy="334355"/>
              <a:chOff x="3718600" y="1484625"/>
              <a:chExt cx="646675" cy="418100"/>
            </a:xfrm>
          </p:grpSpPr>
          <p:sp>
            <p:nvSpPr>
              <p:cNvPr id="300" name="Google Shape;300;p4"/>
              <p:cNvSpPr/>
              <p:nvPr/>
            </p:nvSpPr>
            <p:spPr>
              <a:xfrm>
                <a:off x="3723925" y="1488000"/>
                <a:ext cx="641350" cy="414725"/>
              </a:xfrm>
              <a:custGeom>
                <a:avLst/>
                <a:gdLst/>
                <a:ahLst/>
                <a:cxnLst/>
                <a:rect l="l" t="t" r="r" b="b"/>
                <a:pathLst>
                  <a:path w="25654" h="16589" extrusionOk="0">
                    <a:moveTo>
                      <a:pt x="13367" y="1"/>
                    </a:moveTo>
                    <a:lnTo>
                      <a:pt x="13135" y="20"/>
                    </a:lnTo>
                    <a:lnTo>
                      <a:pt x="12904" y="59"/>
                    </a:lnTo>
                    <a:lnTo>
                      <a:pt x="12692" y="116"/>
                    </a:lnTo>
                    <a:lnTo>
                      <a:pt x="12499" y="174"/>
                    </a:lnTo>
                    <a:lnTo>
                      <a:pt x="12325" y="251"/>
                    </a:lnTo>
                    <a:lnTo>
                      <a:pt x="12152" y="348"/>
                    </a:lnTo>
                    <a:lnTo>
                      <a:pt x="11997" y="464"/>
                    </a:lnTo>
                    <a:lnTo>
                      <a:pt x="11843" y="579"/>
                    </a:lnTo>
                    <a:lnTo>
                      <a:pt x="11727" y="714"/>
                    </a:lnTo>
                    <a:lnTo>
                      <a:pt x="11592" y="849"/>
                    </a:lnTo>
                    <a:lnTo>
                      <a:pt x="11496" y="1004"/>
                    </a:lnTo>
                    <a:lnTo>
                      <a:pt x="11380" y="1158"/>
                    </a:lnTo>
                    <a:lnTo>
                      <a:pt x="11207" y="1486"/>
                    </a:lnTo>
                    <a:lnTo>
                      <a:pt x="11072" y="1852"/>
                    </a:lnTo>
                    <a:lnTo>
                      <a:pt x="10937" y="2257"/>
                    </a:lnTo>
                    <a:lnTo>
                      <a:pt x="10840" y="2663"/>
                    </a:lnTo>
                    <a:lnTo>
                      <a:pt x="10763" y="3068"/>
                    </a:lnTo>
                    <a:lnTo>
                      <a:pt x="10686" y="3492"/>
                    </a:lnTo>
                    <a:lnTo>
                      <a:pt x="10551" y="4302"/>
                    </a:lnTo>
                    <a:lnTo>
                      <a:pt x="10474" y="4707"/>
                    </a:lnTo>
                    <a:lnTo>
                      <a:pt x="10377" y="5074"/>
                    </a:lnTo>
                    <a:lnTo>
                      <a:pt x="10377" y="5016"/>
                    </a:lnTo>
                    <a:lnTo>
                      <a:pt x="10339" y="4958"/>
                    </a:lnTo>
                    <a:lnTo>
                      <a:pt x="10204" y="4784"/>
                    </a:lnTo>
                    <a:lnTo>
                      <a:pt x="9972" y="4591"/>
                    </a:lnTo>
                    <a:lnTo>
                      <a:pt x="9702" y="4379"/>
                    </a:lnTo>
                    <a:lnTo>
                      <a:pt x="9181" y="3993"/>
                    </a:lnTo>
                    <a:lnTo>
                      <a:pt x="8834" y="3781"/>
                    </a:lnTo>
                    <a:lnTo>
                      <a:pt x="8622" y="3646"/>
                    </a:lnTo>
                    <a:lnTo>
                      <a:pt x="8371" y="3531"/>
                    </a:lnTo>
                    <a:lnTo>
                      <a:pt x="8140" y="3434"/>
                    </a:lnTo>
                    <a:lnTo>
                      <a:pt x="7889" y="3338"/>
                    </a:lnTo>
                    <a:lnTo>
                      <a:pt x="7638" y="3260"/>
                    </a:lnTo>
                    <a:lnTo>
                      <a:pt x="7387" y="3203"/>
                    </a:lnTo>
                    <a:lnTo>
                      <a:pt x="7137" y="3145"/>
                    </a:lnTo>
                    <a:lnTo>
                      <a:pt x="6886" y="3106"/>
                    </a:lnTo>
                    <a:lnTo>
                      <a:pt x="6616" y="3087"/>
                    </a:lnTo>
                    <a:lnTo>
                      <a:pt x="6327" y="3087"/>
                    </a:lnTo>
                    <a:lnTo>
                      <a:pt x="6057" y="3106"/>
                    </a:lnTo>
                    <a:lnTo>
                      <a:pt x="5787" y="3164"/>
                    </a:lnTo>
                    <a:lnTo>
                      <a:pt x="5517" y="3241"/>
                    </a:lnTo>
                    <a:lnTo>
                      <a:pt x="5266" y="3338"/>
                    </a:lnTo>
                    <a:lnTo>
                      <a:pt x="5034" y="3473"/>
                    </a:lnTo>
                    <a:lnTo>
                      <a:pt x="4803" y="3627"/>
                    </a:lnTo>
                    <a:lnTo>
                      <a:pt x="4687" y="3743"/>
                    </a:lnTo>
                    <a:lnTo>
                      <a:pt x="4571" y="3839"/>
                    </a:lnTo>
                    <a:lnTo>
                      <a:pt x="4378" y="4090"/>
                    </a:lnTo>
                    <a:lnTo>
                      <a:pt x="4224" y="4379"/>
                    </a:lnTo>
                    <a:lnTo>
                      <a:pt x="4089" y="4669"/>
                    </a:lnTo>
                    <a:lnTo>
                      <a:pt x="3993" y="4977"/>
                    </a:lnTo>
                    <a:lnTo>
                      <a:pt x="3935" y="5286"/>
                    </a:lnTo>
                    <a:lnTo>
                      <a:pt x="3896" y="5614"/>
                    </a:lnTo>
                    <a:lnTo>
                      <a:pt x="3896" y="5942"/>
                    </a:lnTo>
                    <a:lnTo>
                      <a:pt x="3916" y="6269"/>
                    </a:lnTo>
                    <a:lnTo>
                      <a:pt x="3954" y="6578"/>
                    </a:lnTo>
                    <a:lnTo>
                      <a:pt x="4012" y="6887"/>
                    </a:lnTo>
                    <a:lnTo>
                      <a:pt x="4089" y="7215"/>
                    </a:lnTo>
                    <a:lnTo>
                      <a:pt x="4282" y="7832"/>
                    </a:lnTo>
                    <a:lnTo>
                      <a:pt x="4475" y="8430"/>
                    </a:lnTo>
                    <a:lnTo>
                      <a:pt x="4436" y="8372"/>
                    </a:lnTo>
                    <a:lnTo>
                      <a:pt x="4378" y="8295"/>
                    </a:lnTo>
                    <a:lnTo>
                      <a:pt x="4282" y="8218"/>
                    </a:lnTo>
                    <a:lnTo>
                      <a:pt x="4186" y="8160"/>
                    </a:lnTo>
                    <a:lnTo>
                      <a:pt x="3916" y="8044"/>
                    </a:lnTo>
                    <a:lnTo>
                      <a:pt x="3626" y="7928"/>
                    </a:lnTo>
                    <a:lnTo>
                      <a:pt x="3318" y="7851"/>
                    </a:lnTo>
                    <a:lnTo>
                      <a:pt x="3028" y="7774"/>
                    </a:lnTo>
                    <a:lnTo>
                      <a:pt x="2604" y="7697"/>
                    </a:lnTo>
                    <a:lnTo>
                      <a:pt x="2334" y="7678"/>
                    </a:lnTo>
                    <a:lnTo>
                      <a:pt x="2064" y="7697"/>
                    </a:lnTo>
                    <a:lnTo>
                      <a:pt x="1794" y="7755"/>
                    </a:lnTo>
                    <a:lnTo>
                      <a:pt x="1543" y="7832"/>
                    </a:lnTo>
                    <a:lnTo>
                      <a:pt x="1312" y="7928"/>
                    </a:lnTo>
                    <a:lnTo>
                      <a:pt x="1080" y="8083"/>
                    </a:lnTo>
                    <a:lnTo>
                      <a:pt x="868" y="8237"/>
                    </a:lnTo>
                    <a:lnTo>
                      <a:pt x="694" y="8430"/>
                    </a:lnTo>
                    <a:lnTo>
                      <a:pt x="598" y="8546"/>
                    </a:lnTo>
                    <a:lnTo>
                      <a:pt x="502" y="8661"/>
                    </a:lnTo>
                    <a:lnTo>
                      <a:pt x="367" y="8931"/>
                    </a:lnTo>
                    <a:lnTo>
                      <a:pt x="251" y="9221"/>
                    </a:lnTo>
                    <a:lnTo>
                      <a:pt x="154" y="9529"/>
                    </a:lnTo>
                    <a:lnTo>
                      <a:pt x="77" y="9876"/>
                    </a:lnTo>
                    <a:lnTo>
                      <a:pt x="39" y="10224"/>
                    </a:lnTo>
                    <a:lnTo>
                      <a:pt x="19" y="10590"/>
                    </a:lnTo>
                    <a:lnTo>
                      <a:pt x="0" y="10976"/>
                    </a:lnTo>
                    <a:lnTo>
                      <a:pt x="19" y="11342"/>
                    </a:lnTo>
                    <a:lnTo>
                      <a:pt x="39" y="11709"/>
                    </a:lnTo>
                    <a:lnTo>
                      <a:pt x="96" y="12095"/>
                    </a:lnTo>
                    <a:lnTo>
                      <a:pt x="135" y="12442"/>
                    </a:lnTo>
                    <a:lnTo>
                      <a:pt x="212" y="12789"/>
                    </a:lnTo>
                    <a:lnTo>
                      <a:pt x="289" y="13098"/>
                    </a:lnTo>
                    <a:lnTo>
                      <a:pt x="367" y="13406"/>
                    </a:lnTo>
                    <a:lnTo>
                      <a:pt x="444" y="13676"/>
                    </a:lnTo>
                    <a:lnTo>
                      <a:pt x="559" y="13966"/>
                    </a:lnTo>
                    <a:lnTo>
                      <a:pt x="694" y="14236"/>
                    </a:lnTo>
                    <a:lnTo>
                      <a:pt x="849" y="14525"/>
                    </a:lnTo>
                    <a:lnTo>
                      <a:pt x="1003" y="14795"/>
                    </a:lnTo>
                    <a:lnTo>
                      <a:pt x="1196" y="15046"/>
                    </a:lnTo>
                    <a:lnTo>
                      <a:pt x="1408" y="15296"/>
                    </a:lnTo>
                    <a:lnTo>
                      <a:pt x="1620" y="15528"/>
                    </a:lnTo>
                    <a:lnTo>
                      <a:pt x="1852" y="15740"/>
                    </a:lnTo>
                    <a:lnTo>
                      <a:pt x="2102" y="15933"/>
                    </a:lnTo>
                    <a:lnTo>
                      <a:pt x="2353" y="16107"/>
                    </a:lnTo>
                    <a:lnTo>
                      <a:pt x="2643" y="16261"/>
                    </a:lnTo>
                    <a:lnTo>
                      <a:pt x="2913" y="16396"/>
                    </a:lnTo>
                    <a:lnTo>
                      <a:pt x="3221" y="16492"/>
                    </a:lnTo>
                    <a:lnTo>
                      <a:pt x="3511" y="16550"/>
                    </a:lnTo>
                    <a:lnTo>
                      <a:pt x="3819" y="16589"/>
                    </a:lnTo>
                    <a:lnTo>
                      <a:pt x="4147" y="16589"/>
                    </a:lnTo>
                    <a:lnTo>
                      <a:pt x="5015" y="16531"/>
                    </a:lnTo>
                    <a:lnTo>
                      <a:pt x="5883" y="16512"/>
                    </a:lnTo>
                    <a:lnTo>
                      <a:pt x="6751" y="16492"/>
                    </a:lnTo>
                    <a:lnTo>
                      <a:pt x="7619" y="16492"/>
                    </a:lnTo>
                    <a:lnTo>
                      <a:pt x="9374" y="16512"/>
                    </a:lnTo>
                    <a:lnTo>
                      <a:pt x="11110" y="16531"/>
                    </a:lnTo>
                    <a:lnTo>
                      <a:pt x="18054" y="16531"/>
                    </a:lnTo>
                    <a:lnTo>
                      <a:pt x="18652" y="16570"/>
                    </a:lnTo>
                    <a:lnTo>
                      <a:pt x="19250" y="16589"/>
                    </a:lnTo>
                    <a:lnTo>
                      <a:pt x="19867" y="16589"/>
                    </a:lnTo>
                    <a:lnTo>
                      <a:pt x="20465" y="16570"/>
                    </a:lnTo>
                    <a:lnTo>
                      <a:pt x="20774" y="16550"/>
                    </a:lnTo>
                    <a:lnTo>
                      <a:pt x="21063" y="16492"/>
                    </a:lnTo>
                    <a:lnTo>
                      <a:pt x="21352" y="16435"/>
                    </a:lnTo>
                    <a:lnTo>
                      <a:pt x="21622" y="16377"/>
                    </a:lnTo>
                    <a:lnTo>
                      <a:pt x="21873" y="16280"/>
                    </a:lnTo>
                    <a:lnTo>
                      <a:pt x="22143" y="16164"/>
                    </a:lnTo>
                    <a:lnTo>
                      <a:pt x="22355" y="16049"/>
                    </a:lnTo>
                    <a:lnTo>
                      <a:pt x="22567" y="15914"/>
                    </a:lnTo>
                    <a:lnTo>
                      <a:pt x="22780" y="15759"/>
                    </a:lnTo>
                    <a:lnTo>
                      <a:pt x="22973" y="15624"/>
                    </a:lnTo>
                    <a:lnTo>
                      <a:pt x="23339" y="15296"/>
                    </a:lnTo>
                    <a:lnTo>
                      <a:pt x="23686" y="14930"/>
                    </a:lnTo>
                    <a:lnTo>
                      <a:pt x="24014" y="14544"/>
                    </a:lnTo>
                    <a:lnTo>
                      <a:pt x="24323" y="14139"/>
                    </a:lnTo>
                    <a:lnTo>
                      <a:pt x="24593" y="13715"/>
                    </a:lnTo>
                    <a:lnTo>
                      <a:pt x="24824" y="13290"/>
                    </a:lnTo>
                    <a:lnTo>
                      <a:pt x="25056" y="12847"/>
                    </a:lnTo>
                    <a:lnTo>
                      <a:pt x="25249" y="12384"/>
                    </a:lnTo>
                    <a:lnTo>
                      <a:pt x="25422" y="11902"/>
                    </a:lnTo>
                    <a:lnTo>
                      <a:pt x="25538" y="11420"/>
                    </a:lnTo>
                    <a:lnTo>
                      <a:pt x="25596" y="11169"/>
                    </a:lnTo>
                    <a:lnTo>
                      <a:pt x="25634" y="10918"/>
                    </a:lnTo>
                    <a:lnTo>
                      <a:pt x="25654" y="10667"/>
                    </a:lnTo>
                    <a:lnTo>
                      <a:pt x="25654" y="10417"/>
                    </a:lnTo>
                    <a:lnTo>
                      <a:pt x="25654" y="10166"/>
                    </a:lnTo>
                    <a:lnTo>
                      <a:pt x="25615" y="9934"/>
                    </a:lnTo>
                    <a:lnTo>
                      <a:pt x="25576" y="9684"/>
                    </a:lnTo>
                    <a:lnTo>
                      <a:pt x="25519" y="9433"/>
                    </a:lnTo>
                    <a:lnTo>
                      <a:pt x="25403" y="9066"/>
                    </a:lnTo>
                    <a:lnTo>
                      <a:pt x="25268" y="8681"/>
                    </a:lnTo>
                    <a:lnTo>
                      <a:pt x="25094" y="8333"/>
                    </a:lnTo>
                    <a:lnTo>
                      <a:pt x="24998" y="8160"/>
                    </a:lnTo>
                    <a:lnTo>
                      <a:pt x="24882" y="8025"/>
                    </a:lnTo>
                    <a:lnTo>
                      <a:pt x="24766" y="7870"/>
                    </a:lnTo>
                    <a:lnTo>
                      <a:pt x="24631" y="7755"/>
                    </a:lnTo>
                    <a:lnTo>
                      <a:pt x="24477" y="7658"/>
                    </a:lnTo>
                    <a:lnTo>
                      <a:pt x="24323" y="7581"/>
                    </a:lnTo>
                    <a:lnTo>
                      <a:pt x="24149" y="7523"/>
                    </a:lnTo>
                    <a:lnTo>
                      <a:pt x="23956" y="7485"/>
                    </a:lnTo>
                    <a:lnTo>
                      <a:pt x="23725" y="7465"/>
                    </a:lnTo>
                    <a:lnTo>
                      <a:pt x="23493" y="7485"/>
                    </a:lnTo>
                    <a:lnTo>
                      <a:pt x="23358" y="7523"/>
                    </a:lnTo>
                    <a:lnTo>
                      <a:pt x="23204" y="7562"/>
                    </a:lnTo>
                    <a:lnTo>
                      <a:pt x="22934" y="7658"/>
                    </a:lnTo>
                    <a:lnTo>
                      <a:pt x="22683" y="7813"/>
                    </a:lnTo>
                    <a:lnTo>
                      <a:pt x="22432" y="7986"/>
                    </a:lnTo>
                    <a:lnTo>
                      <a:pt x="22201" y="8179"/>
                    </a:lnTo>
                    <a:lnTo>
                      <a:pt x="22008" y="8411"/>
                    </a:lnTo>
                    <a:lnTo>
                      <a:pt x="21815" y="8661"/>
                    </a:lnTo>
                    <a:lnTo>
                      <a:pt x="21661" y="8912"/>
                    </a:lnTo>
                    <a:lnTo>
                      <a:pt x="21699" y="8121"/>
                    </a:lnTo>
                    <a:lnTo>
                      <a:pt x="21719" y="7735"/>
                    </a:lnTo>
                    <a:lnTo>
                      <a:pt x="21699" y="7350"/>
                    </a:lnTo>
                    <a:lnTo>
                      <a:pt x="21680" y="6964"/>
                    </a:lnTo>
                    <a:lnTo>
                      <a:pt x="21642" y="6578"/>
                    </a:lnTo>
                    <a:lnTo>
                      <a:pt x="21564" y="6212"/>
                    </a:lnTo>
                    <a:lnTo>
                      <a:pt x="21449" y="5845"/>
                    </a:lnTo>
                    <a:lnTo>
                      <a:pt x="21372" y="5652"/>
                    </a:lnTo>
                    <a:lnTo>
                      <a:pt x="21294" y="5479"/>
                    </a:lnTo>
                    <a:lnTo>
                      <a:pt x="21198" y="5305"/>
                    </a:lnTo>
                    <a:lnTo>
                      <a:pt x="21102" y="5131"/>
                    </a:lnTo>
                    <a:lnTo>
                      <a:pt x="20986" y="4977"/>
                    </a:lnTo>
                    <a:lnTo>
                      <a:pt x="20870" y="4823"/>
                    </a:lnTo>
                    <a:lnTo>
                      <a:pt x="20735" y="4669"/>
                    </a:lnTo>
                    <a:lnTo>
                      <a:pt x="20600" y="4553"/>
                    </a:lnTo>
                    <a:lnTo>
                      <a:pt x="20446" y="4418"/>
                    </a:lnTo>
                    <a:lnTo>
                      <a:pt x="20291" y="4302"/>
                    </a:lnTo>
                    <a:lnTo>
                      <a:pt x="20137" y="4206"/>
                    </a:lnTo>
                    <a:lnTo>
                      <a:pt x="19964" y="4128"/>
                    </a:lnTo>
                    <a:lnTo>
                      <a:pt x="19790" y="4071"/>
                    </a:lnTo>
                    <a:lnTo>
                      <a:pt x="19597" y="4013"/>
                    </a:lnTo>
                    <a:lnTo>
                      <a:pt x="19404" y="3974"/>
                    </a:lnTo>
                    <a:lnTo>
                      <a:pt x="19231" y="3955"/>
                    </a:lnTo>
                    <a:lnTo>
                      <a:pt x="18980" y="3974"/>
                    </a:lnTo>
                    <a:lnTo>
                      <a:pt x="18748" y="4013"/>
                    </a:lnTo>
                    <a:lnTo>
                      <a:pt x="18517" y="4071"/>
                    </a:lnTo>
                    <a:lnTo>
                      <a:pt x="18285" y="4167"/>
                    </a:lnTo>
                    <a:lnTo>
                      <a:pt x="18073" y="4263"/>
                    </a:lnTo>
                    <a:lnTo>
                      <a:pt x="17880" y="4399"/>
                    </a:lnTo>
                    <a:lnTo>
                      <a:pt x="17687" y="4534"/>
                    </a:lnTo>
                    <a:lnTo>
                      <a:pt x="17495" y="4688"/>
                    </a:lnTo>
                    <a:lnTo>
                      <a:pt x="17321" y="4861"/>
                    </a:lnTo>
                    <a:lnTo>
                      <a:pt x="17167" y="5035"/>
                    </a:lnTo>
                    <a:lnTo>
                      <a:pt x="17012" y="5228"/>
                    </a:lnTo>
                    <a:lnTo>
                      <a:pt x="16877" y="5421"/>
                    </a:lnTo>
                    <a:lnTo>
                      <a:pt x="16627" y="5826"/>
                    </a:lnTo>
                    <a:lnTo>
                      <a:pt x="16395" y="6250"/>
                    </a:lnTo>
                    <a:lnTo>
                      <a:pt x="16434" y="5614"/>
                    </a:lnTo>
                    <a:lnTo>
                      <a:pt x="16453" y="4958"/>
                    </a:lnTo>
                    <a:lnTo>
                      <a:pt x="16453" y="4321"/>
                    </a:lnTo>
                    <a:lnTo>
                      <a:pt x="16434" y="3666"/>
                    </a:lnTo>
                    <a:lnTo>
                      <a:pt x="16376" y="3029"/>
                    </a:lnTo>
                    <a:lnTo>
                      <a:pt x="16337" y="2701"/>
                    </a:lnTo>
                    <a:lnTo>
                      <a:pt x="16279" y="2373"/>
                    </a:lnTo>
                    <a:lnTo>
                      <a:pt x="16183" y="2065"/>
                    </a:lnTo>
                    <a:lnTo>
                      <a:pt x="16087" y="1775"/>
                    </a:lnTo>
                    <a:lnTo>
                      <a:pt x="15952" y="1486"/>
                    </a:lnTo>
                    <a:lnTo>
                      <a:pt x="15778" y="1197"/>
                    </a:lnTo>
                    <a:lnTo>
                      <a:pt x="15681" y="1062"/>
                    </a:lnTo>
                    <a:lnTo>
                      <a:pt x="15566" y="927"/>
                    </a:lnTo>
                    <a:lnTo>
                      <a:pt x="15315" y="676"/>
                    </a:lnTo>
                    <a:lnTo>
                      <a:pt x="15026" y="464"/>
                    </a:lnTo>
                    <a:lnTo>
                      <a:pt x="14736" y="290"/>
                    </a:lnTo>
                    <a:lnTo>
                      <a:pt x="14408" y="155"/>
                    </a:lnTo>
                    <a:lnTo>
                      <a:pt x="14061" y="59"/>
                    </a:lnTo>
                    <a:lnTo>
                      <a:pt x="13714" y="20"/>
                    </a:lnTo>
                    <a:lnTo>
                      <a:pt x="13540" y="1"/>
                    </a:lnTo>
                    <a:close/>
                  </a:path>
                </a:pathLst>
              </a:custGeom>
              <a:gradFill>
                <a:gsLst>
                  <a:gs pos="0">
                    <a:srgbClr val="8CC38E"/>
                  </a:gs>
                  <a:gs pos="100000">
                    <a:srgbClr val="4D7F4F"/>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4"/>
              <p:cNvSpPr/>
              <p:nvPr/>
            </p:nvSpPr>
            <p:spPr>
              <a:xfrm>
                <a:off x="3718600" y="1484625"/>
                <a:ext cx="634150" cy="289850"/>
              </a:xfrm>
              <a:custGeom>
                <a:avLst/>
                <a:gdLst/>
                <a:ahLst/>
                <a:cxnLst/>
                <a:rect l="l" t="t" r="r" b="b"/>
                <a:pathLst>
                  <a:path w="25366" h="11594" extrusionOk="0">
                    <a:moveTo>
                      <a:pt x="13580" y="1"/>
                    </a:moveTo>
                    <a:lnTo>
                      <a:pt x="13368" y="20"/>
                    </a:lnTo>
                    <a:lnTo>
                      <a:pt x="13175" y="39"/>
                    </a:lnTo>
                    <a:lnTo>
                      <a:pt x="13001" y="78"/>
                    </a:lnTo>
                    <a:lnTo>
                      <a:pt x="12828" y="116"/>
                    </a:lnTo>
                    <a:lnTo>
                      <a:pt x="12654" y="174"/>
                    </a:lnTo>
                    <a:lnTo>
                      <a:pt x="12500" y="251"/>
                    </a:lnTo>
                    <a:lnTo>
                      <a:pt x="12365" y="309"/>
                    </a:lnTo>
                    <a:lnTo>
                      <a:pt x="12230" y="406"/>
                    </a:lnTo>
                    <a:lnTo>
                      <a:pt x="11979" y="599"/>
                    </a:lnTo>
                    <a:lnTo>
                      <a:pt x="11767" y="811"/>
                    </a:lnTo>
                    <a:lnTo>
                      <a:pt x="11574" y="1062"/>
                    </a:lnTo>
                    <a:lnTo>
                      <a:pt x="11400" y="1332"/>
                    </a:lnTo>
                    <a:lnTo>
                      <a:pt x="11265" y="1621"/>
                    </a:lnTo>
                    <a:lnTo>
                      <a:pt x="11150" y="1930"/>
                    </a:lnTo>
                    <a:lnTo>
                      <a:pt x="11053" y="2238"/>
                    </a:lnTo>
                    <a:lnTo>
                      <a:pt x="10957" y="2566"/>
                    </a:lnTo>
                    <a:lnTo>
                      <a:pt x="10822" y="3241"/>
                    </a:lnTo>
                    <a:lnTo>
                      <a:pt x="10706" y="3936"/>
                    </a:lnTo>
                    <a:lnTo>
                      <a:pt x="10609" y="4398"/>
                    </a:lnTo>
                    <a:lnTo>
                      <a:pt x="10532" y="4842"/>
                    </a:lnTo>
                    <a:lnTo>
                      <a:pt x="10339" y="4669"/>
                    </a:lnTo>
                    <a:lnTo>
                      <a:pt x="10127" y="4495"/>
                    </a:lnTo>
                    <a:lnTo>
                      <a:pt x="9664" y="4148"/>
                    </a:lnTo>
                    <a:lnTo>
                      <a:pt x="9298" y="3897"/>
                    </a:lnTo>
                    <a:lnTo>
                      <a:pt x="9124" y="3801"/>
                    </a:lnTo>
                    <a:lnTo>
                      <a:pt x="8893" y="3666"/>
                    </a:lnTo>
                    <a:lnTo>
                      <a:pt x="8661" y="3550"/>
                    </a:lnTo>
                    <a:lnTo>
                      <a:pt x="8411" y="3434"/>
                    </a:lnTo>
                    <a:lnTo>
                      <a:pt x="8160" y="3338"/>
                    </a:lnTo>
                    <a:lnTo>
                      <a:pt x="7909" y="3260"/>
                    </a:lnTo>
                    <a:lnTo>
                      <a:pt x="7639" y="3203"/>
                    </a:lnTo>
                    <a:lnTo>
                      <a:pt x="7369" y="3145"/>
                    </a:lnTo>
                    <a:lnTo>
                      <a:pt x="7118" y="3106"/>
                    </a:lnTo>
                    <a:lnTo>
                      <a:pt x="6790" y="3087"/>
                    </a:lnTo>
                    <a:lnTo>
                      <a:pt x="6501" y="3087"/>
                    </a:lnTo>
                    <a:lnTo>
                      <a:pt x="6192" y="3125"/>
                    </a:lnTo>
                    <a:lnTo>
                      <a:pt x="5903" y="3164"/>
                    </a:lnTo>
                    <a:lnTo>
                      <a:pt x="5633" y="3260"/>
                    </a:lnTo>
                    <a:lnTo>
                      <a:pt x="5382" y="3357"/>
                    </a:lnTo>
                    <a:lnTo>
                      <a:pt x="5151" y="3492"/>
                    </a:lnTo>
                    <a:lnTo>
                      <a:pt x="4939" y="3646"/>
                    </a:lnTo>
                    <a:lnTo>
                      <a:pt x="4707" y="3858"/>
                    </a:lnTo>
                    <a:lnTo>
                      <a:pt x="4514" y="4109"/>
                    </a:lnTo>
                    <a:lnTo>
                      <a:pt x="4341" y="4379"/>
                    </a:lnTo>
                    <a:lnTo>
                      <a:pt x="4206" y="4688"/>
                    </a:lnTo>
                    <a:lnTo>
                      <a:pt x="4090" y="5016"/>
                    </a:lnTo>
                    <a:lnTo>
                      <a:pt x="4013" y="5344"/>
                    </a:lnTo>
                    <a:lnTo>
                      <a:pt x="3974" y="5710"/>
                    </a:lnTo>
                    <a:lnTo>
                      <a:pt x="3955" y="6077"/>
                    </a:lnTo>
                    <a:lnTo>
                      <a:pt x="3974" y="6347"/>
                    </a:lnTo>
                    <a:lnTo>
                      <a:pt x="4013" y="6597"/>
                    </a:lnTo>
                    <a:lnTo>
                      <a:pt x="4090" y="7099"/>
                    </a:lnTo>
                    <a:lnTo>
                      <a:pt x="4225" y="7600"/>
                    </a:lnTo>
                    <a:lnTo>
                      <a:pt x="4379" y="8083"/>
                    </a:lnTo>
                    <a:lnTo>
                      <a:pt x="4090" y="7967"/>
                    </a:lnTo>
                    <a:lnTo>
                      <a:pt x="3762" y="7870"/>
                    </a:lnTo>
                    <a:lnTo>
                      <a:pt x="3434" y="7793"/>
                    </a:lnTo>
                    <a:lnTo>
                      <a:pt x="3087" y="7735"/>
                    </a:lnTo>
                    <a:lnTo>
                      <a:pt x="2740" y="7697"/>
                    </a:lnTo>
                    <a:lnTo>
                      <a:pt x="2393" y="7716"/>
                    </a:lnTo>
                    <a:lnTo>
                      <a:pt x="2045" y="7755"/>
                    </a:lnTo>
                    <a:lnTo>
                      <a:pt x="1718" y="7832"/>
                    </a:lnTo>
                    <a:lnTo>
                      <a:pt x="1390" y="7948"/>
                    </a:lnTo>
                    <a:lnTo>
                      <a:pt x="1100" y="8102"/>
                    </a:lnTo>
                    <a:lnTo>
                      <a:pt x="811" y="8295"/>
                    </a:lnTo>
                    <a:lnTo>
                      <a:pt x="560" y="8507"/>
                    </a:lnTo>
                    <a:lnTo>
                      <a:pt x="348" y="8738"/>
                    </a:lnTo>
                    <a:lnTo>
                      <a:pt x="252" y="8873"/>
                    </a:lnTo>
                    <a:lnTo>
                      <a:pt x="194" y="8989"/>
                    </a:lnTo>
                    <a:lnTo>
                      <a:pt x="117" y="9124"/>
                    </a:lnTo>
                    <a:lnTo>
                      <a:pt x="78" y="9240"/>
                    </a:lnTo>
                    <a:lnTo>
                      <a:pt x="39" y="9375"/>
                    </a:lnTo>
                    <a:lnTo>
                      <a:pt x="20" y="9510"/>
                    </a:lnTo>
                    <a:lnTo>
                      <a:pt x="1" y="9645"/>
                    </a:lnTo>
                    <a:lnTo>
                      <a:pt x="1" y="9780"/>
                    </a:lnTo>
                    <a:lnTo>
                      <a:pt x="20" y="9915"/>
                    </a:lnTo>
                    <a:lnTo>
                      <a:pt x="39" y="10050"/>
                    </a:lnTo>
                    <a:lnTo>
                      <a:pt x="78" y="10185"/>
                    </a:lnTo>
                    <a:lnTo>
                      <a:pt x="136" y="10301"/>
                    </a:lnTo>
                    <a:lnTo>
                      <a:pt x="213" y="10436"/>
                    </a:lnTo>
                    <a:lnTo>
                      <a:pt x="290" y="10571"/>
                    </a:lnTo>
                    <a:lnTo>
                      <a:pt x="444" y="10783"/>
                    </a:lnTo>
                    <a:lnTo>
                      <a:pt x="657" y="10976"/>
                    </a:lnTo>
                    <a:lnTo>
                      <a:pt x="888" y="11149"/>
                    </a:lnTo>
                    <a:lnTo>
                      <a:pt x="1139" y="11304"/>
                    </a:lnTo>
                    <a:lnTo>
                      <a:pt x="1409" y="11419"/>
                    </a:lnTo>
                    <a:lnTo>
                      <a:pt x="1698" y="11516"/>
                    </a:lnTo>
                    <a:lnTo>
                      <a:pt x="1988" y="11574"/>
                    </a:lnTo>
                    <a:lnTo>
                      <a:pt x="2296" y="11593"/>
                    </a:lnTo>
                    <a:lnTo>
                      <a:pt x="2489" y="11593"/>
                    </a:lnTo>
                    <a:lnTo>
                      <a:pt x="2701" y="11555"/>
                    </a:lnTo>
                    <a:lnTo>
                      <a:pt x="2894" y="11516"/>
                    </a:lnTo>
                    <a:lnTo>
                      <a:pt x="3087" y="11439"/>
                    </a:lnTo>
                    <a:lnTo>
                      <a:pt x="3453" y="11246"/>
                    </a:lnTo>
                    <a:lnTo>
                      <a:pt x="3820" y="11053"/>
                    </a:lnTo>
                    <a:lnTo>
                      <a:pt x="4206" y="10841"/>
                    </a:lnTo>
                    <a:lnTo>
                      <a:pt x="4591" y="10667"/>
                    </a:lnTo>
                    <a:lnTo>
                      <a:pt x="4804" y="10590"/>
                    </a:lnTo>
                    <a:lnTo>
                      <a:pt x="4997" y="10532"/>
                    </a:lnTo>
                    <a:lnTo>
                      <a:pt x="5189" y="10474"/>
                    </a:lnTo>
                    <a:lnTo>
                      <a:pt x="5402" y="10455"/>
                    </a:lnTo>
                    <a:lnTo>
                      <a:pt x="5556" y="10455"/>
                    </a:lnTo>
                    <a:lnTo>
                      <a:pt x="5730" y="10474"/>
                    </a:lnTo>
                    <a:lnTo>
                      <a:pt x="6057" y="10532"/>
                    </a:lnTo>
                    <a:lnTo>
                      <a:pt x="6385" y="10609"/>
                    </a:lnTo>
                    <a:lnTo>
                      <a:pt x="6713" y="10706"/>
                    </a:lnTo>
                    <a:lnTo>
                      <a:pt x="7215" y="10841"/>
                    </a:lnTo>
                    <a:lnTo>
                      <a:pt x="7465" y="10899"/>
                    </a:lnTo>
                    <a:lnTo>
                      <a:pt x="7716" y="10937"/>
                    </a:lnTo>
                    <a:lnTo>
                      <a:pt x="7967" y="10957"/>
                    </a:lnTo>
                    <a:lnTo>
                      <a:pt x="8218" y="10937"/>
                    </a:lnTo>
                    <a:lnTo>
                      <a:pt x="8468" y="10879"/>
                    </a:lnTo>
                    <a:lnTo>
                      <a:pt x="8584" y="10822"/>
                    </a:lnTo>
                    <a:lnTo>
                      <a:pt x="8719" y="10764"/>
                    </a:lnTo>
                    <a:lnTo>
                      <a:pt x="8835" y="10706"/>
                    </a:lnTo>
                    <a:lnTo>
                      <a:pt x="8931" y="10629"/>
                    </a:lnTo>
                    <a:lnTo>
                      <a:pt x="9124" y="10455"/>
                    </a:lnTo>
                    <a:lnTo>
                      <a:pt x="9279" y="10243"/>
                    </a:lnTo>
                    <a:lnTo>
                      <a:pt x="9433" y="10031"/>
                    </a:lnTo>
                    <a:lnTo>
                      <a:pt x="9549" y="9799"/>
                    </a:lnTo>
                    <a:lnTo>
                      <a:pt x="9645" y="9549"/>
                    </a:lnTo>
                    <a:lnTo>
                      <a:pt x="9838" y="9028"/>
                    </a:lnTo>
                    <a:lnTo>
                      <a:pt x="10012" y="8507"/>
                    </a:lnTo>
                    <a:lnTo>
                      <a:pt x="10108" y="8275"/>
                    </a:lnTo>
                    <a:lnTo>
                      <a:pt x="10224" y="8063"/>
                    </a:lnTo>
                    <a:lnTo>
                      <a:pt x="10359" y="7851"/>
                    </a:lnTo>
                    <a:lnTo>
                      <a:pt x="10494" y="7678"/>
                    </a:lnTo>
                    <a:lnTo>
                      <a:pt x="10667" y="7543"/>
                    </a:lnTo>
                    <a:lnTo>
                      <a:pt x="10783" y="7485"/>
                    </a:lnTo>
                    <a:lnTo>
                      <a:pt x="10880" y="7427"/>
                    </a:lnTo>
                    <a:lnTo>
                      <a:pt x="10995" y="7388"/>
                    </a:lnTo>
                    <a:lnTo>
                      <a:pt x="11130" y="7369"/>
                    </a:lnTo>
                    <a:lnTo>
                      <a:pt x="11246" y="7350"/>
                    </a:lnTo>
                    <a:lnTo>
                      <a:pt x="11362" y="7350"/>
                    </a:lnTo>
                    <a:lnTo>
                      <a:pt x="11612" y="7388"/>
                    </a:lnTo>
                    <a:lnTo>
                      <a:pt x="11883" y="7446"/>
                    </a:lnTo>
                    <a:lnTo>
                      <a:pt x="12133" y="7562"/>
                    </a:lnTo>
                    <a:lnTo>
                      <a:pt x="12384" y="7678"/>
                    </a:lnTo>
                    <a:lnTo>
                      <a:pt x="12886" y="7967"/>
                    </a:lnTo>
                    <a:lnTo>
                      <a:pt x="13156" y="8121"/>
                    </a:lnTo>
                    <a:lnTo>
                      <a:pt x="13426" y="8275"/>
                    </a:lnTo>
                    <a:lnTo>
                      <a:pt x="13715" y="8391"/>
                    </a:lnTo>
                    <a:lnTo>
                      <a:pt x="14004" y="8488"/>
                    </a:lnTo>
                    <a:lnTo>
                      <a:pt x="14294" y="8565"/>
                    </a:lnTo>
                    <a:lnTo>
                      <a:pt x="14737" y="8565"/>
                    </a:lnTo>
                    <a:lnTo>
                      <a:pt x="14891" y="8526"/>
                    </a:lnTo>
                    <a:lnTo>
                      <a:pt x="15027" y="8488"/>
                    </a:lnTo>
                    <a:lnTo>
                      <a:pt x="15181" y="8430"/>
                    </a:lnTo>
                    <a:lnTo>
                      <a:pt x="15412" y="8275"/>
                    </a:lnTo>
                    <a:lnTo>
                      <a:pt x="15567" y="8179"/>
                    </a:lnTo>
                    <a:lnTo>
                      <a:pt x="15721" y="8121"/>
                    </a:lnTo>
                    <a:lnTo>
                      <a:pt x="15817" y="8083"/>
                    </a:lnTo>
                    <a:lnTo>
                      <a:pt x="15991" y="8083"/>
                    </a:lnTo>
                    <a:lnTo>
                      <a:pt x="16087" y="8102"/>
                    </a:lnTo>
                    <a:lnTo>
                      <a:pt x="16261" y="8160"/>
                    </a:lnTo>
                    <a:lnTo>
                      <a:pt x="16435" y="8275"/>
                    </a:lnTo>
                    <a:lnTo>
                      <a:pt x="16608" y="8391"/>
                    </a:lnTo>
                    <a:lnTo>
                      <a:pt x="16762" y="8546"/>
                    </a:lnTo>
                    <a:lnTo>
                      <a:pt x="17090" y="8854"/>
                    </a:lnTo>
                    <a:lnTo>
                      <a:pt x="17206" y="8989"/>
                    </a:lnTo>
                    <a:lnTo>
                      <a:pt x="17418" y="9182"/>
                    </a:lnTo>
                    <a:lnTo>
                      <a:pt x="17650" y="9375"/>
                    </a:lnTo>
                    <a:lnTo>
                      <a:pt x="17900" y="9529"/>
                    </a:lnTo>
                    <a:lnTo>
                      <a:pt x="18171" y="9684"/>
                    </a:lnTo>
                    <a:lnTo>
                      <a:pt x="18441" y="9819"/>
                    </a:lnTo>
                    <a:lnTo>
                      <a:pt x="18730" y="9934"/>
                    </a:lnTo>
                    <a:lnTo>
                      <a:pt x="19039" y="10031"/>
                    </a:lnTo>
                    <a:lnTo>
                      <a:pt x="19347" y="10108"/>
                    </a:lnTo>
                    <a:lnTo>
                      <a:pt x="19656" y="10185"/>
                    </a:lnTo>
                    <a:lnTo>
                      <a:pt x="19984" y="10224"/>
                    </a:lnTo>
                    <a:lnTo>
                      <a:pt x="20331" y="10243"/>
                    </a:lnTo>
                    <a:lnTo>
                      <a:pt x="21006" y="10243"/>
                    </a:lnTo>
                    <a:lnTo>
                      <a:pt x="21353" y="10204"/>
                    </a:lnTo>
                    <a:lnTo>
                      <a:pt x="21700" y="10146"/>
                    </a:lnTo>
                    <a:lnTo>
                      <a:pt x="22047" y="10069"/>
                    </a:lnTo>
                    <a:lnTo>
                      <a:pt x="22125" y="10050"/>
                    </a:lnTo>
                    <a:lnTo>
                      <a:pt x="22414" y="9992"/>
                    </a:lnTo>
                    <a:lnTo>
                      <a:pt x="22549" y="9973"/>
                    </a:lnTo>
                    <a:lnTo>
                      <a:pt x="22684" y="9992"/>
                    </a:lnTo>
                    <a:lnTo>
                      <a:pt x="22780" y="10031"/>
                    </a:lnTo>
                    <a:lnTo>
                      <a:pt x="22858" y="10089"/>
                    </a:lnTo>
                    <a:lnTo>
                      <a:pt x="22935" y="10166"/>
                    </a:lnTo>
                    <a:lnTo>
                      <a:pt x="23012" y="10262"/>
                    </a:lnTo>
                    <a:lnTo>
                      <a:pt x="23128" y="10455"/>
                    </a:lnTo>
                    <a:lnTo>
                      <a:pt x="23243" y="10687"/>
                    </a:lnTo>
                    <a:lnTo>
                      <a:pt x="23378" y="10957"/>
                    </a:lnTo>
                    <a:lnTo>
                      <a:pt x="23456" y="11092"/>
                    </a:lnTo>
                    <a:lnTo>
                      <a:pt x="23533" y="11207"/>
                    </a:lnTo>
                    <a:lnTo>
                      <a:pt x="23629" y="11304"/>
                    </a:lnTo>
                    <a:lnTo>
                      <a:pt x="23726" y="11400"/>
                    </a:lnTo>
                    <a:lnTo>
                      <a:pt x="23861" y="11477"/>
                    </a:lnTo>
                    <a:lnTo>
                      <a:pt x="23996" y="11535"/>
                    </a:lnTo>
                    <a:lnTo>
                      <a:pt x="24131" y="11555"/>
                    </a:lnTo>
                    <a:lnTo>
                      <a:pt x="24285" y="11535"/>
                    </a:lnTo>
                    <a:lnTo>
                      <a:pt x="24420" y="11516"/>
                    </a:lnTo>
                    <a:lnTo>
                      <a:pt x="24536" y="11458"/>
                    </a:lnTo>
                    <a:lnTo>
                      <a:pt x="24651" y="11400"/>
                    </a:lnTo>
                    <a:lnTo>
                      <a:pt x="24767" y="11304"/>
                    </a:lnTo>
                    <a:lnTo>
                      <a:pt x="24864" y="11227"/>
                    </a:lnTo>
                    <a:lnTo>
                      <a:pt x="24941" y="11111"/>
                    </a:lnTo>
                    <a:lnTo>
                      <a:pt x="24999" y="11014"/>
                    </a:lnTo>
                    <a:lnTo>
                      <a:pt x="25056" y="10899"/>
                    </a:lnTo>
                    <a:lnTo>
                      <a:pt x="25153" y="10667"/>
                    </a:lnTo>
                    <a:lnTo>
                      <a:pt x="25211" y="10436"/>
                    </a:lnTo>
                    <a:lnTo>
                      <a:pt x="25249" y="10185"/>
                    </a:lnTo>
                    <a:lnTo>
                      <a:pt x="25327" y="9684"/>
                    </a:lnTo>
                    <a:lnTo>
                      <a:pt x="25346" y="9433"/>
                    </a:lnTo>
                    <a:lnTo>
                      <a:pt x="25365" y="9163"/>
                    </a:lnTo>
                    <a:lnTo>
                      <a:pt x="25346" y="8912"/>
                    </a:lnTo>
                    <a:lnTo>
                      <a:pt x="25307" y="8661"/>
                    </a:lnTo>
                    <a:lnTo>
                      <a:pt x="25249" y="8410"/>
                    </a:lnTo>
                    <a:lnTo>
                      <a:pt x="25153" y="8179"/>
                    </a:lnTo>
                    <a:lnTo>
                      <a:pt x="25076" y="8044"/>
                    </a:lnTo>
                    <a:lnTo>
                      <a:pt x="24979" y="7909"/>
                    </a:lnTo>
                    <a:lnTo>
                      <a:pt x="24883" y="7793"/>
                    </a:lnTo>
                    <a:lnTo>
                      <a:pt x="24767" y="7678"/>
                    </a:lnTo>
                    <a:lnTo>
                      <a:pt x="24651" y="7581"/>
                    </a:lnTo>
                    <a:lnTo>
                      <a:pt x="24516" y="7504"/>
                    </a:lnTo>
                    <a:lnTo>
                      <a:pt x="24381" y="7427"/>
                    </a:lnTo>
                    <a:lnTo>
                      <a:pt x="24227" y="7369"/>
                    </a:lnTo>
                    <a:lnTo>
                      <a:pt x="23996" y="7311"/>
                    </a:lnTo>
                    <a:lnTo>
                      <a:pt x="23764" y="7292"/>
                    </a:lnTo>
                    <a:lnTo>
                      <a:pt x="23668" y="7311"/>
                    </a:lnTo>
                    <a:lnTo>
                      <a:pt x="23552" y="7330"/>
                    </a:lnTo>
                    <a:lnTo>
                      <a:pt x="23456" y="7369"/>
                    </a:lnTo>
                    <a:lnTo>
                      <a:pt x="23340" y="7407"/>
                    </a:lnTo>
                    <a:lnTo>
                      <a:pt x="23243" y="7485"/>
                    </a:lnTo>
                    <a:lnTo>
                      <a:pt x="23147" y="7562"/>
                    </a:lnTo>
                    <a:lnTo>
                      <a:pt x="22954" y="7735"/>
                    </a:lnTo>
                    <a:lnTo>
                      <a:pt x="22819" y="7928"/>
                    </a:lnTo>
                    <a:lnTo>
                      <a:pt x="22665" y="8121"/>
                    </a:lnTo>
                    <a:lnTo>
                      <a:pt x="22549" y="8295"/>
                    </a:lnTo>
                    <a:lnTo>
                      <a:pt x="22433" y="8449"/>
                    </a:lnTo>
                    <a:lnTo>
                      <a:pt x="22433" y="7967"/>
                    </a:lnTo>
                    <a:lnTo>
                      <a:pt x="22395" y="7485"/>
                    </a:lnTo>
                    <a:lnTo>
                      <a:pt x="22337" y="7002"/>
                    </a:lnTo>
                    <a:lnTo>
                      <a:pt x="22298" y="6752"/>
                    </a:lnTo>
                    <a:lnTo>
                      <a:pt x="22240" y="6520"/>
                    </a:lnTo>
                    <a:lnTo>
                      <a:pt x="22144" y="6192"/>
                    </a:lnTo>
                    <a:lnTo>
                      <a:pt x="22028" y="5903"/>
                    </a:lnTo>
                    <a:lnTo>
                      <a:pt x="21893" y="5633"/>
                    </a:lnTo>
                    <a:lnTo>
                      <a:pt x="21739" y="5382"/>
                    </a:lnTo>
                    <a:lnTo>
                      <a:pt x="21565" y="5151"/>
                    </a:lnTo>
                    <a:lnTo>
                      <a:pt x="21372" y="4939"/>
                    </a:lnTo>
                    <a:lnTo>
                      <a:pt x="21160" y="4765"/>
                    </a:lnTo>
                    <a:lnTo>
                      <a:pt x="20929" y="4611"/>
                    </a:lnTo>
                    <a:lnTo>
                      <a:pt x="20697" y="4476"/>
                    </a:lnTo>
                    <a:lnTo>
                      <a:pt x="20466" y="4360"/>
                    </a:lnTo>
                    <a:lnTo>
                      <a:pt x="20234" y="4263"/>
                    </a:lnTo>
                    <a:lnTo>
                      <a:pt x="20022" y="4186"/>
                    </a:lnTo>
                    <a:lnTo>
                      <a:pt x="19791" y="4128"/>
                    </a:lnTo>
                    <a:lnTo>
                      <a:pt x="19579" y="4090"/>
                    </a:lnTo>
                    <a:lnTo>
                      <a:pt x="19347" y="4071"/>
                    </a:lnTo>
                    <a:lnTo>
                      <a:pt x="19135" y="4071"/>
                    </a:lnTo>
                    <a:lnTo>
                      <a:pt x="18942" y="4090"/>
                    </a:lnTo>
                    <a:lnTo>
                      <a:pt x="18730" y="4128"/>
                    </a:lnTo>
                    <a:lnTo>
                      <a:pt x="18537" y="4167"/>
                    </a:lnTo>
                    <a:lnTo>
                      <a:pt x="18325" y="4244"/>
                    </a:lnTo>
                    <a:lnTo>
                      <a:pt x="18151" y="4341"/>
                    </a:lnTo>
                    <a:lnTo>
                      <a:pt x="17958" y="4456"/>
                    </a:lnTo>
                    <a:lnTo>
                      <a:pt x="17785" y="4572"/>
                    </a:lnTo>
                    <a:lnTo>
                      <a:pt x="17611" y="4726"/>
                    </a:lnTo>
                    <a:lnTo>
                      <a:pt x="17380" y="4958"/>
                    </a:lnTo>
                    <a:lnTo>
                      <a:pt x="17168" y="5228"/>
                    </a:lnTo>
                    <a:lnTo>
                      <a:pt x="16975" y="5498"/>
                    </a:lnTo>
                    <a:lnTo>
                      <a:pt x="16782" y="5768"/>
                    </a:lnTo>
                    <a:lnTo>
                      <a:pt x="16820" y="5266"/>
                    </a:lnTo>
                    <a:lnTo>
                      <a:pt x="16820" y="4784"/>
                    </a:lnTo>
                    <a:lnTo>
                      <a:pt x="16820" y="4283"/>
                    </a:lnTo>
                    <a:lnTo>
                      <a:pt x="16782" y="3801"/>
                    </a:lnTo>
                    <a:lnTo>
                      <a:pt x="16743" y="3164"/>
                    </a:lnTo>
                    <a:lnTo>
                      <a:pt x="16685" y="2836"/>
                    </a:lnTo>
                    <a:lnTo>
                      <a:pt x="16627" y="2508"/>
                    </a:lnTo>
                    <a:lnTo>
                      <a:pt x="16531" y="2180"/>
                    </a:lnTo>
                    <a:lnTo>
                      <a:pt x="16435" y="1852"/>
                    </a:lnTo>
                    <a:lnTo>
                      <a:pt x="16280" y="1544"/>
                    </a:lnTo>
                    <a:lnTo>
                      <a:pt x="16107" y="1254"/>
                    </a:lnTo>
                    <a:lnTo>
                      <a:pt x="15991" y="1119"/>
                    </a:lnTo>
                    <a:lnTo>
                      <a:pt x="15875" y="965"/>
                    </a:lnTo>
                    <a:lnTo>
                      <a:pt x="15759" y="830"/>
                    </a:lnTo>
                    <a:lnTo>
                      <a:pt x="15624" y="714"/>
                    </a:lnTo>
                    <a:lnTo>
                      <a:pt x="15316" y="483"/>
                    </a:lnTo>
                    <a:lnTo>
                      <a:pt x="15007" y="309"/>
                    </a:lnTo>
                    <a:lnTo>
                      <a:pt x="14660" y="155"/>
                    </a:lnTo>
                    <a:lnTo>
                      <a:pt x="14313" y="59"/>
                    </a:lnTo>
                    <a:lnTo>
                      <a:pt x="14139" y="20"/>
                    </a:lnTo>
                    <a:lnTo>
                      <a:pt x="13946" y="1"/>
                    </a:lnTo>
                    <a:close/>
                  </a:path>
                </a:pathLst>
              </a:custGeom>
              <a:gradFill>
                <a:gsLst>
                  <a:gs pos="0">
                    <a:schemeClr val="lt1"/>
                  </a:gs>
                  <a:gs pos="100000">
                    <a:schemeClr val="dk2"/>
                  </a:gs>
                </a:gsLst>
                <a:lin ang="26986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02" name="Google Shape;302;p4"/>
          <p:cNvGrpSpPr/>
          <p:nvPr/>
        </p:nvGrpSpPr>
        <p:grpSpPr>
          <a:xfrm>
            <a:off x="1562347" y="4829953"/>
            <a:ext cx="292705" cy="209225"/>
            <a:chOff x="2453268" y="4628098"/>
            <a:chExt cx="517146" cy="369590"/>
          </a:xfrm>
        </p:grpSpPr>
        <p:pic>
          <p:nvPicPr>
            <p:cNvPr id="303" name="Google Shape;303;p4"/>
            <p:cNvPicPr preferRelativeResize="0"/>
            <p:nvPr/>
          </p:nvPicPr>
          <p:blipFill>
            <a:blip r:embed="rId4">
              <a:alphaModFix amt="45000"/>
            </a:blip>
            <a:stretch>
              <a:fillRect/>
            </a:stretch>
          </p:blipFill>
          <p:spPr>
            <a:xfrm>
              <a:off x="2465172" y="4929263"/>
              <a:ext cx="468300" cy="68425"/>
            </a:xfrm>
            <a:prstGeom prst="rect">
              <a:avLst/>
            </a:prstGeom>
            <a:noFill/>
            <a:ln>
              <a:noFill/>
            </a:ln>
          </p:spPr>
        </p:pic>
        <p:grpSp>
          <p:nvGrpSpPr>
            <p:cNvPr id="304" name="Google Shape;304;p4"/>
            <p:cNvGrpSpPr/>
            <p:nvPr/>
          </p:nvGrpSpPr>
          <p:grpSpPr>
            <a:xfrm>
              <a:off x="2453268" y="4628098"/>
              <a:ext cx="517146" cy="334355"/>
              <a:chOff x="3718600" y="1484625"/>
              <a:chExt cx="646675" cy="418100"/>
            </a:xfrm>
          </p:grpSpPr>
          <p:sp>
            <p:nvSpPr>
              <p:cNvPr id="305" name="Google Shape;305;p4"/>
              <p:cNvSpPr/>
              <p:nvPr/>
            </p:nvSpPr>
            <p:spPr>
              <a:xfrm>
                <a:off x="3723925" y="1488000"/>
                <a:ext cx="641350" cy="414725"/>
              </a:xfrm>
              <a:custGeom>
                <a:avLst/>
                <a:gdLst/>
                <a:ahLst/>
                <a:cxnLst/>
                <a:rect l="l" t="t" r="r" b="b"/>
                <a:pathLst>
                  <a:path w="25654" h="16589" extrusionOk="0">
                    <a:moveTo>
                      <a:pt x="13367" y="1"/>
                    </a:moveTo>
                    <a:lnTo>
                      <a:pt x="13135" y="20"/>
                    </a:lnTo>
                    <a:lnTo>
                      <a:pt x="12904" y="59"/>
                    </a:lnTo>
                    <a:lnTo>
                      <a:pt x="12692" y="116"/>
                    </a:lnTo>
                    <a:lnTo>
                      <a:pt x="12499" y="174"/>
                    </a:lnTo>
                    <a:lnTo>
                      <a:pt x="12325" y="251"/>
                    </a:lnTo>
                    <a:lnTo>
                      <a:pt x="12152" y="348"/>
                    </a:lnTo>
                    <a:lnTo>
                      <a:pt x="11997" y="464"/>
                    </a:lnTo>
                    <a:lnTo>
                      <a:pt x="11843" y="579"/>
                    </a:lnTo>
                    <a:lnTo>
                      <a:pt x="11727" y="714"/>
                    </a:lnTo>
                    <a:lnTo>
                      <a:pt x="11592" y="849"/>
                    </a:lnTo>
                    <a:lnTo>
                      <a:pt x="11496" y="1004"/>
                    </a:lnTo>
                    <a:lnTo>
                      <a:pt x="11380" y="1158"/>
                    </a:lnTo>
                    <a:lnTo>
                      <a:pt x="11207" y="1486"/>
                    </a:lnTo>
                    <a:lnTo>
                      <a:pt x="11072" y="1852"/>
                    </a:lnTo>
                    <a:lnTo>
                      <a:pt x="10937" y="2257"/>
                    </a:lnTo>
                    <a:lnTo>
                      <a:pt x="10840" y="2663"/>
                    </a:lnTo>
                    <a:lnTo>
                      <a:pt x="10763" y="3068"/>
                    </a:lnTo>
                    <a:lnTo>
                      <a:pt x="10686" y="3492"/>
                    </a:lnTo>
                    <a:lnTo>
                      <a:pt x="10551" y="4302"/>
                    </a:lnTo>
                    <a:lnTo>
                      <a:pt x="10474" y="4707"/>
                    </a:lnTo>
                    <a:lnTo>
                      <a:pt x="10377" y="5074"/>
                    </a:lnTo>
                    <a:lnTo>
                      <a:pt x="10377" y="5016"/>
                    </a:lnTo>
                    <a:lnTo>
                      <a:pt x="10339" y="4958"/>
                    </a:lnTo>
                    <a:lnTo>
                      <a:pt x="10204" y="4784"/>
                    </a:lnTo>
                    <a:lnTo>
                      <a:pt x="9972" y="4591"/>
                    </a:lnTo>
                    <a:lnTo>
                      <a:pt x="9702" y="4379"/>
                    </a:lnTo>
                    <a:lnTo>
                      <a:pt x="9181" y="3993"/>
                    </a:lnTo>
                    <a:lnTo>
                      <a:pt x="8834" y="3781"/>
                    </a:lnTo>
                    <a:lnTo>
                      <a:pt x="8622" y="3646"/>
                    </a:lnTo>
                    <a:lnTo>
                      <a:pt x="8371" y="3531"/>
                    </a:lnTo>
                    <a:lnTo>
                      <a:pt x="8140" y="3434"/>
                    </a:lnTo>
                    <a:lnTo>
                      <a:pt x="7889" y="3338"/>
                    </a:lnTo>
                    <a:lnTo>
                      <a:pt x="7638" y="3260"/>
                    </a:lnTo>
                    <a:lnTo>
                      <a:pt x="7387" y="3203"/>
                    </a:lnTo>
                    <a:lnTo>
                      <a:pt x="7137" y="3145"/>
                    </a:lnTo>
                    <a:lnTo>
                      <a:pt x="6886" y="3106"/>
                    </a:lnTo>
                    <a:lnTo>
                      <a:pt x="6616" y="3087"/>
                    </a:lnTo>
                    <a:lnTo>
                      <a:pt x="6327" y="3087"/>
                    </a:lnTo>
                    <a:lnTo>
                      <a:pt x="6057" y="3106"/>
                    </a:lnTo>
                    <a:lnTo>
                      <a:pt x="5787" y="3164"/>
                    </a:lnTo>
                    <a:lnTo>
                      <a:pt x="5517" y="3241"/>
                    </a:lnTo>
                    <a:lnTo>
                      <a:pt x="5266" y="3338"/>
                    </a:lnTo>
                    <a:lnTo>
                      <a:pt x="5034" y="3473"/>
                    </a:lnTo>
                    <a:lnTo>
                      <a:pt x="4803" y="3627"/>
                    </a:lnTo>
                    <a:lnTo>
                      <a:pt x="4687" y="3743"/>
                    </a:lnTo>
                    <a:lnTo>
                      <a:pt x="4571" y="3839"/>
                    </a:lnTo>
                    <a:lnTo>
                      <a:pt x="4378" y="4090"/>
                    </a:lnTo>
                    <a:lnTo>
                      <a:pt x="4224" y="4379"/>
                    </a:lnTo>
                    <a:lnTo>
                      <a:pt x="4089" y="4669"/>
                    </a:lnTo>
                    <a:lnTo>
                      <a:pt x="3993" y="4977"/>
                    </a:lnTo>
                    <a:lnTo>
                      <a:pt x="3935" y="5286"/>
                    </a:lnTo>
                    <a:lnTo>
                      <a:pt x="3896" y="5614"/>
                    </a:lnTo>
                    <a:lnTo>
                      <a:pt x="3896" y="5942"/>
                    </a:lnTo>
                    <a:lnTo>
                      <a:pt x="3916" y="6269"/>
                    </a:lnTo>
                    <a:lnTo>
                      <a:pt x="3954" y="6578"/>
                    </a:lnTo>
                    <a:lnTo>
                      <a:pt x="4012" y="6887"/>
                    </a:lnTo>
                    <a:lnTo>
                      <a:pt x="4089" y="7215"/>
                    </a:lnTo>
                    <a:lnTo>
                      <a:pt x="4282" y="7832"/>
                    </a:lnTo>
                    <a:lnTo>
                      <a:pt x="4475" y="8430"/>
                    </a:lnTo>
                    <a:lnTo>
                      <a:pt x="4436" y="8372"/>
                    </a:lnTo>
                    <a:lnTo>
                      <a:pt x="4378" y="8295"/>
                    </a:lnTo>
                    <a:lnTo>
                      <a:pt x="4282" y="8218"/>
                    </a:lnTo>
                    <a:lnTo>
                      <a:pt x="4186" y="8160"/>
                    </a:lnTo>
                    <a:lnTo>
                      <a:pt x="3916" y="8044"/>
                    </a:lnTo>
                    <a:lnTo>
                      <a:pt x="3626" y="7928"/>
                    </a:lnTo>
                    <a:lnTo>
                      <a:pt x="3318" y="7851"/>
                    </a:lnTo>
                    <a:lnTo>
                      <a:pt x="3028" y="7774"/>
                    </a:lnTo>
                    <a:lnTo>
                      <a:pt x="2604" y="7697"/>
                    </a:lnTo>
                    <a:lnTo>
                      <a:pt x="2334" y="7678"/>
                    </a:lnTo>
                    <a:lnTo>
                      <a:pt x="2064" y="7697"/>
                    </a:lnTo>
                    <a:lnTo>
                      <a:pt x="1794" y="7755"/>
                    </a:lnTo>
                    <a:lnTo>
                      <a:pt x="1543" y="7832"/>
                    </a:lnTo>
                    <a:lnTo>
                      <a:pt x="1312" y="7928"/>
                    </a:lnTo>
                    <a:lnTo>
                      <a:pt x="1080" y="8083"/>
                    </a:lnTo>
                    <a:lnTo>
                      <a:pt x="868" y="8237"/>
                    </a:lnTo>
                    <a:lnTo>
                      <a:pt x="694" y="8430"/>
                    </a:lnTo>
                    <a:lnTo>
                      <a:pt x="598" y="8546"/>
                    </a:lnTo>
                    <a:lnTo>
                      <a:pt x="502" y="8661"/>
                    </a:lnTo>
                    <a:lnTo>
                      <a:pt x="367" y="8931"/>
                    </a:lnTo>
                    <a:lnTo>
                      <a:pt x="251" y="9221"/>
                    </a:lnTo>
                    <a:lnTo>
                      <a:pt x="154" y="9529"/>
                    </a:lnTo>
                    <a:lnTo>
                      <a:pt x="77" y="9876"/>
                    </a:lnTo>
                    <a:lnTo>
                      <a:pt x="39" y="10224"/>
                    </a:lnTo>
                    <a:lnTo>
                      <a:pt x="19" y="10590"/>
                    </a:lnTo>
                    <a:lnTo>
                      <a:pt x="0" y="10976"/>
                    </a:lnTo>
                    <a:lnTo>
                      <a:pt x="19" y="11342"/>
                    </a:lnTo>
                    <a:lnTo>
                      <a:pt x="39" y="11709"/>
                    </a:lnTo>
                    <a:lnTo>
                      <a:pt x="96" y="12095"/>
                    </a:lnTo>
                    <a:lnTo>
                      <a:pt x="135" y="12442"/>
                    </a:lnTo>
                    <a:lnTo>
                      <a:pt x="212" y="12789"/>
                    </a:lnTo>
                    <a:lnTo>
                      <a:pt x="289" y="13098"/>
                    </a:lnTo>
                    <a:lnTo>
                      <a:pt x="367" y="13406"/>
                    </a:lnTo>
                    <a:lnTo>
                      <a:pt x="444" y="13676"/>
                    </a:lnTo>
                    <a:lnTo>
                      <a:pt x="559" y="13966"/>
                    </a:lnTo>
                    <a:lnTo>
                      <a:pt x="694" y="14236"/>
                    </a:lnTo>
                    <a:lnTo>
                      <a:pt x="849" y="14525"/>
                    </a:lnTo>
                    <a:lnTo>
                      <a:pt x="1003" y="14795"/>
                    </a:lnTo>
                    <a:lnTo>
                      <a:pt x="1196" y="15046"/>
                    </a:lnTo>
                    <a:lnTo>
                      <a:pt x="1408" y="15296"/>
                    </a:lnTo>
                    <a:lnTo>
                      <a:pt x="1620" y="15528"/>
                    </a:lnTo>
                    <a:lnTo>
                      <a:pt x="1852" y="15740"/>
                    </a:lnTo>
                    <a:lnTo>
                      <a:pt x="2102" y="15933"/>
                    </a:lnTo>
                    <a:lnTo>
                      <a:pt x="2353" y="16107"/>
                    </a:lnTo>
                    <a:lnTo>
                      <a:pt x="2643" y="16261"/>
                    </a:lnTo>
                    <a:lnTo>
                      <a:pt x="2913" y="16396"/>
                    </a:lnTo>
                    <a:lnTo>
                      <a:pt x="3221" y="16492"/>
                    </a:lnTo>
                    <a:lnTo>
                      <a:pt x="3511" y="16550"/>
                    </a:lnTo>
                    <a:lnTo>
                      <a:pt x="3819" y="16589"/>
                    </a:lnTo>
                    <a:lnTo>
                      <a:pt x="4147" y="16589"/>
                    </a:lnTo>
                    <a:lnTo>
                      <a:pt x="5015" y="16531"/>
                    </a:lnTo>
                    <a:lnTo>
                      <a:pt x="5883" y="16512"/>
                    </a:lnTo>
                    <a:lnTo>
                      <a:pt x="6751" y="16492"/>
                    </a:lnTo>
                    <a:lnTo>
                      <a:pt x="7619" y="16492"/>
                    </a:lnTo>
                    <a:lnTo>
                      <a:pt x="9374" y="16512"/>
                    </a:lnTo>
                    <a:lnTo>
                      <a:pt x="11110" y="16531"/>
                    </a:lnTo>
                    <a:lnTo>
                      <a:pt x="18054" y="16531"/>
                    </a:lnTo>
                    <a:lnTo>
                      <a:pt x="18652" y="16570"/>
                    </a:lnTo>
                    <a:lnTo>
                      <a:pt x="19250" y="16589"/>
                    </a:lnTo>
                    <a:lnTo>
                      <a:pt x="19867" y="16589"/>
                    </a:lnTo>
                    <a:lnTo>
                      <a:pt x="20465" y="16570"/>
                    </a:lnTo>
                    <a:lnTo>
                      <a:pt x="20774" y="16550"/>
                    </a:lnTo>
                    <a:lnTo>
                      <a:pt x="21063" y="16492"/>
                    </a:lnTo>
                    <a:lnTo>
                      <a:pt x="21352" y="16435"/>
                    </a:lnTo>
                    <a:lnTo>
                      <a:pt x="21622" y="16377"/>
                    </a:lnTo>
                    <a:lnTo>
                      <a:pt x="21873" y="16280"/>
                    </a:lnTo>
                    <a:lnTo>
                      <a:pt x="22143" y="16164"/>
                    </a:lnTo>
                    <a:lnTo>
                      <a:pt x="22355" y="16049"/>
                    </a:lnTo>
                    <a:lnTo>
                      <a:pt x="22567" y="15914"/>
                    </a:lnTo>
                    <a:lnTo>
                      <a:pt x="22780" y="15759"/>
                    </a:lnTo>
                    <a:lnTo>
                      <a:pt x="22973" y="15624"/>
                    </a:lnTo>
                    <a:lnTo>
                      <a:pt x="23339" y="15296"/>
                    </a:lnTo>
                    <a:lnTo>
                      <a:pt x="23686" y="14930"/>
                    </a:lnTo>
                    <a:lnTo>
                      <a:pt x="24014" y="14544"/>
                    </a:lnTo>
                    <a:lnTo>
                      <a:pt x="24323" y="14139"/>
                    </a:lnTo>
                    <a:lnTo>
                      <a:pt x="24593" y="13715"/>
                    </a:lnTo>
                    <a:lnTo>
                      <a:pt x="24824" y="13290"/>
                    </a:lnTo>
                    <a:lnTo>
                      <a:pt x="25056" y="12847"/>
                    </a:lnTo>
                    <a:lnTo>
                      <a:pt x="25249" y="12384"/>
                    </a:lnTo>
                    <a:lnTo>
                      <a:pt x="25422" y="11902"/>
                    </a:lnTo>
                    <a:lnTo>
                      <a:pt x="25538" y="11420"/>
                    </a:lnTo>
                    <a:lnTo>
                      <a:pt x="25596" y="11169"/>
                    </a:lnTo>
                    <a:lnTo>
                      <a:pt x="25634" y="10918"/>
                    </a:lnTo>
                    <a:lnTo>
                      <a:pt x="25654" y="10667"/>
                    </a:lnTo>
                    <a:lnTo>
                      <a:pt x="25654" y="10417"/>
                    </a:lnTo>
                    <a:lnTo>
                      <a:pt x="25654" y="10166"/>
                    </a:lnTo>
                    <a:lnTo>
                      <a:pt x="25615" y="9934"/>
                    </a:lnTo>
                    <a:lnTo>
                      <a:pt x="25576" y="9684"/>
                    </a:lnTo>
                    <a:lnTo>
                      <a:pt x="25519" y="9433"/>
                    </a:lnTo>
                    <a:lnTo>
                      <a:pt x="25403" y="9066"/>
                    </a:lnTo>
                    <a:lnTo>
                      <a:pt x="25268" y="8681"/>
                    </a:lnTo>
                    <a:lnTo>
                      <a:pt x="25094" y="8333"/>
                    </a:lnTo>
                    <a:lnTo>
                      <a:pt x="24998" y="8160"/>
                    </a:lnTo>
                    <a:lnTo>
                      <a:pt x="24882" y="8025"/>
                    </a:lnTo>
                    <a:lnTo>
                      <a:pt x="24766" y="7870"/>
                    </a:lnTo>
                    <a:lnTo>
                      <a:pt x="24631" y="7755"/>
                    </a:lnTo>
                    <a:lnTo>
                      <a:pt x="24477" y="7658"/>
                    </a:lnTo>
                    <a:lnTo>
                      <a:pt x="24323" y="7581"/>
                    </a:lnTo>
                    <a:lnTo>
                      <a:pt x="24149" y="7523"/>
                    </a:lnTo>
                    <a:lnTo>
                      <a:pt x="23956" y="7485"/>
                    </a:lnTo>
                    <a:lnTo>
                      <a:pt x="23725" y="7465"/>
                    </a:lnTo>
                    <a:lnTo>
                      <a:pt x="23493" y="7485"/>
                    </a:lnTo>
                    <a:lnTo>
                      <a:pt x="23358" y="7523"/>
                    </a:lnTo>
                    <a:lnTo>
                      <a:pt x="23204" y="7562"/>
                    </a:lnTo>
                    <a:lnTo>
                      <a:pt x="22934" y="7658"/>
                    </a:lnTo>
                    <a:lnTo>
                      <a:pt x="22683" y="7813"/>
                    </a:lnTo>
                    <a:lnTo>
                      <a:pt x="22432" y="7986"/>
                    </a:lnTo>
                    <a:lnTo>
                      <a:pt x="22201" y="8179"/>
                    </a:lnTo>
                    <a:lnTo>
                      <a:pt x="22008" y="8411"/>
                    </a:lnTo>
                    <a:lnTo>
                      <a:pt x="21815" y="8661"/>
                    </a:lnTo>
                    <a:lnTo>
                      <a:pt x="21661" y="8912"/>
                    </a:lnTo>
                    <a:lnTo>
                      <a:pt x="21699" y="8121"/>
                    </a:lnTo>
                    <a:lnTo>
                      <a:pt x="21719" y="7735"/>
                    </a:lnTo>
                    <a:lnTo>
                      <a:pt x="21699" y="7350"/>
                    </a:lnTo>
                    <a:lnTo>
                      <a:pt x="21680" y="6964"/>
                    </a:lnTo>
                    <a:lnTo>
                      <a:pt x="21642" y="6578"/>
                    </a:lnTo>
                    <a:lnTo>
                      <a:pt x="21564" y="6212"/>
                    </a:lnTo>
                    <a:lnTo>
                      <a:pt x="21449" y="5845"/>
                    </a:lnTo>
                    <a:lnTo>
                      <a:pt x="21372" y="5652"/>
                    </a:lnTo>
                    <a:lnTo>
                      <a:pt x="21294" y="5479"/>
                    </a:lnTo>
                    <a:lnTo>
                      <a:pt x="21198" y="5305"/>
                    </a:lnTo>
                    <a:lnTo>
                      <a:pt x="21102" y="5131"/>
                    </a:lnTo>
                    <a:lnTo>
                      <a:pt x="20986" y="4977"/>
                    </a:lnTo>
                    <a:lnTo>
                      <a:pt x="20870" y="4823"/>
                    </a:lnTo>
                    <a:lnTo>
                      <a:pt x="20735" y="4669"/>
                    </a:lnTo>
                    <a:lnTo>
                      <a:pt x="20600" y="4553"/>
                    </a:lnTo>
                    <a:lnTo>
                      <a:pt x="20446" y="4418"/>
                    </a:lnTo>
                    <a:lnTo>
                      <a:pt x="20291" y="4302"/>
                    </a:lnTo>
                    <a:lnTo>
                      <a:pt x="20137" y="4206"/>
                    </a:lnTo>
                    <a:lnTo>
                      <a:pt x="19964" y="4128"/>
                    </a:lnTo>
                    <a:lnTo>
                      <a:pt x="19790" y="4071"/>
                    </a:lnTo>
                    <a:lnTo>
                      <a:pt x="19597" y="4013"/>
                    </a:lnTo>
                    <a:lnTo>
                      <a:pt x="19404" y="3974"/>
                    </a:lnTo>
                    <a:lnTo>
                      <a:pt x="19231" y="3955"/>
                    </a:lnTo>
                    <a:lnTo>
                      <a:pt x="18980" y="3974"/>
                    </a:lnTo>
                    <a:lnTo>
                      <a:pt x="18748" y="4013"/>
                    </a:lnTo>
                    <a:lnTo>
                      <a:pt x="18517" y="4071"/>
                    </a:lnTo>
                    <a:lnTo>
                      <a:pt x="18285" y="4167"/>
                    </a:lnTo>
                    <a:lnTo>
                      <a:pt x="18073" y="4263"/>
                    </a:lnTo>
                    <a:lnTo>
                      <a:pt x="17880" y="4399"/>
                    </a:lnTo>
                    <a:lnTo>
                      <a:pt x="17687" y="4534"/>
                    </a:lnTo>
                    <a:lnTo>
                      <a:pt x="17495" y="4688"/>
                    </a:lnTo>
                    <a:lnTo>
                      <a:pt x="17321" y="4861"/>
                    </a:lnTo>
                    <a:lnTo>
                      <a:pt x="17167" y="5035"/>
                    </a:lnTo>
                    <a:lnTo>
                      <a:pt x="17012" y="5228"/>
                    </a:lnTo>
                    <a:lnTo>
                      <a:pt x="16877" y="5421"/>
                    </a:lnTo>
                    <a:lnTo>
                      <a:pt x="16627" y="5826"/>
                    </a:lnTo>
                    <a:lnTo>
                      <a:pt x="16395" y="6250"/>
                    </a:lnTo>
                    <a:lnTo>
                      <a:pt x="16434" y="5614"/>
                    </a:lnTo>
                    <a:lnTo>
                      <a:pt x="16453" y="4958"/>
                    </a:lnTo>
                    <a:lnTo>
                      <a:pt x="16453" y="4321"/>
                    </a:lnTo>
                    <a:lnTo>
                      <a:pt x="16434" y="3666"/>
                    </a:lnTo>
                    <a:lnTo>
                      <a:pt x="16376" y="3029"/>
                    </a:lnTo>
                    <a:lnTo>
                      <a:pt x="16337" y="2701"/>
                    </a:lnTo>
                    <a:lnTo>
                      <a:pt x="16279" y="2373"/>
                    </a:lnTo>
                    <a:lnTo>
                      <a:pt x="16183" y="2065"/>
                    </a:lnTo>
                    <a:lnTo>
                      <a:pt x="16087" y="1775"/>
                    </a:lnTo>
                    <a:lnTo>
                      <a:pt x="15952" y="1486"/>
                    </a:lnTo>
                    <a:lnTo>
                      <a:pt x="15778" y="1197"/>
                    </a:lnTo>
                    <a:lnTo>
                      <a:pt x="15681" y="1062"/>
                    </a:lnTo>
                    <a:lnTo>
                      <a:pt x="15566" y="927"/>
                    </a:lnTo>
                    <a:lnTo>
                      <a:pt x="15315" y="676"/>
                    </a:lnTo>
                    <a:lnTo>
                      <a:pt x="15026" y="464"/>
                    </a:lnTo>
                    <a:lnTo>
                      <a:pt x="14736" y="290"/>
                    </a:lnTo>
                    <a:lnTo>
                      <a:pt x="14408" y="155"/>
                    </a:lnTo>
                    <a:lnTo>
                      <a:pt x="14061" y="59"/>
                    </a:lnTo>
                    <a:lnTo>
                      <a:pt x="13714" y="20"/>
                    </a:lnTo>
                    <a:lnTo>
                      <a:pt x="13540" y="1"/>
                    </a:lnTo>
                    <a:close/>
                  </a:path>
                </a:pathLst>
              </a:custGeom>
              <a:gradFill>
                <a:gsLst>
                  <a:gs pos="0">
                    <a:srgbClr val="8CC38E"/>
                  </a:gs>
                  <a:gs pos="100000">
                    <a:srgbClr val="4D7F4F"/>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4"/>
              <p:cNvSpPr/>
              <p:nvPr/>
            </p:nvSpPr>
            <p:spPr>
              <a:xfrm>
                <a:off x="3718600" y="1484625"/>
                <a:ext cx="634150" cy="289850"/>
              </a:xfrm>
              <a:custGeom>
                <a:avLst/>
                <a:gdLst/>
                <a:ahLst/>
                <a:cxnLst/>
                <a:rect l="l" t="t" r="r" b="b"/>
                <a:pathLst>
                  <a:path w="25366" h="11594" extrusionOk="0">
                    <a:moveTo>
                      <a:pt x="13580" y="1"/>
                    </a:moveTo>
                    <a:lnTo>
                      <a:pt x="13368" y="20"/>
                    </a:lnTo>
                    <a:lnTo>
                      <a:pt x="13175" y="39"/>
                    </a:lnTo>
                    <a:lnTo>
                      <a:pt x="13001" y="78"/>
                    </a:lnTo>
                    <a:lnTo>
                      <a:pt x="12828" y="116"/>
                    </a:lnTo>
                    <a:lnTo>
                      <a:pt x="12654" y="174"/>
                    </a:lnTo>
                    <a:lnTo>
                      <a:pt x="12500" y="251"/>
                    </a:lnTo>
                    <a:lnTo>
                      <a:pt x="12365" y="309"/>
                    </a:lnTo>
                    <a:lnTo>
                      <a:pt x="12230" y="406"/>
                    </a:lnTo>
                    <a:lnTo>
                      <a:pt x="11979" y="599"/>
                    </a:lnTo>
                    <a:lnTo>
                      <a:pt x="11767" y="811"/>
                    </a:lnTo>
                    <a:lnTo>
                      <a:pt x="11574" y="1062"/>
                    </a:lnTo>
                    <a:lnTo>
                      <a:pt x="11400" y="1332"/>
                    </a:lnTo>
                    <a:lnTo>
                      <a:pt x="11265" y="1621"/>
                    </a:lnTo>
                    <a:lnTo>
                      <a:pt x="11150" y="1930"/>
                    </a:lnTo>
                    <a:lnTo>
                      <a:pt x="11053" y="2238"/>
                    </a:lnTo>
                    <a:lnTo>
                      <a:pt x="10957" y="2566"/>
                    </a:lnTo>
                    <a:lnTo>
                      <a:pt x="10822" y="3241"/>
                    </a:lnTo>
                    <a:lnTo>
                      <a:pt x="10706" y="3936"/>
                    </a:lnTo>
                    <a:lnTo>
                      <a:pt x="10609" y="4398"/>
                    </a:lnTo>
                    <a:lnTo>
                      <a:pt x="10532" y="4842"/>
                    </a:lnTo>
                    <a:lnTo>
                      <a:pt x="10339" y="4669"/>
                    </a:lnTo>
                    <a:lnTo>
                      <a:pt x="10127" y="4495"/>
                    </a:lnTo>
                    <a:lnTo>
                      <a:pt x="9664" y="4148"/>
                    </a:lnTo>
                    <a:lnTo>
                      <a:pt x="9298" y="3897"/>
                    </a:lnTo>
                    <a:lnTo>
                      <a:pt x="9124" y="3801"/>
                    </a:lnTo>
                    <a:lnTo>
                      <a:pt x="8893" y="3666"/>
                    </a:lnTo>
                    <a:lnTo>
                      <a:pt x="8661" y="3550"/>
                    </a:lnTo>
                    <a:lnTo>
                      <a:pt x="8411" y="3434"/>
                    </a:lnTo>
                    <a:lnTo>
                      <a:pt x="8160" y="3338"/>
                    </a:lnTo>
                    <a:lnTo>
                      <a:pt x="7909" y="3260"/>
                    </a:lnTo>
                    <a:lnTo>
                      <a:pt x="7639" y="3203"/>
                    </a:lnTo>
                    <a:lnTo>
                      <a:pt x="7369" y="3145"/>
                    </a:lnTo>
                    <a:lnTo>
                      <a:pt x="7118" y="3106"/>
                    </a:lnTo>
                    <a:lnTo>
                      <a:pt x="6790" y="3087"/>
                    </a:lnTo>
                    <a:lnTo>
                      <a:pt x="6501" y="3087"/>
                    </a:lnTo>
                    <a:lnTo>
                      <a:pt x="6192" y="3125"/>
                    </a:lnTo>
                    <a:lnTo>
                      <a:pt x="5903" y="3164"/>
                    </a:lnTo>
                    <a:lnTo>
                      <a:pt x="5633" y="3260"/>
                    </a:lnTo>
                    <a:lnTo>
                      <a:pt x="5382" y="3357"/>
                    </a:lnTo>
                    <a:lnTo>
                      <a:pt x="5151" y="3492"/>
                    </a:lnTo>
                    <a:lnTo>
                      <a:pt x="4939" y="3646"/>
                    </a:lnTo>
                    <a:lnTo>
                      <a:pt x="4707" y="3858"/>
                    </a:lnTo>
                    <a:lnTo>
                      <a:pt x="4514" y="4109"/>
                    </a:lnTo>
                    <a:lnTo>
                      <a:pt x="4341" y="4379"/>
                    </a:lnTo>
                    <a:lnTo>
                      <a:pt x="4206" y="4688"/>
                    </a:lnTo>
                    <a:lnTo>
                      <a:pt x="4090" y="5016"/>
                    </a:lnTo>
                    <a:lnTo>
                      <a:pt x="4013" y="5344"/>
                    </a:lnTo>
                    <a:lnTo>
                      <a:pt x="3974" y="5710"/>
                    </a:lnTo>
                    <a:lnTo>
                      <a:pt x="3955" y="6077"/>
                    </a:lnTo>
                    <a:lnTo>
                      <a:pt x="3974" y="6347"/>
                    </a:lnTo>
                    <a:lnTo>
                      <a:pt x="4013" y="6597"/>
                    </a:lnTo>
                    <a:lnTo>
                      <a:pt x="4090" y="7099"/>
                    </a:lnTo>
                    <a:lnTo>
                      <a:pt x="4225" y="7600"/>
                    </a:lnTo>
                    <a:lnTo>
                      <a:pt x="4379" y="8083"/>
                    </a:lnTo>
                    <a:lnTo>
                      <a:pt x="4090" y="7967"/>
                    </a:lnTo>
                    <a:lnTo>
                      <a:pt x="3762" y="7870"/>
                    </a:lnTo>
                    <a:lnTo>
                      <a:pt x="3434" y="7793"/>
                    </a:lnTo>
                    <a:lnTo>
                      <a:pt x="3087" y="7735"/>
                    </a:lnTo>
                    <a:lnTo>
                      <a:pt x="2740" y="7697"/>
                    </a:lnTo>
                    <a:lnTo>
                      <a:pt x="2393" y="7716"/>
                    </a:lnTo>
                    <a:lnTo>
                      <a:pt x="2045" y="7755"/>
                    </a:lnTo>
                    <a:lnTo>
                      <a:pt x="1718" y="7832"/>
                    </a:lnTo>
                    <a:lnTo>
                      <a:pt x="1390" y="7948"/>
                    </a:lnTo>
                    <a:lnTo>
                      <a:pt x="1100" y="8102"/>
                    </a:lnTo>
                    <a:lnTo>
                      <a:pt x="811" y="8295"/>
                    </a:lnTo>
                    <a:lnTo>
                      <a:pt x="560" y="8507"/>
                    </a:lnTo>
                    <a:lnTo>
                      <a:pt x="348" y="8738"/>
                    </a:lnTo>
                    <a:lnTo>
                      <a:pt x="252" y="8873"/>
                    </a:lnTo>
                    <a:lnTo>
                      <a:pt x="194" y="8989"/>
                    </a:lnTo>
                    <a:lnTo>
                      <a:pt x="117" y="9124"/>
                    </a:lnTo>
                    <a:lnTo>
                      <a:pt x="78" y="9240"/>
                    </a:lnTo>
                    <a:lnTo>
                      <a:pt x="39" y="9375"/>
                    </a:lnTo>
                    <a:lnTo>
                      <a:pt x="20" y="9510"/>
                    </a:lnTo>
                    <a:lnTo>
                      <a:pt x="1" y="9645"/>
                    </a:lnTo>
                    <a:lnTo>
                      <a:pt x="1" y="9780"/>
                    </a:lnTo>
                    <a:lnTo>
                      <a:pt x="20" y="9915"/>
                    </a:lnTo>
                    <a:lnTo>
                      <a:pt x="39" y="10050"/>
                    </a:lnTo>
                    <a:lnTo>
                      <a:pt x="78" y="10185"/>
                    </a:lnTo>
                    <a:lnTo>
                      <a:pt x="136" y="10301"/>
                    </a:lnTo>
                    <a:lnTo>
                      <a:pt x="213" y="10436"/>
                    </a:lnTo>
                    <a:lnTo>
                      <a:pt x="290" y="10571"/>
                    </a:lnTo>
                    <a:lnTo>
                      <a:pt x="444" y="10783"/>
                    </a:lnTo>
                    <a:lnTo>
                      <a:pt x="657" y="10976"/>
                    </a:lnTo>
                    <a:lnTo>
                      <a:pt x="888" y="11149"/>
                    </a:lnTo>
                    <a:lnTo>
                      <a:pt x="1139" y="11304"/>
                    </a:lnTo>
                    <a:lnTo>
                      <a:pt x="1409" y="11419"/>
                    </a:lnTo>
                    <a:lnTo>
                      <a:pt x="1698" y="11516"/>
                    </a:lnTo>
                    <a:lnTo>
                      <a:pt x="1988" y="11574"/>
                    </a:lnTo>
                    <a:lnTo>
                      <a:pt x="2296" y="11593"/>
                    </a:lnTo>
                    <a:lnTo>
                      <a:pt x="2489" y="11593"/>
                    </a:lnTo>
                    <a:lnTo>
                      <a:pt x="2701" y="11555"/>
                    </a:lnTo>
                    <a:lnTo>
                      <a:pt x="2894" y="11516"/>
                    </a:lnTo>
                    <a:lnTo>
                      <a:pt x="3087" y="11439"/>
                    </a:lnTo>
                    <a:lnTo>
                      <a:pt x="3453" y="11246"/>
                    </a:lnTo>
                    <a:lnTo>
                      <a:pt x="3820" y="11053"/>
                    </a:lnTo>
                    <a:lnTo>
                      <a:pt x="4206" y="10841"/>
                    </a:lnTo>
                    <a:lnTo>
                      <a:pt x="4591" y="10667"/>
                    </a:lnTo>
                    <a:lnTo>
                      <a:pt x="4804" y="10590"/>
                    </a:lnTo>
                    <a:lnTo>
                      <a:pt x="4997" y="10532"/>
                    </a:lnTo>
                    <a:lnTo>
                      <a:pt x="5189" y="10474"/>
                    </a:lnTo>
                    <a:lnTo>
                      <a:pt x="5402" y="10455"/>
                    </a:lnTo>
                    <a:lnTo>
                      <a:pt x="5556" y="10455"/>
                    </a:lnTo>
                    <a:lnTo>
                      <a:pt x="5730" y="10474"/>
                    </a:lnTo>
                    <a:lnTo>
                      <a:pt x="6057" y="10532"/>
                    </a:lnTo>
                    <a:lnTo>
                      <a:pt x="6385" y="10609"/>
                    </a:lnTo>
                    <a:lnTo>
                      <a:pt x="6713" y="10706"/>
                    </a:lnTo>
                    <a:lnTo>
                      <a:pt x="7215" y="10841"/>
                    </a:lnTo>
                    <a:lnTo>
                      <a:pt x="7465" y="10899"/>
                    </a:lnTo>
                    <a:lnTo>
                      <a:pt x="7716" y="10937"/>
                    </a:lnTo>
                    <a:lnTo>
                      <a:pt x="7967" y="10957"/>
                    </a:lnTo>
                    <a:lnTo>
                      <a:pt x="8218" y="10937"/>
                    </a:lnTo>
                    <a:lnTo>
                      <a:pt x="8468" y="10879"/>
                    </a:lnTo>
                    <a:lnTo>
                      <a:pt x="8584" y="10822"/>
                    </a:lnTo>
                    <a:lnTo>
                      <a:pt x="8719" y="10764"/>
                    </a:lnTo>
                    <a:lnTo>
                      <a:pt x="8835" y="10706"/>
                    </a:lnTo>
                    <a:lnTo>
                      <a:pt x="8931" y="10629"/>
                    </a:lnTo>
                    <a:lnTo>
                      <a:pt x="9124" y="10455"/>
                    </a:lnTo>
                    <a:lnTo>
                      <a:pt x="9279" y="10243"/>
                    </a:lnTo>
                    <a:lnTo>
                      <a:pt x="9433" y="10031"/>
                    </a:lnTo>
                    <a:lnTo>
                      <a:pt x="9549" y="9799"/>
                    </a:lnTo>
                    <a:lnTo>
                      <a:pt x="9645" y="9549"/>
                    </a:lnTo>
                    <a:lnTo>
                      <a:pt x="9838" y="9028"/>
                    </a:lnTo>
                    <a:lnTo>
                      <a:pt x="10012" y="8507"/>
                    </a:lnTo>
                    <a:lnTo>
                      <a:pt x="10108" y="8275"/>
                    </a:lnTo>
                    <a:lnTo>
                      <a:pt x="10224" y="8063"/>
                    </a:lnTo>
                    <a:lnTo>
                      <a:pt x="10359" y="7851"/>
                    </a:lnTo>
                    <a:lnTo>
                      <a:pt x="10494" y="7678"/>
                    </a:lnTo>
                    <a:lnTo>
                      <a:pt x="10667" y="7543"/>
                    </a:lnTo>
                    <a:lnTo>
                      <a:pt x="10783" y="7485"/>
                    </a:lnTo>
                    <a:lnTo>
                      <a:pt x="10880" y="7427"/>
                    </a:lnTo>
                    <a:lnTo>
                      <a:pt x="10995" y="7388"/>
                    </a:lnTo>
                    <a:lnTo>
                      <a:pt x="11130" y="7369"/>
                    </a:lnTo>
                    <a:lnTo>
                      <a:pt x="11246" y="7350"/>
                    </a:lnTo>
                    <a:lnTo>
                      <a:pt x="11362" y="7350"/>
                    </a:lnTo>
                    <a:lnTo>
                      <a:pt x="11612" y="7388"/>
                    </a:lnTo>
                    <a:lnTo>
                      <a:pt x="11883" y="7446"/>
                    </a:lnTo>
                    <a:lnTo>
                      <a:pt x="12133" y="7562"/>
                    </a:lnTo>
                    <a:lnTo>
                      <a:pt x="12384" y="7678"/>
                    </a:lnTo>
                    <a:lnTo>
                      <a:pt x="12886" y="7967"/>
                    </a:lnTo>
                    <a:lnTo>
                      <a:pt x="13156" y="8121"/>
                    </a:lnTo>
                    <a:lnTo>
                      <a:pt x="13426" y="8275"/>
                    </a:lnTo>
                    <a:lnTo>
                      <a:pt x="13715" y="8391"/>
                    </a:lnTo>
                    <a:lnTo>
                      <a:pt x="14004" y="8488"/>
                    </a:lnTo>
                    <a:lnTo>
                      <a:pt x="14294" y="8565"/>
                    </a:lnTo>
                    <a:lnTo>
                      <a:pt x="14737" y="8565"/>
                    </a:lnTo>
                    <a:lnTo>
                      <a:pt x="14891" y="8526"/>
                    </a:lnTo>
                    <a:lnTo>
                      <a:pt x="15027" y="8488"/>
                    </a:lnTo>
                    <a:lnTo>
                      <a:pt x="15181" y="8430"/>
                    </a:lnTo>
                    <a:lnTo>
                      <a:pt x="15412" y="8275"/>
                    </a:lnTo>
                    <a:lnTo>
                      <a:pt x="15567" y="8179"/>
                    </a:lnTo>
                    <a:lnTo>
                      <a:pt x="15721" y="8121"/>
                    </a:lnTo>
                    <a:lnTo>
                      <a:pt x="15817" y="8083"/>
                    </a:lnTo>
                    <a:lnTo>
                      <a:pt x="15991" y="8083"/>
                    </a:lnTo>
                    <a:lnTo>
                      <a:pt x="16087" y="8102"/>
                    </a:lnTo>
                    <a:lnTo>
                      <a:pt x="16261" y="8160"/>
                    </a:lnTo>
                    <a:lnTo>
                      <a:pt x="16435" y="8275"/>
                    </a:lnTo>
                    <a:lnTo>
                      <a:pt x="16608" y="8391"/>
                    </a:lnTo>
                    <a:lnTo>
                      <a:pt x="16762" y="8546"/>
                    </a:lnTo>
                    <a:lnTo>
                      <a:pt x="17090" y="8854"/>
                    </a:lnTo>
                    <a:lnTo>
                      <a:pt x="17206" y="8989"/>
                    </a:lnTo>
                    <a:lnTo>
                      <a:pt x="17418" y="9182"/>
                    </a:lnTo>
                    <a:lnTo>
                      <a:pt x="17650" y="9375"/>
                    </a:lnTo>
                    <a:lnTo>
                      <a:pt x="17900" y="9529"/>
                    </a:lnTo>
                    <a:lnTo>
                      <a:pt x="18171" y="9684"/>
                    </a:lnTo>
                    <a:lnTo>
                      <a:pt x="18441" y="9819"/>
                    </a:lnTo>
                    <a:lnTo>
                      <a:pt x="18730" y="9934"/>
                    </a:lnTo>
                    <a:lnTo>
                      <a:pt x="19039" y="10031"/>
                    </a:lnTo>
                    <a:lnTo>
                      <a:pt x="19347" y="10108"/>
                    </a:lnTo>
                    <a:lnTo>
                      <a:pt x="19656" y="10185"/>
                    </a:lnTo>
                    <a:lnTo>
                      <a:pt x="19984" y="10224"/>
                    </a:lnTo>
                    <a:lnTo>
                      <a:pt x="20331" y="10243"/>
                    </a:lnTo>
                    <a:lnTo>
                      <a:pt x="21006" y="10243"/>
                    </a:lnTo>
                    <a:lnTo>
                      <a:pt x="21353" y="10204"/>
                    </a:lnTo>
                    <a:lnTo>
                      <a:pt x="21700" y="10146"/>
                    </a:lnTo>
                    <a:lnTo>
                      <a:pt x="22047" y="10069"/>
                    </a:lnTo>
                    <a:lnTo>
                      <a:pt x="22125" y="10050"/>
                    </a:lnTo>
                    <a:lnTo>
                      <a:pt x="22414" y="9992"/>
                    </a:lnTo>
                    <a:lnTo>
                      <a:pt x="22549" y="9973"/>
                    </a:lnTo>
                    <a:lnTo>
                      <a:pt x="22684" y="9992"/>
                    </a:lnTo>
                    <a:lnTo>
                      <a:pt x="22780" y="10031"/>
                    </a:lnTo>
                    <a:lnTo>
                      <a:pt x="22858" y="10089"/>
                    </a:lnTo>
                    <a:lnTo>
                      <a:pt x="22935" y="10166"/>
                    </a:lnTo>
                    <a:lnTo>
                      <a:pt x="23012" y="10262"/>
                    </a:lnTo>
                    <a:lnTo>
                      <a:pt x="23128" y="10455"/>
                    </a:lnTo>
                    <a:lnTo>
                      <a:pt x="23243" y="10687"/>
                    </a:lnTo>
                    <a:lnTo>
                      <a:pt x="23378" y="10957"/>
                    </a:lnTo>
                    <a:lnTo>
                      <a:pt x="23456" y="11092"/>
                    </a:lnTo>
                    <a:lnTo>
                      <a:pt x="23533" y="11207"/>
                    </a:lnTo>
                    <a:lnTo>
                      <a:pt x="23629" y="11304"/>
                    </a:lnTo>
                    <a:lnTo>
                      <a:pt x="23726" y="11400"/>
                    </a:lnTo>
                    <a:lnTo>
                      <a:pt x="23861" y="11477"/>
                    </a:lnTo>
                    <a:lnTo>
                      <a:pt x="23996" y="11535"/>
                    </a:lnTo>
                    <a:lnTo>
                      <a:pt x="24131" y="11555"/>
                    </a:lnTo>
                    <a:lnTo>
                      <a:pt x="24285" y="11535"/>
                    </a:lnTo>
                    <a:lnTo>
                      <a:pt x="24420" y="11516"/>
                    </a:lnTo>
                    <a:lnTo>
                      <a:pt x="24536" y="11458"/>
                    </a:lnTo>
                    <a:lnTo>
                      <a:pt x="24651" y="11400"/>
                    </a:lnTo>
                    <a:lnTo>
                      <a:pt x="24767" y="11304"/>
                    </a:lnTo>
                    <a:lnTo>
                      <a:pt x="24864" y="11227"/>
                    </a:lnTo>
                    <a:lnTo>
                      <a:pt x="24941" y="11111"/>
                    </a:lnTo>
                    <a:lnTo>
                      <a:pt x="24999" y="11014"/>
                    </a:lnTo>
                    <a:lnTo>
                      <a:pt x="25056" y="10899"/>
                    </a:lnTo>
                    <a:lnTo>
                      <a:pt x="25153" y="10667"/>
                    </a:lnTo>
                    <a:lnTo>
                      <a:pt x="25211" y="10436"/>
                    </a:lnTo>
                    <a:lnTo>
                      <a:pt x="25249" y="10185"/>
                    </a:lnTo>
                    <a:lnTo>
                      <a:pt x="25327" y="9684"/>
                    </a:lnTo>
                    <a:lnTo>
                      <a:pt x="25346" y="9433"/>
                    </a:lnTo>
                    <a:lnTo>
                      <a:pt x="25365" y="9163"/>
                    </a:lnTo>
                    <a:lnTo>
                      <a:pt x="25346" y="8912"/>
                    </a:lnTo>
                    <a:lnTo>
                      <a:pt x="25307" y="8661"/>
                    </a:lnTo>
                    <a:lnTo>
                      <a:pt x="25249" y="8410"/>
                    </a:lnTo>
                    <a:lnTo>
                      <a:pt x="25153" y="8179"/>
                    </a:lnTo>
                    <a:lnTo>
                      <a:pt x="25076" y="8044"/>
                    </a:lnTo>
                    <a:lnTo>
                      <a:pt x="24979" y="7909"/>
                    </a:lnTo>
                    <a:lnTo>
                      <a:pt x="24883" y="7793"/>
                    </a:lnTo>
                    <a:lnTo>
                      <a:pt x="24767" y="7678"/>
                    </a:lnTo>
                    <a:lnTo>
                      <a:pt x="24651" y="7581"/>
                    </a:lnTo>
                    <a:lnTo>
                      <a:pt x="24516" y="7504"/>
                    </a:lnTo>
                    <a:lnTo>
                      <a:pt x="24381" y="7427"/>
                    </a:lnTo>
                    <a:lnTo>
                      <a:pt x="24227" y="7369"/>
                    </a:lnTo>
                    <a:lnTo>
                      <a:pt x="23996" y="7311"/>
                    </a:lnTo>
                    <a:lnTo>
                      <a:pt x="23764" y="7292"/>
                    </a:lnTo>
                    <a:lnTo>
                      <a:pt x="23668" y="7311"/>
                    </a:lnTo>
                    <a:lnTo>
                      <a:pt x="23552" y="7330"/>
                    </a:lnTo>
                    <a:lnTo>
                      <a:pt x="23456" y="7369"/>
                    </a:lnTo>
                    <a:lnTo>
                      <a:pt x="23340" y="7407"/>
                    </a:lnTo>
                    <a:lnTo>
                      <a:pt x="23243" y="7485"/>
                    </a:lnTo>
                    <a:lnTo>
                      <a:pt x="23147" y="7562"/>
                    </a:lnTo>
                    <a:lnTo>
                      <a:pt x="22954" y="7735"/>
                    </a:lnTo>
                    <a:lnTo>
                      <a:pt x="22819" y="7928"/>
                    </a:lnTo>
                    <a:lnTo>
                      <a:pt x="22665" y="8121"/>
                    </a:lnTo>
                    <a:lnTo>
                      <a:pt x="22549" y="8295"/>
                    </a:lnTo>
                    <a:lnTo>
                      <a:pt x="22433" y="8449"/>
                    </a:lnTo>
                    <a:lnTo>
                      <a:pt x="22433" y="7967"/>
                    </a:lnTo>
                    <a:lnTo>
                      <a:pt x="22395" y="7485"/>
                    </a:lnTo>
                    <a:lnTo>
                      <a:pt x="22337" y="7002"/>
                    </a:lnTo>
                    <a:lnTo>
                      <a:pt x="22298" y="6752"/>
                    </a:lnTo>
                    <a:lnTo>
                      <a:pt x="22240" y="6520"/>
                    </a:lnTo>
                    <a:lnTo>
                      <a:pt x="22144" y="6192"/>
                    </a:lnTo>
                    <a:lnTo>
                      <a:pt x="22028" y="5903"/>
                    </a:lnTo>
                    <a:lnTo>
                      <a:pt x="21893" y="5633"/>
                    </a:lnTo>
                    <a:lnTo>
                      <a:pt x="21739" y="5382"/>
                    </a:lnTo>
                    <a:lnTo>
                      <a:pt x="21565" y="5151"/>
                    </a:lnTo>
                    <a:lnTo>
                      <a:pt x="21372" y="4939"/>
                    </a:lnTo>
                    <a:lnTo>
                      <a:pt x="21160" y="4765"/>
                    </a:lnTo>
                    <a:lnTo>
                      <a:pt x="20929" y="4611"/>
                    </a:lnTo>
                    <a:lnTo>
                      <a:pt x="20697" y="4476"/>
                    </a:lnTo>
                    <a:lnTo>
                      <a:pt x="20466" y="4360"/>
                    </a:lnTo>
                    <a:lnTo>
                      <a:pt x="20234" y="4263"/>
                    </a:lnTo>
                    <a:lnTo>
                      <a:pt x="20022" y="4186"/>
                    </a:lnTo>
                    <a:lnTo>
                      <a:pt x="19791" y="4128"/>
                    </a:lnTo>
                    <a:lnTo>
                      <a:pt x="19579" y="4090"/>
                    </a:lnTo>
                    <a:lnTo>
                      <a:pt x="19347" y="4071"/>
                    </a:lnTo>
                    <a:lnTo>
                      <a:pt x="19135" y="4071"/>
                    </a:lnTo>
                    <a:lnTo>
                      <a:pt x="18942" y="4090"/>
                    </a:lnTo>
                    <a:lnTo>
                      <a:pt x="18730" y="4128"/>
                    </a:lnTo>
                    <a:lnTo>
                      <a:pt x="18537" y="4167"/>
                    </a:lnTo>
                    <a:lnTo>
                      <a:pt x="18325" y="4244"/>
                    </a:lnTo>
                    <a:lnTo>
                      <a:pt x="18151" y="4341"/>
                    </a:lnTo>
                    <a:lnTo>
                      <a:pt x="17958" y="4456"/>
                    </a:lnTo>
                    <a:lnTo>
                      <a:pt x="17785" y="4572"/>
                    </a:lnTo>
                    <a:lnTo>
                      <a:pt x="17611" y="4726"/>
                    </a:lnTo>
                    <a:lnTo>
                      <a:pt x="17380" y="4958"/>
                    </a:lnTo>
                    <a:lnTo>
                      <a:pt x="17168" y="5228"/>
                    </a:lnTo>
                    <a:lnTo>
                      <a:pt x="16975" y="5498"/>
                    </a:lnTo>
                    <a:lnTo>
                      <a:pt x="16782" y="5768"/>
                    </a:lnTo>
                    <a:lnTo>
                      <a:pt x="16820" y="5266"/>
                    </a:lnTo>
                    <a:lnTo>
                      <a:pt x="16820" y="4784"/>
                    </a:lnTo>
                    <a:lnTo>
                      <a:pt x="16820" y="4283"/>
                    </a:lnTo>
                    <a:lnTo>
                      <a:pt x="16782" y="3801"/>
                    </a:lnTo>
                    <a:lnTo>
                      <a:pt x="16743" y="3164"/>
                    </a:lnTo>
                    <a:lnTo>
                      <a:pt x="16685" y="2836"/>
                    </a:lnTo>
                    <a:lnTo>
                      <a:pt x="16627" y="2508"/>
                    </a:lnTo>
                    <a:lnTo>
                      <a:pt x="16531" y="2180"/>
                    </a:lnTo>
                    <a:lnTo>
                      <a:pt x="16435" y="1852"/>
                    </a:lnTo>
                    <a:lnTo>
                      <a:pt x="16280" y="1544"/>
                    </a:lnTo>
                    <a:lnTo>
                      <a:pt x="16107" y="1254"/>
                    </a:lnTo>
                    <a:lnTo>
                      <a:pt x="15991" y="1119"/>
                    </a:lnTo>
                    <a:lnTo>
                      <a:pt x="15875" y="965"/>
                    </a:lnTo>
                    <a:lnTo>
                      <a:pt x="15759" y="830"/>
                    </a:lnTo>
                    <a:lnTo>
                      <a:pt x="15624" y="714"/>
                    </a:lnTo>
                    <a:lnTo>
                      <a:pt x="15316" y="483"/>
                    </a:lnTo>
                    <a:lnTo>
                      <a:pt x="15007" y="309"/>
                    </a:lnTo>
                    <a:lnTo>
                      <a:pt x="14660" y="155"/>
                    </a:lnTo>
                    <a:lnTo>
                      <a:pt x="14313" y="59"/>
                    </a:lnTo>
                    <a:lnTo>
                      <a:pt x="14139" y="20"/>
                    </a:lnTo>
                    <a:lnTo>
                      <a:pt x="13946" y="1"/>
                    </a:lnTo>
                    <a:close/>
                  </a:path>
                </a:pathLst>
              </a:custGeom>
              <a:gradFill>
                <a:gsLst>
                  <a:gs pos="0">
                    <a:schemeClr val="lt1"/>
                  </a:gs>
                  <a:gs pos="100000">
                    <a:schemeClr val="dk2"/>
                  </a:gs>
                </a:gsLst>
                <a:lin ang="26986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07" name="Google Shape;307;p4"/>
          <p:cNvGrpSpPr/>
          <p:nvPr/>
        </p:nvGrpSpPr>
        <p:grpSpPr>
          <a:xfrm rot="-4427138">
            <a:off x="7854472" y="-178395"/>
            <a:ext cx="1235190" cy="1806458"/>
            <a:chOff x="5535375" y="4092625"/>
            <a:chExt cx="946500" cy="1384250"/>
          </a:xfrm>
        </p:grpSpPr>
        <p:sp>
          <p:nvSpPr>
            <p:cNvPr id="308" name="Google Shape;308;p4"/>
            <p:cNvSpPr/>
            <p:nvPr/>
          </p:nvSpPr>
          <p:spPr>
            <a:xfrm>
              <a:off x="6065675" y="4571125"/>
              <a:ext cx="416200" cy="567725"/>
            </a:xfrm>
            <a:custGeom>
              <a:avLst/>
              <a:gdLst/>
              <a:ahLst/>
              <a:cxnLst/>
              <a:rect l="l" t="t" r="r" b="b"/>
              <a:pathLst>
                <a:path w="16648" h="22709" extrusionOk="0">
                  <a:moveTo>
                    <a:pt x="9859" y="1"/>
                  </a:moveTo>
                  <a:lnTo>
                    <a:pt x="9628" y="20"/>
                  </a:lnTo>
                  <a:lnTo>
                    <a:pt x="9379" y="39"/>
                  </a:lnTo>
                  <a:lnTo>
                    <a:pt x="9149" y="97"/>
                  </a:lnTo>
                  <a:lnTo>
                    <a:pt x="8900" y="193"/>
                  </a:lnTo>
                  <a:lnTo>
                    <a:pt x="8650" y="289"/>
                  </a:lnTo>
                  <a:lnTo>
                    <a:pt x="8420" y="423"/>
                  </a:lnTo>
                  <a:lnTo>
                    <a:pt x="8190" y="595"/>
                  </a:lnTo>
                  <a:lnTo>
                    <a:pt x="7960" y="787"/>
                  </a:lnTo>
                  <a:lnTo>
                    <a:pt x="7730" y="998"/>
                  </a:lnTo>
                  <a:lnTo>
                    <a:pt x="7519" y="1228"/>
                  </a:lnTo>
                  <a:lnTo>
                    <a:pt x="7308" y="1497"/>
                  </a:lnTo>
                  <a:lnTo>
                    <a:pt x="7116" y="1784"/>
                  </a:lnTo>
                  <a:lnTo>
                    <a:pt x="6924" y="2091"/>
                  </a:lnTo>
                  <a:lnTo>
                    <a:pt x="6752" y="2437"/>
                  </a:lnTo>
                  <a:lnTo>
                    <a:pt x="6579" y="2820"/>
                  </a:lnTo>
                  <a:lnTo>
                    <a:pt x="6426" y="3204"/>
                  </a:lnTo>
                  <a:lnTo>
                    <a:pt x="6291" y="3626"/>
                  </a:lnTo>
                  <a:lnTo>
                    <a:pt x="6176" y="4086"/>
                  </a:lnTo>
                  <a:lnTo>
                    <a:pt x="6080" y="4565"/>
                  </a:lnTo>
                  <a:lnTo>
                    <a:pt x="6004" y="5064"/>
                  </a:lnTo>
                  <a:lnTo>
                    <a:pt x="5946" y="5601"/>
                  </a:lnTo>
                  <a:lnTo>
                    <a:pt x="5869" y="6157"/>
                  </a:lnTo>
                  <a:lnTo>
                    <a:pt x="5793" y="6733"/>
                  </a:lnTo>
                  <a:lnTo>
                    <a:pt x="5678" y="7327"/>
                  </a:lnTo>
                  <a:lnTo>
                    <a:pt x="5543" y="7922"/>
                  </a:lnTo>
                  <a:lnTo>
                    <a:pt x="5371" y="8535"/>
                  </a:lnTo>
                  <a:lnTo>
                    <a:pt x="5198" y="9149"/>
                  </a:lnTo>
                  <a:lnTo>
                    <a:pt x="5006" y="9763"/>
                  </a:lnTo>
                  <a:lnTo>
                    <a:pt x="4795" y="10396"/>
                  </a:lnTo>
                  <a:lnTo>
                    <a:pt x="4565" y="11029"/>
                  </a:lnTo>
                  <a:lnTo>
                    <a:pt x="4335" y="11643"/>
                  </a:lnTo>
                  <a:lnTo>
                    <a:pt x="3836" y="12889"/>
                  </a:lnTo>
                  <a:lnTo>
                    <a:pt x="3299" y="14097"/>
                  </a:lnTo>
                  <a:lnTo>
                    <a:pt x="2782" y="15248"/>
                  </a:lnTo>
                  <a:lnTo>
                    <a:pt x="2245" y="16341"/>
                  </a:lnTo>
                  <a:lnTo>
                    <a:pt x="1746" y="17339"/>
                  </a:lnTo>
                  <a:lnTo>
                    <a:pt x="1266" y="18240"/>
                  </a:lnTo>
                  <a:lnTo>
                    <a:pt x="864" y="19007"/>
                  </a:lnTo>
                  <a:lnTo>
                    <a:pt x="231" y="20120"/>
                  </a:lnTo>
                  <a:lnTo>
                    <a:pt x="1" y="20522"/>
                  </a:lnTo>
                  <a:lnTo>
                    <a:pt x="212" y="22172"/>
                  </a:lnTo>
                  <a:lnTo>
                    <a:pt x="403" y="22076"/>
                  </a:lnTo>
                  <a:lnTo>
                    <a:pt x="940" y="21865"/>
                  </a:lnTo>
                  <a:lnTo>
                    <a:pt x="1324" y="21731"/>
                  </a:lnTo>
                  <a:lnTo>
                    <a:pt x="1784" y="21596"/>
                  </a:lnTo>
                  <a:lnTo>
                    <a:pt x="2302" y="21443"/>
                  </a:lnTo>
                  <a:lnTo>
                    <a:pt x="2877" y="21328"/>
                  </a:lnTo>
                  <a:lnTo>
                    <a:pt x="3510" y="21232"/>
                  </a:lnTo>
                  <a:lnTo>
                    <a:pt x="4182" y="21155"/>
                  </a:lnTo>
                  <a:lnTo>
                    <a:pt x="4891" y="21117"/>
                  </a:lnTo>
                  <a:lnTo>
                    <a:pt x="5620" y="21117"/>
                  </a:lnTo>
                  <a:lnTo>
                    <a:pt x="6004" y="21155"/>
                  </a:lnTo>
                  <a:lnTo>
                    <a:pt x="6387" y="21194"/>
                  </a:lnTo>
                  <a:lnTo>
                    <a:pt x="6771" y="21251"/>
                  </a:lnTo>
                  <a:lnTo>
                    <a:pt x="7174" y="21328"/>
                  </a:lnTo>
                  <a:lnTo>
                    <a:pt x="7557" y="21424"/>
                  </a:lnTo>
                  <a:lnTo>
                    <a:pt x="7960" y="21520"/>
                  </a:lnTo>
                  <a:lnTo>
                    <a:pt x="8363" y="21654"/>
                  </a:lnTo>
                  <a:lnTo>
                    <a:pt x="8765" y="21807"/>
                  </a:lnTo>
                  <a:lnTo>
                    <a:pt x="9168" y="21980"/>
                  </a:lnTo>
                  <a:lnTo>
                    <a:pt x="9552" y="22114"/>
                  </a:lnTo>
                  <a:lnTo>
                    <a:pt x="9935" y="22229"/>
                  </a:lnTo>
                  <a:lnTo>
                    <a:pt x="10319" y="22344"/>
                  </a:lnTo>
                  <a:lnTo>
                    <a:pt x="10683" y="22440"/>
                  </a:lnTo>
                  <a:lnTo>
                    <a:pt x="11048" y="22517"/>
                  </a:lnTo>
                  <a:lnTo>
                    <a:pt x="11393" y="22575"/>
                  </a:lnTo>
                  <a:lnTo>
                    <a:pt x="11738" y="22632"/>
                  </a:lnTo>
                  <a:lnTo>
                    <a:pt x="12083" y="22670"/>
                  </a:lnTo>
                  <a:lnTo>
                    <a:pt x="12409" y="22690"/>
                  </a:lnTo>
                  <a:lnTo>
                    <a:pt x="12716" y="22709"/>
                  </a:lnTo>
                  <a:lnTo>
                    <a:pt x="13023" y="22690"/>
                  </a:lnTo>
                  <a:lnTo>
                    <a:pt x="13311" y="22690"/>
                  </a:lnTo>
                  <a:lnTo>
                    <a:pt x="13599" y="22651"/>
                  </a:lnTo>
                  <a:lnTo>
                    <a:pt x="13886" y="22613"/>
                  </a:lnTo>
                  <a:lnTo>
                    <a:pt x="14136" y="22575"/>
                  </a:lnTo>
                  <a:lnTo>
                    <a:pt x="14385" y="22498"/>
                  </a:lnTo>
                  <a:lnTo>
                    <a:pt x="14634" y="22440"/>
                  </a:lnTo>
                  <a:lnTo>
                    <a:pt x="14864" y="22344"/>
                  </a:lnTo>
                  <a:lnTo>
                    <a:pt x="15075" y="22268"/>
                  </a:lnTo>
                  <a:lnTo>
                    <a:pt x="15286" y="22153"/>
                  </a:lnTo>
                  <a:lnTo>
                    <a:pt x="15478" y="22057"/>
                  </a:lnTo>
                  <a:lnTo>
                    <a:pt x="15651" y="21942"/>
                  </a:lnTo>
                  <a:lnTo>
                    <a:pt x="15823" y="21807"/>
                  </a:lnTo>
                  <a:lnTo>
                    <a:pt x="15958" y="21673"/>
                  </a:lnTo>
                  <a:lnTo>
                    <a:pt x="16111" y="21539"/>
                  </a:lnTo>
                  <a:lnTo>
                    <a:pt x="16226" y="21385"/>
                  </a:lnTo>
                  <a:lnTo>
                    <a:pt x="16341" y="21232"/>
                  </a:lnTo>
                  <a:lnTo>
                    <a:pt x="16437" y="21059"/>
                  </a:lnTo>
                  <a:lnTo>
                    <a:pt x="16514" y="20887"/>
                  </a:lnTo>
                  <a:lnTo>
                    <a:pt x="16571" y="20714"/>
                  </a:lnTo>
                  <a:lnTo>
                    <a:pt x="16610" y="20542"/>
                  </a:lnTo>
                  <a:lnTo>
                    <a:pt x="16648" y="20350"/>
                  </a:lnTo>
                  <a:lnTo>
                    <a:pt x="16629" y="20139"/>
                  </a:lnTo>
                  <a:lnTo>
                    <a:pt x="16610" y="19889"/>
                  </a:lnTo>
                  <a:lnTo>
                    <a:pt x="16552" y="19640"/>
                  </a:lnTo>
                  <a:lnTo>
                    <a:pt x="16456" y="19372"/>
                  </a:lnTo>
                  <a:lnTo>
                    <a:pt x="16341" y="19103"/>
                  </a:lnTo>
                  <a:lnTo>
                    <a:pt x="16207" y="18815"/>
                  </a:lnTo>
                  <a:lnTo>
                    <a:pt x="16034" y="18528"/>
                  </a:lnTo>
                  <a:lnTo>
                    <a:pt x="15842" y="18221"/>
                  </a:lnTo>
                  <a:lnTo>
                    <a:pt x="15632" y="17933"/>
                  </a:lnTo>
                  <a:lnTo>
                    <a:pt x="15382" y="17646"/>
                  </a:lnTo>
                  <a:lnTo>
                    <a:pt x="15114" y="17358"/>
                  </a:lnTo>
                  <a:lnTo>
                    <a:pt x="14826" y="17089"/>
                  </a:lnTo>
                  <a:lnTo>
                    <a:pt x="14500" y="16821"/>
                  </a:lnTo>
                  <a:lnTo>
                    <a:pt x="14155" y="16572"/>
                  </a:lnTo>
                  <a:lnTo>
                    <a:pt x="13790" y="16341"/>
                  </a:lnTo>
                  <a:lnTo>
                    <a:pt x="13388" y="16130"/>
                  </a:lnTo>
                  <a:lnTo>
                    <a:pt x="12966" y="15939"/>
                  </a:lnTo>
                  <a:lnTo>
                    <a:pt x="12525" y="15766"/>
                  </a:lnTo>
                  <a:lnTo>
                    <a:pt x="12064" y="15651"/>
                  </a:lnTo>
                  <a:lnTo>
                    <a:pt x="11585" y="15536"/>
                  </a:lnTo>
                  <a:lnTo>
                    <a:pt x="11067" y="15478"/>
                  </a:lnTo>
                  <a:lnTo>
                    <a:pt x="10530" y="15440"/>
                  </a:lnTo>
                  <a:lnTo>
                    <a:pt x="9974" y="15459"/>
                  </a:lnTo>
                  <a:lnTo>
                    <a:pt x="9398" y="15497"/>
                  </a:lnTo>
                  <a:lnTo>
                    <a:pt x="8804" y="15613"/>
                  </a:lnTo>
                  <a:lnTo>
                    <a:pt x="8190" y="15747"/>
                  </a:lnTo>
                  <a:lnTo>
                    <a:pt x="7538" y="15958"/>
                  </a:lnTo>
                  <a:lnTo>
                    <a:pt x="6886" y="16207"/>
                  </a:lnTo>
                  <a:lnTo>
                    <a:pt x="6195" y="16514"/>
                  </a:lnTo>
                  <a:lnTo>
                    <a:pt x="5486" y="16878"/>
                  </a:lnTo>
                  <a:lnTo>
                    <a:pt x="4776" y="17319"/>
                  </a:lnTo>
                  <a:lnTo>
                    <a:pt x="4776" y="17319"/>
                  </a:lnTo>
                  <a:lnTo>
                    <a:pt x="5198" y="16898"/>
                  </a:lnTo>
                  <a:lnTo>
                    <a:pt x="5658" y="16380"/>
                  </a:lnTo>
                  <a:lnTo>
                    <a:pt x="6272" y="15708"/>
                  </a:lnTo>
                  <a:lnTo>
                    <a:pt x="6982" y="14884"/>
                  </a:lnTo>
                  <a:lnTo>
                    <a:pt x="7749" y="13925"/>
                  </a:lnTo>
                  <a:lnTo>
                    <a:pt x="8152" y="13407"/>
                  </a:lnTo>
                  <a:lnTo>
                    <a:pt x="8554" y="12851"/>
                  </a:lnTo>
                  <a:lnTo>
                    <a:pt x="8976" y="12295"/>
                  </a:lnTo>
                  <a:lnTo>
                    <a:pt x="9379" y="11700"/>
                  </a:lnTo>
                  <a:lnTo>
                    <a:pt x="9763" y="11086"/>
                  </a:lnTo>
                  <a:lnTo>
                    <a:pt x="10146" y="10473"/>
                  </a:lnTo>
                  <a:lnTo>
                    <a:pt x="10511" y="9840"/>
                  </a:lnTo>
                  <a:lnTo>
                    <a:pt x="10856" y="9188"/>
                  </a:lnTo>
                  <a:lnTo>
                    <a:pt x="11182" y="8535"/>
                  </a:lnTo>
                  <a:lnTo>
                    <a:pt x="11470" y="7883"/>
                  </a:lnTo>
                  <a:lnTo>
                    <a:pt x="11738" y="7212"/>
                  </a:lnTo>
                  <a:lnTo>
                    <a:pt x="11968" y="6560"/>
                  </a:lnTo>
                  <a:lnTo>
                    <a:pt x="12141" y="5889"/>
                  </a:lnTo>
                  <a:lnTo>
                    <a:pt x="12275" y="5237"/>
                  </a:lnTo>
                  <a:lnTo>
                    <a:pt x="12333" y="4911"/>
                  </a:lnTo>
                  <a:lnTo>
                    <a:pt x="12371" y="4585"/>
                  </a:lnTo>
                  <a:lnTo>
                    <a:pt x="12390" y="4259"/>
                  </a:lnTo>
                  <a:lnTo>
                    <a:pt x="12409" y="3952"/>
                  </a:lnTo>
                  <a:lnTo>
                    <a:pt x="12409" y="3626"/>
                  </a:lnTo>
                  <a:lnTo>
                    <a:pt x="12390" y="3319"/>
                  </a:lnTo>
                  <a:lnTo>
                    <a:pt x="12352" y="3012"/>
                  </a:lnTo>
                  <a:lnTo>
                    <a:pt x="12314" y="2705"/>
                  </a:lnTo>
                  <a:lnTo>
                    <a:pt x="12237" y="2398"/>
                  </a:lnTo>
                  <a:lnTo>
                    <a:pt x="12160" y="2091"/>
                  </a:lnTo>
                  <a:lnTo>
                    <a:pt x="12064" y="1804"/>
                  </a:lnTo>
                  <a:lnTo>
                    <a:pt x="11930" y="1516"/>
                  </a:lnTo>
                  <a:lnTo>
                    <a:pt x="11815" y="1267"/>
                  </a:lnTo>
                  <a:lnTo>
                    <a:pt x="11661" y="1017"/>
                  </a:lnTo>
                  <a:lnTo>
                    <a:pt x="11508" y="826"/>
                  </a:lnTo>
                  <a:lnTo>
                    <a:pt x="11335" y="634"/>
                  </a:lnTo>
                  <a:lnTo>
                    <a:pt x="11144" y="461"/>
                  </a:lnTo>
                  <a:lnTo>
                    <a:pt x="10952" y="327"/>
                  </a:lnTo>
                  <a:lnTo>
                    <a:pt x="10760" y="212"/>
                  </a:lnTo>
                  <a:lnTo>
                    <a:pt x="10530" y="135"/>
                  </a:lnTo>
                  <a:lnTo>
                    <a:pt x="10319" y="58"/>
                  </a:lnTo>
                  <a:lnTo>
                    <a:pt x="10089" y="20"/>
                  </a:lnTo>
                  <a:lnTo>
                    <a:pt x="9859" y="1"/>
                  </a:lnTo>
                  <a:close/>
                </a:path>
              </a:pathLst>
            </a:custGeom>
            <a:gradFill>
              <a:gsLst>
                <a:gs pos="0">
                  <a:srgbClr val="8CC396"/>
                </a:gs>
                <a:gs pos="100000">
                  <a:srgbClr val="4D7F56"/>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4"/>
            <p:cNvSpPr/>
            <p:nvPr/>
          </p:nvSpPr>
          <p:spPr>
            <a:xfrm>
              <a:off x="5600575" y="4092625"/>
              <a:ext cx="477125" cy="447850"/>
            </a:xfrm>
            <a:custGeom>
              <a:avLst/>
              <a:gdLst/>
              <a:ahLst/>
              <a:cxnLst/>
              <a:rect l="l" t="t" r="r" b="b"/>
              <a:pathLst>
                <a:path w="19085" h="17914" extrusionOk="0">
                  <a:moveTo>
                    <a:pt x="15670" y="0"/>
                  </a:moveTo>
                  <a:lnTo>
                    <a:pt x="15344" y="58"/>
                  </a:lnTo>
                  <a:lnTo>
                    <a:pt x="14999" y="154"/>
                  </a:lnTo>
                  <a:lnTo>
                    <a:pt x="14673" y="269"/>
                  </a:lnTo>
                  <a:lnTo>
                    <a:pt x="14347" y="441"/>
                  </a:lnTo>
                  <a:lnTo>
                    <a:pt x="14021" y="633"/>
                  </a:lnTo>
                  <a:lnTo>
                    <a:pt x="13714" y="882"/>
                  </a:lnTo>
                  <a:lnTo>
                    <a:pt x="13388" y="1151"/>
                  </a:lnTo>
                  <a:lnTo>
                    <a:pt x="13100" y="1477"/>
                  </a:lnTo>
                  <a:lnTo>
                    <a:pt x="12813" y="1822"/>
                  </a:lnTo>
                  <a:lnTo>
                    <a:pt x="12525" y="2206"/>
                  </a:lnTo>
                  <a:lnTo>
                    <a:pt x="12276" y="2628"/>
                  </a:lnTo>
                  <a:lnTo>
                    <a:pt x="12026" y="3107"/>
                  </a:lnTo>
                  <a:lnTo>
                    <a:pt x="11815" y="3606"/>
                  </a:lnTo>
                  <a:lnTo>
                    <a:pt x="11604" y="4143"/>
                  </a:lnTo>
                  <a:lnTo>
                    <a:pt x="11432" y="4737"/>
                  </a:lnTo>
                  <a:lnTo>
                    <a:pt x="11278" y="5351"/>
                  </a:lnTo>
                  <a:lnTo>
                    <a:pt x="11144" y="6003"/>
                  </a:lnTo>
                  <a:lnTo>
                    <a:pt x="11048" y="6713"/>
                  </a:lnTo>
                  <a:lnTo>
                    <a:pt x="10991" y="7442"/>
                  </a:lnTo>
                  <a:lnTo>
                    <a:pt x="10952" y="8228"/>
                  </a:lnTo>
                  <a:lnTo>
                    <a:pt x="10952" y="9033"/>
                  </a:lnTo>
                  <a:lnTo>
                    <a:pt x="10991" y="9897"/>
                  </a:lnTo>
                  <a:lnTo>
                    <a:pt x="10875" y="9494"/>
                  </a:lnTo>
                  <a:lnTo>
                    <a:pt x="10722" y="9053"/>
                  </a:lnTo>
                  <a:lnTo>
                    <a:pt x="10492" y="8477"/>
                  </a:lnTo>
                  <a:lnTo>
                    <a:pt x="10223" y="7787"/>
                  </a:lnTo>
                  <a:lnTo>
                    <a:pt x="9878" y="7039"/>
                  </a:lnTo>
                  <a:lnTo>
                    <a:pt x="9495" y="6233"/>
                  </a:lnTo>
                  <a:lnTo>
                    <a:pt x="9034" y="5389"/>
                  </a:lnTo>
                  <a:lnTo>
                    <a:pt x="8804" y="4968"/>
                  </a:lnTo>
                  <a:lnTo>
                    <a:pt x="8536" y="4565"/>
                  </a:lnTo>
                  <a:lnTo>
                    <a:pt x="8267" y="4143"/>
                  </a:lnTo>
                  <a:lnTo>
                    <a:pt x="7999" y="3759"/>
                  </a:lnTo>
                  <a:lnTo>
                    <a:pt x="7692" y="3376"/>
                  </a:lnTo>
                  <a:lnTo>
                    <a:pt x="7404" y="3011"/>
                  </a:lnTo>
                  <a:lnTo>
                    <a:pt x="7078" y="2666"/>
                  </a:lnTo>
                  <a:lnTo>
                    <a:pt x="6752" y="2340"/>
                  </a:lnTo>
                  <a:lnTo>
                    <a:pt x="6407" y="2052"/>
                  </a:lnTo>
                  <a:lnTo>
                    <a:pt x="6062" y="1784"/>
                  </a:lnTo>
                  <a:lnTo>
                    <a:pt x="5697" y="1554"/>
                  </a:lnTo>
                  <a:lnTo>
                    <a:pt x="5314" y="1381"/>
                  </a:lnTo>
                  <a:lnTo>
                    <a:pt x="4930" y="1228"/>
                  </a:lnTo>
                  <a:lnTo>
                    <a:pt x="4738" y="1170"/>
                  </a:lnTo>
                  <a:lnTo>
                    <a:pt x="4527" y="1113"/>
                  </a:lnTo>
                  <a:lnTo>
                    <a:pt x="4335" y="1074"/>
                  </a:lnTo>
                  <a:lnTo>
                    <a:pt x="4124" y="1055"/>
                  </a:lnTo>
                  <a:lnTo>
                    <a:pt x="3722" y="1055"/>
                  </a:lnTo>
                  <a:lnTo>
                    <a:pt x="3300" y="1093"/>
                  </a:lnTo>
                  <a:lnTo>
                    <a:pt x="2916" y="1151"/>
                  </a:lnTo>
                  <a:lnTo>
                    <a:pt x="2571" y="1228"/>
                  </a:lnTo>
                  <a:lnTo>
                    <a:pt x="2226" y="1343"/>
                  </a:lnTo>
                  <a:lnTo>
                    <a:pt x="1919" y="1477"/>
                  </a:lnTo>
                  <a:lnTo>
                    <a:pt x="1631" y="1650"/>
                  </a:lnTo>
                  <a:lnTo>
                    <a:pt x="1382" y="1822"/>
                  </a:lnTo>
                  <a:lnTo>
                    <a:pt x="1133" y="2014"/>
                  </a:lnTo>
                  <a:lnTo>
                    <a:pt x="922" y="2225"/>
                  </a:lnTo>
                  <a:lnTo>
                    <a:pt x="730" y="2455"/>
                  </a:lnTo>
                  <a:lnTo>
                    <a:pt x="557" y="2704"/>
                  </a:lnTo>
                  <a:lnTo>
                    <a:pt x="423" y="2973"/>
                  </a:lnTo>
                  <a:lnTo>
                    <a:pt x="289" y="3261"/>
                  </a:lnTo>
                  <a:lnTo>
                    <a:pt x="193" y="3548"/>
                  </a:lnTo>
                  <a:lnTo>
                    <a:pt x="116" y="3836"/>
                  </a:lnTo>
                  <a:lnTo>
                    <a:pt x="59" y="4143"/>
                  </a:lnTo>
                  <a:lnTo>
                    <a:pt x="20" y="4469"/>
                  </a:lnTo>
                  <a:lnTo>
                    <a:pt x="1" y="4776"/>
                  </a:lnTo>
                  <a:lnTo>
                    <a:pt x="1" y="5121"/>
                  </a:lnTo>
                  <a:lnTo>
                    <a:pt x="39" y="5447"/>
                  </a:lnTo>
                  <a:lnTo>
                    <a:pt x="78" y="5773"/>
                  </a:lnTo>
                  <a:lnTo>
                    <a:pt x="154" y="6118"/>
                  </a:lnTo>
                  <a:lnTo>
                    <a:pt x="231" y="6464"/>
                  </a:lnTo>
                  <a:lnTo>
                    <a:pt x="346" y="6790"/>
                  </a:lnTo>
                  <a:lnTo>
                    <a:pt x="461" y="7135"/>
                  </a:lnTo>
                  <a:lnTo>
                    <a:pt x="615" y="7461"/>
                  </a:lnTo>
                  <a:lnTo>
                    <a:pt x="768" y="7787"/>
                  </a:lnTo>
                  <a:lnTo>
                    <a:pt x="960" y="8113"/>
                  </a:lnTo>
                  <a:lnTo>
                    <a:pt x="1152" y="8439"/>
                  </a:lnTo>
                  <a:lnTo>
                    <a:pt x="1363" y="8746"/>
                  </a:lnTo>
                  <a:lnTo>
                    <a:pt x="1612" y="9033"/>
                  </a:lnTo>
                  <a:lnTo>
                    <a:pt x="1861" y="9321"/>
                  </a:lnTo>
                  <a:lnTo>
                    <a:pt x="2341" y="9820"/>
                  </a:lnTo>
                  <a:lnTo>
                    <a:pt x="2897" y="10357"/>
                  </a:lnTo>
                  <a:lnTo>
                    <a:pt x="3530" y="10932"/>
                  </a:lnTo>
                  <a:lnTo>
                    <a:pt x="4220" y="11527"/>
                  </a:lnTo>
                  <a:lnTo>
                    <a:pt x="4930" y="12121"/>
                  </a:lnTo>
                  <a:lnTo>
                    <a:pt x="5678" y="12754"/>
                  </a:lnTo>
                  <a:lnTo>
                    <a:pt x="7231" y="13982"/>
                  </a:lnTo>
                  <a:lnTo>
                    <a:pt x="8766" y="15171"/>
                  </a:lnTo>
                  <a:lnTo>
                    <a:pt x="10166" y="16226"/>
                  </a:lnTo>
                  <a:lnTo>
                    <a:pt x="12256" y="17779"/>
                  </a:lnTo>
                  <a:lnTo>
                    <a:pt x="12371" y="17837"/>
                  </a:lnTo>
                  <a:lnTo>
                    <a:pt x="12506" y="17894"/>
                  </a:lnTo>
                  <a:lnTo>
                    <a:pt x="12640" y="17913"/>
                  </a:lnTo>
                  <a:lnTo>
                    <a:pt x="12774" y="17913"/>
                  </a:lnTo>
                  <a:lnTo>
                    <a:pt x="12908" y="17894"/>
                  </a:lnTo>
                  <a:lnTo>
                    <a:pt x="13024" y="17856"/>
                  </a:lnTo>
                  <a:lnTo>
                    <a:pt x="13158" y="17779"/>
                  </a:lnTo>
                  <a:lnTo>
                    <a:pt x="13254" y="17683"/>
                  </a:lnTo>
                  <a:lnTo>
                    <a:pt x="13273" y="17683"/>
                  </a:lnTo>
                  <a:lnTo>
                    <a:pt x="13350" y="17587"/>
                  </a:lnTo>
                  <a:lnTo>
                    <a:pt x="13426" y="17491"/>
                  </a:lnTo>
                  <a:lnTo>
                    <a:pt x="13465" y="17376"/>
                  </a:lnTo>
                  <a:lnTo>
                    <a:pt x="13503" y="17261"/>
                  </a:lnTo>
                  <a:lnTo>
                    <a:pt x="13503" y="17146"/>
                  </a:lnTo>
                  <a:lnTo>
                    <a:pt x="13503" y="17031"/>
                  </a:lnTo>
                  <a:lnTo>
                    <a:pt x="13484" y="16916"/>
                  </a:lnTo>
                  <a:lnTo>
                    <a:pt x="13445" y="16801"/>
                  </a:lnTo>
                  <a:lnTo>
                    <a:pt x="13273" y="16360"/>
                  </a:lnTo>
                  <a:lnTo>
                    <a:pt x="13196" y="16111"/>
                  </a:lnTo>
                  <a:lnTo>
                    <a:pt x="13119" y="15804"/>
                  </a:lnTo>
                  <a:lnTo>
                    <a:pt x="13043" y="15497"/>
                  </a:lnTo>
                  <a:lnTo>
                    <a:pt x="12985" y="15171"/>
                  </a:lnTo>
                  <a:lnTo>
                    <a:pt x="12947" y="14806"/>
                  </a:lnTo>
                  <a:lnTo>
                    <a:pt x="12947" y="14442"/>
                  </a:lnTo>
                  <a:lnTo>
                    <a:pt x="12947" y="14058"/>
                  </a:lnTo>
                  <a:lnTo>
                    <a:pt x="13004" y="13675"/>
                  </a:lnTo>
                  <a:lnTo>
                    <a:pt x="13081" y="13272"/>
                  </a:lnTo>
                  <a:lnTo>
                    <a:pt x="13196" y="12869"/>
                  </a:lnTo>
                  <a:lnTo>
                    <a:pt x="13369" y="12467"/>
                  </a:lnTo>
                  <a:lnTo>
                    <a:pt x="13561" y="12045"/>
                  </a:lnTo>
                  <a:lnTo>
                    <a:pt x="13695" y="11853"/>
                  </a:lnTo>
                  <a:lnTo>
                    <a:pt x="13829" y="11642"/>
                  </a:lnTo>
                  <a:lnTo>
                    <a:pt x="13982" y="11450"/>
                  </a:lnTo>
                  <a:lnTo>
                    <a:pt x="14155" y="11258"/>
                  </a:lnTo>
                  <a:lnTo>
                    <a:pt x="15114" y="10184"/>
                  </a:lnTo>
                  <a:lnTo>
                    <a:pt x="16150" y="9053"/>
                  </a:lnTo>
                  <a:lnTo>
                    <a:pt x="16648" y="8477"/>
                  </a:lnTo>
                  <a:lnTo>
                    <a:pt x="17147" y="7883"/>
                  </a:lnTo>
                  <a:lnTo>
                    <a:pt x="17607" y="7269"/>
                  </a:lnTo>
                  <a:lnTo>
                    <a:pt x="17818" y="6962"/>
                  </a:lnTo>
                  <a:lnTo>
                    <a:pt x="18010" y="6655"/>
                  </a:lnTo>
                  <a:lnTo>
                    <a:pt x="18202" y="6329"/>
                  </a:lnTo>
                  <a:lnTo>
                    <a:pt x="18374" y="6022"/>
                  </a:lnTo>
                  <a:lnTo>
                    <a:pt x="18547" y="5696"/>
                  </a:lnTo>
                  <a:lnTo>
                    <a:pt x="18681" y="5389"/>
                  </a:lnTo>
                  <a:lnTo>
                    <a:pt x="18796" y="5063"/>
                  </a:lnTo>
                  <a:lnTo>
                    <a:pt x="18911" y="4737"/>
                  </a:lnTo>
                  <a:lnTo>
                    <a:pt x="18988" y="4411"/>
                  </a:lnTo>
                  <a:lnTo>
                    <a:pt x="19046" y="4085"/>
                  </a:lnTo>
                  <a:lnTo>
                    <a:pt x="19065" y="3759"/>
                  </a:lnTo>
                  <a:lnTo>
                    <a:pt x="19084" y="3433"/>
                  </a:lnTo>
                  <a:lnTo>
                    <a:pt x="19065" y="3107"/>
                  </a:lnTo>
                  <a:lnTo>
                    <a:pt x="19007" y="2781"/>
                  </a:lnTo>
                  <a:lnTo>
                    <a:pt x="18931" y="2455"/>
                  </a:lnTo>
                  <a:lnTo>
                    <a:pt x="18816" y="2129"/>
                  </a:lnTo>
                  <a:lnTo>
                    <a:pt x="18662" y="1803"/>
                  </a:lnTo>
                  <a:lnTo>
                    <a:pt x="18470" y="1477"/>
                  </a:lnTo>
                  <a:lnTo>
                    <a:pt x="18259" y="1170"/>
                  </a:lnTo>
                  <a:lnTo>
                    <a:pt x="18029" y="902"/>
                  </a:lnTo>
                  <a:lnTo>
                    <a:pt x="17780" y="671"/>
                  </a:lnTo>
                  <a:lnTo>
                    <a:pt x="17511" y="460"/>
                  </a:lnTo>
                  <a:lnTo>
                    <a:pt x="17243" y="288"/>
                  </a:lnTo>
                  <a:lnTo>
                    <a:pt x="16936" y="173"/>
                  </a:lnTo>
                  <a:lnTo>
                    <a:pt x="16629" y="77"/>
                  </a:lnTo>
                  <a:lnTo>
                    <a:pt x="16322" y="19"/>
                  </a:lnTo>
                  <a:lnTo>
                    <a:pt x="15996" y="0"/>
                  </a:lnTo>
                  <a:close/>
                </a:path>
              </a:pathLst>
            </a:custGeom>
            <a:gradFill>
              <a:gsLst>
                <a:gs pos="0">
                  <a:srgbClr val="8CC396"/>
                </a:gs>
                <a:gs pos="100000">
                  <a:srgbClr val="4D7F56"/>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4"/>
            <p:cNvSpPr/>
            <p:nvPr/>
          </p:nvSpPr>
          <p:spPr>
            <a:xfrm>
              <a:off x="5535375" y="4593200"/>
              <a:ext cx="357225" cy="529825"/>
            </a:xfrm>
            <a:custGeom>
              <a:avLst/>
              <a:gdLst/>
              <a:ahLst/>
              <a:cxnLst/>
              <a:rect l="l" t="t" r="r" b="b"/>
              <a:pathLst>
                <a:path w="14289" h="21193" extrusionOk="0">
                  <a:moveTo>
                    <a:pt x="10357" y="0"/>
                  </a:moveTo>
                  <a:lnTo>
                    <a:pt x="10108" y="19"/>
                  </a:lnTo>
                  <a:lnTo>
                    <a:pt x="9897" y="77"/>
                  </a:lnTo>
                  <a:lnTo>
                    <a:pt x="9667" y="154"/>
                  </a:lnTo>
                  <a:lnTo>
                    <a:pt x="9456" y="269"/>
                  </a:lnTo>
                  <a:lnTo>
                    <a:pt x="9245" y="403"/>
                  </a:lnTo>
                  <a:lnTo>
                    <a:pt x="9034" y="556"/>
                  </a:lnTo>
                  <a:lnTo>
                    <a:pt x="8842" y="729"/>
                  </a:lnTo>
                  <a:lnTo>
                    <a:pt x="8670" y="940"/>
                  </a:lnTo>
                  <a:lnTo>
                    <a:pt x="8497" y="1151"/>
                  </a:lnTo>
                  <a:lnTo>
                    <a:pt x="8344" y="1400"/>
                  </a:lnTo>
                  <a:lnTo>
                    <a:pt x="8190" y="1669"/>
                  </a:lnTo>
                  <a:lnTo>
                    <a:pt x="8056" y="1956"/>
                  </a:lnTo>
                  <a:lnTo>
                    <a:pt x="7941" y="2244"/>
                  </a:lnTo>
                  <a:lnTo>
                    <a:pt x="7845" y="2589"/>
                  </a:lnTo>
                  <a:lnTo>
                    <a:pt x="7768" y="2973"/>
                  </a:lnTo>
                  <a:lnTo>
                    <a:pt x="7711" y="3376"/>
                  </a:lnTo>
                  <a:lnTo>
                    <a:pt x="7653" y="3836"/>
                  </a:lnTo>
                  <a:lnTo>
                    <a:pt x="7615" y="4296"/>
                  </a:lnTo>
                  <a:lnTo>
                    <a:pt x="7596" y="4814"/>
                  </a:lnTo>
                  <a:lnTo>
                    <a:pt x="7596" y="5351"/>
                  </a:lnTo>
                  <a:lnTo>
                    <a:pt x="7596" y="5888"/>
                  </a:lnTo>
                  <a:lnTo>
                    <a:pt x="7634" y="7039"/>
                  </a:lnTo>
                  <a:lnTo>
                    <a:pt x="7711" y="8228"/>
                  </a:lnTo>
                  <a:lnTo>
                    <a:pt x="7826" y="9436"/>
                  </a:lnTo>
                  <a:lnTo>
                    <a:pt x="7941" y="10625"/>
                  </a:lnTo>
                  <a:lnTo>
                    <a:pt x="8075" y="11795"/>
                  </a:lnTo>
                  <a:lnTo>
                    <a:pt x="8228" y="12869"/>
                  </a:lnTo>
                  <a:lnTo>
                    <a:pt x="8516" y="14749"/>
                  </a:lnTo>
                  <a:lnTo>
                    <a:pt x="8727" y="16034"/>
                  </a:lnTo>
                  <a:lnTo>
                    <a:pt x="8804" y="16494"/>
                  </a:lnTo>
                  <a:lnTo>
                    <a:pt x="8670" y="16130"/>
                  </a:lnTo>
                  <a:lnTo>
                    <a:pt x="8497" y="15689"/>
                  </a:lnTo>
                  <a:lnTo>
                    <a:pt x="8267" y="15132"/>
                  </a:lnTo>
                  <a:lnTo>
                    <a:pt x="7960" y="14480"/>
                  </a:lnTo>
                  <a:lnTo>
                    <a:pt x="7615" y="13751"/>
                  </a:lnTo>
                  <a:lnTo>
                    <a:pt x="7212" y="12984"/>
                  </a:lnTo>
                  <a:lnTo>
                    <a:pt x="6752" y="12198"/>
                  </a:lnTo>
                  <a:lnTo>
                    <a:pt x="6502" y="11814"/>
                  </a:lnTo>
                  <a:lnTo>
                    <a:pt x="6234" y="11431"/>
                  </a:lnTo>
                  <a:lnTo>
                    <a:pt x="5965" y="11047"/>
                  </a:lnTo>
                  <a:lnTo>
                    <a:pt x="5678" y="10702"/>
                  </a:lnTo>
                  <a:lnTo>
                    <a:pt x="5371" y="10357"/>
                  </a:lnTo>
                  <a:lnTo>
                    <a:pt x="5083" y="10031"/>
                  </a:lnTo>
                  <a:lnTo>
                    <a:pt x="4757" y="9743"/>
                  </a:lnTo>
                  <a:lnTo>
                    <a:pt x="4431" y="9475"/>
                  </a:lnTo>
                  <a:lnTo>
                    <a:pt x="4105" y="9225"/>
                  </a:lnTo>
                  <a:lnTo>
                    <a:pt x="3760" y="9033"/>
                  </a:lnTo>
                  <a:lnTo>
                    <a:pt x="3395" y="8861"/>
                  </a:lnTo>
                  <a:lnTo>
                    <a:pt x="3031" y="8746"/>
                  </a:lnTo>
                  <a:lnTo>
                    <a:pt x="2858" y="8688"/>
                  </a:lnTo>
                  <a:lnTo>
                    <a:pt x="2667" y="8669"/>
                  </a:lnTo>
                  <a:lnTo>
                    <a:pt x="2475" y="8631"/>
                  </a:lnTo>
                  <a:lnTo>
                    <a:pt x="2091" y="8631"/>
                  </a:lnTo>
                  <a:lnTo>
                    <a:pt x="1899" y="8650"/>
                  </a:lnTo>
                  <a:lnTo>
                    <a:pt x="1708" y="8688"/>
                  </a:lnTo>
                  <a:lnTo>
                    <a:pt x="1497" y="8727"/>
                  </a:lnTo>
                  <a:lnTo>
                    <a:pt x="1228" y="8822"/>
                  </a:lnTo>
                  <a:lnTo>
                    <a:pt x="998" y="8937"/>
                  </a:lnTo>
                  <a:lnTo>
                    <a:pt x="768" y="9072"/>
                  </a:lnTo>
                  <a:lnTo>
                    <a:pt x="576" y="9264"/>
                  </a:lnTo>
                  <a:lnTo>
                    <a:pt x="403" y="9455"/>
                  </a:lnTo>
                  <a:lnTo>
                    <a:pt x="269" y="9685"/>
                  </a:lnTo>
                  <a:lnTo>
                    <a:pt x="154" y="9935"/>
                  </a:lnTo>
                  <a:lnTo>
                    <a:pt x="77" y="10203"/>
                  </a:lnTo>
                  <a:lnTo>
                    <a:pt x="20" y="10510"/>
                  </a:lnTo>
                  <a:lnTo>
                    <a:pt x="1" y="10817"/>
                  </a:lnTo>
                  <a:lnTo>
                    <a:pt x="20" y="11162"/>
                  </a:lnTo>
                  <a:lnTo>
                    <a:pt x="58" y="11527"/>
                  </a:lnTo>
                  <a:lnTo>
                    <a:pt x="135" y="11891"/>
                  </a:lnTo>
                  <a:lnTo>
                    <a:pt x="231" y="12294"/>
                  </a:lnTo>
                  <a:lnTo>
                    <a:pt x="384" y="12697"/>
                  </a:lnTo>
                  <a:lnTo>
                    <a:pt x="557" y="13119"/>
                  </a:lnTo>
                  <a:lnTo>
                    <a:pt x="768" y="13560"/>
                  </a:lnTo>
                  <a:lnTo>
                    <a:pt x="1017" y="14020"/>
                  </a:lnTo>
                  <a:lnTo>
                    <a:pt x="1305" y="14480"/>
                  </a:lnTo>
                  <a:lnTo>
                    <a:pt x="1631" y="14960"/>
                  </a:lnTo>
                  <a:lnTo>
                    <a:pt x="1995" y="15439"/>
                  </a:lnTo>
                  <a:lnTo>
                    <a:pt x="2398" y="15938"/>
                  </a:lnTo>
                  <a:lnTo>
                    <a:pt x="2839" y="16456"/>
                  </a:lnTo>
                  <a:lnTo>
                    <a:pt x="3319" y="16954"/>
                  </a:lnTo>
                  <a:lnTo>
                    <a:pt x="3836" y="17472"/>
                  </a:lnTo>
                  <a:lnTo>
                    <a:pt x="4412" y="18009"/>
                  </a:lnTo>
                  <a:lnTo>
                    <a:pt x="5026" y="18527"/>
                  </a:lnTo>
                  <a:lnTo>
                    <a:pt x="5678" y="19064"/>
                  </a:lnTo>
                  <a:lnTo>
                    <a:pt x="6387" y="19582"/>
                  </a:lnTo>
                  <a:lnTo>
                    <a:pt x="7135" y="20119"/>
                  </a:lnTo>
                  <a:lnTo>
                    <a:pt x="7922" y="20656"/>
                  </a:lnTo>
                  <a:lnTo>
                    <a:pt x="8765" y="21193"/>
                  </a:lnTo>
                  <a:lnTo>
                    <a:pt x="9475" y="20944"/>
                  </a:lnTo>
                  <a:lnTo>
                    <a:pt x="9724" y="20541"/>
                  </a:lnTo>
                  <a:lnTo>
                    <a:pt x="9993" y="20042"/>
                  </a:lnTo>
                  <a:lnTo>
                    <a:pt x="10357" y="19390"/>
                  </a:lnTo>
                  <a:lnTo>
                    <a:pt x="10779" y="18585"/>
                  </a:lnTo>
                  <a:lnTo>
                    <a:pt x="11240" y="17645"/>
                  </a:lnTo>
                  <a:lnTo>
                    <a:pt x="11738" y="16609"/>
                  </a:lnTo>
                  <a:lnTo>
                    <a:pt x="12218" y="15478"/>
                  </a:lnTo>
                  <a:lnTo>
                    <a:pt x="12467" y="14883"/>
                  </a:lnTo>
                  <a:lnTo>
                    <a:pt x="12716" y="14269"/>
                  </a:lnTo>
                  <a:lnTo>
                    <a:pt x="12946" y="13636"/>
                  </a:lnTo>
                  <a:lnTo>
                    <a:pt x="13157" y="13003"/>
                  </a:lnTo>
                  <a:lnTo>
                    <a:pt x="13368" y="12351"/>
                  </a:lnTo>
                  <a:lnTo>
                    <a:pt x="13560" y="11699"/>
                  </a:lnTo>
                  <a:lnTo>
                    <a:pt x="13733" y="11028"/>
                  </a:lnTo>
                  <a:lnTo>
                    <a:pt x="13886" y="10357"/>
                  </a:lnTo>
                  <a:lnTo>
                    <a:pt x="14021" y="9705"/>
                  </a:lnTo>
                  <a:lnTo>
                    <a:pt x="14136" y="9033"/>
                  </a:lnTo>
                  <a:lnTo>
                    <a:pt x="14212" y="8381"/>
                  </a:lnTo>
                  <a:lnTo>
                    <a:pt x="14270" y="7710"/>
                  </a:lnTo>
                  <a:lnTo>
                    <a:pt x="14289" y="7077"/>
                  </a:lnTo>
                  <a:lnTo>
                    <a:pt x="14270" y="6444"/>
                  </a:lnTo>
                  <a:lnTo>
                    <a:pt x="14231" y="5811"/>
                  </a:lnTo>
                  <a:lnTo>
                    <a:pt x="14155" y="5198"/>
                  </a:lnTo>
                  <a:lnTo>
                    <a:pt x="14040" y="4622"/>
                  </a:lnTo>
                  <a:lnTo>
                    <a:pt x="13905" y="4085"/>
                  </a:lnTo>
                  <a:lnTo>
                    <a:pt x="13771" y="3567"/>
                  </a:lnTo>
                  <a:lnTo>
                    <a:pt x="13599" y="3107"/>
                  </a:lnTo>
                  <a:lnTo>
                    <a:pt x="13445" y="2666"/>
                  </a:lnTo>
                  <a:lnTo>
                    <a:pt x="13253" y="2263"/>
                  </a:lnTo>
                  <a:lnTo>
                    <a:pt x="13062" y="1899"/>
                  </a:lnTo>
                  <a:lnTo>
                    <a:pt x="12870" y="1573"/>
                  </a:lnTo>
                  <a:lnTo>
                    <a:pt x="12659" y="1266"/>
                  </a:lnTo>
                  <a:lnTo>
                    <a:pt x="12448" y="1017"/>
                  </a:lnTo>
                  <a:lnTo>
                    <a:pt x="12218" y="767"/>
                  </a:lnTo>
                  <a:lnTo>
                    <a:pt x="11988" y="575"/>
                  </a:lnTo>
                  <a:lnTo>
                    <a:pt x="11757" y="403"/>
                  </a:lnTo>
                  <a:lnTo>
                    <a:pt x="11527" y="269"/>
                  </a:lnTo>
                  <a:lnTo>
                    <a:pt x="11297" y="154"/>
                  </a:lnTo>
                  <a:lnTo>
                    <a:pt x="11067" y="77"/>
                  </a:lnTo>
                  <a:lnTo>
                    <a:pt x="10818" y="19"/>
                  </a:lnTo>
                  <a:lnTo>
                    <a:pt x="10587" y="0"/>
                  </a:lnTo>
                  <a:close/>
                </a:path>
              </a:pathLst>
            </a:custGeom>
            <a:gradFill>
              <a:gsLst>
                <a:gs pos="0">
                  <a:srgbClr val="8CC396"/>
                </a:gs>
                <a:gs pos="100000">
                  <a:srgbClr val="4D7F56"/>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4"/>
            <p:cNvSpPr/>
            <p:nvPr/>
          </p:nvSpPr>
          <p:spPr>
            <a:xfrm>
              <a:off x="5938625" y="4446475"/>
              <a:ext cx="116525" cy="468950"/>
            </a:xfrm>
            <a:custGeom>
              <a:avLst/>
              <a:gdLst/>
              <a:ahLst/>
              <a:cxnLst/>
              <a:rect l="l" t="t" r="r" b="b"/>
              <a:pathLst>
                <a:path w="4661" h="18758" extrusionOk="0">
                  <a:moveTo>
                    <a:pt x="3798" y="0"/>
                  </a:moveTo>
                  <a:lnTo>
                    <a:pt x="2915" y="346"/>
                  </a:lnTo>
                  <a:lnTo>
                    <a:pt x="3050" y="691"/>
                  </a:lnTo>
                  <a:lnTo>
                    <a:pt x="3165" y="1055"/>
                  </a:lnTo>
                  <a:lnTo>
                    <a:pt x="3280" y="1420"/>
                  </a:lnTo>
                  <a:lnTo>
                    <a:pt x="3357" y="1784"/>
                  </a:lnTo>
                  <a:lnTo>
                    <a:pt x="3510" y="2532"/>
                  </a:lnTo>
                  <a:lnTo>
                    <a:pt x="3625" y="3280"/>
                  </a:lnTo>
                  <a:lnTo>
                    <a:pt x="3702" y="4047"/>
                  </a:lnTo>
                  <a:lnTo>
                    <a:pt x="3721" y="4795"/>
                  </a:lnTo>
                  <a:lnTo>
                    <a:pt x="3721" y="5562"/>
                  </a:lnTo>
                  <a:lnTo>
                    <a:pt x="3683" y="6329"/>
                  </a:lnTo>
                  <a:lnTo>
                    <a:pt x="3625" y="7077"/>
                  </a:lnTo>
                  <a:lnTo>
                    <a:pt x="3529" y="7845"/>
                  </a:lnTo>
                  <a:lnTo>
                    <a:pt x="3414" y="8592"/>
                  </a:lnTo>
                  <a:lnTo>
                    <a:pt x="3280" y="9321"/>
                  </a:lnTo>
                  <a:lnTo>
                    <a:pt x="3126" y="10050"/>
                  </a:lnTo>
                  <a:lnTo>
                    <a:pt x="2954" y="10760"/>
                  </a:lnTo>
                  <a:lnTo>
                    <a:pt x="2762" y="11450"/>
                  </a:lnTo>
                  <a:lnTo>
                    <a:pt x="2570" y="12121"/>
                  </a:lnTo>
                  <a:lnTo>
                    <a:pt x="2359" y="12774"/>
                  </a:lnTo>
                  <a:lnTo>
                    <a:pt x="2148" y="13406"/>
                  </a:lnTo>
                  <a:lnTo>
                    <a:pt x="1707" y="14576"/>
                  </a:lnTo>
                  <a:lnTo>
                    <a:pt x="1285" y="15631"/>
                  </a:lnTo>
                  <a:lnTo>
                    <a:pt x="882" y="16533"/>
                  </a:lnTo>
                  <a:lnTo>
                    <a:pt x="537" y="17261"/>
                  </a:lnTo>
                  <a:lnTo>
                    <a:pt x="269" y="17818"/>
                  </a:lnTo>
                  <a:lnTo>
                    <a:pt x="0" y="18316"/>
                  </a:lnTo>
                  <a:lnTo>
                    <a:pt x="806" y="18757"/>
                  </a:lnTo>
                  <a:lnTo>
                    <a:pt x="1132" y="18163"/>
                  </a:lnTo>
                  <a:lnTo>
                    <a:pt x="1439" y="17549"/>
                  </a:lnTo>
                  <a:lnTo>
                    <a:pt x="1803" y="16763"/>
                  </a:lnTo>
                  <a:lnTo>
                    <a:pt x="2225" y="15823"/>
                  </a:lnTo>
                  <a:lnTo>
                    <a:pt x="2666" y="14730"/>
                  </a:lnTo>
                  <a:lnTo>
                    <a:pt x="2877" y="14135"/>
                  </a:lnTo>
                  <a:lnTo>
                    <a:pt x="3107" y="13521"/>
                  </a:lnTo>
                  <a:lnTo>
                    <a:pt x="3318" y="12869"/>
                  </a:lnTo>
                  <a:lnTo>
                    <a:pt x="3529" y="12198"/>
                  </a:lnTo>
                  <a:lnTo>
                    <a:pt x="3721" y="11508"/>
                  </a:lnTo>
                  <a:lnTo>
                    <a:pt x="3913" y="10798"/>
                  </a:lnTo>
                  <a:lnTo>
                    <a:pt x="4085" y="10069"/>
                  </a:lnTo>
                  <a:lnTo>
                    <a:pt x="4239" y="9321"/>
                  </a:lnTo>
                  <a:lnTo>
                    <a:pt x="4373" y="8573"/>
                  </a:lnTo>
                  <a:lnTo>
                    <a:pt x="4488" y="7806"/>
                  </a:lnTo>
                  <a:lnTo>
                    <a:pt x="4584" y="7020"/>
                  </a:lnTo>
                  <a:lnTo>
                    <a:pt x="4642" y="6233"/>
                  </a:lnTo>
                  <a:lnTo>
                    <a:pt x="4661" y="5447"/>
                  </a:lnTo>
                  <a:lnTo>
                    <a:pt x="4661" y="4661"/>
                  </a:lnTo>
                  <a:lnTo>
                    <a:pt x="4622" y="3874"/>
                  </a:lnTo>
                  <a:lnTo>
                    <a:pt x="4546" y="3088"/>
                  </a:lnTo>
                  <a:lnTo>
                    <a:pt x="4431" y="2302"/>
                  </a:lnTo>
                  <a:lnTo>
                    <a:pt x="4354" y="1899"/>
                  </a:lnTo>
                  <a:lnTo>
                    <a:pt x="4258" y="1515"/>
                  </a:lnTo>
                  <a:lnTo>
                    <a:pt x="4162" y="1132"/>
                  </a:lnTo>
                  <a:lnTo>
                    <a:pt x="4047" y="748"/>
                  </a:lnTo>
                  <a:lnTo>
                    <a:pt x="3932" y="384"/>
                  </a:lnTo>
                  <a:lnTo>
                    <a:pt x="3798" y="0"/>
                  </a:lnTo>
                  <a:close/>
                </a:path>
              </a:pathLst>
            </a:custGeom>
            <a:gradFill>
              <a:gsLst>
                <a:gs pos="0">
                  <a:srgbClr val="C27F69"/>
                </a:gs>
                <a:gs pos="100000">
                  <a:srgbClr val="724536"/>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4"/>
            <p:cNvSpPr/>
            <p:nvPr/>
          </p:nvSpPr>
          <p:spPr>
            <a:xfrm>
              <a:off x="5970275" y="5032875"/>
              <a:ext cx="58025" cy="158725"/>
            </a:xfrm>
            <a:custGeom>
              <a:avLst/>
              <a:gdLst/>
              <a:ahLst/>
              <a:cxnLst/>
              <a:rect l="l" t="t" r="r" b="b"/>
              <a:pathLst>
                <a:path w="2321" h="6349" extrusionOk="0">
                  <a:moveTo>
                    <a:pt x="2301" y="0"/>
                  </a:moveTo>
                  <a:lnTo>
                    <a:pt x="1362" y="77"/>
                  </a:lnTo>
                  <a:lnTo>
                    <a:pt x="1400" y="710"/>
                  </a:lnTo>
                  <a:lnTo>
                    <a:pt x="1400" y="1324"/>
                  </a:lnTo>
                  <a:lnTo>
                    <a:pt x="1343" y="1899"/>
                  </a:lnTo>
                  <a:lnTo>
                    <a:pt x="1285" y="2436"/>
                  </a:lnTo>
                  <a:lnTo>
                    <a:pt x="1189" y="2935"/>
                  </a:lnTo>
                  <a:lnTo>
                    <a:pt x="1074" y="3414"/>
                  </a:lnTo>
                  <a:lnTo>
                    <a:pt x="940" y="3836"/>
                  </a:lnTo>
                  <a:lnTo>
                    <a:pt x="806" y="4239"/>
                  </a:lnTo>
                  <a:lnTo>
                    <a:pt x="652" y="4584"/>
                  </a:lnTo>
                  <a:lnTo>
                    <a:pt x="518" y="4891"/>
                  </a:lnTo>
                  <a:lnTo>
                    <a:pt x="269" y="5390"/>
                  </a:lnTo>
                  <a:lnTo>
                    <a:pt x="77" y="5677"/>
                  </a:lnTo>
                  <a:lnTo>
                    <a:pt x="0" y="5792"/>
                  </a:lnTo>
                  <a:lnTo>
                    <a:pt x="232" y="5955"/>
                  </a:lnTo>
                  <a:lnTo>
                    <a:pt x="748" y="6348"/>
                  </a:lnTo>
                  <a:lnTo>
                    <a:pt x="844" y="6195"/>
                  </a:lnTo>
                  <a:lnTo>
                    <a:pt x="1055" y="5850"/>
                  </a:lnTo>
                  <a:lnTo>
                    <a:pt x="1208" y="5601"/>
                  </a:lnTo>
                  <a:lnTo>
                    <a:pt x="1343" y="5313"/>
                  </a:lnTo>
                  <a:lnTo>
                    <a:pt x="1515" y="4968"/>
                  </a:lnTo>
                  <a:lnTo>
                    <a:pt x="1669" y="4565"/>
                  </a:lnTo>
                  <a:lnTo>
                    <a:pt x="1822" y="4143"/>
                  </a:lnTo>
                  <a:lnTo>
                    <a:pt x="1956" y="3663"/>
                  </a:lnTo>
                  <a:lnTo>
                    <a:pt x="2091" y="3146"/>
                  </a:lnTo>
                  <a:lnTo>
                    <a:pt x="2186" y="2589"/>
                  </a:lnTo>
                  <a:lnTo>
                    <a:pt x="2263" y="1995"/>
                  </a:lnTo>
                  <a:lnTo>
                    <a:pt x="2321" y="1362"/>
                  </a:lnTo>
                  <a:lnTo>
                    <a:pt x="2321" y="691"/>
                  </a:lnTo>
                  <a:lnTo>
                    <a:pt x="2301" y="0"/>
                  </a:lnTo>
                  <a:close/>
                </a:path>
              </a:pathLst>
            </a:custGeom>
            <a:gradFill>
              <a:gsLst>
                <a:gs pos="0">
                  <a:srgbClr val="C27F69"/>
                </a:gs>
                <a:gs pos="100000">
                  <a:srgbClr val="724536"/>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4"/>
            <p:cNvSpPr/>
            <p:nvPr/>
          </p:nvSpPr>
          <p:spPr>
            <a:xfrm>
              <a:off x="5980325" y="4976300"/>
              <a:ext cx="74350" cy="73850"/>
            </a:xfrm>
            <a:custGeom>
              <a:avLst/>
              <a:gdLst/>
              <a:ahLst/>
              <a:cxnLst/>
              <a:rect l="l" t="t" r="r" b="b"/>
              <a:pathLst>
                <a:path w="2974" h="2954" extrusionOk="0">
                  <a:moveTo>
                    <a:pt x="1324" y="0"/>
                  </a:moveTo>
                  <a:lnTo>
                    <a:pt x="1190" y="19"/>
                  </a:lnTo>
                  <a:lnTo>
                    <a:pt x="1056" y="58"/>
                  </a:lnTo>
                  <a:lnTo>
                    <a:pt x="921" y="115"/>
                  </a:lnTo>
                  <a:lnTo>
                    <a:pt x="787" y="173"/>
                  </a:lnTo>
                  <a:lnTo>
                    <a:pt x="672" y="249"/>
                  </a:lnTo>
                  <a:lnTo>
                    <a:pt x="557" y="345"/>
                  </a:lnTo>
                  <a:lnTo>
                    <a:pt x="442" y="441"/>
                  </a:lnTo>
                  <a:lnTo>
                    <a:pt x="346" y="556"/>
                  </a:lnTo>
                  <a:lnTo>
                    <a:pt x="250" y="671"/>
                  </a:lnTo>
                  <a:lnTo>
                    <a:pt x="173" y="806"/>
                  </a:lnTo>
                  <a:lnTo>
                    <a:pt x="116" y="940"/>
                  </a:lnTo>
                  <a:lnTo>
                    <a:pt x="58" y="1074"/>
                  </a:lnTo>
                  <a:lnTo>
                    <a:pt x="20" y="1228"/>
                  </a:lnTo>
                  <a:lnTo>
                    <a:pt x="1" y="1362"/>
                  </a:lnTo>
                  <a:lnTo>
                    <a:pt x="1" y="1496"/>
                  </a:lnTo>
                  <a:lnTo>
                    <a:pt x="20" y="1650"/>
                  </a:lnTo>
                  <a:lnTo>
                    <a:pt x="39" y="1784"/>
                  </a:lnTo>
                  <a:lnTo>
                    <a:pt x="77" y="1918"/>
                  </a:lnTo>
                  <a:lnTo>
                    <a:pt x="116" y="2052"/>
                  </a:lnTo>
                  <a:lnTo>
                    <a:pt x="173" y="2187"/>
                  </a:lnTo>
                  <a:lnTo>
                    <a:pt x="250" y="2302"/>
                  </a:lnTo>
                  <a:lnTo>
                    <a:pt x="346" y="2417"/>
                  </a:lnTo>
                  <a:lnTo>
                    <a:pt x="442" y="2532"/>
                  </a:lnTo>
                  <a:lnTo>
                    <a:pt x="538" y="2628"/>
                  </a:lnTo>
                  <a:lnTo>
                    <a:pt x="672" y="2724"/>
                  </a:lnTo>
                  <a:lnTo>
                    <a:pt x="806" y="2800"/>
                  </a:lnTo>
                  <a:lnTo>
                    <a:pt x="941" y="2858"/>
                  </a:lnTo>
                  <a:lnTo>
                    <a:pt x="1075" y="2896"/>
                  </a:lnTo>
                  <a:lnTo>
                    <a:pt x="1209" y="2934"/>
                  </a:lnTo>
                  <a:lnTo>
                    <a:pt x="1362" y="2954"/>
                  </a:lnTo>
                  <a:lnTo>
                    <a:pt x="1497" y="2954"/>
                  </a:lnTo>
                  <a:lnTo>
                    <a:pt x="1631" y="2934"/>
                  </a:lnTo>
                  <a:lnTo>
                    <a:pt x="1784" y="2915"/>
                  </a:lnTo>
                  <a:lnTo>
                    <a:pt x="1919" y="2877"/>
                  </a:lnTo>
                  <a:lnTo>
                    <a:pt x="2053" y="2839"/>
                  </a:lnTo>
                  <a:lnTo>
                    <a:pt x="2187" y="2762"/>
                  </a:lnTo>
                  <a:lnTo>
                    <a:pt x="2302" y="2685"/>
                  </a:lnTo>
                  <a:lnTo>
                    <a:pt x="2417" y="2608"/>
                  </a:lnTo>
                  <a:lnTo>
                    <a:pt x="2532" y="2513"/>
                  </a:lnTo>
                  <a:lnTo>
                    <a:pt x="2628" y="2397"/>
                  </a:lnTo>
                  <a:lnTo>
                    <a:pt x="2724" y="2263"/>
                  </a:lnTo>
                  <a:lnTo>
                    <a:pt x="2801" y="2148"/>
                  </a:lnTo>
                  <a:lnTo>
                    <a:pt x="2858" y="2014"/>
                  </a:lnTo>
                  <a:lnTo>
                    <a:pt x="2916" y="1860"/>
                  </a:lnTo>
                  <a:lnTo>
                    <a:pt x="2935" y="1726"/>
                  </a:lnTo>
                  <a:lnTo>
                    <a:pt x="2954" y="1573"/>
                  </a:lnTo>
                  <a:lnTo>
                    <a:pt x="2974" y="1439"/>
                  </a:lnTo>
                  <a:lnTo>
                    <a:pt x="2954" y="1304"/>
                  </a:lnTo>
                  <a:lnTo>
                    <a:pt x="2935" y="1151"/>
                  </a:lnTo>
                  <a:lnTo>
                    <a:pt x="2897" y="1017"/>
                  </a:lnTo>
                  <a:lnTo>
                    <a:pt x="2858" y="882"/>
                  </a:lnTo>
                  <a:lnTo>
                    <a:pt x="2801" y="767"/>
                  </a:lnTo>
                  <a:lnTo>
                    <a:pt x="2724" y="633"/>
                  </a:lnTo>
                  <a:lnTo>
                    <a:pt x="2628" y="518"/>
                  </a:lnTo>
                  <a:lnTo>
                    <a:pt x="2532" y="422"/>
                  </a:lnTo>
                  <a:lnTo>
                    <a:pt x="2417" y="307"/>
                  </a:lnTo>
                  <a:lnTo>
                    <a:pt x="2302" y="230"/>
                  </a:lnTo>
                  <a:lnTo>
                    <a:pt x="2168" y="154"/>
                  </a:lnTo>
                  <a:lnTo>
                    <a:pt x="2034" y="96"/>
                  </a:lnTo>
                  <a:lnTo>
                    <a:pt x="1899" y="38"/>
                  </a:lnTo>
                  <a:lnTo>
                    <a:pt x="1765" y="19"/>
                  </a:lnTo>
                  <a:lnTo>
                    <a:pt x="1612" y="0"/>
                  </a:lnTo>
                  <a:close/>
                </a:path>
              </a:pathLst>
            </a:custGeom>
            <a:gradFill>
              <a:gsLst>
                <a:gs pos="0">
                  <a:srgbClr val="F40D05"/>
                </a:gs>
                <a:gs pos="100000">
                  <a:srgbClr val="6F0B07"/>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4"/>
            <p:cNvSpPr/>
            <p:nvPr/>
          </p:nvSpPr>
          <p:spPr>
            <a:xfrm>
              <a:off x="5985600" y="4413875"/>
              <a:ext cx="74350" cy="73850"/>
            </a:xfrm>
            <a:custGeom>
              <a:avLst/>
              <a:gdLst/>
              <a:ahLst/>
              <a:cxnLst/>
              <a:rect l="l" t="t" r="r" b="b"/>
              <a:pathLst>
                <a:path w="2974" h="2954" extrusionOk="0">
                  <a:moveTo>
                    <a:pt x="1343" y="0"/>
                  </a:moveTo>
                  <a:lnTo>
                    <a:pt x="1190" y="19"/>
                  </a:lnTo>
                  <a:lnTo>
                    <a:pt x="1056" y="58"/>
                  </a:lnTo>
                  <a:lnTo>
                    <a:pt x="921" y="115"/>
                  </a:lnTo>
                  <a:lnTo>
                    <a:pt x="787" y="173"/>
                  </a:lnTo>
                  <a:lnTo>
                    <a:pt x="672" y="249"/>
                  </a:lnTo>
                  <a:lnTo>
                    <a:pt x="557" y="345"/>
                  </a:lnTo>
                  <a:lnTo>
                    <a:pt x="442" y="441"/>
                  </a:lnTo>
                  <a:lnTo>
                    <a:pt x="346" y="556"/>
                  </a:lnTo>
                  <a:lnTo>
                    <a:pt x="250" y="671"/>
                  </a:lnTo>
                  <a:lnTo>
                    <a:pt x="173" y="806"/>
                  </a:lnTo>
                  <a:lnTo>
                    <a:pt x="116" y="940"/>
                  </a:lnTo>
                  <a:lnTo>
                    <a:pt x="58" y="1074"/>
                  </a:lnTo>
                  <a:lnTo>
                    <a:pt x="39" y="1228"/>
                  </a:lnTo>
                  <a:lnTo>
                    <a:pt x="20" y="1362"/>
                  </a:lnTo>
                  <a:lnTo>
                    <a:pt x="1" y="1496"/>
                  </a:lnTo>
                  <a:lnTo>
                    <a:pt x="20" y="1650"/>
                  </a:lnTo>
                  <a:lnTo>
                    <a:pt x="39" y="1784"/>
                  </a:lnTo>
                  <a:lnTo>
                    <a:pt x="77" y="1918"/>
                  </a:lnTo>
                  <a:lnTo>
                    <a:pt x="116" y="2052"/>
                  </a:lnTo>
                  <a:lnTo>
                    <a:pt x="173" y="2187"/>
                  </a:lnTo>
                  <a:lnTo>
                    <a:pt x="250" y="2302"/>
                  </a:lnTo>
                  <a:lnTo>
                    <a:pt x="346" y="2417"/>
                  </a:lnTo>
                  <a:lnTo>
                    <a:pt x="442" y="2532"/>
                  </a:lnTo>
                  <a:lnTo>
                    <a:pt x="557" y="2628"/>
                  </a:lnTo>
                  <a:lnTo>
                    <a:pt x="672" y="2724"/>
                  </a:lnTo>
                  <a:lnTo>
                    <a:pt x="806" y="2800"/>
                  </a:lnTo>
                  <a:lnTo>
                    <a:pt x="941" y="2858"/>
                  </a:lnTo>
                  <a:lnTo>
                    <a:pt x="1075" y="2896"/>
                  </a:lnTo>
                  <a:lnTo>
                    <a:pt x="1209" y="2935"/>
                  </a:lnTo>
                  <a:lnTo>
                    <a:pt x="1362" y="2954"/>
                  </a:lnTo>
                  <a:lnTo>
                    <a:pt x="1497" y="2954"/>
                  </a:lnTo>
                  <a:lnTo>
                    <a:pt x="1650" y="2935"/>
                  </a:lnTo>
                  <a:lnTo>
                    <a:pt x="1784" y="2915"/>
                  </a:lnTo>
                  <a:lnTo>
                    <a:pt x="1919" y="2877"/>
                  </a:lnTo>
                  <a:lnTo>
                    <a:pt x="2053" y="2839"/>
                  </a:lnTo>
                  <a:lnTo>
                    <a:pt x="2187" y="2762"/>
                  </a:lnTo>
                  <a:lnTo>
                    <a:pt x="2302" y="2685"/>
                  </a:lnTo>
                  <a:lnTo>
                    <a:pt x="2417" y="2608"/>
                  </a:lnTo>
                  <a:lnTo>
                    <a:pt x="2532" y="2513"/>
                  </a:lnTo>
                  <a:lnTo>
                    <a:pt x="2628" y="2397"/>
                  </a:lnTo>
                  <a:lnTo>
                    <a:pt x="2724" y="2263"/>
                  </a:lnTo>
                  <a:lnTo>
                    <a:pt x="2801" y="2148"/>
                  </a:lnTo>
                  <a:lnTo>
                    <a:pt x="2858" y="1995"/>
                  </a:lnTo>
                  <a:lnTo>
                    <a:pt x="2916" y="1860"/>
                  </a:lnTo>
                  <a:lnTo>
                    <a:pt x="2935" y="1726"/>
                  </a:lnTo>
                  <a:lnTo>
                    <a:pt x="2973" y="1573"/>
                  </a:lnTo>
                  <a:lnTo>
                    <a:pt x="2973" y="1439"/>
                  </a:lnTo>
                  <a:lnTo>
                    <a:pt x="2954" y="1304"/>
                  </a:lnTo>
                  <a:lnTo>
                    <a:pt x="2935" y="1151"/>
                  </a:lnTo>
                  <a:lnTo>
                    <a:pt x="2897" y="1017"/>
                  </a:lnTo>
                  <a:lnTo>
                    <a:pt x="2858" y="882"/>
                  </a:lnTo>
                  <a:lnTo>
                    <a:pt x="2801" y="767"/>
                  </a:lnTo>
                  <a:lnTo>
                    <a:pt x="2724" y="633"/>
                  </a:lnTo>
                  <a:lnTo>
                    <a:pt x="2628" y="518"/>
                  </a:lnTo>
                  <a:lnTo>
                    <a:pt x="2532" y="422"/>
                  </a:lnTo>
                  <a:lnTo>
                    <a:pt x="2436" y="307"/>
                  </a:lnTo>
                  <a:lnTo>
                    <a:pt x="2302" y="230"/>
                  </a:lnTo>
                  <a:lnTo>
                    <a:pt x="2168" y="154"/>
                  </a:lnTo>
                  <a:lnTo>
                    <a:pt x="2034" y="96"/>
                  </a:lnTo>
                  <a:lnTo>
                    <a:pt x="1899" y="38"/>
                  </a:lnTo>
                  <a:lnTo>
                    <a:pt x="1765" y="19"/>
                  </a:lnTo>
                  <a:lnTo>
                    <a:pt x="1612" y="0"/>
                  </a:lnTo>
                  <a:close/>
                </a:path>
              </a:pathLst>
            </a:custGeom>
            <a:gradFill>
              <a:gsLst>
                <a:gs pos="0">
                  <a:srgbClr val="F40D05"/>
                </a:gs>
                <a:gs pos="100000">
                  <a:srgbClr val="6F0B07"/>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4"/>
            <p:cNvSpPr/>
            <p:nvPr/>
          </p:nvSpPr>
          <p:spPr>
            <a:xfrm>
              <a:off x="5614500" y="4427300"/>
              <a:ext cx="373050" cy="1049575"/>
            </a:xfrm>
            <a:custGeom>
              <a:avLst/>
              <a:gdLst/>
              <a:ahLst/>
              <a:cxnLst/>
              <a:rect l="l" t="t" r="r" b="b"/>
              <a:pathLst>
                <a:path w="14922" h="41983" extrusionOk="0">
                  <a:moveTo>
                    <a:pt x="10434" y="0"/>
                  </a:moveTo>
                  <a:lnTo>
                    <a:pt x="10261" y="19"/>
                  </a:lnTo>
                  <a:lnTo>
                    <a:pt x="10108" y="58"/>
                  </a:lnTo>
                  <a:lnTo>
                    <a:pt x="9954" y="154"/>
                  </a:lnTo>
                  <a:lnTo>
                    <a:pt x="9839" y="269"/>
                  </a:lnTo>
                  <a:lnTo>
                    <a:pt x="9724" y="384"/>
                  </a:lnTo>
                  <a:lnTo>
                    <a:pt x="9666" y="537"/>
                  </a:lnTo>
                  <a:lnTo>
                    <a:pt x="9609" y="691"/>
                  </a:lnTo>
                  <a:lnTo>
                    <a:pt x="9609" y="844"/>
                  </a:lnTo>
                  <a:lnTo>
                    <a:pt x="9628" y="1017"/>
                  </a:lnTo>
                  <a:lnTo>
                    <a:pt x="9666" y="1170"/>
                  </a:lnTo>
                  <a:lnTo>
                    <a:pt x="9743" y="1304"/>
                  </a:lnTo>
                  <a:lnTo>
                    <a:pt x="10165" y="1918"/>
                  </a:lnTo>
                  <a:lnTo>
                    <a:pt x="10549" y="2551"/>
                  </a:lnTo>
                  <a:lnTo>
                    <a:pt x="10913" y="3165"/>
                  </a:lnTo>
                  <a:lnTo>
                    <a:pt x="11239" y="3798"/>
                  </a:lnTo>
                  <a:lnTo>
                    <a:pt x="11546" y="4430"/>
                  </a:lnTo>
                  <a:lnTo>
                    <a:pt x="11814" y="5083"/>
                  </a:lnTo>
                  <a:lnTo>
                    <a:pt x="12064" y="5715"/>
                  </a:lnTo>
                  <a:lnTo>
                    <a:pt x="12294" y="6368"/>
                  </a:lnTo>
                  <a:lnTo>
                    <a:pt x="12486" y="7020"/>
                  </a:lnTo>
                  <a:lnTo>
                    <a:pt x="12658" y="7691"/>
                  </a:lnTo>
                  <a:lnTo>
                    <a:pt x="12812" y="8343"/>
                  </a:lnTo>
                  <a:lnTo>
                    <a:pt x="12946" y="9014"/>
                  </a:lnTo>
                  <a:lnTo>
                    <a:pt x="13042" y="9686"/>
                  </a:lnTo>
                  <a:lnTo>
                    <a:pt x="13119" y="10357"/>
                  </a:lnTo>
                  <a:lnTo>
                    <a:pt x="13176" y="11028"/>
                  </a:lnTo>
                  <a:lnTo>
                    <a:pt x="13234" y="11699"/>
                  </a:lnTo>
                  <a:lnTo>
                    <a:pt x="13253" y="12371"/>
                  </a:lnTo>
                  <a:lnTo>
                    <a:pt x="13234" y="13061"/>
                  </a:lnTo>
                  <a:lnTo>
                    <a:pt x="13215" y="13732"/>
                  </a:lnTo>
                  <a:lnTo>
                    <a:pt x="13176" y="14404"/>
                  </a:lnTo>
                  <a:lnTo>
                    <a:pt x="13119" y="15094"/>
                  </a:lnTo>
                  <a:lnTo>
                    <a:pt x="13042" y="15765"/>
                  </a:lnTo>
                  <a:lnTo>
                    <a:pt x="12965" y="16456"/>
                  </a:lnTo>
                  <a:lnTo>
                    <a:pt x="12850" y="17127"/>
                  </a:lnTo>
                  <a:lnTo>
                    <a:pt x="12716" y="17817"/>
                  </a:lnTo>
                  <a:lnTo>
                    <a:pt x="12582" y="18489"/>
                  </a:lnTo>
                  <a:lnTo>
                    <a:pt x="12428" y="19179"/>
                  </a:lnTo>
                  <a:lnTo>
                    <a:pt x="12256" y="19850"/>
                  </a:lnTo>
                  <a:lnTo>
                    <a:pt x="12064" y="20522"/>
                  </a:lnTo>
                  <a:lnTo>
                    <a:pt x="11872" y="21193"/>
                  </a:lnTo>
                  <a:lnTo>
                    <a:pt x="11642" y="21864"/>
                  </a:lnTo>
                  <a:lnTo>
                    <a:pt x="11431" y="22535"/>
                  </a:lnTo>
                  <a:lnTo>
                    <a:pt x="11182" y="23207"/>
                  </a:lnTo>
                  <a:lnTo>
                    <a:pt x="10932" y="23878"/>
                  </a:lnTo>
                  <a:lnTo>
                    <a:pt x="10414" y="25182"/>
                  </a:lnTo>
                  <a:lnTo>
                    <a:pt x="9839" y="26486"/>
                  </a:lnTo>
                  <a:lnTo>
                    <a:pt x="9244" y="27771"/>
                  </a:lnTo>
                  <a:lnTo>
                    <a:pt x="8592" y="29018"/>
                  </a:lnTo>
                  <a:lnTo>
                    <a:pt x="7940" y="30265"/>
                  </a:lnTo>
                  <a:lnTo>
                    <a:pt x="7250" y="31473"/>
                  </a:lnTo>
                  <a:lnTo>
                    <a:pt x="6559" y="32662"/>
                  </a:lnTo>
                  <a:lnTo>
                    <a:pt x="5831" y="33813"/>
                  </a:lnTo>
                  <a:lnTo>
                    <a:pt x="5121" y="34944"/>
                  </a:lnTo>
                  <a:lnTo>
                    <a:pt x="4392" y="36038"/>
                  </a:lnTo>
                  <a:lnTo>
                    <a:pt x="3663" y="37092"/>
                  </a:lnTo>
                  <a:lnTo>
                    <a:pt x="2935" y="38109"/>
                  </a:lnTo>
                  <a:lnTo>
                    <a:pt x="2206" y="39087"/>
                  </a:lnTo>
                  <a:lnTo>
                    <a:pt x="1496" y="40008"/>
                  </a:lnTo>
                  <a:lnTo>
                    <a:pt x="806" y="40890"/>
                  </a:lnTo>
                  <a:lnTo>
                    <a:pt x="403" y="41446"/>
                  </a:lnTo>
                  <a:lnTo>
                    <a:pt x="0" y="41983"/>
                  </a:lnTo>
                  <a:lnTo>
                    <a:pt x="2072" y="41983"/>
                  </a:lnTo>
                  <a:lnTo>
                    <a:pt x="2110" y="41925"/>
                  </a:lnTo>
                  <a:lnTo>
                    <a:pt x="2839" y="41005"/>
                  </a:lnTo>
                  <a:lnTo>
                    <a:pt x="3567" y="40027"/>
                  </a:lnTo>
                  <a:lnTo>
                    <a:pt x="4315" y="39010"/>
                  </a:lnTo>
                  <a:lnTo>
                    <a:pt x="5063" y="37955"/>
                  </a:lnTo>
                  <a:lnTo>
                    <a:pt x="5831" y="36862"/>
                  </a:lnTo>
                  <a:lnTo>
                    <a:pt x="6579" y="35731"/>
                  </a:lnTo>
                  <a:lnTo>
                    <a:pt x="7346" y="34542"/>
                  </a:lnTo>
                  <a:lnTo>
                    <a:pt x="8075" y="33352"/>
                  </a:lnTo>
                  <a:lnTo>
                    <a:pt x="8803" y="32106"/>
                  </a:lnTo>
                  <a:lnTo>
                    <a:pt x="9513" y="30840"/>
                  </a:lnTo>
                  <a:lnTo>
                    <a:pt x="10203" y="29555"/>
                  </a:lnTo>
                  <a:lnTo>
                    <a:pt x="10856" y="28232"/>
                  </a:lnTo>
                  <a:lnTo>
                    <a:pt x="11469" y="26889"/>
                  </a:lnTo>
                  <a:lnTo>
                    <a:pt x="12064" y="25527"/>
                  </a:lnTo>
                  <a:lnTo>
                    <a:pt x="12332" y="24837"/>
                  </a:lnTo>
                  <a:lnTo>
                    <a:pt x="12601" y="24147"/>
                  </a:lnTo>
                  <a:lnTo>
                    <a:pt x="12850" y="23456"/>
                  </a:lnTo>
                  <a:lnTo>
                    <a:pt x="13099" y="22766"/>
                  </a:lnTo>
                  <a:lnTo>
                    <a:pt x="13330" y="22056"/>
                  </a:lnTo>
                  <a:lnTo>
                    <a:pt x="13541" y="21346"/>
                  </a:lnTo>
                  <a:lnTo>
                    <a:pt x="13752" y="20656"/>
                  </a:lnTo>
                  <a:lnTo>
                    <a:pt x="13943" y="19946"/>
                  </a:lnTo>
                  <a:lnTo>
                    <a:pt x="14116" y="19237"/>
                  </a:lnTo>
                  <a:lnTo>
                    <a:pt x="14269" y="18508"/>
                  </a:lnTo>
                  <a:lnTo>
                    <a:pt x="14423" y="17798"/>
                  </a:lnTo>
                  <a:lnTo>
                    <a:pt x="14538" y="17089"/>
                  </a:lnTo>
                  <a:lnTo>
                    <a:pt x="14653" y="16379"/>
                  </a:lnTo>
                  <a:lnTo>
                    <a:pt x="14749" y="15650"/>
                  </a:lnTo>
                  <a:lnTo>
                    <a:pt x="14826" y="14941"/>
                  </a:lnTo>
                  <a:lnTo>
                    <a:pt x="14864" y="14212"/>
                  </a:lnTo>
                  <a:lnTo>
                    <a:pt x="14902" y="13502"/>
                  </a:lnTo>
                  <a:lnTo>
                    <a:pt x="14921" y="12793"/>
                  </a:lnTo>
                  <a:lnTo>
                    <a:pt x="14921" y="12064"/>
                  </a:lnTo>
                  <a:lnTo>
                    <a:pt x="14883" y="11354"/>
                  </a:lnTo>
                  <a:lnTo>
                    <a:pt x="14845" y="10644"/>
                  </a:lnTo>
                  <a:lnTo>
                    <a:pt x="14768" y="9935"/>
                  </a:lnTo>
                  <a:lnTo>
                    <a:pt x="14672" y="9225"/>
                  </a:lnTo>
                  <a:lnTo>
                    <a:pt x="14557" y="8516"/>
                  </a:lnTo>
                  <a:lnTo>
                    <a:pt x="14423" y="7825"/>
                  </a:lnTo>
                  <a:lnTo>
                    <a:pt x="14250" y="7116"/>
                  </a:lnTo>
                  <a:lnTo>
                    <a:pt x="14058" y="6425"/>
                  </a:lnTo>
                  <a:lnTo>
                    <a:pt x="13847" y="5735"/>
                  </a:lnTo>
                  <a:lnTo>
                    <a:pt x="13598" y="5044"/>
                  </a:lnTo>
                  <a:lnTo>
                    <a:pt x="13330" y="4354"/>
                  </a:lnTo>
                  <a:lnTo>
                    <a:pt x="13042" y="3663"/>
                  </a:lnTo>
                  <a:lnTo>
                    <a:pt x="12716" y="2992"/>
                  </a:lnTo>
                  <a:lnTo>
                    <a:pt x="12351" y="2321"/>
                  </a:lnTo>
                  <a:lnTo>
                    <a:pt x="11968" y="1650"/>
                  </a:lnTo>
                  <a:lnTo>
                    <a:pt x="11565" y="997"/>
                  </a:lnTo>
                  <a:lnTo>
                    <a:pt x="11124" y="345"/>
                  </a:lnTo>
                  <a:lnTo>
                    <a:pt x="11009" y="211"/>
                  </a:lnTo>
                  <a:lnTo>
                    <a:pt x="10894" y="115"/>
                  </a:lnTo>
                  <a:lnTo>
                    <a:pt x="10740" y="38"/>
                  </a:lnTo>
                  <a:lnTo>
                    <a:pt x="10587" y="0"/>
                  </a:lnTo>
                  <a:close/>
                </a:path>
              </a:pathLst>
            </a:custGeom>
            <a:gradFill>
              <a:gsLst>
                <a:gs pos="0">
                  <a:srgbClr val="C27F69"/>
                </a:gs>
                <a:gs pos="100000">
                  <a:srgbClr val="724536"/>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4"/>
            <p:cNvSpPr/>
            <p:nvPr/>
          </p:nvSpPr>
          <p:spPr>
            <a:xfrm>
              <a:off x="5724775" y="5049650"/>
              <a:ext cx="402300" cy="306900"/>
            </a:xfrm>
            <a:custGeom>
              <a:avLst/>
              <a:gdLst/>
              <a:ahLst/>
              <a:cxnLst/>
              <a:rect l="l" t="t" r="r" b="b"/>
              <a:pathLst>
                <a:path w="16092" h="12276" extrusionOk="0">
                  <a:moveTo>
                    <a:pt x="15248" y="0"/>
                  </a:moveTo>
                  <a:lnTo>
                    <a:pt x="15075" y="20"/>
                  </a:lnTo>
                  <a:lnTo>
                    <a:pt x="14922" y="77"/>
                  </a:lnTo>
                  <a:lnTo>
                    <a:pt x="14787" y="154"/>
                  </a:lnTo>
                  <a:lnTo>
                    <a:pt x="14653" y="269"/>
                  </a:lnTo>
                  <a:lnTo>
                    <a:pt x="13943" y="998"/>
                  </a:lnTo>
                  <a:lnTo>
                    <a:pt x="13253" y="1688"/>
                  </a:lnTo>
                  <a:lnTo>
                    <a:pt x="12563" y="2340"/>
                  </a:lnTo>
                  <a:lnTo>
                    <a:pt x="11891" y="2973"/>
                  </a:lnTo>
                  <a:lnTo>
                    <a:pt x="11220" y="3587"/>
                  </a:lnTo>
                  <a:lnTo>
                    <a:pt x="10568" y="4162"/>
                  </a:lnTo>
                  <a:lnTo>
                    <a:pt x="9916" y="4699"/>
                  </a:lnTo>
                  <a:lnTo>
                    <a:pt x="9283" y="5217"/>
                  </a:lnTo>
                  <a:lnTo>
                    <a:pt x="8669" y="5716"/>
                  </a:lnTo>
                  <a:lnTo>
                    <a:pt x="8056" y="6176"/>
                  </a:lnTo>
                  <a:lnTo>
                    <a:pt x="6905" y="7020"/>
                  </a:lnTo>
                  <a:lnTo>
                    <a:pt x="5812" y="7768"/>
                  </a:lnTo>
                  <a:lnTo>
                    <a:pt x="4795" y="8420"/>
                  </a:lnTo>
                  <a:lnTo>
                    <a:pt x="3875" y="8976"/>
                  </a:lnTo>
                  <a:lnTo>
                    <a:pt x="3050" y="9437"/>
                  </a:lnTo>
                  <a:lnTo>
                    <a:pt x="2340" y="9820"/>
                  </a:lnTo>
                  <a:lnTo>
                    <a:pt x="1726" y="10127"/>
                  </a:lnTo>
                  <a:lnTo>
                    <a:pt x="1228" y="10357"/>
                  </a:lnTo>
                  <a:lnTo>
                    <a:pt x="863" y="10530"/>
                  </a:lnTo>
                  <a:lnTo>
                    <a:pt x="557" y="10645"/>
                  </a:lnTo>
                  <a:lnTo>
                    <a:pt x="403" y="10722"/>
                  </a:lnTo>
                  <a:lnTo>
                    <a:pt x="269" y="10817"/>
                  </a:lnTo>
                  <a:lnTo>
                    <a:pt x="154" y="10952"/>
                  </a:lnTo>
                  <a:lnTo>
                    <a:pt x="77" y="11086"/>
                  </a:lnTo>
                  <a:lnTo>
                    <a:pt x="20" y="11239"/>
                  </a:lnTo>
                  <a:lnTo>
                    <a:pt x="0" y="11393"/>
                  </a:lnTo>
                  <a:lnTo>
                    <a:pt x="0" y="11546"/>
                  </a:lnTo>
                  <a:lnTo>
                    <a:pt x="39" y="11719"/>
                  </a:lnTo>
                  <a:lnTo>
                    <a:pt x="96" y="11834"/>
                  </a:lnTo>
                  <a:lnTo>
                    <a:pt x="154" y="11930"/>
                  </a:lnTo>
                  <a:lnTo>
                    <a:pt x="211" y="12007"/>
                  </a:lnTo>
                  <a:lnTo>
                    <a:pt x="307" y="12083"/>
                  </a:lnTo>
                  <a:lnTo>
                    <a:pt x="384" y="12141"/>
                  </a:lnTo>
                  <a:lnTo>
                    <a:pt x="480" y="12198"/>
                  </a:lnTo>
                  <a:lnTo>
                    <a:pt x="576" y="12237"/>
                  </a:lnTo>
                  <a:lnTo>
                    <a:pt x="691" y="12256"/>
                  </a:lnTo>
                  <a:lnTo>
                    <a:pt x="787" y="12275"/>
                  </a:lnTo>
                  <a:lnTo>
                    <a:pt x="902" y="12256"/>
                  </a:lnTo>
                  <a:lnTo>
                    <a:pt x="998" y="12237"/>
                  </a:lnTo>
                  <a:lnTo>
                    <a:pt x="1113" y="12218"/>
                  </a:lnTo>
                  <a:lnTo>
                    <a:pt x="1496" y="12064"/>
                  </a:lnTo>
                  <a:lnTo>
                    <a:pt x="1899" y="11891"/>
                  </a:lnTo>
                  <a:lnTo>
                    <a:pt x="2436" y="11642"/>
                  </a:lnTo>
                  <a:lnTo>
                    <a:pt x="3069" y="11316"/>
                  </a:lnTo>
                  <a:lnTo>
                    <a:pt x="3836" y="10913"/>
                  </a:lnTo>
                  <a:lnTo>
                    <a:pt x="4699" y="10434"/>
                  </a:lnTo>
                  <a:lnTo>
                    <a:pt x="5658" y="9859"/>
                  </a:lnTo>
                  <a:lnTo>
                    <a:pt x="6694" y="9187"/>
                  </a:lnTo>
                  <a:lnTo>
                    <a:pt x="7825" y="8420"/>
                  </a:lnTo>
                  <a:lnTo>
                    <a:pt x="8420" y="7998"/>
                  </a:lnTo>
                  <a:lnTo>
                    <a:pt x="9014" y="7538"/>
                  </a:lnTo>
                  <a:lnTo>
                    <a:pt x="9647" y="7058"/>
                  </a:lnTo>
                  <a:lnTo>
                    <a:pt x="10280" y="6560"/>
                  </a:lnTo>
                  <a:lnTo>
                    <a:pt x="10952" y="6023"/>
                  </a:lnTo>
                  <a:lnTo>
                    <a:pt x="11604" y="5447"/>
                  </a:lnTo>
                  <a:lnTo>
                    <a:pt x="12294" y="4853"/>
                  </a:lnTo>
                  <a:lnTo>
                    <a:pt x="12985" y="4220"/>
                  </a:lnTo>
                  <a:lnTo>
                    <a:pt x="13694" y="3568"/>
                  </a:lnTo>
                  <a:lnTo>
                    <a:pt x="14404" y="2877"/>
                  </a:lnTo>
                  <a:lnTo>
                    <a:pt x="15133" y="2149"/>
                  </a:lnTo>
                  <a:lnTo>
                    <a:pt x="15861" y="1401"/>
                  </a:lnTo>
                  <a:lnTo>
                    <a:pt x="15957" y="1266"/>
                  </a:lnTo>
                  <a:lnTo>
                    <a:pt x="16034" y="1113"/>
                  </a:lnTo>
                  <a:lnTo>
                    <a:pt x="16072" y="959"/>
                  </a:lnTo>
                  <a:lnTo>
                    <a:pt x="16092" y="806"/>
                  </a:lnTo>
                  <a:lnTo>
                    <a:pt x="16072" y="653"/>
                  </a:lnTo>
                  <a:lnTo>
                    <a:pt x="16015" y="499"/>
                  </a:lnTo>
                  <a:lnTo>
                    <a:pt x="15938" y="346"/>
                  </a:lnTo>
                  <a:lnTo>
                    <a:pt x="15842" y="231"/>
                  </a:lnTo>
                  <a:lnTo>
                    <a:pt x="15708" y="116"/>
                  </a:lnTo>
                  <a:lnTo>
                    <a:pt x="15555" y="58"/>
                  </a:lnTo>
                  <a:lnTo>
                    <a:pt x="15401" y="0"/>
                  </a:lnTo>
                  <a:close/>
                </a:path>
              </a:pathLst>
            </a:custGeom>
            <a:gradFill>
              <a:gsLst>
                <a:gs pos="0">
                  <a:srgbClr val="C27F69"/>
                </a:gs>
                <a:gs pos="100000">
                  <a:srgbClr val="724536"/>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4"/>
            <p:cNvSpPr/>
            <p:nvPr/>
          </p:nvSpPr>
          <p:spPr>
            <a:xfrm>
              <a:off x="5734850" y="5070275"/>
              <a:ext cx="63775" cy="244075"/>
            </a:xfrm>
            <a:custGeom>
              <a:avLst/>
              <a:gdLst/>
              <a:ahLst/>
              <a:cxnLst/>
              <a:rect l="l" t="t" r="r" b="b"/>
              <a:pathLst>
                <a:path w="2551" h="9763" extrusionOk="0">
                  <a:moveTo>
                    <a:pt x="806" y="0"/>
                  </a:moveTo>
                  <a:lnTo>
                    <a:pt x="633" y="39"/>
                  </a:lnTo>
                  <a:lnTo>
                    <a:pt x="480" y="96"/>
                  </a:lnTo>
                  <a:lnTo>
                    <a:pt x="326" y="173"/>
                  </a:lnTo>
                  <a:lnTo>
                    <a:pt x="211" y="288"/>
                  </a:lnTo>
                  <a:lnTo>
                    <a:pt x="115" y="422"/>
                  </a:lnTo>
                  <a:lnTo>
                    <a:pt x="38" y="556"/>
                  </a:lnTo>
                  <a:lnTo>
                    <a:pt x="0" y="710"/>
                  </a:lnTo>
                  <a:lnTo>
                    <a:pt x="0" y="882"/>
                  </a:lnTo>
                  <a:lnTo>
                    <a:pt x="19" y="1036"/>
                  </a:lnTo>
                  <a:lnTo>
                    <a:pt x="58" y="1189"/>
                  </a:lnTo>
                  <a:lnTo>
                    <a:pt x="173" y="1458"/>
                  </a:lnTo>
                  <a:lnTo>
                    <a:pt x="288" y="1745"/>
                  </a:lnTo>
                  <a:lnTo>
                    <a:pt x="384" y="2033"/>
                  </a:lnTo>
                  <a:lnTo>
                    <a:pt x="460" y="2321"/>
                  </a:lnTo>
                  <a:lnTo>
                    <a:pt x="614" y="2935"/>
                  </a:lnTo>
                  <a:lnTo>
                    <a:pt x="710" y="3567"/>
                  </a:lnTo>
                  <a:lnTo>
                    <a:pt x="786" y="4200"/>
                  </a:lnTo>
                  <a:lnTo>
                    <a:pt x="844" y="4833"/>
                  </a:lnTo>
                  <a:lnTo>
                    <a:pt x="882" y="5447"/>
                  </a:lnTo>
                  <a:lnTo>
                    <a:pt x="882" y="6042"/>
                  </a:lnTo>
                  <a:lnTo>
                    <a:pt x="882" y="6617"/>
                  </a:lnTo>
                  <a:lnTo>
                    <a:pt x="863" y="7135"/>
                  </a:lnTo>
                  <a:lnTo>
                    <a:pt x="806" y="8017"/>
                  </a:lnTo>
                  <a:lnTo>
                    <a:pt x="767" y="8612"/>
                  </a:lnTo>
                  <a:lnTo>
                    <a:pt x="729" y="8842"/>
                  </a:lnTo>
                  <a:lnTo>
                    <a:pt x="729" y="8995"/>
                  </a:lnTo>
                  <a:lnTo>
                    <a:pt x="748" y="9168"/>
                  </a:lnTo>
                  <a:lnTo>
                    <a:pt x="806" y="9302"/>
                  </a:lnTo>
                  <a:lnTo>
                    <a:pt x="882" y="9436"/>
                  </a:lnTo>
                  <a:lnTo>
                    <a:pt x="997" y="9551"/>
                  </a:lnTo>
                  <a:lnTo>
                    <a:pt x="1113" y="9647"/>
                  </a:lnTo>
                  <a:lnTo>
                    <a:pt x="1266" y="9724"/>
                  </a:lnTo>
                  <a:lnTo>
                    <a:pt x="1419" y="9762"/>
                  </a:lnTo>
                  <a:lnTo>
                    <a:pt x="1611" y="9762"/>
                  </a:lnTo>
                  <a:lnTo>
                    <a:pt x="1784" y="9743"/>
                  </a:lnTo>
                  <a:lnTo>
                    <a:pt x="1937" y="9686"/>
                  </a:lnTo>
                  <a:lnTo>
                    <a:pt x="2071" y="9590"/>
                  </a:lnTo>
                  <a:lnTo>
                    <a:pt x="2187" y="9475"/>
                  </a:lnTo>
                  <a:lnTo>
                    <a:pt x="2282" y="9340"/>
                  </a:lnTo>
                  <a:lnTo>
                    <a:pt x="2359" y="9206"/>
                  </a:lnTo>
                  <a:lnTo>
                    <a:pt x="2397" y="9034"/>
                  </a:lnTo>
                  <a:lnTo>
                    <a:pt x="2417" y="8746"/>
                  </a:lnTo>
                  <a:lnTo>
                    <a:pt x="2493" y="8075"/>
                  </a:lnTo>
                  <a:lnTo>
                    <a:pt x="2532" y="7096"/>
                  </a:lnTo>
                  <a:lnTo>
                    <a:pt x="2551" y="6521"/>
                  </a:lnTo>
                  <a:lnTo>
                    <a:pt x="2551" y="5907"/>
                  </a:lnTo>
                  <a:lnTo>
                    <a:pt x="2532" y="5236"/>
                  </a:lnTo>
                  <a:lnTo>
                    <a:pt x="2493" y="4565"/>
                  </a:lnTo>
                  <a:lnTo>
                    <a:pt x="2436" y="3874"/>
                  </a:lnTo>
                  <a:lnTo>
                    <a:pt x="2340" y="3165"/>
                  </a:lnTo>
                  <a:lnTo>
                    <a:pt x="2225" y="2455"/>
                  </a:lnTo>
                  <a:lnTo>
                    <a:pt x="2052" y="1784"/>
                  </a:lnTo>
                  <a:lnTo>
                    <a:pt x="1956" y="1439"/>
                  </a:lnTo>
                  <a:lnTo>
                    <a:pt x="1841" y="1113"/>
                  </a:lnTo>
                  <a:lnTo>
                    <a:pt x="1726" y="787"/>
                  </a:lnTo>
                  <a:lnTo>
                    <a:pt x="1592" y="480"/>
                  </a:lnTo>
                  <a:lnTo>
                    <a:pt x="1496" y="345"/>
                  </a:lnTo>
                  <a:lnTo>
                    <a:pt x="1400" y="211"/>
                  </a:lnTo>
                  <a:lnTo>
                    <a:pt x="1266" y="134"/>
                  </a:lnTo>
                  <a:lnTo>
                    <a:pt x="1113" y="58"/>
                  </a:lnTo>
                  <a:lnTo>
                    <a:pt x="959" y="19"/>
                  </a:lnTo>
                  <a:lnTo>
                    <a:pt x="806" y="0"/>
                  </a:lnTo>
                  <a:close/>
                </a:path>
              </a:pathLst>
            </a:custGeom>
            <a:gradFill>
              <a:gsLst>
                <a:gs pos="0">
                  <a:srgbClr val="C27F69"/>
                </a:gs>
                <a:gs pos="100000">
                  <a:srgbClr val="724536"/>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8" name="Google Shape;318;p4"/>
          <p:cNvGrpSpPr/>
          <p:nvPr/>
        </p:nvGrpSpPr>
        <p:grpSpPr>
          <a:xfrm>
            <a:off x="8706845" y="4245303"/>
            <a:ext cx="292707" cy="518367"/>
            <a:chOff x="11698550" y="1830825"/>
            <a:chExt cx="810150" cy="1435124"/>
          </a:xfrm>
        </p:grpSpPr>
        <p:pic>
          <p:nvPicPr>
            <p:cNvPr id="319" name="Google Shape;319;p4"/>
            <p:cNvPicPr preferRelativeResize="0"/>
            <p:nvPr/>
          </p:nvPicPr>
          <p:blipFill>
            <a:blip r:embed="rId4">
              <a:alphaModFix amt="45000"/>
            </a:blip>
            <a:stretch>
              <a:fillRect/>
            </a:stretch>
          </p:blipFill>
          <p:spPr>
            <a:xfrm>
              <a:off x="11846088" y="3150614"/>
              <a:ext cx="549414" cy="115335"/>
            </a:xfrm>
            <a:prstGeom prst="rect">
              <a:avLst/>
            </a:prstGeom>
            <a:noFill/>
            <a:ln>
              <a:noFill/>
            </a:ln>
          </p:spPr>
        </p:pic>
        <p:grpSp>
          <p:nvGrpSpPr>
            <p:cNvPr id="320" name="Google Shape;320;p4"/>
            <p:cNvGrpSpPr/>
            <p:nvPr/>
          </p:nvGrpSpPr>
          <p:grpSpPr>
            <a:xfrm>
              <a:off x="11698550" y="1830825"/>
              <a:ext cx="810150" cy="1371900"/>
              <a:chOff x="-1333525" y="144425"/>
              <a:chExt cx="810150" cy="1371900"/>
            </a:xfrm>
          </p:grpSpPr>
          <p:sp>
            <p:nvSpPr>
              <p:cNvPr id="321" name="Google Shape;321;p4"/>
              <p:cNvSpPr/>
              <p:nvPr/>
            </p:nvSpPr>
            <p:spPr>
              <a:xfrm>
                <a:off x="-976200" y="1080375"/>
                <a:ext cx="118175" cy="435950"/>
              </a:xfrm>
              <a:custGeom>
                <a:avLst/>
                <a:gdLst/>
                <a:ahLst/>
                <a:cxnLst/>
                <a:rect l="l" t="t" r="r" b="b"/>
                <a:pathLst>
                  <a:path w="4727" h="17438" extrusionOk="0">
                    <a:moveTo>
                      <a:pt x="541" y="1"/>
                    </a:moveTo>
                    <a:lnTo>
                      <a:pt x="425" y="20"/>
                    </a:lnTo>
                    <a:lnTo>
                      <a:pt x="328" y="59"/>
                    </a:lnTo>
                    <a:lnTo>
                      <a:pt x="251" y="97"/>
                    </a:lnTo>
                    <a:lnTo>
                      <a:pt x="155" y="175"/>
                    </a:lnTo>
                    <a:lnTo>
                      <a:pt x="97" y="252"/>
                    </a:lnTo>
                    <a:lnTo>
                      <a:pt x="58" y="329"/>
                    </a:lnTo>
                    <a:lnTo>
                      <a:pt x="20" y="445"/>
                    </a:lnTo>
                    <a:lnTo>
                      <a:pt x="1" y="541"/>
                    </a:lnTo>
                    <a:lnTo>
                      <a:pt x="1" y="16917"/>
                    </a:lnTo>
                    <a:lnTo>
                      <a:pt x="20" y="17013"/>
                    </a:lnTo>
                    <a:lnTo>
                      <a:pt x="58" y="17129"/>
                    </a:lnTo>
                    <a:lnTo>
                      <a:pt x="97" y="17206"/>
                    </a:lnTo>
                    <a:lnTo>
                      <a:pt x="155" y="17283"/>
                    </a:lnTo>
                    <a:lnTo>
                      <a:pt x="251" y="17361"/>
                    </a:lnTo>
                    <a:lnTo>
                      <a:pt x="328" y="17399"/>
                    </a:lnTo>
                    <a:lnTo>
                      <a:pt x="425" y="17438"/>
                    </a:lnTo>
                    <a:lnTo>
                      <a:pt x="4302" y="17438"/>
                    </a:lnTo>
                    <a:lnTo>
                      <a:pt x="4398" y="17399"/>
                    </a:lnTo>
                    <a:lnTo>
                      <a:pt x="4495" y="17361"/>
                    </a:lnTo>
                    <a:lnTo>
                      <a:pt x="4572" y="17283"/>
                    </a:lnTo>
                    <a:lnTo>
                      <a:pt x="4630" y="17206"/>
                    </a:lnTo>
                    <a:lnTo>
                      <a:pt x="4688" y="17129"/>
                    </a:lnTo>
                    <a:lnTo>
                      <a:pt x="4726" y="17013"/>
                    </a:lnTo>
                    <a:lnTo>
                      <a:pt x="4726" y="16917"/>
                    </a:lnTo>
                    <a:lnTo>
                      <a:pt x="4726" y="541"/>
                    </a:lnTo>
                    <a:lnTo>
                      <a:pt x="4726" y="445"/>
                    </a:lnTo>
                    <a:lnTo>
                      <a:pt x="4688" y="329"/>
                    </a:lnTo>
                    <a:lnTo>
                      <a:pt x="4630" y="252"/>
                    </a:lnTo>
                    <a:lnTo>
                      <a:pt x="4572" y="175"/>
                    </a:lnTo>
                    <a:lnTo>
                      <a:pt x="4495" y="97"/>
                    </a:lnTo>
                    <a:lnTo>
                      <a:pt x="4398" y="59"/>
                    </a:lnTo>
                    <a:lnTo>
                      <a:pt x="4302" y="20"/>
                    </a:lnTo>
                    <a:lnTo>
                      <a:pt x="4186" y="1"/>
                    </a:lnTo>
                    <a:close/>
                  </a:path>
                </a:pathLst>
              </a:custGeom>
              <a:gradFill>
                <a:gsLst>
                  <a:gs pos="0">
                    <a:srgbClr val="C27F69"/>
                  </a:gs>
                  <a:gs pos="100000">
                    <a:srgbClr val="724536"/>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4"/>
              <p:cNvSpPr/>
              <p:nvPr/>
            </p:nvSpPr>
            <p:spPr>
              <a:xfrm>
                <a:off x="-1331100" y="577925"/>
                <a:ext cx="807725" cy="717075"/>
              </a:xfrm>
              <a:custGeom>
                <a:avLst/>
                <a:gdLst/>
                <a:ahLst/>
                <a:cxnLst/>
                <a:rect l="l" t="t" r="r" b="b"/>
                <a:pathLst>
                  <a:path w="32309" h="28683" extrusionOk="0">
                    <a:moveTo>
                      <a:pt x="16993" y="0"/>
                    </a:moveTo>
                    <a:lnTo>
                      <a:pt x="16723" y="20"/>
                    </a:lnTo>
                    <a:lnTo>
                      <a:pt x="16453" y="39"/>
                    </a:lnTo>
                    <a:lnTo>
                      <a:pt x="16183" y="97"/>
                    </a:lnTo>
                    <a:lnTo>
                      <a:pt x="15913" y="155"/>
                    </a:lnTo>
                    <a:lnTo>
                      <a:pt x="15643" y="232"/>
                    </a:lnTo>
                    <a:lnTo>
                      <a:pt x="15373" y="328"/>
                    </a:lnTo>
                    <a:lnTo>
                      <a:pt x="15122" y="444"/>
                    </a:lnTo>
                    <a:lnTo>
                      <a:pt x="14852" y="579"/>
                    </a:lnTo>
                    <a:lnTo>
                      <a:pt x="14582" y="714"/>
                    </a:lnTo>
                    <a:lnTo>
                      <a:pt x="14062" y="1042"/>
                    </a:lnTo>
                    <a:lnTo>
                      <a:pt x="13541" y="1408"/>
                    </a:lnTo>
                    <a:lnTo>
                      <a:pt x="13039" y="1833"/>
                    </a:lnTo>
                    <a:lnTo>
                      <a:pt x="12519" y="2276"/>
                    </a:lnTo>
                    <a:lnTo>
                      <a:pt x="12017" y="2739"/>
                    </a:lnTo>
                    <a:lnTo>
                      <a:pt x="11516" y="3241"/>
                    </a:lnTo>
                    <a:lnTo>
                      <a:pt x="10975" y="3819"/>
                    </a:lnTo>
                    <a:lnTo>
                      <a:pt x="10435" y="4398"/>
                    </a:lnTo>
                    <a:lnTo>
                      <a:pt x="9915" y="5015"/>
                    </a:lnTo>
                    <a:lnTo>
                      <a:pt x="9413" y="5613"/>
                    </a:lnTo>
                    <a:lnTo>
                      <a:pt x="8931" y="6250"/>
                    </a:lnTo>
                    <a:lnTo>
                      <a:pt x="8449" y="6886"/>
                    </a:lnTo>
                    <a:lnTo>
                      <a:pt x="7986" y="7542"/>
                    </a:lnTo>
                    <a:lnTo>
                      <a:pt x="7542" y="8198"/>
                    </a:lnTo>
                    <a:lnTo>
                      <a:pt x="7118" y="8873"/>
                    </a:lnTo>
                    <a:lnTo>
                      <a:pt x="6693" y="9548"/>
                    </a:lnTo>
                    <a:lnTo>
                      <a:pt x="6288" y="10223"/>
                    </a:lnTo>
                    <a:lnTo>
                      <a:pt x="5883" y="10918"/>
                    </a:lnTo>
                    <a:lnTo>
                      <a:pt x="5498" y="11631"/>
                    </a:lnTo>
                    <a:lnTo>
                      <a:pt x="5131" y="12326"/>
                    </a:lnTo>
                    <a:lnTo>
                      <a:pt x="4417" y="13753"/>
                    </a:lnTo>
                    <a:lnTo>
                      <a:pt x="3916" y="14775"/>
                    </a:lnTo>
                    <a:lnTo>
                      <a:pt x="3376" y="15798"/>
                    </a:lnTo>
                    <a:lnTo>
                      <a:pt x="2836" y="16801"/>
                    </a:lnTo>
                    <a:lnTo>
                      <a:pt x="2315" y="17842"/>
                    </a:lnTo>
                    <a:lnTo>
                      <a:pt x="1813" y="18864"/>
                    </a:lnTo>
                    <a:lnTo>
                      <a:pt x="1331" y="19906"/>
                    </a:lnTo>
                    <a:lnTo>
                      <a:pt x="1119" y="20446"/>
                    </a:lnTo>
                    <a:lnTo>
                      <a:pt x="907" y="20986"/>
                    </a:lnTo>
                    <a:lnTo>
                      <a:pt x="714" y="21507"/>
                    </a:lnTo>
                    <a:lnTo>
                      <a:pt x="540" y="22066"/>
                    </a:lnTo>
                    <a:lnTo>
                      <a:pt x="367" y="22645"/>
                    </a:lnTo>
                    <a:lnTo>
                      <a:pt x="213" y="23243"/>
                    </a:lnTo>
                    <a:lnTo>
                      <a:pt x="135" y="23609"/>
                    </a:lnTo>
                    <a:lnTo>
                      <a:pt x="77" y="23995"/>
                    </a:lnTo>
                    <a:lnTo>
                      <a:pt x="20" y="24400"/>
                    </a:lnTo>
                    <a:lnTo>
                      <a:pt x="0" y="24786"/>
                    </a:lnTo>
                    <a:lnTo>
                      <a:pt x="0" y="25172"/>
                    </a:lnTo>
                    <a:lnTo>
                      <a:pt x="20" y="25558"/>
                    </a:lnTo>
                    <a:lnTo>
                      <a:pt x="97" y="25924"/>
                    </a:lnTo>
                    <a:lnTo>
                      <a:pt x="193" y="26310"/>
                    </a:lnTo>
                    <a:lnTo>
                      <a:pt x="270" y="26483"/>
                    </a:lnTo>
                    <a:lnTo>
                      <a:pt x="367" y="26657"/>
                    </a:lnTo>
                    <a:lnTo>
                      <a:pt x="463" y="26831"/>
                    </a:lnTo>
                    <a:lnTo>
                      <a:pt x="579" y="27004"/>
                    </a:lnTo>
                    <a:lnTo>
                      <a:pt x="695" y="27159"/>
                    </a:lnTo>
                    <a:lnTo>
                      <a:pt x="830" y="27294"/>
                    </a:lnTo>
                    <a:lnTo>
                      <a:pt x="965" y="27429"/>
                    </a:lnTo>
                    <a:lnTo>
                      <a:pt x="1119" y="27544"/>
                    </a:lnTo>
                    <a:lnTo>
                      <a:pt x="1273" y="27660"/>
                    </a:lnTo>
                    <a:lnTo>
                      <a:pt x="1447" y="27756"/>
                    </a:lnTo>
                    <a:lnTo>
                      <a:pt x="1621" y="27834"/>
                    </a:lnTo>
                    <a:lnTo>
                      <a:pt x="1794" y="27911"/>
                    </a:lnTo>
                    <a:lnTo>
                      <a:pt x="1987" y="27949"/>
                    </a:lnTo>
                    <a:lnTo>
                      <a:pt x="2161" y="27969"/>
                    </a:lnTo>
                    <a:lnTo>
                      <a:pt x="2354" y="27988"/>
                    </a:lnTo>
                    <a:lnTo>
                      <a:pt x="2546" y="27969"/>
                    </a:lnTo>
                    <a:lnTo>
                      <a:pt x="2836" y="27911"/>
                    </a:lnTo>
                    <a:lnTo>
                      <a:pt x="3106" y="27814"/>
                    </a:lnTo>
                    <a:lnTo>
                      <a:pt x="3357" y="27679"/>
                    </a:lnTo>
                    <a:lnTo>
                      <a:pt x="3607" y="27525"/>
                    </a:lnTo>
                    <a:lnTo>
                      <a:pt x="3839" y="27332"/>
                    </a:lnTo>
                    <a:lnTo>
                      <a:pt x="4070" y="27139"/>
                    </a:lnTo>
                    <a:lnTo>
                      <a:pt x="4514" y="26715"/>
                    </a:lnTo>
                    <a:lnTo>
                      <a:pt x="4957" y="26310"/>
                    </a:lnTo>
                    <a:lnTo>
                      <a:pt x="5189" y="26117"/>
                    </a:lnTo>
                    <a:lnTo>
                      <a:pt x="5440" y="25943"/>
                    </a:lnTo>
                    <a:lnTo>
                      <a:pt x="5671" y="25808"/>
                    </a:lnTo>
                    <a:lnTo>
                      <a:pt x="5941" y="25693"/>
                    </a:lnTo>
                    <a:lnTo>
                      <a:pt x="6211" y="25615"/>
                    </a:lnTo>
                    <a:lnTo>
                      <a:pt x="6346" y="25596"/>
                    </a:lnTo>
                    <a:lnTo>
                      <a:pt x="6501" y="25577"/>
                    </a:lnTo>
                    <a:lnTo>
                      <a:pt x="6771" y="25596"/>
                    </a:lnTo>
                    <a:lnTo>
                      <a:pt x="7041" y="25635"/>
                    </a:lnTo>
                    <a:lnTo>
                      <a:pt x="7291" y="25731"/>
                    </a:lnTo>
                    <a:lnTo>
                      <a:pt x="7523" y="25847"/>
                    </a:lnTo>
                    <a:lnTo>
                      <a:pt x="7754" y="25982"/>
                    </a:lnTo>
                    <a:lnTo>
                      <a:pt x="7966" y="26156"/>
                    </a:lnTo>
                    <a:lnTo>
                      <a:pt x="8159" y="26329"/>
                    </a:lnTo>
                    <a:lnTo>
                      <a:pt x="8352" y="26541"/>
                    </a:lnTo>
                    <a:lnTo>
                      <a:pt x="8738" y="26966"/>
                    </a:lnTo>
                    <a:lnTo>
                      <a:pt x="9104" y="27390"/>
                    </a:lnTo>
                    <a:lnTo>
                      <a:pt x="9278" y="27602"/>
                    </a:lnTo>
                    <a:lnTo>
                      <a:pt x="9471" y="27795"/>
                    </a:lnTo>
                    <a:lnTo>
                      <a:pt x="9664" y="27969"/>
                    </a:lnTo>
                    <a:lnTo>
                      <a:pt x="9876" y="28142"/>
                    </a:lnTo>
                    <a:lnTo>
                      <a:pt x="10165" y="28335"/>
                    </a:lnTo>
                    <a:lnTo>
                      <a:pt x="10474" y="28489"/>
                    </a:lnTo>
                    <a:lnTo>
                      <a:pt x="10783" y="28586"/>
                    </a:lnTo>
                    <a:lnTo>
                      <a:pt x="11091" y="28663"/>
                    </a:lnTo>
                    <a:lnTo>
                      <a:pt x="11400" y="28682"/>
                    </a:lnTo>
                    <a:lnTo>
                      <a:pt x="11708" y="28682"/>
                    </a:lnTo>
                    <a:lnTo>
                      <a:pt x="12017" y="28624"/>
                    </a:lnTo>
                    <a:lnTo>
                      <a:pt x="12326" y="28567"/>
                    </a:lnTo>
                    <a:lnTo>
                      <a:pt x="12634" y="28451"/>
                    </a:lnTo>
                    <a:lnTo>
                      <a:pt x="12924" y="28335"/>
                    </a:lnTo>
                    <a:lnTo>
                      <a:pt x="13213" y="28162"/>
                    </a:lnTo>
                    <a:lnTo>
                      <a:pt x="13483" y="27988"/>
                    </a:lnTo>
                    <a:lnTo>
                      <a:pt x="13753" y="27795"/>
                    </a:lnTo>
                    <a:lnTo>
                      <a:pt x="14004" y="27564"/>
                    </a:lnTo>
                    <a:lnTo>
                      <a:pt x="14235" y="27332"/>
                    </a:lnTo>
                    <a:lnTo>
                      <a:pt x="14467" y="27081"/>
                    </a:lnTo>
                    <a:lnTo>
                      <a:pt x="14698" y="26811"/>
                    </a:lnTo>
                    <a:lnTo>
                      <a:pt x="14949" y="26561"/>
                    </a:lnTo>
                    <a:lnTo>
                      <a:pt x="15200" y="26310"/>
                    </a:lnTo>
                    <a:lnTo>
                      <a:pt x="15489" y="26098"/>
                    </a:lnTo>
                    <a:lnTo>
                      <a:pt x="15643" y="26001"/>
                    </a:lnTo>
                    <a:lnTo>
                      <a:pt x="15778" y="25905"/>
                    </a:lnTo>
                    <a:lnTo>
                      <a:pt x="15933" y="25847"/>
                    </a:lnTo>
                    <a:lnTo>
                      <a:pt x="16087" y="25789"/>
                    </a:lnTo>
                    <a:lnTo>
                      <a:pt x="16241" y="25750"/>
                    </a:lnTo>
                    <a:lnTo>
                      <a:pt x="16415" y="25731"/>
                    </a:lnTo>
                    <a:lnTo>
                      <a:pt x="16569" y="25750"/>
                    </a:lnTo>
                    <a:lnTo>
                      <a:pt x="16743" y="25770"/>
                    </a:lnTo>
                    <a:lnTo>
                      <a:pt x="16974" y="25828"/>
                    </a:lnTo>
                    <a:lnTo>
                      <a:pt x="17186" y="25924"/>
                    </a:lnTo>
                    <a:lnTo>
                      <a:pt x="17379" y="26040"/>
                    </a:lnTo>
                    <a:lnTo>
                      <a:pt x="17572" y="26175"/>
                    </a:lnTo>
                    <a:lnTo>
                      <a:pt x="18170" y="26599"/>
                    </a:lnTo>
                    <a:lnTo>
                      <a:pt x="18787" y="26985"/>
                    </a:lnTo>
                    <a:lnTo>
                      <a:pt x="19115" y="27178"/>
                    </a:lnTo>
                    <a:lnTo>
                      <a:pt x="19424" y="27332"/>
                    </a:lnTo>
                    <a:lnTo>
                      <a:pt x="19771" y="27467"/>
                    </a:lnTo>
                    <a:lnTo>
                      <a:pt x="20099" y="27583"/>
                    </a:lnTo>
                    <a:lnTo>
                      <a:pt x="20465" y="27660"/>
                    </a:lnTo>
                    <a:lnTo>
                      <a:pt x="20832" y="27699"/>
                    </a:lnTo>
                    <a:lnTo>
                      <a:pt x="21025" y="27699"/>
                    </a:lnTo>
                    <a:lnTo>
                      <a:pt x="21198" y="27679"/>
                    </a:lnTo>
                    <a:lnTo>
                      <a:pt x="21391" y="27660"/>
                    </a:lnTo>
                    <a:lnTo>
                      <a:pt x="21565" y="27621"/>
                    </a:lnTo>
                    <a:lnTo>
                      <a:pt x="21738" y="27583"/>
                    </a:lnTo>
                    <a:lnTo>
                      <a:pt x="21912" y="27525"/>
                    </a:lnTo>
                    <a:lnTo>
                      <a:pt x="22066" y="27448"/>
                    </a:lnTo>
                    <a:lnTo>
                      <a:pt x="22221" y="27351"/>
                    </a:lnTo>
                    <a:lnTo>
                      <a:pt x="22375" y="27255"/>
                    </a:lnTo>
                    <a:lnTo>
                      <a:pt x="22510" y="27159"/>
                    </a:lnTo>
                    <a:lnTo>
                      <a:pt x="22645" y="27023"/>
                    </a:lnTo>
                    <a:lnTo>
                      <a:pt x="22741" y="26888"/>
                    </a:lnTo>
                    <a:lnTo>
                      <a:pt x="22896" y="26657"/>
                    </a:lnTo>
                    <a:lnTo>
                      <a:pt x="23031" y="26426"/>
                    </a:lnTo>
                    <a:lnTo>
                      <a:pt x="23166" y="26175"/>
                    </a:lnTo>
                    <a:lnTo>
                      <a:pt x="23301" y="25943"/>
                    </a:lnTo>
                    <a:lnTo>
                      <a:pt x="23455" y="25731"/>
                    </a:lnTo>
                    <a:lnTo>
                      <a:pt x="23532" y="25654"/>
                    </a:lnTo>
                    <a:lnTo>
                      <a:pt x="23629" y="25577"/>
                    </a:lnTo>
                    <a:lnTo>
                      <a:pt x="23725" y="25519"/>
                    </a:lnTo>
                    <a:lnTo>
                      <a:pt x="23822" y="25461"/>
                    </a:lnTo>
                    <a:lnTo>
                      <a:pt x="23937" y="25423"/>
                    </a:lnTo>
                    <a:lnTo>
                      <a:pt x="24072" y="25423"/>
                    </a:lnTo>
                    <a:lnTo>
                      <a:pt x="24227" y="25442"/>
                    </a:lnTo>
                    <a:lnTo>
                      <a:pt x="24400" y="25480"/>
                    </a:lnTo>
                    <a:lnTo>
                      <a:pt x="24554" y="25538"/>
                    </a:lnTo>
                    <a:lnTo>
                      <a:pt x="24689" y="25615"/>
                    </a:lnTo>
                    <a:lnTo>
                      <a:pt x="25133" y="25885"/>
                    </a:lnTo>
                    <a:lnTo>
                      <a:pt x="25557" y="26156"/>
                    </a:lnTo>
                    <a:lnTo>
                      <a:pt x="26425" y="26696"/>
                    </a:lnTo>
                    <a:lnTo>
                      <a:pt x="26850" y="26966"/>
                    </a:lnTo>
                    <a:lnTo>
                      <a:pt x="27293" y="27197"/>
                    </a:lnTo>
                    <a:lnTo>
                      <a:pt x="27737" y="27429"/>
                    </a:lnTo>
                    <a:lnTo>
                      <a:pt x="28200" y="27602"/>
                    </a:lnTo>
                    <a:lnTo>
                      <a:pt x="28451" y="27679"/>
                    </a:lnTo>
                    <a:lnTo>
                      <a:pt x="28701" y="27737"/>
                    </a:lnTo>
                    <a:lnTo>
                      <a:pt x="28952" y="27776"/>
                    </a:lnTo>
                    <a:lnTo>
                      <a:pt x="29222" y="27795"/>
                    </a:lnTo>
                    <a:lnTo>
                      <a:pt x="29724" y="27795"/>
                    </a:lnTo>
                    <a:lnTo>
                      <a:pt x="29994" y="27756"/>
                    </a:lnTo>
                    <a:lnTo>
                      <a:pt x="30245" y="27718"/>
                    </a:lnTo>
                    <a:lnTo>
                      <a:pt x="30476" y="27660"/>
                    </a:lnTo>
                    <a:lnTo>
                      <a:pt x="30707" y="27564"/>
                    </a:lnTo>
                    <a:lnTo>
                      <a:pt x="30939" y="27467"/>
                    </a:lnTo>
                    <a:lnTo>
                      <a:pt x="31151" y="27351"/>
                    </a:lnTo>
                    <a:lnTo>
                      <a:pt x="31344" y="27197"/>
                    </a:lnTo>
                    <a:lnTo>
                      <a:pt x="31518" y="27043"/>
                    </a:lnTo>
                    <a:lnTo>
                      <a:pt x="31672" y="26850"/>
                    </a:lnTo>
                    <a:lnTo>
                      <a:pt x="31807" y="26638"/>
                    </a:lnTo>
                    <a:lnTo>
                      <a:pt x="31942" y="26387"/>
                    </a:lnTo>
                    <a:lnTo>
                      <a:pt x="32058" y="26117"/>
                    </a:lnTo>
                    <a:lnTo>
                      <a:pt x="32135" y="25847"/>
                    </a:lnTo>
                    <a:lnTo>
                      <a:pt x="32212" y="25558"/>
                    </a:lnTo>
                    <a:lnTo>
                      <a:pt x="32270" y="25249"/>
                    </a:lnTo>
                    <a:lnTo>
                      <a:pt x="32289" y="24940"/>
                    </a:lnTo>
                    <a:lnTo>
                      <a:pt x="32308" y="24612"/>
                    </a:lnTo>
                    <a:lnTo>
                      <a:pt x="32308" y="24285"/>
                    </a:lnTo>
                    <a:lnTo>
                      <a:pt x="32289" y="23957"/>
                    </a:lnTo>
                    <a:lnTo>
                      <a:pt x="32251" y="23609"/>
                    </a:lnTo>
                    <a:lnTo>
                      <a:pt x="32212" y="23262"/>
                    </a:lnTo>
                    <a:lnTo>
                      <a:pt x="32135" y="22915"/>
                    </a:lnTo>
                    <a:lnTo>
                      <a:pt x="31980" y="22201"/>
                    </a:lnTo>
                    <a:lnTo>
                      <a:pt x="31788" y="21488"/>
                    </a:lnTo>
                    <a:lnTo>
                      <a:pt x="31556" y="20774"/>
                    </a:lnTo>
                    <a:lnTo>
                      <a:pt x="31305" y="20080"/>
                    </a:lnTo>
                    <a:lnTo>
                      <a:pt x="31016" y="19405"/>
                    </a:lnTo>
                    <a:lnTo>
                      <a:pt x="30727" y="18749"/>
                    </a:lnTo>
                    <a:lnTo>
                      <a:pt x="30418" y="18132"/>
                    </a:lnTo>
                    <a:lnTo>
                      <a:pt x="30129" y="17572"/>
                    </a:lnTo>
                    <a:lnTo>
                      <a:pt x="29839" y="17051"/>
                    </a:lnTo>
                    <a:lnTo>
                      <a:pt x="29569" y="16588"/>
                    </a:lnTo>
                    <a:lnTo>
                      <a:pt x="29049" y="15720"/>
                    </a:lnTo>
                    <a:lnTo>
                      <a:pt x="28509" y="14795"/>
                    </a:lnTo>
                    <a:lnTo>
                      <a:pt x="27428" y="12827"/>
                    </a:lnTo>
                    <a:lnTo>
                      <a:pt x="26310" y="10763"/>
                    </a:lnTo>
                    <a:lnTo>
                      <a:pt x="25133" y="8680"/>
                    </a:lnTo>
                    <a:lnTo>
                      <a:pt x="24535" y="7639"/>
                    </a:lnTo>
                    <a:lnTo>
                      <a:pt x="23937" y="6616"/>
                    </a:lnTo>
                    <a:lnTo>
                      <a:pt x="23320" y="5633"/>
                    </a:lnTo>
                    <a:lnTo>
                      <a:pt x="22683" y="4687"/>
                    </a:lnTo>
                    <a:lnTo>
                      <a:pt x="22028" y="3781"/>
                    </a:lnTo>
                    <a:lnTo>
                      <a:pt x="21700" y="3337"/>
                    </a:lnTo>
                    <a:lnTo>
                      <a:pt x="21372" y="2932"/>
                    </a:lnTo>
                    <a:lnTo>
                      <a:pt x="21044" y="2527"/>
                    </a:lnTo>
                    <a:lnTo>
                      <a:pt x="20697" y="2141"/>
                    </a:lnTo>
                    <a:lnTo>
                      <a:pt x="20369" y="1775"/>
                    </a:lnTo>
                    <a:lnTo>
                      <a:pt x="20022" y="1428"/>
                    </a:lnTo>
                    <a:lnTo>
                      <a:pt x="19752" y="1158"/>
                    </a:lnTo>
                    <a:lnTo>
                      <a:pt x="19462" y="945"/>
                    </a:lnTo>
                    <a:lnTo>
                      <a:pt x="19192" y="733"/>
                    </a:lnTo>
                    <a:lnTo>
                      <a:pt x="18903" y="560"/>
                    </a:lnTo>
                    <a:lnTo>
                      <a:pt x="18633" y="405"/>
                    </a:lnTo>
                    <a:lnTo>
                      <a:pt x="18363" y="290"/>
                    </a:lnTo>
                    <a:lnTo>
                      <a:pt x="18093" y="174"/>
                    </a:lnTo>
                    <a:lnTo>
                      <a:pt x="17804" y="97"/>
                    </a:lnTo>
                    <a:lnTo>
                      <a:pt x="17533" y="58"/>
                    </a:lnTo>
                    <a:lnTo>
                      <a:pt x="17263" y="20"/>
                    </a:lnTo>
                    <a:lnTo>
                      <a:pt x="16993" y="0"/>
                    </a:lnTo>
                    <a:close/>
                  </a:path>
                </a:pathLst>
              </a:custGeom>
              <a:gradFill>
                <a:gsLst>
                  <a:gs pos="0">
                    <a:srgbClr val="8CC396"/>
                  </a:gs>
                  <a:gs pos="100000">
                    <a:srgbClr val="4D7F56"/>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4"/>
              <p:cNvSpPr/>
              <p:nvPr/>
            </p:nvSpPr>
            <p:spPr>
              <a:xfrm>
                <a:off x="-1333525" y="1090025"/>
                <a:ext cx="805800" cy="208825"/>
              </a:xfrm>
              <a:custGeom>
                <a:avLst/>
                <a:gdLst/>
                <a:ahLst/>
                <a:cxnLst/>
                <a:rect l="l" t="t" r="r" b="b"/>
                <a:pathLst>
                  <a:path w="32232" h="8353" extrusionOk="0">
                    <a:moveTo>
                      <a:pt x="22510" y="1"/>
                    </a:moveTo>
                    <a:lnTo>
                      <a:pt x="22356" y="20"/>
                    </a:lnTo>
                    <a:lnTo>
                      <a:pt x="22183" y="39"/>
                    </a:lnTo>
                    <a:lnTo>
                      <a:pt x="22009" y="78"/>
                    </a:lnTo>
                    <a:lnTo>
                      <a:pt x="21700" y="174"/>
                    </a:lnTo>
                    <a:lnTo>
                      <a:pt x="21392" y="309"/>
                    </a:lnTo>
                    <a:lnTo>
                      <a:pt x="21083" y="464"/>
                    </a:lnTo>
                    <a:lnTo>
                      <a:pt x="20813" y="657"/>
                    </a:lnTo>
                    <a:lnTo>
                      <a:pt x="20273" y="1004"/>
                    </a:lnTo>
                    <a:lnTo>
                      <a:pt x="19887" y="1274"/>
                    </a:lnTo>
                    <a:lnTo>
                      <a:pt x="19501" y="1524"/>
                    </a:lnTo>
                    <a:lnTo>
                      <a:pt x="19096" y="1756"/>
                    </a:lnTo>
                    <a:lnTo>
                      <a:pt x="18691" y="1968"/>
                    </a:lnTo>
                    <a:lnTo>
                      <a:pt x="18286" y="2142"/>
                    </a:lnTo>
                    <a:lnTo>
                      <a:pt x="18074" y="2200"/>
                    </a:lnTo>
                    <a:lnTo>
                      <a:pt x="17862" y="2257"/>
                    </a:lnTo>
                    <a:lnTo>
                      <a:pt x="17650" y="2296"/>
                    </a:lnTo>
                    <a:lnTo>
                      <a:pt x="17418" y="2335"/>
                    </a:lnTo>
                    <a:lnTo>
                      <a:pt x="16994" y="2335"/>
                    </a:lnTo>
                    <a:lnTo>
                      <a:pt x="16627" y="2296"/>
                    </a:lnTo>
                    <a:lnTo>
                      <a:pt x="16261" y="2219"/>
                    </a:lnTo>
                    <a:lnTo>
                      <a:pt x="15914" y="2103"/>
                    </a:lnTo>
                    <a:lnTo>
                      <a:pt x="15547" y="1987"/>
                    </a:lnTo>
                    <a:lnTo>
                      <a:pt x="15084" y="1852"/>
                    </a:lnTo>
                    <a:lnTo>
                      <a:pt x="14602" y="1717"/>
                    </a:lnTo>
                    <a:lnTo>
                      <a:pt x="14371" y="1679"/>
                    </a:lnTo>
                    <a:lnTo>
                      <a:pt x="14120" y="1640"/>
                    </a:lnTo>
                    <a:lnTo>
                      <a:pt x="13869" y="1640"/>
                    </a:lnTo>
                    <a:lnTo>
                      <a:pt x="13618" y="1660"/>
                    </a:lnTo>
                    <a:lnTo>
                      <a:pt x="13426" y="1698"/>
                    </a:lnTo>
                    <a:lnTo>
                      <a:pt x="13213" y="1737"/>
                    </a:lnTo>
                    <a:lnTo>
                      <a:pt x="13021" y="1795"/>
                    </a:lnTo>
                    <a:lnTo>
                      <a:pt x="12828" y="1872"/>
                    </a:lnTo>
                    <a:lnTo>
                      <a:pt x="12461" y="2026"/>
                    </a:lnTo>
                    <a:lnTo>
                      <a:pt x="12095" y="2219"/>
                    </a:lnTo>
                    <a:lnTo>
                      <a:pt x="11670" y="2412"/>
                    </a:lnTo>
                    <a:lnTo>
                      <a:pt x="11458" y="2508"/>
                    </a:lnTo>
                    <a:lnTo>
                      <a:pt x="11246" y="2605"/>
                    </a:lnTo>
                    <a:lnTo>
                      <a:pt x="10860" y="2720"/>
                    </a:lnTo>
                    <a:lnTo>
                      <a:pt x="10455" y="2798"/>
                    </a:lnTo>
                    <a:lnTo>
                      <a:pt x="10050" y="2836"/>
                    </a:lnTo>
                    <a:lnTo>
                      <a:pt x="9626" y="2855"/>
                    </a:lnTo>
                    <a:lnTo>
                      <a:pt x="9201" y="2855"/>
                    </a:lnTo>
                    <a:lnTo>
                      <a:pt x="8796" y="2836"/>
                    </a:lnTo>
                    <a:lnTo>
                      <a:pt x="7948" y="2759"/>
                    </a:lnTo>
                    <a:lnTo>
                      <a:pt x="7446" y="2701"/>
                    </a:lnTo>
                    <a:lnTo>
                      <a:pt x="6925" y="2663"/>
                    </a:lnTo>
                    <a:lnTo>
                      <a:pt x="6231" y="2643"/>
                    </a:lnTo>
                    <a:lnTo>
                      <a:pt x="5517" y="2663"/>
                    </a:lnTo>
                    <a:lnTo>
                      <a:pt x="4823" y="2720"/>
                    </a:lnTo>
                    <a:lnTo>
                      <a:pt x="4129" y="2817"/>
                    </a:lnTo>
                    <a:lnTo>
                      <a:pt x="3434" y="2933"/>
                    </a:lnTo>
                    <a:lnTo>
                      <a:pt x="2740" y="3106"/>
                    </a:lnTo>
                    <a:lnTo>
                      <a:pt x="2084" y="3318"/>
                    </a:lnTo>
                    <a:lnTo>
                      <a:pt x="1409" y="3550"/>
                    </a:lnTo>
                    <a:lnTo>
                      <a:pt x="1409" y="3569"/>
                    </a:lnTo>
                    <a:lnTo>
                      <a:pt x="1158" y="3666"/>
                    </a:lnTo>
                    <a:lnTo>
                      <a:pt x="927" y="3762"/>
                    </a:lnTo>
                    <a:lnTo>
                      <a:pt x="695" y="3897"/>
                    </a:lnTo>
                    <a:lnTo>
                      <a:pt x="483" y="4051"/>
                    </a:lnTo>
                    <a:lnTo>
                      <a:pt x="387" y="4128"/>
                    </a:lnTo>
                    <a:lnTo>
                      <a:pt x="310" y="4225"/>
                    </a:lnTo>
                    <a:lnTo>
                      <a:pt x="232" y="4321"/>
                    </a:lnTo>
                    <a:lnTo>
                      <a:pt x="155" y="4437"/>
                    </a:lnTo>
                    <a:lnTo>
                      <a:pt x="97" y="4572"/>
                    </a:lnTo>
                    <a:lnTo>
                      <a:pt x="59" y="4707"/>
                    </a:lnTo>
                    <a:lnTo>
                      <a:pt x="20" y="4842"/>
                    </a:lnTo>
                    <a:lnTo>
                      <a:pt x="1" y="5016"/>
                    </a:lnTo>
                    <a:lnTo>
                      <a:pt x="1" y="5324"/>
                    </a:lnTo>
                    <a:lnTo>
                      <a:pt x="20" y="5614"/>
                    </a:lnTo>
                    <a:lnTo>
                      <a:pt x="97" y="5884"/>
                    </a:lnTo>
                    <a:lnTo>
                      <a:pt x="213" y="6115"/>
                    </a:lnTo>
                    <a:lnTo>
                      <a:pt x="348" y="6366"/>
                    </a:lnTo>
                    <a:lnTo>
                      <a:pt x="522" y="6578"/>
                    </a:lnTo>
                    <a:lnTo>
                      <a:pt x="715" y="6810"/>
                    </a:lnTo>
                    <a:lnTo>
                      <a:pt x="946" y="7022"/>
                    </a:lnTo>
                    <a:lnTo>
                      <a:pt x="1139" y="7176"/>
                    </a:lnTo>
                    <a:lnTo>
                      <a:pt x="1351" y="7330"/>
                    </a:lnTo>
                    <a:lnTo>
                      <a:pt x="1563" y="7446"/>
                    </a:lnTo>
                    <a:lnTo>
                      <a:pt x="1775" y="7523"/>
                    </a:lnTo>
                    <a:lnTo>
                      <a:pt x="1988" y="7600"/>
                    </a:lnTo>
                    <a:lnTo>
                      <a:pt x="2219" y="7639"/>
                    </a:lnTo>
                    <a:lnTo>
                      <a:pt x="2431" y="7639"/>
                    </a:lnTo>
                    <a:lnTo>
                      <a:pt x="2663" y="7620"/>
                    </a:lnTo>
                    <a:lnTo>
                      <a:pt x="2952" y="7562"/>
                    </a:lnTo>
                    <a:lnTo>
                      <a:pt x="3222" y="7465"/>
                    </a:lnTo>
                    <a:lnTo>
                      <a:pt x="3492" y="7330"/>
                    </a:lnTo>
                    <a:lnTo>
                      <a:pt x="3743" y="7176"/>
                    </a:lnTo>
                    <a:lnTo>
                      <a:pt x="3974" y="7002"/>
                    </a:lnTo>
                    <a:lnTo>
                      <a:pt x="4206" y="6810"/>
                    </a:lnTo>
                    <a:lnTo>
                      <a:pt x="4649" y="6385"/>
                    </a:lnTo>
                    <a:lnTo>
                      <a:pt x="5112" y="5961"/>
                    </a:lnTo>
                    <a:lnTo>
                      <a:pt x="5344" y="5787"/>
                    </a:lnTo>
                    <a:lnTo>
                      <a:pt x="5575" y="5614"/>
                    </a:lnTo>
                    <a:lnTo>
                      <a:pt x="5807" y="5459"/>
                    </a:lnTo>
                    <a:lnTo>
                      <a:pt x="6057" y="5344"/>
                    </a:lnTo>
                    <a:lnTo>
                      <a:pt x="6327" y="5266"/>
                    </a:lnTo>
                    <a:lnTo>
                      <a:pt x="6463" y="5247"/>
                    </a:lnTo>
                    <a:lnTo>
                      <a:pt x="6598" y="5228"/>
                    </a:lnTo>
                    <a:lnTo>
                      <a:pt x="6771" y="5247"/>
                    </a:lnTo>
                    <a:lnTo>
                      <a:pt x="6945" y="5247"/>
                    </a:lnTo>
                    <a:lnTo>
                      <a:pt x="7099" y="5286"/>
                    </a:lnTo>
                    <a:lnTo>
                      <a:pt x="7273" y="5344"/>
                    </a:lnTo>
                    <a:lnTo>
                      <a:pt x="7408" y="5401"/>
                    </a:lnTo>
                    <a:lnTo>
                      <a:pt x="7562" y="5479"/>
                    </a:lnTo>
                    <a:lnTo>
                      <a:pt x="7697" y="5575"/>
                    </a:lnTo>
                    <a:lnTo>
                      <a:pt x="7832" y="5672"/>
                    </a:lnTo>
                    <a:lnTo>
                      <a:pt x="8102" y="5884"/>
                    </a:lnTo>
                    <a:lnTo>
                      <a:pt x="8353" y="6134"/>
                    </a:lnTo>
                    <a:lnTo>
                      <a:pt x="8584" y="6424"/>
                    </a:lnTo>
                    <a:lnTo>
                      <a:pt x="8835" y="6694"/>
                    </a:lnTo>
                    <a:lnTo>
                      <a:pt x="9086" y="7002"/>
                    </a:lnTo>
                    <a:lnTo>
                      <a:pt x="9336" y="7272"/>
                    </a:lnTo>
                    <a:lnTo>
                      <a:pt x="9607" y="7542"/>
                    </a:lnTo>
                    <a:lnTo>
                      <a:pt x="9877" y="7774"/>
                    </a:lnTo>
                    <a:lnTo>
                      <a:pt x="10089" y="7909"/>
                    </a:lnTo>
                    <a:lnTo>
                      <a:pt x="10301" y="8025"/>
                    </a:lnTo>
                    <a:lnTo>
                      <a:pt x="10513" y="8121"/>
                    </a:lnTo>
                    <a:lnTo>
                      <a:pt x="10725" y="8218"/>
                    </a:lnTo>
                    <a:lnTo>
                      <a:pt x="10937" y="8275"/>
                    </a:lnTo>
                    <a:lnTo>
                      <a:pt x="11150" y="8314"/>
                    </a:lnTo>
                    <a:lnTo>
                      <a:pt x="11362" y="8333"/>
                    </a:lnTo>
                    <a:lnTo>
                      <a:pt x="11593" y="8353"/>
                    </a:lnTo>
                    <a:lnTo>
                      <a:pt x="11805" y="8333"/>
                    </a:lnTo>
                    <a:lnTo>
                      <a:pt x="12018" y="8314"/>
                    </a:lnTo>
                    <a:lnTo>
                      <a:pt x="12230" y="8275"/>
                    </a:lnTo>
                    <a:lnTo>
                      <a:pt x="12442" y="8218"/>
                    </a:lnTo>
                    <a:lnTo>
                      <a:pt x="12654" y="8160"/>
                    </a:lnTo>
                    <a:lnTo>
                      <a:pt x="12866" y="8063"/>
                    </a:lnTo>
                    <a:lnTo>
                      <a:pt x="13059" y="7986"/>
                    </a:lnTo>
                    <a:lnTo>
                      <a:pt x="13271" y="7870"/>
                    </a:lnTo>
                    <a:lnTo>
                      <a:pt x="13657" y="7639"/>
                    </a:lnTo>
                    <a:lnTo>
                      <a:pt x="14024" y="7350"/>
                    </a:lnTo>
                    <a:lnTo>
                      <a:pt x="14351" y="7041"/>
                    </a:lnTo>
                    <a:lnTo>
                      <a:pt x="14679" y="6694"/>
                    </a:lnTo>
                    <a:lnTo>
                      <a:pt x="14911" y="6424"/>
                    </a:lnTo>
                    <a:lnTo>
                      <a:pt x="15142" y="6173"/>
                    </a:lnTo>
                    <a:lnTo>
                      <a:pt x="15393" y="5922"/>
                    </a:lnTo>
                    <a:lnTo>
                      <a:pt x="15663" y="5729"/>
                    </a:lnTo>
                    <a:lnTo>
                      <a:pt x="15798" y="5633"/>
                    </a:lnTo>
                    <a:lnTo>
                      <a:pt x="15933" y="5556"/>
                    </a:lnTo>
                    <a:lnTo>
                      <a:pt x="16087" y="5498"/>
                    </a:lnTo>
                    <a:lnTo>
                      <a:pt x="16222" y="5440"/>
                    </a:lnTo>
                    <a:lnTo>
                      <a:pt x="16357" y="5421"/>
                    </a:lnTo>
                    <a:lnTo>
                      <a:pt x="16512" y="5401"/>
                    </a:lnTo>
                    <a:lnTo>
                      <a:pt x="16666" y="5401"/>
                    </a:lnTo>
                    <a:lnTo>
                      <a:pt x="16820" y="5421"/>
                    </a:lnTo>
                    <a:lnTo>
                      <a:pt x="17013" y="5479"/>
                    </a:lnTo>
                    <a:lnTo>
                      <a:pt x="17206" y="5575"/>
                    </a:lnTo>
                    <a:lnTo>
                      <a:pt x="17399" y="5691"/>
                    </a:lnTo>
                    <a:lnTo>
                      <a:pt x="17592" y="5807"/>
                    </a:lnTo>
                    <a:lnTo>
                      <a:pt x="17920" y="6038"/>
                    </a:lnTo>
                    <a:lnTo>
                      <a:pt x="18441" y="6385"/>
                    </a:lnTo>
                    <a:lnTo>
                      <a:pt x="18981" y="6732"/>
                    </a:lnTo>
                    <a:lnTo>
                      <a:pt x="19270" y="6887"/>
                    </a:lnTo>
                    <a:lnTo>
                      <a:pt x="19559" y="7022"/>
                    </a:lnTo>
                    <a:lnTo>
                      <a:pt x="19868" y="7137"/>
                    </a:lnTo>
                    <a:lnTo>
                      <a:pt x="20157" y="7234"/>
                    </a:lnTo>
                    <a:lnTo>
                      <a:pt x="20524" y="7311"/>
                    </a:lnTo>
                    <a:lnTo>
                      <a:pt x="20910" y="7350"/>
                    </a:lnTo>
                    <a:lnTo>
                      <a:pt x="21295" y="7350"/>
                    </a:lnTo>
                    <a:lnTo>
                      <a:pt x="21488" y="7330"/>
                    </a:lnTo>
                    <a:lnTo>
                      <a:pt x="21681" y="7292"/>
                    </a:lnTo>
                    <a:lnTo>
                      <a:pt x="21855" y="7234"/>
                    </a:lnTo>
                    <a:lnTo>
                      <a:pt x="22048" y="7176"/>
                    </a:lnTo>
                    <a:lnTo>
                      <a:pt x="22221" y="7099"/>
                    </a:lnTo>
                    <a:lnTo>
                      <a:pt x="22395" y="7002"/>
                    </a:lnTo>
                    <a:lnTo>
                      <a:pt x="22549" y="6906"/>
                    </a:lnTo>
                    <a:lnTo>
                      <a:pt x="22703" y="6771"/>
                    </a:lnTo>
                    <a:lnTo>
                      <a:pt x="22838" y="6636"/>
                    </a:lnTo>
                    <a:lnTo>
                      <a:pt x="22954" y="6482"/>
                    </a:lnTo>
                    <a:lnTo>
                      <a:pt x="23128" y="6231"/>
                    </a:lnTo>
                    <a:lnTo>
                      <a:pt x="23282" y="5961"/>
                    </a:lnTo>
                    <a:lnTo>
                      <a:pt x="23456" y="5633"/>
                    </a:lnTo>
                    <a:lnTo>
                      <a:pt x="23552" y="5479"/>
                    </a:lnTo>
                    <a:lnTo>
                      <a:pt x="23668" y="5344"/>
                    </a:lnTo>
                    <a:lnTo>
                      <a:pt x="23764" y="5247"/>
                    </a:lnTo>
                    <a:lnTo>
                      <a:pt x="23880" y="5151"/>
                    </a:lnTo>
                    <a:lnTo>
                      <a:pt x="24015" y="5093"/>
                    </a:lnTo>
                    <a:lnTo>
                      <a:pt x="24169" y="5074"/>
                    </a:lnTo>
                    <a:lnTo>
                      <a:pt x="24304" y="5093"/>
                    </a:lnTo>
                    <a:lnTo>
                      <a:pt x="24439" y="5131"/>
                    </a:lnTo>
                    <a:lnTo>
                      <a:pt x="24594" y="5189"/>
                    </a:lnTo>
                    <a:lnTo>
                      <a:pt x="24729" y="5266"/>
                    </a:lnTo>
                    <a:lnTo>
                      <a:pt x="25327" y="5614"/>
                    </a:lnTo>
                    <a:lnTo>
                      <a:pt x="25924" y="5999"/>
                    </a:lnTo>
                    <a:lnTo>
                      <a:pt x="26465" y="6347"/>
                    </a:lnTo>
                    <a:lnTo>
                      <a:pt x="27043" y="6694"/>
                    </a:lnTo>
                    <a:lnTo>
                      <a:pt x="27333" y="6848"/>
                    </a:lnTo>
                    <a:lnTo>
                      <a:pt x="27641" y="7002"/>
                    </a:lnTo>
                    <a:lnTo>
                      <a:pt x="27950" y="7137"/>
                    </a:lnTo>
                    <a:lnTo>
                      <a:pt x="28258" y="7253"/>
                    </a:lnTo>
                    <a:lnTo>
                      <a:pt x="28606" y="7350"/>
                    </a:lnTo>
                    <a:lnTo>
                      <a:pt x="28953" y="7427"/>
                    </a:lnTo>
                    <a:lnTo>
                      <a:pt x="29300" y="7465"/>
                    </a:lnTo>
                    <a:lnTo>
                      <a:pt x="29628" y="7465"/>
                    </a:lnTo>
                    <a:lnTo>
                      <a:pt x="29975" y="7446"/>
                    </a:lnTo>
                    <a:lnTo>
                      <a:pt x="30303" y="7388"/>
                    </a:lnTo>
                    <a:lnTo>
                      <a:pt x="30612" y="7311"/>
                    </a:lnTo>
                    <a:lnTo>
                      <a:pt x="30920" y="7195"/>
                    </a:lnTo>
                    <a:lnTo>
                      <a:pt x="31113" y="7099"/>
                    </a:lnTo>
                    <a:lnTo>
                      <a:pt x="31306" y="6983"/>
                    </a:lnTo>
                    <a:lnTo>
                      <a:pt x="31518" y="6867"/>
                    </a:lnTo>
                    <a:lnTo>
                      <a:pt x="31692" y="6713"/>
                    </a:lnTo>
                    <a:lnTo>
                      <a:pt x="31865" y="6559"/>
                    </a:lnTo>
                    <a:lnTo>
                      <a:pt x="32000" y="6385"/>
                    </a:lnTo>
                    <a:lnTo>
                      <a:pt x="32116" y="6212"/>
                    </a:lnTo>
                    <a:lnTo>
                      <a:pt x="32193" y="5999"/>
                    </a:lnTo>
                    <a:lnTo>
                      <a:pt x="32213" y="5903"/>
                    </a:lnTo>
                    <a:lnTo>
                      <a:pt x="32232" y="5787"/>
                    </a:lnTo>
                    <a:lnTo>
                      <a:pt x="32232" y="5691"/>
                    </a:lnTo>
                    <a:lnTo>
                      <a:pt x="32213" y="5575"/>
                    </a:lnTo>
                    <a:lnTo>
                      <a:pt x="32174" y="5479"/>
                    </a:lnTo>
                    <a:lnTo>
                      <a:pt x="32135" y="5382"/>
                    </a:lnTo>
                    <a:lnTo>
                      <a:pt x="32020" y="5170"/>
                    </a:lnTo>
                    <a:lnTo>
                      <a:pt x="31885" y="5016"/>
                    </a:lnTo>
                    <a:lnTo>
                      <a:pt x="31750" y="4881"/>
                    </a:lnTo>
                    <a:lnTo>
                      <a:pt x="31576" y="4784"/>
                    </a:lnTo>
                    <a:lnTo>
                      <a:pt x="31402" y="4688"/>
                    </a:lnTo>
                    <a:lnTo>
                      <a:pt x="31229" y="4611"/>
                    </a:lnTo>
                    <a:lnTo>
                      <a:pt x="31055" y="4572"/>
                    </a:lnTo>
                    <a:lnTo>
                      <a:pt x="30727" y="4495"/>
                    </a:lnTo>
                    <a:lnTo>
                      <a:pt x="30399" y="4456"/>
                    </a:lnTo>
                    <a:lnTo>
                      <a:pt x="30052" y="4456"/>
                    </a:lnTo>
                    <a:lnTo>
                      <a:pt x="29705" y="4437"/>
                    </a:lnTo>
                    <a:lnTo>
                      <a:pt x="29377" y="4398"/>
                    </a:lnTo>
                    <a:lnTo>
                      <a:pt x="29146" y="4360"/>
                    </a:lnTo>
                    <a:lnTo>
                      <a:pt x="28953" y="4302"/>
                    </a:lnTo>
                    <a:lnTo>
                      <a:pt x="28741" y="4225"/>
                    </a:lnTo>
                    <a:lnTo>
                      <a:pt x="28548" y="4148"/>
                    </a:lnTo>
                    <a:lnTo>
                      <a:pt x="28162" y="3974"/>
                    </a:lnTo>
                    <a:lnTo>
                      <a:pt x="27795" y="3743"/>
                    </a:lnTo>
                    <a:lnTo>
                      <a:pt x="27448" y="3511"/>
                    </a:lnTo>
                    <a:lnTo>
                      <a:pt x="27140" y="3241"/>
                    </a:lnTo>
                    <a:lnTo>
                      <a:pt x="26831" y="2990"/>
                    </a:lnTo>
                    <a:lnTo>
                      <a:pt x="26561" y="2720"/>
                    </a:lnTo>
                    <a:lnTo>
                      <a:pt x="26040" y="2200"/>
                    </a:lnTo>
                    <a:lnTo>
                      <a:pt x="25558" y="1717"/>
                    </a:lnTo>
                    <a:lnTo>
                      <a:pt x="25076" y="1254"/>
                    </a:lnTo>
                    <a:lnTo>
                      <a:pt x="24806" y="1042"/>
                    </a:lnTo>
                    <a:lnTo>
                      <a:pt x="24536" y="830"/>
                    </a:lnTo>
                    <a:lnTo>
                      <a:pt x="24266" y="637"/>
                    </a:lnTo>
                    <a:lnTo>
                      <a:pt x="23976" y="444"/>
                    </a:lnTo>
                    <a:lnTo>
                      <a:pt x="23648" y="271"/>
                    </a:lnTo>
                    <a:lnTo>
                      <a:pt x="23321" y="136"/>
                    </a:lnTo>
                    <a:lnTo>
                      <a:pt x="22993" y="59"/>
                    </a:lnTo>
                    <a:lnTo>
                      <a:pt x="22684" y="20"/>
                    </a:lnTo>
                    <a:lnTo>
                      <a:pt x="22510" y="1"/>
                    </a:lnTo>
                    <a:close/>
                  </a:path>
                </a:pathLst>
              </a:custGeom>
              <a:gradFill>
                <a:gsLst>
                  <a:gs pos="0">
                    <a:schemeClr val="lt1"/>
                  </a:gs>
                  <a:gs pos="100000">
                    <a:srgbClr val="B6C9DB"/>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4"/>
              <p:cNvSpPr/>
              <p:nvPr/>
            </p:nvSpPr>
            <p:spPr>
              <a:xfrm>
                <a:off x="-1222125" y="353200"/>
                <a:ext cx="593150" cy="571950"/>
              </a:xfrm>
              <a:custGeom>
                <a:avLst/>
                <a:gdLst/>
                <a:ahLst/>
                <a:cxnLst/>
                <a:rect l="l" t="t" r="r" b="b"/>
                <a:pathLst>
                  <a:path w="23726" h="22878" extrusionOk="0">
                    <a:moveTo>
                      <a:pt x="12152" y="1"/>
                    </a:moveTo>
                    <a:lnTo>
                      <a:pt x="11940" y="39"/>
                    </a:lnTo>
                    <a:lnTo>
                      <a:pt x="11747" y="59"/>
                    </a:lnTo>
                    <a:lnTo>
                      <a:pt x="11535" y="117"/>
                    </a:lnTo>
                    <a:lnTo>
                      <a:pt x="11342" y="175"/>
                    </a:lnTo>
                    <a:lnTo>
                      <a:pt x="10937" y="329"/>
                    </a:lnTo>
                    <a:lnTo>
                      <a:pt x="10532" y="541"/>
                    </a:lnTo>
                    <a:lnTo>
                      <a:pt x="10127" y="792"/>
                    </a:lnTo>
                    <a:lnTo>
                      <a:pt x="9741" y="1081"/>
                    </a:lnTo>
                    <a:lnTo>
                      <a:pt x="9355" y="1390"/>
                    </a:lnTo>
                    <a:lnTo>
                      <a:pt x="8970" y="1718"/>
                    </a:lnTo>
                    <a:lnTo>
                      <a:pt x="8584" y="2084"/>
                    </a:lnTo>
                    <a:lnTo>
                      <a:pt x="8198" y="2451"/>
                    </a:lnTo>
                    <a:lnTo>
                      <a:pt x="7870" y="2817"/>
                    </a:lnTo>
                    <a:lnTo>
                      <a:pt x="7523" y="3184"/>
                    </a:lnTo>
                    <a:lnTo>
                      <a:pt x="6867" y="3955"/>
                    </a:lnTo>
                    <a:lnTo>
                      <a:pt x="6231" y="4746"/>
                    </a:lnTo>
                    <a:lnTo>
                      <a:pt x="5633" y="5595"/>
                    </a:lnTo>
                    <a:lnTo>
                      <a:pt x="5035" y="6463"/>
                    </a:lnTo>
                    <a:lnTo>
                      <a:pt x="4475" y="7350"/>
                    </a:lnTo>
                    <a:lnTo>
                      <a:pt x="3935" y="8276"/>
                    </a:lnTo>
                    <a:lnTo>
                      <a:pt x="3434" y="9221"/>
                    </a:lnTo>
                    <a:lnTo>
                      <a:pt x="2952" y="10166"/>
                    </a:lnTo>
                    <a:lnTo>
                      <a:pt x="2489" y="11130"/>
                    </a:lnTo>
                    <a:lnTo>
                      <a:pt x="2045" y="12095"/>
                    </a:lnTo>
                    <a:lnTo>
                      <a:pt x="1640" y="13078"/>
                    </a:lnTo>
                    <a:lnTo>
                      <a:pt x="1274" y="14043"/>
                    </a:lnTo>
                    <a:lnTo>
                      <a:pt x="926" y="15007"/>
                    </a:lnTo>
                    <a:lnTo>
                      <a:pt x="598" y="15972"/>
                    </a:lnTo>
                    <a:lnTo>
                      <a:pt x="309" y="16917"/>
                    </a:lnTo>
                    <a:lnTo>
                      <a:pt x="155" y="17476"/>
                    </a:lnTo>
                    <a:lnTo>
                      <a:pt x="97" y="17766"/>
                    </a:lnTo>
                    <a:lnTo>
                      <a:pt x="58" y="18055"/>
                    </a:lnTo>
                    <a:lnTo>
                      <a:pt x="20" y="18344"/>
                    </a:lnTo>
                    <a:lnTo>
                      <a:pt x="1" y="18634"/>
                    </a:lnTo>
                    <a:lnTo>
                      <a:pt x="1" y="18923"/>
                    </a:lnTo>
                    <a:lnTo>
                      <a:pt x="1" y="19193"/>
                    </a:lnTo>
                    <a:lnTo>
                      <a:pt x="39" y="19482"/>
                    </a:lnTo>
                    <a:lnTo>
                      <a:pt x="97" y="19733"/>
                    </a:lnTo>
                    <a:lnTo>
                      <a:pt x="174" y="20003"/>
                    </a:lnTo>
                    <a:lnTo>
                      <a:pt x="271" y="20235"/>
                    </a:lnTo>
                    <a:lnTo>
                      <a:pt x="406" y="20447"/>
                    </a:lnTo>
                    <a:lnTo>
                      <a:pt x="560" y="20659"/>
                    </a:lnTo>
                    <a:lnTo>
                      <a:pt x="753" y="20832"/>
                    </a:lnTo>
                    <a:lnTo>
                      <a:pt x="965" y="21006"/>
                    </a:lnTo>
                    <a:lnTo>
                      <a:pt x="1158" y="21103"/>
                    </a:lnTo>
                    <a:lnTo>
                      <a:pt x="1370" y="21180"/>
                    </a:lnTo>
                    <a:lnTo>
                      <a:pt x="1582" y="21238"/>
                    </a:lnTo>
                    <a:lnTo>
                      <a:pt x="1775" y="21276"/>
                    </a:lnTo>
                    <a:lnTo>
                      <a:pt x="2219" y="21276"/>
                    </a:lnTo>
                    <a:lnTo>
                      <a:pt x="2431" y="21238"/>
                    </a:lnTo>
                    <a:lnTo>
                      <a:pt x="2643" y="21199"/>
                    </a:lnTo>
                    <a:lnTo>
                      <a:pt x="2874" y="21141"/>
                    </a:lnTo>
                    <a:lnTo>
                      <a:pt x="3087" y="21064"/>
                    </a:lnTo>
                    <a:lnTo>
                      <a:pt x="3299" y="20967"/>
                    </a:lnTo>
                    <a:lnTo>
                      <a:pt x="3511" y="20871"/>
                    </a:lnTo>
                    <a:lnTo>
                      <a:pt x="3704" y="20755"/>
                    </a:lnTo>
                    <a:lnTo>
                      <a:pt x="3897" y="20640"/>
                    </a:lnTo>
                    <a:lnTo>
                      <a:pt x="4263" y="20370"/>
                    </a:lnTo>
                    <a:lnTo>
                      <a:pt x="4610" y="20080"/>
                    </a:lnTo>
                    <a:lnTo>
                      <a:pt x="4938" y="19772"/>
                    </a:lnTo>
                    <a:lnTo>
                      <a:pt x="5613" y="19174"/>
                    </a:lnTo>
                    <a:lnTo>
                      <a:pt x="5961" y="18884"/>
                    </a:lnTo>
                    <a:lnTo>
                      <a:pt x="6308" y="18614"/>
                    </a:lnTo>
                    <a:lnTo>
                      <a:pt x="6694" y="18383"/>
                    </a:lnTo>
                    <a:lnTo>
                      <a:pt x="6886" y="18286"/>
                    </a:lnTo>
                    <a:lnTo>
                      <a:pt x="7099" y="18190"/>
                    </a:lnTo>
                    <a:lnTo>
                      <a:pt x="7176" y="18614"/>
                    </a:lnTo>
                    <a:lnTo>
                      <a:pt x="7272" y="19058"/>
                    </a:lnTo>
                    <a:lnTo>
                      <a:pt x="7388" y="19482"/>
                    </a:lnTo>
                    <a:lnTo>
                      <a:pt x="7523" y="19907"/>
                    </a:lnTo>
                    <a:lnTo>
                      <a:pt x="7677" y="20312"/>
                    </a:lnTo>
                    <a:lnTo>
                      <a:pt x="7851" y="20717"/>
                    </a:lnTo>
                    <a:lnTo>
                      <a:pt x="8063" y="21083"/>
                    </a:lnTo>
                    <a:lnTo>
                      <a:pt x="8295" y="21450"/>
                    </a:lnTo>
                    <a:lnTo>
                      <a:pt x="8430" y="21623"/>
                    </a:lnTo>
                    <a:lnTo>
                      <a:pt x="8584" y="21797"/>
                    </a:lnTo>
                    <a:lnTo>
                      <a:pt x="8738" y="21951"/>
                    </a:lnTo>
                    <a:lnTo>
                      <a:pt x="8912" y="22106"/>
                    </a:lnTo>
                    <a:lnTo>
                      <a:pt x="9085" y="22241"/>
                    </a:lnTo>
                    <a:lnTo>
                      <a:pt x="9259" y="22376"/>
                    </a:lnTo>
                    <a:lnTo>
                      <a:pt x="9452" y="22491"/>
                    </a:lnTo>
                    <a:lnTo>
                      <a:pt x="9645" y="22588"/>
                    </a:lnTo>
                    <a:lnTo>
                      <a:pt x="9838" y="22665"/>
                    </a:lnTo>
                    <a:lnTo>
                      <a:pt x="10050" y="22742"/>
                    </a:lnTo>
                    <a:lnTo>
                      <a:pt x="10243" y="22800"/>
                    </a:lnTo>
                    <a:lnTo>
                      <a:pt x="10455" y="22858"/>
                    </a:lnTo>
                    <a:lnTo>
                      <a:pt x="10667" y="22877"/>
                    </a:lnTo>
                    <a:lnTo>
                      <a:pt x="11111" y="22877"/>
                    </a:lnTo>
                    <a:lnTo>
                      <a:pt x="11323" y="22838"/>
                    </a:lnTo>
                    <a:lnTo>
                      <a:pt x="11612" y="22761"/>
                    </a:lnTo>
                    <a:lnTo>
                      <a:pt x="11901" y="22665"/>
                    </a:lnTo>
                    <a:lnTo>
                      <a:pt x="12171" y="22530"/>
                    </a:lnTo>
                    <a:lnTo>
                      <a:pt x="12403" y="22356"/>
                    </a:lnTo>
                    <a:lnTo>
                      <a:pt x="12654" y="22163"/>
                    </a:lnTo>
                    <a:lnTo>
                      <a:pt x="12866" y="21970"/>
                    </a:lnTo>
                    <a:lnTo>
                      <a:pt x="13078" y="21739"/>
                    </a:lnTo>
                    <a:lnTo>
                      <a:pt x="13290" y="21508"/>
                    </a:lnTo>
                    <a:lnTo>
                      <a:pt x="13676" y="20987"/>
                    </a:lnTo>
                    <a:lnTo>
                      <a:pt x="14062" y="20466"/>
                    </a:lnTo>
                    <a:lnTo>
                      <a:pt x="14428" y="19926"/>
                    </a:lnTo>
                    <a:lnTo>
                      <a:pt x="14814" y="19424"/>
                    </a:lnTo>
                    <a:lnTo>
                      <a:pt x="14949" y="19251"/>
                    </a:lnTo>
                    <a:lnTo>
                      <a:pt x="15103" y="19097"/>
                    </a:lnTo>
                    <a:lnTo>
                      <a:pt x="15277" y="18961"/>
                    </a:lnTo>
                    <a:lnTo>
                      <a:pt x="15470" y="18846"/>
                    </a:lnTo>
                    <a:lnTo>
                      <a:pt x="15663" y="18749"/>
                    </a:lnTo>
                    <a:lnTo>
                      <a:pt x="15856" y="18711"/>
                    </a:lnTo>
                    <a:lnTo>
                      <a:pt x="15952" y="18691"/>
                    </a:lnTo>
                    <a:lnTo>
                      <a:pt x="16048" y="18691"/>
                    </a:lnTo>
                    <a:lnTo>
                      <a:pt x="16145" y="18711"/>
                    </a:lnTo>
                    <a:lnTo>
                      <a:pt x="16261" y="18749"/>
                    </a:lnTo>
                    <a:lnTo>
                      <a:pt x="16376" y="18807"/>
                    </a:lnTo>
                    <a:lnTo>
                      <a:pt x="16492" y="18884"/>
                    </a:lnTo>
                    <a:lnTo>
                      <a:pt x="16589" y="18981"/>
                    </a:lnTo>
                    <a:lnTo>
                      <a:pt x="16685" y="19097"/>
                    </a:lnTo>
                    <a:lnTo>
                      <a:pt x="16839" y="19328"/>
                    </a:lnTo>
                    <a:lnTo>
                      <a:pt x="17013" y="19579"/>
                    </a:lnTo>
                    <a:lnTo>
                      <a:pt x="17148" y="19772"/>
                    </a:lnTo>
                    <a:lnTo>
                      <a:pt x="17302" y="19964"/>
                    </a:lnTo>
                    <a:lnTo>
                      <a:pt x="17476" y="20138"/>
                    </a:lnTo>
                    <a:lnTo>
                      <a:pt x="17649" y="20312"/>
                    </a:lnTo>
                    <a:lnTo>
                      <a:pt x="17842" y="20466"/>
                    </a:lnTo>
                    <a:lnTo>
                      <a:pt x="18035" y="20601"/>
                    </a:lnTo>
                    <a:lnTo>
                      <a:pt x="18247" y="20736"/>
                    </a:lnTo>
                    <a:lnTo>
                      <a:pt x="18460" y="20852"/>
                    </a:lnTo>
                    <a:lnTo>
                      <a:pt x="18672" y="20948"/>
                    </a:lnTo>
                    <a:lnTo>
                      <a:pt x="18903" y="21025"/>
                    </a:lnTo>
                    <a:lnTo>
                      <a:pt x="19135" y="21103"/>
                    </a:lnTo>
                    <a:lnTo>
                      <a:pt x="19385" y="21160"/>
                    </a:lnTo>
                    <a:lnTo>
                      <a:pt x="19617" y="21199"/>
                    </a:lnTo>
                    <a:lnTo>
                      <a:pt x="19868" y="21218"/>
                    </a:lnTo>
                    <a:lnTo>
                      <a:pt x="20350" y="21218"/>
                    </a:lnTo>
                    <a:lnTo>
                      <a:pt x="20601" y="21180"/>
                    </a:lnTo>
                    <a:lnTo>
                      <a:pt x="20832" y="21141"/>
                    </a:lnTo>
                    <a:lnTo>
                      <a:pt x="21063" y="21083"/>
                    </a:lnTo>
                    <a:lnTo>
                      <a:pt x="21295" y="21006"/>
                    </a:lnTo>
                    <a:lnTo>
                      <a:pt x="21526" y="20910"/>
                    </a:lnTo>
                    <a:lnTo>
                      <a:pt x="21739" y="20794"/>
                    </a:lnTo>
                    <a:lnTo>
                      <a:pt x="21951" y="20678"/>
                    </a:lnTo>
                    <a:lnTo>
                      <a:pt x="22163" y="20543"/>
                    </a:lnTo>
                    <a:lnTo>
                      <a:pt x="22356" y="20389"/>
                    </a:lnTo>
                    <a:lnTo>
                      <a:pt x="22529" y="20235"/>
                    </a:lnTo>
                    <a:lnTo>
                      <a:pt x="22703" y="20061"/>
                    </a:lnTo>
                    <a:lnTo>
                      <a:pt x="22877" y="19868"/>
                    </a:lnTo>
                    <a:lnTo>
                      <a:pt x="23012" y="19675"/>
                    </a:lnTo>
                    <a:lnTo>
                      <a:pt x="23166" y="19482"/>
                    </a:lnTo>
                    <a:lnTo>
                      <a:pt x="23282" y="19270"/>
                    </a:lnTo>
                    <a:lnTo>
                      <a:pt x="23378" y="19058"/>
                    </a:lnTo>
                    <a:lnTo>
                      <a:pt x="23474" y="18846"/>
                    </a:lnTo>
                    <a:lnTo>
                      <a:pt x="23532" y="18653"/>
                    </a:lnTo>
                    <a:lnTo>
                      <a:pt x="23629" y="18248"/>
                    </a:lnTo>
                    <a:lnTo>
                      <a:pt x="23706" y="17843"/>
                    </a:lnTo>
                    <a:lnTo>
                      <a:pt x="23725" y="17418"/>
                    </a:lnTo>
                    <a:lnTo>
                      <a:pt x="23706" y="17013"/>
                    </a:lnTo>
                    <a:lnTo>
                      <a:pt x="23648" y="16589"/>
                    </a:lnTo>
                    <a:lnTo>
                      <a:pt x="23552" y="16184"/>
                    </a:lnTo>
                    <a:lnTo>
                      <a:pt x="23436" y="15760"/>
                    </a:lnTo>
                    <a:lnTo>
                      <a:pt x="23301" y="15355"/>
                    </a:lnTo>
                    <a:lnTo>
                      <a:pt x="23147" y="14930"/>
                    </a:lnTo>
                    <a:lnTo>
                      <a:pt x="22973" y="14525"/>
                    </a:lnTo>
                    <a:lnTo>
                      <a:pt x="22780" y="14120"/>
                    </a:lnTo>
                    <a:lnTo>
                      <a:pt x="22568" y="13734"/>
                    </a:lnTo>
                    <a:lnTo>
                      <a:pt x="22356" y="13349"/>
                    </a:lnTo>
                    <a:lnTo>
                      <a:pt x="21893" y="12577"/>
                    </a:lnTo>
                    <a:lnTo>
                      <a:pt x="21507" y="11921"/>
                    </a:lnTo>
                    <a:lnTo>
                      <a:pt x="21102" y="11227"/>
                    </a:lnTo>
                    <a:lnTo>
                      <a:pt x="20273" y="9742"/>
                    </a:lnTo>
                    <a:lnTo>
                      <a:pt x="19424" y="8179"/>
                    </a:lnTo>
                    <a:lnTo>
                      <a:pt x="18537" y="6578"/>
                    </a:lnTo>
                    <a:lnTo>
                      <a:pt x="18093" y="5787"/>
                    </a:lnTo>
                    <a:lnTo>
                      <a:pt x="17630" y="5016"/>
                    </a:lnTo>
                    <a:lnTo>
                      <a:pt x="17148" y="4264"/>
                    </a:lnTo>
                    <a:lnTo>
                      <a:pt x="16666" y="3550"/>
                    </a:lnTo>
                    <a:lnTo>
                      <a:pt x="16183" y="2856"/>
                    </a:lnTo>
                    <a:lnTo>
                      <a:pt x="15682" y="2219"/>
                    </a:lnTo>
                    <a:lnTo>
                      <a:pt x="15180" y="1621"/>
                    </a:lnTo>
                    <a:lnTo>
                      <a:pt x="14910" y="1332"/>
                    </a:lnTo>
                    <a:lnTo>
                      <a:pt x="14660" y="1081"/>
                    </a:lnTo>
                    <a:lnTo>
                      <a:pt x="14448" y="888"/>
                    </a:lnTo>
                    <a:lnTo>
                      <a:pt x="14235" y="715"/>
                    </a:lnTo>
                    <a:lnTo>
                      <a:pt x="14023" y="560"/>
                    </a:lnTo>
                    <a:lnTo>
                      <a:pt x="13811" y="425"/>
                    </a:lnTo>
                    <a:lnTo>
                      <a:pt x="13599" y="310"/>
                    </a:lnTo>
                    <a:lnTo>
                      <a:pt x="13406" y="213"/>
                    </a:lnTo>
                    <a:lnTo>
                      <a:pt x="13194" y="136"/>
                    </a:lnTo>
                    <a:lnTo>
                      <a:pt x="12982" y="78"/>
                    </a:lnTo>
                    <a:lnTo>
                      <a:pt x="12769" y="39"/>
                    </a:lnTo>
                    <a:lnTo>
                      <a:pt x="12557" y="20"/>
                    </a:lnTo>
                    <a:lnTo>
                      <a:pt x="12364" y="1"/>
                    </a:lnTo>
                    <a:close/>
                  </a:path>
                </a:pathLst>
              </a:custGeom>
              <a:gradFill>
                <a:gsLst>
                  <a:gs pos="0">
                    <a:srgbClr val="8CC396"/>
                  </a:gs>
                  <a:gs pos="100000">
                    <a:srgbClr val="4D7F56"/>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4"/>
              <p:cNvSpPr/>
              <p:nvPr/>
            </p:nvSpPr>
            <p:spPr>
              <a:xfrm>
                <a:off x="-1226950" y="712950"/>
                <a:ext cx="605675" cy="216050"/>
              </a:xfrm>
              <a:custGeom>
                <a:avLst/>
                <a:gdLst/>
                <a:ahLst/>
                <a:cxnLst/>
                <a:rect l="l" t="t" r="r" b="b"/>
                <a:pathLst>
                  <a:path w="24227" h="8642" extrusionOk="0">
                    <a:moveTo>
                      <a:pt x="7292" y="0"/>
                    </a:moveTo>
                    <a:lnTo>
                      <a:pt x="7002" y="58"/>
                    </a:lnTo>
                    <a:lnTo>
                      <a:pt x="6713" y="135"/>
                    </a:lnTo>
                    <a:lnTo>
                      <a:pt x="6424" y="251"/>
                    </a:lnTo>
                    <a:lnTo>
                      <a:pt x="6154" y="386"/>
                    </a:lnTo>
                    <a:lnTo>
                      <a:pt x="5903" y="540"/>
                    </a:lnTo>
                    <a:lnTo>
                      <a:pt x="5652" y="714"/>
                    </a:lnTo>
                    <a:lnTo>
                      <a:pt x="5170" y="1080"/>
                    </a:lnTo>
                    <a:lnTo>
                      <a:pt x="4958" y="1235"/>
                    </a:lnTo>
                    <a:lnTo>
                      <a:pt x="4726" y="1408"/>
                    </a:lnTo>
                    <a:lnTo>
                      <a:pt x="4495" y="1582"/>
                    </a:lnTo>
                    <a:lnTo>
                      <a:pt x="4225" y="1736"/>
                    </a:lnTo>
                    <a:lnTo>
                      <a:pt x="3935" y="1871"/>
                    </a:lnTo>
                    <a:lnTo>
                      <a:pt x="3627" y="1987"/>
                    </a:lnTo>
                    <a:lnTo>
                      <a:pt x="3492" y="2025"/>
                    </a:lnTo>
                    <a:lnTo>
                      <a:pt x="3338" y="2045"/>
                    </a:lnTo>
                    <a:lnTo>
                      <a:pt x="3164" y="2064"/>
                    </a:lnTo>
                    <a:lnTo>
                      <a:pt x="2855" y="2064"/>
                    </a:lnTo>
                    <a:lnTo>
                      <a:pt x="2701" y="2025"/>
                    </a:lnTo>
                    <a:lnTo>
                      <a:pt x="2450" y="1948"/>
                    </a:lnTo>
                    <a:lnTo>
                      <a:pt x="2257" y="1890"/>
                    </a:lnTo>
                    <a:lnTo>
                      <a:pt x="2064" y="1852"/>
                    </a:lnTo>
                    <a:lnTo>
                      <a:pt x="1910" y="1833"/>
                    </a:lnTo>
                    <a:lnTo>
                      <a:pt x="1775" y="1833"/>
                    </a:lnTo>
                    <a:lnTo>
                      <a:pt x="1621" y="1852"/>
                    </a:lnTo>
                    <a:lnTo>
                      <a:pt x="1486" y="1871"/>
                    </a:lnTo>
                    <a:lnTo>
                      <a:pt x="1351" y="1929"/>
                    </a:lnTo>
                    <a:lnTo>
                      <a:pt x="1216" y="1987"/>
                    </a:lnTo>
                    <a:lnTo>
                      <a:pt x="1100" y="2045"/>
                    </a:lnTo>
                    <a:lnTo>
                      <a:pt x="965" y="2122"/>
                    </a:lnTo>
                    <a:lnTo>
                      <a:pt x="753" y="2315"/>
                    </a:lnTo>
                    <a:lnTo>
                      <a:pt x="560" y="2527"/>
                    </a:lnTo>
                    <a:lnTo>
                      <a:pt x="386" y="2778"/>
                    </a:lnTo>
                    <a:lnTo>
                      <a:pt x="271" y="3028"/>
                    </a:lnTo>
                    <a:lnTo>
                      <a:pt x="174" y="3260"/>
                    </a:lnTo>
                    <a:lnTo>
                      <a:pt x="116" y="3511"/>
                    </a:lnTo>
                    <a:lnTo>
                      <a:pt x="58" y="3761"/>
                    </a:lnTo>
                    <a:lnTo>
                      <a:pt x="20" y="4012"/>
                    </a:lnTo>
                    <a:lnTo>
                      <a:pt x="1" y="4282"/>
                    </a:lnTo>
                    <a:lnTo>
                      <a:pt x="1" y="4533"/>
                    </a:lnTo>
                    <a:lnTo>
                      <a:pt x="20" y="4803"/>
                    </a:lnTo>
                    <a:lnTo>
                      <a:pt x="58" y="5073"/>
                    </a:lnTo>
                    <a:lnTo>
                      <a:pt x="116" y="5324"/>
                    </a:lnTo>
                    <a:lnTo>
                      <a:pt x="174" y="5555"/>
                    </a:lnTo>
                    <a:lnTo>
                      <a:pt x="290" y="5806"/>
                    </a:lnTo>
                    <a:lnTo>
                      <a:pt x="406" y="6018"/>
                    </a:lnTo>
                    <a:lnTo>
                      <a:pt x="541" y="6230"/>
                    </a:lnTo>
                    <a:lnTo>
                      <a:pt x="695" y="6423"/>
                    </a:lnTo>
                    <a:lnTo>
                      <a:pt x="888" y="6577"/>
                    </a:lnTo>
                    <a:lnTo>
                      <a:pt x="1081" y="6732"/>
                    </a:lnTo>
                    <a:lnTo>
                      <a:pt x="1293" y="6848"/>
                    </a:lnTo>
                    <a:lnTo>
                      <a:pt x="1524" y="6925"/>
                    </a:lnTo>
                    <a:lnTo>
                      <a:pt x="1737" y="7002"/>
                    </a:lnTo>
                    <a:lnTo>
                      <a:pt x="1968" y="7021"/>
                    </a:lnTo>
                    <a:lnTo>
                      <a:pt x="2200" y="7040"/>
                    </a:lnTo>
                    <a:lnTo>
                      <a:pt x="2412" y="7040"/>
                    </a:lnTo>
                    <a:lnTo>
                      <a:pt x="2643" y="7002"/>
                    </a:lnTo>
                    <a:lnTo>
                      <a:pt x="2875" y="6963"/>
                    </a:lnTo>
                    <a:lnTo>
                      <a:pt x="3106" y="6886"/>
                    </a:lnTo>
                    <a:lnTo>
                      <a:pt x="3338" y="6809"/>
                    </a:lnTo>
                    <a:lnTo>
                      <a:pt x="3550" y="6713"/>
                    </a:lnTo>
                    <a:lnTo>
                      <a:pt x="3762" y="6616"/>
                    </a:lnTo>
                    <a:lnTo>
                      <a:pt x="3974" y="6500"/>
                    </a:lnTo>
                    <a:lnTo>
                      <a:pt x="4167" y="6365"/>
                    </a:lnTo>
                    <a:lnTo>
                      <a:pt x="4553" y="6095"/>
                    </a:lnTo>
                    <a:lnTo>
                      <a:pt x="4977" y="5729"/>
                    </a:lnTo>
                    <a:lnTo>
                      <a:pt x="5401" y="5343"/>
                    </a:lnTo>
                    <a:lnTo>
                      <a:pt x="5826" y="4957"/>
                    </a:lnTo>
                    <a:lnTo>
                      <a:pt x="6250" y="4591"/>
                    </a:lnTo>
                    <a:lnTo>
                      <a:pt x="6482" y="4417"/>
                    </a:lnTo>
                    <a:lnTo>
                      <a:pt x="6694" y="4263"/>
                    </a:lnTo>
                    <a:lnTo>
                      <a:pt x="6925" y="4128"/>
                    </a:lnTo>
                    <a:lnTo>
                      <a:pt x="7176" y="4012"/>
                    </a:lnTo>
                    <a:lnTo>
                      <a:pt x="7272" y="4417"/>
                    </a:lnTo>
                    <a:lnTo>
                      <a:pt x="7369" y="4822"/>
                    </a:lnTo>
                    <a:lnTo>
                      <a:pt x="7465" y="5247"/>
                    </a:lnTo>
                    <a:lnTo>
                      <a:pt x="7600" y="5652"/>
                    </a:lnTo>
                    <a:lnTo>
                      <a:pt x="7755" y="6037"/>
                    </a:lnTo>
                    <a:lnTo>
                      <a:pt x="7928" y="6423"/>
                    </a:lnTo>
                    <a:lnTo>
                      <a:pt x="8140" y="6790"/>
                    </a:lnTo>
                    <a:lnTo>
                      <a:pt x="8372" y="7156"/>
                    </a:lnTo>
                    <a:lnTo>
                      <a:pt x="8642" y="7484"/>
                    </a:lnTo>
                    <a:lnTo>
                      <a:pt x="8950" y="7773"/>
                    </a:lnTo>
                    <a:lnTo>
                      <a:pt x="9278" y="8024"/>
                    </a:lnTo>
                    <a:lnTo>
                      <a:pt x="9606" y="8256"/>
                    </a:lnTo>
                    <a:lnTo>
                      <a:pt x="9973" y="8410"/>
                    </a:lnTo>
                    <a:lnTo>
                      <a:pt x="10146" y="8487"/>
                    </a:lnTo>
                    <a:lnTo>
                      <a:pt x="10320" y="8545"/>
                    </a:lnTo>
                    <a:lnTo>
                      <a:pt x="10513" y="8583"/>
                    </a:lnTo>
                    <a:lnTo>
                      <a:pt x="10686" y="8622"/>
                    </a:lnTo>
                    <a:lnTo>
                      <a:pt x="10879" y="8641"/>
                    </a:lnTo>
                    <a:lnTo>
                      <a:pt x="11072" y="8641"/>
                    </a:lnTo>
                    <a:lnTo>
                      <a:pt x="11304" y="8622"/>
                    </a:lnTo>
                    <a:lnTo>
                      <a:pt x="11535" y="8603"/>
                    </a:lnTo>
                    <a:lnTo>
                      <a:pt x="11786" y="8545"/>
                    </a:lnTo>
                    <a:lnTo>
                      <a:pt x="11998" y="8468"/>
                    </a:lnTo>
                    <a:lnTo>
                      <a:pt x="12229" y="8371"/>
                    </a:lnTo>
                    <a:lnTo>
                      <a:pt x="12422" y="8256"/>
                    </a:lnTo>
                    <a:lnTo>
                      <a:pt x="12635" y="8121"/>
                    </a:lnTo>
                    <a:lnTo>
                      <a:pt x="12808" y="7986"/>
                    </a:lnTo>
                    <a:lnTo>
                      <a:pt x="13001" y="7831"/>
                    </a:lnTo>
                    <a:lnTo>
                      <a:pt x="13175" y="7677"/>
                    </a:lnTo>
                    <a:lnTo>
                      <a:pt x="13503" y="7310"/>
                    </a:lnTo>
                    <a:lnTo>
                      <a:pt x="13811" y="6925"/>
                    </a:lnTo>
                    <a:lnTo>
                      <a:pt x="14100" y="6520"/>
                    </a:lnTo>
                    <a:lnTo>
                      <a:pt x="14390" y="6115"/>
                    </a:lnTo>
                    <a:lnTo>
                      <a:pt x="14756" y="5613"/>
                    </a:lnTo>
                    <a:lnTo>
                      <a:pt x="15123" y="5112"/>
                    </a:lnTo>
                    <a:lnTo>
                      <a:pt x="15316" y="4899"/>
                    </a:lnTo>
                    <a:lnTo>
                      <a:pt x="15451" y="4784"/>
                    </a:lnTo>
                    <a:lnTo>
                      <a:pt x="15605" y="4649"/>
                    </a:lnTo>
                    <a:lnTo>
                      <a:pt x="15798" y="4533"/>
                    </a:lnTo>
                    <a:lnTo>
                      <a:pt x="15991" y="4475"/>
                    </a:lnTo>
                    <a:lnTo>
                      <a:pt x="16087" y="4456"/>
                    </a:lnTo>
                    <a:lnTo>
                      <a:pt x="16299" y="4456"/>
                    </a:lnTo>
                    <a:lnTo>
                      <a:pt x="16396" y="4494"/>
                    </a:lnTo>
                    <a:lnTo>
                      <a:pt x="16492" y="4533"/>
                    </a:lnTo>
                    <a:lnTo>
                      <a:pt x="16569" y="4591"/>
                    </a:lnTo>
                    <a:lnTo>
                      <a:pt x="16724" y="4745"/>
                    </a:lnTo>
                    <a:lnTo>
                      <a:pt x="16859" y="4919"/>
                    </a:lnTo>
                    <a:lnTo>
                      <a:pt x="16974" y="5112"/>
                    </a:lnTo>
                    <a:lnTo>
                      <a:pt x="17071" y="5266"/>
                    </a:lnTo>
                    <a:lnTo>
                      <a:pt x="17225" y="5478"/>
                    </a:lnTo>
                    <a:lnTo>
                      <a:pt x="17379" y="5671"/>
                    </a:lnTo>
                    <a:lnTo>
                      <a:pt x="17553" y="5845"/>
                    </a:lnTo>
                    <a:lnTo>
                      <a:pt x="17746" y="6018"/>
                    </a:lnTo>
                    <a:lnTo>
                      <a:pt x="17939" y="6192"/>
                    </a:lnTo>
                    <a:lnTo>
                      <a:pt x="18151" y="6327"/>
                    </a:lnTo>
                    <a:lnTo>
                      <a:pt x="18363" y="6462"/>
                    </a:lnTo>
                    <a:lnTo>
                      <a:pt x="18595" y="6577"/>
                    </a:lnTo>
                    <a:lnTo>
                      <a:pt x="18826" y="6693"/>
                    </a:lnTo>
                    <a:lnTo>
                      <a:pt x="19058" y="6770"/>
                    </a:lnTo>
                    <a:lnTo>
                      <a:pt x="19308" y="6848"/>
                    </a:lnTo>
                    <a:lnTo>
                      <a:pt x="19559" y="6905"/>
                    </a:lnTo>
                    <a:lnTo>
                      <a:pt x="19791" y="6944"/>
                    </a:lnTo>
                    <a:lnTo>
                      <a:pt x="20061" y="6963"/>
                    </a:lnTo>
                    <a:lnTo>
                      <a:pt x="20311" y="6983"/>
                    </a:lnTo>
                    <a:lnTo>
                      <a:pt x="20562" y="6963"/>
                    </a:lnTo>
                    <a:lnTo>
                      <a:pt x="20813" y="6925"/>
                    </a:lnTo>
                    <a:lnTo>
                      <a:pt x="21064" y="6886"/>
                    </a:lnTo>
                    <a:lnTo>
                      <a:pt x="21295" y="6828"/>
                    </a:lnTo>
                    <a:lnTo>
                      <a:pt x="21546" y="6732"/>
                    </a:lnTo>
                    <a:lnTo>
                      <a:pt x="21777" y="6635"/>
                    </a:lnTo>
                    <a:lnTo>
                      <a:pt x="22009" y="6539"/>
                    </a:lnTo>
                    <a:lnTo>
                      <a:pt x="22221" y="6404"/>
                    </a:lnTo>
                    <a:lnTo>
                      <a:pt x="22433" y="6269"/>
                    </a:lnTo>
                    <a:lnTo>
                      <a:pt x="22626" y="6115"/>
                    </a:lnTo>
                    <a:lnTo>
                      <a:pt x="22819" y="5941"/>
                    </a:lnTo>
                    <a:lnTo>
                      <a:pt x="23012" y="5767"/>
                    </a:lnTo>
                    <a:lnTo>
                      <a:pt x="23166" y="5574"/>
                    </a:lnTo>
                    <a:lnTo>
                      <a:pt x="23340" y="5382"/>
                    </a:lnTo>
                    <a:lnTo>
                      <a:pt x="23475" y="5169"/>
                    </a:lnTo>
                    <a:lnTo>
                      <a:pt x="23590" y="4938"/>
                    </a:lnTo>
                    <a:lnTo>
                      <a:pt x="23706" y="4726"/>
                    </a:lnTo>
                    <a:lnTo>
                      <a:pt x="23822" y="4456"/>
                    </a:lnTo>
                    <a:lnTo>
                      <a:pt x="23957" y="4089"/>
                    </a:lnTo>
                    <a:lnTo>
                      <a:pt x="24092" y="3684"/>
                    </a:lnTo>
                    <a:lnTo>
                      <a:pt x="24150" y="3453"/>
                    </a:lnTo>
                    <a:lnTo>
                      <a:pt x="24188" y="3241"/>
                    </a:lnTo>
                    <a:lnTo>
                      <a:pt x="24208" y="3009"/>
                    </a:lnTo>
                    <a:lnTo>
                      <a:pt x="24227" y="2797"/>
                    </a:lnTo>
                    <a:lnTo>
                      <a:pt x="24208" y="2585"/>
                    </a:lnTo>
                    <a:lnTo>
                      <a:pt x="24150" y="2373"/>
                    </a:lnTo>
                    <a:lnTo>
                      <a:pt x="24073" y="2180"/>
                    </a:lnTo>
                    <a:lnTo>
                      <a:pt x="23957" y="2006"/>
                    </a:lnTo>
                    <a:lnTo>
                      <a:pt x="23803" y="1871"/>
                    </a:lnTo>
                    <a:lnTo>
                      <a:pt x="23725" y="1794"/>
                    </a:lnTo>
                    <a:lnTo>
                      <a:pt x="23610" y="1736"/>
                    </a:lnTo>
                    <a:lnTo>
                      <a:pt x="23243" y="1562"/>
                    </a:lnTo>
                    <a:lnTo>
                      <a:pt x="23050" y="1485"/>
                    </a:lnTo>
                    <a:lnTo>
                      <a:pt x="22857" y="1427"/>
                    </a:lnTo>
                    <a:lnTo>
                      <a:pt x="22664" y="1427"/>
                    </a:lnTo>
                    <a:lnTo>
                      <a:pt x="22472" y="1447"/>
                    </a:lnTo>
                    <a:lnTo>
                      <a:pt x="22259" y="1524"/>
                    </a:lnTo>
                    <a:lnTo>
                      <a:pt x="22047" y="1640"/>
                    </a:lnTo>
                    <a:lnTo>
                      <a:pt x="21816" y="1794"/>
                    </a:lnTo>
                    <a:lnTo>
                      <a:pt x="21604" y="1968"/>
                    </a:lnTo>
                    <a:lnTo>
                      <a:pt x="21179" y="2334"/>
                    </a:lnTo>
                    <a:lnTo>
                      <a:pt x="20909" y="2585"/>
                    </a:lnTo>
                    <a:lnTo>
                      <a:pt x="20639" y="2816"/>
                    </a:lnTo>
                    <a:lnTo>
                      <a:pt x="20466" y="2951"/>
                    </a:lnTo>
                    <a:lnTo>
                      <a:pt x="20273" y="3067"/>
                    </a:lnTo>
                    <a:lnTo>
                      <a:pt x="20080" y="3183"/>
                    </a:lnTo>
                    <a:lnTo>
                      <a:pt x="19868" y="3279"/>
                    </a:lnTo>
                    <a:lnTo>
                      <a:pt x="19636" y="3356"/>
                    </a:lnTo>
                    <a:lnTo>
                      <a:pt x="19405" y="3395"/>
                    </a:lnTo>
                    <a:lnTo>
                      <a:pt x="19173" y="3414"/>
                    </a:lnTo>
                    <a:lnTo>
                      <a:pt x="18942" y="3376"/>
                    </a:lnTo>
                    <a:lnTo>
                      <a:pt x="18826" y="3337"/>
                    </a:lnTo>
                    <a:lnTo>
                      <a:pt x="18691" y="3298"/>
                    </a:lnTo>
                    <a:lnTo>
                      <a:pt x="18460" y="3183"/>
                    </a:lnTo>
                    <a:lnTo>
                      <a:pt x="18247" y="3028"/>
                    </a:lnTo>
                    <a:lnTo>
                      <a:pt x="18016" y="2874"/>
                    </a:lnTo>
                    <a:lnTo>
                      <a:pt x="17765" y="2681"/>
                    </a:lnTo>
                    <a:lnTo>
                      <a:pt x="17495" y="2508"/>
                    </a:lnTo>
                    <a:lnTo>
                      <a:pt x="17341" y="2430"/>
                    </a:lnTo>
                    <a:lnTo>
                      <a:pt x="17206" y="2373"/>
                    </a:lnTo>
                    <a:lnTo>
                      <a:pt x="17052" y="2334"/>
                    </a:lnTo>
                    <a:lnTo>
                      <a:pt x="16897" y="2295"/>
                    </a:lnTo>
                    <a:lnTo>
                      <a:pt x="16685" y="2276"/>
                    </a:lnTo>
                    <a:lnTo>
                      <a:pt x="16492" y="2276"/>
                    </a:lnTo>
                    <a:lnTo>
                      <a:pt x="16126" y="2334"/>
                    </a:lnTo>
                    <a:lnTo>
                      <a:pt x="15644" y="2411"/>
                    </a:lnTo>
                    <a:lnTo>
                      <a:pt x="15161" y="2527"/>
                    </a:lnTo>
                    <a:lnTo>
                      <a:pt x="14679" y="2662"/>
                    </a:lnTo>
                    <a:lnTo>
                      <a:pt x="14197" y="2797"/>
                    </a:lnTo>
                    <a:lnTo>
                      <a:pt x="13985" y="2874"/>
                    </a:lnTo>
                    <a:lnTo>
                      <a:pt x="13271" y="3106"/>
                    </a:lnTo>
                    <a:lnTo>
                      <a:pt x="12924" y="3202"/>
                    </a:lnTo>
                    <a:lnTo>
                      <a:pt x="12577" y="3279"/>
                    </a:lnTo>
                    <a:lnTo>
                      <a:pt x="12229" y="3298"/>
                    </a:lnTo>
                    <a:lnTo>
                      <a:pt x="12075" y="3298"/>
                    </a:lnTo>
                    <a:lnTo>
                      <a:pt x="11902" y="3279"/>
                    </a:lnTo>
                    <a:lnTo>
                      <a:pt x="11747" y="3260"/>
                    </a:lnTo>
                    <a:lnTo>
                      <a:pt x="11593" y="3202"/>
                    </a:lnTo>
                    <a:lnTo>
                      <a:pt x="11439" y="3144"/>
                    </a:lnTo>
                    <a:lnTo>
                      <a:pt x="11304" y="3067"/>
                    </a:lnTo>
                    <a:lnTo>
                      <a:pt x="11149" y="2971"/>
                    </a:lnTo>
                    <a:lnTo>
                      <a:pt x="11034" y="2874"/>
                    </a:lnTo>
                    <a:lnTo>
                      <a:pt x="10918" y="2739"/>
                    </a:lnTo>
                    <a:lnTo>
                      <a:pt x="10802" y="2623"/>
                    </a:lnTo>
                    <a:lnTo>
                      <a:pt x="10590" y="2334"/>
                    </a:lnTo>
                    <a:lnTo>
                      <a:pt x="10397" y="2045"/>
                    </a:lnTo>
                    <a:lnTo>
                      <a:pt x="10262" y="1813"/>
                    </a:lnTo>
                    <a:lnTo>
                      <a:pt x="10069" y="1562"/>
                    </a:lnTo>
                    <a:lnTo>
                      <a:pt x="9838" y="1273"/>
                    </a:lnTo>
                    <a:lnTo>
                      <a:pt x="9548" y="945"/>
                    </a:lnTo>
                    <a:lnTo>
                      <a:pt x="9375" y="791"/>
                    </a:lnTo>
                    <a:lnTo>
                      <a:pt x="9182" y="637"/>
                    </a:lnTo>
                    <a:lnTo>
                      <a:pt x="8989" y="502"/>
                    </a:lnTo>
                    <a:lnTo>
                      <a:pt x="8777" y="367"/>
                    </a:lnTo>
                    <a:lnTo>
                      <a:pt x="8565" y="251"/>
                    </a:lnTo>
                    <a:lnTo>
                      <a:pt x="8333" y="154"/>
                    </a:lnTo>
                    <a:lnTo>
                      <a:pt x="8082" y="77"/>
                    </a:lnTo>
                    <a:lnTo>
                      <a:pt x="7832" y="19"/>
                    </a:lnTo>
                    <a:lnTo>
                      <a:pt x="7562" y="0"/>
                    </a:lnTo>
                    <a:close/>
                  </a:path>
                </a:pathLst>
              </a:custGeom>
              <a:gradFill>
                <a:gsLst>
                  <a:gs pos="0">
                    <a:schemeClr val="lt1"/>
                  </a:gs>
                  <a:gs pos="100000">
                    <a:srgbClr val="B6C9DB"/>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4"/>
              <p:cNvSpPr/>
              <p:nvPr/>
            </p:nvSpPr>
            <p:spPr>
              <a:xfrm>
                <a:off x="-1147875" y="144425"/>
                <a:ext cx="451375" cy="435450"/>
              </a:xfrm>
              <a:custGeom>
                <a:avLst/>
                <a:gdLst/>
                <a:ahLst/>
                <a:cxnLst/>
                <a:rect l="l" t="t" r="r" b="b"/>
                <a:pathLst>
                  <a:path w="18055" h="17418" extrusionOk="0">
                    <a:moveTo>
                      <a:pt x="9259" y="0"/>
                    </a:moveTo>
                    <a:lnTo>
                      <a:pt x="8951" y="39"/>
                    </a:lnTo>
                    <a:lnTo>
                      <a:pt x="8642" y="135"/>
                    </a:lnTo>
                    <a:lnTo>
                      <a:pt x="8334" y="251"/>
                    </a:lnTo>
                    <a:lnTo>
                      <a:pt x="8025" y="405"/>
                    </a:lnTo>
                    <a:lnTo>
                      <a:pt x="7716" y="598"/>
                    </a:lnTo>
                    <a:lnTo>
                      <a:pt x="7427" y="810"/>
                    </a:lnTo>
                    <a:lnTo>
                      <a:pt x="7118" y="1061"/>
                    </a:lnTo>
                    <a:lnTo>
                      <a:pt x="6829" y="1312"/>
                    </a:lnTo>
                    <a:lnTo>
                      <a:pt x="6540" y="1582"/>
                    </a:lnTo>
                    <a:lnTo>
                      <a:pt x="6250" y="1871"/>
                    </a:lnTo>
                    <a:lnTo>
                      <a:pt x="5730" y="2411"/>
                    </a:lnTo>
                    <a:lnTo>
                      <a:pt x="5228" y="3009"/>
                    </a:lnTo>
                    <a:lnTo>
                      <a:pt x="4746" y="3607"/>
                    </a:lnTo>
                    <a:lnTo>
                      <a:pt x="4283" y="4243"/>
                    </a:lnTo>
                    <a:lnTo>
                      <a:pt x="3839" y="4919"/>
                    </a:lnTo>
                    <a:lnTo>
                      <a:pt x="3415" y="5594"/>
                    </a:lnTo>
                    <a:lnTo>
                      <a:pt x="3010" y="6288"/>
                    </a:lnTo>
                    <a:lnTo>
                      <a:pt x="2624" y="7002"/>
                    </a:lnTo>
                    <a:lnTo>
                      <a:pt x="2258" y="7735"/>
                    </a:lnTo>
                    <a:lnTo>
                      <a:pt x="1910" y="8468"/>
                    </a:lnTo>
                    <a:lnTo>
                      <a:pt x="1563" y="9201"/>
                    </a:lnTo>
                    <a:lnTo>
                      <a:pt x="1255" y="9953"/>
                    </a:lnTo>
                    <a:lnTo>
                      <a:pt x="985" y="10686"/>
                    </a:lnTo>
                    <a:lnTo>
                      <a:pt x="715" y="11419"/>
                    </a:lnTo>
                    <a:lnTo>
                      <a:pt x="464" y="12152"/>
                    </a:lnTo>
                    <a:lnTo>
                      <a:pt x="252" y="12865"/>
                    </a:lnTo>
                    <a:lnTo>
                      <a:pt x="136" y="13290"/>
                    </a:lnTo>
                    <a:lnTo>
                      <a:pt x="59" y="13733"/>
                    </a:lnTo>
                    <a:lnTo>
                      <a:pt x="1" y="14177"/>
                    </a:lnTo>
                    <a:lnTo>
                      <a:pt x="1" y="14389"/>
                    </a:lnTo>
                    <a:lnTo>
                      <a:pt x="20" y="14601"/>
                    </a:lnTo>
                    <a:lnTo>
                      <a:pt x="40" y="14814"/>
                    </a:lnTo>
                    <a:lnTo>
                      <a:pt x="78" y="15026"/>
                    </a:lnTo>
                    <a:lnTo>
                      <a:pt x="136" y="15219"/>
                    </a:lnTo>
                    <a:lnTo>
                      <a:pt x="213" y="15392"/>
                    </a:lnTo>
                    <a:lnTo>
                      <a:pt x="310" y="15566"/>
                    </a:lnTo>
                    <a:lnTo>
                      <a:pt x="445" y="15720"/>
                    </a:lnTo>
                    <a:lnTo>
                      <a:pt x="580" y="15855"/>
                    </a:lnTo>
                    <a:lnTo>
                      <a:pt x="753" y="15971"/>
                    </a:lnTo>
                    <a:lnTo>
                      <a:pt x="888" y="16067"/>
                    </a:lnTo>
                    <a:lnTo>
                      <a:pt x="1042" y="16125"/>
                    </a:lnTo>
                    <a:lnTo>
                      <a:pt x="1216" y="16164"/>
                    </a:lnTo>
                    <a:lnTo>
                      <a:pt x="1370" y="16183"/>
                    </a:lnTo>
                    <a:lnTo>
                      <a:pt x="1525" y="16202"/>
                    </a:lnTo>
                    <a:lnTo>
                      <a:pt x="1698" y="16183"/>
                    </a:lnTo>
                    <a:lnTo>
                      <a:pt x="1853" y="16164"/>
                    </a:lnTo>
                    <a:lnTo>
                      <a:pt x="2026" y="16125"/>
                    </a:lnTo>
                    <a:lnTo>
                      <a:pt x="2354" y="16029"/>
                    </a:lnTo>
                    <a:lnTo>
                      <a:pt x="2682" y="15874"/>
                    </a:lnTo>
                    <a:lnTo>
                      <a:pt x="2971" y="15701"/>
                    </a:lnTo>
                    <a:lnTo>
                      <a:pt x="3261" y="15489"/>
                    </a:lnTo>
                    <a:lnTo>
                      <a:pt x="3511" y="15276"/>
                    </a:lnTo>
                    <a:lnTo>
                      <a:pt x="3781" y="15045"/>
                    </a:lnTo>
                    <a:lnTo>
                      <a:pt x="4283" y="14582"/>
                    </a:lnTo>
                    <a:lnTo>
                      <a:pt x="4553" y="14370"/>
                    </a:lnTo>
                    <a:lnTo>
                      <a:pt x="4823" y="14158"/>
                    </a:lnTo>
                    <a:lnTo>
                      <a:pt x="5093" y="13984"/>
                    </a:lnTo>
                    <a:lnTo>
                      <a:pt x="5402" y="13849"/>
                    </a:lnTo>
                    <a:lnTo>
                      <a:pt x="5537" y="14505"/>
                    </a:lnTo>
                    <a:lnTo>
                      <a:pt x="5633" y="14814"/>
                    </a:lnTo>
                    <a:lnTo>
                      <a:pt x="5730" y="15141"/>
                    </a:lnTo>
                    <a:lnTo>
                      <a:pt x="5845" y="15450"/>
                    </a:lnTo>
                    <a:lnTo>
                      <a:pt x="5980" y="15759"/>
                    </a:lnTo>
                    <a:lnTo>
                      <a:pt x="6135" y="16048"/>
                    </a:lnTo>
                    <a:lnTo>
                      <a:pt x="6328" y="16318"/>
                    </a:lnTo>
                    <a:lnTo>
                      <a:pt x="6540" y="16588"/>
                    </a:lnTo>
                    <a:lnTo>
                      <a:pt x="6790" y="16820"/>
                    </a:lnTo>
                    <a:lnTo>
                      <a:pt x="7060" y="17012"/>
                    </a:lnTo>
                    <a:lnTo>
                      <a:pt x="7350" y="17186"/>
                    </a:lnTo>
                    <a:lnTo>
                      <a:pt x="7504" y="17244"/>
                    </a:lnTo>
                    <a:lnTo>
                      <a:pt x="7658" y="17302"/>
                    </a:lnTo>
                    <a:lnTo>
                      <a:pt x="7813" y="17360"/>
                    </a:lnTo>
                    <a:lnTo>
                      <a:pt x="7967" y="17379"/>
                    </a:lnTo>
                    <a:lnTo>
                      <a:pt x="8141" y="17398"/>
                    </a:lnTo>
                    <a:lnTo>
                      <a:pt x="8295" y="17417"/>
                    </a:lnTo>
                    <a:lnTo>
                      <a:pt x="8469" y="17398"/>
                    </a:lnTo>
                    <a:lnTo>
                      <a:pt x="8623" y="17379"/>
                    </a:lnTo>
                    <a:lnTo>
                      <a:pt x="8854" y="17321"/>
                    </a:lnTo>
                    <a:lnTo>
                      <a:pt x="9066" y="17244"/>
                    </a:lnTo>
                    <a:lnTo>
                      <a:pt x="9259" y="17128"/>
                    </a:lnTo>
                    <a:lnTo>
                      <a:pt x="9452" y="17012"/>
                    </a:lnTo>
                    <a:lnTo>
                      <a:pt x="9626" y="16877"/>
                    </a:lnTo>
                    <a:lnTo>
                      <a:pt x="9799" y="16704"/>
                    </a:lnTo>
                    <a:lnTo>
                      <a:pt x="9973" y="16550"/>
                    </a:lnTo>
                    <a:lnTo>
                      <a:pt x="10127" y="16357"/>
                    </a:lnTo>
                    <a:lnTo>
                      <a:pt x="10417" y="15971"/>
                    </a:lnTo>
                    <a:lnTo>
                      <a:pt x="10706" y="15566"/>
                    </a:lnTo>
                    <a:lnTo>
                      <a:pt x="10995" y="15161"/>
                    </a:lnTo>
                    <a:lnTo>
                      <a:pt x="11285" y="14775"/>
                    </a:lnTo>
                    <a:lnTo>
                      <a:pt x="11381" y="14659"/>
                    </a:lnTo>
                    <a:lnTo>
                      <a:pt x="11516" y="14524"/>
                    </a:lnTo>
                    <a:lnTo>
                      <a:pt x="11632" y="14428"/>
                    </a:lnTo>
                    <a:lnTo>
                      <a:pt x="11786" y="14331"/>
                    </a:lnTo>
                    <a:lnTo>
                      <a:pt x="11921" y="14273"/>
                    </a:lnTo>
                    <a:lnTo>
                      <a:pt x="12075" y="14235"/>
                    </a:lnTo>
                    <a:lnTo>
                      <a:pt x="12230" y="14216"/>
                    </a:lnTo>
                    <a:lnTo>
                      <a:pt x="12384" y="14254"/>
                    </a:lnTo>
                    <a:lnTo>
                      <a:pt x="12481" y="14312"/>
                    </a:lnTo>
                    <a:lnTo>
                      <a:pt x="12558" y="14370"/>
                    </a:lnTo>
                    <a:lnTo>
                      <a:pt x="12635" y="14447"/>
                    </a:lnTo>
                    <a:lnTo>
                      <a:pt x="12712" y="14524"/>
                    </a:lnTo>
                    <a:lnTo>
                      <a:pt x="12828" y="14717"/>
                    </a:lnTo>
                    <a:lnTo>
                      <a:pt x="12943" y="14891"/>
                    </a:lnTo>
                    <a:lnTo>
                      <a:pt x="13059" y="15045"/>
                    </a:lnTo>
                    <a:lnTo>
                      <a:pt x="13175" y="15199"/>
                    </a:lnTo>
                    <a:lnTo>
                      <a:pt x="13310" y="15334"/>
                    </a:lnTo>
                    <a:lnTo>
                      <a:pt x="13445" y="15450"/>
                    </a:lnTo>
                    <a:lnTo>
                      <a:pt x="13580" y="15566"/>
                    </a:lnTo>
                    <a:lnTo>
                      <a:pt x="13734" y="15682"/>
                    </a:lnTo>
                    <a:lnTo>
                      <a:pt x="13889" y="15778"/>
                    </a:lnTo>
                    <a:lnTo>
                      <a:pt x="14062" y="15855"/>
                    </a:lnTo>
                    <a:lnTo>
                      <a:pt x="14216" y="15932"/>
                    </a:lnTo>
                    <a:lnTo>
                      <a:pt x="14390" y="16009"/>
                    </a:lnTo>
                    <a:lnTo>
                      <a:pt x="14583" y="16048"/>
                    </a:lnTo>
                    <a:lnTo>
                      <a:pt x="14757" y="16087"/>
                    </a:lnTo>
                    <a:lnTo>
                      <a:pt x="14949" y="16125"/>
                    </a:lnTo>
                    <a:lnTo>
                      <a:pt x="15123" y="16144"/>
                    </a:lnTo>
                    <a:lnTo>
                      <a:pt x="15490" y="16144"/>
                    </a:lnTo>
                    <a:lnTo>
                      <a:pt x="15682" y="16125"/>
                    </a:lnTo>
                    <a:lnTo>
                      <a:pt x="15856" y="16087"/>
                    </a:lnTo>
                    <a:lnTo>
                      <a:pt x="16049" y="16029"/>
                    </a:lnTo>
                    <a:lnTo>
                      <a:pt x="16222" y="15971"/>
                    </a:lnTo>
                    <a:lnTo>
                      <a:pt x="16396" y="15913"/>
                    </a:lnTo>
                    <a:lnTo>
                      <a:pt x="16550" y="15817"/>
                    </a:lnTo>
                    <a:lnTo>
                      <a:pt x="16724" y="15720"/>
                    </a:lnTo>
                    <a:lnTo>
                      <a:pt x="16878" y="15624"/>
                    </a:lnTo>
                    <a:lnTo>
                      <a:pt x="17013" y="15508"/>
                    </a:lnTo>
                    <a:lnTo>
                      <a:pt x="17148" y="15392"/>
                    </a:lnTo>
                    <a:lnTo>
                      <a:pt x="17283" y="15257"/>
                    </a:lnTo>
                    <a:lnTo>
                      <a:pt x="17418" y="15122"/>
                    </a:lnTo>
                    <a:lnTo>
                      <a:pt x="17534" y="14968"/>
                    </a:lnTo>
                    <a:lnTo>
                      <a:pt x="17631" y="14814"/>
                    </a:lnTo>
                    <a:lnTo>
                      <a:pt x="17727" y="14659"/>
                    </a:lnTo>
                    <a:lnTo>
                      <a:pt x="17804" y="14486"/>
                    </a:lnTo>
                    <a:lnTo>
                      <a:pt x="17920" y="14196"/>
                    </a:lnTo>
                    <a:lnTo>
                      <a:pt x="17997" y="13888"/>
                    </a:lnTo>
                    <a:lnTo>
                      <a:pt x="18036" y="13579"/>
                    </a:lnTo>
                    <a:lnTo>
                      <a:pt x="18055" y="13251"/>
                    </a:lnTo>
                    <a:lnTo>
                      <a:pt x="18036" y="12943"/>
                    </a:lnTo>
                    <a:lnTo>
                      <a:pt x="17997" y="12634"/>
                    </a:lnTo>
                    <a:lnTo>
                      <a:pt x="17939" y="12306"/>
                    </a:lnTo>
                    <a:lnTo>
                      <a:pt x="17843" y="11997"/>
                    </a:lnTo>
                    <a:lnTo>
                      <a:pt x="17746" y="11670"/>
                    </a:lnTo>
                    <a:lnTo>
                      <a:pt x="17631" y="11361"/>
                    </a:lnTo>
                    <a:lnTo>
                      <a:pt x="17495" y="11052"/>
                    </a:lnTo>
                    <a:lnTo>
                      <a:pt x="17341" y="10744"/>
                    </a:lnTo>
                    <a:lnTo>
                      <a:pt x="17013" y="10146"/>
                    </a:lnTo>
                    <a:lnTo>
                      <a:pt x="16666" y="9567"/>
                    </a:lnTo>
                    <a:lnTo>
                      <a:pt x="16377" y="9066"/>
                    </a:lnTo>
                    <a:lnTo>
                      <a:pt x="16068" y="8545"/>
                    </a:lnTo>
                    <a:lnTo>
                      <a:pt x="15432" y="7407"/>
                    </a:lnTo>
                    <a:lnTo>
                      <a:pt x="14795" y="6211"/>
                    </a:lnTo>
                    <a:lnTo>
                      <a:pt x="14120" y="5015"/>
                    </a:lnTo>
                    <a:lnTo>
                      <a:pt x="13773" y="4417"/>
                    </a:lnTo>
                    <a:lnTo>
                      <a:pt x="13426" y="3819"/>
                    </a:lnTo>
                    <a:lnTo>
                      <a:pt x="13059" y="3240"/>
                    </a:lnTo>
                    <a:lnTo>
                      <a:pt x="12693" y="2700"/>
                    </a:lnTo>
                    <a:lnTo>
                      <a:pt x="12326" y="2180"/>
                    </a:lnTo>
                    <a:lnTo>
                      <a:pt x="11940" y="1678"/>
                    </a:lnTo>
                    <a:lnTo>
                      <a:pt x="11555" y="1234"/>
                    </a:lnTo>
                    <a:lnTo>
                      <a:pt x="11169" y="810"/>
                    </a:lnTo>
                    <a:lnTo>
                      <a:pt x="10995" y="675"/>
                    </a:lnTo>
                    <a:lnTo>
                      <a:pt x="10841" y="540"/>
                    </a:lnTo>
                    <a:lnTo>
                      <a:pt x="10687" y="424"/>
                    </a:lnTo>
                    <a:lnTo>
                      <a:pt x="10513" y="328"/>
                    </a:lnTo>
                    <a:lnTo>
                      <a:pt x="10359" y="231"/>
                    </a:lnTo>
                    <a:lnTo>
                      <a:pt x="10204" y="154"/>
                    </a:lnTo>
                    <a:lnTo>
                      <a:pt x="10050" y="96"/>
                    </a:lnTo>
                    <a:lnTo>
                      <a:pt x="9896" y="58"/>
                    </a:lnTo>
                    <a:lnTo>
                      <a:pt x="9722" y="19"/>
                    </a:lnTo>
                    <a:lnTo>
                      <a:pt x="9568" y="0"/>
                    </a:lnTo>
                    <a:close/>
                  </a:path>
                </a:pathLst>
              </a:custGeom>
              <a:gradFill>
                <a:gsLst>
                  <a:gs pos="0">
                    <a:srgbClr val="8CC396"/>
                  </a:gs>
                  <a:gs pos="100000">
                    <a:srgbClr val="4D7F56"/>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4"/>
              <p:cNvSpPr/>
              <p:nvPr/>
            </p:nvSpPr>
            <p:spPr>
              <a:xfrm>
                <a:off x="-1152200" y="409625"/>
                <a:ext cx="459075" cy="173625"/>
              </a:xfrm>
              <a:custGeom>
                <a:avLst/>
                <a:gdLst/>
                <a:ahLst/>
                <a:cxnLst/>
                <a:rect l="l" t="t" r="r" b="b"/>
                <a:pathLst>
                  <a:path w="18363" h="6945" extrusionOk="0">
                    <a:moveTo>
                      <a:pt x="10165" y="1"/>
                    </a:moveTo>
                    <a:lnTo>
                      <a:pt x="9972" y="39"/>
                    </a:lnTo>
                    <a:lnTo>
                      <a:pt x="9799" y="97"/>
                    </a:lnTo>
                    <a:lnTo>
                      <a:pt x="9625" y="174"/>
                    </a:lnTo>
                    <a:lnTo>
                      <a:pt x="9297" y="329"/>
                    </a:lnTo>
                    <a:lnTo>
                      <a:pt x="8989" y="502"/>
                    </a:lnTo>
                    <a:lnTo>
                      <a:pt x="8391" y="869"/>
                    </a:lnTo>
                    <a:lnTo>
                      <a:pt x="7870" y="1177"/>
                    </a:lnTo>
                    <a:lnTo>
                      <a:pt x="7619" y="1332"/>
                    </a:lnTo>
                    <a:lnTo>
                      <a:pt x="7349" y="1467"/>
                    </a:lnTo>
                    <a:lnTo>
                      <a:pt x="7098" y="1582"/>
                    </a:lnTo>
                    <a:lnTo>
                      <a:pt x="6828" y="1659"/>
                    </a:lnTo>
                    <a:lnTo>
                      <a:pt x="6558" y="1717"/>
                    </a:lnTo>
                    <a:lnTo>
                      <a:pt x="6269" y="1756"/>
                    </a:lnTo>
                    <a:lnTo>
                      <a:pt x="6018" y="1756"/>
                    </a:lnTo>
                    <a:lnTo>
                      <a:pt x="5768" y="1717"/>
                    </a:lnTo>
                    <a:lnTo>
                      <a:pt x="5517" y="1659"/>
                    </a:lnTo>
                    <a:lnTo>
                      <a:pt x="5266" y="1602"/>
                    </a:lnTo>
                    <a:lnTo>
                      <a:pt x="5015" y="1505"/>
                    </a:lnTo>
                    <a:lnTo>
                      <a:pt x="4765" y="1409"/>
                    </a:lnTo>
                    <a:lnTo>
                      <a:pt x="4263" y="1216"/>
                    </a:lnTo>
                    <a:lnTo>
                      <a:pt x="3665" y="965"/>
                    </a:lnTo>
                    <a:lnTo>
                      <a:pt x="3357" y="849"/>
                    </a:lnTo>
                    <a:lnTo>
                      <a:pt x="3067" y="753"/>
                    </a:lnTo>
                    <a:lnTo>
                      <a:pt x="2739" y="695"/>
                    </a:lnTo>
                    <a:lnTo>
                      <a:pt x="2431" y="656"/>
                    </a:lnTo>
                    <a:lnTo>
                      <a:pt x="2122" y="656"/>
                    </a:lnTo>
                    <a:lnTo>
                      <a:pt x="1948" y="695"/>
                    </a:lnTo>
                    <a:lnTo>
                      <a:pt x="1794" y="714"/>
                    </a:lnTo>
                    <a:lnTo>
                      <a:pt x="1563" y="791"/>
                    </a:lnTo>
                    <a:lnTo>
                      <a:pt x="1351" y="907"/>
                    </a:lnTo>
                    <a:lnTo>
                      <a:pt x="1138" y="1042"/>
                    </a:lnTo>
                    <a:lnTo>
                      <a:pt x="945" y="1216"/>
                    </a:lnTo>
                    <a:lnTo>
                      <a:pt x="753" y="1428"/>
                    </a:lnTo>
                    <a:lnTo>
                      <a:pt x="579" y="1659"/>
                    </a:lnTo>
                    <a:lnTo>
                      <a:pt x="425" y="1930"/>
                    </a:lnTo>
                    <a:lnTo>
                      <a:pt x="290" y="2219"/>
                    </a:lnTo>
                    <a:lnTo>
                      <a:pt x="213" y="2431"/>
                    </a:lnTo>
                    <a:lnTo>
                      <a:pt x="135" y="2643"/>
                    </a:lnTo>
                    <a:lnTo>
                      <a:pt x="77" y="2875"/>
                    </a:lnTo>
                    <a:lnTo>
                      <a:pt x="39" y="3106"/>
                    </a:lnTo>
                    <a:lnTo>
                      <a:pt x="0" y="3338"/>
                    </a:lnTo>
                    <a:lnTo>
                      <a:pt x="0" y="3569"/>
                    </a:lnTo>
                    <a:lnTo>
                      <a:pt x="0" y="3820"/>
                    </a:lnTo>
                    <a:lnTo>
                      <a:pt x="20" y="4032"/>
                    </a:lnTo>
                    <a:lnTo>
                      <a:pt x="58" y="4263"/>
                    </a:lnTo>
                    <a:lnTo>
                      <a:pt x="97" y="4476"/>
                    </a:lnTo>
                    <a:lnTo>
                      <a:pt x="174" y="4688"/>
                    </a:lnTo>
                    <a:lnTo>
                      <a:pt x="270" y="4881"/>
                    </a:lnTo>
                    <a:lnTo>
                      <a:pt x="386" y="5054"/>
                    </a:lnTo>
                    <a:lnTo>
                      <a:pt x="521" y="5209"/>
                    </a:lnTo>
                    <a:lnTo>
                      <a:pt x="675" y="5363"/>
                    </a:lnTo>
                    <a:lnTo>
                      <a:pt x="849" y="5498"/>
                    </a:lnTo>
                    <a:lnTo>
                      <a:pt x="1003" y="5575"/>
                    </a:lnTo>
                    <a:lnTo>
                      <a:pt x="1177" y="5652"/>
                    </a:lnTo>
                    <a:lnTo>
                      <a:pt x="1351" y="5691"/>
                    </a:lnTo>
                    <a:lnTo>
                      <a:pt x="1524" y="5729"/>
                    </a:lnTo>
                    <a:lnTo>
                      <a:pt x="1871" y="5729"/>
                    </a:lnTo>
                    <a:lnTo>
                      <a:pt x="2045" y="5710"/>
                    </a:lnTo>
                    <a:lnTo>
                      <a:pt x="2238" y="5671"/>
                    </a:lnTo>
                    <a:lnTo>
                      <a:pt x="2411" y="5614"/>
                    </a:lnTo>
                    <a:lnTo>
                      <a:pt x="2585" y="5556"/>
                    </a:lnTo>
                    <a:lnTo>
                      <a:pt x="2913" y="5401"/>
                    </a:lnTo>
                    <a:lnTo>
                      <a:pt x="3221" y="5209"/>
                    </a:lnTo>
                    <a:lnTo>
                      <a:pt x="3511" y="4996"/>
                    </a:lnTo>
                    <a:lnTo>
                      <a:pt x="3858" y="4726"/>
                    </a:lnTo>
                    <a:lnTo>
                      <a:pt x="4167" y="4437"/>
                    </a:lnTo>
                    <a:lnTo>
                      <a:pt x="4475" y="4148"/>
                    </a:lnTo>
                    <a:lnTo>
                      <a:pt x="4803" y="3878"/>
                    </a:lnTo>
                    <a:lnTo>
                      <a:pt x="5131" y="3627"/>
                    </a:lnTo>
                    <a:lnTo>
                      <a:pt x="5305" y="3530"/>
                    </a:lnTo>
                    <a:lnTo>
                      <a:pt x="5478" y="3434"/>
                    </a:lnTo>
                    <a:lnTo>
                      <a:pt x="5613" y="4051"/>
                    </a:lnTo>
                    <a:lnTo>
                      <a:pt x="5690" y="4360"/>
                    </a:lnTo>
                    <a:lnTo>
                      <a:pt x="5806" y="4668"/>
                    </a:lnTo>
                    <a:lnTo>
                      <a:pt x="5922" y="4958"/>
                    </a:lnTo>
                    <a:lnTo>
                      <a:pt x="6057" y="5247"/>
                    </a:lnTo>
                    <a:lnTo>
                      <a:pt x="6211" y="5536"/>
                    </a:lnTo>
                    <a:lnTo>
                      <a:pt x="6385" y="5806"/>
                    </a:lnTo>
                    <a:lnTo>
                      <a:pt x="6597" y="6057"/>
                    </a:lnTo>
                    <a:lnTo>
                      <a:pt x="6828" y="6289"/>
                    </a:lnTo>
                    <a:lnTo>
                      <a:pt x="7079" y="6482"/>
                    </a:lnTo>
                    <a:lnTo>
                      <a:pt x="7330" y="6636"/>
                    </a:lnTo>
                    <a:lnTo>
                      <a:pt x="7600" y="6771"/>
                    </a:lnTo>
                    <a:lnTo>
                      <a:pt x="7889" y="6867"/>
                    </a:lnTo>
                    <a:lnTo>
                      <a:pt x="8179" y="6925"/>
                    </a:lnTo>
                    <a:lnTo>
                      <a:pt x="8449" y="6945"/>
                    </a:lnTo>
                    <a:lnTo>
                      <a:pt x="8642" y="6945"/>
                    </a:lnTo>
                    <a:lnTo>
                      <a:pt x="8815" y="6906"/>
                    </a:lnTo>
                    <a:lnTo>
                      <a:pt x="9008" y="6867"/>
                    </a:lnTo>
                    <a:lnTo>
                      <a:pt x="9182" y="6809"/>
                    </a:lnTo>
                    <a:lnTo>
                      <a:pt x="9355" y="6732"/>
                    </a:lnTo>
                    <a:lnTo>
                      <a:pt x="9510" y="6655"/>
                    </a:lnTo>
                    <a:lnTo>
                      <a:pt x="9664" y="6559"/>
                    </a:lnTo>
                    <a:lnTo>
                      <a:pt x="9799" y="6443"/>
                    </a:lnTo>
                    <a:lnTo>
                      <a:pt x="10088" y="6212"/>
                    </a:lnTo>
                    <a:lnTo>
                      <a:pt x="10339" y="5922"/>
                    </a:lnTo>
                    <a:lnTo>
                      <a:pt x="10570" y="5633"/>
                    </a:lnTo>
                    <a:lnTo>
                      <a:pt x="11014" y="5016"/>
                    </a:lnTo>
                    <a:lnTo>
                      <a:pt x="11284" y="4630"/>
                    </a:lnTo>
                    <a:lnTo>
                      <a:pt x="11573" y="4263"/>
                    </a:lnTo>
                    <a:lnTo>
                      <a:pt x="11708" y="4109"/>
                    </a:lnTo>
                    <a:lnTo>
                      <a:pt x="11805" y="3993"/>
                    </a:lnTo>
                    <a:lnTo>
                      <a:pt x="11921" y="3916"/>
                    </a:lnTo>
                    <a:lnTo>
                      <a:pt x="12056" y="3839"/>
                    </a:lnTo>
                    <a:lnTo>
                      <a:pt x="12210" y="3781"/>
                    </a:lnTo>
                    <a:lnTo>
                      <a:pt x="12345" y="3762"/>
                    </a:lnTo>
                    <a:lnTo>
                      <a:pt x="12422" y="3762"/>
                    </a:lnTo>
                    <a:lnTo>
                      <a:pt x="12499" y="3781"/>
                    </a:lnTo>
                    <a:lnTo>
                      <a:pt x="12615" y="3858"/>
                    </a:lnTo>
                    <a:lnTo>
                      <a:pt x="12731" y="3974"/>
                    </a:lnTo>
                    <a:lnTo>
                      <a:pt x="12827" y="4109"/>
                    </a:lnTo>
                    <a:lnTo>
                      <a:pt x="12924" y="4244"/>
                    </a:lnTo>
                    <a:lnTo>
                      <a:pt x="13001" y="4360"/>
                    </a:lnTo>
                    <a:lnTo>
                      <a:pt x="13116" y="4533"/>
                    </a:lnTo>
                    <a:lnTo>
                      <a:pt x="13232" y="4668"/>
                    </a:lnTo>
                    <a:lnTo>
                      <a:pt x="13367" y="4823"/>
                    </a:lnTo>
                    <a:lnTo>
                      <a:pt x="13521" y="4958"/>
                    </a:lnTo>
                    <a:lnTo>
                      <a:pt x="13676" y="5074"/>
                    </a:lnTo>
                    <a:lnTo>
                      <a:pt x="13830" y="5189"/>
                    </a:lnTo>
                    <a:lnTo>
                      <a:pt x="13984" y="5286"/>
                    </a:lnTo>
                    <a:lnTo>
                      <a:pt x="14158" y="5382"/>
                    </a:lnTo>
                    <a:lnTo>
                      <a:pt x="14351" y="5459"/>
                    </a:lnTo>
                    <a:lnTo>
                      <a:pt x="14524" y="5517"/>
                    </a:lnTo>
                    <a:lnTo>
                      <a:pt x="14717" y="5575"/>
                    </a:lnTo>
                    <a:lnTo>
                      <a:pt x="14910" y="5633"/>
                    </a:lnTo>
                    <a:lnTo>
                      <a:pt x="15103" y="5652"/>
                    </a:lnTo>
                    <a:lnTo>
                      <a:pt x="15296" y="5671"/>
                    </a:lnTo>
                    <a:lnTo>
                      <a:pt x="15489" y="5691"/>
                    </a:lnTo>
                    <a:lnTo>
                      <a:pt x="15682" y="5671"/>
                    </a:lnTo>
                    <a:lnTo>
                      <a:pt x="15971" y="5633"/>
                    </a:lnTo>
                    <a:lnTo>
                      <a:pt x="16299" y="5536"/>
                    </a:lnTo>
                    <a:lnTo>
                      <a:pt x="16646" y="5401"/>
                    </a:lnTo>
                    <a:lnTo>
                      <a:pt x="16974" y="5228"/>
                    </a:lnTo>
                    <a:lnTo>
                      <a:pt x="17302" y="5016"/>
                    </a:lnTo>
                    <a:lnTo>
                      <a:pt x="17611" y="4784"/>
                    </a:lnTo>
                    <a:lnTo>
                      <a:pt x="17746" y="4649"/>
                    </a:lnTo>
                    <a:lnTo>
                      <a:pt x="17881" y="4514"/>
                    </a:lnTo>
                    <a:lnTo>
                      <a:pt x="17996" y="4379"/>
                    </a:lnTo>
                    <a:lnTo>
                      <a:pt x="18093" y="4225"/>
                    </a:lnTo>
                    <a:lnTo>
                      <a:pt x="18189" y="4071"/>
                    </a:lnTo>
                    <a:lnTo>
                      <a:pt x="18266" y="3916"/>
                    </a:lnTo>
                    <a:lnTo>
                      <a:pt x="18324" y="3762"/>
                    </a:lnTo>
                    <a:lnTo>
                      <a:pt x="18363" y="3608"/>
                    </a:lnTo>
                    <a:lnTo>
                      <a:pt x="18363" y="3453"/>
                    </a:lnTo>
                    <a:lnTo>
                      <a:pt x="18363" y="3280"/>
                    </a:lnTo>
                    <a:lnTo>
                      <a:pt x="18344" y="3125"/>
                    </a:lnTo>
                    <a:lnTo>
                      <a:pt x="18305" y="2990"/>
                    </a:lnTo>
                    <a:lnTo>
                      <a:pt x="18209" y="2759"/>
                    </a:lnTo>
                    <a:lnTo>
                      <a:pt x="18074" y="2566"/>
                    </a:lnTo>
                    <a:lnTo>
                      <a:pt x="17939" y="2373"/>
                    </a:lnTo>
                    <a:lnTo>
                      <a:pt x="17765" y="2219"/>
                    </a:lnTo>
                    <a:lnTo>
                      <a:pt x="17591" y="2084"/>
                    </a:lnTo>
                    <a:lnTo>
                      <a:pt x="17418" y="1968"/>
                    </a:lnTo>
                    <a:lnTo>
                      <a:pt x="17225" y="1852"/>
                    </a:lnTo>
                    <a:lnTo>
                      <a:pt x="17051" y="1775"/>
                    </a:lnTo>
                    <a:lnTo>
                      <a:pt x="16743" y="1640"/>
                    </a:lnTo>
                    <a:lnTo>
                      <a:pt x="16415" y="1524"/>
                    </a:lnTo>
                    <a:lnTo>
                      <a:pt x="16087" y="1447"/>
                    </a:lnTo>
                    <a:lnTo>
                      <a:pt x="15759" y="1370"/>
                    </a:lnTo>
                    <a:lnTo>
                      <a:pt x="15084" y="1254"/>
                    </a:lnTo>
                    <a:lnTo>
                      <a:pt x="14428" y="1177"/>
                    </a:lnTo>
                    <a:lnTo>
                      <a:pt x="13734" y="1100"/>
                    </a:lnTo>
                    <a:lnTo>
                      <a:pt x="13386" y="1042"/>
                    </a:lnTo>
                    <a:lnTo>
                      <a:pt x="13039" y="984"/>
                    </a:lnTo>
                    <a:lnTo>
                      <a:pt x="12692" y="907"/>
                    </a:lnTo>
                    <a:lnTo>
                      <a:pt x="12364" y="811"/>
                    </a:lnTo>
                    <a:lnTo>
                      <a:pt x="12036" y="676"/>
                    </a:lnTo>
                    <a:lnTo>
                      <a:pt x="11728" y="541"/>
                    </a:lnTo>
                    <a:lnTo>
                      <a:pt x="11458" y="386"/>
                    </a:lnTo>
                    <a:lnTo>
                      <a:pt x="11207" y="251"/>
                    </a:lnTo>
                    <a:lnTo>
                      <a:pt x="10956" y="116"/>
                    </a:lnTo>
                    <a:lnTo>
                      <a:pt x="10821" y="78"/>
                    </a:lnTo>
                    <a:lnTo>
                      <a:pt x="10667" y="39"/>
                    </a:lnTo>
                    <a:lnTo>
                      <a:pt x="10532" y="1"/>
                    </a:lnTo>
                    <a:close/>
                  </a:path>
                </a:pathLst>
              </a:custGeom>
              <a:gradFill>
                <a:gsLst>
                  <a:gs pos="0">
                    <a:schemeClr val="lt1"/>
                  </a:gs>
                  <a:gs pos="100000">
                    <a:srgbClr val="B6C9DB"/>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328" name="Google Shape;328;p4"/>
          <p:cNvPicPr preferRelativeResize="0"/>
          <p:nvPr/>
        </p:nvPicPr>
        <p:blipFill>
          <a:blip r:embed="rId6">
            <a:alphaModFix/>
          </a:blip>
          <a:stretch>
            <a:fillRect/>
          </a:stretch>
        </p:blipFill>
        <p:spPr>
          <a:xfrm>
            <a:off x="-1100" y="-74075"/>
            <a:ext cx="3589950" cy="333550"/>
          </a:xfrm>
          <a:prstGeom prst="rect">
            <a:avLst/>
          </a:prstGeom>
          <a:noFill/>
          <a:ln>
            <a:noFill/>
          </a:ln>
        </p:spPr>
      </p:pic>
      <p:pic>
        <p:nvPicPr>
          <p:cNvPr id="329" name="Google Shape;329;p4"/>
          <p:cNvPicPr preferRelativeResize="0"/>
          <p:nvPr/>
        </p:nvPicPr>
        <p:blipFill>
          <a:blip r:embed="rId6">
            <a:alphaModFix/>
          </a:blip>
          <a:stretch>
            <a:fillRect/>
          </a:stretch>
        </p:blipFill>
        <p:spPr>
          <a:xfrm>
            <a:off x="3580300" y="-74075"/>
            <a:ext cx="3589950" cy="333550"/>
          </a:xfrm>
          <a:prstGeom prst="rect">
            <a:avLst/>
          </a:prstGeom>
          <a:noFill/>
          <a:ln>
            <a:noFill/>
          </a:ln>
        </p:spPr>
      </p:pic>
      <p:pic>
        <p:nvPicPr>
          <p:cNvPr id="330" name="Google Shape;330;p4"/>
          <p:cNvPicPr preferRelativeResize="0"/>
          <p:nvPr/>
        </p:nvPicPr>
        <p:blipFill rotWithShape="1">
          <a:blip r:embed="rId6">
            <a:alphaModFix/>
          </a:blip>
          <a:srcRect/>
          <a:stretch/>
        </p:blipFill>
        <p:spPr>
          <a:xfrm flipH="1">
            <a:off x="7151200" y="-64550"/>
            <a:ext cx="1986000" cy="33355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551"/>
        <p:cNvGrpSpPr/>
        <p:nvPr/>
      </p:nvGrpSpPr>
      <p:grpSpPr>
        <a:xfrm>
          <a:off x="0" y="0"/>
          <a:ext cx="0" cy="0"/>
          <a:chOff x="0" y="0"/>
          <a:chExt cx="0" cy="0"/>
        </a:xfrm>
      </p:grpSpPr>
      <p:pic>
        <p:nvPicPr>
          <p:cNvPr id="552" name="Google Shape;552;p8"/>
          <p:cNvPicPr preferRelativeResize="0"/>
          <p:nvPr/>
        </p:nvPicPr>
        <p:blipFill>
          <a:blip r:embed="rId2">
            <a:alphaModFix amt="20000"/>
          </a:blip>
          <a:stretch>
            <a:fillRect/>
          </a:stretch>
        </p:blipFill>
        <p:spPr>
          <a:xfrm>
            <a:off x="0" y="0"/>
            <a:ext cx="9144000" cy="5143500"/>
          </a:xfrm>
          <a:prstGeom prst="rect">
            <a:avLst/>
          </a:prstGeom>
          <a:noFill/>
          <a:ln>
            <a:noFill/>
          </a:ln>
        </p:spPr>
      </p:pic>
      <p:sp>
        <p:nvSpPr>
          <p:cNvPr id="553" name="Google Shape;553;p8"/>
          <p:cNvSpPr txBox="1">
            <a:spLocks noGrp="1"/>
          </p:cNvSpPr>
          <p:nvPr>
            <p:ph type="title"/>
          </p:nvPr>
        </p:nvSpPr>
        <p:spPr>
          <a:xfrm>
            <a:off x="1099800" y="1307100"/>
            <a:ext cx="6944400" cy="2529300"/>
          </a:xfrm>
          <a:prstGeom prst="rect">
            <a:avLst/>
          </a:prstGeom>
          <a:effectLst>
            <a:outerShdw blurRad="142875" dist="85725" dir="5400000" algn="bl" rotWithShape="0">
              <a:srgbClr val="000000">
                <a:alpha val="50000"/>
              </a:srgbClr>
            </a:outerShdw>
          </a:effectLst>
        </p:spPr>
        <p:txBody>
          <a:bodyPr spcFirstLastPara="1" wrap="square" lIns="91425" tIns="91425" rIns="91425" bIns="91425" anchor="ctr" anchorCtr="0">
            <a:noAutofit/>
          </a:bodyPr>
          <a:lstStyle>
            <a:lvl1pPr lvl="0" algn="ctr">
              <a:lnSpc>
                <a:spcPct val="80000"/>
              </a:lnSpc>
              <a:spcBef>
                <a:spcPts val="0"/>
              </a:spcBef>
              <a:spcAft>
                <a:spcPts val="0"/>
              </a:spcAft>
              <a:buSzPts val="4800"/>
              <a:buNone/>
              <a:defRPr sz="9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554" name="Google Shape;554;p8"/>
          <p:cNvSpPr/>
          <p:nvPr/>
        </p:nvSpPr>
        <p:spPr>
          <a:xfrm>
            <a:off x="3163773" y="3975099"/>
            <a:ext cx="5802955" cy="1055013"/>
          </a:xfrm>
          <a:custGeom>
            <a:avLst/>
            <a:gdLst/>
            <a:ahLst/>
            <a:cxnLst/>
            <a:rect l="l" t="t" r="r" b="b"/>
            <a:pathLst>
              <a:path w="260602" h="41434" extrusionOk="0">
                <a:moveTo>
                  <a:pt x="125454" y="0"/>
                </a:moveTo>
                <a:lnTo>
                  <a:pt x="123694" y="32"/>
                </a:lnTo>
                <a:lnTo>
                  <a:pt x="121902" y="64"/>
                </a:lnTo>
                <a:lnTo>
                  <a:pt x="120142" y="160"/>
                </a:lnTo>
                <a:lnTo>
                  <a:pt x="118351" y="224"/>
                </a:lnTo>
                <a:lnTo>
                  <a:pt x="116591" y="352"/>
                </a:lnTo>
                <a:lnTo>
                  <a:pt x="114799" y="480"/>
                </a:lnTo>
                <a:lnTo>
                  <a:pt x="113039" y="640"/>
                </a:lnTo>
                <a:lnTo>
                  <a:pt x="111248" y="832"/>
                </a:lnTo>
                <a:lnTo>
                  <a:pt x="109488" y="1024"/>
                </a:lnTo>
                <a:lnTo>
                  <a:pt x="107728" y="1248"/>
                </a:lnTo>
                <a:lnTo>
                  <a:pt x="105968" y="1472"/>
                </a:lnTo>
                <a:lnTo>
                  <a:pt x="104177" y="1728"/>
                </a:lnTo>
                <a:lnTo>
                  <a:pt x="102417" y="2016"/>
                </a:lnTo>
                <a:lnTo>
                  <a:pt x="98897" y="2624"/>
                </a:lnTo>
                <a:lnTo>
                  <a:pt x="95378" y="3296"/>
                </a:lnTo>
                <a:lnTo>
                  <a:pt x="91859" y="4063"/>
                </a:lnTo>
                <a:lnTo>
                  <a:pt x="88339" y="4863"/>
                </a:lnTo>
                <a:lnTo>
                  <a:pt x="84852" y="5759"/>
                </a:lnTo>
                <a:lnTo>
                  <a:pt x="81332" y="6719"/>
                </a:lnTo>
                <a:lnTo>
                  <a:pt x="77845" y="7743"/>
                </a:lnTo>
                <a:lnTo>
                  <a:pt x="74357" y="8799"/>
                </a:lnTo>
                <a:lnTo>
                  <a:pt x="70870" y="9919"/>
                </a:lnTo>
                <a:lnTo>
                  <a:pt x="67414" y="11102"/>
                </a:lnTo>
                <a:lnTo>
                  <a:pt x="63927" y="12318"/>
                </a:lnTo>
                <a:lnTo>
                  <a:pt x="60471" y="13598"/>
                </a:lnTo>
                <a:lnTo>
                  <a:pt x="57016" y="14942"/>
                </a:lnTo>
                <a:lnTo>
                  <a:pt x="53560" y="16286"/>
                </a:lnTo>
                <a:lnTo>
                  <a:pt x="50105" y="17693"/>
                </a:lnTo>
                <a:lnTo>
                  <a:pt x="46681" y="19133"/>
                </a:lnTo>
                <a:lnTo>
                  <a:pt x="43258" y="20637"/>
                </a:lnTo>
                <a:lnTo>
                  <a:pt x="39834" y="22141"/>
                </a:lnTo>
                <a:lnTo>
                  <a:pt x="36411" y="23677"/>
                </a:lnTo>
                <a:lnTo>
                  <a:pt x="33019" y="25244"/>
                </a:lnTo>
                <a:lnTo>
                  <a:pt x="29596" y="26844"/>
                </a:lnTo>
                <a:lnTo>
                  <a:pt x="26204" y="28476"/>
                </a:lnTo>
                <a:lnTo>
                  <a:pt x="22813" y="30108"/>
                </a:lnTo>
                <a:lnTo>
                  <a:pt x="19453" y="31771"/>
                </a:lnTo>
                <a:lnTo>
                  <a:pt x="9759" y="36571"/>
                </a:lnTo>
                <a:lnTo>
                  <a:pt x="0" y="41434"/>
                </a:lnTo>
                <a:lnTo>
                  <a:pt x="260602" y="41434"/>
                </a:lnTo>
                <a:lnTo>
                  <a:pt x="255738" y="39546"/>
                </a:lnTo>
                <a:lnTo>
                  <a:pt x="251931" y="38042"/>
                </a:lnTo>
                <a:lnTo>
                  <a:pt x="248188" y="36507"/>
                </a:lnTo>
                <a:lnTo>
                  <a:pt x="244444" y="34971"/>
                </a:lnTo>
                <a:lnTo>
                  <a:pt x="236957" y="31867"/>
                </a:lnTo>
                <a:lnTo>
                  <a:pt x="221983" y="25532"/>
                </a:lnTo>
                <a:lnTo>
                  <a:pt x="214464" y="22397"/>
                </a:lnTo>
                <a:lnTo>
                  <a:pt x="210721" y="20861"/>
                </a:lnTo>
                <a:lnTo>
                  <a:pt x="206978" y="19325"/>
                </a:lnTo>
                <a:lnTo>
                  <a:pt x="203202" y="17821"/>
                </a:lnTo>
                <a:lnTo>
                  <a:pt x="199459" y="16350"/>
                </a:lnTo>
                <a:lnTo>
                  <a:pt x="195683" y="14942"/>
                </a:lnTo>
                <a:lnTo>
                  <a:pt x="191908" y="13534"/>
                </a:lnTo>
                <a:lnTo>
                  <a:pt x="188164" y="12190"/>
                </a:lnTo>
                <a:lnTo>
                  <a:pt x="184357" y="10878"/>
                </a:lnTo>
                <a:lnTo>
                  <a:pt x="180581" y="9631"/>
                </a:lnTo>
                <a:lnTo>
                  <a:pt x="176806" y="8447"/>
                </a:lnTo>
                <a:lnTo>
                  <a:pt x="172999" y="7295"/>
                </a:lnTo>
                <a:lnTo>
                  <a:pt x="169223" y="6239"/>
                </a:lnTo>
                <a:lnTo>
                  <a:pt x="165416" y="5247"/>
                </a:lnTo>
                <a:lnTo>
                  <a:pt x="161576" y="4319"/>
                </a:lnTo>
                <a:lnTo>
                  <a:pt x="159689" y="3871"/>
                </a:lnTo>
                <a:lnTo>
                  <a:pt x="157769" y="3455"/>
                </a:lnTo>
                <a:lnTo>
                  <a:pt x="155849" y="3072"/>
                </a:lnTo>
                <a:lnTo>
                  <a:pt x="153929" y="2688"/>
                </a:lnTo>
                <a:lnTo>
                  <a:pt x="152010" y="2336"/>
                </a:lnTo>
                <a:lnTo>
                  <a:pt x="150090" y="2016"/>
                </a:lnTo>
                <a:lnTo>
                  <a:pt x="148170" y="1696"/>
                </a:lnTo>
                <a:lnTo>
                  <a:pt x="146251" y="1408"/>
                </a:lnTo>
                <a:lnTo>
                  <a:pt x="144331" y="1152"/>
                </a:lnTo>
                <a:lnTo>
                  <a:pt x="142411" y="928"/>
                </a:lnTo>
                <a:lnTo>
                  <a:pt x="140491" y="736"/>
                </a:lnTo>
                <a:lnTo>
                  <a:pt x="138540" y="544"/>
                </a:lnTo>
                <a:lnTo>
                  <a:pt x="136620" y="384"/>
                </a:lnTo>
                <a:lnTo>
                  <a:pt x="134668" y="256"/>
                </a:lnTo>
                <a:lnTo>
                  <a:pt x="132748" y="160"/>
                </a:lnTo>
                <a:lnTo>
                  <a:pt x="130797" y="64"/>
                </a:lnTo>
                <a:lnTo>
                  <a:pt x="129005" y="32"/>
                </a:lnTo>
                <a:lnTo>
                  <a:pt x="127245" y="0"/>
                </a:lnTo>
                <a:close/>
              </a:path>
            </a:pathLst>
          </a:custGeom>
          <a:gradFill>
            <a:gsLst>
              <a:gs pos="0">
                <a:schemeClr val="lt1"/>
              </a:gs>
              <a:gs pos="100000">
                <a:schemeClr val="dk2"/>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8"/>
          <p:cNvSpPr/>
          <p:nvPr/>
        </p:nvSpPr>
        <p:spPr>
          <a:xfrm>
            <a:off x="4040073" y="4447075"/>
            <a:ext cx="5802955" cy="696402"/>
          </a:xfrm>
          <a:custGeom>
            <a:avLst/>
            <a:gdLst/>
            <a:ahLst/>
            <a:cxnLst/>
            <a:rect l="l" t="t" r="r" b="b"/>
            <a:pathLst>
              <a:path w="260602" h="41434" extrusionOk="0">
                <a:moveTo>
                  <a:pt x="125454" y="0"/>
                </a:moveTo>
                <a:lnTo>
                  <a:pt x="123694" y="32"/>
                </a:lnTo>
                <a:lnTo>
                  <a:pt x="121902" y="64"/>
                </a:lnTo>
                <a:lnTo>
                  <a:pt x="120142" y="160"/>
                </a:lnTo>
                <a:lnTo>
                  <a:pt x="118351" y="224"/>
                </a:lnTo>
                <a:lnTo>
                  <a:pt x="116591" y="352"/>
                </a:lnTo>
                <a:lnTo>
                  <a:pt x="114799" y="480"/>
                </a:lnTo>
                <a:lnTo>
                  <a:pt x="113039" y="640"/>
                </a:lnTo>
                <a:lnTo>
                  <a:pt x="111248" y="832"/>
                </a:lnTo>
                <a:lnTo>
                  <a:pt x="109488" y="1024"/>
                </a:lnTo>
                <a:lnTo>
                  <a:pt x="107728" y="1248"/>
                </a:lnTo>
                <a:lnTo>
                  <a:pt x="105968" y="1472"/>
                </a:lnTo>
                <a:lnTo>
                  <a:pt x="104177" y="1728"/>
                </a:lnTo>
                <a:lnTo>
                  <a:pt x="102417" y="2016"/>
                </a:lnTo>
                <a:lnTo>
                  <a:pt x="98897" y="2624"/>
                </a:lnTo>
                <a:lnTo>
                  <a:pt x="95378" y="3296"/>
                </a:lnTo>
                <a:lnTo>
                  <a:pt x="91859" y="4063"/>
                </a:lnTo>
                <a:lnTo>
                  <a:pt x="88339" y="4863"/>
                </a:lnTo>
                <a:lnTo>
                  <a:pt x="84852" y="5759"/>
                </a:lnTo>
                <a:lnTo>
                  <a:pt x="81332" y="6719"/>
                </a:lnTo>
                <a:lnTo>
                  <a:pt x="77845" y="7743"/>
                </a:lnTo>
                <a:lnTo>
                  <a:pt x="74357" y="8799"/>
                </a:lnTo>
                <a:lnTo>
                  <a:pt x="70870" y="9919"/>
                </a:lnTo>
                <a:lnTo>
                  <a:pt x="67414" y="11102"/>
                </a:lnTo>
                <a:lnTo>
                  <a:pt x="63927" y="12318"/>
                </a:lnTo>
                <a:lnTo>
                  <a:pt x="60471" y="13598"/>
                </a:lnTo>
                <a:lnTo>
                  <a:pt x="57016" y="14942"/>
                </a:lnTo>
                <a:lnTo>
                  <a:pt x="53560" y="16286"/>
                </a:lnTo>
                <a:lnTo>
                  <a:pt x="50105" y="17693"/>
                </a:lnTo>
                <a:lnTo>
                  <a:pt x="46681" y="19133"/>
                </a:lnTo>
                <a:lnTo>
                  <a:pt x="43258" y="20637"/>
                </a:lnTo>
                <a:lnTo>
                  <a:pt x="39834" y="22141"/>
                </a:lnTo>
                <a:lnTo>
                  <a:pt x="36411" y="23677"/>
                </a:lnTo>
                <a:lnTo>
                  <a:pt x="33019" y="25244"/>
                </a:lnTo>
                <a:lnTo>
                  <a:pt x="29596" y="26844"/>
                </a:lnTo>
                <a:lnTo>
                  <a:pt x="26204" y="28476"/>
                </a:lnTo>
                <a:lnTo>
                  <a:pt x="22813" y="30108"/>
                </a:lnTo>
                <a:lnTo>
                  <a:pt x="19453" y="31771"/>
                </a:lnTo>
                <a:lnTo>
                  <a:pt x="9759" y="36571"/>
                </a:lnTo>
                <a:lnTo>
                  <a:pt x="0" y="41434"/>
                </a:lnTo>
                <a:lnTo>
                  <a:pt x="260602" y="41434"/>
                </a:lnTo>
                <a:lnTo>
                  <a:pt x="255738" y="39546"/>
                </a:lnTo>
                <a:lnTo>
                  <a:pt x="251931" y="38042"/>
                </a:lnTo>
                <a:lnTo>
                  <a:pt x="248188" y="36507"/>
                </a:lnTo>
                <a:lnTo>
                  <a:pt x="244444" y="34971"/>
                </a:lnTo>
                <a:lnTo>
                  <a:pt x="236957" y="31867"/>
                </a:lnTo>
                <a:lnTo>
                  <a:pt x="221983" y="25532"/>
                </a:lnTo>
                <a:lnTo>
                  <a:pt x="214464" y="22397"/>
                </a:lnTo>
                <a:lnTo>
                  <a:pt x="210721" y="20861"/>
                </a:lnTo>
                <a:lnTo>
                  <a:pt x="206978" y="19325"/>
                </a:lnTo>
                <a:lnTo>
                  <a:pt x="203202" y="17821"/>
                </a:lnTo>
                <a:lnTo>
                  <a:pt x="199459" y="16350"/>
                </a:lnTo>
                <a:lnTo>
                  <a:pt x="195683" y="14942"/>
                </a:lnTo>
                <a:lnTo>
                  <a:pt x="191908" y="13534"/>
                </a:lnTo>
                <a:lnTo>
                  <a:pt x="188164" y="12190"/>
                </a:lnTo>
                <a:lnTo>
                  <a:pt x="184357" y="10878"/>
                </a:lnTo>
                <a:lnTo>
                  <a:pt x="180581" y="9631"/>
                </a:lnTo>
                <a:lnTo>
                  <a:pt x="176806" y="8447"/>
                </a:lnTo>
                <a:lnTo>
                  <a:pt x="172999" y="7295"/>
                </a:lnTo>
                <a:lnTo>
                  <a:pt x="169223" y="6239"/>
                </a:lnTo>
                <a:lnTo>
                  <a:pt x="165416" y="5247"/>
                </a:lnTo>
                <a:lnTo>
                  <a:pt x="161576" y="4319"/>
                </a:lnTo>
                <a:lnTo>
                  <a:pt x="159689" y="3871"/>
                </a:lnTo>
                <a:lnTo>
                  <a:pt x="157769" y="3455"/>
                </a:lnTo>
                <a:lnTo>
                  <a:pt x="155849" y="3072"/>
                </a:lnTo>
                <a:lnTo>
                  <a:pt x="153929" y="2688"/>
                </a:lnTo>
                <a:lnTo>
                  <a:pt x="152010" y="2336"/>
                </a:lnTo>
                <a:lnTo>
                  <a:pt x="150090" y="2016"/>
                </a:lnTo>
                <a:lnTo>
                  <a:pt x="148170" y="1696"/>
                </a:lnTo>
                <a:lnTo>
                  <a:pt x="146251" y="1408"/>
                </a:lnTo>
                <a:lnTo>
                  <a:pt x="144331" y="1152"/>
                </a:lnTo>
                <a:lnTo>
                  <a:pt x="142411" y="928"/>
                </a:lnTo>
                <a:lnTo>
                  <a:pt x="140491" y="736"/>
                </a:lnTo>
                <a:lnTo>
                  <a:pt x="138540" y="544"/>
                </a:lnTo>
                <a:lnTo>
                  <a:pt x="136620" y="384"/>
                </a:lnTo>
                <a:lnTo>
                  <a:pt x="134668" y="256"/>
                </a:lnTo>
                <a:lnTo>
                  <a:pt x="132748" y="160"/>
                </a:lnTo>
                <a:lnTo>
                  <a:pt x="130797" y="64"/>
                </a:lnTo>
                <a:lnTo>
                  <a:pt x="129005" y="32"/>
                </a:lnTo>
                <a:lnTo>
                  <a:pt x="127245" y="0"/>
                </a:lnTo>
                <a:close/>
              </a:path>
            </a:pathLst>
          </a:custGeom>
          <a:gradFill>
            <a:gsLst>
              <a:gs pos="0">
                <a:schemeClr val="lt1"/>
              </a:gs>
              <a:gs pos="100000">
                <a:schemeClr val="dk2"/>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8"/>
          <p:cNvSpPr/>
          <p:nvPr/>
        </p:nvSpPr>
        <p:spPr>
          <a:xfrm>
            <a:off x="-699028" y="4206950"/>
            <a:ext cx="5890257" cy="936512"/>
          </a:xfrm>
          <a:custGeom>
            <a:avLst/>
            <a:gdLst/>
            <a:ahLst/>
            <a:cxnLst/>
            <a:rect l="l" t="t" r="r" b="b"/>
            <a:pathLst>
              <a:path w="260602" h="41434" extrusionOk="0">
                <a:moveTo>
                  <a:pt x="125454" y="0"/>
                </a:moveTo>
                <a:lnTo>
                  <a:pt x="123694" y="32"/>
                </a:lnTo>
                <a:lnTo>
                  <a:pt x="121902" y="64"/>
                </a:lnTo>
                <a:lnTo>
                  <a:pt x="120142" y="160"/>
                </a:lnTo>
                <a:lnTo>
                  <a:pt x="118351" y="224"/>
                </a:lnTo>
                <a:lnTo>
                  <a:pt x="116591" y="352"/>
                </a:lnTo>
                <a:lnTo>
                  <a:pt x="114799" y="480"/>
                </a:lnTo>
                <a:lnTo>
                  <a:pt x="113039" y="640"/>
                </a:lnTo>
                <a:lnTo>
                  <a:pt x="111248" y="832"/>
                </a:lnTo>
                <a:lnTo>
                  <a:pt x="109488" y="1024"/>
                </a:lnTo>
                <a:lnTo>
                  <a:pt x="107728" y="1248"/>
                </a:lnTo>
                <a:lnTo>
                  <a:pt x="105968" y="1472"/>
                </a:lnTo>
                <a:lnTo>
                  <a:pt x="104177" y="1728"/>
                </a:lnTo>
                <a:lnTo>
                  <a:pt x="102417" y="2016"/>
                </a:lnTo>
                <a:lnTo>
                  <a:pt x="98897" y="2624"/>
                </a:lnTo>
                <a:lnTo>
                  <a:pt x="95378" y="3296"/>
                </a:lnTo>
                <a:lnTo>
                  <a:pt x="91859" y="4063"/>
                </a:lnTo>
                <a:lnTo>
                  <a:pt x="88339" y="4863"/>
                </a:lnTo>
                <a:lnTo>
                  <a:pt x="84852" y="5759"/>
                </a:lnTo>
                <a:lnTo>
                  <a:pt x="81332" y="6719"/>
                </a:lnTo>
                <a:lnTo>
                  <a:pt x="77845" y="7743"/>
                </a:lnTo>
                <a:lnTo>
                  <a:pt x="74357" y="8799"/>
                </a:lnTo>
                <a:lnTo>
                  <a:pt x="70870" y="9919"/>
                </a:lnTo>
                <a:lnTo>
                  <a:pt x="67414" y="11102"/>
                </a:lnTo>
                <a:lnTo>
                  <a:pt x="63927" y="12318"/>
                </a:lnTo>
                <a:lnTo>
                  <a:pt x="60471" y="13598"/>
                </a:lnTo>
                <a:lnTo>
                  <a:pt x="57016" y="14942"/>
                </a:lnTo>
                <a:lnTo>
                  <a:pt x="53560" y="16286"/>
                </a:lnTo>
                <a:lnTo>
                  <a:pt x="50105" y="17693"/>
                </a:lnTo>
                <a:lnTo>
                  <a:pt x="46681" y="19133"/>
                </a:lnTo>
                <a:lnTo>
                  <a:pt x="43258" y="20637"/>
                </a:lnTo>
                <a:lnTo>
                  <a:pt x="39834" y="22141"/>
                </a:lnTo>
                <a:lnTo>
                  <a:pt x="36411" y="23677"/>
                </a:lnTo>
                <a:lnTo>
                  <a:pt x="33019" y="25244"/>
                </a:lnTo>
                <a:lnTo>
                  <a:pt x="29596" y="26844"/>
                </a:lnTo>
                <a:lnTo>
                  <a:pt x="26204" y="28476"/>
                </a:lnTo>
                <a:lnTo>
                  <a:pt x="22813" y="30108"/>
                </a:lnTo>
                <a:lnTo>
                  <a:pt x="19453" y="31771"/>
                </a:lnTo>
                <a:lnTo>
                  <a:pt x="9759" y="36571"/>
                </a:lnTo>
                <a:lnTo>
                  <a:pt x="0" y="41434"/>
                </a:lnTo>
                <a:lnTo>
                  <a:pt x="260602" y="41434"/>
                </a:lnTo>
                <a:lnTo>
                  <a:pt x="255738" y="39546"/>
                </a:lnTo>
                <a:lnTo>
                  <a:pt x="251931" y="38042"/>
                </a:lnTo>
                <a:lnTo>
                  <a:pt x="248188" y="36507"/>
                </a:lnTo>
                <a:lnTo>
                  <a:pt x="244444" y="34971"/>
                </a:lnTo>
                <a:lnTo>
                  <a:pt x="236957" y="31867"/>
                </a:lnTo>
                <a:lnTo>
                  <a:pt x="221983" y="25532"/>
                </a:lnTo>
                <a:lnTo>
                  <a:pt x="214464" y="22397"/>
                </a:lnTo>
                <a:lnTo>
                  <a:pt x="210721" y="20861"/>
                </a:lnTo>
                <a:lnTo>
                  <a:pt x="206978" y="19325"/>
                </a:lnTo>
                <a:lnTo>
                  <a:pt x="203202" y="17821"/>
                </a:lnTo>
                <a:lnTo>
                  <a:pt x="199459" y="16350"/>
                </a:lnTo>
                <a:lnTo>
                  <a:pt x="195683" y="14942"/>
                </a:lnTo>
                <a:lnTo>
                  <a:pt x="191908" y="13534"/>
                </a:lnTo>
                <a:lnTo>
                  <a:pt x="188164" y="12190"/>
                </a:lnTo>
                <a:lnTo>
                  <a:pt x="184357" y="10878"/>
                </a:lnTo>
                <a:lnTo>
                  <a:pt x="180581" y="9631"/>
                </a:lnTo>
                <a:lnTo>
                  <a:pt x="176806" y="8447"/>
                </a:lnTo>
                <a:lnTo>
                  <a:pt x="172999" y="7295"/>
                </a:lnTo>
                <a:lnTo>
                  <a:pt x="169223" y="6239"/>
                </a:lnTo>
                <a:lnTo>
                  <a:pt x="165416" y="5247"/>
                </a:lnTo>
                <a:lnTo>
                  <a:pt x="161576" y="4319"/>
                </a:lnTo>
                <a:lnTo>
                  <a:pt x="159689" y="3871"/>
                </a:lnTo>
                <a:lnTo>
                  <a:pt x="157769" y="3455"/>
                </a:lnTo>
                <a:lnTo>
                  <a:pt x="155849" y="3072"/>
                </a:lnTo>
                <a:lnTo>
                  <a:pt x="153929" y="2688"/>
                </a:lnTo>
                <a:lnTo>
                  <a:pt x="152010" y="2336"/>
                </a:lnTo>
                <a:lnTo>
                  <a:pt x="150090" y="2016"/>
                </a:lnTo>
                <a:lnTo>
                  <a:pt x="148170" y="1696"/>
                </a:lnTo>
                <a:lnTo>
                  <a:pt x="146251" y="1408"/>
                </a:lnTo>
                <a:lnTo>
                  <a:pt x="144331" y="1152"/>
                </a:lnTo>
                <a:lnTo>
                  <a:pt x="142411" y="928"/>
                </a:lnTo>
                <a:lnTo>
                  <a:pt x="140491" y="736"/>
                </a:lnTo>
                <a:lnTo>
                  <a:pt x="138540" y="544"/>
                </a:lnTo>
                <a:lnTo>
                  <a:pt x="136620" y="384"/>
                </a:lnTo>
                <a:lnTo>
                  <a:pt x="134668" y="256"/>
                </a:lnTo>
                <a:lnTo>
                  <a:pt x="132748" y="160"/>
                </a:lnTo>
                <a:lnTo>
                  <a:pt x="130797" y="64"/>
                </a:lnTo>
                <a:lnTo>
                  <a:pt x="129005" y="32"/>
                </a:lnTo>
                <a:lnTo>
                  <a:pt x="127245" y="0"/>
                </a:lnTo>
                <a:close/>
              </a:path>
            </a:pathLst>
          </a:custGeom>
          <a:gradFill>
            <a:gsLst>
              <a:gs pos="0">
                <a:schemeClr val="lt1"/>
              </a:gs>
              <a:gs pos="100000">
                <a:schemeClr val="dk2"/>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8"/>
          <p:cNvSpPr/>
          <p:nvPr/>
        </p:nvSpPr>
        <p:spPr>
          <a:xfrm>
            <a:off x="1702523" y="4725326"/>
            <a:ext cx="2629474" cy="418069"/>
          </a:xfrm>
          <a:custGeom>
            <a:avLst/>
            <a:gdLst/>
            <a:ahLst/>
            <a:cxnLst/>
            <a:rect l="l" t="t" r="r" b="b"/>
            <a:pathLst>
              <a:path w="260602" h="41434" extrusionOk="0">
                <a:moveTo>
                  <a:pt x="125454" y="0"/>
                </a:moveTo>
                <a:lnTo>
                  <a:pt x="123694" y="32"/>
                </a:lnTo>
                <a:lnTo>
                  <a:pt x="121902" y="64"/>
                </a:lnTo>
                <a:lnTo>
                  <a:pt x="120142" y="160"/>
                </a:lnTo>
                <a:lnTo>
                  <a:pt x="118351" y="224"/>
                </a:lnTo>
                <a:lnTo>
                  <a:pt x="116591" y="352"/>
                </a:lnTo>
                <a:lnTo>
                  <a:pt x="114799" y="480"/>
                </a:lnTo>
                <a:lnTo>
                  <a:pt x="113039" y="640"/>
                </a:lnTo>
                <a:lnTo>
                  <a:pt x="111248" y="832"/>
                </a:lnTo>
                <a:lnTo>
                  <a:pt x="109488" y="1024"/>
                </a:lnTo>
                <a:lnTo>
                  <a:pt x="107728" y="1248"/>
                </a:lnTo>
                <a:lnTo>
                  <a:pt x="105968" y="1472"/>
                </a:lnTo>
                <a:lnTo>
                  <a:pt x="104177" y="1728"/>
                </a:lnTo>
                <a:lnTo>
                  <a:pt x="102417" y="2016"/>
                </a:lnTo>
                <a:lnTo>
                  <a:pt x="98897" y="2624"/>
                </a:lnTo>
                <a:lnTo>
                  <a:pt x="95378" y="3296"/>
                </a:lnTo>
                <a:lnTo>
                  <a:pt x="91859" y="4063"/>
                </a:lnTo>
                <a:lnTo>
                  <a:pt x="88339" y="4863"/>
                </a:lnTo>
                <a:lnTo>
                  <a:pt x="84852" y="5759"/>
                </a:lnTo>
                <a:lnTo>
                  <a:pt x="81332" y="6719"/>
                </a:lnTo>
                <a:lnTo>
                  <a:pt x="77845" y="7743"/>
                </a:lnTo>
                <a:lnTo>
                  <a:pt x="74357" y="8799"/>
                </a:lnTo>
                <a:lnTo>
                  <a:pt x="70870" y="9919"/>
                </a:lnTo>
                <a:lnTo>
                  <a:pt x="67414" y="11102"/>
                </a:lnTo>
                <a:lnTo>
                  <a:pt x="63927" y="12318"/>
                </a:lnTo>
                <a:lnTo>
                  <a:pt x="60471" y="13598"/>
                </a:lnTo>
                <a:lnTo>
                  <a:pt x="57016" y="14942"/>
                </a:lnTo>
                <a:lnTo>
                  <a:pt x="53560" y="16286"/>
                </a:lnTo>
                <a:lnTo>
                  <a:pt x="50105" y="17693"/>
                </a:lnTo>
                <a:lnTo>
                  <a:pt x="46681" y="19133"/>
                </a:lnTo>
                <a:lnTo>
                  <a:pt x="43258" y="20637"/>
                </a:lnTo>
                <a:lnTo>
                  <a:pt x="39834" y="22141"/>
                </a:lnTo>
                <a:lnTo>
                  <a:pt x="36411" y="23677"/>
                </a:lnTo>
                <a:lnTo>
                  <a:pt x="33019" y="25244"/>
                </a:lnTo>
                <a:lnTo>
                  <a:pt x="29596" y="26844"/>
                </a:lnTo>
                <a:lnTo>
                  <a:pt x="26204" y="28476"/>
                </a:lnTo>
                <a:lnTo>
                  <a:pt x="22813" y="30108"/>
                </a:lnTo>
                <a:lnTo>
                  <a:pt x="19453" y="31771"/>
                </a:lnTo>
                <a:lnTo>
                  <a:pt x="9759" y="36571"/>
                </a:lnTo>
                <a:lnTo>
                  <a:pt x="0" y="41434"/>
                </a:lnTo>
                <a:lnTo>
                  <a:pt x="260602" y="41434"/>
                </a:lnTo>
                <a:lnTo>
                  <a:pt x="255738" y="39546"/>
                </a:lnTo>
                <a:lnTo>
                  <a:pt x="251931" y="38042"/>
                </a:lnTo>
                <a:lnTo>
                  <a:pt x="248188" y="36507"/>
                </a:lnTo>
                <a:lnTo>
                  <a:pt x="244444" y="34971"/>
                </a:lnTo>
                <a:lnTo>
                  <a:pt x="236957" y="31867"/>
                </a:lnTo>
                <a:lnTo>
                  <a:pt x="221983" y="25532"/>
                </a:lnTo>
                <a:lnTo>
                  <a:pt x="214464" y="22397"/>
                </a:lnTo>
                <a:lnTo>
                  <a:pt x="210721" y="20861"/>
                </a:lnTo>
                <a:lnTo>
                  <a:pt x="206978" y="19325"/>
                </a:lnTo>
                <a:lnTo>
                  <a:pt x="203202" y="17821"/>
                </a:lnTo>
                <a:lnTo>
                  <a:pt x="199459" y="16350"/>
                </a:lnTo>
                <a:lnTo>
                  <a:pt x="195683" y="14942"/>
                </a:lnTo>
                <a:lnTo>
                  <a:pt x="191908" y="13534"/>
                </a:lnTo>
                <a:lnTo>
                  <a:pt x="188164" y="12190"/>
                </a:lnTo>
                <a:lnTo>
                  <a:pt x="184357" y="10878"/>
                </a:lnTo>
                <a:lnTo>
                  <a:pt x="180581" y="9631"/>
                </a:lnTo>
                <a:lnTo>
                  <a:pt x="176806" y="8447"/>
                </a:lnTo>
                <a:lnTo>
                  <a:pt x="172999" y="7295"/>
                </a:lnTo>
                <a:lnTo>
                  <a:pt x="169223" y="6239"/>
                </a:lnTo>
                <a:lnTo>
                  <a:pt x="165416" y="5247"/>
                </a:lnTo>
                <a:lnTo>
                  <a:pt x="161576" y="4319"/>
                </a:lnTo>
                <a:lnTo>
                  <a:pt x="159689" y="3871"/>
                </a:lnTo>
                <a:lnTo>
                  <a:pt x="157769" y="3455"/>
                </a:lnTo>
                <a:lnTo>
                  <a:pt x="155849" y="3072"/>
                </a:lnTo>
                <a:lnTo>
                  <a:pt x="153929" y="2688"/>
                </a:lnTo>
                <a:lnTo>
                  <a:pt x="152010" y="2336"/>
                </a:lnTo>
                <a:lnTo>
                  <a:pt x="150090" y="2016"/>
                </a:lnTo>
                <a:lnTo>
                  <a:pt x="148170" y="1696"/>
                </a:lnTo>
                <a:lnTo>
                  <a:pt x="146251" y="1408"/>
                </a:lnTo>
                <a:lnTo>
                  <a:pt x="144331" y="1152"/>
                </a:lnTo>
                <a:lnTo>
                  <a:pt x="142411" y="928"/>
                </a:lnTo>
                <a:lnTo>
                  <a:pt x="140491" y="736"/>
                </a:lnTo>
                <a:lnTo>
                  <a:pt x="138540" y="544"/>
                </a:lnTo>
                <a:lnTo>
                  <a:pt x="136620" y="384"/>
                </a:lnTo>
                <a:lnTo>
                  <a:pt x="134668" y="256"/>
                </a:lnTo>
                <a:lnTo>
                  <a:pt x="132748" y="160"/>
                </a:lnTo>
                <a:lnTo>
                  <a:pt x="130797" y="64"/>
                </a:lnTo>
                <a:lnTo>
                  <a:pt x="129005" y="32"/>
                </a:lnTo>
                <a:lnTo>
                  <a:pt x="127245" y="0"/>
                </a:lnTo>
                <a:close/>
              </a:path>
            </a:pathLst>
          </a:custGeom>
          <a:gradFill>
            <a:gsLst>
              <a:gs pos="0">
                <a:schemeClr val="lt1"/>
              </a:gs>
              <a:gs pos="100000">
                <a:schemeClr val="dk2"/>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58" name="Google Shape;558;p8"/>
          <p:cNvGrpSpPr/>
          <p:nvPr/>
        </p:nvGrpSpPr>
        <p:grpSpPr>
          <a:xfrm>
            <a:off x="1335737" y="3961000"/>
            <a:ext cx="247744" cy="438861"/>
            <a:chOff x="11698550" y="1830825"/>
            <a:chExt cx="810150" cy="1435124"/>
          </a:xfrm>
        </p:grpSpPr>
        <p:pic>
          <p:nvPicPr>
            <p:cNvPr id="559" name="Google Shape;559;p8"/>
            <p:cNvPicPr preferRelativeResize="0"/>
            <p:nvPr/>
          </p:nvPicPr>
          <p:blipFill>
            <a:blip r:embed="rId3">
              <a:alphaModFix amt="45000"/>
            </a:blip>
            <a:stretch>
              <a:fillRect/>
            </a:stretch>
          </p:blipFill>
          <p:spPr>
            <a:xfrm>
              <a:off x="11846088" y="3150614"/>
              <a:ext cx="549414" cy="115335"/>
            </a:xfrm>
            <a:prstGeom prst="rect">
              <a:avLst/>
            </a:prstGeom>
            <a:noFill/>
            <a:ln>
              <a:noFill/>
            </a:ln>
          </p:spPr>
        </p:pic>
        <p:grpSp>
          <p:nvGrpSpPr>
            <p:cNvPr id="560" name="Google Shape;560;p8"/>
            <p:cNvGrpSpPr/>
            <p:nvPr/>
          </p:nvGrpSpPr>
          <p:grpSpPr>
            <a:xfrm>
              <a:off x="11698550" y="1830825"/>
              <a:ext cx="810150" cy="1371900"/>
              <a:chOff x="-1333525" y="144425"/>
              <a:chExt cx="810150" cy="1371900"/>
            </a:xfrm>
          </p:grpSpPr>
          <p:sp>
            <p:nvSpPr>
              <p:cNvPr id="561" name="Google Shape;561;p8"/>
              <p:cNvSpPr/>
              <p:nvPr/>
            </p:nvSpPr>
            <p:spPr>
              <a:xfrm>
                <a:off x="-976200" y="1080375"/>
                <a:ext cx="118175" cy="435950"/>
              </a:xfrm>
              <a:custGeom>
                <a:avLst/>
                <a:gdLst/>
                <a:ahLst/>
                <a:cxnLst/>
                <a:rect l="l" t="t" r="r" b="b"/>
                <a:pathLst>
                  <a:path w="4727" h="17438" extrusionOk="0">
                    <a:moveTo>
                      <a:pt x="541" y="1"/>
                    </a:moveTo>
                    <a:lnTo>
                      <a:pt x="425" y="20"/>
                    </a:lnTo>
                    <a:lnTo>
                      <a:pt x="328" y="59"/>
                    </a:lnTo>
                    <a:lnTo>
                      <a:pt x="251" y="97"/>
                    </a:lnTo>
                    <a:lnTo>
                      <a:pt x="155" y="175"/>
                    </a:lnTo>
                    <a:lnTo>
                      <a:pt x="97" y="252"/>
                    </a:lnTo>
                    <a:lnTo>
                      <a:pt x="58" y="329"/>
                    </a:lnTo>
                    <a:lnTo>
                      <a:pt x="20" y="445"/>
                    </a:lnTo>
                    <a:lnTo>
                      <a:pt x="1" y="541"/>
                    </a:lnTo>
                    <a:lnTo>
                      <a:pt x="1" y="16917"/>
                    </a:lnTo>
                    <a:lnTo>
                      <a:pt x="20" y="17013"/>
                    </a:lnTo>
                    <a:lnTo>
                      <a:pt x="58" y="17129"/>
                    </a:lnTo>
                    <a:lnTo>
                      <a:pt x="97" y="17206"/>
                    </a:lnTo>
                    <a:lnTo>
                      <a:pt x="155" y="17283"/>
                    </a:lnTo>
                    <a:lnTo>
                      <a:pt x="251" y="17361"/>
                    </a:lnTo>
                    <a:lnTo>
                      <a:pt x="328" y="17399"/>
                    </a:lnTo>
                    <a:lnTo>
                      <a:pt x="425" y="17438"/>
                    </a:lnTo>
                    <a:lnTo>
                      <a:pt x="4302" y="17438"/>
                    </a:lnTo>
                    <a:lnTo>
                      <a:pt x="4398" y="17399"/>
                    </a:lnTo>
                    <a:lnTo>
                      <a:pt x="4495" y="17361"/>
                    </a:lnTo>
                    <a:lnTo>
                      <a:pt x="4572" y="17283"/>
                    </a:lnTo>
                    <a:lnTo>
                      <a:pt x="4630" y="17206"/>
                    </a:lnTo>
                    <a:lnTo>
                      <a:pt x="4688" y="17129"/>
                    </a:lnTo>
                    <a:lnTo>
                      <a:pt x="4726" y="17013"/>
                    </a:lnTo>
                    <a:lnTo>
                      <a:pt x="4726" y="16917"/>
                    </a:lnTo>
                    <a:lnTo>
                      <a:pt x="4726" y="541"/>
                    </a:lnTo>
                    <a:lnTo>
                      <a:pt x="4726" y="445"/>
                    </a:lnTo>
                    <a:lnTo>
                      <a:pt x="4688" y="329"/>
                    </a:lnTo>
                    <a:lnTo>
                      <a:pt x="4630" y="252"/>
                    </a:lnTo>
                    <a:lnTo>
                      <a:pt x="4572" y="175"/>
                    </a:lnTo>
                    <a:lnTo>
                      <a:pt x="4495" y="97"/>
                    </a:lnTo>
                    <a:lnTo>
                      <a:pt x="4398" y="59"/>
                    </a:lnTo>
                    <a:lnTo>
                      <a:pt x="4302" y="20"/>
                    </a:lnTo>
                    <a:lnTo>
                      <a:pt x="4186" y="1"/>
                    </a:lnTo>
                    <a:close/>
                  </a:path>
                </a:pathLst>
              </a:custGeom>
              <a:gradFill>
                <a:gsLst>
                  <a:gs pos="0">
                    <a:srgbClr val="C27F69"/>
                  </a:gs>
                  <a:gs pos="100000">
                    <a:srgbClr val="724536"/>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8"/>
              <p:cNvSpPr/>
              <p:nvPr/>
            </p:nvSpPr>
            <p:spPr>
              <a:xfrm>
                <a:off x="-1331100" y="577925"/>
                <a:ext cx="807725" cy="717075"/>
              </a:xfrm>
              <a:custGeom>
                <a:avLst/>
                <a:gdLst/>
                <a:ahLst/>
                <a:cxnLst/>
                <a:rect l="l" t="t" r="r" b="b"/>
                <a:pathLst>
                  <a:path w="32309" h="28683" extrusionOk="0">
                    <a:moveTo>
                      <a:pt x="16993" y="0"/>
                    </a:moveTo>
                    <a:lnTo>
                      <a:pt x="16723" y="20"/>
                    </a:lnTo>
                    <a:lnTo>
                      <a:pt x="16453" y="39"/>
                    </a:lnTo>
                    <a:lnTo>
                      <a:pt x="16183" y="97"/>
                    </a:lnTo>
                    <a:lnTo>
                      <a:pt x="15913" y="155"/>
                    </a:lnTo>
                    <a:lnTo>
                      <a:pt x="15643" y="232"/>
                    </a:lnTo>
                    <a:lnTo>
                      <a:pt x="15373" y="328"/>
                    </a:lnTo>
                    <a:lnTo>
                      <a:pt x="15122" y="444"/>
                    </a:lnTo>
                    <a:lnTo>
                      <a:pt x="14852" y="579"/>
                    </a:lnTo>
                    <a:lnTo>
                      <a:pt x="14582" y="714"/>
                    </a:lnTo>
                    <a:lnTo>
                      <a:pt x="14062" y="1042"/>
                    </a:lnTo>
                    <a:lnTo>
                      <a:pt x="13541" y="1408"/>
                    </a:lnTo>
                    <a:lnTo>
                      <a:pt x="13039" y="1833"/>
                    </a:lnTo>
                    <a:lnTo>
                      <a:pt x="12519" y="2276"/>
                    </a:lnTo>
                    <a:lnTo>
                      <a:pt x="12017" y="2739"/>
                    </a:lnTo>
                    <a:lnTo>
                      <a:pt x="11516" y="3241"/>
                    </a:lnTo>
                    <a:lnTo>
                      <a:pt x="10975" y="3819"/>
                    </a:lnTo>
                    <a:lnTo>
                      <a:pt x="10435" y="4398"/>
                    </a:lnTo>
                    <a:lnTo>
                      <a:pt x="9915" y="5015"/>
                    </a:lnTo>
                    <a:lnTo>
                      <a:pt x="9413" y="5613"/>
                    </a:lnTo>
                    <a:lnTo>
                      <a:pt x="8931" y="6250"/>
                    </a:lnTo>
                    <a:lnTo>
                      <a:pt x="8449" y="6886"/>
                    </a:lnTo>
                    <a:lnTo>
                      <a:pt x="7986" y="7542"/>
                    </a:lnTo>
                    <a:lnTo>
                      <a:pt x="7542" y="8198"/>
                    </a:lnTo>
                    <a:lnTo>
                      <a:pt x="7118" y="8873"/>
                    </a:lnTo>
                    <a:lnTo>
                      <a:pt x="6693" y="9548"/>
                    </a:lnTo>
                    <a:lnTo>
                      <a:pt x="6288" y="10223"/>
                    </a:lnTo>
                    <a:lnTo>
                      <a:pt x="5883" y="10918"/>
                    </a:lnTo>
                    <a:lnTo>
                      <a:pt x="5498" y="11631"/>
                    </a:lnTo>
                    <a:lnTo>
                      <a:pt x="5131" y="12326"/>
                    </a:lnTo>
                    <a:lnTo>
                      <a:pt x="4417" y="13753"/>
                    </a:lnTo>
                    <a:lnTo>
                      <a:pt x="3916" y="14775"/>
                    </a:lnTo>
                    <a:lnTo>
                      <a:pt x="3376" y="15798"/>
                    </a:lnTo>
                    <a:lnTo>
                      <a:pt x="2836" y="16801"/>
                    </a:lnTo>
                    <a:lnTo>
                      <a:pt x="2315" y="17842"/>
                    </a:lnTo>
                    <a:lnTo>
                      <a:pt x="1813" y="18864"/>
                    </a:lnTo>
                    <a:lnTo>
                      <a:pt x="1331" y="19906"/>
                    </a:lnTo>
                    <a:lnTo>
                      <a:pt x="1119" y="20446"/>
                    </a:lnTo>
                    <a:lnTo>
                      <a:pt x="907" y="20986"/>
                    </a:lnTo>
                    <a:lnTo>
                      <a:pt x="714" y="21507"/>
                    </a:lnTo>
                    <a:lnTo>
                      <a:pt x="540" y="22066"/>
                    </a:lnTo>
                    <a:lnTo>
                      <a:pt x="367" y="22645"/>
                    </a:lnTo>
                    <a:lnTo>
                      <a:pt x="213" y="23243"/>
                    </a:lnTo>
                    <a:lnTo>
                      <a:pt x="135" y="23609"/>
                    </a:lnTo>
                    <a:lnTo>
                      <a:pt x="77" y="23995"/>
                    </a:lnTo>
                    <a:lnTo>
                      <a:pt x="20" y="24400"/>
                    </a:lnTo>
                    <a:lnTo>
                      <a:pt x="0" y="24786"/>
                    </a:lnTo>
                    <a:lnTo>
                      <a:pt x="0" y="25172"/>
                    </a:lnTo>
                    <a:lnTo>
                      <a:pt x="20" y="25558"/>
                    </a:lnTo>
                    <a:lnTo>
                      <a:pt x="97" y="25924"/>
                    </a:lnTo>
                    <a:lnTo>
                      <a:pt x="193" y="26310"/>
                    </a:lnTo>
                    <a:lnTo>
                      <a:pt x="270" y="26483"/>
                    </a:lnTo>
                    <a:lnTo>
                      <a:pt x="367" y="26657"/>
                    </a:lnTo>
                    <a:lnTo>
                      <a:pt x="463" y="26831"/>
                    </a:lnTo>
                    <a:lnTo>
                      <a:pt x="579" y="27004"/>
                    </a:lnTo>
                    <a:lnTo>
                      <a:pt x="695" y="27159"/>
                    </a:lnTo>
                    <a:lnTo>
                      <a:pt x="830" y="27294"/>
                    </a:lnTo>
                    <a:lnTo>
                      <a:pt x="965" y="27429"/>
                    </a:lnTo>
                    <a:lnTo>
                      <a:pt x="1119" y="27544"/>
                    </a:lnTo>
                    <a:lnTo>
                      <a:pt x="1273" y="27660"/>
                    </a:lnTo>
                    <a:lnTo>
                      <a:pt x="1447" y="27756"/>
                    </a:lnTo>
                    <a:lnTo>
                      <a:pt x="1621" y="27834"/>
                    </a:lnTo>
                    <a:lnTo>
                      <a:pt x="1794" y="27911"/>
                    </a:lnTo>
                    <a:lnTo>
                      <a:pt x="1987" y="27949"/>
                    </a:lnTo>
                    <a:lnTo>
                      <a:pt x="2161" y="27969"/>
                    </a:lnTo>
                    <a:lnTo>
                      <a:pt x="2354" y="27988"/>
                    </a:lnTo>
                    <a:lnTo>
                      <a:pt x="2546" y="27969"/>
                    </a:lnTo>
                    <a:lnTo>
                      <a:pt x="2836" y="27911"/>
                    </a:lnTo>
                    <a:lnTo>
                      <a:pt x="3106" y="27814"/>
                    </a:lnTo>
                    <a:lnTo>
                      <a:pt x="3357" y="27679"/>
                    </a:lnTo>
                    <a:lnTo>
                      <a:pt x="3607" y="27525"/>
                    </a:lnTo>
                    <a:lnTo>
                      <a:pt x="3839" y="27332"/>
                    </a:lnTo>
                    <a:lnTo>
                      <a:pt x="4070" y="27139"/>
                    </a:lnTo>
                    <a:lnTo>
                      <a:pt x="4514" y="26715"/>
                    </a:lnTo>
                    <a:lnTo>
                      <a:pt x="4957" y="26310"/>
                    </a:lnTo>
                    <a:lnTo>
                      <a:pt x="5189" y="26117"/>
                    </a:lnTo>
                    <a:lnTo>
                      <a:pt x="5440" y="25943"/>
                    </a:lnTo>
                    <a:lnTo>
                      <a:pt x="5671" y="25808"/>
                    </a:lnTo>
                    <a:lnTo>
                      <a:pt x="5941" y="25693"/>
                    </a:lnTo>
                    <a:lnTo>
                      <a:pt x="6211" y="25615"/>
                    </a:lnTo>
                    <a:lnTo>
                      <a:pt x="6346" y="25596"/>
                    </a:lnTo>
                    <a:lnTo>
                      <a:pt x="6501" y="25577"/>
                    </a:lnTo>
                    <a:lnTo>
                      <a:pt x="6771" y="25596"/>
                    </a:lnTo>
                    <a:lnTo>
                      <a:pt x="7041" y="25635"/>
                    </a:lnTo>
                    <a:lnTo>
                      <a:pt x="7291" y="25731"/>
                    </a:lnTo>
                    <a:lnTo>
                      <a:pt x="7523" y="25847"/>
                    </a:lnTo>
                    <a:lnTo>
                      <a:pt x="7754" y="25982"/>
                    </a:lnTo>
                    <a:lnTo>
                      <a:pt x="7966" y="26156"/>
                    </a:lnTo>
                    <a:lnTo>
                      <a:pt x="8159" y="26329"/>
                    </a:lnTo>
                    <a:lnTo>
                      <a:pt x="8352" y="26541"/>
                    </a:lnTo>
                    <a:lnTo>
                      <a:pt x="8738" y="26966"/>
                    </a:lnTo>
                    <a:lnTo>
                      <a:pt x="9104" y="27390"/>
                    </a:lnTo>
                    <a:lnTo>
                      <a:pt x="9278" y="27602"/>
                    </a:lnTo>
                    <a:lnTo>
                      <a:pt x="9471" y="27795"/>
                    </a:lnTo>
                    <a:lnTo>
                      <a:pt x="9664" y="27969"/>
                    </a:lnTo>
                    <a:lnTo>
                      <a:pt x="9876" y="28142"/>
                    </a:lnTo>
                    <a:lnTo>
                      <a:pt x="10165" y="28335"/>
                    </a:lnTo>
                    <a:lnTo>
                      <a:pt x="10474" y="28489"/>
                    </a:lnTo>
                    <a:lnTo>
                      <a:pt x="10783" y="28586"/>
                    </a:lnTo>
                    <a:lnTo>
                      <a:pt x="11091" y="28663"/>
                    </a:lnTo>
                    <a:lnTo>
                      <a:pt x="11400" y="28682"/>
                    </a:lnTo>
                    <a:lnTo>
                      <a:pt x="11708" y="28682"/>
                    </a:lnTo>
                    <a:lnTo>
                      <a:pt x="12017" y="28624"/>
                    </a:lnTo>
                    <a:lnTo>
                      <a:pt x="12326" y="28567"/>
                    </a:lnTo>
                    <a:lnTo>
                      <a:pt x="12634" y="28451"/>
                    </a:lnTo>
                    <a:lnTo>
                      <a:pt x="12924" y="28335"/>
                    </a:lnTo>
                    <a:lnTo>
                      <a:pt x="13213" y="28162"/>
                    </a:lnTo>
                    <a:lnTo>
                      <a:pt x="13483" y="27988"/>
                    </a:lnTo>
                    <a:lnTo>
                      <a:pt x="13753" y="27795"/>
                    </a:lnTo>
                    <a:lnTo>
                      <a:pt x="14004" y="27564"/>
                    </a:lnTo>
                    <a:lnTo>
                      <a:pt x="14235" y="27332"/>
                    </a:lnTo>
                    <a:lnTo>
                      <a:pt x="14467" y="27081"/>
                    </a:lnTo>
                    <a:lnTo>
                      <a:pt x="14698" y="26811"/>
                    </a:lnTo>
                    <a:lnTo>
                      <a:pt x="14949" y="26561"/>
                    </a:lnTo>
                    <a:lnTo>
                      <a:pt x="15200" y="26310"/>
                    </a:lnTo>
                    <a:lnTo>
                      <a:pt x="15489" y="26098"/>
                    </a:lnTo>
                    <a:lnTo>
                      <a:pt x="15643" y="26001"/>
                    </a:lnTo>
                    <a:lnTo>
                      <a:pt x="15778" y="25905"/>
                    </a:lnTo>
                    <a:lnTo>
                      <a:pt x="15933" y="25847"/>
                    </a:lnTo>
                    <a:lnTo>
                      <a:pt x="16087" y="25789"/>
                    </a:lnTo>
                    <a:lnTo>
                      <a:pt x="16241" y="25750"/>
                    </a:lnTo>
                    <a:lnTo>
                      <a:pt x="16415" y="25731"/>
                    </a:lnTo>
                    <a:lnTo>
                      <a:pt x="16569" y="25750"/>
                    </a:lnTo>
                    <a:lnTo>
                      <a:pt x="16743" y="25770"/>
                    </a:lnTo>
                    <a:lnTo>
                      <a:pt x="16974" y="25828"/>
                    </a:lnTo>
                    <a:lnTo>
                      <a:pt x="17186" y="25924"/>
                    </a:lnTo>
                    <a:lnTo>
                      <a:pt x="17379" y="26040"/>
                    </a:lnTo>
                    <a:lnTo>
                      <a:pt x="17572" y="26175"/>
                    </a:lnTo>
                    <a:lnTo>
                      <a:pt x="18170" y="26599"/>
                    </a:lnTo>
                    <a:lnTo>
                      <a:pt x="18787" y="26985"/>
                    </a:lnTo>
                    <a:lnTo>
                      <a:pt x="19115" y="27178"/>
                    </a:lnTo>
                    <a:lnTo>
                      <a:pt x="19424" y="27332"/>
                    </a:lnTo>
                    <a:lnTo>
                      <a:pt x="19771" y="27467"/>
                    </a:lnTo>
                    <a:lnTo>
                      <a:pt x="20099" y="27583"/>
                    </a:lnTo>
                    <a:lnTo>
                      <a:pt x="20465" y="27660"/>
                    </a:lnTo>
                    <a:lnTo>
                      <a:pt x="20832" y="27699"/>
                    </a:lnTo>
                    <a:lnTo>
                      <a:pt x="21025" y="27699"/>
                    </a:lnTo>
                    <a:lnTo>
                      <a:pt x="21198" y="27679"/>
                    </a:lnTo>
                    <a:lnTo>
                      <a:pt x="21391" y="27660"/>
                    </a:lnTo>
                    <a:lnTo>
                      <a:pt x="21565" y="27621"/>
                    </a:lnTo>
                    <a:lnTo>
                      <a:pt x="21738" y="27583"/>
                    </a:lnTo>
                    <a:lnTo>
                      <a:pt x="21912" y="27525"/>
                    </a:lnTo>
                    <a:lnTo>
                      <a:pt x="22066" y="27448"/>
                    </a:lnTo>
                    <a:lnTo>
                      <a:pt x="22221" y="27351"/>
                    </a:lnTo>
                    <a:lnTo>
                      <a:pt x="22375" y="27255"/>
                    </a:lnTo>
                    <a:lnTo>
                      <a:pt x="22510" y="27159"/>
                    </a:lnTo>
                    <a:lnTo>
                      <a:pt x="22645" y="27023"/>
                    </a:lnTo>
                    <a:lnTo>
                      <a:pt x="22741" y="26888"/>
                    </a:lnTo>
                    <a:lnTo>
                      <a:pt x="22896" y="26657"/>
                    </a:lnTo>
                    <a:lnTo>
                      <a:pt x="23031" y="26426"/>
                    </a:lnTo>
                    <a:lnTo>
                      <a:pt x="23166" y="26175"/>
                    </a:lnTo>
                    <a:lnTo>
                      <a:pt x="23301" y="25943"/>
                    </a:lnTo>
                    <a:lnTo>
                      <a:pt x="23455" y="25731"/>
                    </a:lnTo>
                    <a:lnTo>
                      <a:pt x="23532" y="25654"/>
                    </a:lnTo>
                    <a:lnTo>
                      <a:pt x="23629" y="25577"/>
                    </a:lnTo>
                    <a:lnTo>
                      <a:pt x="23725" y="25519"/>
                    </a:lnTo>
                    <a:lnTo>
                      <a:pt x="23822" y="25461"/>
                    </a:lnTo>
                    <a:lnTo>
                      <a:pt x="23937" y="25423"/>
                    </a:lnTo>
                    <a:lnTo>
                      <a:pt x="24072" y="25423"/>
                    </a:lnTo>
                    <a:lnTo>
                      <a:pt x="24227" y="25442"/>
                    </a:lnTo>
                    <a:lnTo>
                      <a:pt x="24400" y="25480"/>
                    </a:lnTo>
                    <a:lnTo>
                      <a:pt x="24554" y="25538"/>
                    </a:lnTo>
                    <a:lnTo>
                      <a:pt x="24689" y="25615"/>
                    </a:lnTo>
                    <a:lnTo>
                      <a:pt x="25133" y="25885"/>
                    </a:lnTo>
                    <a:lnTo>
                      <a:pt x="25557" y="26156"/>
                    </a:lnTo>
                    <a:lnTo>
                      <a:pt x="26425" y="26696"/>
                    </a:lnTo>
                    <a:lnTo>
                      <a:pt x="26850" y="26966"/>
                    </a:lnTo>
                    <a:lnTo>
                      <a:pt x="27293" y="27197"/>
                    </a:lnTo>
                    <a:lnTo>
                      <a:pt x="27737" y="27429"/>
                    </a:lnTo>
                    <a:lnTo>
                      <a:pt x="28200" y="27602"/>
                    </a:lnTo>
                    <a:lnTo>
                      <a:pt x="28451" y="27679"/>
                    </a:lnTo>
                    <a:lnTo>
                      <a:pt x="28701" y="27737"/>
                    </a:lnTo>
                    <a:lnTo>
                      <a:pt x="28952" y="27776"/>
                    </a:lnTo>
                    <a:lnTo>
                      <a:pt x="29222" y="27795"/>
                    </a:lnTo>
                    <a:lnTo>
                      <a:pt x="29724" y="27795"/>
                    </a:lnTo>
                    <a:lnTo>
                      <a:pt x="29994" y="27756"/>
                    </a:lnTo>
                    <a:lnTo>
                      <a:pt x="30245" y="27718"/>
                    </a:lnTo>
                    <a:lnTo>
                      <a:pt x="30476" y="27660"/>
                    </a:lnTo>
                    <a:lnTo>
                      <a:pt x="30707" y="27564"/>
                    </a:lnTo>
                    <a:lnTo>
                      <a:pt x="30939" y="27467"/>
                    </a:lnTo>
                    <a:lnTo>
                      <a:pt x="31151" y="27351"/>
                    </a:lnTo>
                    <a:lnTo>
                      <a:pt x="31344" y="27197"/>
                    </a:lnTo>
                    <a:lnTo>
                      <a:pt x="31518" y="27043"/>
                    </a:lnTo>
                    <a:lnTo>
                      <a:pt x="31672" y="26850"/>
                    </a:lnTo>
                    <a:lnTo>
                      <a:pt x="31807" y="26638"/>
                    </a:lnTo>
                    <a:lnTo>
                      <a:pt x="31942" y="26387"/>
                    </a:lnTo>
                    <a:lnTo>
                      <a:pt x="32058" y="26117"/>
                    </a:lnTo>
                    <a:lnTo>
                      <a:pt x="32135" y="25847"/>
                    </a:lnTo>
                    <a:lnTo>
                      <a:pt x="32212" y="25558"/>
                    </a:lnTo>
                    <a:lnTo>
                      <a:pt x="32270" y="25249"/>
                    </a:lnTo>
                    <a:lnTo>
                      <a:pt x="32289" y="24940"/>
                    </a:lnTo>
                    <a:lnTo>
                      <a:pt x="32308" y="24612"/>
                    </a:lnTo>
                    <a:lnTo>
                      <a:pt x="32308" y="24285"/>
                    </a:lnTo>
                    <a:lnTo>
                      <a:pt x="32289" y="23957"/>
                    </a:lnTo>
                    <a:lnTo>
                      <a:pt x="32251" y="23609"/>
                    </a:lnTo>
                    <a:lnTo>
                      <a:pt x="32212" y="23262"/>
                    </a:lnTo>
                    <a:lnTo>
                      <a:pt x="32135" y="22915"/>
                    </a:lnTo>
                    <a:lnTo>
                      <a:pt x="31980" y="22201"/>
                    </a:lnTo>
                    <a:lnTo>
                      <a:pt x="31788" y="21488"/>
                    </a:lnTo>
                    <a:lnTo>
                      <a:pt x="31556" y="20774"/>
                    </a:lnTo>
                    <a:lnTo>
                      <a:pt x="31305" y="20080"/>
                    </a:lnTo>
                    <a:lnTo>
                      <a:pt x="31016" y="19405"/>
                    </a:lnTo>
                    <a:lnTo>
                      <a:pt x="30727" y="18749"/>
                    </a:lnTo>
                    <a:lnTo>
                      <a:pt x="30418" y="18132"/>
                    </a:lnTo>
                    <a:lnTo>
                      <a:pt x="30129" y="17572"/>
                    </a:lnTo>
                    <a:lnTo>
                      <a:pt x="29839" y="17051"/>
                    </a:lnTo>
                    <a:lnTo>
                      <a:pt x="29569" y="16588"/>
                    </a:lnTo>
                    <a:lnTo>
                      <a:pt x="29049" y="15720"/>
                    </a:lnTo>
                    <a:lnTo>
                      <a:pt x="28509" y="14795"/>
                    </a:lnTo>
                    <a:lnTo>
                      <a:pt x="27428" y="12827"/>
                    </a:lnTo>
                    <a:lnTo>
                      <a:pt x="26310" y="10763"/>
                    </a:lnTo>
                    <a:lnTo>
                      <a:pt x="25133" y="8680"/>
                    </a:lnTo>
                    <a:lnTo>
                      <a:pt x="24535" y="7639"/>
                    </a:lnTo>
                    <a:lnTo>
                      <a:pt x="23937" y="6616"/>
                    </a:lnTo>
                    <a:lnTo>
                      <a:pt x="23320" y="5633"/>
                    </a:lnTo>
                    <a:lnTo>
                      <a:pt x="22683" y="4687"/>
                    </a:lnTo>
                    <a:lnTo>
                      <a:pt x="22028" y="3781"/>
                    </a:lnTo>
                    <a:lnTo>
                      <a:pt x="21700" y="3337"/>
                    </a:lnTo>
                    <a:lnTo>
                      <a:pt x="21372" y="2932"/>
                    </a:lnTo>
                    <a:lnTo>
                      <a:pt x="21044" y="2527"/>
                    </a:lnTo>
                    <a:lnTo>
                      <a:pt x="20697" y="2141"/>
                    </a:lnTo>
                    <a:lnTo>
                      <a:pt x="20369" y="1775"/>
                    </a:lnTo>
                    <a:lnTo>
                      <a:pt x="20022" y="1428"/>
                    </a:lnTo>
                    <a:lnTo>
                      <a:pt x="19752" y="1158"/>
                    </a:lnTo>
                    <a:lnTo>
                      <a:pt x="19462" y="945"/>
                    </a:lnTo>
                    <a:lnTo>
                      <a:pt x="19192" y="733"/>
                    </a:lnTo>
                    <a:lnTo>
                      <a:pt x="18903" y="560"/>
                    </a:lnTo>
                    <a:lnTo>
                      <a:pt x="18633" y="405"/>
                    </a:lnTo>
                    <a:lnTo>
                      <a:pt x="18363" y="290"/>
                    </a:lnTo>
                    <a:lnTo>
                      <a:pt x="18093" y="174"/>
                    </a:lnTo>
                    <a:lnTo>
                      <a:pt x="17804" y="97"/>
                    </a:lnTo>
                    <a:lnTo>
                      <a:pt x="17533" y="58"/>
                    </a:lnTo>
                    <a:lnTo>
                      <a:pt x="17263" y="20"/>
                    </a:lnTo>
                    <a:lnTo>
                      <a:pt x="16993" y="0"/>
                    </a:lnTo>
                    <a:close/>
                  </a:path>
                </a:pathLst>
              </a:custGeom>
              <a:gradFill>
                <a:gsLst>
                  <a:gs pos="0">
                    <a:srgbClr val="8CC396"/>
                  </a:gs>
                  <a:gs pos="100000">
                    <a:srgbClr val="4D7F56"/>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8"/>
              <p:cNvSpPr/>
              <p:nvPr/>
            </p:nvSpPr>
            <p:spPr>
              <a:xfrm>
                <a:off x="-1333525" y="1090025"/>
                <a:ext cx="805800" cy="208825"/>
              </a:xfrm>
              <a:custGeom>
                <a:avLst/>
                <a:gdLst/>
                <a:ahLst/>
                <a:cxnLst/>
                <a:rect l="l" t="t" r="r" b="b"/>
                <a:pathLst>
                  <a:path w="32232" h="8353" extrusionOk="0">
                    <a:moveTo>
                      <a:pt x="22510" y="1"/>
                    </a:moveTo>
                    <a:lnTo>
                      <a:pt x="22356" y="20"/>
                    </a:lnTo>
                    <a:lnTo>
                      <a:pt x="22183" y="39"/>
                    </a:lnTo>
                    <a:lnTo>
                      <a:pt x="22009" y="78"/>
                    </a:lnTo>
                    <a:lnTo>
                      <a:pt x="21700" y="174"/>
                    </a:lnTo>
                    <a:lnTo>
                      <a:pt x="21392" y="309"/>
                    </a:lnTo>
                    <a:lnTo>
                      <a:pt x="21083" y="464"/>
                    </a:lnTo>
                    <a:lnTo>
                      <a:pt x="20813" y="657"/>
                    </a:lnTo>
                    <a:lnTo>
                      <a:pt x="20273" y="1004"/>
                    </a:lnTo>
                    <a:lnTo>
                      <a:pt x="19887" y="1274"/>
                    </a:lnTo>
                    <a:lnTo>
                      <a:pt x="19501" y="1524"/>
                    </a:lnTo>
                    <a:lnTo>
                      <a:pt x="19096" y="1756"/>
                    </a:lnTo>
                    <a:lnTo>
                      <a:pt x="18691" y="1968"/>
                    </a:lnTo>
                    <a:lnTo>
                      <a:pt x="18286" y="2142"/>
                    </a:lnTo>
                    <a:lnTo>
                      <a:pt x="18074" y="2200"/>
                    </a:lnTo>
                    <a:lnTo>
                      <a:pt x="17862" y="2257"/>
                    </a:lnTo>
                    <a:lnTo>
                      <a:pt x="17650" y="2296"/>
                    </a:lnTo>
                    <a:lnTo>
                      <a:pt x="17418" y="2335"/>
                    </a:lnTo>
                    <a:lnTo>
                      <a:pt x="16994" y="2335"/>
                    </a:lnTo>
                    <a:lnTo>
                      <a:pt x="16627" y="2296"/>
                    </a:lnTo>
                    <a:lnTo>
                      <a:pt x="16261" y="2219"/>
                    </a:lnTo>
                    <a:lnTo>
                      <a:pt x="15914" y="2103"/>
                    </a:lnTo>
                    <a:lnTo>
                      <a:pt x="15547" y="1987"/>
                    </a:lnTo>
                    <a:lnTo>
                      <a:pt x="15084" y="1852"/>
                    </a:lnTo>
                    <a:lnTo>
                      <a:pt x="14602" y="1717"/>
                    </a:lnTo>
                    <a:lnTo>
                      <a:pt x="14371" y="1679"/>
                    </a:lnTo>
                    <a:lnTo>
                      <a:pt x="14120" y="1640"/>
                    </a:lnTo>
                    <a:lnTo>
                      <a:pt x="13869" y="1640"/>
                    </a:lnTo>
                    <a:lnTo>
                      <a:pt x="13618" y="1660"/>
                    </a:lnTo>
                    <a:lnTo>
                      <a:pt x="13426" y="1698"/>
                    </a:lnTo>
                    <a:lnTo>
                      <a:pt x="13213" y="1737"/>
                    </a:lnTo>
                    <a:lnTo>
                      <a:pt x="13021" y="1795"/>
                    </a:lnTo>
                    <a:lnTo>
                      <a:pt x="12828" y="1872"/>
                    </a:lnTo>
                    <a:lnTo>
                      <a:pt x="12461" y="2026"/>
                    </a:lnTo>
                    <a:lnTo>
                      <a:pt x="12095" y="2219"/>
                    </a:lnTo>
                    <a:lnTo>
                      <a:pt x="11670" y="2412"/>
                    </a:lnTo>
                    <a:lnTo>
                      <a:pt x="11458" y="2508"/>
                    </a:lnTo>
                    <a:lnTo>
                      <a:pt x="11246" y="2605"/>
                    </a:lnTo>
                    <a:lnTo>
                      <a:pt x="10860" y="2720"/>
                    </a:lnTo>
                    <a:lnTo>
                      <a:pt x="10455" y="2798"/>
                    </a:lnTo>
                    <a:lnTo>
                      <a:pt x="10050" y="2836"/>
                    </a:lnTo>
                    <a:lnTo>
                      <a:pt x="9626" y="2855"/>
                    </a:lnTo>
                    <a:lnTo>
                      <a:pt x="9201" y="2855"/>
                    </a:lnTo>
                    <a:lnTo>
                      <a:pt x="8796" y="2836"/>
                    </a:lnTo>
                    <a:lnTo>
                      <a:pt x="7948" y="2759"/>
                    </a:lnTo>
                    <a:lnTo>
                      <a:pt x="7446" y="2701"/>
                    </a:lnTo>
                    <a:lnTo>
                      <a:pt x="6925" y="2663"/>
                    </a:lnTo>
                    <a:lnTo>
                      <a:pt x="6231" y="2643"/>
                    </a:lnTo>
                    <a:lnTo>
                      <a:pt x="5517" y="2663"/>
                    </a:lnTo>
                    <a:lnTo>
                      <a:pt x="4823" y="2720"/>
                    </a:lnTo>
                    <a:lnTo>
                      <a:pt x="4129" y="2817"/>
                    </a:lnTo>
                    <a:lnTo>
                      <a:pt x="3434" y="2933"/>
                    </a:lnTo>
                    <a:lnTo>
                      <a:pt x="2740" y="3106"/>
                    </a:lnTo>
                    <a:lnTo>
                      <a:pt x="2084" y="3318"/>
                    </a:lnTo>
                    <a:lnTo>
                      <a:pt x="1409" y="3550"/>
                    </a:lnTo>
                    <a:lnTo>
                      <a:pt x="1409" y="3569"/>
                    </a:lnTo>
                    <a:lnTo>
                      <a:pt x="1158" y="3666"/>
                    </a:lnTo>
                    <a:lnTo>
                      <a:pt x="927" y="3762"/>
                    </a:lnTo>
                    <a:lnTo>
                      <a:pt x="695" y="3897"/>
                    </a:lnTo>
                    <a:lnTo>
                      <a:pt x="483" y="4051"/>
                    </a:lnTo>
                    <a:lnTo>
                      <a:pt x="387" y="4128"/>
                    </a:lnTo>
                    <a:lnTo>
                      <a:pt x="310" y="4225"/>
                    </a:lnTo>
                    <a:lnTo>
                      <a:pt x="232" y="4321"/>
                    </a:lnTo>
                    <a:lnTo>
                      <a:pt x="155" y="4437"/>
                    </a:lnTo>
                    <a:lnTo>
                      <a:pt x="97" y="4572"/>
                    </a:lnTo>
                    <a:lnTo>
                      <a:pt x="59" y="4707"/>
                    </a:lnTo>
                    <a:lnTo>
                      <a:pt x="20" y="4842"/>
                    </a:lnTo>
                    <a:lnTo>
                      <a:pt x="1" y="5016"/>
                    </a:lnTo>
                    <a:lnTo>
                      <a:pt x="1" y="5324"/>
                    </a:lnTo>
                    <a:lnTo>
                      <a:pt x="20" y="5614"/>
                    </a:lnTo>
                    <a:lnTo>
                      <a:pt x="97" y="5884"/>
                    </a:lnTo>
                    <a:lnTo>
                      <a:pt x="213" y="6115"/>
                    </a:lnTo>
                    <a:lnTo>
                      <a:pt x="348" y="6366"/>
                    </a:lnTo>
                    <a:lnTo>
                      <a:pt x="522" y="6578"/>
                    </a:lnTo>
                    <a:lnTo>
                      <a:pt x="715" y="6810"/>
                    </a:lnTo>
                    <a:lnTo>
                      <a:pt x="946" y="7022"/>
                    </a:lnTo>
                    <a:lnTo>
                      <a:pt x="1139" y="7176"/>
                    </a:lnTo>
                    <a:lnTo>
                      <a:pt x="1351" y="7330"/>
                    </a:lnTo>
                    <a:lnTo>
                      <a:pt x="1563" y="7446"/>
                    </a:lnTo>
                    <a:lnTo>
                      <a:pt x="1775" y="7523"/>
                    </a:lnTo>
                    <a:lnTo>
                      <a:pt x="1988" y="7600"/>
                    </a:lnTo>
                    <a:lnTo>
                      <a:pt x="2219" y="7639"/>
                    </a:lnTo>
                    <a:lnTo>
                      <a:pt x="2431" y="7639"/>
                    </a:lnTo>
                    <a:lnTo>
                      <a:pt x="2663" y="7620"/>
                    </a:lnTo>
                    <a:lnTo>
                      <a:pt x="2952" y="7562"/>
                    </a:lnTo>
                    <a:lnTo>
                      <a:pt x="3222" y="7465"/>
                    </a:lnTo>
                    <a:lnTo>
                      <a:pt x="3492" y="7330"/>
                    </a:lnTo>
                    <a:lnTo>
                      <a:pt x="3743" y="7176"/>
                    </a:lnTo>
                    <a:lnTo>
                      <a:pt x="3974" y="7002"/>
                    </a:lnTo>
                    <a:lnTo>
                      <a:pt x="4206" y="6810"/>
                    </a:lnTo>
                    <a:lnTo>
                      <a:pt x="4649" y="6385"/>
                    </a:lnTo>
                    <a:lnTo>
                      <a:pt x="5112" y="5961"/>
                    </a:lnTo>
                    <a:lnTo>
                      <a:pt x="5344" y="5787"/>
                    </a:lnTo>
                    <a:lnTo>
                      <a:pt x="5575" y="5614"/>
                    </a:lnTo>
                    <a:lnTo>
                      <a:pt x="5807" y="5459"/>
                    </a:lnTo>
                    <a:lnTo>
                      <a:pt x="6057" y="5344"/>
                    </a:lnTo>
                    <a:lnTo>
                      <a:pt x="6327" y="5266"/>
                    </a:lnTo>
                    <a:lnTo>
                      <a:pt x="6463" y="5247"/>
                    </a:lnTo>
                    <a:lnTo>
                      <a:pt x="6598" y="5228"/>
                    </a:lnTo>
                    <a:lnTo>
                      <a:pt x="6771" y="5247"/>
                    </a:lnTo>
                    <a:lnTo>
                      <a:pt x="6945" y="5247"/>
                    </a:lnTo>
                    <a:lnTo>
                      <a:pt x="7099" y="5286"/>
                    </a:lnTo>
                    <a:lnTo>
                      <a:pt x="7273" y="5344"/>
                    </a:lnTo>
                    <a:lnTo>
                      <a:pt x="7408" y="5401"/>
                    </a:lnTo>
                    <a:lnTo>
                      <a:pt x="7562" y="5479"/>
                    </a:lnTo>
                    <a:lnTo>
                      <a:pt x="7697" y="5575"/>
                    </a:lnTo>
                    <a:lnTo>
                      <a:pt x="7832" y="5672"/>
                    </a:lnTo>
                    <a:lnTo>
                      <a:pt x="8102" y="5884"/>
                    </a:lnTo>
                    <a:lnTo>
                      <a:pt x="8353" y="6134"/>
                    </a:lnTo>
                    <a:lnTo>
                      <a:pt x="8584" y="6424"/>
                    </a:lnTo>
                    <a:lnTo>
                      <a:pt x="8835" y="6694"/>
                    </a:lnTo>
                    <a:lnTo>
                      <a:pt x="9086" y="7002"/>
                    </a:lnTo>
                    <a:lnTo>
                      <a:pt x="9336" y="7272"/>
                    </a:lnTo>
                    <a:lnTo>
                      <a:pt x="9607" y="7542"/>
                    </a:lnTo>
                    <a:lnTo>
                      <a:pt x="9877" y="7774"/>
                    </a:lnTo>
                    <a:lnTo>
                      <a:pt x="10089" y="7909"/>
                    </a:lnTo>
                    <a:lnTo>
                      <a:pt x="10301" y="8025"/>
                    </a:lnTo>
                    <a:lnTo>
                      <a:pt x="10513" y="8121"/>
                    </a:lnTo>
                    <a:lnTo>
                      <a:pt x="10725" y="8218"/>
                    </a:lnTo>
                    <a:lnTo>
                      <a:pt x="10937" y="8275"/>
                    </a:lnTo>
                    <a:lnTo>
                      <a:pt x="11150" y="8314"/>
                    </a:lnTo>
                    <a:lnTo>
                      <a:pt x="11362" y="8333"/>
                    </a:lnTo>
                    <a:lnTo>
                      <a:pt x="11593" y="8353"/>
                    </a:lnTo>
                    <a:lnTo>
                      <a:pt x="11805" y="8333"/>
                    </a:lnTo>
                    <a:lnTo>
                      <a:pt x="12018" y="8314"/>
                    </a:lnTo>
                    <a:lnTo>
                      <a:pt x="12230" y="8275"/>
                    </a:lnTo>
                    <a:lnTo>
                      <a:pt x="12442" y="8218"/>
                    </a:lnTo>
                    <a:lnTo>
                      <a:pt x="12654" y="8160"/>
                    </a:lnTo>
                    <a:lnTo>
                      <a:pt x="12866" y="8063"/>
                    </a:lnTo>
                    <a:lnTo>
                      <a:pt x="13059" y="7986"/>
                    </a:lnTo>
                    <a:lnTo>
                      <a:pt x="13271" y="7870"/>
                    </a:lnTo>
                    <a:lnTo>
                      <a:pt x="13657" y="7639"/>
                    </a:lnTo>
                    <a:lnTo>
                      <a:pt x="14024" y="7350"/>
                    </a:lnTo>
                    <a:lnTo>
                      <a:pt x="14351" y="7041"/>
                    </a:lnTo>
                    <a:lnTo>
                      <a:pt x="14679" y="6694"/>
                    </a:lnTo>
                    <a:lnTo>
                      <a:pt x="14911" y="6424"/>
                    </a:lnTo>
                    <a:lnTo>
                      <a:pt x="15142" y="6173"/>
                    </a:lnTo>
                    <a:lnTo>
                      <a:pt x="15393" y="5922"/>
                    </a:lnTo>
                    <a:lnTo>
                      <a:pt x="15663" y="5729"/>
                    </a:lnTo>
                    <a:lnTo>
                      <a:pt x="15798" y="5633"/>
                    </a:lnTo>
                    <a:lnTo>
                      <a:pt x="15933" y="5556"/>
                    </a:lnTo>
                    <a:lnTo>
                      <a:pt x="16087" y="5498"/>
                    </a:lnTo>
                    <a:lnTo>
                      <a:pt x="16222" y="5440"/>
                    </a:lnTo>
                    <a:lnTo>
                      <a:pt x="16357" y="5421"/>
                    </a:lnTo>
                    <a:lnTo>
                      <a:pt x="16512" y="5401"/>
                    </a:lnTo>
                    <a:lnTo>
                      <a:pt x="16666" y="5401"/>
                    </a:lnTo>
                    <a:lnTo>
                      <a:pt x="16820" y="5421"/>
                    </a:lnTo>
                    <a:lnTo>
                      <a:pt x="17013" y="5479"/>
                    </a:lnTo>
                    <a:lnTo>
                      <a:pt x="17206" y="5575"/>
                    </a:lnTo>
                    <a:lnTo>
                      <a:pt x="17399" y="5691"/>
                    </a:lnTo>
                    <a:lnTo>
                      <a:pt x="17592" y="5807"/>
                    </a:lnTo>
                    <a:lnTo>
                      <a:pt x="17920" y="6038"/>
                    </a:lnTo>
                    <a:lnTo>
                      <a:pt x="18441" y="6385"/>
                    </a:lnTo>
                    <a:lnTo>
                      <a:pt x="18981" y="6732"/>
                    </a:lnTo>
                    <a:lnTo>
                      <a:pt x="19270" y="6887"/>
                    </a:lnTo>
                    <a:lnTo>
                      <a:pt x="19559" y="7022"/>
                    </a:lnTo>
                    <a:lnTo>
                      <a:pt x="19868" y="7137"/>
                    </a:lnTo>
                    <a:lnTo>
                      <a:pt x="20157" y="7234"/>
                    </a:lnTo>
                    <a:lnTo>
                      <a:pt x="20524" y="7311"/>
                    </a:lnTo>
                    <a:lnTo>
                      <a:pt x="20910" y="7350"/>
                    </a:lnTo>
                    <a:lnTo>
                      <a:pt x="21295" y="7350"/>
                    </a:lnTo>
                    <a:lnTo>
                      <a:pt x="21488" y="7330"/>
                    </a:lnTo>
                    <a:lnTo>
                      <a:pt x="21681" y="7292"/>
                    </a:lnTo>
                    <a:lnTo>
                      <a:pt x="21855" y="7234"/>
                    </a:lnTo>
                    <a:lnTo>
                      <a:pt x="22048" y="7176"/>
                    </a:lnTo>
                    <a:lnTo>
                      <a:pt x="22221" y="7099"/>
                    </a:lnTo>
                    <a:lnTo>
                      <a:pt x="22395" y="7002"/>
                    </a:lnTo>
                    <a:lnTo>
                      <a:pt x="22549" y="6906"/>
                    </a:lnTo>
                    <a:lnTo>
                      <a:pt x="22703" y="6771"/>
                    </a:lnTo>
                    <a:lnTo>
                      <a:pt x="22838" y="6636"/>
                    </a:lnTo>
                    <a:lnTo>
                      <a:pt x="22954" y="6482"/>
                    </a:lnTo>
                    <a:lnTo>
                      <a:pt x="23128" y="6231"/>
                    </a:lnTo>
                    <a:lnTo>
                      <a:pt x="23282" y="5961"/>
                    </a:lnTo>
                    <a:lnTo>
                      <a:pt x="23456" y="5633"/>
                    </a:lnTo>
                    <a:lnTo>
                      <a:pt x="23552" y="5479"/>
                    </a:lnTo>
                    <a:lnTo>
                      <a:pt x="23668" y="5344"/>
                    </a:lnTo>
                    <a:lnTo>
                      <a:pt x="23764" y="5247"/>
                    </a:lnTo>
                    <a:lnTo>
                      <a:pt x="23880" y="5151"/>
                    </a:lnTo>
                    <a:lnTo>
                      <a:pt x="24015" y="5093"/>
                    </a:lnTo>
                    <a:lnTo>
                      <a:pt x="24169" y="5074"/>
                    </a:lnTo>
                    <a:lnTo>
                      <a:pt x="24304" y="5093"/>
                    </a:lnTo>
                    <a:lnTo>
                      <a:pt x="24439" y="5131"/>
                    </a:lnTo>
                    <a:lnTo>
                      <a:pt x="24594" y="5189"/>
                    </a:lnTo>
                    <a:lnTo>
                      <a:pt x="24729" y="5266"/>
                    </a:lnTo>
                    <a:lnTo>
                      <a:pt x="25327" y="5614"/>
                    </a:lnTo>
                    <a:lnTo>
                      <a:pt x="25924" y="5999"/>
                    </a:lnTo>
                    <a:lnTo>
                      <a:pt x="26465" y="6347"/>
                    </a:lnTo>
                    <a:lnTo>
                      <a:pt x="27043" y="6694"/>
                    </a:lnTo>
                    <a:lnTo>
                      <a:pt x="27333" y="6848"/>
                    </a:lnTo>
                    <a:lnTo>
                      <a:pt x="27641" y="7002"/>
                    </a:lnTo>
                    <a:lnTo>
                      <a:pt x="27950" y="7137"/>
                    </a:lnTo>
                    <a:lnTo>
                      <a:pt x="28258" y="7253"/>
                    </a:lnTo>
                    <a:lnTo>
                      <a:pt x="28606" y="7350"/>
                    </a:lnTo>
                    <a:lnTo>
                      <a:pt x="28953" y="7427"/>
                    </a:lnTo>
                    <a:lnTo>
                      <a:pt x="29300" y="7465"/>
                    </a:lnTo>
                    <a:lnTo>
                      <a:pt x="29628" y="7465"/>
                    </a:lnTo>
                    <a:lnTo>
                      <a:pt x="29975" y="7446"/>
                    </a:lnTo>
                    <a:lnTo>
                      <a:pt x="30303" y="7388"/>
                    </a:lnTo>
                    <a:lnTo>
                      <a:pt x="30612" y="7311"/>
                    </a:lnTo>
                    <a:lnTo>
                      <a:pt x="30920" y="7195"/>
                    </a:lnTo>
                    <a:lnTo>
                      <a:pt x="31113" y="7099"/>
                    </a:lnTo>
                    <a:lnTo>
                      <a:pt x="31306" y="6983"/>
                    </a:lnTo>
                    <a:lnTo>
                      <a:pt x="31518" y="6867"/>
                    </a:lnTo>
                    <a:lnTo>
                      <a:pt x="31692" y="6713"/>
                    </a:lnTo>
                    <a:lnTo>
                      <a:pt x="31865" y="6559"/>
                    </a:lnTo>
                    <a:lnTo>
                      <a:pt x="32000" y="6385"/>
                    </a:lnTo>
                    <a:lnTo>
                      <a:pt x="32116" y="6212"/>
                    </a:lnTo>
                    <a:lnTo>
                      <a:pt x="32193" y="5999"/>
                    </a:lnTo>
                    <a:lnTo>
                      <a:pt x="32213" y="5903"/>
                    </a:lnTo>
                    <a:lnTo>
                      <a:pt x="32232" y="5787"/>
                    </a:lnTo>
                    <a:lnTo>
                      <a:pt x="32232" y="5691"/>
                    </a:lnTo>
                    <a:lnTo>
                      <a:pt x="32213" y="5575"/>
                    </a:lnTo>
                    <a:lnTo>
                      <a:pt x="32174" y="5479"/>
                    </a:lnTo>
                    <a:lnTo>
                      <a:pt x="32135" y="5382"/>
                    </a:lnTo>
                    <a:lnTo>
                      <a:pt x="32020" y="5170"/>
                    </a:lnTo>
                    <a:lnTo>
                      <a:pt x="31885" y="5016"/>
                    </a:lnTo>
                    <a:lnTo>
                      <a:pt x="31750" y="4881"/>
                    </a:lnTo>
                    <a:lnTo>
                      <a:pt x="31576" y="4784"/>
                    </a:lnTo>
                    <a:lnTo>
                      <a:pt x="31402" y="4688"/>
                    </a:lnTo>
                    <a:lnTo>
                      <a:pt x="31229" y="4611"/>
                    </a:lnTo>
                    <a:lnTo>
                      <a:pt x="31055" y="4572"/>
                    </a:lnTo>
                    <a:lnTo>
                      <a:pt x="30727" y="4495"/>
                    </a:lnTo>
                    <a:lnTo>
                      <a:pt x="30399" y="4456"/>
                    </a:lnTo>
                    <a:lnTo>
                      <a:pt x="30052" y="4456"/>
                    </a:lnTo>
                    <a:lnTo>
                      <a:pt x="29705" y="4437"/>
                    </a:lnTo>
                    <a:lnTo>
                      <a:pt x="29377" y="4398"/>
                    </a:lnTo>
                    <a:lnTo>
                      <a:pt x="29146" y="4360"/>
                    </a:lnTo>
                    <a:lnTo>
                      <a:pt x="28953" y="4302"/>
                    </a:lnTo>
                    <a:lnTo>
                      <a:pt x="28741" y="4225"/>
                    </a:lnTo>
                    <a:lnTo>
                      <a:pt x="28548" y="4148"/>
                    </a:lnTo>
                    <a:lnTo>
                      <a:pt x="28162" y="3974"/>
                    </a:lnTo>
                    <a:lnTo>
                      <a:pt x="27795" y="3743"/>
                    </a:lnTo>
                    <a:lnTo>
                      <a:pt x="27448" y="3511"/>
                    </a:lnTo>
                    <a:lnTo>
                      <a:pt x="27140" y="3241"/>
                    </a:lnTo>
                    <a:lnTo>
                      <a:pt x="26831" y="2990"/>
                    </a:lnTo>
                    <a:lnTo>
                      <a:pt x="26561" y="2720"/>
                    </a:lnTo>
                    <a:lnTo>
                      <a:pt x="26040" y="2200"/>
                    </a:lnTo>
                    <a:lnTo>
                      <a:pt x="25558" y="1717"/>
                    </a:lnTo>
                    <a:lnTo>
                      <a:pt x="25076" y="1254"/>
                    </a:lnTo>
                    <a:lnTo>
                      <a:pt x="24806" y="1042"/>
                    </a:lnTo>
                    <a:lnTo>
                      <a:pt x="24536" y="830"/>
                    </a:lnTo>
                    <a:lnTo>
                      <a:pt x="24266" y="637"/>
                    </a:lnTo>
                    <a:lnTo>
                      <a:pt x="23976" y="444"/>
                    </a:lnTo>
                    <a:lnTo>
                      <a:pt x="23648" y="271"/>
                    </a:lnTo>
                    <a:lnTo>
                      <a:pt x="23321" y="136"/>
                    </a:lnTo>
                    <a:lnTo>
                      <a:pt x="22993" y="59"/>
                    </a:lnTo>
                    <a:lnTo>
                      <a:pt x="22684" y="20"/>
                    </a:lnTo>
                    <a:lnTo>
                      <a:pt x="22510" y="1"/>
                    </a:lnTo>
                    <a:close/>
                  </a:path>
                </a:pathLst>
              </a:custGeom>
              <a:gradFill>
                <a:gsLst>
                  <a:gs pos="0">
                    <a:schemeClr val="lt1"/>
                  </a:gs>
                  <a:gs pos="100000">
                    <a:srgbClr val="B6C9DB"/>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8"/>
              <p:cNvSpPr/>
              <p:nvPr/>
            </p:nvSpPr>
            <p:spPr>
              <a:xfrm>
                <a:off x="-1222125" y="353200"/>
                <a:ext cx="593150" cy="571950"/>
              </a:xfrm>
              <a:custGeom>
                <a:avLst/>
                <a:gdLst/>
                <a:ahLst/>
                <a:cxnLst/>
                <a:rect l="l" t="t" r="r" b="b"/>
                <a:pathLst>
                  <a:path w="23726" h="22878" extrusionOk="0">
                    <a:moveTo>
                      <a:pt x="12152" y="1"/>
                    </a:moveTo>
                    <a:lnTo>
                      <a:pt x="11940" y="39"/>
                    </a:lnTo>
                    <a:lnTo>
                      <a:pt x="11747" y="59"/>
                    </a:lnTo>
                    <a:lnTo>
                      <a:pt x="11535" y="117"/>
                    </a:lnTo>
                    <a:lnTo>
                      <a:pt x="11342" y="175"/>
                    </a:lnTo>
                    <a:lnTo>
                      <a:pt x="10937" y="329"/>
                    </a:lnTo>
                    <a:lnTo>
                      <a:pt x="10532" y="541"/>
                    </a:lnTo>
                    <a:lnTo>
                      <a:pt x="10127" y="792"/>
                    </a:lnTo>
                    <a:lnTo>
                      <a:pt x="9741" y="1081"/>
                    </a:lnTo>
                    <a:lnTo>
                      <a:pt x="9355" y="1390"/>
                    </a:lnTo>
                    <a:lnTo>
                      <a:pt x="8970" y="1718"/>
                    </a:lnTo>
                    <a:lnTo>
                      <a:pt x="8584" y="2084"/>
                    </a:lnTo>
                    <a:lnTo>
                      <a:pt x="8198" y="2451"/>
                    </a:lnTo>
                    <a:lnTo>
                      <a:pt x="7870" y="2817"/>
                    </a:lnTo>
                    <a:lnTo>
                      <a:pt x="7523" y="3184"/>
                    </a:lnTo>
                    <a:lnTo>
                      <a:pt x="6867" y="3955"/>
                    </a:lnTo>
                    <a:lnTo>
                      <a:pt x="6231" y="4746"/>
                    </a:lnTo>
                    <a:lnTo>
                      <a:pt x="5633" y="5595"/>
                    </a:lnTo>
                    <a:lnTo>
                      <a:pt x="5035" y="6463"/>
                    </a:lnTo>
                    <a:lnTo>
                      <a:pt x="4475" y="7350"/>
                    </a:lnTo>
                    <a:lnTo>
                      <a:pt x="3935" y="8276"/>
                    </a:lnTo>
                    <a:lnTo>
                      <a:pt x="3434" y="9221"/>
                    </a:lnTo>
                    <a:lnTo>
                      <a:pt x="2952" y="10166"/>
                    </a:lnTo>
                    <a:lnTo>
                      <a:pt x="2489" y="11130"/>
                    </a:lnTo>
                    <a:lnTo>
                      <a:pt x="2045" y="12095"/>
                    </a:lnTo>
                    <a:lnTo>
                      <a:pt x="1640" y="13078"/>
                    </a:lnTo>
                    <a:lnTo>
                      <a:pt x="1274" y="14043"/>
                    </a:lnTo>
                    <a:lnTo>
                      <a:pt x="926" y="15007"/>
                    </a:lnTo>
                    <a:lnTo>
                      <a:pt x="598" y="15972"/>
                    </a:lnTo>
                    <a:lnTo>
                      <a:pt x="309" y="16917"/>
                    </a:lnTo>
                    <a:lnTo>
                      <a:pt x="155" y="17476"/>
                    </a:lnTo>
                    <a:lnTo>
                      <a:pt x="97" y="17766"/>
                    </a:lnTo>
                    <a:lnTo>
                      <a:pt x="58" y="18055"/>
                    </a:lnTo>
                    <a:lnTo>
                      <a:pt x="20" y="18344"/>
                    </a:lnTo>
                    <a:lnTo>
                      <a:pt x="1" y="18634"/>
                    </a:lnTo>
                    <a:lnTo>
                      <a:pt x="1" y="18923"/>
                    </a:lnTo>
                    <a:lnTo>
                      <a:pt x="1" y="19193"/>
                    </a:lnTo>
                    <a:lnTo>
                      <a:pt x="39" y="19482"/>
                    </a:lnTo>
                    <a:lnTo>
                      <a:pt x="97" y="19733"/>
                    </a:lnTo>
                    <a:lnTo>
                      <a:pt x="174" y="20003"/>
                    </a:lnTo>
                    <a:lnTo>
                      <a:pt x="271" y="20235"/>
                    </a:lnTo>
                    <a:lnTo>
                      <a:pt x="406" y="20447"/>
                    </a:lnTo>
                    <a:lnTo>
                      <a:pt x="560" y="20659"/>
                    </a:lnTo>
                    <a:lnTo>
                      <a:pt x="753" y="20832"/>
                    </a:lnTo>
                    <a:lnTo>
                      <a:pt x="965" y="21006"/>
                    </a:lnTo>
                    <a:lnTo>
                      <a:pt x="1158" y="21103"/>
                    </a:lnTo>
                    <a:lnTo>
                      <a:pt x="1370" y="21180"/>
                    </a:lnTo>
                    <a:lnTo>
                      <a:pt x="1582" y="21238"/>
                    </a:lnTo>
                    <a:lnTo>
                      <a:pt x="1775" y="21276"/>
                    </a:lnTo>
                    <a:lnTo>
                      <a:pt x="2219" y="21276"/>
                    </a:lnTo>
                    <a:lnTo>
                      <a:pt x="2431" y="21238"/>
                    </a:lnTo>
                    <a:lnTo>
                      <a:pt x="2643" y="21199"/>
                    </a:lnTo>
                    <a:lnTo>
                      <a:pt x="2874" y="21141"/>
                    </a:lnTo>
                    <a:lnTo>
                      <a:pt x="3087" y="21064"/>
                    </a:lnTo>
                    <a:lnTo>
                      <a:pt x="3299" y="20967"/>
                    </a:lnTo>
                    <a:lnTo>
                      <a:pt x="3511" y="20871"/>
                    </a:lnTo>
                    <a:lnTo>
                      <a:pt x="3704" y="20755"/>
                    </a:lnTo>
                    <a:lnTo>
                      <a:pt x="3897" y="20640"/>
                    </a:lnTo>
                    <a:lnTo>
                      <a:pt x="4263" y="20370"/>
                    </a:lnTo>
                    <a:lnTo>
                      <a:pt x="4610" y="20080"/>
                    </a:lnTo>
                    <a:lnTo>
                      <a:pt x="4938" y="19772"/>
                    </a:lnTo>
                    <a:lnTo>
                      <a:pt x="5613" y="19174"/>
                    </a:lnTo>
                    <a:lnTo>
                      <a:pt x="5961" y="18884"/>
                    </a:lnTo>
                    <a:lnTo>
                      <a:pt x="6308" y="18614"/>
                    </a:lnTo>
                    <a:lnTo>
                      <a:pt x="6694" y="18383"/>
                    </a:lnTo>
                    <a:lnTo>
                      <a:pt x="6886" y="18286"/>
                    </a:lnTo>
                    <a:lnTo>
                      <a:pt x="7099" y="18190"/>
                    </a:lnTo>
                    <a:lnTo>
                      <a:pt x="7176" y="18614"/>
                    </a:lnTo>
                    <a:lnTo>
                      <a:pt x="7272" y="19058"/>
                    </a:lnTo>
                    <a:lnTo>
                      <a:pt x="7388" y="19482"/>
                    </a:lnTo>
                    <a:lnTo>
                      <a:pt x="7523" y="19907"/>
                    </a:lnTo>
                    <a:lnTo>
                      <a:pt x="7677" y="20312"/>
                    </a:lnTo>
                    <a:lnTo>
                      <a:pt x="7851" y="20717"/>
                    </a:lnTo>
                    <a:lnTo>
                      <a:pt x="8063" y="21083"/>
                    </a:lnTo>
                    <a:lnTo>
                      <a:pt x="8295" y="21450"/>
                    </a:lnTo>
                    <a:lnTo>
                      <a:pt x="8430" y="21623"/>
                    </a:lnTo>
                    <a:lnTo>
                      <a:pt x="8584" y="21797"/>
                    </a:lnTo>
                    <a:lnTo>
                      <a:pt x="8738" y="21951"/>
                    </a:lnTo>
                    <a:lnTo>
                      <a:pt x="8912" y="22106"/>
                    </a:lnTo>
                    <a:lnTo>
                      <a:pt x="9085" y="22241"/>
                    </a:lnTo>
                    <a:lnTo>
                      <a:pt x="9259" y="22376"/>
                    </a:lnTo>
                    <a:lnTo>
                      <a:pt x="9452" y="22491"/>
                    </a:lnTo>
                    <a:lnTo>
                      <a:pt x="9645" y="22588"/>
                    </a:lnTo>
                    <a:lnTo>
                      <a:pt x="9838" y="22665"/>
                    </a:lnTo>
                    <a:lnTo>
                      <a:pt x="10050" y="22742"/>
                    </a:lnTo>
                    <a:lnTo>
                      <a:pt x="10243" y="22800"/>
                    </a:lnTo>
                    <a:lnTo>
                      <a:pt x="10455" y="22858"/>
                    </a:lnTo>
                    <a:lnTo>
                      <a:pt x="10667" y="22877"/>
                    </a:lnTo>
                    <a:lnTo>
                      <a:pt x="11111" y="22877"/>
                    </a:lnTo>
                    <a:lnTo>
                      <a:pt x="11323" y="22838"/>
                    </a:lnTo>
                    <a:lnTo>
                      <a:pt x="11612" y="22761"/>
                    </a:lnTo>
                    <a:lnTo>
                      <a:pt x="11901" y="22665"/>
                    </a:lnTo>
                    <a:lnTo>
                      <a:pt x="12171" y="22530"/>
                    </a:lnTo>
                    <a:lnTo>
                      <a:pt x="12403" y="22356"/>
                    </a:lnTo>
                    <a:lnTo>
                      <a:pt x="12654" y="22163"/>
                    </a:lnTo>
                    <a:lnTo>
                      <a:pt x="12866" y="21970"/>
                    </a:lnTo>
                    <a:lnTo>
                      <a:pt x="13078" y="21739"/>
                    </a:lnTo>
                    <a:lnTo>
                      <a:pt x="13290" y="21508"/>
                    </a:lnTo>
                    <a:lnTo>
                      <a:pt x="13676" y="20987"/>
                    </a:lnTo>
                    <a:lnTo>
                      <a:pt x="14062" y="20466"/>
                    </a:lnTo>
                    <a:lnTo>
                      <a:pt x="14428" y="19926"/>
                    </a:lnTo>
                    <a:lnTo>
                      <a:pt x="14814" y="19424"/>
                    </a:lnTo>
                    <a:lnTo>
                      <a:pt x="14949" y="19251"/>
                    </a:lnTo>
                    <a:lnTo>
                      <a:pt x="15103" y="19097"/>
                    </a:lnTo>
                    <a:lnTo>
                      <a:pt x="15277" y="18961"/>
                    </a:lnTo>
                    <a:lnTo>
                      <a:pt x="15470" y="18846"/>
                    </a:lnTo>
                    <a:lnTo>
                      <a:pt x="15663" y="18749"/>
                    </a:lnTo>
                    <a:lnTo>
                      <a:pt x="15856" y="18711"/>
                    </a:lnTo>
                    <a:lnTo>
                      <a:pt x="15952" y="18691"/>
                    </a:lnTo>
                    <a:lnTo>
                      <a:pt x="16048" y="18691"/>
                    </a:lnTo>
                    <a:lnTo>
                      <a:pt x="16145" y="18711"/>
                    </a:lnTo>
                    <a:lnTo>
                      <a:pt x="16261" y="18749"/>
                    </a:lnTo>
                    <a:lnTo>
                      <a:pt x="16376" y="18807"/>
                    </a:lnTo>
                    <a:lnTo>
                      <a:pt x="16492" y="18884"/>
                    </a:lnTo>
                    <a:lnTo>
                      <a:pt x="16589" y="18981"/>
                    </a:lnTo>
                    <a:lnTo>
                      <a:pt x="16685" y="19097"/>
                    </a:lnTo>
                    <a:lnTo>
                      <a:pt x="16839" y="19328"/>
                    </a:lnTo>
                    <a:lnTo>
                      <a:pt x="17013" y="19579"/>
                    </a:lnTo>
                    <a:lnTo>
                      <a:pt x="17148" y="19772"/>
                    </a:lnTo>
                    <a:lnTo>
                      <a:pt x="17302" y="19964"/>
                    </a:lnTo>
                    <a:lnTo>
                      <a:pt x="17476" y="20138"/>
                    </a:lnTo>
                    <a:lnTo>
                      <a:pt x="17649" y="20312"/>
                    </a:lnTo>
                    <a:lnTo>
                      <a:pt x="17842" y="20466"/>
                    </a:lnTo>
                    <a:lnTo>
                      <a:pt x="18035" y="20601"/>
                    </a:lnTo>
                    <a:lnTo>
                      <a:pt x="18247" y="20736"/>
                    </a:lnTo>
                    <a:lnTo>
                      <a:pt x="18460" y="20852"/>
                    </a:lnTo>
                    <a:lnTo>
                      <a:pt x="18672" y="20948"/>
                    </a:lnTo>
                    <a:lnTo>
                      <a:pt x="18903" y="21025"/>
                    </a:lnTo>
                    <a:lnTo>
                      <a:pt x="19135" y="21103"/>
                    </a:lnTo>
                    <a:lnTo>
                      <a:pt x="19385" y="21160"/>
                    </a:lnTo>
                    <a:lnTo>
                      <a:pt x="19617" y="21199"/>
                    </a:lnTo>
                    <a:lnTo>
                      <a:pt x="19868" y="21218"/>
                    </a:lnTo>
                    <a:lnTo>
                      <a:pt x="20350" y="21218"/>
                    </a:lnTo>
                    <a:lnTo>
                      <a:pt x="20601" y="21180"/>
                    </a:lnTo>
                    <a:lnTo>
                      <a:pt x="20832" y="21141"/>
                    </a:lnTo>
                    <a:lnTo>
                      <a:pt x="21063" y="21083"/>
                    </a:lnTo>
                    <a:lnTo>
                      <a:pt x="21295" y="21006"/>
                    </a:lnTo>
                    <a:lnTo>
                      <a:pt x="21526" y="20910"/>
                    </a:lnTo>
                    <a:lnTo>
                      <a:pt x="21739" y="20794"/>
                    </a:lnTo>
                    <a:lnTo>
                      <a:pt x="21951" y="20678"/>
                    </a:lnTo>
                    <a:lnTo>
                      <a:pt x="22163" y="20543"/>
                    </a:lnTo>
                    <a:lnTo>
                      <a:pt x="22356" y="20389"/>
                    </a:lnTo>
                    <a:lnTo>
                      <a:pt x="22529" y="20235"/>
                    </a:lnTo>
                    <a:lnTo>
                      <a:pt x="22703" y="20061"/>
                    </a:lnTo>
                    <a:lnTo>
                      <a:pt x="22877" y="19868"/>
                    </a:lnTo>
                    <a:lnTo>
                      <a:pt x="23012" y="19675"/>
                    </a:lnTo>
                    <a:lnTo>
                      <a:pt x="23166" y="19482"/>
                    </a:lnTo>
                    <a:lnTo>
                      <a:pt x="23282" y="19270"/>
                    </a:lnTo>
                    <a:lnTo>
                      <a:pt x="23378" y="19058"/>
                    </a:lnTo>
                    <a:lnTo>
                      <a:pt x="23474" y="18846"/>
                    </a:lnTo>
                    <a:lnTo>
                      <a:pt x="23532" y="18653"/>
                    </a:lnTo>
                    <a:lnTo>
                      <a:pt x="23629" y="18248"/>
                    </a:lnTo>
                    <a:lnTo>
                      <a:pt x="23706" y="17843"/>
                    </a:lnTo>
                    <a:lnTo>
                      <a:pt x="23725" y="17418"/>
                    </a:lnTo>
                    <a:lnTo>
                      <a:pt x="23706" y="17013"/>
                    </a:lnTo>
                    <a:lnTo>
                      <a:pt x="23648" y="16589"/>
                    </a:lnTo>
                    <a:lnTo>
                      <a:pt x="23552" y="16184"/>
                    </a:lnTo>
                    <a:lnTo>
                      <a:pt x="23436" y="15760"/>
                    </a:lnTo>
                    <a:lnTo>
                      <a:pt x="23301" y="15355"/>
                    </a:lnTo>
                    <a:lnTo>
                      <a:pt x="23147" y="14930"/>
                    </a:lnTo>
                    <a:lnTo>
                      <a:pt x="22973" y="14525"/>
                    </a:lnTo>
                    <a:lnTo>
                      <a:pt x="22780" y="14120"/>
                    </a:lnTo>
                    <a:lnTo>
                      <a:pt x="22568" y="13734"/>
                    </a:lnTo>
                    <a:lnTo>
                      <a:pt x="22356" y="13349"/>
                    </a:lnTo>
                    <a:lnTo>
                      <a:pt x="21893" y="12577"/>
                    </a:lnTo>
                    <a:lnTo>
                      <a:pt x="21507" y="11921"/>
                    </a:lnTo>
                    <a:lnTo>
                      <a:pt x="21102" y="11227"/>
                    </a:lnTo>
                    <a:lnTo>
                      <a:pt x="20273" y="9742"/>
                    </a:lnTo>
                    <a:lnTo>
                      <a:pt x="19424" y="8179"/>
                    </a:lnTo>
                    <a:lnTo>
                      <a:pt x="18537" y="6578"/>
                    </a:lnTo>
                    <a:lnTo>
                      <a:pt x="18093" y="5787"/>
                    </a:lnTo>
                    <a:lnTo>
                      <a:pt x="17630" y="5016"/>
                    </a:lnTo>
                    <a:lnTo>
                      <a:pt x="17148" y="4264"/>
                    </a:lnTo>
                    <a:lnTo>
                      <a:pt x="16666" y="3550"/>
                    </a:lnTo>
                    <a:lnTo>
                      <a:pt x="16183" y="2856"/>
                    </a:lnTo>
                    <a:lnTo>
                      <a:pt x="15682" y="2219"/>
                    </a:lnTo>
                    <a:lnTo>
                      <a:pt x="15180" y="1621"/>
                    </a:lnTo>
                    <a:lnTo>
                      <a:pt x="14910" y="1332"/>
                    </a:lnTo>
                    <a:lnTo>
                      <a:pt x="14660" y="1081"/>
                    </a:lnTo>
                    <a:lnTo>
                      <a:pt x="14448" y="888"/>
                    </a:lnTo>
                    <a:lnTo>
                      <a:pt x="14235" y="715"/>
                    </a:lnTo>
                    <a:lnTo>
                      <a:pt x="14023" y="560"/>
                    </a:lnTo>
                    <a:lnTo>
                      <a:pt x="13811" y="425"/>
                    </a:lnTo>
                    <a:lnTo>
                      <a:pt x="13599" y="310"/>
                    </a:lnTo>
                    <a:lnTo>
                      <a:pt x="13406" y="213"/>
                    </a:lnTo>
                    <a:lnTo>
                      <a:pt x="13194" y="136"/>
                    </a:lnTo>
                    <a:lnTo>
                      <a:pt x="12982" y="78"/>
                    </a:lnTo>
                    <a:lnTo>
                      <a:pt x="12769" y="39"/>
                    </a:lnTo>
                    <a:lnTo>
                      <a:pt x="12557" y="20"/>
                    </a:lnTo>
                    <a:lnTo>
                      <a:pt x="12364" y="1"/>
                    </a:lnTo>
                    <a:close/>
                  </a:path>
                </a:pathLst>
              </a:custGeom>
              <a:gradFill>
                <a:gsLst>
                  <a:gs pos="0">
                    <a:srgbClr val="8CC396"/>
                  </a:gs>
                  <a:gs pos="100000">
                    <a:srgbClr val="4D7F56"/>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8"/>
              <p:cNvSpPr/>
              <p:nvPr/>
            </p:nvSpPr>
            <p:spPr>
              <a:xfrm>
                <a:off x="-1226950" y="712950"/>
                <a:ext cx="605675" cy="216050"/>
              </a:xfrm>
              <a:custGeom>
                <a:avLst/>
                <a:gdLst/>
                <a:ahLst/>
                <a:cxnLst/>
                <a:rect l="l" t="t" r="r" b="b"/>
                <a:pathLst>
                  <a:path w="24227" h="8642" extrusionOk="0">
                    <a:moveTo>
                      <a:pt x="7292" y="0"/>
                    </a:moveTo>
                    <a:lnTo>
                      <a:pt x="7002" y="58"/>
                    </a:lnTo>
                    <a:lnTo>
                      <a:pt x="6713" y="135"/>
                    </a:lnTo>
                    <a:lnTo>
                      <a:pt x="6424" y="251"/>
                    </a:lnTo>
                    <a:lnTo>
                      <a:pt x="6154" y="386"/>
                    </a:lnTo>
                    <a:lnTo>
                      <a:pt x="5903" y="540"/>
                    </a:lnTo>
                    <a:lnTo>
                      <a:pt x="5652" y="714"/>
                    </a:lnTo>
                    <a:lnTo>
                      <a:pt x="5170" y="1080"/>
                    </a:lnTo>
                    <a:lnTo>
                      <a:pt x="4958" y="1235"/>
                    </a:lnTo>
                    <a:lnTo>
                      <a:pt x="4726" y="1408"/>
                    </a:lnTo>
                    <a:lnTo>
                      <a:pt x="4495" y="1582"/>
                    </a:lnTo>
                    <a:lnTo>
                      <a:pt x="4225" y="1736"/>
                    </a:lnTo>
                    <a:lnTo>
                      <a:pt x="3935" y="1871"/>
                    </a:lnTo>
                    <a:lnTo>
                      <a:pt x="3627" y="1987"/>
                    </a:lnTo>
                    <a:lnTo>
                      <a:pt x="3492" y="2025"/>
                    </a:lnTo>
                    <a:lnTo>
                      <a:pt x="3338" y="2045"/>
                    </a:lnTo>
                    <a:lnTo>
                      <a:pt x="3164" y="2064"/>
                    </a:lnTo>
                    <a:lnTo>
                      <a:pt x="2855" y="2064"/>
                    </a:lnTo>
                    <a:lnTo>
                      <a:pt x="2701" y="2025"/>
                    </a:lnTo>
                    <a:lnTo>
                      <a:pt x="2450" y="1948"/>
                    </a:lnTo>
                    <a:lnTo>
                      <a:pt x="2257" y="1890"/>
                    </a:lnTo>
                    <a:lnTo>
                      <a:pt x="2064" y="1852"/>
                    </a:lnTo>
                    <a:lnTo>
                      <a:pt x="1910" y="1833"/>
                    </a:lnTo>
                    <a:lnTo>
                      <a:pt x="1775" y="1833"/>
                    </a:lnTo>
                    <a:lnTo>
                      <a:pt x="1621" y="1852"/>
                    </a:lnTo>
                    <a:lnTo>
                      <a:pt x="1486" y="1871"/>
                    </a:lnTo>
                    <a:lnTo>
                      <a:pt x="1351" y="1929"/>
                    </a:lnTo>
                    <a:lnTo>
                      <a:pt x="1216" y="1987"/>
                    </a:lnTo>
                    <a:lnTo>
                      <a:pt x="1100" y="2045"/>
                    </a:lnTo>
                    <a:lnTo>
                      <a:pt x="965" y="2122"/>
                    </a:lnTo>
                    <a:lnTo>
                      <a:pt x="753" y="2315"/>
                    </a:lnTo>
                    <a:lnTo>
                      <a:pt x="560" y="2527"/>
                    </a:lnTo>
                    <a:lnTo>
                      <a:pt x="386" y="2778"/>
                    </a:lnTo>
                    <a:lnTo>
                      <a:pt x="271" y="3028"/>
                    </a:lnTo>
                    <a:lnTo>
                      <a:pt x="174" y="3260"/>
                    </a:lnTo>
                    <a:lnTo>
                      <a:pt x="116" y="3511"/>
                    </a:lnTo>
                    <a:lnTo>
                      <a:pt x="58" y="3761"/>
                    </a:lnTo>
                    <a:lnTo>
                      <a:pt x="20" y="4012"/>
                    </a:lnTo>
                    <a:lnTo>
                      <a:pt x="1" y="4282"/>
                    </a:lnTo>
                    <a:lnTo>
                      <a:pt x="1" y="4533"/>
                    </a:lnTo>
                    <a:lnTo>
                      <a:pt x="20" y="4803"/>
                    </a:lnTo>
                    <a:lnTo>
                      <a:pt x="58" y="5073"/>
                    </a:lnTo>
                    <a:lnTo>
                      <a:pt x="116" y="5324"/>
                    </a:lnTo>
                    <a:lnTo>
                      <a:pt x="174" y="5555"/>
                    </a:lnTo>
                    <a:lnTo>
                      <a:pt x="290" y="5806"/>
                    </a:lnTo>
                    <a:lnTo>
                      <a:pt x="406" y="6018"/>
                    </a:lnTo>
                    <a:lnTo>
                      <a:pt x="541" y="6230"/>
                    </a:lnTo>
                    <a:lnTo>
                      <a:pt x="695" y="6423"/>
                    </a:lnTo>
                    <a:lnTo>
                      <a:pt x="888" y="6577"/>
                    </a:lnTo>
                    <a:lnTo>
                      <a:pt x="1081" y="6732"/>
                    </a:lnTo>
                    <a:lnTo>
                      <a:pt x="1293" y="6848"/>
                    </a:lnTo>
                    <a:lnTo>
                      <a:pt x="1524" y="6925"/>
                    </a:lnTo>
                    <a:lnTo>
                      <a:pt x="1737" y="7002"/>
                    </a:lnTo>
                    <a:lnTo>
                      <a:pt x="1968" y="7021"/>
                    </a:lnTo>
                    <a:lnTo>
                      <a:pt x="2200" y="7040"/>
                    </a:lnTo>
                    <a:lnTo>
                      <a:pt x="2412" y="7040"/>
                    </a:lnTo>
                    <a:lnTo>
                      <a:pt x="2643" y="7002"/>
                    </a:lnTo>
                    <a:lnTo>
                      <a:pt x="2875" y="6963"/>
                    </a:lnTo>
                    <a:lnTo>
                      <a:pt x="3106" y="6886"/>
                    </a:lnTo>
                    <a:lnTo>
                      <a:pt x="3338" y="6809"/>
                    </a:lnTo>
                    <a:lnTo>
                      <a:pt x="3550" y="6713"/>
                    </a:lnTo>
                    <a:lnTo>
                      <a:pt x="3762" y="6616"/>
                    </a:lnTo>
                    <a:lnTo>
                      <a:pt x="3974" y="6500"/>
                    </a:lnTo>
                    <a:lnTo>
                      <a:pt x="4167" y="6365"/>
                    </a:lnTo>
                    <a:lnTo>
                      <a:pt x="4553" y="6095"/>
                    </a:lnTo>
                    <a:lnTo>
                      <a:pt x="4977" y="5729"/>
                    </a:lnTo>
                    <a:lnTo>
                      <a:pt x="5401" y="5343"/>
                    </a:lnTo>
                    <a:lnTo>
                      <a:pt x="5826" y="4957"/>
                    </a:lnTo>
                    <a:lnTo>
                      <a:pt x="6250" y="4591"/>
                    </a:lnTo>
                    <a:lnTo>
                      <a:pt x="6482" y="4417"/>
                    </a:lnTo>
                    <a:lnTo>
                      <a:pt x="6694" y="4263"/>
                    </a:lnTo>
                    <a:lnTo>
                      <a:pt x="6925" y="4128"/>
                    </a:lnTo>
                    <a:lnTo>
                      <a:pt x="7176" y="4012"/>
                    </a:lnTo>
                    <a:lnTo>
                      <a:pt x="7272" y="4417"/>
                    </a:lnTo>
                    <a:lnTo>
                      <a:pt x="7369" y="4822"/>
                    </a:lnTo>
                    <a:lnTo>
                      <a:pt x="7465" y="5247"/>
                    </a:lnTo>
                    <a:lnTo>
                      <a:pt x="7600" y="5652"/>
                    </a:lnTo>
                    <a:lnTo>
                      <a:pt x="7755" y="6037"/>
                    </a:lnTo>
                    <a:lnTo>
                      <a:pt x="7928" y="6423"/>
                    </a:lnTo>
                    <a:lnTo>
                      <a:pt x="8140" y="6790"/>
                    </a:lnTo>
                    <a:lnTo>
                      <a:pt x="8372" y="7156"/>
                    </a:lnTo>
                    <a:lnTo>
                      <a:pt x="8642" y="7484"/>
                    </a:lnTo>
                    <a:lnTo>
                      <a:pt x="8950" y="7773"/>
                    </a:lnTo>
                    <a:lnTo>
                      <a:pt x="9278" y="8024"/>
                    </a:lnTo>
                    <a:lnTo>
                      <a:pt x="9606" y="8256"/>
                    </a:lnTo>
                    <a:lnTo>
                      <a:pt x="9973" y="8410"/>
                    </a:lnTo>
                    <a:lnTo>
                      <a:pt x="10146" y="8487"/>
                    </a:lnTo>
                    <a:lnTo>
                      <a:pt x="10320" y="8545"/>
                    </a:lnTo>
                    <a:lnTo>
                      <a:pt x="10513" y="8583"/>
                    </a:lnTo>
                    <a:lnTo>
                      <a:pt x="10686" y="8622"/>
                    </a:lnTo>
                    <a:lnTo>
                      <a:pt x="10879" y="8641"/>
                    </a:lnTo>
                    <a:lnTo>
                      <a:pt x="11072" y="8641"/>
                    </a:lnTo>
                    <a:lnTo>
                      <a:pt x="11304" y="8622"/>
                    </a:lnTo>
                    <a:lnTo>
                      <a:pt x="11535" y="8603"/>
                    </a:lnTo>
                    <a:lnTo>
                      <a:pt x="11786" y="8545"/>
                    </a:lnTo>
                    <a:lnTo>
                      <a:pt x="11998" y="8468"/>
                    </a:lnTo>
                    <a:lnTo>
                      <a:pt x="12229" y="8371"/>
                    </a:lnTo>
                    <a:lnTo>
                      <a:pt x="12422" y="8256"/>
                    </a:lnTo>
                    <a:lnTo>
                      <a:pt x="12635" y="8121"/>
                    </a:lnTo>
                    <a:lnTo>
                      <a:pt x="12808" y="7986"/>
                    </a:lnTo>
                    <a:lnTo>
                      <a:pt x="13001" y="7831"/>
                    </a:lnTo>
                    <a:lnTo>
                      <a:pt x="13175" y="7677"/>
                    </a:lnTo>
                    <a:lnTo>
                      <a:pt x="13503" y="7310"/>
                    </a:lnTo>
                    <a:lnTo>
                      <a:pt x="13811" y="6925"/>
                    </a:lnTo>
                    <a:lnTo>
                      <a:pt x="14100" y="6520"/>
                    </a:lnTo>
                    <a:lnTo>
                      <a:pt x="14390" y="6115"/>
                    </a:lnTo>
                    <a:lnTo>
                      <a:pt x="14756" y="5613"/>
                    </a:lnTo>
                    <a:lnTo>
                      <a:pt x="15123" y="5112"/>
                    </a:lnTo>
                    <a:lnTo>
                      <a:pt x="15316" y="4899"/>
                    </a:lnTo>
                    <a:lnTo>
                      <a:pt x="15451" y="4784"/>
                    </a:lnTo>
                    <a:lnTo>
                      <a:pt x="15605" y="4649"/>
                    </a:lnTo>
                    <a:lnTo>
                      <a:pt x="15798" y="4533"/>
                    </a:lnTo>
                    <a:lnTo>
                      <a:pt x="15991" y="4475"/>
                    </a:lnTo>
                    <a:lnTo>
                      <a:pt x="16087" y="4456"/>
                    </a:lnTo>
                    <a:lnTo>
                      <a:pt x="16299" y="4456"/>
                    </a:lnTo>
                    <a:lnTo>
                      <a:pt x="16396" y="4494"/>
                    </a:lnTo>
                    <a:lnTo>
                      <a:pt x="16492" y="4533"/>
                    </a:lnTo>
                    <a:lnTo>
                      <a:pt x="16569" y="4591"/>
                    </a:lnTo>
                    <a:lnTo>
                      <a:pt x="16724" y="4745"/>
                    </a:lnTo>
                    <a:lnTo>
                      <a:pt x="16859" y="4919"/>
                    </a:lnTo>
                    <a:lnTo>
                      <a:pt x="16974" y="5112"/>
                    </a:lnTo>
                    <a:lnTo>
                      <a:pt x="17071" y="5266"/>
                    </a:lnTo>
                    <a:lnTo>
                      <a:pt x="17225" y="5478"/>
                    </a:lnTo>
                    <a:lnTo>
                      <a:pt x="17379" y="5671"/>
                    </a:lnTo>
                    <a:lnTo>
                      <a:pt x="17553" y="5845"/>
                    </a:lnTo>
                    <a:lnTo>
                      <a:pt x="17746" y="6018"/>
                    </a:lnTo>
                    <a:lnTo>
                      <a:pt x="17939" y="6192"/>
                    </a:lnTo>
                    <a:lnTo>
                      <a:pt x="18151" y="6327"/>
                    </a:lnTo>
                    <a:lnTo>
                      <a:pt x="18363" y="6462"/>
                    </a:lnTo>
                    <a:lnTo>
                      <a:pt x="18595" y="6577"/>
                    </a:lnTo>
                    <a:lnTo>
                      <a:pt x="18826" y="6693"/>
                    </a:lnTo>
                    <a:lnTo>
                      <a:pt x="19058" y="6770"/>
                    </a:lnTo>
                    <a:lnTo>
                      <a:pt x="19308" y="6848"/>
                    </a:lnTo>
                    <a:lnTo>
                      <a:pt x="19559" y="6905"/>
                    </a:lnTo>
                    <a:lnTo>
                      <a:pt x="19791" y="6944"/>
                    </a:lnTo>
                    <a:lnTo>
                      <a:pt x="20061" y="6963"/>
                    </a:lnTo>
                    <a:lnTo>
                      <a:pt x="20311" y="6983"/>
                    </a:lnTo>
                    <a:lnTo>
                      <a:pt x="20562" y="6963"/>
                    </a:lnTo>
                    <a:lnTo>
                      <a:pt x="20813" y="6925"/>
                    </a:lnTo>
                    <a:lnTo>
                      <a:pt x="21064" y="6886"/>
                    </a:lnTo>
                    <a:lnTo>
                      <a:pt x="21295" y="6828"/>
                    </a:lnTo>
                    <a:lnTo>
                      <a:pt x="21546" y="6732"/>
                    </a:lnTo>
                    <a:lnTo>
                      <a:pt x="21777" y="6635"/>
                    </a:lnTo>
                    <a:lnTo>
                      <a:pt x="22009" y="6539"/>
                    </a:lnTo>
                    <a:lnTo>
                      <a:pt x="22221" y="6404"/>
                    </a:lnTo>
                    <a:lnTo>
                      <a:pt x="22433" y="6269"/>
                    </a:lnTo>
                    <a:lnTo>
                      <a:pt x="22626" y="6115"/>
                    </a:lnTo>
                    <a:lnTo>
                      <a:pt x="22819" y="5941"/>
                    </a:lnTo>
                    <a:lnTo>
                      <a:pt x="23012" y="5767"/>
                    </a:lnTo>
                    <a:lnTo>
                      <a:pt x="23166" y="5574"/>
                    </a:lnTo>
                    <a:lnTo>
                      <a:pt x="23340" y="5382"/>
                    </a:lnTo>
                    <a:lnTo>
                      <a:pt x="23475" y="5169"/>
                    </a:lnTo>
                    <a:lnTo>
                      <a:pt x="23590" y="4938"/>
                    </a:lnTo>
                    <a:lnTo>
                      <a:pt x="23706" y="4726"/>
                    </a:lnTo>
                    <a:lnTo>
                      <a:pt x="23822" y="4456"/>
                    </a:lnTo>
                    <a:lnTo>
                      <a:pt x="23957" y="4089"/>
                    </a:lnTo>
                    <a:lnTo>
                      <a:pt x="24092" y="3684"/>
                    </a:lnTo>
                    <a:lnTo>
                      <a:pt x="24150" y="3453"/>
                    </a:lnTo>
                    <a:lnTo>
                      <a:pt x="24188" y="3241"/>
                    </a:lnTo>
                    <a:lnTo>
                      <a:pt x="24208" y="3009"/>
                    </a:lnTo>
                    <a:lnTo>
                      <a:pt x="24227" y="2797"/>
                    </a:lnTo>
                    <a:lnTo>
                      <a:pt x="24208" y="2585"/>
                    </a:lnTo>
                    <a:lnTo>
                      <a:pt x="24150" y="2373"/>
                    </a:lnTo>
                    <a:lnTo>
                      <a:pt x="24073" y="2180"/>
                    </a:lnTo>
                    <a:lnTo>
                      <a:pt x="23957" y="2006"/>
                    </a:lnTo>
                    <a:lnTo>
                      <a:pt x="23803" y="1871"/>
                    </a:lnTo>
                    <a:lnTo>
                      <a:pt x="23725" y="1794"/>
                    </a:lnTo>
                    <a:lnTo>
                      <a:pt x="23610" y="1736"/>
                    </a:lnTo>
                    <a:lnTo>
                      <a:pt x="23243" y="1562"/>
                    </a:lnTo>
                    <a:lnTo>
                      <a:pt x="23050" y="1485"/>
                    </a:lnTo>
                    <a:lnTo>
                      <a:pt x="22857" y="1427"/>
                    </a:lnTo>
                    <a:lnTo>
                      <a:pt x="22664" y="1427"/>
                    </a:lnTo>
                    <a:lnTo>
                      <a:pt x="22472" y="1447"/>
                    </a:lnTo>
                    <a:lnTo>
                      <a:pt x="22259" y="1524"/>
                    </a:lnTo>
                    <a:lnTo>
                      <a:pt x="22047" y="1640"/>
                    </a:lnTo>
                    <a:lnTo>
                      <a:pt x="21816" y="1794"/>
                    </a:lnTo>
                    <a:lnTo>
                      <a:pt x="21604" y="1968"/>
                    </a:lnTo>
                    <a:lnTo>
                      <a:pt x="21179" y="2334"/>
                    </a:lnTo>
                    <a:lnTo>
                      <a:pt x="20909" y="2585"/>
                    </a:lnTo>
                    <a:lnTo>
                      <a:pt x="20639" y="2816"/>
                    </a:lnTo>
                    <a:lnTo>
                      <a:pt x="20466" y="2951"/>
                    </a:lnTo>
                    <a:lnTo>
                      <a:pt x="20273" y="3067"/>
                    </a:lnTo>
                    <a:lnTo>
                      <a:pt x="20080" y="3183"/>
                    </a:lnTo>
                    <a:lnTo>
                      <a:pt x="19868" y="3279"/>
                    </a:lnTo>
                    <a:lnTo>
                      <a:pt x="19636" y="3356"/>
                    </a:lnTo>
                    <a:lnTo>
                      <a:pt x="19405" y="3395"/>
                    </a:lnTo>
                    <a:lnTo>
                      <a:pt x="19173" y="3414"/>
                    </a:lnTo>
                    <a:lnTo>
                      <a:pt x="18942" y="3376"/>
                    </a:lnTo>
                    <a:lnTo>
                      <a:pt x="18826" y="3337"/>
                    </a:lnTo>
                    <a:lnTo>
                      <a:pt x="18691" y="3298"/>
                    </a:lnTo>
                    <a:lnTo>
                      <a:pt x="18460" y="3183"/>
                    </a:lnTo>
                    <a:lnTo>
                      <a:pt x="18247" y="3028"/>
                    </a:lnTo>
                    <a:lnTo>
                      <a:pt x="18016" y="2874"/>
                    </a:lnTo>
                    <a:lnTo>
                      <a:pt x="17765" y="2681"/>
                    </a:lnTo>
                    <a:lnTo>
                      <a:pt x="17495" y="2508"/>
                    </a:lnTo>
                    <a:lnTo>
                      <a:pt x="17341" y="2430"/>
                    </a:lnTo>
                    <a:lnTo>
                      <a:pt x="17206" y="2373"/>
                    </a:lnTo>
                    <a:lnTo>
                      <a:pt x="17052" y="2334"/>
                    </a:lnTo>
                    <a:lnTo>
                      <a:pt x="16897" y="2295"/>
                    </a:lnTo>
                    <a:lnTo>
                      <a:pt x="16685" y="2276"/>
                    </a:lnTo>
                    <a:lnTo>
                      <a:pt x="16492" y="2276"/>
                    </a:lnTo>
                    <a:lnTo>
                      <a:pt x="16126" y="2334"/>
                    </a:lnTo>
                    <a:lnTo>
                      <a:pt x="15644" y="2411"/>
                    </a:lnTo>
                    <a:lnTo>
                      <a:pt x="15161" y="2527"/>
                    </a:lnTo>
                    <a:lnTo>
                      <a:pt x="14679" y="2662"/>
                    </a:lnTo>
                    <a:lnTo>
                      <a:pt x="14197" y="2797"/>
                    </a:lnTo>
                    <a:lnTo>
                      <a:pt x="13985" y="2874"/>
                    </a:lnTo>
                    <a:lnTo>
                      <a:pt x="13271" y="3106"/>
                    </a:lnTo>
                    <a:lnTo>
                      <a:pt x="12924" y="3202"/>
                    </a:lnTo>
                    <a:lnTo>
                      <a:pt x="12577" y="3279"/>
                    </a:lnTo>
                    <a:lnTo>
                      <a:pt x="12229" y="3298"/>
                    </a:lnTo>
                    <a:lnTo>
                      <a:pt x="12075" y="3298"/>
                    </a:lnTo>
                    <a:lnTo>
                      <a:pt x="11902" y="3279"/>
                    </a:lnTo>
                    <a:lnTo>
                      <a:pt x="11747" y="3260"/>
                    </a:lnTo>
                    <a:lnTo>
                      <a:pt x="11593" y="3202"/>
                    </a:lnTo>
                    <a:lnTo>
                      <a:pt x="11439" y="3144"/>
                    </a:lnTo>
                    <a:lnTo>
                      <a:pt x="11304" y="3067"/>
                    </a:lnTo>
                    <a:lnTo>
                      <a:pt x="11149" y="2971"/>
                    </a:lnTo>
                    <a:lnTo>
                      <a:pt x="11034" y="2874"/>
                    </a:lnTo>
                    <a:lnTo>
                      <a:pt x="10918" y="2739"/>
                    </a:lnTo>
                    <a:lnTo>
                      <a:pt x="10802" y="2623"/>
                    </a:lnTo>
                    <a:lnTo>
                      <a:pt x="10590" y="2334"/>
                    </a:lnTo>
                    <a:lnTo>
                      <a:pt x="10397" y="2045"/>
                    </a:lnTo>
                    <a:lnTo>
                      <a:pt x="10262" y="1813"/>
                    </a:lnTo>
                    <a:lnTo>
                      <a:pt x="10069" y="1562"/>
                    </a:lnTo>
                    <a:lnTo>
                      <a:pt x="9838" y="1273"/>
                    </a:lnTo>
                    <a:lnTo>
                      <a:pt x="9548" y="945"/>
                    </a:lnTo>
                    <a:lnTo>
                      <a:pt x="9375" y="791"/>
                    </a:lnTo>
                    <a:lnTo>
                      <a:pt x="9182" y="637"/>
                    </a:lnTo>
                    <a:lnTo>
                      <a:pt x="8989" y="502"/>
                    </a:lnTo>
                    <a:lnTo>
                      <a:pt x="8777" y="367"/>
                    </a:lnTo>
                    <a:lnTo>
                      <a:pt x="8565" y="251"/>
                    </a:lnTo>
                    <a:lnTo>
                      <a:pt x="8333" y="154"/>
                    </a:lnTo>
                    <a:lnTo>
                      <a:pt x="8082" y="77"/>
                    </a:lnTo>
                    <a:lnTo>
                      <a:pt x="7832" y="19"/>
                    </a:lnTo>
                    <a:lnTo>
                      <a:pt x="7562" y="0"/>
                    </a:lnTo>
                    <a:close/>
                  </a:path>
                </a:pathLst>
              </a:custGeom>
              <a:gradFill>
                <a:gsLst>
                  <a:gs pos="0">
                    <a:schemeClr val="lt1"/>
                  </a:gs>
                  <a:gs pos="100000">
                    <a:srgbClr val="B6C9DB"/>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8"/>
              <p:cNvSpPr/>
              <p:nvPr/>
            </p:nvSpPr>
            <p:spPr>
              <a:xfrm>
                <a:off x="-1147875" y="144425"/>
                <a:ext cx="451375" cy="435450"/>
              </a:xfrm>
              <a:custGeom>
                <a:avLst/>
                <a:gdLst/>
                <a:ahLst/>
                <a:cxnLst/>
                <a:rect l="l" t="t" r="r" b="b"/>
                <a:pathLst>
                  <a:path w="18055" h="17418" extrusionOk="0">
                    <a:moveTo>
                      <a:pt x="9259" y="0"/>
                    </a:moveTo>
                    <a:lnTo>
                      <a:pt x="8951" y="39"/>
                    </a:lnTo>
                    <a:lnTo>
                      <a:pt x="8642" y="135"/>
                    </a:lnTo>
                    <a:lnTo>
                      <a:pt x="8334" y="251"/>
                    </a:lnTo>
                    <a:lnTo>
                      <a:pt x="8025" y="405"/>
                    </a:lnTo>
                    <a:lnTo>
                      <a:pt x="7716" y="598"/>
                    </a:lnTo>
                    <a:lnTo>
                      <a:pt x="7427" y="810"/>
                    </a:lnTo>
                    <a:lnTo>
                      <a:pt x="7118" y="1061"/>
                    </a:lnTo>
                    <a:lnTo>
                      <a:pt x="6829" y="1312"/>
                    </a:lnTo>
                    <a:lnTo>
                      <a:pt x="6540" y="1582"/>
                    </a:lnTo>
                    <a:lnTo>
                      <a:pt x="6250" y="1871"/>
                    </a:lnTo>
                    <a:lnTo>
                      <a:pt x="5730" y="2411"/>
                    </a:lnTo>
                    <a:lnTo>
                      <a:pt x="5228" y="3009"/>
                    </a:lnTo>
                    <a:lnTo>
                      <a:pt x="4746" y="3607"/>
                    </a:lnTo>
                    <a:lnTo>
                      <a:pt x="4283" y="4243"/>
                    </a:lnTo>
                    <a:lnTo>
                      <a:pt x="3839" y="4919"/>
                    </a:lnTo>
                    <a:lnTo>
                      <a:pt x="3415" y="5594"/>
                    </a:lnTo>
                    <a:lnTo>
                      <a:pt x="3010" y="6288"/>
                    </a:lnTo>
                    <a:lnTo>
                      <a:pt x="2624" y="7002"/>
                    </a:lnTo>
                    <a:lnTo>
                      <a:pt x="2258" y="7735"/>
                    </a:lnTo>
                    <a:lnTo>
                      <a:pt x="1910" y="8468"/>
                    </a:lnTo>
                    <a:lnTo>
                      <a:pt x="1563" y="9201"/>
                    </a:lnTo>
                    <a:lnTo>
                      <a:pt x="1255" y="9953"/>
                    </a:lnTo>
                    <a:lnTo>
                      <a:pt x="985" y="10686"/>
                    </a:lnTo>
                    <a:lnTo>
                      <a:pt x="715" y="11419"/>
                    </a:lnTo>
                    <a:lnTo>
                      <a:pt x="464" y="12152"/>
                    </a:lnTo>
                    <a:lnTo>
                      <a:pt x="252" y="12865"/>
                    </a:lnTo>
                    <a:lnTo>
                      <a:pt x="136" y="13290"/>
                    </a:lnTo>
                    <a:lnTo>
                      <a:pt x="59" y="13733"/>
                    </a:lnTo>
                    <a:lnTo>
                      <a:pt x="1" y="14177"/>
                    </a:lnTo>
                    <a:lnTo>
                      <a:pt x="1" y="14389"/>
                    </a:lnTo>
                    <a:lnTo>
                      <a:pt x="20" y="14601"/>
                    </a:lnTo>
                    <a:lnTo>
                      <a:pt x="40" y="14814"/>
                    </a:lnTo>
                    <a:lnTo>
                      <a:pt x="78" y="15026"/>
                    </a:lnTo>
                    <a:lnTo>
                      <a:pt x="136" y="15219"/>
                    </a:lnTo>
                    <a:lnTo>
                      <a:pt x="213" y="15392"/>
                    </a:lnTo>
                    <a:lnTo>
                      <a:pt x="310" y="15566"/>
                    </a:lnTo>
                    <a:lnTo>
                      <a:pt x="445" y="15720"/>
                    </a:lnTo>
                    <a:lnTo>
                      <a:pt x="580" y="15855"/>
                    </a:lnTo>
                    <a:lnTo>
                      <a:pt x="753" y="15971"/>
                    </a:lnTo>
                    <a:lnTo>
                      <a:pt x="888" y="16067"/>
                    </a:lnTo>
                    <a:lnTo>
                      <a:pt x="1042" y="16125"/>
                    </a:lnTo>
                    <a:lnTo>
                      <a:pt x="1216" y="16164"/>
                    </a:lnTo>
                    <a:lnTo>
                      <a:pt x="1370" y="16183"/>
                    </a:lnTo>
                    <a:lnTo>
                      <a:pt x="1525" y="16202"/>
                    </a:lnTo>
                    <a:lnTo>
                      <a:pt x="1698" y="16183"/>
                    </a:lnTo>
                    <a:lnTo>
                      <a:pt x="1853" y="16164"/>
                    </a:lnTo>
                    <a:lnTo>
                      <a:pt x="2026" y="16125"/>
                    </a:lnTo>
                    <a:lnTo>
                      <a:pt x="2354" y="16029"/>
                    </a:lnTo>
                    <a:lnTo>
                      <a:pt x="2682" y="15874"/>
                    </a:lnTo>
                    <a:lnTo>
                      <a:pt x="2971" y="15701"/>
                    </a:lnTo>
                    <a:lnTo>
                      <a:pt x="3261" y="15489"/>
                    </a:lnTo>
                    <a:lnTo>
                      <a:pt x="3511" y="15276"/>
                    </a:lnTo>
                    <a:lnTo>
                      <a:pt x="3781" y="15045"/>
                    </a:lnTo>
                    <a:lnTo>
                      <a:pt x="4283" y="14582"/>
                    </a:lnTo>
                    <a:lnTo>
                      <a:pt x="4553" y="14370"/>
                    </a:lnTo>
                    <a:lnTo>
                      <a:pt x="4823" y="14158"/>
                    </a:lnTo>
                    <a:lnTo>
                      <a:pt x="5093" y="13984"/>
                    </a:lnTo>
                    <a:lnTo>
                      <a:pt x="5402" y="13849"/>
                    </a:lnTo>
                    <a:lnTo>
                      <a:pt x="5537" y="14505"/>
                    </a:lnTo>
                    <a:lnTo>
                      <a:pt x="5633" y="14814"/>
                    </a:lnTo>
                    <a:lnTo>
                      <a:pt x="5730" y="15141"/>
                    </a:lnTo>
                    <a:lnTo>
                      <a:pt x="5845" y="15450"/>
                    </a:lnTo>
                    <a:lnTo>
                      <a:pt x="5980" y="15759"/>
                    </a:lnTo>
                    <a:lnTo>
                      <a:pt x="6135" y="16048"/>
                    </a:lnTo>
                    <a:lnTo>
                      <a:pt x="6328" y="16318"/>
                    </a:lnTo>
                    <a:lnTo>
                      <a:pt x="6540" y="16588"/>
                    </a:lnTo>
                    <a:lnTo>
                      <a:pt x="6790" y="16820"/>
                    </a:lnTo>
                    <a:lnTo>
                      <a:pt x="7060" y="17012"/>
                    </a:lnTo>
                    <a:lnTo>
                      <a:pt x="7350" y="17186"/>
                    </a:lnTo>
                    <a:lnTo>
                      <a:pt x="7504" y="17244"/>
                    </a:lnTo>
                    <a:lnTo>
                      <a:pt x="7658" y="17302"/>
                    </a:lnTo>
                    <a:lnTo>
                      <a:pt x="7813" y="17360"/>
                    </a:lnTo>
                    <a:lnTo>
                      <a:pt x="7967" y="17379"/>
                    </a:lnTo>
                    <a:lnTo>
                      <a:pt x="8141" y="17398"/>
                    </a:lnTo>
                    <a:lnTo>
                      <a:pt x="8295" y="17417"/>
                    </a:lnTo>
                    <a:lnTo>
                      <a:pt x="8469" y="17398"/>
                    </a:lnTo>
                    <a:lnTo>
                      <a:pt x="8623" y="17379"/>
                    </a:lnTo>
                    <a:lnTo>
                      <a:pt x="8854" y="17321"/>
                    </a:lnTo>
                    <a:lnTo>
                      <a:pt x="9066" y="17244"/>
                    </a:lnTo>
                    <a:lnTo>
                      <a:pt x="9259" y="17128"/>
                    </a:lnTo>
                    <a:lnTo>
                      <a:pt x="9452" y="17012"/>
                    </a:lnTo>
                    <a:lnTo>
                      <a:pt x="9626" y="16877"/>
                    </a:lnTo>
                    <a:lnTo>
                      <a:pt x="9799" y="16704"/>
                    </a:lnTo>
                    <a:lnTo>
                      <a:pt x="9973" y="16550"/>
                    </a:lnTo>
                    <a:lnTo>
                      <a:pt x="10127" y="16357"/>
                    </a:lnTo>
                    <a:lnTo>
                      <a:pt x="10417" y="15971"/>
                    </a:lnTo>
                    <a:lnTo>
                      <a:pt x="10706" y="15566"/>
                    </a:lnTo>
                    <a:lnTo>
                      <a:pt x="10995" y="15161"/>
                    </a:lnTo>
                    <a:lnTo>
                      <a:pt x="11285" y="14775"/>
                    </a:lnTo>
                    <a:lnTo>
                      <a:pt x="11381" y="14659"/>
                    </a:lnTo>
                    <a:lnTo>
                      <a:pt x="11516" y="14524"/>
                    </a:lnTo>
                    <a:lnTo>
                      <a:pt x="11632" y="14428"/>
                    </a:lnTo>
                    <a:lnTo>
                      <a:pt x="11786" y="14331"/>
                    </a:lnTo>
                    <a:lnTo>
                      <a:pt x="11921" y="14273"/>
                    </a:lnTo>
                    <a:lnTo>
                      <a:pt x="12075" y="14235"/>
                    </a:lnTo>
                    <a:lnTo>
                      <a:pt x="12230" y="14216"/>
                    </a:lnTo>
                    <a:lnTo>
                      <a:pt x="12384" y="14254"/>
                    </a:lnTo>
                    <a:lnTo>
                      <a:pt x="12481" y="14312"/>
                    </a:lnTo>
                    <a:lnTo>
                      <a:pt x="12558" y="14370"/>
                    </a:lnTo>
                    <a:lnTo>
                      <a:pt x="12635" y="14447"/>
                    </a:lnTo>
                    <a:lnTo>
                      <a:pt x="12712" y="14524"/>
                    </a:lnTo>
                    <a:lnTo>
                      <a:pt x="12828" y="14717"/>
                    </a:lnTo>
                    <a:lnTo>
                      <a:pt x="12943" y="14891"/>
                    </a:lnTo>
                    <a:lnTo>
                      <a:pt x="13059" y="15045"/>
                    </a:lnTo>
                    <a:lnTo>
                      <a:pt x="13175" y="15199"/>
                    </a:lnTo>
                    <a:lnTo>
                      <a:pt x="13310" y="15334"/>
                    </a:lnTo>
                    <a:lnTo>
                      <a:pt x="13445" y="15450"/>
                    </a:lnTo>
                    <a:lnTo>
                      <a:pt x="13580" y="15566"/>
                    </a:lnTo>
                    <a:lnTo>
                      <a:pt x="13734" y="15682"/>
                    </a:lnTo>
                    <a:lnTo>
                      <a:pt x="13889" y="15778"/>
                    </a:lnTo>
                    <a:lnTo>
                      <a:pt x="14062" y="15855"/>
                    </a:lnTo>
                    <a:lnTo>
                      <a:pt x="14216" y="15932"/>
                    </a:lnTo>
                    <a:lnTo>
                      <a:pt x="14390" y="16009"/>
                    </a:lnTo>
                    <a:lnTo>
                      <a:pt x="14583" y="16048"/>
                    </a:lnTo>
                    <a:lnTo>
                      <a:pt x="14757" y="16087"/>
                    </a:lnTo>
                    <a:lnTo>
                      <a:pt x="14949" y="16125"/>
                    </a:lnTo>
                    <a:lnTo>
                      <a:pt x="15123" y="16144"/>
                    </a:lnTo>
                    <a:lnTo>
                      <a:pt x="15490" y="16144"/>
                    </a:lnTo>
                    <a:lnTo>
                      <a:pt x="15682" y="16125"/>
                    </a:lnTo>
                    <a:lnTo>
                      <a:pt x="15856" y="16087"/>
                    </a:lnTo>
                    <a:lnTo>
                      <a:pt x="16049" y="16029"/>
                    </a:lnTo>
                    <a:lnTo>
                      <a:pt x="16222" y="15971"/>
                    </a:lnTo>
                    <a:lnTo>
                      <a:pt x="16396" y="15913"/>
                    </a:lnTo>
                    <a:lnTo>
                      <a:pt x="16550" y="15817"/>
                    </a:lnTo>
                    <a:lnTo>
                      <a:pt x="16724" y="15720"/>
                    </a:lnTo>
                    <a:lnTo>
                      <a:pt x="16878" y="15624"/>
                    </a:lnTo>
                    <a:lnTo>
                      <a:pt x="17013" y="15508"/>
                    </a:lnTo>
                    <a:lnTo>
                      <a:pt x="17148" y="15392"/>
                    </a:lnTo>
                    <a:lnTo>
                      <a:pt x="17283" y="15257"/>
                    </a:lnTo>
                    <a:lnTo>
                      <a:pt x="17418" y="15122"/>
                    </a:lnTo>
                    <a:lnTo>
                      <a:pt x="17534" y="14968"/>
                    </a:lnTo>
                    <a:lnTo>
                      <a:pt x="17631" y="14814"/>
                    </a:lnTo>
                    <a:lnTo>
                      <a:pt x="17727" y="14659"/>
                    </a:lnTo>
                    <a:lnTo>
                      <a:pt x="17804" y="14486"/>
                    </a:lnTo>
                    <a:lnTo>
                      <a:pt x="17920" y="14196"/>
                    </a:lnTo>
                    <a:lnTo>
                      <a:pt x="17997" y="13888"/>
                    </a:lnTo>
                    <a:lnTo>
                      <a:pt x="18036" y="13579"/>
                    </a:lnTo>
                    <a:lnTo>
                      <a:pt x="18055" y="13251"/>
                    </a:lnTo>
                    <a:lnTo>
                      <a:pt x="18036" y="12943"/>
                    </a:lnTo>
                    <a:lnTo>
                      <a:pt x="17997" y="12634"/>
                    </a:lnTo>
                    <a:lnTo>
                      <a:pt x="17939" y="12306"/>
                    </a:lnTo>
                    <a:lnTo>
                      <a:pt x="17843" y="11997"/>
                    </a:lnTo>
                    <a:lnTo>
                      <a:pt x="17746" y="11670"/>
                    </a:lnTo>
                    <a:lnTo>
                      <a:pt x="17631" y="11361"/>
                    </a:lnTo>
                    <a:lnTo>
                      <a:pt x="17495" y="11052"/>
                    </a:lnTo>
                    <a:lnTo>
                      <a:pt x="17341" y="10744"/>
                    </a:lnTo>
                    <a:lnTo>
                      <a:pt x="17013" y="10146"/>
                    </a:lnTo>
                    <a:lnTo>
                      <a:pt x="16666" y="9567"/>
                    </a:lnTo>
                    <a:lnTo>
                      <a:pt x="16377" y="9066"/>
                    </a:lnTo>
                    <a:lnTo>
                      <a:pt x="16068" y="8545"/>
                    </a:lnTo>
                    <a:lnTo>
                      <a:pt x="15432" y="7407"/>
                    </a:lnTo>
                    <a:lnTo>
                      <a:pt x="14795" y="6211"/>
                    </a:lnTo>
                    <a:lnTo>
                      <a:pt x="14120" y="5015"/>
                    </a:lnTo>
                    <a:lnTo>
                      <a:pt x="13773" y="4417"/>
                    </a:lnTo>
                    <a:lnTo>
                      <a:pt x="13426" y="3819"/>
                    </a:lnTo>
                    <a:lnTo>
                      <a:pt x="13059" y="3240"/>
                    </a:lnTo>
                    <a:lnTo>
                      <a:pt x="12693" y="2700"/>
                    </a:lnTo>
                    <a:lnTo>
                      <a:pt x="12326" y="2180"/>
                    </a:lnTo>
                    <a:lnTo>
                      <a:pt x="11940" y="1678"/>
                    </a:lnTo>
                    <a:lnTo>
                      <a:pt x="11555" y="1234"/>
                    </a:lnTo>
                    <a:lnTo>
                      <a:pt x="11169" y="810"/>
                    </a:lnTo>
                    <a:lnTo>
                      <a:pt x="10995" y="675"/>
                    </a:lnTo>
                    <a:lnTo>
                      <a:pt x="10841" y="540"/>
                    </a:lnTo>
                    <a:lnTo>
                      <a:pt x="10687" y="424"/>
                    </a:lnTo>
                    <a:lnTo>
                      <a:pt x="10513" y="328"/>
                    </a:lnTo>
                    <a:lnTo>
                      <a:pt x="10359" y="231"/>
                    </a:lnTo>
                    <a:lnTo>
                      <a:pt x="10204" y="154"/>
                    </a:lnTo>
                    <a:lnTo>
                      <a:pt x="10050" y="96"/>
                    </a:lnTo>
                    <a:lnTo>
                      <a:pt x="9896" y="58"/>
                    </a:lnTo>
                    <a:lnTo>
                      <a:pt x="9722" y="19"/>
                    </a:lnTo>
                    <a:lnTo>
                      <a:pt x="9568" y="0"/>
                    </a:lnTo>
                    <a:close/>
                  </a:path>
                </a:pathLst>
              </a:custGeom>
              <a:gradFill>
                <a:gsLst>
                  <a:gs pos="0">
                    <a:srgbClr val="8CC396"/>
                  </a:gs>
                  <a:gs pos="100000">
                    <a:srgbClr val="4D7F56"/>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8"/>
              <p:cNvSpPr/>
              <p:nvPr/>
            </p:nvSpPr>
            <p:spPr>
              <a:xfrm>
                <a:off x="-1152200" y="409625"/>
                <a:ext cx="459075" cy="173625"/>
              </a:xfrm>
              <a:custGeom>
                <a:avLst/>
                <a:gdLst/>
                <a:ahLst/>
                <a:cxnLst/>
                <a:rect l="l" t="t" r="r" b="b"/>
                <a:pathLst>
                  <a:path w="18363" h="6945" extrusionOk="0">
                    <a:moveTo>
                      <a:pt x="10165" y="1"/>
                    </a:moveTo>
                    <a:lnTo>
                      <a:pt x="9972" y="39"/>
                    </a:lnTo>
                    <a:lnTo>
                      <a:pt x="9799" y="97"/>
                    </a:lnTo>
                    <a:lnTo>
                      <a:pt x="9625" y="174"/>
                    </a:lnTo>
                    <a:lnTo>
                      <a:pt x="9297" y="329"/>
                    </a:lnTo>
                    <a:lnTo>
                      <a:pt x="8989" y="502"/>
                    </a:lnTo>
                    <a:lnTo>
                      <a:pt x="8391" y="869"/>
                    </a:lnTo>
                    <a:lnTo>
                      <a:pt x="7870" y="1177"/>
                    </a:lnTo>
                    <a:lnTo>
                      <a:pt x="7619" y="1332"/>
                    </a:lnTo>
                    <a:lnTo>
                      <a:pt x="7349" y="1467"/>
                    </a:lnTo>
                    <a:lnTo>
                      <a:pt x="7098" y="1582"/>
                    </a:lnTo>
                    <a:lnTo>
                      <a:pt x="6828" y="1659"/>
                    </a:lnTo>
                    <a:lnTo>
                      <a:pt x="6558" y="1717"/>
                    </a:lnTo>
                    <a:lnTo>
                      <a:pt x="6269" y="1756"/>
                    </a:lnTo>
                    <a:lnTo>
                      <a:pt x="6018" y="1756"/>
                    </a:lnTo>
                    <a:lnTo>
                      <a:pt x="5768" y="1717"/>
                    </a:lnTo>
                    <a:lnTo>
                      <a:pt x="5517" y="1659"/>
                    </a:lnTo>
                    <a:lnTo>
                      <a:pt x="5266" y="1602"/>
                    </a:lnTo>
                    <a:lnTo>
                      <a:pt x="5015" y="1505"/>
                    </a:lnTo>
                    <a:lnTo>
                      <a:pt x="4765" y="1409"/>
                    </a:lnTo>
                    <a:lnTo>
                      <a:pt x="4263" y="1216"/>
                    </a:lnTo>
                    <a:lnTo>
                      <a:pt x="3665" y="965"/>
                    </a:lnTo>
                    <a:lnTo>
                      <a:pt x="3357" y="849"/>
                    </a:lnTo>
                    <a:lnTo>
                      <a:pt x="3067" y="753"/>
                    </a:lnTo>
                    <a:lnTo>
                      <a:pt x="2739" y="695"/>
                    </a:lnTo>
                    <a:lnTo>
                      <a:pt x="2431" y="656"/>
                    </a:lnTo>
                    <a:lnTo>
                      <a:pt x="2122" y="656"/>
                    </a:lnTo>
                    <a:lnTo>
                      <a:pt x="1948" y="695"/>
                    </a:lnTo>
                    <a:lnTo>
                      <a:pt x="1794" y="714"/>
                    </a:lnTo>
                    <a:lnTo>
                      <a:pt x="1563" y="791"/>
                    </a:lnTo>
                    <a:lnTo>
                      <a:pt x="1351" y="907"/>
                    </a:lnTo>
                    <a:lnTo>
                      <a:pt x="1138" y="1042"/>
                    </a:lnTo>
                    <a:lnTo>
                      <a:pt x="945" y="1216"/>
                    </a:lnTo>
                    <a:lnTo>
                      <a:pt x="753" y="1428"/>
                    </a:lnTo>
                    <a:lnTo>
                      <a:pt x="579" y="1659"/>
                    </a:lnTo>
                    <a:lnTo>
                      <a:pt x="425" y="1930"/>
                    </a:lnTo>
                    <a:lnTo>
                      <a:pt x="290" y="2219"/>
                    </a:lnTo>
                    <a:lnTo>
                      <a:pt x="213" y="2431"/>
                    </a:lnTo>
                    <a:lnTo>
                      <a:pt x="135" y="2643"/>
                    </a:lnTo>
                    <a:lnTo>
                      <a:pt x="77" y="2875"/>
                    </a:lnTo>
                    <a:lnTo>
                      <a:pt x="39" y="3106"/>
                    </a:lnTo>
                    <a:lnTo>
                      <a:pt x="0" y="3338"/>
                    </a:lnTo>
                    <a:lnTo>
                      <a:pt x="0" y="3569"/>
                    </a:lnTo>
                    <a:lnTo>
                      <a:pt x="0" y="3820"/>
                    </a:lnTo>
                    <a:lnTo>
                      <a:pt x="20" y="4032"/>
                    </a:lnTo>
                    <a:lnTo>
                      <a:pt x="58" y="4263"/>
                    </a:lnTo>
                    <a:lnTo>
                      <a:pt x="97" y="4476"/>
                    </a:lnTo>
                    <a:lnTo>
                      <a:pt x="174" y="4688"/>
                    </a:lnTo>
                    <a:lnTo>
                      <a:pt x="270" y="4881"/>
                    </a:lnTo>
                    <a:lnTo>
                      <a:pt x="386" y="5054"/>
                    </a:lnTo>
                    <a:lnTo>
                      <a:pt x="521" y="5209"/>
                    </a:lnTo>
                    <a:lnTo>
                      <a:pt x="675" y="5363"/>
                    </a:lnTo>
                    <a:lnTo>
                      <a:pt x="849" y="5498"/>
                    </a:lnTo>
                    <a:lnTo>
                      <a:pt x="1003" y="5575"/>
                    </a:lnTo>
                    <a:lnTo>
                      <a:pt x="1177" y="5652"/>
                    </a:lnTo>
                    <a:lnTo>
                      <a:pt x="1351" y="5691"/>
                    </a:lnTo>
                    <a:lnTo>
                      <a:pt x="1524" y="5729"/>
                    </a:lnTo>
                    <a:lnTo>
                      <a:pt x="1871" y="5729"/>
                    </a:lnTo>
                    <a:lnTo>
                      <a:pt x="2045" y="5710"/>
                    </a:lnTo>
                    <a:lnTo>
                      <a:pt x="2238" y="5671"/>
                    </a:lnTo>
                    <a:lnTo>
                      <a:pt x="2411" y="5614"/>
                    </a:lnTo>
                    <a:lnTo>
                      <a:pt x="2585" y="5556"/>
                    </a:lnTo>
                    <a:lnTo>
                      <a:pt x="2913" y="5401"/>
                    </a:lnTo>
                    <a:lnTo>
                      <a:pt x="3221" y="5209"/>
                    </a:lnTo>
                    <a:lnTo>
                      <a:pt x="3511" y="4996"/>
                    </a:lnTo>
                    <a:lnTo>
                      <a:pt x="3858" y="4726"/>
                    </a:lnTo>
                    <a:lnTo>
                      <a:pt x="4167" y="4437"/>
                    </a:lnTo>
                    <a:lnTo>
                      <a:pt x="4475" y="4148"/>
                    </a:lnTo>
                    <a:lnTo>
                      <a:pt x="4803" y="3878"/>
                    </a:lnTo>
                    <a:lnTo>
                      <a:pt x="5131" y="3627"/>
                    </a:lnTo>
                    <a:lnTo>
                      <a:pt x="5305" y="3530"/>
                    </a:lnTo>
                    <a:lnTo>
                      <a:pt x="5478" y="3434"/>
                    </a:lnTo>
                    <a:lnTo>
                      <a:pt x="5613" y="4051"/>
                    </a:lnTo>
                    <a:lnTo>
                      <a:pt x="5690" y="4360"/>
                    </a:lnTo>
                    <a:lnTo>
                      <a:pt x="5806" y="4668"/>
                    </a:lnTo>
                    <a:lnTo>
                      <a:pt x="5922" y="4958"/>
                    </a:lnTo>
                    <a:lnTo>
                      <a:pt x="6057" y="5247"/>
                    </a:lnTo>
                    <a:lnTo>
                      <a:pt x="6211" y="5536"/>
                    </a:lnTo>
                    <a:lnTo>
                      <a:pt x="6385" y="5806"/>
                    </a:lnTo>
                    <a:lnTo>
                      <a:pt x="6597" y="6057"/>
                    </a:lnTo>
                    <a:lnTo>
                      <a:pt x="6828" y="6289"/>
                    </a:lnTo>
                    <a:lnTo>
                      <a:pt x="7079" y="6482"/>
                    </a:lnTo>
                    <a:lnTo>
                      <a:pt x="7330" y="6636"/>
                    </a:lnTo>
                    <a:lnTo>
                      <a:pt x="7600" y="6771"/>
                    </a:lnTo>
                    <a:lnTo>
                      <a:pt x="7889" y="6867"/>
                    </a:lnTo>
                    <a:lnTo>
                      <a:pt x="8179" y="6925"/>
                    </a:lnTo>
                    <a:lnTo>
                      <a:pt x="8449" y="6945"/>
                    </a:lnTo>
                    <a:lnTo>
                      <a:pt x="8642" y="6945"/>
                    </a:lnTo>
                    <a:lnTo>
                      <a:pt x="8815" y="6906"/>
                    </a:lnTo>
                    <a:lnTo>
                      <a:pt x="9008" y="6867"/>
                    </a:lnTo>
                    <a:lnTo>
                      <a:pt x="9182" y="6809"/>
                    </a:lnTo>
                    <a:lnTo>
                      <a:pt x="9355" y="6732"/>
                    </a:lnTo>
                    <a:lnTo>
                      <a:pt x="9510" y="6655"/>
                    </a:lnTo>
                    <a:lnTo>
                      <a:pt x="9664" y="6559"/>
                    </a:lnTo>
                    <a:lnTo>
                      <a:pt x="9799" y="6443"/>
                    </a:lnTo>
                    <a:lnTo>
                      <a:pt x="10088" y="6212"/>
                    </a:lnTo>
                    <a:lnTo>
                      <a:pt x="10339" y="5922"/>
                    </a:lnTo>
                    <a:lnTo>
                      <a:pt x="10570" y="5633"/>
                    </a:lnTo>
                    <a:lnTo>
                      <a:pt x="11014" y="5016"/>
                    </a:lnTo>
                    <a:lnTo>
                      <a:pt x="11284" y="4630"/>
                    </a:lnTo>
                    <a:lnTo>
                      <a:pt x="11573" y="4263"/>
                    </a:lnTo>
                    <a:lnTo>
                      <a:pt x="11708" y="4109"/>
                    </a:lnTo>
                    <a:lnTo>
                      <a:pt x="11805" y="3993"/>
                    </a:lnTo>
                    <a:lnTo>
                      <a:pt x="11921" y="3916"/>
                    </a:lnTo>
                    <a:lnTo>
                      <a:pt x="12056" y="3839"/>
                    </a:lnTo>
                    <a:lnTo>
                      <a:pt x="12210" y="3781"/>
                    </a:lnTo>
                    <a:lnTo>
                      <a:pt x="12345" y="3762"/>
                    </a:lnTo>
                    <a:lnTo>
                      <a:pt x="12422" y="3762"/>
                    </a:lnTo>
                    <a:lnTo>
                      <a:pt x="12499" y="3781"/>
                    </a:lnTo>
                    <a:lnTo>
                      <a:pt x="12615" y="3858"/>
                    </a:lnTo>
                    <a:lnTo>
                      <a:pt x="12731" y="3974"/>
                    </a:lnTo>
                    <a:lnTo>
                      <a:pt x="12827" y="4109"/>
                    </a:lnTo>
                    <a:lnTo>
                      <a:pt x="12924" y="4244"/>
                    </a:lnTo>
                    <a:lnTo>
                      <a:pt x="13001" y="4360"/>
                    </a:lnTo>
                    <a:lnTo>
                      <a:pt x="13116" y="4533"/>
                    </a:lnTo>
                    <a:lnTo>
                      <a:pt x="13232" y="4668"/>
                    </a:lnTo>
                    <a:lnTo>
                      <a:pt x="13367" y="4823"/>
                    </a:lnTo>
                    <a:lnTo>
                      <a:pt x="13521" y="4958"/>
                    </a:lnTo>
                    <a:lnTo>
                      <a:pt x="13676" y="5074"/>
                    </a:lnTo>
                    <a:lnTo>
                      <a:pt x="13830" y="5189"/>
                    </a:lnTo>
                    <a:lnTo>
                      <a:pt x="13984" y="5286"/>
                    </a:lnTo>
                    <a:lnTo>
                      <a:pt x="14158" y="5382"/>
                    </a:lnTo>
                    <a:lnTo>
                      <a:pt x="14351" y="5459"/>
                    </a:lnTo>
                    <a:lnTo>
                      <a:pt x="14524" y="5517"/>
                    </a:lnTo>
                    <a:lnTo>
                      <a:pt x="14717" y="5575"/>
                    </a:lnTo>
                    <a:lnTo>
                      <a:pt x="14910" y="5633"/>
                    </a:lnTo>
                    <a:lnTo>
                      <a:pt x="15103" y="5652"/>
                    </a:lnTo>
                    <a:lnTo>
                      <a:pt x="15296" y="5671"/>
                    </a:lnTo>
                    <a:lnTo>
                      <a:pt x="15489" y="5691"/>
                    </a:lnTo>
                    <a:lnTo>
                      <a:pt x="15682" y="5671"/>
                    </a:lnTo>
                    <a:lnTo>
                      <a:pt x="15971" y="5633"/>
                    </a:lnTo>
                    <a:lnTo>
                      <a:pt x="16299" y="5536"/>
                    </a:lnTo>
                    <a:lnTo>
                      <a:pt x="16646" y="5401"/>
                    </a:lnTo>
                    <a:lnTo>
                      <a:pt x="16974" y="5228"/>
                    </a:lnTo>
                    <a:lnTo>
                      <a:pt x="17302" y="5016"/>
                    </a:lnTo>
                    <a:lnTo>
                      <a:pt x="17611" y="4784"/>
                    </a:lnTo>
                    <a:lnTo>
                      <a:pt x="17746" y="4649"/>
                    </a:lnTo>
                    <a:lnTo>
                      <a:pt x="17881" y="4514"/>
                    </a:lnTo>
                    <a:lnTo>
                      <a:pt x="17996" y="4379"/>
                    </a:lnTo>
                    <a:lnTo>
                      <a:pt x="18093" y="4225"/>
                    </a:lnTo>
                    <a:lnTo>
                      <a:pt x="18189" y="4071"/>
                    </a:lnTo>
                    <a:lnTo>
                      <a:pt x="18266" y="3916"/>
                    </a:lnTo>
                    <a:lnTo>
                      <a:pt x="18324" y="3762"/>
                    </a:lnTo>
                    <a:lnTo>
                      <a:pt x="18363" y="3608"/>
                    </a:lnTo>
                    <a:lnTo>
                      <a:pt x="18363" y="3453"/>
                    </a:lnTo>
                    <a:lnTo>
                      <a:pt x="18363" y="3280"/>
                    </a:lnTo>
                    <a:lnTo>
                      <a:pt x="18344" y="3125"/>
                    </a:lnTo>
                    <a:lnTo>
                      <a:pt x="18305" y="2990"/>
                    </a:lnTo>
                    <a:lnTo>
                      <a:pt x="18209" y="2759"/>
                    </a:lnTo>
                    <a:lnTo>
                      <a:pt x="18074" y="2566"/>
                    </a:lnTo>
                    <a:lnTo>
                      <a:pt x="17939" y="2373"/>
                    </a:lnTo>
                    <a:lnTo>
                      <a:pt x="17765" y="2219"/>
                    </a:lnTo>
                    <a:lnTo>
                      <a:pt x="17591" y="2084"/>
                    </a:lnTo>
                    <a:lnTo>
                      <a:pt x="17418" y="1968"/>
                    </a:lnTo>
                    <a:lnTo>
                      <a:pt x="17225" y="1852"/>
                    </a:lnTo>
                    <a:lnTo>
                      <a:pt x="17051" y="1775"/>
                    </a:lnTo>
                    <a:lnTo>
                      <a:pt x="16743" y="1640"/>
                    </a:lnTo>
                    <a:lnTo>
                      <a:pt x="16415" y="1524"/>
                    </a:lnTo>
                    <a:lnTo>
                      <a:pt x="16087" y="1447"/>
                    </a:lnTo>
                    <a:lnTo>
                      <a:pt x="15759" y="1370"/>
                    </a:lnTo>
                    <a:lnTo>
                      <a:pt x="15084" y="1254"/>
                    </a:lnTo>
                    <a:lnTo>
                      <a:pt x="14428" y="1177"/>
                    </a:lnTo>
                    <a:lnTo>
                      <a:pt x="13734" y="1100"/>
                    </a:lnTo>
                    <a:lnTo>
                      <a:pt x="13386" y="1042"/>
                    </a:lnTo>
                    <a:lnTo>
                      <a:pt x="13039" y="984"/>
                    </a:lnTo>
                    <a:lnTo>
                      <a:pt x="12692" y="907"/>
                    </a:lnTo>
                    <a:lnTo>
                      <a:pt x="12364" y="811"/>
                    </a:lnTo>
                    <a:lnTo>
                      <a:pt x="12036" y="676"/>
                    </a:lnTo>
                    <a:lnTo>
                      <a:pt x="11728" y="541"/>
                    </a:lnTo>
                    <a:lnTo>
                      <a:pt x="11458" y="386"/>
                    </a:lnTo>
                    <a:lnTo>
                      <a:pt x="11207" y="251"/>
                    </a:lnTo>
                    <a:lnTo>
                      <a:pt x="10956" y="116"/>
                    </a:lnTo>
                    <a:lnTo>
                      <a:pt x="10821" y="78"/>
                    </a:lnTo>
                    <a:lnTo>
                      <a:pt x="10667" y="39"/>
                    </a:lnTo>
                    <a:lnTo>
                      <a:pt x="10532" y="1"/>
                    </a:lnTo>
                    <a:close/>
                  </a:path>
                </a:pathLst>
              </a:custGeom>
              <a:gradFill>
                <a:gsLst>
                  <a:gs pos="0">
                    <a:schemeClr val="lt1"/>
                  </a:gs>
                  <a:gs pos="100000">
                    <a:srgbClr val="B6C9DB"/>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68" name="Google Shape;568;p8"/>
          <p:cNvGrpSpPr/>
          <p:nvPr/>
        </p:nvGrpSpPr>
        <p:grpSpPr>
          <a:xfrm>
            <a:off x="922737" y="4037900"/>
            <a:ext cx="247744" cy="438861"/>
            <a:chOff x="11698550" y="1830825"/>
            <a:chExt cx="810150" cy="1435124"/>
          </a:xfrm>
        </p:grpSpPr>
        <p:pic>
          <p:nvPicPr>
            <p:cNvPr id="569" name="Google Shape;569;p8"/>
            <p:cNvPicPr preferRelativeResize="0"/>
            <p:nvPr/>
          </p:nvPicPr>
          <p:blipFill>
            <a:blip r:embed="rId3">
              <a:alphaModFix amt="45000"/>
            </a:blip>
            <a:stretch>
              <a:fillRect/>
            </a:stretch>
          </p:blipFill>
          <p:spPr>
            <a:xfrm>
              <a:off x="11846088" y="3150614"/>
              <a:ext cx="549414" cy="115335"/>
            </a:xfrm>
            <a:prstGeom prst="rect">
              <a:avLst/>
            </a:prstGeom>
            <a:noFill/>
            <a:ln>
              <a:noFill/>
            </a:ln>
          </p:spPr>
        </p:pic>
        <p:grpSp>
          <p:nvGrpSpPr>
            <p:cNvPr id="570" name="Google Shape;570;p8"/>
            <p:cNvGrpSpPr/>
            <p:nvPr/>
          </p:nvGrpSpPr>
          <p:grpSpPr>
            <a:xfrm>
              <a:off x="11698550" y="1830825"/>
              <a:ext cx="810150" cy="1371900"/>
              <a:chOff x="-1333525" y="144425"/>
              <a:chExt cx="810150" cy="1371900"/>
            </a:xfrm>
          </p:grpSpPr>
          <p:sp>
            <p:nvSpPr>
              <p:cNvPr id="571" name="Google Shape;571;p8"/>
              <p:cNvSpPr/>
              <p:nvPr/>
            </p:nvSpPr>
            <p:spPr>
              <a:xfrm>
                <a:off x="-976200" y="1080375"/>
                <a:ext cx="118175" cy="435950"/>
              </a:xfrm>
              <a:custGeom>
                <a:avLst/>
                <a:gdLst/>
                <a:ahLst/>
                <a:cxnLst/>
                <a:rect l="l" t="t" r="r" b="b"/>
                <a:pathLst>
                  <a:path w="4727" h="17438" extrusionOk="0">
                    <a:moveTo>
                      <a:pt x="541" y="1"/>
                    </a:moveTo>
                    <a:lnTo>
                      <a:pt x="425" y="20"/>
                    </a:lnTo>
                    <a:lnTo>
                      <a:pt x="328" y="59"/>
                    </a:lnTo>
                    <a:lnTo>
                      <a:pt x="251" y="97"/>
                    </a:lnTo>
                    <a:lnTo>
                      <a:pt x="155" y="175"/>
                    </a:lnTo>
                    <a:lnTo>
                      <a:pt x="97" y="252"/>
                    </a:lnTo>
                    <a:lnTo>
                      <a:pt x="58" y="329"/>
                    </a:lnTo>
                    <a:lnTo>
                      <a:pt x="20" y="445"/>
                    </a:lnTo>
                    <a:lnTo>
                      <a:pt x="1" y="541"/>
                    </a:lnTo>
                    <a:lnTo>
                      <a:pt x="1" y="16917"/>
                    </a:lnTo>
                    <a:lnTo>
                      <a:pt x="20" y="17013"/>
                    </a:lnTo>
                    <a:lnTo>
                      <a:pt x="58" y="17129"/>
                    </a:lnTo>
                    <a:lnTo>
                      <a:pt x="97" y="17206"/>
                    </a:lnTo>
                    <a:lnTo>
                      <a:pt x="155" y="17283"/>
                    </a:lnTo>
                    <a:lnTo>
                      <a:pt x="251" y="17361"/>
                    </a:lnTo>
                    <a:lnTo>
                      <a:pt x="328" y="17399"/>
                    </a:lnTo>
                    <a:lnTo>
                      <a:pt x="425" y="17438"/>
                    </a:lnTo>
                    <a:lnTo>
                      <a:pt x="4302" y="17438"/>
                    </a:lnTo>
                    <a:lnTo>
                      <a:pt x="4398" y="17399"/>
                    </a:lnTo>
                    <a:lnTo>
                      <a:pt x="4495" y="17361"/>
                    </a:lnTo>
                    <a:lnTo>
                      <a:pt x="4572" y="17283"/>
                    </a:lnTo>
                    <a:lnTo>
                      <a:pt x="4630" y="17206"/>
                    </a:lnTo>
                    <a:lnTo>
                      <a:pt x="4688" y="17129"/>
                    </a:lnTo>
                    <a:lnTo>
                      <a:pt x="4726" y="17013"/>
                    </a:lnTo>
                    <a:lnTo>
                      <a:pt x="4726" y="16917"/>
                    </a:lnTo>
                    <a:lnTo>
                      <a:pt x="4726" y="541"/>
                    </a:lnTo>
                    <a:lnTo>
                      <a:pt x="4726" y="445"/>
                    </a:lnTo>
                    <a:lnTo>
                      <a:pt x="4688" y="329"/>
                    </a:lnTo>
                    <a:lnTo>
                      <a:pt x="4630" y="252"/>
                    </a:lnTo>
                    <a:lnTo>
                      <a:pt x="4572" y="175"/>
                    </a:lnTo>
                    <a:lnTo>
                      <a:pt x="4495" y="97"/>
                    </a:lnTo>
                    <a:lnTo>
                      <a:pt x="4398" y="59"/>
                    </a:lnTo>
                    <a:lnTo>
                      <a:pt x="4302" y="20"/>
                    </a:lnTo>
                    <a:lnTo>
                      <a:pt x="4186" y="1"/>
                    </a:lnTo>
                    <a:close/>
                  </a:path>
                </a:pathLst>
              </a:custGeom>
              <a:gradFill>
                <a:gsLst>
                  <a:gs pos="0">
                    <a:srgbClr val="C27F69"/>
                  </a:gs>
                  <a:gs pos="100000">
                    <a:srgbClr val="724536"/>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8"/>
              <p:cNvSpPr/>
              <p:nvPr/>
            </p:nvSpPr>
            <p:spPr>
              <a:xfrm>
                <a:off x="-1331100" y="577925"/>
                <a:ext cx="807725" cy="717075"/>
              </a:xfrm>
              <a:custGeom>
                <a:avLst/>
                <a:gdLst/>
                <a:ahLst/>
                <a:cxnLst/>
                <a:rect l="l" t="t" r="r" b="b"/>
                <a:pathLst>
                  <a:path w="32309" h="28683" extrusionOk="0">
                    <a:moveTo>
                      <a:pt x="16993" y="0"/>
                    </a:moveTo>
                    <a:lnTo>
                      <a:pt x="16723" y="20"/>
                    </a:lnTo>
                    <a:lnTo>
                      <a:pt x="16453" y="39"/>
                    </a:lnTo>
                    <a:lnTo>
                      <a:pt x="16183" y="97"/>
                    </a:lnTo>
                    <a:lnTo>
                      <a:pt x="15913" y="155"/>
                    </a:lnTo>
                    <a:lnTo>
                      <a:pt x="15643" y="232"/>
                    </a:lnTo>
                    <a:lnTo>
                      <a:pt x="15373" y="328"/>
                    </a:lnTo>
                    <a:lnTo>
                      <a:pt x="15122" y="444"/>
                    </a:lnTo>
                    <a:lnTo>
                      <a:pt x="14852" y="579"/>
                    </a:lnTo>
                    <a:lnTo>
                      <a:pt x="14582" y="714"/>
                    </a:lnTo>
                    <a:lnTo>
                      <a:pt x="14062" y="1042"/>
                    </a:lnTo>
                    <a:lnTo>
                      <a:pt x="13541" y="1408"/>
                    </a:lnTo>
                    <a:lnTo>
                      <a:pt x="13039" y="1833"/>
                    </a:lnTo>
                    <a:lnTo>
                      <a:pt x="12519" y="2276"/>
                    </a:lnTo>
                    <a:lnTo>
                      <a:pt x="12017" y="2739"/>
                    </a:lnTo>
                    <a:lnTo>
                      <a:pt x="11516" y="3241"/>
                    </a:lnTo>
                    <a:lnTo>
                      <a:pt x="10975" y="3819"/>
                    </a:lnTo>
                    <a:lnTo>
                      <a:pt x="10435" y="4398"/>
                    </a:lnTo>
                    <a:lnTo>
                      <a:pt x="9915" y="5015"/>
                    </a:lnTo>
                    <a:lnTo>
                      <a:pt x="9413" y="5613"/>
                    </a:lnTo>
                    <a:lnTo>
                      <a:pt x="8931" y="6250"/>
                    </a:lnTo>
                    <a:lnTo>
                      <a:pt x="8449" y="6886"/>
                    </a:lnTo>
                    <a:lnTo>
                      <a:pt x="7986" y="7542"/>
                    </a:lnTo>
                    <a:lnTo>
                      <a:pt x="7542" y="8198"/>
                    </a:lnTo>
                    <a:lnTo>
                      <a:pt x="7118" y="8873"/>
                    </a:lnTo>
                    <a:lnTo>
                      <a:pt x="6693" y="9548"/>
                    </a:lnTo>
                    <a:lnTo>
                      <a:pt x="6288" y="10223"/>
                    </a:lnTo>
                    <a:lnTo>
                      <a:pt x="5883" y="10918"/>
                    </a:lnTo>
                    <a:lnTo>
                      <a:pt x="5498" y="11631"/>
                    </a:lnTo>
                    <a:lnTo>
                      <a:pt x="5131" y="12326"/>
                    </a:lnTo>
                    <a:lnTo>
                      <a:pt x="4417" y="13753"/>
                    </a:lnTo>
                    <a:lnTo>
                      <a:pt x="3916" y="14775"/>
                    </a:lnTo>
                    <a:lnTo>
                      <a:pt x="3376" y="15798"/>
                    </a:lnTo>
                    <a:lnTo>
                      <a:pt x="2836" y="16801"/>
                    </a:lnTo>
                    <a:lnTo>
                      <a:pt x="2315" y="17842"/>
                    </a:lnTo>
                    <a:lnTo>
                      <a:pt x="1813" y="18864"/>
                    </a:lnTo>
                    <a:lnTo>
                      <a:pt x="1331" y="19906"/>
                    </a:lnTo>
                    <a:lnTo>
                      <a:pt x="1119" y="20446"/>
                    </a:lnTo>
                    <a:lnTo>
                      <a:pt x="907" y="20986"/>
                    </a:lnTo>
                    <a:lnTo>
                      <a:pt x="714" y="21507"/>
                    </a:lnTo>
                    <a:lnTo>
                      <a:pt x="540" y="22066"/>
                    </a:lnTo>
                    <a:lnTo>
                      <a:pt x="367" y="22645"/>
                    </a:lnTo>
                    <a:lnTo>
                      <a:pt x="213" y="23243"/>
                    </a:lnTo>
                    <a:lnTo>
                      <a:pt x="135" y="23609"/>
                    </a:lnTo>
                    <a:lnTo>
                      <a:pt x="77" y="23995"/>
                    </a:lnTo>
                    <a:lnTo>
                      <a:pt x="20" y="24400"/>
                    </a:lnTo>
                    <a:lnTo>
                      <a:pt x="0" y="24786"/>
                    </a:lnTo>
                    <a:lnTo>
                      <a:pt x="0" y="25172"/>
                    </a:lnTo>
                    <a:lnTo>
                      <a:pt x="20" y="25558"/>
                    </a:lnTo>
                    <a:lnTo>
                      <a:pt x="97" y="25924"/>
                    </a:lnTo>
                    <a:lnTo>
                      <a:pt x="193" y="26310"/>
                    </a:lnTo>
                    <a:lnTo>
                      <a:pt x="270" y="26483"/>
                    </a:lnTo>
                    <a:lnTo>
                      <a:pt x="367" y="26657"/>
                    </a:lnTo>
                    <a:lnTo>
                      <a:pt x="463" y="26831"/>
                    </a:lnTo>
                    <a:lnTo>
                      <a:pt x="579" y="27004"/>
                    </a:lnTo>
                    <a:lnTo>
                      <a:pt x="695" y="27159"/>
                    </a:lnTo>
                    <a:lnTo>
                      <a:pt x="830" y="27294"/>
                    </a:lnTo>
                    <a:lnTo>
                      <a:pt x="965" y="27429"/>
                    </a:lnTo>
                    <a:lnTo>
                      <a:pt x="1119" y="27544"/>
                    </a:lnTo>
                    <a:lnTo>
                      <a:pt x="1273" y="27660"/>
                    </a:lnTo>
                    <a:lnTo>
                      <a:pt x="1447" y="27756"/>
                    </a:lnTo>
                    <a:lnTo>
                      <a:pt x="1621" y="27834"/>
                    </a:lnTo>
                    <a:lnTo>
                      <a:pt x="1794" y="27911"/>
                    </a:lnTo>
                    <a:lnTo>
                      <a:pt x="1987" y="27949"/>
                    </a:lnTo>
                    <a:lnTo>
                      <a:pt x="2161" y="27969"/>
                    </a:lnTo>
                    <a:lnTo>
                      <a:pt x="2354" y="27988"/>
                    </a:lnTo>
                    <a:lnTo>
                      <a:pt x="2546" y="27969"/>
                    </a:lnTo>
                    <a:lnTo>
                      <a:pt x="2836" y="27911"/>
                    </a:lnTo>
                    <a:lnTo>
                      <a:pt x="3106" y="27814"/>
                    </a:lnTo>
                    <a:lnTo>
                      <a:pt x="3357" y="27679"/>
                    </a:lnTo>
                    <a:lnTo>
                      <a:pt x="3607" y="27525"/>
                    </a:lnTo>
                    <a:lnTo>
                      <a:pt x="3839" y="27332"/>
                    </a:lnTo>
                    <a:lnTo>
                      <a:pt x="4070" y="27139"/>
                    </a:lnTo>
                    <a:lnTo>
                      <a:pt x="4514" y="26715"/>
                    </a:lnTo>
                    <a:lnTo>
                      <a:pt x="4957" y="26310"/>
                    </a:lnTo>
                    <a:lnTo>
                      <a:pt x="5189" y="26117"/>
                    </a:lnTo>
                    <a:lnTo>
                      <a:pt x="5440" y="25943"/>
                    </a:lnTo>
                    <a:lnTo>
                      <a:pt x="5671" y="25808"/>
                    </a:lnTo>
                    <a:lnTo>
                      <a:pt x="5941" y="25693"/>
                    </a:lnTo>
                    <a:lnTo>
                      <a:pt x="6211" y="25615"/>
                    </a:lnTo>
                    <a:lnTo>
                      <a:pt x="6346" y="25596"/>
                    </a:lnTo>
                    <a:lnTo>
                      <a:pt x="6501" y="25577"/>
                    </a:lnTo>
                    <a:lnTo>
                      <a:pt x="6771" y="25596"/>
                    </a:lnTo>
                    <a:lnTo>
                      <a:pt x="7041" y="25635"/>
                    </a:lnTo>
                    <a:lnTo>
                      <a:pt x="7291" y="25731"/>
                    </a:lnTo>
                    <a:lnTo>
                      <a:pt x="7523" y="25847"/>
                    </a:lnTo>
                    <a:lnTo>
                      <a:pt x="7754" y="25982"/>
                    </a:lnTo>
                    <a:lnTo>
                      <a:pt x="7966" y="26156"/>
                    </a:lnTo>
                    <a:lnTo>
                      <a:pt x="8159" y="26329"/>
                    </a:lnTo>
                    <a:lnTo>
                      <a:pt x="8352" y="26541"/>
                    </a:lnTo>
                    <a:lnTo>
                      <a:pt x="8738" y="26966"/>
                    </a:lnTo>
                    <a:lnTo>
                      <a:pt x="9104" y="27390"/>
                    </a:lnTo>
                    <a:lnTo>
                      <a:pt x="9278" y="27602"/>
                    </a:lnTo>
                    <a:lnTo>
                      <a:pt x="9471" y="27795"/>
                    </a:lnTo>
                    <a:lnTo>
                      <a:pt x="9664" y="27969"/>
                    </a:lnTo>
                    <a:lnTo>
                      <a:pt x="9876" y="28142"/>
                    </a:lnTo>
                    <a:lnTo>
                      <a:pt x="10165" y="28335"/>
                    </a:lnTo>
                    <a:lnTo>
                      <a:pt x="10474" y="28489"/>
                    </a:lnTo>
                    <a:lnTo>
                      <a:pt x="10783" y="28586"/>
                    </a:lnTo>
                    <a:lnTo>
                      <a:pt x="11091" y="28663"/>
                    </a:lnTo>
                    <a:lnTo>
                      <a:pt x="11400" y="28682"/>
                    </a:lnTo>
                    <a:lnTo>
                      <a:pt x="11708" y="28682"/>
                    </a:lnTo>
                    <a:lnTo>
                      <a:pt x="12017" y="28624"/>
                    </a:lnTo>
                    <a:lnTo>
                      <a:pt x="12326" y="28567"/>
                    </a:lnTo>
                    <a:lnTo>
                      <a:pt x="12634" y="28451"/>
                    </a:lnTo>
                    <a:lnTo>
                      <a:pt x="12924" y="28335"/>
                    </a:lnTo>
                    <a:lnTo>
                      <a:pt x="13213" y="28162"/>
                    </a:lnTo>
                    <a:lnTo>
                      <a:pt x="13483" y="27988"/>
                    </a:lnTo>
                    <a:lnTo>
                      <a:pt x="13753" y="27795"/>
                    </a:lnTo>
                    <a:lnTo>
                      <a:pt x="14004" y="27564"/>
                    </a:lnTo>
                    <a:lnTo>
                      <a:pt x="14235" y="27332"/>
                    </a:lnTo>
                    <a:lnTo>
                      <a:pt x="14467" y="27081"/>
                    </a:lnTo>
                    <a:lnTo>
                      <a:pt x="14698" y="26811"/>
                    </a:lnTo>
                    <a:lnTo>
                      <a:pt x="14949" y="26561"/>
                    </a:lnTo>
                    <a:lnTo>
                      <a:pt x="15200" y="26310"/>
                    </a:lnTo>
                    <a:lnTo>
                      <a:pt x="15489" y="26098"/>
                    </a:lnTo>
                    <a:lnTo>
                      <a:pt x="15643" y="26001"/>
                    </a:lnTo>
                    <a:lnTo>
                      <a:pt x="15778" y="25905"/>
                    </a:lnTo>
                    <a:lnTo>
                      <a:pt x="15933" y="25847"/>
                    </a:lnTo>
                    <a:lnTo>
                      <a:pt x="16087" y="25789"/>
                    </a:lnTo>
                    <a:lnTo>
                      <a:pt x="16241" y="25750"/>
                    </a:lnTo>
                    <a:lnTo>
                      <a:pt x="16415" y="25731"/>
                    </a:lnTo>
                    <a:lnTo>
                      <a:pt x="16569" y="25750"/>
                    </a:lnTo>
                    <a:lnTo>
                      <a:pt x="16743" y="25770"/>
                    </a:lnTo>
                    <a:lnTo>
                      <a:pt x="16974" y="25828"/>
                    </a:lnTo>
                    <a:lnTo>
                      <a:pt x="17186" y="25924"/>
                    </a:lnTo>
                    <a:lnTo>
                      <a:pt x="17379" y="26040"/>
                    </a:lnTo>
                    <a:lnTo>
                      <a:pt x="17572" y="26175"/>
                    </a:lnTo>
                    <a:lnTo>
                      <a:pt x="18170" y="26599"/>
                    </a:lnTo>
                    <a:lnTo>
                      <a:pt x="18787" y="26985"/>
                    </a:lnTo>
                    <a:lnTo>
                      <a:pt x="19115" y="27178"/>
                    </a:lnTo>
                    <a:lnTo>
                      <a:pt x="19424" y="27332"/>
                    </a:lnTo>
                    <a:lnTo>
                      <a:pt x="19771" y="27467"/>
                    </a:lnTo>
                    <a:lnTo>
                      <a:pt x="20099" y="27583"/>
                    </a:lnTo>
                    <a:lnTo>
                      <a:pt x="20465" y="27660"/>
                    </a:lnTo>
                    <a:lnTo>
                      <a:pt x="20832" y="27699"/>
                    </a:lnTo>
                    <a:lnTo>
                      <a:pt x="21025" y="27699"/>
                    </a:lnTo>
                    <a:lnTo>
                      <a:pt x="21198" y="27679"/>
                    </a:lnTo>
                    <a:lnTo>
                      <a:pt x="21391" y="27660"/>
                    </a:lnTo>
                    <a:lnTo>
                      <a:pt x="21565" y="27621"/>
                    </a:lnTo>
                    <a:lnTo>
                      <a:pt x="21738" y="27583"/>
                    </a:lnTo>
                    <a:lnTo>
                      <a:pt x="21912" y="27525"/>
                    </a:lnTo>
                    <a:lnTo>
                      <a:pt x="22066" y="27448"/>
                    </a:lnTo>
                    <a:lnTo>
                      <a:pt x="22221" y="27351"/>
                    </a:lnTo>
                    <a:lnTo>
                      <a:pt x="22375" y="27255"/>
                    </a:lnTo>
                    <a:lnTo>
                      <a:pt x="22510" y="27159"/>
                    </a:lnTo>
                    <a:lnTo>
                      <a:pt x="22645" y="27023"/>
                    </a:lnTo>
                    <a:lnTo>
                      <a:pt x="22741" y="26888"/>
                    </a:lnTo>
                    <a:lnTo>
                      <a:pt x="22896" y="26657"/>
                    </a:lnTo>
                    <a:lnTo>
                      <a:pt x="23031" y="26426"/>
                    </a:lnTo>
                    <a:lnTo>
                      <a:pt x="23166" y="26175"/>
                    </a:lnTo>
                    <a:lnTo>
                      <a:pt x="23301" y="25943"/>
                    </a:lnTo>
                    <a:lnTo>
                      <a:pt x="23455" y="25731"/>
                    </a:lnTo>
                    <a:lnTo>
                      <a:pt x="23532" y="25654"/>
                    </a:lnTo>
                    <a:lnTo>
                      <a:pt x="23629" y="25577"/>
                    </a:lnTo>
                    <a:lnTo>
                      <a:pt x="23725" y="25519"/>
                    </a:lnTo>
                    <a:lnTo>
                      <a:pt x="23822" y="25461"/>
                    </a:lnTo>
                    <a:lnTo>
                      <a:pt x="23937" y="25423"/>
                    </a:lnTo>
                    <a:lnTo>
                      <a:pt x="24072" y="25423"/>
                    </a:lnTo>
                    <a:lnTo>
                      <a:pt x="24227" y="25442"/>
                    </a:lnTo>
                    <a:lnTo>
                      <a:pt x="24400" y="25480"/>
                    </a:lnTo>
                    <a:lnTo>
                      <a:pt x="24554" y="25538"/>
                    </a:lnTo>
                    <a:lnTo>
                      <a:pt x="24689" y="25615"/>
                    </a:lnTo>
                    <a:lnTo>
                      <a:pt x="25133" y="25885"/>
                    </a:lnTo>
                    <a:lnTo>
                      <a:pt x="25557" y="26156"/>
                    </a:lnTo>
                    <a:lnTo>
                      <a:pt x="26425" y="26696"/>
                    </a:lnTo>
                    <a:lnTo>
                      <a:pt x="26850" y="26966"/>
                    </a:lnTo>
                    <a:lnTo>
                      <a:pt x="27293" y="27197"/>
                    </a:lnTo>
                    <a:lnTo>
                      <a:pt x="27737" y="27429"/>
                    </a:lnTo>
                    <a:lnTo>
                      <a:pt x="28200" y="27602"/>
                    </a:lnTo>
                    <a:lnTo>
                      <a:pt x="28451" y="27679"/>
                    </a:lnTo>
                    <a:lnTo>
                      <a:pt x="28701" y="27737"/>
                    </a:lnTo>
                    <a:lnTo>
                      <a:pt x="28952" y="27776"/>
                    </a:lnTo>
                    <a:lnTo>
                      <a:pt x="29222" y="27795"/>
                    </a:lnTo>
                    <a:lnTo>
                      <a:pt x="29724" y="27795"/>
                    </a:lnTo>
                    <a:lnTo>
                      <a:pt x="29994" y="27756"/>
                    </a:lnTo>
                    <a:lnTo>
                      <a:pt x="30245" y="27718"/>
                    </a:lnTo>
                    <a:lnTo>
                      <a:pt x="30476" y="27660"/>
                    </a:lnTo>
                    <a:lnTo>
                      <a:pt x="30707" y="27564"/>
                    </a:lnTo>
                    <a:lnTo>
                      <a:pt x="30939" y="27467"/>
                    </a:lnTo>
                    <a:lnTo>
                      <a:pt x="31151" y="27351"/>
                    </a:lnTo>
                    <a:lnTo>
                      <a:pt x="31344" y="27197"/>
                    </a:lnTo>
                    <a:lnTo>
                      <a:pt x="31518" y="27043"/>
                    </a:lnTo>
                    <a:lnTo>
                      <a:pt x="31672" y="26850"/>
                    </a:lnTo>
                    <a:lnTo>
                      <a:pt x="31807" y="26638"/>
                    </a:lnTo>
                    <a:lnTo>
                      <a:pt x="31942" y="26387"/>
                    </a:lnTo>
                    <a:lnTo>
                      <a:pt x="32058" y="26117"/>
                    </a:lnTo>
                    <a:lnTo>
                      <a:pt x="32135" y="25847"/>
                    </a:lnTo>
                    <a:lnTo>
                      <a:pt x="32212" y="25558"/>
                    </a:lnTo>
                    <a:lnTo>
                      <a:pt x="32270" y="25249"/>
                    </a:lnTo>
                    <a:lnTo>
                      <a:pt x="32289" y="24940"/>
                    </a:lnTo>
                    <a:lnTo>
                      <a:pt x="32308" y="24612"/>
                    </a:lnTo>
                    <a:lnTo>
                      <a:pt x="32308" y="24285"/>
                    </a:lnTo>
                    <a:lnTo>
                      <a:pt x="32289" y="23957"/>
                    </a:lnTo>
                    <a:lnTo>
                      <a:pt x="32251" y="23609"/>
                    </a:lnTo>
                    <a:lnTo>
                      <a:pt x="32212" y="23262"/>
                    </a:lnTo>
                    <a:lnTo>
                      <a:pt x="32135" y="22915"/>
                    </a:lnTo>
                    <a:lnTo>
                      <a:pt x="31980" y="22201"/>
                    </a:lnTo>
                    <a:lnTo>
                      <a:pt x="31788" y="21488"/>
                    </a:lnTo>
                    <a:lnTo>
                      <a:pt x="31556" y="20774"/>
                    </a:lnTo>
                    <a:lnTo>
                      <a:pt x="31305" y="20080"/>
                    </a:lnTo>
                    <a:lnTo>
                      <a:pt x="31016" y="19405"/>
                    </a:lnTo>
                    <a:lnTo>
                      <a:pt x="30727" y="18749"/>
                    </a:lnTo>
                    <a:lnTo>
                      <a:pt x="30418" y="18132"/>
                    </a:lnTo>
                    <a:lnTo>
                      <a:pt x="30129" y="17572"/>
                    </a:lnTo>
                    <a:lnTo>
                      <a:pt x="29839" y="17051"/>
                    </a:lnTo>
                    <a:lnTo>
                      <a:pt x="29569" y="16588"/>
                    </a:lnTo>
                    <a:lnTo>
                      <a:pt x="29049" y="15720"/>
                    </a:lnTo>
                    <a:lnTo>
                      <a:pt x="28509" y="14795"/>
                    </a:lnTo>
                    <a:lnTo>
                      <a:pt x="27428" y="12827"/>
                    </a:lnTo>
                    <a:lnTo>
                      <a:pt x="26310" y="10763"/>
                    </a:lnTo>
                    <a:lnTo>
                      <a:pt x="25133" y="8680"/>
                    </a:lnTo>
                    <a:lnTo>
                      <a:pt x="24535" y="7639"/>
                    </a:lnTo>
                    <a:lnTo>
                      <a:pt x="23937" y="6616"/>
                    </a:lnTo>
                    <a:lnTo>
                      <a:pt x="23320" y="5633"/>
                    </a:lnTo>
                    <a:lnTo>
                      <a:pt x="22683" y="4687"/>
                    </a:lnTo>
                    <a:lnTo>
                      <a:pt x="22028" y="3781"/>
                    </a:lnTo>
                    <a:lnTo>
                      <a:pt x="21700" y="3337"/>
                    </a:lnTo>
                    <a:lnTo>
                      <a:pt x="21372" y="2932"/>
                    </a:lnTo>
                    <a:lnTo>
                      <a:pt x="21044" y="2527"/>
                    </a:lnTo>
                    <a:lnTo>
                      <a:pt x="20697" y="2141"/>
                    </a:lnTo>
                    <a:lnTo>
                      <a:pt x="20369" y="1775"/>
                    </a:lnTo>
                    <a:lnTo>
                      <a:pt x="20022" y="1428"/>
                    </a:lnTo>
                    <a:lnTo>
                      <a:pt x="19752" y="1158"/>
                    </a:lnTo>
                    <a:lnTo>
                      <a:pt x="19462" y="945"/>
                    </a:lnTo>
                    <a:lnTo>
                      <a:pt x="19192" y="733"/>
                    </a:lnTo>
                    <a:lnTo>
                      <a:pt x="18903" y="560"/>
                    </a:lnTo>
                    <a:lnTo>
                      <a:pt x="18633" y="405"/>
                    </a:lnTo>
                    <a:lnTo>
                      <a:pt x="18363" y="290"/>
                    </a:lnTo>
                    <a:lnTo>
                      <a:pt x="18093" y="174"/>
                    </a:lnTo>
                    <a:lnTo>
                      <a:pt x="17804" y="97"/>
                    </a:lnTo>
                    <a:lnTo>
                      <a:pt x="17533" y="58"/>
                    </a:lnTo>
                    <a:lnTo>
                      <a:pt x="17263" y="20"/>
                    </a:lnTo>
                    <a:lnTo>
                      <a:pt x="16993" y="0"/>
                    </a:lnTo>
                    <a:close/>
                  </a:path>
                </a:pathLst>
              </a:custGeom>
              <a:gradFill>
                <a:gsLst>
                  <a:gs pos="0">
                    <a:srgbClr val="8CC396"/>
                  </a:gs>
                  <a:gs pos="100000">
                    <a:srgbClr val="4D7F56"/>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8"/>
              <p:cNvSpPr/>
              <p:nvPr/>
            </p:nvSpPr>
            <p:spPr>
              <a:xfrm>
                <a:off x="-1333525" y="1090025"/>
                <a:ext cx="805800" cy="208825"/>
              </a:xfrm>
              <a:custGeom>
                <a:avLst/>
                <a:gdLst/>
                <a:ahLst/>
                <a:cxnLst/>
                <a:rect l="l" t="t" r="r" b="b"/>
                <a:pathLst>
                  <a:path w="32232" h="8353" extrusionOk="0">
                    <a:moveTo>
                      <a:pt x="22510" y="1"/>
                    </a:moveTo>
                    <a:lnTo>
                      <a:pt x="22356" y="20"/>
                    </a:lnTo>
                    <a:lnTo>
                      <a:pt x="22183" y="39"/>
                    </a:lnTo>
                    <a:lnTo>
                      <a:pt x="22009" y="78"/>
                    </a:lnTo>
                    <a:lnTo>
                      <a:pt x="21700" y="174"/>
                    </a:lnTo>
                    <a:lnTo>
                      <a:pt x="21392" y="309"/>
                    </a:lnTo>
                    <a:lnTo>
                      <a:pt x="21083" y="464"/>
                    </a:lnTo>
                    <a:lnTo>
                      <a:pt x="20813" y="657"/>
                    </a:lnTo>
                    <a:lnTo>
                      <a:pt x="20273" y="1004"/>
                    </a:lnTo>
                    <a:lnTo>
                      <a:pt x="19887" y="1274"/>
                    </a:lnTo>
                    <a:lnTo>
                      <a:pt x="19501" y="1524"/>
                    </a:lnTo>
                    <a:lnTo>
                      <a:pt x="19096" y="1756"/>
                    </a:lnTo>
                    <a:lnTo>
                      <a:pt x="18691" y="1968"/>
                    </a:lnTo>
                    <a:lnTo>
                      <a:pt x="18286" y="2142"/>
                    </a:lnTo>
                    <a:lnTo>
                      <a:pt x="18074" y="2200"/>
                    </a:lnTo>
                    <a:lnTo>
                      <a:pt x="17862" y="2257"/>
                    </a:lnTo>
                    <a:lnTo>
                      <a:pt x="17650" y="2296"/>
                    </a:lnTo>
                    <a:lnTo>
                      <a:pt x="17418" y="2335"/>
                    </a:lnTo>
                    <a:lnTo>
                      <a:pt x="16994" y="2335"/>
                    </a:lnTo>
                    <a:lnTo>
                      <a:pt x="16627" y="2296"/>
                    </a:lnTo>
                    <a:lnTo>
                      <a:pt x="16261" y="2219"/>
                    </a:lnTo>
                    <a:lnTo>
                      <a:pt x="15914" y="2103"/>
                    </a:lnTo>
                    <a:lnTo>
                      <a:pt x="15547" y="1987"/>
                    </a:lnTo>
                    <a:lnTo>
                      <a:pt x="15084" y="1852"/>
                    </a:lnTo>
                    <a:lnTo>
                      <a:pt x="14602" y="1717"/>
                    </a:lnTo>
                    <a:lnTo>
                      <a:pt x="14371" y="1679"/>
                    </a:lnTo>
                    <a:lnTo>
                      <a:pt x="14120" y="1640"/>
                    </a:lnTo>
                    <a:lnTo>
                      <a:pt x="13869" y="1640"/>
                    </a:lnTo>
                    <a:lnTo>
                      <a:pt x="13618" y="1660"/>
                    </a:lnTo>
                    <a:lnTo>
                      <a:pt x="13426" y="1698"/>
                    </a:lnTo>
                    <a:lnTo>
                      <a:pt x="13213" y="1737"/>
                    </a:lnTo>
                    <a:lnTo>
                      <a:pt x="13021" y="1795"/>
                    </a:lnTo>
                    <a:lnTo>
                      <a:pt x="12828" y="1872"/>
                    </a:lnTo>
                    <a:lnTo>
                      <a:pt x="12461" y="2026"/>
                    </a:lnTo>
                    <a:lnTo>
                      <a:pt x="12095" y="2219"/>
                    </a:lnTo>
                    <a:lnTo>
                      <a:pt x="11670" y="2412"/>
                    </a:lnTo>
                    <a:lnTo>
                      <a:pt x="11458" y="2508"/>
                    </a:lnTo>
                    <a:lnTo>
                      <a:pt x="11246" y="2605"/>
                    </a:lnTo>
                    <a:lnTo>
                      <a:pt x="10860" y="2720"/>
                    </a:lnTo>
                    <a:lnTo>
                      <a:pt x="10455" y="2798"/>
                    </a:lnTo>
                    <a:lnTo>
                      <a:pt x="10050" y="2836"/>
                    </a:lnTo>
                    <a:lnTo>
                      <a:pt x="9626" y="2855"/>
                    </a:lnTo>
                    <a:lnTo>
                      <a:pt x="9201" y="2855"/>
                    </a:lnTo>
                    <a:lnTo>
                      <a:pt x="8796" y="2836"/>
                    </a:lnTo>
                    <a:lnTo>
                      <a:pt x="7948" y="2759"/>
                    </a:lnTo>
                    <a:lnTo>
                      <a:pt x="7446" y="2701"/>
                    </a:lnTo>
                    <a:lnTo>
                      <a:pt x="6925" y="2663"/>
                    </a:lnTo>
                    <a:lnTo>
                      <a:pt x="6231" y="2643"/>
                    </a:lnTo>
                    <a:lnTo>
                      <a:pt x="5517" y="2663"/>
                    </a:lnTo>
                    <a:lnTo>
                      <a:pt x="4823" y="2720"/>
                    </a:lnTo>
                    <a:lnTo>
                      <a:pt x="4129" y="2817"/>
                    </a:lnTo>
                    <a:lnTo>
                      <a:pt x="3434" y="2933"/>
                    </a:lnTo>
                    <a:lnTo>
                      <a:pt x="2740" y="3106"/>
                    </a:lnTo>
                    <a:lnTo>
                      <a:pt x="2084" y="3318"/>
                    </a:lnTo>
                    <a:lnTo>
                      <a:pt x="1409" y="3550"/>
                    </a:lnTo>
                    <a:lnTo>
                      <a:pt x="1409" y="3569"/>
                    </a:lnTo>
                    <a:lnTo>
                      <a:pt x="1158" y="3666"/>
                    </a:lnTo>
                    <a:lnTo>
                      <a:pt x="927" y="3762"/>
                    </a:lnTo>
                    <a:lnTo>
                      <a:pt x="695" y="3897"/>
                    </a:lnTo>
                    <a:lnTo>
                      <a:pt x="483" y="4051"/>
                    </a:lnTo>
                    <a:lnTo>
                      <a:pt x="387" y="4128"/>
                    </a:lnTo>
                    <a:lnTo>
                      <a:pt x="310" y="4225"/>
                    </a:lnTo>
                    <a:lnTo>
                      <a:pt x="232" y="4321"/>
                    </a:lnTo>
                    <a:lnTo>
                      <a:pt x="155" y="4437"/>
                    </a:lnTo>
                    <a:lnTo>
                      <a:pt x="97" y="4572"/>
                    </a:lnTo>
                    <a:lnTo>
                      <a:pt x="59" y="4707"/>
                    </a:lnTo>
                    <a:lnTo>
                      <a:pt x="20" y="4842"/>
                    </a:lnTo>
                    <a:lnTo>
                      <a:pt x="1" y="5016"/>
                    </a:lnTo>
                    <a:lnTo>
                      <a:pt x="1" y="5324"/>
                    </a:lnTo>
                    <a:lnTo>
                      <a:pt x="20" y="5614"/>
                    </a:lnTo>
                    <a:lnTo>
                      <a:pt x="97" y="5884"/>
                    </a:lnTo>
                    <a:lnTo>
                      <a:pt x="213" y="6115"/>
                    </a:lnTo>
                    <a:lnTo>
                      <a:pt x="348" y="6366"/>
                    </a:lnTo>
                    <a:lnTo>
                      <a:pt x="522" y="6578"/>
                    </a:lnTo>
                    <a:lnTo>
                      <a:pt x="715" y="6810"/>
                    </a:lnTo>
                    <a:lnTo>
                      <a:pt x="946" y="7022"/>
                    </a:lnTo>
                    <a:lnTo>
                      <a:pt x="1139" y="7176"/>
                    </a:lnTo>
                    <a:lnTo>
                      <a:pt x="1351" y="7330"/>
                    </a:lnTo>
                    <a:lnTo>
                      <a:pt x="1563" y="7446"/>
                    </a:lnTo>
                    <a:lnTo>
                      <a:pt x="1775" y="7523"/>
                    </a:lnTo>
                    <a:lnTo>
                      <a:pt x="1988" y="7600"/>
                    </a:lnTo>
                    <a:lnTo>
                      <a:pt x="2219" y="7639"/>
                    </a:lnTo>
                    <a:lnTo>
                      <a:pt x="2431" y="7639"/>
                    </a:lnTo>
                    <a:lnTo>
                      <a:pt x="2663" y="7620"/>
                    </a:lnTo>
                    <a:lnTo>
                      <a:pt x="2952" y="7562"/>
                    </a:lnTo>
                    <a:lnTo>
                      <a:pt x="3222" y="7465"/>
                    </a:lnTo>
                    <a:lnTo>
                      <a:pt x="3492" y="7330"/>
                    </a:lnTo>
                    <a:lnTo>
                      <a:pt x="3743" y="7176"/>
                    </a:lnTo>
                    <a:lnTo>
                      <a:pt x="3974" y="7002"/>
                    </a:lnTo>
                    <a:lnTo>
                      <a:pt x="4206" y="6810"/>
                    </a:lnTo>
                    <a:lnTo>
                      <a:pt x="4649" y="6385"/>
                    </a:lnTo>
                    <a:lnTo>
                      <a:pt x="5112" y="5961"/>
                    </a:lnTo>
                    <a:lnTo>
                      <a:pt x="5344" y="5787"/>
                    </a:lnTo>
                    <a:lnTo>
                      <a:pt x="5575" y="5614"/>
                    </a:lnTo>
                    <a:lnTo>
                      <a:pt x="5807" y="5459"/>
                    </a:lnTo>
                    <a:lnTo>
                      <a:pt x="6057" y="5344"/>
                    </a:lnTo>
                    <a:lnTo>
                      <a:pt x="6327" y="5266"/>
                    </a:lnTo>
                    <a:lnTo>
                      <a:pt x="6463" y="5247"/>
                    </a:lnTo>
                    <a:lnTo>
                      <a:pt x="6598" y="5228"/>
                    </a:lnTo>
                    <a:lnTo>
                      <a:pt x="6771" y="5247"/>
                    </a:lnTo>
                    <a:lnTo>
                      <a:pt x="6945" y="5247"/>
                    </a:lnTo>
                    <a:lnTo>
                      <a:pt x="7099" y="5286"/>
                    </a:lnTo>
                    <a:lnTo>
                      <a:pt x="7273" y="5344"/>
                    </a:lnTo>
                    <a:lnTo>
                      <a:pt x="7408" y="5401"/>
                    </a:lnTo>
                    <a:lnTo>
                      <a:pt x="7562" y="5479"/>
                    </a:lnTo>
                    <a:lnTo>
                      <a:pt x="7697" y="5575"/>
                    </a:lnTo>
                    <a:lnTo>
                      <a:pt x="7832" y="5672"/>
                    </a:lnTo>
                    <a:lnTo>
                      <a:pt x="8102" y="5884"/>
                    </a:lnTo>
                    <a:lnTo>
                      <a:pt x="8353" y="6134"/>
                    </a:lnTo>
                    <a:lnTo>
                      <a:pt x="8584" y="6424"/>
                    </a:lnTo>
                    <a:lnTo>
                      <a:pt x="8835" y="6694"/>
                    </a:lnTo>
                    <a:lnTo>
                      <a:pt x="9086" y="7002"/>
                    </a:lnTo>
                    <a:lnTo>
                      <a:pt x="9336" y="7272"/>
                    </a:lnTo>
                    <a:lnTo>
                      <a:pt x="9607" y="7542"/>
                    </a:lnTo>
                    <a:lnTo>
                      <a:pt x="9877" y="7774"/>
                    </a:lnTo>
                    <a:lnTo>
                      <a:pt x="10089" y="7909"/>
                    </a:lnTo>
                    <a:lnTo>
                      <a:pt x="10301" y="8025"/>
                    </a:lnTo>
                    <a:lnTo>
                      <a:pt x="10513" y="8121"/>
                    </a:lnTo>
                    <a:lnTo>
                      <a:pt x="10725" y="8218"/>
                    </a:lnTo>
                    <a:lnTo>
                      <a:pt x="10937" y="8275"/>
                    </a:lnTo>
                    <a:lnTo>
                      <a:pt x="11150" y="8314"/>
                    </a:lnTo>
                    <a:lnTo>
                      <a:pt x="11362" y="8333"/>
                    </a:lnTo>
                    <a:lnTo>
                      <a:pt x="11593" y="8353"/>
                    </a:lnTo>
                    <a:lnTo>
                      <a:pt x="11805" y="8333"/>
                    </a:lnTo>
                    <a:lnTo>
                      <a:pt x="12018" y="8314"/>
                    </a:lnTo>
                    <a:lnTo>
                      <a:pt x="12230" y="8275"/>
                    </a:lnTo>
                    <a:lnTo>
                      <a:pt x="12442" y="8218"/>
                    </a:lnTo>
                    <a:lnTo>
                      <a:pt x="12654" y="8160"/>
                    </a:lnTo>
                    <a:lnTo>
                      <a:pt x="12866" y="8063"/>
                    </a:lnTo>
                    <a:lnTo>
                      <a:pt x="13059" y="7986"/>
                    </a:lnTo>
                    <a:lnTo>
                      <a:pt x="13271" y="7870"/>
                    </a:lnTo>
                    <a:lnTo>
                      <a:pt x="13657" y="7639"/>
                    </a:lnTo>
                    <a:lnTo>
                      <a:pt x="14024" y="7350"/>
                    </a:lnTo>
                    <a:lnTo>
                      <a:pt x="14351" y="7041"/>
                    </a:lnTo>
                    <a:lnTo>
                      <a:pt x="14679" y="6694"/>
                    </a:lnTo>
                    <a:lnTo>
                      <a:pt x="14911" y="6424"/>
                    </a:lnTo>
                    <a:lnTo>
                      <a:pt x="15142" y="6173"/>
                    </a:lnTo>
                    <a:lnTo>
                      <a:pt x="15393" y="5922"/>
                    </a:lnTo>
                    <a:lnTo>
                      <a:pt x="15663" y="5729"/>
                    </a:lnTo>
                    <a:lnTo>
                      <a:pt x="15798" y="5633"/>
                    </a:lnTo>
                    <a:lnTo>
                      <a:pt x="15933" y="5556"/>
                    </a:lnTo>
                    <a:lnTo>
                      <a:pt x="16087" y="5498"/>
                    </a:lnTo>
                    <a:lnTo>
                      <a:pt x="16222" y="5440"/>
                    </a:lnTo>
                    <a:lnTo>
                      <a:pt x="16357" y="5421"/>
                    </a:lnTo>
                    <a:lnTo>
                      <a:pt x="16512" y="5401"/>
                    </a:lnTo>
                    <a:lnTo>
                      <a:pt x="16666" y="5401"/>
                    </a:lnTo>
                    <a:lnTo>
                      <a:pt x="16820" y="5421"/>
                    </a:lnTo>
                    <a:lnTo>
                      <a:pt x="17013" y="5479"/>
                    </a:lnTo>
                    <a:lnTo>
                      <a:pt x="17206" y="5575"/>
                    </a:lnTo>
                    <a:lnTo>
                      <a:pt x="17399" y="5691"/>
                    </a:lnTo>
                    <a:lnTo>
                      <a:pt x="17592" y="5807"/>
                    </a:lnTo>
                    <a:lnTo>
                      <a:pt x="17920" y="6038"/>
                    </a:lnTo>
                    <a:lnTo>
                      <a:pt x="18441" y="6385"/>
                    </a:lnTo>
                    <a:lnTo>
                      <a:pt x="18981" y="6732"/>
                    </a:lnTo>
                    <a:lnTo>
                      <a:pt x="19270" y="6887"/>
                    </a:lnTo>
                    <a:lnTo>
                      <a:pt x="19559" y="7022"/>
                    </a:lnTo>
                    <a:lnTo>
                      <a:pt x="19868" y="7137"/>
                    </a:lnTo>
                    <a:lnTo>
                      <a:pt x="20157" y="7234"/>
                    </a:lnTo>
                    <a:lnTo>
                      <a:pt x="20524" y="7311"/>
                    </a:lnTo>
                    <a:lnTo>
                      <a:pt x="20910" y="7350"/>
                    </a:lnTo>
                    <a:lnTo>
                      <a:pt x="21295" y="7350"/>
                    </a:lnTo>
                    <a:lnTo>
                      <a:pt x="21488" y="7330"/>
                    </a:lnTo>
                    <a:lnTo>
                      <a:pt x="21681" y="7292"/>
                    </a:lnTo>
                    <a:lnTo>
                      <a:pt x="21855" y="7234"/>
                    </a:lnTo>
                    <a:lnTo>
                      <a:pt x="22048" y="7176"/>
                    </a:lnTo>
                    <a:lnTo>
                      <a:pt x="22221" y="7099"/>
                    </a:lnTo>
                    <a:lnTo>
                      <a:pt x="22395" y="7002"/>
                    </a:lnTo>
                    <a:lnTo>
                      <a:pt x="22549" y="6906"/>
                    </a:lnTo>
                    <a:lnTo>
                      <a:pt x="22703" y="6771"/>
                    </a:lnTo>
                    <a:lnTo>
                      <a:pt x="22838" y="6636"/>
                    </a:lnTo>
                    <a:lnTo>
                      <a:pt x="22954" y="6482"/>
                    </a:lnTo>
                    <a:lnTo>
                      <a:pt x="23128" y="6231"/>
                    </a:lnTo>
                    <a:lnTo>
                      <a:pt x="23282" y="5961"/>
                    </a:lnTo>
                    <a:lnTo>
                      <a:pt x="23456" y="5633"/>
                    </a:lnTo>
                    <a:lnTo>
                      <a:pt x="23552" y="5479"/>
                    </a:lnTo>
                    <a:lnTo>
                      <a:pt x="23668" y="5344"/>
                    </a:lnTo>
                    <a:lnTo>
                      <a:pt x="23764" y="5247"/>
                    </a:lnTo>
                    <a:lnTo>
                      <a:pt x="23880" y="5151"/>
                    </a:lnTo>
                    <a:lnTo>
                      <a:pt x="24015" y="5093"/>
                    </a:lnTo>
                    <a:lnTo>
                      <a:pt x="24169" y="5074"/>
                    </a:lnTo>
                    <a:lnTo>
                      <a:pt x="24304" y="5093"/>
                    </a:lnTo>
                    <a:lnTo>
                      <a:pt x="24439" y="5131"/>
                    </a:lnTo>
                    <a:lnTo>
                      <a:pt x="24594" y="5189"/>
                    </a:lnTo>
                    <a:lnTo>
                      <a:pt x="24729" y="5266"/>
                    </a:lnTo>
                    <a:lnTo>
                      <a:pt x="25327" y="5614"/>
                    </a:lnTo>
                    <a:lnTo>
                      <a:pt x="25924" y="5999"/>
                    </a:lnTo>
                    <a:lnTo>
                      <a:pt x="26465" y="6347"/>
                    </a:lnTo>
                    <a:lnTo>
                      <a:pt x="27043" y="6694"/>
                    </a:lnTo>
                    <a:lnTo>
                      <a:pt x="27333" y="6848"/>
                    </a:lnTo>
                    <a:lnTo>
                      <a:pt x="27641" y="7002"/>
                    </a:lnTo>
                    <a:lnTo>
                      <a:pt x="27950" y="7137"/>
                    </a:lnTo>
                    <a:lnTo>
                      <a:pt x="28258" y="7253"/>
                    </a:lnTo>
                    <a:lnTo>
                      <a:pt x="28606" y="7350"/>
                    </a:lnTo>
                    <a:lnTo>
                      <a:pt x="28953" y="7427"/>
                    </a:lnTo>
                    <a:lnTo>
                      <a:pt x="29300" y="7465"/>
                    </a:lnTo>
                    <a:lnTo>
                      <a:pt x="29628" y="7465"/>
                    </a:lnTo>
                    <a:lnTo>
                      <a:pt x="29975" y="7446"/>
                    </a:lnTo>
                    <a:lnTo>
                      <a:pt x="30303" y="7388"/>
                    </a:lnTo>
                    <a:lnTo>
                      <a:pt x="30612" y="7311"/>
                    </a:lnTo>
                    <a:lnTo>
                      <a:pt x="30920" y="7195"/>
                    </a:lnTo>
                    <a:lnTo>
                      <a:pt x="31113" y="7099"/>
                    </a:lnTo>
                    <a:lnTo>
                      <a:pt x="31306" y="6983"/>
                    </a:lnTo>
                    <a:lnTo>
                      <a:pt x="31518" y="6867"/>
                    </a:lnTo>
                    <a:lnTo>
                      <a:pt x="31692" y="6713"/>
                    </a:lnTo>
                    <a:lnTo>
                      <a:pt x="31865" y="6559"/>
                    </a:lnTo>
                    <a:lnTo>
                      <a:pt x="32000" y="6385"/>
                    </a:lnTo>
                    <a:lnTo>
                      <a:pt x="32116" y="6212"/>
                    </a:lnTo>
                    <a:lnTo>
                      <a:pt x="32193" y="5999"/>
                    </a:lnTo>
                    <a:lnTo>
                      <a:pt x="32213" y="5903"/>
                    </a:lnTo>
                    <a:lnTo>
                      <a:pt x="32232" y="5787"/>
                    </a:lnTo>
                    <a:lnTo>
                      <a:pt x="32232" y="5691"/>
                    </a:lnTo>
                    <a:lnTo>
                      <a:pt x="32213" y="5575"/>
                    </a:lnTo>
                    <a:lnTo>
                      <a:pt x="32174" y="5479"/>
                    </a:lnTo>
                    <a:lnTo>
                      <a:pt x="32135" y="5382"/>
                    </a:lnTo>
                    <a:lnTo>
                      <a:pt x="32020" y="5170"/>
                    </a:lnTo>
                    <a:lnTo>
                      <a:pt x="31885" y="5016"/>
                    </a:lnTo>
                    <a:lnTo>
                      <a:pt x="31750" y="4881"/>
                    </a:lnTo>
                    <a:lnTo>
                      <a:pt x="31576" y="4784"/>
                    </a:lnTo>
                    <a:lnTo>
                      <a:pt x="31402" y="4688"/>
                    </a:lnTo>
                    <a:lnTo>
                      <a:pt x="31229" y="4611"/>
                    </a:lnTo>
                    <a:lnTo>
                      <a:pt x="31055" y="4572"/>
                    </a:lnTo>
                    <a:lnTo>
                      <a:pt x="30727" y="4495"/>
                    </a:lnTo>
                    <a:lnTo>
                      <a:pt x="30399" y="4456"/>
                    </a:lnTo>
                    <a:lnTo>
                      <a:pt x="30052" y="4456"/>
                    </a:lnTo>
                    <a:lnTo>
                      <a:pt x="29705" y="4437"/>
                    </a:lnTo>
                    <a:lnTo>
                      <a:pt x="29377" y="4398"/>
                    </a:lnTo>
                    <a:lnTo>
                      <a:pt x="29146" y="4360"/>
                    </a:lnTo>
                    <a:lnTo>
                      <a:pt x="28953" y="4302"/>
                    </a:lnTo>
                    <a:lnTo>
                      <a:pt x="28741" y="4225"/>
                    </a:lnTo>
                    <a:lnTo>
                      <a:pt x="28548" y="4148"/>
                    </a:lnTo>
                    <a:lnTo>
                      <a:pt x="28162" y="3974"/>
                    </a:lnTo>
                    <a:lnTo>
                      <a:pt x="27795" y="3743"/>
                    </a:lnTo>
                    <a:lnTo>
                      <a:pt x="27448" y="3511"/>
                    </a:lnTo>
                    <a:lnTo>
                      <a:pt x="27140" y="3241"/>
                    </a:lnTo>
                    <a:lnTo>
                      <a:pt x="26831" y="2990"/>
                    </a:lnTo>
                    <a:lnTo>
                      <a:pt x="26561" y="2720"/>
                    </a:lnTo>
                    <a:lnTo>
                      <a:pt x="26040" y="2200"/>
                    </a:lnTo>
                    <a:lnTo>
                      <a:pt x="25558" y="1717"/>
                    </a:lnTo>
                    <a:lnTo>
                      <a:pt x="25076" y="1254"/>
                    </a:lnTo>
                    <a:lnTo>
                      <a:pt x="24806" y="1042"/>
                    </a:lnTo>
                    <a:lnTo>
                      <a:pt x="24536" y="830"/>
                    </a:lnTo>
                    <a:lnTo>
                      <a:pt x="24266" y="637"/>
                    </a:lnTo>
                    <a:lnTo>
                      <a:pt x="23976" y="444"/>
                    </a:lnTo>
                    <a:lnTo>
                      <a:pt x="23648" y="271"/>
                    </a:lnTo>
                    <a:lnTo>
                      <a:pt x="23321" y="136"/>
                    </a:lnTo>
                    <a:lnTo>
                      <a:pt x="22993" y="59"/>
                    </a:lnTo>
                    <a:lnTo>
                      <a:pt x="22684" y="20"/>
                    </a:lnTo>
                    <a:lnTo>
                      <a:pt x="22510" y="1"/>
                    </a:lnTo>
                    <a:close/>
                  </a:path>
                </a:pathLst>
              </a:custGeom>
              <a:gradFill>
                <a:gsLst>
                  <a:gs pos="0">
                    <a:schemeClr val="lt1"/>
                  </a:gs>
                  <a:gs pos="100000">
                    <a:srgbClr val="B6C9DB"/>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8"/>
              <p:cNvSpPr/>
              <p:nvPr/>
            </p:nvSpPr>
            <p:spPr>
              <a:xfrm>
                <a:off x="-1222125" y="353200"/>
                <a:ext cx="593150" cy="571950"/>
              </a:xfrm>
              <a:custGeom>
                <a:avLst/>
                <a:gdLst/>
                <a:ahLst/>
                <a:cxnLst/>
                <a:rect l="l" t="t" r="r" b="b"/>
                <a:pathLst>
                  <a:path w="23726" h="22878" extrusionOk="0">
                    <a:moveTo>
                      <a:pt x="12152" y="1"/>
                    </a:moveTo>
                    <a:lnTo>
                      <a:pt x="11940" y="39"/>
                    </a:lnTo>
                    <a:lnTo>
                      <a:pt x="11747" y="59"/>
                    </a:lnTo>
                    <a:lnTo>
                      <a:pt x="11535" y="117"/>
                    </a:lnTo>
                    <a:lnTo>
                      <a:pt x="11342" y="175"/>
                    </a:lnTo>
                    <a:lnTo>
                      <a:pt x="10937" y="329"/>
                    </a:lnTo>
                    <a:lnTo>
                      <a:pt x="10532" y="541"/>
                    </a:lnTo>
                    <a:lnTo>
                      <a:pt x="10127" y="792"/>
                    </a:lnTo>
                    <a:lnTo>
                      <a:pt x="9741" y="1081"/>
                    </a:lnTo>
                    <a:lnTo>
                      <a:pt x="9355" y="1390"/>
                    </a:lnTo>
                    <a:lnTo>
                      <a:pt x="8970" y="1718"/>
                    </a:lnTo>
                    <a:lnTo>
                      <a:pt x="8584" y="2084"/>
                    </a:lnTo>
                    <a:lnTo>
                      <a:pt x="8198" y="2451"/>
                    </a:lnTo>
                    <a:lnTo>
                      <a:pt x="7870" y="2817"/>
                    </a:lnTo>
                    <a:lnTo>
                      <a:pt x="7523" y="3184"/>
                    </a:lnTo>
                    <a:lnTo>
                      <a:pt x="6867" y="3955"/>
                    </a:lnTo>
                    <a:lnTo>
                      <a:pt x="6231" y="4746"/>
                    </a:lnTo>
                    <a:lnTo>
                      <a:pt x="5633" y="5595"/>
                    </a:lnTo>
                    <a:lnTo>
                      <a:pt x="5035" y="6463"/>
                    </a:lnTo>
                    <a:lnTo>
                      <a:pt x="4475" y="7350"/>
                    </a:lnTo>
                    <a:lnTo>
                      <a:pt x="3935" y="8276"/>
                    </a:lnTo>
                    <a:lnTo>
                      <a:pt x="3434" y="9221"/>
                    </a:lnTo>
                    <a:lnTo>
                      <a:pt x="2952" y="10166"/>
                    </a:lnTo>
                    <a:lnTo>
                      <a:pt x="2489" y="11130"/>
                    </a:lnTo>
                    <a:lnTo>
                      <a:pt x="2045" y="12095"/>
                    </a:lnTo>
                    <a:lnTo>
                      <a:pt x="1640" y="13078"/>
                    </a:lnTo>
                    <a:lnTo>
                      <a:pt x="1274" y="14043"/>
                    </a:lnTo>
                    <a:lnTo>
                      <a:pt x="926" y="15007"/>
                    </a:lnTo>
                    <a:lnTo>
                      <a:pt x="598" y="15972"/>
                    </a:lnTo>
                    <a:lnTo>
                      <a:pt x="309" y="16917"/>
                    </a:lnTo>
                    <a:lnTo>
                      <a:pt x="155" y="17476"/>
                    </a:lnTo>
                    <a:lnTo>
                      <a:pt x="97" y="17766"/>
                    </a:lnTo>
                    <a:lnTo>
                      <a:pt x="58" y="18055"/>
                    </a:lnTo>
                    <a:lnTo>
                      <a:pt x="20" y="18344"/>
                    </a:lnTo>
                    <a:lnTo>
                      <a:pt x="1" y="18634"/>
                    </a:lnTo>
                    <a:lnTo>
                      <a:pt x="1" y="18923"/>
                    </a:lnTo>
                    <a:lnTo>
                      <a:pt x="1" y="19193"/>
                    </a:lnTo>
                    <a:lnTo>
                      <a:pt x="39" y="19482"/>
                    </a:lnTo>
                    <a:lnTo>
                      <a:pt x="97" y="19733"/>
                    </a:lnTo>
                    <a:lnTo>
                      <a:pt x="174" y="20003"/>
                    </a:lnTo>
                    <a:lnTo>
                      <a:pt x="271" y="20235"/>
                    </a:lnTo>
                    <a:lnTo>
                      <a:pt x="406" y="20447"/>
                    </a:lnTo>
                    <a:lnTo>
                      <a:pt x="560" y="20659"/>
                    </a:lnTo>
                    <a:lnTo>
                      <a:pt x="753" y="20832"/>
                    </a:lnTo>
                    <a:lnTo>
                      <a:pt x="965" y="21006"/>
                    </a:lnTo>
                    <a:lnTo>
                      <a:pt x="1158" y="21103"/>
                    </a:lnTo>
                    <a:lnTo>
                      <a:pt x="1370" y="21180"/>
                    </a:lnTo>
                    <a:lnTo>
                      <a:pt x="1582" y="21238"/>
                    </a:lnTo>
                    <a:lnTo>
                      <a:pt x="1775" y="21276"/>
                    </a:lnTo>
                    <a:lnTo>
                      <a:pt x="2219" y="21276"/>
                    </a:lnTo>
                    <a:lnTo>
                      <a:pt x="2431" y="21238"/>
                    </a:lnTo>
                    <a:lnTo>
                      <a:pt x="2643" y="21199"/>
                    </a:lnTo>
                    <a:lnTo>
                      <a:pt x="2874" y="21141"/>
                    </a:lnTo>
                    <a:lnTo>
                      <a:pt x="3087" y="21064"/>
                    </a:lnTo>
                    <a:lnTo>
                      <a:pt x="3299" y="20967"/>
                    </a:lnTo>
                    <a:lnTo>
                      <a:pt x="3511" y="20871"/>
                    </a:lnTo>
                    <a:lnTo>
                      <a:pt x="3704" y="20755"/>
                    </a:lnTo>
                    <a:lnTo>
                      <a:pt x="3897" y="20640"/>
                    </a:lnTo>
                    <a:lnTo>
                      <a:pt x="4263" y="20370"/>
                    </a:lnTo>
                    <a:lnTo>
                      <a:pt x="4610" y="20080"/>
                    </a:lnTo>
                    <a:lnTo>
                      <a:pt x="4938" y="19772"/>
                    </a:lnTo>
                    <a:lnTo>
                      <a:pt x="5613" y="19174"/>
                    </a:lnTo>
                    <a:lnTo>
                      <a:pt x="5961" y="18884"/>
                    </a:lnTo>
                    <a:lnTo>
                      <a:pt x="6308" y="18614"/>
                    </a:lnTo>
                    <a:lnTo>
                      <a:pt x="6694" y="18383"/>
                    </a:lnTo>
                    <a:lnTo>
                      <a:pt x="6886" y="18286"/>
                    </a:lnTo>
                    <a:lnTo>
                      <a:pt x="7099" y="18190"/>
                    </a:lnTo>
                    <a:lnTo>
                      <a:pt x="7176" y="18614"/>
                    </a:lnTo>
                    <a:lnTo>
                      <a:pt x="7272" y="19058"/>
                    </a:lnTo>
                    <a:lnTo>
                      <a:pt x="7388" y="19482"/>
                    </a:lnTo>
                    <a:lnTo>
                      <a:pt x="7523" y="19907"/>
                    </a:lnTo>
                    <a:lnTo>
                      <a:pt x="7677" y="20312"/>
                    </a:lnTo>
                    <a:lnTo>
                      <a:pt x="7851" y="20717"/>
                    </a:lnTo>
                    <a:lnTo>
                      <a:pt x="8063" y="21083"/>
                    </a:lnTo>
                    <a:lnTo>
                      <a:pt x="8295" y="21450"/>
                    </a:lnTo>
                    <a:lnTo>
                      <a:pt x="8430" y="21623"/>
                    </a:lnTo>
                    <a:lnTo>
                      <a:pt x="8584" y="21797"/>
                    </a:lnTo>
                    <a:lnTo>
                      <a:pt x="8738" y="21951"/>
                    </a:lnTo>
                    <a:lnTo>
                      <a:pt x="8912" y="22106"/>
                    </a:lnTo>
                    <a:lnTo>
                      <a:pt x="9085" y="22241"/>
                    </a:lnTo>
                    <a:lnTo>
                      <a:pt x="9259" y="22376"/>
                    </a:lnTo>
                    <a:lnTo>
                      <a:pt x="9452" y="22491"/>
                    </a:lnTo>
                    <a:lnTo>
                      <a:pt x="9645" y="22588"/>
                    </a:lnTo>
                    <a:lnTo>
                      <a:pt x="9838" y="22665"/>
                    </a:lnTo>
                    <a:lnTo>
                      <a:pt x="10050" y="22742"/>
                    </a:lnTo>
                    <a:lnTo>
                      <a:pt x="10243" y="22800"/>
                    </a:lnTo>
                    <a:lnTo>
                      <a:pt x="10455" y="22858"/>
                    </a:lnTo>
                    <a:lnTo>
                      <a:pt x="10667" y="22877"/>
                    </a:lnTo>
                    <a:lnTo>
                      <a:pt x="11111" y="22877"/>
                    </a:lnTo>
                    <a:lnTo>
                      <a:pt x="11323" y="22838"/>
                    </a:lnTo>
                    <a:lnTo>
                      <a:pt x="11612" y="22761"/>
                    </a:lnTo>
                    <a:lnTo>
                      <a:pt x="11901" y="22665"/>
                    </a:lnTo>
                    <a:lnTo>
                      <a:pt x="12171" y="22530"/>
                    </a:lnTo>
                    <a:lnTo>
                      <a:pt x="12403" y="22356"/>
                    </a:lnTo>
                    <a:lnTo>
                      <a:pt x="12654" y="22163"/>
                    </a:lnTo>
                    <a:lnTo>
                      <a:pt x="12866" y="21970"/>
                    </a:lnTo>
                    <a:lnTo>
                      <a:pt x="13078" y="21739"/>
                    </a:lnTo>
                    <a:lnTo>
                      <a:pt x="13290" y="21508"/>
                    </a:lnTo>
                    <a:lnTo>
                      <a:pt x="13676" y="20987"/>
                    </a:lnTo>
                    <a:lnTo>
                      <a:pt x="14062" y="20466"/>
                    </a:lnTo>
                    <a:lnTo>
                      <a:pt x="14428" y="19926"/>
                    </a:lnTo>
                    <a:lnTo>
                      <a:pt x="14814" y="19424"/>
                    </a:lnTo>
                    <a:lnTo>
                      <a:pt x="14949" y="19251"/>
                    </a:lnTo>
                    <a:lnTo>
                      <a:pt x="15103" y="19097"/>
                    </a:lnTo>
                    <a:lnTo>
                      <a:pt x="15277" y="18961"/>
                    </a:lnTo>
                    <a:lnTo>
                      <a:pt x="15470" y="18846"/>
                    </a:lnTo>
                    <a:lnTo>
                      <a:pt x="15663" y="18749"/>
                    </a:lnTo>
                    <a:lnTo>
                      <a:pt x="15856" y="18711"/>
                    </a:lnTo>
                    <a:lnTo>
                      <a:pt x="15952" y="18691"/>
                    </a:lnTo>
                    <a:lnTo>
                      <a:pt x="16048" y="18691"/>
                    </a:lnTo>
                    <a:lnTo>
                      <a:pt x="16145" y="18711"/>
                    </a:lnTo>
                    <a:lnTo>
                      <a:pt x="16261" y="18749"/>
                    </a:lnTo>
                    <a:lnTo>
                      <a:pt x="16376" y="18807"/>
                    </a:lnTo>
                    <a:lnTo>
                      <a:pt x="16492" y="18884"/>
                    </a:lnTo>
                    <a:lnTo>
                      <a:pt x="16589" y="18981"/>
                    </a:lnTo>
                    <a:lnTo>
                      <a:pt x="16685" y="19097"/>
                    </a:lnTo>
                    <a:lnTo>
                      <a:pt x="16839" y="19328"/>
                    </a:lnTo>
                    <a:lnTo>
                      <a:pt x="17013" y="19579"/>
                    </a:lnTo>
                    <a:lnTo>
                      <a:pt x="17148" y="19772"/>
                    </a:lnTo>
                    <a:lnTo>
                      <a:pt x="17302" y="19964"/>
                    </a:lnTo>
                    <a:lnTo>
                      <a:pt x="17476" y="20138"/>
                    </a:lnTo>
                    <a:lnTo>
                      <a:pt x="17649" y="20312"/>
                    </a:lnTo>
                    <a:lnTo>
                      <a:pt x="17842" y="20466"/>
                    </a:lnTo>
                    <a:lnTo>
                      <a:pt x="18035" y="20601"/>
                    </a:lnTo>
                    <a:lnTo>
                      <a:pt x="18247" y="20736"/>
                    </a:lnTo>
                    <a:lnTo>
                      <a:pt x="18460" y="20852"/>
                    </a:lnTo>
                    <a:lnTo>
                      <a:pt x="18672" y="20948"/>
                    </a:lnTo>
                    <a:lnTo>
                      <a:pt x="18903" y="21025"/>
                    </a:lnTo>
                    <a:lnTo>
                      <a:pt x="19135" y="21103"/>
                    </a:lnTo>
                    <a:lnTo>
                      <a:pt x="19385" y="21160"/>
                    </a:lnTo>
                    <a:lnTo>
                      <a:pt x="19617" y="21199"/>
                    </a:lnTo>
                    <a:lnTo>
                      <a:pt x="19868" y="21218"/>
                    </a:lnTo>
                    <a:lnTo>
                      <a:pt x="20350" y="21218"/>
                    </a:lnTo>
                    <a:lnTo>
                      <a:pt x="20601" y="21180"/>
                    </a:lnTo>
                    <a:lnTo>
                      <a:pt x="20832" y="21141"/>
                    </a:lnTo>
                    <a:lnTo>
                      <a:pt x="21063" y="21083"/>
                    </a:lnTo>
                    <a:lnTo>
                      <a:pt x="21295" y="21006"/>
                    </a:lnTo>
                    <a:lnTo>
                      <a:pt x="21526" y="20910"/>
                    </a:lnTo>
                    <a:lnTo>
                      <a:pt x="21739" y="20794"/>
                    </a:lnTo>
                    <a:lnTo>
                      <a:pt x="21951" y="20678"/>
                    </a:lnTo>
                    <a:lnTo>
                      <a:pt x="22163" y="20543"/>
                    </a:lnTo>
                    <a:lnTo>
                      <a:pt x="22356" y="20389"/>
                    </a:lnTo>
                    <a:lnTo>
                      <a:pt x="22529" y="20235"/>
                    </a:lnTo>
                    <a:lnTo>
                      <a:pt x="22703" y="20061"/>
                    </a:lnTo>
                    <a:lnTo>
                      <a:pt x="22877" y="19868"/>
                    </a:lnTo>
                    <a:lnTo>
                      <a:pt x="23012" y="19675"/>
                    </a:lnTo>
                    <a:lnTo>
                      <a:pt x="23166" y="19482"/>
                    </a:lnTo>
                    <a:lnTo>
                      <a:pt x="23282" y="19270"/>
                    </a:lnTo>
                    <a:lnTo>
                      <a:pt x="23378" y="19058"/>
                    </a:lnTo>
                    <a:lnTo>
                      <a:pt x="23474" y="18846"/>
                    </a:lnTo>
                    <a:lnTo>
                      <a:pt x="23532" y="18653"/>
                    </a:lnTo>
                    <a:lnTo>
                      <a:pt x="23629" y="18248"/>
                    </a:lnTo>
                    <a:lnTo>
                      <a:pt x="23706" y="17843"/>
                    </a:lnTo>
                    <a:lnTo>
                      <a:pt x="23725" y="17418"/>
                    </a:lnTo>
                    <a:lnTo>
                      <a:pt x="23706" y="17013"/>
                    </a:lnTo>
                    <a:lnTo>
                      <a:pt x="23648" y="16589"/>
                    </a:lnTo>
                    <a:lnTo>
                      <a:pt x="23552" y="16184"/>
                    </a:lnTo>
                    <a:lnTo>
                      <a:pt x="23436" y="15760"/>
                    </a:lnTo>
                    <a:lnTo>
                      <a:pt x="23301" y="15355"/>
                    </a:lnTo>
                    <a:lnTo>
                      <a:pt x="23147" y="14930"/>
                    </a:lnTo>
                    <a:lnTo>
                      <a:pt x="22973" y="14525"/>
                    </a:lnTo>
                    <a:lnTo>
                      <a:pt x="22780" y="14120"/>
                    </a:lnTo>
                    <a:lnTo>
                      <a:pt x="22568" y="13734"/>
                    </a:lnTo>
                    <a:lnTo>
                      <a:pt x="22356" y="13349"/>
                    </a:lnTo>
                    <a:lnTo>
                      <a:pt x="21893" y="12577"/>
                    </a:lnTo>
                    <a:lnTo>
                      <a:pt x="21507" y="11921"/>
                    </a:lnTo>
                    <a:lnTo>
                      <a:pt x="21102" y="11227"/>
                    </a:lnTo>
                    <a:lnTo>
                      <a:pt x="20273" y="9742"/>
                    </a:lnTo>
                    <a:lnTo>
                      <a:pt x="19424" y="8179"/>
                    </a:lnTo>
                    <a:lnTo>
                      <a:pt x="18537" y="6578"/>
                    </a:lnTo>
                    <a:lnTo>
                      <a:pt x="18093" y="5787"/>
                    </a:lnTo>
                    <a:lnTo>
                      <a:pt x="17630" y="5016"/>
                    </a:lnTo>
                    <a:lnTo>
                      <a:pt x="17148" y="4264"/>
                    </a:lnTo>
                    <a:lnTo>
                      <a:pt x="16666" y="3550"/>
                    </a:lnTo>
                    <a:lnTo>
                      <a:pt x="16183" y="2856"/>
                    </a:lnTo>
                    <a:lnTo>
                      <a:pt x="15682" y="2219"/>
                    </a:lnTo>
                    <a:lnTo>
                      <a:pt x="15180" y="1621"/>
                    </a:lnTo>
                    <a:lnTo>
                      <a:pt x="14910" y="1332"/>
                    </a:lnTo>
                    <a:lnTo>
                      <a:pt x="14660" y="1081"/>
                    </a:lnTo>
                    <a:lnTo>
                      <a:pt x="14448" y="888"/>
                    </a:lnTo>
                    <a:lnTo>
                      <a:pt x="14235" y="715"/>
                    </a:lnTo>
                    <a:lnTo>
                      <a:pt x="14023" y="560"/>
                    </a:lnTo>
                    <a:lnTo>
                      <a:pt x="13811" y="425"/>
                    </a:lnTo>
                    <a:lnTo>
                      <a:pt x="13599" y="310"/>
                    </a:lnTo>
                    <a:lnTo>
                      <a:pt x="13406" y="213"/>
                    </a:lnTo>
                    <a:lnTo>
                      <a:pt x="13194" y="136"/>
                    </a:lnTo>
                    <a:lnTo>
                      <a:pt x="12982" y="78"/>
                    </a:lnTo>
                    <a:lnTo>
                      <a:pt x="12769" y="39"/>
                    </a:lnTo>
                    <a:lnTo>
                      <a:pt x="12557" y="20"/>
                    </a:lnTo>
                    <a:lnTo>
                      <a:pt x="12364" y="1"/>
                    </a:lnTo>
                    <a:close/>
                  </a:path>
                </a:pathLst>
              </a:custGeom>
              <a:gradFill>
                <a:gsLst>
                  <a:gs pos="0">
                    <a:srgbClr val="8CC396"/>
                  </a:gs>
                  <a:gs pos="100000">
                    <a:srgbClr val="4D7F56"/>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8"/>
              <p:cNvSpPr/>
              <p:nvPr/>
            </p:nvSpPr>
            <p:spPr>
              <a:xfrm>
                <a:off x="-1226950" y="712950"/>
                <a:ext cx="605675" cy="216050"/>
              </a:xfrm>
              <a:custGeom>
                <a:avLst/>
                <a:gdLst/>
                <a:ahLst/>
                <a:cxnLst/>
                <a:rect l="l" t="t" r="r" b="b"/>
                <a:pathLst>
                  <a:path w="24227" h="8642" extrusionOk="0">
                    <a:moveTo>
                      <a:pt x="7292" y="0"/>
                    </a:moveTo>
                    <a:lnTo>
                      <a:pt x="7002" y="58"/>
                    </a:lnTo>
                    <a:lnTo>
                      <a:pt x="6713" y="135"/>
                    </a:lnTo>
                    <a:lnTo>
                      <a:pt x="6424" y="251"/>
                    </a:lnTo>
                    <a:lnTo>
                      <a:pt x="6154" y="386"/>
                    </a:lnTo>
                    <a:lnTo>
                      <a:pt x="5903" y="540"/>
                    </a:lnTo>
                    <a:lnTo>
                      <a:pt x="5652" y="714"/>
                    </a:lnTo>
                    <a:lnTo>
                      <a:pt x="5170" y="1080"/>
                    </a:lnTo>
                    <a:lnTo>
                      <a:pt x="4958" y="1235"/>
                    </a:lnTo>
                    <a:lnTo>
                      <a:pt x="4726" y="1408"/>
                    </a:lnTo>
                    <a:lnTo>
                      <a:pt x="4495" y="1582"/>
                    </a:lnTo>
                    <a:lnTo>
                      <a:pt x="4225" y="1736"/>
                    </a:lnTo>
                    <a:lnTo>
                      <a:pt x="3935" y="1871"/>
                    </a:lnTo>
                    <a:lnTo>
                      <a:pt x="3627" y="1987"/>
                    </a:lnTo>
                    <a:lnTo>
                      <a:pt x="3492" y="2025"/>
                    </a:lnTo>
                    <a:lnTo>
                      <a:pt x="3338" y="2045"/>
                    </a:lnTo>
                    <a:lnTo>
                      <a:pt x="3164" y="2064"/>
                    </a:lnTo>
                    <a:lnTo>
                      <a:pt x="2855" y="2064"/>
                    </a:lnTo>
                    <a:lnTo>
                      <a:pt x="2701" y="2025"/>
                    </a:lnTo>
                    <a:lnTo>
                      <a:pt x="2450" y="1948"/>
                    </a:lnTo>
                    <a:lnTo>
                      <a:pt x="2257" y="1890"/>
                    </a:lnTo>
                    <a:lnTo>
                      <a:pt x="2064" y="1852"/>
                    </a:lnTo>
                    <a:lnTo>
                      <a:pt x="1910" y="1833"/>
                    </a:lnTo>
                    <a:lnTo>
                      <a:pt x="1775" y="1833"/>
                    </a:lnTo>
                    <a:lnTo>
                      <a:pt x="1621" y="1852"/>
                    </a:lnTo>
                    <a:lnTo>
                      <a:pt x="1486" y="1871"/>
                    </a:lnTo>
                    <a:lnTo>
                      <a:pt x="1351" y="1929"/>
                    </a:lnTo>
                    <a:lnTo>
                      <a:pt x="1216" y="1987"/>
                    </a:lnTo>
                    <a:lnTo>
                      <a:pt x="1100" y="2045"/>
                    </a:lnTo>
                    <a:lnTo>
                      <a:pt x="965" y="2122"/>
                    </a:lnTo>
                    <a:lnTo>
                      <a:pt x="753" y="2315"/>
                    </a:lnTo>
                    <a:lnTo>
                      <a:pt x="560" y="2527"/>
                    </a:lnTo>
                    <a:lnTo>
                      <a:pt x="386" y="2778"/>
                    </a:lnTo>
                    <a:lnTo>
                      <a:pt x="271" y="3028"/>
                    </a:lnTo>
                    <a:lnTo>
                      <a:pt x="174" y="3260"/>
                    </a:lnTo>
                    <a:lnTo>
                      <a:pt x="116" y="3511"/>
                    </a:lnTo>
                    <a:lnTo>
                      <a:pt x="58" y="3761"/>
                    </a:lnTo>
                    <a:lnTo>
                      <a:pt x="20" y="4012"/>
                    </a:lnTo>
                    <a:lnTo>
                      <a:pt x="1" y="4282"/>
                    </a:lnTo>
                    <a:lnTo>
                      <a:pt x="1" y="4533"/>
                    </a:lnTo>
                    <a:lnTo>
                      <a:pt x="20" y="4803"/>
                    </a:lnTo>
                    <a:lnTo>
                      <a:pt x="58" y="5073"/>
                    </a:lnTo>
                    <a:lnTo>
                      <a:pt x="116" y="5324"/>
                    </a:lnTo>
                    <a:lnTo>
                      <a:pt x="174" y="5555"/>
                    </a:lnTo>
                    <a:lnTo>
                      <a:pt x="290" y="5806"/>
                    </a:lnTo>
                    <a:lnTo>
                      <a:pt x="406" y="6018"/>
                    </a:lnTo>
                    <a:lnTo>
                      <a:pt x="541" y="6230"/>
                    </a:lnTo>
                    <a:lnTo>
                      <a:pt x="695" y="6423"/>
                    </a:lnTo>
                    <a:lnTo>
                      <a:pt x="888" y="6577"/>
                    </a:lnTo>
                    <a:lnTo>
                      <a:pt x="1081" y="6732"/>
                    </a:lnTo>
                    <a:lnTo>
                      <a:pt x="1293" y="6848"/>
                    </a:lnTo>
                    <a:lnTo>
                      <a:pt x="1524" y="6925"/>
                    </a:lnTo>
                    <a:lnTo>
                      <a:pt x="1737" y="7002"/>
                    </a:lnTo>
                    <a:lnTo>
                      <a:pt x="1968" y="7021"/>
                    </a:lnTo>
                    <a:lnTo>
                      <a:pt x="2200" y="7040"/>
                    </a:lnTo>
                    <a:lnTo>
                      <a:pt x="2412" y="7040"/>
                    </a:lnTo>
                    <a:lnTo>
                      <a:pt x="2643" y="7002"/>
                    </a:lnTo>
                    <a:lnTo>
                      <a:pt x="2875" y="6963"/>
                    </a:lnTo>
                    <a:lnTo>
                      <a:pt x="3106" y="6886"/>
                    </a:lnTo>
                    <a:lnTo>
                      <a:pt x="3338" y="6809"/>
                    </a:lnTo>
                    <a:lnTo>
                      <a:pt x="3550" y="6713"/>
                    </a:lnTo>
                    <a:lnTo>
                      <a:pt x="3762" y="6616"/>
                    </a:lnTo>
                    <a:lnTo>
                      <a:pt x="3974" y="6500"/>
                    </a:lnTo>
                    <a:lnTo>
                      <a:pt x="4167" y="6365"/>
                    </a:lnTo>
                    <a:lnTo>
                      <a:pt x="4553" y="6095"/>
                    </a:lnTo>
                    <a:lnTo>
                      <a:pt x="4977" y="5729"/>
                    </a:lnTo>
                    <a:lnTo>
                      <a:pt x="5401" y="5343"/>
                    </a:lnTo>
                    <a:lnTo>
                      <a:pt x="5826" y="4957"/>
                    </a:lnTo>
                    <a:lnTo>
                      <a:pt x="6250" y="4591"/>
                    </a:lnTo>
                    <a:lnTo>
                      <a:pt x="6482" y="4417"/>
                    </a:lnTo>
                    <a:lnTo>
                      <a:pt x="6694" y="4263"/>
                    </a:lnTo>
                    <a:lnTo>
                      <a:pt x="6925" y="4128"/>
                    </a:lnTo>
                    <a:lnTo>
                      <a:pt x="7176" y="4012"/>
                    </a:lnTo>
                    <a:lnTo>
                      <a:pt x="7272" y="4417"/>
                    </a:lnTo>
                    <a:lnTo>
                      <a:pt x="7369" y="4822"/>
                    </a:lnTo>
                    <a:lnTo>
                      <a:pt x="7465" y="5247"/>
                    </a:lnTo>
                    <a:lnTo>
                      <a:pt x="7600" y="5652"/>
                    </a:lnTo>
                    <a:lnTo>
                      <a:pt x="7755" y="6037"/>
                    </a:lnTo>
                    <a:lnTo>
                      <a:pt x="7928" y="6423"/>
                    </a:lnTo>
                    <a:lnTo>
                      <a:pt x="8140" y="6790"/>
                    </a:lnTo>
                    <a:lnTo>
                      <a:pt x="8372" y="7156"/>
                    </a:lnTo>
                    <a:lnTo>
                      <a:pt x="8642" y="7484"/>
                    </a:lnTo>
                    <a:lnTo>
                      <a:pt x="8950" y="7773"/>
                    </a:lnTo>
                    <a:lnTo>
                      <a:pt x="9278" y="8024"/>
                    </a:lnTo>
                    <a:lnTo>
                      <a:pt x="9606" y="8256"/>
                    </a:lnTo>
                    <a:lnTo>
                      <a:pt x="9973" y="8410"/>
                    </a:lnTo>
                    <a:lnTo>
                      <a:pt x="10146" y="8487"/>
                    </a:lnTo>
                    <a:lnTo>
                      <a:pt x="10320" y="8545"/>
                    </a:lnTo>
                    <a:lnTo>
                      <a:pt x="10513" y="8583"/>
                    </a:lnTo>
                    <a:lnTo>
                      <a:pt x="10686" y="8622"/>
                    </a:lnTo>
                    <a:lnTo>
                      <a:pt x="10879" y="8641"/>
                    </a:lnTo>
                    <a:lnTo>
                      <a:pt x="11072" y="8641"/>
                    </a:lnTo>
                    <a:lnTo>
                      <a:pt x="11304" y="8622"/>
                    </a:lnTo>
                    <a:lnTo>
                      <a:pt x="11535" y="8603"/>
                    </a:lnTo>
                    <a:lnTo>
                      <a:pt x="11786" y="8545"/>
                    </a:lnTo>
                    <a:lnTo>
                      <a:pt x="11998" y="8468"/>
                    </a:lnTo>
                    <a:lnTo>
                      <a:pt x="12229" y="8371"/>
                    </a:lnTo>
                    <a:lnTo>
                      <a:pt x="12422" y="8256"/>
                    </a:lnTo>
                    <a:lnTo>
                      <a:pt x="12635" y="8121"/>
                    </a:lnTo>
                    <a:lnTo>
                      <a:pt x="12808" y="7986"/>
                    </a:lnTo>
                    <a:lnTo>
                      <a:pt x="13001" y="7831"/>
                    </a:lnTo>
                    <a:lnTo>
                      <a:pt x="13175" y="7677"/>
                    </a:lnTo>
                    <a:lnTo>
                      <a:pt x="13503" y="7310"/>
                    </a:lnTo>
                    <a:lnTo>
                      <a:pt x="13811" y="6925"/>
                    </a:lnTo>
                    <a:lnTo>
                      <a:pt x="14100" y="6520"/>
                    </a:lnTo>
                    <a:lnTo>
                      <a:pt x="14390" y="6115"/>
                    </a:lnTo>
                    <a:lnTo>
                      <a:pt x="14756" y="5613"/>
                    </a:lnTo>
                    <a:lnTo>
                      <a:pt x="15123" y="5112"/>
                    </a:lnTo>
                    <a:lnTo>
                      <a:pt x="15316" y="4899"/>
                    </a:lnTo>
                    <a:lnTo>
                      <a:pt x="15451" y="4784"/>
                    </a:lnTo>
                    <a:lnTo>
                      <a:pt x="15605" y="4649"/>
                    </a:lnTo>
                    <a:lnTo>
                      <a:pt x="15798" y="4533"/>
                    </a:lnTo>
                    <a:lnTo>
                      <a:pt x="15991" y="4475"/>
                    </a:lnTo>
                    <a:lnTo>
                      <a:pt x="16087" y="4456"/>
                    </a:lnTo>
                    <a:lnTo>
                      <a:pt x="16299" y="4456"/>
                    </a:lnTo>
                    <a:lnTo>
                      <a:pt x="16396" y="4494"/>
                    </a:lnTo>
                    <a:lnTo>
                      <a:pt x="16492" y="4533"/>
                    </a:lnTo>
                    <a:lnTo>
                      <a:pt x="16569" y="4591"/>
                    </a:lnTo>
                    <a:lnTo>
                      <a:pt x="16724" y="4745"/>
                    </a:lnTo>
                    <a:lnTo>
                      <a:pt x="16859" y="4919"/>
                    </a:lnTo>
                    <a:lnTo>
                      <a:pt x="16974" y="5112"/>
                    </a:lnTo>
                    <a:lnTo>
                      <a:pt x="17071" y="5266"/>
                    </a:lnTo>
                    <a:lnTo>
                      <a:pt x="17225" y="5478"/>
                    </a:lnTo>
                    <a:lnTo>
                      <a:pt x="17379" y="5671"/>
                    </a:lnTo>
                    <a:lnTo>
                      <a:pt x="17553" y="5845"/>
                    </a:lnTo>
                    <a:lnTo>
                      <a:pt x="17746" y="6018"/>
                    </a:lnTo>
                    <a:lnTo>
                      <a:pt x="17939" y="6192"/>
                    </a:lnTo>
                    <a:lnTo>
                      <a:pt x="18151" y="6327"/>
                    </a:lnTo>
                    <a:lnTo>
                      <a:pt x="18363" y="6462"/>
                    </a:lnTo>
                    <a:lnTo>
                      <a:pt x="18595" y="6577"/>
                    </a:lnTo>
                    <a:lnTo>
                      <a:pt x="18826" y="6693"/>
                    </a:lnTo>
                    <a:lnTo>
                      <a:pt x="19058" y="6770"/>
                    </a:lnTo>
                    <a:lnTo>
                      <a:pt x="19308" y="6848"/>
                    </a:lnTo>
                    <a:lnTo>
                      <a:pt x="19559" y="6905"/>
                    </a:lnTo>
                    <a:lnTo>
                      <a:pt x="19791" y="6944"/>
                    </a:lnTo>
                    <a:lnTo>
                      <a:pt x="20061" y="6963"/>
                    </a:lnTo>
                    <a:lnTo>
                      <a:pt x="20311" y="6983"/>
                    </a:lnTo>
                    <a:lnTo>
                      <a:pt x="20562" y="6963"/>
                    </a:lnTo>
                    <a:lnTo>
                      <a:pt x="20813" y="6925"/>
                    </a:lnTo>
                    <a:lnTo>
                      <a:pt x="21064" y="6886"/>
                    </a:lnTo>
                    <a:lnTo>
                      <a:pt x="21295" y="6828"/>
                    </a:lnTo>
                    <a:lnTo>
                      <a:pt x="21546" y="6732"/>
                    </a:lnTo>
                    <a:lnTo>
                      <a:pt x="21777" y="6635"/>
                    </a:lnTo>
                    <a:lnTo>
                      <a:pt x="22009" y="6539"/>
                    </a:lnTo>
                    <a:lnTo>
                      <a:pt x="22221" y="6404"/>
                    </a:lnTo>
                    <a:lnTo>
                      <a:pt x="22433" y="6269"/>
                    </a:lnTo>
                    <a:lnTo>
                      <a:pt x="22626" y="6115"/>
                    </a:lnTo>
                    <a:lnTo>
                      <a:pt x="22819" y="5941"/>
                    </a:lnTo>
                    <a:lnTo>
                      <a:pt x="23012" y="5767"/>
                    </a:lnTo>
                    <a:lnTo>
                      <a:pt x="23166" y="5574"/>
                    </a:lnTo>
                    <a:lnTo>
                      <a:pt x="23340" y="5382"/>
                    </a:lnTo>
                    <a:lnTo>
                      <a:pt x="23475" y="5169"/>
                    </a:lnTo>
                    <a:lnTo>
                      <a:pt x="23590" y="4938"/>
                    </a:lnTo>
                    <a:lnTo>
                      <a:pt x="23706" y="4726"/>
                    </a:lnTo>
                    <a:lnTo>
                      <a:pt x="23822" y="4456"/>
                    </a:lnTo>
                    <a:lnTo>
                      <a:pt x="23957" y="4089"/>
                    </a:lnTo>
                    <a:lnTo>
                      <a:pt x="24092" y="3684"/>
                    </a:lnTo>
                    <a:lnTo>
                      <a:pt x="24150" y="3453"/>
                    </a:lnTo>
                    <a:lnTo>
                      <a:pt x="24188" y="3241"/>
                    </a:lnTo>
                    <a:lnTo>
                      <a:pt x="24208" y="3009"/>
                    </a:lnTo>
                    <a:lnTo>
                      <a:pt x="24227" y="2797"/>
                    </a:lnTo>
                    <a:lnTo>
                      <a:pt x="24208" y="2585"/>
                    </a:lnTo>
                    <a:lnTo>
                      <a:pt x="24150" y="2373"/>
                    </a:lnTo>
                    <a:lnTo>
                      <a:pt x="24073" y="2180"/>
                    </a:lnTo>
                    <a:lnTo>
                      <a:pt x="23957" y="2006"/>
                    </a:lnTo>
                    <a:lnTo>
                      <a:pt x="23803" y="1871"/>
                    </a:lnTo>
                    <a:lnTo>
                      <a:pt x="23725" y="1794"/>
                    </a:lnTo>
                    <a:lnTo>
                      <a:pt x="23610" y="1736"/>
                    </a:lnTo>
                    <a:lnTo>
                      <a:pt x="23243" y="1562"/>
                    </a:lnTo>
                    <a:lnTo>
                      <a:pt x="23050" y="1485"/>
                    </a:lnTo>
                    <a:lnTo>
                      <a:pt x="22857" y="1427"/>
                    </a:lnTo>
                    <a:lnTo>
                      <a:pt x="22664" y="1427"/>
                    </a:lnTo>
                    <a:lnTo>
                      <a:pt x="22472" y="1447"/>
                    </a:lnTo>
                    <a:lnTo>
                      <a:pt x="22259" y="1524"/>
                    </a:lnTo>
                    <a:lnTo>
                      <a:pt x="22047" y="1640"/>
                    </a:lnTo>
                    <a:lnTo>
                      <a:pt x="21816" y="1794"/>
                    </a:lnTo>
                    <a:lnTo>
                      <a:pt x="21604" y="1968"/>
                    </a:lnTo>
                    <a:lnTo>
                      <a:pt x="21179" y="2334"/>
                    </a:lnTo>
                    <a:lnTo>
                      <a:pt x="20909" y="2585"/>
                    </a:lnTo>
                    <a:lnTo>
                      <a:pt x="20639" y="2816"/>
                    </a:lnTo>
                    <a:lnTo>
                      <a:pt x="20466" y="2951"/>
                    </a:lnTo>
                    <a:lnTo>
                      <a:pt x="20273" y="3067"/>
                    </a:lnTo>
                    <a:lnTo>
                      <a:pt x="20080" y="3183"/>
                    </a:lnTo>
                    <a:lnTo>
                      <a:pt x="19868" y="3279"/>
                    </a:lnTo>
                    <a:lnTo>
                      <a:pt x="19636" y="3356"/>
                    </a:lnTo>
                    <a:lnTo>
                      <a:pt x="19405" y="3395"/>
                    </a:lnTo>
                    <a:lnTo>
                      <a:pt x="19173" y="3414"/>
                    </a:lnTo>
                    <a:lnTo>
                      <a:pt x="18942" y="3376"/>
                    </a:lnTo>
                    <a:lnTo>
                      <a:pt x="18826" y="3337"/>
                    </a:lnTo>
                    <a:lnTo>
                      <a:pt x="18691" y="3298"/>
                    </a:lnTo>
                    <a:lnTo>
                      <a:pt x="18460" y="3183"/>
                    </a:lnTo>
                    <a:lnTo>
                      <a:pt x="18247" y="3028"/>
                    </a:lnTo>
                    <a:lnTo>
                      <a:pt x="18016" y="2874"/>
                    </a:lnTo>
                    <a:lnTo>
                      <a:pt x="17765" y="2681"/>
                    </a:lnTo>
                    <a:lnTo>
                      <a:pt x="17495" y="2508"/>
                    </a:lnTo>
                    <a:lnTo>
                      <a:pt x="17341" y="2430"/>
                    </a:lnTo>
                    <a:lnTo>
                      <a:pt x="17206" y="2373"/>
                    </a:lnTo>
                    <a:lnTo>
                      <a:pt x="17052" y="2334"/>
                    </a:lnTo>
                    <a:lnTo>
                      <a:pt x="16897" y="2295"/>
                    </a:lnTo>
                    <a:lnTo>
                      <a:pt x="16685" y="2276"/>
                    </a:lnTo>
                    <a:lnTo>
                      <a:pt x="16492" y="2276"/>
                    </a:lnTo>
                    <a:lnTo>
                      <a:pt x="16126" y="2334"/>
                    </a:lnTo>
                    <a:lnTo>
                      <a:pt x="15644" y="2411"/>
                    </a:lnTo>
                    <a:lnTo>
                      <a:pt x="15161" y="2527"/>
                    </a:lnTo>
                    <a:lnTo>
                      <a:pt x="14679" y="2662"/>
                    </a:lnTo>
                    <a:lnTo>
                      <a:pt x="14197" y="2797"/>
                    </a:lnTo>
                    <a:lnTo>
                      <a:pt x="13985" y="2874"/>
                    </a:lnTo>
                    <a:lnTo>
                      <a:pt x="13271" y="3106"/>
                    </a:lnTo>
                    <a:lnTo>
                      <a:pt x="12924" y="3202"/>
                    </a:lnTo>
                    <a:lnTo>
                      <a:pt x="12577" y="3279"/>
                    </a:lnTo>
                    <a:lnTo>
                      <a:pt x="12229" y="3298"/>
                    </a:lnTo>
                    <a:lnTo>
                      <a:pt x="12075" y="3298"/>
                    </a:lnTo>
                    <a:lnTo>
                      <a:pt x="11902" y="3279"/>
                    </a:lnTo>
                    <a:lnTo>
                      <a:pt x="11747" y="3260"/>
                    </a:lnTo>
                    <a:lnTo>
                      <a:pt x="11593" y="3202"/>
                    </a:lnTo>
                    <a:lnTo>
                      <a:pt x="11439" y="3144"/>
                    </a:lnTo>
                    <a:lnTo>
                      <a:pt x="11304" y="3067"/>
                    </a:lnTo>
                    <a:lnTo>
                      <a:pt x="11149" y="2971"/>
                    </a:lnTo>
                    <a:lnTo>
                      <a:pt x="11034" y="2874"/>
                    </a:lnTo>
                    <a:lnTo>
                      <a:pt x="10918" y="2739"/>
                    </a:lnTo>
                    <a:lnTo>
                      <a:pt x="10802" y="2623"/>
                    </a:lnTo>
                    <a:lnTo>
                      <a:pt x="10590" y="2334"/>
                    </a:lnTo>
                    <a:lnTo>
                      <a:pt x="10397" y="2045"/>
                    </a:lnTo>
                    <a:lnTo>
                      <a:pt x="10262" y="1813"/>
                    </a:lnTo>
                    <a:lnTo>
                      <a:pt x="10069" y="1562"/>
                    </a:lnTo>
                    <a:lnTo>
                      <a:pt x="9838" y="1273"/>
                    </a:lnTo>
                    <a:lnTo>
                      <a:pt x="9548" y="945"/>
                    </a:lnTo>
                    <a:lnTo>
                      <a:pt x="9375" y="791"/>
                    </a:lnTo>
                    <a:lnTo>
                      <a:pt x="9182" y="637"/>
                    </a:lnTo>
                    <a:lnTo>
                      <a:pt x="8989" y="502"/>
                    </a:lnTo>
                    <a:lnTo>
                      <a:pt x="8777" y="367"/>
                    </a:lnTo>
                    <a:lnTo>
                      <a:pt x="8565" y="251"/>
                    </a:lnTo>
                    <a:lnTo>
                      <a:pt x="8333" y="154"/>
                    </a:lnTo>
                    <a:lnTo>
                      <a:pt x="8082" y="77"/>
                    </a:lnTo>
                    <a:lnTo>
                      <a:pt x="7832" y="19"/>
                    </a:lnTo>
                    <a:lnTo>
                      <a:pt x="7562" y="0"/>
                    </a:lnTo>
                    <a:close/>
                  </a:path>
                </a:pathLst>
              </a:custGeom>
              <a:gradFill>
                <a:gsLst>
                  <a:gs pos="0">
                    <a:schemeClr val="lt1"/>
                  </a:gs>
                  <a:gs pos="100000">
                    <a:srgbClr val="B6C9DB"/>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8"/>
              <p:cNvSpPr/>
              <p:nvPr/>
            </p:nvSpPr>
            <p:spPr>
              <a:xfrm>
                <a:off x="-1147875" y="144425"/>
                <a:ext cx="451375" cy="435450"/>
              </a:xfrm>
              <a:custGeom>
                <a:avLst/>
                <a:gdLst/>
                <a:ahLst/>
                <a:cxnLst/>
                <a:rect l="l" t="t" r="r" b="b"/>
                <a:pathLst>
                  <a:path w="18055" h="17418" extrusionOk="0">
                    <a:moveTo>
                      <a:pt x="9259" y="0"/>
                    </a:moveTo>
                    <a:lnTo>
                      <a:pt x="8951" y="39"/>
                    </a:lnTo>
                    <a:lnTo>
                      <a:pt x="8642" y="135"/>
                    </a:lnTo>
                    <a:lnTo>
                      <a:pt x="8334" y="251"/>
                    </a:lnTo>
                    <a:lnTo>
                      <a:pt x="8025" y="405"/>
                    </a:lnTo>
                    <a:lnTo>
                      <a:pt x="7716" y="598"/>
                    </a:lnTo>
                    <a:lnTo>
                      <a:pt x="7427" y="810"/>
                    </a:lnTo>
                    <a:lnTo>
                      <a:pt x="7118" y="1061"/>
                    </a:lnTo>
                    <a:lnTo>
                      <a:pt x="6829" y="1312"/>
                    </a:lnTo>
                    <a:lnTo>
                      <a:pt x="6540" y="1582"/>
                    </a:lnTo>
                    <a:lnTo>
                      <a:pt x="6250" y="1871"/>
                    </a:lnTo>
                    <a:lnTo>
                      <a:pt x="5730" y="2411"/>
                    </a:lnTo>
                    <a:lnTo>
                      <a:pt x="5228" y="3009"/>
                    </a:lnTo>
                    <a:lnTo>
                      <a:pt x="4746" y="3607"/>
                    </a:lnTo>
                    <a:lnTo>
                      <a:pt x="4283" y="4243"/>
                    </a:lnTo>
                    <a:lnTo>
                      <a:pt x="3839" y="4919"/>
                    </a:lnTo>
                    <a:lnTo>
                      <a:pt x="3415" y="5594"/>
                    </a:lnTo>
                    <a:lnTo>
                      <a:pt x="3010" y="6288"/>
                    </a:lnTo>
                    <a:lnTo>
                      <a:pt x="2624" y="7002"/>
                    </a:lnTo>
                    <a:lnTo>
                      <a:pt x="2258" y="7735"/>
                    </a:lnTo>
                    <a:lnTo>
                      <a:pt x="1910" y="8468"/>
                    </a:lnTo>
                    <a:lnTo>
                      <a:pt x="1563" y="9201"/>
                    </a:lnTo>
                    <a:lnTo>
                      <a:pt x="1255" y="9953"/>
                    </a:lnTo>
                    <a:lnTo>
                      <a:pt x="985" y="10686"/>
                    </a:lnTo>
                    <a:lnTo>
                      <a:pt x="715" y="11419"/>
                    </a:lnTo>
                    <a:lnTo>
                      <a:pt x="464" y="12152"/>
                    </a:lnTo>
                    <a:lnTo>
                      <a:pt x="252" y="12865"/>
                    </a:lnTo>
                    <a:lnTo>
                      <a:pt x="136" y="13290"/>
                    </a:lnTo>
                    <a:lnTo>
                      <a:pt x="59" y="13733"/>
                    </a:lnTo>
                    <a:lnTo>
                      <a:pt x="1" y="14177"/>
                    </a:lnTo>
                    <a:lnTo>
                      <a:pt x="1" y="14389"/>
                    </a:lnTo>
                    <a:lnTo>
                      <a:pt x="20" y="14601"/>
                    </a:lnTo>
                    <a:lnTo>
                      <a:pt x="40" y="14814"/>
                    </a:lnTo>
                    <a:lnTo>
                      <a:pt x="78" y="15026"/>
                    </a:lnTo>
                    <a:lnTo>
                      <a:pt x="136" y="15219"/>
                    </a:lnTo>
                    <a:lnTo>
                      <a:pt x="213" y="15392"/>
                    </a:lnTo>
                    <a:lnTo>
                      <a:pt x="310" y="15566"/>
                    </a:lnTo>
                    <a:lnTo>
                      <a:pt x="445" y="15720"/>
                    </a:lnTo>
                    <a:lnTo>
                      <a:pt x="580" y="15855"/>
                    </a:lnTo>
                    <a:lnTo>
                      <a:pt x="753" y="15971"/>
                    </a:lnTo>
                    <a:lnTo>
                      <a:pt x="888" y="16067"/>
                    </a:lnTo>
                    <a:lnTo>
                      <a:pt x="1042" y="16125"/>
                    </a:lnTo>
                    <a:lnTo>
                      <a:pt x="1216" y="16164"/>
                    </a:lnTo>
                    <a:lnTo>
                      <a:pt x="1370" y="16183"/>
                    </a:lnTo>
                    <a:lnTo>
                      <a:pt x="1525" y="16202"/>
                    </a:lnTo>
                    <a:lnTo>
                      <a:pt x="1698" y="16183"/>
                    </a:lnTo>
                    <a:lnTo>
                      <a:pt x="1853" y="16164"/>
                    </a:lnTo>
                    <a:lnTo>
                      <a:pt x="2026" y="16125"/>
                    </a:lnTo>
                    <a:lnTo>
                      <a:pt x="2354" y="16029"/>
                    </a:lnTo>
                    <a:lnTo>
                      <a:pt x="2682" y="15874"/>
                    </a:lnTo>
                    <a:lnTo>
                      <a:pt x="2971" y="15701"/>
                    </a:lnTo>
                    <a:lnTo>
                      <a:pt x="3261" y="15489"/>
                    </a:lnTo>
                    <a:lnTo>
                      <a:pt x="3511" y="15276"/>
                    </a:lnTo>
                    <a:lnTo>
                      <a:pt x="3781" y="15045"/>
                    </a:lnTo>
                    <a:lnTo>
                      <a:pt x="4283" y="14582"/>
                    </a:lnTo>
                    <a:lnTo>
                      <a:pt x="4553" y="14370"/>
                    </a:lnTo>
                    <a:lnTo>
                      <a:pt x="4823" y="14158"/>
                    </a:lnTo>
                    <a:lnTo>
                      <a:pt x="5093" y="13984"/>
                    </a:lnTo>
                    <a:lnTo>
                      <a:pt x="5402" y="13849"/>
                    </a:lnTo>
                    <a:lnTo>
                      <a:pt x="5537" y="14505"/>
                    </a:lnTo>
                    <a:lnTo>
                      <a:pt x="5633" y="14814"/>
                    </a:lnTo>
                    <a:lnTo>
                      <a:pt x="5730" y="15141"/>
                    </a:lnTo>
                    <a:lnTo>
                      <a:pt x="5845" y="15450"/>
                    </a:lnTo>
                    <a:lnTo>
                      <a:pt x="5980" y="15759"/>
                    </a:lnTo>
                    <a:lnTo>
                      <a:pt x="6135" y="16048"/>
                    </a:lnTo>
                    <a:lnTo>
                      <a:pt x="6328" y="16318"/>
                    </a:lnTo>
                    <a:lnTo>
                      <a:pt x="6540" y="16588"/>
                    </a:lnTo>
                    <a:lnTo>
                      <a:pt x="6790" y="16820"/>
                    </a:lnTo>
                    <a:lnTo>
                      <a:pt x="7060" y="17012"/>
                    </a:lnTo>
                    <a:lnTo>
                      <a:pt x="7350" y="17186"/>
                    </a:lnTo>
                    <a:lnTo>
                      <a:pt x="7504" y="17244"/>
                    </a:lnTo>
                    <a:lnTo>
                      <a:pt x="7658" y="17302"/>
                    </a:lnTo>
                    <a:lnTo>
                      <a:pt x="7813" y="17360"/>
                    </a:lnTo>
                    <a:lnTo>
                      <a:pt x="7967" y="17379"/>
                    </a:lnTo>
                    <a:lnTo>
                      <a:pt x="8141" y="17398"/>
                    </a:lnTo>
                    <a:lnTo>
                      <a:pt x="8295" y="17417"/>
                    </a:lnTo>
                    <a:lnTo>
                      <a:pt x="8469" y="17398"/>
                    </a:lnTo>
                    <a:lnTo>
                      <a:pt x="8623" y="17379"/>
                    </a:lnTo>
                    <a:lnTo>
                      <a:pt x="8854" y="17321"/>
                    </a:lnTo>
                    <a:lnTo>
                      <a:pt x="9066" y="17244"/>
                    </a:lnTo>
                    <a:lnTo>
                      <a:pt x="9259" y="17128"/>
                    </a:lnTo>
                    <a:lnTo>
                      <a:pt x="9452" y="17012"/>
                    </a:lnTo>
                    <a:lnTo>
                      <a:pt x="9626" y="16877"/>
                    </a:lnTo>
                    <a:lnTo>
                      <a:pt x="9799" y="16704"/>
                    </a:lnTo>
                    <a:lnTo>
                      <a:pt x="9973" y="16550"/>
                    </a:lnTo>
                    <a:lnTo>
                      <a:pt x="10127" y="16357"/>
                    </a:lnTo>
                    <a:lnTo>
                      <a:pt x="10417" y="15971"/>
                    </a:lnTo>
                    <a:lnTo>
                      <a:pt x="10706" y="15566"/>
                    </a:lnTo>
                    <a:lnTo>
                      <a:pt x="10995" y="15161"/>
                    </a:lnTo>
                    <a:lnTo>
                      <a:pt x="11285" y="14775"/>
                    </a:lnTo>
                    <a:lnTo>
                      <a:pt x="11381" y="14659"/>
                    </a:lnTo>
                    <a:lnTo>
                      <a:pt x="11516" y="14524"/>
                    </a:lnTo>
                    <a:lnTo>
                      <a:pt x="11632" y="14428"/>
                    </a:lnTo>
                    <a:lnTo>
                      <a:pt x="11786" y="14331"/>
                    </a:lnTo>
                    <a:lnTo>
                      <a:pt x="11921" y="14273"/>
                    </a:lnTo>
                    <a:lnTo>
                      <a:pt x="12075" y="14235"/>
                    </a:lnTo>
                    <a:lnTo>
                      <a:pt x="12230" y="14216"/>
                    </a:lnTo>
                    <a:lnTo>
                      <a:pt x="12384" y="14254"/>
                    </a:lnTo>
                    <a:lnTo>
                      <a:pt x="12481" y="14312"/>
                    </a:lnTo>
                    <a:lnTo>
                      <a:pt x="12558" y="14370"/>
                    </a:lnTo>
                    <a:lnTo>
                      <a:pt x="12635" y="14447"/>
                    </a:lnTo>
                    <a:lnTo>
                      <a:pt x="12712" y="14524"/>
                    </a:lnTo>
                    <a:lnTo>
                      <a:pt x="12828" y="14717"/>
                    </a:lnTo>
                    <a:lnTo>
                      <a:pt x="12943" y="14891"/>
                    </a:lnTo>
                    <a:lnTo>
                      <a:pt x="13059" y="15045"/>
                    </a:lnTo>
                    <a:lnTo>
                      <a:pt x="13175" y="15199"/>
                    </a:lnTo>
                    <a:lnTo>
                      <a:pt x="13310" y="15334"/>
                    </a:lnTo>
                    <a:lnTo>
                      <a:pt x="13445" y="15450"/>
                    </a:lnTo>
                    <a:lnTo>
                      <a:pt x="13580" y="15566"/>
                    </a:lnTo>
                    <a:lnTo>
                      <a:pt x="13734" y="15682"/>
                    </a:lnTo>
                    <a:lnTo>
                      <a:pt x="13889" y="15778"/>
                    </a:lnTo>
                    <a:lnTo>
                      <a:pt x="14062" y="15855"/>
                    </a:lnTo>
                    <a:lnTo>
                      <a:pt x="14216" y="15932"/>
                    </a:lnTo>
                    <a:lnTo>
                      <a:pt x="14390" y="16009"/>
                    </a:lnTo>
                    <a:lnTo>
                      <a:pt x="14583" y="16048"/>
                    </a:lnTo>
                    <a:lnTo>
                      <a:pt x="14757" y="16087"/>
                    </a:lnTo>
                    <a:lnTo>
                      <a:pt x="14949" y="16125"/>
                    </a:lnTo>
                    <a:lnTo>
                      <a:pt x="15123" y="16144"/>
                    </a:lnTo>
                    <a:lnTo>
                      <a:pt x="15490" y="16144"/>
                    </a:lnTo>
                    <a:lnTo>
                      <a:pt x="15682" y="16125"/>
                    </a:lnTo>
                    <a:lnTo>
                      <a:pt x="15856" y="16087"/>
                    </a:lnTo>
                    <a:lnTo>
                      <a:pt x="16049" y="16029"/>
                    </a:lnTo>
                    <a:lnTo>
                      <a:pt x="16222" y="15971"/>
                    </a:lnTo>
                    <a:lnTo>
                      <a:pt x="16396" y="15913"/>
                    </a:lnTo>
                    <a:lnTo>
                      <a:pt x="16550" y="15817"/>
                    </a:lnTo>
                    <a:lnTo>
                      <a:pt x="16724" y="15720"/>
                    </a:lnTo>
                    <a:lnTo>
                      <a:pt x="16878" y="15624"/>
                    </a:lnTo>
                    <a:lnTo>
                      <a:pt x="17013" y="15508"/>
                    </a:lnTo>
                    <a:lnTo>
                      <a:pt x="17148" y="15392"/>
                    </a:lnTo>
                    <a:lnTo>
                      <a:pt x="17283" y="15257"/>
                    </a:lnTo>
                    <a:lnTo>
                      <a:pt x="17418" y="15122"/>
                    </a:lnTo>
                    <a:lnTo>
                      <a:pt x="17534" y="14968"/>
                    </a:lnTo>
                    <a:lnTo>
                      <a:pt x="17631" y="14814"/>
                    </a:lnTo>
                    <a:lnTo>
                      <a:pt x="17727" y="14659"/>
                    </a:lnTo>
                    <a:lnTo>
                      <a:pt x="17804" y="14486"/>
                    </a:lnTo>
                    <a:lnTo>
                      <a:pt x="17920" y="14196"/>
                    </a:lnTo>
                    <a:lnTo>
                      <a:pt x="17997" y="13888"/>
                    </a:lnTo>
                    <a:lnTo>
                      <a:pt x="18036" y="13579"/>
                    </a:lnTo>
                    <a:lnTo>
                      <a:pt x="18055" y="13251"/>
                    </a:lnTo>
                    <a:lnTo>
                      <a:pt x="18036" y="12943"/>
                    </a:lnTo>
                    <a:lnTo>
                      <a:pt x="17997" y="12634"/>
                    </a:lnTo>
                    <a:lnTo>
                      <a:pt x="17939" y="12306"/>
                    </a:lnTo>
                    <a:lnTo>
                      <a:pt x="17843" y="11997"/>
                    </a:lnTo>
                    <a:lnTo>
                      <a:pt x="17746" y="11670"/>
                    </a:lnTo>
                    <a:lnTo>
                      <a:pt x="17631" y="11361"/>
                    </a:lnTo>
                    <a:lnTo>
                      <a:pt x="17495" y="11052"/>
                    </a:lnTo>
                    <a:lnTo>
                      <a:pt x="17341" y="10744"/>
                    </a:lnTo>
                    <a:lnTo>
                      <a:pt x="17013" y="10146"/>
                    </a:lnTo>
                    <a:lnTo>
                      <a:pt x="16666" y="9567"/>
                    </a:lnTo>
                    <a:lnTo>
                      <a:pt x="16377" y="9066"/>
                    </a:lnTo>
                    <a:lnTo>
                      <a:pt x="16068" y="8545"/>
                    </a:lnTo>
                    <a:lnTo>
                      <a:pt x="15432" y="7407"/>
                    </a:lnTo>
                    <a:lnTo>
                      <a:pt x="14795" y="6211"/>
                    </a:lnTo>
                    <a:lnTo>
                      <a:pt x="14120" y="5015"/>
                    </a:lnTo>
                    <a:lnTo>
                      <a:pt x="13773" y="4417"/>
                    </a:lnTo>
                    <a:lnTo>
                      <a:pt x="13426" y="3819"/>
                    </a:lnTo>
                    <a:lnTo>
                      <a:pt x="13059" y="3240"/>
                    </a:lnTo>
                    <a:lnTo>
                      <a:pt x="12693" y="2700"/>
                    </a:lnTo>
                    <a:lnTo>
                      <a:pt x="12326" y="2180"/>
                    </a:lnTo>
                    <a:lnTo>
                      <a:pt x="11940" y="1678"/>
                    </a:lnTo>
                    <a:lnTo>
                      <a:pt x="11555" y="1234"/>
                    </a:lnTo>
                    <a:lnTo>
                      <a:pt x="11169" y="810"/>
                    </a:lnTo>
                    <a:lnTo>
                      <a:pt x="10995" y="675"/>
                    </a:lnTo>
                    <a:lnTo>
                      <a:pt x="10841" y="540"/>
                    </a:lnTo>
                    <a:lnTo>
                      <a:pt x="10687" y="424"/>
                    </a:lnTo>
                    <a:lnTo>
                      <a:pt x="10513" y="328"/>
                    </a:lnTo>
                    <a:lnTo>
                      <a:pt x="10359" y="231"/>
                    </a:lnTo>
                    <a:lnTo>
                      <a:pt x="10204" y="154"/>
                    </a:lnTo>
                    <a:lnTo>
                      <a:pt x="10050" y="96"/>
                    </a:lnTo>
                    <a:lnTo>
                      <a:pt x="9896" y="58"/>
                    </a:lnTo>
                    <a:lnTo>
                      <a:pt x="9722" y="19"/>
                    </a:lnTo>
                    <a:lnTo>
                      <a:pt x="9568" y="0"/>
                    </a:lnTo>
                    <a:close/>
                  </a:path>
                </a:pathLst>
              </a:custGeom>
              <a:gradFill>
                <a:gsLst>
                  <a:gs pos="0">
                    <a:srgbClr val="8CC396"/>
                  </a:gs>
                  <a:gs pos="100000">
                    <a:srgbClr val="4D7F56"/>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8"/>
              <p:cNvSpPr/>
              <p:nvPr/>
            </p:nvSpPr>
            <p:spPr>
              <a:xfrm>
                <a:off x="-1152200" y="409625"/>
                <a:ext cx="459075" cy="173625"/>
              </a:xfrm>
              <a:custGeom>
                <a:avLst/>
                <a:gdLst/>
                <a:ahLst/>
                <a:cxnLst/>
                <a:rect l="l" t="t" r="r" b="b"/>
                <a:pathLst>
                  <a:path w="18363" h="6945" extrusionOk="0">
                    <a:moveTo>
                      <a:pt x="10165" y="1"/>
                    </a:moveTo>
                    <a:lnTo>
                      <a:pt x="9972" y="39"/>
                    </a:lnTo>
                    <a:lnTo>
                      <a:pt x="9799" y="97"/>
                    </a:lnTo>
                    <a:lnTo>
                      <a:pt x="9625" y="174"/>
                    </a:lnTo>
                    <a:lnTo>
                      <a:pt x="9297" y="329"/>
                    </a:lnTo>
                    <a:lnTo>
                      <a:pt x="8989" y="502"/>
                    </a:lnTo>
                    <a:lnTo>
                      <a:pt x="8391" y="869"/>
                    </a:lnTo>
                    <a:lnTo>
                      <a:pt x="7870" y="1177"/>
                    </a:lnTo>
                    <a:lnTo>
                      <a:pt x="7619" y="1332"/>
                    </a:lnTo>
                    <a:lnTo>
                      <a:pt x="7349" y="1467"/>
                    </a:lnTo>
                    <a:lnTo>
                      <a:pt x="7098" y="1582"/>
                    </a:lnTo>
                    <a:lnTo>
                      <a:pt x="6828" y="1659"/>
                    </a:lnTo>
                    <a:lnTo>
                      <a:pt x="6558" y="1717"/>
                    </a:lnTo>
                    <a:lnTo>
                      <a:pt x="6269" y="1756"/>
                    </a:lnTo>
                    <a:lnTo>
                      <a:pt x="6018" y="1756"/>
                    </a:lnTo>
                    <a:lnTo>
                      <a:pt x="5768" y="1717"/>
                    </a:lnTo>
                    <a:lnTo>
                      <a:pt x="5517" y="1659"/>
                    </a:lnTo>
                    <a:lnTo>
                      <a:pt x="5266" y="1602"/>
                    </a:lnTo>
                    <a:lnTo>
                      <a:pt x="5015" y="1505"/>
                    </a:lnTo>
                    <a:lnTo>
                      <a:pt x="4765" y="1409"/>
                    </a:lnTo>
                    <a:lnTo>
                      <a:pt x="4263" y="1216"/>
                    </a:lnTo>
                    <a:lnTo>
                      <a:pt x="3665" y="965"/>
                    </a:lnTo>
                    <a:lnTo>
                      <a:pt x="3357" y="849"/>
                    </a:lnTo>
                    <a:lnTo>
                      <a:pt x="3067" y="753"/>
                    </a:lnTo>
                    <a:lnTo>
                      <a:pt x="2739" y="695"/>
                    </a:lnTo>
                    <a:lnTo>
                      <a:pt x="2431" y="656"/>
                    </a:lnTo>
                    <a:lnTo>
                      <a:pt x="2122" y="656"/>
                    </a:lnTo>
                    <a:lnTo>
                      <a:pt x="1948" y="695"/>
                    </a:lnTo>
                    <a:lnTo>
                      <a:pt x="1794" y="714"/>
                    </a:lnTo>
                    <a:lnTo>
                      <a:pt x="1563" y="791"/>
                    </a:lnTo>
                    <a:lnTo>
                      <a:pt x="1351" y="907"/>
                    </a:lnTo>
                    <a:lnTo>
                      <a:pt x="1138" y="1042"/>
                    </a:lnTo>
                    <a:lnTo>
                      <a:pt x="945" y="1216"/>
                    </a:lnTo>
                    <a:lnTo>
                      <a:pt x="753" y="1428"/>
                    </a:lnTo>
                    <a:lnTo>
                      <a:pt x="579" y="1659"/>
                    </a:lnTo>
                    <a:lnTo>
                      <a:pt x="425" y="1930"/>
                    </a:lnTo>
                    <a:lnTo>
                      <a:pt x="290" y="2219"/>
                    </a:lnTo>
                    <a:lnTo>
                      <a:pt x="213" y="2431"/>
                    </a:lnTo>
                    <a:lnTo>
                      <a:pt x="135" y="2643"/>
                    </a:lnTo>
                    <a:lnTo>
                      <a:pt x="77" y="2875"/>
                    </a:lnTo>
                    <a:lnTo>
                      <a:pt x="39" y="3106"/>
                    </a:lnTo>
                    <a:lnTo>
                      <a:pt x="0" y="3338"/>
                    </a:lnTo>
                    <a:lnTo>
                      <a:pt x="0" y="3569"/>
                    </a:lnTo>
                    <a:lnTo>
                      <a:pt x="0" y="3820"/>
                    </a:lnTo>
                    <a:lnTo>
                      <a:pt x="20" y="4032"/>
                    </a:lnTo>
                    <a:lnTo>
                      <a:pt x="58" y="4263"/>
                    </a:lnTo>
                    <a:lnTo>
                      <a:pt x="97" y="4476"/>
                    </a:lnTo>
                    <a:lnTo>
                      <a:pt x="174" y="4688"/>
                    </a:lnTo>
                    <a:lnTo>
                      <a:pt x="270" y="4881"/>
                    </a:lnTo>
                    <a:lnTo>
                      <a:pt x="386" y="5054"/>
                    </a:lnTo>
                    <a:lnTo>
                      <a:pt x="521" y="5209"/>
                    </a:lnTo>
                    <a:lnTo>
                      <a:pt x="675" y="5363"/>
                    </a:lnTo>
                    <a:lnTo>
                      <a:pt x="849" y="5498"/>
                    </a:lnTo>
                    <a:lnTo>
                      <a:pt x="1003" y="5575"/>
                    </a:lnTo>
                    <a:lnTo>
                      <a:pt x="1177" y="5652"/>
                    </a:lnTo>
                    <a:lnTo>
                      <a:pt x="1351" y="5691"/>
                    </a:lnTo>
                    <a:lnTo>
                      <a:pt x="1524" y="5729"/>
                    </a:lnTo>
                    <a:lnTo>
                      <a:pt x="1871" y="5729"/>
                    </a:lnTo>
                    <a:lnTo>
                      <a:pt x="2045" y="5710"/>
                    </a:lnTo>
                    <a:lnTo>
                      <a:pt x="2238" y="5671"/>
                    </a:lnTo>
                    <a:lnTo>
                      <a:pt x="2411" y="5614"/>
                    </a:lnTo>
                    <a:lnTo>
                      <a:pt x="2585" y="5556"/>
                    </a:lnTo>
                    <a:lnTo>
                      <a:pt x="2913" y="5401"/>
                    </a:lnTo>
                    <a:lnTo>
                      <a:pt x="3221" y="5209"/>
                    </a:lnTo>
                    <a:lnTo>
                      <a:pt x="3511" y="4996"/>
                    </a:lnTo>
                    <a:lnTo>
                      <a:pt x="3858" y="4726"/>
                    </a:lnTo>
                    <a:lnTo>
                      <a:pt x="4167" y="4437"/>
                    </a:lnTo>
                    <a:lnTo>
                      <a:pt x="4475" y="4148"/>
                    </a:lnTo>
                    <a:lnTo>
                      <a:pt x="4803" y="3878"/>
                    </a:lnTo>
                    <a:lnTo>
                      <a:pt x="5131" y="3627"/>
                    </a:lnTo>
                    <a:lnTo>
                      <a:pt x="5305" y="3530"/>
                    </a:lnTo>
                    <a:lnTo>
                      <a:pt x="5478" y="3434"/>
                    </a:lnTo>
                    <a:lnTo>
                      <a:pt x="5613" y="4051"/>
                    </a:lnTo>
                    <a:lnTo>
                      <a:pt x="5690" y="4360"/>
                    </a:lnTo>
                    <a:lnTo>
                      <a:pt x="5806" y="4668"/>
                    </a:lnTo>
                    <a:lnTo>
                      <a:pt x="5922" y="4958"/>
                    </a:lnTo>
                    <a:lnTo>
                      <a:pt x="6057" y="5247"/>
                    </a:lnTo>
                    <a:lnTo>
                      <a:pt x="6211" y="5536"/>
                    </a:lnTo>
                    <a:lnTo>
                      <a:pt x="6385" y="5806"/>
                    </a:lnTo>
                    <a:lnTo>
                      <a:pt x="6597" y="6057"/>
                    </a:lnTo>
                    <a:lnTo>
                      <a:pt x="6828" y="6289"/>
                    </a:lnTo>
                    <a:lnTo>
                      <a:pt x="7079" y="6482"/>
                    </a:lnTo>
                    <a:lnTo>
                      <a:pt x="7330" y="6636"/>
                    </a:lnTo>
                    <a:lnTo>
                      <a:pt x="7600" y="6771"/>
                    </a:lnTo>
                    <a:lnTo>
                      <a:pt x="7889" y="6867"/>
                    </a:lnTo>
                    <a:lnTo>
                      <a:pt x="8179" y="6925"/>
                    </a:lnTo>
                    <a:lnTo>
                      <a:pt x="8449" y="6945"/>
                    </a:lnTo>
                    <a:lnTo>
                      <a:pt x="8642" y="6945"/>
                    </a:lnTo>
                    <a:lnTo>
                      <a:pt x="8815" y="6906"/>
                    </a:lnTo>
                    <a:lnTo>
                      <a:pt x="9008" y="6867"/>
                    </a:lnTo>
                    <a:lnTo>
                      <a:pt x="9182" y="6809"/>
                    </a:lnTo>
                    <a:lnTo>
                      <a:pt x="9355" y="6732"/>
                    </a:lnTo>
                    <a:lnTo>
                      <a:pt x="9510" y="6655"/>
                    </a:lnTo>
                    <a:lnTo>
                      <a:pt x="9664" y="6559"/>
                    </a:lnTo>
                    <a:lnTo>
                      <a:pt x="9799" y="6443"/>
                    </a:lnTo>
                    <a:lnTo>
                      <a:pt x="10088" y="6212"/>
                    </a:lnTo>
                    <a:lnTo>
                      <a:pt x="10339" y="5922"/>
                    </a:lnTo>
                    <a:lnTo>
                      <a:pt x="10570" y="5633"/>
                    </a:lnTo>
                    <a:lnTo>
                      <a:pt x="11014" y="5016"/>
                    </a:lnTo>
                    <a:lnTo>
                      <a:pt x="11284" y="4630"/>
                    </a:lnTo>
                    <a:lnTo>
                      <a:pt x="11573" y="4263"/>
                    </a:lnTo>
                    <a:lnTo>
                      <a:pt x="11708" y="4109"/>
                    </a:lnTo>
                    <a:lnTo>
                      <a:pt x="11805" y="3993"/>
                    </a:lnTo>
                    <a:lnTo>
                      <a:pt x="11921" y="3916"/>
                    </a:lnTo>
                    <a:lnTo>
                      <a:pt x="12056" y="3839"/>
                    </a:lnTo>
                    <a:lnTo>
                      <a:pt x="12210" y="3781"/>
                    </a:lnTo>
                    <a:lnTo>
                      <a:pt x="12345" y="3762"/>
                    </a:lnTo>
                    <a:lnTo>
                      <a:pt x="12422" y="3762"/>
                    </a:lnTo>
                    <a:lnTo>
                      <a:pt x="12499" y="3781"/>
                    </a:lnTo>
                    <a:lnTo>
                      <a:pt x="12615" y="3858"/>
                    </a:lnTo>
                    <a:lnTo>
                      <a:pt x="12731" y="3974"/>
                    </a:lnTo>
                    <a:lnTo>
                      <a:pt x="12827" y="4109"/>
                    </a:lnTo>
                    <a:lnTo>
                      <a:pt x="12924" y="4244"/>
                    </a:lnTo>
                    <a:lnTo>
                      <a:pt x="13001" y="4360"/>
                    </a:lnTo>
                    <a:lnTo>
                      <a:pt x="13116" y="4533"/>
                    </a:lnTo>
                    <a:lnTo>
                      <a:pt x="13232" y="4668"/>
                    </a:lnTo>
                    <a:lnTo>
                      <a:pt x="13367" y="4823"/>
                    </a:lnTo>
                    <a:lnTo>
                      <a:pt x="13521" y="4958"/>
                    </a:lnTo>
                    <a:lnTo>
                      <a:pt x="13676" y="5074"/>
                    </a:lnTo>
                    <a:lnTo>
                      <a:pt x="13830" y="5189"/>
                    </a:lnTo>
                    <a:lnTo>
                      <a:pt x="13984" y="5286"/>
                    </a:lnTo>
                    <a:lnTo>
                      <a:pt x="14158" y="5382"/>
                    </a:lnTo>
                    <a:lnTo>
                      <a:pt x="14351" y="5459"/>
                    </a:lnTo>
                    <a:lnTo>
                      <a:pt x="14524" y="5517"/>
                    </a:lnTo>
                    <a:lnTo>
                      <a:pt x="14717" y="5575"/>
                    </a:lnTo>
                    <a:lnTo>
                      <a:pt x="14910" y="5633"/>
                    </a:lnTo>
                    <a:lnTo>
                      <a:pt x="15103" y="5652"/>
                    </a:lnTo>
                    <a:lnTo>
                      <a:pt x="15296" y="5671"/>
                    </a:lnTo>
                    <a:lnTo>
                      <a:pt x="15489" y="5691"/>
                    </a:lnTo>
                    <a:lnTo>
                      <a:pt x="15682" y="5671"/>
                    </a:lnTo>
                    <a:lnTo>
                      <a:pt x="15971" y="5633"/>
                    </a:lnTo>
                    <a:lnTo>
                      <a:pt x="16299" y="5536"/>
                    </a:lnTo>
                    <a:lnTo>
                      <a:pt x="16646" y="5401"/>
                    </a:lnTo>
                    <a:lnTo>
                      <a:pt x="16974" y="5228"/>
                    </a:lnTo>
                    <a:lnTo>
                      <a:pt x="17302" y="5016"/>
                    </a:lnTo>
                    <a:lnTo>
                      <a:pt x="17611" y="4784"/>
                    </a:lnTo>
                    <a:lnTo>
                      <a:pt x="17746" y="4649"/>
                    </a:lnTo>
                    <a:lnTo>
                      <a:pt x="17881" y="4514"/>
                    </a:lnTo>
                    <a:lnTo>
                      <a:pt x="17996" y="4379"/>
                    </a:lnTo>
                    <a:lnTo>
                      <a:pt x="18093" y="4225"/>
                    </a:lnTo>
                    <a:lnTo>
                      <a:pt x="18189" y="4071"/>
                    </a:lnTo>
                    <a:lnTo>
                      <a:pt x="18266" y="3916"/>
                    </a:lnTo>
                    <a:lnTo>
                      <a:pt x="18324" y="3762"/>
                    </a:lnTo>
                    <a:lnTo>
                      <a:pt x="18363" y="3608"/>
                    </a:lnTo>
                    <a:lnTo>
                      <a:pt x="18363" y="3453"/>
                    </a:lnTo>
                    <a:lnTo>
                      <a:pt x="18363" y="3280"/>
                    </a:lnTo>
                    <a:lnTo>
                      <a:pt x="18344" y="3125"/>
                    </a:lnTo>
                    <a:lnTo>
                      <a:pt x="18305" y="2990"/>
                    </a:lnTo>
                    <a:lnTo>
                      <a:pt x="18209" y="2759"/>
                    </a:lnTo>
                    <a:lnTo>
                      <a:pt x="18074" y="2566"/>
                    </a:lnTo>
                    <a:lnTo>
                      <a:pt x="17939" y="2373"/>
                    </a:lnTo>
                    <a:lnTo>
                      <a:pt x="17765" y="2219"/>
                    </a:lnTo>
                    <a:lnTo>
                      <a:pt x="17591" y="2084"/>
                    </a:lnTo>
                    <a:lnTo>
                      <a:pt x="17418" y="1968"/>
                    </a:lnTo>
                    <a:lnTo>
                      <a:pt x="17225" y="1852"/>
                    </a:lnTo>
                    <a:lnTo>
                      <a:pt x="17051" y="1775"/>
                    </a:lnTo>
                    <a:lnTo>
                      <a:pt x="16743" y="1640"/>
                    </a:lnTo>
                    <a:lnTo>
                      <a:pt x="16415" y="1524"/>
                    </a:lnTo>
                    <a:lnTo>
                      <a:pt x="16087" y="1447"/>
                    </a:lnTo>
                    <a:lnTo>
                      <a:pt x="15759" y="1370"/>
                    </a:lnTo>
                    <a:lnTo>
                      <a:pt x="15084" y="1254"/>
                    </a:lnTo>
                    <a:lnTo>
                      <a:pt x="14428" y="1177"/>
                    </a:lnTo>
                    <a:lnTo>
                      <a:pt x="13734" y="1100"/>
                    </a:lnTo>
                    <a:lnTo>
                      <a:pt x="13386" y="1042"/>
                    </a:lnTo>
                    <a:lnTo>
                      <a:pt x="13039" y="984"/>
                    </a:lnTo>
                    <a:lnTo>
                      <a:pt x="12692" y="907"/>
                    </a:lnTo>
                    <a:lnTo>
                      <a:pt x="12364" y="811"/>
                    </a:lnTo>
                    <a:lnTo>
                      <a:pt x="12036" y="676"/>
                    </a:lnTo>
                    <a:lnTo>
                      <a:pt x="11728" y="541"/>
                    </a:lnTo>
                    <a:lnTo>
                      <a:pt x="11458" y="386"/>
                    </a:lnTo>
                    <a:lnTo>
                      <a:pt x="11207" y="251"/>
                    </a:lnTo>
                    <a:lnTo>
                      <a:pt x="10956" y="116"/>
                    </a:lnTo>
                    <a:lnTo>
                      <a:pt x="10821" y="78"/>
                    </a:lnTo>
                    <a:lnTo>
                      <a:pt x="10667" y="39"/>
                    </a:lnTo>
                    <a:lnTo>
                      <a:pt x="10532" y="1"/>
                    </a:lnTo>
                    <a:close/>
                  </a:path>
                </a:pathLst>
              </a:custGeom>
              <a:gradFill>
                <a:gsLst>
                  <a:gs pos="0">
                    <a:schemeClr val="lt1"/>
                  </a:gs>
                  <a:gs pos="100000">
                    <a:srgbClr val="B6C9DB"/>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78" name="Google Shape;578;p8"/>
          <p:cNvGrpSpPr/>
          <p:nvPr/>
        </p:nvGrpSpPr>
        <p:grpSpPr>
          <a:xfrm>
            <a:off x="7046612" y="3961000"/>
            <a:ext cx="247744" cy="438861"/>
            <a:chOff x="11698550" y="1830825"/>
            <a:chExt cx="810150" cy="1435124"/>
          </a:xfrm>
        </p:grpSpPr>
        <p:pic>
          <p:nvPicPr>
            <p:cNvPr id="579" name="Google Shape;579;p8"/>
            <p:cNvPicPr preferRelativeResize="0"/>
            <p:nvPr/>
          </p:nvPicPr>
          <p:blipFill>
            <a:blip r:embed="rId3">
              <a:alphaModFix amt="45000"/>
            </a:blip>
            <a:stretch>
              <a:fillRect/>
            </a:stretch>
          </p:blipFill>
          <p:spPr>
            <a:xfrm>
              <a:off x="11846088" y="3150614"/>
              <a:ext cx="549414" cy="115335"/>
            </a:xfrm>
            <a:prstGeom prst="rect">
              <a:avLst/>
            </a:prstGeom>
            <a:noFill/>
            <a:ln>
              <a:noFill/>
            </a:ln>
          </p:spPr>
        </p:pic>
        <p:grpSp>
          <p:nvGrpSpPr>
            <p:cNvPr id="580" name="Google Shape;580;p8"/>
            <p:cNvGrpSpPr/>
            <p:nvPr/>
          </p:nvGrpSpPr>
          <p:grpSpPr>
            <a:xfrm>
              <a:off x="11698550" y="1830825"/>
              <a:ext cx="810150" cy="1371900"/>
              <a:chOff x="-1333525" y="144425"/>
              <a:chExt cx="810150" cy="1371900"/>
            </a:xfrm>
          </p:grpSpPr>
          <p:sp>
            <p:nvSpPr>
              <p:cNvPr id="581" name="Google Shape;581;p8"/>
              <p:cNvSpPr/>
              <p:nvPr/>
            </p:nvSpPr>
            <p:spPr>
              <a:xfrm>
                <a:off x="-976200" y="1080375"/>
                <a:ext cx="118175" cy="435950"/>
              </a:xfrm>
              <a:custGeom>
                <a:avLst/>
                <a:gdLst/>
                <a:ahLst/>
                <a:cxnLst/>
                <a:rect l="l" t="t" r="r" b="b"/>
                <a:pathLst>
                  <a:path w="4727" h="17438" extrusionOk="0">
                    <a:moveTo>
                      <a:pt x="541" y="1"/>
                    </a:moveTo>
                    <a:lnTo>
                      <a:pt x="425" y="20"/>
                    </a:lnTo>
                    <a:lnTo>
                      <a:pt x="328" y="59"/>
                    </a:lnTo>
                    <a:lnTo>
                      <a:pt x="251" y="97"/>
                    </a:lnTo>
                    <a:lnTo>
                      <a:pt x="155" y="175"/>
                    </a:lnTo>
                    <a:lnTo>
                      <a:pt x="97" y="252"/>
                    </a:lnTo>
                    <a:lnTo>
                      <a:pt x="58" y="329"/>
                    </a:lnTo>
                    <a:lnTo>
                      <a:pt x="20" y="445"/>
                    </a:lnTo>
                    <a:lnTo>
                      <a:pt x="1" y="541"/>
                    </a:lnTo>
                    <a:lnTo>
                      <a:pt x="1" y="16917"/>
                    </a:lnTo>
                    <a:lnTo>
                      <a:pt x="20" y="17013"/>
                    </a:lnTo>
                    <a:lnTo>
                      <a:pt x="58" y="17129"/>
                    </a:lnTo>
                    <a:lnTo>
                      <a:pt x="97" y="17206"/>
                    </a:lnTo>
                    <a:lnTo>
                      <a:pt x="155" y="17283"/>
                    </a:lnTo>
                    <a:lnTo>
                      <a:pt x="251" y="17361"/>
                    </a:lnTo>
                    <a:lnTo>
                      <a:pt x="328" y="17399"/>
                    </a:lnTo>
                    <a:lnTo>
                      <a:pt x="425" y="17438"/>
                    </a:lnTo>
                    <a:lnTo>
                      <a:pt x="4302" y="17438"/>
                    </a:lnTo>
                    <a:lnTo>
                      <a:pt x="4398" y="17399"/>
                    </a:lnTo>
                    <a:lnTo>
                      <a:pt x="4495" y="17361"/>
                    </a:lnTo>
                    <a:lnTo>
                      <a:pt x="4572" y="17283"/>
                    </a:lnTo>
                    <a:lnTo>
                      <a:pt x="4630" y="17206"/>
                    </a:lnTo>
                    <a:lnTo>
                      <a:pt x="4688" y="17129"/>
                    </a:lnTo>
                    <a:lnTo>
                      <a:pt x="4726" y="17013"/>
                    </a:lnTo>
                    <a:lnTo>
                      <a:pt x="4726" y="16917"/>
                    </a:lnTo>
                    <a:lnTo>
                      <a:pt x="4726" y="541"/>
                    </a:lnTo>
                    <a:lnTo>
                      <a:pt x="4726" y="445"/>
                    </a:lnTo>
                    <a:lnTo>
                      <a:pt x="4688" y="329"/>
                    </a:lnTo>
                    <a:lnTo>
                      <a:pt x="4630" y="252"/>
                    </a:lnTo>
                    <a:lnTo>
                      <a:pt x="4572" y="175"/>
                    </a:lnTo>
                    <a:lnTo>
                      <a:pt x="4495" y="97"/>
                    </a:lnTo>
                    <a:lnTo>
                      <a:pt x="4398" y="59"/>
                    </a:lnTo>
                    <a:lnTo>
                      <a:pt x="4302" y="20"/>
                    </a:lnTo>
                    <a:lnTo>
                      <a:pt x="4186" y="1"/>
                    </a:lnTo>
                    <a:close/>
                  </a:path>
                </a:pathLst>
              </a:custGeom>
              <a:gradFill>
                <a:gsLst>
                  <a:gs pos="0">
                    <a:srgbClr val="C27F69"/>
                  </a:gs>
                  <a:gs pos="100000">
                    <a:srgbClr val="724536"/>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8"/>
              <p:cNvSpPr/>
              <p:nvPr/>
            </p:nvSpPr>
            <p:spPr>
              <a:xfrm>
                <a:off x="-1331100" y="577925"/>
                <a:ext cx="807725" cy="717075"/>
              </a:xfrm>
              <a:custGeom>
                <a:avLst/>
                <a:gdLst/>
                <a:ahLst/>
                <a:cxnLst/>
                <a:rect l="l" t="t" r="r" b="b"/>
                <a:pathLst>
                  <a:path w="32309" h="28683" extrusionOk="0">
                    <a:moveTo>
                      <a:pt x="16993" y="0"/>
                    </a:moveTo>
                    <a:lnTo>
                      <a:pt x="16723" y="20"/>
                    </a:lnTo>
                    <a:lnTo>
                      <a:pt x="16453" y="39"/>
                    </a:lnTo>
                    <a:lnTo>
                      <a:pt x="16183" y="97"/>
                    </a:lnTo>
                    <a:lnTo>
                      <a:pt x="15913" y="155"/>
                    </a:lnTo>
                    <a:lnTo>
                      <a:pt x="15643" y="232"/>
                    </a:lnTo>
                    <a:lnTo>
                      <a:pt x="15373" y="328"/>
                    </a:lnTo>
                    <a:lnTo>
                      <a:pt x="15122" y="444"/>
                    </a:lnTo>
                    <a:lnTo>
                      <a:pt x="14852" y="579"/>
                    </a:lnTo>
                    <a:lnTo>
                      <a:pt x="14582" y="714"/>
                    </a:lnTo>
                    <a:lnTo>
                      <a:pt x="14062" y="1042"/>
                    </a:lnTo>
                    <a:lnTo>
                      <a:pt x="13541" y="1408"/>
                    </a:lnTo>
                    <a:lnTo>
                      <a:pt x="13039" y="1833"/>
                    </a:lnTo>
                    <a:lnTo>
                      <a:pt x="12519" y="2276"/>
                    </a:lnTo>
                    <a:lnTo>
                      <a:pt x="12017" y="2739"/>
                    </a:lnTo>
                    <a:lnTo>
                      <a:pt x="11516" y="3241"/>
                    </a:lnTo>
                    <a:lnTo>
                      <a:pt x="10975" y="3819"/>
                    </a:lnTo>
                    <a:lnTo>
                      <a:pt x="10435" y="4398"/>
                    </a:lnTo>
                    <a:lnTo>
                      <a:pt x="9915" y="5015"/>
                    </a:lnTo>
                    <a:lnTo>
                      <a:pt x="9413" y="5613"/>
                    </a:lnTo>
                    <a:lnTo>
                      <a:pt x="8931" y="6250"/>
                    </a:lnTo>
                    <a:lnTo>
                      <a:pt x="8449" y="6886"/>
                    </a:lnTo>
                    <a:lnTo>
                      <a:pt x="7986" y="7542"/>
                    </a:lnTo>
                    <a:lnTo>
                      <a:pt x="7542" y="8198"/>
                    </a:lnTo>
                    <a:lnTo>
                      <a:pt x="7118" y="8873"/>
                    </a:lnTo>
                    <a:lnTo>
                      <a:pt x="6693" y="9548"/>
                    </a:lnTo>
                    <a:lnTo>
                      <a:pt x="6288" y="10223"/>
                    </a:lnTo>
                    <a:lnTo>
                      <a:pt x="5883" y="10918"/>
                    </a:lnTo>
                    <a:lnTo>
                      <a:pt x="5498" y="11631"/>
                    </a:lnTo>
                    <a:lnTo>
                      <a:pt x="5131" y="12326"/>
                    </a:lnTo>
                    <a:lnTo>
                      <a:pt x="4417" y="13753"/>
                    </a:lnTo>
                    <a:lnTo>
                      <a:pt x="3916" y="14775"/>
                    </a:lnTo>
                    <a:lnTo>
                      <a:pt x="3376" y="15798"/>
                    </a:lnTo>
                    <a:lnTo>
                      <a:pt x="2836" y="16801"/>
                    </a:lnTo>
                    <a:lnTo>
                      <a:pt x="2315" y="17842"/>
                    </a:lnTo>
                    <a:lnTo>
                      <a:pt x="1813" y="18864"/>
                    </a:lnTo>
                    <a:lnTo>
                      <a:pt x="1331" y="19906"/>
                    </a:lnTo>
                    <a:lnTo>
                      <a:pt x="1119" y="20446"/>
                    </a:lnTo>
                    <a:lnTo>
                      <a:pt x="907" y="20986"/>
                    </a:lnTo>
                    <a:lnTo>
                      <a:pt x="714" y="21507"/>
                    </a:lnTo>
                    <a:lnTo>
                      <a:pt x="540" y="22066"/>
                    </a:lnTo>
                    <a:lnTo>
                      <a:pt x="367" y="22645"/>
                    </a:lnTo>
                    <a:lnTo>
                      <a:pt x="213" y="23243"/>
                    </a:lnTo>
                    <a:lnTo>
                      <a:pt x="135" y="23609"/>
                    </a:lnTo>
                    <a:lnTo>
                      <a:pt x="77" y="23995"/>
                    </a:lnTo>
                    <a:lnTo>
                      <a:pt x="20" y="24400"/>
                    </a:lnTo>
                    <a:lnTo>
                      <a:pt x="0" y="24786"/>
                    </a:lnTo>
                    <a:lnTo>
                      <a:pt x="0" y="25172"/>
                    </a:lnTo>
                    <a:lnTo>
                      <a:pt x="20" y="25558"/>
                    </a:lnTo>
                    <a:lnTo>
                      <a:pt x="97" y="25924"/>
                    </a:lnTo>
                    <a:lnTo>
                      <a:pt x="193" y="26310"/>
                    </a:lnTo>
                    <a:lnTo>
                      <a:pt x="270" y="26483"/>
                    </a:lnTo>
                    <a:lnTo>
                      <a:pt x="367" y="26657"/>
                    </a:lnTo>
                    <a:lnTo>
                      <a:pt x="463" y="26831"/>
                    </a:lnTo>
                    <a:lnTo>
                      <a:pt x="579" y="27004"/>
                    </a:lnTo>
                    <a:lnTo>
                      <a:pt x="695" y="27159"/>
                    </a:lnTo>
                    <a:lnTo>
                      <a:pt x="830" y="27294"/>
                    </a:lnTo>
                    <a:lnTo>
                      <a:pt x="965" y="27429"/>
                    </a:lnTo>
                    <a:lnTo>
                      <a:pt x="1119" y="27544"/>
                    </a:lnTo>
                    <a:lnTo>
                      <a:pt x="1273" y="27660"/>
                    </a:lnTo>
                    <a:lnTo>
                      <a:pt x="1447" y="27756"/>
                    </a:lnTo>
                    <a:lnTo>
                      <a:pt x="1621" y="27834"/>
                    </a:lnTo>
                    <a:lnTo>
                      <a:pt x="1794" y="27911"/>
                    </a:lnTo>
                    <a:lnTo>
                      <a:pt x="1987" y="27949"/>
                    </a:lnTo>
                    <a:lnTo>
                      <a:pt x="2161" y="27969"/>
                    </a:lnTo>
                    <a:lnTo>
                      <a:pt x="2354" y="27988"/>
                    </a:lnTo>
                    <a:lnTo>
                      <a:pt x="2546" y="27969"/>
                    </a:lnTo>
                    <a:lnTo>
                      <a:pt x="2836" y="27911"/>
                    </a:lnTo>
                    <a:lnTo>
                      <a:pt x="3106" y="27814"/>
                    </a:lnTo>
                    <a:lnTo>
                      <a:pt x="3357" y="27679"/>
                    </a:lnTo>
                    <a:lnTo>
                      <a:pt x="3607" y="27525"/>
                    </a:lnTo>
                    <a:lnTo>
                      <a:pt x="3839" y="27332"/>
                    </a:lnTo>
                    <a:lnTo>
                      <a:pt x="4070" y="27139"/>
                    </a:lnTo>
                    <a:lnTo>
                      <a:pt x="4514" y="26715"/>
                    </a:lnTo>
                    <a:lnTo>
                      <a:pt x="4957" y="26310"/>
                    </a:lnTo>
                    <a:lnTo>
                      <a:pt x="5189" y="26117"/>
                    </a:lnTo>
                    <a:lnTo>
                      <a:pt x="5440" y="25943"/>
                    </a:lnTo>
                    <a:lnTo>
                      <a:pt x="5671" y="25808"/>
                    </a:lnTo>
                    <a:lnTo>
                      <a:pt x="5941" y="25693"/>
                    </a:lnTo>
                    <a:lnTo>
                      <a:pt x="6211" y="25615"/>
                    </a:lnTo>
                    <a:lnTo>
                      <a:pt x="6346" y="25596"/>
                    </a:lnTo>
                    <a:lnTo>
                      <a:pt x="6501" y="25577"/>
                    </a:lnTo>
                    <a:lnTo>
                      <a:pt x="6771" y="25596"/>
                    </a:lnTo>
                    <a:lnTo>
                      <a:pt x="7041" y="25635"/>
                    </a:lnTo>
                    <a:lnTo>
                      <a:pt x="7291" y="25731"/>
                    </a:lnTo>
                    <a:lnTo>
                      <a:pt x="7523" y="25847"/>
                    </a:lnTo>
                    <a:lnTo>
                      <a:pt x="7754" y="25982"/>
                    </a:lnTo>
                    <a:lnTo>
                      <a:pt x="7966" y="26156"/>
                    </a:lnTo>
                    <a:lnTo>
                      <a:pt x="8159" y="26329"/>
                    </a:lnTo>
                    <a:lnTo>
                      <a:pt x="8352" y="26541"/>
                    </a:lnTo>
                    <a:lnTo>
                      <a:pt x="8738" y="26966"/>
                    </a:lnTo>
                    <a:lnTo>
                      <a:pt x="9104" y="27390"/>
                    </a:lnTo>
                    <a:lnTo>
                      <a:pt x="9278" y="27602"/>
                    </a:lnTo>
                    <a:lnTo>
                      <a:pt x="9471" y="27795"/>
                    </a:lnTo>
                    <a:lnTo>
                      <a:pt x="9664" y="27969"/>
                    </a:lnTo>
                    <a:lnTo>
                      <a:pt x="9876" y="28142"/>
                    </a:lnTo>
                    <a:lnTo>
                      <a:pt x="10165" y="28335"/>
                    </a:lnTo>
                    <a:lnTo>
                      <a:pt x="10474" y="28489"/>
                    </a:lnTo>
                    <a:lnTo>
                      <a:pt x="10783" y="28586"/>
                    </a:lnTo>
                    <a:lnTo>
                      <a:pt x="11091" y="28663"/>
                    </a:lnTo>
                    <a:lnTo>
                      <a:pt x="11400" y="28682"/>
                    </a:lnTo>
                    <a:lnTo>
                      <a:pt x="11708" y="28682"/>
                    </a:lnTo>
                    <a:lnTo>
                      <a:pt x="12017" y="28624"/>
                    </a:lnTo>
                    <a:lnTo>
                      <a:pt x="12326" y="28567"/>
                    </a:lnTo>
                    <a:lnTo>
                      <a:pt x="12634" y="28451"/>
                    </a:lnTo>
                    <a:lnTo>
                      <a:pt x="12924" y="28335"/>
                    </a:lnTo>
                    <a:lnTo>
                      <a:pt x="13213" y="28162"/>
                    </a:lnTo>
                    <a:lnTo>
                      <a:pt x="13483" y="27988"/>
                    </a:lnTo>
                    <a:lnTo>
                      <a:pt x="13753" y="27795"/>
                    </a:lnTo>
                    <a:lnTo>
                      <a:pt x="14004" y="27564"/>
                    </a:lnTo>
                    <a:lnTo>
                      <a:pt x="14235" y="27332"/>
                    </a:lnTo>
                    <a:lnTo>
                      <a:pt x="14467" y="27081"/>
                    </a:lnTo>
                    <a:lnTo>
                      <a:pt x="14698" y="26811"/>
                    </a:lnTo>
                    <a:lnTo>
                      <a:pt x="14949" y="26561"/>
                    </a:lnTo>
                    <a:lnTo>
                      <a:pt x="15200" y="26310"/>
                    </a:lnTo>
                    <a:lnTo>
                      <a:pt x="15489" y="26098"/>
                    </a:lnTo>
                    <a:lnTo>
                      <a:pt x="15643" y="26001"/>
                    </a:lnTo>
                    <a:lnTo>
                      <a:pt x="15778" y="25905"/>
                    </a:lnTo>
                    <a:lnTo>
                      <a:pt x="15933" y="25847"/>
                    </a:lnTo>
                    <a:lnTo>
                      <a:pt x="16087" y="25789"/>
                    </a:lnTo>
                    <a:lnTo>
                      <a:pt x="16241" y="25750"/>
                    </a:lnTo>
                    <a:lnTo>
                      <a:pt x="16415" y="25731"/>
                    </a:lnTo>
                    <a:lnTo>
                      <a:pt x="16569" y="25750"/>
                    </a:lnTo>
                    <a:lnTo>
                      <a:pt x="16743" y="25770"/>
                    </a:lnTo>
                    <a:lnTo>
                      <a:pt x="16974" y="25828"/>
                    </a:lnTo>
                    <a:lnTo>
                      <a:pt x="17186" y="25924"/>
                    </a:lnTo>
                    <a:lnTo>
                      <a:pt x="17379" y="26040"/>
                    </a:lnTo>
                    <a:lnTo>
                      <a:pt x="17572" y="26175"/>
                    </a:lnTo>
                    <a:lnTo>
                      <a:pt x="18170" y="26599"/>
                    </a:lnTo>
                    <a:lnTo>
                      <a:pt x="18787" y="26985"/>
                    </a:lnTo>
                    <a:lnTo>
                      <a:pt x="19115" y="27178"/>
                    </a:lnTo>
                    <a:lnTo>
                      <a:pt x="19424" y="27332"/>
                    </a:lnTo>
                    <a:lnTo>
                      <a:pt x="19771" y="27467"/>
                    </a:lnTo>
                    <a:lnTo>
                      <a:pt x="20099" y="27583"/>
                    </a:lnTo>
                    <a:lnTo>
                      <a:pt x="20465" y="27660"/>
                    </a:lnTo>
                    <a:lnTo>
                      <a:pt x="20832" y="27699"/>
                    </a:lnTo>
                    <a:lnTo>
                      <a:pt x="21025" y="27699"/>
                    </a:lnTo>
                    <a:lnTo>
                      <a:pt x="21198" y="27679"/>
                    </a:lnTo>
                    <a:lnTo>
                      <a:pt x="21391" y="27660"/>
                    </a:lnTo>
                    <a:lnTo>
                      <a:pt x="21565" y="27621"/>
                    </a:lnTo>
                    <a:lnTo>
                      <a:pt x="21738" y="27583"/>
                    </a:lnTo>
                    <a:lnTo>
                      <a:pt x="21912" y="27525"/>
                    </a:lnTo>
                    <a:lnTo>
                      <a:pt x="22066" y="27448"/>
                    </a:lnTo>
                    <a:lnTo>
                      <a:pt x="22221" y="27351"/>
                    </a:lnTo>
                    <a:lnTo>
                      <a:pt x="22375" y="27255"/>
                    </a:lnTo>
                    <a:lnTo>
                      <a:pt x="22510" y="27159"/>
                    </a:lnTo>
                    <a:lnTo>
                      <a:pt x="22645" y="27023"/>
                    </a:lnTo>
                    <a:lnTo>
                      <a:pt x="22741" y="26888"/>
                    </a:lnTo>
                    <a:lnTo>
                      <a:pt x="22896" y="26657"/>
                    </a:lnTo>
                    <a:lnTo>
                      <a:pt x="23031" y="26426"/>
                    </a:lnTo>
                    <a:lnTo>
                      <a:pt x="23166" y="26175"/>
                    </a:lnTo>
                    <a:lnTo>
                      <a:pt x="23301" y="25943"/>
                    </a:lnTo>
                    <a:lnTo>
                      <a:pt x="23455" y="25731"/>
                    </a:lnTo>
                    <a:lnTo>
                      <a:pt x="23532" y="25654"/>
                    </a:lnTo>
                    <a:lnTo>
                      <a:pt x="23629" y="25577"/>
                    </a:lnTo>
                    <a:lnTo>
                      <a:pt x="23725" y="25519"/>
                    </a:lnTo>
                    <a:lnTo>
                      <a:pt x="23822" y="25461"/>
                    </a:lnTo>
                    <a:lnTo>
                      <a:pt x="23937" y="25423"/>
                    </a:lnTo>
                    <a:lnTo>
                      <a:pt x="24072" y="25423"/>
                    </a:lnTo>
                    <a:lnTo>
                      <a:pt x="24227" y="25442"/>
                    </a:lnTo>
                    <a:lnTo>
                      <a:pt x="24400" y="25480"/>
                    </a:lnTo>
                    <a:lnTo>
                      <a:pt x="24554" y="25538"/>
                    </a:lnTo>
                    <a:lnTo>
                      <a:pt x="24689" y="25615"/>
                    </a:lnTo>
                    <a:lnTo>
                      <a:pt x="25133" y="25885"/>
                    </a:lnTo>
                    <a:lnTo>
                      <a:pt x="25557" y="26156"/>
                    </a:lnTo>
                    <a:lnTo>
                      <a:pt x="26425" y="26696"/>
                    </a:lnTo>
                    <a:lnTo>
                      <a:pt x="26850" y="26966"/>
                    </a:lnTo>
                    <a:lnTo>
                      <a:pt x="27293" y="27197"/>
                    </a:lnTo>
                    <a:lnTo>
                      <a:pt x="27737" y="27429"/>
                    </a:lnTo>
                    <a:lnTo>
                      <a:pt x="28200" y="27602"/>
                    </a:lnTo>
                    <a:lnTo>
                      <a:pt x="28451" y="27679"/>
                    </a:lnTo>
                    <a:lnTo>
                      <a:pt x="28701" y="27737"/>
                    </a:lnTo>
                    <a:lnTo>
                      <a:pt x="28952" y="27776"/>
                    </a:lnTo>
                    <a:lnTo>
                      <a:pt x="29222" y="27795"/>
                    </a:lnTo>
                    <a:lnTo>
                      <a:pt x="29724" y="27795"/>
                    </a:lnTo>
                    <a:lnTo>
                      <a:pt x="29994" y="27756"/>
                    </a:lnTo>
                    <a:lnTo>
                      <a:pt x="30245" y="27718"/>
                    </a:lnTo>
                    <a:lnTo>
                      <a:pt x="30476" y="27660"/>
                    </a:lnTo>
                    <a:lnTo>
                      <a:pt x="30707" y="27564"/>
                    </a:lnTo>
                    <a:lnTo>
                      <a:pt x="30939" y="27467"/>
                    </a:lnTo>
                    <a:lnTo>
                      <a:pt x="31151" y="27351"/>
                    </a:lnTo>
                    <a:lnTo>
                      <a:pt x="31344" y="27197"/>
                    </a:lnTo>
                    <a:lnTo>
                      <a:pt x="31518" y="27043"/>
                    </a:lnTo>
                    <a:lnTo>
                      <a:pt x="31672" y="26850"/>
                    </a:lnTo>
                    <a:lnTo>
                      <a:pt x="31807" y="26638"/>
                    </a:lnTo>
                    <a:lnTo>
                      <a:pt x="31942" y="26387"/>
                    </a:lnTo>
                    <a:lnTo>
                      <a:pt x="32058" y="26117"/>
                    </a:lnTo>
                    <a:lnTo>
                      <a:pt x="32135" y="25847"/>
                    </a:lnTo>
                    <a:lnTo>
                      <a:pt x="32212" y="25558"/>
                    </a:lnTo>
                    <a:lnTo>
                      <a:pt x="32270" y="25249"/>
                    </a:lnTo>
                    <a:lnTo>
                      <a:pt x="32289" y="24940"/>
                    </a:lnTo>
                    <a:lnTo>
                      <a:pt x="32308" y="24612"/>
                    </a:lnTo>
                    <a:lnTo>
                      <a:pt x="32308" y="24285"/>
                    </a:lnTo>
                    <a:lnTo>
                      <a:pt x="32289" y="23957"/>
                    </a:lnTo>
                    <a:lnTo>
                      <a:pt x="32251" y="23609"/>
                    </a:lnTo>
                    <a:lnTo>
                      <a:pt x="32212" y="23262"/>
                    </a:lnTo>
                    <a:lnTo>
                      <a:pt x="32135" y="22915"/>
                    </a:lnTo>
                    <a:lnTo>
                      <a:pt x="31980" y="22201"/>
                    </a:lnTo>
                    <a:lnTo>
                      <a:pt x="31788" y="21488"/>
                    </a:lnTo>
                    <a:lnTo>
                      <a:pt x="31556" y="20774"/>
                    </a:lnTo>
                    <a:lnTo>
                      <a:pt x="31305" y="20080"/>
                    </a:lnTo>
                    <a:lnTo>
                      <a:pt x="31016" y="19405"/>
                    </a:lnTo>
                    <a:lnTo>
                      <a:pt x="30727" y="18749"/>
                    </a:lnTo>
                    <a:lnTo>
                      <a:pt x="30418" y="18132"/>
                    </a:lnTo>
                    <a:lnTo>
                      <a:pt x="30129" y="17572"/>
                    </a:lnTo>
                    <a:lnTo>
                      <a:pt x="29839" y="17051"/>
                    </a:lnTo>
                    <a:lnTo>
                      <a:pt x="29569" y="16588"/>
                    </a:lnTo>
                    <a:lnTo>
                      <a:pt x="29049" y="15720"/>
                    </a:lnTo>
                    <a:lnTo>
                      <a:pt x="28509" y="14795"/>
                    </a:lnTo>
                    <a:lnTo>
                      <a:pt x="27428" y="12827"/>
                    </a:lnTo>
                    <a:lnTo>
                      <a:pt x="26310" y="10763"/>
                    </a:lnTo>
                    <a:lnTo>
                      <a:pt x="25133" y="8680"/>
                    </a:lnTo>
                    <a:lnTo>
                      <a:pt x="24535" y="7639"/>
                    </a:lnTo>
                    <a:lnTo>
                      <a:pt x="23937" y="6616"/>
                    </a:lnTo>
                    <a:lnTo>
                      <a:pt x="23320" y="5633"/>
                    </a:lnTo>
                    <a:lnTo>
                      <a:pt x="22683" y="4687"/>
                    </a:lnTo>
                    <a:lnTo>
                      <a:pt x="22028" y="3781"/>
                    </a:lnTo>
                    <a:lnTo>
                      <a:pt x="21700" y="3337"/>
                    </a:lnTo>
                    <a:lnTo>
                      <a:pt x="21372" y="2932"/>
                    </a:lnTo>
                    <a:lnTo>
                      <a:pt x="21044" y="2527"/>
                    </a:lnTo>
                    <a:lnTo>
                      <a:pt x="20697" y="2141"/>
                    </a:lnTo>
                    <a:lnTo>
                      <a:pt x="20369" y="1775"/>
                    </a:lnTo>
                    <a:lnTo>
                      <a:pt x="20022" y="1428"/>
                    </a:lnTo>
                    <a:lnTo>
                      <a:pt x="19752" y="1158"/>
                    </a:lnTo>
                    <a:lnTo>
                      <a:pt x="19462" y="945"/>
                    </a:lnTo>
                    <a:lnTo>
                      <a:pt x="19192" y="733"/>
                    </a:lnTo>
                    <a:lnTo>
                      <a:pt x="18903" y="560"/>
                    </a:lnTo>
                    <a:lnTo>
                      <a:pt x="18633" y="405"/>
                    </a:lnTo>
                    <a:lnTo>
                      <a:pt x="18363" y="290"/>
                    </a:lnTo>
                    <a:lnTo>
                      <a:pt x="18093" y="174"/>
                    </a:lnTo>
                    <a:lnTo>
                      <a:pt x="17804" y="97"/>
                    </a:lnTo>
                    <a:lnTo>
                      <a:pt x="17533" y="58"/>
                    </a:lnTo>
                    <a:lnTo>
                      <a:pt x="17263" y="20"/>
                    </a:lnTo>
                    <a:lnTo>
                      <a:pt x="16993" y="0"/>
                    </a:lnTo>
                    <a:close/>
                  </a:path>
                </a:pathLst>
              </a:custGeom>
              <a:gradFill>
                <a:gsLst>
                  <a:gs pos="0">
                    <a:srgbClr val="8CC396"/>
                  </a:gs>
                  <a:gs pos="100000">
                    <a:srgbClr val="4D7F56"/>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8"/>
              <p:cNvSpPr/>
              <p:nvPr/>
            </p:nvSpPr>
            <p:spPr>
              <a:xfrm>
                <a:off x="-1333525" y="1090025"/>
                <a:ext cx="805800" cy="208825"/>
              </a:xfrm>
              <a:custGeom>
                <a:avLst/>
                <a:gdLst/>
                <a:ahLst/>
                <a:cxnLst/>
                <a:rect l="l" t="t" r="r" b="b"/>
                <a:pathLst>
                  <a:path w="32232" h="8353" extrusionOk="0">
                    <a:moveTo>
                      <a:pt x="22510" y="1"/>
                    </a:moveTo>
                    <a:lnTo>
                      <a:pt x="22356" y="20"/>
                    </a:lnTo>
                    <a:lnTo>
                      <a:pt x="22183" y="39"/>
                    </a:lnTo>
                    <a:lnTo>
                      <a:pt x="22009" y="78"/>
                    </a:lnTo>
                    <a:lnTo>
                      <a:pt x="21700" y="174"/>
                    </a:lnTo>
                    <a:lnTo>
                      <a:pt x="21392" y="309"/>
                    </a:lnTo>
                    <a:lnTo>
                      <a:pt x="21083" y="464"/>
                    </a:lnTo>
                    <a:lnTo>
                      <a:pt x="20813" y="657"/>
                    </a:lnTo>
                    <a:lnTo>
                      <a:pt x="20273" y="1004"/>
                    </a:lnTo>
                    <a:lnTo>
                      <a:pt x="19887" y="1274"/>
                    </a:lnTo>
                    <a:lnTo>
                      <a:pt x="19501" y="1524"/>
                    </a:lnTo>
                    <a:lnTo>
                      <a:pt x="19096" y="1756"/>
                    </a:lnTo>
                    <a:lnTo>
                      <a:pt x="18691" y="1968"/>
                    </a:lnTo>
                    <a:lnTo>
                      <a:pt x="18286" y="2142"/>
                    </a:lnTo>
                    <a:lnTo>
                      <a:pt x="18074" y="2200"/>
                    </a:lnTo>
                    <a:lnTo>
                      <a:pt x="17862" y="2257"/>
                    </a:lnTo>
                    <a:lnTo>
                      <a:pt x="17650" y="2296"/>
                    </a:lnTo>
                    <a:lnTo>
                      <a:pt x="17418" y="2335"/>
                    </a:lnTo>
                    <a:lnTo>
                      <a:pt x="16994" y="2335"/>
                    </a:lnTo>
                    <a:lnTo>
                      <a:pt x="16627" y="2296"/>
                    </a:lnTo>
                    <a:lnTo>
                      <a:pt x="16261" y="2219"/>
                    </a:lnTo>
                    <a:lnTo>
                      <a:pt x="15914" y="2103"/>
                    </a:lnTo>
                    <a:lnTo>
                      <a:pt x="15547" y="1987"/>
                    </a:lnTo>
                    <a:lnTo>
                      <a:pt x="15084" y="1852"/>
                    </a:lnTo>
                    <a:lnTo>
                      <a:pt x="14602" y="1717"/>
                    </a:lnTo>
                    <a:lnTo>
                      <a:pt x="14371" y="1679"/>
                    </a:lnTo>
                    <a:lnTo>
                      <a:pt x="14120" y="1640"/>
                    </a:lnTo>
                    <a:lnTo>
                      <a:pt x="13869" y="1640"/>
                    </a:lnTo>
                    <a:lnTo>
                      <a:pt x="13618" y="1660"/>
                    </a:lnTo>
                    <a:lnTo>
                      <a:pt x="13426" y="1698"/>
                    </a:lnTo>
                    <a:lnTo>
                      <a:pt x="13213" y="1737"/>
                    </a:lnTo>
                    <a:lnTo>
                      <a:pt x="13021" y="1795"/>
                    </a:lnTo>
                    <a:lnTo>
                      <a:pt x="12828" y="1872"/>
                    </a:lnTo>
                    <a:lnTo>
                      <a:pt x="12461" y="2026"/>
                    </a:lnTo>
                    <a:lnTo>
                      <a:pt x="12095" y="2219"/>
                    </a:lnTo>
                    <a:lnTo>
                      <a:pt x="11670" y="2412"/>
                    </a:lnTo>
                    <a:lnTo>
                      <a:pt x="11458" y="2508"/>
                    </a:lnTo>
                    <a:lnTo>
                      <a:pt x="11246" y="2605"/>
                    </a:lnTo>
                    <a:lnTo>
                      <a:pt x="10860" y="2720"/>
                    </a:lnTo>
                    <a:lnTo>
                      <a:pt x="10455" y="2798"/>
                    </a:lnTo>
                    <a:lnTo>
                      <a:pt x="10050" y="2836"/>
                    </a:lnTo>
                    <a:lnTo>
                      <a:pt x="9626" y="2855"/>
                    </a:lnTo>
                    <a:lnTo>
                      <a:pt x="9201" y="2855"/>
                    </a:lnTo>
                    <a:lnTo>
                      <a:pt x="8796" y="2836"/>
                    </a:lnTo>
                    <a:lnTo>
                      <a:pt x="7948" y="2759"/>
                    </a:lnTo>
                    <a:lnTo>
                      <a:pt x="7446" y="2701"/>
                    </a:lnTo>
                    <a:lnTo>
                      <a:pt x="6925" y="2663"/>
                    </a:lnTo>
                    <a:lnTo>
                      <a:pt x="6231" y="2643"/>
                    </a:lnTo>
                    <a:lnTo>
                      <a:pt x="5517" y="2663"/>
                    </a:lnTo>
                    <a:lnTo>
                      <a:pt x="4823" y="2720"/>
                    </a:lnTo>
                    <a:lnTo>
                      <a:pt x="4129" y="2817"/>
                    </a:lnTo>
                    <a:lnTo>
                      <a:pt x="3434" y="2933"/>
                    </a:lnTo>
                    <a:lnTo>
                      <a:pt x="2740" y="3106"/>
                    </a:lnTo>
                    <a:lnTo>
                      <a:pt x="2084" y="3318"/>
                    </a:lnTo>
                    <a:lnTo>
                      <a:pt x="1409" y="3550"/>
                    </a:lnTo>
                    <a:lnTo>
                      <a:pt x="1409" y="3569"/>
                    </a:lnTo>
                    <a:lnTo>
                      <a:pt x="1158" y="3666"/>
                    </a:lnTo>
                    <a:lnTo>
                      <a:pt x="927" y="3762"/>
                    </a:lnTo>
                    <a:lnTo>
                      <a:pt x="695" y="3897"/>
                    </a:lnTo>
                    <a:lnTo>
                      <a:pt x="483" y="4051"/>
                    </a:lnTo>
                    <a:lnTo>
                      <a:pt x="387" y="4128"/>
                    </a:lnTo>
                    <a:lnTo>
                      <a:pt x="310" y="4225"/>
                    </a:lnTo>
                    <a:lnTo>
                      <a:pt x="232" y="4321"/>
                    </a:lnTo>
                    <a:lnTo>
                      <a:pt x="155" y="4437"/>
                    </a:lnTo>
                    <a:lnTo>
                      <a:pt x="97" y="4572"/>
                    </a:lnTo>
                    <a:lnTo>
                      <a:pt x="59" y="4707"/>
                    </a:lnTo>
                    <a:lnTo>
                      <a:pt x="20" y="4842"/>
                    </a:lnTo>
                    <a:lnTo>
                      <a:pt x="1" y="5016"/>
                    </a:lnTo>
                    <a:lnTo>
                      <a:pt x="1" y="5324"/>
                    </a:lnTo>
                    <a:lnTo>
                      <a:pt x="20" y="5614"/>
                    </a:lnTo>
                    <a:lnTo>
                      <a:pt x="97" y="5884"/>
                    </a:lnTo>
                    <a:lnTo>
                      <a:pt x="213" y="6115"/>
                    </a:lnTo>
                    <a:lnTo>
                      <a:pt x="348" y="6366"/>
                    </a:lnTo>
                    <a:lnTo>
                      <a:pt x="522" y="6578"/>
                    </a:lnTo>
                    <a:lnTo>
                      <a:pt x="715" y="6810"/>
                    </a:lnTo>
                    <a:lnTo>
                      <a:pt x="946" y="7022"/>
                    </a:lnTo>
                    <a:lnTo>
                      <a:pt x="1139" y="7176"/>
                    </a:lnTo>
                    <a:lnTo>
                      <a:pt x="1351" y="7330"/>
                    </a:lnTo>
                    <a:lnTo>
                      <a:pt x="1563" y="7446"/>
                    </a:lnTo>
                    <a:lnTo>
                      <a:pt x="1775" y="7523"/>
                    </a:lnTo>
                    <a:lnTo>
                      <a:pt x="1988" y="7600"/>
                    </a:lnTo>
                    <a:lnTo>
                      <a:pt x="2219" y="7639"/>
                    </a:lnTo>
                    <a:lnTo>
                      <a:pt x="2431" y="7639"/>
                    </a:lnTo>
                    <a:lnTo>
                      <a:pt x="2663" y="7620"/>
                    </a:lnTo>
                    <a:lnTo>
                      <a:pt x="2952" y="7562"/>
                    </a:lnTo>
                    <a:lnTo>
                      <a:pt x="3222" y="7465"/>
                    </a:lnTo>
                    <a:lnTo>
                      <a:pt x="3492" y="7330"/>
                    </a:lnTo>
                    <a:lnTo>
                      <a:pt x="3743" y="7176"/>
                    </a:lnTo>
                    <a:lnTo>
                      <a:pt x="3974" y="7002"/>
                    </a:lnTo>
                    <a:lnTo>
                      <a:pt x="4206" y="6810"/>
                    </a:lnTo>
                    <a:lnTo>
                      <a:pt x="4649" y="6385"/>
                    </a:lnTo>
                    <a:lnTo>
                      <a:pt x="5112" y="5961"/>
                    </a:lnTo>
                    <a:lnTo>
                      <a:pt x="5344" y="5787"/>
                    </a:lnTo>
                    <a:lnTo>
                      <a:pt x="5575" y="5614"/>
                    </a:lnTo>
                    <a:lnTo>
                      <a:pt x="5807" y="5459"/>
                    </a:lnTo>
                    <a:lnTo>
                      <a:pt x="6057" y="5344"/>
                    </a:lnTo>
                    <a:lnTo>
                      <a:pt x="6327" y="5266"/>
                    </a:lnTo>
                    <a:lnTo>
                      <a:pt x="6463" y="5247"/>
                    </a:lnTo>
                    <a:lnTo>
                      <a:pt x="6598" y="5228"/>
                    </a:lnTo>
                    <a:lnTo>
                      <a:pt x="6771" y="5247"/>
                    </a:lnTo>
                    <a:lnTo>
                      <a:pt x="6945" y="5247"/>
                    </a:lnTo>
                    <a:lnTo>
                      <a:pt x="7099" y="5286"/>
                    </a:lnTo>
                    <a:lnTo>
                      <a:pt x="7273" y="5344"/>
                    </a:lnTo>
                    <a:lnTo>
                      <a:pt x="7408" y="5401"/>
                    </a:lnTo>
                    <a:lnTo>
                      <a:pt x="7562" y="5479"/>
                    </a:lnTo>
                    <a:lnTo>
                      <a:pt x="7697" y="5575"/>
                    </a:lnTo>
                    <a:lnTo>
                      <a:pt x="7832" y="5672"/>
                    </a:lnTo>
                    <a:lnTo>
                      <a:pt x="8102" y="5884"/>
                    </a:lnTo>
                    <a:lnTo>
                      <a:pt x="8353" y="6134"/>
                    </a:lnTo>
                    <a:lnTo>
                      <a:pt x="8584" y="6424"/>
                    </a:lnTo>
                    <a:lnTo>
                      <a:pt x="8835" y="6694"/>
                    </a:lnTo>
                    <a:lnTo>
                      <a:pt x="9086" y="7002"/>
                    </a:lnTo>
                    <a:lnTo>
                      <a:pt x="9336" y="7272"/>
                    </a:lnTo>
                    <a:lnTo>
                      <a:pt x="9607" y="7542"/>
                    </a:lnTo>
                    <a:lnTo>
                      <a:pt x="9877" y="7774"/>
                    </a:lnTo>
                    <a:lnTo>
                      <a:pt x="10089" y="7909"/>
                    </a:lnTo>
                    <a:lnTo>
                      <a:pt x="10301" y="8025"/>
                    </a:lnTo>
                    <a:lnTo>
                      <a:pt x="10513" y="8121"/>
                    </a:lnTo>
                    <a:lnTo>
                      <a:pt x="10725" y="8218"/>
                    </a:lnTo>
                    <a:lnTo>
                      <a:pt x="10937" y="8275"/>
                    </a:lnTo>
                    <a:lnTo>
                      <a:pt x="11150" y="8314"/>
                    </a:lnTo>
                    <a:lnTo>
                      <a:pt x="11362" y="8333"/>
                    </a:lnTo>
                    <a:lnTo>
                      <a:pt x="11593" y="8353"/>
                    </a:lnTo>
                    <a:lnTo>
                      <a:pt x="11805" y="8333"/>
                    </a:lnTo>
                    <a:lnTo>
                      <a:pt x="12018" y="8314"/>
                    </a:lnTo>
                    <a:lnTo>
                      <a:pt x="12230" y="8275"/>
                    </a:lnTo>
                    <a:lnTo>
                      <a:pt x="12442" y="8218"/>
                    </a:lnTo>
                    <a:lnTo>
                      <a:pt x="12654" y="8160"/>
                    </a:lnTo>
                    <a:lnTo>
                      <a:pt x="12866" y="8063"/>
                    </a:lnTo>
                    <a:lnTo>
                      <a:pt x="13059" y="7986"/>
                    </a:lnTo>
                    <a:lnTo>
                      <a:pt x="13271" y="7870"/>
                    </a:lnTo>
                    <a:lnTo>
                      <a:pt x="13657" y="7639"/>
                    </a:lnTo>
                    <a:lnTo>
                      <a:pt x="14024" y="7350"/>
                    </a:lnTo>
                    <a:lnTo>
                      <a:pt x="14351" y="7041"/>
                    </a:lnTo>
                    <a:lnTo>
                      <a:pt x="14679" y="6694"/>
                    </a:lnTo>
                    <a:lnTo>
                      <a:pt x="14911" y="6424"/>
                    </a:lnTo>
                    <a:lnTo>
                      <a:pt x="15142" y="6173"/>
                    </a:lnTo>
                    <a:lnTo>
                      <a:pt x="15393" y="5922"/>
                    </a:lnTo>
                    <a:lnTo>
                      <a:pt x="15663" y="5729"/>
                    </a:lnTo>
                    <a:lnTo>
                      <a:pt x="15798" y="5633"/>
                    </a:lnTo>
                    <a:lnTo>
                      <a:pt x="15933" y="5556"/>
                    </a:lnTo>
                    <a:lnTo>
                      <a:pt x="16087" y="5498"/>
                    </a:lnTo>
                    <a:lnTo>
                      <a:pt x="16222" y="5440"/>
                    </a:lnTo>
                    <a:lnTo>
                      <a:pt x="16357" y="5421"/>
                    </a:lnTo>
                    <a:lnTo>
                      <a:pt x="16512" y="5401"/>
                    </a:lnTo>
                    <a:lnTo>
                      <a:pt x="16666" y="5401"/>
                    </a:lnTo>
                    <a:lnTo>
                      <a:pt x="16820" y="5421"/>
                    </a:lnTo>
                    <a:lnTo>
                      <a:pt x="17013" y="5479"/>
                    </a:lnTo>
                    <a:lnTo>
                      <a:pt x="17206" y="5575"/>
                    </a:lnTo>
                    <a:lnTo>
                      <a:pt x="17399" y="5691"/>
                    </a:lnTo>
                    <a:lnTo>
                      <a:pt x="17592" y="5807"/>
                    </a:lnTo>
                    <a:lnTo>
                      <a:pt x="17920" y="6038"/>
                    </a:lnTo>
                    <a:lnTo>
                      <a:pt x="18441" y="6385"/>
                    </a:lnTo>
                    <a:lnTo>
                      <a:pt x="18981" y="6732"/>
                    </a:lnTo>
                    <a:lnTo>
                      <a:pt x="19270" y="6887"/>
                    </a:lnTo>
                    <a:lnTo>
                      <a:pt x="19559" y="7022"/>
                    </a:lnTo>
                    <a:lnTo>
                      <a:pt x="19868" y="7137"/>
                    </a:lnTo>
                    <a:lnTo>
                      <a:pt x="20157" y="7234"/>
                    </a:lnTo>
                    <a:lnTo>
                      <a:pt x="20524" y="7311"/>
                    </a:lnTo>
                    <a:lnTo>
                      <a:pt x="20910" y="7350"/>
                    </a:lnTo>
                    <a:lnTo>
                      <a:pt x="21295" y="7350"/>
                    </a:lnTo>
                    <a:lnTo>
                      <a:pt x="21488" y="7330"/>
                    </a:lnTo>
                    <a:lnTo>
                      <a:pt x="21681" y="7292"/>
                    </a:lnTo>
                    <a:lnTo>
                      <a:pt x="21855" y="7234"/>
                    </a:lnTo>
                    <a:lnTo>
                      <a:pt x="22048" y="7176"/>
                    </a:lnTo>
                    <a:lnTo>
                      <a:pt x="22221" y="7099"/>
                    </a:lnTo>
                    <a:lnTo>
                      <a:pt x="22395" y="7002"/>
                    </a:lnTo>
                    <a:lnTo>
                      <a:pt x="22549" y="6906"/>
                    </a:lnTo>
                    <a:lnTo>
                      <a:pt x="22703" y="6771"/>
                    </a:lnTo>
                    <a:lnTo>
                      <a:pt x="22838" y="6636"/>
                    </a:lnTo>
                    <a:lnTo>
                      <a:pt x="22954" y="6482"/>
                    </a:lnTo>
                    <a:lnTo>
                      <a:pt x="23128" y="6231"/>
                    </a:lnTo>
                    <a:lnTo>
                      <a:pt x="23282" y="5961"/>
                    </a:lnTo>
                    <a:lnTo>
                      <a:pt x="23456" y="5633"/>
                    </a:lnTo>
                    <a:lnTo>
                      <a:pt x="23552" y="5479"/>
                    </a:lnTo>
                    <a:lnTo>
                      <a:pt x="23668" y="5344"/>
                    </a:lnTo>
                    <a:lnTo>
                      <a:pt x="23764" y="5247"/>
                    </a:lnTo>
                    <a:lnTo>
                      <a:pt x="23880" y="5151"/>
                    </a:lnTo>
                    <a:lnTo>
                      <a:pt x="24015" y="5093"/>
                    </a:lnTo>
                    <a:lnTo>
                      <a:pt x="24169" y="5074"/>
                    </a:lnTo>
                    <a:lnTo>
                      <a:pt x="24304" y="5093"/>
                    </a:lnTo>
                    <a:lnTo>
                      <a:pt x="24439" y="5131"/>
                    </a:lnTo>
                    <a:lnTo>
                      <a:pt x="24594" y="5189"/>
                    </a:lnTo>
                    <a:lnTo>
                      <a:pt x="24729" y="5266"/>
                    </a:lnTo>
                    <a:lnTo>
                      <a:pt x="25327" y="5614"/>
                    </a:lnTo>
                    <a:lnTo>
                      <a:pt x="25924" y="5999"/>
                    </a:lnTo>
                    <a:lnTo>
                      <a:pt x="26465" y="6347"/>
                    </a:lnTo>
                    <a:lnTo>
                      <a:pt x="27043" y="6694"/>
                    </a:lnTo>
                    <a:lnTo>
                      <a:pt x="27333" y="6848"/>
                    </a:lnTo>
                    <a:lnTo>
                      <a:pt x="27641" y="7002"/>
                    </a:lnTo>
                    <a:lnTo>
                      <a:pt x="27950" y="7137"/>
                    </a:lnTo>
                    <a:lnTo>
                      <a:pt x="28258" y="7253"/>
                    </a:lnTo>
                    <a:lnTo>
                      <a:pt x="28606" y="7350"/>
                    </a:lnTo>
                    <a:lnTo>
                      <a:pt x="28953" y="7427"/>
                    </a:lnTo>
                    <a:lnTo>
                      <a:pt x="29300" y="7465"/>
                    </a:lnTo>
                    <a:lnTo>
                      <a:pt x="29628" y="7465"/>
                    </a:lnTo>
                    <a:lnTo>
                      <a:pt x="29975" y="7446"/>
                    </a:lnTo>
                    <a:lnTo>
                      <a:pt x="30303" y="7388"/>
                    </a:lnTo>
                    <a:lnTo>
                      <a:pt x="30612" y="7311"/>
                    </a:lnTo>
                    <a:lnTo>
                      <a:pt x="30920" y="7195"/>
                    </a:lnTo>
                    <a:lnTo>
                      <a:pt x="31113" y="7099"/>
                    </a:lnTo>
                    <a:lnTo>
                      <a:pt x="31306" y="6983"/>
                    </a:lnTo>
                    <a:lnTo>
                      <a:pt x="31518" y="6867"/>
                    </a:lnTo>
                    <a:lnTo>
                      <a:pt x="31692" y="6713"/>
                    </a:lnTo>
                    <a:lnTo>
                      <a:pt x="31865" y="6559"/>
                    </a:lnTo>
                    <a:lnTo>
                      <a:pt x="32000" y="6385"/>
                    </a:lnTo>
                    <a:lnTo>
                      <a:pt x="32116" y="6212"/>
                    </a:lnTo>
                    <a:lnTo>
                      <a:pt x="32193" y="5999"/>
                    </a:lnTo>
                    <a:lnTo>
                      <a:pt x="32213" y="5903"/>
                    </a:lnTo>
                    <a:lnTo>
                      <a:pt x="32232" y="5787"/>
                    </a:lnTo>
                    <a:lnTo>
                      <a:pt x="32232" y="5691"/>
                    </a:lnTo>
                    <a:lnTo>
                      <a:pt x="32213" y="5575"/>
                    </a:lnTo>
                    <a:lnTo>
                      <a:pt x="32174" y="5479"/>
                    </a:lnTo>
                    <a:lnTo>
                      <a:pt x="32135" y="5382"/>
                    </a:lnTo>
                    <a:lnTo>
                      <a:pt x="32020" y="5170"/>
                    </a:lnTo>
                    <a:lnTo>
                      <a:pt x="31885" y="5016"/>
                    </a:lnTo>
                    <a:lnTo>
                      <a:pt x="31750" y="4881"/>
                    </a:lnTo>
                    <a:lnTo>
                      <a:pt x="31576" y="4784"/>
                    </a:lnTo>
                    <a:lnTo>
                      <a:pt x="31402" y="4688"/>
                    </a:lnTo>
                    <a:lnTo>
                      <a:pt x="31229" y="4611"/>
                    </a:lnTo>
                    <a:lnTo>
                      <a:pt x="31055" y="4572"/>
                    </a:lnTo>
                    <a:lnTo>
                      <a:pt x="30727" y="4495"/>
                    </a:lnTo>
                    <a:lnTo>
                      <a:pt x="30399" y="4456"/>
                    </a:lnTo>
                    <a:lnTo>
                      <a:pt x="30052" y="4456"/>
                    </a:lnTo>
                    <a:lnTo>
                      <a:pt x="29705" y="4437"/>
                    </a:lnTo>
                    <a:lnTo>
                      <a:pt x="29377" y="4398"/>
                    </a:lnTo>
                    <a:lnTo>
                      <a:pt x="29146" y="4360"/>
                    </a:lnTo>
                    <a:lnTo>
                      <a:pt x="28953" y="4302"/>
                    </a:lnTo>
                    <a:lnTo>
                      <a:pt x="28741" y="4225"/>
                    </a:lnTo>
                    <a:lnTo>
                      <a:pt x="28548" y="4148"/>
                    </a:lnTo>
                    <a:lnTo>
                      <a:pt x="28162" y="3974"/>
                    </a:lnTo>
                    <a:lnTo>
                      <a:pt x="27795" y="3743"/>
                    </a:lnTo>
                    <a:lnTo>
                      <a:pt x="27448" y="3511"/>
                    </a:lnTo>
                    <a:lnTo>
                      <a:pt x="27140" y="3241"/>
                    </a:lnTo>
                    <a:lnTo>
                      <a:pt x="26831" y="2990"/>
                    </a:lnTo>
                    <a:lnTo>
                      <a:pt x="26561" y="2720"/>
                    </a:lnTo>
                    <a:lnTo>
                      <a:pt x="26040" y="2200"/>
                    </a:lnTo>
                    <a:lnTo>
                      <a:pt x="25558" y="1717"/>
                    </a:lnTo>
                    <a:lnTo>
                      <a:pt x="25076" y="1254"/>
                    </a:lnTo>
                    <a:lnTo>
                      <a:pt x="24806" y="1042"/>
                    </a:lnTo>
                    <a:lnTo>
                      <a:pt x="24536" y="830"/>
                    </a:lnTo>
                    <a:lnTo>
                      <a:pt x="24266" y="637"/>
                    </a:lnTo>
                    <a:lnTo>
                      <a:pt x="23976" y="444"/>
                    </a:lnTo>
                    <a:lnTo>
                      <a:pt x="23648" y="271"/>
                    </a:lnTo>
                    <a:lnTo>
                      <a:pt x="23321" y="136"/>
                    </a:lnTo>
                    <a:lnTo>
                      <a:pt x="22993" y="59"/>
                    </a:lnTo>
                    <a:lnTo>
                      <a:pt x="22684" y="20"/>
                    </a:lnTo>
                    <a:lnTo>
                      <a:pt x="22510" y="1"/>
                    </a:lnTo>
                    <a:close/>
                  </a:path>
                </a:pathLst>
              </a:custGeom>
              <a:gradFill>
                <a:gsLst>
                  <a:gs pos="0">
                    <a:schemeClr val="lt1"/>
                  </a:gs>
                  <a:gs pos="100000">
                    <a:srgbClr val="B6C9DB"/>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8"/>
              <p:cNvSpPr/>
              <p:nvPr/>
            </p:nvSpPr>
            <p:spPr>
              <a:xfrm>
                <a:off x="-1222125" y="353200"/>
                <a:ext cx="593150" cy="571950"/>
              </a:xfrm>
              <a:custGeom>
                <a:avLst/>
                <a:gdLst/>
                <a:ahLst/>
                <a:cxnLst/>
                <a:rect l="l" t="t" r="r" b="b"/>
                <a:pathLst>
                  <a:path w="23726" h="22878" extrusionOk="0">
                    <a:moveTo>
                      <a:pt x="12152" y="1"/>
                    </a:moveTo>
                    <a:lnTo>
                      <a:pt x="11940" y="39"/>
                    </a:lnTo>
                    <a:lnTo>
                      <a:pt x="11747" y="59"/>
                    </a:lnTo>
                    <a:lnTo>
                      <a:pt x="11535" y="117"/>
                    </a:lnTo>
                    <a:lnTo>
                      <a:pt x="11342" y="175"/>
                    </a:lnTo>
                    <a:lnTo>
                      <a:pt x="10937" y="329"/>
                    </a:lnTo>
                    <a:lnTo>
                      <a:pt x="10532" y="541"/>
                    </a:lnTo>
                    <a:lnTo>
                      <a:pt x="10127" y="792"/>
                    </a:lnTo>
                    <a:lnTo>
                      <a:pt x="9741" y="1081"/>
                    </a:lnTo>
                    <a:lnTo>
                      <a:pt x="9355" y="1390"/>
                    </a:lnTo>
                    <a:lnTo>
                      <a:pt x="8970" y="1718"/>
                    </a:lnTo>
                    <a:lnTo>
                      <a:pt x="8584" y="2084"/>
                    </a:lnTo>
                    <a:lnTo>
                      <a:pt x="8198" y="2451"/>
                    </a:lnTo>
                    <a:lnTo>
                      <a:pt x="7870" y="2817"/>
                    </a:lnTo>
                    <a:lnTo>
                      <a:pt x="7523" y="3184"/>
                    </a:lnTo>
                    <a:lnTo>
                      <a:pt x="6867" y="3955"/>
                    </a:lnTo>
                    <a:lnTo>
                      <a:pt x="6231" y="4746"/>
                    </a:lnTo>
                    <a:lnTo>
                      <a:pt x="5633" y="5595"/>
                    </a:lnTo>
                    <a:lnTo>
                      <a:pt x="5035" y="6463"/>
                    </a:lnTo>
                    <a:lnTo>
                      <a:pt x="4475" y="7350"/>
                    </a:lnTo>
                    <a:lnTo>
                      <a:pt x="3935" y="8276"/>
                    </a:lnTo>
                    <a:lnTo>
                      <a:pt x="3434" y="9221"/>
                    </a:lnTo>
                    <a:lnTo>
                      <a:pt x="2952" y="10166"/>
                    </a:lnTo>
                    <a:lnTo>
                      <a:pt x="2489" y="11130"/>
                    </a:lnTo>
                    <a:lnTo>
                      <a:pt x="2045" y="12095"/>
                    </a:lnTo>
                    <a:lnTo>
                      <a:pt x="1640" y="13078"/>
                    </a:lnTo>
                    <a:lnTo>
                      <a:pt x="1274" y="14043"/>
                    </a:lnTo>
                    <a:lnTo>
                      <a:pt x="926" y="15007"/>
                    </a:lnTo>
                    <a:lnTo>
                      <a:pt x="598" y="15972"/>
                    </a:lnTo>
                    <a:lnTo>
                      <a:pt x="309" y="16917"/>
                    </a:lnTo>
                    <a:lnTo>
                      <a:pt x="155" y="17476"/>
                    </a:lnTo>
                    <a:lnTo>
                      <a:pt x="97" y="17766"/>
                    </a:lnTo>
                    <a:lnTo>
                      <a:pt x="58" y="18055"/>
                    </a:lnTo>
                    <a:lnTo>
                      <a:pt x="20" y="18344"/>
                    </a:lnTo>
                    <a:lnTo>
                      <a:pt x="1" y="18634"/>
                    </a:lnTo>
                    <a:lnTo>
                      <a:pt x="1" y="18923"/>
                    </a:lnTo>
                    <a:lnTo>
                      <a:pt x="1" y="19193"/>
                    </a:lnTo>
                    <a:lnTo>
                      <a:pt x="39" y="19482"/>
                    </a:lnTo>
                    <a:lnTo>
                      <a:pt x="97" y="19733"/>
                    </a:lnTo>
                    <a:lnTo>
                      <a:pt x="174" y="20003"/>
                    </a:lnTo>
                    <a:lnTo>
                      <a:pt x="271" y="20235"/>
                    </a:lnTo>
                    <a:lnTo>
                      <a:pt x="406" y="20447"/>
                    </a:lnTo>
                    <a:lnTo>
                      <a:pt x="560" y="20659"/>
                    </a:lnTo>
                    <a:lnTo>
                      <a:pt x="753" y="20832"/>
                    </a:lnTo>
                    <a:lnTo>
                      <a:pt x="965" y="21006"/>
                    </a:lnTo>
                    <a:lnTo>
                      <a:pt x="1158" y="21103"/>
                    </a:lnTo>
                    <a:lnTo>
                      <a:pt x="1370" y="21180"/>
                    </a:lnTo>
                    <a:lnTo>
                      <a:pt x="1582" y="21238"/>
                    </a:lnTo>
                    <a:lnTo>
                      <a:pt x="1775" y="21276"/>
                    </a:lnTo>
                    <a:lnTo>
                      <a:pt x="2219" y="21276"/>
                    </a:lnTo>
                    <a:lnTo>
                      <a:pt x="2431" y="21238"/>
                    </a:lnTo>
                    <a:lnTo>
                      <a:pt x="2643" y="21199"/>
                    </a:lnTo>
                    <a:lnTo>
                      <a:pt x="2874" y="21141"/>
                    </a:lnTo>
                    <a:lnTo>
                      <a:pt x="3087" y="21064"/>
                    </a:lnTo>
                    <a:lnTo>
                      <a:pt x="3299" y="20967"/>
                    </a:lnTo>
                    <a:lnTo>
                      <a:pt x="3511" y="20871"/>
                    </a:lnTo>
                    <a:lnTo>
                      <a:pt x="3704" y="20755"/>
                    </a:lnTo>
                    <a:lnTo>
                      <a:pt x="3897" y="20640"/>
                    </a:lnTo>
                    <a:lnTo>
                      <a:pt x="4263" y="20370"/>
                    </a:lnTo>
                    <a:lnTo>
                      <a:pt x="4610" y="20080"/>
                    </a:lnTo>
                    <a:lnTo>
                      <a:pt x="4938" y="19772"/>
                    </a:lnTo>
                    <a:lnTo>
                      <a:pt x="5613" y="19174"/>
                    </a:lnTo>
                    <a:lnTo>
                      <a:pt x="5961" y="18884"/>
                    </a:lnTo>
                    <a:lnTo>
                      <a:pt x="6308" y="18614"/>
                    </a:lnTo>
                    <a:lnTo>
                      <a:pt x="6694" y="18383"/>
                    </a:lnTo>
                    <a:lnTo>
                      <a:pt x="6886" y="18286"/>
                    </a:lnTo>
                    <a:lnTo>
                      <a:pt x="7099" y="18190"/>
                    </a:lnTo>
                    <a:lnTo>
                      <a:pt x="7176" y="18614"/>
                    </a:lnTo>
                    <a:lnTo>
                      <a:pt x="7272" y="19058"/>
                    </a:lnTo>
                    <a:lnTo>
                      <a:pt x="7388" y="19482"/>
                    </a:lnTo>
                    <a:lnTo>
                      <a:pt x="7523" y="19907"/>
                    </a:lnTo>
                    <a:lnTo>
                      <a:pt x="7677" y="20312"/>
                    </a:lnTo>
                    <a:lnTo>
                      <a:pt x="7851" y="20717"/>
                    </a:lnTo>
                    <a:lnTo>
                      <a:pt x="8063" y="21083"/>
                    </a:lnTo>
                    <a:lnTo>
                      <a:pt x="8295" y="21450"/>
                    </a:lnTo>
                    <a:lnTo>
                      <a:pt x="8430" y="21623"/>
                    </a:lnTo>
                    <a:lnTo>
                      <a:pt x="8584" y="21797"/>
                    </a:lnTo>
                    <a:lnTo>
                      <a:pt x="8738" y="21951"/>
                    </a:lnTo>
                    <a:lnTo>
                      <a:pt x="8912" y="22106"/>
                    </a:lnTo>
                    <a:lnTo>
                      <a:pt x="9085" y="22241"/>
                    </a:lnTo>
                    <a:lnTo>
                      <a:pt x="9259" y="22376"/>
                    </a:lnTo>
                    <a:lnTo>
                      <a:pt x="9452" y="22491"/>
                    </a:lnTo>
                    <a:lnTo>
                      <a:pt x="9645" y="22588"/>
                    </a:lnTo>
                    <a:lnTo>
                      <a:pt x="9838" y="22665"/>
                    </a:lnTo>
                    <a:lnTo>
                      <a:pt x="10050" y="22742"/>
                    </a:lnTo>
                    <a:lnTo>
                      <a:pt x="10243" y="22800"/>
                    </a:lnTo>
                    <a:lnTo>
                      <a:pt x="10455" y="22858"/>
                    </a:lnTo>
                    <a:lnTo>
                      <a:pt x="10667" y="22877"/>
                    </a:lnTo>
                    <a:lnTo>
                      <a:pt x="11111" y="22877"/>
                    </a:lnTo>
                    <a:lnTo>
                      <a:pt x="11323" y="22838"/>
                    </a:lnTo>
                    <a:lnTo>
                      <a:pt x="11612" y="22761"/>
                    </a:lnTo>
                    <a:lnTo>
                      <a:pt x="11901" y="22665"/>
                    </a:lnTo>
                    <a:lnTo>
                      <a:pt x="12171" y="22530"/>
                    </a:lnTo>
                    <a:lnTo>
                      <a:pt x="12403" y="22356"/>
                    </a:lnTo>
                    <a:lnTo>
                      <a:pt x="12654" y="22163"/>
                    </a:lnTo>
                    <a:lnTo>
                      <a:pt x="12866" y="21970"/>
                    </a:lnTo>
                    <a:lnTo>
                      <a:pt x="13078" y="21739"/>
                    </a:lnTo>
                    <a:lnTo>
                      <a:pt x="13290" y="21508"/>
                    </a:lnTo>
                    <a:lnTo>
                      <a:pt x="13676" y="20987"/>
                    </a:lnTo>
                    <a:lnTo>
                      <a:pt x="14062" y="20466"/>
                    </a:lnTo>
                    <a:lnTo>
                      <a:pt x="14428" y="19926"/>
                    </a:lnTo>
                    <a:lnTo>
                      <a:pt x="14814" y="19424"/>
                    </a:lnTo>
                    <a:lnTo>
                      <a:pt x="14949" y="19251"/>
                    </a:lnTo>
                    <a:lnTo>
                      <a:pt x="15103" y="19097"/>
                    </a:lnTo>
                    <a:lnTo>
                      <a:pt x="15277" y="18961"/>
                    </a:lnTo>
                    <a:lnTo>
                      <a:pt x="15470" y="18846"/>
                    </a:lnTo>
                    <a:lnTo>
                      <a:pt x="15663" y="18749"/>
                    </a:lnTo>
                    <a:lnTo>
                      <a:pt x="15856" y="18711"/>
                    </a:lnTo>
                    <a:lnTo>
                      <a:pt x="15952" y="18691"/>
                    </a:lnTo>
                    <a:lnTo>
                      <a:pt x="16048" y="18691"/>
                    </a:lnTo>
                    <a:lnTo>
                      <a:pt x="16145" y="18711"/>
                    </a:lnTo>
                    <a:lnTo>
                      <a:pt x="16261" y="18749"/>
                    </a:lnTo>
                    <a:lnTo>
                      <a:pt x="16376" y="18807"/>
                    </a:lnTo>
                    <a:lnTo>
                      <a:pt x="16492" y="18884"/>
                    </a:lnTo>
                    <a:lnTo>
                      <a:pt x="16589" y="18981"/>
                    </a:lnTo>
                    <a:lnTo>
                      <a:pt x="16685" y="19097"/>
                    </a:lnTo>
                    <a:lnTo>
                      <a:pt x="16839" y="19328"/>
                    </a:lnTo>
                    <a:lnTo>
                      <a:pt x="17013" y="19579"/>
                    </a:lnTo>
                    <a:lnTo>
                      <a:pt x="17148" y="19772"/>
                    </a:lnTo>
                    <a:lnTo>
                      <a:pt x="17302" y="19964"/>
                    </a:lnTo>
                    <a:lnTo>
                      <a:pt x="17476" y="20138"/>
                    </a:lnTo>
                    <a:lnTo>
                      <a:pt x="17649" y="20312"/>
                    </a:lnTo>
                    <a:lnTo>
                      <a:pt x="17842" y="20466"/>
                    </a:lnTo>
                    <a:lnTo>
                      <a:pt x="18035" y="20601"/>
                    </a:lnTo>
                    <a:lnTo>
                      <a:pt x="18247" y="20736"/>
                    </a:lnTo>
                    <a:lnTo>
                      <a:pt x="18460" y="20852"/>
                    </a:lnTo>
                    <a:lnTo>
                      <a:pt x="18672" y="20948"/>
                    </a:lnTo>
                    <a:lnTo>
                      <a:pt x="18903" y="21025"/>
                    </a:lnTo>
                    <a:lnTo>
                      <a:pt x="19135" y="21103"/>
                    </a:lnTo>
                    <a:lnTo>
                      <a:pt x="19385" y="21160"/>
                    </a:lnTo>
                    <a:lnTo>
                      <a:pt x="19617" y="21199"/>
                    </a:lnTo>
                    <a:lnTo>
                      <a:pt x="19868" y="21218"/>
                    </a:lnTo>
                    <a:lnTo>
                      <a:pt x="20350" y="21218"/>
                    </a:lnTo>
                    <a:lnTo>
                      <a:pt x="20601" y="21180"/>
                    </a:lnTo>
                    <a:lnTo>
                      <a:pt x="20832" y="21141"/>
                    </a:lnTo>
                    <a:lnTo>
                      <a:pt x="21063" y="21083"/>
                    </a:lnTo>
                    <a:lnTo>
                      <a:pt x="21295" y="21006"/>
                    </a:lnTo>
                    <a:lnTo>
                      <a:pt x="21526" y="20910"/>
                    </a:lnTo>
                    <a:lnTo>
                      <a:pt x="21739" y="20794"/>
                    </a:lnTo>
                    <a:lnTo>
                      <a:pt x="21951" y="20678"/>
                    </a:lnTo>
                    <a:lnTo>
                      <a:pt x="22163" y="20543"/>
                    </a:lnTo>
                    <a:lnTo>
                      <a:pt x="22356" y="20389"/>
                    </a:lnTo>
                    <a:lnTo>
                      <a:pt x="22529" y="20235"/>
                    </a:lnTo>
                    <a:lnTo>
                      <a:pt x="22703" y="20061"/>
                    </a:lnTo>
                    <a:lnTo>
                      <a:pt x="22877" y="19868"/>
                    </a:lnTo>
                    <a:lnTo>
                      <a:pt x="23012" y="19675"/>
                    </a:lnTo>
                    <a:lnTo>
                      <a:pt x="23166" y="19482"/>
                    </a:lnTo>
                    <a:lnTo>
                      <a:pt x="23282" y="19270"/>
                    </a:lnTo>
                    <a:lnTo>
                      <a:pt x="23378" y="19058"/>
                    </a:lnTo>
                    <a:lnTo>
                      <a:pt x="23474" y="18846"/>
                    </a:lnTo>
                    <a:lnTo>
                      <a:pt x="23532" y="18653"/>
                    </a:lnTo>
                    <a:lnTo>
                      <a:pt x="23629" y="18248"/>
                    </a:lnTo>
                    <a:lnTo>
                      <a:pt x="23706" y="17843"/>
                    </a:lnTo>
                    <a:lnTo>
                      <a:pt x="23725" y="17418"/>
                    </a:lnTo>
                    <a:lnTo>
                      <a:pt x="23706" y="17013"/>
                    </a:lnTo>
                    <a:lnTo>
                      <a:pt x="23648" y="16589"/>
                    </a:lnTo>
                    <a:lnTo>
                      <a:pt x="23552" y="16184"/>
                    </a:lnTo>
                    <a:lnTo>
                      <a:pt x="23436" y="15760"/>
                    </a:lnTo>
                    <a:lnTo>
                      <a:pt x="23301" y="15355"/>
                    </a:lnTo>
                    <a:lnTo>
                      <a:pt x="23147" y="14930"/>
                    </a:lnTo>
                    <a:lnTo>
                      <a:pt x="22973" y="14525"/>
                    </a:lnTo>
                    <a:lnTo>
                      <a:pt x="22780" y="14120"/>
                    </a:lnTo>
                    <a:lnTo>
                      <a:pt x="22568" y="13734"/>
                    </a:lnTo>
                    <a:lnTo>
                      <a:pt x="22356" y="13349"/>
                    </a:lnTo>
                    <a:lnTo>
                      <a:pt x="21893" y="12577"/>
                    </a:lnTo>
                    <a:lnTo>
                      <a:pt x="21507" y="11921"/>
                    </a:lnTo>
                    <a:lnTo>
                      <a:pt x="21102" y="11227"/>
                    </a:lnTo>
                    <a:lnTo>
                      <a:pt x="20273" y="9742"/>
                    </a:lnTo>
                    <a:lnTo>
                      <a:pt x="19424" y="8179"/>
                    </a:lnTo>
                    <a:lnTo>
                      <a:pt x="18537" y="6578"/>
                    </a:lnTo>
                    <a:lnTo>
                      <a:pt x="18093" y="5787"/>
                    </a:lnTo>
                    <a:lnTo>
                      <a:pt x="17630" y="5016"/>
                    </a:lnTo>
                    <a:lnTo>
                      <a:pt x="17148" y="4264"/>
                    </a:lnTo>
                    <a:lnTo>
                      <a:pt x="16666" y="3550"/>
                    </a:lnTo>
                    <a:lnTo>
                      <a:pt x="16183" y="2856"/>
                    </a:lnTo>
                    <a:lnTo>
                      <a:pt x="15682" y="2219"/>
                    </a:lnTo>
                    <a:lnTo>
                      <a:pt x="15180" y="1621"/>
                    </a:lnTo>
                    <a:lnTo>
                      <a:pt x="14910" y="1332"/>
                    </a:lnTo>
                    <a:lnTo>
                      <a:pt x="14660" y="1081"/>
                    </a:lnTo>
                    <a:lnTo>
                      <a:pt x="14448" y="888"/>
                    </a:lnTo>
                    <a:lnTo>
                      <a:pt x="14235" y="715"/>
                    </a:lnTo>
                    <a:lnTo>
                      <a:pt x="14023" y="560"/>
                    </a:lnTo>
                    <a:lnTo>
                      <a:pt x="13811" y="425"/>
                    </a:lnTo>
                    <a:lnTo>
                      <a:pt x="13599" y="310"/>
                    </a:lnTo>
                    <a:lnTo>
                      <a:pt x="13406" y="213"/>
                    </a:lnTo>
                    <a:lnTo>
                      <a:pt x="13194" y="136"/>
                    </a:lnTo>
                    <a:lnTo>
                      <a:pt x="12982" y="78"/>
                    </a:lnTo>
                    <a:lnTo>
                      <a:pt x="12769" y="39"/>
                    </a:lnTo>
                    <a:lnTo>
                      <a:pt x="12557" y="20"/>
                    </a:lnTo>
                    <a:lnTo>
                      <a:pt x="12364" y="1"/>
                    </a:lnTo>
                    <a:close/>
                  </a:path>
                </a:pathLst>
              </a:custGeom>
              <a:gradFill>
                <a:gsLst>
                  <a:gs pos="0">
                    <a:srgbClr val="8CC396"/>
                  </a:gs>
                  <a:gs pos="100000">
                    <a:srgbClr val="4D7F56"/>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8"/>
              <p:cNvSpPr/>
              <p:nvPr/>
            </p:nvSpPr>
            <p:spPr>
              <a:xfrm>
                <a:off x="-1226950" y="712950"/>
                <a:ext cx="605675" cy="216050"/>
              </a:xfrm>
              <a:custGeom>
                <a:avLst/>
                <a:gdLst/>
                <a:ahLst/>
                <a:cxnLst/>
                <a:rect l="l" t="t" r="r" b="b"/>
                <a:pathLst>
                  <a:path w="24227" h="8642" extrusionOk="0">
                    <a:moveTo>
                      <a:pt x="7292" y="0"/>
                    </a:moveTo>
                    <a:lnTo>
                      <a:pt x="7002" y="58"/>
                    </a:lnTo>
                    <a:lnTo>
                      <a:pt x="6713" y="135"/>
                    </a:lnTo>
                    <a:lnTo>
                      <a:pt x="6424" y="251"/>
                    </a:lnTo>
                    <a:lnTo>
                      <a:pt x="6154" y="386"/>
                    </a:lnTo>
                    <a:lnTo>
                      <a:pt x="5903" y="540"/>
                    </a:lnTo>
                    <a:lnTo>
                      <a:pt x="5652" y="714"/>
                    </a:lnTo>
                    <a:lnTo>
                      <a:pt x="5170" y="1080"/>
                    </a:lnTo>
                    <a:lnTo>
                      <a:pt x="4958" y="1235"/>
                    </a:lnTo>
                    <a:lnTo>
                      <a:pt x="4726" y="1408"/>
                    </a:lnTo>
                    <a:lnTo>
                      <a:pt x="4495" y="1582"/>
                    </a:lnTo>
                    <a:lnTo>
                      <a:pt x="4225" y="1736"/>
                    </a:lnTo>
                    <a:lnTo>
                      <a:pt x="3935" y="1871"/>
                    </a:lnTo>
                    <a:lnTo>
                      <a:pt x="3627" y="1987"/>
                    </a:lnTo>
                    <a:lnTo>
                      <a:pt x="3492" y="2025"/>
                    </a:lnTo>
                    <a:lnTo>
                      <a:pt x="3338" y="2045"/>
                    </a:lnTo>
                    <a:lnTo>
                      <a:pt x="3164" y="2064"/>
                    </a:lnTo>
                    <a:lnTo>
                      <a:pt x="2855" y="2064"/>
                    </a:lnTo>
                    <a:lnTo>
                      <a:pt x="2701" y="2025"/>
                    </a:lnTo>
                    <a:lnTo>
                      <a:pt x="2450" y="1948"/>
                    </a:lnTo>
                    <a:lnTo>
                      <a:pt x="2257" y="1890"/>
                    </a:lnTo>
                    <a:lnTo>
                      <a:pt x="2064" y="1852"/>
                    </a:lnTo>
                    <a:lnTo>
                      <a:pt x="1910" y="1833"/>
                    </a:lnTo>
                    <a:lnTo>
                      <a:pt x="1775" y="1833"/>
                    </a:lnTo>
                    <a:lnTo>
                      <a:pt x="1621" y="1852"/>
                    </a:lnTo>
                    <a:lnTo>
                      <a:pt x="1486" y="1871"/>
                    </a:lnTo>
                    <a:lnTo>
                      <a:pt x="1351" y="1929"/>
                    </a:lnTo>
                    <a:lnTo>
                      <a:pt x="1216" y="1987"/>
                    </a:lnTo>
                    <a:lnTo>
                      <a:pt x="1100" y="2045"/>
                    </a:lnTo>
                    <a:lnTo>
                      <a:pt x="965" y="2122"/>
                    </a:lnTo>
                    <a:lnTo>
                      <a:pt x="753" y="2315"/>
                    </a:lnTo>
                    <a:lnTo>
                      <a:pt x="560" y="2527"/>
                    </a:lnTo>
                    <a:lnTo>
                      <a:pt x="386" y="2778"/>
                    </a:lnTo>
                    <a:lnTo>
                      <a:pt x="271" y="3028"/>
                    </a:lnTo>
                    <a:lnTo>
                      <a:pt x="174" y="3260"/>
                    </a:lnTo>
                    <a:lnTo>
                      <a:pt x="116" y="3511"/>
                    </a:lnTo>
                    <a:lnTo>
                      <a:pt x="58" y="3761"/>
                    </a:lnTo>
                    <a:lnTo>
                      <a:pt x="20" y="4012"/>
                    </a:lnTo>
                    <a:lnTo>
                      <a:pt x="1" y="4282"/>
                    </a:lnTo>
                    <a:lnTo>
                      <a:pt x="1" y="4533"/>
                    </a:lnTo>
                    <a:lnTo>
                      <a:pt x="20" y="4803"/>
                    </a:lnTo>
                    <a:lnTo>
                      <a:pt x="58" y="5073"/>
                    </a:lnTo>
                    <a:lnTo>
                      <a:pt x="116" y="5324"/>
                    </a:lnTo>
                    <a:lnTo>
                      <a:pt x="174" y="5555"/>
                    </a:lnTo>
                    <a:lnTo>
                      <a:pt x="290" y="5806"/>
                    </a:lnTo>
                    <a:lnTo>
                      <a:pt x="406" y="6018"/>
                    </a:lnTo>
                    <a:lnTo>
                      <a:pt x="541" y="6230"/>
                    </a:lnTo>
                    <a:lnTo>
                      <a:pt x="695" y="6423"/>
                    </a:lnTo>
                    <a:lnTo>
                      <a:pt x="888" y="6577"/>
                    </a:lnTo>
                    <a:lnTo>
                      <a:pt x="1081" y="6732"/>
                    </a:lnTo>
                    <a:lnTo>
                      <a:pt x="1293" y="6848"/>
                    </a:lnTo>
                    <a:lnTo>
                      <a:pt x="1524" y="6925"/>
                    </a:lnTo>
                    <a:lnTo>
                      <a:pt x="1737" y="7002"/>
                    </a:lnTo>
                    <a:lnTo>
                      <a:pt x="1968" y="7021"/>
                    </a:lnTo>
                    <a:lnTo>
                      <a:pt x="2200" y="7040"/>
                    </a:lnTo>
                    <a:lnTo>
                      <a:pt x="2412" y="7040"/>
                    </a:lnTo>
                    <a:lnTo>
                      <a:pt x="2643" y="7002"/>
                    </a:lnTo>
                    <a:lnTo>
                      <a:pt x="2875" y="6963"/>
                    </a:lnTo>
                    <a:lnTo>
                      <a:pt x="3106" y="6886"/>
                    </a:lnTo>
                    <a:lnTo>
                      <a:pt x="3338" y="6809"/>
                    </a:lnTo>
                    <a:lnTo>
                      <a:pt x="3550" y="6713"/>
                    </a:lnTo>
                    <a:lnTo>
                      <a:pt x="3762" y="6616"/>
                    </a:lnTo>
                    <a:lnTo>
                      <a:pt x="3974" y="6500"/>
                    </a:lnTo>
                    <a:lnTo>
                      <a:pt x="4167" y="6365"/>
                    </a:lnTo>
                    <a:lnTo>
                      <a:pt x="4553" y="6095"/>
                    </a:lnTo>
                    <a:lnTo>
                      <a:pt x="4977" y="5729"/>
                    </a:lnTo>
                    <a:lnTo>
                      <a:pt x="5401" y="5343"/>
                    </a:lnTo>
                    <a:lnTo>
                      <a:pt x="5826" y="4957"/>
                    </a:lnTo>
                    <a:lnTo>
                      <a:pt x="6250" y="4591"/>
                    </a:lnTo>
                    <a:lnTo>
                      <a:pt x="6482" y="4417"/>
                    </a:lnTo>
                    <a:lnTo>
                      <a:pt x="6694" y="4263"/>
                    </a:lnTo>
                    <a:lnTo>
                      <a:pt x="6925" y="4128"/>
                    </a:lnTo>
                    <a:lnTo>
                      <a:pt x="7176" y="4012"/>
                    </a:lnTo>
                    <a:lnTo>
                      <a:pt x="7272" y="4417"/>
                    </a:lnTo>
                    <a:lnTo>
                      <a:pt x="7369" y="4822"/>
                    </a:lnTo>
                    <a:lnTo>
                      <a:pt x="7465" y="5247"/>
                    </a:lnTo>
                    <a:lnTo>
                      <a:pt x="7600" y="5652"/>
                    </a:lnTo>
                    <a:lnTo>
                      <a:pt x="7755" y="6037"/>
                    </a:lnTo>
                    <a:lnTo>
                      <a:pt x="7928" y="6423"/>
                    </a:lnTo>
                    <a:lnTo>
                      <a:pt x="8140" y="6790"/>
                    </a:lnTo>
                    <a:lnTo>
                      <a:pt x="8372" y="7156"/>
                    </a:lnTo>
                    <a:lnTo>
                      <a:pt x="8642" y="7484"/>
                    </a:lnTo>
                    <a:lnTo>
                      <a:pt x="8950" y="7773"/>
                    </a:lnTo>
                    <a:lnTo>
                      <a:pt x="9278" y="8024"/>
                    </a:lnTo>
                    <a:lnTo>
                      <a:pt x="9606" y="8256"/>
                    </a:lnTo>
                    <a:lnTo>
                      <a:pt x="9973" y="8410"/>
                    </a:lnTo>
                    <a:lnTo>
                      <a:pt x="10146" y="8487"/>
                    </a:lnTo>
                    <a:lnTo>
                      <a:pt x="10320" y="8545"/>
                    </a:lnTo>
                    <a:lnTo>
                      <a:pt x="10513" y="8583"/>
                    </a:lnTo>
                    <a:lnTo>
                      <a:pt x="10686" y="8622"/>
                    </a:lnTo>
                    <a:lnTo>
                      <a:pt x="10879" y="8641"/>
                    </a:lnTo>
                    <a:lnTo>
                      <a:pt x="11072" y="8641"/>
                    </a:lnTo>
                    <a:lnTo>
                      <a:pt x="11304" y="8622"/>
                    </a:lnTo>
                    <a:lnTo>
                      <a:pt x="11535" y="8603"/>
                    </a:lnTo>
                    <a:lnTo>
                      <a:pt x="11786" y="8545"/>
                    </a:lnTo>
                    <a:lnTo>
                      <a:pt x="11998" y="8468"/>
                    </a:lnTo>
                    <a:lnTo>
                      <a:pt x="12229" y="8371"/>
                    </a:lnTo>
                    <a:lnTo>
                      <a:pt x="12422" y="8256"/>
                    </a:lnTo>
                    <a:lnTo>
                      <a:pt x="12635" y="8121"/>
                    </a:lnTo>
                    <a:lnTo>
                      <a:pt x="12808" y="7986"/>
                    </a:lnTo>
                    <a:lnTo>
                      <a:pt x="13001" y="7831"/>
                    </a:lnTo>
                    <a:lnTo>
                      <a:pt x="13175" y="7677"/>
                    </a:lnTo>
                    <a:lnTo>
                      <a:pt x="13503" y="7310"/>
                    </a:lnTo>
                    <a:lnTo>
                      <a:pt x="13811" y="6925"/>
                    </a:lnTo>
                    <a:lnTo>
                      <a:pt x="14100" y="6520"/>
                    </a:lnTo>
                    <a:lnTo>
                      <a:pt x="14390" y="6115"/>
                    </a:lnTo>
                    <a:lnTo>
                      <a:pt x="14756" y="5613"/>
                    </a:lnTo>
                    <a:lnTo>
                      <a:pt x="15123" y="5112"/>
                    </a:lnTo>
                    <a:lnTo>
                      <a:pt x="15316" y="4899"/>
                    </a:lnTo>
                    <a:lnTo>
                      <a:pt x="15451" y="4784"/>
                    </a:lnTo>
                    <a:lnTo>
                      <a:pt x="15605" y="4649"/>
                    </a:lnTo>
                    <a:lnTo>
                      <a:pt x="15798" y="4533"/>
                    </a:lnTo>
                    <a:lnTo>
                      <a:pt x="15991" y="4475"/>
                    </a:lnTo>
                    <a:lnTo>
                      <a:pt x="16087" y="4456"/>
                    </a:lnTo>
                    <a:lnTo>
                      <a:pt x="16299" y="4456"/>
                    </a:lnTo>
                    <a:lnTo>
                      <a:pt x="16396" y="4494"/>
                    </a:lnTo>
                    <a:lnTo>
                      <a:pt x="16492" y="4533"/>
                    </a:lnTo>
                    <a:lnTo>
                      <a:pt x="16569" y="4591"/>
                    </a:lnTo>
                    <a:lnTo>
                      <a:pt x="16724" y="4745"/>
                    </a:lnTo>
                    <a:lnTo>
                      <a:pt x="16859" y="4919"/>
                    </a:lnTo>
                    <a:lnTo>
                      <a:pt x="16974" y="5112"/>
                    </a:lnTo>
                    <a:lnTo>
                      <a:pt x="17071" y="5266"/>
                    </a:lnTo>
                    <a:lnTo>
                      <a:pt x="17225" y="5478"/>
                    </a:lnTo>
                    <a:lnTo>
                      <a:pt x="17379" y="5671"/>
                    </a:lnTo>
                    <a:lnTo>
                      <a:pt x="17553" y="5845"/>
                    </a:lnTo>
                    <a:lnTo>
                      <a:pt x="17746" y="6018"/>
                    </a:lnTo>
                    <a:lnTo>
                      <a:pt x="17939" y="6192"/>
                    </a:lnTo>
                    <a:lnTo>
                      <a:pt x="18151" y="6327"/>
                    </a:lnTo>
                    <a:lnTo>
                      <a:pt x="18363" y="6462"/>
                    </a:lnTo>
                    <a:lnTo>
                      <a:pt x="18595" y="6577"/>
                    </a:lnTo>
                    <a:lnTo>
                      <a:pt x="18826" y="6693"/>
                    </a:lnTo>
                    <a:lnTo>
                      <a:pt x="19058" y="6770"/>
                    </a:lnTo>
                    <a:lnTo>
                      <a:pt x="19308" y="6848"/>
                    </a:lnTo>
                    <a:lnTo>
                      <a:pt x="19559" y="6905"/>
                    </a:lnTo>
                    <a:lnTo>
                      <a:pt x="19791" y="6944"/>
                    </a:lnTo>
                    <a:lnTo>
                      <a:pt x="20061" y="6963"/>
                    </a:lnTo>
                    <a:lnTo>
                      <a:pt x="20311" y="6983"/>
                    </a:lnTo>
                    <a:lnTo>
                      <a:pt x="20562" y="6963"/>
                    </a:lnTo>
                    <a:lnTo>
                      <a:pt x="20813" y="6925"/>
                    </a:lnTo>
                    <a:lnTo>
                      <a:pt x="21064" y="6886"/>
                    </a:lnTo>
                    <a:lnTo>
                      <a:pt x="21295" y="6828"/>
                    </a:lnTo>
                    <a:lnTo>
                      <a:pt x="21546" y="6732"/>
                    </a:lnTo>
                    <a:lnTo>
                      <a:pt x="21777" y="6635"/>
                    </a:lnTo>
                    <a:lnTo>
                      <a:pt x="22009" y="6539"/>
                    </a:lnTo>
                    <a:lnTo>
                      <a:pt x="22221" y="6404"/>
                    </a:lnTo>
                    <a:lnTo>
                      <a:pt x="22433" y="6269"/>
                    </a:lnTo>
                    <a:lnTo>
                      <a:pt x="22626" y="6115"/>
                    </a:lnTo>
                    <a:lnTo>
                      <a:pt x="22819" y="5941"/>
                    </a:lnTo>
                    <a:lnTo>
                      <a:pt x="23012" y="5767"/>
                    </a:lnTo>
                    <a:lnTo>
                      <a:pt x="23166" y="5574"/>
                    </a:lnTo>
                    <a:lnTo>
                      <a:pt x="23340" y="5382"/>
                    </a:lnTo>
                    <a:lnTo>
                      <a:pt x="23475" y="5169"/>
                    </a:lnTo>
                    <a:lnTo>
                      <a:pt x="23590" y="4938"/>
                    </a:lnTo>
                    <a:lnTo>
                      <a:pt x="23706" y="4726"/>
                    </a:lnTo>
                    <a:lnTo>
                      <a:pt x="23822" y="4456"/>
                    </a:lnTo>
                    <a:lnTo>
                      <a:pt x="23957" y="4089"/>
                    </a:lnTo>
                    <a:lnTo>
                      <a:pt x="24092" y="3684"/>
                    </a:lnTo>
                    <a:lnTo>
                      <a:pt x="24150" y="3453"/>
                    </a:lnTo>
                    <a:lnTo>
                      <a:pt x="24188" y="3241"/>
                    </a:lnTo>
                    <a:lnTo>
                      <a:pt x="24208" y="3009"/>
                    </a:lnTo>
                    <a:lnTo>
                      <a:pt x="24227" y="2797"/>
                    </a:lnTo>
                    <a:lnTo>
                      <a:pt x="24208" y="2585"/>
                    </a:lnTo>
                    <a:lnTo>
                      <a:pt x="24150" y="2373"/>
                    </a:lnTo>
                    <a:lnTo>
                      <a:pt x="24073" y="2180"/>
                    </a:lnTo>
                    <a:lnTo>
                      <a:pt x="23957" y="2006"/>
                    </a:lnTo>
                    <a:lnTo>
                      <a:pt x="23803" y="1871"/>
                    </a:lnTo>
                    <a:lnTo>
                      <a:pt x="23725" y="1794"/>
                    </a:lnTo>
                    <a:lnTo>
                      <a:pt x="23610" y="1736"/>
                    </a:lnTo>
                    <a:lnTo>
                      <a:pt x="23243" y="1562"/>
                    </a:lnTo>
                    <a:lnTo>
                      <a:pt x="23050" y="1485"/>
                    </a:lnTo>
                    <a:lnTo>
                      <a:pt x="22857" y="1427"/>
                    </a:lnTo>
                    <a:lnTo>
                      <a:pt x="22664" y="1427"/>
                    </a:lnTo>
                    <a:lnTo>
                      <a:pt x="22472" y="1447"/>
                    </a:lnTo>
                    <a:lnTo>
                      <a:pt x="22259" y="1524"/>
                    </a:lnTo>
                    <a:lnTo>
                      <a:pt x="22047" y="1640"/>
                    </a:lnTo>
                    <a:lnTo>
                      <a:pt x="21816" y="1794"/>
                    </a:lnTo>
                    <a:lnTo>
                      <a:pt x="21604" y="1968"/>
                    </a:lnTo>
                    <a:lnTo>
                      <a:pt x="21179" y="2334"/>
                    </a:lnTo>
                    <a:lnTo>
                      <a:pt x="20909" y="2585"/>
                    </a:lnTo>
                    <a:lnTo>
                      <a:pt x="20639" y="2816"/>
                    </a:lnTo>
                    <a:lnTo>
                      <a:pt x="20466" y="2951"/>
                    </a:lnTo>
                    <a:lnTo>
                      <a:pt x="20273" y="3067"/>
                    </a:lnTo>
                    <a:lnTo>
                      <a:pt x="20080" y="3183"/>
                    </a:lnTo>
                    <a:lnTo>
                      <a:pt x="19868" y="3279"/>
                    </a:lnTo>
                    <a:lnTo>
                      <a:pt x="19636" y="3356"/>
                    </a:lnTo>
                    <a:lnTo>
                      <a:pt x="19405" y="3395"/>
                    </a:lnTo>
                    <a:lnTo>
                      <a:pt x="19173" y="3414"/>
                    </a:lnTo>
                    <a:lnTo>
                      <a:pt x="18942" y="3376"/>
                    </a:lnTo>
                    <a:lnTo>
                      <a:pt x="18826" y="3337"/>
                    </a:lnTo>
                    <a:lnTo>
                      <a:pt x="18691" y="3298"/>
                    </a:lnTo>
                    <a:lnTo>
                      <a:pt x="18460" y="3183"/>
                    </a:lnTo>
                    <a:lnTo>
                      <a:pt x="18247" y="3028"/>
                    </a:lnTo>
                    <a:lnTo>
                      <a:pt x="18016" y="2874"/>
                    </a:lnTo>
                    <a:lnTo>
                      <a:pt x="17765" y="2681"/>
                    </a:lnTo>
                    <a:lnTo>
                      <a:pt x="17495" y="2508"/>
                    </a:lnTo>
                    <a:lnTo>
                      <a:pt x="17341" y="2430"/>
                    </a:lnTo>
                    <a:lnTo>
                      <a:pt x="17206" y="2373"/>
                    </a:lnTo>
                    <a:lnTo>
                      <a:pt x="17052" y="2334"/>
                    </a:lnTo>
                    <a:lnTo>
                      <a:pt x="16897" y="2295"/>
                    </a:lnTo>
                    <a:lnTo>
                      <a:pt x="16685" y="2276"/>
                    </a:lnTo>
                    <a:lnTo>
                      <a:pt x="16492" y="2276"/>
                    </a:lnTo>
                    <a:lnTo>
                      <a:pt x="16126" y="2334"/>
                    </a:lnTo>
                    <a:lnTo>
                      <a:pt x="15644" y="2411"/>
                    </a:lnTo>
                    <a:lnTo>
                      <a:pt x="15161" y="2527"/>
                    </a:lnTo>
                    <a:lnTo>
                      <a:pt x="14679" y="2662"/>
                    </a:lnTo>
                    <a:lnTo>
                      <a:pt x="14197" y="2797"/>
                    </a:lnTo>
                    <a:lnTo>
                      <a:pt x="13985" y="2874"/>
                    </a:lnTo>
                    <a:lnTo>
                      <a:pt x="13271" y="3106"/>
                    </a:lnTo>
                    <a:lnTo>
                      <a:pt x="12924" y="3202"/>
                    </a:lnTo>
                    <a:lnTo>
                      <a:pt x="12577" y="3279"/>
                    </a:lnTo>
                    <a:lnTo>
                      <a:pt x="12229" y="3298"/>
                    </a:lnTo>
                    <a:lnTo>
                      <a:pt x="12075" y="3298"/>
                    </a:lnTo>
                    <a:lnTo>
                      <a:pt x="11902" y="3279"/>
                    </a:lnTo>
                    <a:lnTo>
                      <a:pt x="11747" y="3260"/>
                    </a:lnTo>
                    <a:lnTo>
                      <a:pt x="11593" y="3202"/>
                    </a:lnTo>
                    <a:lnTo>
                      <a:pt x="11439" y="3144"/>
                    </a:lnTo>
                    <a:lnTo>
                      <a:pt x="11304" y="3067"/>
                    </a:lnTo>
                    <a:lnTo>
                      <a:pt x="11149" y="2971"/>
                    </a:lnTo>
                    <a:lnTo>
                      <a:pt x="11034" y="2874"/>
                    </a:lnTo>
                    <a:lnTo>
                      <a:pt x="10918" y="2739"/>
                    </a:lnTo>
                    <a:lnTo>
                      <a:pt x="10802" y="2623"/>
                    </a:lnTo>
                    <a:lnTo>
                      <a:pt x="10590" y="2334"/>
                    </a:lnTo>
                    <a:lnTo>
                      <a:pt x="10397" y="2045"/>
                    </a:lnTo>
                    <a:lnTo>
                      <a:pt x="10262" y="1813"/>
                    </a:lnTo>
                    <a:lnTo>
                      <a:pt x="10069" y="1562"/>
                    </a:lnTo>
                    <a:lnTo>
                      <a:pt x="9838" y="1273"/>
                    </a:lnTo>
                    <a:lnTo>
                      <a:pt x="9548" y="945"/>
                    </a:lnTo>
                    <a:lnTo>
                      <a:pt x="9375" y="791"/>
                    </a:lnTo>
                    <a:lnTo>
                      <a:pt x="9182" y="637"/>
                    </a:lnTo>
                    <a:lnTo>
                      <a:pt x="8989" y="502"/>
                    </a:lnTo>
                    <a:lnTo>
                      <a:pt x="8777" y="367"/>
                    </a:lnTo>
                    <a:lnTo>
                      <a:pt x="8565" y="251"/>
                    </a:lnTo>
                    <a:lnTo>
                      <a:pt x="8333" y="154"/>
                    </a:lnTo>
                    <a:lnTo>
                      <a:pt x="8082" y="77"/>
                    </a:lnTo>
                    <a:lnTo>
                      <a:pt x="7832" y="19"/>
                    </a:lnTo>
                    <a:lnTo>
                      <a:pt x="7562" y="0"/>
                    </a:lnTo>
                    <a:close/>
                  </a:path>
                </a:pathLst>
              </a:custGeom>
              <a:gradFill>
                <a:gsLst>
                  <a:gs pos="0">
                    <a:schemeClr val="lt1"/>
                  </a:gs>
                  <a:gs pos="100000">
                    <a:srgbClr val="B6C9DB"/>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8"/>
              <p:cNvSpPr/>
              <p:nvPr/>
            </p:nvSpPr>
            <p:spPr>
              <a:xfrm>
                <a:off x="-1147875" y="144425"/>
                <a:ext cx="451375" cy="435450"/>
              </a:xfrm>
              <a:custGeom>
                <a:avLst/>
                <a:gdLst/>
                <a:ahLst/>
                <a:cxnLst/>
                <a:rect l="l" t="t" r="r" b="b"/>
                <a:pathLst>
                  <a:path w="18055" h="17418" extrusionOk="0">
                    <a:moveTo>
                      <a:pt x="9259" y="0"/>
                    </a:moveTo>
                    <a:lnTo>
                      <a:pt x="8951" y="39"/>
                    </a:lnTo>
                    <a:lnTo>
                      <a:pt x="8642" y="135"/>
                    </a:lnTo>
                    <a:lnTo>
                      <a:pt x="8334" y="251"/>
                    </a:lnTo>
                    <a:lnTo>
                      <a:pt x="8025" y="405"/>
                    </a:lnTo>
                    <a:lnTo>
                      <a:pt x="7716" y="598"/>
                    </a:lnTo>
                    <a:lnTo>
                      <a:pt x="7427" y="810"/>
                    </a:lnTo>
                    <a:lnTo>
                      <a:pt x="7118" y="1061"/>
                    </a:lnTo>
                    <a:lnTo>
                      <a:pt x="6829" y="1312"/>
                    </a:lnTo>
                    <a:lnTo>
                      <a:pt x="6540" y="1582"/>
                    </a:lnTo>
                    <a:lnTo>
                      <a:pt x="6250" y="1871"/>
                    </a:lnTo>
                    <a:lnTo>
                      <a:pt x="5730" y="2411"/>
                    </a:lnTo>
                    <a:lnTo>
                      <a:pt x="5228" y="3009"/>
                    </a:lnTo>
                    <a:lnTo>
                      <a:pt x="4746" y="3607"/>
                    </a:lnTo>
                    <a:lnTo>
                      <a:pt x="4283" y="4243"/>
                    </a:lnTo>
                    <a:lnTo>
                      <a:pt x="3839" y="4919"/>
                    </a:lnTo>
                    <a:lnTo>
                      <a:pt x="3415" y="5594"/>
                    </a:lnTo>
                    <a:lnTo>
                      <a:pt x="3010" y="6288"/>
                    </a:lnTo>
                    <a:lnTo>
                      <a:pt x="2624" y="7002"/>
                    </a:lnTo>
                    <a:lnTo>
                      <a:pt x="2258" y="7735"/>
                    </a:lnTo>
                    <a:lnTo>
                      <a:pt x="1910" y="8468"/>
                    </a:lnTo>
                    <a:lnTo>
                      <a:pt x="1563" y="9201"/>
                    </a:lnTo>
                    <a:lnTo>
                      <a:pt x="1255" y="9953"/>
                    </a:lnTo>
                    <a:lnTo>
                      <a:pt x="985" y="10686"/>
                    </a:lnTo>
                    <a:lnTo>
                      <a:pt x="715" y="11419"/>
                    </a:lnTo>
                    <a:lnTo>
                      <a:pt x="464" y="12152"/>
                    </a:lnTo>
                    <a:lnTo>
                      <a:pt x="252" y="12865"/>
                    </a:lnTo>
                    <a:lnTo>
                      <a:pt x="136" y="13290"/>
                    </a:lnTo>
                    <a:lnTo>
                      <a:pt x="59" y="13733"/>
                    </a:lnTo>
                    <a:lnTo>
                      <a:pt x="1" y="14177"/>
                    </a:lnTo>
                    <a:lnTo>
                      <a:pt x="1" y="14389"/>
                    </a:lnTo>
                    <a:lnTo>
                      <a:pt x="20" y="14601"/>
                    </a:lnTo>
                    <a:lnTo>
                      <a:pt x="40" y="14814"/>
                    </a:lnTo>
                    <a:lnTo>
                      <a:pt x="78" y="15026"/>
                    </a:lnTo>
                    <a:lnTo>
                      <a:pt x="136" y="15219"/>
                    </a:lnTo>
                    <a:lnTo>
                      <a:pt x="213" y="15392"/>
                    </a:lnTo>
                    <a:lnTo>
                      <a:pt x="310" y="15566"/>
                    </a:lnTo>
                    <a:lnTo>
                      <a:pt x="445" y="15720"/>
                    </a:lnTo>
                    <a:lnTo>
                      <a:pt x="580" y="15855"/>
                    </a:lnTo>
                    <a:lnTo>
                      <a:pt x="753" y="15971"/>
                    </a:lnTo>
                    <a:lnTo>
                      <a:pt x="888" y="16067"/>
                    </a:lnTo>
                    <a:lnTo>
                      <a:pt x="1042" y="16125"/>
                    </a:lnTo>
                    <a:lnTo>
                      <a:pt x="1216" y="16164"/>
                    </a:lnTo>
                    <a:lnTo>
                      <a:pt x="1370" y="16183"/>
                    </a:lnTo>
                    <a:lnTo>
                      <a:pt x="1525" y="16202"/>
                    </a:lnTo>
                    <a:lnTo>
                      <a:pt x="1698" y="16183"/>
                    </a:lnTo>
                    <a:lnTo>
                      <a:pt x="1853" y="16164"/>
                    </a:lnTo>
                    <a:lnTo>
                      <a:pt x="2026" y="16125"/>
                    </a:lnTo>
                    <a:lnTo>
                      <a:pt x="2354" y="16029"/>
                    </a:lnTo>
                    <a:lnTo>
                      <a:pt x="2682" y="15874"/>
                    </a:lnTo>
                    <a:lnTo>
                      <a:pt x="2971" y="15701"/>
                    </a:lnTo>
                    <a:lnTo>
                      <a:pt x="3261" y="15489"/>
                    </a:lnTo>
                    <a:lnTo>
                      <a:pt x="3511" y="15276"/>
                    </a:lnTo>
                    <a:lnTo>
                      <a:pt x="3781" y="15045"/>
                    </a:lnTo>
                    <a:lnTo>
                      <a:pt x="4283" y="14582"/>
                    </a:lnTo>
                    <a:lnTo>
                      <a:pt x="4553" y="14370"/>
                    </a:lnTo>
                    <a:lnTo>
                      <a:pt x="4823" y="14158"/>
                    </a:lnTo>
                    <a:lnTo>
                      <a:pt x="5093" y="13984"/>
                    </a:lnTo>
                    <a:lnTo>
                      <a:pt x="5402" y="13849"/>
                    </a:lnTo>
                    <a:lnTo>
                      <a:pt x="5537" y="14505"/>
                    </a:lnTo>
                    <a:lnTo>
                      <a:pt x="5633" y="14814"/>
                    </a:lnTo>
                    <a:lnTo>
                      <a:pt x="5730" y="15141"/>
                    </a:lnTo>
                    <a:lnTo>
                      <a:pt x="5845" y="15450"/>
                    </a:lnTo>
                    <a:lnTo>
                      <a:pt x="5980" y="15759"/>
                    </a:lnTo>
                    <a:lnTo>
                      <a:pt x="6135" y="16048"/>
                    </a:lnTo>
                    <a:lnTo>
                      <a:pt x="6328" y="16318"/>
                    </a:lnTo>
                    <a:lnTo>
                      <a:pt x="6540" y="16588"/>
                    </a:lnTo>
                    <a:lnTo>
                      <a:pt x="6790" y="16820"/>
                    </a:lnTo>
                    <a:lnTo>
                      <a:pt x="7060" y="17012"/>
                    </a:lnTo>
                    <a:lnTo>
                      <a:pt x="7350" y="17186"/>
                    </a:lnTo>
                    <a:lnTo>
                      <a:pt x="7504" y="17244"/>
                    </a:lnTo>
                    <a:lnTo>
                      <a:pt x="7658" y="17302"/>
                    </a:lnTo>
                    <a:lnTo>
                      <a:pt x="7813" y="17360"/>
                    </a:lnTo>
                    <a:lnTo>
                      <a:pt x="7967" y="17379"/>
                    </a:lnTo>
                    <a:lnTo>
                      <a:pt x="8141" y="17398"/>
                    </a:lnTo>
                    <a:lnTo>
                      <a:pt x="8295" y="17417"/>
                    </a:lnTo>
                    <a:lnTo>
                      <a:pt x="8469" y="17398"/>
                    </a:lnTo>
                    <a:lnTo>
                      <a:pt x="8623" y="17379"/>
                    </a:lnTo>
                    <a:lnTo>
                      <a:pt x="8854" y="17321"/>
                    </a:lnTo>
                    <a:lnTo>
                      <a:pt x="9066" y="17244"/>
                    </a:lnTo>
                    <a:lnTo>
                      <a:pt x="9259" y="17128"/>
                    </a:lnTo>
                    <a:lnTo>
                      <a:pt x="9452" y="17012"/>
                    </a:lnTo>
                    <a:lnTo>
                      <a:pt x="9626" y="16877"/>
                    </a:lnTo>
                    <a:lnTo>
                      <a:pt x="9799" y="16704"/>
                    </a:lnTo>
                    <a:lnTo>
                      <a:pt x="9973" y="16550"/>
                    </a:lnTo>
                    <a:lnTo>
                      <a:pt x="10127" y="16357"/>
                    </a:lnTo>
                    <a:lnTo>
                      <a:pt x="10417" y="15971"/>
                    </a:lnTo>
                    <a:lnTo>
                      <a:pt x="10706" y="15566"/>
                    </a:lnTo>
                    <a:lnTo>
                      <a:pt x="10995" y="15161"/>
                    </a:lnTo>
                    <a:lnTo>
                      <a:pt x="11285" y="14775"/>
                    </a:lnTo>
                    <a:lnTo>
                      <a:pt x="11381" y="14659"/>
                    </a:lnTo>
                    <a:lnTo>
                      <a:pt x="11516" y="14524"/>
                    </a:lnTo>
                    <a:lnTo>
                      <a:pt x="11632" y="14428"/>
                    </a:lnTo>
                    <a:lnTo>
                      <a:pt x="11786" y="14331"/>
                    </a:lnTo>
                    <a:lnTo>
                      <a:pt x="11921" y="14273"/>
                    </a:lnTo>
                    <a:lnTo>
                      <a:pt x="12075" y="14235"/>
                    </a:lnTo>
                    <a:lnTo>
                      <a:pt x="12230" y="14216"/>
                    </a:lnTo>
                    <a:lnTo>
                      <a:pt x="12384" y="14254"/>
                    </a:lnTo>
                    <a:lnTo>
                      <a:pt x="12481" y="14312"/>
                    </a:lnTo>
                    <a:lnTo>
                      <a:pt x="12558" y="14370"/>
                    </a:lnTo>
                    <a:lnTo>
                      <a:pt x="12635" y="14447"/>
                    </a:lnTo>
                    <a:lnTo>
                      <a:pt x="12712" y="14524"/>
                    </a:lnTo>
                    <a:lnTo>
                      <a:pt x="12828" y="14717"/>
                    </a:lnTo>
                    <a:lnTo>
                      <a:pt x="12943" y="14891"/>
                    </a:lnTo>
                    <a:lnTo>
                      <a:pt x="13059" y="15045"/>
                    </a:lnTo>
                    <a:lnTo>
                      <a:pt x="13175" y="15199"/>
                    </a:lnTo>
                    <a:lnTo>
                      <a:pt x="13310" y="15334"/>
                    </a:lnTo>
                    <a:lnTo>
                      <a:pt x="13445" y="15450"/>
                    </a:lnTo>
                    <a:lnTo>
                      <a:pt x="13580" y="15566"/>
                    </a:lnTo>
                    <a:lnTo>
                      <a:pt x="13734" y="15682"/>
                    </a:lnTo>
                    <a:lnTo>
                      <a:pt x="13889" y="15778"/>
                    </a:lnTo>
                    <a:lnTo>
                      <a:pt x="14062" y="15855"/>
                    </a:lnTo>
                    <a:lnTo>
                      <a:pt x="14216" y="15932"/>
                    </a:lnTo>
                    <a:lnTo>
                      <a:pt x="14390" y="16009"/>
                    </a:lnTo>
                    <a:lnTo>
                      <a:pt x="14583" y="16048"/>
                    </a:lnTo>
                    <a:lnTo>
                      <a:pt x="14757" y="16087"/>
                    </a:lnTo>
                    <a:lnTo>
                      <a:pt x="14949" y="16125"/>
                    </a:lnTo>
                    <a:lnTo>
                      <a:pt x="15123" y="16144"/>
                    </a:lnTo>
                    <a:lnTo>
                      <a:pt x="15490" y="16144"/>
                    </a:lnTo>
                    <a:lnTo>
                      <a:pt x="15682" y="16125"/>
                    </a:lnTo>
                    <a:lnTo>
                      <a:pt x="15856" y="16087"/>
                    </a:lnTo>
                    <a:lnTo>
                      <a:pt x="16049" y="16029"/>
                    </a:lnTo>
                    <a:lnTo>
                      <a:pt x="16222" y="15971"/>
                    </a:lnTo>
                    <a:lnTo>
                      <a:pt x="16396" y="15913"/>
                    </a:lnTo>
                    <a:lnTo>
                      <a:pt x="16550" y="15817"/>
                    </a:lnTo>
                    <a:lnTo>
                      <a:pt x="16724" y="15720"/>
                    </a:lnTo>
                    <a:lnTo>
                      <a:pt x="16878" y="15624"/>
                    </a:lnTo>
                    <a:lnTo>
                      <a:pt x="17013" y="15508"/>
                    </a:lnTo>
                    <a:lnTo>
                      <a:pt x="17148" y="15392"/>
                    </a:lnTo>
                    <a:lnTo>
                      <a:pt x="17283" y="15257"/>
                    </a:lnTo>
                    <a:lnTo>
                      <a:pt x="17418" y="15122"/>
                    </a:lnTo>
                    <a:lnTo>
                      <a:pt x="17534" y="14968"/>
                    </a:lnTo>
                    <a:lnTo>
                      <a:pt x="17631" y="14814"/>
                    </a:lnTo>
                    <a:lnTo>
                      <a:pt x="17727" y="14659"/>
                    </a:lnTo>
                    <a:lnTo>
                      <a:pt x="17804" y="14486"/>
                    </a:lnTo>
                    <a:lnTo>
                      <a:pt x="17920" y="14196"/>
                    </a:lnTo>
                    <a:lnTo>
                      <a:pt x="17997" y="13888"/>
                    </a:lnTo>
                    <a:lnTo>
                      <a:pt x="18036" y="13579"/>
                    </a:lnTo>
                    <a:lnTo>
                      <a:pt x="18055" y="13251"/>
                    </a:lnTo>
                    <a:lnTo>
                      <a:pt x="18036" y="12943"/>
                    </a:lnTo>
                    <a:lnTo>
                      <a:pt x="17997" y="12634"/>
                    </a:lnTo>
                    <a:lnTo>
                      <a:pt x="17939" y="12306"/>
                    </a:lnTo>
                    <a:lnTo>
                      <a:pt x="17843" y="11997"/>
                    </a:lnTo>
                    <a:lnTo>
                      <a:pt x="17746" y="11670"/>
                    </a:lnTo>
                    <a:lnTo>
                      <a:pt x="17631" y="11361"/>
                    </a:lnTo>
                    <a:lnTo>
                      <a:pt x="17495" y="11052"/>
                    </a:lnTo>
                    <a:lnTo>
                      <a:pt x="17341" y="10744"/>
                    </a:lnTo>
                    <a:lnTo>
                      <a:pt x="17013" y="10146"/>
                    </a:lnTo>
                    <a:lnTo>
                      <a:pt x="16666" y="9567"/>
                    </a:lnTo>
                    <a:lnTo>
                      <a:pt x="16377" y="9066"/>
                    </a:lnTo>
                    <a:lnTo>
                      <a:pt x="16068" y="8545"/>
                    </a:lnTo>
                    <a:lnTo>
                      <a:pt x="15432" y="7407"/>
                    </a:lnTo>
                    <a:lnTo>
                      <a:pt x="14795" y="6211"/>
                    </a:lnTo>
                    <a:lnTo>
                      <a:pt x="14120" y="5015"/>
                    </a:lnTo>
                    <a:lnTo>
                      <a:pt x="13773" y="4417"/>
                    </a:lnTo>
                    <a:lnTo>
                      <a:pt x="13426" y="3819"/>
                    </a:lnTo>
                    <a:lnTo>
                      <a:pt x="13059" y="3240"/>
                    </a:lnTo>
                    <a:lnTo>
                      <a:pt x="12693" y="2700"/>
                    </a:lnTo>
                    <a:lnTo>
                      <a:pt x="12326" y="2180"/>
                    </a:lnTo>
                    <a:lnTo>
                      <a:pt x="11940" y="1678"/>
                    </a:lnTo>
                    <a:lnTo>
                      <a:pt x="11555" y="1234"/>
                    </a:lnTo>
                    <a:lnTo>
                      <a:pt x="11169" y="810"/>
                    </a:lnTo>
                    <a:lnTo>
                      <a:pt x="10995" y="675"/>
                    </a:lnTo>
                    <a:lnTo>
                      <a:pt x="10841" y="540"/>
                    </a:lnTo>
                    <a:lnTo>
                      <a:pt x="10687" y="424"/>
                    </a:lnTo>
                    <a:lnTo>
                      <a:pt x="10513" y="328"/>
                    </a:lnTo>
                    <a:lnTo>
                      <a:pt x="10359" y="231"/>
                    </a:lnTo>
                    <a:lnTo>
                      <a:pt x="10204" y="154"/>
                    </a:lnTo>
                    <a:lnTo>
                      <a:pt x="10050" y="96"/>
                    </a:lnTo>
                    <a:lnTo>
                      <a:pt x="9896" y="58"/>
                    </a:lnTo>
                    <a:lnTo>
                      <a:pt x="9722" y="19"/>
                    </a:lnTo>
                    <a:lnTo>
                      <a:pt x="9568" y="0"/>
                    </a:lnTo>
                    <a:close/>
                  </a:path>
                </a:pathLst>
              </a:custGeom>
              <a:gradFill>
                <a:gsLst>
                  <a:gs pos="0">
                    <a:srgbClr val="8CC396"/>
                  </a:gs>
                  <a:gs pos="100000">
                    <a:srgbClr val="4D7F56"/>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8"/>
              <p:cNvSpPr/>
              <p:nvPr/>
            </p:nvSpPr>
            <p:spPr>
              <a:xfrm>
                <a:off x="-1152200" y="409625"/>
                <a:ext cx="459075" cy="173625"/>
              </a:xfrm>
              <a:custGeom>
                <a:avLst/>
                <a:gdLst/>
                <a:ahLst/>
                <a:cxnLst/>
                <a:rect l="l" t="t" r="r" b="b"/>
                <a:pathLst>
                  <a:path w="18363" h="6945" extrusionOk="0">
                    <a:moveTo>
                      <a:pt x="10165" y="1"/>
                    </a:moveTo>
                    <a:lnTo>
                      <a:pt x="9972" y="39"/>
                    </a:lnTo>
                    <a:lnTo>
                      <a:pt x="9799" y="97"/>
                    </a:lnTo>
                    <a:lnTo>
                      <a:pt x="9625" y="174"/>
                    </a:lnTo>
                    <a:lnTo>
                      <a:pt x="9297" y="329"/>
                    </a:lnTo>
                    <a:lnTo>
                      <a:pt x="8989" y="502"/>
                    </a:lnTo>
                    <a:lnTo>
                      <a:pt x="8391" y="869"/>
                    </a:lnTo>
                    <a:lnTo>
                      <a:pt x="7870" y="1177"/>
                    </a:lnTo>
                    <a:lnTo>
                      <a:pt x="7619" y="1332"/>
                    </a:lnTo>
                    <a:lnTo>
                      <a:pt x="7349" y="1467"/>
                    </a:lnTo>
                    <a:lnTo>
                      <a:pt x="7098" y="1582"/>
                    </a:lnTo>
                    <a:lnTo>
                      <a:pt x="6828" y="1659"/>
                    </a:lnTo>
                    <a:lnTo>
                      <a:pt x="6558" y="1717"/>
                    </a:lnTo>
                    <a:lnTo>
                      <a:pt x="6269" y="1756"/>
                    </a:lnTo>
                    <a:lnTo>
                      <a:pt x="6018" y="1756"/>
                    </a:lnTo>
                    <a:lnTo>
                      <a:pt x="5768" y="1717"/>
                    </a:lnTo>
                    <a:lnTo>
                      <a:pt x="5517" y="1659"/>
                    </a:lnTo>
                    <a:lnTo>
                      <a:pt x="5266" y="1602"/>
                    </a:lnTo>
                    <a:lnTo>
                      <a:pt x="5015" y="1505"/>
                    </a:lnTo>
                    <a:lnTo>
                      <a:pt x="4765" y="1409"/>
                    </a:lnTo>
                    <a:lnTo>
                      <a:pt x="4263" y="1216"/>
                    </a:lnTo>
                    <a:lnTo>
                      <a:pt x="3665" y="965"/>
                    </a:lnTo>
                    <a:lnTo>
                      <a:pt x="3357" y="849"/>
                    </a:lnTo>
                    <a:lnTo>
                      <a:pt x="3067" y="753"/>
                    </a:lnTo>
                    <a:lnTo>
                      <a:pt x="2739" y="695"/>
                    </a:lnTo>
                    <a:lnTo>
                      <a:pt x="2431" y="656"/>
                    </a:lnTo>
                    <a:lnTo>
                      <a:pt x="2122" y="656"/>
                    </a:lnTo>
                    <a:lnTo>
                      <a:pt x="1948" y="695"/>
                    </a:lnTo>
                    <a:lnTo>
                      <a:pt x="1794" y="714"/>
                    </a:lnTo>
                    <a:lnTo>
                      <a:pt x="1563" y="791"/>
                    </a:lnTo>
                    <a:lnTo>
                      <a:pt x="1351" y="907"/>
                    </a:lnTo>
                    <a:lnTo>
                      <a:pt x="1138" y="1042"/>
                    </a:lnTo>
                    <a:lnTo>
                      <a:pt x="945" y="1216"/>
                    </a:lnTo>
                    <a:lnTo>
                      <a:pt x="753" y="1428"/>
                    </a:lnTo>
                    <a:lnTo>
                      <a:pt x="579" y="1659"/>
                    </a:lnTo>
                    <a:lnTo>
                      <a:pt x="425" y="1930"/>
                    </a:lnTo>
                    <a:lnTo>
                      <a:pt x="290" y="2219"/>
                    </a:lnTo>
                    <a:lnTo>
                      <a:pt x="213" y="2431"/>
                    </a:lnTo>
                    <a:lnTo>
                      <a:pt x="135" y="2643"/>
                    </a:lnTo>
                    <a:lnTo>
                      <a:pt x="77" y="2875"/>
                    </a:lnTo>
                    <a:lnTo>
                      <a:pt x="39" y="3106"/>
                    </a:lnTo>
                    <a:lnTo>
                      <a:pt x="0" y="3338"/>
                    </a:lnTo>
                    <a:lnTo>
                      <a:pt x="0" y="3569"/>
                    </a:lnTo>
                    <a:lnTo>
                      <a:pt x="0" y="3820"/>
                    </a:lnTo>
                    <a:lnTo>
                      <a:pt x="20" y="4032"/>
                    </a:lnTo>
                    <a:lnTo>
                      <a:pt x="58" y="4263"/>
                    </a:lnTo>
                    <a:lnTo>
                      <a:pt x="97" y="4476"/>
                    </a:lnTo>
                    <a:lnTo>
                      <a:pt x="174" y="4688"/>
                    </a:lnTo>
                    <a:lnTo>
                      <a:pt x="270" y="4881"/>
                    </a:lnTo>
                    <a:lnTo>
                      <a:pt x="386" y="5054"/>
                    </a:lnTo>
                    <a:lnTo>
                      <a:pt x="521" y="5209"/>
                    </a:lnTo>
                    <a:lnTo>
                      <a:pt x="675" y="5363"/>
                    </a:lnTo>
                    <a:lnTo>
                      <a:pt x="849" y="5498"/>
                    </a:lnTo>
                    <a:lnTo>
                      <a:pt x="1003" y="5575"/>
                    </a:lnTo>
                    <a:lnTo>
                      <a:pt x="1177" y="5652"/>
                    </a:lnTo>
                    <a:lnTo>
                      <a:pt x="1351" y="5691"/>
                    </a:lnTo>
                    <a:lnTo>
                      <a:pt x="1524" y="5729"/>
                    </a:lnTo>
                    <a:lnTo>
                      <a:pt x="1871" y="5729"/>
                    </a:lnTo>
                    <a:lnTo>
                      <a:pt x="2045" y="5710"/>
                    </a:lnTo>
                    <a:lnTo>
                      <a:pt x="2238" y="5671"/>
                    </a:lnTo>
                    <a:lnTo>
                      <a:pt x="2411" y="5614"/>
                    </a:lnTo>
                    <a:lnTo>
                      <a:pt x="2585" y="5556"/>
                    </a:lnTo>
                    <a:lnTo>
                      <a:pt x="2913" y="5401"/>
                    </a:lnTo>
                    <a:lnTo>
                      <a:pt x="3221" y="5209"/>
                    </a:lnTo>
                    <a:lnTo>
                      <a:pt x="3511" y="4996"/>
                    </a:lnTo>
                    <a:lnTo>
                      <a:pt x="3858" y="4726"/>
                    </a:lnTo>
                    <a:lnTo>
                      <a:pt x="4167" y="4437"/>
                    </a:lnTo>
                    <a:lnTo>
                      <a:pt x="4475" y="4148"/>
                    </a:lnTo>
                    <a:lnTo>
                      <a:pt x="4803" y="3878"/>
                    </a:lnTo>
                    <a:lnTo>
                      <a:pt x="5131" y="3627"/>
                    </a:lnTo>
                    <a:lnTo>
                      <a:pt x="5305" y="3530"/>
                    </a:lnTo>
                    <a:lnTo>
                      <a:pt x="5478" y="3434"/>
                    </a:lnTo>
                    <a:lnTo>
                      <a:pt x="5613" y="4051"/>
                    </a:lnTo>
                    <a:lnTo>
                      <a:pt x="5690" y="4360"/>
                    </a:lnTo>
                    <a:lnTo>
                      <a:pt x="5806" y="4668"/>
                    </a:lnTo>
                    <a:lnTo>
                      <a:pt x="5922" y="4958"/>
                    </a:lnTo>
                    <a:lnTo>
                      <a:pt x="6057" y="5247"/>
                    </a:lnTo>
                    <a:lnTo>
                      <a:pt x="6211" y="5536"/>
                    </a:lnTo>
                    <a:lnTo>
                      <a:pt x="6385" y="5806"/>
                    </a:lnTo>
                    <a:lnTo>
                      <a:pt x="6597" y="6057"/>
                    </a:lnTo>
                    <a:lnTo>
                      <a:pt x="6828" y="6289"/>
                    </a:lnTo>
                    <a:lnTo>
                      <a:pt x="7079" y="6482"/>
                    </a:lnTo>
                    <a:lnTo>
                      <a:pt x="7330" y="6636"/>
                    </a:lnTo>
                    <a:lnTo>
                      <a:pt x="7600" y="6771"/>
                    </a:lnTo>
                    <a:lnTo>
                      <a:pt x="7889" y="6867"/>
                    </a:lnTo>
                    <a:lnTo>
                      <a:pt x="8179" y="6925"/>
                    </a:lnTo>
                    <a:lnTo>
                      <a:pt x="8449" y="6945"/>
                    </a:lnTo>
                    <a:lnTo>
                      <a:pt x="8642" y="6945"/>
                    </a:lnTo>
                    <a:lnTo>
                      <a:pt x="8815" y="6906"/>
                    </a:lnTo>
                    <a:lnTo>
                      <a:pt x="9008" y="6867"/>
                    </a:lnTo>
                    <a:lnTo>
                      <a:pt x="9182" y="6809"/>
                    </a:lnTo>
                    <a:lnTo>
                      <a:pt x="9355" y="6732"/>
                    </a:lnTo>
                    <a:lnTo>
                      <a:pt x="9510" y="6655"/>
                    </a:lnTo>
                    <a:lnTo>
                      <a:pt x="9664" y="6559"/>
                    </a:lnTo>
                    <a:lnTo>
                      <a:pt x="9799" y="6443"/>
                    </a:lnTo>
                    <a:lnTo>
                      <a:pt x="10088" y="6212"/>
                    </a:lnTo>
                    <a:lnTo>
                      <a:pt x="10339" y="5922"/>
                    </a:lnTo>
                    <a:lnTo>
                      <a:pt x="10570" y="5633"/>
                    </a:lnTo>
                    <a:lnTo>
                      <a:pt x="11014" y="5016"/>
                    </a:lnTo>
                    <a:lnTo>
                      <a:pt x="11284" y="4630"/>
                    </a:lnTo>
                    <a:lnTo>
                      <a:pt x="11573" y="4263"/>
                    </a:lnTo>
                    <a:lnTo>
                      <a:pt x="11708" y="4109"/>
                    </a:lnTo>
                    <a:lnTo>
                      <a:pt x="11805" y="3993"/>
                    </a:lnTo>
                    <a:lnTo>
                      <a:pt x="11921" y="3916"/>
                    </a:lnTo>
                    <a:lnTo>
                      <a:pt x="12056" y="3839"/>
                    </a:lnTo>
                    <a:lnTo>
                      <a:pt x="12210" y="3781"/>
                    </a:lnTo>
                    <a:lnTo>
                      <a:pt x="12345" y="3762"/>
                    </a:lnTo>
                    <a:lnTo>
                      <a:pt x="12422" y="3762"/>
                    </a:lnTo>
                    <a:lnTo>
                      <a:pt x="12499" y="3781"/>
                    </a:lnTo>
                    <a:lnTo>
                      <a:pt x="12615" y="3858"/>
                    </a:lnTo>
                    <a:lnTo>
                      <a:pt x="12731" y="3974"/>
                    </a:lnTo>
                    <a:lnTo>
                      <a:pt x="12827" y="4109"/>
                    </a:lnTo>
                    <a:lnTo>
                      <a:pt x="12924" y="4244"/>
                    </a:lnTo>
                    <a:lnTo>
                      <a:pt x="13001" y="4360"/>
                    </a:lnTo>
                    <a:lnTo>
                      <a:pt x="13116" y="4533"/>
                    </a:lnTo>
                    <a:lnTo>
                      <a:pt x="13232" y="4668"/>
                    </a:lnTo>
                    <a:lnTo>
                      <a:pt x="13367" y="4823"/>
                    </a:lnTo>
                    <a:lnTo>
                      <a:pt x="13521" y="4958"/>
                    </a:lnTo>
                    <a:lnTo>
                      <a:pt x="13676" y="5074"/>
                    </a:lnTo>
                    <a:lnTo>
                      <a:pt x="13830" y="5189"/>
                    </a:lnTo>
                    <a:lnTo>
                      <a:pt x="13984" y="5286"/>
                    </a:lnTo>
                    <a:lnTo>
                      <a:pt x="14158" y="5382"/>
                    </a:lnTo>
                    <a:lnTo>
                      <a:pt x="14351" y="5459"/>
                    </a:lnTo>
                    <a:lnTo>
                      <a:pt x="14524" y="5517"/>
                    </a:lnTo>
                    <a:lnTo>
                      <a:pt x="14717" y="5575"/>
                    </a:lnTo>
                    <a:lnTo>
                      <a:pt x="14910" y="5633"/>
                    </a:lnTo>
                    <a:lnTo>
                      <a:pt x="15103" y="5652"/>
                    </a:lnTo>
                    <a:lnTo>
                      <a:pt x="15296" y="5671"/>
                    </a:lnTo>
                    <a:lnTo>
                      <a:pt x="15489" y="5691"/>
                    </a:lnTo>
                    <a:lnTo>
                      <a:pt x="15682" y="5671"/>
                    </a:lnTo>
                    <a:lnTo>
                      <a:pt x="15971" y="5633"/>
                    </a:lnTo>
                    <a:lnTo>
                      <a:pt x="16299" y="5536"/>
                    </a:lnTo>
                    <a:lnTo>
                      <a:pt x="16646" y="5401"/>
                    </a:lnTo>
                    <a:lnTo>
                      <a:pt x="16974" y="5228"/>
                    </a:lnTo>
                    <a:lnTo>
                      <a:pt x="17302" y="5016"/>
                    </a:lnTo>
                    <a:lnTo>
                      <a:pt x="17611" y="4784"/>
                    </a:lnTo>
                    <a:lnTo>
                      <a:pt x="17746" y="4649"/>
                    </a:lnTo>
                    <a:lnTo>
                      <a:pt x="17881" y="4514"/>
                    </a:lnTo>
                    <a:lnTo>
                      <a:pt x="17996" y="4379"/>
                    </a:lnTo>
                    <a:lnTo>
                      <a:pt x="18093" y="4225"/>
                    </a:lnTo>
                    <a:lnTo>
                      <a:pt x="18189" y="4071"/>
                    </a:lnTo>
                    <a:lnTo>
                      <a:pt x="18266" y="3916"/>
                    </a:lnTo>
                    <a:lnTo>
                      <a:pt x="18324" y="3762"/>
                    </a:lnTo>
                    <a:lnTo>
                      <a:pt x="18363" y="3608"/>
                    </a:lnTo>
                    <a:lnTo>
                      <a:pt x="18363" y="3453"/>
                    </a:lnTo>
                    <a:lnTo>
                      <a:pt x="18363" y="3280"/>
                    </a:lnTo>
                    <a:lnTo>
                      <a:pt x="18344" y="3125"/>
                    </a:lnTo>
                    <a:lnTo>
                      <a:pt x="18305" y="2990"/>
                    </a:lnTo>
                    <a:lnTo>
                      <a:pt x="18209" y="2759"/>
                    </a:lnTo>
                    <a:lnTo>
                      <a:pt x="18074" y="2566"/>
                    </a:lnTo>
                    <a:lnTo>
                      <a:pt x="17939" y="2373"/>
                    </a:lnTo>
                    <a:lnTo>
                      <a:pt x="17765" y="2219"/>
                    </a:lnTo>
                    <a:lnTo>
                      <a:pt x="17591" y="2084"/>
                    </a:lnTo>
                    <a:lnTo>
                      <a:pt x="17418" y="1968"/>
                    </a:lnTo>
                    <a:lnTo>
                      <a:pt x="17225" y="1852"/>
                    </a:lnTo>
                    <a:lnTo>
                      <a:pt x="17051" y="1775"/>
                    </a:lnTo>
                    <a:lnTo>
                      <a:pt x="16743" y="1640"/>
                    </a:lnTo>
                    <a:lnTo>
                      <a:pt x="16415" y="1524"/>
                    </a:lnTo>
                    <a:lnTo>
                      <a:pt x="16087" y="1447"/>
                    </a:lnTo>
                    <a:lnTo>
                      <a:pt x="15759" y="1370"/>
                    </a:lnTo>
                    <a:lnTo>
                      <a:pt x="15084" y="1254"/>
                    </a:lnTo>
                    <a:lnTo>
                      <a:pt x="14428" y="1177"/>
                    </a:lnTo>
                    <a:lnTo>
                      <a:pt x="13734" y="1100"/>
                    </a:lnTo>
                    <a:lnTo>
                      <a:pt x="13386" y="1042"/>
                    </a:lnTo>
                    <a:lnTo>
                      <a:pt x="13039" y="984"/>
                    </a:lnTo>
                    <a:lnTo>
                      <a:pt x="12692" y="907"/>
                    </a:lnTo>
                    <a:lnTo>
                      <a:pt x="12364" y="811"/>
                    </a:lnTo>
                    <a:lnTo>
                      <a:pt x="12036" y="676"/>
                    </a:lnTo>
                    <a:lnTo>
                      <a:pt x="11728" y="541"/>
                    </a:lnTo>
                    <a:lnTo>
                      <a:pt x="11458" y="386"/>
                    </a:lnTo>
                    <a:lnTo>
                      <a:pt x="11207" y="251"/>
                    </a:lnTo>
                    <a:lnTo>
                      <a:pt x="10956" y="116"/>
                    </a:lnTo>
                    <a:lnTo>
                      <a:pt x="10821" y="78"/>
                    </a:lnTo>
                    <a:lnTo>
                      <a:pt x="10667" y="39"/>
                    </a:lnTo>
                    <a:lnTo>
                      <a:pt x="10532" y="1"/>
                    </a:lnTo>
                    <a:close/>
                  </a:path>
                </a:pathLst>
              </a:custGeom>
              <a:gradFill>
                <a:gsLst>
                  <a:gs pos="0">
                    <a:schemeClr val="lt1"/>
                  </a:gs>
                  <a:gs pos="100000">
                    <a:srgbClr val="B6C9DB"/>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88" name="Google Shape;588;p8"/>
          <p:cNvGrpSpPr/>
          <p:nvPr/>
        </p:nvGrpSpPr>
        <p:grpSpPr>
          <a:xfrm>
            <a:off x="7936700" y="4265800"/>
            <a:ext cx="247744" cy="438861"/>
            <a:chOff x="11698550" y="1830825"/>
            <a:chExt cx="810150" cy="1435124"/>
          </a:xfrm>
        </p:grpSpPr>
        <p:pic>
          <p:nvPicPr>
            <p:cNvPr id="589" name="Google Shape;589;p8"/>
            <p:cNvPicPr preferRelativeResize="0"/>
            <p:nvPr/>
          </p:nvPicPr>
          <p:blipFill>
            <a:blip r:embed="rId3">
              <a:alphaModFix amt="45000"/>
            </a:blip>
            <a:stretch>
              <a:fillRect/>
            </a:stretch>
          </p:blipFill>
          <p:spPr>
            <a:xfrm>
              <a:off x="11846088" y="3150614"/>
              <a:ext cx="549414" cy="115335"/>
            </a:xfrm>
            <a:prstGeom prst="rect">
              <a:avLst/>
            </a:prstGeom>
            <a:noFill/>
            <a:ln>
              <a:noFill/>
            </a:ln>
          </p:spPr>
        </p:pic>
        <p:grpSp>
          <p:nvGrpSpPr>
            <p:cNvPr id="590" name="Google Shape;590;p8"/>
            <p:cNvGrpSpPr/>
            <p:nvPr/>
          </p:nvGrpSpPr>
          <p:grpSpPr>
            <a:xfrm>
              <a:off x="11698550" y="1830825"/>
              <a:ext cx="810150" cy="1371900"/>
              <a:chOff x="-1333525" y="144425"/>
              <a:chExt cx="810150" cy="1371900"/>
            </a:xfrm>
          </p:grpSpPr>
          <p:sp>
            <p:nvSpPr>
              <p:cNvPr id="591" name="Google Shape;591;p8"/>
              <p:cNvSpPr/>
              <p:nvPr/>
            </p:nvSpPr>
            <p:spPr>
              <a:xfrm>
                <a:off x="-976200" y="1080375"/>
                <a:ext cx="118175" cy="435950"/>
              </a:xfrm>
              <a:custGeom>
                <a:avLst/>
                <a:gdLst/>
                <a:ahLst/>
                <a:cxnLst/>
                <a:rect l="l" t="t" r="r" b="b"/>
                <a:pathLst>
                  <a:path w="4727" h="17438" extrusionOk="0">
                    <a:moveTo>
                      <a:pt x="541" y="1"/>
                    </a:moveTo>
                    <a:lnTo>
                      <a:pt x="425" y="20"/>
                    </a:lnTo>
                    <a:lnTo>
                      <a:pt x="328" y="59"/>
                    </a:lnTo>
                    <a:lnTo>
                      <a:pt x="251" y="97"/>
                    </a:lnTo>
                    <a:lnTo>
                      <a:pt x="155" y="175"/>
                    </a:lnTo>
                    <a:lnTo>
                      <a:pt x="97" y="252"/>
                    </a:lnTo>
                    <a:lnTo>
                      <a:pt x="58" y="329"/>
                    </a:lnTo>
                    <a:lnTo>
                      <a:pt x="20" y="445"/>
                    </a:lnTo>
                    <a:lnTo>
                      <a:pt x="1" y="541"/>
                    </a:lnTo>
                    <a:lnTo>
                      <a:pt x="1" y="16917"/>
                    </a:lnTo>
                    <a:lnTo>
                      <a:pt x="20" y="17013"/>
                    </a:lnTo>
                    <a:lnTo>
                      <a:pt x="58" y="17129"/>
                    </a:lnTo>
                    <a:lnTo>
                      <a:pt x="97" y="17206"/>
                    </a:lnTo>
                    <a:lnTo>
                      <a:pt x="155" y="17283"/>
                    </a:lnTo>
                    <a:lnTo>
                      <a:pt x="251" y="17361"/>
                    </a:lnTo>
                    <a:lnTo>
                      <a:pt x="328" y="17399"/>
                    </a:lnTo>
                    <a:lnTo>
                      <a:pt x="425" y="17438"/>
                    </a:lnTo>
                    <a:lnTo>
                      <a:pt x="4302" y="17438"/>
                    </a:lnTo>
                    <a:lnTo>
                      <a:pt x="4398" y="17399"/>
                    </a:lnTo>
                    <a:lnTo>
                      <a:pt x="4495" y="17361"/>
                    </a:lnTo>
                    <a:lnTo>
                      <a:pt x="4572" y="17283"/>
                    </a:lnTo>
                    <a:lnTo>
                      <a:pt x="4630" y="17206"/>
                    </a:lnTo>
                    <a:lnTo>
                      <a:pt x="4688" y="17129"/>
                    </a:lnTo>
                    <a:lnTo>
                      <a:pt x="4726" y="17013"/>
                    </a:lnTo>
                    <a:lnTo>
                      <a:pt x="4726" y="16917"/>
                    </a:lnTo>
                    <a:lnTo>
                      <a:pt x="4726" y="541"/>
                    </a:lnTo>
                    <a:lnTo>
                      <a:pt x="4726" y="445"/>
                    </a:lnTo>
                    <a:lnTo>
                      <a:pt x="4688" y="329"/>
                    </a:lnTo>
                    <a:lnTo>
                      <a:pt x="4630" y="252"/>
                    </a:lnTo>
                    <a:lnTo>
                      <a:pt x="4572" y="175"/>
                    </a:lnTo>
                    <a:lnTo>
                      <a:pt x="4495" y="97"/>
                    </a:lnTo>
                    <a:lnTo>
                      <a:pt x="4398" y="59"/>
                    </a:lnTo>
                    <a:lnTo>
                      <a:pt x="4302" y="20"/>
                    </a:lnTo>
                    <a:lnTo>
                      <a:pt x="4186" y="1"/>
                    </a:lnTo>
                    <a:close/>
                  </a:path>
                </a:pathLst>
              </a:custGeom>
              <a:gradFill>
                <a:gsLst>
                  <a:gs pos="0">
                    <a:srgbClr val="C27F69"/>
                  </a:gs>
                  <a:gs pos="100000">
                    <a:srgbClr val="724536"/>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8"/>
              <p:cNvSpPr/>
              <p:nvPr/>
            </p:nvSpPr>
            <p:spPr>
              <a:xfrm>
                <a:off x="-1331100" y="577925"/>
                <a:ext cx="807725" cy="717075"/>
              </a:xfrm>
              <a:custGeom>
                <a:avLst/>
                <a:gdLst/>
                <a:ahLst/>
                <a:cxnLst/>
                <a:rect l="l" t="t" r="r" b="b"/>
                <a:pathLst>
                  <a:path w="32309" h="28683" extrusionOk="0">
                    <a:moveTo>
                      <a:pt x="16993" y="0"/>
                    </a:moveTo>
                    <a:lnTo>
                      <a:pt x="16723" y="20"/>
                    </a:lnTo>
                    <a:lnTo>
                      <a:pt x="16453" y="39"/>
                    </a:lnTo>
                    <a:lnTo>
                      <a:pt x="16183" y="97"/>
                    </a:lnTo>
                    <a:lnTo>
                      <a:pt x="15913" y="155"/>
                    </a:lnTo>
                    <a:lnTo>
                      <a:pt x="15643" y="232"/>
                    </a:lnTo>
                    <a:lnTo>
                      <a:pt x="15373" y="328"/>
                    </a:lnTo>
                    <a:lnTo>
                      <a:pt x="15122" y="444"/>
                    </a:lnTo>
                    <a:lnTo>
                      <a:pt x="14852" y="579"/>
                    </a:lnTo>
                    <a:lnTo>
                      <a:pt x="14582" y="714"/>
                    </a:lnTo>
                    <a:lnTo>
                      <a:pt x="14062" y="1042"/>
                    </a:lnTo>
                    <a:lnTo>
                      <a:pt x="13541" y="1408"/>
                    </a:lnTo>
                    <a:lnTo>
                      <a:pt x="13039" y="1833"/>
                    </a:lnTo>
                    <a:lnTo>
                      <a:pt x="12519" y="2276"/>
                    </a:lnTo>
                    <a:lnTo>
                      <a:pt x="12017" y="2739"/>
                    </a:lnTo>
                    <a:lnTo>
                      <a:pt x="11516" y="3241"/>
                    </a:lnTo>
                    <a:lnTo>
                      <a:pt x="10975" y="3819"/>
                    </a:lnTo>
                    <a:lnTo>
                      <a:pt x="10435" y="4398"/>
                    </a:lnTo>
                    <a:lnTo>
                      <a:pt x="9915" y="5015"/>
                    </a:lnTo>
                    <a:lnTo>
                      <a:pt x="9413" y="5613"/>
                    </a:lnTo>
                    <a:lnTo>
                      <a:pt x="8931" y="6250"/>
                    </a:lnTo>
                    <a:lnTo>
                      <a:pt x="8449" y="6886"/>
                    </a:lnTo>
                    <a:lnTo>
                      <a:pt x="7986" y="7542"/>
                    </a:lnTo>
                    <a:lnTo>
                      <a:pt x="7542" y="8198"/>
                    </a:lnTo>
                    <a:lnTo>
                      <a:pt x="7118" y="8873"/>
                    </a:lnTo>
                    <a:lnTo>
                      <a:pt x="6693" y="9548"/>
                    </a:lnTo>
                    <a:lnTo>
                      <a:pt x="6288" y="10223"/>
                    </a:lnTo>
                    <a:lnTo>
                      <a:pt x="5883" y="10918"/>
                    </a:lnTo>
                    <a:lnTo>
                      <a:pt x="5498" y="11631"/>
                    </a:lnTo>
                    <a:lnTo>
                      <a:pt x="5131" y="12326"/>
                    </a:lnTo>
                    <a:lnTo>
                      <a:pt x="4417" y="13753"/>
                    </a:lnTo>
                    <a:lnTo>
                      <a:pt x="3916" y="14775"/>
                    </a:lnTo>
                    <a:lnTo>
                      <a:pt x="3376" y="15798"/>
                    </a:lnTo>
                    <a:lnTo>
                      <a:pt x="2836" y="16801"/>
                    </a:lnTo>
                    <a:lnTo>
                      <a:pt x="2315" y="17842"/>
                    </a:lnTo>
                    <a:lnTo>
                      <a:pt x="1813" y="18864"/>
                    </a:lnTo>
                    <a:lnTo>
                      <a:pt x="1331" y="19906"/>
                    </a:lnTo>
                    <a:lnTo>
                      <a:pt x="1119" y="20446"/>
                    </a:lnTo>
                    <a:lnTo>
                      <a:pt x="907" y="20986"/>
                    </a:lnTo>
                    <a:lnTo>
                      <a:pt x="714" y="21507"/>
                    </a:lnTo>
                    <a:lnTo>
                      <a:pt x="540" y="22066"/>
                    </a:lnTo>
                    <a:lnTo>
                      <a:pt x="367" y="22645"/>
                    </a:lnTo>
                    <a:lnTo>
                      <a:pt x="213" y="23243"/>
                    </a:lnTo>
                    <a:lnTo>
                      <a:pt x="135" y="23609"/>
                    </a:lnTo>
                    <a:lnTo>
                      <a:pt x="77" y="23995"/>
                    </a:lnTo>
                    <a:lnTo>
                      <a:pt x="20" y="24400"/>
                    </a:lnTo>
                    <a:lnTo>
                      <a:pt x="0" y="24786"/>
                    </a:lnTo>
                    <a:lnTo>
                      <a:pt x="0" y="25172"/>
                    </a:lnTo>
                    <a:lnTo>
                      <a:pt x="20" y="25558"/>
                    </a:lnTo>
                    <a:lnTo>
                      <a:pt x="97" y="25924"/>
                    </a:lnTo>
                    <a:lnTo>
                      <a:pt x="193" y="26310"/>
                    </a:lnTo>
                    <a:lnTo>
                      <a:pt x="270" y="26483"/>
                    </a:lnTo>
                    <a:lnTo>
                      <a:pt x="367" y="26657"/>
                    </a:lnTo>
                    <a:lnTo>
                      <a:pt x="463" y="26831"/>
                    </a:lnTo>
                    <a:lnTo>
                      <a:pt x="579" y="27004"/>
                    </a:lnTo>
                    <a:lnTo>
                      <a:pt x="695" y="27159"/>
                    </a:lnTo>
                    <a:lnTo>
                      <a:pt x="830" y="27294"/>
                    </a:lnTo>
                    <a:lnTo>
                      <a:pt x="965" y="27429"/>
                    </a:lnTo>
                    <a:lnTo>
                      <a:pt x="1119" y="27544"/>
                    </a:lnTo>
                    <a:lnTo>
                      <a:pt x="1273" y="27660"/>
                    </a:lnTo>
                    <a:lnTo>
                      <a:pt x="1447" y="27756"/>
                    </a:lnTo>
                    <a:lnTo>
                      <a:pt x="1621" y="27834"/>
                    </a:lnTo>
                    <a:lnTo>
                      <a:pt x="1794" y="27911"/>
                    </a:lnTo>
                    <a:lnTo>
                      <a:pt x="1987" y="27949"/>
                    </a:lnTo>
                    <a:lnTo>
                      <a:pt x="2161" y="27969"/>
                    </a:lnTo>
                    <a:lnTo>
                      <a:pt x="2354" y="27988"/>
                    </a:lnTo>
                    <a:lnTo>
                      <a:pt x="2546" y="27969"/>
                    </a:lnTo>
                    <a:lnTo>
                      <a:pt x="2836" y="27911"/>
                    </a:lnTo>
                    <a:lnTo>
                      <a:pt x="3106" y="27814"/>
                    </a:lnTo>
                    <a:lnTo>
                      <a:pt x="3357" y="27679"/>
                    </a:lnTo>
                    <a:lnTo>
                      <a:pt x="3607" y="27525"/>
                    </a:lnTo>
                    <a:lnTo>
                      <a:pt x="3839" y="27332"/>
                    </a:lnTo>
                    <a:lnTo>
                      <a:pt x="4070" y="27139"/>
                    </a:lnTo>
                    <a:lnTo>
                      <a:pt x="4514" y="26715"/>
                    </a:lnTo>
                    <a:lnTo>
                      <a:pt x="4957" y="26310"/>
                    </a:lnTo>
                    <a:lnTo>
                      <a:pt x="5189" y="26117"/>
                    </a:lnTo>
                    <a:lnTo>
                      <a:pt x="5440" y="25943"/>
                    </a:lnTo>
                    <a:lnTo>
                      <a:pt x="5671" y="25808"/>
                    </a:lnTo>
                    <a:lnTo>
                      <a:pt x="5941" y="25693"/>
                    </a:lnTo>
                    <a:lnTo>
                      <a:pt x="6211" y="25615"/>
                    </a:lnTo>
                    <a:lnTo>
                      <a:pt x="6346" y="25596"/>
                    </a:lnTo>
                    <a:lnTo>
                      <a:pt x="6501" y="25577"/>
                    </a:lnTo>
                    <a:lnTo>
                      <a:pt x="6771" y="25596"/>
                    </a:lnTo>
                    <a:lnTo>
                      <a:pt x="7041" y="25635"/>
                    </a:lnTo>
                    <a:lnTo>
                      <a:pt x="7291" y="25731"/>
                    </a:lnTo>
                    <a:lnTo>
                      <a:pt x="7523" y="25847"/>
                    </a:lnTo>
                    <a:lnTo>
                      <a:pt x="7754" y="25982"/>
                    </a:lnTo>
                    <a:lnTo>
                      <a:pt x="7966" y="26156"/>
                    </a:lnTo>
                    <a:lnTo>
                      <a:pt x="8159" y="26329"/>
                    </a:lnTo>
                    <a:lnTo>
                      <a:pt x="8352" y="26541"/>
                    </a:lnTo>
                    <a:lnTo>
                      <a:pt x="8738" y="26966"/>
                    </a:lnTo>
                    <a:lnTo>
                      <a:pt x="9104" y="27390"/>
                    </a:lnTo>
                    <a:lnTo>
                      <a:pt x="9278" y="27602"/>
                    </a:lnTo>
                    <a:lnTo>
                      <a:pt x="9471" y="27795"/>
                    </a:lnTo>
                    <a:lnTo>
                      <a:pt x="9664" y="27969"/>
                    </a:lnTo>
                    <a:lnTo>
                      <a:pt x="9876" y="28142"/>
                    </a:lnTo>
                    <a:lnTo>
                      <a:pt x="10165" y="28335"/>
                    </a:lnTo>
                    <a:lnTo>
                      <a:pt x="10474" y="28489"/>
                    </a:lnTo>
                    <a:lnTo>
                      <a:pt x="10783" y="28586"/>
                    </a:lnTo>
                    <a:lnTo>
                      <a:pt x="11091" y="28663"/>
                    </a:lnTo>
                    <a:lnTo>
                      <a:pt x="11400" y="28682"/>
                    </a:lnTo>
                    <a:lnTo>
                      <a:pt x="11708" y="28682"/>
                    </a:lnTo>
                    <a:lnTo>
                      <a:pt x="12017" y="28624"/>
                    </a:lnTo>
                    <a:lnTo>
                      <a:pt x="12326" y="28567"/>
                    </a:lnTo>
                    <a:lnTo>
                      <a:pt x="12634" y="28451"/>
                    </a:lnTo>
                    <a:lnTo>
                      <a:pt x="12924" y="28335"/>
                    </a:lnTo>
                    <a:lnTo>
                      <a:pt x="13213" y="28162"/>
                    </a:lnTo>
                    <a:lnTo>
                      <a:pt x="13483" y="27988"/>
                    </a:lnTo>
                    <a:lnTo>
                      <a:pt x="13753" y="27795"/>
                    </a:lnTo>
                    <a:lnTo>
                      <a:pt x="14004" y="27564"/>
                    </a:lnTo>
                    <a:lnTo>
                      <a:pt x="14235" y="27332"/>
                    </a:lnTo>
                    <a:lnTo>
                      <a:pt x="14467" y="27081"/>
                    </a:lnTo>
                    <a:lnTo>
                      <a:pt x="14698" y="26811"/>
                    </a:lnTo>
                    <a:lnTo>
                      <a:pt x="14949" y="26561"/>
                    </a:lnTo>
                    <a:lnTo>
                      <a:pt x="15200" y="26310"/>
                    </a:lnTo>
                    <a:lnTo>
                      <a:pt x="15489" y="26098"/>
                    </a:lnTo>
                    <a:lnTo>
                      <a:pt x="15643" y="26001"/>
                    </a:lnTo>
                    <a:lnTo>
                      <a:pt x="15778" y="25905"/>
                    </a:lnTo>
                    <a:lnTo>
                      <a:pt x="15933" y="25847"/>
                    </a:lnTo>
                    <a:lnTo>
                      <a:pt x="16087" y="25789"/>
                    </a:lnTo>
                    <a:lnTo>
                      <a:pt x="16241" y="25750"/>
                    </a:lnTo>
                    <a:lnTo>
                      <a:pt x="16415" y="25731"/>
                    </a:lnTo>
                    <a:lnTo>
                      <a:pt x="16569" y="25750"/>
                    </a:lnTo>
                    <a:lnTo>
                      <a:pt x="16743" y="25770"/>
                    </a:lnTo>
                    <a:lnTo>
                      <a:pt x="16974" y="25828"/>
                    </a:lnTo>
                    <a:lnTo>
                      <a:pt x="17186" y="25924"/>
                    </a:lnTo>
                    <a:lnTo>
                      <a:pt x="17379" y="26040"/>
                    </a:lnTo>
                    <a:lnTo>
                      <a:pt x="17572" y="26175"/>
                    </a:lnTo>
                    <a:lnTo>
                      <a:pt x="18170" y="26599"/>
                    </a:lnTo>
                    <a:lnTo>
                      <a:pt x="18787" y="26985"/>
                    </a:lnTo>
                    <a:lnTo>
                      <a:pt x="19115" y="27178"/>
                    </a:lnTo>
                    <a:lnTo>
                      <a:pt x="19424" y="27332"/>
                    </a:lnTo>
                    <a:lnTo>
                      <a:pt x="19771" y="27467"/>
                    </a:lnTo>
                    <a:lnTo>
                      <a:pt x="20099" y="27583"/>
                    </a:lnTo>
                    <a:lnTo>
                      <a:pt x="20465" y="27660"/>
                    </a:lnTo>
                    <a:lnTo>
                      <a:pt x="20832" y="27699"/>
                    </a:lnTo>
                    <a:lnTo>
                      <a:pt x="21025" y="27699"/>
                    </a:lnTo>
                    <a:lnTo>
                      <a:pt x="21198" y="27679"/>
                    </a:lnTo>
                    <a:lnTo>
                      <a:pt x="21391" y="27660"/>
                    </a:lnTo>
                    <a:lnTo>
                      <a:pt x="21565" y="27621"/>
                    </a:lnTo>
                    <a:lnTo>
                      <a:pt x="21738" y="27583"/>
                    </a:lnTo>
                    <a:lnTo>
                      <a:pt x="21912" y="27525"/>
                    </a:lnTo>
                    <a:lnTo>
                      <a:pt x="22066" y="27448"/>
                    </a:lnTo>
                    <a:lnTo>
                      <a:pt x="22221" y="27351"/>
                    </a:lnTo>
                    <a:lnTo>
                      <a:pt x="22375" y="27255"/>
                    </a:lnTo>
                    <a:lnTo>
                      <a:pt x="22510" y="27159"/>
                    </a:lnTo>
                    <a:lnTo>
                      <a:pt x="22645" y="27023"/>
                    </a:lnTo>
                    <a:lnTo>
                      <a:pt x="22741" y="26888"/>
                    </a:lnTo>
                    <a:lnTo>
                      <a:pt x="22896" y="26657"/>
                    </a:lnTo>
                    <a:lnTo>
                      <a:pt x="23031" y="26426"/>
                    </a:lnTo>
                    <a:lnTo>
                      <a:pt x="23166" y="26175"/>
                    </a:lnTo>
                    <a:lnTo>
                      <a:pt x="23301" y="25943"/>
                    </a:lnTo>
                    <a:lnTo>
                      <a:pt x="23455" y="25731"/>
                    </a:lnTo>
                    <a:lnTo>
                      <a:pt x="23532" y="25654"/>
                    </a:lnTo>
                    <a:lnTo>
                      <a:pt x="23629" y="25577"/>
                    </a:lnTo>
                    <a:lnTo>
                      <a:pt x="23725" y="25519"/>
                    </a:lnTo>
                    <a:lnTo>
                      <a:pt x="23822" y="25461"/>
                    </a:lnTo>
                    <a:lnTo>
                      <a:pt x="23937" y="25423"/>
                    </a:lnTo>
                    <a:lnTo>
                      <a:pt x="24072" y="25423"/>
                    </a:lnTo>
                    <a:lnTo>
                      <a:pt x="24227" y="25442"/>
                    </a:lnTo>
                    <a:lnTo>
                      <a:pt x="24400" y="25480"/>
                    </a:lnTo>
                    <a:lnTo>
                      <a:pt x="24554" y="25538"/>
                    </a:lnTo>
                    <a:lnTo>
                      <a:pt x="24689" y="25615"/>
                    </a:lnTo>
                    <a:lnTo>
                      <a:pt x="25133" y="25885"/>
                    </a:lnTo>
                    <a:lnTo>
                      <a:pt x="25557" y="26156"/>
                    </a:lnTo>
                    <a:lnTo>
                      <a:pt x="26425" y="26696"/>
                    </a:lnTo>
                    <a:lnTo>
                      <a:pt x="26850" y="26966"/>
                    </a:lnTo>
                    <a:lnTo>
                      <a:pt x="27293" y="27197"/>
                    </a:lnTo>
                    <a:lnTo>
                      <a:pt x="27737" y="27429"/>
                    </a:lnTo>
                    <a:lnTo>
                      <a:pt x="28200" y="27602"/>
                    </a:lnTo>
                    <a:lnTo>
                      <a:pt x="28451" y="27679"/>
                    </a:lnTo>
                    <a:lnTo>
                      <a:pt x="28701" y="27737"/>
                    </a:lnTo>
                    <a:lnTo>
                      <a:pt x="28952" y="27776"/>
                    </a:lnTo>
                    <a:lnTo>
                      <a:pt x="29222" y="27795"/>
                    </a:lnTo>
                    <a:lnTo>
                      <a:pt x="29724" y="27795"/>
                    </a:lnTo>
                    <a:lnTo>
                      <a:pt x="29994" y="27756"/>
                    </a:lnTo>
                    <a:lnTo>
                      <a:pt x="30245" y="27718"/>
                    </a:lnTo>
                    <a:lnTo>
                      <a:pt x="30476" y="27660"/>
                    </a:lnTo>
                    <a:lnTo>
                      <a:pt x="30707" y="27564"/>
                    </a:lnTo>
                    <a:lnTo>
                      <a:pt x="30939" y="27467"/>
                    </a:lnTo>
                    <a:lnTo>
                      <a:pt x="31151" y="27351"/>
                    </a:lnTo>
                    <a:lnTo>
                      <a:pt x="31344" y="27197"/>
                    </a:lnTo>
                    <a:lnTo>
                      <a:pt x="31518" y="27043"/>
                    </a:lnTo>
                    <a:lnTo>
                      <a:pt x="31672" y="26850"/>
                    </a:lnTo>
                    <a:lnTo>
                      <a:pt x="31807" y="26638"/>
                    </a:lnTo>
                    <a:lnTo>
                      <a:pt x="31942" y="26387"/>
                    </a:lnTo>
                    <a:lnTo>
                      <a:pt x="32058" y="26117"/>
                    </a:lnTo>
                    <a:lnTo>
                      <a:pt x="32135" y="25847"/>
                    </a:lnTo>
                    <a:lnTo>
                      <a:pt x="32212" y="25558"/>
                    </a:lnTo>
                    <a:lnTo>
                      <a:pt x="32270" y="25249"/>
                    </a:lnTo>
                    <a:lnTo>
                      <a:pt x="32289" y="24940"/>
                    </a:lnTo>
                    <a:lnTo>
                      <a:pt x="32308" y="24612"/>
                    </a:lnTo>
                    <a:lnTo>
                      <a:pt x="32308" y="24285"/>
                    </a:lnTo>
                    <a:lnTo>
                      <a:pt x="32289" y="23957"/>
                    </a:lnTo>
                    <a:lnTo>
                      <a:pt x="32251" y="23609"/>
                    </a:lnTo>
                    <a:lnTo>
                      <a:pt x="32212" y="23262"/>
                    </a:lnTo>
                    <a:lnTo>
                      <a:pt x="32135" y="22915"/>
                    </a:lnTo>
                    <a:lnTo>
                      <a:pt x="31980" y="22201"/>
                    </a:lnTo>
                    <a:lnTo>
                      <a:pt x="31788" y="21488"/>
                    </a:lnTo>
                    <a:lnTo>
                      <a:pt x="31556" y="20774"/>
                    </a:lnTo>
                    <a:lnTo>
                      <a:pt x="31305" y="20080"/>
                    </a:lnTo>
                    <a:lnTo>
                      <a:pt x="31016" y="19405"/>
                    </a:lnTo>
                    <a:lnTo>
                      <a:pt x="30727" y="18749"/>
                    </a:lnTo>
                    <a:lnTo>
                      <a:pt x="30418" y="18132"/>
                    </a:lnTo>
                    <a:lnTo>
                      <a:pt x="30129" y="17572"/>
                    </a:lnTo>
                    <a:lnTo>
                      <a:pt x="29839" y="17051"/>
                    </a:lnTo>
                    <a:lnTo>
                      <a:pt x="29569" y="16588"/>
                    </a:lnTo>
                    <a:lnTo>
                      <a:pt x="29049" y="15720"/>
                    </a:lnTo>
                    <a:lnTo>
                      <a:pt x="28509" y="14795"/>
                    </a:lnTo>
                    <a:lnTo>
                      <a:pt x="27428" y="12827"/>
                    </a:lnTo>
                    <a:lnTo>
                      <a:pt x="26310" y="10763"/>
                    </a:lnTo>
                    <a:lnTo>
                      <a:pt x="25133" y="8680"/>
                    </a:lnTo>
                    <a:lnTo>
                      <a:pt x="24535" y="7639"/>
                    </a:lnTo>
                    <a:lnTo>
                      <a:pt x="23937" y="6616"/>
                    </a:lnTo>
                    <a:lnTo>
                      <a:pt x="23320" y="5633"/>
                    </a:lnTo>
                    <a:lnTo>
                      <a:pt x="22683" y="4687"/>
                    </a:lnTo>
                    <a:lnTo>
                      <a:pt x="22028" y="3781"/>
                    </a:lnTo>
                    <a:lnTo>
                      <a:pt x="21700" y="3337"/>
                    </a:lnTo>
                    <a:lnTo>
                      <a:pt x="21372" y="2932"/>
                    </a:lnTo>
                    <a:lnTo>
                      <a:pt x="21044" y="2527"/>
                    </a:lnTo>
                    <a:lnTo>
                      <a:pt x="20697" y="2141"/>
                    </a:lnTo>
                    <a:lnTo>
                      <a:pt x="20369" y="1775"/>
                    </a:lnTo>
                    <a:lnTo>
                      <a:pt x="20022" y="1428"/>
                    </a:lnTo>
                    <a:lnTo>
                      <a:pt x="19752" y="1158"/>
                    </a:lnTo>
                    <a:lnTo>
                      <a:pt x="19462" y="945"/>
                    </a:lnTo>
                    <a:lnTo>
                      <a:pt x="19192" y="733"/>
                    </a:lnTo>
                    <a:lnTo>
                      <a:pt x="18903" y="560"/>
                    </a:lnTo>
                    <a:lnTo>
                      <a:pt x="18633" y="405"/>
                    </a:lnTo>
                    <a:lnTo>
                      <a:pt x="18363" y="290"/>
                    </a:lnTo>
                    <a:lnTo>
                      <a:pt x="18093" y="174"/>
                    </a:lnTo>
                    <a:lnTo>
                      <a:pt x="17804" y="97"/>
                    </a:lnTo>
                    <a:lnTo>
                      <a:pt x="17533" y="58"/>
                    </a:lnTo>
                    <a:lnTo>
                      <a:pt x="17263" y="20"/>
                    </a:lnTo>
                    <a:lnTo>
                      <a:pt x="16993" y="0"/>
                    </a:lnTo>
                    <a:close/>
                  </a:path>
                </a:pathLst>
              </a:custGeom>
              <a:gradFill>
                <a:gsLst>
                  <a:gs pos="0">
                    <a:srgbClr val="8CC396"/>
                  </a:gs>
                  <a:gs pos="100000">
                    <a:srgbClr val="4D7F56"/>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8"/>
              <p:cNvSpPr/>
              <p:nvPr/>
            </p:nvSpPr>
            <p:spPr>
              <a:xfrm>
                <a:off x="-1333525" y="1090025"/>
                <a:ext cx="805800" cy="208825"/>
              </a:xfrm>
              <a:custGeom>
                <a:avLst/>
                <a:gdLst/>
                <a:ahLst/>
                <a:cxnLst/>
                <a:rect l="l" t="t" r="r" b="b"/>
                <a:pathLst>
                  <a:path w="32232" h="8353" extrusionOk="0">
                    <a:moveTo>
                      <a:pt x="22510" y="1"/>
                    </a:moveTo>
                    <a:lnTo>
                      <a:pt x="22356" y="20"/>
                    </a:lnTo>
                    <a:lnTo>
                      <a:pt x="22183" y="39"/>
                    </a:lnTo>
                    <a:lnTo>
                      <a:pt x="22009" y="78"/>
                    </a:lnTo>
                    <a:lnTo>
                      <a:pt x="21700" y="174"/>
                    </a:lnTo>
                    <a:lnTo>
                      <a:pt x="21392" y="309"/>
                    </a:lnTo>
                    <a:lnTo>
                      <a:pt x="21083" y="464"/>
                    </a:lnTo>
                    <a:lnTo>
                      <a:pt x="20813" y="657"/>
                    </a:lnTo>
                    <a:lnTo>
                      <a:pt x="20273" y="1004"/>
                    </a:lnTo>
                    <a:lnTo>
                      <a:pt x="19887" y="1274"/>
                    </a:lnTo>
                    <a:lnTo>
                      <a:pt x="19501" y="1524"/>
                    </a:lnTo>
                    <a:lnTo>
                      <a:pt x="19096" y="1756"/>
                    </a:lnTo>
                    <a:lnTo>
                      <a:pt x="18691" y="1968"/>
                    </a:lnTo>
                    <a:lnTo>
                      <a:pt x="18286" y="2142"/>
                    </a:lnTo>
                    <a:lnTo>
                      <a:pt x="18074" y="2200"/>
                    </a:lnTo>
                    <a:lnTo>
                      <a:pt x="17862" y="2257"/>
                    </a:lnTo>
                    <a:lnTo>
                      <a:pt x="17650" y="2296"/>
                    </a:lnTo>
                    <a:lnTo>
                      <a:pt x="17418" y="2335"/>
                    </a:lnTo>
                    <a:lnTo>
                      <a:pt x="16994" y="2335"/>
                    </a:lnTo>
                    <a:lnTo>
                      <a:pt x="16627" y="2296"/>
                    </a:lnTo>
                    <a:lnTo>
                      <a:pt x="16261" y="2219"/>
                    </a:lnTo>
                    <a:lnTo>
                      <a:pt x="15914" y="2103"/>
                    </a:lnTo>
                    <a:lnTo>
                      <a:pt x="15547" y="1987"/>
                    </a:lnTo>
                    <a:lnTo>
                      <a:pt x="15084" y="1852"/>
                    </a:lnTo>
                    <a:lnTo>
                      <a:pt x="14602" y="1717"/>
                    </a:lnTo>
                    <a:lnTo>
                      <a:pt x="14371" y="1679"/>
                    </a:lnTo>
                    <a:lnTo>
                      <a:pt x="14120" y="1640"/>
                    </a:lnTo>
                    <a:lnTo>
                      <a:pt x="13869" y="1640"/>
                    </a:lnTo>
                    <a:lnTo>
                      <a:pt x="13618" y="1660"/>
                    </a:lnTo>
                    <a:lnTo>
                      <a:pt x="13426" y="1698"/>
                    </a:lnTo>
                    <a:lnTo>
                      <a:pt x="13213" y="1737"/>
                    </a:lnTo>
                    <a:lnTo>
                      <a:pt x="13021" y="1795"/>
                    </a:lnTo>
                    <a:lnTo>
                      <a:pt x="12828" y="1872"/>
                    </a:lnTo>
                    <a:lnTo>
                      <a:pt x="12461" y="2026"/>
                    </a:lnTo>
                    <a:lnTo>
                      <a:pt x="12095" y="2219"/>
                    </a:lnTo>
                    <a:lnTo>
                      <a:pt x="11670" y="2412"/>
                    </a:lnTo>
                    <a:lnTo>
                      <a:pt x="11458" y="2508"/>
                    </a:lnTo>
                    <a:lnTo>
                      <a:pt x="11246" y="2605"/>
                    </a:lnTo>
                    <a:lnTo>
                      <a:pt x="10860" y="2720"/>
                    </a:lnTo>
                    <a:lnTo>
                      <a:pt x="10455" y="2798"/>
                    </a:lnTo>
                    <a:lnTo>
                      <a:pt x="10050" y="2836"/>
                    </a:lnTo>
                    <a:lnTo>
                      <a:pt x="9626" y="2855"/>
                    </a:lnTo>
                    <a:lnTo>
                      <a:pt x="9201" y="2855"/>
                    </a:lnTo>
                    <a:lnTo>
                      <a:pt x="8796" y="2836"/>
                    </a:lnTo>
                    <a:lnTo>
                      <a:pt x="7948" y="2759"/>
                    </a:lnTo>
                    <a:lnTo>
                      <a:pt x="7446" y="2701"/>
                    </a:lnTo>
                    <a:lnTo>
                      <a:pt x="6925" y="2663"/>
                    </a:lnTo>
                    <a:lnTo>
                      <a:pt x="6231" y="2643"/>
                    </a:lnTo>
                    <a:lnTo>
                      <a:pt x="5517" y="2663"/>
                    </a:lnTo>
                    <a:lnTo>
                      <a:pt x="4823" y="2720"/>
                    </a:lnTo>
                    <a:lnTo>
                      <a:pt x="4129" y="2817"/>
                    </a:lnTo>
                    <a:lnTo>
                      <a:pt x="3434" y="2933"/>
                    </a:lnTo>
                    <a:lnTo>
                      <a:pt x="2740" y="3106"/>
                    </a:lnTo>
                    <a:lnTo>
                      <a:pt x="2084" y="3318"/>
                    </a:lnTo>
                    <a:lnTo>
                      <a:pt x="1409" y="3550"/>
                    </a:lnTo>
                    <a:lnTo>
                      <a:pt x="1409" y="3569"/>
                    </a:lnTo>
                    <a:lnTo>
                      <a:pt x="1158" y="3666"/>
                    </a:lnTo>
                    <a:lnTo>
                      <a:pt x="927" y="3762"/>
                    </a:lnTo>
                    <a:lnTo>
                      <a:pt x="695" y="3897"/>
                    </a:lnTo>
                    <a:lnTo>
                      <a:pt x="483" y="4051"/>
                    </a:lnTo>
                    <a:lnTo>
                      <a:pt x="387" y="4128"/>
                    </a:lnTo>
                    <a:lnTo>
                      <a:pt x="310" y="4225"/>
                    </a:lnTo>
                    <a:lnTo>
                      <a:pt x="232" y="4321"/>
                    </a:lnTo>
                    <a:lnTo>
                      <a:pt x="155" y="4437"/>
                    </a:lnTo>
                    <a:lnTo>
                      <a:pt x="97" y="4572"/>
                    </a:lnTo>
                    <a:lnTo>
                      <a:pt x="59" y="4707"/>
                    </a:lnTo>
                    <a:lnTo>
                      <a:pt x="20" y="4842"/>
                    </a:lnTo>
                    <a:lnTo>
                      <a:pt x="1" y="5016"/>
                    </a:lnTo>
                    <a:lnTo>
                      <a:pt x="1" y="5324"/>
                    </a:lnTo>
                    <a:lnTo>
                      <a:pt x="20" y="5614"/>
                    </a:lnTo>
                    <a:lnTo>
                      <a:pt x="97" y="5884"/>
                    </a:lnTo>
                    <a:lnTo>
                      <a:pt x="213" y="6115"/>
                    </a:lnTo>
                    <a:lnTo>
                      <a:pt x="348" y="6366"/>
                    </a:lnTo>
                    <a:lnTo>
                      <a:pt x="522" y="6578"/>
                    </a:lnTo>
                    <a:lnTo>
                      <a:pt x="715" y="6810"/>
                    </a:lnTo>
                    <a:lnTo>
                      <a:pt x="946" y="7022"/>
                    </a:lnTo>
                    <a:lnTo>
                      <a:pt x="1139" y="7176"/>
                    </a:lnTo>
                    <a:lnTo>
                      <a:pt x="1351" y="7330"/>
                    </a:lnTo>
                    <a:lnTo>
                      <a:pt x="1563" y="7446"/>
                    </a:lnTo>
                    <a:lnTo>
                      <a:pt x="1775" y="7523"/>
                    </a:lnTo>
                    <a:lnTo>
                      <a:pt x="1988" y="7600"/>
                    </a:lnTo>
                    <a:lnTo>
                      <a:pt x="2219" y="7639"/>
                    </a:lnTo>
                    <a:lnTo>
                      <a:pt x="2431" y="7639"/>
                    </a:lnTo>
                    <a:lnTo>
                      <a:pt x="2663" y="7620"/>
                    </a:lnTo>
                    <a:lnTo>
                      <a:pt x="2952" y="7562"/>
                    </a:lnTo>
                    <a:lnTo>
                      <a:pt x="3222" y="7465"/>
                    </a:lnTo>
                    <a:lnTo>
                      <a:pt x="3492" y="7330"/>
                    </a:lnTo>
                    <a:lnTo>
                      <a:pt x="3743" y="7176"/>
                    </a:lnTo>
                    <a:lnTo>
                      <a:pt x="3974" y="7002"/>
                    </a:lnTo>
                    <a:lnTo>
                      <a:pt x="4206" y="6810"/>
                    </a:lnTo>
                    <a:lnTo>
                      <a:pt x="4649" y="6385"/>
                    </a:lnTo>
                    <a:lnTo>
                      <a:pt x="5112" y="5961"/>
                    </a:lnTo>
                    <a:lnTo>
                      <a:pt x="5344" y="5787"/>
                    </a:lnTo>
                    <a:lnTo>
                      <a:pt x="5575" y="5614"/>
                    </a:lnTo>
                    <a:lnTo>
                      <a:pt x="5807" y="5459"/>
                    </a:lnTo>
                    <a:lnTo>
                      <a:pt x="6057" y="5344"/>
                    </a:lnTo>
                    <a:lnTo>
                      <a:pt x="6327" y="5266"/>
                    </a:lnTo>
                    <a:lnTo>
                      <a:pt x="6463" y="5247"/>
                    </a:lnTo>
                    <a:lnTo>
                      <a:pt x="6598" y="5228"/>
                    </a:lnTo>
                    <a:lnTo>
                      <a:pt x="6771" y="5247"/>
                    </a:lnTo>
                    <a:lnTo>
                      <a:pt x="6945" y="5247"/>
                    </a:lnTo>
                    <a:lnTo>
                      <a:pt x="7099" y="5286"/>
                    </a:lnTo>
                    <a:lnTo>
                      <a:pt x="7273" y="5344"/>
                    </a:lnTo>
                    <a:lnTo>
                      <a:pt x="7408" y="5401"/>
                    </a:lnTo>
                    <a:lnTo>
                      <a:pt x="7562" y="5479"/>
                    </a:lnTo>
                    <a:lnTo>
                      <a:pt x="7697" y="5575"/>
                    </a:lnTo>
                    <a:lnTo>
                      <a:pt x="7832" y="5672"/>
                    </a:lnTo>
                    <a:lnTo>
                      <a:pt x="8102" y="5884"/>
                    </a:lnTo>
                    <a:lnTo>
                      <a:pt x="8353" y="6134"/>
                    </a:lnTo>
                    <a:lnTo>
                      <a:pt x="8584" y="6424"/>
                    </a:lnTo>
                    <a:lnTo>
                      <a:pt x="8835" y="6694"/>
                    </a:lnTo>
                    <a:lnTo>
                      <a:pt x="9086" y="7002"/>
                    </a:lnTo>
                    <a:lnTo>
                      <a:pt x="9336" y="7272"/>
                    </a:lnTo>
                    <a:lnTo>
                      <a:pt x="9607" y="7542"/>
                    </a:lnTo>
                    <a:lnTo>
                      <a:pt x="9877" y="7774"/>
                    </a:lnTo>
                    <a:lnTo>
                      <a:pt x="10089" y="7909"/>
                    </a:lnTo>
                    <a:lnTo>
                      <a:pt x="10301" y="8025"/>
                    </a:lnTo>
                    <a:lnTo>
                      <a:pt x="10513" y="8121"/>
                    </a:lnTo>
                    <a:lnTo>
                      <a:pt x="10725" y="8218"/>
                    </a:lnTo>
                    <a:lnTo>
                      <a:pt x="10937" y="8275"/>
                    </a:lnTo>
                    <a:lnTo>
                      <a:pt x="11150" y="8314"/>
                    </a:lnTo>
                    <a:lnTo>
                      <a:pt x="11362" y="8333"/>
                    </a:lnTo>
                    <a:lnTo>
                      <a:pt x="11593" y="8353"/>
                    </a:lnTo>
                    <a:lnTo>
                      <a:pt x="11805" y="8333"/>
                    </a:lnTo>
                    <a:lnTo>
                      <a:pt x="12018" y="8314"/>
                    </a:lnTo>
                    <a:lnTo>
                      <a:pt x="12230" y="8275"/>
                    </a:lnTo>
                    <a:lnTo>
                      <a:pt x="12442" y="8218"/>
                    </a:lnTo>
                    <a:lnTo>
                      <a:pt x="12654" y="8160"/>
                    </a:lnTo>
                    <a:lnTo>
                      <a:pt x="12866" y="8063"/>
                    </a:lnTo>
                    <a:lnTo>
                      <a:pt x="13059" y="7986"/>
                    </a:lnTo>
                    <a:lnTo>
                      <a:pt x="13271" y="7870"/>
                    </a:lnTo>
                    <a:lnTo>
                      <a:pt x="13657" y="7639"/>
                    </a:lnTo>
                    <a:lnTo>
                      <a:pt x="14024" y="7350"/>
                    </a:lnTo>
                    <a:lnTo>
                      <a:pt x="14351" y="7041"/>
                    </a:lnTo>
                    <a:lnTo>
                      <a:pt x="14679" y="6694"/>
                    </a:lnTo>
                    <a:lnTo>
                      <a:pt x="14911" y="6424"/>
                    </a:lnTo>
                    <a:lnTo>
                      <a:pt x="15142" y="6173"/>
                    </a:lnTo>
                    <a:lnTo>
                      <a:pt x="15393" y="5922"/>
                    </a:lnTo>
                    <a:lnTo>
                      <a:pt x="15663" y="5729"/>
                    </a:lnTo>
                    <a:lnTo>
                      <a:pt x="15798" y="5633"/>
                    </a:lnTo>
                    <a:lnTo>
                      <a:pt x="15933" y="5556"/>
                    </a:lnTo>
                    <a:lnTo>
                      <a:pt x="16087" y="5498"/>
                    </a:lnTo>
                    <a:lnTo>
                      <a:pt x="16222" y="5440"/>
                    </a:lnTo>
                    <a:lnTo>
                      <a:pt x="16357" y="5421"/>
                    </a:lnTo>
                    <a:lnTo>
                      <a:pt x="16512" y="5401"/>
                    </a:lnTo>
                    <a:lnTo>
                      <a:pt x="16666" y="5401"/>
                    </a:lnTo>
                    <a:lnTo>
                      <a:pt x="16820" y="5421"/>
                    </a:lnTo>
                    <a:lnTo>
                      <a:pt x="17013" y="5479"/>
                    </a:lnTo>
                    <a:lnTo>
                      <a:pt x="17206" y="5575"/>
                    </a:lnTo>
                    <a:lnTo>
                      <a:pt x="17399" y="5691"/>
                    </a:lnTo>
                    <a:lnTo>
                      <a:pt x="17592" y="5807"/>
                    </a:lnTo>
                    <a:lnTo>
                      <a:pt x="17920" y="6038"/>
                    </a:lnTo>
                    <a:lnTo>
                      <a:pt x="18441" y="6385"/>
                    </a:lnTo>
                    <a:lnTo>
                      <a:pt x="18981" y="6732"/>
                    </a:lnTo>
                    <a:lnTo>
                      <a:pt x="19270" y="6887"/>
                    </a:lnTo>
                    <a:lnTo>
                      <a:pt x="19559" y="7022"/>
                    </a:lnTo>
                    <a:lnTo>
                      <a:pt x="19868" y="7137"/>
                    </a:lnTo>
                    <a:lnTo>
                      <a:pt x="20157" y="7234"/>
                    </a:lnTo>
                    <a:lnTo>
                      <a:pt x="20524" y="7311"/>
                    </a:lnTo>
                    <a:lnTo>
                      <a:pt x="20910" y="7350"/>
                    </a:lnTo>
                    <a:lnTo>
                      <a:pt x="21295" y="7350"/>
                    </a:lnTo>
                    <a:lnTo>
                      <a:pt x="21488" y="7330"/>
                    </a:lnTo>
                    <a:lnTo>
                      <a:pt x="21681" y="7292"/>
                    </a:lnTo>
                    <a:lnTo>
                      <a:pt x="21855" y="7234"/>
                    </a:lnTo>
                    <a:lnTo>
                      <a:pt x="22048" y="7176"/>
                    </a:lnTo>
                    <a:lnTo>
                      <a:pt x="22221" y="7099"/>
                    </a:lnTo>
                    <a:lnTo>
                      <a:pt x="22395" y="7002"/>
                    </a:lnTo>
                    <a:lnTo>
                      <a:pt x="22549" y="6906"/>
                    </a:lnTo>
                    <a:lnTo>
                      <a:pt x="22703" y="6771"/>
                    </a:lnTo>
                    <a:lnTo>
                      <a:pt x="22838" y="6636"/>
                    </a:lnTo>
                    <a:lnTo>
                      <a:pt x="22954" y="6482"/>
                    </a:lnTo>
                    <a:lnTo>
                      <a:pt x="23128" y="6231"/>
                    </a:lnTo>
                    <a:lnTo>
                      <a:pt x="23282" y="5961"/>
                    </a:lnTo>
                    <a:lnTo>
                      <a:pt x="23456" y="5633"/>
                    </a:lnTo>
                    <a:lnTo>
                      <a:pt x="23552" y="5479"/>
                    </a:lnTo>
                    <a:lnTo>
                      <a:pt x="23668" y="5344"/>
                    </a:lnTo>
                    <a:lnTo>
                      <a:pt x="23764" y="5247"/>
                    </a:lnTo>
                    <a:lnTo>
                      <a:pt x="23880" y="5151"/>
                    </a:lnTo>
                    <a:lnTo>
                      <a:pt x="24015" y="5093"/>
                    </a:lnTo>
                    <a:lnTo>
                      <a:pt x="24169" y="5074"/>
                    </a:lnTo>
                    <a:lnTo>
                      <a:pt x="24304" y="5093"/>
                    </a:lnTo>
                    <a:lnTo>
                      <a:pt x="24439" y="5131"/>
                    </a:lnTo>
                    <a:lnTo>
                      <a:pt x="24594" y="5189"/>
                    </a:lnTo>
                    <a:lnTo>
                      <a:pt x="24729" y="5266"/>
                    </a:lnTo>
                    <a:lnTo>
                      <a:pt x="25327" y="5614"/>
                    </a:lnTo>
                    <a:lnTo>
                      <a:pt x="25924" y="5999"/>
                    </a:lnTo>
                    <a:lnTo>
                      <a:pt x="26465" y="6347"/>
                    </a:lnTo>
                    <a:lnTo>
                      <a:pt x="27043" y="6694"/>
                    </a:lnTo>
                    <a:lnTo>
                      <a:pt x="27333" y="6848"/>
                    </a:lnTo>
                    <a:lnTo>
                      <a:pt x="27641" y="7002"/>
                    </a:lnTo>
                    <a:lnTo>
                      <a:pt x="27950" y="7137"/>
                    </a:lnTo>
                    <a:lnTo>
                      <a:pt x="28258" y="7253"/>
                    </a:lnTo>
                    <a:lnTo>
                      <a:pt x="28606" y="7350"/>
                    </a:lnTo>
                    <a:lnTo>
                      <a:pt x="28953" y="7427"/>
                    </a:lnTo>
                    <a:lnTo>
                      <a:pt x="29300" y="7465"/>
                    </a:lnTo>
                    <a:lnTo>
                      <a:pt x="29628" y="7465"/>
                    </a:lnTo>
                    <a:lnTo>
                      <a:pt x="29975" y="7446"/>
                    </a:lnTo>
                    <a:lnTo>
                      <a:pt x="30303" y="7388"/>
                    </a:lnTo>
                    <a:lnTo>
                      <a:pt x="30612" y="7311"/>
                    </a:lnTo>
                    <a:lnTo>
                      <a:pt x="30920" y="7195"/>
                    </a:lnTo>
                    <a:lnTo>
                      <a:pt x="31113" y="7099"/>
                    </a:lnTo>
                    <a:lnTo>
                      <a:pt x="31306" y="6983"/>
                    </a:lnTo>
                    <a:lnTo>
                      <a:pt x="31518" y="6867"/>
                    </a:lnTo>
                    <a:lnTo>
                      <a:pt x="31692" y="6713"/>
                    </a:lnTo>
                    <a:lnTo>
                      <a:pt x="31865" y="6559"/>
                    </a:lnTo>
                    <a:lnTo>
                      <a:pt x="32000" y="6385"/>
                    </a:lnTo>
                    <a:lnTo>
                      <a:pt x="32116" y="6212"/>
                    </a:lnTo>
                    <a:lnTo>
                      <a:pt x="32193" y="5999"/>
                    </a:lnTo>
                    <a:lnTo>
                      <a:pt x="32213" y="5903"/>
                    </a:lnTo>
                    <a:lnTo>
                      <a:pt x="32232" y="5787"/>
                    </a:lnTo>
                    <a:lnTo>
                      <a:pt x="32232" y="5691"/>
                    </a:lnTo>
                    <a:lnTo>
                      <a:pt x="32213" y="5575"/>
                    </a:lnTo>
                    <a:lnTo>
                      <a:pt x="32174" y="5479"/>
                    </a:lnTo>
                    <a:lnTo>
                      <a:pt x="32135" y="5382"/>
                    </a:lnTo>
                    <a:lnTo>
                      <a:pt x="32020" y="5170"/>
                    </a:lnTo>
                    <a:lnTo>
                      <a:pt x="31885" y="5016"/>
                    </a:lnTo>
                    <a:lnTo>
                      <a:pt x="31750" y="4881"/>
                    </a:lnTo>
                    <a:lnTo>
                      <a:pt x="31576" y="4784"/>
                    </a:lnTo>
                    <a:lnTo>
                      <a:pt x="31402" y="4688"/>
                    </a:lnTo>
                    <a:lnTo>
                      <a:pt x="31229" y="4611"/>
                    </a:lnTo>
                    <a:lnTo>
                      <a:pt x="31055" y="4572"/>
                    </a:lnTo>
                    <a:lnTo>
                      <a:pt x="30727" y="4495"/>
                    </a:lnTo>
                    <a:lnTo>
                      <a:pt x="30399" y="4456"/>
                    </a:lnTo>
                    <a:lnTo>
                      <a:pt x="30052" y="4456"/>
                    </a:lnTo>
                    <a:lnTo>
                      <a:pt x="29705" y="4437"/>
                    </a:lnTo>
                    <a:lnTo>
                      <a:pt x="29377" y="4398"/>
                    </a:lnTo>
                    <a:lnTo>
                      <a:pt x="29146" y="4360"/>
                    </a:lnTo>
                    <a:lnTo>
                      <a:pt x="28953" y="4302"/>
                    </a:lnTo>
                    <a:lnTo>
                      <a:pt x="28741" y="4225"/>
                    </a:lnTo>
                    <a:lnTo>
                      <a:pt x="28548" y="4148"/>
                    </a:lnTo>
                    <a:lnTo>
                      <a:pt x="28162" y="3974"/>
                    </a:lnTo>
                    <a:lnTo>
                      <a:pt x="27795" y="3743"/>
                    </a:lnTo>
                    <a:lnTo>
                      <a:pt x="27448" y="3511"/>
                    </a:lnTo>
                    <a:lnTo>
                      <a:pt x="27140" y="3241"/>
                    </a:lnTo>
                    <a:lnTo>
                      <a:pt x="26831" y="2990"/>
                    </a:lnTo>
                    <a:lnTo>
                      <a:pt x="26561" y="2720"/>
                    </a:lnTo>
                    <a:lnTo>
                      <a:pt x="26040" y="2200"/>
                    </a:lnTo>
                    <a:lnTo>
                      <a:pt x="25558" y="1717"/>
                    </a:lnTo>
                    <a:lnTo>
                      <a:pt x="25076" y="1254"/>
                    </a:lnTo>
                    <a:lnTo>
                      <a:pt x="24806" y="1042"/>
                    </a:lnTo>
                    <a:lnTo>
                      <a:pt x="24536" y="830"/>
                    </a:lnTo>
                    <a:lnTo>
                      <a:pt x="24266" y="637"/>
                    </a:lnTo>
                    <a:lnTo>
                      <a:pt x="23976" y="444"/>
                    </a:lnTo>
                    <a:lnTo>
                      <a:pt x="23648" y="271"/>
                    </a:lnTo>
                    <a:lnTo>
                      <a:pt x="23321" y="136"/>
                    </a:lnTo>
                    <a:lnTo>
                      <a:pt x="22993" y="59"/>
                    </a:lnTo>
                    <a:lnTo>
                      <a:pt x="22684" y="20"/>
                    </a:lnTo>
                    <a:lnTo>
                      <a:pt x="22510" y="1"/>
                    </a:lnTo>
                    <a:close/>
                  </a:path>
                </a:pathLst>
              </a:custGeom>
              <a:gradFill>
                <a:gsLst>
                  <a:gs pos="0">
                    <a:schemeClr val="lt1"/>
                  </a:gs>
                  <a:gs pos="100000">
                    <a:srgbClr val="B6C9DB"/>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8"/>
              <p:cNvSpPr/>
              <p:nvPr/>
            </p:nvSpPr>
            <p:spPr>
              <a:xfrm>
                <a:off x="-1222125" y="353200"/>
                <a:ext cx="593150" cy="571950"/>
              </a:xfrm>
              <a:custGeom>
                <a:avLst/>
                <a:gdLst/>
                <a:ahLst/>
                <a:cxnLst/>
                <a:rect l="l" t="t" r="r" b="b"/>
                <a:pathLst>
                  <a:path w="23726" h="22878" extrusionOk="0">
                    <a:moveTo>
                      <a:pt x="12152" y="1"/>
                    </a:moveTo>
                    <a:lnTo>
                      <a:pt x="11940" y="39"/>
                    </a:lnTo>
                    <a:lnTo>
                      <a:pt x="11747" y="59"/>
                    </a:lnTo>
                    <a:lnTo>
                      <a:pt x="11535" y="117"/>
                    </a:lnTo>
                    <a:lnTo>
                      <a:pt x="11342" y="175"/>
                    </a:lnTo>
                    <a:lnTo>
                      <a:pt x="10937" y="329"/>
                    </a:lnTo>
                    <a:lnTo>
                      <a:pt x="10532" y="541"/>
                    </a:lnTo>
                    <a:lnTo>
                      <a:pt x="10127" y="792"/>
                    </a:lnTo>
                    <a:lnTo>
                      <a:pt x="9741" y="1081"/>
                    </a:lnTo>
                    <a:lnTo>
                      <a:pt x="9355" y="1390"/>
                    </a:lnTo>
                    <a:lnTo>
                      <a:pt x="8970" y="1718"/>
                    </a:lnTo>
                    <a:lnTo>
                      <a:pt x="8584" y="2084"/>
                    </a:lnTo>
                    <a:lnTo>
                      <a:pt x="8198" y="2451"/>
                    </a:lnTo>
                    <a:lnTo>
                      <a:pt x="7870" y="2817"/>
                    </a:lnTo>
                    <a:lnTo>
                      <a:pt x="7523" y="3184"/>
                    </a:lnTo>
                    <a:lnTo>
                      <a:pt x="6867" y="3955"/>
                    </a:lnTo>
                    <a:lnTo>
                      <a:pt x="6231" y="4746"/>
                    </a:lnTo>
                    <a:lnTo>
                      <a:pt x="5633" y="5595"/>
                    </a:lnTo>
                    <a:lnTo>
                      <a:pt x="5035" y="6463"/>
                    </a:lnTo>
                    <a:lnTo>
                      <a:pt x="4475" y="7350"/>
                    </a:lnTo>
                    <a:lnTo>
                      <a:pt x="3935" y="8276"/>
                    </a:lnTo>
                    <a:lnTo>
                      <a:pt x="3434" y="9221"/>
                    </a:lnTo>
                    <a:lnTo>
                      <a:pt x="2952" y="10166"/>
                    </a:lnTo>
                    <a:lnTo>
                      <a:pt x="2489" y="11130"/>
                    </a:lnTo>
                    <a:lnTo>
                      <a:pt x="2045" y="12095"/>
                    </a:lnTo>
                    <a:lnTo>
                      <a:pt x="1640" y="13078"/>
                    </a:lnTo>
                    <a:lnTo>
                      <a:pt x="1274" y="14043"/>
                    </a:lnTo>
                    <a:lnTo>
                      <a:pt x="926" y="15007"/>
                    </a:lnTo>
                    <a:lnTo>
                      <a:pt x="598" y="15972"/>
                    </a:lnTo>
                    <a:lnTo>
                      <a:pt x="309" y="16917"/>
                    </a:lnTo>
                    <a:lnTo>
                      <a:pt x="155" y="17476"/>
                    </a:lnTo>
                    <a:lnTo>
                      <a:pt x="97" y="17766"/>
                    </a:lnTo>
                    <a:lnTo>
                      <a:pt x="58" y="18055"/>
                    </a:lnTo>
                    <a:lnTo>
                      <a:pt x="20" y="18344"/>
                    </a:lnTo>
                    <a:lnTo>
                      <a:pt x="1" y="18634"/>
                    </a:lnTo>
                    <a:lnTo>
                      <a:pt x="1" y="18923"/>
                    </a:lnTo>
                    <a:lnTo>
                      <a:pt x="1" y="19193"/>
                    </a:lnTo>
                    <a:lnTo>
                      <a:pt x="39" y="19482"/>
                    </a:lnTo>
                    <a:lnTo>
                      <a:pt x="97" y="19733"/>
                    </a:lnTo>
                    <a:lnTo>
                      <a:pt x="174" y="20003"/>
                    </a:lnTo>
                    <a:lnTo>
                      <a:pt x="271" y="20235"/>
                    </a:lnTo>
                    <a:lnTo>
                      <a:pt x="406" y="20447"/>
                    </a:lnTo>
                    <a:lnTo>
                      <a:pt x="560" y="20659"/>
                    </a:lnTo>
                    <a:lnTo>
                      <a:pt x="753" y="20832"/>
                    </a:lnTo>
                    <a:lnTo>
                      <a:pt x="965" y="21006"/>
                    </a:lnTo>
                    <a:lnTo>
                      <a:pt x="1158" y="21103"/>
                    </a:lnTo>
                    <a:lnTo>
                      <a:pt x="1370" y="21180"/>
                    </a:lnTo>
                    <a:lnTo>
                      <a:pt x="1582" y="21238"/>
                    </a:lnTo>
                    <a:lnTo>
                      <a:pt x="1775" y="21276"/>
                    </a:lnTo>
                    <a:lnTo>
                      <a:pt x="2219" y="21276"/>
                    </a:lnTo>
                    <a:lnTo>
                      <a:pt x="2431" y="21238"/>
                    </a:lnTo>
                    <a:lnTo>
                      <a:pt x="2643" y="21199"/>
                    </a:lnTo>
                    <a:lnTo>
                      <a:pt x="2874" y="21141"/>
                    </a:lnTo>
                    <a:lnTo>
                      <a:pt x="3087" y="21064"/>
                    </a:lnTo>
                    <a:lnTo>
                      <a:pt x="3299" y="20967"/>
                    </a:lnTo>
                    <a:lnTo>
                      <a:pt x="3511" y="20871"/>
                    </a:lnTo>
                    <a:lnTo>
                      <a:pt x="3704" y="20755"/>
                    </a:lnTo>
                    <a:lnTo>
                      <a:pt x="3897" y="20640"/>
                    </a:lnTo>
                    <a:lnTo>
                      <a:pt x="4263" y="20370"/>
                    </a:lnTo>
                    <a:lnTo>
                      <a:pt x="4610" y="20080"/>
                    </a:lnTo>
                    <a:lnTo>
                      <a:pt x="4938" y="19772"/>
                    </a:lnTo>
                    <a:lnTo>
                      <a:pt x="5613" y="19174"/>
                    </a:lnTo>
                    <a:lnTo>
                      <a:pt x="5961" y="18884"/>
                    </a:lnTo>
                    <a:lnTo>
                      <a:pt x="6308" y="18614"/>
                    </a:lnTo>
                    <a:lnTo>
                      <a:pt x="6694" y="18383"/>
                    </a:lnTo>
                    <a:lnTo>
                      <a:pt x="6886" y="18286"/>
                    </a:lnTo>
                    <a:lnTo>
                      <a:pt x="7099" y="18190"/>
                    </a:lnTo>
                    <a:lnTo>
                      <a:pt x="7176" y="18614"/>
                    </a:lnTo>
                    <a:lnTo>
                      <a:pt x="7272" y="19058"/>
                    </a:lnTo>
                    <a:lnTo>
                      <a:pt x="7388" y="19482"/>
                    </a:lnTo>
                    <a:lnTo>
                      <a:pt x="7523" y="19907"/>
                    </a:lnTo>
                    <a:lnTo>
                      <a:pt x="7677" y="20312"/>
                    </a:lnTo>
                    <a:lnTo>
                      <a:pt x="7851" y="20717"/>
                    </a:lnTo>
                    <a:lnTo>
                      <a:pt x="8063" y="21083"/>
                    </a:lnTo>
                    <a:lnTo>
                      <a:pt x="8295" y="21450"/>
                    </a:lnTo>
                    <a:lnTo>
                      <a:pt x="8430" y="21623"/>
                    </a:lnTo>
                    <a:lnTo>
                      <a:pt x="8584" y="21797"/>
                    </a:lnTo>
                    <a:lnTo>
                      <a:pt x="8738" y="21951"/>
                    </a:lnTo>
                    <a:lnTo>
                      <a:pt x="8912" y="22106"/>
                    </a:lnTo>
                    <a:lnTo>
                      <a:pt x="9085" y="22241"/>
                    </a:lnTo>
                    <a:lnTo>
                      <a:pt x="9259" y="22376"/>
                    </a:lnTo>
                    <a:lnTo>
                      <a:pt x="9452" y="22491"/>
                    </a:lnTo>
                    <a:lnTo>
                      <a:pt x="9645" y="22588"/>
                    </a:lnTo>
                    <a:lnTo>
                      <a:pt x="9838" y="22665"/>
                    </a:lnTo>
                    <a:lnTo>
                      <a:pt x="10050" y="22742"/>
                    </a:lnTo>
                    <a:lnTo>
                      <a:pt x="10243" y="22800"/>
                    </a:lnTo>
                    <a:lnTo>
                      <a:pt x="10455" y="22858"/>
                    </a:lnTo>
                    <a:lnTo>
                      <a:pt x="10667" y="22877"/>
                    </a:lnTo>
                    <a:lnTo>
                      <a:pt x="11111" y="22877"/>
                    </a:lnTo>
                    <a:lnTo>
                      <a:pt x="11323" y="22838"/>
                    </a:lnTo>
                    <a:lnTo>
                      <a:pt x="11612" y="22761"/>
                    </a:lnTo>
                    <a:lnTo>
                      <a:pt x="11901" y="22665"/>
                    </a:lnTo>
                    <a:lnTo>
                      <a:pt x="12171" y="22530"/>
                    </a:lnTo>
                    <a:lnTo>
                      <a:pt x="12403" y="22356"/>
                    </a:lnTo>
                    <a:lnTo>
                      <a:pt x="12654" y="22163"/>
                    </a:lnTo>
                    <a:lnTo>
                      <a:pt x="12866" y="21970"/>
                    </a:lnTo>
                    <a:lnTo>
                      <a:pt x="13078" y="21739"/>
                    </a:lnTo>
                    <a:lnTo>
                      <a:pt x="13290" y="21508"/>
                    </a:lnTo>
                    <a:lnTo>
                      <a:pt x="13676" y="20987"/>
                    </a:lnTo>
                    <a:lnTo>
                      <a:pt x="14062" y="20466"/>
                    </a:lnTo>
                    <a:lnTo>
                      <a:pt x="14428" y="19926"/>
                    </a:lnTo>
                    <a:lnTo>
                      <a:pt x="14814" y="19424"/>
                    </a:lnTo>
                    <a:lnTo>
                      <a:pt x="14949" y="19251"/>
                    </a:lnTo>
                    <a:lnTo>
                      <a:pt x="15103" y="19097"/>
                    </a:lnTo>
                    <a:lnTo>
                      <a:pt x="15277" y="18961"/>
                    </a:lnTo>
                    <a:lnTo>
                      <a:pt x="15470" y="18846"/>
                    </a:lnTo>
                    <a:lnTo>
                      <a:pt x="15663" y="18749"/>
                    </a:lnTo>
                    <a:lnTo>
                      <a:pt x="15856" y="18711"/>
                    </a:lnTo>
                    <a:lnTo>
                      <a:pt x="15952" y="18691"/>
                    </a:lnTo>
                    <a:lnTo>
                      <a:pt x="16048" y="18691"/>
                    </a:lnTo>
                    <a:lnTo>
                      <a:pt x="16145" y="18711"/>
                    </a:lnTo>
                    <a:lnTo>
                      <a:pt x="16261" y="18749"/>
                    </a:lnTo>
                    <a:lnTo>
                      <a:pt x="16376" y="18807"/>
                    </a:lnTo>
                    <a:lnTo>
                      <a:pt x="16492" y="18884"/>
                    </a:lnTo>
                    <a:lnTo>
                      <a:pt x="16589" y="18981"/>
                    </a:lnTo>
                    <a:lnTo>
                      <a:pt x="16685" y="19097"/>
                    </a:lnTo>
                    <a:lnTo>
                      <a:pt x="16839" y="19328"/>
                    </a:lnTo>
                    <a:lnTo>
                      <a:pt x="17013" y="19579"/>
                    </a:lnTo>
                    <a:lnTo>
                      <a:pt x="17148" y="19772"/>
                    </a:lnTo>
                    <a:lnTo>
                      <a:pt x="17302" y="19964"/>
                    </a:lnTo>
                    <a:lnTo>
                      <a:pt x="17476" y="20138"/>
                    </a:lnTo>
                    <a:lnTo>
                      <a:pt x="17649" y="20312"/>
                    </a:lnTo>
                    <a:lnTo>
                      <a:pt x="17842" y="20466"/>
                    </a:lnTo>
                    <a:lnTo>
                      <a:pt x="18035" y="20601"/>
                    </a:lnTo>
                    <a:lnTo>
                      <a:pt x="18247" y="20736"/>
                    </a:lnTo>
                    <a:lnTo>
                      <a:pt x="18460" y="20852"/>
                    </a:lnTo>
                    <a:lnTo>
                      <a:pt x="18672" y="20948"/>
                    </a:lnTo>
                    <a:lnTo>
                      <a:pt x="18903" y="21025"/>
                    </a:lnTo>
                    <a:lnTo>
                      <a:pt x="19135" y="21103"/>
                    </a:lnTo>
                    <a:lnTo>
                      <a:pt x="19385" y="21160"/>
                    </a:lnTo>
                    <a:lnTo>
                      <a:pt x="19617" y="21199"/>
                    </a:lnTo>
                    <a:lnTo>
                      <a:pt x="19868" y="21218"/>
                    </a:lnTo>
                    <a:lnTo>
                      <a:pt x="20350" y="21218"/>
                    </a:lnTo>
                    <a:lnTo>
                      <a:pt x="20601" y="21180"/>
                    </a:lnTo>
                    <a:lnTo>
                      <a:pt x="20832" y="21141"/>
                    </a:lnTo>
                    <a:lnTo>
                      <a:pt x="21063" y="21083"/>
                    </a:lnTo>
                    <a:lnTo>
                      <a:pt x="21295" y="21006"/>
                    </a:lnTo>
                    <a:lnTo>
                      <a:pt x="21526" y="20910"/>
                    </a:lnTo>
                    <a:lnTo>
                      <a:pt x="21739" y="20794"/>
                    </a:lnTo>
                    <a:lnTo>
                      <a:pt x="21951" y="20678"/>
                    </a:lnTo>
                    <a:lnTo>
                      <a:pt x="22163" y="20543"/>
                    </a:lnTo>
                    <a:lnTo>
                      <a:pt x="22356" y="20389"/>
                    </a:lnTo>
                    <a:lnTo>
                      <a:pt x="22529" y="20235"/>
                    </a:lnTo>
                    <a:lnTo>
                      <a:pt x="22703" y="20061"/>
                    </a:lnTo>
                    <a:lnTo>
                      <a:pt x="22877" y="19868"/>
                    </a:lnTo>
                    <a:lnTo>
                      <a:pt x="23012" y="19675"/>
                    </a:lnTo>
                    <a:lnTo>
                      <a:pt x="23166" y="19482"/>
                    </a:lnTo>
                    <a:lnTo>
                      <a:pt x="23282" y="19270"/>
                    </a:lnTo>
                    <a:lnTo>
                      <a:pt x="23378" y="19058"/>
                    </a:lnTo>
                    <a:lnTo>
                      <a:pt x="23474" y="18846"/>
                    </a:lnTo>
                    <a:lnTo>
                      <a:pt x="23532" y="18653"/>
                    </a:lnTo>
                    <a:lnTo>
                      <a:pt x="23629" y="18248"/>
                    </a:lnTo>
                    <a:lnTo>
                      <a:pt x="23706" y="17843"/>
                    </a:lnTo>
                    <a:lnTo>
                      <a:pt x="23725" y="17418"/>
                    </a:lnTo>
                    <a:lnTo>
                      <a:pt x="23706" y="17013"/>
                    </a:lnTo>
                    <a:lnTo>
                      <a:pt x="23648" y="16589"/>
                    </a:lnTo>
                    <a:lnTo>
                      <a:pt x="23552" y="16184"/>
                    </a:lnTo>
                    <a:lnTo>
                      <a:pt x="23436" y="15760"/>
                    </a:lnTo>
                    <a:lnTo>
                      <a:pt x="23301" y="15355"/>
                    </a:lnTo>
                    <a:lnTo>
                      <a:pt x="23147" y="14930"/>
                    </a:lnTo>
                    <a:lnTo>
                      <a:pt x="22973" y="14525"/>
                    </a:lnTo>
                    <a:lnTo>
                      <a:pt x="22780" y="14120"/>
                    </a:lnTo>
                    <a:lnTo>
                      <a:pt x="22568" y="13734"/>
                    </a:lnTo>
                    <a:lnTo>
                      <a:pt x="22356" y="13349"/>
                    </a:lnTo>
                    <a:lnTo>
                      <a:pt x="21893" y="12577"/>
                    </a:lnTo>
                    <a:lnTo>
                      <a:pt x="21507" y="11921"/>
                    </a:lnTo>
                    <a:lnTo>
                      <a:pt x="21102" y="11227"/>
                    </a:lnTo>
                    <a:lnTo>
                      <a:pt x="20273" y="9742"/>
                    </a:lnTo>
                    <a:lnTo>
                      <a:pt x="19424" y="8179"/>
                    </a:lnTo>
                    <a:lnTo>
                      <a:pt x="18537" y="6578"/>
                    </a:lnTo>
                    <a:lnTo>
                      <a:pt x="18093" y="5787"/>
                    </a:lnTo>
                    <a:lnTo>
                      <a:pt x="17630" y="5016"/>
                    </a:lnTo>
                    <a:lnTo>
                      <a:pt x="17148" y="4264"/>
                    </a:lnTo>
                    <a:lnTo>
                      <a:pt x="16666" y="3550"/>
                    </a:lnTo>
                    <a:lnTo>
                      <a:pt x="16183" y="2856"/>
                    </a:lnTo>
                    <a:lnTo>
                      <a:pt x="15682" y="2219"/>
                    </a:lnTo>
                    <a:lnTo>
                      <a:pt x="15180" y="1621"/>
                    </a:lnTo>
                    <a:lnTo>
                      <a:pt x="14910" y="1332"/>
                    </a:lnTo>
                    <a:lnTo>
                      <a:pt x="14660" y="1081"/>
                    </a:lnTo>
                    <a:lnTo>
                      <a:pt x="14448" y="888"/>
                    </a:lnTo>
                    <a:lnTo>
                      <a:pt x="14235" y="715"/>
                    </a:lnTo>
                    <a:lnTo>
                      <a:pt x="14023" y="560"/>
                    </a:lnTo>
                    <a:lnTo>
                      <a:pt x="13811" y="425"/>
                    </a:lnTo>
                    <a:lnTo>
                      <a:pt x="13599" y="310"/>
                    </a:lnTo>
                    <a:lnTo>
                      <a:pt x="13406" y="213"/>
                    </a:lnTo>
                    <a:lnTo>
                      <a:pt x="13194" y="136"/>
                    </a:lnTo>
                    <a:lnTo>
                      <a:pt x="12982" y="78"/>
                    </a:lnTo>
                    <a:lnTo>
                      <a:pt x="12769" y="39"/>
                    </a:lnTo>
                    <a:lnTo>
                      <a:pt x="12557" y="20"/>
                    </a:lnTo>
                    <a:lnTo>
                      <a:pt x="12364" y="1"/>
                    </a:lnTo>
                    <a:close/>
                  </a:path>
                </a:pathLst>
              </a:custGeom>
              <a:gradFill>
                <a:gsLst>
                  <a:gs pos="0">
                    <a:srgbClr val="8CC396"/>
                  </a:gs>
                  <a:gs pos="100000">
                    <a:srgbClr val="4D7F56"/>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8"/>
              <p:cNvSpPr/>
              <p:nvPr/>
            </p:nvSpPr>
            <p:spPr>
              <a:xfrm>
                <a:off x="-1226950" y="712950"/>
                <a:ext cx="605675" cy="216050"/>
              </a:xfrm>
              <a:custGeom>
                <a:avLst/>
                <a:gdLst/>
                <a:ahLst/>
                <a:cxnLst/>
                <a:rect l="l" t="t" r="r" b="b"/>
                <a:pathLst>
                  <a:path w="24227" h="8642" extrusionOk="0">
                    <a:moveTo>
                      <a:pt x="7292" y="0"/>
                    </a:moveTo>
                    <a:lnTo>
                      <a:pt x="7002" y="58"/>
                    </a:lnTo>
                    <a:lnTo>
                      <a:pt x="6713" y="135"/>
                    </a:lnTo>
                    <a:lnTo>
                      <a:pt x="6424" y="251"/>
                    </a:lnTo>
                    <a:lnTo>
                      <a:pt x="6154" y="386"/>
                    </a:lnTo>
                    <a:lnTo>
                      <a:pt x="5903" y="540"/>
                    </a:lnTo>
                    <a:lnTo>
                      <a:pt x="5652" y="714"/>
                    </a:lnTo>
                    <a:lnTo>
                      <a:pt x="5170" y="1080"/>
                    </a:lnTo>
                    <a:lnTo>
                      <a:pt x="4958" y="1235"/>
                    </a:lnTo>
                    <a:lnTo>
                      <a:pt x="4726" y="1408"/>
                    </a:lnTo>
                    <a:lnTo>
                      <a:pt x="4495" y="1582"/>
                    </a:lnTo>
                    <a:lnTo>
                      <a:pt x="4225" y="1736"/>
                    </a:lnTo>
                    <a:lnTo>
                      <a:pt x="3935" y="1871"/>
                    </a:lnTo>
                    <a:lnTo>
                      <a:pt x="3627" y="1987"/>
                    </a:lnTo>
                    <a:lnTo>
                      <a:pt x="3492" y="2025"/>
                    </a:lnTo>
                    <a:lnTo>
                      <a:pt x="3338" y="2045"/>
                    </a:lnTo>
                    <a:lnTo>
                      <a:pt x="3164" y="2064"/>
                    </a:lnTo>
                    <a:lnTo>
                      <a:pt x="2855" y="2064"/>
                    </a:lnTo>
                    <a:lnTo>
                      <a:pt x="2701" y="2025"/>
                    </a:lnTo>
                    <a:lnTo>
                      <a:pt x="2450" y="1948"/>
                    </a:lnTo>
                    <a:lnTo>
                      <a:pt x="2257" y="1890"/>
                    </a:lnTo>
                    <a:lnTo>
                      <a:pt x="2064" y="1852"/>
                    </a:lnTo>
                    <a:lnTo>
                      <a:pt x="1910" y="1833"/>
                    </a:lnTo>
                    <a:lnTo>
                      <a:pt x="1775" y="1833"/>
                    </a:lnTo>
                    <a:lnTo>
                      <a:pt x="1621" y="1852"/>
                    </a:lnTo>
                    <a:lnTo>
                      <a:pt x="1486" y="1871"/>
                    </a:lnTo>
                    <a:lnTo>
                      <a:pt x="1351" y="1929"/>
                    </a:lnTo>
                    <a:lnTo>
                      <a:pt x="1216" y="1987"/>
                    </a:lnTo>
                    <a:lnTo>
                      <a:pt x="1100" y="2045"/>
                    </a:lnTo>
                    <a:lnTo>
                      <a:pt x="965" y="2122"/>
                    </a:lnTo>
                    <a:lnTo>
                      <a:pt x="753" y="2315"/>
                    </a:lnTo>
                    <a:lnTo>
                      <a:pt x="560" y="2527"/>
                    </a:lnTo>
                    <a:lnTo>
                      <a:pt x="386" y="2778"/>
                    </a:lnTo>
                    <a:lnTo>
                      <a:pt x="271" y="3028"/>
                    </a:lnTo>
                    <a:lnTo>
                      <a:pt x="174" y="3260"/>
                    </a:lnTo>
                    <a:lnTo>
                      <a:pt x="116" y="3511"/>
                    </a:lnTo>
                    <a:lnTo>
                      <a:pt x="58" y="3761"/>
                    </a:lnTo>
                    <a:lnTo>
                      <a:pt x="20" y="4012"/>
                    </a:lnTo>
                    <a:lnTo>
                      <a:pt x="1" y="4282"/>
                    </a:lnTo>
                    <a:lnTo>
                      <a:pt x="1" y="4533"/>
                    </a:lnTo>
                    <a:lnTo>
                      <a:pt x="20" y="4803"/>
                    </a:lnTo>
                    <a:lnTo>
                      <a:pt x="58" y="5073"/>
                    </a:lnTo>
                    <a:lnTo>
                      <a:pt x="116" y="5324"/>
                    </a:lnTo>
                    <a:lnTo>
                      <a:pt x="174" y="5555"/>
                    </a:lnTo>
                    <a:lnTo>
                      <a:pt x="290" y="5806"/>
                    </a:lnTo>
                    <a:lnTo>
                      <a:pt x="406" y="6018"/>
                    </a:lnTo>
                    <a:lnTo>
                      <a:pt x="541" y="6230"/>
                    </a:lnTo>
                    <a:lnTo>
                      <a:pt x="695" y="6423"/>
                    </a:lnTo>
                    <a:lnTo>
                      <a:pt x="888" y="6577"/>
                    </a:lnTo>
                    <a:lnTo>
                      <a:pt x="1081" y="6732"/>
                    </a:lnTo>
                    <a:lnTo>
                      <a:pt x="1293" y="6848"/>
                    </a:lnTo>
                    <a:lnTo>
                      <a:pt x="1524" y="6925"/>
                    </a:lnTo>
                    <a:lnTo>
                      <a:pt x="1737" y="7002"/>
                    </a:lnTo>
                    <a:lnTo>
                      <a:pt x="1968" y="7021"/>
                    </a:lnTo>
                    <a:lnTo>
                      <a:pt x="2200" y="7040"/>
                    </a:lnTo>
                    <a:lnTo>
                      <a:pt x="2412" y="7040"/>
                    </a:lnTo>
                    <a:lnTo>
                      <a:pt x="2643" y="7002"/>
                    </a:lnTo>
                    <a:lnTo>
                      <a:pt x="2875" y="6963"/>
                    </a:lnTo>
                    <a:lnTo>
                      <a:pt x="3106" y="6886"/>
                    </a:lnTo>
                    <a:lnTo>
                      <a:pt x="3338" y="6809"/>
                    </a:lnTo>
                    <a:lnTo>
                      <a:pt x="3550" y="6713"/>
                    </a:lnTo>
                    <a:lnTo>
                      <a:pt x="3762" y="6616"/>
                    </a:lnTo>
                    <a:lnTo>
                      <a:pt x="3974" y="6500"/>
                    </a:lnTo>
                    <a:lnTo>
                      <a:pt x="4167" y="6365"/>
                    </a:lnTo>
                    <a:lnTo>
                      <a:pt x="4553" y="6095"/>
                    </a:lnTo>
                    <a:lnTo>
                      <a:pt x="4977" y="5729"/>
                    </a:lnTo>
                    <a:lnTo>
                      <a:pt x="5401" y="5343"/>
                    </a:lnTo>
                    <a:lnTo>
                      <a:pt x="5826" y="4957"/>
                    </a:lnTo>
                    <a:lnTo>
                      <a:pt x="6250" y="4591"/>
                    </a:lnTo>
                    <a:lnTo>
                      <a:pt x="6482" y="4417"/>
                    </a:lnTo>
                    <a:lnTo>
                      <a:pt x="6694" y="4263"/>
                    </a:lnTo>
                    <a:lnTo>
                      <a:pt x="6925" y="4128"/>
                    </a:lnTo>
                    <a:lnTo>
                      <a:pt x="7176" y="4012"/>
                    </a:lnTo>
                    <a:lnTo>
                      <a:pt x="7272" y="4417"/>
                    </a:lnTo>
                    <a:lnTo>
                      <a:pt x="7369" y="4822"/>
                    </a:lnTo>
                    <a:lnTo>
                      <a:pt x="7465" y="5247"/>
                    </a:lnTo>
                    <a:lnTo>
                      <a:pt x="7600" y="5652"/>
                    </a:lnTo>
                    <a:lnTo>
                      <a:pt x="7755" y="6037"/>
                    </a:lnTo>
                    <a:lnTo>
                      <a:pt x="7928" y="6423"/>
                    </a:lnTo>
                    <a:lnTo>
                      <a:pt x="8140" y="6790"/>
                    </a:lnTo>
                    <a:lnTo>
                      <a:pt x="8372" y="7156"/>
                    </a:lnTo>
                    <a:lnTo>
                      <a:pt x="8642" y="7484"/>
                    </a:lnTo>
                    <a:lnTo>
                      <a:pt x="8950" y="7773"/>
                    </a:lnTo>
                    <a:lnTo>
                      <a:pt x="9278" y="8024"/>
                    </a:lnTo>
                    <a:lnTo>
                      <a:pt x="9606" y="8256"/>
                    </a:lnTo>
                    <a:lnTo>
                      <a:pt x="9973" y="8410"/>
                    </a:lnTo>
                    <a:lnTo>
                      <a:pt x="10146" y="8487"/>
                    </a:lnTo>
                    <a:lnTo>
                      <a:pt x="10320" y="8545"/>
                    </a:lnTo>
                    <a:lnTo>
                      <a:pt x="10513" y="8583"/>
                    </a:lnTo>
                    <a:lnTo>
                      <a:pt x="10686" y="8622"/>
                    </a:lnTo>
                    <a:lnTo>
                      <a:pt x="10879" y="8641"/>
                    </a:lnTo>
                    <a:lnTo>
                      <a:pt x="11072" y="8641"/>
                    </a:lnTo>
                    <a:lnTo>
                      <a:pt x="11304" y="8622"/>
                    </a:lnTo>
                    <a:lnTo>
                      <a:pt x="11535" y="8603"/>
                    </a:lnTo>
                    <a:lnTo>
                      <a:pt x="11786" y="8545"/>
                    </a:lnTo>
                    <a:lnTo>
                      <a:pt x="11998" y="8468"/>
                    </a:lnTo>
                    <a:lnTo>
                      <a:pt x="12229" y="8371"/>
                    </a:lnTo>
                    <a:lnTo>
                      <a:pt x="12422" y="8256"/>
                    </a:lnTo>
                    <a:lnTo>
                      <a:pt x="12635" y="8121"/>
                    </a:lnTo>
                    <a:lnTo>
                      <a:pt x="12808" y="7986"/>
                    </a:lnTo>
                    <a:lnTo>
                      <a:pt x="13001" y="7831"/>
                    </a:lnTo>
                    <a:lnTo>
                      <a:pt x="13175" y="7677"/>
                    </a:lnTo>
                    <a:lnTo>
                      <a:pt x="13503" y="7310"/>
                    </a:lnTo>
                    <a:lnTo>
                      <a:pt x="13811" y="6925"/>
                    </a:lnTo>
                    <a:lnTo>
                      <a:pt x="14100" y="6520"/>
                    </a:lnTo>
                    <a:lnTo>
                      <a:pt x="14390" y="6115"/>
                    </a:lnTo>
                    <a:lnTo>
                      <a:pt x="14756" y="5613"/>
                    </a:lnTo>
                    <a:lnTo>
                      <a:pt x="15123" y="5112"/>
                    </a:lnTo>
                    <a:lnTo>
                      <a:pt x="15316" y="4899"/>
                    </a:lnTo>
                    <a:lnTo>
                      <a:pt x="15451" y="4784"/>
                    </a:lnTo>
                    <a:lnTo>
                      <a:pt x="15605" y="4649"/>
                    </a:lnTo>
                    <a:lnTo>
                      <a:pt x="15798" y="4533"/>
                    </a:lnTo>
                    <a:lnTo>
                      <a:pt x="15991" y="4475"/>
                    </a:lnTo>
                    <a:lnTo>
                      <a:pt x="16087" y="4456"/>
                    </a:lnTo>
                    <a:lnTo>
                      <a:pt x="16299" y="4456"/>
                    </a:lnTo>
                    <a:lnTo>
                      <a:pt x="16396" y="4494"/>
                    </a:lnTo>
                    <a:lnTo>
                      <a:pt x="16492" y="4533"/>
                    </a:lnTo>
                    <a:lnTo>
                      <a:pt x="16569" y="4591"/>
                    </a:lnTo>
                    <a:lnTo>
                      <a:pt x="16724" y="4745"/>
                    </a:lnTo>
                    <a:lnTo>
                      <a:pt x="16859" y="4919"/>
                    </a:lnTo>
                    <a:lnTo>
                      <a:pt x="16974" y="5112"/>
                    </a:lnTo>
                    <a:lnTo>
                      <a:pt x="17071" y="5266"/>
                    </a:lnTo>
                    <a:lnTo>
                      <a:pt x="17225" y="5478"/>
                    </a:lnTo>
                    <a:lnTo>
                      <a:pt x="17379" y="5671"/>
                    </a:lnTo>
                    <a:lnTo>
                      <a:pt x="17553" y="5845"/>
                    </a:lnTo>
                    <a:lnTo>
                      <a:pt x="17746" y="6018"/>
                    </a:lnTo>
                    <a:lnTo>
                      <a:pt x="17939" y="6192"/>
                    </a:lnTo>
                    <a:lnTo>
                      <a:pt x="18151" y="6327"/>
                    </a:lnTo>
                    <a:lnTo>
                      <a:pt x="18363" y="6462"/>
                    </a:lnTo>
                    <a:lnTo>
                      <a:pt x="18595" y="6577"/>
                    </a:lnTo>
                    <a:lnTo>
                      <a:pt x="18826" y="6693"/>
                    </a:lnTo>
                    <a:lnTo>
                      <a:pt x="19058" y="6770"/>
                    </a:lnTo>
                    <a:lnTo>
                      <a:pt x="19308" y="6848"/>
                    </a:lnTo>
                    <a:lnTo>
                      <a:pt x="19559" y="6905"/>
                    </a:lnTo>
                    <a:lnTo>
                      <a:pt x="19791" y="6944"/>
                    </a:lnTo>
                    <a:lnTo>
                      <a:pt x="20061" y="6963"/>
                    </a:lnTo>
                    <a:lnTo>
                      <a:pt x="20311" y="6983"/>
                    </a:lnTo>
                    <a:lnTo>
                      <a:pt x="20562" y="6963"/>
                    </a:lnTo>
                    <a:lnTo>
                      <a:pt x="20813" y="6925"/>
                    </a:lnTo>
                    <a:lnTo>
                      <a:pt x="21064" y="6886"/>
                    </a:lnTo>
                    <a:lnTo>
                      <a:pt x="21295" y="6828"/>
                    </a:lnTo>
                    <a:lnTo>
                      <a:pt x="21546" y="6732"/>
                    </a:lnTo>
                    <a:lnTo>
                      <a:pt x="21777" y="6635"/>
                    </a:lnTo>
                    <a:lnTo>
                      <a:pt x="22009" y="6539"/>
                    </a:lnTo>
                    <a:lnTo>
                      <a:pt x="22221" y="6404"/>
                    </a:lnTo>
                    <a:lnTo>
                      <a:pt x="22433" y="6269"/>
                    </a:lnTo>
                    <a:lnTo>
                      <a:pt x="22626" y="6115"/>
                    </a:lnTo>
                    <a:lnTo>
                      <a:pt x="22819" y="5941"/>
                    </a:lnTo>
                    <a:lnTo>
                      <a:pt x="23012" y="5767"/>
                    </a:lnTo>
                    <a:lnTo>
                      <a:pt x="23166" y="5574"/>
                    </a:lnTo>
                    <a:lnTo>
                      <a:pt x="23340" y="5382"/>
                    </a:lnTo>
                    <a:lnTo>
                      <a:pt x="23475" y="5169"/>
                    </a:lnTo>
                    <a:lnTo>
                      <a:pt x="23590" y="4938"/>
                    </a:lnTo>
                    <a:lnTo>
                      <a:pt x="23706" y="4726"/>
                    </a:lnTo>
                    <a:lnTo>
                      <a:pt x="23822" y="4456"/>
                    </a:lnTo>
                    <a:lnTo>
                      <a:pt x="23957" y="4089"/>
                    </a:lnTo>
                    <a:lnTo>
                      <a:pt x="24092" y="3684"/>
                    </a:lnTo>
                    <a:lnTo>
                      <a:pt x="24150" y="3453"/>
                    </a:lnTo>
                    <a:lnTo>
                      <a:pt x="24188" y="3241"/>
                    </a:lnTo>
                    <a:lnTo>
                      <a:pt x="24208" y="3009"/>
                    </a:lnTo>
                    <a:lnTo>
                      <a:pt x="24227" y="2797"/>
                    </a:lnTo>
                    <a:lnTo>
                      <a:pt x="24208" y="2585"/>
                    </a:lnTo>
                    <a:lnTo>
                      <a:pt x="24150" y="2373"/>
                    </a:lnTo>
                    <a:lnTo>
                      <a:pt x="24073" y="2180"/>
                    </a:lnTo>
                    <a:lnTo>
                      <a:pt x="23957" y="2006"/>
                    </a:lnTo>
                    <a:lnTo>
                      <a:pt x="23803" y="1871"/>
                    </a:lnTo>
                    <a:lnTo>
                      <a:pt x="23725" y="1794"/>
                    </a:lnTo>
                    <a:lnTo>
                      <a:pt x="23610" y="1736"/>
                    </a:lnTo>
                    <a:lnTo>
                      <a:pt x="23243" y="1562"/>
                    </a:lnTo>
                    <a:lnTo>
                      <a:pt x="23050" y="1485"/>
                    </a:lnTo>
                    <a:lnTo>
                      <a:pt x="22857" y="1427"/>
                    </a:lnTo>
                    <a:lnTo>
                      <a:pt x="22664" y="1427"/>
                    </a:lnTo>
                    <a:lnTo>
                      <a:pt x="22472" y="1447"/>
                    </a:lnTo>
                    <a:lnTo>
                      <a:pt x="22259" y="1524"/>
                    </a:lnTo>
                    <a:lnTo>
                      <a:pt x="22047" y="1640"/>
                    </a:lnTo>
                    <a:lnTo>
                      <a:pt x="21816" y="1794"/>
                    </a:lnTo>
                    <a:lnTo>
                      <a:pt x="21604" y="1968"/>
                    </a:lnTo>
                    <a:lnTo>
                      <a:pt x="21179" y="2334"/>
                    </a:lnTo>
                    <a:lnTo>
                      <a:pt x="20909" y="2585"/>
                    </a:lnTo>
                    <a:lnTo>
                      <a:pt x="20639" y="2816"/>
                    </a:lnTo>
                    <a:lnTo>
                      <a:pt x="20466" y="2951"/>
                    </a:lnTo>
                    <a:lnTo>
                      <a:pt x="20273" y="3067"/>
                    </a:lnTo>
                    <a:lnTo>
                      <a:pt x="20080" y="3183"/>
                    </a:lnTo>
                    <a:lnTo>
                      <a:pt x="19868" y="3279"/>
                    </a:lnTo>
                    <a:lnTo>
                      <a:pt x="19636" y="3356"/>
                    </a:lnTo>
                    <a:lnTo>
                      <a:pt x="19405" y="3395"/>
                    </a:lnTo>
                    <a:lnTo>
                      <a:pt x="19173" y="3414"/>
                    </a:lnTo>
                    <a:lnTo>
                      <a:pt x="18942" y="3376"/>
                    </a:lnTo>
                    <a:lnTo>
                      <a:pt x="18826" y="3337"/>
                    </a:lnTo>
                    <a:lnTo>
                      <a:pt x="18691" y="3298"/>
                    </a:lnTo>
                    <a:lnTo>
                      <a:pt x="18460" y="3183"/>
                    </a:lnTo>
                    <a:lnTo>
                      <a:pt x="18247" y="3028"/>
                    </a:lnTo>
                    <a:lnTo>
                      <a:pt x="18016" y="2874"/>
                    </a:lnTo>
                    <a:lnTo>
                      <a:pt x="17765" y="2681"/>
                    </a:lnTo>
                    <a:lnTo>
                      <a:pt x="17495" y="2508"/>
                    </a:lnTo>
                    <a:lnTo>
                      <a:pt x="17341" y="2430"/>
                    </a:lnTo>
                    <a:lnTo>
                      <a:pt x="17206" y="2373"/>
                    </a:lnTo>
                    <a:lnTo>
                      <a:pt x="17052" y="2334"/>
                    </a:lnTo>
                    <a:lnTo>
                      <a:pt x="16897" y="2295"/>
                    </a:lnTo>
                    <a:lnTo>
                      <a:pt x="16685" y="2276"/>
                    </a:lnTo>
                    <a:lnTo>
                      <a:pt x="16492" y="2276"/>
                    </a:lnTo>
                    <a:lnTo>
                      <a:pt x="16126" y="2334"/>
                    </a:lnTo>
                    <a:lnTo>
                      <a:pt x="15644" y="2411"/>
                    </a:lnTo>
                    <a:lnTo>
                      <a:pt x="15161" y="2527"/>
                    </a:lnTo>
                    <a:lnTo>
                      <a:pt x="14679" y="2662"/>
                    </a:lnTo>
                    <a:lnTo>
                      <a:pt x="14197" y="2797"/>
                    </a:lnTo>
                    <a:lnTo>
                      <a:pt x="13985" y="2874"/>
                    </a:lnTo>
                    <a:lnTo>
                      <a:pt x="13271" y="3106"/>
                    </a:lnTo>
                    <a:lnTo>
                      <a:pt x="12924" y="3202"/>
                    </a:lnTo>
                    <a:lnTo>
                      <a:pt x="12577" y="3279"/>
                    </a:lnTo>
                    <a:lnTo>
                      <a:pt x="12229" y="3298"/>
                    </a:lnTo>
                    <a:lnTo>
                      <a:pt x="12075" y="3298"/>
                    </a:lnTo>
                    <a:lnTo>
                      <a:pt x="11902" y="3279"/>
                    </a:lnTo>
                    <a:lnTo>
                      <a:pt x="11747" y="3260"/>
                    </a:lnTo>
                    <a:lnTo>
                      <a:pt x="11593" y="3202"/>
                    </a:lnTo>
                    <a:lnTo>
                      <a:pt x="11439" y="3144"/>
                    </a:lnTo>
                    <a:lnTo>
                      <a:pt x="11304" y="3067"/>
                    </a:lnTo>
                    <a:lnTo>
                      <a:pt x="11149" y="2971"/>
                    </a:lnTo>
                    <a:lnTo>
                      <a:pt x="11034" y="2874"/>
                    </a:lnTo>
                    <a:lnTo>
                      <a:pt x="10918" y="2739"/>
                    </a:lnTo>
                    <a:lnTo>
                      <a:pt x="10802" y="2623"/>
                    </a:lnTo>
                    <a:lnTo>
                      <a:pt x="10590" y="2334"/>
                    </a:lnTo>
                    <a:lnTo>
                      <a:pt x="10397" y="2045"/>
                    </a:lnTo>
                    <a:lnTo>
                      <a:pt x="10262" y="1813"/>
                    </a:lnTo>
                    <a:lnTo>
                      <a:pt x="10069" y="1562"/>
                    </a:lnTo>
                    <a:lnTo>
                      <a:pt x="9838" y="1273"/>
                    </a:lnTo>
                    <a:lnTo>
                      <a:pt x="9548" y="945"/>
                    </a:lnTo>
                    <a:lnTo>
                      <a:pt x="9375" y="791"/>
                    </a:lnTo>
                    <a:lnTo>
                      <a:pt x="9182" y="637"/>
                    </a:lnTo>
                    <a:lnTo>
                      <a:pt x="8989" y="502"/>
                    </a:lnTo>
                    <a:lnTo>
                      <a:pt x="8777" y="367"/>
                    </a:lnTo>
                    <a:lnTo>
                      <a:pt x="8565" y="251"/>
                    </a:lnTo>
                    <a:lnTo>
                      <a:pt x="8333" y="154"/>
                    </a:lnTo>
                    <a:lnTo>
                      <a:pt x="8082" y="77"/>
                    </a:lnTo>
                    <a:lnTo>
                      <a:pt x="7832" y="19"/>
                    </a:lnTo>
                    <a:lnTo>
                      <a:pt x="7562" y="0"/>
                    </a:lnTo>
                    <a:close/>
                  </a:path>
                </a:pathLst>
              </a:custGeom>
              <a:gradFill>
                <a:gsLst>
                  <a:gs pos="0">
                    <a:schemeClr val="lt1"/>
                  </a:gs>
                  <a:gs pos="100000">
                    <a:srgbClr val="B6C9DB"/>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8"/>
              <p:cNvSpPr/>
              <p:nvPr/>
            </p:nvSpPr>
            <p:spPr>
              <a:xfrm>
                <a:off x="-1147875" y="144425"/>
                <a:ext cx="451375" cy="435450"/>
              </a:xfrm>
              <a:custGeom>
                <a:avLst/>
                <a:gdLst/>
                <a:ahLst/>
                <a:cxnLst/>
                <a:rect l="l" t="t" r="r" b="b"/>
                <a:pathLst>
                  <a:path w="18055" h="17418" extrusionOk="0">
                    <a:moveTo>
                      <a:pt x="9259" y="0"/>
                    </a:moveTo>
                    <a:lnTo>
                      <a:pt x="8951" y="39"/>
                    </a:lnTo>
                    <a:lnTo>
                      <a:pt x="8642" y="135"/>
                    </a:lnTo>
                    <a:lnTo>
                      <a:pt x="8334" y="251"/>
                    </a:lnTo>
                    <a:lnTo>
                      <a:pt x="8025" y="405"/>
                    </a:lnTo>
                    <a:lnTo>
                      <a:pt x="7716" y="598"/>
                    </a:lnTo>
                    <a:lnTo>
                      <a:pt x="7427" y="810"/>
                    </a:lnTo>
                    <a:lnTo>
                      <a:pt x="7118" y="1061"/>
                    </a:lnTo>
                    <a:lnTo>
                      <a:pt x="6829" y="1312"/>
                    </a:lnTo>
                    <a:lnTo>
                      <a:pt x="6540" y="1582"/>
                    </a:lnTo>
                    <a:lnTo>
                      <a:pt x="6250" y="1871"/>
                    </a:lnTo>
                    <a:lnTo>
                      <a:pt x="5730" y="2411"/>
                    </a:lnTo>
                    <a:lnTo>
                      <a:pt x="5228" y="3009"/>
                    </a:lnTo>
                    <a:lnTo>
                      <a:pt x="4746" y="3607"/>
                    </a:lnTo>
                    <a:lnTo>
                      <a:pt x="4283" y="4243"/>
                    </a:lnTo>
                    <a:lnTo>
                      <a:pt x="3839" y="4919"/>
                    </a:lnTo>
                    <a:lnTo>
                      <a:pt x="3415" y="5594"/>
                    </a:lnTo>
                    <a:lnTo>
                      <a:pt x="3010" y="6288"/>
                    </a:lnTo>
                    <a:lnTo>
                      <a:pt x="2624" y="7002"/>
                    </a:lnTo>
                    <a:lnTo>
                      <a:pt x="2258" y="7735"/>
                    </a:lnTo>
                    <a:lnTo>
                      <a:pt x="1910" y="8468"/>
                    </a:lnTo>
                    <a:lnTo>
                      <a:pt x="1563" y="9201"/>
                    </a:lnTo>
                    <a:lnTo>
                      <a:pt x="1255" y="9953"/>
                    </a:lnTo>
                    <a:lnTo>
                      <a:pt x="985" y="10686"/>
                    </a:lnTo>
                    <a:lnTo>
                      <a:pt x="715" y="11419"/>
                    </a:lnTo>
                    <a:lnTo>
                      <a:pt x="464" y="12152"/>
                    </a:lnTo>
                    <a:lnTo>
                      <a:pt x="252" y="12865"/>
                    </a:lnTo>
                    <a:lnTo>
                      <a:pt x="136" y="13290"/>
                    </a:lnTo>
                    <a:lnTo>
                      <a:pt x="59" y="13733"/>
                    </a:lnTo>
                    <a:lnTo>
                      <a:pt x="1" y="14177"/>
                    </a:lnTo>
                    <a:lnTo>
                      <a:pt x="1" y="14389"/>
                    </a:lnTo>
                    <a:lnTo>
                      <a:pt x="20" y="14601"/>
                    </a:lnTo>
                    <a:lnTo>
                      <a:pt x="40" y="14814"/>
                    </a:lnTo>
                    <a:lnTo>
                      <a:pt x="78" y="15026"/>
                    </a:lnTo>
                    <a:lnTo>
                      <a:pt x="136" y="15219"/>
                    </a:lnTo>
                    <a:lnTo>
                      <a:pt x="213" y="15392"/>
                    </a:lnTo>
                    <a:lnTo>
                      <a:pt x="310" y="15566"/>
                    </a:lnTo>
                    <a:lnTo>
                      <a:pt x="445" y="15720"/>
                    </a:lnTo>
                    <a:lnTo>
                      <a:pt x="580" y="15855"/>
                    </a:lnTo>
                    <a:lnTo>
                      <a:pt x="753" y="15971"/>
                    </a:lnTo>
                    <a:lnTo>
                      <a:pt x="888" y="16067"/>
                    </a:lnTo>
                    <a:lnTo>
                      <a:pt x="1042" y="16125"/>
                    </a:lnTo>
                    <a:lnTo>
                      <a:pt x="1216" y="16164"/>
                    </a:lnTo>
                    <a:lnTo>
                      <a:pt x="1370" y="16183"/>
                    </a:lnTo>
                    <a:lnTo>
                      <a:pt x="1525" y="16202"/>
                    </a:lnTo>
                    <a:lnTo>
                      <a:pt x="1698" y="16183"/>
                    </a:lnTo>
                    <a:lnTo>
                      <a:pt x="1853" y="16164"/>
                    </a:lnTo>
                    <a:lnTo>
                      <a:pt x="2026" y="16125"/>
                    </a:lnTo>
                    <a:lnTo>
                      <a:pt x="2354" y="16029"/>
                    </a:lnTo>
                    <a:lnTo>
                      <a:pt x="2682" y="15874"/>
                    </a:lnTo>
                    <a:lnTo>
                      <a:pt x="2971" y="15701"/>
                    </a:lnTo>
                    <a:lnTo>
                      <a:pt x="3261" y="15489"/>
                    </a:lnTo>
                    <a:lnTo>
                      <a:pt x="3511" y="15276"/>
                    </a:lnTo>
                    <a:lnTo>
                      <a:pt x="3781" y="15045"/>
                    </a:lnTo>
                    <a:lnTo>
                      <a:pt x="4283" y="14582"/>
                    </a:lnTo>
                    <a:lnTo>
                      <a:pt x="4553" y="14370"/>
                    </a:lnTo>
                    <a:lnTo>
                      <a:pt x="4823" y="14158"/>
                    </a:lnTo>
                    <a:lnTo>
                      <a:pt x="5093" y="13984"/>
                    </a:lnTo>
                    <a:lnTo>
                      <a:pt x="5402" y="13849"/>
                    </a:lnTo>
                    <a:lnTo>
                      <a:pt x="5537" y="14505"/>
                    </a:lnTo>
                    <a:lnTo>
                      <a:pt x="5633" y="14814"/>
                    </a:lnTo>
                    <a:lnTo>
                      <a:pt x="5730" y="15141"/>
                    </a:lnTo>
                    <a:lnTo>
                      <a:pt x="5845" y="15450"/>
                    </a:lnTo>
                    <a:lnTo>
                      <a:pt x="5980" y="15759"/>
                    </a:lnTo>
                    <a:lnTo>
                      <a:pt x="6135" y="16048"/>
                    </a:lnTo>
                    <a:lnTo>
                      <a:pt x="6328" y="16318"/>
                    </a:lnTo>
                    <a:lnTo>
                      <a:pt x="6540" y="16588"/>
                    </a:lnTo>
                    <a:lnTo>
                      <a:pt x="6790" y="16820"/>
                    </a:lnTo>
                    <a:lnTo>
                      <a:pt x="7060" y="17012"/>
                    </a:lnTo>
                    <a:lnTo>
                      <a:pt x="7350" y="17186"/>
                    </a:lnTo>
                    <a:lnTo>
                      <a:pt x="7504" y="17244"/>
                    </a:lnTo>
                    <a:lnTo>
                      <a:pt x="7658" y="17302"/>
                    </a:lnTo>
                    <a:lnTo>
                      <a:pt x="7813" y="17360"/>
                    </a:lnTo>
                    <a:lnTo>
                      <a:pt x="7967" y="17379"/>
                    </a:lnTo>
                    <a:lnTo>
                      <a:pt x="8141" y="17398"/>
                    </a:lnTo>
                    <a:lnTo>
                      <a:pt x="8295" y="17417"/>
                    </a:lnTo>
                    <a:lnTo>
                      <a:pt x="8469" y="17398"/>
                    </a:lnTo>
                    <a:lnTo>
                      <a:pt x="8623" y="17379"/>
                    </a:lnTo>
                    <a:lnTo>
                      <a:pt x="8854" y="17321"/>
                    </a:lnTo>
                    <a:lnTo>
                      <a:pt x="9066" y="17244"/>
                    </a:lnTo>
                    <a:lnTo>
                      <a:pt x="9259" y="17128"/>
                    </a:lnTo>
                    <a:lnTo>
                      <a:pt x="9452" y="17012"/>
                    </a:lnTo>
                    <a:lnTo>
                      <a:pt x="9626" y="16877"/>
                    </a:lnTo>
                    <a:lnTo>
                      <a:pt x="9799" y="16704"/>
                    </a:lnTo>
                    <a:lnTo>
                      <a:pt x="9973" y="16550"/>
                    </a:lnTo>
                    <a:lnTo>
                      <a:pt x="10127" y="16357"/>
                    </a:lnTo>
                    <a:lnTo>
                      <a:pt x="10417" y="15971"/>
                    </a:lnTo>
                    <a:lnTo>
                      <a:pt x="10706" y="15566"/>
                    </a:lnTo>
                    <a:lnTo>
                      <a:pt x="10995" y="15161"/>
                    </a:lnTo>
                    <a:lnTo>
                      <a:pt x="11285" y="14775"/>
                    </a:lnTo>
                    <a:lnTo>
                      <a:pt x="11381" y="14659"/>
                    </a:lnTo>
                    <a:lnTo>
                      <a:pt x="11516" y="14524"/>
                    </a:lnTo>
                    <a:lnTo>
                      <a:pt x="11632" y="14428"/>
                    </a:lnTo>
                    <a:lnTo>
                      <a:pt x="11786" y="14331"/>
                    </a:lnTo>
                    <a:lnTo>
                      <a:pt x="11921" y="14273"/>
                    </a:lnTo>
                    <a:lnTo>
                      <a:pt x="12075" y="14235"/>
                    </a:lnTo>
                    <a:lnTo>
                      <a:pt x="12230" y="14216"/>
                    </a:lnTo>
                    <a:lnTo>
                      <a:pt x="12384" y="14254"/>
                    </a:lnTo>
                    <a:lnTo>
                      <a:pt x="12481" y="14312"/>
                    </a:lnTo>
                    <a:lnTo>
                      <a:pt x="12558" y="14370"/>
                    </a:lnTo>
                    <a:lnTo>
                      <a:pt x="12635" y="14447"/>
                    </a:lnTo>
                    <a:lnTo>
                      <a:pt x="12712" y="14524"/>
                    </a:lnTo>
                    <a:lnTo>
                      <a:pt x="12828" y="14717"/>
                    </a:lnTo>
                    <a:lnTo>
                      <a:pt x="12943" y="14891"/>
                    </a:lnTo>
                    <a:lnTo>
                      <a:pt x="13059" y="15045"/>
                    </a:lnTo>
                    <a:lnTo>
                      <a:pt x="13175" y="15199"/>
                    </a:lnTo>
                    <a:lnTo>
                      <a:pt x="13310" y="15334"/>
                    </a:lnTo>
                    <a:lnTo>
                      <a:pt x="13445" y="15450"/>
                    </a:lnTo>
                    <a:lnTo>
                      <a:pt x="13580" y="15566"/>
                    </a:lnTo>
                    <a:lnTo>
                      <a:pt x="13734" y="15682"/>
                    </a:lnTo>
                    <a:lnTo>
                      <a:pt x="13889" y="15778"/>
                    </a:lnTo>
                    <a:lnTo>
                      <a:pt x="14062" y="15855"/>
                    </a:lnTo>
                    <a:lnTo>
                      <a:pt x="14216" y="15932"/>
                    </a:lnTo>
                    <a:lnTo>
                      <a:pt x="14390" y="16009"/>
                    </a:lnTo>
                    <a:lnTo>
                      <a:pt x="14583" y="16048"/>
                    </a:lnTo>
                    <a:lnTo>
                      <a:pt x="14757" y="16087"/>
                    </a:lnTo>
                    <a:lnTo>
                      <a:pt x="14949" y="16125"/>
                    </a:lnTo>
                    <a:lnTo>
                      <a:pt x="15123" y="16144"/>
                    </a:lnTo>
                    <a:lnTo>
                      <a:pt x="15490" y="16144"/>
                    </a:lnTo>
                    <a:lnTo>
                      <a:pt x="15682" y="16125"/>
                    </a:lnTo>
                    <a:lnTo>
                      <a:pt x="15856" y="16087"/>
                    </a:lnTo>
                    <a:lnTo>
                      <a:pt x="16049" y="16029"/>
                    </a:lnTo>
                    <a:lnTo>
                      <a:pt x="16222" y="15971"/>
                    </a:lnTo>
                    <a:lnTo>
                      <a:pt x="16396" y="15913"/>
                    </a:lnTo>
                    <a:lnTo>
                      <a:pt x="16550" y="15817"/>
                    </a:lnTo>
                    <a:lnTo>
                      <a:pt x="16724" y="15720"/>
                    </a:lnTo>
                    <a:lnTo>
                      <a:pt x="16878" y="15624"/>
                    </a:lnTo>
                    <a:lnTo>
                      <a:pt x="17013" y="15508"/>
                    </a:lnTo>
                    <a:lnTo>
                      <a:pt x="17148" y="15392"/>
                    </a:lnTo>
                    <a:lnTo>
                      <a:pt x="17283" y="15257"/>
                    </a:lnTo>
                    <a:lnTo>
                      <a:pt x="17418" y="15122"/>
                    </a:lnTo>
                    <a:lnTo>
                      <a:pt x="17534" y="14968"/>
                    </a:lnTo>
                    <a:lnTo>
                      <a:pt x="17631" y="14814"/>
                    </a:lnTo>
                    <a:lnTo>
                      <a:pt x="17727" y="14659"/>
                    </a:lnTo>
                    <a:lnTo>
                      <a:pt x="17804" y="14486"/>
                    </a:lnTo>
                    <a:lnTo>
                      <a:pt x="17920" y="14196"/>
                    </a:lnTo>
                    <a:lnTo>
                      <a:pt x="17997" y="13888"/>
                    </a:lnTo>
                    <a:lnTo>
                      <a:pt x="18036" y="13579"/>
                    </a:lnTo>
                    <a:lnTo>
                      <a:pt x="18055" y="13251"/>
                    </a:lnTo>
                    <a:lnTo>
                      <a:pt x="18036" y="12943"/>
                    </a:lnTo>
                    <a:lnTo>
                      <a:pt x="17997" y="12634"/>
                    </a:lnTo>
                    <a:lnTo>
                      <a:pt x="17939" y="12306"/>
                    </a:lnTo>
                    <a:lnTo>
                      <a:pt x="17843" y="11997"/>
                    </a:lnTo>
                    <a:lnTo>
                      <a:pt x="17746" y="11670"/>
                    </a:lnTo>
                    <a:lnTo>
                      <a:pt x="17631" y="11361"/>
                    </a:lnTo>
                    <a:lnTo>
                      <a:pt x="17495" y="11052"/>
                    </a:lnTo>
                    <a:lnTo>
                      <a:pt x="17341" y="10744"/>
                    </a:lnTo>
                    <a:lnTo>
                      <a:pt x="17013" y="10146"/>
                    </a:lnTo>
                    <a:lnTo>
                      <a:pt x="16666" y="9567"/>
                    </a:lnTo>
                    <a:lnTo>
                      <a:pt x="16377" y="9066"/>
                    </a:lnTo>
                    <a:lnTo>
                      <a:pt x="16068" y="8545"/>
                    </a:lnTo>
                    <a:lnTo>
                      <a:pt x="15432" y="7407"/>
                    </a:lnTo>
                    <a:lnTo>
                      <a:pt x="14795" y="6211"/>
                    </a:lnTo>
                    <a:lnTo>
                      <a:pt x="14120" y="5015"/>
                    </a:lnTo>
                    <a:lnTo>
                      <a:pt x="13773" y="4417"/>
                    </a:lnTo>
                    <a:lnTo>
                      <a:pt x="13426" y="3819"/>
                    </a:lnTo>
                    <a:lnTo>
                      <a:pt x="13059" y="3240"/>
                    </a:lnTo>
                    <a:lnTo>
                      <a:pt x="12693" y="2700"/>
                    </a:lnTo>
                    <a:lnTo>
                      <a:pt x="12326" y="2180"/>
                    </a:lnTo>
                    <a:lnTo>
                      <a:pt x="11940" y="1678"/>
                    </a:lnTo>
                    <a:lnTo>
                      <a:pt x="11555" y="1234"/>
                    </a:lnTo>
                    <a:lnTo>
                      <a:pt x="11169" y="810"/>
                    </a:lnTo>
                    <a:lnTo>
                      <a:pt x="10995" y="675"/>
                    </a:lnTo>
                    <a:lnTo>
                      <a:pt x="10841" y="540"/>
                    </a:lnTo>
                    <a:lnTo>
                      <a:pt x="10687" y="424"/>
                    </a:lnTo>
                    <a:lnTo>
                      <a:pt x="10513" y="328"/>
                    </a:lnTo>
                    <a:lnTo>
                      <a:pt x="10359" y="231"/>
                    </a:lnTo>
                    <a:lnTo>
                      <a:pt x="10204" y="154"/>
                    </a:lnTo>
                    <a:lnTo>
                      <a:pt x="10050" y="96"/>
                    </a:lnTo>
                    <a:lnTo>
                      <a:pt x="9896" y="58"/>
                    </a:lnTo>
                    <a:lnTo>
                      <a:pt x="9722" y="19"/>
                    </a:lnTo>
                    <a:lnTo>
                      <a:pt x="9568" y="0"/>
                    </a:lnTo>
                    <a:close/>
                  </a:path>
                </a:pathLst>
              </a:custGeom>
              <a:gradFill>
                <a:gsLst>
                  <a:gs pos="0">
                    <a:srgbClr val="8CC396"/>
                  </a:gs>
                  <a:gs pos="100000">
                    <a:srgbClr val="4D7F56"/>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8"/>
              <p:cNvSpPr/>
              <p:nvPr/>
            </p:nvSpPr>
            <p:spPr>
              <a:xfrm>
                <a:off x="-1152200" y="409625"/>
                <a:ext cx="459075" cy="173625"/>
              </a:xfrm>
              <a:custGeom>
                <a:avLst/>
                <a:gdLst/>
                <a:ahLst/>
                <a:cxnLst/>
                <a:rect l="l" t="t" r="r" b="b"/>
                <a:pathLst>
                  <a:path w="18363" h="6945" extrusionOk="0">
                    <a:moveTo>
                      <a:pt x="10165" y="1"/>
                    </a:moveTo>
                    <a:lnTo>
                      <a:pt x="9972" y="39"/>
                    </a:lnTo>
                    <a:lnTo>
                      <a:pt x="9799" y="97"/>
                    </a:lnTo>
                    <a:lnTo>
                      <a:pt x="9625" y="174"/>
                    </a:lnTo>
                    <a:lnTo>
                      <a:pt x="9297" y="329"/>
                    </a:lnTo>
                    <a:lnTo>
                      <a:pt x="8989" y="502"/>
                    </a:lnTo>
                    <a:lnTo>
                      <a:pt x="8391" y="869"/>
                    </a:lnTo>
                    <a:lnTo>
                      <a:pt x="7870" y="1177"/>
                    </a:lnTo>
                    <a:lnTo>
                      <a:pt x="7619" y="1332"/>
                    </a:lnTo>
                    <a:lnTo>
                      <a:pt x="7349" y="1467"/>
                    </a:lnTo>
                    <a:lnTo>
                      <a:pt x="7098" y="1582"/>
                    </a:lnTo>
                    <a:lnTo>
                      <a:pt x="6828" y="1659"/>
                    </a:lnTo>
                    <a:lnTo>
                      <a:pt x="6558" y="1717"/>
                    </a:lnTo>
                    <a:lnTo>
                      <a:pt x="6269" y="1756"/>
                    </a:lnTo>
                    <a:lnTo>
                      <a:pt x="6018" y="1756"/>
                    </a:lnTo>
                    <a:lnTo>
                      <a:pt x="5768" y="1717"/>
                    </a:lnTo>
                    <a:lnTo>
                      <a:pt x="5517" y="1659"/>
                    </a:lnTo>
                    <a:lnTo>
                      <a:pt x="5266" y="1602"/>
                    </a:lnTo>
                    <a:lnTo>
                      <a:pt x="5015" y="1505"/>
                    </a:lnTo>
                    <a:lnTo>
                      <a:pt x="4765" y="1409"/>
                    </a:lnTo>
                    <a:lnTo>
                      <a:pt x="4263" y="1216"/>
                    </a:lnTo>
                    <a:lnTo>
                      <a:pt x="3665" y="965"/>
                    </a:lnTo>
                    <a:lnTo>
                      <a:pt x="3357" y="849"/>
                    </a:lnTo>
                    <a:lnTo>
                      <a:pt x="3067" y="753"/>
                    </a:lnTo>
                    <a:lnTo>
                      <a:pt x="2739" y="695"/>
                    </a:lnTo>
                    <a:lnTo>
                      <a:pt x="2431" y="656"/>
                    </a:lnTo>
                    <a:lnTo>
                      <a:pt x="2122" y="656"/>
                    </a:lnTo>
                    <a:lnTo>
                      <a:pt x="1948" y="695"/>
                    </a:lnTo>
                    <a:lnTo>
                      <a:pt x="1794" y="714"/>
                    </a:lnTo>
                    <a:lnTo>
                      <a:pt x="1563" y="791"/>
                    </a:lnTo>
                    <a:lnTo>
                      <a:pt x="1351" y="907"/>
                    </a:lnTo>
                    <a:lnTo>
                      <a:pt x="1138" y="1042"/>
                    </a:lnTo>
                    <a:lnTo>
                      <a:pt x="945" y="1216"/>
                    </a:lnTo>
                    <a:lnTo>
                      <a:pt x="753" y="1428"/>
                    </a:lnTo>
                    <a:lnTo>
                      <a:pt x="579" y="1659"/>
                    </a:lnTo>
                    <a:lnTo>
                      <a:pt x="425" y="1930"/>
                    </a:lnTo>
                    <a:lnTo>
                      <a:pt x="290" y="2219"/>
                    </a:lnTo>
                    <a:lnTo>
                      <a:pt x="213" y="2431"/>
                    </a:lnTo>
                    <a:lnTo>
                      <a:pt x="135" y="2643"/>
                    </a:lnTo>
                    <a:lnTo>
                      <a:pt x="77" y="2875"/>
                    </a:lnTo>
                    <a:lnTo>
                      <a:pt x="39" y="3106"/>
                    </a:lnTo>
                    <a:lnTo>
                      <a:pt x="0" y="3338"/>
                    </a:lnTo>
                    <a:lnTo>
                      <a:pt x="0" y="3569"/>
                    </a:lnTo>
                    <a:lnTo>
                      <a:pt x="0" y="3820"/>
                    </a:lnTo>
                    <a:lnTo>
                      <a:pt x="20" y="4032"/>
                    </a:lnTo>
                    <a:lnTo>
                      <a:pt x="58" y="4263"/>
                    </a:lnTo>
                    <a:lnTo>
                      <a:pt x="97" y="4476"/>
                    </a:lnTo>
                    <a:lnTo>
                      <a:pt x="174" y="4688"/>
                    </a:lnTo>
                    <a:lnTo>
                      <a:pt x="270" y="4881"/>
                    </a:lnTo>
                    <a:lnTo>
                      <a:pt x="386" y="5054"/>
                    </a:lnTo>
                    <a:lnTo>
                      <a:pt x="521" y="5209"/>
                    </a:lnTo>
                    <a:lnTo>
                      <a:pt x="675" y="5363"/>
                    </a:lnTo>
                    <a:lnTo>
                      <a:pt x="849" y="5498"/>
                    </a:lnTo>
                    <a:lnTo>
                      <a:pt x="1003" y="5575"/>
                    </a:lnTo>
                    <a:lnTo>
                      <a:pt x="1177" y="5652"/>
                    </a:lnTo>
                    <a:lnTo>
                      <a:pt x="1351" y="5691"/>
                    </a:lnTo>
                    <a:lnTo>
                      <a:pt x="1524" y="5729"/>
                    </a:lnTo>
                    <a:lnTo>
                      <a:pt x="1871" y="5729"/>
                    </a:lnTo>
                    <a:lnTo>
                      <a:pt x="2045" y="5710"/>
                    </a:lnTo>
                    <a:lnTo>
                      <a:pt x="2238" y="5671"/>
                    </a:lnTo>
                    <a:lnTo>
                      <a:pt x="2411" y="5614"/>
                    </a:lnTo>
                    <a:lnTo>
                      <a:pt x="2585" y="5556"/>
                    </a:lnTo>
                    <a:lnTo>
                      <a:pt x="2913" y="5401"/>
                    </a:lnTo>
                    <a:lnTo>
                      <a:pt x="3221" y="5209"/>
                    </a:lnTo>
                    <a:lnTo>
                      <a:pt x="3511" y="4996"/>
                    </a:lnTo>
                    <a:lnTo>
                      <a:pt x="3858" y="4726"/>
                    </a:lnTo>
                    <a:lnTo>
                      <a:pt x="4167" y="4437"/>
                    </a:lnTo>
                    <a:lnTo>
                      <a:pt x="4475" y="4148"/>
                    </a:lnTo>
                    <a:lnTo>
                      <a:pt x="4803" y="3878"/>
                    </a:lnTo>
                    <a:lnTo>
                      <a:pt x="5131" y="3627"/>
                    </a:lnTo>
                    <a:lnTo>
                      <a:pt x="5305" y="3530"/>
                    </a:lnTo>
                    <a:lnTo>
                      <a:pt x="5478" y="3434"/>
                    </a:lnTo>
                    <a:lnTo>
                      <a:pt x="5613" y="4051"/>
                    </a:lnTo>
                    <a:lnTo>
                      <a:pt x="5690" y="4360"/>
                    </a:lnTo>
                    <a:lnTo>
                      <a:pt x="5806" y="4668"/>
                    </a:lnTo>
                    <a:lnTo>
                      <a:pt x="5922" y="4958"/>
                    </a:lnTo>
                    <a:lnTo>
                      <a:pt x="6057" y="5247"/>
                    </a:lnTo>
                    <a:lnTo>
                      <a:pt x="6211" y="5536"/>
                    </a:lnTo>
                    <a:lnTo>
                      <a:pt x="6385" y="5806"/>
                    </a:lnTo>
                    <a:lnTo>
                      <a:pt x="6597" y="6057"/>
                    </a:lnTo>
                    <a:lnTo>
                      <a:pt x="6828" y="6289"/>
                    </a:lnTo>
                    <a:lnTo>
                      <a:pt x="7079" y="6482"/>
                    </a:lnTo>
                    <a:lnTo>
                      <a:pt x="7330" y="6636"/>
                    </a:lnTo>
                    <a:lnTo>
                      <a:pt x="7600" y="6771"/>
                    </a:lnTo>
                    <a:lnTo>
                      <a:pt x="7889" y="6867"/>
                    </a:lnTo>
                    <a:lnTo>
                      <a:pt x="8179" y="6925"/>
                    </a:lnTo>
                    <a:lnTo>
                      <a:pt x="8449" y="6945"/>
                    </a:lnTo>
                    <a:lnTo>
                      <a:pt x="8642" y="6945"/>
                    </a:lnTo>
                    <a:lnTo>
                      <a:pt x="8815" y="6906"/>
                    </a:lnTo>
                    <a:lnTo>
                      <a:pt x="9008" y="6867"/>
                    </a:lnTo>
                    <a:lnTo>
                      <a:pt x="9182" y="6809"/>
                    </a:lnTo>
                    <a:lnTo>
                      <a:pt x="9355" y="6732"/>
                    </a:lnTo>
                    <a:lnTo>
                      <a:pt x="9510" y="6655"/>
                    </a:lnTo>
                    <a:lnTo>
                      <a:pt x="9664" y="6559"/>
                    </a:lnTo>
                    <a:lnTo>
                      <a:pt x="9799" y="6443"/>
                    </a:lnTo>
                    <a:lnTo>
                      <a:pt x="10088" y="6212"/>
                    </a:lnTo>
                    <a:lnTo>
                      <a:pt x="10339" y="5922"/>
                    </a:lnTo>
                    <a:lnTo>
                      <a:pt x="10570" y="5633"/>
                    </a:lnTo>
                    <a:lnTo>
                      <a:pt x="11014" y="5016"/>
                    </a:lnTo>
                    <a:lnTo>
                      <a:pt x="11284" y="4630"/>
                    </a:lnTo>
                    <a:lnTo>
                      <a:pt x="11573" y="4263"/>
                    </a:lnTo>
                    <a:lnTo>
                      <a:pt x="11708" y="4109"/>
                    </a:lnTo>
                    <a:lnTo>
                      <a:pt x="11805" y="3993"/>
                    </a:lnTo>
                    <a:lnTo>
                      <a:pt x="11921" y="3916"/>
                    </a:lnTo>
                    <a:lnTo>
                      <a:pt x="12056" y="3839"/>
                    </a:lnTo>
                    <a:lnTo>
                      <a:pt x="12210" y="3781"/>
                    </a:lnTo>
                    <a:lnTo>
                      <a:pt x="12345" y="3762"/>
                    </a:lnTo>
                    <a:lnTo>
                      <a:pt x="12422" y="3762"/>
                    </a:lnTo>
                    <a:lnTo>
                      <a:pt x="12499" y="3781"/>
                    </a:lnTo>
                    <a:lnTo>
                      <a:pt x="12615" y="3858"/>
                    </a:lnTo>
                    <a:lnTo>
                      <a:pt x="12731" y="3974"/>
                    </a:lnTo>
                    <a:lnTo>
                      <a:pt x="12827" y="4109"/>
                    </a:lnTo>
                    <a:lnTo>
                      <a:pt x="12924" y="4244"/>
                    </a:lnTo>
                    <a:lnTo>
                      <a:pt x="13001" y="4360"/>
                    </a:lnTo>
                    <a:lnTo>
                      <a:pt x="13116" y="4533"/>
                    </a:lnTo>
                    <a:lnTo>
                      <a:pt x="13232" y="4668"/>
                    </a:lnTo>
                    <a:lnTo>
                      <a:pt x="13367" y="4823"/>
                    </a:lnTo>
                    <a:lnTo>
                      <a:pt x="13521" y="4958"/>
                    </a:lnTo>
                    <a:lnTo>
                      <a:pt x="13676" y="5074"/>
                    </a:lnTo>
                    <a:lnTo>
                      <a:pt x="13830" y="5189"/>
                    </a:lnTo>
                    <a:lnTo>
                      <a:pt x="13984" y="5286"/>
                    </a:lnTo>
                    <a:lnTo>
                      <a:pt x="14158" y="5382"/>
                    </a:lnTo>
                    <a:lnTo>
                      <a:pt x="14351" y="5459"/>
                    </a:lnTo>
                    <a:lnTo>
                      <a:pt x="14524" y="5517"/>
                    </a:lnTo>
                    <a:lnTo>
                      <a:pt x="14717" y="5575"/>
                    </a:lnTo>
                    <a:lnTo>
                      <a:pt x="14910" y="5633"/>
                    </a:lnTo>
                    <a:lnTo>
                      <a:pt x="15103" y="5652"/>
                    </a:lnTo>
                    <a:lnTo>
                      <a:pt x="15296" y="5671"/>
                    </a:lnTo>
                    <a:lnTo>
                      <a:pt x="15489" y="5691"/>
                    </a:lnTo>
                    <a:lnTo>
                      <a:pt x="15682" y="5671"/>
                    </a:lnTo>
                    <a:lnTo>
                      <a:pt x="15971" y="5633"/>
                    </a:lnTo>
                    <a:lnTo>
                      <a:pt x="16299" y="5536"/>
                    </a:lnTo>
                    <a:lnTo>
                      <a:pt x="16646" y="5401"/>
                    </a:lnTo>
                    <a:lnTo>
                      <a:pt x="16974" y="5228"/>
                    </a:lnTo>
                    <a:lnTo>
                      <a:pt x="17302" y="5016"/>
                    </a:lnTo>
                    <a:lnTo>
                      <a:pt x="17611" y="4784"/>
                    </a:lnTo>
                    <a:lnTo>
                      <a:pt x="17746" y="4649"/>
                    </a:lnTo>
                    <a:lnTo>
                      <a:pt x="17881" y="4514"/>
                    </a:lnTo>
                    <a:lnTo>
                      <a:pt x="17996" y="4379"/>
                    </a:lnTo>
                    <a:lnTo>
                      <a:pt x="18093" y="4225"/>
                    </a:lnTo>
                    <a:lnTo>
                      <a:pt x="18189" y="4071"/>
                    </a:lnTo>
                    <a:lnTo>
                      <a:pt x="18266" y="3916"/>
                    </a:lnTo>
                    <a:lnTo>
                      <a:pt x="18324" y="3762"/>
                    </a:lnTo>
                    <a:lnTo>
                      <a:pt x="18363" y="3608"/>
                    </a:lnTo>
                    <a:lnTo>
                      <a:pt x="18363" y="3453"/>
                    </a:lnTo>
                    <a:lnTo>
                      <a:pt x="18363" y="3280"/>
                    </a:lnTo>
                    <a:lnTo>
                      <a:pt x="18344" y="3125"/>
                    </a:lnTo>
                    <a:lnTo>
                      <a:pt x="18305" y="2990"/>
                    </a:lnTo>
                    <a:lnTo>
                      <a:pt x="18209" y="2759"/>
                    </a:lnTo>
                    <a:lnTo>
                      <a:pt x="18074" y="2566"/>
                    </a:lnTo>
                    <a:lnTo>
                      <a:pt x="17939" y="2373"/>
                    </a:lnTo>
                    <a:lnTo>
                      <a:pt x="17765" y="2219"/>
                    </a:lnTo>
                    <a:lnTo>
                      <a:pt x="17591" y="2084"/>
                    </a:lnTo>
                    <a:lnTo>
                      <a:pt x="17418" y="1968"/>
                    </a:lnTo>
                    <a:lnTo>
                      <a:pt x="17225" y="1852"/>
                    </a:lnTo>
                    <a:lnTo>
                      <a:pt x="17051" y="1775"/>
                    </a:lnTo>
                    <a:lnTo>
                      <a:pt x="16743" y="1640"/>
                    </a:lnTo>
                    <a:lnTo>
                      <a:pt x="16415" y="1524"/>
                    </a:lnTo>
                    <a:lnTo>
                      <a:pt x="16087" y="1447"/>
                    </a:lnTo>
                    <a:lnTo>
                      <a:pt x="15759" y="1370"/>
                    </a:lnTo>
                    <a:lnTo>
                      <a:pt x="15084" y="1254"/>
                    </a:lnTo>
                    <a:lnTo>
                      <a:pt x="14428" y="1177"/>
                    </a:lnTo>
                    <a:lnTo>
                      <a:pt x="13734" y="1100"/>
                    </a:lnTo>
                    <a:lnTo>
                      <a:pt x="13386" y="1042"/>
                    </a:lnTo>
                    <a:lnTo>
                      <a:pt x="13039" y="984"/>
                    </a:lnTo>
                    <a:lnTo>
                      <a:pt x="12692" y="907"/>
                    </a:lnTo>
                    <a:lnTo>
                      <a:pt x="12364" y="811"/>
                    </a:lnTo>
                    <a:lnTo>
                      <a:pt x="12036" y="676"/>
                    </a:lnTo>
                    <a:lnTo>
                      <a:pt x="11728" y="541"/>
                    </a:lnTo>
                    <a:lnTo>
                      <a:pt x="11458" y="386"/>
                    </a:lnTo>
                    <a:lnTo>
                      <a:pt x="11207" y="251"/>
                    </a:lnTo>
                    <a:lnTo>
                      <a:pt x="10956" y="116"/>
                    </a:lnTo>
                    <a:lnTo>
                      <a:pt x="10821" y="78"/>
                    </a:lnTo>
                    <a:lnTo>
                      <a:pt x="10667" y="39"/>
                    </a:lnTo>
                    <a:lnTo>
                      <a:pt x="10532" y="1"/>
                    </a:lnTo>
                    <a:close/>
                  </a:path>
                </a:pathLst>
              </a:custGeom>
              <a:gradFill>
                <a:gsLst>
                  <a:gs pos="0">
                    <a:schemeClr val="lt1"/>
                  </a:gs>
                  <a:gs pos="100000">
                    <a:srgbClr val="B6C9DB"/>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98" name="Google Shape;598;p8"/>
          <p:cNvGrpSpPr/>
          <p:nvPr/>
        </p:nvGrpSpPr>
        <p:grpSpPr>
          <a:xfrm>
            <a:off x="2723543" y="4599435"/>
            <a:ext cx="517146" cy="369590"/>
            <a:chOff x="2453268" y="4628098"/>
            <a:chExt cx="517146" cy="369590"/>
          </a:xfrm>
        </p:grpSpPr>
        <p:pic>
          <p:nvPicPr>
            <p:cNvPr id="599" name="Google Shape;599;p8"/>
            <p:cNvPicPr preferRelativeResize="0"/>
            <p:nvPr/>
          </p:nvPicPr>
          <p:blipFill>
            <a:blip r:embed="rId3">
              <a:alphaModFix amt="45000"/>
            </a:blip>
            <a:stretch>
              <a:fillRect/>
            </a:stretch>
          </p:blipFill>
          <p:spPr>
            <a:xfrm>
              <a:off x="2465172" y="4929263"/>
              <a:ext cx="468300" cy="68425"/>
            </a:xfrm>
            <a:prstGeom prst="rect">
              <a:avLst/>
            </a:prstGeom>
            <a:noFill/>
            <a:ln>
              <a:noFill/>
            </a:ln>
          </p:spPr>
        </p:pic>
        <p:grpSp>
          <p:nvGrpSpPr>
            <p:cNvPr id="600" name="Google Shape;600;p8"/>
            <p:cNvGrpSpPr/>
            <p:nvPr/>
          </p:nvGrpSpPr>
          <p:grpSpPr>
            <a:xfrm>
              <a:off x="2453268" y="4628098"/>
              <a:ext cx="517146" cy="334355"/>
              <a:chOff x="3718600" y="1484625"/>
              <a:chExt cx="646675" cy="418100"/>
            </a:xfrm>
          </p:grpSpPr>
          <p:sp>
            <p:nvSpPr>
              <p:cNvPr id="601" name="Google Shape;601;p8"/>
              <p:cNvSpPr/>
              <p:nvPr/>
            </p:nvSpPr>
            <p:spPr>
              <a:xfrm>
                <a:off x="3723925" y="1488000"/>
                <a:ext cx="641350" cy="414725"/>
              </a:xfrm>
              <a:custGeom>
                <a:avLst/>
                <a:gdLst/>
                <a:ahLst/>
                <a:cxnLst/>
                <a:rect l="l" t="t" r="r" b="b"/>
                <a:pathLst>
                  <a:path w="25654" h="16589" extrusionOk="0">
                    <a:moveTo>
                      <a:pt x="13367" y="1"/>
                    </a:moveTo>
                    <a:lnTo>
                      <a:pt x="13135" y="20"/>
                    </a:lnTo>
                    <a:lnTo>
                      <a:pt x="12904" y="59"/>
                    </a:lnTo>
                    <a:lnTo>
                      <a:pt x="12692" y="116"/>
                    </a:lnTo>
                    <a:lnTo>
                      <a:pt x="12499" y="174"/>
                    </a:lnTo>
                    <a:lnTo>
                      <a:pt x="12325" y="251"/>
                    </a:lnTo>
                    <a:lnTo>
                      <a:pt x="12152" y="348"/>
                    </a:lnTo>
                    <a:lnTo>
                      <a:pt x="11997" y="464"/>
                    </a:lnTo>
                    <a:lnTo>
                      <a:pt x="11843" y="579"/>
                    </a:lnTo>
                    <a:lnTo>
                      <a:pt x="11727" y="714"/>
                    </a:lnTo>
                    <a:lnTo>
                      <a:pt x="11592" y="849"/>
                    </a:lnTo>
                    <a:lnTo>
                      <a:pt x="11496" y="1004"/>
                    </a:lnTo>
                    <a:lnTo>
                      <a:pt x="11380" y="1158"/>
                    </a:lnTo>
                    <a:lnTo>
                      <a:pt x="11207" y="1486"/>
                    </a:lnTo>
                    <a:lnTo>
                      <a:pt x="11072" y="1852"/>
                    </a:lnTo>
                    <a:lnTo>
                      <a:pt x="10937" y="2257"/>
                    </a:lnTo>
                    <a:lnTo>
                      <a:pt x="10840" y="2663"/>
                    </a:lnTo>
                    <a:lnTo>
                      <a:pt x="10763" y="3068"/>
                    </a:lnTo>
                    <a:lnTo>
                      <a:pt x="10686" y="3492"/>
                    </a:lnTo>
                    <a:lnTo>
                      <a:pt x="10551" y="4302"/>
                    </a:lnTo>
                    <a:lnTo>
                      <a:pt x="10474" y="4707"/>
                    </a:lnTo>
                    <a:lnTo>
                      <a:pt x="10377" y="5074"/>
                    </a:lnTo>
                    <a:lnTo>
                      <a:pt x="10377" y="5016"/>
                    </a:lnTo>
                    <a:lnTo>
                      <a:pt x="10339" y="4958"/>
                    </a:lnTo>
                    <a:lnTo>
                      <a:pt x="10204" y="4784"/>
                    </a:lnTo>
                    <a:lnTo>
                      <a:pt x="9972" y="4591"/>
                    </a:lnTo>
                    <a:lnTo>
                      <a:pt x="9702" y="4379"/>
                    </a:lnTo>
                    <a:lnTo>
                      <a:pt x="9181" y="3993"/>
                    </a:lnTo>
                    <a:lnTo>
                      <a:pt x="8834" y="3781"/>
                    </a:lnTo>
                    <a:lnTo>
                      <a:pt x="8622" y="3646"/>
                    </a:lnTo>
                    <a:lnTo>
                      <a:pt x="8371" y="3531"/>
                    </a:lnTo>
                    <a:lnTo>
                      <a:pt x="8140" y="3434"/>
                    </a:lnTo>
                    <a:lnTo>
                      <a:pt x="7889" y="3338"/>
                    </a:lnTo>
                    <a:lnTo>
                      <a:pt x="7638" y="3260"/>
                    </a:lnTo>
                    <a:lnTo>
                      <a:pt x="7387" y="3203"/>
                    </a:lnTo>
                    <a:lnTo>
                      <a:pt x="7137" y="3145"/>
                    </a:lnTo>
                    <a:lnTo>
                      <a:pt x="6886" y="3106"/>
                    </a:lnTo>
                    <a:lnTo>
                      <a:pt x="6616" y="3087"/>
                    </a:lnTo>
                    <a:lnTo>
                      <a:pt x="6327" y="3087"/>
                    </a:lnTo>
                    <a:lnTo>
                      <a:pt x="6057" y="3106"/>
                    </a:lnTo>
                    <a:lnTo>
                      <a:pt x="5787" y="3164"/>
                    </a:lnTo>
                    <a:lnTo>
                      <a:pt x="5517" y="3241"/>
                    </a:lnTo>
                    <a:lnTo>
                      <a:pt x="5266" y="3338"/>
                    </a:lnTo>
                    <a:lnTo>
                      <a:pt x="5034" y="3473"/>
                    </a:lnTo>
                    <a:lnTo>
                      <a:pt x="4803" y="3627"/>
                    </a:lnTo>
                    <a:lnTo>
                      <a:pt x="4687" y="3743"/>
                    </a:lnTo>
                    <a:lnTo>
                      <a:pt x="4571" y="3839"/>
                    </a:lnTo>
                    <a:lnTo>
                      <a:pt x="4378" y="4090"/>
                    </a:lnTo>
                    <a:lnTo>
                      <a:pt x="4224" y="4379"/>
                    </a:lnTo>
                    <a:lnTo>
                      <a:pt x="4089" y="4669"/>
                    </a:lnTo>
                    <a:lnTo>
                      <a:pt x="3993" y="4977"/>
                    </a:lnTo>
                    <a:lnTo>
                      <a:pt x="3935" y="5286"/>
                    </a:lnTo>
                    <a:lnTo>
                      <a:pt x="3896" y="5614"/>
                    </a:lnTo>
                    <a:lnTo>
                      <a:pt x="3896" y="5942"/>
                    </a:lnTo>
                    <a:lnTo>
                      <a:pt x="3916" y="6269"/>
                    </a:lnTo>
                    <a:lnTo>
                      <a:pt x="3954" y="6578"/>
                    </a:lnTo>
                    <a:lnTo>
                      <a:pt x="4012" y="6887"/>
                    </a:lnTo>
                    <a:lnTo>
                      <a:pt x="4089" y="7215"/>
                    </a:lnTo>
                    <a:lnTo>
                      <a:pt x="4282" y="7832"/>
                    </a:lnTo>
                    <a:lnTo>
                      <a:pt x="4475" y="8430"/>
                    </a:lnTo>
                    <a:lnTo>
                      <a:pt x="4436" y="8372"/>
                    </a:lnTo>
                    <a:lnTo>
                      <a:pt x="4378" y="8295"/>
                    </a:lnTo>
                    <a:lnTo>
                      <a:pt x="4282" y="8218"/>
                    </a:lnTo>
                    <a:lnTo>
                      <a:pt x="4186" y="8160"/>
                    </a:lnTo>
                    <a:lnTo>
                      <a:pt x="3916" y="8044"/>
                    </a:lnTo>
                    <a:lnTo>
                      <a:pt x="3626" y="7928"/>
                    </a:lnTo>
                    <a:lnTo>
                      <a:pt x="3318" y="7851"/>
                    </a:lnTo>
                    <a:lnTo>
                      <a:pt x="3028" y="7774"/>
                    </a:lnTo>
                    <a:lnTo>
                      <a:pt x="2604" y="7697"/>
                    </a:lnTo>
                    <a:lnTo>
                      <a:pt x="2334" y="7678"/>
                    </a:lnTo>
                    <a:lnTo>
                      <a:pt x="2064" y="7697"/>
                    </a:lnTo>
                    <a:lnTo>
                      <a:pt x="1794" y="7755"/>
                    </a:lnTo>
                    <a:lnTo>
                      <a:pt x="1543" y="7832"/>
                    </a:lnTo>
                    <a:lnTo>
                      <a:pt x="1312" y="7928"/>
                    </a:lnTo>
                    <a:lnTo>
                      <a:pt x="1080" y="8083"/>
                    </a:lnTo>
                    <a:lnTo>
                      <a:pt x="868" y="8237"/>
                    </a:lnTo>
                    <a:lnTo>
                      <a:pt x="694" y="8430"/>
                    </a:lnTo>
                    <a:lnTo>
                      <a:pt x="598" y="8546"/>
                    </a:lnTo>
                    <a:lnTo>
                      <a:pt x="502" y="8661"/>
                    </a:lnTo>
                    <a:lnTo>
                      <a:pt x="367" y="8931"/>
                    </a:lnTo>
                    <a:lnTo>
                      <a:pt x="251" y="9221"/>
                    </a:lnTo>
                    <a:lnTo>
                      <a:pt x="154" y="9529"/>
                    </a:lnTo>
                    <a:lnTo>
                      <a:pt x="77" y="9876"/>
                    </a:lnTo>
                    <a:lnTo>
                      <a:pt x="39" y="10224"/>
                    </a:lnTo>
                    <a:lnTo>
                      <a:pt x="19" y="10590"/>
                    </a:lnTo>
                    <a:lnTo>
                      <a:pt x="0" y="10976"/>
                    </a:lnTo>
                    <a:lnTo>
                      <a:pt x="19" y="11342"/>
                    </a:lnTo>
                    <a:lnTo>
                      <a:pt x="39" y="11709"/>
                    </a:lnTo>
                    <a:lnTo>
                      <a:pt x="96" y="12095"/>
                    </a:lnTo>
                    <a:lnTo>
                      <a:pt x="135" y="12442"/>
                    </a:lnTo>
                    <a:lnTo>
                      <a:pt x="212" y="12789"/>
                    </a:lnTo>
                    <a:lnTo>
                      <a:pt x="289" y="13098"/>
                    </a:lnTo>
                    <a:lnTo>
                      <a:pt x="367" y="13406"/>
                    </a:lnTo>
                    <a:lnTo>
                      <a:pt x="444" y="13676"/>
                    </a:lnTo>
                    <a:lnTo>
                      <a:pt x="559" y="13966"/>
                    </a:lnTo>
                    <a:lnTo>
                      <a:pt x="694" y="14236"/>
                    </a:lnTo>
                    <a:lnTo>
                      <a:pt x="849" y="14525"/>
                    </a:lnTo>
                    <a:lnTo>
                      <a:pt x="1003" y="14795"/>
                    </a:lnTo>
                    <a:lnTo>
                      <a:pt x="1196" y="15046"/>
                    </a:lnTo>
                    <a:lnTo>
                      <a:pt x="1408" y="15296"/>
                    </a:lnTo>
                    <a:lnTo>
                      <a:pt x="1620" y="15528"/>
                    </a:lnTo>
                    <a:lnTo>
                      <a:pt x="1852" y="15740"/>
                    </a:lnTo>
                    <a:lnTo>
                      <a:pt x="2102" y="15933"/>
                    </a:lnTo>
                    <a:lnTo>
                      <a:pt x="2353" y="16107"/>
                    </a:lnTo>
                    <a:lnTo>
                      <a:pt x="2643" y="16261"/>
                    </a:lnTo>
                    <a:lnTo>
                      <a:pt x="2913" y="16396"/>
                    </a:lnTo>
                    <a:lnTo>
                      <a:pt x="3221" y="16492"/>
                    </a:lnTo>
                    <a:lnTo>
                      <a:pt x="3511" y="16550"/>
                    </a:lnTo>
                    <a:lnTo>
                      <a:pt x="3819" y="16589"/>
                    </a:lnTo>
                    <a:lnTo>
                      <a:pt x="4147" y="16589"/>
                    </a:lnTo>
                    <a:lnTo>
                      <a:pt x="5015" y="16531"/>
                    </a:lnTo>
                    <a:lnTo>
                      <a:pt x="5883" y="16512"/>
                    </a:lnTo>
                    <a:lnTo>
                      <a:pt x="6751" y="16492"/>
                    </a:lnTo>
                    <a:lnTo>
                      <a:pt x="7619" y="16492"/>
                    </a:lnTo>
                    <a:lnTo>
                      <a:pt x="9374" y="16512"/>
                    </a:lnTo>
                    <a:lnTo>
                      <a:pt x="11110" y="16531"/>
                    </a:lnTo>
                    <a:lnTo>
                      <a:pt x="18054" y="16531"/>
                    </a:lnTo>
                    <a:lnTo>
                      <a:pt x="18652" y="16570"/>
                    </a:lnTo>
                    <a:lnTo>
                      <a:pt x="19250" y="16589"/>
                    </a:lnTo>
                    <a:lnTo>
                      <a:pt x="19867" y="16589"/>
                    </a:lnTo>
                    <a:lnTo>
                      <a:pt x="20465" y="16570"/>
                    </a:lnTo>
                    <a:lnTo>
                      <a:pt x="20774" y="16550"/>
                    </a:lnTo>
                    <a:lnTo>
                      <a:pt x="21063" y="16492"/>
                    </a:lnTo>
                    <a:lnTo>
                      <a:pt x="21352" y="16435"/>
                    </a:lnTo>
                    <a:lnTo>
                      <a:pt x="21622" y="16377"/>
                    </a:lnTo>
                    <a:lnTo>
                      <a:pt x="21873" y="16280"/>
                    </a:lnTo>
                    <a:lnTo>
                      <a:pt x="22143" y="16164"/>
                    </a:lnTo>
                    <a:lnTo>
                      <a:pt x="22355" y="16049"/>
                    </a:lnTo>
                    <a:lnTo>
                      <a:pt x="22567" y="15914"/>
                    </a:lnTo>
                    <a:lnTo>
                      <a:pt x="22780" y="15759"/>
                    </a:lnTo>
                    <a:lnTo>
                      <a:pt x="22973" y="15624"/>
                    </a:lnTo>
                    <a:lnTo>
                      <a:pt x="23339" y="15296"/>
                    </a:lnTo>
                    <a:lnTo>
                      <a:pt x="23686" y="14930"/>
                    </a:lnTo>
                    <a:lnTo>
                      <a:pt x="24014" y="14544"/>
                    </a:lnTo>
                    <a:lnTo>
                      <a:pt x="24323" y="14139"/>
                    </a:lnTo>
                    <a:lnTo>
                      <a:pt x="24593" y="13715"/>
                    </a:lnTo>
                    <a:lnTo>
                      <a:pt x="24824" y="13290"/>
                    </a:lnTo>
                    <a:lnTo>
                      <a:pt x="25056" y="12847"/>
                    </a:lnTo>
                    <a:lnTo>
                      <a:pt x="25249" y="12384"/>
                    </a:lnTo>
                    <a:lnTo>
                      <a:pt x="25422" y="11902"/>
                    </a:lnTo>
                    <a:lnTo>
                      <a:pt x="25538" y="11420"/>
                    </a:lnTo>
                    <a:lnTo>
                      <a:pt x="25596" y="11169"/>
                    </a:lnTo>
                    <a:lnTo>
                      <a:pt x="25634" y="10918"/>
                    </a:lnTo>
                    <a:lnTo>
                      <a:pt x="25654" y="10667"/>
                    </a:lnTo>
                    <a:lnTo>
                      <a:pt x="25654" y="10417"/>
                    </a:lnTo>
                    <a:lnTo>
                      <a:pt x="25654" y="10166"/>
                    </a:lnTo>
                    <a:lnTo>
                      <a:pt x="25615" y="9934"/>
                    </a:lnTo>
                    <a:lnTo>
                      <a:pt x="25576" y="9684"/>
                    </a:lnTo>
                    <a:lnTo>
                      <a:pt x="25519" y="9433"/>
                    </a:lnTo>
                    <a:lnTo>
                      <a:pt x="25403" y="9066"/>
                    </a:lnTo>
                    <a:lnTo>
                      <a:pt x="25268" y="8681"/>
                    </a:lnTo>
                    <a:lnTo>
                      <a:pt x="25094" y="8333"/>
                    </a:lnTo>
                    <a:lnTo>
                      <a:pt x="24998" y="8160"/>
                    </a:lnTo>
                    <a:lnTo>
                      <a:pt x="24882" y="8025"/>
                    </a:lnTo>
                    <a:lnTo>
                      <a:pt x="24766" y="7870"/>
                    </a:lnTo>
                    <a:lnTo>
                      <a:pt x="24631" y="7755"/>
                    </a:lnTo>
                    <a:lnTo>
                      <a:pt x="24477" y="7658"/>
                    </a:lnTo>
                    <a:lnTo>
                      <a:pt x="24323" y="7581"/>
                    </a:lnTo>
                    <a:lnTo>
                      <a:pt x="24149" y="7523"/>
                    </a:lnTo>
                    <a:lnTo>
                      <a:pt x="23956" y="7485"/>
                    </a:lnTo>
                    <a:lnTo>
                      <a:pt x="23725" y="7465"/>
                    </a:lnTo>
                    <a:lnTo>
                      <a:pt x="23493" y="7485"/>
                    </a:lnTo>
                    <a:lnTo>
                      <a:pt x="23358" y="7523"/>
                    </a:lnTo>
                    <a:lnTo>
                      <a:pt x="23204" y="7562"/>
                    </a:lnTo>
                    <a:lnTo>
                      <a:pt x="22934" y="7658"/>
                    </a:lnTo>
                    <a:lnTo>
                      <a:pt x="22683" y="7813"/>
                    </a:lnTo>
                    <a:lnTo>
                      <a:pt x="22432" y="7986"/>
                    </a:lnTo>
                    <a:lnTo>
                      <a:pt x="22201" y="8179"/>
                    </a:lnTo>
                    <a:lnTo>
                      <a:pt x="22008" y="8411"/>
                    </a:lnTo>
                    <a:lnTo>
                      <a:pt x="21815" y="8661"/>
                    </a:lnTo>
                    <a:lnTo>
                      <a:pt x="21661" y="8912"/>
                    </a:lnTo>
                    <a:lnTo>
                      <a:pt x="21699" y="8121"/>
                    </a:lnTo>
                    <a:lnTo>
                      <a:pt x="21719" y="7735"/>
                    </a:lnTo>
                    <a:lnTo>
                      <a:pt x="21699" y="7350"/>
                    </a:lnTo>
                    <a:lnTo>
                      <a:pt x="21680" y="6964"/>
                    </a:lnTo>
                    <a:lnTo>
                      <a:pt x="21642" y="6578"/>
                    </a:lnTo>
                    <a:lnTo>
                      <a:pt x="21564" y="6212"/>
                    </a:lnTo>
                    <a:lnTo>
                      <a:pt x="21449" y="5845"/>
                    </a:lnTo>
                    <a:lnTo>
                      <a:pt x="21372" y="5652"/>
                    </a:lnTo>
                    <a:lnTo>
                      <a:pt x="21294" y="5479"/>
                    </a:lnTo>
                    <a:lnTo>
                      <a:pt x="21198" y="5305"/>
                    </a:lnTo>
                    <a:lnTo>
                      <a:pt x="21102" y="5131"/>
                    </a:lnTo>
                    <a:lnTo>
                      <a:pt x="20986" y="4977"/>
                    </a:lnTo>
                    <a:lnTo>
                      <a:pt x="20870" y="4823"/>
                    </a:lnTo>
                    <a:lnTo>
                      <a:pt x="20735" y="4669"/>
                    </a:lnTo>
                    <a:lnTo>
                      <a:pt x="20600" y="4553"/>
                    </a:lnTo>
                    <a:lnTo>
                      <a:pt x="20446" y="4418"/>
                    </a:lnTo>
                    <a:lnTo>
                      <a:pt x="20291" y="4302"/>
                    </a:lnTo>
                    <a:lnTo>
                      <a:pt x="20137" y="4206"/>
                    </a:lnTo>
                    <a:lnTo>
                      <a:pt x="19964" y="4128"/>
                    </a:lnTo>
                    <a:lnTo>
                      <a:pt x="19790" y="4071"/>
                    </a:lnTo>
                    <a:lnTo>
                      <a:pt x="19597" y="4013"/>
                    </a:lnTo>
                    <a:lnTo>
                      <a:pt x="19404" y="3974"/>
                    </a:lnTo>
                    <a:lnTo>
                      <a:pt x="19231" y="3955"/>
                    </a:lnTo>
                    <a:lnTo>
                      <a:pt x="18980" y="3974"/>
                    </a:lnTo>
                    <a:lnTo>
                      <a:pt x="18748" y="4013"/>
                    </a:lnTo>
                    <a:lnTo>
                      <a:pt x="18517" y="4071"/>
                    </a:lnTo>
                    <a:lnTo>
                      <a:pt x="18285" y="4167"/>
                    </a:lnTo>
                    <a:lnTo>
                      <a:pt x="18073" y="4263"/>
                    </a:lnTo>
                    <a:lnTo>
                      <a:pt x="17880" y="4399"/>
                    </a:lnTo>
                    <a:lnTo>
                      <a:pt x="17687" y="4534"/>
                    </a:lnTo>
                    <a:lnTo>
                      <a:pt x="17495" y="4688"/>
                    </a:lnTo>
                    <a:lnTo>
                      <a:pt x="17321" y="4861"/>
                    </a:lnTo>
                    <a:lnTo>
                      <a:pt x="17167" y="5035"/>
                    </a:lnTo>
                    <a:lnTo>
                      <a:pt x="17012" y="5228"/>
                    </a:lnTo>
                    <a:lnTo>
                      <a:pt x="16877" y="5421"/>
                    </a:lnTo>
                    <a:lnTo>
                      <a:pt x="16627" y="5826"/>
                    </a:lnTo>
                    <a:lnTo>
                      <a:pt x="16395" y="6250"/>
                    </a:lnTo>
                    <a:lnTo>
                      <a:pt x="16434" y="5614"/>
                    </a:lnTo>
                    <a:lnTo>
                      <a:pt x="16453" y="4958"/>
                    </a:lnTo>
                    <a:lnTo>
                      <a:pt x="16453" y="4321"/>
                    </a:lnTo>
                    <a:lnTo>
                      <a:pt x="16434" y="3666"/>
                    </a:lnTo>
                    <a:lnTo>
                      <a:pt x="16376" y="3029"/>
                    </a:lnTo>
                    <a:lnTo>
                      <a:pt x="16337" y="2701"/>
                    </a:lnTo>
                    <a:lnTo>
                      <a:pt x="16279" y="2373"/>
                    </a:lnTo>
                    <a:lnTo>
                      <a:pt x="16183" y="2065"/>
                    </a:lnTo>
                    <a:lnTo>
                      <a:pt x="16087" y="1775"/>
                    </a:lnTo>
                    <a:lnTo>
                      <a:pt x="15952" y="1486"/>
                    </a:lnTo>
                    <a:lnTo>
                      <a:pt x="15778" y="1197"/>
                    </a:lnTo>
                    <a:lnTo>
                      <a:pt x="15681" y="1062"/>
                    </a:lnTo>
                    <a:lnTo>
                      <a:pt x="15566" y="927"/>
                    </a:lnTo>
                    <a:lnTo>
                      <a:pt x="15315" y="676"/>
                    </a:lnTo>
                    <a:lnTo>
                      <a:pt x="15026" y="464"/>
                    </a:lnTo>
                    <a:lnTo>
                      <a:pt x="14736" y="290"/>
                    </a:lnTo>
                    <a:lnTo>
                      <a:pt x="14408" y="155"/>
                    </a:lnTo>
                    <a:lnTo>
                      <a:pt x="14061" y="59"/>
                    </a:lnTo>
                    <a:lnTo>
                      <a:pt x="13714" y="20"/>
                    </a:lnTo>
                    <a:lnTo>
                      <a:pt x="13540" y="1"/>
                    </a:lnTo>
                    <a:close/>
                  </a:path>
                </a:pathLst>
              </a:custGeom>
              <a:gradFill>
                <a:gsLst>
                  <a:gs pos="0">
                    <a:srgbClr val="8CC38E"/>
                  </a:gs>
                  <a:gs pos="100000">
                    <a:srgbClr val="4D7F4F"/>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8"/>
              <p:cNvSpPr/>
              <p:nvPr/>
            </p:nvSpPr>
            <p:spPr>
              <a:xfrm>
                <a:off x="3718600" y="1484625"/>
                <a:ext cx="634150" cy="289850"/>
              </a:xfrm>
              <a:custGeom>
                <a:avLst/>
                <a:gdLst/>
                <a:ahLst/>
                <a:cxnLst/>
                <a:rect l="l" t="t" r="r" b="b"/>
                <a:pathLst>
                  <a:path w="25366" h="11594" extrusionOk="0">
                    <a:moveTo>
                      <a:pt x="13580" y="1"/>
                    </a:moveTo>
                    <a:lnTo>
                      <a:pt x="13368" y="20"/>
                    </a:lnTo>
                    <a:lnTo>
                      <a:pt x="13175" y="39"/>
                    </a:lnTo>
                    <a:lnTo>
                      <a:pt x="13001" y="78"/>
                    </a:lnTo>
                    <a:lnTo>
                      <a:pt x="12828" y="116"/>
                    </a:lnTo>
                    <a:lnTo>
                      <a:pt x="12654" y="174"/>
                    </a:lnTo>
                    <a:lnTo>
                      <a:pt x="12500" y="251"/>
                    </a:lnTo>
                    <a:lnTo>
                      <a:pt x="12365" y="309"/>
                    </a:lnTo>
                    <a:lnTo>
                      <a:pt x="12230" y="406"/>
                    </a:lnTo>
                    <a:lnTo>
                      <a:pt x="11979" y="599"/>
                    </a:lnTo>
                    <a:lnTo>
                      <a:pt x="11767" y="811"/>
                    </a:lnTo>
                    <a:lnTo>
                      <a:pt x="11574" y="1062"/>
                    </a:lnTo>
                    <a:lnTo>
                      <a:pt x="11400" y="1332"/>
                    </a:lnTo>
                    <a:lnTo>
                      <a:pt x="11265" y="1621"/>
                    </a:lnTo>
                    <a:lnTo>
                      <a:pt x="11150" y="1930"/>
                    </a:lnTo>
                    <a:lnTo>
                      <a:pt x="11053" y="2238"/>
                    </a:lnTo>
                    <a:lnTo>
                      <a:pt x="10957" y="2566"/>
                    </a:lnTo>
                    <a:lnTo>
                      <a:pt x="10822" y="3241"/>
                    </a:lnTo>
                    <a:lnTo>
                      <a:pt x="10706" y="3936"/>
                    </a:lnTo>
                    <a:lnTo>
                      <a:pt x="10609" y="4398"/>
                    </a:lnTo>
                    <a:lnTo>
                      <a:pt x="10532" y="4842"/>
                    </a:lnTo>
                    <a:lnTo>
                      <a:pt x="10339" y="4669"/>
                    </a:lnTo>
                    <a:lnTo>
                      <a:pt x="10127" y="4495"/>
                    </a:lnTo>
                    <a:lnTo>
                      <a:pt x="9664" y="4148"/>
                    </a:lnTo>
                    <a:lnTo>
                      <a:pt x="9298" y="3897"/>
                    </a:lnTo>
                    <a:lnTo>
                      <a:pt x="9124" y="3801"/>
                    </a:lnTo>
                    <a:lnTo>
                      <a:pt x="8893" y="3666"/>
                    </a:lnTo>
                    <a:lnTo>
                      <a:pt x="8661" y="3550"/>
                    </a:lnTo>
                    <a:lnTo>
                      <a:pt x="8411" y="3434"/>
                    </a:lnTo>
                    <a:lnTo>
                      <a:pt x="8160" y="3338"/>
                    </a:lnTo>
                    <a:lnTo>
                      <a:pt x="7909" y="3260"/>
                    </a:lnTo>
                    <a:lnTo>
                      <a:pt x="7639" y="3203"/>
                    </a:lnTo>
                    <a:lnTo>
                      <a:pt x="7369" y="3145"/>
                    </a:lnTo>
                    <a:lnTo>
                      <a:pt x="7118" y="3106"/>
                    </a:lnTo>
                    <a:lnTo>
                      <a:pt x="6790" y="3087"/>
                    </a:lnTo>
                    <a:lnTo>
                      <a:pt x="6501" y="3087"/>
                    </a:lnTo>
                    <a:lnTo>
                      <a:pt x="6192" y="3125"/>
                    </a:lnTo>
                    <a:lnTo>
                      <a:pt x="5903" y="3164"/>
                    </a:lnTo>
                    <a:lnTo>
                      <a:pt x="5633" y="3260"/>
                    </a:lnTo>
                    <a:lnTo>
                      <a:pt x="5382" y="3357"/>
                    </a:lnTo>
                    <a:lnTo>
                      <a:pt x="5151" y="3492"/>
                    </a:lnTo>
                    <a:lnTo>
                      <a:pt x="4939" y="3646"/>
                    </a:lnTo>
                    <a:lnTo>
                      <a:pt x="4707" y="3858"/>
                    </a:lnTo>
                    <a:lnTo>
                      <a:pt x="4514" y="4109"/>
                    </a:lnTo>
                    <a:lnTo>
                      <a:pt x="4341" y="4379"/>
                    </a:lnTo>
                    <a:lnTo>
                      <a:pt x="4206" y="4688"/>
                    </a:lnTo>
                    <a:lnTo>
                      <a:pt x="4090" y="5016"/>
                    </a:lnTo>
                    <a:lnTo>
                      <a:pt x="4013" y="5344"/>
                    </a:lnTo>
                    <a:lnTo>
                      <a:pt x="3974" y="5710"/>
                    </a:lnTo>
                    <a:lnTo>
                      <a:pt x="3955" y="6077"/>
                    </a:lnTo>
                    <a:lnTo>
                      <a:pt x="3974" y="6347"/>
                    </a:lnTo>
                    <a:lnTo>
                      <a:pt x="4013" y="6597"/>
                    </a:lnTo>
                    <a:lnTo>
                      <a:pt x="4090" y="7099"/>
                    </a:lnTo>
                    <a:lnTo>
                      <a:pt x="4225" y="7600"/>
                    </a:lnTo>
                    <a:lnTo>
                      <a:pt x="4379" y="8083"/>
                    </a:lnTo>
                    <a:lnTo>
                      <a:pt x="4090" y="7967"/>
                    </a:lnTo>
                    <a:lnTo>
                      <a:pt x="3762" y="7870"/>
                    </a:lnTo>
                    <a:lnTo>
                      <a:pt x="3434" y="7793"/>
                    </a:lnTo>
                    <a:lnTo>
                      <a:pt x="3087" y="7735"/>
                    </a:lnTo>
                    <a:lnTo>
                      <a:pt x="2740" y="7697"/>
                    </a:lnTo>
                    <a:lnTo>
                      <a:pt x="2393" y="7716"/>
                    </a:lnTo>
                    <a:lnTo>
                      <a:pt x="2045" y="7755"/>
                    </a:lnTo>
                    <a:lnTo>
                      <a:pt x="1718" y="7832"/>
                    </a:lnTo>
                    <a:lnTo>
                      <a:pt x="1390" y="7948"/>
                    </a:lnTo>
                    <a:lnTo>
                      <a:pt x="1100" y="8102"/>
                    </a:lnTo>
                    <a:lnTo>
                      <a:pt x="811" y="8295"/>
                    </a:lnTo>
                    <a:lnTo>
                      <a:pt x="560" y="8507"/>
                    </a:lnTo>
                    <a:lnTo>
                      <a:pt x="348" y="8738"/>
                    </a:lnTo>
                    <a:lnTo>
                      <a:pt x="252" y="8873"/>
                    </a:lnTo>
                    <a:lnTo>
                      <a:pt x="194" y="8989"/>
                    </a:lnTo>
                    <a:lnTo>
                      <a:pt x="117" y="9124"/>
                    </a:lnTo>
                    <a:lnTo>
                      <a:pt x="78" y="9240"/>
                    </a:lnTo>
                    <a:lnTo>
                      <a:pt x="39" y="9375"/>
                    </a:lnTo>
                    <a:lnTo>
                      <a:pt x="20" y="9510"/>
                    </a:lnTo>
                    <a:lnTo>
                      <a:pt x="1" y="9645"/>
                    </a:lnTo>
                    <a:lnTo>
                      <a:pt x="1" y="9780"/>
                    </a:lnTo>
                    <a:lnTo>
                      <a:pt x="20" y="9915"/>
                    </a:lnTo>
                    <a:lnTo>
                      <a:pt x="39" y="10050"/>
                    </a:lnTo>
                    <a:lnTo>
                      <a:pt x="78" y="10185"/>
                    </a:lnTo>
                    <a:lnTo>
                      <a:pt x="136" y="10301"/>
                    </a:lnTo>
                    <a:lnTo>
                      <a:pt x="213" y="10436"/>
                    </a:lnTo>
                    <a:lnTo>
                      <a:pt x="290" y="10571"/>
                    </a:lnTo>
                    <a:lnTo>
                      <a:pt x="444" y="10783"/>
                    </a:lnTo>
                    <a:lnTo>
                      <a:pt x="657" y="10976"/>
                    </a:lnTo>
                    <a:lnTo>
                      <a:pt x="888" y="11149"/>
                    </a:lnTo>
                    <a:lnTo>
                      <a:pt x="1139" y="11304"/>
                    </a:lnTo>
                    <a:lnTo>
                      <a:pt x="1409" y="11419"/>
                    </a:lnTo>
                    <a:lnTo>
                      <a:pt x="1698" y="11516"/>
                    </a:lnTo>
                    <a:lnTo>
                      <a:pt x="1988" y="11574"/>
                    </a:lnTo>
                    <a:lnTo>
                      <a:pt x="2296" y="11593"/>
                    </a:lnTo>
                    <a:lnTo>
                      <a:pt x="2489" y="11593"/>
                    </a:lnTo>
                    <a:lnTo>
                      <a:pt x="2701" y="11555"/>
                    </a:lnTo>
                    <a:lnTo>
                      <a:pt x="2894" y="11516"/>
                    </a:lnTo>
                    <a:lnTo>
                      <a:pt x="3087" y="11439"/>
                    </a:lnTo>
                    <a:lnTo>
                      <a:pt x="3453" y="11246"/>
                    </a:lnTo>
                    <a:lnTo>
                      <a:pt x="3820" y="11053"/>
                    </a:lnTo>
                    <a:lnTo>
                      <a:pt x="4206" y="10841"/>
                    </a:lnTo>
                    <a:lnTo>
                      <a:pt x="4591" y="10667"/>
                    </a:lnTo>
                    <a:lnTo>
                      <a:pt x="4804" y="10590"/>
                    </a:lnTo>
                    <a:lnTo>
                      <a:pt x="4997" y="10532"/>
                    </a:lnTo>
                    <a:lnTo>
                      <a:pt x="5189" y="10474"/>
                    </a:lnTo>
                    <a:lnTo>
                      <a:pt x="5402" y="10455"/>
                    </a:lnTo>
                    <a:lnTo>
                      <a:pt x="5556" y="10455"/>
                    </a:lnTo>
                    <a:lnTo>
                      <a:pt x="5730" y="10474"/>
                    </a:lnTo>
                    <a:lnTo>
                      <a:pt x="6057" y="10532"/>
                    </a:lnTo>
                    <a:lnTo>
                      <a:pt x="6385" y="10609"/>
                    </a:lnTo>
                    <a:lnTo>
                      <a:pt x="6713" y="10706"/>
                    </a:lnTo>
                    <a:lnTo>
                      <a:pt x="7215" y="10841"/>
                    </a:lnTo>
                    <a:lnTo>
                      <a:pt x="7465" y="10899"/>
                    </a:lnTo>
                    <a:lnTo>
                      <a:pt x="7716" y="10937"/>
                    </a:lnTo>
                    <a:lnTo>
                      <a:pt x="7967" y="10957"/>
                    </a:lnTo>
                    <a:lnTo>
                      <a:pt x="8218" y="10937"/>
                    </a:lnTo>
                    <a:lnTo>
                      <a:pt x="8468" y="10879"/>
                    </a:lnTo>
                    <a:lnTo>
                      <a:pt x="8584" y="10822"/>
                    </a:lnTo>
                    <a:lnTo>
                      <a:pt x="8719" y="10764"/>
                    </a:lnTo>
                    <a:lnTo>
                      <a:pt x="8835" y="10706"/>
                    </a:lnTo>
                    <a:lnTo>
                      <a:pt x="8931" y="10629"/>
                    </a:lnTo>
                    <a:lnTo>
                      <a:pt x="9124" y="10455"/>
                    </a:lnTo>
                    <a:lnTo>
                      <a:pt x="9279" y="10243"/>
                    </a:lnTo>
                    <a:lnTo>
                      <a:pt x="9433" y="10031"/>
                    </a:lnTo>
                    <a:lnTo>
                      <a:pt x="9549" y="9799"/>
                    </a:lnTo>
                    <a:lnTo>
                      <a:pt x="9645" y="9549"/>
                    </a:lnTo>
                    <a:lnTo>
                      <a:pt x="9838" y="9028"/>
                    </a:lnTo>
                    <a:lnTo>
                      <a:pt x="10012" y="8507"/>
                    </a:lnTo>
                    <a:lnTo>
                      <a:pt x="10108" y="8275"/>
                    </a:lnTo>
                    <a:lnTo>
                      <a:pt x="10224" y="8063"/>
                    </a:lnTo>
                    <a:lnTo>
                      <a:pt x="10359" y="7851"/>
                    </a:lnTo>
                    <a:lnTo>
                      <a:pt x="10494" y="7678"/>
                    </a:lnTo>
                    <a:lnTo>
                      <a:pt x="10667" y="7543"/>
                    </a:lnTo>
                    <a:lnTo>
                      <a:pt x="10783" y="7485"/>
                    </a:lnTo>
                    <a:lnTo>
                      <a:pt x="10880" y="7427"/>
                    </a:lnTo>
                    <a:lnTo>
                      <a:pt x="10995" y="7388"/>
                    </a:lnTo>
                    <a:lnTo>
                      <a:pt x="11130" y="7369"/>
                    </a:lnTo>
                    <a:lnTo>
                      <a:pt x="11246" y="7350"/>
                    </a:lnTo>
                    <a:lnTo>
                      <a:pt x="11362" y="7350"/>
                    </a:lnTo>
                    <a:lnTo>
                      <a:pt x="11612" y="7388"/>
                    </a:lnTo>
                    <a:lnTo>
                      <a:pt x="11883" y="7446"/>
                    </a:lnTo>
                    <a:lnTo>
                      <a:pt x="12133" y="7562"/>
                    </a:lnTo>
                    <a:lnTo>
                      <a:pt x="12384" y="7678"/>
                    </a:lnTo>
                    <a:lnTo>
                      <a:pt x="12886" y="7967"/>
                    </a:lnTo>
                    <a:lnTo>
                      <a:pt x="13156" y="8121"/>
                    </a:lnTo>
                    <a:lnTo>
                      <a:pt x="13426" y="8275"/>
                    </a:lnTo>
                    <a:lnTo>
                      <a:pt x="13715" y="8391"/>
                    </a:lnTo>
                    <a:lnTo>
                      <a:pt x="14004" y="8488"/>
                    </a:lnTo>
                    <a:lnTo>
                      <a:pt x="14294" y="8565"/>
                    </a:lnTo>
                    <a:lnTo>
                      <a:pt x="14737" y="8565"/>
                    </a:lnTo>
                    <a:lnTo>
                      <a:pt x="14891" y="8526"/>
                    </a:lnTo>
                    <a:lnTo>
                      <a:pt x="15027" y="8488"/>
                    </a:lnTo>
                    <a:lnTo>
                      <a:pt x="15181" y="8430"/>
                    </a:lnTo>
                    <a:lnTo>
                      <a:pt x="15412" y="8275"/>
                    </a:lnTo>
                    <a:lnTo>
                      <a:pt x="15567" y="8179"/>
                    </a:lnTo>
                    <a:lnTo>
                      <a:pt x="15721" y="8121"/>
                    </a:lnTo>
                    <a:lnTo>
                      <a:pt x="15817" y="8083"/>
                    </a:lnTo>
                    <a:lnTo>
                      <a:pt x="15991" y="8083"/>
                    </a:lnTo>
                    <a:lnTo>
                      <a:pt x="16087" y="8102"/>
                    </a:lnTo>
                    <a:lnTo>
                      <a:pt x="16261" y="8160"/>
                    </a:lnTo>
                    <a:lnTo>
                      <a:pt x="16435" y="8275"/>
                    </a:lnTo>
                    <a:lnTo>
                      <a:pt x="16608" y="8391"/>
                    </a:lnTo>
                    <a:lnTo>
                      <a:pt x="16762" y="8546"/>
                    </a:lnTo>
                    <a:lnTo>
                      <a:pt x="17090" y="8854"/>
                    </a:lnTo>
                    <a:lnTo>
                      <a:pt x="17206" y="8989"/>
                    </a:lnTo>
                    <a:lnTo>
                      <a:pt x="17418" y="9182"/>
                    </a:lnTo>
                    <a:lnTo>
                      <a:pt x="17650" y="9375"/>
                    </a:lnTo>
                    <a:lnTo>
                      <a:pt x="17900" y="9529"/>
                    </a:lnTo>
                    <a:lnTo>
                      <a:pt x="18171" y="9684"/>
                    </a:lnTo>
                    <a:lnTo>
                      <a:pt x="18441" y="9819"/>
                    </a:lnTo>
                    <a:lnTo>
                      <a:pt x="18730" y="9934"/>
                    </a:lnTo>
                    <a:lnTo>
                      <a:pt x="19039" y="10031"/>
                    </a:lnTo>
                    <a:lnTo>
                      <a:pt x="19347" y="10108"/>
                    </a:lnTo>
                    <a:lnTo>
                      <a:pt x="19656" y="10185"/>
                    </a:lnTo>
                    <a:lnTo>
                      <a:pt x="19984" y="10224"/>
                    </a:lnTo>
                    <a:lnTo>
                      <a:pt x="20331" y="10243"/>
                    </a:lnTo>
                    <a:lnTo>
                      <a:pt x="21006" y="10243"/>
                    </a:lnTo>
                    <a:lnTo>
                      <a:pt x="21353" y="10204"/>
                    </a:lnTo>
                    <a:lnTo>
                      <a:pt x="21700" y="10146"/>
                    </a:lnTo>
                    <a:lnTo>
                      <a:pt x="22047" y="10069"/>
                    </a:lnTo>
                    <a:lnTo>
                      <a:pt x="22125" y="10050"/>
                    </a:lnTo>
                    <a:lnTo>
                      <a:pt x="22414" y="9992"/>
                    </a:lnTo>
                    <a:lnTo>
                      <a:pt x="22549" y="9973"/>
                    </a:lnTo>
                    <a:lnTo>
                      <a:pt x="22684" y="9992"/>
                    </a:lnTo>
                    <a:lnTo>
                      <a:pt x="22780" y="10031"/>
                    </a:lnTo>
                    <a:lnTo>
                      <a:pt x="22858" y="10089"/>
                    </a:lnTo>
                    <a:lnTo>
                      <a:pt x="22935" y="10166"/>
                    </a:lnTo>
                    <a:lnTo>
                      <a:pt x="23012" y="10262"/>
                    </a:lnTo>
                    <a:lnTo>
                      <a:pt x="23128" y="10455"/>
                    </a:lnTo>
                    <a:lnTo>
                      <a:pt x="23243" y="10687"/>
                    </a:lnTo>
                    <a:lnTo>
                      <a:pt x="23378" y="10957"/>
                    </a:lnTo>
                    <a:lnTo>
                      <a:pt x="23456" y="11092"/>
                    </a:lnTo>
                    <a:lnTo>
                      <a:pt x="23533" y="11207"/>
                    </a:lnTo>
                    <a:lnTo>
                      <a:pt x="23629" y="11304"/>
                    </a:lnTo>
                    <a:lnTo>
                      <a:pt x="23726" y="11400"/>
                    </a:lnTo>
                    <a:lnTo>
                      <a:pt x="23861" y="11477"/>
                    </a:lnTo>
                    <a:lnTo>
                      <a:pt x="23996" y="11535"/>
                    </a:lnTo>
                    <a:lnTo>
                      <a:pt x="24131" y="11555"/>
                    </a:lnTo>
                    <a:lnTo>
                      <a:pt x="24285" y="11535"/>
                    </a:lnTo>
                    <a:lnTo>
                      <a:pt x="24420" y="11516"/>
                    </a:lnTo>
                    <a:lnTo>
                      <a:pt x="24536" y="11458"/>
                    </a:lnTo>
                    <a:lnTo>
                      <a:pt x="24651" y="11400"/>
                    </a:lnTo>
                    <a:lnTo>
                      <a:pt x="24767" y="11304"/>
                    </a:lnTo>
                    <a:lnTo>
                      <a:pt x="24864" y="11227"/>
                    </a:lnTo>
                    <a:lnTo>
                      <a:pt x="24941" y="11111"/>
                    </a:lnTo>
                    <a:lnTo>
                      <a:pt x="24999" y="11014"/>
                    </a:lnTo>
                    <a:lnTo>
                      <a:pt x="25056" y="10899"/>
                    </a:lnTo>
                    <a:lnTo>
                      <a:pt x="25153" y="10667"/>
                    </a:lnTo>
                    <a:lnTo>
                      <a:pt x="25211" y="10436"/>
                    </a:lnTo>
                    <a:lnTo>
                      <a:pt x="25249" y="10185"/>
                    </a:lnTo>
                    <a:lnTo>
                      <a:pt x="25327" y="9684"/>
                    </a:lnTo>
                    <a:lnTo>
                      <a:pt x="25346" y="9433"/>
                    </a:lnTo>
                    <a:lnTo>
                      <a:pt x="25365" y="9163"/>
                    </a:lnTo>
                    <a:lnTo>
                      <a:pt x="25346" y="8912"/>
                    </a:lnTo>
                    <a:lnTo>
                      <a:pt x="25307" y="8661"/>
                    </a:lnTo>
                    <a:lnTo>
                      <a:pt x="25249" y="8410"/>
                    </a:lnTo>
                    <a:lnTo>
                      <a:pt x="25153" y="8179"/>
                    </a:lnTo>
                    <a:lnTo>
                      <a:pt x="25076" y="8044"/>
                    </a:lnTo>
                    <a:lnTo>
                      <a:pt x="24979" y="7909"/>
                    </a:lnTo>
                    <a:lnTo>
                      <a:pt x="24883" y="7793"/>
                    </a:lnTo>
                    <a:lnTo>
                      <a:pt x="24767" y="7678"/>
                    </a:lnTo>
                    <a:lnTo>
                      <a:pt x="24651" y="7581"/>
                    </a:lnTo>
                    <a:lnTo>
                      <a:pt x="24516" y="7504"/>
                    </a:lnTo>
                    <a:lnTo>
                      <a:pt x="24381" y="7427"/>
                    </a:lnTo>
                    <a:lnTo>
                      <a:pt x="24227" y="7369"/>
                    </a:lnTo>
                    <a:lnTo>
                      <a:pt x="23996" y="7311"/>
                    </a:lnTo>
                    <a:lnTo>
                      <a:pt x="23764" y="7292"/>
                    </a:lnTo>
                    <a:lnTo>
                      <a:pt x="23668" y="7311"/>
                    </a:lnTo>
                    <a:lnTo>
                      <a:pt x="23552" y="7330"/>
                    </a:lnTo>
                    <a:lnTo>
                      <a:pt x="23456" y="7369"/>
                    </a:lnTo>
                    <a:lnTo>
                      <a:pt x="23340" y="7407"/>
                    </a:lnTo>
                    <a:lnTo>
                      <a:pt x="23243" y="7485"/>
                    </a:lnTo>
                    <a:lnTo>
                      <a:pt x="23147" y="7562"/>
                    </a:lnTo>
                    <a:lnTo>
                      <a:pt x="22954" y="7735"/>
                    </a:lnTo>
                    <a:lnTo>
                      <a:pt x="22819" y="7928"/>
                    </a:lnTo>
                    <a:lnTo>
                      <a:pt x="22665" y="8121"/>
                    </a:lnTo>
                    <a:lnTo>
                      <a:pt x="22549" y="8295"/>
                    </a:lnTo>
                    <a:lnTo>
                      <a:pt x="22433" y="8449"/>
                    </a:lnTo>
                    <a:lnTo>
                      <a:pt x="22433" y="7967"/>
                    </a:lnTo>
                    <a:lnTo>
                      <a:pt x="22395" y="7485"/>
                    </a:lnTo>
                    <a:lnTo>
                      <a:pt x="22337" y="7002"/>
                    </a:lnTo>
                    <a:lnTo>
                      <a:pt x="22298" y="6752"/>
                    </a:lnTo>
                    <a:lnTo>
                      <a:pt x="22240" y="6520"/>
                    </a:lnTo>
                    <a:lnTo>
                      <a:pt x="22144" y="6192"/>
                    </a:lnTo>
                    <a:lnTo>
                      <a:pt x="22028" y="5903"/>
                    </a:lnTo>
                    <a:lnTo>
                      <a:pt x="21893" y="5633"/>
                    </a:lnTo>
                    <a:lnTo>
                      <a:pt x="21739" y="5382"/>
                    </a:lnTo>
                    <a:lnTo>
                      <a:pt x="21565" y="5151"/>
                    </a:lnTo>
                    <a:lnTo>
                      <a:pt x="21372" y="4939"/>
                    </a:lnTo>
                    <a:lnTo>
                      <a:pt x="21160" y="4765"/>
                    </a:lnTo>
                    <a:lnTo>
                      <a:pt x="20929" y="4611"/>
                    </a:lnTo>
                    <a:lnTo>
                      <a:pt x="20697" y="4476"/>
                    </a:lnTo>
                    <a:lnTo>
                      <a:pt x="20466" y="4360"/>
                    </a:lnTo>
                    <a:lnTo>
                      <a:pt x="20234" y="4263"/>
                    </a:lnTo>
                    <a:lnTo>
                      <a:pt x="20022" y="4186"/>
                    </a:lnTo>
                    <a:lnTo>
                      <a:pt x="19791" y="4128"/>
                    </a:lnTo>
                    <a:lnTo>
                      <a:pt x="19579" y="4090"/>
                    </a:lnTo>
                    <a:lnTo>
                      <a:pt x="19347" y="4071"/>
                    </a:lnTo>
                    <a:lnTo>
                      <a:pt x="19135" y="4071"/>
                    </a:lnTo>
                    <a:lnTo>
                      <a:pt x="18942" y="4090"/>
                    </a:lnTo>
                    <a:lnTo>
                      <a:pt x="18730" y="4128"/>
                    </a:lnTo>
                    <a:lnTo>
                      <a:pt x="18537" y="4167"/>
                    </a:lnTo>
                    <a:lnTo>
                      <a:pt x="18325" y="4244"/>
                    </a:lnTo>
                    <a:lnTo>
                      <a:pt x="18151" y="4341"/>
                    </a:lnTo>
                    <a:lnTo>
                      <a:pt x="17958" y="4456"/>
                    </a:lnTo>
                    <a:lnTo>
                      <a:pt x="17785" y="4572"/>
                    </a:lnTo>
                    <a:lnTo>
                      <a:pt x="17611" y="4726"/>
                    </a:lnTo>
                    <a:lnTo>
                      <a:pt x="17380" y="4958"/>
                    </a:lnTo>
                    <a:lnTo>
                      <a:pt x="17168" y="5228"/>
                    </a:lnTo>
                    <a:lnTo>
                      <a:pt x="16975" y="5498"/>
                    </a:lnTo>
                    <a:lnTo>
                      <a:pt x="16782" y="5768"/>
                    </a:lnTo>
                    <a:lnTo>
                      <a:pt x="16820" y="5266"/>
                    </a:lnTo>
                    <a:lnTo>
                      <a:pt x="16820" y="4784"/>
                    </a:lnTo>
                    <a:lnTo>
                      <a:pt x="16820" y="4283"/>
                    </a:lnTo>
                    <a:lnTo>
                      <a:pt x="16782" y="3801"/>
                    </a:lnTo>
                    <a:lnTo>
                      <a:pt x="16743" y="3164"/>
                    </a:lnTo>
                    <a:lnTo>
                      <a:pt x="16685" y="2836"/>
                    </a:lnTo>
                    <a:lnTo>
                      <a:pt x="16627" y="2508"/>
                    </a:lnTo>
                    <a:lnTo>
                      <a:pt x="16531" y="2180"/>
                    </a:lnTo>
                    <a:lnTo>
                      <a:pt x="16435" y="1852"/>
                    </a:lnTo>
                    <a:lnTo>
                      <a:pt x="16280" y="1544"/>
                    </a:lnTo>
                    <a:lnTo>
                      <a:pt x="16107" y="1254"/>
                    </a:lnTo>
                    <a:lnTo>
                      <a:pt x="15991" y="1119"/>
                    </a:lnTo>
                    <a:lnTo>
                      <a:pt x="15875" y="965"/>
                    </a:lnTo>
                    <a:lnTo>
                      <a:pt x="15759" y="830"/>
                    </a:lnTo>
                    <a:lnTo>
                      <a:pt x="15624" y="714"/>
                    </a:lnTo>
                    <a:lnTo>
                      <a:pt x="15316" y="483"/>
                    </a:lnTo>
                    <a:lnTo>
                      <a:pt x="15007" y="309"/>
                    </a:lnTo>
                    <a:lnTo>
                      <a:pt x="14660" y="155"/>
                    </a:lnTo>
                    <a:lnTo>
                      <a:pt x="14313" y="59"/>
                    </a:lnTo>
                    <a:lnTo>
                      <a:pt x="14139" y="20"/>
                    </a:lnTo>
                    <a:lnTo>
                      <a:pt x="13946" y="1"/>
                    </a:lnTo>
                    <a:close/>
                  </a:path>
                </a:pathLst>
              </a:custGeom>
              <a:gradFill>
                <a:gsLst>
                  <a:gs pos="0">
                    <a:schemeClr val="lt1"/>
                  </a:gs>
                  <a:gs pos="100000">
                    <a:schemeClr val="dk2"/>
                  </a:gs>
                </a:gsLst>
                <a:lin ang="26986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603" name="Google Shape;603;p8"/>
          <p:cNvPicPr preferRelativeResize="0"/>
          <p:nvPr/>
        </p:nvPicPr>
        <p:blipFill>
          <a:blip r:embed="rId4">
            <a:alphaModFix/>
          </a:blip>
          <a:stretch>
            <a:fillRect/>
          </a:stretch>
        </p:blipFill>
        <p:spPr>
          <a:xfrm>
            <a:off x="7499925" y="3198631"/>
            <a:ext cx="1517074" cy="1944876"/>
          </a:xfrm>
          <a:prstGeom prst="rect">
            <a:avLst/>
          </a:prstGeom>
          <a:noFill/>
          <a:ln>
            <a:noFill/>
          </a:ln>
        </p:spPr>
      </p:pic>
      <p:grpSp>
        <p:nvGrpSpPr>
          <p:cNvPr id="604" name="Google Shape;604;p8"/>
          <p:cNvGrpSpPr/>
          <p:nvPr/>
        </p:nvGrpSpPr>
        <p:grpSpPr>
          <a:xfrm rot="1000031">
            <a:off x="671" y="2511508"/>
            <a:ext cx="955701" cy="1397707"/>
            <a:chOff x="5535375" y="4092625"/>
            <a:chExt cx="946500" cy="1384250"/>
          </a:xfrm>
        </p:grpSpPr>
        <p:sp>
          <p:nvSpPr>
            <p:cNvPr id="605" name="Google Shape;605;p8"/>
            <p:cNvSpPr/>
            <p:nvPr/>
          </p:nvSpPr>
          <p:spPr>
            <a:xfrm>
              <a:off x="6065675" y="4571125"/>
              <a:ext cx="416200" cy="567725"/>
            </a:xfrm>
            <a:custGeom>
              <a:avLst/>
              <a:gdLst/>
              <a:ahLst/>
              <a:cxnLst/>
              <a:rect l="l" t="t" r="r" b="b"/>
              <a:pathLst>
                <a:path w="16648" h="22709" extrusionOk="0">
                  <a:moveTo>
                    <a:pt x="9859" y="1"/>
                  </a:moveTo>
                  <a:lnTo>
                    <a:pt x="9628" y="20"/>
                  </a:lnTo>
                  <a:lnTo>
                    <a:pt x="9379" y="39"/>
                  </a:lnTo>
                  <a:lnTo>
                    <a:pt x="9149" y="97"/>
                  </a:lnTo>
                  <a:lnTo>
                    <a:pt x="8900" y="193"/>
                  </a:lnTo>
                  <a:lnTo>
                    <a:pt x="8650" y="289"/>
                  </a:lnTo>
                  <a:lnTo>
                    <a:pt x="8420" y="423"/>
                  </a:lnTo>
                  <a:lnTo>
                    <a:pt x="8190" y="595"/>
                  </a:lnTo>
                  <a:lnTo>
                    <a:pt x="7960" y="787"/>
                  </a:lnTo>
                  <a:lnTo>
                    <a:pt x="7730" y="998"/>
                  </a:lnTo>
                  <a:lnTo>
                    <a:pt x="7519" y="1228"/>
                  </a:lnTo>
                  <a:lnTo>
                    <a:pt x="7308" y="1497"/>
                  </a:lnTo>
                  <a:lnTo>
                    <a:pt x="7116" y="1784"/>
                  </a:lnTo>
                  <a:lnTo>
                    <a:pt x="6924" y="2091"/>
                  </a:lnTo>
                  <a:lnTo>
                    <a:pt x="6752" y="2437"/>
                  </a:lnTo>
                  <a:lnTo>
                    <a:pt x="6579" y="2820"/>
                  </a:lnTo>
                  <a:lnTo>
                    <a:pt x="6426" y="3204"/>
                  </a:lnTo>
                  <a:lnTo>
                    <a:pt x="6291" y="3626"/>
                  </a:lnTo>
                  <a:lnTo>
                    <a:pt x="6176" y="4086"/>
                  </a:lnTo>
                  <a:lnTo>
                    <a:pt x="6080" y="4565"/>
                  </a:lnTo>
                  <a:lnTo>
                    <a:pt x="6004" y="5064"/>
                  </a:lnTo>
                  <a:lnTo>
                    <a:pt x="5946" y="5601"/>
                  </a:lnTo>
                  <a:lnTo>
                    <a:pt x="5869" y="6157"/>
                  </a:lnTo>
                  <a:lnTo>
                    <a:pt x="5793" y="6733"/>
                  </a:lnTo>
                  <a:lnTo>
                    <a:pt x="5678" y="7327"/>
                  </a:lnTo>
                  <a:lnTo>
                    <a:pt x="5543" y="7922"/>
                  </a:lnTo>
                  <a:lnTo>
                    <a:pt x="5371" y="8535"/>
                  </a:lnTo>
                  <a:lnTo>
                    <a:pt x="5198" y="9149"/>
                  </a:lnTo>
                  <a:lnTo>
                    <a:pt x="5006" y="9763"/>
                  </a:lnTo>
                  <a:lnTo>
                    <a:pt x="4795" y="10396"/>
                  </a:lnTo>
                  <a:lnTo>
                    <a:pt x="4565" y="11029"/>
                  </a:lnTo>
                  <a:lnTo>
                    <a:pt x="4335" y="11643"/>
                  </a:lnTo>
                  <a:lnTo>
                    <a:pt x="3836" y="12889"/>
                  </a:lnTo>
                  <a:lnTo>
                    <a:pt x="3299" y="14097"/>
                  </a:lnTo>
                  <a:lnTo>
                    <a:pt x="2782" y="15248"/>
                  </a:lnTo>
                  <a:lnTo>
                    <a:pt x="2245" y="16341"/>
                  </a:lnTo>
                  <a:lnTo>
                    <a:pt x="1746" y="17339"/>
                  </a:lnTo>
                  <a:lnTo>
                    <a:pt x="1266" y="18240"/>
                  </a:lnTo>
                  <a:lnTo>
                    <a:pt x="864" y="19007"/>
                  </a:lnTo>
                  <a:lnTo>
                    <a:pt x="231" y="20120"/>
                  </a:lnTo>
                  <a:lnTo>
                    <a:pt x="1" y="20522"/>
                  </a:lnTo>
                  <a:lnTo>
                    <a:pt x="212" y="22172"/>
                  </a:lnTo>
                  <a:lnTo>
                    <a:pt x="403" y="22076"/>
                  </a:lnTo>
                  <a:lnTo>
                    <a:pt x="940" y="21865"/>
                  </a:lnTo>
                  <a:lnTo>
                    <a:pt x="1324" y="21731"/>
                  </a:lnTo>
                  <a:lnTo>
                    <a:pt x="1784" y="21596"/>
                  </a:lnTo>
                  <a:lnTo>
                    <a:pt x="2302" y="21443"/>
                  </a:lnTo>
                  <a:lnTo>
                    <a:pt x="2877" y="21328"/>
                  </a:lnTo>
                  <a:lnTo>
                    <a:pt x="3510" y="21232"/>
                  </a:lnTo>
                  <a:lnTo>
                    <a:pt x="4182" y="21155"/>
                  </a:lnTo>
                  <a:lnTo>
                    <a:pt x="4891" y="21117"/>
                  </a:lnTo>
                  <a:lnTo>
                    <a:pt x="5620" y="21117"/>
                  </a:lnTo>
                  <a:lnTo>
                    <a:pt x="6004" y="21155"/>
                  </a:lnTo>
                  <a:lnTo>
                    <a:pt x="6387" y="21194"/>
                  </a:lnTo>
                  <a:lnTo>
                    <a:pt x="6771" y="21251"/>
                  </a:lnTo>
                  <a:lnTo>
                    <a:pt x="7174" y="21328"/>
                  </a:lnTo>
                  <a:lnTo>
                    <a:pt x="7557" y="21424"/>
                  </a:lnTo>
                  <a:lnTo>
                    <a:pt x="7960" y="21520"/>
                  </a:lnTo>
                  <a:lnTo>
                    <a:pt x="8363" y="21654"/>
                  </a:lnTo>
                  <a:lnTo>
                    <a:pt x="8765" y="21807"/>
                  </a:lnTo>
                  <a:lnTo>
                    <a:pt x="9168" y="21980"/>
                  </a:lnTo>
                  <a:lnTo>
                    <a:pt x="9552" y="22114"/>
                  </a:lnTo>
                  <a:lnTo>
                    <a:pt x="9935" y="22229"/>
                  </a:lnTo>
                  <a:lnTo>
                    <a:pt x="10319" y="22344"/>
                  </a:lnTo>
                  <a:lnTo>
                    <a:pt x="10683" y="22440"/>
                  </a:lnTo>
                  <a:lnTo>
                    <a:pt x="11048" y="22517"/>
                  </a:lnTo>
                  <a:lnTo>
                    <a:pt x="11393" y="22575"/>
                  </a:lnTo>
                  <a:lnTo>
                    <a:pt x="11738" y="22632"/>
                  </a:lnTo>
                  <a:lnTo>
                    <a:pt x="12083" y="22670"/>
                  </a:lnTo>
                  <a:lnTo>
                    <a:pt x="12409" y="22690"/>
                  </a:lnTo>
                  <a:lnTo>
                    <a:pt x="12716" y="22709"/>
                  </a:lnTo>
                  <a:lnTo>
                    <a:pt x="13023" y="22690"/>
                  </a:lnTo>
                  <a:lnTo>
                    <a:pt x="13311" y="22690"/>
                  </a:lnTo>
                  <a:lnTo>
                    <a:pt x="13599" y="22651"/>
                  </a:lnTo>
                  <a:lnTo>
                    <a:pt x="13886" y="22613"/>
                  </a:lnTo>
                  <a:lnTo>
                    <a:pt x="14136" y="22575"/>
                  </a:lnTo>
                  <a:lnTo>
                    <a:pt x="14385" y="22498"/>
                  </a:lnTo>
                  <a:lnTo>
                    <a:pt x="14634" y="22440"/>
                  </a:lnTo>
                  <a:lnTo>
                    <a:pt x="14864" y="22344"/>
                  </a:lnTo>
                  <a:lnTo>
                    <a:pt x="15075" y="22268"/>
                  </a:lnTo>
                  <a:lnTo>
                    <a:pt x="15286" y="22153"/>
                  </a:lnTo>
                  <a:lnTo>
                    <a:pt x="15478" y="22057"/>
                  </a:lnTo>
                  <a:lnTo>
                    <a:pt x="15651" y="21942"/>
                  </a:lnTo>
                  <a:lnTo>
                    <a:pt x="15823" y="21807"/>
                  </a:lnTo>
                  <a:lnTo>
                    <a:pt x="15958" y="21673"/>
                  </a:lnTo>
                  <a:lnTo>
                    <a:pt x="16111" y="21539"/>
                  </a:lnTo>
                  <a:lnTo>
                    <a:pt x="16226" y="21385"/>
                  </a:lnTo>
                  <a:lnTo>
                    <a:pt x="16341" y="21232"/>
                  </a:lnTo>
                  <a:lnTo>
                    <a:pt x="16437" y="21059"/>
                  </a:lnTo>
                  <a:lnTo>
                    <a:pt x="16514" y="20887"/>
                  </a:lnTo>
                  <a:lnTo>
                    <a:pt x="16571" y="20714"/>
                  </a:lnTo>
                  <a:lnTo>
                    <a:pt x="16610" y="20542"/>
                  </a:lnTo>
                  <a:lnTo>
                    <a:pt x="16648" y="20350"/>
                  </a:lnTo>
                  <a:lnTo>
                    <a:pt x="16629" y="20139"/>
                  </a:lnTo>
                  <a:lnTo>
                    <a:pt x="16610" y="19889"/>
                  </a:lnTo>
                  <a:lnTo>
                    <a:pt x="16552" y="19640"/>
                  </a:lnTo>
                  <a:lnTo>
                    <a:pt x="16456" y="19372"/>
                  </a:lnTo>
                  <a:lnTo>
                    <a:pt x="16341" y="19103"/>
                  </a:lnTo>
                  <a:lnTo>
                    <a:pt x="16207" y="18815"/>
                  </a:lnTo>
                  <a:lnTo>
                    <a:pt x="16034" y="18528"/>
                  </a:lnTo>
                  <a:lnTo>
                    <a:pt x="15842" y="18221"/>
                  </a:lnTo>
                  <a:lnTo>
                    <a:pt x="15632" y="17933"/>
                  </a:lnTo>
                  <a:lnTo>
                    <a:pt x="15382" y="17646"/>
                  </a:lnTo>
                  <a:lnTo>
                    <a:pt x="15114" y="17358"/>
                  </a:lnTo>
                  <a:lnTo>
                    <a:pt x="14826" y="17089"/>
                  </a:lnTo>
                  <a:lnTo>
                    <a:pt x="14500" y="16821"/>
                  </a:lnTo>
                  <a:lnTo>
                    <a:pt x="14155" y="16572"/>
                  </a:lnTo>
                  <a:lnTo>
                    <a:pt x="13790" y="16341"/>
                  </a:lnTo>
                  <a:lnTo>
                    <a:pt x="13388" y="16130"/>
                  </a:lnTo>
                  <a:lnTo>
                    <a:pt x="12966" y="15939"/>
                  </a:lnTo>
                  <a:lnTo>
                    <a:pt x="12525" y="15766"/>
                  </a:lnTo>
                  <a:lnTo>
                    <a:pt x="12064" y="15651"/>
                  </a:lnTo>
                  <a:lnTo>
                    <a:pt x="11585" y="15536"/>
                  </a:lnTo>
                  <a:lnTo>
                    <a:pt x="11067" y="15478"/>
                  </a:lnTo>
                  <a:lnTo>
                    <a:pt x="10530" y="15440"/>
                  </a:lnTo>
                  <a:lnTo>
                    <a:pt x="9974" y="15459"/>
                  </a:lnTo>
                  <a:lnTo>
                    <a:pt x="9398" y="15497"/>
                  </a:lnTo>
                  <a:lnTo>
                    <a:pt x="8804" y="15613"/>
                  </a:lnTo>
                  <a:lnTo>
                    <a:pt x="8190" y="15747"/>
                  </a:lnTo>
                  <a:lnTo>
                    <a:pt x="7538" y="15958"/>
                  </a:lnTo>
                  <a:lnTo>
                    <a:pt x="6886" y="16207"/>
                  </a:lnTo>
                  <a:lnTo>
                    <a:pt x="6195" y="16514"/>
                  </a:lnTo>
                  <a:lnTo>
                    <a:pt x="5486" y="16878"/>
                  </a:lnTo>
                  <a:lnTo>
                    <a:pt x="4776" y="17319"/>
                  </a:lnTo>
                  <a:lnTo>
                    <a:pt x="4776" y="17319"/>
                  </a:lnTo>
                  <a:lnTo>
                    <a:pt x="5198" y="16898"/>
                  </a:lnTo>
                  <a:lnTo>
                    <a:pt x="5658" y="16380"/>
                  </a:lnTo>
                  <a:lnTo>
                    <a:pt x="6272" y="15708"/>
                  </a:lnTo>
                  <a:lnTo>
                    <a:pt x="6982" y="14884"/>
                  </a:lnTo>
                  <a:lnTo>
                    <a:pt x="7749" y="13925"/>
                  </a:lnTo>
                  <a:lnTo>
                    <a:pt x="8152" y="13407"/>
                  </a:lnTo>
                  <a:lnTo>
                    <a:pt x="8554" y="12851"/>
                  </a:lnTo>
                  <a:lnTo>
                    <a:pt x="8976" y="12295"/>
                  </a:lnTo>
                  <a:lnTo>
                    <a:pt x="9379" y="11700"/>
                  </a:lnTo>
                  <a:lnTo>
                    <a:pt x="9763" y="11086"/>
                  </a:lnTo>
                  <a:lnTo>
                    <a:pt x="10146" y="10473"/>
                  </a:lnTo>
                  <a:lnTo>
                    <a:pt x="10511" y="9840"/>
                  </a:lnTo>
                  <a:lnTo>
                    <a:pt x="10856" y="9188"/>
                  </a:lnTo>
                  <a:lnTo>
                    <a:pt x="11182" y="8535"/>
                  </a:lnTo>
                  <a:lnTo>
                    <a:pt x="11470" y="7883"/>
                  </a:lnTo>
                  <a:lnTo>
                    <a:pt x="11738" y="7212"/>
                  </a:lnTo>
                  <a:lnTo>
                    <a:pt x="11968" y="6560"/>
                  </a:lnTo>
                  <a:lnTo>
                    <a:pt x="12141" y="5889"/>
                  </a:lnTo>
                  <a:lnTo>
                    <a:pt x="12275" y="5237"/>
                  </a:lnTo>
                  <a:lnTo>
                    <a:pt x="12333" y="4911"/>
                  </a:lnTo>
                  <a:lnTo>
                    <a:pt x="12371" y="4585"/>
                  </a:lnTo>
                  <a:lnTo>
                    <a:pt x="12390" y="4259"/>
                  </a:lnTo>
                  <a:lnTo>
                    <a:pt x="12409" y="3952"/>
                  </a:lnTo>
                  <a:lnTo>
                    <a:pt x="12409" y="3626"/>
                  </a:lnTo>
                  <a:lnTo>
                    <a:pt x="12390" y="3319"/>
                  </a:lnTo>
                  <a:lnTo>
                    <a:pt x="12352" y="3012"/>
                  </a:lnTo>
                  <a:lnTo>
                    <a:pt x="12314" y="2705"/>
                  </a:lnTo>
                  <a:lnTo>
                    <a:pt x="12237" y="2398"/>
                  </a:lnTo>
                  <a:lnTo>
                    <a:pt x="12160" y="2091"/>
                  </a:lnTo>
                  <a:lnTo>
                    <a:pt x="12064" y="1804"/>
                  </a:lnTo>
                  <a:lnTo>
                    <a:pt x="11930" y="1516"/>
                  </a:lnTo>
                  <a:lnTo>
                    <a:pt x="11815" y="1267"/>
                  </a:lnTo>
                  <a:lnTo>
                    <a:pt x="11661" y="1017"/>
                  </a:lnTo>
                  <a:lnTo>
                    <a:pt x="11508" y="826"/>
                  </a:lnTo>
                  <a:lnTo>
                    <a:pt x="11335" y="634"/>
                  </a:lnTo>
                  <a:lnTo>
                    <a:pt x="11144" y="461"/>
                  </a:lnTo>
                  <a:lnTo>
                    <a:pt x="10952" y="327"/>
                  </a:lnTo>
                  <a:lnTo>
                    <a:pt x="10760" y="212"/>
                  </a:lnTo>
                  <a:lnTo>
                    <a:pt x="10530" y="135"/>
                  </a:lnTo>
                  <a:lnTo>
                    <a:pt x="10319" y="58"/>
                  </a:lnTo>
                  <a:lnTo>
                    <a:pt x="10089" y="20"/>
                  </a:lnTo>
                  <a:lnTo>
                    <a:pt x="9859" y="1"/>
                  </a:lnTo>
                  <a:close/>
                </a:path>
              </a:pathLst>
            </a:custGeom>
            <a:gradFill>
              <a:gsLst>
                <a:gs pos="0">
                  <a:srgbClr val="8CC396"/>
                </a:gs>
                <a:gs pos="100000">
                  <a:srgbClr val="4D7F56"/>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8"/>
            <p:cNvSpPr/>
            <p:nvPr/>
          </p:nvSpPr>
          <p:spPr>
            <a:xfrm>
              <a:off x="5600575" y="4092625"/>
              <a:ext cx="477125" cy="447850"/>
            </a:xfrm>
            <a:custGeom>
              <a:avLst/>
              <a:gdLst/>
              <a:ahLst/>
              <a:cxnLst/>
              <a:rect l="l" t="t" r="r" b="b"/>
              <a:pathLst>
                <a:path w="19085" h="17914" extrusionOk="0">
                  <a:moveTo>
                    <a:pt x="15670" y="0"/>
                  </a:moveTo>
                  <a:lnTo>
                    <a:pt x="15344" y="58"/>
                  </a:lnTo>
                  <a:lnTo>
                    <a:pt x="14999" y="154"/>
                  </a:lnTo>
                  <a:lnTo>
                    <a:pt x="14673" y="269"/>
                  </a:lnTo>
                  <a:lnTo>
                    <a:pt x="14347" y="441"/>
                  </a:lnTo>
                  <a:lnTo>
                    <a:pt x="14021" y="633"/>
                  </a:lnTo>
                  <a:lnTo>
                    <a:pt x="13714" y="882"/>
                  </a:lnTo>
                  <a:lnTo>
                    <a:pt x="13388" y="1151"/>
                  </a:lnTo>
                  <a:lnTo>
                    <a:pt x="13100" y="1477"/>
                  </a:lnTo>
                  <a:lnTo>
                    <a:pt x="12813" y="1822"/>
                  </a:lnTo>
                  <a:lnTo>
                    <a:pt x="12525" y="2206"/>
                  </a:lnTo>
                  <a:lnTo>
                    <a:pt x="12276" y="2628"/>
                  </a:lnTo>
                  <a:lnTo>
                    <a:pt x="12026" y="3107"/>
                  </a:lnTo>
                  <a:lnTo>
                    <a:pt x="11815" y="3606"/>
                  </a:lnTo>
                  <a:lnTo>
                    <a:pt x="11604" y="4143"/>
                  </a:lnTo>
                  <a:lnTo>
                    <a:pt x="11432" y="4737"/>
                  </a:lnTo>
                  <a:lnTo>
                    <a:pt x="11278" y="5351"/>
                  </a:lnTo>
                  <a:lnTo>
                    <a:pt x="11144" y="6003"/>
                  </a:lnTo>
                  <a:lnTo>
                    <a:pt x="11048" y="6713"/>
                  </a:lnTo>
                  <a:lnTo>
                    <a:pt x="10991" y="7442"/>
                  </a:lnTo>
                  <a:lnTo>
                    <a:pt x="10952" y="8228"/>
                  </a:lnTo>
                  <a:lnTo>
                    <a:pt x="10952" y="9033"/>
                  </a:lnTo>
                  <a:lnTo>
                    <a:pt x="10991" y="9897"/>
                  </a:lnTo>
                  <a:lnTo>
                    <a:pt x="10875" y="9494"/>
                  </a:lnTo>
                  <a:lnTo>
                    <a:pt x="10722" y="9053"/>
                  </a:lnTo>
                  <a:lnTo>
                    <a:pt x="10492" y="8477"/>
                  </a:lnTo>
                  <a:lnTo>
                    <a:pt x="10223" y="7787"/>
                  </a:lnTo>
                  <a:lnTo>
                    <a:pt x="9878" y="7039"/>
                  </a:lnTo>
                  <a:lnTo>
                    <a:pt x="9495" y="6233"/>
                  </a:lnTo>
                  <a:lnTo>
                    <a:pt x="9034" y="5389"/>
                  </a:lnTo>
                  <a:lnTo>
                    <a:pt x="8804" y="4968"/>
                  </a:lnTo>
                  <a:lnTo>
                    <a:pt x="8536" y="4565"/>
                  </a:lnTo>
                  <a:lnTo>
                    <a:pt x="8267" y="4143"/>
                  </a:lnTo>
                  <a:lnTo>
                    <a:pt x="7999" y="3759"/>
                  </a:lnTo>
                  <a:lnTo>
                    <a:pt x="7692" y="3376"/>
                  </a:lnTo>
                  <a:lnTo>
                    <a:pt x="7404" y="3011"/>
                  </a:lnTo>
                  <a:lnTo>
                    <a:pt x="7078" y="2666"/>
                  </a:lnTo>
                  <a:lnTo>
                    <a:pt x="6752" y="2340"/>
                  </a:lnTo>
                  <a:lnTo>
                    <a:pt x="6407" y="2052"/>
                  </a:lnTo>
                  <a:lnTo>
                    <a:pt x="6062" y="1784"/>
                  </a:lnTo>
                  <a:lnTo>
                    <a:pt x="5697" y="1554"/>
                  </a:lnTo>
                  <a:lnTo>
                    <a:pt x="5314" y="1381"/>
                  </a:lnTo>
                  <a:lnTo>
                    <a:pt x="4930" y="1228"/>
                  </a:lnTo>
                  <a:lnTo>
                    <a:pt x="4738" y="1170"/>
                  </a:lnTo>
                  <a:lnTo>
                    <a:pt x="4527" y="1113"/>
                  </a:lnTo>
                  <a:lnTo>
                    <a:pt x="4335" y="1074"/>
                  </a:lnTo>
                  <a:lnTo>
                    <a:pt x="4124" y="1055"/>
                  </a:lnTo>
                  <a:lnTo>
                    <a:pt x="3722" y="1055"/>
                  </a:lnTo>
                  <a:lnTo>
                    <a:pt x="3300" y="1093"/>
                  </a:lnTo>
                  <a:lnTo>
                    <a:pt x="2916" y="1151"/>
                  </a:lnTo>
                  <a:lnTo>
                    <a:pt x="2571" y="1228"/>
                  </a:lnTo>
                  <a:lnTo>
                    <a:pt x="2226" y="1343"/>
                  </a:lnTo>
                  <a:lnTo>
                    <a:pt x="1919" y="1477"/>
                  </a:lnTo>
                  <a:lnTo>
                    <a:pt x="1631" y="1650"/>
                  </a:lnTo>
                  <a:lnTo>
                    <a:pt x="1382" y="1822"/>
                  </a:lnTo>
                  <a:lnTo>
                    <a:pt x="1133" y="2014"/>
                  </a:lnTo>
                  <a:lnTo>
                    <a:pt x="922" y="2225"/>
                  </a:lnTo>
                  <a:lnTo>
                    <a:pt x="730" y="2455"/>
                  </a:lnTo>
                  <a:lnTo>
                    <a:pt x="557" y="2704"/>
                  </a:lnTo>
                  <a:lnTo>
                    <a:pt x="423" y="2973"/>
                  </a:lnTo>
                  <a:lnTo>
                    <a:pt x="289" y="3261"/>
                  </a:lnTo>
                  <a:lnTo>
                    <a:pt x="193" y="3548"/>
                  </a:lnTo>
                  <a:lnTo>
                    <a:pt x="116" y="3836"/>
                  </a:lnTo>
                  <a:lnTo>
                    <a:pt x="59" y="4143"/>
                  </a:lnTo>
                  <a:lnTo>
                    <a:pt x="20" y="4469"/>
                  </a:lnTo>
                  <a:lnTo>
                    <a:pt x="1" y="4776"/>
                  </a:lnTo>
                  <a:lnTo>
                    <a:pt x="1" y="5121"/>
                  </a:lnTo>
                  <a:lnTo>
                    <a:pt x="39" y="5447"/>
                  </a:lnTo>
                  <a:lnTo>
                    <a:pt x="78" y="5773"/>
                  </a:lnTo>
                  <a:lnTo>
                    <a:pt x="154" y="6118"/>
                  </a:lnTo>
                  <a:lnTo>
                    <a:pt x="231" y="6464"/>
                  </a:lnTo>
                  <a:lnTo>
                    <a:pt x="346" y="6790"/>
                  </a:lnTo>
                  <a:lnTo>
                    <a:pt x="461" y="7135"/>
                  </a:lnTo>
                  <a:lnTo>
                    <a:pt x="615" y="7461"/>
                  </a:lnTo>
                  <a:lnTo>
                    <a:pt x="768" y="7787"/>
                  </a:lnTo>
                  <a:lnTo>
                    <a:pt x="960" y="8113"/>
                  </a:lnTo>
                  <a:lnTo>
                    <a:pt x="1152" y="8439"/>
                  </a:lnTo>
                  <a:lnTo>
                    <a:pt x="1363" y="8746"/>
                  </a:lnTo>
                  <a:lnTo>
                    <a:pt x="1612" y="9033"/>
                  </a:lnTo>
                  <a:lnTo>
                    <a:pt x="1861" y="9321"/>
                  </a:lnTo>
                  <a:lnTo>
                    <a:pt x="2341" y="9820"/>
                  </a:lnTo>
                  <a:lnTo>
                    <a:pt x="2897" y="10357"/>
                  </a:lnTo>
                  <a:lnTo>
                    <a:pt x="3530" y="10932"/>
                  </a:lnTo>
                  <a:lnTo>
                    <a:pt x="4220" y="11527"/>
                  </a:lnTo>
                  <a:lnTo>
                    <a:pt x="4930" y="12121"/>
                  </a:lnTo>
                  <a:lnTo>
                    <a:pt x="5678" y="12754"/>
                  </a:lnTo>
                  <a:lnTo>
                    <a:pt x="7231" y="13982"/>
                  </a:lnTo>
                  <a:lnTo>
                    <a:pt x="8766" y="15171"/>
                  </a:lnTo>
                  <a:lnTo>
                    <a:pt x="10166" y="16226"/>
                  </a:lnTo>
                  <a:lnTo>
                    <a:pt x="12256" y="17779"/>
                  </a:lnTo>
                  <a:lnTo>
                    <a:pt x="12371" y="17837"/>
                  </a:lnTo>
                  <a:lnTo>
                    <a:pt x="12506" y="17894"/>
                  </a:lnTo>
                  <a:lnTo>
                    <a:pt x="12640" y="17913"/>
                  </a:lnTo>
                  <a:lnTo>
                    <a:pt x="12774" y="17913"/>
                  </a:lnTo>
                  <a:lnTo>
                    <a:pt x="12908" y="17894"/>
                  </a:lnTo>
                  <a:lnTo>
                    <a:pt x="13024" y="17856"/>
                  </a:lnTo>
                  <a:lnTo>
                    <a:pt x="13158" y="17779"/>
                  </a:lnTo>
                  <a:lnTo>
                    <a:pt x="13254" y="17683"/>
                  </a:lnTo>
                  <a:lnTo>
                    <a:pt x="13273" y="17683"/>
                  </a:lnTo>
                  <a:lnTo>
                    <a:pt x="13350" y="17587"/>
                  </a:lnTo>
                  <a:lnTo>
                    <a:pt x="13426" y="17491"/>
                  </a:lnTo>
                  <a:lnTo>
                    <a:pt x="13465" y="17376"/>
                  </a:lnTo>
                  <a:lnTo>
                    <a:pt x="13503" y="17261"/>
                  </a:lnTo>
                  <a:lnTo>
                    <a:pt x="13503" y="17146"/>
                  </a:lnTo>
                  <a:lnTo>
                    <a:pt x="13503" y="17031"/>
                  </a:lnTo>
                  <a:lnTo>
                    <a:pt x="13484" y="16916"/>
                  </a:lnTo>
                  <a:lnTo>
                    <a:pt x="13445" y="16801"/>
                  </a:lnTo>
                  <a:lnTo>
                    <a:pt x="13273" y="16360"/>
                  </a:lnTo>
                  <a:lnTo>
                    <a:pt x="13196" y="16111"/>
                  </a:lnTo>
                  <a:lnTo>
                    <a:pt x="13119" y="15804"/>
                  </a:lnTo>
                  <a:lnTo>
                    <a:pt x="13043" y="15497"/>
                  </a:lnTo>
                  <a:lnTo>
                    <a:pt x="12985" y="15171"/>
                  </a:lnTo>
                  <a:lnTo>
                    <a:pt x="12947" y="14806"/>
                  </a:lnTo>
                  <a:lnTo>
                    <a:pt x="12947" y="14442"/>
                  </a:lnTo>
                  <a:lnTo>
                    <a:pt x="12947" y="14058"/>
                  </a:lnTo>
                  <a:lnTo>
                    <a:pt x="13004" y="13675"/>
                  </a:lnTo>
                  <a:lnTo>
                    <a:pt x="13081" y="13272"/>
                  </a:lnTo>
                  <a:lnTo>
                    <a:pt x="13196" y="12869"/>
                  </a:lnTo>
                  <a:lnTo>
                    <a:pt x="13369" y="12467"/>
                  </a:lnTo>
                  <a:lnTo>
                    <a:pt x="13561" y="12045"/>
                  </a:lnTo>
                  <a:lnTo>
                    <a:pt x="13695" y="11853"/>
                  </a:lnTo>
                  <a:lnTo>
                    <a:pt x="13829" y="11642"/>
                  </a:lnTo>
                  <a:lnTo>
                    <a:pt x="13982" y="11450"/>
                  </a:lnTo>
                  <a:lnTo>
                    <a:pt x="14155" y="11258"/>
                  </a:lnTo>
                  <a:lnTo>
                    <a:pt x="15114" y="10184"/>
                  </a:lnTo>
                  <a:lnTo>
                    <a:pt x="16150" y="9053"/>
                  </a:lnTo>
                  <a:lnTo>
                    <a:pt x="16648" y="8477"/>
                  </a:lnTo>
                  <a:lnTo>
                    <a:pt x="17147" y="7883"/>
                  </a:lnTo>
                  <a:lnTo>
                    <a:pt x="17607" y="7269"/>
                  </a:lnTo>
                  <a:lnTo>
                    <a:pt x="17818" y="6962"/>
                  </a:lnTo>
                  <a:lnTo>
                    <a:pt x="18010" y="6655"/>
                  </a:lnTo>
                  <a:lnTo>
                    <a:pt x="18202" y="6329"/>
                  </a:lnTo>
                  <a:lnTo>
                    <a:pt x="18374" y="6022"/>
                  </a:lnTo>
                  <a:lnTo>
                    <a:pt x="18547" y="5696"/>
                  </a:lnTo>
                  <a:lnTo>
                    <a:pt x="18681" y="5389"/>
                  </a:lnTo>
                  <a:lnTo>
                    <a:pt x="18796" y="5063"/>
                  </a:lnTo>
                  <a:lnTo>
                    <a:pt x="18911" y="4737"/>
                  </a:lnTo>
                  <a:lnTo>
                    <a:pt x="18988" y="4411"/>
                  </a:lnTo>
                  <a:lnTo>
                    <a:pt x="19046" y="4085"/>
                  </a:lnTo>
                  <a:lnTo>
                    <a:pt x="19065" y="3759"/>
                  </a:lnTo>
                  <a:lnTo>
                    <a:pt x="19084" y="3433"/>
                  </a:lnTo>
                  <a:lnTo>
                    <a:pt x="19065" y="3107"/>
                  </a:lnTo>
                  <a:lnTo>
                    <a:pt x="19007" y="2781"/>
                  </a:lnTo>
                  <a:lnTo>
                    <a:pt x="18931" y="2455"/>
                  </a:lnTo>
                  <a:lnTo>
                    <a:pt x="18816" y="2129"/>
                  </a:lnTo>
                  <a:lnTo>
                    <a:pt x="18662" y="1803"/>
                  </a:lnTo>
                  <a:lnTo>
                    <a:pt x="18470" y="1477"/>
                  </a:lnTo>
                  <a:lnTo>
                    <a:pt x="18259" y="1170"/>
                  </a:lnTo>
                  <a:lnTo>
                    <a:pt x="18029" y="902"/>
                  </a:lnTo>
                  <a:lnTo>
                    <a:pt x="17780" y="671"/>
                  </a:lnTo>
                  <a:lnTo>
                    <a:pt x="17511" y="460"/>
                  </a:lnTo>
                  <a:lnTo>
                    <a:pt x="17243" y="288"/>
                  </a:lnTo>
                  <a:lnTo>
                    <a:pt x="16936" y="173"/>
                  </a:lnTo>
                  <a:lnTo>
                    <a:pt x="16629" y="77"/>
                  </a:lnTo>
                  <a:lnTo>
                    <a:pt x="16322" y="19"/>
                  </a:lnTo>
                  <a:lnTo>
                    <a:pt x="15996" y="0"/>
                  </a:lnTo>
                  <a:close/>
                </a:path>
              </a:pathLst>
            </a:custGeom>
            <a:gradFill>
              <a:gsLst>
                <a:gs pos="0">
                  <a:srgbClr val="8CC396"/>
                </a:gs>
                <a:gs pos="100000">
                  <a:srgbClr val="4D7F56"/>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8"/>
            <p:cNvSpPr/>
            <p:nvPr/>
          </p:nvSpPr>
          <p:spPr>
            <a:xfrm>
              <a:off x="5535375" y="4593200"/>
              <a:ext cx="357225" cy="529825"/>
            </a:xfrm>
            <a:custGeom>
              <a:avLst/>
              <a:gdLst/>
              <a:ahLst/>
              <a:cxnLst/>
              <a:rect l="l" t="t" r="r" b="b"/>
              <a:pathLst>
                <a:path w="14289" h="21193" extrusionOk="0">
                  <a:moveTo>
                    <a:pt x="10357" y="0"/>
                  </a:moveTo>
                  <a:lnTo>
                    <a:pt x="10108" y="19"/>
                  </a:lnTo>
                  <a:lnTo>
                    <a:pt x="9897" y="77"/>
                  </a:lnTo>
                  <a:lnTo>
                    <a:pt x="9667" y="154"/>
                  </a:lnTo>
                  <a:lnTo>
                    <a:pt x="9456" y="269"/>
                  </a:lnTo>
                  <a:lnTo>
                    <a:pt x="9245" y="403"/>
                  </a:lnTo>
                  <a:lnTo>
                    <a:pt x="9034" y="556"/>
                  </a:lnTo>
                  <a:lnTo>
                    <a:pt x="8842" y="729"/>
                  </a:lnTo>
                  <a:lnTo>
                    <a:pt x="8670" y="940"/>
                  </a:lnTo>
                  <a:lnTo>
                    <a:pt x="8497" y="1151"/>
                  </a:lnTo>
                  <a:lnTo>
                    <a:pt x="8344" y="1400"/>
                  </a:lnTo>
                  <a:lnTo>
                    <a:pt x="8190" y="1669"/>
                  </a:lnTo>
                  <a:lnTo>
                    <a:pt x="8056" y="1956"/>
                  </a:lnTo>
                  <a:lnTo>
                    <a:pt x="7941" y="2244"/>
                  </a:lnTo>
                  <a:lnTo>
                    <a:pt x="7845" y="2589"/>
                  </a:lnTo>
                  <a:lnTo>
                    <a:pt x="7768" y="2973"/>
                  </a:lnTo>
                  <a:lnTo>
                    <a:pt x="7711" y="3376"/>
                  </a:lnTo>
                  <a:lnTo>
                    <a:pt x="7653" y="3836"/>
                  </a:lnTo>
                  <a:lnTo>
                    <a:pt x="7615" y="4296"/>
                  </a:lnTo>
                  <a:lnTo>
                    <a:pt x="7596" y="4814"/>
                  </a:lnTo>
                  <a:lnTo>
                    <a:pt x="7596" y="5351"/>
                  </a:lnTo>
                  <a:lnTo>
                    <a:pt x="7596" y="5888"/>
                  </a:lnTo>
                  <a:lnTo>
                    <a:pt x="7634" y="7039"/>
                  </a:lnTo>
                  <a:lnTo>
                    <a:pt x="7711" y="8228"/>
                  </a:lnTo>
                  <a:lnTo>
                    <a:pt x="7826" y="9436"/>
                  </a:lnTo>
                  <a:lnTo>
                    <a:pt x="7941" y="10625"/>
                  </a:lnTo>
                  <a:lnTo>
                    <a:pt x="8075" y="11795"/>
                  </a:lnTo>
                  <a:lnTo>
                    <a:pt x="8228" y="12869"/>
                  </a:lnTo>
                  <a:lnTo>
                    <a:pt x="8516" y="14749"/>
                  </a:lnTo>
                  <a:lnTo>
                    <a:pt x="8727" y="16034"/>
                  </a:lnTo>
                  <a:lnTo>
                    <a:pt x="8804" y="16494"/>
                  </a:lnTo>
                  <a:lnTo>
                    <a:pt x="8670" y="16130"/>
                  </a:lnTo>
                  <a:lnTo>
                    <a:pt x="8497" y="15689"/>
                  </a:lnTo>
                  <a:lnTo>
                    <a:pt x="8267" y="15132"/>
                  </a:lnTo>
                  <a:lnTo>
                    <a:pt x="7960" y="14480"/>
                  </a:lnTo>
                  <a:lnTo>
                    <a:pt x="7615" y="13751"/>
                  </a:lnTo>
                  <a:lnTo>
                    <a:pt x="7212" y="12984"/>
                  </a:lnTo>
                  <a:lnTo>
                    <a:pt x="6752" y="12198"/>
                  </a:lnTo>
                  <a:lnTo>
                    <a:pt x="6502" y="11814"/>
                  </a:lnTo>
                  <a:lnTo>
                    <a:pt x="6234" y="11431"/>
                  </a:lnTo>
                  <a:lnTo>
                    <a:pt x="5965" y="11047"/>
                  </a:lnTo>
                  <a:lnTo>
                    <a:pt x="5678" y="10702"/>
                  </a:lnTo>
                  <a:lnTo>
                    <a:pt x="5371" y="10357"/>
                  </a:lnTo>
                  <a:lnTo>
                    <a:pt x="5083" y="10031"/>
                  </a:lnTo>
                  <a:lnTo>
                    <a:pt x="4757" y="9743"/>
                  </a:lnTo>
                  <a:lnTo>
                    <a:pt x="4431" y="9475"/>
                  </a:lnTo>
                  <a:lnTo>
                    <a:pt x="4105" y="9225"/>
                  </a:lnTo>
                  <a:lnTo>
                    <a:pt x="3760" y="9033"/>
                  </a:lnTo>
                  <a:lnTo>
                    <a:pt x="3395" y="8861"/>
                  </a:lnTo>
                  <a:lnTo>
                    <a:pt x="3031" y="8746"/>
                  </a:lnTo>
                  <a:lnTo>
                    <a:pt x="2858" y="8688"/>
                  </a:lnTo>
                  <a:lnTo>
                    <a:pt x="2667" y="8669"/>
                  </a:lnTo>
                  <a:lnTo>
                    <a:pt x="2475" y="8631"/>
                  </a:lnTo>
                  <a:lnTo>
                    <a:pt x="2091" y="8631"/>
                  </a:lnTo>
                  <a:lnTo>
                    <a:pt x="1899" y="8650"/>
                  </a:lnTo>
                  <a:lnTo>
                    <a:pt x="1708" y="8688"/>
                  </a:lnTo>
                  <a:lnTo>
                    <a:pt x="1497" y="8727"/>
                  </a:lnTo>
                  <a:lnTo>
                    <a:pt x="1228" y="8822"/>
                  </a:lnTo>
                  <a:lnTo>
                    <a:pt x="998" y="8937"/>
                  </a:lnTo>
                  <a:lnTo>
                    <a:pt x="768" y="9072"/>
                  </a:lnTo>
                  <a:lnTo>
                    <a:pt x="576" y="9264"/>
                  </a:lnTo>
                  <a:lnTo>
                    <a:pt x="403" y="9455"/>
                  </a:lnTo>
                  <a:lnTo>
                    <a:pt x="269" y="9685"/>
                  </a:lnTo>
                  <a:lnTo>
                    <a:pt x="154" y="9935"/>
                  </a:lnTo>
                  <a:lnTo>
                    <a:pt x="77" y="10203"/>
                  </a:lnTo>
                  <a:lnTo>
                    <a:pt x="20" y="10510"/>
                  </a:lnTo>
                  <a:lnTo>
                    <a:pt x="1" y="10817"/>
                  </a:lnTo>
                  <a:lnTo>
                    <a:pt x="20" y="11162"/>
                  </a:lnTo>
                  <a:lnTo>
                    <a:pt x="58" y="11527"/>
                  </a:lnTo>
                  <a:lnTo>
                    <a:pt x="135" y="11891"/>
                  </a:lnTo>
                  <a:lnTo>
                    <a:pt x="231" y="12294"/>
                  </a:lnTo>
                  <a:lnTo>
                    <a:pt x="384" y="12697"/>
                  </a:lnTo>
                  <a:lnTo>
                    <a:pt x="557" y="13119"/>
                  </a:lnTo>
                  <a:lnTo>
                    <a:pt x="768" y="13560"/>
                  </a:lnTo>
                  <a:lnTo>
                    <a:pt x="1017" y="14020"/>
                  </a:lnTo>
                  <a:lnTo>
                    <a:pt x="1305" y="14480"/>
                  </a:lnTo>
                  <a:lnTo>
                    <a:pt x="1631" y="14960"/>
                  </a:lnTo>
                  <a:lnTo>
                    <a:pt x="1995" y="15439"/>
                  </a:lnTo>
                  <a:lnTo>
                    <a:pt x="2398" y="15938"/>
                  </a:lnTo>
                  <a:lnTo>
                    <a:pt x="2839" y="16456"/>
                  </a:lnTo>
                  <a:lnTo>
                    <a:pt x="3319" y="16954"/>
                  </a:lnTo>
                  <a:lnTo>
                    <a:pt x="3836" y="17472"/>
                  </a:lnTo>
                  <a:lnTo>
                    <a:pt x="4412" y="18009"/>
                  </a:lnTo>
                  <a:lnTo>
                    <a:pt x="5026" y="18527"/>
                  </a:lnTo>
                  <a:lnTo>
                    <a:pt x="5678" y="19064"/>
                  </a:lnTo>
                  <a:lnTo>
                    <a:pt x="6387" y="19582"/>
                  </a:lnTo>
                  <a:lnTo>
                    <a:pt x="7135" y="20119"/>
                  </a:lnTo>
                  <a:lnTo>
                    <a:pt x="7922" y="20656"/>
                  </a:lnTo>
                  <a:lnTo>
                    <a:pt x="8765" y="21193"/>
                  </a:lnTo>
                  <a:lnTo>
                    <a:pt x="9475" y="20944"/>
                  </a:lnTo>
                  <a:lnTo>
                    <a:pt x="9724" y="20541"/>
                  </a:lnTo>
                  <a:lnTo>
                    <a:pt x="9993" y="20042"/>
                  </a:lnTo>
                  <a:lnTo>
                    <a:pt x="10357" y="19390"/>
                  </a:lnTo>
                  <a:lnTo>
                    <a:pt x="10779" y="18585"/>
                  </a:lnTo>
                  <a:lnTo>
                    <a:pt x="11240" y="17645"/>
                  </a:lnTo>
                  <a:lnTo>
                    <a:pt x="11738" y="16609"/>
                  </a:lnTo>
                  <a:lnTo>
                    <a:pt x="12218" y="15478"/>
                  </a:lnTo>
                  <a:lnTo>
                    <a:pt x="12467" y="14883"/>
                  </a:lnTo>
                  <a:lnTo>
                    <a:pt x="12716" y="14269"/>
                  </a:lnTo>
                  <a:lnTo>
                    <a:pt x="12946" y="13636"/>
                  </a:lnTo>
                  <a:lnTo>
                    <a:pt x="13157" y="13003"/>
                  </a:lnTo>
                  <a:lnTo>
                    <a:pt x="13368" y="12351"/>
                  </a:lnTo>
                  <a:lnTo>
                    <a:pt x="13560" y="11699"/>
                  </a:lnTo>
                  <a:lnTo>
                    <a:pt x="13733" y="11028"/>
                  </a:lnTo>
                  <a:lnTo>
                    <a:pt x="13886" y="10357"/>
                  </a:lnTo>
                  <a:lnTo>
                    <a:pt x="14021" y="9705"/>
                  </a:lnTo>
                  <a:lnTo>
                    <a:pt x="14136" y="9033"/>
                  </a:lnTo>
                  <a:lnTo>
                    <a:pt x="14212" y="8381"/>
                  </a:lnTo>
                  <a:lnTo>
                    <a:pt x="14270" y="7710"/>
                  </a:lnTo>
                  <a:lnTo>
                    <a:pt x="14289" y="7077"/>
                  </a:lnTo>
                  <a:lnTo>
                    <a:pt x="14270" y="6444"/>
                  </a:lnTo>
                  <a:lnTo>
                    <a:pt x="14231" y="5811"/>
                  </a:lnTo>
                  <a:lnTo>
                    <a:pt x="14155" y="5198"/>
                  </a:lnTo>
                  <a:lnTo>
                    <a:pt x="14040" y="4622"/>
                  </a:lnTo>
                  <a:lnTo>
                    <a:pt x="13905" y="4085"/>
                  </a:lnTo>
                  <a:lnTo>
                    <a:pt x="13771" y="3567"/>
                  </a:lnTo>
                  <a:lnTo>
                    <a:pt x="13599" y="3107"/>
                  </a:lnTo>
                  <a:lnTo>
                    <a:pt x="13445" y="2666"/>
                  </a:lnTo>
                  <a:lnTo>
                    <a:pt x="13253" y="2263"/>
                  </a:lnTo>
                  <a:lnTo>
                    <a:pt x="13062" y="1899"/>
                  </a:lnTo>
                  <a:lnTo>
                    <a:pt x="12870" y="1573"/>
                  </a:lnTo>
                  <a:lnTo>
                    <a:pt x="12659" y="1266"/>
                  </a:lnTo>
                  <a:lnTo>
                    <a:pt x="12448" y="1017"/>
                  </a:lnTo>
                  <a:lnTo>
                    <a:pt x="12218" y="767"/>
                  </a:lnTo>
                  <a:lnTo>
                    <a:pt x="11988" y="575"/>
                  </a:lnTo>
                  <a:lnTo>
                    <a:pt x="11757" y="403"/>
                  </a:lnTo>
                  <a:lnTo>
                    <a:pt x="11527" y="269"/>
                  </a:lnTo>
                  <a:lnTo>
                    <a:pt x="11297" y="154"/>
                  </a:lnTo>
                  <a:lnTo>
                    <a:pt x="11067" y="77"/>
                  </a:lnTo>
                  <a:lnTo>
                    <a:pt x="10818" y="19"/>
                  </a:lnTo>
                  <a:lnTo>
                    <a:pt x="10587" y="0"/>
                  </a:lnTo>
                  <a:close/>
                </a:path>
              </a:pathLst>
            </a:custGeom>
            <a:gradFill>
              <a:gsLst>
                <a:gs pos="0">
                  <a:srgbClr val="8CC396"/>
                </a:gs>
                <a:gs pos="100000">
                  <a:srgbClr val="4D7F56"/>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8"/>
            <p:cNvSpPr/>
            <p:nvPr/>
          </p:nvSpPr>
          <p:spPr>
            <a:xfrm>
              <a:off x="5938625" y="4446475"/>
              <a:ext cx="116525" cy="468950"/>
            </a:xfrm>
            <a:custGeom>
              <a:avLst/>
              <a:gdLst/>
              <a:ahLst/>
              <a:cxnLst/>
              <a:rect l="l" t="t" r="r" b="b"/>
              <a:pathLst>
                <a:path w="4661" h="18758" extrusionOk="0">
                  <a:moveTo>
                    <a:pt x="3798" y="0"/>
                  </a:moveTo>
                  <a:lnTo>
                    <a:pt x="2915" y="346"/>
                  </a:lnTo>
                  <a:lnTo>
                    <a:pt x="3050" y="691"/>
                  </a:lnTo>
                  <a:lnTo>
                    <a:pt x="3165" y="1055"/>
                  </a:lnTo>
                  <a:lnTo>
                    <a:pt x="3280" y="1420"/>
                  </a:lnTo>
                  <a:lnTo>
                    <a:pt x="3357" y="1784"/>
                  </a:lnTo>
                  <a:lnTo>
                    <a:pt x="3510" y="2532"/>
                  </a:lnTo>
                  <a:lnTo>
                    <a:pt x="3625" y="3280"/>
                  </a:lnTo>
                  <a:lnTo>
                    <a:pt x="3702" y="4047"/>
                  </a:lnTo>
                  <a:lnTo>
                    <a:pt x="3721" y="4795"/>
                  </a:lnTo>
                  <a:lnTo>
                    <a:pt x="3721" y="5562"/>
                  </a:lnTo>
                  <a:lnTo>
                    <a:pt x="3683" y="6329"/>
                  </a:lnTo>
                  <a:lnTo>
                    <a:pt x="3625" y="7077"/>
                  </a:lnTo>
                  <a:lnTo>
                    <a:pt x="3529" y="7845"/>
                  </a:lnTo>
                  <a:lnTo>
                    <a:pt x="3414" y="8592"/>
                  </a:lnTo>
                  <a:lnTo>
                    <a:pt x="3280" y="9321"/>
                  </a:lnTo>
                  <a:lnTo>
                    <a:pt x="3126" y="10050"/>
                  </a:lnTo>
                  <a:lnTo>
                    <a:pt x="2954" y="10760"/>
                  </a:lnTo>
                  <a:lnTo>
                    <a:pt x="2762" y="11450"/>
                  </a:lnTo>
                  <a:lnTo>
                    <a:pt x="2570" y="12121"/>
                  </a:lnTo>
                  <a:lnTo>
                    <a:pt x="2359" y="12774"/>
                  </a:lnTo>
                  <a:lnTo>
                    <a:pt x="2148" y="13406"/>
                  </a:lnTo>
                  <a:lnTo>
                    <a:pt x="1707" y="14576"/>
                  </a:lnTo>
                  <a:lnTo>
                    <a:pt x="1285" y="15631"/>
                  </a:lnTo>
                  <a:lnTo>
                    <a:pt x="882" y="16533"/>
                  </a:lnTo>
                  <a:lnTo>
                    <a:pt x="537" y="17261"/>
                  </a:lnTo>
                  <a:lnTo>
                    <a:pt x="269" y="17818"/>
                  </a:lnTo>
                  <a:lnTo>
                    <a:pt x="0" y="18316"/>
                  </a:lnTo>
                  <a:lnTo>
                    <a:pt x="806" y="18757"/>
                  </a:lnTo>
                  <a:lnTo>
                    <a:pt x="1132" y="18163"/>
                  </a:lnTo>
                  <a:lnTo>
                    <a:pt x="1439" y="17549"/>
                  </a:lnTo>
                  <a:lnTo>
                    <a:pt x="1803" y="16763"/>
                  </a:lnTo>
                  <a:lnTo>
                    <a:pt x="2225" y="15823"/>
                  </a:lnTo>
                  <a:lnTo>
                    <a:pt x="2666" y="14730"/>
                  </a:lnTo>
                  <a:lnTo>
                    <a:pt x="2877" y="14135"/>
                  </a:lnTo>
                  <a:lnTo>
                    <a:pt x="3107" y="13521"/>
                  </a:lnTo>
                  <a:lnTo>
                    <a:pt x="3318" y="12869"/>
                  </a:lnTo>
                  <a:lnTo>
                    <a:pt x="3529" y="12198"/>
                  </a:lnTo>
                  <a:lnTo>
                    <a:pt x="3721" y="11508"/>
                  </a:lnTo>
                  <a:lnTo>
                    <a:pt x="3913" y="10798"/>
                  </a:lnTo>
                  <a:lnTo>
                    <a:pt x="4085" y="10069"/>
                  </a:lnTo>
                  <a:lnTo>
                    <a:pt x="4239" y="9321"/>
                  </a:lnTo>
                  <a:lnTo>
                    <a:pt x="4373" y="8573"/>
                  </a:lnTo>
                  <a:lnTo>
                    <a:pt x="4488" y="7806"/>
                  </a:lnTo>
                  <a:lnTo>
                    <a:pt x="4584" y="7020"/>
                  </a:lnTo>
                  <a:lnTo>
                    <a:pt x="4642" y="6233"/>
                  </a:lnTo>
                  <a:lnTo>
                    <a:pt x="4661" y="5447"/>
                  </a:lnTo>
                  <a:lnTo>
                    <a:pt x="4661" y="4661"/>
                  </a:lnTo>
                  <a:lnTo>
                    <a:pt x="4622" y="3874"/>
                  </a:lnTo>
                  <a:lnTo>
                    <a:pt x="4546" y="3088"/>
                  </a:lnTo>
                  <a:lnTo>
                    <a:pt x="4431" y="2302"/>
                  </a:lnTo>
                  <a:lnTo>
                    <a:pt x="4354" y="1899"/>
                  </a:lnTo>
                  <a:lnTo>
                    <a:pt x="4258" y="1515"/>
                  </a:lnTo>
                  <a:lnTo>
                    <a:pt x="4162" y="1132"/>
                  </a:lnTo>
                  <a:lnTo>
                    <a:pt x="4047" y="748"/>
                  </a:lnTo>
                  <a:lnTo>
                    <a:pt x="3932" y="384"/>
                  </a:lnTo>
                  <a:lnTo>
                    <a:pt x="3798" y="0"/>
                  </a:lnTo>
                  <a:close/>
                </a:path>
              </a:pathLst>
            </a:custGeom>
            <a:gradFill>
              <a:gsLst>
                <a:gs pos="0">
                  <a:srgbClr val="C27F69"/>
                </a:gs>
                <a:gs pos="100000">
                  <a:srgbClr val="724536"/>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8"/>
            <p:cNvSpPr/>
            <p:nvPr/>
          </p:nvSpPr>
          <p:spPr>
            <a:xfrm>
              <a:off x="5970275" y="5032875"/>
              <a:ext cx="58025" cy="158725"/>
            </a:xfrm>
            <a:custGeom>
              <a:avLst/>
              <a:gdLst/>
              <a:ahLst/>
              <a:cxnLst/>
              <a:rect l="l" t="t" r="r" b="b"/>
              <a:pathLst>
                <a:path w="2321" h="6349" extrusionOk="0">
                  <a:moveTo>
                    <a:pt x="2301" y="0"/>
                  </a:moveTo>
                  <a:lnTo>
                    <a:pt x="1362" y="77"/>
                  </a:lnTo>
                  <a:lnTo>
                    <a:pt x="1400" y="710"/>
                  </a:lnTo>
                  <a:lnTo>
                    <a:pt x="1400" y="1324"/>
                  </a:lnTo>
                  <a:lnTo>
                    <a:pt x="1343" y="1899"/>
                  </a:lnTo>
                  <a:lnTo>
                    <a:pt x="1285" y="2436"/>
                  </a:lnTo>
                  <a:lnTo>
                    <a:pt x="1189" y="2935"/>
                  </a:lnTo>
                  <a:lnTo>
                    <a:pt x="1074" y="3414"/>
                  </a:lnTo>
                  <a:lnTo>
                    <a:pt x="940" y="3836"/>
                  </a:lnTo>
                  <a:lnTo>
                    <a:pt x="806" y="4239"/>
                  </a:lnTo>
                  <a:lnTo>
                    <a:pt x="652" y="4584"/>
                  </a:lnTo>
                  <a:lnTo>
                    <a:pt x="518" y="4891"/>
                  </a:lnTo>
                  <a:lnTo>
                    <a:pt x="269" y="5390"/>
                  </a:lnTo>
                  <a:lnTo>
                    <a:pt x="77" y="5677"/>
                  </a:lnTo>
                  <a:lnTo>
                    <a:pt x="0" y="5792"/>
                  </a:lnTo>
                  <a:lnTo>
                    <a:pt x="232" y="5955"/>
                  </a:lnTo>
                  <a:lnTo>
                    <a:pt x="748" y="6348"/>
                  </a:lnTo>
                  <a:lnTo>
                    <a:pt x="844" y="6195"/>
                  </a:lnTo>
                  <a:lnTo>
                    <a:pt x="1055" y="5850"/>
                  </a:lnTo>
                  <a:lnTo>
                    <a:pt x="1208" y="5601"/>
                  </a:lnTo>
                  <a:lnTo>
                    <a:pt x="1343" y="5313"/>
                  </a:lnTo>
                  <a:lnTo>
                    <a:pt x="1515" y="4968"/>
                  </a:lnTo>
                  <a:lnTo>
                    <a:pt x="1669" y="4565"/>
                  </a:lnTo>
                  <a:lnTo>
                    <a:pt x="1822" y="4143"/>
                  </a:lnTo>
                  <a:lnTo>
                    <a:pt x="1956" y="3663"/>
                  </a:lnTo>
                  <a:lnTo>
                    <a:pt x="2091" y="3146"/>
                  </a:lnTo>
                  <a:lnTo>
                    <a:pt x="2186" y="2589"/>
                  </a:lnTo>
                  <a:lnTo>
                    <a:pt x="2263" y="1995"/>
                  </a:lnTo>
                  <a:lnTo>
                    <a:pt x="2321" y="1362"/>
                  </a:lnTo>
                  <a:lnTo>
                    <a:pt x="2321" y="691"/>
                  </a:lnTo>
                  <a:lnTo>
                    <a:pt x="2301" y="0"/>
                  </a:lnTo>
                  <a:close/>
                </a:path>
              </a:pathLst>
            </a:custGeom>
            <a:gradFill>
              <a:gsLst>
                <a:gs pos="0">
                  <a:srgbClr val="C27F69"/>
                </a:gs>
                <a:gs pos="100000">
                  <a:srgbClr val="724536"/>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8"/>
            <p:cNvSpPr/>
            <p:nvPr/>
          </p:nvSpPr>
          <p:spPr>
            <a:xfrm>
              <a:off x="5980325" y="4976300"/>
              <a:ext cx="74350" cy="73850"/>
            </a:xfrm>
            <a:custGeom>
              <a:avLst/>
              <a:gdLst/>
              <a:ahLst/>
              <a:cxnLst/>
              <a:rect l="l" t="t" r="r" b="b"/>
              <a:pathLst>
                <a:path w="2974" h="2954" extrusionOk="0">
                  <a:moveTo>
                    <a:pt x="1324" y="0"/>
                  </a:moveTo>
                  <a:lnTo>
                    <a:pt x="1190" y="19"/>
                  </a:lnTo>
                  <a:lnTo>
                    <a:pt x="1056" y="58"/>
                  </a:lnTo>
                  <a:lnTo>
                    <a:pt x="921" y="115"/>
                  </a:lnTo>
                  <a:lnTo>
                    <a:pt x="787" y="173"/>
                  </a:lnTo>
                  <a:lnTo>
                    <a:pt x="672" y="249"/>
                  </a:lnTo>
                  <a:lnTo>
                    <a:pt x="557" y="345"/>
                  </a:lnTo>
                  <a:lnTo>
                    <a:pt x="442" y="441"/>
                  </a:lnTo>
                  <a:lnTo>
                    <a:pt x="346" y="556"/>
                  </a:lnTo>
                  <a:lnTo>
                    <a:pt x="250" y="671"/>
                  </a:lnTo>
                  <a:lnTo>
                    <a:pt x="173" y="806"/>
                  </a:lnTo>
                  <a:lnTo>
                    <a:pt x="116" y="940"/>
                  </a:lnTo>
                  <a:lnTo>
                    <a:pt x="58" y="1074"/>
                  </a:lnTo>
                  <a:lnTo>
                    <a:pt x="20" y="1228"/>
                  </a:lnTo>
                  <a:lnTo>
                    <a:pt x="1" y="1362"/>
                  </a:lnTo>
                  <a:lnTo>
                    <a:pt x="1" y="1496"/>
                  </a:lnTo>
                  <a:lnTo>
                    <a:pt x="20" y="1650"/>
                  </a:lnTo>
                  <a:lnTo>
                    <a:pt x="39" y="1784"/>
                  </a:lnTo>
                  <a:lnTo>
                    <a:pt x="77" y="1918"/>
                  </a:lnTo>
                  <a:lnTo>
                    <a:pt x="116" y="2052"/>
                  </a:lnTo>
                  <a:lnTo>
                    <a:pt x="173" y="2187"/>
                  </a:lnTo>
                  <a:lnTo>
                    <a:pt x="250" y="2302"/>
                  </a:lnTo>
                  <a:lnTo>
                    <a:pt x="346" y="2417"/>
                  </a:lnTo>
                  <a:lnTo>
                    <a:pt x="442" y="2532"/>
                  </a:lnTo>
                  <a:lnTo>
                    <a:pt x="538" y="2628"/>
                  </a:lnTo>
                  <a:lnTo>
                    <a:pt x="672" y="2724"/>
                  </a:lnTo>
                  <a:lnTo>
                    <a:pt x="806" y="2800"/>
                  </a:lnTo>
                  <a:lnTo>
                    <a:pt x="941" y="2858"/>
                  </a:lnTo>
                  <a:lnTo>
                    <a:pt x="1075" y="2896"/>
                  </a:lnTo>
                  <a:lnTo>
                    <a:pt x="1209" y="2934"/>
                  </a:lnTo>
                  <a:lnTo>
                    <a:pt x="1362" y="2954"/>
                  </a:lnTo>
                  <a:lnTo>
                    <a:pt x="1497" y="2954"/>
                  </a:lnTo>
                  <a:lnTo>
                    <a:pt x="1631" y="2934"/>
                  </a:lnTo>
                  <a:lnTo>
                    <a:pt x="1784" y="2915"/>
                  </a:lnTo>
                  <a:lnTo>
                    <a:pt x="1919" y="2877"/>
                  </a:lnTo>
                  <a:lnTo>
                    <a:pt x="2053" y="2839"/>
                  </a:lnTo>
                  <a:lnTo>
                    <a:pt x="2187" y="2762"/>
                  </a:lnTo>
                  <a:lnTo>
                    <a:pt x="2302" y="2685"/>
                  </a:lnTo>
                  <a:lnTo>
                    <a:pt x="2417" y="2608"/>
                  </a:lnTo>
                  <a:lnTo>
                    <a:pt x="2532" y="2513"/>
                  </a:lnTo>
                  <a:lnTo>
                    <a:pt x="2628" y="2397"/>
                  </a:lnTo>
                  <a:lnTo>
                    <a:pt x="2724" y="2263"/>
                  </a:lnTo>
                  <a:lnTo>
                    <a:pt x="2801" y="2148"/>
                  </a:lnTo>
                  <a:lnTo>
                    <a:pt x="2858" y="2014"/>
                  </a:lnTo>
                  <a:lnTo>
                    <a:pt x="2916" y="1860"/>
                  </a:lnTo>
                  <a:lnTo>
                    <a:pt x="2935" y="1726"/>
                  </a:lnTo>
                  <a:lnTo>
                    <a:pt x="2954" y="1573"/>
                  </a:lnTo>
                  <a:lnTo>
                    <a:pt x="2974" y="1439"/>
                  </a:lnTo>
                  <a:lnTo>
                    <a:pt x="2954" y="1304"/>
                  </a:lnTo>
                  <a:lnTo>
                    <a:pt x="2935" y="1151"/>
                  </a:lnTo>
                  <a:lnTo>
                    <a:pt x="2897" y="1017"/>
                  </a:lnTo>
                  <a:lnTo>
                    <a:pt x="2858" y="882"/>
                  </a:lnTo>
                  <a:lnTo>
                    <a:pt x="2801" y="767"/>
                  </a:lnTo>
                  <a:lnTo>
                    <a:pt x="2724" y="633"/>
                  </a:lnTo>
                  <a:lnTo>
                    <a:pt x="2628" y="518"/>
                  </a:lnTo>
                  <a:lnTo>
                    <a:pt x="2532" y="422"/>
                  </a:lnTo>
                  <a:lnTo>
                    <a:pt x="2417" y="307"/>
                  </a:lnTo>
                  <a:lnTo>
                    <a:pt x="2302" y="230"/>
                  </a:lnTo>
                  <a:lnTo>
                    <a:pt x="2168" y="154"/>
                  </a:lnTo>
                  <a:lnTo>
                    <a:pt x="2034" y="96"/>
                  </a:lnTo>
                  <a:lnTo>
                    <a:pt x="1899" y="38"/>
                  </a:lnTo>
                  <a:lnTo>
                    <a:pt x="1765" y="19"/>
                  </a:lnTo>
                  <a:lnTo>
                    <a:pt x="1612" y="0"/>
                  </a:lnTo>
                  <a:close/>
                </a:path>
              </a:pathLst>
            </a:custGeom>
            <a:gradFill>
              <a:gsLst>
                <a:gs pos="0">
                  <a:srgbClr val="F40D05"/>
                </a:gs>
                <a:gs pos="100000">
                  <a:srgbClr val="6F0B07"/>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8"/>
            <p:cNvSpPr/>
            <p:nvPr/>
          </p:nvSpPr>
          <p:spPr>
            <a:xfrm>
              <a:off x="5985600" y="4413875"/>
              <a:ext cx="74350" cy="73850"/>
            </a:xfrm>
            <a:custGeom>
              <a:avLst/>
              <a:gdLst/>
              <a:ahLst/>
              <a:cxnLst/>
              <a:rect l="l" t="t" r="r" b="b"/>
              <a:pathLst>
                <a:path w="2974" h="2954" extrusionOk="0">
                  <a:moveTo>
                    <a:pt x="1343" y="0"/>
                  </a:moveTo>
                  <a:lnTo>
                    <a:pt x="1190" y="19"/>
                  </a:lnTo>
                  <a:lnTo>
                    <a:pt x="1056" y="58"/>
                  </a:lnTo>
                  <a:lnTo>
                    <a:pt x="921" y="115"/>
                  </a:lnTo>
                  <a:lnTo>
                    <a:pt x="787" y="173"/>
                  </a:lnTo>
                  <a:lnTo>
                    <a:pt x="672" y="249"/>
                  </a:lnTo>
                  <a:lnTo>
                    <a:pt x="557" y="345"/>
                  </a:lnTo>
                  <a:lnTo>
                    <a:pt x="442" y="441"/>
                  </a:lnTo>
                  <a:lnTo>
                    <a:pt x="346" y="556"/>
                  </a:lnTo>
                  <a:lnTo>
                    <a:pt x="250" y="671"/>
                  </a:lnTo>
                  <a:lnTo>
                    <a:pt x="173" y="806"/>
                  </a:lnTo>
                  <a:lnTo>
                    <a:pt x="116" y="940"/>
                  </a:lnTo>
                  <a:lnTo>
                    <a:pt x="58" y="1074"/>
                  </a:lnTo>
                  <a:lnTo>
                    <a:pt x="39" y="1228"/>
                  </a:lnTo>
                  <a:lnTo>
                    <a:pt x="20" y="1362"/>
                  </a:lnTo>
                  <a:lnTo>
                    <a:pt x="1" y="1496"/>
                  </a:lnTo>
                  <a:lnTo>
                    <a:pt x="20" y="1650"/>
                  </a:lnTo>
                  <a:lnTo>
                    <a:pt x="39" y="1784"/>
                  </a:lnTo>
                  <a:lnTo>
                    <a:pt x="77" y="1918"/>
                  </a:lnTo>
                  <a:lnTo>
                    <a:pt x="116" y="2052"/>
                  </a:lnTo>
                  <a:lnTo>
                    <a:pt x="173" y="2187"/>
                  </a:lnTo>
                  <a:lnTo>
                    <a:pt x="250" y="2302"/>
                  </a:lnTo>
                  <a:lnTo>
                    <a:pt x="346" y="2417"/>
                  </a:lnTo>
                  <a:lnTo>
                    <a:pt x="442" y="2532"/>
                  </a:lnTo>
                  <a:lnTo>
                    <a:pt x="557" y="2628"/>
                  </a:lnTo>
                  <a:lnTo>
                    <a:pt x="672" y="2724"/>
                  </a:lnTo>
                  <a:lnTo>
                    <a:pt x="806" y="2800"/>
                  </a:lnTo>
                  <a:lnTo>
                    <a:pt x="941" y="2858"/>
                  </a:lnTo>
                  <a:lnTo>
                    <a:pt x="1075" y="2896"/>
                  </a:lnTo>
                  <a:lnTo>
                    <a:pt x="1209" y="2935"/>
                  </a:lnTo>
                  <a:lnTo>
                    <a:pt x="1362" y="2954"/>
                  </a:lnTo>
                  <a:lnTo>
                    <a:pt x="1497" y="2954"/>
                  </a:lnTo>
                  <a:lnTo>
                    <a:pt x="1650" y="2935"/>
                  </a:lnTo>
                  <a:lnTo>
                    <a:pt x="1784" y="2915"/>
                  </a:lnTo>
                  <a:lnTo>
                    <a:pt x="1919" y="2877"/>
                  </a:lnTo>
                  <a:lnTo>
                    <a:pt x="2053" y="2839"/>
                  </a:lnTo>
                  <a:lnTo>
                    <a:pt x="2187" y="2762"/>
                  </a:lnTo>
                  <a:lnTo>
                    <a:pt x="2302" y="2685"/>
                  </a:lnTo>
                  <a:lnTo>
                    <a:pt x="2417" y="2608"/>
                  </a:lnTo>
                  <a:lnTo>
                    <a:pt x="2532" y="2513"/>
                  </a:lnTo>
                  <a:lnTo>
                    <a:pt x="2628" y="2397"/>
                  </a:lnTo>
                  <a:lnTo>
                    <a:pt x="2724" y="2263"/>
                  </a:lnTo>
                  <a:lnTo>
                    <a:pt x="2801" y="2148"/>
                  </a:lnTo>
                  <a:lnTo>
                    <a:pt x="2858" y="1995"/>
                  </a:lnTo>
                  <a:lnTo>
                    <a:pt x="2916" y="1860"/>
                  </a:lnTo>
                  <a:lnTo>
                    <a:pt x="2935" y="1726"/>
                  </a:lnTo>
                  <a:lnTo>
                    <a:pt x="2973" y="1573"/>
                  </a:lnTo>
                  <a:lnTo>
                    <a:pt x="2973" y="1439"/>
                  </a:lnTo>
                  <a:lnTo>
                    <a:pt x="2954" y="1304"/>
                  </a:lnTo>
                  <a:lnTo>
                    <a:pt x="2935" y="1151"/>
                  </a:lnTo>
                  <a:lnTo>
                    <a:pt x="2897" y="1017"/>
                  </a:lnTo>
                  <a:lnTo>
                    <a:pt x="2858" y="882"/>
                  </a:lnTo>
                  <a:lnTo>
                    <a:pt x="2801" y="767"/>
                  </a:lnTo>
                  <a:lnTo>
                    <a:pt x="2724" y="633"/>
                  </a:lnTo>
                  <a:lnTo>
                    <a:pt x="2628" y="518"/>
                  </a:lnTo>
                  <a:lnTo>
                    <a:pt x="2532" y="422"/>
                  </a:lnTo>
                  <a:lnTo>
                    <a:pt x="2436" y="307"/>
                  </a:lnTo>
                  <a:lnTo>
                    <a:pt x="2302" y="230"/>
                  </a:lnTo>
                  <a:lnTo>
                    <a:pt x="2168" y="154"/>
                  </a:lnTo>
                  <a:lnTo>
                    <a:pt x="2034" y="96"/>
                  </a:lnTo>
                  <a:lnTo>
                    <a:pt x="1899" y="38"/>
                  </a:lnTo>
                  <a:lnTo>
                    <a:pt x="1765" y="19"/>
                  </a:lnTo>
                  <a:lnTo>
                    <a:pt x="1612" y="0"/>
                  </a:lnTo>
                  <a:close/>
                </a:path>
              </a:pathLst>
            </a:custGeom>
            <a:gradFill>
              <a:gsLst>
                <a:gs pos="0">
                  <a:srgbClr val="F40D05"/>
                </a:gs>
                <a:gs pos="100000">
                  <a:srgbClr val="6F0B07"/>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8"/>
            <p:cNvSpPr/>
            <p:nvPr/>
          </p:nvSpPr>
          <p:spPr>
            <a:xfrm>
              <a:off x="5614500" y="4427300"/>
              <a:ext cx="373050" cy="1049575"/>
            </a:xfrm>
            <a:custGeom>
              <a:avLst/>
              <a:gdLst/>
              <a:ahLst/>
              <a:cxnLst/>
              <a:rect l="l" t="t" r="r" b="b"/>
              <a:pathLst>
                <a:path w="14922" h="41983" extrusionOk="0">
                  <a:moveTo>
                    <a:pt x="10434" y="0"/>
                  </a:moveTo>
                  <a:lnTo>
                    <a:pt x="10261" y="19"/>
                  </a:lnTo>
                  <a:lnTo>
                    <a:pt x="10108" y="58"/>
                  </a:lnTo>
                  <a:lnTo>
                    <a:pt x="9954" y="154"/>
                  </a:lnTo>
                  <a:lnTo>
                    <a:pt x="9839" y="269"/>
                  </a:lnTo>
                  <a:lnTo>
                    <a:pt x="9724" y="384"/>
                  </a:lnTo>
                  <a:lnTo>
                    <a:pt x="9666" y="537"/>
                  </a:lnTo>
                  <a:lnTo>
                    <a:pt x="9609" y="691"/>
                  </a:lnTo>
                  <a:lnTo>
                    <a:pt x="9609" y="844"/>
                  </a:lnTo>
                  <a:lnTo>
                    <a:pt x="9628" y="1017"/>
                  </a:lnTo>
                  <a:lnTo>
                    <a:pt x="9666" y="1170"/>
                  </a:lnTo>
                  <a:lnTo>
                    <a:pt x="9743" y="1304"/>
                  </a:lnTo>
                  <a:lnTo>
                    <a:pt x="10165" y="1918"/>
                  </a:lnTo>
                  <a:lnTo>
                    <a:pt x="10549" y="2551"/>
                  </a:lnTo>
                  <a:lnTo>
                    <a:pt x="10913" y="3165"/>
                  </a:lnTo>
                  <a:lnTo>
                    <a:pt x="11239" y="3798"/>
                  </a:lnTo>
                  <a:lnTo>
                    <a:pt x="11546" y="4430"/>
                  </a:lnTo>
                  <a:lnTo>
                    <a:pt x="11814" y="5083"/>
                  </a:lnTo>
                  <a:lnTo>
                    <a:pt x="12064" y="5715"/>
                  </a:lnTo>
                  <a:lnTo>
                    <a:pt x="12294" y="6368"/>
                  </a:lnTo>
                  <a:lnTo>
                    <a:pt x="12486" y="7020"/>
                  </a:lnTo>
                  <a:lnTo>
                    <a:pt x="12658" y="7691"/>
                  </a:lnTo>
                  <a:lnTo>
                    <a:pt x="12812" y="8343"/>
                  </a:lnTo>
                  <a:lnTo>
                    <a:pt x="12946" y="9014"/>
                  </a:lnTo>
                  <a:lnTo>
                    <a:pt x="13042" y="9686"/>
                  </a:lnTo>
                  <a:lnTo>
                    <a:pt x="13119" y="10357"/>
                  </a:lnTo>
                  <a:lnTo>
                    <a:pt x="13176" y="11028"/>
                  </a:lnTo>
                  <a:lnTo>
                    <a:pt x="13234" y="11699"/>
                  </a:lnTo>
                  <a:lnTo>
                    <a:pt x="13253" y="12371"/>
                  </a:lnTo>
                  <a:lnTo>
                    <a:pt x="13234" y="13061"/>
                  </a:lnTo>
                  <a:lnTo>
                    <a:pt x="13215" y="13732"/>
                  </a:lnTo>
                  <a:lnTo>
                    <a:pt x="13176" y="14404"/>
                  </a:lnTo>
                  <a:lnTo>
                    <a:pt x="13119" y="15094"/>
                  </a:lnTo>
                  <a:lnTo>
                    <a:pt x="13042" y="15765"/>
                  </a:lnTo>
                  <a:lnTo>
                    <a:pt x="12965" y="16456"/>
                  </a:lnTo>
                  <a:lnTo>
                    <a:pt x="12850" y="17127"/>
                  </a:lnTo>
                  <a:lnTo>
                    <a:pt x="12716" y="17817"/>
                  </a:lnTo>
                  <a:lnTo>
                    <a:pt x="12582" y="18489"/>
                  </a:lnTo>
                  <a:lnTo>
                    <a:pt x="12428" y="19179"/>
                  </a:lnTo>
                  <a:lnTo>
                    <a:pt x="12256" y="19850"/>
                  </a:lnTo>
                  <a:lnTo>
                    <a:pt x="12064" y="20522"/>
                  </a:lnTo>
                  <a:lnTo>
                    <a:pt x="11872" y="21193"/>
                  </a:lnTo>
                  <a:lnTo>
                    <a:pt x="11642" y="21864"/>
                  </a:lnTo>
                  <a:lnTo>
                    <a:pt x="11431" y="22535"/>
                  </a:lnTo>
                  <a:lnTo>
                    <a:pt x="11182" y="23207"/>
                  </a:lnTo>
                  <a:lnTo>
                    <a:pt x="10932" y="23878"/>
                  </a:lnTo>
                  <a:lnTo>
                    <a:pt x="10414" y="25182"/>
                  </a:lnTo>
                  <a:lnTo>
                    <a:pt x="9839" y="26486"/>
                  </a:lnTo>
                  <a:lnTo>
                    <a:pt x="9244" y="27771"/>
                  </a:lnTo>
                  <a:lnTo>
                    <a:pt x="8592" y="29018"/>
                  </a:lnTo>
                  <a:lnTo>
                    <a:pt x="7940" y="30265"/>
                  </a:lnTo>
                  <a:lnTo>
                    <a:pt x="7250" y="31473"/>
                  </a:lnTo>
                  <a:lnTo>
                    <a:pt x="6559" y="32662"/>
                  </a:lnTo>
                  <a:lnTo>
                    <a:pt x="5831" y="33813"/>
                  </a:lnTo>
                  <a:lnTo>
                    <a:pt x="5121" y="34944"/>
                  </a:lnTo>
                  <a:lnTo>
                    <a:pt x="4392" y="36038"/>
                  </a:lnTo>
                  <a:lnTo>
                    <a:pt x="3663" y="37092"/>
                  </a:lnTo>
                  <a:lnTo>
                    <a:pt x="2935" y="38109"/>
                  </a:lnTo>
                  <a:lnTo>
                    <a:pt x="2206" y="39087"/>
                  </a:lnTo>
                  <a:lnTo>
                    <a:pt x="1496" y="40008"/>
                  </a:lnTo>
                  <a:lnTo>
                    <a:pt x="806" y="40890"/>
                  </a:lnTo>
                  <a:lnTo>
                    <a:pt x="403" y="41446"/>
                  </a:lnTo>
                  <a:lnTo>
                    <a:pt x="0" y="41983"/>
                  </a:lnTo>
                  <a:lnTo>
                    <a:pt x="2072" y="41983"/>
                  </a:lnTo>
                  <a:lnTo>
                    <a:pt x="2110" y="41925"/>
                  </a:lnTo>
                  <a:lnTo>
                    <a:pt x="2839" y="41005"/>
                  </a:lnTo>
                  <a:lnTo>
                    <a:pt x="3567" y="40027"/>
                  </a:lnTo>
                  <a:lnTo>
                    <a:pt x="4315" y="39010"/>
                  </a:lnTo>
                  <a:lnTo>
                    <a:pt x="5063" y="37955"/>
                  </a:lnTo>
                  <a:lnTo>
                    <a:pt x="5831" y="36862"/>
                  </a:lnTo>
                  <a:lnTo>
                    <a:pt x="6579" y="35731"/>
                  </a:lnTo>
                  <a:lnTo>
                    <a:pt x="7346" y="34542"/>
                  </a:lnTo>
                  <a:lnTo>
                    <a:pt x="8075" y="33352"/>
                  </a:lnTo>
                  <a:lnTo>
                    <a:pt x="8803" y="32106"/>
                  </a:lnTo>
                  <a:lnTo>
                    <a:pt x="9513" y="30840"/>
                  </a:lnTo>
                  <a:lnTo>
                    <a:pt x="10203" y="29555"/>
                  </a:lnTo>
                  <a:lnTo>
                    <a:pt x="10856" y="28232"/>
                  </a:lnTo>
                  <a:lnTo>
                    <a:pt x="11469" y="26889"/>
                  </a:lnTo>
                  <a:lnTo>
                    <a:pt x="12064" y="25527"/>
                  </a:lnTo>
                  <a:lnTo>
                    <a:pt x="12332" y="24837"/>
                  </a:lnTo>
                  <a:lnTo>
                    <a:pt x="12601" y="24147"/>
                  </a:lnTo>
                  <a:lnTo>
                    <a:pt x="12850" y="23456"/>
                  </a:lnTo>
                  <a:lnTo>
                    <a:pt x="13099" y="22766"/>
                  </a:lnTo>
                  <a:lnTo>
                    <a:pt x="13330" y="22056"/>
                  </a:lnTo>
                  <a:lnTo>
                    <a:pt x="13541" y="21346"/>
                  </a:lnTo>
                  <a:lnTo>
                    <a:pt x="13752" y="20656"/>
                  </a:lnTo>
                  <a:lnTo>
                    <a:pt x="13943" y="19946"/>
                  </a:lnTo>
                  <a:lnTo>
                    <a:pt x="14116" y="19237"/>
                  </a:lnTo>
                  <a:lnTo>
                    <a:pt x="14269" y="18508"/>
                  </a:lnTo>
                  <a:lnTo>
                    <a:pt x="14423" y="17798"/>
                  </a:lnTo>
                  <a:lnTo>
                    <a:pt x="14538" y="17089"/>
                  </a:lnTo>
                  <a:lnTo>
                    <a:pt x="14653" y="16379"/>
                  </a:lnTo>
                  <a:lnTo>
                    <a:pt x="14749" y="15650"/>
                  </a:lnTo>
                  <a:lnTo>
                    <a:pt x="14826" y="14941"/>
                  </a:lnTo>
                  <a:lnTo>
                    <a:pt x="14864" y="14212"/>
                  </a:lnTo>
                  <a:lnTo>
                    <a:pt x="14902" y="13502"/>
                  </a:lnTo>
                  <a:lnTo>
                    <a:pt x="14921" y="12793"/>
                  </a:lnTo>
                  <a:lnTo>
                    <a:pt x="14921" y="12064"/>
                  </a:lnTo>
                  <a:lnTo>
                    <a:pt x="14883" y="11354"/>
                  </a:lnTo>
                  <a:lnTo>
                    <a:pt x="14845" y="10644"/>
                  </a:lnTo>
                  <a:lnTo>
                    <a:pt x="14768" y="9935"/>
                  </a:lnTo>
                  <a:lnTo>
                    <a:pt x="14672" y="9225"/>
                  </a:lnTo>
                  <a:lnTo>
                    <a:pt x="14557" y="8516"/>
                  </a:lnTo>
                  <a:lnTo>
                    <a:pt x="14423" y="7825"/>
                  </a:lnTo>
                  <a:lnTo>
                    <a:pt x="14250" y="7116"/>
                  </a:lnTo>
                  <a:lnTo>
                    <a:pt x="14058" y="6425"/>
                  </a:lnTo>
                  <a:lnTo>
                    <a:pt x="13847" y="5735"/>
                  </a:lnTo>
                  <a:lnTo>
                    <a:pt x="13598" y="5044"/>
                  </a:lnTo>
                  <a:lnTo>
                    <a:pt x="13330" y="4354"/>
                  </a:lnTo>
                  <a:lnTo>
                    <a:pt x="13042" y="3663"/>
                  </a:lnTo>
                  <a:lnTo>
                    <a:pt x="12716" y="2992"/>
                  </a:lnTo>
                  <a:lnTo>
                    <a:pt x="12351" y="2321"/>
                  </a:lnTo>
                  <a:lnTo>
                    <a:pt x="11968" y="1650"/>
                  </a:lnTo>
                  <a:lnTo>
                    <a:pt x="11565" y="997"/>
                  </a:lnTo>
                  <a:lnTo>
                    <a:pt x="11124" y="345"/>
                  </a:lnTo>
                  <a:lnTo>
                    <a:pt x="11009" y="211"/>
                  </a:lnTo>
                  <a:lnTo>
                    <a:pt x="10894" y="115"/>
                  </a:lnTo>
                  <a:lnTo>
                    <a:pt x="10740" y="38"/>
                  </a:lnTo>
                  <a:lnTo>
                    <a:pt x="10587" y="0"/>
                  </a:lnTo>
                  <a:close/>
                </a:path>
              </a:pathLst>
            </a:custGeom>
            <a:gradFill>
              <a:gsLst>
                <a:gs pos="0">
                  <a:srgbClr val="C27F69"/>
                </a:gs>
                <a:gs pos="100000">
                  <a:srgbClr val="724536"/>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8"/>
            <p:cNvSpPr/>
            <p:nvPr/>
          </p:nvSpPr>
          <p:spPr>
            <a:xfrm>
              <a:off x="5724775" y="5049650"/>
              <a:ext cx="402300" cy="306900"/>
            </a:xfrm>
            <a:custGeom>
              <a:avLst/>
              <a:gdLst/>
              <a:ahLst/>
              <a:cxnLst/>
              <a:rect l="l" t="t" r="r" b="b"/>
              <a:pathLst>
                <a:path w="16092" h="12276" extrusionOk="0">
                  <a:moveTo>
                    <a:pt x="15248" y="0"/>
                  </a:moveTo>
                  <a:lnTo>
                    <a:pt x="15075" y="20"/>
                  </a:lnTo>
                  <a:lnTo>
                    <a:pt x="14922" y="77"/>
                  </a:lnTo>
                  <a:lnTo>
                    <a:pt x="14787" y="154"/>
                  </a:lnTo>
                  <a:lnTo>
                    <a:pt x="14653" y="269"/>
                  </a:lnTo>
                  <a:lnTo>
                    <a:pt x="13943" y="998"/>
                  </a:lnTo>
                  <a:lnTo>
                    <a:pt x="13253" y="1688"/>
                  </a:lnTo>
                  <a:lnTo>
                    <a:pt x="12563" y="2340"/>
                  </a:lnTo>
                  <a:lnTo>
                    <a:pt x="11891" y="2973"/>
                  </a:lnTo>
                  <a:lnTo>
                    <a:pt x="11220" y="3587"/>
                  </a:lnTo>
                  <a:lnTo>
                    <a:pt x="10568" y="4162"/>
                  </a:lnTo>
                  <a:lnTo>
                    <a:pt x="9916" y="4699"/>
                  </a:lnTo>
                  <a:lnTo>
                    <a:pt x="9283" y="5217"/>
                  </a:lnTo>
                  <a:lnTo>
                    <a:pt x="8669" y="5716"/>
                  </a:lnTo>
                  <a:lnTo>
                    <a:pt x="8056" y="6176"/>
                  </a:lnTo>
                  <a:lnTo>
                    <a:pt x="6905" y="7020"/>
                  </a:lnTo>
                  <a:lnTo>
                    <a:pt x="5812" y="7768"/>
                  </a:lnTo>
                  <a:lnTo>
                    <a:pt x="4795" y="8420"/>
                  </a:lnTo>
                  <a:lnTo>
                    <a:pt x="3875" y="8976"/>
                  </a:lnTo>
                  <a:lnTo>
                    <a:pt x="3050" y="9437"/>
                  </a:lnTo>
                  <a:lnTo>
                    <a:pt x="2340" y="9820"/>
                  </a:lnTo>
                  <a:lnTo>
                    <a:pt x="1726" y="10127"/>
                  </a:lnTo>
                  <a:lnTo>
                    <a:pt x="1228" y="10357"/>
                  </a:lnTo>
                  <a:lnTo>
                    <a:pt x="863" y="10530"/>
                  </a:lnTo>
                  <a:lnTo>
                    <a:pt x="557" y="10645"/>
                  </a:lnTo>
                  <a:lnTo>
                    <a:pt x="403" y="10722"/>
                  </a:lnTo>
                  <a:lnTo>
                    <a:pt x="269" y="10817"/>
                  </a:lnTo>
                  <a:lnTo>
                    <a:pt x="154" y="10952"/>
                  </a:lnTo>
                  <a:lnTo>
                    <a:pt x="77" y="11086"/>
                  </a:lnTo>
                  <a:lnTo>
                    <a:pt x="20" y="11239"/>
                  </a:lnTo>
                  <a:lnTo>
                    <a:pt x="0" y="11393"/>
                  </a:lnTo>
                  <a:lnTo>
                    <a:pt x="0" y="11546"/>
                  </a:lnTo>
                  <a:lnTo>
                    <a:pt x="39" y="11719"/>
                  </a:lnTo>
                  <a:lnTo>
                    <a:pt x="96" y="11834"/>
                  </a:lnTo>
                  <a:lnTo>
                    <a:pt x="154" y="11930"/>
                  </a:lnTo>
                  <a:lnTo>
                    <a:pt x="211" y="12007"/>
                  </a:lnTo>
                  <a:lnTo>
                    <a:pt x="307" y="12083"/>
                  </a:lnTo>
                  <a:lnTo>
                    <a:pt x="384" y="12141"/>
                  </a:lnTo>
                  <a:lnTo>
                    <a:pt x="480" y="12198"/>
                  </a:lnTo>
                  <a:lnTo>
                    <a:pt x="576" y="12237"/>
                  </a:lnTo>
                  <a:lnTo>
                    <a:pt x="691" y="12256"/>
                  </a:lnTo>
                  <a:lnTo>
                    <a:pt x="787" y="12275"/>
                  </a:lnTo>
                  <a:lnTo>
                    <a:pt x="902" y="12256"/>
                  </a:lnTo>
                  <a:lnTo>
                    <a:pt x="998" y="12237"/>
                  </a:lnTo>
                  <a:lnTo>
                    <a:pt x="1113" y="12218"/>
                  </a:lnTo>
                  <a:lnTo>
                    <a:pt x="1496" y="12064"/>
                  </a:lnTo>
                  <a:lnTo>
                    <a:pt x="1899" y="11891"/>
                  </a:lnTo>
                  <a:lnTo>
                    <a:pt x="2436" y="11642"/>
                  </a:lnTo>
                  <a:lnTo>
                    <a:pt x="3069" y="11316"/>
                  </a:lnTo>
                  <a:lnTo>
                    <a:pt x="3836" y="10913"/>
                  </a:lnTo>
                  <a:lnTo>
                    <a:pt x="4699" y="10434"/>
                  </a:lnTo>
                  <a:lnTo>
                    <a:pt x="5658" y="9859"/>
                  </a:lnTo>
                  <a:lnTo>
                    <a:pt x="6694" y="9187"/>
                  </a:lnTo>
                  <a:lnTo>
                    <a:pt x="7825" y="8420"/>
                  </a:lnTo>
                  <a:lnTo>
                    <a:pt x="8420" y="7998"/>
                  </a:lnTo>
                  <a:lnTo>
                    <a:pt x="9014" y="7538"/>
                  </a:lnTo>
                  <a:lnTo>
                    <a:pt x="9647" y="7058"/>
                  </a:lnTo>
                  <a:lnTo>
                    <a:pt x="10280" y="6560"/>
                  </a:lnTo>
                  <a:lnTo>
                    <a:pt x="10952" y="6023"/>
                  </a:lnTo>
                  <a:lnTo>
                    <a:pt x="11604" y="5447"/>
                  </a:lnTo>
                  <a:lnTo>
                    <a:pt x="12294" y="4853"/>
                  </a:lnTo>
                  <a:lnTo>
                    <a:pt x="12985" y="4220"/>
                  </a:lnTo>
                  <a:lnTo>
                    <a:pt x="13694" y="3568"/>
                  </a:lnTo>
                  <a:lnTo>
                    <a:pt x="14404" y="2877"/>
                  </a:lnTo>
                  <a:lnTo>
                    <a:pt x="15133" y="2149"/>
                  </a:lnTo>
                  <a:lnTo>
                    <a:pt x="15861" y="1401"/>
                  </a:lnTo>
                  <a:lnTo>
                    <a:pt x="15957" y="1266"/>
                  </a:lnTo>
                  <a:lnTo>
                    <a:pt x="16034" y="1113"/>
                  </a:lnTo>
                  <a:lnTo>
                    <a:pt x="16072" y="959"/>
                  </a:lnTo>
                  <a:lnTo>
                    <a:pt x="16092" y="806"/>
                  </a:lnTo>
                  <a:lnTo>
                    <a:pt x="16072" y="653"/>
                  </a:lnTo>
                  <a:lnTo>
                    <a:pt x="16015" y="499"/>
                  </a:lnTo>
                  <a:lnTo>
                    <a:pt x="15938" y="346"/>
                  </a:lnTo>
                  <a:lnTo>
                    <a:pt x="15842" y="231"/>
                  </a:lnTo>
                  <a:lnTo>
                    <a:pt x="15708" y="116"/>
                  </a:lnTo>
                  <a:lnTo>
                    <a:pt x="15555" y="58"/>
                  </a:lnTo>
                  <a:lnTo>
                    <a:pt x="15401" y="0"/>
                  </a:lnTo>
                  <a:close/>
                </a:path>
              </a:pathLst>
            </a:custGeom>
            <a:gradFill>
              <a:gsLst>
                <a:gs pos="0">
                  <a:srgbClr val="C27F69"/>
                </a:gs>
                <a:gs pos="100000">
                  <a:srgbClr val="724536"/>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8"/>
            <p:cNvSpPr/>
            <p:nvPr/>
          </p:nvSpPr>
          <p:spPr>
            <a:xfrm>
              <a:off x="5734850" y="5070275"/>
              <a:ext cx="63775" cy="244075"/>
            </a:xfrm>
            <a:custGeom>
              <a:avLst/>
              <a:gdLst/>
              <a:ahLst/>
              <a:cxnLst/>
              <a:rect l="l" t="t" r="r" b="b"/>
              <a:pathLst>
                <a:path w="2551" h="9763" extrusionOk="0">
                  <a:moveTo>
                    <a:pt x="806" y="0"/>
                  </a:moveTo>
                  <a:lnTo>
                    <a:pt x="633" y="39"/>
                  </a:lnTo>
                  <a:lnTo>
                    <a:pt x="480" y="96"/>
                  </a:lnTo>
                  <a:lnTo>
                    <a:pt x="326" y="173"/>
                  </a:lnTo>
                  <a:lnTo>
                    <a:pt x="211" y="288"/>
                  </a:lnTo>
                  <a:lnTo>
                    <a:pt x="115" y="422"/>
                  </a:lnTo>
                  <a:lnTo>
                    <a:pt x="38" y="556"/>
                  </a:lnTo>
                  <a:lnTo>
                    <a:pt x="0" y="710"/>
                  </a:lnTo>
                  <a:lnTo>
                    <a:pt x="0" y="882"/>
                  </a:lnTo>
                  <a:lnTo>
                    <a:pt x="19" y="1036"/>
                  </a:lnTo>
                  <a:lnTo>
                    <a:pt x="58" y="1189"/>
                  </a:lnTo>
                  <a:lnTo>
                    <a:pt x="173" y="1458"/>
                  </a:lnTo>
                  <a:lnTo>
                    <a:pt x="288" y="1745"/>
                  </a:lnTo>
                  <a:lnTo>
                    <a:pt x="384" y="2033"/>
                  </a:lnTo>
                  <a:lnTo>
                    <a:pt x="460" y="2321"/>
                  </a:lnTo>
                  <a:lnTo>
                    <a:pt x="614" y="2935"/>
                  </a:lnTo>
                  <a:lnTo>
                    <a:pt x="710" y="3567"/>
                  </a:lnTo>
                  <a:lnTo>
                    <a:pt x="786" y="4200"/>
                  </a:lnTo>
                  <a:lnTo>
                    <a:pt x="844" y="4833"/>
                  </a:lnTo>
                  <a:lnTo>
                    <a:pt x="882" y="5447"/>
                  </a:lnTo>
                  <a:lnTo>
                    <a:pt x="882" y="6042"/>
                  </a:lnTo>
                  <a:lnTo>
                    <a:pt x="882" y="6617"/>
                  </a:lnTo>
                  <a:lnTo>
                    <a:pt x="863" y="7135"/>
                  </a:lnTo>
                  <a:lnTo>
                    <a:pt x="806" y="8017"/>
                  </a:lnTo>
                  <a:lnTo>
                    <a:pt x="767" y="8612"/>
                  </a:lnTo>
                  <a:lnTo>
                    <a:pt x="729" y="8842"/>
                  </a:lnTo>
                  <a:lnTo>
                    <a:pt x="729" y="8995"/>
                  </a:lnTo>
                  <a:lnTo>
                    <a:pt x="748" y="9168"/>
                  </a:lnTo>
                  <a:lnTo>
                    <a:pt x="806" y="9302"/>
                  </a:lnTo>
                  <a:lnTo>
                    <a:pt x="882" y="9436"/>
                  </a:lnTo>
                  <a:lnTo>
                    <a:pt x="997" y="9551"/>
                  </a:lnTo>
                  <a:lnTo>
                    <a:pt x="1113" y="9647"/>
                  </a:lnTo>
                  <a:lnTo>
                    <a:pt x="1266" y="9724"/>
                  </a:lnTo>
                  <a:lnTo>
                    <a:pt x="1419" y="9762"/>
                  </a:lnTo>
                  <a:lnTo>
                    <a:pt x="1611" y="9762"/>
                  </a:lnTo>
                  <a:lnTo>
                    <a:pt x="1784" y="9743"/>
                  </a:lnTo>
                  <a:lnTo>
                    <a:pt x="1937" y="9686"/>
                  </a:lnTo>
                  <a:lnTo>
                    <a:pt x="2071" y="9590"/>
                  </a:lnTo>
                  <a:lnTo>
                    <a:pt x="2187" y="9475"/>
                  </a:lnTo>
                  <a:lnTo>
                    <a:pt x="2282" y="9340"/>
                  </a:lnTo>
                  <a:lnTo>
                    <a:pt x="2359" y="9206"/>
                  </a:lnTo>
                  <a:lnTo>
                    <a:pt x="2397" y="9034"/>
                  </a:lnTo>
                  <a:lnTo>
                    <a:pt x="2417" y="8746"/>
                  </a:lnTo>
                  <a:lnTo>
                    <a:pt x="2493" y="8075"/>
                  </a:lnTo>
                  <a:lnTo>
                    <a:pt x="2532" y="7096"/>
                  </a:lnTo>
                  <a:lnTo>
                    <a:pt x="2551" y="6521"/>
                  </a:lnTo>
                  <a:lnTo>
                    <a:pt x="2551" y="5907"/>
                  </a:lnTo>
                  <a:lnTo>
                    <a:pt x="2532" y="5236"/>
                  </a:lnTo>
                  <a:lnTo>
                    <a:pt x="2493" y="4565"/>
                  </a:lnTo>
                  <a:lnTo>
                    <a:pt x="2436" y="3874"/>
                  </a:lnTo>
                  <a:lnTo>
                    <a:pt x="2340" y="3165"/>
                  </a:lnTo>
                  <a:lnTo>
                    <a:pt x="2225" y="2455"/>
                  </a:lnTo>
                  <a:lnTo>
                    <a:pt x="2052" y="1784"/>
                  </a:lnTo>
                  <a:lnTo>
                    <a:pt x="1956" y="1439"/>
                  </a:lnTo>
                  <a:lnTo>
                    <a:pt x="1841" y="1113"/>
                  </a:lnTo>
                  <a:lnTo>
                    <a:pt x="1726" y="787"/>
                  </a:lnTo>
                  <a:lnTo>
                    <a:pt x="1592" y="480"/>
                  </a:lnTo>
                  <a:lnTo>
                    <a:pt x="1496" y="345"/>
                  </a:lnTo>
                  <a:lnTo>
                    <a:pt x="1400" y="211"/>
                  </a:lnTo>
                  <a:lnTo>
                    <a:pt x="1266" y="134"/>
                  </a:lnTo>
                  <a:lnTo>
                    <a:pt x="1113" y="58"/>
                  </a:lnTo>
                  <a:lnTo>
                    <a:pt x="959" y="19"/>
                  </a:lnTo>
                  <a:lnTo>
                    <a:pt x="806" y="0"/>
                  </a:lnTo>
                  <a:close/>
                </a:path>
              </a:pathLst>
            </a:custGeom>
            <a:gradFill>
              <a:gsLst>
                <a:gs pos="0">
                  <a:srgbClr val="C27F69"/>
                </a:gs>
                <a:gs pos="100000">
                  <a:srgbClr val="724536"/>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615" name="Google Shape;615;p8"/>
          <p:cNvPicPr preferRelativeResize="0"/>
          <p:nvPr/>
        </p:nvPicPr>
        <p:blipFill>
          <a:blip r:embed="rId5">
            <a:alphaModFix/>
          </a:blip>
          <a:stretch>
            <a:fillRect/>
          </a:stretch>
        </p:blipFill>
        <p:spPr>
          <a:xfrm>
            <a:off x="6285525" y="-103338"/>
            <a:ext cx="2858475" cy="882600"/>
          </a:xfrm>
          <a:prstGeom prst="rect">
            <a:avLst/>
          </a:prstGeom>
          <a:noFill/>
          <a:ln>
            <a:noFill/>
          </a:ln>
        </p:spPr>
      </p:pic>
      <p:pic>
        <p:nvPicPr>
          <p:cNvPr id="616" name="Google Shape;616;p8"/>
          <p:cNvPicPr preferRelativeResize="0"/>
          <p:nvPr/>
        </p:nvPicPr>
        <p:blipFill>
          <a:blip r:embed="rId5">
            <a:alphaModFix/>
          </a:blip>
          <a:stretch>
            <a:fillRect/>
          </a:stretch>
        </p:blipFill>
        <p:spPr>
          <a:xfrm>
            <a:off x="-55537" y="-103338"/>
            <a:ext cx="2858475" cy="88260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1"/>
        </a:solidFill>
        <a:effectLst/>
      </p:bgPr>
    </p:bg>
    <p:spTree>
      <p:nvGrpSpPr>
        <p:cNvPr id="1" name="Shape 847"/>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able of contents">
  <p:cSld name="BLANK_1_1_1_1_1_1">
    <p:spTree>
      <p:nvGrpSpPr>
        <p:cNvPr id="1" name="Shape 848"/>
        <p:cNvGrpSpPr/>
        <p:nvPr/>
      </p:nvGrpSpPr>
      <p:grpSpPr>
        <a:xfrm>
          <a:off x="0" y="0"/>
          <a:ext cx="0" cy="0"/>
          <a:chOff x="0" y="0"/>
          <a:chExt cx="0" cy="0"/>
        </a:xfrm>
      </p:grpSpPr>
      <p:pic>
        <p:nvPicPr>
          <p:cNvPr id="849" name="Google Shape;849;p13"/>
          <p:cNvPicPr preferRelativeResize="0"/>
          <p:nvPr/>
        </p:nvPicPr>
        <p:blipFill>
          <a:blip r:embed="rId2">
            <a:alphaModFix amt="20000"/>
          </a:blip>
          <a:stretch>
            <a:fillRect/>
          </a:stretch>
        </p:blipFill>
        <p:spPr>
          <a:xfrm rot="10800000" flipH="1">
            <a:off x="0" y="0"/>
            <a:ext cx="9144000" cy="5143500"/>
          </a:xfrm>
          <a:prstGeom prst="rect">
            <a:avLst/>
          </a:prstGeom>
          <a:noFill/>
          <a:ln>
            <a:noFill/>
          </a:ln>
        </p:spPr>
      </p:pic>
      <p:sp>
        <p:nvSpPr>
          <p:cNvPr id="850" name="Google Shape;850;p13"/>
          <p:cNvSpPr txBox="1">
            <a:spLocks noGrp="1"/>
          </p:cNvSpPr>
          <p:nvPr>
            <p:ph type="title"/>
          </p:nvPr>
        </p:nvSpPr>
        <p:spPr>
          <a:xfrm>
            <a:off x="1221603" y="1650847"/>
            <a:ext cx="2305500" cy="3657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500"/>
              <a:buNone/>
              <a:defRPr sz="2000" b="0">
                <a:solidFill>
                  <a:schemeClr val="lt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851" name="Google Shape;851;p13"/>
          <p:cNvSpPr txBox="1">
            <a:spLocks noGrp="1"/>
          </p:cNvSpPr>
          <p:nvPr>
            <p:ph type="subTitle" idx="1"/>
          </p:nvPr>
        </p:nvSpPr>
        <p:spPr>
          <a:xfrm>
            <a:off x="1039803" y="2009434"/>
            <a:ext cx="2487300" cy="5487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52" name="Google Shape;852;p13"/>
          <p:cNvSpPr txBox="1">
            <a:spLocks noGrp="1"/>
          </p:cNvSpPr>
          <p:nvPr>
            <p:ph type="title" idx="2"/>
          </p:nvPr>
        </p:nvSpPr>
        <p:spPr>
          <a:xfrm>
            <a:off x="5616897" y="1650847"/>
            <a:ext cx="2305500" cy="3657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500"/>
              <a:buNone/>
              <a:defRPr sz="2000" b="0">
                <a:solidFill>
                  <a:schemeClr val="lt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853" name="Google Shape;853;p13"/>
          <p:cNvSpPr txBox="1">
            <a:spLocks noGrp="1"/>
          </p:cNvSpPr>
          <p:nvPr>
            <p:ph type="subTitle" idx="3"/>
          </p:nvPr>
        </p:nvSpPr>
        <p:spPr>
          <a:xfrm>
            <a:off x="5616897" y="2009434"/>
            <a:ext cx="2487300" cy="548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54" name="Google Shape;854;p13"/>
          <p:cNvSpPr txBox="1">
            <a:spLocks noGrp="1"/>
          </p:cNvSpPr>
          <p:nvPr>
            <p:ph type="title" idx="4"/>
          </p:nvPr>
        </p:nvSpPr>
        <p:spPr>
          <a:xfrm>
            <a:off x="1221603" y="2993623"/>
            <a:ext cx="2305500" cy="3657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500"/>
              <a:buNone/>
              <a:defRPr sz="2000" b="0">
                <a:solidFill>
                  <a:schemeClr val="lt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855" name="Google Shape;855;p13"/>
          <p:cNvSpPr txBox="1">
            <a:spLocks noGrp="1"/>
          </p:cNvSpPr>
          <p:nvPr>
            <p:ph type="subTitle" idx="5"/>
          </p:nvPr>
        </p:nvSpPr>
        <p:spPr>
          <a:xfrm>
            <a:off x="1039803" y="3347772"/>
            <a:ext cx="2487300" cy="5487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56" name="Google Shape;856;p13"/>
          <p:cNvSpPr txBox="1">
            <a:spLocks noGrp="1"/>
          </p:cNvSpPr>
          <p:nvPr>
            <p:ph type="title" idx="6"/>
          </p:nvPr>
        </p:nvSpPr>
        <p:spPr>
          <a:xfrm>
            <a:off x="5616897" y="2993623"/>
            <a:ext cx="2305500" cy="3657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500"/>
              <a:buNone/>
              <a:defRPr sz="2000" b="0">
                <a:solidFill>
                  <a:schemeClr val="lt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857" name="Google Shape;857;p13"/>
          <p:cNvSpPr txBox="1">
            <a:spLocks noGrp="1"/>
          </p:cNvSpPr>
          <p:nvPr>
            <p:ph type="subTitle" idx="7"/>
          </p:nvPr>
        </p:nvSpPr>
        <p:spPr>
          <a:xfrm>
            <a:off x="5616897" y="3347772"/>
            <a:ext cx="2487300" cy="548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58" name="Google Shape;858;p13"/>
          <p:cNvSpPr txBox="1">
            <a:spLocks noGrp="1"/>
          </p:cNvSpPr>
          <p:nvPr>
            <p:ph type="title" idx="8" hasCustomPrompt="1"/>
          </p:nvPr>
        </p:nvSpPr>
        <p:spPr>
          <a:xfrm>
            <a:off x="3689434" y="1921635"/>
            <a:ext cx="734700" cy="365700"/>
          </a:xfrm>
          <a:prstGeom prst="rect">
            <a:avLst/>
          </a:prstGeom>
          <a:effectLst>
            <a:outerShdw blurRad="85725" dist="57150" dir="5400000" algn="bl" rotWithShape="0">
              <a:srgbClr val="000000">
                <a:alpha val="50000"/>
              </a:srgbClr>
            </a:outerShdw>
          </a:effectLst>
        </p:spPr>
        <p:txBody>
          <a:bodyPr spcFirstLastPara="1" wrap="square" lIns="91425" tIns="91425" rIns="91425" bIns="91425" anchor="ctr" anchorCtr="0">
            <a:noAutofit/>
          </a:bodyPr>
          <a:lstStyle>
            <a:lvl1pPr lvl="0" rtl="0">
              <a:spcBef>
                <a:spcPts val="0"/>
              </a:spcBef>
              <a:spcAft>
                <a:spcPts val="0"/>
              </a:spcAft>
              <a:buSzPts val="3000"/>
              <a:buNone/>
              <a:defRPr sz="2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859" name="Google Shape;859;p13"/>
          <p:cNvSpPr txBox="1">
            <a:spLocks noGrp="1"/>
          </p:cNvSpPr>
          <p:nvPr>
            <p:ph type="title" idx="9" hasCustomPrompt="1"/>
          </p:nvPr>
        </p:nvSpPr>
        <p:spPr>
          <a:xfrm>
            <a:off x="3689434" y="3258460"/>
            <a:ext cx="734700" cy="365700"/>
          </a:xfrm>
          <a:prstGeom prst="rect">
            <a:avLst/>
          </a:prstGeom>
          <a:effectLst>
            <a:outerShdw blurRad="85725" dist="57150" dir="5400000" algn="bl" rotWithShape="0">
              <a:srgbClr val="000000">
                <a:alpha val="50000"/>
              </a:srgbClr>
            </a:outerShdw>
          </a:effectLst>
        </p:spPr>
        <p:txBody>
          <a:bodyPr spcFirstLastPara="1" wrap="square" lIns="91425" tIns="91425" rIns="91425" bIns="91425" anchor="ctr" anchorCtr="0">
            <a:noAutofit/>
          </a:bodyPr>
          <a:lstStyle>
            <a:lvl1pPr lvl="0" rtl="0">
              <a:spcBef>
                <a:spcPts val="0"/>
              </a:spcBef>
              <a:spcAft>
                <a:spcPts val="0"/>
              </a:spcAft>
              <a:buSzPts val="3000"/>
              <a:buNone/>
              <a:defRPr sz="2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860" name="Google Shape;860;p13"/>
          <p:cNvSpPr txBox="1">
            <a:spLocks noGrp="1"/>
          </p:cNvSpPr>
          <p:nvPr>
            <p:ph type="title" idx="13" hasCustomPrompt="1"/>
          </p:nvPr>
        </p:nvSpPr>
        <p:spPr>
          <a:xfrm>
            <a:off x="4756234" y="1921635"/>
            <a:ext cx="734700" cy="365700"/>
          </a:xfrm>
          <a:prstGeom prst="rect">
            <a:avLst/>
          </a:prstGeom>
          <a:effectLst>
            <a:outerShdw blurRad="85725" dist="57150" dir="5400000" algn="bl" rotWithShape="0">
              <a:srgbClr val="000000">
                <a:alpha val="50000"/>
              </a:srgbClr>
            </a:outerShdw>
          </a:effectLst>
        </p:spPr>
        <p:txBody>
          <a:bodyPr spcFirstLastPara="1" wrap="square" lIns="91425" tIns="91425" rIns="91425" bIns="91425" anchor="ctr" anchorCtr="0">
            <a:noAutofit/>
          </a:bodyPr>
          <a:lstStyle>
            <a:lvl1pPr lvl="0" rtl="0">
              <a:spcBef>
                <a:spcPts val="0"/>
              </a:spcBef>
              <a:spcAft>
                <a:spcPts val="0"/>
              </a:spcAft>
              <a:buSzPts val="3000"/>
              <a:buNone/>
              <a:defRPr sz="2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861" name="Google Shape;861;p13"/>
          <p:cNvSpPr txBox="1">
            <a:spLocks noGrp="1"/>
          </p:cNvSpPr>
          <p:nvPr>
            <p:ph type="title" idx="14" hasCustomPrompt="1"/>
          </p:nvPr>
        </p:nvSpPr>
        <p:spPr>
          <a:xfrm>
            <a:off x="4756234" y="3258460"/>
            <a:ext cx="734700" cy="365700"/>
          </a:xfrm>
          <a:prstGeom prst="rect">
            <a:avLst/>
          </a:prstGeom>
          <a:effectLst>
            <a:outerShdw blurRad="85725" dist="57150" dir="5400000" algn="bl" rotWithShape="0">
              <a:srgbClr val="000000">
                <a:alpha val="50000"/>
              </a:srgbClr>
            </a:outerShdw>
          </a:effectLst>
        </p:spPr>
        <p:txBody>
          <a:bodyPr spcFirstLastPara="1" wrap="square" lIns="91425" tIns="91425" rIns="91425" bIns="91425" anchor="ctr" anchorCtr="0">
            <a:noAutofit/>
          </a:bodyPr>
          <a:lstStyle>
            <a:lvl1pPr lvl="0" rtl="0">
              <a:spcBef>
                <a:spcPts val="0"/>
              </a:spcBef>
              <a:spcAft>
                <a:spcPts val="0"/>
              </a:spcAft>
              <a:buSzPts val="3000"/>
              <a:buNone/>
              <a:defRPr sz="2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862" name="Google Shape;862;p13"/>
          <p:cNvSpPr txBox="1">
            <a:spLocks noGrp="1"/>
          </p:cNvSpPr>
          <p:nvPr>
            <p:ph type="title" idx="15"/>
          </p:nvPr>
        </p:nvSpPr>
        <p:spPr>
          <a:xfrm>
            <a:off x="720000" y="457200"/>
            <a:ext cx="7704000" cy="457200"/>
          </a:xfrm>
          <a:prstGeom prst="rect">
            <a:avLst/>
          </a:prstGeom>
          <a:effectLst>
            <a:outerShdw blurRad="71438" dist="47625" dir="5400000" algn="bl" rotWithShape="0">
              <a:srgbClr val="000000">
                <a:alpha val="50000"/>
              </a:srgbClr>
            </a:outerShdw>
          </a:effectLst>
        </p:spPr>
        <p:txBody>
          <a:bodyPr spcFirstLastPara="1" wrap="square" lIns="91425" tIns="91425" rIns="91425" bIns="91425" anchor="ctr" anchorCtr="0">
            <a:noAutofit/>
          </a:bodyPr>
          <a:lstStyle>
            <a:lvl1pPr lvl="0" algn="ctr" rtl="0">
              <a:spcBef>
                <a:spcPts val="0"/>
              </a:spcBef>
              <a:spcAft>
                <a:spcPts val="0"/>
              </a:spcAft>
              <a:buSzPts val="2800"/>
              <a:buNone/>
              <a:defRPr sz="2800"/>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863" name="Google Shape;863;p13"/>
          <p:cNvSpPr/>
          <p:nvPr/>
        </p:nvSpPr>
        <p:spPr>
          <a:xfrm>
            <a:off x="4023300" y="4675675"/>
            <a:ext cx="5802955" cy="696402"/>
          </a:xfrm>
          <a:custGeom>
            <a:avLst/>
            <a:gdLst/>
            <a:ahLst/>
            <a:cxnLst/>
            <a:rect l="l" t="t" r="r" b="b"/>
            <a:pathLst>
              <a:path w="260602" h="41434" extrusionOk="0">
                <a:moveTo>
                  <a:pt x="125454" y="0"/>
                </a:moveTo>
                <a:lnTo>
                  <a:pt x="123694" y="32"/>
                </a:lnTo>
                <a:lnTo>
                  <a:pt x="121902" y="64"/>
                </a:lnTo>
                <a:lnTo>
                  <a:pt x="120142" y="160"/>
                </a:lnTo>
                <a:lnTo>
                  <a:pt x="118351" y="224"/>
                </a:lnTo>
                <a:lnTo>
                  <a:pt x="116591" y="352"/>
                </a:lnTo>
                <a:lnTo>
                  <a:pt x="114799" y="480"/>
                </a:lnTo>
                <a:lnTo>
                  <a:pt x="113039" y="640"/>
                </a:lnTo>
                <a:lnTo>
                  <a:pt x="111248" y="832"/>
                </a:lnTo>
                <a:lnTo>
                  <a:pt x="109488" y="1024"/>
                </a:lnTo>
                <a:lnTo>
                  <a:pt x="107728" y="1248"/>
                </a:lnTo>
                <a:lnTo>
                  <a:pt x="105968" y="1472"/>
                </a:lnTo>
                <a:lnTo>
                  <a:pt x="104177" y="1728"/>
                </a:lnTo>
                <a:lnTo>
                  <a:pt x="102417" y="2016"/>
                </a:lnTo>
                <a:lnTo>
                  <a:pt x="98897" y="2624"/>
                </a:lnTo>
                <a:lnTo>
                  <a:pt x="95378" y="3296"/>
                </a:lnTo>
                <a:lnTo>
                  <a:pt x="91859" y="4063"/>
                </a:lnTo>
                <a:lnTo>
                  <a:pt x="88339" y="4863"/>
                </a:lnTo>
                <a:lnTo>
                  <a:pt x="84852" y="5759"/>
                </a:lnTo>
                <a:lnTo>
                  <a:pt x="81332" y="6719"/>
                </a:lnTo>
                <a:lnTo>
                  <a:pt x="77845" y="7743"/>
                </a:lnTo>
                <a:lnTo>
                  <a:pt x="74357" y="8799"/>
                </a:lnTo>
                <a:lnTo>
                  <a:pt x="70870" y="9919"/>
                </a:lnTo>
                <a:lnTo>
                  <a:pt x="67414" y="11102"/>
                </a:lnTo>
                <a:lnTo>
                  <a:pt x="63927" y="12318"/>
                </a:lnTo>
                <a:lnTo>
                  <a:pt x="60471" y="13598"/>
                </a:lnTo>
                <a:lnTo>
                  <a:pt x="57016" y="14942"/>
                </a:lnTo>
                <a:lnTo>
                  <a:pt x="53560" y="16286"/>
                </a:lnTo>
                <a:lnTo>
                  <a:pt x="50105" y="17693"/>
                </a:lnTo>
                <a:lnTo>
                  <a:pt x="46681" y="19133"/>
                </a:lnTo>
                <a:lnTo>
                  <a:pt x="43258" y="20637"/>
                </a:lnTo>
                <a:lnTo>
                  <a:pt x="39834" y="22141"/>
                </a:lnTo>
                <a:lnTo>
                  <a:pt x="36411" y="23677"/>
                </a:lnTo>
                <a:lnTo>
                  <a:pt x="33019" y="25244"/>
                </a:lnTo>
                <a:lnTo>
                  <a:pt x="29596" y="26844"/>
                </a:lnTo>
                <a:lnTo>
                  <a:pt x="26204" y="28476"/>
                </a:lnTo>
                <a:lnTo>
                  <a:pt x="22813" y="30108"/>
                </a:lnTo>
                <a:lnTo>
                  <a:pt x="19453" y="31771"/>
                </a:lnTo>
                <a:lnTo>
                  <a:pt x="9759" y="36571"/>
                </a:lnTo>
                <a:lnTo>
                  <a:pt x="0" y="41434"/>
                </a:lnTo>
                <a:lnTo>
                  <a:pt x="260602" y="41434"/>
                </a:lnTo>
                <a:lnTo>
                  <a:pt x="255738" y="39546"/>
                </a:lnTo>
                <a:lnTo>
                  <a:pt x="251931" y="38042"/>
                </a:lnTo>
                <a:lnTo>
                  <a:pt x="248188" y="36507"/>
                </a:lnTo>
                <a:lnTo>
                  <a:pt x="244444" y="34971"/>
                </a:lnTo>
                <a:lnTo>
                  <a:pt x="236957" y="31867"/>
                </a:lnTo>
                <a:lnTo>
                  <a:pt x="221983" y="25532"/>
                </a:lnTo>
                <a:lnTo>
                  <a:pt x="214464" y="22397"/>
                </a:lnTo>
                <a:lnTo>
                  <a:pt x="210721" y="20861"/>
                </a:lnTo>
                <a:lnTo>
                  <a:pt x="206978" y="19325"/>
                </a:lnTo>
                <a:lnTo>
                  <a:pt x="203202" y="17821"/>
                </a:lnTo>
                <a:lnTo>
                  <a:pt x="199459" y="16350"/>
                </a:lnTo>
                <a:lnTo>
                  <a:pt x="195683" y="14942"/>
                </a:lnTo>
                <a:lnTo>
                  <a:pt x="191908" y="13534"/>
                </a:lnTo>
                <a:lnTo>
                  <a:pt x="188164" y="12190"/>
                </a:lnTo>
                <a:lnTo>
                  <a:pt x="184357" y="10878"/>
                </a:lnTo>
                <a:lnTo>
                  <a:pt x="180581" y="9631"/>
                </a:lnTo>
                <a:lnTo>
                  <a:pt x="176806" y="8447"/>
                </a:lnTo>
                <a:lnTo>
                  <a:pt x="172999" y="7295"/>
                </a:lnTo>
                <a:lnTo>
                  <a:pt x="169223" y="6239"/>
                </a:lnTo>
                <a:lnTo>
                  <a:pt x="165416" y="5247"/>
                </a:lnTo>
                <a:lnTo>
                  <a:pt x="161576" y="4319"/>
                </a:lnTo>
                <a:lnTo>
                  <a:pt x="159689" y="3871"/>
                </a:lnTo>
                <a:lnTo>
                  <a:pt x="157769" y="3455"/>
                </a:lnTo>
                <a:lnTo>
                  <a:pt x="155849" y="3072"/>
                </a:lnTo>
                <a:lnTo>
                  <a:pt x="153929" y="2688"/>
                </a:lnTo>
                <a:lnTo>
                  <a:pt x="152010" y="2336"/>
                </a:lnTo>
                <a:lnTo>
                  <a:pt x="150090" y="2016"/>
                </a:lnTo>
                <a:lnTo>
                  <a:pt x="148170" y="1696"/>
                </a:lnTo>
                <a:lnTo>
                  <a:pt x="146251" y="1408"/>
                </a:lnTo>
                <a:lnTo>
                  <a:pt x="144331" y="1152"/>
                </a:lnTo>
                <a:lnTo>
                  <a:pt x="142411" y="928"/>
                </a:lnTo>
                <a:lnTo>
                  <a:pt x="140491" y="736"/>
                </a:lnTo>
                <a:lnTo>
                  <a:pt x="138540" y="544"/>
                </a:lnTo>
                <a:lnTo>
                  <a:pt x="136620" y="384"/>
                </a:lnTo>
                <a:lnTo>
                  <a:pt x="134668" y="256"/>
                </a:lnTo>
                <a:lnTo>
                  <a:pt x="132748" y="160"/>
                </a:lnTo>
                <a:lnTo>
                  <a:pt x="130797" y="64"/>
                </a:lnTo>
                <a:lnTo>
                  <a:pt x="129005" y="32"/>
                </a:lnTo>
                <a:lnTo>
                  <a:pt x="127245" y="0"/>
                </a:lnTo>
                <a:close/>
              </a:path>
            </a:pathLst>
          </a:custGeom>
          <a:gradFill>
            <a:gsLst>
              <a:gs pos="0">
                <a:schemeClr val="lt1"/>
              </a:gs>
              <a:gs pos="100000">
                <a:schemeClr val="dk2"/>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13"/>
          <p:cNvSpPr/>
          <p:nvPr/>
        </p:nvSpPr>
        <p:spPr>
          <a:xfrm>
            <a:off x="-715800" y="4435550"/>
            <a:ext cx="5890257" cy="936512"/>
          </a:xfrm>
          <a:custGeom>
            <a:avLst/>
            <a:gdLst/>
            <a:ahLst/>
            <a:cxnLst/>
            <a:rect l="l" t="t" r="r" b="b"/>
            <a:pathLst>
              <a:path w="260602" h="41434" extrusionOk="0">
                <a:moveTo>
                  <a:pt x="125454" y="0"/>
                </a:moveTo>
                <a:lnTo>
                  <a:pt x="123694" y="32"/>
                </a:lnTo>
                <a:lnTo>
                  <a:pt x="121902" y="64"/>
                </a:lnTo>
                <a:lnTo>
                  <a:pt x="120142" y="160"/>
                </a:lnTo>
                <a:lnTo>
                  <a:pt x="118351" y="224"/>
                </a:lnTo>
                <a:lnTo>
                  <a:pt x="116591" y="352"/>
                </a:lnTo>
                <a:lnTo>
                  <a:pt x="114799" y="480"/>
                </a:lnTo>
                <a:lnTo>
                  <a:pt x="113039" y="640"/>
                </a:lnTo>
                <a:lnTo>
                  <a:pt x="111248" y="832"/>
                </a:lnTo>
                <a:lnTo>
                  <a:pt x="109488" y="1024"/>
                </a:lnTo>
                <a:lnTo>
                  <a:pt x="107728" y="1248"/>
                </a:lnTo>
                <a:lnTo>
                  <a:pt x="105968" y="1472"/>
                </a:lnTo>
                <a:lnTo>
                  <a:pt x="104177" y="1728"/>
                </a:lnTo>
                <a:lnTo>
                  <a:pt x="102417" y="2016"/>
                </a:lnTo>
                <a:lnTo>
                  <a:pt x="98897" y="2624"/>
                </a:lnTo>
                <a:lnTo>
                  <a:pt x="95378" y="3296"/>
                </a:lnTo>
                <a:lnTo>
                  <a:pt x="91859" y="4063"/>
                </a:lnTo>
                <a:lnTo>
                  <a:pt x="88339" y="4863"/>
                </a:lnTo>
                <a:lnTo>
                  <a:pt x="84852" y="5759"/>
                </a:lnTo>
                <a:lnTo>
                  <a:pt x="81332" y="6719"/>
                </a:lnTo>
                <a:lnTo>
                  <a:pt x="77845" y="7743"/>
                </a:lnTo>
                <a:lnTo>
                  <a:pt x="74357" y="8799"/>
                </a:lnTo>
                <a:lnTo>
                  <a:pt x="70870" y="9919"/>
                </a:lnTo>
                <a:lnTo>
                  <a:pt x="67414" y="11102"/>
                </a:lnTo>
                <a:lnTo>
                  <a:pt x="63927" y="12318"/>
                </a:lnTo>
                <a:lnTo>
                  <a:pt x="60471" y="13598"/>
                </a:lnTo>
                <a:lnTo>
                  <a:pt x="57016" y="14942"/>
                </a:lnTo>
                <a:lnTo>
                  <a:pt x="53560" y="16286"/>
                </a:lnTo>
                <a:lnTo>
                  <a:pt x="50105" y="17693"/>
                </a:lnTo>
                <a:lnTo>
                  <a:pt x="46681" y="19133"/>
                </a:lnTo>
                <a:lnTo>
                  <a:pt x="43258" y="20637"/>
                </a:lnTo>
                <a:lnTo>
                  <a:pt x="39834" y="22141"/>
                </a:lnTo>
                <a:lnTo>
                  <a:pt x="36411" y="23677"/>
                </a:lnTo>
                <a:lnTo>
                  <a:pt x="33019" y="25244"/>
                </a:lnTo>
                <a:lnTo>
                  <a:pt x="29596" y="26844"/>
                </a:lnTo>
                <a:lnTo>
                  <a:pt x="26204" y="28476"/>
                </a:lnTo>
                <a:lnTo>
                  <a:pt x="22813" y="30108"/>
                </a:lnTo>
                <a:lnTo>
                  <a:pt x="19453" y="31771"/>
                </a:lnTo>
                <a:lnTo>
                  <a:pt x="9759" y="36571"/>
                </a:lnTo>
                <a:lnTo>
                  <a:pt x="0" y="41434"/>
                </a:lnTo>
                <a:lnTo>
                  <a:pt x="260602" y="41434"/>
                </a:lnTo>
                <a:lnTo>
                  <a:pt x="255738" y="39546"/>
                </a:lnTo>
                <a:lnTo>
                  <a:pt x="251931" y="38042"/>
                </a:lnTo>
                <a:lnTo>
                  <a:pt x="248188" y="36507"/>
                </a:lnTo>
                <a:lnTo>
                  <a:pt x="244444" y="34971"/>
                </a:lnTo>
                <a:lnTo>
                  <a:pt x="236957" y="31867"/>
                </a:lnTo>
                <a:lnTo>
                  <a:pt x="221983" y="25532"/>
                </a:lnTo>
                <a:lnTo>
                  <a:pt x="214464" y="22397"/>
                </a:lnTo>
                <a:lnTo>
                  <a:pt x="210721" y="20861"/>
                </a:lnTo>
                <a:lnTo>
                  <a:pt x="206978" y="19325"/>
                </a:lnTo>
                <a:lnTo>
                  <a:pt x="203202" y="17821"/>
                </a:lnTo>
                <a:lnTo>
                  <a:pt x="199459" y="16350"/>
                </a:lnTo>
                <a:lnTo>
                  <a:pt x="195683" y="14942"/>
                </a:lnTo>
                <a:lnTo>
                  <a:pt x="191908" y="13534"/>
                </a:lnTo>
                <a:lnTo>
                  <a:pt x="188164" y="12190"/>
                </a:lnTo>
                <a:lnTo>
                  <a:pt x="184357" y="10878"/>
                </a:lnTo>
                <a:lnTo>
                  <a:pt x="180581" y="9631"/>
                </a:lnTo>
                <a:lnTo>
                  <a:pt x="176806" y="8447"/>
                </a:lnTo>
                <a:lnTo>
                  <a:pt x="172999" y="7295"/>
                </a:lnTo>
                <a:lnTo>
                  <a:pt x="169223" y="6239"/>
                </a:lnTo>
                <a:lnTo>
                  <a:pt x="165416" y="5247"/>
                </a:lnTo>
                <a:lnTo>
                  <a:pt x="161576" y="4319"/>
                </a:lnTo>
                <a:lnTo>
                  <a:pt x="159689" y="3871"/>
                </a:lnTo>
                <a:lnTo>
                  <a:pt x="157769" y="3455"/>
                </a:lnTo>
                <a:lnTo>
                  <a:pt x="155849" y="3072"/>
                </a:lnTo>
                <a:lnTo>
                  <a:pt x="153929" y="2688"/>
                </a:lnTo>
                <a:lnTo>
                  <a:pt x="152010" y="2336"/>
                </a:lnTo>
                <a:lnTo>
                  <a:pt x="150090" y="2016"/>
                </a:lnTo>
                <a:lnTo>
                  <a:pt x="148170" y="1696"/>
                </a:lnTo>
                <a:lnTo>
                  <a:pt x="146251" y="1408"/>
                </a:lnTo>
                <a:lnTo>
                  <a:pt x="144331" y="1152"/>
                </a:lnTo>
                <a:lnTo>
                  <a:pt x="142411" y="928"/>
                </a:lnTo>
                <a:lnTo>
                  <a:pt x="140491" y="736"/>
                </a:lnTo>
                <a:lnTo>
                  <a:pt x="138540" y="544"/>
                </a:lnTo>
                <a:lnTo>
                  <a:pt x="136620" y="384"/>
                </a:lnTo>
                <a:lnTo>
                  <a:pt x="134668" y="256"/>
                </a:lnTo>
                <a:lnTo>
                  <a:pt x="132748" y="160"/>
                </a:lnTo>
                <a:lnTo>
                  <a:pt x="130797" y="64"/>
                </a:lnTo>
                <a:lnTo>
                  <a:pt x="129005" y="32"/>
                </a:lnTo>
                <a:lnTo>
                  <a:pt x="127245" y="0"/>
                </a:lnTo>
                <a:close/>
              </a:path>
            </a:pathLst>
          </a:custGeom>
          <a:gradFill>
            <a:gsLst>
              <a:gs pos="0">
                <a:schemeClr val="lt1"/>
              </a:gs>
              <a:gs pos="100000">
                <a:schemeClr val="dk2"/>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13"/>
          <p:cNvSpPr/>
          <p:nvPr/>
        </p:nvSpPr>
        <p:spPr>
          <a:xfrm>
            <a:off x="1685750" y="4953926"/>
            <a:ext cx="2629474" cy="418069"/>
          </a:xfrm>
          <a:custGeom>
            <a:avLst/>
            <a:gdLst/>
            <a:ahLst/>
            <a:cxnLst/>
            <a:rect l="l" t="t" r="r" b="b"/>
            <a:pathLst>
              <a:path w="260602" h="41434" extrusionOk="0">
                <a:moveTo>
                  <a:pt x="125454" y="0"/>
                </a:moveTo>
                <a:lnTo>
                  <a:pt x="123694" y="32"/>
                </a:lnTo>
                <a:lnTo>
                  <a:pt x="121902" y="64"/>
                </a:lnTo>
                <a:lnTo>
                  <a:pt x="120142" y="160"/>
                </a:lnTo>
                <a:lnTo>
                  <a:pt x="118351" y="224"/>
                </a:lnTo>
                <a:lnTo>
                  <a:pt x="116591" y="352"/>
                </a:lnTo>
                <a:lnTo>
                  <a:pt x="114799" y="480"/>
                </a:lnTo>
                <a:lnTo>
                  <a:pt x="113039" y="640"/>
                </a:lnTo>
                <a:lnTo>
                  <a:pt x="111248" y="832"/>
                </a:lnTo>
                <a:lnTo>
                  <a:pt x="109488" y="1024"/>
                </a:lnTo>
                <a:lnTo>
                  <a:pt x="107728" y="1248"/>
                </a:lnTo>
                <a:lnTo>
                  <a:pt x="105968" y="1472"/>
                </a:lnTo>
                <a:lnTo>
                  <a:pt x="104177" y="1728"/>
                </a:lnTo>
                <a:lnTo>
                  <a:pt x="102417" y="2016"/>
                </a:lnTo>
                <a:lnTo>
                  <a:pt x="98897" y="2624"/>
                </a:lnTo>
                <a:lnTo>
                  <a:pt x="95378" y="3296"/>
                </a:lnTo>
                <a:lnTo>
                  <a:pt x="91859" y="4063"/>
                </a:lnTo>
                <a:lnTo>
                  <a:pt x="88339" y="4863"/>
                </a:lnTo>
                <a:lnTo>
                  <a:pt x="84852" y="5759"/>
                </a:lnTo>
                <a:lnTo>
                  <a:pt x="81332" y="6719"/>
                </a:lnTo>
                <a:lnTo>
                  <a:pt x="77845" y="7743"/>
                </a:lnTo>
                <a:lnTo>
                  <a:pt x="74357" y="8799"/>
                </a:lnTo>
                <a:lnTo>
                  <a:pt x="70870" y="9919"/>
                </a:lnTo>
                <a:lnTo>
                  <a:pt x="67414" y="11102"/>
                </a:lnTo>
                <a:lnTo>
                  <a:pt x="63927" y="12318"/>
                </a:lnTo>
                <a:lnTo>
                  <a:pt x="60471" y="13598"/>
                </a:lnTo>
                <a:lnTo>
                  <a:pt x="57016" y="14942"/>
                </a:lnTo>
                <a:lnTo>
                  <a:pt x="53560" y="16286"/>
                </a:lnTo>
                <a:lnTo>
                  <a:pt x="50105" y="17693"/>
                </a:lnTo>
                <a:lnTo>
                  <a:pt x="46681" y="19133"/>
                </a:lnTo>
                <a:lnTo>
                  <a:pt x="43258" y="20637"/>
                </a:lnTo>
                <a:lnTo>
                  <a:pt x="39834" y="22141"/>
                </a:lnTo>
                <a:lnTo>
                  <a:pt x="36411" y="23677"/>
                </a:lnTo>
                <a:lnTo>
                  <a:pt x="33019" y="25244"/>
                </a:lnTo>
                <a:lnTo>
                  <a:pt x="29596" y="26844"/>
                </a:lnTo>
                <a:lnTo>
                  <a:pt x="26204" y="28476"/>
                </a:lnTo>
                <a:lnTo>
                  <a:pt x="22813" y="30108"/>
                </a:lnTo>
                <a:lnTo>
                  <a:pt x="19453" y="31771"/>
                </a:lnTo>
                <a:lnTo>
                  <a:pt x="9759" y="36571"/>
                </a:lnTo>
                <a:lnTo>
                  <a:pt x="0" y="41434"/>
                </a:lnTo>
                <a:lnTo>
                  <a:pt x="260602" y="41434"/>
                </a:lnTo>
                <a:lnTo>
                  <a:pt x="255738" y="39546"/>
                </a:lnTo>
                <a:lnTo>
                  <a:pt x="251931" y="38042"/>
                </a:lnTo>
                <a:lnTo>
                  <a:pt x="248188" y="36507"/>
                </a:lnTo>
                <a:lnTo>
                  <a:pt x="244444" y="34971"/>
                </a:lnTo>
                <a:lnTo>
                  <a:pt x="236957" y="31867"/>
                </a:lnTo>
                <a:lnTo>
                  <a:pt x="221983" y="25532"/>
                </a:lnTo>
                <a:lnTo>
                  <a:pt x="214464" y="22397"/>
                </a:lnTo>
                <a:lnTo>
                  <a:pt x="210721" y="20861"/>
                </a:lnTo>
                <a:lnTo>
                  <a:pt x="206978" y="19325"/>
                </a:lnTo>
                <a:lnTo>
                  <a:pt x="203202" y="17821"/>
                </a:lnTo>
                <a:lnTo>
                  <a:pt x="199459" y="16350"/>
                </a:lnTo>
                <a:lnTo>
                  <a:pt x="195683" y="14942"/>
                </a:lnTo>
                <a:lnTo>
                  <a:pt x="191908" y="13534"/>
                </a:lnTo>
                <a:lnTo>
                  <a:pt x="188164" y="12190"/>
                </a:lnTo>
                <a:lnTo>
                  <a:pt x="184357" y="10878"/>
                </a:lnTo>
                <a:lnTo>
                  <a:pt x="180581" y="9631"/>
                </a:lnTo>
                <a:lnTo>
                  <a:pt x="176806" y="8447"/>
                </a:lnTo>
                <a:lnTo>
                  <a:pt x="172999" y="7295"/>
                </a:lnTo>
                <a:lnTo>
                  <a:pt x="169223" y="6239"/>
                </a:lnTo>
                <a:lnTo>
                  <a:pt x="165416" y="5247"/>
                </a:lnTo>
                <a:lnTo>
                  <a:pt x="161576" y="4319"/>
                </a:lnTo>
                <a:lnTo>
                  <a:pt x="159689" y="3871"/>
                </a:lnTo>
                <a:lnTo>
                  <a:pt x="157769" y="3455"/>
                </a:lnTo>
                <a:lnTo>
                  <a:pt x="155849" y="3072"/>
                </a:lnTo>
                <a:lnTo>
                  <a:pt x="153929" y="2688"/>
                </a:lnTo>
                <a:lnTo>
                  <a:pt x="152010" y="2336"/>
                </a:lnTo>
                <a:lnTo>
                  <a:pt x="150090" y="2016"/>
                </a:lnTo>
                <a:lnTo>
                  <a:pt x="148170" y="1696"/>
                </a:lnTo>
                <a:lnTo>
                  <a:pt x="146251" y="1408"/>
                </a:lnTo>
                <a:lnTo>
                  <a:pt x="144331" y="1152"/>
                </a:lnTo>
                <a:lnTo>
                  <a:pt x="142411" y="928"/>
                </a:lnTo>
                <a:lnTo>
                  <a:pt x="140491" y="736"/>
                </a:lnTo>
                <a:lnTo>
                  <a:pt x="138540" y="544"/>
                </a:lnTo>
                <a:lnTo>
                  <a:pt x="136620" y="384"/>
                </a:lnTo>
                <a:lnTo>
                  <a:pt x="134668" y="256"/>
                </a:lnTo>
                <a:lnTo>
                  <a:pt x="132748" y="160"/>
                </a:lnTo>
                <a:lnTo>
                  <a:pt x="130797" y="64"/>
                </a:lnTo>
                <a:lnTo>
                  <a:pt x="129005" y="32"/>
                </a:lnTo>
                <a:lnTo>
                  <a:pt x="127245" y="0"/>
                </a:lnTo>
                <a:close/>
              </a:path>
            </a:pathLst>
          </a:custGeom>
          <a:gradFill>
            <a:gsLst>
              <a:gs pos="0">
                <a:schemeClr val="lt1"/>
              </a:gs>
              <a:gs pos="100000">
                <a:schemeClr val="dk2"/>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66" name="Google Shape;866;p13"/>
          <p:cNvGrpSpPr/>
          <p:nvPr/>
        </p:nvGrpSpPr>
        <p:grpSpPr>
          <a:xfrm>
            <a:off x="5174445" y="4511266"/>
            <a:ext cx="292707" cy="518367"/>
            <a:chOff x="11698550" y="1830825"/>
            <a:chExt cx="810150" cy="1435124"/>
          </a:xfrm>
        </p:grpSpPr>
        <p:pic>
          <p:nvPicPr>
            <p:cNvPr id="867" name="Google Shape;867;p13"/>
            <p:cNvPicPr preferRelativeResize="0"/>
            <p:nvPr/>
          </p:nvPicPr>
          <p:blipFill>
            <a:blip r:embed="rId3">
              <a:alphaModFix amt="45000"/>
            </a:blip>
            <a:stretch>
              <a:fillRect/>
            </a:stretch>
          </p:blipFill>
          <p:spPr>
            <a:xfrm>
              <a:off x="11846088" y="3150614"/>
              <a:ext cx="549414" cy="115335"/>
            </a:xfrm>
            <a:prstGeom prst="rect">
              <a:avLst/>
            </a:prstGeom>
            <a:noFill/>
            <a:ln>
              <a:noFill/>
            </a:ln>
          </p:spPr>
        </p:pic>
        <p:grpSp>
          <p:nvGrpSpPr>
            <p:cNvPr id="868" name="Google Shape;868;p13"/>
            <p:cNvGrpSpPr/>
            <p:nvPr/>
          </p:nvGrpSpPr>
          <p:grpSpPr>
            <a:xfrm>
              <a:off x="11698550" y="1830825"/>
              <a:ext cx="810150" cy="1371900"/>
              <a:chOff x="-1333525" y="144425"/>
              <a:chExt cx="810150" cy="1371900"/>
            </a:xfrm>
          </p:grpSpPr>
          <p:sp>
            <p:nvSpPr>
              <p:cNvPr id="869" name="Google Shape;869;p13"/>
              <p:cNvSpPr/>
              <p:nvPr/>
            </p:nvSpPr>
            <p:spPr>
              <a:xfrm>
                <a:off x="-976200" y="1080375"/>
                <a:ext cx="118175" cy="435950"/>
              </a:xfrm>
              <a:custGeom>
                <a:avLst/>
                <a:gdLst/>
                <a:ahLst/>
                <a:cxnLst/>
                <a:rect l="l" t="t" r="r" b="b"/>
                <a:pathLst>
                  <a:path w="4727" h="17438" extrusionOk="0">
                    <a:moveTo>
                      <a:pt x="541" y="1"/>
                    </a:moveTo>
                    <a:lnTo>
                      <a:pt x="425" y="20"/>
                    </a:lnTo>
                    <a:lnTo>
                      <a:pt x="328" y="59"/>
                    </a:lnTo>
                    <a:lnTo>
                      <a:pt x="251" y="97"/>
                    </a:lnTo>
                    <a:lnTo>
                      <a:pt x="155" y="175"/>
                    </a:lnTo>
                    <a:lnTo>
                      <a:pt x="97" y="252"/>
                    </a:lnTo>
                    <a:lnTo>
                      <a:pt x="58" y="329"/>
                    </a:lnTo>
                    <a:lnTo>
                      <a:pt x="20" y="445"/>
                    </a:lnTo>
                    <a:lnTo>
                      <a:pt x="1" y="541"/>
                    </a:lnTo>
                    <a:lnTo>
                      <a:pt x="1" y="16917"/>
                    </a:lnTo>
                    <a:lnTo>
                      <a:pt x="20" y="17013"/>
                    </a:lnTo>
                    <a:lnTo>
                      <a:pt x="58" y="17129"/>
                    </a:lnTo>
                    <a:lnTo>
                      <a:pt x="97" y="17206"/>
                    </a:lnTo>
                    <a:lnTo>
                      <a:pt x="155" y="17283"/>
                    </a:lnTo>
                    <a:lnTo>
                      <a:pt x="251" y="17361"/>
                    </a:lnTo>
                    <a:lnTo>
                      <a:pt x="328" y="17399"/>
                    </a:lnTo>
                    <a:lnTo>
                      <a:pt x="425" y="17438"/>
                    </a:lnTo>
                    <a:lnTo>
                      <a:pt x="4302" y="17438"/>
                    </a:lnTo>
                    <a:lnTo>
                      <a:pt x="4398" y="17399"/>
                    </a:lnTo>
                    <a:lnTo>
                      <a:pt x="4495" y="17361"/>
                    </a:lnTo>
                    <a:lnTo>
                      <a:pt x="4572" y="17283"/>
                    </a:lnTo>
                    <a:lnTo>
                      <a:pt x="4630" y="17206"/>
                    </a:lnTo>
                    <a:lnTo>
                      <a:pt x="4688" y="17129"/>
                    </a:lnTo>
                    <a:lnTo>
                      <a:pt x="4726" y="17013"/>
                    </a:lnTo>
                    <a:lnTo>
                      <a:pt x="4726" y="16917"/>
                    </a:lnTo>
                    <a:lnTo>
                      <a:pt x="4726" y="541"/>
                    </a:lnTo>
                    <a:lnTo>
                      <a:pt x="4726" y="445"/>
                    </a:lnTo>
                    <a:lnTo>
                      <a:pt x="4688" y="329"/>
                    </a:lnTo>
                    <a:lnTo>
                      <a:pt x="4630" y="252"/>
                    </a:lnTo>
                    <a:lnTo>
                      <a:pt x="4572" y="175"/>
                    </a:lnTo>
                    <a:lnTo>
                      <a:pt x="4495" y="97"/>
                    </a:lnTo>
                    <a:lnTo>
                      <a:pt x="4398" y="59"/>
                    </a:lnTo>
                    <a:lnTo>
                      <a:pt x="4302" y="20"/>
                    </a:lnTo>
                    <a:lnTo>
                      <a:pt x="4186" y="1"/>
                    </a:lnTo>
                    <a:close/>
                  </a:path>
                </a:pathLst>
              </a:custGeom>
              <a:gradFill>
                <a:gsLst>
                  <a:gs pos="0">
                    <a:srgbClr val="C27F69"/>
                  </a:gs>
                  <a:gs pos="100000">
                    <a:srgbClr val="724536"/>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13"/>
              <p:cNvSpPr/>
              <p:nvPr/>
            </p:nvSpPr>
            <p:spPr>
              <a:xfrm>
                <a:off x="-1331100" y="577925"/>
                <a:ext cx="807725" cy="717075"/>
              </a:xfrm>
              <a:custGeom>
                <a:avLst/>
                <a:gdLst/>
                <a:ahLst/>
                <a:cxnLst/>
                <a:rect l="l" t="t" r="r" b="b"/>
                <a:pathLst>
                  <a:path w="32309" h="28683" extrusionOk="0">
                    <a:moveTo>
                      <a:pt x="16993" y="0"/>
                    </a:moveTo>
                    <a:lnTo>
                      <a:pt x="16723" y="20"/>
                    </a:lnTo>
                    <a:lnTo>
                      <a:pt x="16453" y="39"/>
                    </a:lnTo>
                    <a:lnTo>
                      <a:pt x="16183" y="97"/>
                    </a:lnTo>
                    <a:lnTo>
                      <a:pt x="15913" y="155"/>
                    </a:lnTo>
                    <a:lnTo>
                      <a:pt x="15643" y="232"/>
                    </a:lnTo>
                    <a:lnTo>
                      <a:pt x="15373" y="328"/>
                    </a:lnTo>
                    <a:lnTo>
                      <a:pt x="15122" y="444"/>
                    </a:lnTo>
                    <a:lnTo>
                      <a:pt x="14852" y="579"/>
                    </a:lnTo>
                    <a:lnTo>
                      <a:pt x="14582" y="714"/>
                    </a:lnTo>
                    <a:lnTo>
                      <a:pt x="14062" y="1042"/>
                    </a:lnTo>
                    <a:lnTo>
                      <a:pt x="13541" y="1408"/>
                    </a:lnTo>
                    <a:lnTo>
                      <a:pt x="13039" y="1833"/>
                    </a:lnTo>
                    <a:lnTo>
                      <a:pt x="12519" y="2276"/>
                    </a:lnTo>
                    <a:lnTo>
                      <a:pt x="12017" y="2739"/>
                    </a:lnTo>
                    <a:lnTo>
                      <a:pt x="11516" y="3241"/>
                    </a:lnTo>
                    <a:lnTo>
                      <a:pt x="10975" y="3819"/>
                    </a:lnTo>
                    <a:lnTo>
                      <a:pt x="10435" y="4398"/>
                    </a:lnTo>
                    <a:lnTo>
                      <a:pt x="9915" y="5015"/>
                    </a:lnTo>
                    <a:lnTo>
                      <a:pt x="9413" y="5613"/>
                    </a:lnTo>
                    <a:lnTo>
                      <a:pt x="8931" y="6250"/>
                    </a:lnTo>
                    <a:lnTo>
                      <a:pt x="8449" y="6886"/>
                    </a:lnTo>
                    <a:lnTo>
                      <a:pt x="7986" y="7542"/>
                    </a:lnTo>
                    <a:lnTo>
                      <a:pt x="7542" y="8198"/>
                    </a:lnTo>
                    <a:lnTo>
                      <a:pt x="7118" y="8873"/>
                    </a:lnTo>
                    <a:lnTo>
                      <a:pt x="6693" y="9548"/>
                    </a:lnTo>
                    <a:lnTo>
                      <a:pt x="6288" y="10223"/>
                    </a:lnTo>
                    <a:lnTo>
                      <a:pt x="5883" y="10918"/>
                    </a:lnTo>
                    <a:lnTo>
                      <a:pt x="5498" y="11631"/>
                    </a:lnTo>
                    <a:lnTo>
                      <a:pt x="5131" y="12326"/>
                    </a:lnTo>
                    <a:lnTo>
                      <a:pt x="4417" y="13753"/>
                    </a:lnTo>
                    <a:lnTo>
                      <a:pt x="3916" y="14775"/>
                    </a:lnTo>
                    <a:lnTo>
                      <a:pt x="3376" y="15798"/>
                    </a:lnTo>
                    <a:lnTo>
                      <a:pt x="2836" y="16801"/>
                    </a:lnTo>
                    <a:lnTo>
                      <a:pt x="2315" y="17842"/>
                    </a:lnTo>
                    <a:lnTo>
                      <a:pt x="1813" y="18864"/>
                    </a:lnTo>
                    <a:lnTo>
                      <a:pt x="1331" y="19906"/>
                    </a:lnTo>
                    <a:lnTo>
                      <a:pt x="1119" y="20446"/>
                    </a:lnTo>
                    <a:lnTo>
                      <a:pt x="907" y="20986"/>
                    </a:lnTo>
                    <a:lnTo>
                      <a:pt x="714" y="21507"/>
                    </a:lnTo>
                    <a:lnTo>
                      <a:pt x="540" y="22066"/>
                    </a:lnTo>
                    <a:lnTo>
                      <a:pt x="367" y="22645"/>
                    </a:lnTo>
                    <a:lnTo>
                      <a:pt x="213" y="23243"/>
                    </a:lnTo>
                    <a:lnTo>
                      <a:pt x="135" y="23609"/>
                    </a:lnTo>
                    <a:lnTo>
                      <a:pt x="77" y="23995"/>
                    </a:lnTo>
                    <a:lnTo>
                      <a:pt x="20" y="24400"/>
                    </a:lnTo>
                    <a:lnTo>
                      <a:pt x="0" y="24786"/>
                    </a:lnTo>
                    <a:lnTo>
                      <a:pt x="0" y="25172"/>
                    </a:lnTo>
                    <a:lnTo>
                      <a:pt x="20" y="25558"/>
                    </a:lnTo>
                    <a:lnTo>
                      <a:pt x="97" y="25924"/>
                    </a:lnTo>
                    <a:lnTo>
                      <a:pt x="193" y="26310"/>
                    </a:lnTo>
                    <a:lnTo>
                      <a:pt x="270" y="26483"/>
                    </a:lnTo>
                    <a:lnTo>
                      <a:pt x="367" y="26657"/>
                    </a:lnTo>
                    <a:lnTo>
                      <a:pt x="463" y="26831"/>
                    </a:lnTo>
                    <a:lnTo>
                      <a:pt x="579" y="27004"/>
                    </a:lnTo>
                    <a:lnTo>
                      <a:pt x="695" y="27159"/>
                    </a:lnTo>
                    <a:lnTo>
                      <a:pt x="830" y="27294"/>
                    </a:lnTo>
                    <a:lnTo>
                      <a:pt x="965" y="27429"/>
                    </a:lnTo>
                    <a:lnTo>
                      <a:pt x="1119" y="27544"/>
                    </a:lnTo>
                    <a:lnTo>
                      <a:pt x="1273" y="27660"/>
                    </a:lnTo>
                    <a:lnTo>
                      <a:pt x="1447" y="27756"/>
                    </a:lnTo>
                    <a:lnTo>
                      <a:pt x="1621" y="27834"/>
                    </a:lnTo>
                    <a:lnTo>
                      <a:pt x="1794" y="27911"/>
                    </a:lnTo>
                    <a:lnTo>
                      <a:pt x="1987" y="27949"/>
                    </a:lnTo>
                    <a:lnTo>
                      <a:pt x="2161" y="27969"/>
                    </a:lnTo>
                    <a:lnTo>
                      <a:pt x="2354" y="27988"/>
                    </a:lnTo>
                    <a:lnTo>
                      <a:pt x="2546" y="27969"/>
                    </a:lnTo>
                    <a:lnTo>
                      <a:pt x="2836" y="27911"/>
                    </a:lnTo>
                    <a:lnTo>
                      <a:pt x="3106" y="27814"/>
                    </a:lnTo>
                    <a:lnTo>
                      <a:pt x="3357" y="27679"/>
                    </a:lnTo>
                    <a:lnTo>
                      <a:pt x="3607" y="27525"/>
                    </a:lnTo>
                    <a:lnTo>
                      <a:pt x="3839" y="27332"/>
                    </a:lnTo>
                    <a:lnTo>
                      <a:pt x="4070" y="27139"/>
                    </a:lnTo>
                    <a:lnTo>
                      <a:pt x="4514" y="26715"/>
                    </a:lnTo>
                    <a:lnTo>
                      <a:pt x="4957" y="26310"/>
                    </a:lnTo>
                    <a:lnTo>
                      <a:pt x="5189" y="26117"/>
                    </a:lnTo>
                    <a:lnTo>
                      <a:pt x="5440" y="25943"/>
                    </a:lnTo>
                    <a:lnTo>
                      <a:pt x="5671" y="25808"/>
                    </a:lnTo>
                    <a:lnTo>
                      <a:pt x="5941" y="25693"/>
                    </a:lnTo>
                    <a:lnTo>
                      <a:pt x="6211" y="25615"/>
                    </a:lnTo>
                    <a:lnTo>
                      <a:pt x="6346" y="25596"/>
                    </a:lnTo>
                    <a:lnTo>
                      <a:pt x="6501" y="25577"/>
                    </a:lnTo>
                    <a:lnTo>
                      <a:pt x="6771" y="25596"/>
                    </a:lnTo>
                    <a:lnTo>
                      <a:pt x="7041" y="25635"/>
                    </a:lnTo>
                    <a:lnTo>
                      <a:pt x="7291" y="25731"/>
                    </a:lnTo>
                    <a:lnTo>
                      <a:pt x="7523" y="25847"/>
                    </a:lnTo>
                    <a:lnTo>
                      <a:pt x="7754" y="25982"/>
                    </a:lnTo>
                    <a:lnTo>
                      <a:pt x="7966" y="26156"/>
                    </a:lnTo>
                    <a:lnTo>
                      <a:pt x="8159" y="26329"/>
                    </a:lnTo>
                    <a:lnTo>
                      <a:pt x="8352" y="26541"/>
                    </a:lnTo>
                    <a:lnTo>
                      <a:pt x="8738" y="26966"/>
                    </a:lnTo>
                    <a:lnTo>
                      <a:pt x="9104" y="27390"/>
                    </a:lnTo>
                    <a:lnTo>
                      <a:pt x="9278" y="27602"/>
                    </a:lnTo>
                    <a:lnTo>
                      <a:pt x="9471" y="27795"/>
                    </a:lnTo>
                    <a:lnTo>
                      <a:pt x="9664" y="27969"/>
                    </a:lnTo>
                    <a:lnTo>
                      <a:pt x="9876" y="28142"/>
                    </a:lnTo>
                    <a:lnTo>
                      <a:pt x="10165" y="28335"/>
                    </a:lnTo>
                    <a:lnTo>
                      <a:pt x="10474" y="28489"/>
                    </a:lnTo>
                    <a:lnTo>
                      <a:pt x="10783" y="28586"/>
                    </a:lnTo>
                    <a:lnTo>
                      <a:pt x="11091" y="28663"/>
                    </a:lnTo>
                    <a:lnTo>
                      <a:pt x="11400" y="28682"/>
                    </a:lnTo>
                    <a:lnTo>
                      <a:pt x="11708" y="28682"/>
                    </a:lnTo>
                    <a:lnTo>
                      <a:pt x="12017" y="28624"/>
                    </a:lnTo>
                    <a:lnTo>
                      <a:pt x="12326" y="28567"/>
                    </a:lnTo>
                    <a:lnTo>
                      <a:pt x="12634" y="28451"/>
                    </a:lnTo>
                    <a:lnTo>
                      <a:pt x="12924" y="28335"/>
                    </a:lnTo>
                    <a:lnTo>
                      <a:pt x="13213" y="28162"/>
                    </a:lnTo>
                    <a:lnTo>
                      <a:pt x="13483" y="27988"/>
                    </a:lnTo>
                    <a:lnTo>
                      <a:pt x="13753" y="27795"/>
                    </a:lnTo>
                    <a:lnTo>
                      <a:pt x="14004" y="27564"/>
                    </a:lnTo>
                    <a:lnTo>
                      <a:pt x="14235" y="27332"/>
                    </a:lnTo>
                    <a:lnTo>
                      <a:pt x="14467" y="27081"/>
                    </a:lnTo>
                    <a:lnTo>
                      <a:pt x="14698" y="26811"/>
                    </a:lnTo>
                    <a:lnTo>
                      <a:pt x="14949" y="26561"/>
                    </a:lnTo>
                    <a:lnTo>
                      <a:pt x="15200" y="26310"/>
                    </a:lnTo>
                    <a:lnTo>
                      <a:pt x="15489" y="26098"/>
                    </a:lnTo>
                    <a:lnTo>
                      <a:pt x="15643" y="26001"/>
                    </a:lnTo>
                    <a:lnTo>
                      <a:pt x="15778" y="25905"/>
                    </a:lnTo>
                    <a:lnTo>
                      <a:pt x="15933" y="25847"/>
                    </a:lnTo>
                    <a:lnTo>
                      <a:pt x="16087" y="25789"/>
                    </a:lnTo>
                    <a:lnTo>
                      <a:pt x="16241" y="25750"/>
                    </a:lnTo>
                    <a:lnTo>
                      <a:pt x="16415" y="25731"/>
                    </a:lnTo>
                    <a:lnTo>
                      <a:pt x="16569" y="25750"/>
                    </a:lnTo>
                    <a:lnTo>
                      <a:pt x="16743" y="25770"/>
                    </a:lnTo>
                    <a:lnTo>
                      <a:pt x="16974" y="25828"/>
                    </a:lnTo>
                    <a:lnTo>
                      <a:pt x="17186" y="25924"/>
                    </a:lnTo>
                    <a:lnTo>
                      <a:pt x="17379" y="26040"/>
                    </a:lnTo>
                    <a:lnTo>
                      <a:pt x="17572" y="26175"/>
                    </a:lnTo>
                    <a:lnTo>
                      <a:pt x="18170" y="26599"/>
                    </a:lnTo>
                    <a:lnTo>
                      <a:pt x="18787" y="26985"/>
                    </a:lnTo>
                    <a:lnTo>
                      <a:pt x="19115" y="27178"/>
                    </a:lnTo>
                    <a:lnTo>
                      <a:pt x="19424" y="27332"/>
                    </a:lnTo>
                    <a:lnTo>
                      <a:pt x="19771" y="27467"/>
                    </a:lnTo>
                    <a:lnTo>
                      <a:pt x="20099" y="27583"/>
                    </a:lnTo>
                    <a:lnTo>
                      <a:pt x="20465" y="27660"/>
                    </a:lnTo>
                    <a:lnTo>
                      <a:pt x="20832" y="27699"/>
                    </a:lnTo>
                    <a:lnTo>
                      <a:pt x="21025" y="27699"/>
                    </a:lnTo>
                    <a:lnTo>
                      <a:pt x="21198" y="27679"/>
                    </a:lnTo>
                    <a:lnTo>
                      <a:pt x="21391" y="27660"/>
                    </a:lnTo>
                    <a:lnTo>
                      <a:pt x="21565" y="27621"/>
                    </a:lnTo>
                    <a:lnTo>
                      <a:pt x="21738" y="27583"/>
                    </a:lnTo>
                    <a:lnTo>
                      <a:pt x="21912" y="27525"/>
                    </a:lnTo>
                    <a:lnTo>
                      <a:pt x="22066" y="27448"/>
                    </a:lnTo>
                    <a:lnTo>
                      <a:pt x="22221" y="27351"/>
                    </a:lnTo>
                    <a:lnTo>
                      <a:pt x="22375" y="27255"/>
                    </a:lnTo>
                    <a:lnTo>
                      <a:pt x="22510" y="27159"/>
                    </a:lnTo>
                    <a:lnTo>
                      <a:pt x="22645" y="27023"/>
                    </a:lnTo>
                    <a:lnTo>
                      <a:pt x="22741" y="26888"/>
                    </a:lnTo>
                    <a:lnTo>
                      <a:pt x="22896" y="26657"/>
                    </a:lnTo>
                    <a:lnTo>
                      <a:pt x="23031" y="26426"/>
                    </a:lnTo>
                    <a:lnTo>
                      <a:pt x="23166" y="26175"/>
                    </a:lnTo>
                    <a:lnTo>
                      <a:pt x="23301" y="25943"/>
                    </a:lnTo>
                    <a:lnTo>
                      <a:pt x="23455" y="25731"/>
                    </a:lnTo>
                    <a:lnTo>
                      <a:pt x="23532" y="25654"/>
                    </a:lnTo>
                    <a:lnTo>
                      <a:pt x="23629" y="25577"/>
                    </a:lnTo>
                    <a:lnTo>
                      <a:pt x="23725" y="25519"/>
                    </a:lnTo>
                    <a:lnTo>
                      <a:pt x="23822" y="25461"/>
                    </a:lnTo>
                    <a:lnTo>
                      <a:pt x="23937" y="25423"/>
                    </a:lnTo>
                    <a:lnTo>
                      <a:pt x="24072" y="25423"/>
                    </a:lnTo>
                    <a:lnTo>
                      <a:pt x="24227" y="25442"/>
                    </a:lnTo>
                    <a:lnTo>
                      <a:pt x="24400" y="25480"/>
                    </a:lnTo>
                    <a:lnTo>
                      <a:pt x="24554" y="25538"/>
                    </a:lnTo>
                    <a:lnTo>
                      <a:pt x="24689" y="25615"/>
                    </a:lnTo>
                    <a:lnTo>
                      <a:pt x="25133" y="25885"/>
                    </a:lnTo>
                    <a:lnTo>
                      <a:pt x="25557" y="26156"/>
                    </a:lnTo>
                    <a:lnTo>
                      <a:pt x="26425" y="26696"/>
                    </a:lnTo>
                    <a:lnTo>
                      <a:pt x="26850" y="26966"/>
                    </a:lnTo>
                    <a:lnTo>
                      <a:pt x="27293" y="27197"/>
                    </a:lnTo>
                    <a:lnTo>
                      <a:pt x="27737" y="27429"/>
                    </a:lnTo>
                    <a:lnTo>
                      <a:pt x="28200" y="27602"/>
                    </a:lnTo>
                    <a:lnTo>
                      <a:pt x="28451" y="27679"/>
                    </a:lnTo>
                    <a:lnTo>
                      <a:pt x="28701" y="27737"/>
                    </a:lnTo>
                    <a:lnTo>
                      <a:pt x="28952" y="27776"/>
                    </a:lnTo>
                    <a:lnTo>
                      <a:pt x="29222" y="27795"/>
                    </a:lnTo>
                    <a:lnTo>
                      <a:pt x="29724" y="27795"/>
                    </a:lnTo>
                    <a:lnTo>
                      <a:pt x="29994" y="27756"/>
                    </a:lnTo>
                    <a:lnTo>
                      <a:pt x="30245" y="27718"/>
                    </a:lnTo>
                    <a:lnTo>
                      <a:pt x="30476" y="27660"/>
                    </a:lnTo>
                    <a:lnTo>
                      <a:pt x="30707" y="27564"/>
                    </a:lnTo>
                    <a:lnTo>
                      <a:pt x="30939" y="27467"/>
                    </a:lnTo>
                    <a:lnTo>
                      <a:pt x="31151" y="27351"/>
                    </a:lnTo>
                    <a:lnTo>
                      <a:pt x="31344" y="27197"/>
                    </a:lnTo>
                    <a:lnTo>
                      <a:pt x="31518" y="27043"/>
                    </a:lnTo>
                    <a:lnTo>
                      <a:pt x="31672" y="26850"/>
                    </a:lnTo>
                    <a:lnTo>
                      <a:pt x="31807" y="26638"/>
                    </a:lnTo>
                    <a:lnTo>
                      <a:pt x="31942" y="26387"/>
                    </a:lnTo>
                    <a:lnTo>
                      <a:pt x="32058" y="26117"/>
                    </a:lnTo>
                    <a:lnTo>
                      <a:pt x="32135" y="25847"/>
                    </a:lnTo>
                    <a:lnTo>
                      <a:pt x="32212" y="25558"/>
                    </a:lnTo>
                    <a:lnTo>
                      <a:pt x="32270" y="25249"/>
                    </a:lnTo>
                    <a:lnTo>
                      <a:pt x="32289" y="24940"/>
                    </a:lnTo>
                    <a:lnTo>
                      <a:pt x="32308" y="24612"/>
                    </a:lnTo>
                    <a:lnTo>
                      <a:pt x="32308" y="24285"/>
                    </a:lnTo>
                    <a:lnTo>
                      <a:pt x="32289" y="23957"/>
                    </a:lnTo>
                    <a:lnTo>
                      <a:pt x="32251" y="23609"/>
                    </a:lnTo>
                    <a:lnTo>
                      <a:pt x="32212" y="23262"/>
                    </a:lnTo>
                    <a:lnTo>
                      <a:pt x="32135" y="22915"/>
                    </a:lnTo>
                    <a:lnTo>
                      <a:pt x="31980" y="22201"/>
                    </a:lnTo>
                    <a:lnTo>
                      <a:pt x="31788" y="21488"/>
                    </a:lnTo>
                    <a:lnTo>
                      <a:pt x="31556" y="20774"/>
                    </a:lnTo>
                    <a:lnTo>
                      <a:pt x="31305" y="20080"/>
                    </a:lnTo>
                    <a:lnTo>
                      <a:pt x="31016" y="19405"/>
                    </a:lnTo>
                    <a:lnTo>
                      <a:pt x="30727" y="18749"/>
                    </a:lnTo>
                    <a:lnTo>
                      <a:pt x="30418" y="18132"/>
                    </a:lnTo>
                    <a:lnTo>
                      <a:pt x="30129" y="17572"/>
                    </a:lnTo>
                    <a:lnTo>
                      <a:pt x="29839" y="17051"/>
                    </a:lnTo>
                    <a:lnTo>
                      <a:pt x="29569" y="16588"/>
                    </a:lnTo>
                    <a:lnTo>
                      <a:pt x="29049" y="15720"/>
                    </a:lnTo>
                    <a:lnTo>
                      <a:pt x="28509" y="14795"/>
                    </a:lnTo>
                    <a:lnTo>
                      <a:pt x="27428" y="12827"/>
                    </a:lnTo>
                    <a:lnTo>
                      <a:pt x="26310" y="10763"/>
                    </a:lnTo>
                    <a:lnTo>
                      <a:pt x="25133" y="8680"/>
                    </a:lnTo>
                    <a:lnTo>
                      <a:pt x="24535" y="7639"/>
                    </a:lnTo>
                    <a:lnTo>
                      <a:pt x="23937" y="6616"/>
                    </a:lnTo>
                    <a:lnTo>
                      <a:pt x="23320" y="5633"/>
                    </a:lnTo>
                    <a:lnTo>
                      <a:pt x="22683" y="4687"/>
                    </a:lnTo>
                    <a:lnTo>
                      <a:pt x="22028" y="3781"/>
                    </a:lnTo>
                    <a:lnTo>
                      <a:pt x="21700" y="3337"/>
                    </a:lnTo>
                    <a:lnTo>
                      <a:pt x="21372" y="2932"/>
                    </a:lnTo>
                    <a:lnTo>
                      <a:pt x="21044" y="2527"/>
                    </a:lnTo>
                    <a:lnTo>
                      <a:pt x="20697" y="2141"/>
                    </a:lnTo>
                    <a:lnTo>
                      <a:pt x="20369" y="1775"/>
                    </a:lnTo>
                    <a:lnTo>
                      <a:pt x="20022" y="1428"/>
                    </a:lnTo>
                    <a:lnTo>
                      <a:pt x="19752" y="1158"/>
                    </a:lnTo>
                    <a:lnTo>
                      <a:pt x="19462" y="945"/>
                    </a:lnTo>
                    <a:lnTo>
                      <a:pt x="19192" y="733"/>
                    </a:lnTo>
                    <a:lnTo>
                      <a:pt x="18903" y="560"/>
                    </a:lnTo>
                    <a:lnTo>
                      <a:pt x="18633" y="405"/>
                    </a:lnTo>
                    <a:lnTo>
                      <a:pt x="18363" y="290"/>
                    </a:lnTo>
                    <a:lnTo>
                      <a:pt x="18093" y="174"/>
                    </a:lnTo>
                    <a:lnTo>
                      <a:pt x="17804" y="97"/>
                    </a:lnTo>
                    <a:lnTo>
                      <a:pt x="17533" y="58"/>
                    </a:lnTo>
                    <a:lnTo>
                      <a:pt x="17263" y="20"/>
                    </a:lnTo>
                    <a:lnTo>
                      <a:pt x="16993" y="0"/>
                    </a:lnTo>
                    <a:close/>
                  </a:path>
                </a:pathLst>
              </a:custGeom>
              <a:gradFill>
                <a:gsLst>
                  <a:gs pos="0">
                    <a:srgbClr val="8CC396"/>
                  </a:gs>
                  <a:gs pos="100000">
                    <a:srgbClr val="4D7F56"/>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13"/>
              <p:cNvSpPr/>
              <p:nvPr/>
            </p:nvSpPr>
            <p:spPr>
              <a:xfrm>
                <a:off x="-1333525" y="1090025"/>
                <a:ext cx="805800" cy="208825"/>
              </a:xfrm>
              <a:custGeom>
                <a:avLst/>
                <a:gdLst/>
                <a:ahLst/>
                <a:cxnLst/>
                <a:rect l="l" t="t" r="r" b="b"/>
                <a:pathLst>
                  <a:path w="32232" h="8353" extrusionOk="0">
                    <a:moveTo>
                      <a:pt x="22510" y="1"/>
                    </a:moveTo>
                    <a:lnTo>
                      <a:pt x="22356" y="20"/>
                    </a:lnTo>
                    <a:lnTo>
                      <a:pt x="22183" y="39"/>
                    </a:lnTo>
                    <a:lnTo>
                      <a:pt x="22009" y="78"/>
                    </a:lnTo>
                    <a:lnTo>
                      <a:pt x="21700" y="174"/>
                    </a:lnTo>
                    <a:lnTo>
                      <a:pt x="21392" y="309"/>
                    </a:lnTo>
                    <a:lnTo>
                      <a:pt x="21083" y="464"/>
                    </a:lnTo>
                    <a:lnTo>
                      <a:pt x="20813" y="657"/>
                    </a:lnTo>
                    <a:lnTo>
                      <a:pt x="20273" y="1004"/>
                    </a:lnTo>
                    <a:lnTo>
                      <a:pt x="19887" y="1274"/>
                    </a:lnTo>
                    <a:lnTo>
                      <a:pt x="19501" y="1524"/>
                    </a:lnTo>
                    <a:lnTo>
                      <a:pt x="19096" y="1756"/>
                    </a:lnTo>
                    <a:lnTo>
                      <a:pt x="18691" y="1968"/>
                    </a:lnTo>
                    <a:lnTo>
                      <a:pt x="18286" y="2142"/>
                    </a:lnTo>
                    <a:lnTo>
                      <a:pt x="18074" y="2200"/>
                    </a:lnTo>
                    <a:lnTo>
                      <a:pt x="17862" y="2257"/>
                    </a:lnTo>
                    <a:lnTo>
                      <a:pt x="17650" y="2296"/>
                    </a:lnTo>
                    <a:lnTo>
                      <a:pt x="17418" y="2335"/>
                    </a:lnTo>
                    <a:lnTo>
                      <a:pt x="16994" y="2335"/>
                    </a:lnTo>
                    <a:lnTo>
                      <a:pt x="16627" y="2296"/>
                    </a:lnTo>
                    <a:lnTo>
                      <a:pt x="16261" y="2219"/>
                    </a:lnTo>
                    <a:lnTo>
                      <a:pt x="15914" y="2103"/>
                    </a:lnTo>
                    <a:lnTo>
                      <a:pt x="15547" y="1987"/>
                    </a:lnTo>
                    <a:lnTo>
                      <a:pt x="15084" y="1852"/>
                    </a:lnTo>
                    <a:lnTo>
                      <a:pt x="14602" y="1717"/>
                    </a:lnTo>
                    <a:lnTo>
                      <a:pt x="14371" y="1679"/>
                    </a:lnTo>
                    <a:lnTo>
                      <a:pt x="14120" y="1640"/>
                    </a:lnTo>
                    <a:lnTo>
                      <a:pt x="13869" y="1640"/>
                    </a:lnTo>
                    <a:lnTo>
                      <a:pt x="13618" y="1660"/>
                    </a:lnTo>
                    <a:lnTo>
                      <a:pt x="13426" y="1698"/>
                    </a:lnTo>
                    <a:lnTo>
                      <a:pt x="13213" y="1737"/>
                    </a:lnTo>
                    <a:lnTo>
                      <a:pt x="13021" y="1795"/>
                    </a:lnTo>
                    <a:lnTo>
                      <a:pt x="12828" y="1872"/>
                    </a:lnTo>
                    <a:lnTo>
                      <a:pt x="12461" y="2026"/>
                    </a:lnTo>
                    <a:lnTo>
                      <a:pt x="12095" y="2219"/>
                    </a:lnTo>
                    <a:lnTo>
                      <a:pt x="11670" y="2412"/>
                    </a:lnTo>
                    <a:lnTo>
                      <a:pt x="11458" y="2508"/>
                    </a:lnTo>
                    <a:lnTo>
                      <a:pt x="11246" y="2605"/>
                    </a:lnTo>
                    <a:lnTo>
                      <a:pt x="10860" y="2720"/>
                    </a:lnTo>
                    <a:lnTo>
                      <a:pt x="10455" y="2798"/>
                    </a:lnTo>
                    <a:lnTo>
                      <a:pt x="10050" y="2836"/>
                    </a:lnTo>
                    <a:lnTo>
                      <a:pt x="9626" y="2855"/>
                    </a:lnTo>
                    <a:lnTo>
                      <a:pt x="9201" y="2855"/>
                    </a:lnTo>
                    <a:lnTo>
                      <a:pt x="8796" y="2836"/>
                    </a:lnTo>
                    <a:lnTo>
                      <a:pt x="7948" y="2759"/>
                    </a:lnTo>
                    <a:lnTo>
                      <a:pt x="7446" y="2701"/>
                    </a:lnTo>
                    <a:lnTo>
                      <a:pt x="6925" y="2663"/>
                    </a:lnTo>
                    <a:lnTo>
                      <a:pt x="6231" y="2643"/>
                    </a:lnTo>
                    <a:lnTo>
                      <a:pt x="5517" y="2663"/>
                    </a:lnTo>
                    <a:lnTo>
                      <a:pt x="4823" y="2720"/>
                    </a:lnTo>
                    <a:lnTo>
                      <a:pt x="4129" y="2817"/>
                    </a:lnTo>
                    <a:lnTo>
                      <a:pt x="3434" y="2933"/>
                    </a:lnTo>
                    <a:lnTo>
                      <a:pt x="2740" y="3106"/>
                    </a:lnTo>
                    <a:lnTo>
                      <a:pt x="2084" y="3318"/>
                    </a:lnTo>
                    <a:lnTo>
                      <a:pt x="1409" y="3550"/>
                    </a:lnTo>
                    <a:lnTo>
                      <a:pt x="1409" y="3569"/>
                    </a:lnTo>
                    <a:lnTo>
                      <a:pt x="1158" y="3666"/>
                    </a:lnTo>
                    <a:lnTo>
                      <a:pt x="927" y="3762"/>
                    </a:lnTo>
                    <a:lnTo>
                      <a:pt x="695" y="3897"/>
                    </a:lnTo>
                    <a:lnTo>
                      <a:pt x="483" y="4051"/>
                    </a:lnTo>
                    <a:lnTo>
                      <a:pt x="387" y="4128"/>
                    </a:lnTo>
                    <a:lnTo>
                      <a:pt x="310" y="4225"/>
                    </a:lnTo>
                    <a:lnTo>
                      <a:pt x="232" y="4321"/>
                    </a:lnTo>
                    <a:lnTo>
                      <a:pt x="155" y="4437"/>
                    </a:lnTo>
                    <a:lnTo>
                      <a:pt x="97" y="4572"/>
                    </a:lnTo>
                    <a:lnTo>
                      <a:pt x="59" y="4707"/>
                    </a:lnTo>
                    <a:lnTo>
                      <a:pt x="20" y="4842"/>
                    </a:lnTo>
                    <a:lnTo>
                      <a:pt x="1" y="5016"/>
                    </a:lnTo>
                    <a:lnTo>
                      <a:pt x="1" y="5324"/>
                    </a:lnTo>
                    <a:lnTo>
                      <a:pt x="20" y="5614"/>
                    </a:lnTo>
                    <a:lnTo>
                      <a:pt x="97" y="5884"/>
                    </a:lnTo>
                    <a:lnTo>
                      <a:pt x="213" y="6115"/>
                    </a:lnTo>
                    <a:lnTo>
                      <a:pt x="348" y="6366"/>
                    </a:lnTo>
                    <a:lnTo>
                      <a:pt x="522" y="6578"/>
                    </a:lnTo>
                    <a:lnTo>
                      <a:pt x="715" y="6810"/>
                    </a:lnTo>
                    <a:lnTo>
                      <a:pt x="946" y="7022"/>
                    </a:lnTo>
                    <a:lnTo>
                      <a:pt x="1139" y="7176"/>
                    </a:lnTo>
                    <a:lnTo>
                      <a:pt x="1351" y="7330"/>
                    </a:lnTo>
                    <a:lnTo>
                      <a:pt x="1563" y="7446"/>
                    </a:lnTo>
                    <a:lnTo>
                      <a:pt x="1775" y="7523"/>
                    </a:lnTo>
                    <a:lnTo>
                      <a:pt x="1988" y="7600"/>
                    </a:lnTo>
                    <a:lnTo>
                      <a:pt x="2219" y="7639"/>
                    </a:lnTo>
                    <a:lnTo>
                      <a:pt x="2431" y="7639"/>
                    </a:lnTo>
                    <a:lnTo>
                      <a:pt x="2663" y="7620"/>
                    </a:lnTo>
                    <a:lnTo>
                      <a:pt x="2952" y="7562"/>
                    </a:lnTo>
                    <a:lnTo>
                      <a:pt x="3222" y="7465"/>
                    </a:lnTo>
                    <a:lnTo>
                      <a:pt x="3492" y="7330"/>
                    </a:lnTo>
                    <a:lnTo>
                      <a:pt x="3743" y="7176"/>
                    </a:lnTo>
                    <a:lnTo>
                      <a:pt x="3974" y="7002"/>
                    </a:lnTo>
                    <a:lnTo>
                      <a:pt x="4206" y="6810"/>
                    </a:lnTo>
                    <a:lnTo>
                      <a:pt x="4649" y="6385"/>
                    </a:lnTo>
                    <a:lnTo>
                      <a:pt x="5112" y="5961"/>
                    </a:lnTo>
                    <a:lnTo>
                      <a:pt x="5344" y="5787"/>
                    </a:lnTo>
                    <a:lnTo>
                      <a:pt x="5575" y="5614"/>
                    </a:lnTo>
                    <a:lnTo>
                      <a:pt x="5807" y="5459"/>
                    </a:lnTo>
                    <a:lnTo>
                      <a:pt x="6057" y="5344"/>
                    </a:lnTo>
                    <a:lnTo>
                      <a:pt x="6327" y="5266"/>
                    </a:lnTo>
                    <a:lnTo>
                      <a:pt x="6463" y="5247"/>
                    </a:lnTo>
                    <a:lnTo>
                      <a:pt x="6598" y="5228"/>
                    </a:lnTo>
                    <a:lnTo>
                      <a:pt x="6771" y="5247"/>
                    </a:lnTo>
                    <a:lnTo>
                      <a:pt x="6945" y="5247"/>
                    </a:lnTo>
                    <a:lnTo>
                      <a:pt x="7099" y="5286"/>
                    </a:lnTo>
                    <a:lnTo>
                      <a:pt x="7273" y="5344"/>
                    </a:lnTo>
                    <a:lnTo>
                      <a:pt x="7408" y="5401"/>
                    </a:lnTo>
                    <a:lnTo>
                      <a:pt x="7562" y="5479"/>
                    </a:lnTo>
                    <a:lnTo>
                      <a:pt x="7697" y="5575"/>
                    </a:lnTo>
                    <a:lnTo>
                      <a:pt x="7832" y="5672"/>
                    </a:lnTo>
                    <a:lnTo>
                      <a:pt x="8102" y="5884"/>
                    </a:lnTo>
                    <a:lnTo>
                      <a:pt x="8353" y="6134"/>
                    </a:lnTo>
                    <a:lnTo>
                      <a:pt x="8584" y="6424"/>
                    </a:lnTo>
                    <a:lnTo>
                      <a:pt x="8835" y="6694"/>
                    </a:lnTo>
                    <a:lnTo>
                      <a:pt x="9086" y="7002"/>
                    </a:lnTo>
                    <a:lnTo>
                      <a:pt x="9336" y="7272"/>
                    </a:lnTo>
                    <a:lnTo>
                      <a:pt x="9607" y="7542"/>
                    </a:lnTo>
                    <a:lnTo>
                      <a:pt x="9877" y="7774"/>
                    </a:lnTo>
                    <a:lnTo>
                      <a:pt x="10089" y="7909"/>
                    </a:lnTo>
                    <a:lnTo>
                      <a:pt x="10301" y="8025"/>
                    </a:lnTo>
                    <a:lnTo>
                      <a:pt x="10513" y="8121"/>
                    </a:lnTo>
                    <a:lnTo>
                      <a:pt x="10725" y="8218"/>
                    </a:lnTo>
                    <a:lnTo>
                      <a:pt x="10937" y="8275"/>
                    </a:lnTo>
                    <a:lnTo>
                      <a:pt x="11150" y="8314"/>
                    </a:lnTo>
                    <a:lnTo>
                      <a:pt x="11362" y="8333"/>
                    </a:lnTo>
                    <a:lnTo>
                      <a:pt x="11593" y="8353"/>
                    </a:lnTo>
                    <a:lnTo>
                      <a:pt x="11805" y="8333"/>
                    </a:lnTo>
                    <a:lnTo>
                      <a:pt x="12018" y="8314"/>
                    </a:lnTo>
                    <a:lnTo>
                      <a:pt x="12230" y="8275"/>
                    </a:lnTo>
                    <a:lnTo>
                      <a:pt x="12442" y="8218"/>
                    </a:lnTo>
                    <a:lnTo>
                      <a:pt x="12654" y="8160"/>
                    </a:lnTo>
                    <a:lnTo>
                      <a:pt x="12866" y="8063"/>
                    </a:lnTo>
                    <a:lnTo>
                      <a:pt x="13059" y="7986"/>
                    </a:lnTo>
                    <a:lnTo>
                      <a:pt x="13271" y="7870"/>
                    </a:lnTo>
                    <a:lnTo>
                      <a:pt x="13657" y="7639"/>
                    </a:lnTo>
                    <a:lnTo>
                      <a:pt x="14024" y="7350"/>
                    </a:lnTo>
                    <a:lnTo>
                      <a:pt x="14351" y="7041"/>
                    </a:lnTo>
                    <a:lnTo>
                      <a:pt x="14679" y="6694"/>
                    </a:lnTo>
                    <a:lnTo>
                      <a:pt x="14911" y="6424"/>
                    </a:lnTo>
                    <a:lnTo>
                      <a:pt x="15142" y="6173"/>
                    </a:lnTo>
                    <a:lnTo>
                      <a:pt x="15393" y="5922"/>
                    </a:lnTo>
                    <a:lnTo>
                      <a:pt x="15663" y="5729"/>
                    </a:lnTo>
                    <a:lnTo>
                      <a:pt x="15798" y="5633"/>
                    </a:lnTo>
                    <a:lnTo>
                      <a:pt x="15933" y="5556"/>
                    </a:lnTo>
                    <a:lnTo>
                      <a:pt x="16087" y="5498"/>
                    </a:lnTo>
                    <a:lnTo>
                      <a:pt x="16222" y="5440"/>
                    </a:lnTo>
                    <a:lnTo>
                      <a:pt x="16357" y="5421"/>
                    </a:lnTo>
                    <a:lnTo>
                      <a:pt x="16512" y="5401"/>
                    </a:lnTo>
                    <a:lnTo>
                      <a:pt x="16666" y="5401"/>
                    </a:lnTo>
                    <a:lnTo>
                      <a:pt x="16820" y="5421"/>
                    </a:lnTo>
                    <a:lnTo>
                      <a:pt x="17013" y="5479"/>
                    </a:lnTo>
                    <a:lnTo>
                      <a:pt x="17206" y="5575"/>
                    </a:lnTo>
                    <a:lnTo>
                      <a:pt x="17399" y="5691"/>
                    </a:lnTo>
                    <a:lnTo>
                      <a:pt x="17592" y="5807"/>
                    </a:lnTo>
                    <a:lnTo>
                      <a:pt x="17920" y="6038"/>
                    </a:lnTo>
                    <a:lnTo>
                      <a:pt x="18441" y="6385"/>
                    </a:lnTo>
                    <a:lnTo>
                      <a:pt x="18981" y="6732"/>
                    </a:lnTo>
                    <a:lnTo>
                      <a:pt x="19270" y="6887"/>
                    </a:lnTo>
                    <a:lnTo>
                      <a:pt x="19559" y="7022"/>
                    </a:lnTo>
                    <a:lnTo>
                      <a:pt x="19868" y="7137"/>
                    </a:lnTo>
                    <a:lnTo>
                      <a:pt x="20157" y="7234"/>
                    </a:lnTo>
                    <a:lnTo>
                      <a:pt x="20524" y="7311"/>
                    </a:lnTo>
                    <a:lnTo>
                      <a:pt x="20910" y="7350"/>
                    </a:lnTo>
                    <a:lnTo>
                      <a:pt x="21295" y="7350"/>
                    </a:lnTo>
                    <a:lnTo>
                      <a:pt x="21488" y="7330"/>
                    </a:lnTo>
                    <a:lnTo>
                      <a:pt x="21681" y="7292"/>
                    </a:lnTo>
                    <a:lnTo>
                      <a:pt x="21855" y="7234"/>
                    </a:lnTo>
                    <a:lnTo>
                      <a:pt x="22048" y="7176"/>
                    </a:lnTo>
                    <a:lnTo>
                      <a:pt x="22221" y="7099"/>
                    </a:lnTo>
                    <a:lnTo>
                      <a:pt x="22395" y="7002"/>
                    </a:lnTo>
                    <a:lnTo>
                      <a:pt x="22549" y="6906"/>
                    </a:lnTo>
                    <a:lnTo>
                      <a:pt x="22703" y="6771"/>
                    </a:lnTo>
                    <a:lnTo>
                      <a:pt x="22838" y="6636"/>
                    </a:lnTo>
                    <a:lnTo>
                      <a:pt x="22954" y="6482"/>
                    </a:lnTo>
                    <a:lnTo>
                      <a:pt x="23128" y="6231"/>
                    </a:lnTo>
                    <a:lnTo>
                      <a:pt x="23282" y="5961"/>
                    </a:lnTo>
                    <a:lnTo>
                      <a:pt x="23456" y="5633"/>
                    </a:lnTo>
                    <a:lnTo>
                      <a:pt x="23552" y="5479"/>
                    </a:lnTo>
                    <a:lnTo>
                      <a:pt x="23668" y="5344"/>
                    </a:lnTo>
                    <a:lnTo>
                      <a:pt x="23764" y="5247"/>
                    </a:lnTo>
                    <a:lnTo>
                      <a:pt x="23880" y="5151"/>
                    </a:lnTo>
                    <a:lnTo>
                      <a:pt x="24015" y="5093"/>
                    </a:lnTo>
                    <a:lnTo>
                      <a:pt x="24169" y="5074"/>
                    </a:lnTo>
                    <a:lnTo>
                      <a:pt x="24304" y="5093"/>
                    </a:lnTo>
                    <a:lnTo>
                      <a:pt x="24439" y="5131"/>
                    </a:lnTo>
                    <a:lnTo>
                      <a:pt x="24594" y="5189"/>
                    </a:lnTo>
                    <a:lnTo>
                      <a:pt x="24729" y="5266"/>
                    </a:lnTo>
                    <a:lnTo>
                      <a:pt x="25327" y="5614"/>
                    </a:lnTo>
                    <a:lnTo>
                      <a:pt x="25924" y="5999"/>
                    </a:lnTo>
                    <a:lnTo>
                      <a:pt x="26465" y="6347"/>
                    </a:lnTo>
                    <a:lnTo>
                      <a:pt x="27043" y="6694"/>
                    </a:lnTo>
                    <a:lnTo>
                      <a:pt x="27333" y="6848"/>
                    </a:lnTo>
                    <a:lnTo>
                      <a:pt x="27641" y="7002"/>
                    </a:lnTo>
                    <a:lnTo>
                      <a:pt x="27950" y="7137"/>
                    </a:lnTo>
                    <a:lnTo>
                      <a:pt x="28258" y="7253"/>
                    </a:lnTo>
                    <a:lnTo>
                      <a:pt x="28606" y="7350"/>
                    </a:lnTo>
                    <a:lnTo>
                      <a:pt x="28953" y="7427"/>
                    </a:lnTo>
                    <a:lnTo>
                      <a:pt x="29300" y="7465"/>
                    </a:lnTo>
                    <a:lnTo>
                      <a:pt x="29628" y="7465"/>
                    </a:lnTo>
                    <a:lnTo>
                      <a:pt x="29975" y="7446"/>
                    </a:lnTo>
                    <a:lnTo>
                      <a:pt x="30303" y="7388"/>
                    </a:lnTo>
                    <a:lnTo>
                      <a:pt x="30612" y="7311"/>
                    </a:lnTo>
                    <a:lnTo>
                      <a:pt x="30920" y="7195"/>
                    </a:lnTo>
                    <a:lnTo>
                      <a:pt x="31113" y="7099"/>
                    </a:lnTo>
                    <a:lnTo>
                      <a:pt x="31306" y="6983"/>
                    </a:lnTo>
                    <a:lnTo>
                      <a:pt x="31518" y="6867"/>
                    </a:lnTo>
                    <a:lnTo>
                      <a:pt x="31692" y="6713"/>
                    </a:lnTo>
                    <a:lnTo>
                      <a:pt x="31865" y="6559"/>
                    </a:lnTo>
                    <a:lnTo>
                      <a:pt x="32000" y="6385"/>
                    </a:lnTo>
                    <a:lnTo>
                      <a:pt x="32116" y="6212"/>
                    </a:lnTo>
                    <a:lnTo>
                      <a:pt x="32193" y="5999"/>
                    </a:lnTo>
                    <a:lnTo>
                      <a:pt x="32213" y="5903"/>
                    </a:lnTo>
                    <a:lnTo>
                      <a:pt x="32232" y="5787"/>
                    </a:lnTo>
                    <a:lnTo>
                      <a:pt x="32232" y="5691"/>
                    </a:lnTo>
                    <a:lnTo>
                      <a:pt x="32213" y="5575"/>
                    </a:lnTo>
                    <a:lnTo>
                      <a:pt x="32174" y="5479"/>
                    </a:lnTo>
                    <a:lnTo>
                      <a:pt x="32135" y="5382"/>
                    </a:lnTo>
                    <a:lnTo>
                      <a:pt x="32020" y="5170"/>
                    </a:lnTo>
                    <a:lnTo>
                      <a:pt x="31885" y="5016"/>
                    </a:lnTo>
                    <a:lnTo>
                      <a:pt x="31750" y="4881"/>
                    </a:lnTo>
                    <a:lnTo>
                      <a:pt x="31576" y="4784"/>
                    </a:lnTo>
                    <a:lnTo>
                      <a:pt x="31402" y="4688"/>
                    </a:lnTo>
                    <a:lnTo>
                      <a:pt x="31229" y="4611"/>
                    </a:lnTo>
                    <a:lnTo>
                      <a:pt x="31055" y="4572"/>
                    </a:lnTo>
                    <a:lnTo>
                      <a:pt x="30727" y="4495"/>
                    </a:lnTo>
                    <a:lnTo>
                      <a:pt x="30399" y="4456"/>
                    </a:lnTo>
                    <a:lnTo>
                      <a:pt x="30052" y="4456"/>
                    </a:lnTo>
                    <a:lnTo>
                      <a:pt x="29705" y="4437"/>
                    </a:lnTo>
                    <a:lnTo>
                      <a:pt x="29377" y="4398"/>
                    </a:lnTo>
                    <a:lnTo>
                      <a:pt x="29146" y="4360"/>
                    </a:lnTo>
                    <a:lnTo>
                      <a:pt x="28953" y="4302"/>
                    </a:lnTo>
                    <a:lnTo>
                      <a:pt x="28741" y="4225"/>
                    </a:lnTo>
                    <a:lnTo>
                      <a:pt x="28548" y="4148"/>
                    </a:lnTo>
                    <a:lnTo>
                      <a:pt x="28162" y="3974"/>
                    </a:lnTo>
                    <a:lnTo>
                      <a:pt x="27795" y="3743"/>
                    </a:lnTo>
                    <a:lnTo>
                      <a:pt x="27448" y="3511"/>
                    </a:lnTo>
                    <a:lnTo>
                      <a:pt x="27140" y="3241"/>
                    </a:lnTo>
                    <a:lnTo>
                      <a:pt x="26831" y="2990"/>
                    </a:lnTo>
                    <a:lnTo>
                      <a:pt x="26561" y="2720"/>
                    </a:lnTo>
                    <a:lnTo>
                      <a:pt x="26040" y="2200"/>
                    </a:lnTo>
                    <a:lnTo>
                      <a:pt x="25558" y="1717"/>
                    </a:lnTo>
                    <a:lnTo>
                      <a:pt x="25076" y="1254"/>
                    </a:lnTo>
                    <a:lnTo>
                      <a:pt x="24806" y="1042"/>
                    </a:lnTo>
                    <a:lnTo>
                      <a:pt x="24536" y="830"/>
                    </a:lnTo>
                    <a:lnTo>
                      <a:pt x="24266" y="637"/>
                    </a:lnTo>
                    <a:lnTo>
                      <a:pt x="23976" y="444"/>
                    </a:lnTo>
                    <a:lnTo>
                      <a:pt x="23648" y="271"/>
                    </a:lnTo>
                    <a:lnTo>
                      <a:pt x="23321" y="136"/>
                    </a:lnTo>
                    <a:lnTo>
                      <a:pt x="22993" y="59"/>
                    </a:lnTo>
                    <a:lnTo>
                      <a:pt x="22684" y="20"/>
                    </a:lnTo>
                    <a:lnTo>
                      <a:pt x="22510" y="1"/>
                    </a:lnTo>
                    <a:close/>
                  </a:path>
                </a:pathLst>
              </a:custGeom>
              <a:gradFill>
                <a:gsLst>
                  <a:gs pos="0">
                    <a:schemeClr val="lt1"/>
                  </a:gs>
                  <a:gs pos="100000">
                    <a:srgbClr val="B6C9DB"/>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13"/>
              <p:cNvSpPr/>
              <p:nvPr/>
            </p:nvSpPr>
            <p:spPr>
              <a:xfrm>
                <a:off x="-1222125" y="353200"/>
                <a:ext cx="593150" cy="571950"/>
              </a:xfrm>
              <a:custGeom>
                <a:avLst/>
                <a:gdLst/>
                <a:ahLst/>
                <a:cxnLst/>
                <a:rect l="l" t="t" r="r" b="b"/>
                <a:pathLst>
                  <a:path w="23726" h="22878" extrusionOk="0">
                    <a:moveTo>
                      <a:pt x="12152" y="1"/>
                    </a:moveTo>
                    <a:lnTo>
                      <a:pt x="11940" y="39"/>
                    </a:lnTo>
                    <a:lnTo>
                      <a:pt x="11747" y="59"/>
                    </a:lnTo>
                    <a:lnTo>
                      <a:pt x="11535" y="117"/>
                    </a:lnTo>
                    <a:lnTo>
                      <a:pt x="11342" y="175"/>
                    </a:lnTo>
                    <a:lnTo>
                      <a:pt x="10937" y="329"/>
                    </a:lnTo>
                    <a:lnTo>
                      <a:pt x="10532" y="541"/>
                    </a:lnTo>
                    <a:lnTo>
                      <a:pt x="10127" y="792"/>
                    </a:lnTo>
                    <a:lnTo>
                      <a:pt x="9741" y="1081"/>
                    </a:lnTo>
                    <a:lnTo>
                      <a:pt x="9355" y="1390"/>
                    </a:lnTo>
                    <a:lnTo>
                      <a:pt x="8970" y="1718"/>
                    </a:lnTo>
                    <a:lnTo>
                      <a:pt x="8584" y="2084"/>
                    </a:lnTo>
                    <a:lnTo>
                      <a:pt x="8198" y="2451"/>
                    </a:lnTo>
                    <a:lnTo>
                      <a:pt x="7870" y="2817"/>
                    </a:lnTo>
                    <a:lnTo>
                      <a:pt x="7523" y="3184"/>
                    </a:lnTo>
                    <a:lnTo>
                      <a:pt x="6867" y="3955"/>
                    </a:lnTo>
                    <a:lnTo>
                      <a:pt x="6231" y="4746"/>
                    </a:lnTo>
                    <a:lnTo>
                      <a:pt x="5633" y="5595"/>
                    </a:lnTo>
                    <a:lnTo>
                      <a:pt x="5035" y="6463"/>
                    </a:lnTo>
                    <a:lnTo>
                      <a:pt x="4475" y="7350"/>
                    </a:lnTo>
                    <a:lnTo>
                      <a:pt x="3935" y="8276"/>
                    </a:lnTo>
                    <a:lnTo>
                      <a:pt x="3434" y="9221"/>
                    </a:lnTo>
                    <a:lnTo>
                      <a:pt x="2952" y="10166"/>
                    </a:lnTo>
                    <a:lnTo>
                      <a:pt x="2489" y="11130"/>
                    </a:lnTo>
                    <a:lnTo>
                      <a:pt x="2045" y="12095"/>
                    </a:lnTo>
                    <a:lnTo>
                      <a:pt x="1640" y="13078"/>
                    </a:lnTo>
                    <a:lnTo>
                      <a:pt x="1274" y="14043"/>
                    </a:lnTo>
                    <a:lnTo>
                      <a:pt x="926" y="15007"/>
                    </a:lnTo>
                    <a:lnTo>
                      <a:pt x="598" y="15972"/>
                    </a:lnTo>
                    <a:lnTo>
                      <a:pt x="309" y="16917"/>
                    </a:lnTo>
                    <a:lnTo>
                      <a:pt x="155" y="17476"/>
                    </a:lnTo>
                    <a:lnTo>
                      <a:pt x="97" y="17766"/>
                    </a:lnTo>
                    <a:lnTo>
                      <a:pt x="58" y="18055"/>
                    </a:lnTo>
                    <a:lnTo>
                      <a:pt x="20" y="18344"/>
                    </a:lnTo>
                    <a:lnTo>
                      <a:pt x="1" y="18634"/>
                    </a:lnTo>
                    <a:lnTo>
                      <a:pt x="1" y="18923"/>
                    </a:lnTo>
                    <a:lnTo>
                      <a:pt x="1" y="19193"/>
                    </a:lnTo>
                    <a:lnTo>
                      <a:pt x="39" y="19482"/>
                    </a:lnTo>
                    <a:lnTo>
                      <a:pt x="97" y="19733"/>
                    </a:lnTo>
                    <a:lnTo>
                      <a:pt x="174" y="20003"/>
                    </a:lnTo>
                    <a:lnTo>
                      <a:pt x="271" y="20235"/>
                    </a:lnTo>
                    <a:lnTo>
                      <a:pt x="406" y="20447"/>
                    </a:lnTo>
                    <a:lnTo>
                      <a:pt x="560" y="20659"/>
                    </a:lnTo>
                    <a:lnTo>
                      <a:pt x="753" y="20832"/>
                    </a:lnTo>
                    <a:lnTo>
                      <a:pt x="965" y="21006"/>
                    </a:lnTo>
                    <a:lnTo>
                      <a:pt x="1158" y="21103"/>
                    </a:lnTo>
                    <a:lnTo>
                      <a:pt x="1370" y="21180"/>
                    </a:lnTo>
                    <a:lnTo>
                      <a:pt x="1582" y="21238"/>
                    </a:lnTo>
                    <a:lnTo>
                      <a:pt x="1775" y="21276"/>
                    </a:lnTo>
                    <a:lnTo>
                      <a:pt x="2219" y="21276"/>
                    </a:lnTo>
                    <a:lnTo>
                      <a:pt x="2431" y="21238"/>
                    </a:lnTo>
                    <a:lnTo>
                      <a:pt x="2643" y="21199"/>
                    </a:lnTo>
                    <a:lnTo>
                      <a:pt x="2874" y="21141"/>
                    </a:lnTo>
                    <a:lnTo>
                      <a:pt x="3087" y="21064"/>
                    </a:lnTo>
                    <a:lnTo>
                      <a:pt x="3299" y="20967"/>
                    </a:lnTo>
                    <a:lnTo>
                      <a:pt x="3511" y="20871"/>
                    </a:lnTo>
                    <a:lnTo>
                      <a:pt x="3704" y="20755"/>
                    </a:lnTo>
                    <a:lnTo>
                      <a:pt x="3897" y="20640"/>
                    </a:lnTo>
                    <a:lnTo>
                      <a:pt x="4263" y="20370"/>
                    </a:lnTo>
                    <a:lnTo>
                      <a:pt x="4610" y="20080"/>
                    </a:lnTo>
                    <a:lnTo>
                      <a:pt x="4938" y="19772"/>
                    </a:lnTo>
                    <a:lnTo>
                      <a:pt x="5613" y="19174"/>
                    </a:lnTo>
                    <a:lnTo>
                      <a:pt x="5961" y="18884"/>
                    </a:lnTo>
                    <a:lnTo>
                      <a:pt x="6308" y="18614"/>
                    </a:lnTo>
                    <a:lnTo>
                      <a:pt x="6694" y="18383"/>
                    </a:lnTo>
                    <a:lnTo>
                      <a:pt x="6886" y="18286"/>
                    </a:lnTo>
                    <a:lnTo>
                      <a:pt x="7099" y="18190"/>
                    </a:lnTo>
                    <a:lnTo>
                      <a:pt x="7176" y="18614"/>
                    </a:lnTo>
                    <a:lnTo>
                      <a:pt x="7272" y="19058"/>
                    </a:lnTo>
                    <a:lnTo>
                      <a:pt x="7388" y="19482"/>
                    </a:lnTo>
                    <a:lnTo>
                      <a:pt x="7523" y="19907"/>
                    </a:lnTo>
                    <a:lnTo>
                      <a:pt x="7677" y="20312"/>
                    </a:lnTo>
                    <a:lnTo>
                      <a:pt x="7851" y="20717"/>
                    </a:lnTo>
                    <a:lnTo>
                      <a:pt x="8063" y="21083"/>
                    </a:lnTo>
                    <a:lnTo>
                      <a:pt x="8295" y="21450"/>
                    </a:lnTo>
                    <a:lnTo>
                      <a:pt x="8430" y="21623"/>
                    </a:lnTo>
                    <a:lnTo>
                      <a:pt x="8584" y="21797"/>
                    </a:lnTo>
                    <a:lnTo>
                      <a:pt x="8738" y="21951"/>
                    </a:lnTo>
                    <a:lnTo>
                      <a:pt x="8912" y="22106"/>
                    </a:lnTo>
                    <a:lnTo>
                      <a:pt x="9085" y="22241"/>
                    </a:lnTo>
                    <a:lnTo>
                      <a:pt x="9259" y="22376"/>
                    </a:lnTo>
                    <a:lnTo>
                      <a:pt x="9452" y="22491"/>
                    </a:lnTo>
                    <a:lnTo>
                      <a:pt x="9645" y="22588"/>
                    </a:lnTo>
                    <a:lnTo>
                      <a:pt x="9838" y="22665"/>
                    </a:lnTo>
                    <a:lnTo>
                      <a:pt x="10050" y="22742"/>
                    </a:lnTo>
                    <a:lnTo>
                      <a:pt x="10243" y="22800"/>
                    </a:lnTo>
                    <a:lnTo>
                      <a:pt x="10455" y="22858"/>
                    </a:lnTo>
                    <a:lnTo>
                      <a:pt x="10667" y="22877"/>
                    </a:lnTo>
                    <a:lnTo>
                      <a:pt x="11111" y="22877"/>
                    </a:lnTo>
                    <a:lnTo>
                      <a:pt x="11323" y="22838"/>
                    </a:lnTo>
                    <a:lnTo>
                      <a:pt x="11612" y="22761"/>
                    </a:lnTo>
                    <a:lnTo>
                      <a:pt x="11901" y="22665"/>
                    </a:lnTo>
                    <a:lnTo>
                      <a:pt x="12171" y="22530"/>
                    </a:lnTo>
                    <a:lnTo>
                      <a:pt x="12403" y="22356"/>
                    </a:lnTo>
                    <a:lnTo>
                      <a:pt x="12654" y="22163"/>
                    </a:lnTo>
                    <a:lnTo>
                      <a:pt x="12866" y="21970"/>
                    </a:lnTo>
                    <a:lnTo>
                      <a:pt x="13078" y="21739"/>
                    </a:lnTo>
                    <a:lnTo>
                      <a:pt x="13290" y="21508"/>
                    </a:lnTo>
                    <a:lnTo>
                      <a:pt x="13676" y="20987"/>
                    </a:lnTo>
                    <a:lnTo>
                      <a:pt x="14062" y="20466"/>
                    </a:lnTo>
                    <a:lnTo>
                      <a:pt x="14428" y="19926"/>
                    </a:lnTo>
                    <a:lnTo>
                      <a:pt x="14814" y="19424"/>
                    </a:lnTo>
                    <a:lnTo>
                      <a:pt x="14949" y="19251"/>
                    </a:lnTo>
                    <a:lnTo>
                      <a:pt x="15103" y="19097"/>
                    </a:lnTo>
                    <a:lnTo>
                      <a:pt x="15277" y="18961"/>
                    </a:lnTo>
                    <a:lnTo>
                      <a:pt x="15470" y="18846"/>
                    </a:lnTo>
                    <a:lnTo>
                      <a:pt x="15663" y="18749"/>
                    </a:lnTo>
                    <a:lnTo>
                      <a:pt x="15856" y="18711"/>
                    </a:lnTo>
                    <a:lnTo>
                      <a:pt x="15952" y="18691"/>
                    </a:lnTo>
                    <a:lnTo>
                      <a:pt x="16048" y="18691"/>
                    </a:lnTo>
                    <a:lnTo>
                      <a:pt x="16145" y="18711"/>
                    </a:lnTo>
                    <a:lnTo>
                      <a:pt x="16261" y="18749"/>
                    </a:lnTo>
                    <a:lnTo>
                      <a:pt x="16376" y="18807"/>
                    </a:lnTo>
                    <a:lnTo>
                      <a:pt x="16492" y="18884"/>
                    </a:lnTo>
                    <a:lnTo>
                      <a:pt x="16589" y="18981"/>
                    </a:lnTo>
                    <a:lnTo>
                      <a:pt x="16685" y="19097"/>
                    </a:lnTo>
                    <a:lnTo>
                      <a:pt x="16839" y="19328"/>
                    </a:lnTo>
                    <a:lnTo>
                      <a:pt x="17013" y="19579"/>
                    </a:lnTo>
                    <a:lnTo>
                      <a:pt x="17148" y="19772"/>
                    </a:lnTo>
                    <a:lnTo>
                      <a:pt x="17302" y="19964"/>
                    </a:lnTo>
                    <a:lnTo>
                      <a:pt x="17476" y="20138"/>
                    </a:lnTo>
                    <a:lnTo>
                      <a:pt x="17649" y="20312"/>
                    </a:lnTo>
                    <a:lnTo>
                      <a:pt x="17842" y="20466"/>
                    </a:lnTo>
                    <a:lnTo>
                      <a:pt x="18035" y="20601"/>
                    </a:lnTo>
                    <a:lnTo>
                      <a:pt x="18247" y="20736"/>
                    </a:lnTo>
                    <a:lnTo>
                      <a:pt x="18460" y="20852"/>
                    </a:lnTo>
                    <a:lnTo>
                      <a:pt x="18672" y="20948"/>
                    </a:lnTo>
                    <a:lnTo>
                      <a:pt x="18903" y="21025"/>
                    </a:lnTo>
                    <a:lnTo>
                      <a:pt x="19135" y="21103"/>
                    </a:lnTo>
                    <a:lnTo>
                      <a:pt x="19385" y="21160"/>
                    </a:lnTo>
                    <a:lnTo>
                      <a:pt x="19617" y="21199"/>
                    </a:lnTo>
                    <a:lnTo>
                      <a:pt x="19868" y="21218"/>
                    </a:lnTo>
                    <a:lnTo>
                      <a:pt x="20350" y="21218"/>
                    </a:lnTo>
                    <a:lnTo>
                      <a:pt x="20601" y="21180"/>
                    </a:lnTo>
                    <a:lnTo>
                      <a:pt x="20832" y="21141"/>
                    </a:lnTo>
                    <a:lnTo>
                      <a:pt x="21063" y="21083"/>
                    </a:lnTo>
                    <a:lnTo>
                      <a:pt x="21295" y="21006"/>
                    </a:lnTo>
                    <a:lnTo>
                      <a:pt x="21526" y="20910"/>
                    </a:lnTo>
                    <a:lnTo>
                      <a:pt x="21739" y="20794"/>
                    </a:lnTo>
                    <a:lnTo>
                      <a:pt x="21951" y="20678"/>
                    </a:lnTo>
                    <a:lnTo>
                      <a:pt x="22163" y="20543"/>
                    </a:lnTo>
                    <a:lnTo>
                      <a:pt x="22356" y="20389"/>
                    </a:lnTo>
                    <a:lnTo>
                      <a:pt x="22529" y="20235"/>
                    </a:lnTo>
                    <a:lnTo>
                      <a:pt x="22703" y="20061"/>
                    </a:lnTo>
                    <a:lnTo>
                      <a:pt x="22877" y="19868"/>
                    </a:lnTo>
                    <a:lnTo>
                      <a:pt x="23012" y="19675"/>
                    </a:lnTo>
                    <a:lnTo>
                      <a:pt x="23166" y="19482"/>
                    </a:lnTo>
                    <a:lnTo>
                      <a:pt x="23282" y="19270"/>
                    </a:lnTo>
                    <a:lnTo>
                      <a:pt x="23378" y="19058"/>
                    </a:lnTo>
                    <a:lnTo>
                      <a:pt x="23474" y="18846"/>
                    </a:lnTo>
                    <a:lnTo>
                      <a:pt x="23532" y="18653"/>
                    </a:lnTo>
                    <a:lnTo>
                      <a:pt x="23629" y="18248"/>
                    </a:lnTo>
                    <a:lnTo>
                      <a:pt x="23706" y="17843"/>
                    </a:lnTo>
                    <a:lnTo>
                      <a:pt x="23725" y="17418"/>
                    </a:lnTo>
                    <a:lnTo>
                      <a:pt x="23706" y="17013"/>
                    </a:lnTo>
                    <a:lnTo>
                      <a:pt x="23648" y="16589"/>
                    </a:lnTo>
                    <a:lnTo>
                      <a:pt x="23552" y="16184"/>
                    </a:lnTo>
                    <a:lnTo>
                      <a:pt x="23436" y="15760"/>
                    </a:lnTo>
                    <a:lnTo>
                      <a:pt x="23301" y="15355"/>
                    </a:lnTo>
                    <a:lnTo>
                      <a:pt x="23147" y="14930"/>
                    </a:lnTo>
                    <a:lnTo>
                      <a:pt x="22973" y="14525"/>
                    </a:lnTo>
                    <a:lnTo>
                      <a:pt x="22780" y="14120"/>
                    </a:lnTo>
                    <a:lnTo>
                      <a:pt x="22568" y="13734"/>
                    </a:lnTo>
                    <a:lnTo>
                      <a:pt x="22356" y="13349"/>
                    </a:lnTo>
                    <a:lnTo>
                      <a:pt x="21893" y="12577"/>
                    </a:lnTo>
                    <a:lnTo>
                      <a:pt x="21507" y="11921"/>
                    </a:lnTo>
                    <a:lnTo>
                      <a:pt x="21102" y="11227"/>
                    </a:lnTo>
                    <a:lnTo>
                      <a:pt x="20273" y="9742"/>
                    </a:lnTo>
                    <a:lnTo>
                      <a:pt x="19424" y="8179"/>
                    </a:lnTo>
                    <a:lnTo>
                      <a:pt x="18537" y="6578"/>
                    </a:lnTo>
                    <a:lnTo>
                      <a:pt x="18093" y="5787"/>
                    </a:lnTo>
                    <a:lnTo>
                      <a:pt x="17630" y="5016"/>
                    </a:lnTo>
                    <a:lnTo>
                      <a:pt x="17148" y="4264"/>
                    </a:lnTo>
                    <a:lnTo>
                      <a:pt x="16666" y="3550"/>
                    </a:lnTo>
                    <a:lnTo>
                      <a:pt x="16183" y="2856"/>
                    </a:lnTo>
                    <a:lnTo>
                      <a:pt x="15682" y="2219"/>
                    </a:lnTo>
                    <a:lnTo>
                      <a:pt x="15180" y="1621"/>
                    </a:lnTo>
                    <a:lnTo>
                      <a:pt x="14910" y="1332"/>
                    </a:lnTo>
                    <a:lnTo>
                      <a:pt x="14660" y="1081"/>
                    </a:lnTo>
                    <a:lnTo>
                      <a:pt x="14448" y="888"/>
                    </a:lnTo>
                    <a:lnTo>
                      <a:pt x="14235" y="715"/>
                    </a:lnTo>
                    <a:lnTo>
                      <a:pt x="14023" y="560"/>
                    </a:lnTo>
                    <a:lnTo>
                      <a:pt x="13811" y="425"/>
                    </a:lnTo>
                    <a:lnTo>
                      <a:pt x="13599" y="310"/>
                    </a:lnTo>
                    <a:lnTo>
                      <a:pt x="13406" y="213"/>
                    </a:lnTo>
                    <a:lnTo>
                      <a:pt x="13194" y="136"/>
                    </a:lnTo>
                    <a:lnTo>
                      <a:pt x="12982" y="78"/>
                    </a:lnTo>
                    <a:lnTo>
                      <a:pt x="12769" y="39"/>
                    </a:lnTo>
                    <a:lnTo>
                      <a:pt x="12557" y="20"/>
                    </a:lnTo>
                    <a:lnTo>
                      <a:pt x="12364" y="1"/>
                    </a:lnTo>
                    <a:close/>
                  </a:path>
                </a:pathLst>
              </a:custGeom>
              <a:gradFill>
                <a:gsLst>
                  <a:gs pos="0">
                    <a:srgbClr val="8CC396"/>
                  </a:gs>
                  <a:gs pos="100000">
                    <a:srgbClr val="4D7F56"/>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13"/>
              <p:cNvSpPr/>
              <p:nvPr/>
            </p:nvSpPr>
            <p:spPr>
              <a:xfrm>
                <a:off x="-1226950" y="712950"/>
                <a:ext cx="605675" cy="216050"/>
              </a:xfrm>
              <a:custGeom>
                <a:avLst/>
                <a:gdLst/>
                <a:ahLst/>
                <a:cxnLst/>
                <a:rect l="l" t="t" r="r" b="b"/>
                <a:pathLst>
                  <a:path w="24227" h="8642" extrusionOk="0">
                    <a:moveTo>
                      <a:pt x="7292" y="0"/>
                    </a:moveTo>
                    <a:lnTo>
                      <a:pt x="7002" y="58"/>
                    </a:lnTo>
                    <a:lnTo>
                      <a:pt x="6713" y="135"/>
                    </a:lnTo>
                    <a:lnTo>
                      <a:pt x="6424" y="251"/>
                    </a:lnTo>
                    <a:lnTo>
                      <a:pt x="6154" y="386"/>
                    </a:lnTo>
                    <a:lnTo>
                      <a:pt x="5903" y="540"/>
                    </a:lnTo>
                    <a:lnTo>
                      <a:pt x="5652" y="714"/>
                    </a:lnTo>
                    <a:lnTo>
                      <a:pt x="5170" y="1080"/>
                    </a:lnTo>
                    <a:lnTo>
                      <a:pt x="4958" y="1235"/>
                    </a:lnTo>
                    <a:lnTo>
                      <a:pt x="4726" y="1408"/>
                    </a:lnTo>
                    <a:lnTo>
                      <a:pt x="4495" y="1582"/>
                    </a:lnTo>
                    <a:lnTo>
                      <a:pt x="4225" y="1736"/>
                    </a:lnTo>
                    <a:lnTo>
                      <a:pt x="3935" y="1871"/>
                    </a:lnTo>
                    <a:lnTo>
                      <a:pt x="3627" y="1987"/>
                    </a:lnTo>
                    <a:lnTo>
                      <a:pt x="3492" y="2025"/>
                    </a:lnTo>
                    <a:lnTo>
                      <a:pt x="3338" y="2045"/>
                    </a:lnTo>
                    <a:lnTo>
                      <a:pt x="3164" y="2064"/>
                    </a:lnTo>
                    <a:lnTo>
                      <a:pt x="2855" y="2064"/>
                    </a:lnTo>
                    <a:lnTo>
                      <a:pt x="2701" y="2025"/>
                    </a:lnTo>
                    <a:lnTo>
                      <a:pt x="2450" y="1948"/>
                    </a:lnTo>
                    <a:lnTo>
                      <a:pt x="2257" y="1890"/>
                    </a:lnTo>
                    <a:lnTo>
                      <a:pt x="2064" y="1852"/>
                    </a:lnTo>
                    <a:lnTo>
                      <a:pt x="1910" y="1833"/>
                    </a:lnTo>
                    <a:lnTo>
                      <a:pt x="1775" y="1833"/>
                    </a:lnTo>
                    <a:lnTo>
                      <a:pt x="1621" y="1852"/>
                    </a:lnTo>
                    <a:lnTo>
                      <a:pt x="1486" y="1871"/>
                    </a:lnTo>
                    <a:lnTo>
                      <a:pt x="1351" y="1929"/>
                    </a:lnTo>
                    <a:lnTo>
                      <a:pt x="1216" y="1987"/>
                    </a:lnTo>
                    <a:lnTo>
                      <a:pt x="1100" y="2045"/>
                    </a:lnTo>
                    <a:lnTo>
                      <a:pt x="965" y="2122"/>
                    </a:lnTo>
                    <a:lnTo>
                      <a:pt x="753" y="2315"/>
                    </a:lnTo>
                    <a:lnTo>
                      <a:pt x="560" y="2527"/>
                    </a:lnTo>
                    <a:lnTo>
                      <a:pt x="386" y="2778"/>
                    </a:lnTo>
                    <a:lnTo>
                      <a:pt x="271" y="3028"/>
                    </a:lnTo>
                    <a:lnTo>
                      <a:pt x="174" y="3260"/>
                    </a:lnTo>
                    <a:lnTo>
                      <a:pt x="116" y="3511"/>
                    </a:lnTo>
                    <a:lnTo>
                      <a:pt x="58" y="3761"/>
                    </a:lnTo>
                    <a:lnTo>
                      <a:pt x="20" y="4012"/>
                    </a:lnTo>
                    <a:lnTo>
                      <a:pt x="1" y="4282"/>
                    </a:lnTo>
                    <a:lnTo>
                      <a:pt x="1" y="4533"/>
                    </a:lnTo>
                    <a:lnTo>
                      <a:pt x="20" y="4803"/>
                    </a:lnTo>
                    <a:lnTo>
                      <a:pt x="58" y="5073"/>
                    </a:lnTo>
                    <a:lnTo>
                      <a:pt x="116" y="5324"/>
                    </a:lnTo>
                    <a:lnTo>
                      <a:pt x="174" y="5555"/>
                    </a:lnTo>
                    <a:lnTo>
                      <a:pt x="290" y="5806"/>
                    </a:lnTo>
                    <a:lnTo>
                      <a:pt x="406" y="6018"/>
                    </a:lnTo>
                    <a:lnTo>
                      <a:pt x="541" y="6230"/>
                    </a:lnTo>
                    <a:lnTo>
                      <a:pt x="695" y="6423"/>
                    </a:lnTo>
                    <a:lnTo>
                      <a:pt x="888" y="6577"/>
                    </a:lnTo>
                    <a:lnTo>
                      <a:pt x="1081" y="6732"/>
                    </a:lnTo>
                    <a:lnTo>
                      <a:pt x="1293" y="6848"/>
                    </a:lnTo>
                    <a:lnTo>
                      <a:pt x="1524" y="6925"/>
                    </a:lnTo>
                    <a:lnTo>
                      <a:pt x="1737" y="7002"/>
                    </a:lnTo>
                    <a:lnTo>
                      <a:pt x="1968" y="7021"/>
                    </a:lnTo>
                    <a:lnTo>
                      <a:pt x="2200" y="7040"/>
                    </a:lnTo>
                    <a:lnTo>
                      <a:pt x="2412" y="7040"/>
                    </a:lnTo>
                    <a:lnTo>
                      <a:pt x="2643" y="7002"/>
                    </a:lnTo>
                    <a:lnTo>
                      <a:pt x="2875" y="6963"/>
                    </a:lnTo>
                    <a:lnTo>
                      <a:pt x="3106" y="6886"/>
                    </a:lnTo>
                    <a:lnTo>
                      <a:pt x="3338" y="6809"/>
                    </a:lnTo>
                    <a:lnTo>
                      <a:pt x="3550" y="6713"/>
                    </a:lnTo>
                    <a:lnTo>
                      <a:pt x="3762" y="6616"/>
                    </a:lnTo>
                    <a:lnTo>
                      <a:pt x="3974" y="6500"/>
                    </a:lnTo>
                    <a:lnTo>
                      <a:pt x="4167" y="6365"/>
                    </a:lnTo>
                    <a:lnTo>
                      <a:pt x="4553" y="6095"/>
                    </a:lnTo>
                    <a:lnTo>
                      <a:pt x="4977" y="5729"/>
                    </a:lnTo>
                    <a:lnTo>
                      <a:pt x="5401" y="5343"/>
                    </a:lnTo>
                    <a:lnTo>
                      <a:pt x="5826" y="4957"/>
                    </a:lnTo>
                    <a:lnTo>
                      <a:pt x="6250" y="4591"/>
                    </a:lnTo>
                    <a:lnTo>
                      <a:pt x="6482" y="4417"/>
                    </a:lnTo>
                    <a:lnTo>
                      <a:pt x="6694" y="4263"/>
                    </a:lnTo>
                    <a:lnTo>
                      <a:pt x="6925" y="4128"/>
                    </a:lnTo>
                    <a:lnTo>
                      <a:pt x="7176" y="4012"/>
                    </a:lnTo>
                    <a:lnTo>
                      <a:pt x="7272" y="4417"/>
                    </a:lnTo>
                    <a:lnTo>
                      <a:pt x="7369" y="4822"/>
                    </a:lnTo>
                    <a:lnTo>
                      <a:pt x="7465" y="5247"/>
                    </a:lnTo>
                    <a:lnTo>
                      <a:pt x="7600" y="5652"/>
                    </a:lnTo>
                    <a:lnTo>
                      <a:pt x="7755" y="6037"/>
                    </a:lnTo>
                    <a:lnTo>
                      <a:pt x="7928" y="6423"/>
                    </a:lnTo>
                    <a:lnTo>
                      <a:pt x="8140" y="6790"/>
                    </a:lnTo>
                    <a:lnTo>
                      <a:pt x="8372" y="7156"/>
                    </a:lnTo>
                    <a:lnTo>
                      <a:pt x="8642" y="7484"/>
                    </a:lnTo>
                    <a:lnTo>
                      <a:pt x="8950" y="7773"/>
                    </a:lnTo>
                    <a:lnTo>
                      <a:pt x="9278" y="8024"/>
                    </a:lnTo>
                    <a:lnTo>
                      <a:pt x="9606" y="8256"/>
                    </a:lnTo>
                    <a:lnTo>
                      <a:pt x="9973" y="8410"/>
                    </a:lnTo>
                    <a:lnTo>
                      <a:pt x="10146" y="8487"/>
                    </a:lnTo>
                    <a:lnTo>
                      <a:pt x="10320" y="8545"/>
                    </a:lnTo>
                    <a:lnTo>
                      <a:pt x="10513" y="8583"/>
                    </a:lnTo>
                    <a:lnTo>
                      <a:pt x="10686" y="8622"/>
                    </a:lnTo>
                    <a:lnTo>
                      <a:pt x="10879" y="8641"/>
                    </a:lnTo>
                    <a:lnTo>
                      <a:pt x="11072" y="8641"/>
                    </a:lnTo>
                    <a:lnTo>
                      <a:pt x="11304" y="8622"/>
                    </a:lnTo>
                    <a:lnTo>
                      <a:pt x="11535" y="8603"/>
                    </a:lnTo>
                    <a:lnTo>
                      <a:pt x="11786" y="8545"/>
                    </a:lnTo>
                    <a:lnTo>
                      <a:pt x="11998" y="8468"/>
                    </a:lnTo>
                    <a:lnTo>
                      <a:pt x="12229" y="8371"/>
                    </a:lnTo>
                    <a:lnTo>
                      <a:pt x="12422" y="8256"/>
                    </a:lnTo>
                    <a:lnTo>
                      <a:pt x="12635" y="8121"/>
                    </a:lnTo>
                    <a:lnTo>
                      <a:pt x="12808" y="7986"/>
                    </a:lnTo>
                    <a:lnTo>
                      <a:pt x="13001" y="7831"/>
                    </a:lnTo>
                    <a:lnTo>
                      <a:pt x="13175" y="7677"/>
                    </a:lnTo>
                    <a:lnTo>
                      <a:pt x="13503" y="7310"/>
                    </a:lnTo>
                    <a:lnTo>
                      <a:pt x="13811" y="6925"/>
                    </a:lnTo>
                    <a:lnTo>
                      <a:pt x="14100" y="6520"/>
                    </a:lnTo>
                    <a:lnTo>
                      <a:pt x="14390" y="6115"/>
                    </a:lnTo>
                    <a:lnTo>
                      <a:pt x="14756" y="5613"/>
                    </a:lnTo>
                    <a:lnTo>
                      <a:pt x="15123" y="5112"/>
                    </a:lnTo>
                    <a:lnTo>
                      <a:pt x="15316" y="4899"/>
                    </a:lnTo>
                    <a:lnTo>
                      <a:pt x="15451" y="4784"/>
                    </a:lnTo>
                    <a:lnTo>
                      <a:pt x="15605" y="4649"/>
                    </a:lnTo>
                    <a:lnTo>
                      <a:pt x="15798" y="4533"/>
                    </a:lnTo>
                    <a:lnTo>
                      <a:pt x="15991" y="4475"/>
                    </a:lnTo>
                    <a:lnTo>
                      <a:pt x="16087" y="4456"/>
                    </a:lnTo>
                    <a:lnTo>
                      <a:pt x="16299" y="4456"/>
                    </a:lnTo>
                    <a:lnTo>
                      <a:pt x="16396" y="4494"/>
                    </a:lnTo>
                    <a:lnTo>
                      <a:pt x="16492" y="4533"/>
                    </a:lnTo>
                    <a:lnTo>
                      <a:pt x="16569" y="4591"/>
                    </a:lnTo>
                    <a:lnTo>
                      <a:pt x="16724" y="4745"/>
                    </a:lnTo>
                    <a:lnTo>
                      <a:pt x="16859" y="4919"/>
                    </a:lnTo>
                    <a:lnTo>
                      <a:pt x="16974" y="5112"/>
                    </a:lnTo>
                    <a:lnTo>
                      <a:pt x="17071" y="5266"/>
                    </a:lnTo>
                    <a:lnTo>
                      <a:pt x="17225" y="5478"/>
                    </a:lnTo>
                    <a:lnTo>
                      <a:pt x="17379" y="5671"/>
                    </a:lnTo>
                    <a:lnTo>
                      <a:pt x="17553" y="5845"/>
                    </a:lnTo>
                    <a:lnTo>
                      <a:pt x="17746" y="6018"/>
                    </a:lnTo>
                    <a:lnTo>
                      <a:pt x="17939" y="6192"/>
                    </a:lnTo>
                    <a:lnTo>
                      <a:pt x="18151" y="6327"/>
                    </a:lnTo>
                    <a:lnTo>
                      <a:pt x="18363" y="6462"/>
                    </a:lnTo>
                    <a:lnTo>
                      <a:pt x="18595" y="6577"/>
                    </a:lnTo>
                    <a:lnTo>
                      <a:pt x="18826" y="6693"/>
                    </a:lnTo>
                    <a:lnTo>
                      <a:pt x="19058" y="6770"/>
                    </a:lnTo>
                    <a:lnTo>
                      <a:pt x="19308" y="6848"/>
                    </a:lnTo>
                    <a:lnTo>
                      <a:pt x="19559" y="6905"/>
                    </a:lnTo>
                    <a:lnTo>
                      <a:pt x="19791" y="6944"/>
                    </a:lnTo>
                    <a:lnTo>
                      <a:pt x="20061" y="6963"/>
                    </a:lnTo>
                    <a:lnTo>
                      <a:pt x="20311" y="6983"/>
                    </a:lnTo>
                    <a:lnTo>
                      <a:pt x="20562" y="6963"/>
                    </a:lnTo>
                    <a:lnTo>
                      <a:pt x="20813" y="6925"/>
                    </a:lnTo>
                    <a:lnTo>
                      <a:pt x="21064" y="6886"/>
                    </a:lnTo>
                    <a:lnTo>
                      <a:pt x="21295" y="6828"/>
                    </a:lnTo>
                    <a:lnTo>
                      <a:pt x="21546" y="6732"/>
                    </a:lnTo>
                    <a:lnTo>
                      <a:pt x="21777" y="6635"/>
                    </a:lnTo>
                    <a:lnTo>
                      <a:pt x="22009" y="6539"/>
                    </a:lnTo>
                    <a:lnTo>
                      <a:pt x="22221" y="6404"/>
                    </a:lnTo>
                    <a:lnTo>
                      <a:pt x="22433" y="6269"/>
                    </a:lnTo>
                    <a:lnTo>
                      <a:pt x="22626" y="6115"/>
                    </a:lnTo>
                    <a:lnTo>
                      <a:pt x="22819" y="5941"/>
                    </a:lnTo>
                    <a:lnTo>
                      <a:pt x="23012" y="5767"/>
                    </a:lnTo>
                    <a:lnTo>
                      <a:pt x="23166" y="5574"/>
                    </a:lnTo>
                    <a:lnTo>
                      <a:pt x="23340" y="5382"/>
                    </a:lnTo>
                    <a:lnTo>
                      <a:pt x="23475" y="5169"/>
                    </a:lnTo>
                    <a:lnTo>
                      <a:pt x="23590" y="4938"/>
                    </a:lnTo>
                    <a:lnTo>
                      <a:pt x="23706" y="4726"/>
                    </a:lnTo>
                    <a:lnTo>
                      <a:pt x="23822" y="4456"/>
                    </a:lnTo>
                    <a:lnTo>
                      <a:pt x="23957" y="4089"/>
                    </a:lnTo>
                    <a:lnTo>
                      <a:pt x="24092" y="3684"/>
                    </a:lnTo>
                    <a:lnTo>
                      <a:pt x="24150" y="3453"/>
                    </a:lnTo>
                    <a:lnTo>
                      <a:pt x="24188" y="3241"/>
                    </a:lnTo>
                    <a:lnTo>
                      <a:pt x="24208" y="3009"/>
                    </a:lnTo>
                    <a:lnTo>
                      <a:pt x="24227" y="2797"/>
                    </a:lnTo>
                    <a:lnTo>
                      <a:pt x="24208" y="2585"/>
                    </a:lnTo>
                    <a:lnTo>
                      <a:pt x="24150" y="2373"/>
                    </a:lnTo>
                    <a:lnTo>
                      <a:pt x="24073" y="2180"/>
                    </a:lnTo>
                    <a:lnTo>
                      <a:pt x="23957" y="2006"/>
                    </a:lnTo>
                    <a:lnTo>
                      <a:pt x="23803" y="1871"/>
                    </a:lnTo>
                    <a:lnTo>
                      <a:pt x="23725" y="1794"/>
                    </a:lnTo>
                    <a:lnTo>
                      <a:pt x="23610" y="1736"/>
                    </a:lnTo>
                    <a:lnTo>
                      <a:pt x="23243" y="1562"/>
                    </a:lnTo>
                    <a:lnTo>
                      <a:pt x="23050" y="1485"/>
                    </a:lnTo>
                    <a:lnTo>
                      <a:pt x="22857" y="1427"/>
                    </a:lnTo>
                    <a:lnTo>
                      <a:pt x="22664" y="1427"/>
                    </a:lnTo>
                    <a:lnTo>
                      <a:pt x="22472" y="1447"/>
                    </a:lnTo>
                    <a:lnTo>
                      <a:pt x="22259" y="1524"/>
                    </a:lnTo>
                    <a:lnTo>
                      <a:pt x="22047" y="1640"/>
                    </a:lnTo>
                    <a:lnTo>
                      <a:pt x="21816" y="1794"/>
                    </a:lnTo>
                    <a:lnTo>
                      <a:pt x="21604" y="1968"/>
                    </a:lnTo>
                    <a:lnTo>
                      <a:pt x="21179" y="2334"/>
                    </a:lnTo>
                    <a:lnTo>
                      <a:pt x="20909" y="2585"/>
                    </a:lnTo>
                    <a:lnTo>
                      <a:pt x="20639" y="2816"/>
                    </a:lnTo>
                    <a:lnTo>
                      <a:pt x="20466" y="2951"/>
                    </a:lnTo>
                    <a:lnTo>
                      <a:pt x="20273" y="3067"/>
                    </a:lnTo>
                    <a:lnTo>
                      <a:pt x="20080" y="3183"/>
                    </a:lnTo>
                    <a:lnTo>
                      <a:pt x="19868" y="3279"/>
                    </a:lnTo>
                    <a:lnTo>
                      <a:pt x="19636" y="3356"/>
                    </a:lnTo>
                    <a:lnTo>
                      <a:pt x="19405" y="3395"/>
                    </a:lnTo>
                    <a:lnTo>
                      <a:pt x="19173" y="3414"/>
                    </a:lnTo>
                    <a:lnTo>
                      <a:pt x="18942" y="3376"/>
                    </a:lnTo>
                    <a:lnTo>
                      <a:pt x="18826" y="3337"/>
                    </a:lnTo>
                    <a:lnTo>
                      <a:pt x="18691" y="3298"/>
                    </a:lnTo>
                    <a:lnTo>
                      <a:pt x="18460" y="3183"/>
                    </a:lnTo>
                    <a:lnTo>
                      <a:pt x="18247" y="3028"/>
                    </a:lnTo>
                    <a:lnTo>
                      <a:pt x="18016" y="2874"/>
                    </a:lnTo>
                    <a:lnTo>
                      <a:pt x="17765" y="2681"/>
                    </a:lnTo>
                    <a:lnTo>
                      <a:pt x="17495" y="2508"/>
                    </a:lnTo>
                    <a:lnTo>
                      <a:pt x="17341" y="2430"/>
                    </a:lnTo>
                    <a:lnTo>
                      <a:pt x="17206" y="2373"/>
                    </a:lnTo>
                    <a:lnTo>
                      <a:pt x="17052" y="2334"/>
                    </a:lnTo>
                    <a:lnTo>
                      <a:pt x="16897" y="2295"/>
                    </a:lnTo>
                    <a:lnTo>
                      <a:pt x="16685" y="2276"/>
                    </a:lnTo>
                    <a:lnTo>
                      <a:pt x="16492" y="2276"/>
                    </a:lnTo>
                    <a:lnTo>
                      <a:pt x="16126" y="2334"/>
                    </a:lnTo>
                    <a:lnTo>
                      <a:pt x="15644" y="2411"/>
                    </a:lnTo>
                    <a:lnTo>
                      <a:pt x="15161" y="2527"/>
                    </a:lnTo>
                    <a:lnTo>
                      <a:pt x="14679" y="2662"/>
                    </a:lnTo>
                    <a:lnTo>
                      <a:pt x="14197" y="2797"/>
                    </a:lnTo>
                    <a:lnTo>
                      <a:pt x="13985" y="2874"/>
                    </a:lnTo>
                    <a:lnTo>
                      <a:pt x="13271" y="3106"/>
                    </a:lnTo>
                    <a:lnTo>
                      <a:pt x="12924" y="3202"/>
                    </a:lnTo>
                    <a:lnTo>
                      <a:pt x="12577" y="3279"/>
                    </a:lnTo>
                    <a:lnTo>
                      <a:pt x="12229" y="3298"/>
                    </a:lnTo>
                    <a:lnTo>
                      <a:pt x="12075" y="3298"/>
                    </a:lnTo>
                    <a:lnTo>
                      <a:pt x="11902" y="3279"/>
                    </a:lnTo>
                    <a:lnTo>
                      <a:pt x="11747" y="3260"/>
                    </a:lnTo>
                    <a:lnTo>
                      <a:pt x="11593" y="3202"/>
                    </a:lnTo>
                    <a:lnTo>
                      <a:pt x="11439" y="3144"/>
                    </a:lnTo>
                    <a:lnTo>
                      <a:pt x="11304" y="3067"/>
                    </a:lnTo>
                    <a:lnTo>
                      <a:pt x="11149" y="2971"/>
                    </a:lnTo>
                    <a:lnTo>
                      <a:pt x="11034" y="2874"/>
                    </a:lnTo>
                    <a:lnTo>
                      <a:pt x="10918" y="2739"/>
                    </a:lnTo>
                    <a:lnTo>
                      <a:pt x="10802" y="2623"/>
                    </a:lnTo>
                    <a:lnTo>
                      <a:pt x="10590" y="2334"/>
                    </a:lnTo>
                    <a:lnTo>
                      <a:pt x="10397" y="2045"/>
                    </a:lnTo>
                    <a:lnTo>
                      <a:pt x="10262" y="1813"/>
                    </a:lnTo>
                    <a:lnTo>
                      <a:pt x="10069" y="1562"/>
                    </a:lnTo>
                    <a:lnTo>
                      <a:pt x="9838" y="1273"/>
                    </a:lnTo>
                    <a:lnTo>
                      <a:pt x="9548" y="945"/>
                    </a:lnTo>
                    <a:lnTo>
                      <a:pt x="9375" y="791"/>
                    </a:lnTo>
                    <a:lnTo>
                      <a:pt x="9182" y="637"/>
                    </a:lnTo>
                    <a:lnTo>
                      <a:pt x="8989" y="502"/>
                    </a:lnTo>
                    <a:lnTo>
                      <a:pt x="8777" y="367"/>
                    </a:lnTo>
                    <a:lnTo>
                      <a:pt x="8565" y="251"/>
                    </a:lnTo>
                    <a:lnTo>
                      <a:pt x="8333" y="154"/>
                    </a:lnTo>
                    <a:lnTo>
                      <a:pt x="8082" y="77"/>
                    </a:lnTo>
                    <a:lnTo>
                      <a:pt x="7832" y="19"/>
                    </a:lnTo>
                    <a:lnTo>
                      <a:pt x="7562" y="0"/>
                    </a:lnTo>
                    <a:close/>
                  </a:path>
                </a:pathLst>
              </a:custGeom>
              <a:gradFill>
                <a:gsLst>
                  <a:gs pos="0">
                    <a:schemeClr val="lt1"/>
                  </a:gs>
                  <a:gs pos="100000">
                    <a:srgbClr val="B6C9DB"/>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13"/>
              <p:cNvSpPr/>
              <p:nvPr/>
            </p:nvSpPr>
            <p:spPr>
              <a:xfrm>
                <a:off x="-1147875" y="144425"/>
                <a:ext cx="451375" cy="435450"/>
              </a:xfrm>
              <a:custGeom>
                <a:avLst/>
                <a:gdLst/>
                <a:ahLst/>
                <a:cxnLst/>
                <a:rect l="l" t="t" r="r" b="b"/>
                <a:pathLst>
                  <a:path w="18055" h="17418" extrusionOk="0">
                    <a:moveTo>
                      <a:pt x="9259" y="0"/>
                    </a:moveTo>
                    <a:lnTo>
                      <a:pt x="8951" y="39"/>
                    </a:lnTo>
                    <a:lnTo>
                      <a:pt x="8642" y="135"/>
                    </a:lnTo>
                    <a:lnTo>
                      <a:pt x="8334" y="251"/>
                    </a:lnTo>
                    <a:lnTo>
                      <a:pt x="8025" y="405"/>
                    </a:lnTo>
                    <a:lnTo>
                      <a:pt x="7716" y="598"/>
                    </a:lnTo>
                    <a:lnTo>
                      <a:pt x="7427" y="810"/>
                    </a:lnTo>
                    <a:lnTo>
                      <a:pt x="7118" y="1061"/>
                    </a:lnTo>
                    <a:lnTo>
                      <a:pt x="6829" y="1312"/>
                    </a:lnTo>
                    <a:lnTo>
                      <a:pt x="6540" y="1582"/>
                    </a:lnTo>
                    <a:lnTo>
                      <a:pt x="6250" y="1871"/>
                    </a:lnTo>
                    <a:lnTo>
                      <a:pt x="5730" y="2411"/>
                    </a:lnTo>
                    <a:lnTo>
                      <a:pt x="5228" y="3009"/>
                    </a:lnTo>
                    <a:lnTo>
                      <a:pt x="4746" y="3607"/>
                    </a:lnTo>
                    <a:lnTo>
                      <a:pt x="4283" y="4243"/>
                    </a:lnTo>
                    <a:lnTo>
                      <a:pt x="3839" y="4919"/>
                    </a:lnTo>
                    <a:lnTo>
                      <a:pt x="3415" y="5594"/>
                    </a:lnTo>
                    <a:lnTo>
                      <a:pt x="3010" y="6288"/>
                    </a:lnTo>
                    <a:lnTo>
                      <a:pt x="2624" y="7002"/>
                    </a:lnTo>
                    <a:lnTo>
                      <a:pt x="2258" y="7735"/>
                    </a:lnTo>
                    <a:lnTo>
                      <a:pt x="1910" y="8468"/>
                    </a:lnTo>
                    <a:lnTo>
                      <a:pt x="1563" y="9201"/>
                    </a:lnTo>
                    <a:lnTo>
                      <a:pt x="1255" y="9953"/>
                    </a:lnTo>
                    <a:lnTo>
                      <a:pt x="985" y="10686"/>
                    </a:lnTo>
                    <a:lnTo>
                      <a:pt x="715" y="11419"/>
                    </a:lnTo>
                    <a:lnTo>
                      <a:pt x="464" y="12152"/>
                    </a:lnTo>
                    <a:lnTo>
                      <a:pt x="252" y="12865"/>
                    </a:lnTo>
                    <a:lnTo>
                      <a:pt x="136" y="13290"/>
                    </a:lnTo>
                    <a:lnTo>
                      <a:pt x="59" y="13733"/>
                    </a:lnTo>
                    <a:lnTo>
                      <a:pt x="1" y="14177"/>
                    </a:lnTo>
                    <a:lnTo>
                      <a:pt x="1" y="14389"/>
                    </a:lnTo>
                    <a:lnTo>
                      <a:pt x="20" y="14601"/>
                    </a:lnTo>
                    <a:lnTo>
                      <a:pt x="40" y="14814"/>
                    </a:lnTo>
                    <a:lnTo>
                      <a:pt x="78" y="15026"/>
                    </a:lnTo>
                    <a:lnTo>
                      <a:pt x="136" y="15219"/>
                    </a:lnTo>
                    <a:lnTo>
                      <a:pt x="213" y="15392"/>
                    </a:lnTo>
                    <a:lnTo>
                      <a:pt x="310" y="15566"/>
                    </a:lnTo>
                    <a:lnTo>
                      <a:pt x="445" y="15720"/>
                    </a:lnTo>
                    <a:lnTo>
                      <a:pt x="580" y="15855"/>
                    </a:lnTo>
                    <a:lnTo>
                      <a:pt x="753" y="15971"/>
                    </a:lnTo>
                    <a:lnTo>
                      <a:pt x="888" y="16067"/>
                    </a:lnTo>
                    <a:lnTo>
                      <a:pt x="1042" y="16125"/>
                    </a:lnTo>
                    <a:lnTo>
                      <a:pt x="1216" y="16164"/>
                    </a:lnTo>
                    <a:lnTo>
                      <a:pt x="1370" y="16183"/>
                    </a:lnTo>
                    <a:lnTo>
                      <a:pt x="1525" y="16202"/>
                    </a:lnTo>
                    <a:lnTo>
                      <a:pt x="1698" y="16183"/>
                    </a:lnTo>
                    <a:lnTo>
                      <a:pt x="1853" y="16164"/>
                    </a:lnTo>
                    <a:lnTo>
                      <a:pt x="2026" y="16125"/>
                    </a:lnTo>
                    <a:lnTo>
                      <a:pt x="2354" y="16029"/>
                    </a:lnTo>
                    <a:lnTo>
                      <a:pt x="2682" y="15874"/>
                    </a:lnTo>
                    <a:lnTo>
                      <a:pt x="2971" y="15701"/>
                    </a:lnTo>
                    <a:lnTo>
                      <a:pt x="3261" y="15489"/>
                    </a:lnTo>
                    <a:lnTo>
                      <a:pt x="3511" y="15276"/>
                    </a:lnTo>
                    <a:lnTo>
                      <a:pt x="3781" y="15045"/>
                    </a:lnTo>
                    <a:lnTo>
                      <a:pt x="4283" y="14582"/>
                    </a:lnTo>
                    <a:lnTo>
                      <a:pt x="4553" y="14370"/>
                    </a:lnTo>
                    <a:lnTo>
                      <a:pt x="4823" y="14158"/>
                    </a:lnTo>
                    <a:lnTo>
                      <a:pt x="5093" y="13984"/>
                    </a:lnTo>
                    <a:lnTo>
                      <a:pt x="5402" y="13849"/>
                    </a:lnTo>
                    <a:lnTo>
                      <a:pt x="5537" y="14505"/>
                    </a:lnTo>
                    <a:lnTo>
                      <a:pt x="5633" y="14814"/>
                    </a:lnTo>
                    <a:lnTo>
                      <a:pt x="5730" y="15141"/>
                    </a:lnTo>
                    <a:lnTo>
                      <a:pt x="5845" y="15450"/>
                    </a:lnTo>
                    <a:lnTo>
                      <a:pt x="5980" y="15759"/>
                    </a:lnTo>
                    <a:lnTo>
                      <a:pt x="6135" y="16048"/>
                    </a:lnTo>
                    <a:lnTo>
                      <a:pt x="6328" y="16318"/>
                    </a:lnTo>
                    <a:lnTo>
                      <a:pt x="6540" y="16588"/>
                    </a:lnTo>
                    <a:lnTo>
                      <a:pt x="6790" y="16820"/>
                    </a:lnTo>
                    <a:lnTo>
                      <a:pt x="7060" y="17012"/>
                    </a:lnTo>
                    <a:lnTo>
                      <a:pt x="7350" y="17186"/>
                    </a:lnTo>
                    <a:lnTo>
                      <a:pt x="7504" y="17244"/>
                    </a:lnTo>
                    <a:lnTo>
                      <a:pt x="7658" y="17302"/>
                    </a:lnTo>
                    <a:lnTo>
                      <a:pt x="7813" y="17360"/>
                    </a:lnTo>
                    <a:lnTo>
                      <a:pt x="7967" y="17379"/>
                    </a:lnTo>
                    <a:lnTo>
                      <a:pt x="8141" y="17398"/>
                    </a:lnTo>
                    <a:lnTo>
                      <a:pt x="8295" y="17417"/>
                    </a:lnTo>
                    <a:lnTo>
                      <a:pt x="8469" y="17398"/>
                    </a:lnTo>
                    <a:lnTo>
                      <a:pt x="8623" y="17379"/>
                    </a:lnTo>
                    <a:lnTo>
                      <a:pt x="8854" y="17321"/>
                    </a:lnTo>
                    <a:lnTo>
                      <a:pt x="9066" y="17244"/>
                    </a:lnTo>
                    <a:lnTo>
                      <a:pt x="9259" y="17128"/>
                    </a:lnTo>
                    <a:lnTo>
                      <a:pt x="9452" y="17012"/>
                    </a:lnTo>
                    <a:lnTo>
                      <a:pt x="9626" y="16877"/>
                    </a:lnTo>
                    <a:lnTo>
                      <a:pt x="9799" y="16704"/>
                    </a:lnTo>
                    <a:lnTo>
                      <a:pt x="9973" y="16550"/>
                    </a:lnTo>
                    <a:lnTo>
                      <a:pt x="10127" y="16357"/>
                    </a:lnTo>
                    <a:lnTo>
                      <a:pt x="10417" y="15971"/>
                    </a:lnTo>
                    <a:lnTo>
                      <a:pt x="10706" y="15566"/>
                    </a:lnTo>
                    <a:lnTo>
                      <a:pt x="10995" y="15161"/>
                    </a:lnTo>
                    <a:lnTo>
                      <a:pt x="11285" y="14775"/>
                    </a:lnTo>
                    <a:lnTo>
                      <a:pt x="11381" y="14659"/>
                    </a:lnTo>
                    <a:lnTo>
                      <a:pt x="11516" y="14524"/>
                    </a:lnTo>
                    <a:lnTo>
                      <a:pt x="11632" y="14428"/>
                    </a:lnTo>
                    <a:lnTo>
                      <a:pt x="11786" y="14331"/>
                    </a:lnTo>
                    <a:lnTo>
                      <a:pt x="11921" y="14273"/>
                    </a:lnTo>
                    <a:lnTo>
                      <a:pt x="12075" y="14235"/>
                    </a:lnTo>
                    <a:lnTo>
                      <a:pt x="12230" y="14216"/>
                    </a:lnTo>
                    <a:lnTo>
                      <a:pt x="12384" y="14254"/>
                    </a:lnTo>
                    <a:lnTo>
                      <a:pt x="12481" y="14312"/>
                    </a:lnTo>
                    <a:lnTo>
                      <a:pt x="12558" y="14370"/>
                    </a:lnTo>
                    <a:lnTo>
                      <a:pt x="12635" y="14447"/>
                    </a:lnTo>
                    <a:lnTo>
                      <a:pt x="12712" y="14524"/>
                    </a:lnTo>
                    <a:lnTo>
                      <a:pt x="12828" y="14717"/>
                    </a:lnTo>
                    <a:lnTo>
                      <a:pt x="12943" y="14891"/>
                    </a:lnTo>
                    <a:lnTo>
                      <a:pt x="13059" y="15045"/>
                    </a:lnTo>
                    <a:lnTo>
                      <a:pt x="13175" y="15199"/>
                    </a:lnTo>
                    <a:lnTo>
                      <a:pt x="13310" y="15334"/>
                    </a:lnTo>
                    <a:lnTo>
                      <a:pt x="13445" y="15450"/>
                    </a:lnTo>
                    <a:lnTo>
                      <a:pt x="13580" y="15566"/>
                    </a:lnTo>
                    <a:lnTo>
                      <a:pt x="13734" y="15682"/>
                    </a:lnTo>
                    <a:lnTo>
                      <a:pt x="13889" y="15778"/>
                    </a:lnTo>
                    <a:lnTo>
                      <a:pt x="14062" y="15855"/>
                    </a:lnTo>
                    <a:lnTo>
                      <a:pt x="14216" y="15932"/>
                    </a:lnTo>
                    <a:lnTo>
                      <a:pt x="14390" y="16009"/>
                    </a:lnTo>
                    <a:lnTo>
                      <a:pt x="14583" y="16048"/>
                    </a:lnTo>
                    <a:lnTo>
                      <a:pt x="14757" y="16087"/>
                    </a:lnTo>
                    <a:lnTo>
                      <a:pt x="14949" y="16125"/>
                    </a:lnTo>
                    <a:lnTo>
                      <a:pt x="15123" y="16144"/>
                    </a:lnTo>
                    <a:lnTo>
                      <a:pt x="15490" y="16144"/>
                    </a:lnTo>
                    <a:lnTo>
                      <a:pt x="15682" y="16125"/>
                    </a:lnTo>
                    <a:lnTo>
                      <a:pt x="15856" y="16087"/>
                    </a:lnTo>
                    <a:lnTo>
                      <a:pt x="16049" y="16029"/>
                    </a:lnTo>
                    <a:lnTo>
                      <a:pt x="16222" y="15971"/>
                    </a:lnTo>
                    <a:lnTo>
                      <a:pt x="16396" y="15913"/>
                    </a:lnTo>
                    <a:lnTo>
                      <a:pt x="16550" y="15817"/>
                    </a:lnTo>
                    <a:lnTo>
                      <a:pt x="16724" y="15720"/>
                    </a:lnTo>
                    <a:lnTo>
                      <a:pt x="16878" y="15624"/>
                    </a:lnTo>
                    <a:lnTo>
                      <a:pt x="17013" y="15508"/>
                    </a:lnTo>
                    <a:lnTo>
                      <a:pt x="17148" y="15392"/>
                    </a:lnTo>
                    <a:lnTo>
                      <a:pt x="17283" y="15257"/>
                    </a:lnTo>
                    <a:lnTo>
                      <a:pt x="17418" y="15122"/>
                    </a:lnTo>
                    <a:lnTo>
                      <a:pt x="17534" y="14968"/>
                    </a:lnTo>
                    <a:lnTo>
                      <a:pt x="17631" y="14814"/>
                    </a:lnTo>
                    <a:lnTo>
                      <a:pt x="17727" y="14659"/>
                    </a:lnTo>
                    <a:lnTo>
                      <a:pt x="17804" y="14486"/>
                    </a:lnTo>
                    <a:lnTo>
                      <a:pt x="17920" y="14196"/>
                    </a:lnTo>
                    <a:lnTo>
                      <a:pt x="17997" y="13888"/>
                    </a:lnTo>
                    <a:lnTo>
                      <a:pt x="18036" y="13579"/>
                    </a:lnTo>
                    <a:lnTo>
                      <a:pt x="18055" y="13251"/>
                    </a:lnTo>
                    <a:lnTo>
                      <a:pt x="18036" y="12943"/>
                    </a:lnTo>
                    <a:lnTo>
                      <a:pt x="17997" y="12634"/>
                    </a:lnTo>
                    <a:lnTo>
                      <a:pt x="17939" y="12306"/>
                    </a:lnTo>
                    <a:lnTo>
                      <a:pt x="17843" y="11997"/>
                    </a:lnTo>
                    <a:lnTo>
                      <a:pt x="17746" y="11670"/>
                    </a:lnTo>
                    <a:lnTo>
                      <a:pt x="17631" y="11361"/>
                    </a:lnTo>
                    <a:lnTo>
                      <a:pt x="17495" y="11052"/>
                    </a:lnTo>
                    <a:lnTo>
                      <a:pt x="17341" y="10744"/>
                    </a:lnTo>
                    <a:lnTo>
                      <a:pt x="17013" y="10146"/>
                    </a:lnTo>
                    <a:lnTo>
                      <a:pt x="16666" y="9567"/>
                    </a:lnTo>
                    <a:lnTo>
                      <a:pt x="16377" y="9066"/>
                    </a:lnTo>
                    <a:lnTo>
                      <a:pt x="16068" y="8545"/>
                    </a:lnTo>
                    <a:lnTo>
                      <a:pt x="15432" y="7407"/>
                    </a:lnTo>
                    <a:lnTo>
                      <a:pt x="14795" y="6211"/>
                    </a:lnTo>
                    <a:lnTo>
                      <a:pt x="14120" y="5015"/>
                    </a:lnTo>
                    <a:lnTo>
                      <a:pt x="13773" y="4417"/>
                    </a:lnTo>
                    <a:lnTo>
                      <a:pt x="13426" y="3819"/>
                    </a:lnTo>
                    <a:lnTo>
                      <a:pt x="13059" y="3240"/>
                    </a:lnTo>
                    <a:lnTo>
                      <a:pt x="12693" y="2700"/>
                    </a:lnTo>
                    <a:lnTo>
                      <a:pt x="12326" y="2180"/>
                    </a:lnTo>
                    <a:lnTo>
                      <a:pt x="11940" y="1678"/>
                    </a:lnTo>
                    <a:lnTo>
                      <a:pt x="11555" y="1234"/>
                    </a:lnTo>
                    <a:lnTo>
                      <a:pt x="11169" y="810"/>
                    </a:lnTo>
                    <a:lnTo>
                      <a:pt x="10995" y="675"/>
                    </a:lnTo>
                    <a:lnTo>
                      <a:pt x="10841" y="540"/>
                    </a:lnTo>
                    <a:lnTo>
                      <a:pt x="10687" y="424"/>
                    </a:lnTo>
                    <a:lnTo>
                      <a:pt x="10513" y="328"/>
                    </a:lnTo>
                    <a:lnTo>
                      <a:pt x="10359" y="231"/>
                    </a:lnTo>
                    <a:lnTo>
                      <a:pt x="10204" y="154"/>
                    </a:lnTo>
                    <a:lnTo>
                      <a:pt x="10050" y="96"/>
                    </a:lnTo>
                    <a:lnTo>
                      <a:pt x="9896" y="58"/>
                    </a:lnTo>
                    <a:lnTo>
                      <a:pt x="9722" y="19"/>
                    </a:lnTo>
                    <a:lnTo>
                      <a:pt x="9568" y="0"/>
                    </a:lnTo>
                    <a:close/>
                  </a:path>
                </a:pathLst>
              </a:custGeom>
              <a:gradFill>
                <a:gsLst>
                  <a:gs pos="0">
                    <a:srgbClr val="8CC396"/>
                  </a:gs>
                  <a:gs pos="100000">
                    <a:srgbClr val="4D7F56"/>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13"/>
              <p:cNvSpPr/>
              <p:nvPr/>
            </p:nvSpPr>
            <p:spPr>
              <a:xfrm>
                <a:off x="-1152200" y="409625"/>
                <a:ext cx="459075" cy="173625"/>
              </a:xfrm>
              <a:custGeom>
                <a:avLst/>
                <a:gdLst/>
                <a:ahLst/>
                <a:cxnLst/>
                <a:rect l="l" t="t" r="r" b="b"/>
                <a:pathLst>
                  <a:path w="18363" h="6945" extrusionOk="0">
                    <a:moveTo>
                      <a:pt x="10165" y="1"/>
                    </a:moveTo>
                    <a:lnTo>
                      <a:pt x="9972" y="39"/>
                    </a:lnTo>
                    <a:lnTo>
                      <a:pt x="9799" y="97"/>
                    </a:lnTo>
                    <a:lnTo>
                      <a:pt x="9625" y="174"/>
                    </a:lnTo>
                    <a:lnTo>
                      <a:pt x="9297" y="329"/>
                    </a:lnTo>
                    <a:lnTo>
                      <a:pt x="8989" y="502"/>
                    </a:lnTo>
                    <a:lnTo>
                      <a:pt x="8391" y="869"/>
                    </a:lnTo>
                    <a:lnTo>
                      <a:pt x="7870" y="1177"/>
                    </a:lnTo>
                    <a:lnTo>
                      <a:pt x="7619" y="1332"/>
                    </a:lnTo>
                    <a:lnTo>
                      <a:pt x="7349" y="1467"/>
                    </a:lnTo>
                    <a:lnTo>
                      <a:pt x="7098" y="1582"/>
                    </a:lnTo>
                    <a:lnTo>
                      <a:pt x="6828" y="1659"/>
                    </a:lnTo>
                    <a:lnTo>
                      <a:pt x="6558" y="1717"/>
                    </a:lnTo>
                    <a:lnTo>
                      <a:pt x="6269" y="1756"/>
                    </a:lnTo>
                    <a:lnTo>
                      <a:pt x="6018" y="1756"/>
                    </a:lnTo>
                    <a:lnTo>
                      <a:pt x="5768" y="1717"/>
                    </a:lnTo>
                    <a:lnTo>
                      <a:pt x="5517" y="1659"/>
                    </a:lnTo>
                    <a:lnTo>
                      <a:pt x="5266" y="1602"/>
                    </a:lnTo>
                    <a:lnTo>
                      <a:pt x="5015" y="1505"/>
                    </a:lnTo>
                    <a:lnTo>
                      <a:pt x="4765" y="1409"/>
                    </a:lnTo>
                    <a:lnTo>
                      <a:pt x="4263" y="1216"/>
                    </a:lnTo>
                    <a:lnTo>
                      <a:pt x="3665" y="965"/>
                    </a:lnTo>
                    <a:lnTo>
                      <a:pt x="3357" y="849"/>
                    </a:lnTo>
                    <a:lnTo>
                      <a:pt x="3067" y="753"/>
                    </a:lnTo>
                    <a:lnTo>
                      <a:pt x="2739" y="695"/>
                    </a:lnTo>
                    <a:lnTo>
                      <a:pt x="2431" y="656"/>
                    </a:lnTo>
                    <a:lnTo>
                      <a:pt x="2122" y="656"/>
                    </a:lnTo>
                    <a:lnTo>
                      <a:pt x="1948" y="695"/>
                    </a:lnTo>
                    <a:lnTo>
                      <a:pt x="1794" y="714"/>
                    </a:lnTo>
                    <a:lnTo>
                      <a:pt x="1563" y="791"/>
                    </a:lnTo>
                    <a:lnTo>
                      <a:pt x="1351" y="907"/>
                    </a:lnTo>
                    <a:lnTo>
                      <a:pt x="1138" y="1042"/>
                    </a:lnTo>
                    <a:lnTo>
                      <a:pt x="945" y="1216"/>
                    </a:lnTo>
                    <a:lnTo>
                      <a:pt x="753" y="1428"/>
                    </a:lnTo>
                    <a:lnTo>
                      <a:pt x="579" y="1659"/>
                    </a:lnTo>
                    <a:lnTo>
                      <a:pt x="425" y="1930"/>
                    </a:lnTo>
                    <a:lnTo>
                      <a:pt x="290" y="2219"/>
                    </a:lnTo>
                    <a:lnTo>
                      <a:pt x="213" y="2431"/>
                    </a:lnTo>
                    <a:lnTo>
                      <a:pt x="135" y="2643"/>
                    </a:lnTo>
                    <a:lnTo>
                      <a:pt x="77" y="2875"/>
                    </a:lnTo>
                    <a:lnTo>
                      <a:pt x="39" y="3106"/>
                    </a:lnTo>
                    <a:lnTo>
                      <a:pt x="0" y="3338"/>
                    </a:lnTo>
                    <a:lnTo>
                      <a:pt x="0" y="3569"/>
                    </a:lnTo>
                    <a:lnTo>
                      <a:pt x="0" y="3820"/>
                    </a:lnTo>
                    <a:lnTo>
                      <a:pt x="20" y="4032"/>
                    </a:lnTo>
                    <a:lnTo>
                      <a:pt x="58" y="4263"/>
                    </a:lnTo>
                    <a:lnTo>
                      <a:pt x="97" y="4476"/>
                    </a:lnTo>
                    <a:lnTo>
                      <a:pt x="174" y="4688"/>
                    </a:lnTo>
                    <a:lnTo>
                      <a:pt x="270" y="4881"/>
                    </a:lnTo>
                    <a:lnTo>
                      <a:pt x="386" y="5054"/>
                    </a:lnTo>
                    <a:lnTo>
                      <a:pt x="521" y="5209"/>
                    </a:lnTo>
                    <a:lnTo>
                      <a:pt x="675" y="5363"/>
                    </a:lnTo>
                    <a:lnTo>
                      <a:pt x="849" y="5498"/>
                    </a:lnTo>
                    <a:lnTo>
                      <a:pt x="1003" y="5575"/>
                    </a:lnTo>
                    <a:lnTo>
                      <a:pt x="1177" y="5652"/>
                    </a:lnTo>
                    <a:lnTo>
                      <a:pt x="1351" y="5691"/>
                    </a:lnTo>
                    <a:lnTo>
                      <a:pt x="1524" y="5729"/>
                    </a:lnTo>
                    <a:lnTo>
                      <a:pt x="1871" y="5729"/>
                    </a:lnTo>
                    <a:lnTo>
                      <a:pt x="2045" y="5710"/>
                    </a:lnTo>
                    <a:lnTo>
                      <a:pt x="2238" y="5671"/>
                    </a:lnTo>
                    <a:lnTo>
                      <a:pt x="2411" y="5614"/>
                    </a:lnTo>
                    <a:lnTo>
                      <a:pt x="2585" y="5556"/>
                    </a:lnTo>
                    <a:lnTo>
                      <a:pt x="2913" y="5401"/>
                    </a:lnTo>
                    <a:lnTo>
                      <a:pt x="3221" y="5209"/>
                    </a:lnTo>
                    <a:lnTo>
                      <a:pt x="3511" y="4996"/>
                    </a:lnTo>
                    <a:lnTo>
                      <a:pt x="3858" y="4726"/>
                    </a:lnTo>
                    <a:lnTo>
                      <a:pt x="4167" y="4437"/>
                    </a:lnTo>
                    <a:lnTo>
                      <a:pt x="4475" y="4148"/>
                    </a:lnTo>
                    <a:lnTo>
                      <a:pt x="4803" y="3878"/>
                    </a:lnTo>
                    <a:lnTo>
                      <a:pt x="5131" y="3627"/>
                    </a:lnTo>
                    <a:lnTo>
                      <a:pt x="5305" y="3530"/>
                    </a:lnTo>
                    <a:lnTo>
                      <a:pt x="5478" y="3434"/>
                    </a:lnTo>
                    <a:lnTo>
                      <a:pt x="5613" y="4051"/>
                    </a:lnTo>
                    <a:lnTo>
                      <a:pt x="5690" y="4360"/>
                    </a:lnTo>
                    <a:lnTo>
                      <a:pt x="5806" y="4668"/>
                    </a:lnTo>
                    <a:lnTo>
                      <a:pt x="5922" y="4958"/>
                    </a:lnTo>
                    <a:lnTo>
                      <a:pt x="6057" y="5247"/>
                    </a:lnTo>
                    <a:lnTo>
                      <a:pt x="6211" y="5536"/>
                    </a:lnTo>
                    <a:lnTo>
                      <a:pt x="6385" y="5806"/>
                    </a:lnTo>
                    <a:lnTo>
                      <a:pt x="6597" y="6057"/>
                    </a:lnTo>
                    <a:lnTo>
                      <a:pt x="6828" y="6289"/>
                    </a:lnTo>
                    <a:lnTo>
                      <a:pt x="7079" y="6482"/>
                    </a:lnTo>
                    <a:lnTo>
                      <a:pt x="7330" y="6636"/>
                    </a:lnTo>
                    <a:lnTo>
                      <a:pt x="7600" y="6771"/>
                    </a:lnTo>
                    <a:lnTo>
                      <a:pt x="7889" y="6867"/>
                    </a:lnTo>
                    <a:lnTo>
                      <a:pt x="8179" y="6925"/>
                    </a:lnTo>
                    <a:lnTo>
                      <a:pt x="8449" y="6945"/>
                    </a:lnTo>
                    <a:lnTo>
                      <a:pt x="8642" y="6945"/>
                    </a:lnTo>
                    <a:lnTo>
                      <a:pt x="8815" y="6906"/>
                    </a:lnTo>
                    <a:lnTo>
                      <a:pt x="9008" y="6867"/>
                    </a:lnTo>
                    <a:lnTo>
                      <a:pt x="9182" y="6809"/>
                    </a:lnTo>
                    <a:lnTo>
                      <a:pt x="9355" y="6732"/>
                    </a:lnTo>
                    <a:lnTo>
                      <a:pt x="9510" y="6655"/>
                    </a:lnTo>
                    <a:lnTo>
                      <a:pt x="9664" y="6559"/>
                    </a:lnTo>
                    <a:lnTo>
                      <a:pt x="9799" y="6443"/>
                    </a:lnTo>
                    <a:lnTo>
                      <a:pt x="10088" y="6212"/>
                    </a:lnTo>
                    <a:lnTo>
                      <a:pt x="10339" y="5922"/>
                    </a:lnTo>
                    <a:lnTo>
                      <a:pt x="10570" y="5633"/>
                    </a:lnTo>
                    <a:lnTo>
                      <a:pt x="11014" y="5016"/>
                    </a:lnTo>
                    <a:lnTo>
                      <a:pt x="11284" y="4630"/>
                    </a:lnTo>
                    <a:lnTo>
                      <a:pt x="11573" y="4263"/>
                    </a:lnTo>
                    <a:lnTo>
                      <a:pt x="11708" y="4109"/>
                    </a:lnTo>
                    <a:lnTo>
                      <a:pt x="11805" y="3993"/>
                    </a:lnTo>
                    <a:lnTo>
                      <a:pt x="11921" y="3916"/>
                    </a:lnTo>
                    <a:lnTo>
                      <a:pt x="12056" y="3839"/>
                    </a:lnTo>
                    <a:lnTo>
                      <a:pt x="12210" y="3781"/>
                    </a:lnTo>
                    <a:lnTo>
                      <a:pt x="12345" y="3762"/>
                    </a:lnTo>
                    <a:lnTo>
                      <a:pt x="12422" y="3762"/>
                    </a:lnTo>
                    <a:lnTo>
                      <a:pt x="12499" y="3781"/>
                    </a:lnTo>
                    <a:lnTo>
                      <a:pt x="12615" y="3858"/>
                    </a:lnTo>
                    <a:lnTo>
                      <a:pt x="12731" y="3974"/>
                    </a:lnTo>
                    <a:lnTo>
                      <a:pt x="12827" y="4109"/>
                    </a:lnTo>
                    <a:lnTo>
                      <a:pt x="12924" y="4244"/>
                    </a:lnTo>
                    <a:lnTo>
                      <a:pt x="13001" y="4360"/>
                    </a:lnTo>
                    <a:lnTo>
                      <a:pt x="13116" y="4533"/>
                    </a:lnTo>
                    <a:lnTo>
                      <a:pt x="13232" y="4668"/>
                    </a:lnTo>
                    <a:lnTo>
                      <a:pt x="13367" y="4823"/>
                    </a:lnTo>
                    <a:lnTo>
                      <a:pt x="13521" y="4958"/>
                    </a:lnTo>
                    <a:lnTo>
                      <a:pt x="13676" y="5074"/>
                    </a:lnTo>
                    <a:lnTo>
                      <a:pt x="13830" y="5189"/>
                    </a:lnTo>
                    <a:lnTo>
                      <a:pt x="13984" y="5286"/>
                    </a:lnTo>
                    <a:lnTo>
                      <a:pt x="14158" y="5382"/>
                    </a:lnTo>
                    <a:lnTo>
                      <a:pt x="14351" y="5459"/>
                    </a:lnTo>
                    <a:lnTo>
                      <a:pt x="14524" y="5517"/>
                    </a:lnTo>
                    <a:lnTo>
                      <a:pt x="14717" y="5575"/>
                    </a:lnTo>
                    <a:lnTo>
                      <a:pt x="14910" y="5633"/>
                    </a:lnTo>
                    <a:lnTo>
                      <a:pt x="15103" y="5652"/>
                    </a:lnTo>
                    <a:lnTo>
                      <a:pt x="15296" y="5671"/>
                    </a:lnTo>
                    <a:lnTo>
                      <a:pt x="15489" y="5691"/>
                    </a:lnTo>
                    <a:lnTo>
                      <a:pt x="15682" y="5671"/>
                    </a:lnTo>
                    <a:lnTo>
                      <a:pt x="15971" y="5633"/>
                    </a:lnTo>
                    <a:lnTo>
                      <a:pt x="16299" y="5536"/>
                    </a:lnTo>
                    <a:lnTo>
                      <a:pt x="16646" y="5401"/>
                    </a:lnTo>
                    <a:lnTo>
                      <a:pt x="16974" y="5228"/>
                    </a:lnTo>
                    <a:lnTo>
                      <a:pt x="17302" y="5016"/>
                    </a:lnTo>
                    <a:lnTo>
                      <a:pt x="17611" y="4784"/>
                    </a:lnTo>
                    <a:lnTo>
                      <a:pt x="17746" y="4649"/>
                    </a:lnTo>
                    <a:lnTo>
                      <a:pt x="17881" y="4514"/>
                    </a:lnTo>
                    <a:lnTo>
                      <a:pt x="17996" y="4379"/>
                    </a:lnTo>
                    <a:lnTo>
                      <a:pt x="18093" y="4225"/>
                    </a:lnTo>
                    <a:lnTo>
                      <a:pt x="18189" y="4071"/>
                    </a:lnTo>
                    <a:lnTo>
                      <a:pt x="18266" y="3916"/>
                    </a:lnTo>
                    <a:lnTo>
                      <a:pt x="18324" y="3762"/>
                    </a:lnTo>
                    <a:lnTo>
                      <a:pt x="18363" y="3608"/>
                    </a:lnTo>
                    <a:lnTo>
                      <a:pt x="18363" y="3453"/>
                    </a:lnTo>
                    <a:lnTo>
                      <a:pt x="18363" y="3280"/>
                    </a:lnTo>
                    <a:lnTo>
                      <a:pt x="18344" y="3125"/>
                    </a:lnTo>
                    <a:lnTo>
                      <a:pt x="18305" y="2990"/>
                    </a:lnTo>
                    <a:lnTo>
                      <a:pt x="18209" y="2759"/>
                    </a:lnTo>
                    <a:lnTo>
                      <a:pt x="18074" y="2566"/>
                    </a:lnTo>
                    <a:lnTo>
                      <a:pt x="17939" y="2373"/>
                    </a:lnTo>
                    <a:lnTo>
                      <a:pt x="17765" y="2219"/>
                    </a:lnTo>
                    <a:lnTo>
                      <a:pt x="17591" y="2084"/>
                    </a:lnTo>
                    <a:lnTo>
                      <a:pt x="17418" y="1968"/>
                    </a:lnTo>
                    <a:lnTo>
                      <a:pt x="17225" y="1852"/>
                    </a:lnTo>
                    <a:lnTo>
                      <a:pt x="17051" y="1775"/>
                    </a:lnTo>
                    <a:lnTo>
                      <a:pt x="16743" y="1640"/>
                    </a:lnTo>
                    <a:lnTo>
                      <a:pt x="16415" y="1524"/>
                    </a:lnTo>
                    <a:lnTo>
                      <a:pt x="16087" y="1447"/>
                    </a:lnTo>
                    <a:lnTo>
                      <a:pt x="15759" y="1370"/>
                    </a:lnTo>
                    <a:lnTo>
                      <a:pt x="15084" y="1254"/>
                    </a:lnTo>
                    <a:lnTo>
                      <a:pt x="14428" y="1177"/>
                    </a:lnTo>
                    <a:lnTo>
                      <a:pt x="13734" y="1100"/>
                    </a:lnTo>
                    <a:lnTo>
                      <a:pt x="13386" y="1042"/>
                    </a:lnTo>
                    <a:lnTo>
                      <a:pt x="13039" y="984"/>
                    </a:lnTo>
                    <a:lnTo>
                      <a:pt x="12692" y="907"/>
                    </a:lnTo>
                    <a:lnTo>
                      <a:pt x="12364" y="811"/>
                    </a:lnTo>
                    <a:lnTo>
                      <a:pt x="12036" y="676"/>
                    </a:lnTo>
                    <a:lnTo>
                      <a:pt x="11728" y="541"/>
                    </a:lnTo>
                    <a:lnTo>
                      <a:pt x="11458" y="386"/>
                    </a:lnTo>
                    <a:lnTo>
                      <a:pt x="11207" y="251"/>
                    </a:lnTo>
                    <a:lnTo>
                      <a:pt x="10956" y="116"/>
                    </a:lnTo>
                    <a:lnTo>
                      <a:pt x="10821" y="78"/>
                    </a:lnTo>
                    <a:lnTo>
                      <a:pt x="10667" y="39"/>
                    </a:lnTo>
                    <a:lnTo>
                      <a:pt x="10532" y="1"/>
                    </a:lnTo>
                    <a:close/>
                  </a:path>
                </a:pathLst>
              </a:custGeom>
              <a:gradFill>
                <a:gsLst>
                  <a:gs pos="0">
                    <a:schemeClr val="lt1"/>
                  </a:gs>
                  <a:gs pos="100000">
                    <a:srgbClr val="B6C9DB"/>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876" name="Google Shape;876;p13"/>
          <p:cNvGrpSpPr/>
          <p:nvPr/>
        </p:nvGrpSpPr>
        <p:grpSpPr>
          <a:xfrm>
            <a:off x="566870" y="4340241"/>
            <a:ext cx="292707" cy="518367"/>
            <a:chOff x="11698550" y="1830825"/>
            <a:chExt cx="810150" cy="1435124"/>
          </a:xfrm>
        </p:grpSpPr>
        <p:pic>
          <p:nvPicPr>
            <p:cNvPr id="877" name="Google Shape;877;p13"/>
            <p:cNvPicPr preferRelativeResize="0"/>
            <p:nvPr/>
          </p:nvPicPr>
          <p:blipFill>
            <a:blip r:embed="rId3">
              <a:alphaModFix amt="45000"/>
            </a:blip>
            <a:stretch>
              <a:fillRect/>
            </a:stretch>
          </p:blipFill>
          <p:spPr>
            <a:xfrm>
              <a:off x="11846088" y="3150614"/>
              <a:ext cx="549414" cy="115335"/>
            </a:xfrm>
            <a:prstGeom prst="rect">
              <a:avLst/>
            </a:prstGeom>
            <a:noFill/>
            <a:ln>
              <a:noFill/>
            </a:ln>
          </p:spPr>
        </p:pic>
        <p:grpSp>
          <p:nvGrpSpPr>
            <p:cNvPr id="878" name="Google Shape;878;p13"/>
            <p:cNvGrpSpPr/>
            <p:nvPr/>
          </p:nvGrpSpPr>
          <p:grpSpPr>
            <a:xfrm>
              <a:off x="11698550" y="1830825"/>
              <a:ext cx="810150" cy="1371900"/>
              <a:chOff x="-1333525" y="144425"/>
              <a:chExt cx="810150" cy="1371900"/>
            </a:xfrm>
          </p:grpSpPr>
          <p:sp>
            <p:nvSpPr>
              <p:cNvPr id="879" name="Google Shape;879;p13"/>
              <p:cNvSpPr/>
              <p:nvPr/>
            </p:nvSpPr>
            <p:spPr>
              <a:xfrm>
                <a:off x="-976200" y="1080375"/>
                <a:ext cx="118175" cy="435950"/>
              </a:xfrm>
              <a:custGeom>
                <a:avLst/>
                <a:gdLst/>
                <a:ahLst/>
                <a:cxnLst/>
                <a:rect l="l" t="t" r="r" b="b"/>
                <a:pathLst>
                  <a:path w="4727" h="17438" extrusionOk="0">
                    <a:moveTo>
                      <a:pt x="541" y="1"/>
                    </a:moveTo>
                    <a:lnTo>
                      <a:pt x="425" y="20"/>
                    </a:lnTo>
                    <a:lnTo>
                      <a:pt x="328" y="59"/>
                    </a:lnTo>
                    <a:lnTo>
                      <a:pt x="251" y="97"/>
                    </a:lnTo>
                    <a:lnTo>
                      <a:pt x="155" y="175"/>
                    </a:lnTo>
                    <a:lnTo>
                      <a:pt x="97" y="252"/>
                    </a:lnTo>
                    <a:lnTo>
                      <a:pt x="58" y="329"/>
                    </a:lnTo>
                    <a:lnTo>
                      <a:pt x="20" y="445"/>
                    </a:lnTo>
                    <a:lnTo>
                      <a:pt x="1" y="541"/>
                    </a:lnTo>
                    <a:lnTo>
                      <a:pt x="1" y="16917"/>
                    </a:lnTo>
                    <a:lnTo>
                      <a:pt x="20" y="17013"/>
                    </a:lnTo>
                    <a:lnTo>
                      <a:pt x="58" y="17129"/>
                    </a:lnTo>
                    <a:lnTo>
                      <a:pt x="97" y="17206"/>
                    </a:lnTo>
                    <a:lnTo>
                      <a:pt x="155" y="17283"/>
                    </a:lnTo>
                    <a:lnTo>
                      <a:pt x="251" y="17361"/>
                    </a:lnTo>
                    <a:lnTo>
                      <a:pt x="328" y="17399"/>
                    </a:lnTo>
                    <a:lnTo>
                      <a:pt x="425" y="17438"/>
                    </a:lnTo>
                    <a:lnTo>
                      <a:pt x="4302" y="17438"/>
                    </a:lnTo>
                    <a:lnTo>
                      <a:pt x="4398" y="17399"/>
                    </a:lnTo>
                    <a:lnTo>
                      <a:pt x="4495" y="17361"/>
                    </a:lnTo>
                    <a:lnTo>
                      <a:pt x="4572" y="17283"/>
                    </a:lnTo>
                    <a:lnTo>
                      <a:pt x="4630" y="17206"/>
                    </a:lnTo>
                    <a:lnTo>
                      <a:pt x="4688" y="17129"/>
                    </a:lnTo>
                    <a:lnTo>
                      <a:pt x="4726" y="17013"/>
                    </a:lnTo>
                    <a:lnTo>
                      <a:pt x="4726" y="16917"/>
                    </a:lnTo>
                    <a:lnTo>
                      <a:pt x="4726" y="541"/>
                    </a:lnTo>
                    <a:lnTo>
                      <a:pt x="4726" y="445"/>
                    </a:lnTo>
                    <a:lnTo>
                      <a:pt x="4688" y="329"/>
                    </a:lnTo>
                    <a:lnTo>
                      <a:pt x="4630" y="252"/>
                    </a:lnTo>
                    <a:lnTo>
                      <a:pt x="4572" y="175"/>
                    </a:lnTo>
                    <a:lnTo>
                      <a:pt x="4495" y="97"/>
                    </a:lnTo>
                    <a:lnTo>
                      <a:pt x="4398" y="59"/>
                    </a:lnTo>
                    <a:lnTo>
                      <a:pt x="4302" y="20"/>
                    </a:lnTo>
                    <a:lnTo>
                      <a:pt x="4186" y="1"/>
                    </a:lnTo>
                    <a:close/>
                  </a:path>
                </a:pathLst>
              </a:custGeom>
              <a:gradFill>
                <a:gsLst>
                  <a:gs pos="0">
                    <a:srgbClr val="C27F69"/>
                  </a:gs>
                  <a:gs pos="100000">
                    <a:srgbClr val="724536"/>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13"/>
              <p:cNvSpPr/>
              <p:nvPr/>
            </p:nvSpPr>
            <p:spPr>
              <a:xfrm>
                <a:off x="-1331100" y="577925"/>
                <a:ext cx="807725" cy="717075"/>
              </a:xfrm>
              <a:custGeom>
                <a:avLst/>
                <a:gdLst/>
                <a:ahLst/>
                <a:cxnLst/>
                <a:rect l="l" t="t" r="r" b="b"/>
                <a:pathLst>
                  <a:path w="32309" h="28683" extrusionOk="0">
                    <a:moveTo>
                      <a:pt x="16993" y="0"/>
                    </a:moveTo>
                    <a:lnTo>
                      <a:pt x="16723" y="20"/>
                    </a:lnTo>
                    <a:lnTo>
                      <a:pt x="16453" y="39"/>
                    </a:lnTo>
                    <a:lnTo>
                      <a:pt x="16183" y="97"/>
                    </a:lnTo>
                    <a:lnTo>
                      <a:pt x="15913" y="155"/>
                    </a:lnTo>
                    <a:lnTo>
                      <a:pt x="15643" y="232"/>
                    </a:lnTo>
                    <a:lnTo>
                      <a:pt x="15373" y="328"/>
                    </a:lnTo>
                    <a:lnTo>
                      <a:pt x="15122" y="444"/>
                    </a:lnTo>
                    <a:lnTo>
                      <a:pt x="14852" y="579"/>
                    </a:lnTo>
                    <a:lnTo>
                      <a:pt x="14582" y="714"/>
                    </a:lnTo>
                    <a:lnTo>
                      <a:pt x="14062" y="1042"/>
                    </a:lnTo>
                    <a:lnTo>
                      <a:pt x="13541" y="1408"/>
                    </a:lnTo>
                    <a:lnTo>
                      <a:pt x="13039" y="1833"/>
                    </a:lnTo>
                    <a:lnTo>
                      <a:pt x="12519" y="2276"/>
                    </a:lnTo>
                    <a:lnTo>
                      <a:pt x="12017" y="2739"/>
                    </a:lnTo>
                    <a:lnTo>
                      <a:pt x="11516" y="3241"/>
                    </a:lnTo>
                    <a:lnTo>
                      <a:pt x="10975" y="3819"/>
                    </a:lnTo>
                    <a:lnTo>
                      <a:pt x="10435" y="4398"/>
                    </a:lnTo>
                    <a:lnTo>
                      <a:pt x="9915" y="5015"/>
                    </a:lnTo>
                    <a:lnTo>
                      <a:pt x="9413" y="5613"/>
                    </a:lnTo>
                    <a:lnTo>
                      <a:pt x="8931" y="6250"/>
                    </a:lnTo>
                    <a:lnTo>
                      <a:pt x="8449" y="6886"/>
                    </a:lnTo>
                    <a:lnTo>
                      <a:pt x="7986" y="7542"/>
                    </a:lnTo>
                    <a:lnTo>
                      <a:pt x="7542" y="8198"/>
                    </a:lnTo>
                    <a:lnTo>
                      <a:pt x="7118" y="8873"/>
                    </a:lnTo>
                    <a:lnTo>
                      <a:pt x="6693" y="9548"/>
                    </a:lnTo>
                    <a:lnTo>
                      <a:pt x="6288" y="10223"/>
                    </a:lnTo>
                    <a:lnTo>
                      <a:pt x="5883" y="10918"/>
                    </a:lnTo>
                    <a:lnTo>
                      <a:pt x="5498" y="11631"/>
                    </a:lnTo>
                    <a:lnTo>
                      <a:pt x="5131" y="12326"/>
                    </a:lnTo>
                    <a:lnTo>
                      <a:pt x="4417" y="13753"/>
                    </a:lnTo>
                    <a:lnTo>
                      <a:pt x="3916" y="14775"/>
                    </a:lnTo>
                    <a:lnTo>
                      <a:pt x="3376" y="15798"/>
                    </a:lnTo>
                    <a:lnTo>
                      <a:pt x="2836" y="16801"/>
                    </a:lnTo>
                    <a:lnTo>
                      <a:pt x="2315" y="17842"/>
                    </a:lnTo>
                    <a:lnTo>
                      <a:pt x="1813" y="18864"/>
                    </a:lnTo>
                    <a:lnTo>
                      <a:pt x="1331" y="19906"/>
                    </a:lnTo>
                    <a:lnTo>
                      <a:pt x="1119" y="20446"/>
                    </a:lnTo>
                    <a:lnTo>
                      <a:pt x="907" y="20986"/>
                    </a:lnTo>
                    <a:lnTo>
                      <a:pt x="714" y="21507"/>
                    </a:lnTo>
                    <a:lnTo>
                      <a:pt x="540" y="22066"/>
                    </a:lnTo>
                    <a:lnTo>
                      <a:pt x="367" y="22645"/>
                    </a:lnTo>
                    <a:lnTo>
                      <a:pt x="213" y="23243"/>
                    </a:lnTo>
                    <a:lnTo>
                      <a:pt x="135" y="23609"/>
                    </a:lnTo>
                    <a:lnTo>
                      <a:pt x="77" y="23995"/>
                    </a:lnTo>
                    <a:lnTo>
                      <a:pt x="20" y="24400"/>
                    </a:lnTo>
                    <a:lnTo>
                      <a:pt x="0" y="24786"/>
                    </a:lnTo>
                    <a:lnTo>
                      <a:pt x="0" y="25172"/>
                    </a:lnTo>
                    <a:lnTo>
                      <a:pt x="20" y="25558"/>
                    </a:lnTo>
                    <a:lnTo>
                      <a:pt x="97" y="25924"/>
                    </a:lnTo>
                    <a:lnTo>
                      <a:pt x="193" y="26310"/>
                    </a:lnTo>
                    <a:lnTo>
                      <a:pt x="270" y="26483"/>
                    </a:lnTo>
                    <a:lnTo>
                      <a:pt x="367" y="26657"/>
                    </a:lnTo>
                    <a:lnTo>
                      <a:pt x="463" y="26831"/>
                    </a:lnTo>
                    <a:lnTo>
                      <a:pt x="579" y="27004"/>
                    </a:lnTo>
                    <a:lnTo>
                      <a:pt x="695" y="27159"/>
                    </a:lnTo>
                    <a:lnTo>
                      <a:pt x="830" y="27294"/>
                    </a:lnTo>
                    <a:lnTo>
                      <a:pt x="965" y="27429"/>
                    </a:lnTo>
                    <a:lnTo>
                      <a:pt x="1119" y="27544"/>
                    </a:lnTo>
                    <a:lnTo>
                      <a:pt x="1273" y="27660"/>
                    </a:lnTo>
                    <a:lnTo>
                      <a:pt x="1447" y="27756"/>
                    </a:lnTo>
                    <a:lnTo>
                      <a:pt x="1621" y="27834"/>
                    </a:lnTo>
                    <a:lnTo>
                      <a:pt x="1794" y="27911"/>
                    </a:lnTo>
                    <a:lnTo>
                      <a:pt x="1987" y="27949"/>
                    </a:lnTo>
                    <a:lnTo>
                      <a:pt x="2161" y="27969"/>
                    </a:lnTo>
                    <a:lnTo>
                      <a:pt x="2354" y="27988"/>
                    </a:lnTo>
                    <a:lnTo>
                      <a:pt x="2546" y="27969"/>
                    </a:lnTo>
                    <a:lnTo>
                      <a:pt x="2836" y="27911"/>
                    </a:lnTo>
                    <a:lnTo>
                      <a:pt x="3106" y="27814"/>
                    </a:lnTo>
                    <a:lnTo>
                      <a:pt x="3357" y="27679"/>
                    </a:lnTo>
                    <a:lnTo>
                      <a:pt x="3607" y="27525"/>
                    </a:lnTo>
                    <a:lnTo>
                      <a:pt x="3839" y="27332"/>
                    </a:lnTo>
                    <a:lnTo>
                      <a:pt x="4070" y="27139"/>
                    </a:lnTo>
                    <a:lnTo>
                      <a:pt x="4514" y="26715"/>
                    </a:lnTo>
                    <a:lnTo>
                      <a:pt x="4957" y="26310"/>
                    </a:lnTo>
                    <a:lnTo>
                      <a:pt x="5189" y="26117"/>
                    </a:lnTo>
                    <a:lnTo>
                      <a:pt x="5440" y="25943"/>
                    </a:lnTo>
                    <a:lnTo>
                      <a:pt x="5671" y="25808"/>
                    </a:lnTo>
                    <a:lnTo>
                      <a:pt x="5941" y="25693"/>
                    </a:lnTo>
                    <a:lnTo>
                      <a:pt x="6211" y="25615"/>
                    </a:lnTo>
                    <a:lnTo>
                      <a:pt x="6346" y="25596"/>
                    </a:lnTo>
                    <a:lnTo>
                      <a:pt x="6501" y="25577"/>
                    </a:lnTo>
                    <a:lnTo>
                      <a:pt x="6771" y="25596"/>
                    </a:lnTo>
                    <a:lnTo>
                      <a:pt x="7041" y="25635"/>
                    </a:lnTo>
                    <a:lnTo>
                      <a:pt x="7291" y="25731"/>
                    </a:lnTo>
                    <a:lnTo>
                      <a:pt x="7523" y="25847"/>
                    </a:lnTo>
                    <a:lnTo>
                      <a:pt x="7754" y="25982"/>
                    </a:lnTo>
                    <a:lnTo>
                      <a:pt x="7966" y="26156"/>
                    </a:lnTo>
                    <a:lnTo>
                      <a:pt x="8159" y="26329"/>
                    </a:lnTo>
                    <a:lnTo>
                      <a:pt x="8352" y="26541"/>
                    </a:lnTo>
                    <a:lnTo>
                      <a:pt x="8738" y="26966"/>
                    </a:lnTo>
                    <a:lnTo>
                      <a:pt x="9104" y="27390"/>
                    </a:lnTo>
                    <a:lnTo>
                      <a:pt x="9278" y="27602"/>
                    </a:lnTo>
                    <a:lnTo>
                      <a:pt x="9471" y="27795"/>
                    </a:lnTo>
                    <a:lnTo>
                      <a:pt x="9664" y="27969"/>
                    </a:lnTo>
                    <a:lnTo>
                      <a:pt x="9876" y="28142"/>
                    </a:lnTo>
                    <a:lnTo>
                      <a:pt x="10165" y="28335"/>
                    </a:lnTo>
                    <a:lnTo>
                      <a:pt x="10474" y="28489"/>
                    </a:lnTo>
                    <a:lnTo>
                      <a:pt x="10783" y="28586"/>
                    </a:lnTo>
                    <a:lnTo>
                      <a:pt x="11091" y="28663"/>
                    </a:lnTo>
                    <a:lnTo>
                      <a:pt x="11400" y="28682"/>
                    </a:lnTo>
                    <a:lnTo>
                      <a:pt x="11708" y="28682"/>
                    </a:lnTo>
                    <a:lnTo>
                      <a:pt x="12017" y="28624"/>
                    </a:lnTo>
                    <a:lnTo>
                      <a:pt x="12326" y="28567"/>
                    </a:lnTo>
                    <a:lnTo>
                      <a:pt x="12634" y="28451"/>
                    </a:lnTo>
                    <a:lnTo>
                      <a:pt x="12924" y="28335"/>
                    </a:lnTo>
                    <a:lnTo>
                      <a:pt x="13213" y="28162"/>
                    </a:lnTo>
                    <a:lnTo>
                      <a:pt x="13483" y="27988"/>
                    </a:lnTo>
                    <a:lnTo>
                      <a:pt x="13753" y="27795"/>
                    </a:lnTo>
                    <a:lnTo>
                      <a:pt x="14004" y="27564"/>
                    </a:lnTo>
                    <a:lnTo>
                      <a:pt x="14235" y="27332"/>
                    </a:lnTo>
                    <a:lnTo>
                      <a:pt x="14467" y="27081"/>
                    </a:lnTo>
                    <a:lnTo>
                      <a:pt x="14698" y="26811"/>
                    </a:lnTo>
                    <a:lnTo>
                      <a:pt x="14949" y="26561"/>
                    </a:lnTo>
                    <a:lnTo>
                      <a:pt x="15200" y="26310"/>
                    </a:lnTo>
                    <a:lnTo>
                      <a:pt x="15489" y="26098"/>
                    </a:lnTo>
                    <a:lnTo>
                      <a:pt x="15643" y="26001"/>
                    </a:lnTo>
                    <a:lnTo>
                      <a:pt x="15778" y="25905"/>
                    </a:lnTo>
                    <a:lnTo>
                      <a:pt x="15933" y="25847"/>
                    </a:lnTo>
                    <a:lnTo>
                      <a:pt x="16087" y="25789"/>
                    </a:lnTo>
                    <a:lnTo>
                      <a:pt x="16241" y="25750"/>
                    </a:lnTo>
                    <a:lnTo>
                      <a:pt x="16415" y="25731"/>
                    </a:lnTo>
                    <a:lnTo>
                      <a:pt x="16569" y="25750"/>
                    </a:lnTo>
                    <a:lnTo>
                      <a:pt x="16743" y="25770"/>
                    </a:lnTo>
                    <a:lnTo>
                      <a:pt x="16974" y="25828"/>
                    </a:lnTo>
                    <a:lnTo>
                      <a:pt x="17186" y="25924"/>
                    </a:lnTo>
                    <a:lnTo>
                      <a:pt x="17379" y="26040"/>
                    </a:lnTo>
                    <a:lnTo>
                      <a:pt x="17572" y="26175"/>
                    </a:lnTo>
                    <a:lnTo>
                      <a:pt x="18170" y="26599"/>
                    </a:lnTo>
                    <a:lnTo>
                      <a:pt x="18787" y="26985"/>
                    </a:lnTo>
                    <a:lnTo>
                      <a:pt x="19115" y="27178"/>
                    </a:lnTo>
                    <a:lnTo>
                      <a:pt x="19424" y="27332"/>
                    </a:lnTo>
                    <a:lnTo>
                      <a:pt x="19771" y="27467"/>
                    </a:lnTo>
                    <a:lnTo>
                      <a:pt x="20099" y="27583"/>
                    </a:lnTo>
                    <a:lnTo>
                      <a:pt x="20465" y="27660"/>
                    </a:lnTo>
                    <a:lnTo>
                      <a:pt x="20832" y="27699"/>
                    </a:lnTo>
                    <a:lnTo>
                      <a:pt x="21025" y="27699"/>
                    </a:lnTo>
                    <a:lnTo>
                      <a:pt x="21198" y="27679"/>
                    </a:lnTo>
                    <a:lnTo>
                      <a:pt x="21391" y="27660"/>
                    </a:lnTo>
                    <a:lnTo>
                      <a:pt x="21565" y="27621"/>
                    </a:lnTo>
                    <a:lnTo>
                      <a:pt x="21738" y="27583"/>
                    </a:lnTo>
                    <a:lnTo>
                      <a:pt x="21912" y="27525"/>
                    </a:lnTo>
                    <a:lnTo>
                      <a:pt x="22066" y="27448"/>
                    </a:lnTo>
                    <a:lnTo>
                      <a:pt x="22221" y="27351"/>
                    </a:lnTo>
                    <a:lnTo>
                      <a:pt x="22375" y="27255"/>
                    </a:lnTo>
                    <a:lnTo>
                      <a:pt x="22510" y="27159"/>
                    </a:lnTo>
                    <a:lnTo>
                      <a:pt x="22645" y="27023"/>
                    </a:lnTo>
                    <a:lnTo>
                      <a:pt x="22741" y="26888"/>
                    </a:lnTo>
                    <a:lnTo>
                      <a:pt x="22896" y="26657"/>
                    </a:lnTo>
                    <a:lnTo>
                      <a:pt x="23031" y="26426"/>
                    </a:lnTo>
                    <a:lnTo>
                      <a:pt x="23166" y="26175"/>
                    </a:lnTo>
                    <a:lnTo>
                      <a:pt x="23301" y="25943"/>
                    </a:lnTo>
                    <a:lnTo>
                      <a:pt x="23455" y="25731"/>
                    </a:lnTo>
                    <a:lnTo>
                      <a:pt x="23532" y="25654"/>
                    </a:lnTo>
                    <a:lnTo>
                      <a:pt x="23629" y="25577"/>
                    </a:lnTo>
                    <a:lnTo>
                      <a:pt x="23725" y="25519"/>
                    </a:lnTo>
                    <a:lnTo>
                      <a:pt x="23822" y="25461"/>
                    </a:lnTo>
                    <a:lnTo>
                      <a:pt x="23937" y="25423"/>
                    </a:lnTo>
                    <a:lnTo>
                      <a:pt x="24072" y="25423"/>
                    </a:lnTo>
                    <a:lnTo>
                      <a:pt x="24227" y="25442"/>
                    </a:lnTo>
                    <a:lnTo>
                      <a:pt x="24400" y="25480"/>
                    </a:lnTo>
                    <a:lnTo>
                      <a:pt x="24554" y="25538"/>
                    </a:lnTo>
                    <a:lnTo>
                      <a:pt x="24689" y="25615"/>
                    </a:lnTo>
                    <a:lnTo>
                      <a:pt x="25133" y="25885"/>
                    </a:lnTo>
                    <a:lnTo>
                      <a:pt x="25557" y="26156"/>
                    </a:lnTo>
                    <a:lnTo>
                      <a:pt x="26425" y="26696"/>
                    </a:lnTo>
                    <a:lnTo>
                      <a:pt x="26850" y="26966"/>
                    </a:lnTo>
                    <a:lnTo>
                      <a:pt x="27293" y="27197"/>
                    </a:lnTo>
                    <a:lnTo>
                      <a:pt x="27737" y="27429"/>
                    </a:lnTo>
                    <a:lnTo>
                      <a:pt x="28200" y="27602"/>
                    </a:lnTo>
                    <a:lnTo>
                      <a:pt x="28451" y="27679"/>
                    </a:lnTo>
                    <a:lnTo>
                      <a:pt x="28701" y="27737"/>
                    </a:lnTo>
                    <a:lnTo>
                      <a:pt x="28952" y="27776"/>
                    </a:lnTo>
                    <a:lnTo>
                      <a:pt x="29222" y="27795"/>
                    </a:lnTo>
                    <a:lnTo>
                      <a:pt x="29724" y="27795"/>
                    </a:lnTo>
                    <a:lnTo>
                      <a:pt x="29994" y="27756"/>
                    </a:lnTo>
                    <a:lnTo>
                      <a:pt x="30245" y="27718"/>
                    </a:lnTo>
                    <a:lnTo>
                      <a:pt x="30476" y="27660"/>
                    </a:lnTo>
                    <a:lnTo>
                      <a:pt x="30707" y="27564"/>
                    </a:lnTo>
                    <a:lnTo>
                      <a:pt x="30939" y="27467"/>
                    </a:lnTo>
                    <a:lnTo>
                      <a:pt x="31151" y="27351"/>
                    </a:lnTo>
                    <a:lnTo>
                      <a:pt x="31344" y="27197"/>
                    </a:lnTo>
                    <a:lnTo>
                      <a:pt x="31518" y="27043"/>
                    </a:lnTo>
                    <a:lnTo>
                      <a:pt x="31672" y="26850"/>
                    </a:lnTo>
                    <a:lnTo>
                      <a:pt x="31807" y="26638"/>
                    </a:lnTo>
                    <a:lnTo>
                      <a:pt x="31942" y="26387"/>
                    </a:lnTo>
                    <a:lnTo>
                      <a:pt x="32058" y="26117"/>
                    </a:lnTo>
                    <a:lnTo>
                      <a:pt x="32135" y="25847"/>
                    </a:lnTo>
                    <a:lnTo>
                      <a:pt x="32212" y="25558"/>
                    </a:lnTo>
                    <a:lnTo>
                      <a:pt x="32270" y="25249"/>
                    </a:lnTo>
                    <a:lnTo>
                      <a:pt x="32289" y="24940"/>
                    </a:lnTo>
                    <a:lnTo>
                      <a:pt x="32308" y="24612"/>
                    </a:lnTo>
                    <a:lnTo>
                      <a:pt x="32308" y="24285"/>
                    </a:lnTo>
                    <a:lnTo>
                      <a:pt x="32289" y="23957"/>
                    </a:lnTo>
                    <a:lnTo>
                      <a:pt x="32251" y="23609"/>
                    </a:lnTo>
                    <a:lnTo>
                      <a:pt x="32212" y="23262"/>
                    </a:lnTo>
                    <a:lnTo>
                      <a:pt x="32135" y="22915"/>
                    </a:lnTo>
                    <a:lnTo>
                      <a:pt x="31980" y="22201"/>
                    </a:lnTo>
                    <a:lnTo>
                      <a:pt x="31788" y="21488"/>
                    </a:lnTo>
                    <a:lnTo>
                      <a:pt x="31556" y="20774"/>
                    </a:lnTo>
                    <a:lnTo>
                      <a:pt x="31305" y="20080"/>
                    </a:lnTo>
                    <a:lnTo>
                      <a:pt x="31016" y="19405"/>
                    </a:lnTo>
                    <a:lnTo>
                      <a:pt x="30727" y="18749"/>
                    </a:lnTo>
                    <a:lnTo>
                      <a:pt x="30418" y="18132"/>
                    </a:lnTo>
                    <a:lnTo>
                      <a:pt x="30129" y="17572"/>
                    </a:lnTo>
                    <a:lnTo>
                      <a:pt x="29839" y="17051"/>
                    </a:lnTo>
                    <a:lnTo>
                      <a:pt x="29569" y="16588"/>
                    </a:lnTo>
                    <a:lnTo>
                      <a:pt x="29049" y="15720"/>
                    </a:lnTo>
                    <a:lnTo>
                      <a:pt x="28509" y="14795"/>
                    </a:lnTo>
                    <a:lnTo>
                      <a:pt x="27428" y="12827"/>
                    </a:lnTo>
                    <a:lnTo>
                      <a:pt x="26310" y="10763"/>
                    </a:lnTo>
                    <a:lnTo>
                      <a:pt x="25133" y="8680"/>
                    </a:lnTo>
                    <a:lnTo>
                      <a:pt x="24535" y="7639"/>
                    </a:lnTo>
                    <a:lnTo>
                      <a:pt x="23937" y="6616"/>
                    </a:lnTo>
                    <a:lnTo>
                      <a:pt x="23320" y="5633"/>
                    </a:lnTo>
                    <a:lnTo>
                      <a:pt x="22683" y="4687"/>
                    </a:lnTo>
                    <a:lnTo>
                      <a:pt x="22028" y="3781"/>
                    </a:lnTo>
                    <a:lnTo>
                      <a:pt x="21700" y="3337"/>
                    </a:lnTo>
                    <a:lnTo>
                      <a:pt x="21372" y="2932"/>
                    </a:lnTo>
                    <a:lnTo>
                      <a:pt x="21044" y="2527"/>
                    </a:lnTo>
                    <a:lnTo>
                      <a:pt x="20697" y="2141"/>
                    </a:lnTo>
                    <a:lnTo>
                      <a:pt x="20369" y="1775"/>
                    </a:lnTo>
                    <a:lnTo>
                      <a:pt x="20022" y="1428"/>
                    </a:lnTo>
                    <a:lnTo>
                      <a:pt x="19752" y="1158"/>
                    </a:lnTo>
                    <a:lnTo>
                      <a:pt x="19462" y="945"/>
                    </a:lnTo>
                    <a:lnTo>
                      <a:pt x="19192" y="733"/>
                    </a:lnTo>
                    <a:lnTo>
                      <a:pt x="18903" y="560"/>
                    </a:lnTo>
                    <a:lnTo>
                      <a:pt x="18633" y="405"/>
                    </a:lnTo>
                    <a:lnTo>
                      <a:pt x="18363" y="290"/>
                    </a:lnTo>
                    <a:lnTo>
                      <a:pt x="18093" y="174"/>
                    </a:lnTo>
                    <a:lnTo>
                      <a:pt x="17804" y="97"/>
                    </a:lnTo>
                    <a:lnTo>
                      <a:pt x="17533" y="58"/>
                    </a:lnTo>
                    <a:lnTo>
                      <a:pt x="17263" y="20"/>
                    </a:lnTo>
                    <a:lnTo>
                      <a:pt x="16993" y="0"/>
                    </a:lnTo>
                    <a:close/>
                  </a:path>
                </a:pathLst>
              </a:custGeom>
              <a:gradFill>
                <a:gsLst>
                  <a:gs pos="0">
                    <a:srgbClr val="8CC396"/>
                  </a:gs>
                  <a:gs pos="100000">
                    <a:srgbClr val="4D7F56"/>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13"/>
              <p:cNvSpPr/>
              <p:nvPr/>
            </p:nvSpPr>
            <p:spPr>
              <a:xfrm>
                <a:off x="-1333525" y="1090025"/>
                <a:ext cx="805800" cy="208825"/>
              </a:xfrm>
              <a:custGeom>
                <a:avLst/>
                <a:gdLst/>
                <a:ahLst/>
                <a:cxnLst/>
                <a:rect l="l" t="t" r="r" b="b"/>
                <a:pathLst>
                  <a:path w="32232" h="8353" extrusionOk="0">
                    <a:moveTo>
                      <a:pt x="22510" y="1"/>
                    </a:moveTo>
                    <a:lnTo>
                      <a:pt x="22356" y="20"/>
                    </a:lnTo>
                    <a:lnTo>
                      <a:pt x="22183" y="39"/>
                    </a:lnTo>
                    <a:lnTo>
                      <a:pt x="22009" y="78"/>
                    </a:lnTo>
                    <a:lnTo>
                      <a:pt x="21700" y="174"/>
                    </a:lnTo>
                    <a:lnTo>
                      <a:pt x="21392" y="309"/>
                    </a:lnTo>
                    <a:lnTo>
                      <a:pt x="21083" y="464"/>
                    </a:lnTo>
                    <a:lnTo>
                      <a:pt x="20813" y="657"/>
                    </a:lnTo>
                    <a:lnTo>
                      <a:pt x="20273" y="1004"/>
                    </a:lnTo>
                    <a:lnTo>
                      <a:pt x="19887" y="1274"/>
                    </a:lnTo>
                    <a:lnTo>
                      <a:pt x="19501" y="1524"/>
                    </a:lnTo>
                    <a:lnTo>
                      <a:pt x="19096" y="1756"/>
                    </a:lnTo>
                    <a:lnTo>
                      <a:pt x="18691" y="1968"/>
                    </a:lnTo>
                    <a:lnTo>
                      <a:pt x="18286" y="2142"/>
                    </a:lnTo>
                    <a:lnTo>
                      <a:pt x="18074" y="2200"/>
                    </a:lnTo>
                    <a:lnTo>
                      <a:pt x="17862" y="2257"/>
                    </a:lnTo>
                    <a:lnTo>
                      <a:pt x="17650" y="2296"/>
                    </a:lnTo>
                    <a:lnTo>
                      <a:pt x="17418" y="2335"/>
                    </a:lnTo>
                    <a:lnTo>
                      <a:pt x="16994" y="2335"/>
                    </a:lnTo>
                    <a:lnTo>
                      <a:pt x="16627" y="2296"/>
                    </a:lnTo>
                    <a:lnTo>
                      <a:pt x="16261" y="2219"/>
                    </a:lnTo>
                    <a:lnTo>
                      <a:pt x="15914" y="2103"/>
                    </a:lnTo>
                    <a:lnTo>
                      <a:pt x="15547" y="1987"/>
                    </a:lnTo>
                    <a:lnTo>
                      <a:pt x="15084" y="1852"/>
                    </a:lnTo>
                    <a:lnTo>
                      <a:pt x="14602" y="1717"/>
                    </a:lnTo>
                    <a:lnTo>
                      <a:pt x="14371" y="1679"/>
                    </a:lnTo>
                    <a:lnTo>
                      <a:pt x="14120" y="1640"/>
                    </a:lnTo>
                    <a:lnTo>
                      <a:pt x="13869" y="1640"/>
                    </a:lnTo>
                    <a:lnTo>
                      <a:pt x="13618" y="1660"/>
                    </a:lnTo>
                    <a:lnTo>
                      <a:pt x="13426" y="1698"/>
                    </a:lnTo>
                    <a:lnTo>
                      <a:pt x="13213" y="1737"/>
                    </a:lnTo>
                    <a:lnTo>
                      <a:pt x="13021" y="1795"/>
                    </a:lnTo>
                    <a:lnTo>
                      <a:pt x="12828" y="1872"/>
                    </a:lnTo>
                    <a:lnTo>
                      <a:pt x="12461" y="2026"/>
                    </a:lnTo>
                    <a:lnTo>
                      <a:pt x="12095" y="2219"/>
                    </a:lnTo>
                    <a:lnTo>
                      <a:pt x="11670" y="2412"/>
                    </a:lnTo>
                    <a:lnTo>
                      <a:pt x="11458" y="2508"/>
                    </a:lnTo>
                    <a:lnTo>
                      <a:pt x="11246" y="2605"/>
                    </a:lnTo>
                    <a:lnTo>
                      <a:pt x="10860" y="2720"/>
                    </a:lnTo>
                    <a:lnTo>
                      <a:pt x="10455" y="2798"/>
                    </a:lnTo>
                    <a:lnTo>
                      <a:pt x="10050" y="2836"/>
                    </a:lnTo>
                    <a:lnTo>
                      <a:pt x="9626" y="2855"/>
                    </a:lnTo>
                    <a:lnTo>
                      <a:pt x="9201" y="2855"/>
                    </a:lnTo>
                    <a:lnTo>
                      <a:pt x="8796" y="2836"/>
                    </a:lnTo>
                    <a:lnTo>
                      <a:pt x="7948" y="2759"/>
                    </a:lnTo>
                    <a:lnTo>
                      <a:pt x="7446" y="2701"/>
                    </a:lnTo>
                    <a:lnTo>
                      <a:pt x="6925" y="2663"/>
                    </a:lnTo>
                    <a:lnTo>
                      <a:pt x="6231" y="2643"/>
                    </a:lnTo>
                    <a:lnTo>
                      <a:pt x="5517" y="2663"/>
                    </a:lnTo>
                    <a:lnTo>
                      <a:pt x="4823" y="2720"/>
                    </a:lnTo>
                    <a:lnTo>
                      <a:pt x="4129" y="2817"/>
                    </a:lnTo>
                    <a:lnTo>
                      <a:pt x="3434" y="2933"/>
                    </a:lnTo>
                    <a:lnTo>
                      <a:pt x="2740" y="3106"/>
                    </a:lnTo>
                    <a:lnTo>
                      <a:pt x="2084" y="3318"/>
                    </a:lnTo>
                    <a:lnTo>
                      <a:pt x="1409" y="3550"/>
                    </a:lnTo>
                    <a:lnTo>
                      <a:pt x="1409" y="3569"/>
                    </a:lnTo>
                    <a:lnTo>
                      <a:pt x="1158" y="3666"/>
                    </a:lnTo>
                    <a:lnTo>
                      <a:pt x="927" y="3762"/>
                    </a:lnTo>
                    <a:lnTo>
                      <a:pt x="695" y="3897"/>
                    </a:lnTo>
                    <a:lnTo>
                      <a:pt x="483" y="4051"/>
                    </a:lnTo>
                    <a:lnTo>
                      <a:pt x="387" y="4128"/>
                    </a:lnTo>
                    <a:lnTo>
                      <a:pt x="310" y="4225"/>
                    </a:lnTo>
                    <a:lnTo>
                      <a:pt x="232" y="4321"/>
                    </a:lnTo>
                    <a:lnTo>
                      <a:pt x="155" y="4437"/>
                    </a:lnTo>
                    <a:lnTo>
                      <a:pt x="97" y="4572"/>
                    </a:lnTo>
                    <a:lnTo>
                      <a:pt x="59" y="4707"/>
                    </a:lnTo>
                    <a:lnTo>
                      <a:pt x="20" y="4842"/>
                    </a:lnTo>
                    <a:lnTo>
                      <a:pt x="1" y="5016"/>
                    </a:lnTo>
                    <a:lnTo>
                      <a:pt x="1" y="5324"/>
                    </a:lnTo>
                    <a:lnTo>
                      <a:pt x="20" y="5614"/>
                    </a:lnTo>
                    <a:lnTo>
                      <a:pt x="97" y="5884"/>
                    </a:lnTo>
                    <a:lnTo>
                      <a:pt x="213" y="6115"/>
                    </a:lnTo>
                    <a:lnTo>
                      <a:pt x="348" y="6366"/>
                    </a:lnTo>
                    <a:lnTo>
                      <a:pt x="522" y="6578"/>
                    </a:lnTo>
                    <a:lnTo>
                      <a:pt x="715" y="6810"/>
                    </a:lnTo>
                    <a:lnTo>
                      <a:pt x="946" y="7022"/>
                    </a:lnTo>
                    <a:lnTo>
                      <a:pt x="1139" y="7176"/>
                    </a:lnTo>
                    <a:lnTo>
                      <a:pt x="1351" y="7330"/>
                    </a:lnTo>
                    <a:lnTo>
                      <a:pt x="1563" y="7446"/>
                    </a:lnTo>
                    <a:lnTo>
                      <a:pt x="1775" y="7523"/>
                    </a:lnTo>
                    <a:lnTo>
                      <a:pt x="1988" y="7600"/>
                    </a:lnTo>
                    <a:lnTo>
                      <a:pt x="2219" y="7639"/>
                    </a:lnTo>
                    <a:lnTo>
                      <a:pt x="2431" y="7639"/>
                    </a:lnTo>
                    <a:lnTo>
                      <a:pt x="2663" y="7620"/>
                    </a:lnTo>
                    <a:lnTo>
                      <a:pt x="2952" y="7562"/>
                    </a:lnTo>
                    <a:lnTo>
                      <a:pt x="3222" y="7465"/>
                    </a:lnTo>
                    <a:lnTo>
                      <a:pt x="3492" y="7330"/>
                    </a:lnTo>
                    <a:lnTo>
                      <a:pt x="3743" y="7176"/>
                    </a:lnTo>
                    <a:lnTo>
                      <a:pt x="3974" y="7002"/>
                    </a:lnTo>
                    <a:lnTo>
                      <a:pt x="4206" y="6810"/>
                    </a:lnTo>
                    <a:lnTo>
                      <a:pt x="4649" y="6385"/>
                    </a:lnTo>
                    <a:lnTo>
                      <a:pt x="5112" y="5961"/>
                    </a:lnTo>
                    <a:lnTo>
                      <a:pt x="5344" y="5787"/>
                    </a:lnTo>
                    <a:lnTo>
                      <a:pt x="5575" y="5614"/>
                    </a:lnTo>
                    <a:lnTo>
                      <a:pt x="5807" y="5459"/>
                    </a:lnTo>
                    <a:lnTo>
                      <a:pt x="6057" y="5344"/>
                    </a:lnTo>
                    <a:lnTo>
                      <a:pt x="6327" y="5266"/>
                    </a:lnTo>
                    <a:lnTo>
                      <a:pt x="6463" y="5247"/>
                    </a:lnTo>
                    <a:lnTo>
                      <a:pt x="6598" y="5228"/>
                    </a:lnTo>
                    <a:lnTo>
                      <a:pt x="6771" y="5247"/>
                    </a:lnTo>
                    <a:lnTo>
                      <a:pt x="6945" y="5247"/>
                    </a:lnTo>
                    <a:lnTo>
                      <a:pt x="7099" y="5286"/>
                    </a:lnTo>
                    <a:lnTo>
                      <a:pt x="7273" y="5344"/>
                    </a:lnTo>
                    <a:lnTo>
                      <a:pt x="7408" y="5401"/>
                    </a:lnTo>
                    <a:lnTo>
                      <a:pt x="7562" y="5479"/>
                    </a:lnTo>
                    <a:lnTo>
                      <a:pt x="7697" y="5575"/>
                    </a:lnTo>
                    <a:lnTo>
                      <a:pt x="7832" y="5672"/>
                    </a:lnTo>
                    <a:lnTo>
                      <a:pt x="8102" y="5884"/>
                    </a:lnTo>
                    <a:lnTo>
                      <a:pt x="8353" y="6134"/>
                    </a:lnTo>
                    <a:lnTo>
                      <a:pt x="8584" y="6424"/>
                    </a:lnTo>
                    <a:lnTo>
                      <a:pt x="8835" y="6694"/>
                    </a:lnTo>
                    <a:lnTo>
                      <a:pt x="9086" y="7002"/>
                    </a:lnTo>
                    <a:lnTo>
                      <a:pt x="9336" y="7272"/>
                    </a:lnTo>
                    <a:lnTo>
                      <a:pt x="9607" y="7542"/>
                    </a:lnTo>
                    <a:lnTo>
                      <a:pt x="9877" y="7774"/>
                    </a:lnTo>
                    <a:lnTo>
                      <a:pt x="10089" y="7909"/>
                    </a:lnTo>
                    <a:lnTo>
                      <a:pt x="10301" y="8025"/>
                    </a:lnTo>
                    <a:lnTo>
                      <a:pt x="10513" y="8121"/>
                    </a:lnTo>
                    <a:lnTo>
                      <a:pt x="10725" y="8218"/>
                    </a:lnTo>
                    <a:lnTo>
                      <a:pt x="10937" y="8275"/>
                    </a:lnTo>
                    <a:lnTo>
                      <a:pt x="11150" y="8314"/>
                    </a:lnTo>
                    <a:lnTo>
                      <a:pt x="11362" y="8333"/>
                    </a:lnTo>
                    <a:lnTo>
                      <a:pt x="11593" y="8353"/>
                    </a:lnTo>
                    <a:lnTo>
                      <a:pt x="11805" y="8333"/>
                    </a:lnTo>
                    <a:lnTo>
                      <a:pt x="12018" y="8314"/>
                    </a:lnTo>
                    <a:lnTo>
                      <a:pt x="12230" y="8275"/>
                    </a:lnTo>
                    <a:lnTo>
                      <a:pt x="12442" y="8218"/>
                    </a:lnTo>
                    <a:lnTo>
                      <a:pt x="12654" y="8160"/>
                    </a:lnTo>
                    <a:lnTo>
                      <a:pt x="12866" y="8063"/>
                    </a:lnTo>
                    <a:lnTo>
                      <a:pt x="13059" y="7986"/>
                    </a:lnTo>
                    <a:lnTo>
                      <a:pt x="13271" y="7870"/>
                    </a:lnTo>
                    <a:lnTo>
                      <a:pt x="13657" y="7639"/>
                    </a:lnTo>
                    <a:lnTo>
                      <a:pt x="14024" y="7350"/>
                    </a:lnTo>
                    <a:lnTo>
                      <a:pt x="14351" y="7041"/>
                    </a:lnTo>
                    <a:lnTo>
                      <a:pt x="14679" y="6694"/>
                    </a:lnTo>
                    <a:lnTo>
                      <a:pt x="14911" y="6424"/>
                    </a:lnTo>
                    <a:lnTo>
                      <a:pt x="15142" y="6173"/>
                    </a:lnTo>
                    <a:lnTo>
                      <a:pt x="15393" y="5922"/>
                    </a:lnTo>
                    <a:lnTo>
                      <a:pt x="15663" y="5729"/>
                    </a:lnTo>
                    <a:lnTo>
                      <a:pt x="15798" y="5633"/>
                    </a:lnTo>
                    <a:lnTo>
                      <a:pt x="15933" y="5556"/>
                    </a:lnTo>
                    <a:lnTo>
                      <a:pt x="16087" y="5498"/>
                    </a:lnTo>
                    <a:lnTo>
                      <a:pt x="16222" y="5440"/>
                    </a:lnTo>
                    <a:lnTo>
                      <a:pt x="16357" y="5421"/>
                    </a:lnTo>
                    <a:lnTo>
                      <a:pt x="16512" y="5401"/>
                    </a:lnTo>
                    <a:lnTo>
                      <a:pt x="16666" y="5401"/>
                    </a:lnTo>
                    <a:lnTo>
                      <a:pt x="16820" y="5421"/>
                    </a:lnTo>
                    <a:lnTo>
                      <a:pt x="17013" y="5479"/>
                    </a:lnTo>
                    <a:lnTo>
                      <a:pt x="17206" y="5575"/>
                    </a:lnTo>
                    <a:lnTo>
                      <a:pt x="17399" y="5691"/>
                    </a:lnTo>
                    <a:lnTo>
                      <a:pt x="17592" y="5807"/>
                    </a:lnTo>
                    <a:lnTo>
                      <a:pt x="17920" y="6038"/>
                    </a:lnTo>
                    <a:lnTo>
                      <a:pt x="18441" y="6385"/>
                    </a:lnTo>
                    <a:lnTo>
                      <a:pt x="18981" y="6732"/>
                    </a:lnTo>
                    <a:lnTo>
                      <a:pt x="19270" y="6887"/>
                    </a:lnTo>
                    <a:lnTo>
                      <a:pt x="19559" y="7022"/>
                    </a:lnTo>
                    <a:lnTo>
                      <a:pt x="19868" y="7137"/>
                    </a:lnTo>
                    <a:lnTo>
                      <a:pt x="20157" y="7234"/>
                    </a:lnTo>
                    <a:lnTo>
                      <a:pt x="20524" y="7311"/>
                    </a:lnTo>
                    <a:lnTo>
                      <a:pt x="20910" y="7350"/>
                    </a:lnTo>
                    <a:lnTo>
                      <a:pt x="21295" y="7350"/>
                    </a:lnTo>
                    <a:lnTo>
                      <a:pt x="21488" y="7330"/>
                    </a:lnTo>
                    <a:lnTo>
                      <a:pt x="21681" y="7292"/>
                    </a:lnTo>
                    <a:lnTo>
                      <a:pt x="21855" y="7234"/>
                    </a:lnTo>
                    <a:lnTo>
                      <a:pt x="22048" y="7176"/>
                    </a:lnTo>
                    <a:lnTo>
                      <a:pt x="22221" y="7099"/>
                    </a:lnTo>
                    <a:lnTo>
                      <a:pt x="22395" y="7002"/>
                    </a:lnTo>
                    <a:lnTo>
                      <a:pt x="22549" y="6906"/>
                    </a:lnTo>
                    <a:lnTo>
                      <a:pt x="22703" y="6771"/>
                    </a:lnTo>
                    <a:lnTo>
                      <a:pt x="22838" y="6636"/>
                    </a:lnTo>
                    <a:lnTo>
                      <a:pt x="22954" y="6482"/>
                    </a:lnTo>
                    <a:lnTo>
                      <a:pt x="23128" y="6231"/>
                    </a:lnTo>
                    <a:lnTo>
                      <a:pt x="23282" y="5961"/>
                    </a:lnTo>
                    <a:lnTo>
                      <a:pt x="23456" y="5633"/>
                    </a:lnTo>
                    <a:lnTo>
                      <a:pt x="23552" y="5479"/>
                    </a:lnTo>
                    <a:lnTo>
                      <a:pt x="23668" y="5344"/>
                    </a:lnTo>
                    <a:lnTo>
                      <a:pt x="23764" y="5247"/>
                    </a:lnTo>
                    <a:lnTo>
                      <a:pt x="23880" y="5151"/>
                    </a:lnTo>
                    <a:lnTo>
                      <a:pt x="24015" y="5093"/>
                    </a:lnTo>
                    <a:lnTo>
                      <a:pt x="24169" y="5074"/>
                    </a:lnTo>
                    <a:lnTo>
                      <a:pt x="24304" y="5093"/>
                    </a:lnTo>
                    <a:lnTo>
                      <a:pt x="24439" y="5131"/>
                    </a:lnTo>
                    <a:lnTo>
                      <a:pt x="24594" y="5189"/>
                    </a:lnTo>
                    <a:lnTo>
                      <a:pt x="24729" y="5266"/>
                    </a:lnTo>
                    <a:lnTo>
                      <a:pt x="25327" y="5614"/>
                    </a:lnTo>
                    <a:lnTo>
                      <a:pt x="25924" y="5999"/>
                    </a:lnTo>
                    <a:lnTo>
                      <a:pt x="26465" y="6347"/>
                    </a:lnTo>
                    <a:lnTo>
                      <a:pt x="27043" y="6694"/>
                    </a:lnTo>
                    <a:lnTo>
                      <a:pt x="27333" y="6848"/>
                    </a:lnTo>
                    <a:lnTo>
                      <a:pt x="27641" y="7002"/>
                    </a:lnTo>
                    <a:lnTo>
                      <a:pt x="27950" y="7137"/>
                    </a:lnTo>
                    <a:lnTo>
                      <a:pt x="28258" y="7253"/>
                    </a:lnTo>
                    <a:lnTo>
                      <a:pt x="28606" y="7350"/>
                    </a:lnTo>
                    <a:lnTo>
                      <a:pt x="28953" y="7427"/>
                    </a:lnTo>
                    <a:lnTo>
                      <a:pt x="29300" y="7465"/>
                    </a:lnTo>
                    <a:lnTo>
                      <a:pt x="29628" y="7465"/>
                    </a:lnTo>
                    <a:lnTo>
                      <a:pt x="29975" y="7446"/>
                    </a:lnTo>
                    <a:lnTo>
                      <a:pt x="30303" y="7388"/>
                    </a:lnTo>
                    <a:lnTo>
                      <a:pt x="30612" y="7311"/>
                    </a:lnTo>
                    <a:lnTo>
                      <a:pt x="30920" y="7195"/>
                    </a:lnTo>
                    <a:lnTo>
                      <a:pt x="31113" y="7099"/>
                    </a:lnTo>
                    <a:lnTo>
                      <a:pt x="31306" y="6983"/>
                    </a:lnTo>
                    <a:lnTo>
                      <a:pt x="31518" y="6867"/>
                    </a:lnTo>
                    <a:lnTo>
                      <a:pt x="31692" y="6713"/>
                    </a:lnTo>
                    <a:lnTo>
                      <a:pt x="31865" y="6559"/>
                    </a:lnTo>
                    <a:lnTo>
                      <a:pt x="32000" y="6385"/>
                    </a:lnTo>
                    <a:lnTo>
                      <a:pt x="32116" y="6212"/>
                    </a:lnTo>
                    <a:lnTo>
                      <a:pt x="32193" y="5999"/>
                    </a:lnTo>
                    <a:lnTo>
                      <a:pt x="32213" y="5903"/>
                    </a:lnTo>
                    <a:lnTo>
                      <a:pt x="32232" y="5787"/>
                    </a:lnTo>
                    <a:lnTo>
                      <a:pt x="32232" y="5691"/>
                    </a:lnTo>
                    <a:lnTo>
                      <a:pt x="32213" y="5575"/>
                    </a:lnTo>
                    <a:lnTo>
                      <a:pt x="32174" y="5479"/>
                    </a:lnTo>
                    <a:lnTo>
                      <a:pt x="32135" y="5382"/>
                    </a:lnTo>
                    <a:lnTo>
                      <a:pt x="32020" y="5170"/>
                    </a:lnTo>
                    <a:lnTo>
                      <a:pt x="31885" y="5016"/>
                    </a:lnTo>
                    <a:lnTo>
                      <a:pt x="31750" y="4881"/>
                    </a:lnTo>
                    <a:lnTo>
                      <a:pt x="31576" y="4784"/>
                    </a:lnTo>
                    <a:lnTo>
                      <a:pt x="31402" y="4688"/>
                    </a:lnTo>
                    <a:lnTo>
                      <a:pt x="31229" y="4611"/>
                    </a:lnTo>
                    <a:lnTo>
                      <a:pt x="31055" y="4572"/>
                    </a:lnTo>
                    <a:lnTo>
                      <a:pt x="30727" y="4495"/>
                    </a:lnTo>
                    <a:lnTo>
                      <a:pt x="30399" y="4456"/>
                    </a:lnTo>
                    <a:lnTo>
                      <a:pt x="30052" y="4456"/>
                    </a:lnTo>
                    <a:lnTo>
                      <a:pt x="29705" y="4437"/>
                    </a:lnTo>
                    <a:lnTo>
                      <a:pt x="29377" y="4398"/>
                    </a:lnTo>
                    <a:lnTo>
                      <a:pt x="29146" y="4360"/>
                    </a:lnTo>
                    <a:lnTo>
                      <a:pt x="28953" y="4302"/>
                    </a:lnTo>
                    <a:lnTo>
                      <a:pt x="28741" y="4225"/>
                    </a:lnTo>
                    <a:lnTo>
                      <a:pt x="28548" y="4148"/>
                    </a:lnTo>
                    <a:lnTo>
                      <a:pt x="28162" y="3974"/>
                    </a:lnTo>
                    <a:lnTo>
                      <a:pt x="27795" y="3743"/>
                    </a:lnTo>
                    <a:lnTo>
                      <a:pt x="27448" y="3511"/>
                    </a:lnTo>
                    <a:lnTo>
                      <a:pt x="27140" y="3241"/>
                    </a:lnTo>
                    <a:lnTo>
                      <a:pt x="26831" y="2990"/>
                    </a:lnTo>
                    <a:lnTo>
                      <a:pt x="26561" y="2720"/>
                    </a:lnTo>
                    <a:lnTo>
                      <a:pt x="26040" y="2200"/>
                    </a:lnTo>
                    <a:lnTo>
                      <a:pt x="25558" y="1717"/>
                    </a:lnTo>
                    <a:lnTo>
                      <a:pt x="25076" y="1254"/>
                    </a:lnTo>
                    <a:lnTo>
                      <a:pt x="24806" y="1042"/>
                    </a:lnTo>
                    <a:lnTo>
                      <a:pt x="24536" y="830"/>
                    </a:lnTo>
                    <a:lnTo>
                      <a:pt x="24266" y="637"/>
                    </a:lnTo>
                    <a:lnTo>
                      <a:pt x="23976" y="444"/>
                    </a:lnTo>
                    <a:lnTo>
                      <a:pt x="23648" y="271"/>
                    </a:lnTo>
                    <a:lnTo>
                      <a:pt x="23321" y="136"/>
                    </a:lnTo>
                    <a:lnTo>
                      <a:pt x="22993" y="59"/>
                    </a:lnTo>
                    <a:lnTo>
                      <a:pt x="22684" y="20"/>
                    </a:lnTo>
                    <a:lnTo>
                      <a:pt x="22510" y="1"/>
                    </a:lnTo>
                    <a:close/>
                  </a:path>
                </a:pathLst>
              </a:custGeom>
              <a:gradFill>
                <a:gsLst>
                  <a:gs pos="0">
                    <a:schemeClr val="lt1"/>
                  </a:gs>
                  <a:gs pos="100000">
                    <a:srgbClr val="B6C9DB"/>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13"/>
              <p:cNvSpPr/>
              <p:nvPr/>
            </p:nvSpPr>
            <p:spPr>
              <a:xfrm>
                <a:off x="-1222125" y="353200"/>
                <a:ext cx="593150" cy="571950"/>
              </a:xfrm>
              <a:custGeom>
                <a:avLst/>
                <a:gdLst/>
                <a:ahLst/>
                <a:cxnLst/>
                <a:rect l="l" t="t" r="r" b="b"/>
                <a:pathLst>
                  <a:path w="23726" h="22878" extrusionOk="0">
                    <a:moveTo>
                      <a:pt x="12152" y="1"/>
                    </a:moveTo>
                    <a:lnTo>
                      <a:pt x="11940" y="39"/>
                    </a:lnTo>
                    <a:lnTo>
                      <a:pt x="11747" y="59"/>
                    </a:lnTo>
                    <a:lnTo>
                      <a:pt x="11535" y="117"/>
                    </a:lnTo>
                    <a:lnTo>
                      <a:pt x="11342" y="175"/>
                    </a:lnTo>
                    <a:lnTo>
                      <a:pt x="10937" y="329"/>
                    </a:lnTo>
                    <a:lnTo>
                      <a:pt x="10532" y="541"/>
                    </a:lnTo>
                    <a:lnTo>
                      <a:pt x="10127" y="792"/>
                    </a:lnTo>
                    <a:lnTo>
                      <a:pt x="9741" y="1081"/>
                    </a:lnTo>
                    <a:lnTo>
                      <a:pt x="9355" y="1390"/>
                    </a:lnTo>
                    <a:lnTo>
                      <a:pt x="8970" y="1718"/>
                    </a:lnTo>
                    <a:lnTo>
                      <a:pt x="8584" y="2084"/>
                    </a:lnTo>
                    <a:lnTo>
                      <a:pt x="8198" y="2451"/>
                    </a:lnTo>
                    <a:lnTo>
                      <a:pt x="7870" y="2817"/>
                    </a:lnTo>
                    <a:lnTo>
                      <a:pt x="7523" y="3184"/>
                    </a:lnTo>
                    <a:lnTo>
                      <a:pt x="6867" y="3955"/>
                    </a:lnTo>
                    <a:lnTo>
                      <a:pt x="6231" y="4746"/>
                    </a:lnTo>
                    <a:lnTo>
                      <a:pt x="5633" y="5595"/>
                    </a:lnTo>
                    <a:lnTo>
                      <a:pt x="5035" y="6463"/>
                    </a:lnTo>
                    <a:lnTo>
                      <a:pt x="4475" y="7350"/>
                    </a:lnTo>
                    <a:lnTo>
                      <a:pt x="3935" y="8276"/>
                    </a:lnTo>
                    <a:lnTo>
                      <a:pt x="3434" y="9221"/>
                    </a:lnTo>
                    <a:lnTo>
                      <a:pt x="2952" y="10166"/>
                    </a:lnTo>
                    <a:lnTo>
                      <a:pt x="2489" y="11130"/>
                    </a:lnTo>
                    <a:lnTo>
                      <a:pt x="2045" y="12095"/>
                    </a:lnTo>
                    <a:lnTo>
                      <a:pt x="1640" y="13078"/>
                    </a:lnTo>
                    <a:lnTo>
                      <a:pt x="1274" y="14043"/>
                    </a:lnTo>
                    <a:lnTo>
                      <a:pt x="926" y="15007"/>
                    </a:lnTo>
                    <a:lnTo>
                      <a:pt x="598" y="15972"/>
                    </a:lnTo>
                    <a:lnTo>
                      <a:pt x="309" y="16917"/>
                    </a:lnTo>
                    <a:lnTo>
                      <a:pt x="155" y="17476"/>
                    </a:lnTo>
                    <a:lnTo>
                      <a:pt x="97" y="17766"/>
                    </a:lnTo>
                    <a:lnTo>
                      <a:pt x="58" y="18055"/>
                    </a:lnTo>
                    <a:lnTo>
                      <a:pt x="20" y="18344"/>
                    </a:lnTo>
                    <a:lnTo>
                      <a:pt x="1" y="18634"/>
                    </a:lnTo>
                    <a:lnTo>
                      <a:pt x="1" y="18923"/>
                    </a:lnTo>
                    <a:lnTo>
                      <a:pt x="1" y="19193"/>
                    </a:lnTo>
                    <a:lnTo>
                      <a:pt x="39" y="19482"/>
                    </a:lnTo>
                    <a:lnTo>
                      <a:pt x="97" y="19733"/>
                    </a:lnTo>
                    <a:lnTo>
                      <a:pt x="174" y="20003"/>
                    </a:lnTo>
                    <a:lnTo>
                      <a:pt x="271" y="20235"/>
                    </a:lnTo>
                    <a:lnTo>
                      <a:pt x="406" y="20447"/>
                    </a:lnTo>
                    <a:lnTo>
                      <a:pt x="560" y="20659"/>
                    </a:lnTo>
                    <a:lnTo>
                      <a:pt x="753" y="20832"/>
                    </a:lnTo>
                    <a:lnTo>
                      <a:pt x="965" y="21006"/>
                    </a:lnTo>
                    <a:lnTo>
                      <a:pt x="1158" y="21103"/>
                    </a:lnTo>
                    <a:lnTo>
                      <a:pt x="1370" y="21180"/>
                    </a:lnTo>
                    <a:lnTo>
                      <a:pt x="1582" y="21238"/>
                    </a:lnTo>
                    <a:lnTo>
                      <a:pt x="1775" y="21276"/>
                    </a:lnTo>
                    <a:lnTo>
                      <a:pt x="2219" y="21276"/>
                    </a:lnTo>
                    <a:lnTo>
                      <a:pt x="2431" y="21238"/>
                    </a:lnTo>
                    <a:lnTo>
                      <a:pt x="2643" y="21199"/>
                    </a:lnTo>
                    <a:lnTo>
                      <a:pt x="2874" y="21141"/>
                    </a:lnTo>
                    <a:lnTo>
                      <a:pt x="3087" y="21064"/>
                    </a:lnTo>
                    <a:lnTo>
                      <a:pt x="3299" y="20967"/>
                    </a:lnTo>
                    <a:lnTo>
                      <a:pt x="3511" y="20871"/>
                    </a:lnTo>
                    <a:lnTo>
                      <a:pt x="3704" y="20755"/>
                    </a:lnTo>
                    <a:lnTo>
                      <a:pt x="3897" y="20640"/>
                    </a:lnTo>
                    <a:lnTo>
                      <a:pt x="4263" y="20370"/>
                    </a:lnTo>
                    <a:lnTo>
                      <a:pt x="4610" y="20080"/>
                    </a:lnTo>
                    <a:lnTo>
                      <a:pt x="4938" y="19772"/>
                    </a:lnTo>
                    <a:lnTo>
                      <a:pt x="5613" y="19174"/>
                    </a:lnTo>
                    <a:lnTo>
                      <a:pt x="5961" y="18884"/>
                    </a:lnTo>
                    <a:lnTo>
                      <a:pt x="6308" y="18614"/>
                    </a:lnTo>
                    <a:lnTo>
                      <a:pt x="6694" y="18383"/>
                    </a:lnTo>
                    <a:lnTo>
                      <a:pt x="6886" y="18286"/>
                    </a:lnTo>
                    <a:lnTo>
                      <a:pt x="7099" y="18190"/>
                    </a:lnTo>
                    <a:lnTo>
                      <a:pt x="7176" y="18614"/>
                    </a:lnTo>
                    <a:lnTo>
                      <a:pt x="7272" y="19058"/>
                    </a:lnTo>
                    <a:lnTo>
                      <a:pt x="7388" y="19482"/>
                    </a:lnTo>
                    <a:lnTo>
                      <a:pt x="7523" y="19907"/>
                    </a:lnTo>
                    <a:lnTo>
                      <a:pt x="7677" y="20312"/>
                    </a:lnTo>
                    <a:lnTo>
                      <a:pt x="7851" y="20717"/>
                    </a:lnTo>
                    <a:lnTo>
                      <a:pt x="8063" y="21083"/>
                    </a:lnTo>
                    <a:lnTo>
                      <a:pt x="8295" y="21450"/>
                    </a:lnTo>
                    <a:lnTo>
                      <a:pt x="8430" y="21623"/>
                    </a:lnTo>
                    <a:lnTo>
                      <a:pt x="8584" y="21797"/>
                    </a:lnTo>
                    <a:lnTo>
                      <a:pt x="8738" y="21951"/>
                    </a:lnTo>
                    <a:lnTo>
                      <a:pt x="8912" y="22106"/>
                    </a:lnTo>
                    <a:lnTo>
                      <a:pt x="9085" y="22241"/>
                    </a:lnTo>
                    <a:lnTo>
                      <a:pt x="9259" y="22376"/>
                    </a:lnTo>
                    <a:lnTo>
                      <a:pt x="9452" y="22491"/>
                    </a:lnTo>
                    <a:lnTo>
                      <a:pt x="9645" y="22588"/>
                    </a:lnTo>
                    <a:lnTo>
                      <a:pt x="9838" y="22665"/>
                    </a:lnTo>
                    <a:lnTo>
                      <a:pt x="10050" y="22742"/>
                    </a:lnTo>
                    <a:lnTo>
                      <a:pt x="10243" y="22800"/>
                    </a:lnTo>
                    <a:lnTo>
                      <a:pt x="10455" y="22858"/>
                    </a:lnTo>
                    <a:lnTo>
                      <a:pt x="10667" y="22877"/>
                    </a:lnTo>
                    <a:lnTo>
                      <a:pt x="11111" y="22877"/>
                    </a:lnTo>
                    <a:lnTo>
                      <a:pt x="11323" y="22838"/>
                    </a:lnTo>
                    <a:lnTo>
                      <a:pt x="11612" y="22761"/>
                    </a:lnTo>
                    <a:lnTo>
                      <a:pt x="11901" y="22665"/>
                    </a:lnTo>
                    <a:lnTo>
                      <a:pt x="12171" y="22530"/>
                    </a:lnTo>
                    <a:lnTo>
                      <a:pt x="12403" y="22356"/>
                    </a:lnTo>
                    <a:lnTo>
                      <a:pt x="12654" y="22163"/>
                    </a:lnTo>
                    <a:lnTo>
                      <a:pt x="12866" y="21970"/>
                    </a:lnTo>
                    <a:lnTo>
                      <a:pt x="13078" y="21739"/>
                    </a:lnTo>
                    <a:lnTo>
                      <a:pt x="13290" y="21508"/>
                    </a:lnTo>
                    <a:lnTo>
                      <a:pt x="13676" y="20987"/>
                    </a:lnTo>
                    <a:lnTo>
                      <a:pt x="14062" y="20466"/>
                    </a:lnTo>
                    <a:lnTo>
                      <a:pt x="14428" y="19926"/>
                    </a:lnTo>
                    <a:lnTo>
                      <a:pt x="14814" y="19424"/>
                    </a:lnTo>
                    <a:lnTo>
                      <a:pt x="14949" y="19251"/>
                    </a:lnTo>
                    <a:lnTo>
                      <a:pt x="15103" y="19097"/>
                    </a:lnTo>
                    <a:lnTo>
                      <a:pt x="15277" y="18961"/>
                    </a:lnTo>
                    <a:lnTo>
                      <a:pt x="15470" y="18846"/>
                    </a:lnTo>
                    <a:lnTo>
                      <a:pt x="15663" y="18749"/>
                    </a:lnTo>
                    <a:lnTo>
                      <a:pt x="15856" y="18711"/>
                    </a:lnTo>
                    <a:lnTo>
                      <a:pt x="15952" y="18691"/>
                    </a:lnTo>
                    <a:lnTo>
                      <a:pt x="16048" y="18691"/>
                    </a:lnTo>
                    <a:lnTo>
                      <a:pt x="16145" y="18711"/>
                    </a:lnTo>
                    <a:lnTo>
                      <a:pt x="16261" y="18749"/>
                    </a:lnTo>
                    <a:lnTo>
                      <a:pt x="16376" y="18807"/>
                    </a:lnTo>
                    <a:lnTo>
                      <a:pt x="16492" y="18884"/>
                    </a:lnTo>
                    <a:lnTo>
                      <a:pt x="16589" y="18981"/>
                    </a:lnTo>
                    <a:lnTo>
                      <a:pt x="16685" y="19097"/>
                    </a:lnTo>
                    <a:lnTo>
                      <a:pt x="16839" y="19328"/>
                    </a:lnTo>
                    <a:lnTo>
                      <a:pt x="17013" y="19579"/>
                    </a:lnTo>
                    <a:lnTo>
                      <a:pt x="17148" y="19772"/>
                    </a:lnTo>
                    <a:lnTo>
                      <a:pt x="17302" y="19964"/>
                    </a:lnTo>
                    <a:lnTo>
                      <a:pt x="17476" y="20138"/>
                    </a:lnTo>
                    <a:lnTo>
                      <a:pt x="17649" y="20312"/>
                    </a:lnTo>
                    <a:lnTo>
                      <a:pt x="17842" y="20466"/>
                    </a:lnTo>
                    <a:lnTo>
                      <a:pt x="18035" y="20601"/>
                    </a:lnTo>
                    <a:lnTo>
                      <a:pt x="18247" y="20736"/>
                    </a:lnTo>
                    <a:lnTo>
                      <a:pt x="18460" y="20852"/>
                    </a:lnTo>
                    <a:lnTo>
                      <a:pt x="18672" y="20948"/>
                    </a:lnTo>
                    <a:lnTo>
                      <a:pt x="18903" y="21025"/>
                    </a:lnTo>
                    <a:lnTo>
                      <a:pt x="19135" y="21103"/>
                    </a:lnTo>
                    <a:lnTo>
                      <a:pt x="19385" y="21160"/>
                    </a:lnTo>
                    <a:lnTo>
                      <a:pt x="19617" y="21199"/>
                    </a:lnTo>
                    <a:lnTo>
                      <a:pt x="19868" y="21218"/>
                    </a:lnTo>
                    <a:lnTo>
                      <a:pt x="20350" y="21218"/>
                    </a:lnTo>
                    <a:lnTo>
                      <a:pt x="20601" y="21180"/>
                    </a:lnTo>
                    <a:lnTo>
                      <a:pt x="20832" y="21141"/>
                    </a:lnTo>
                    <a:lnTo>
                      <a:pt x="21063" y="21083"/>
                    </a:lnTo>
                    <a:lnTo>
                      <a:pt x="21295" y="21006"/>
                    </a:lnTo>
                    <a:lnTo>
                      <a:pt x="21526" y="20910"/>
                    </a:lnTo>
                    <a:lnTo>
                      <a:pt x="21739" y="20794"/>
                    </a:lnTo>
                    <a:lnTo>
                      <a:pt x="21951" y="20678"/>
                    </a:lnTo>
                    <a:lnTo>
                      <a:pt x="22163" y="20543"/>
                    </a:lnTo>
                    <a:lnTo>
                      <a:pt x="22356" y="20389"/>
                    </a:lnTo>
                    <a:lnTo>
                      <a:pt x="22529" y="20235"/>
                    </a:lnTo>
                    <a:lnTo>
                      <a:pt x="22703" y="20061"/>
                    </a:lnTo>
                    <a:lnTo>
                      <a:pt x="22877" y="19868"/>
                    </a:lnTo>
                    <a:lnTo>
                      <a:pt x="23012" y="19675"/>
                    </a:lnTo>
                    <a:lnTo>
                      <a:pt x="23166" y="19482"/>
                    </a:lnTo>
                    <a:lnTo>
                      <a:pt x="23282" y="19270"/>
                    </a:lnTo>
                    <a:lnTo>
                      <a:pt x="23378" y="19058"/>
                    </a:lnTo>
                    <a:lnTo>
                      <a:pt x="23474" y="18846"/>
                    </a:lnTo>
                    <a:lnTo>
                      <a:pt x="23532" y="18653"/>
                    </a:lnTo>
                    <a:lnTo>
                      <a:pt x="23629" y="18248"/>
                    </a:lnTo>
                    <a:lnTo>
                      <a:pt x="23706" y="17843"/>
                    </a:lnTo>
                    <a:lnTo>
                      <a:pt x="23725" y="17418"/>
                    </a:lnTo>
                    <a:lnTo>
                      <a:pt x="23706" y="17013"/>
                    </a:lnTo>
                    <a:lnTo>
                      <a:pt x="23648" y="16589"/>
                    </a:lnTo>
                    <a:lnTo>
                      <a:pt x="23552" y="16184"/>
                    </a:lnTo>
                    <a:lnTo>
                      <a:pt x="23436" y="15760"/>
                    </a:lnTo>
                    <a:lnTo>
                      <a:pt x="23301" y="15355"/>
                    </a:lnTo>
                    <a:lnTo>
                      <a:pt x="23147" y="14930"/>
                    </a:lnTo>
                    <a:lnTo>
                      <a:pt x="22973" y="14525"/>
                    </a:lnTo>
                    <a:lnTo>
                      <a:pt x="22780" y="14120"/>
                    </a:lnTo>
                    <a:lnTo>
                      <a:pt x="22568" y="13734"/>
                    </a:lnTo>
                    <a:lnTo>
                      <a:pt x="22356" y="13349"/>
                    </a:lnTo>
                    <a:lnTo>
                      <a:pt x="21893" y="12577"/>
                    </a:lnTo>
                    <a:lnTo>
                      <a:pt x="21507" y="11921"/>
                    </a:lnTo>
                    <a:lnTo>
                      <a:pt x="21102" y="11227"/>
                    </a:lnTo>
                    <a:lnTo>
                      <a:pt x="20273" y="9742"/>
                    </a:lnTo>
                    <a:lnTo>
                      <a:pt x="19424" y="8179"/>
                    </a:lnTo>
                    <a:lnTo>
                      <a:pt x="18537" y="6578"/>
                    </a:lnTo>
                    <a:lnTo>
                      <a:pt x="18093" y="5787"/>
                    </a:lnTo>
                    <a:lnTo>
                      <a:pt x="17630" y="5016"/>
                    </a:lnTo>
                    <a:lnTo>
                      <a:pt x="17148" y="4264"/>
                    </a:lnTo>
                    <a:lnTo>
                      <a:pt x="16666" y="3550"/>
                    </a:lnTo>
                    <a:lnTo>
                      <a:pt x="16183" y="2856"/>
                    </a:lnTo>
                    <a:lnTo>
                      <a:pt x="15682" y="2219"/>
                    </a:lnTo>
                    <a:lnTo>
                      <a:pt x="15180" y="1621"/>
                    </a:lnTo>
                    <a:lnTo>
                      <a:pt x="14910" y="1332"/>
                    </a:lnTo>
                    <a:lnTo>
                      <a:pt x="14660" y="1081"/>
                    </a:lnTo>
                    <a:lnTo>
                      <a:pt x="14448" y="888"/>
                    </a:lnTo>
                    <a:lnTo>
                      <a:pt x="14235" y="715"/>
                    </a:lnTo>
                    <a:lnTo>
                      <a:pt x="14023" y="560"/>
                    </a:lnTo>
                    <a:lnTo>
                      <a:pt x="13811" y="425"/>
                    </a:lnTo>
                    <a:lnTo>
                      <a:pt x="13599" y="310"/>
                    </a:lnTo>
                    <a:lnTo>
                      <a:pt x="13406" y="213"/>
                    </a:lnTo>
                    <a:lnTo>
                      <a:pt x="13194" y="136"/>
                    </a:lnTo>
                    <a:lnTo>
                      <a:pt x="12982" y="78"/>
                    </a:lnTo>
                    <a:lnTo>
                      <a:pt x="12769" y="39"/>
                    </a:lnTo>
                    <a:lnTo>
                      <a:pt x="12557" y="20"/>
                    </a:lnTo>
                    <a:lnTo>
                      <a:pt x="12364" y="1"/>
                    </a:lnTo>
                    <a:close/>
                  </a:path>
                </a:pathLst>
              </a:custGeom>
              <a:gradFill>
                <a:gsLst>
                  <a:gs pos="0">
                    <a:srgbClr val="8CC396"/>
                  </a:gs>
                  <a:gs pos="100000">
                    <a:srgbClr val="4D7F56"/>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13"/>
              <p:cNvSpPr/>
              <p:nvPr/>
            </p:nvSpPr>
            <p:spPr>
              <a:xfrm>
                <a:off x="-1226950" y="712950"/>
                <a:ext cx="605675" cy="216050"/>
              </a:xfrm>
              <a:custGeom>
                <a:avLst/>
                <a:gdLst/>
                <a:ahLst/>
                <a:cxnLst/>
                <a:rect l="l" t="t" r="r" b="b"/>
                <a:pathLst>
                  <a:path w="24227" h="8642" extrusionOk="0">
                    <a:moveTo>
                      <a:pt x="7292" y="0"/>
                    </a:moveTo>
                    <a:lnTo>
                      <a:pt x="7002" y="58"/>
                    </a:lnTo>
                    <a:lnTo>
                      <a:pt x="6713" y="135"/>
                    </a:lnTo>
                    <a:lnTo>
                      <a:pt x="6424" y="251"/>
                    </a:lnTo>
                    <a:lnTo>
                      <a:pt x="6154" y="386"/>
                    </a:lnTo>
                    <a:lnTo>
                      <a:pt x="5903" y="540"/>
                    </a:lnTo>
                    <a:lnTo>
                      <a:pt x="5652" y="714"/>
                    </a:lnTo>
                    <a:lnTo>
                      <a:pt x="5170" y="1080"/>
                    </a:lnTo>
                    <a:lnTo>
                      <a:pt x="4958" y="1235"/>
                    </a:lnTo>
                    <a:lnTo>
                      <a:pt x="4726" y="1408"/>
                    </a:lnTo>
                    <a:lnTo>
                      <a:pt x="4495" y="1582"/>
                    </a:lnTo>
                    <a:lnTo>
                      <a:pt x="4225" y="1736"/>
                    </a:lnTo>
                    <a:lnTo>
                      <a:pt x="3935" y="1871"/>
                    </a:lnTo>
                    <a:lnTo>
                      <a:pt x="3627" y="1987"/>
                    </a:lnTo>
                    <a:lnTo>
                      <a:pt x="3492" y="2025"/>
                    </a:lnTo>
                    <a:lnTo>
                      <a:pt x="3338" y="2045"/>
                    </a:lnTo>
                    <a:lnTo>
                      <a:pt x="3164" y="2064"/>
                    </a:lnTo>
                    <a:lnTo>
                      <a:pt x="2855" y="2064"/>
                    </a:lnTo>
                    <a:lnTo>
                      <a:pt x="2701" y="2025"/>
                    </a:lnTo>
                    <a:lnTo>
                      <a:pt x="2450" y="1948"/>
                    </a:lnTo>
                    <a:lnTo>
                      <a:pt x="2257" y="1890"/>
                    </a:lnTo>
                    <a:lnTo>
                      <a:pt x="2064" y="1852"/>
                    </a:lnTo>
                    <a:lnTo>
                      <a:pt x="1910" y="1833"/>
                    </a:lnTo>
                    <a:lnTo>
                      <a:pt x="1775" y="1833"/>
                    </a:lnTo>
                    <a:lnTo>
                      <a:pt x="1621" y="1852"/>
                    </a:lnTo>
                    <a:lnTo>
                      <a:pt x="1486" y="1871"/>
                    </a:lnTo>
                    <a:lnTo>
                      <a:pt x="1351" y="1929"/>
                    </a:lnTo>
                    <a:lnTo>
                      <a:pt x="1216" y="1987"/>
                    </a:lnTo>
                    <a:lnTo>
                      <a:pt x="1100" y="2045"/>
                    </a:lnTo>
                    <a:lnTo>
                      <a:pt x="965" y="2122"/>
                    </a:lnTo>
                    <a:lnTo>
                      <a:pt x="753" y="2315"/>
                    </a:lnTo>
                    <a:lnTo>
                      <a:pt x="560" y="2527"/>
                    </a:lnTo>
                    <a:lnTo>
                      <a:pt x="386" y="2778"/>
                    </a:lnTo>
                    <a:lnTo>
                      <a:pt x="271" y="3028"/>
                    </a:lnTo>
                    <a:lnTo>
                      <a:pt x="174" y="3260"/>
                    </a:lnTo>
                    <a:lnTo>
                      <a:pt x="116" y="3511"/>
                    </a:lnTo>
                    <a:lnTo>
                      <a:pt x="58" y="3761"/>
                    </a:lnTo>
                    <a:lnTo>
                      <a:pt x="20" y="4012"/>
                    </a:lnTo>
                    <a:lnTo>
                      <a:pt x="1" y="4282"/>
                    </a:lnTo>
                    <a:lnTo>
                      <a:pt x="1" y="4533"/>
                    </a:lnTo>
                    <a:lnTo>
                      <a:pt x="20" y="4803"/>
                    </a:lnTo>
                    <a:lnTo>
                      <a:pt x="58" y="5073"/>
                    </a:lnTo>
                    <a:lnTo>
                      <a:pt x="116" y="5324"/>
                    </a:lnTo>
                    <a:lnTo>
                      <a:pt x="174" y="5555"/>
                    </a:lnTo>
                    <a:lnTo>
                      <a:pt x="290" y="5806"/>
                    </a:lnTo>
                    <a:lnTo>
                      <a:pt x="406" y="6018"/>
                    </a:lnTo>
                    <a:lnTo>
                      <a:pt x="541" y="6230"/>
                    </a:lnTo>
                    <a:lnTo>
                      <a:pt x="695" y="6423"/>
                    </a:lnTo>
                    <a:lnTo>
                      <a:pt x="888" y="6577"/>
                    </a:lnTo>
                    <a:lnTo>
                      <a:pt x="1081" y="6732"/>
                    </a:lnTo>
                    <a:lnTo>
                      <a:pt x="1293" y="6848"/>
                    </a:lnTo>
                    <a:lnTo>
                      <a:pt x="1524" y="6925"/>
                    </a:lnTo>
                    <a:lnTo>
                      <a:pt x="1737" y="7002"/>
                    </a:lnTo>
                    <a:lnTo>
                      <a:pt x="1968" y="7021"/>
                    </a:lnTo>
                    <a:lnTo>
                      <a:pt x="2200" y="7040"/>
                    </a:lnTo>
                    <a:lnTo>
                      <a:pt x="2412" y="7040"/>
                    </a:lnTo>
                    <a:lnTo>
                      <a:pt x="2643" y="7002"/>
                    </a:lnTo>
                    <a:lnTo>
                      <a:pt x="2875" y="6963"/>
                    </a:lnTo>
                    <a:lnTo>
                      <a:pt x="3106" y="6886"/>
                    </a:lnTo>
                    <a:lnTo>
                      <a:pt x="3338" y="6809"/>
                    </a:lnTo>
                    <a:lnTo>
                      <a:pt x="3550" y="6713"/>
                    </a:lnTo>
                    <a:lnTo>
                      <a:pt x="3762" y="6616"/>
                    </a:lnTo>
                    <a:lnTo>
                      <a:pt x="3974" y="6500"/>
                    </a:lnTo>
                    <a:lnTo>
                      <a:pt x="4167" y="6365"/>
                    </a:lnTo>
                    <a:lnTo>
                      <a:pt x="4553" y="6095"/>
                    </a:lnTo>
                    <a:lnTo>
                      <a:pt x="4977" y="5729"/>
                    </a:lnTo>
                    <a:lnTo>
                      <a:pt x="5401" y="5343"/>
                    </a:lnTo>
                    <a:lnTo>
                      <a:pt x="5826" y="4957"/>
                    </a:lnTo>
                    <a:lnTo>
                      <a:pt x="6250" y="4591"/>
                    </a:lnTo>
                    <a:lnTo>
                      <a:pt x="6482" y="4417"/>
                    </a:lnTo>
                    <a:lnTo>
                      <a:pt x="6694" y="4263"/>
                    </a:lnTo>
                    <a:lnTo>
                      <a:pt x="6925" y="4128"/>
                    </a:lnTo>
                    <a:lnTo>
                      <a:pt x="7176" y="4012"/>
                    </a:lnTo>
                    <a:lnTo>
                      <a:pt x="7272" y="4417"/>
                    </a:lnTo>
                    <a:lnTo>
                      <a:pt x="7369" y="4822"/>
                    </a:lnTo>
                    <a:lnTo>
                      <a:pt x="7465" y="5247"/>
                    </a:lnTo>
                    <a:lnTo>
                      <a:pt x="7600" y="5652"/>
                    </a:lnTo>
                    <a:lnTo>
                      <a:pt x="7755" y="6037"/>
                    </a:lnTo>
                    <a:lnTo>
                      <a:pt x="7928" y="6423"/>
                    </a:lnTo>
                    <a:lnTo>
                      <a:pt x="8140" y="6790"/>
                    </a:lnTo>
                    <a:lnTo>
                      <a:pt x="8372" y="7156"/>
                    </a:lnTo>
                    <a:lnTo>
                      <a:pt x="8642" y="7484"/>
                    </a:lnTo>
                    <a:lnTo>
                      <a:pt x="8950" y="7773"/>
                    </a:lnTo>
                    <a:lnTo>
                      <a:pt x="9278" y="8024"/>
                    </a:lnTo>
                    <a:lnTo>
                      <a:pt x="9606" y="8256"/>
                    </a:lnTo>
                    <a:lnTo>
                      <a:pt x="9973" y="8410"/>
                    </a:lnTo>
                    <a:lnTo>
                      <a:pt x="10146" y="8487"/>
                    </a:lnTo>
                    <a:lnTo>
                      <a:pt x="10320" y="8545"/>
                    </a:lnTo>
                    <a:lnTo>
                      <a:pt x="10513" y="8583"/>
                    </a:lnTo>
                    <a:lnTo>
                      <a:pt x="10686" y="8622"/>
                    </a:lnTo>
                    <a:lnTo>
                      <a:pt x="10879" y="8641"/>
                    </a:lnTo>
                    <a:lnTo>
                      <a:pt x="11072" y="8641"/>
                    </a:lnTo>
                    <a:lnTo>
                      <a:pt x="11304" y="8622"/>
                    </a:lnTo>
                    <a:lnTo>
                      <a:pt x="11535" y="8603"/>
                    </a:lnTo>
                    <a:lnTo>
                      <a:pt x="11786" y="8545"/>
                    </a:lnTo>
                    <a:lnTo>
                      <a:pt x="11998" y="8468"/>
                    </a:lnTo>
                    <a:lnTo>
                      <a:pt x="12229" y="8371"/>
                    </a:lnTo>
                    <a:lnTo>
                      <a:pt x="12422" y="8256"/>
                    </a:lnTo>
                    <a:lnTo>
                      <a:pt x="12635" y="8121"/>
                    </a:lnTo>
                    <a:lnTo>
                      <a:pt x="12808" y="7986"/>
                    </a:lnTo>
                    <a:lnTo>
                      <a:pt x="13001" y="7831"/>
                    </a:lnTo>
                    <a:lnTo>
                      <a:pt x="13175" y="7677"/>
                    </a:lnTo>
                    <a:lnTo>
                      <a:pt x="13503" y="7310"/>
                    </a:lnTo>
                    <a:lnTo>
                      <a:pt x="13811" y="6925"/>
                    </a:lnTo>
                    <a:lnTo>
                      <a:pt x="14100" y="6520"/>
                    </a:lnTo>
                    <a:lnTo>
                      <a:pt x="14390" y="6115"/>
                    </a:lnTo>
                    <a:lnTo>
                      <a:pt x="14756" y="5613"/>
                    </a:lnTo>
                    <a:lnTo>
                      <a:pt x="15123" y="5112"/>
                    </a:lnTo>
                    <a:lnTo>
                      <a:pt x="15316" y="4899"/>
                    </a:lnTo>
                    <a:lnTo>
                      <a:pt x="15451" y="4784"/>
                    </a:lnTo>
                    <a:lnTo>
                      <a:pt x="15605" y="4649"/>
                    </a:lnTo>
                    <a:lnTo>
                      <a:pt x="15798" y="4533"/>
                    </a:lnTo>
                    <a:lnTo>
                      <a:pt x="15991" y="4475"/>
                    </a:lnTo>
                    <a:lnTo>
                      <a:pt x="16087" y="4456"/>
                    </a:lnTo>
                    <a:lnTo>
                      <a:pt x="16299" y="4456"/>
                    </a:lnTo>
                    <a:lnTo>
                      <a:pt x="16396" y="4494"/>
                    </a:lnTo>
                    <a:lnTo>
                      <a:pt x="16492" y="4533"/>
                    </a:lnTo>
                    <a:lnTo>
                      <a:pt x="16569" y="4591"/>
                    </a:lnTo>
                    <a:lnTo>
                      <a:pt x="16724" y="4745"/>
                    </a:lnTo>
                    <a:lnTo>
                      <a:pt x="16859" y="4919"/>
                    </a:lnTo>
                    <a:lnTo>
                      <a:pt x="16974" y="5112"/>
                    </a:lnTo>
                    <a:lnTo>
                      <a:pt x="17071" y="5266"/>
                    </a:lnTo>
                    <a:lnTo>
                      <a:pt x="17225" y="5478"/>
                    </a:lnTo>
                    <a:lnTo>
                      <a:pt x="17379" y="5671"/>
                    </a:lnTo>
                    <a:lnTo>
                      <a:pt x="17553" y="5845"/>
                    </a:lnTo>
                    <a:lnTo>
                      <a:pt x="17746" y="6018"/>
                    </a:lnTo>
                    <a:lnTo>
                      <a:pt x="17939" y="6192"/>
                    </a:lnTo>
                    <a:lnTo>
                      <a:pt x="18151" y="6327"/>
                    </a:lnTo>
                    <a:lnTo>
                      <a:pt x="18363" y="6462"/>
                    </a:lnTo>
                    <a:lnTo>
                      <a:pt x="18595" y="6577"/>
                    </a:lnTo>
                    <a:lnTo>
                      <a:pt x="18826" y="6693"/>
                    </a:lnTo>
                    <a:lnTo>
                      <a:pt x="19058" y="6770"/>
                    </a:lnTo>
                    <a:lnTo>
                      <a:pt x="19308" y="6848"/>
                    </a:lnTo>
                    <a:lnTo>
                      <a:pt x="19559" y="6905"/>
                    </a:lnTo>
                    <a:lnTo>
                      <a:pt x="19791" y="6944"/>
                    </a:lnTo>
                    <a:lnTo>
                      <a:pt x="20061" y="6963"/>
                    </a:lnTo>
                    <a:lnTo>
                      <a:pt x="20311" y="6983"/>
                    </a:lnTo>
                    <a:lnTo>
                      <a:pt x="20562" y="6963"/>
                    </a:lnTo>
                    <a:lnTo>
                      <a:pt x="20813" y="6925"/>
                    </a:lnTo>
                    <a:lnTo>
                      <a:pt x="21064" y="6886"/>
                    </a:lnTo>
                    <a:lnTo>
                      <a:pt x="21295" y="6828"/>
                    </a:lnTo>
                    <a:lnTo>
                      <a:pt x="21546" y="6732"/>
                    </a:lnTo>
                    <a:lnTo>
                      <a:pt x="21777" y="6635"/>
                    </a:lnTo>
                    <a:lnTo>
                      <a:pt x="22009" y="6539"/>
                    </a:lnTo>
                    <a:lnTo>
                      <a:pt x="22221" y="6404"/>
                    </a:lnTo>
                    <a:lnTo>
                      <a:pt x="22433" y="6269"/>
                    </a:lnTo>
                    <a:lnTo>
                      <a:pt x="22626" y="6115"/>
                    </a:lnTo>
                    <a:lnTo>
                      <a:pt x="22819" y="5941"/>
                    </a:lnTo>
                    <a:lnTo>
                      <a:pt x="23012" y="5767"/>
                    </a:lnTo>
                    <a:lnTo>
                      <a:pt x="23166" y="5574"/>
                    </a:lnTo>
                    <a:lnTo>
                      <a:pt x="23340" y="5382"/>
                    </a:lnTo>
                    <a:lnTo>
                      <a:pt x="23475" y="5169"/>
                    </a:lnTo>
                    <a:lnTo>
                      <a:pt x="23590" y="4938"/>
                    </a:lnTo>
                    <a:lnTo>
                      <a:pt x="23706" y="4726"/>
                    </a:lnTo>
                    <a:lnTo>
                      <a:pt x="23822" y="4456"/>
                    </a:lnTo>
                    <a:lnTo>
                      <a:pt x="23957" y="4089"/>
                    </a:lnTo>
                    <a:lnTo>
                      <a:pt x="24092" y="3684"/>
                    </a:lnTo>
                    <a:lnTo>
                      <a:pt x="24150" y="3453"/>
                    </a:lnTo>
                    <a:lnTo>
                      <a:pt x="24188" y="3241"/>
                    </a:lnTo>
                    <a:lnTo>
                      <a:pt x="24208" y="3009"/>
                    </a:lnTo>
                    <a:lnTo>
                      <a:pt x="24227" y="2797"/>
                    </a:lnTo>
                    <a:lnTo>
                      <a:pt x="24208" y="2585"/>
                    </a:lnTo>
                    <a:lnTo>
                      <a:pt x="24150" y="2373"/>
                    </a:lnTo>
                    <a:lnTo>
                      <a:pt x="24073" y="2180"/>
                    </a:lnTo>
                    <a:lnTo>
                      <a:pt x="23957" y="2006"/>
                    </a:lnTo>
                    <a:lnTo>
                      <a:pt x="23803" y="1871"/>
                    </a:lnTo>
                    <a:lnTo>
                      <a:pt x="23725" y="1794"/>
                    </a:lnTo>
                    <a:lnTo>
                      <a:pt x="23610" y="1736"/>
                    </a:lnTo>
                    <a:lnTo>
                      <a:pt x="23243" y="1562"/>
                    </a:lnTo>
                    <a:lnTo>
                      <a:pt x="23050" y="1485"/>
                    </a:lnTo>
                    <a:lnTo>
                      <a:pt x="22857" y="1427"/>
                    </a:lnTo>
                    <a:lnTo>
                      <a:pt x="22664" y="1427"/>
                    </a:lnTo>
                    <a:lnTo>
                      <a:pt x="22472" y="1447"/>
                    </a:lnTo>
                    <a:lnTo>
                      <a:pt x="22259" y="1524"/>
                    </a:lnTo>
                    <a:lnTo>
                      <a:pt x="22047" y="1640"/>
                    </a:lnTo>
                    <a:lnTo>
                      <a:pt x="21816" y="1794"/>
                    </a:lnTo>
                    <a:lnTo>
                      <a:pt x="21604" y="1968"/>
                    </a:lnTo>
                    <a:lnTo>
                      <a:pt x="21179" y="2334"/>
                    </a:lnTo>
                    <a:lnTo>
                      <a:pt x="20909" y="2585"/>
                    </a:lnTo>
                    <a:lnTo>
                      <a:pt x="20639" y="2816"/>
                    </a:lnTo>
                    <a:lnTo>
                      <a:pt x="20466" y="2951"/>
                    </a:lnTo>
                    <a:lnTo>
                      <a:pt x="20273" y="3067"/>
                    </a:lnTo>
                    <a:lnTo>
                      <a:pt x="20080" y="3183"/>
                    </a:lnTo>
                    <a:lnTo>
                      <a:pt x="19868" y="3279"/>
                    </a:lnTo>
                    <a:lnTo>
                      <a:pt x="19636" y="3356"/>
                    </a:lnTo>
                    <a:lnTo>
                      <a:pt x="19405" y="3395"/>
                    </a:lnTo>
                    <a:lnTo>
                      <a:pt x="19173" y="3414"/>
                    </a:lnTo>
                    <a:lnTo>
                      <a:pt x="18942" y="3376"/>
                    </a:lnTo>
                    <a:lnTo>
                      <a:pt x="18826" y="3337"/>
                    </a:lnTo>
                    <a:lnTo>
                      <a:pt x="18691" y="3298"/>
                    </a:lnTo>
                    <a:lnTo>
                      <a:pt x="18460" y="3183"/>
                    </a:lnTo>
                    <a:lnTo>
                      <a:pt x="18247" y="3028"/>
                    </a:lnTo>
                    <a:lnTo>
                      <a:pt x="18016" y="2874"/>
                    </a:lnTo>
                    <a:lnTo>
                      <a:pt x="17765" y="2681"/>
                    </a:lnTo>
                    <a:lnTo>
                      <a:pt x="17495" y="2508"/>
                    </a:lnTo>
                    <a:lnTo>
                      <a:pt x="17341" y="2430"/>
                    </a:lnTo>
                    <a:lnTo>
                      <a:pt x="17206" y="2373"/>
                    </a:lnTo>
                    <a:lnTo>
                      <a:pt x="17052" y="2334"/>
                    </a:lnTo>
                    <a:lnTo>
                      <a:pt x="16897" y="2295"/>
                    </a:lnTo>
                    <a:lnTo>
                      <a:pt x="16685" y="2276"/>
                    </a:lnTo>
                    <a:lnTo>
                      <a:pt x="16492" y="2276"/>
                    </a:lnTo>
                    <a:lnTo>
                      <a:pt x="16126" y="2334"/>
                    </a:lnTo>
                    <a:lnTo>
                      <a:pt x="15644" y="2411"/>
                    </a:lnTo>
                    <a:lnTo>
                      <a:pt x="15161" y="2527"/>
                    </a:lnTo>
                    <a:lnTo>
                      <a:pt x="14679" y="2662"/>
                    </a:lnTo>
                    <a:lnTo>
                      <a:pt x="14197" y="2797"/>
                    </a:lnTo>
                    <a:lnTo>
                      <a:pt x="13985" y="2874"/>
                    </a:lnTo>
                    <a:lnTo>
                      <a:pt x="13271" y="3106"/>
                    </a:lnTo>
                    <a:lnTo>
                      <a:pt x="12924" y="3202"/>
                    </a:lnTo>
                    <a:lnTo>
                      <a:pt x="12577" y="3279"/>
                    </a:lnTo>
                    <a:lnTo>
                      <a:pt x="12229" y="3298"/>
                    </a:lnTo>
                    <a:lnTo>
                      <a:pt x="12075" y="3298"/>
                    </a:lnTo>
                    <a:lnTo>
                      <a:pt x="11902" y="3279"/>
                    </a:lnTo>
                    <a:lnTo>
                      <a:pt x="11747" y="3260"/>
                    </a:lnTo>
                    <a:lnTo>
                      <a:pt x="11593" y="3202"/>
                    </a:lnTo>
                    <a:lnTo>
                      <a:pt x="11439" y="3144"/>
                    </a:lnTo>
                    <a:lnTo>
                      <a:pt x="11304" y="3067"/>
                    </a:lnTo>
                    <a:lnTo>
                      <a:pt x="11149" y="2971"/>
                    </a:lnTo>
                    <a:lnTo>
                      <a:pt x="11034" y="2874"/>
                    </a:lnTo>
                    <a:lnTo>
                      <a:pt x="10918" y="2739"/>
                    </a:lnTo>
                    <a:lnTo>
                      <a:pt x="10802" y="2623"/>
                    </a:lnTo>
                    <a:lnTo>
                      <a:pt x="10590" y="2334"/>
                    </a:lnTo>
                    <a:lnTo>
                      <a:pt x="10397" y="2045"/>
                    </a:lnTo>
                    <a:lnTo>
                      <a:pt x="10262" y="1813"/>
                    </a:lnTo>
                    <a:lnTo>
                      <a:pt x="10069" y="1562"/>
                    </a:lnTo>
                    <a:lnTo>
                      <a:pt x="9838" y="1273"/>
                    </a:lnTo>
                    <a:lnTo>
                      <a:pt x="9548" y="945"/>
                    </a:lnTo>
                    <a:lnTo>
                      <a:pt x="9375" y="791"/>
                    </a:lnTo>
                    <a:lnTo>
                      <a:pt x="9182" y="637"/>
                    </a:lnTo>
                    <a:lnTo>
                      <a:pt x="8989" y="502"/>
                    </a:lnTo>
                    <a:lnTo>
                      <a:pt x="8777" y="367"/>
                    </a:lnTo>
                    <a:lnTo>
                      <a:pt x="8565" y="251"/>
                    </a:lnTo>
                    <a:lnTo>
                      <a:pt x="8333" y="154"/>
                    </a:lnTo>
                    <a:lnTo>
                      <a:pt x="8082" y="77"/>
                    </a:lnTo>
                    <a:lnTo>
                      <a:pt x="7832" y="19"/>
                    </a:lnTo>
                    <a:lnTo>
                      <a:pt x="7562" y="0"/>
                    </a:lnTo>
                    <a:close/>
                  </a:path>
                </a:pathLst>
              </a:custGeom>
              <a:gradFill>
                <a:gsLst>
                  <a:gs pos="0">
                    <a:schemeClr val="lt1"/>
                  </a:gs>
                  <a:gs pos="100000">
                    <a:srgbClr val="B6C9DB"/>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13"/>
              <p:cNvSpPr/>
              <p:nvPr/>
            </p:nvSpPr>
            <p:spPr>
              <a:xfrm>
                <a:off x="-1147875" y="144425"/>
                <a:ext cx="451375" cy="435450"/>
              </a:xfrm>
              <a:custGeom>
                <a:avLst/>
                <a:gdLst/>
                <a:ahLst/>
                <a:cxnLst/>
                <a:rect l="l" t="t" r="r" b="b"/>
                <a:pathLst>
                  <a:path w="18055" h="17418" extrusionOk="0">
                    <a:moveTo>
                      <a:pt x="9259" y="0"/>
                    </a:moveTo>
                    <a:lnTo>
                      <a:pt x="8951" y="39"/>
                    </a:lnTo>
                    <a:lnTo>
                      <a:pt x="8642" y="135"/>
                    </a:lnTo>
                    <a:lnTo>
                      <a:pt x="8334" y="251"/>
                    </a:lnTo>
                    <a:lnTo>
                      <a:pt x="8025" y="405"/>
                    </a:lnTo>
                    <a:lnTo>
                      <a:pt x="7716" y="598"/>
                    </a:lnTo>
                    <a:lnTo>
                      <a:pt x="7427" y="810"/>
                    </a:lnTo>
                    <a:lnTo>
                      <a:pt x="7118" y="1061"/>
                    </a:lnTo>
                    <a:lnTo>
                      <a:pt x="6829" y="1312"/>
                    </a:lnTo>
                    <a:lnTo>
                      <a:pt x="6540" y="1582"/>
                    </a:lnTo>
                    <a:lnTo>
                      <a:pt x="6250" y="1871"/>
                    </a:lnTo>
                    <a:lnTo>
                      <a:pt x="5730" y="2411"/>
                    </a:lnTo>
                    <a:lnTo>
                      <a:pt x="5228" y="3009"/>
                    </a:lnTo>
                    <a:lnTo>
                      <a:pt x="4746" y="3607"/>
                    </a:lnTo>
                    <a:lnTo>
                      <a:pt x="4283" y="4243"/>
                    </a:lnTo>
                    <a:lnTo>
                      <a:pt x="3839" y="4919"/>
                    </a:lnTo>
                    <a:lnTo>
                      <a:pt x="3415" y="5594"/>
                    </a:lnTo>
                    <a:lnTo>
                      <a:pt x="3010" y="6288"/>
                    </a:lnTo>
                    <a:lnTo>
                      <a:pt x="2624" y="7002"/>
                    </a:lnTo>
                    <a:lnTo>
                      <a:pt x="2258" y="7735"/>
                    </a:lnTo>
                    <a:lnTo>
                      <a:pt x="1910" y="8468"/>
                    </a:lnTo>
                    <a:lnTo>
                      <a:pt x="1563" y="9201"/>
                    </a:lnTo>
                    <a:lnTo>
                      <a:pt x="1255" y="9953"/>
                    </a:lnTo>
                    <a:lnTo>
                      <a:pt x="985" y="10686"/>
                    </a:lnTo>
                    <a:lnTo>
                      <a:pt x="715" y="11419"/>
                    </a:lnTo>
                    <a:lnTo>
                      <a:pt x="464" y="12152"/>
                    </a:lnTo>
                    <a:lnTo>
                      <a:pt x="252" y="12865"/>
                    </a:lnTo>
                    <a:lnTo>
                      <a:pt x="136" y="13290"/>
                    </a:lnTo>
                    <a:lnTo>
                      <a:pt x="59" y="13733"/>
                    </a:lnTo>
                    <a:lnTo>
                      <a:pt x="1" y="14177"/>
                    </a:lnTo>
                    <a:lnTo>
                      <a:pt x="1" y="14389"/>
                    </a:lnTo>
                    <a:lnTo>
                      <a:pt x="20" y="14601"/>
                    </a:lnTo>
                    <a:lnTo>
                      <a:pt x="40" y="14814"/>
                    </a:lnTo>
                    <a:lnTo>
                      <a:pt x="78" y="15026"/>
                    </a:lnTo>
                    <a:lnTo>
                      <a:pt x="136" y="15219"/>
                    </a:lnTo>
                    <a:lnTo>
                      <a:pt x="213" y="15392"/>
                    </a:lnTo>
                    <a:lnTo>
                      <a:pt x="310" y="15566"/>
                    </a:lnTo>
                    <a:lnTo>
                      <a:pt x="445" y="15720"/>
                    </a:lnTo>
                    <a:lnTo>
                      <a:pt x="580" y="15855"/>
                    </a:lnTo>
                    <a:lnTo>
                      <a:pt x="753" y="15971"/>
                    </a:lnTo>
                    <a:lnTo>
                      <a:pt x="888" y="16067"/>
                    </a:lnTo>
                    <a:lnTo>
                      <a:pt x="1042" y="16125"/>
                    </a:lnTo>
                    <a:lnTo>
                      <a:pt x="1216" y="16164"/>
                    </a:lnTo>
                    <a:lnTo>
                      <a:pt x="1370" y="16183"/>
                    </a:lnTo>
                    <a:lnTo>
                      <a:pt x="1525" y="16202"/>
                    </a:lnTo>
                    <a:lnTo>
                      <a:pt x="1698" y="16183"/>
                    </a:lnTo>
                    <a:lnTo>
                      <a:pt x="1853" y="16164"/>
                    </a:lnTo>
                    <a:lnTo>
                      <a:pt x="2026" y="16125"/>
                    </a:lnTo>
                    <a:lnTo>
                      <a:pt x="2354" y="16029"/>
                    </a:lnTo>
                    <a:lnTo>
                      <a:pt x="2682" y="15874"/>
                    </a:lnTo>
                    <a:lnTo>
                      <a:pt x="2971" y="15701"/>
                    </a:lnTo>
                    <a:lnTo>
                      <a:pt x="3261" y="15489"/>
                    </a:lnTo>
                    <a:lnTo>
                      <a:pt x="3511" y="15276"/>
                    </a:lnTo>
                    <a:lnTo>
                      <a:pt x="3781" y="15045"/>
                    </a:lnTo>
                    <a:lnTo>
                      <a:pt x="4283" y="14582"/>
                    </a:lnTo>
                    <a:lnTo>
                      <a:pt x="4553" y="14370"/>
                    </a:lnTo>
                    <a:lnTo>
                      <a:pt x="4823" y="14158"/>
                    </a:lnTo>
                    <a:lnTo>
                      <a:pt x="5093" y="13984"/>
                    </a:lnTo>
                    <a:lnTo>
                      <a:pt x="5402" y="13849"/>
                    </a:lnTo>
                    <a:lnTo>
                      <a:pt x="5537" y="14505"/>
                    </a:lnTo>
                    <a:lnTo>
                      <a:pt x="5633" y="14814"/>
                    </a:lnTo>
                    <a:lnTo>
                      <a:pt x="5730" y="15141"/>
                    </a:lnTo>
                    <a:lnTo>
                      <a:pt x="5845" y="15450"/>
                    </a:lnTo>
                    <a:lnTo>
                      <a:pt x="5980" y="15759"/>
                    </a:lnTo>
                    <a:lnTo>
                      <a:pt x="6135" y="16048"/>
                    </a:lnTo>
                    <a:lnTo>
                      <a:pt x="6328" y="16318"/>
                    </a:lnTo>
                    <a:lnTo>
                      <a:pt x="6540" y="16588"/>
                    </a:lnTo>
                    <a:lnTo>
                      <a:pt x="6790" y="16820"/>
                    </a:lnTo>
                    <a:lnTo>
                      <a:pt x="7060" y="17012"/>
                    </a:lnTo>
                    <a:lnTo>
                      <a:pt x="7350" y="17186"/>
                    </a:lnTo>
                    <a:lnTo>
                      <a:pt x="7504" y="17244"/>
                    </a:lnTo>
                    <a:lnTo>
                      <a:pt x="7658" y="17302"/>
                    </a:lnTo>
                    <a:lnTo>
                      <a:pt x="7813" y="17360"/>
                    </a:lnTo>
                    <a:lnTo>
                      <a:pt x="7967" y="17379"/>
                    </a:lnTo>
                    <a:lnTo>
                      <a:pt x="8141" y="17398"/>
                    </a:lnTo>
                    <a:lnTo>
                      <a:pt x="8295" y="17417"/>
                    </a:lnTo>
                    <a:lnTo>
                      <a:pt x="8469" y="17398"/>
                    </a:lnTo>
                    <a:lnTo>
                      <a:pt x="8623" y="17379"/>
                    </a:lnTo>
                    <a:lnTo>
                      <a:pt x="8854" y="17321"/>
                    </a:lnTo>
                    <a:lnTo>
                      <a:pt x="9066" y="17244"/>
                    </a:lnTo>
                    <a:lnTo>
                      <a:pt x="9259" y="17128"/>
                    </a:lnTo>
                    <a:lnTo>
                      <a:pt x="9452" y="17012"/>
                    </a:lnTo>
                    <a:lnTo>
                      <a:pt x="9626" y="16877"/>
                    </a:lnTo>
                    <a:lnTo>
                      <a:pt x="9799" y="16704"/>
                    </a:lnTo>
                    <a:lnTo>
                      <a:pt x="9973" y="16550"/>
                    </a:lnTo>
                    <a:lnTo>
                      <a:pt x="10127" y="16357"/>
                    </a:lnTo>
                    <a:lnTo>
                      <a:pt x="10417" y="15971"/>
                    </a:lnTo>
                    <a:lnTo>
                      <a:pt x="10706" y="15566"/>
                    </a:lnTo>
                    <a:lnTo>
                      <a:pt x="10995" y="15161"/>
                    </a:lnTo>
                    <a:lnTo>
                      <a:pt x="11285" y="14775"/>
                    </a:lnTo>
                    <a:lnTo>
                      <a:pt x="11381" y="14659"/>
                    </a:lnTo>
                    <a:lnTo>
                      <a:pt x="11516" y="14524"/>
                    </a:lnTo>
                    <a:lnTo>
                      <a:pt x="11632" y="14428"/>
                    </a:lnTo>
                    <a:lnTo>
                      <a:pt x="11786" y="14331"/>
                    </a:lnTo>
                    <a:lnTo>
                      <a:pt x="11921" y="14273"/>
                    </a:lnTo>
                    <a:lnTo>
                      <a:pt x="12075" y="14235"/>
                    </a:lnTo>
                    <a:lnTo>
                      <a:pt x="12230" y="14216"/>
                    </a:lnTo>
                    <a:lnTo>
                      <a:pt x="12384" y="14254"/>
                    </a:lnTo>
                    <a:lnTo>
                      <a:pt x="12481" y="14312"/>
                    </a:lnTo>
                    <a:lnTo>
                      <a:pt x="12558" y="14370"/>
                    </a:lnTo>
                    <a:lnTo>
                      <a:pt x="12635" y="14447"/>
                    </a:lnTo>
                    <a:lnTo>
                      <a:pt x="12712" y="14524"/>
                    </a:lnTo>
                    <a:lnTo>
                      <a:pt x="12828" y="14717"/>
                    </a:lnTo>
                    <a:lnTo>
                      <a:pt x="12943" y="14891"/>
                    </a:lnTo>
                    <a:lnTo>
                      <a:pt x="13059" y="15045"/>
                    </a:lnTo>
                    <a:lnTo>
                      <a:pt x="13175" y="15199"/>
                    </a:lnTo>
                    <a:lnTo>
                      <a:pt x="13310" y="15334"/>
                    </a:lnTo>
                    <a:lnTo>
                      <a:pt x="13445" y="15450"/>
                    </a:lnTo>
                    <a:lnTo>
                      <a:pt x="13580" y="15566"/>
                    </a:lnTo>
                    <a:lnTo>
                      <a:pt x="13734" y="15682"/>
                    </a:lnTo>
                    <a:lnTo>
                      <a:pt x="13889" y="15778"/>
                    </a:lnTo>
                    <a:lnTo>
                      <a:pt x="14062" y="15855"/>
                    </a:lnTo>
                    <a:lnTo>
                      <a:pt x="14216" y="15932"/>
                    </a:lnTo>
                    <a:lnTo>
                      <a:pt x="14390" y="16009"/>
                    </a:lnTo>
                    <a:lnTo>
                      <a:pt x="14583" y="16048"/>
                    </a:lnTo>
                    <a:lnTo>
                      <a:pt x="14757" y="16087"/>
                    </a:lnTo>
                    <a:lnTo>
                      <a:pt x="14949" y="16125"/>
                    </a:lnTo>
                    <a:lnTo>
                      <a:pt x="15123" y="16144"/>
                    </a:lnTo>
                    <a:lnTo>
                      <a:pt x="15490" y="16144"/>
                    </a:lnTo>
                    <a:lnTo>
                      <a:pt x="15682" y="16125"/>
                    </a:lnTo>
                    <a:lnTo>
                      <a:pt x="15856" y="16087"/>
                    </a:lnTo>
                    <a:lnTo>
                      <a:pt x="16049" y="16029"/>
                    </a:lnTo>
                    <a:lnTo>
                      <a:pt x="16222" y="15971"/>
                    </a:lnTo>
                    <a:lnTo>
                      <a:pt x="16396" y="15913"/>
                    </a:lnTo>
                    <a:lnTo>
                      <a:pt x="16550" y="15817"/>
                    </a:lnTo>
                    <a:lnTo>
                      <a:pt x="16724" y="15720"/>
                    </a:lnTo>
                    <a:lnTo>
                      <a:pt x="16878" y="15624"/>
                    </a:lnTo>
                    <a:lnTo>
                      <a:pt x="17013" y="15508"/>
                    </a:lnTo>
                    <a:lnTo>
                      <a:pt x="17148" y="15392"/>
                    </a:lnTo>
                    <a:lnTo>
                      <a:pt x="17283" y="15257"/>
                    </a:lnTo>
                    <a:lnTo>
                      <a:pt x="17418" y="15122"/>
                    </a:lnTo>
                    <a:lnTo>
                      <a:pt x="17534" y="14968"/>
                    </a:lnTo>
                    <a:lnTo>
                      <a:pt x="17631" y="14814"/>
                    </a:lnTo>
                    <a:lnTo>
                      <a:pt x="17727" y="14659"/>
                    </a:lnTo>
                    <a:lnTo>
                      <a:pt x="17804" y="14486"/>
                    </a:lnTo>
                    <a:lnTo>
                      <a:pt x="17920" y="14196"/>
                    </a:lnTo>
                    <a:lnTo>
                      <a:pt x="17997" y="13888"/>
                    </a:lnTo>
                    <a:lnTo>
                      <a:pt x="18036" y="13579"/>
                    </a:lnTo>
                    <a:lnTo>
                      <a:pt x="18055" y="13251"/>
                    </a:lnTo>
                    <a:lnTo>
                      <a:pt x="18036" y="12943"/>
                    </a:lnTo>
                    <a:lnTo>
                      <a:pt x="17997" y="12634"/>
                    </a:lnTo>
                    <a:lnTo>
                      <a:pt x="17939" y="12306"/>
                    </a:lnTo>
                    <a:lnTo>
                      <a:pt x="17843" y="11997"/>
                    </a:lnTo>
                    <a:lnTo>
                      <a:pt x="17746" y="11670"/>
                    </a:lnTo>
                    <a:lnTo>
                      <a:pt x="17631" y="11361"/>
                    </a:lnTo>
                    <a:lnTo>
                      <a:pt x="17495" y="11052"/>
                    </a:lnTo>
                    <a:lnTo>
                      <a:pt x="17341" y="10744"/>
                    </a:lnTo>
                    <a:lnTo>
                      <a:pt x="17013" y="10146"/>
                    </a:lnTo>
                    <a:lnTo>
                      <a:pt x="16666" y="9567"/>
                    </a:lnTo>
                    <a:lnTo>
                      <a:pt x="16377" y="9066"/>
                    </a:lnTo>
                    <a:lnTo>
                      <a:pt x="16068" y="8545"/>
                    </a:lnTo>
                    <a:lnTo>
                      <a:pt x="15432" y="7407"/>
                    </a:lnTo>
                    <a:lnTo>
                      <a:pt x="14795" y="6211"/>
                    </a:lnTo>
                    <a:lnTo>
                      <a:pt x="14120" y="5015"/>
                    </a:lnTo>
                    <a:lnTo>
                      <a:pt x="13773" y="4417"/>
                    </a:lnTo>
                    <a:lnTo>
                      <a:pt x="13426" y="3819"/>
                    </a:lnTo>
                    <a:lnTo>
                      <a:pt x="13059" y="3240"/>
                    </a:lnTo>
                    <a:lnTo>
                      <a:pt x="12693" y="2700"/>
                    </a:lnTo>
                    <a:lnTo>
                      <a:pt x="12326" y="2180"/>
                    </a:lnTo>
                    <a:lnTo>
                      <a:pt x="11940" y="1678"/>
                    </a:lnTo>
                    <a:lnTo>
                      <a:pt x="11555" y="1234"/>
                    </a:lnTo>
                    <a:lnTo>
                      <a:pt x="11169" y="810"/>
                    </a:lnTo>
                    <a:lnTo>
                      <a:pt x="10995" y="675"/>
                    </a:lnTo>
                    <a:lnTo>
                      <a:pt x="10841" y="540"/>
                    </a:lnTo>
                    <a:lnTo>
                      <a:pt x="10687" y="424"/>
                    </a:lnTo>
                    <a:lnTo>
                      <a:pt x="10513" y="328"/>
                    </a:lnTo>
                    <a:lnTo>
                      <a:pt x="10359" y="231"/>
                    </a:lnTo>
                    <a:lnTo>
                      <a:pt x="10204" y="154"/>
                    </a:lnTo>
                    <a:lnTo>
                      <a:pt x="10050" y="96"/>
                    </a:lnTo>
                    <a:lnTo>
                      <a:pt x="9896" y="58"/>
                    </a:lnTo>
                    <a:lnTo>
                      <a:pt x="9722" y="19"/>
                    </a:lnTo>
                    <a:lnTo>
                      <a:pt x="9568" y="0"/>
                    </a:lnTo>
                    <a:close/>
                  </a:path>
                </a:pathLst>
              </a:custGeom>
              <a:gradFill>
                <a:gsLst>
                  <a:gs pos="0">
                    <a:srgbClr val="8CC396"/>
                  </a:gs>
                  <a:gs pos="100000">
                    <a:srgbClr val="4D7F56"/>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13"/>
              <p:cNvSpPr/>
              <p:nvPr/>
            </p:nvSpPr>
            <p:spPr>
              <a:xfrm>
                <a:off x="-1152200" y="409625"/>
                <a:ext cx="459075" cy="173625"/>
              </a:xfrm>
              <a:custGeom>
                <a:avLst/>
                <a:gdLst/>
                <a:ahLst/>
                <a:cxnLst/>
                <a:rect l="l" t="t" r="r" b="b"/>
                <a:pathLst>
                  <a:path w="18363" h="6945" extrusionOk="0">
                    <a:moveTo>
                      <a:pt x="10165" y="1"/>
                    </a:moveTo>
                    <a:lnTo>
                      <a:pt x="9972" y="39"/>
                    </a:lnTo>
                    <a:lnTo>
                      <a:pt x="9799" y="97"/>
                    </a:lnTo>
                    <a:lnTo>
                      <a:pt x="9625" y="174"/>
                    </a:lnTo>
                    <a:lnTo>
                      <a:pt x="9297" y="329"/>
                    </a:lnTo>
                    <a:lnTo>
                      <a:pt x="8989" y="502"/>
                    </a:lnTo>
                    <a:lnTo>
                      <a:pt x="8391" y="869"/>
                    </a:lnTo>
                    <a:lnTo>
                      <a:pt x="7870" y="1177"/>
                    </a:lnTo>
                    <a:lnTo>
                      <a:pt x="7619" y="1332"/>
                    </a:lnTo>
                    <a:lnTo>
                      <a:pt x="7349" y="1467"/>
                    </a:lnTo>
                    <a:lnTo>
                      <a:pt x="7098" y="1582"/>
                    </a:lnTo>
                    <a:lnTo>
                      <a:pt x="6828" y="1659"/>
                    </a:lnTo>
                    <a:lnTo>
                      <a:pt x="6558" y="1717"/>
                    </a:lnTo>
                    <a:lnTo>
                      <a:pt x="6269" y="1756"/>
                    </a:lnTo>
                    <a:lnTo>
                      <a:pt x="6018" y="1756"/>
                    </a:lnTo>
                    <a:lnTo>
                      <a:pt x="5768" y="1717"/>
                    </a:lnTo>
                    <a:lnTo>
                      <a:pt x="5517" y="1659"/>
                    </a:lnTo>
                    <a:lnTo>
                      <a:pt x="5266" y="1602"/>
                    </a:lnTo>
                    <a:lnTo>
                      <a:pt x="5015" y="1505"/>
                    </a:lnTo>
                    <a:lnTo>
                      <a:pt x="4765" y="1409"/>
                    </a:lnTo>
                    <a:lnTo>
                      <a:pt x="4263" y="1216"/>
                    </a:lnTo>
                    <a:lnTo>
                      <a:pt x="3665" y="965"/>
                    </a:lnTo>
                    <a:lnTo>
                      <a:pt x="3357" y="849"/>
                    </a:lnTo>
                    <a:lnTo>
                      <a:pt x="3067" y="753"/>
                    </a:lnTo>
                    <a:lnTo>
                      <a:pt x="2739" y="695"/>
                    </a:lnTo>
                    <a:lnTo>
                      <a:pt x="2431" y="656"/>
                    </a:lnTo>
                    <a:lnTo>
                      <a:pt x="2122" y="656"/>
                    </a:lnTo>
                    <a:lnTo>
                      <a:pt x="1948" y="695"/>
                    </a:lnTo>
                    <a:lnTo>
                      <a:pt x="1794" y="714"/>
                    </a:lnTo>
                    <a:lnTo>
                      <a:pt x="1563" y="791"/>
                    </a:lnTo>
                    <a:lnTo>
                      <a:pt x="1351" y="907"/>
                    </a:lnTo>
                    <a:lnTo>
                      <a:pt x="1138" y="1042"/>
                    </a:lnTo>
                    <a:lnTo>
                      <a:pt x="945" y="1216"/>
                    </a:lnTo>
                    <a:lnTo>
                      <a:pt x="753" y="1428"/>
                    </a:lnTo>
                    <a:lnTo>
                      <a:pt x="579" y="1659"/>
                    </a:lnTo>
                    <a:lnTo>
                      <a:pt x="425" y="1930"/>
                    </a:lnTo>
                    <a:lnTo>
                      <a:pt x="290" y="2219"/>
                    </a:lnTo>
                    <a:lnTo>
                      <a:pt x="213" y="2431"/>
                    </a:lnTo>
                    <a:lnTo>
                      <a:pt x="135" y="2643"/>
                    </a:lnTo>
                    <a:lnTo>
                      <a:pt x="77" y="2875"/>
                    </a:lnTo>
                    <a:lnTo>
                      <a:pt x="39" y="3106"/>
                    </a:lnTo>
                    <a:lnTo>
                      <a:pt x="0" y="3338"/>
                    </a:lnTo>
                    <a:lnTo>
                      <a:pt x="0" y="3569"/>
                    </a:lnTo>
                    <a:lnTo>
                      <a:pt x="0" y="3820"/>
                    </a:lnTo>
                    <a:lnTo>
                      <a:pt x="20" y="4032"/>
                    </a:lnTo>
                    <a:lnTo>
                      <a:pt x="58" y="4263"/>
                    </a:lnTo>
                    <a:lnTo>
                      <a:pt x="97" y="4476"/>
                    </a:lnTo>
                    <a:lnTo>
                      <a:pt x="174" y="4688"/>
                    </a:lnTo>
                    <a:lnTo>
                      <a:pt x="270" y="4881"/>
                    </a:lnTo>
                    <a:lnTo>
                      <a:pt x="386" y="5054"/>
                    </a:lnTo>
                    <a:lnTo>
                      <a:pt x="521" y="5209"/>
                    </a:lnTo>
                    <a:lnTo>
                      <a:pt x="675" y="5363"/>
                    </a:lnTo>
                    <a:lnTo>
                      <a:pt x="849" y="5498"/>
                    </a:lnTo>
                    <a:lnTo>
                      <a:pt x="1003" y="5575"/>
                    </a:lnTo>
                    <a:lnTo>
                      <a:pt x="1177" y="5652"/>
                    </a:lnTo>
                    <a:lnTo>
                      <a:pt x="1351" y="5691"/>
                    </a:lnTo>
                    <a:lnTo>
                      <a:pt x="1524" y="5729"/>
                    </a:lnTo>
                    <a:lnTo>
                      <a:pt x="1871" y="5729"/>
                    </a:lnTo>
                    <a:lnTo>
                      <a:pt x="2045" y="5710"/>
                    </a:lnTo>
                    <a:lnTo>
                      <a:pt x="2238" y="5671"/>
                    </a:lnTo>
                    <a:lnTo>
                      <a:pt x="2411" y="5614"/>
                    </a:lnTo>
                    <a:lnTo>
                      <a:pt x="2585" y="5556"/>
                    </a:lnTo>
                    <a:lnTo>
                      <a:pt x="2913" y="5401"/>
                    </a:lnTo>
                    <a:lnTo>
                      <a:pt x="3221" y="5209"/>
                    </a:lnTo>
                    <a:lnTo>
                      <a:pt x="3511" y="4996"/>
                    </a:lnTo>
                    <a:lnTo>
                      <a:pt x="3858" y="4726"/>
                    </a:lnTo>
                    <a:lnTo>
                      <a:pt x="4167" y="4437"/>
                    </a:lnTo>
                    <a:lnTo>
                      <a:pt x="4475" y="4148"/>
                    </a:lnTo>
                    <a:lnTo>
                      <a:pt x="4803" y="3878"/>
                    </a:lnTo>
                    <a:lnTo>
                      <a:pt x="5131" y="3627"/>
                    </a:lnTo>
                    <a:lnTo>
                      <a:pt x="5305" y="3530"/>
                    </a:lnTo>
                    <a:lnTo>
                      <a:pt x="5478" y="3434"/>
                    </a:lnTo>
                    <a:lnTo>
                      <a:pt x="5613" y="4051"/>
                    </a:lnTo>
                    <a:lnTo>
                      <a:pt x="5690" y="4360"/>
                    </a:lnTo>
                    <a:lnTo>
                      <a:pt x="5806" y="4668"/>
                    </a:lnTo>
                    <a:lnTo>
                      <a:pt x="5922" y="4958"/>
                    </a:lnTo>
                    <a:lnTo>
                      <a:pt x="6057" y="5247"/>
                    </a:lnTo>
                    <a:lnTo>
                      <a:pt x="6211" y="5536"/>
                    </a:lnTo>
                    <a:lnTo>
                      <a:pt x="6385" y="5806"/>
                    </a:lnTo>
                    <a:lnTo>
                      <a:pt x="6597" y="6057"/>
                    </a:lnTo>
                    <a:lnTo>
                      <a:pt x="6828" y="6289"/>
                    </a:lnTo>
                    <a:lnTo>
                      <a:pt x="7079" y="6482"/>
                    </a:lnTo>
                    <a:lnTo>
                      <a:pt x="7330" y="6636"/>
                    </a:lnTo>
                    <a:lnTo>
                      <a:pt x="7600" y="6771"/>
                    </a:lnTo>
                    <a:lnTo>
                      <a:pt x="7889" y="6867"/>
                    </a:lnTo>
                    <a:lnTo>
                      <a:pt x="8179" y="6925"/>
                    </a:lnTo>
                    <a:lnTo>
                      <a:pt x="8449" y="6945"/>
                    </a:lnTo>
                    <a:lnTo>
                      <a:pt x="8642" y="6945"/>
                    </a:lnTo>
                    <a:lnTo>
                      <a:pt x="8815" y="6906"/>
                    </a:lnTo>
                    <a:lnTo>
                      <a:pt x="9008" y="6867"/>
                    </a:lnTo>
                    <a:lnTo>
                      <a:pt x="9182" y="6809"/>
                    </a:lnTo>
                    <a:lnTo>
                      <a:pt x="9355" y="6732"/>
                    </a:lnTo>
                    <a:lnTo>
                      <a:pt x="9510" y="6655"/>
                    </a:lnTo>
                    <a:lnTo>
                      <a:pt x="9664" y="6559"/>
                    </a:lnTo>
                    <a:lnTo>
                      <a:pt x="9799" y="6443"/>
                    </a:lnTo>
                    <a:lnTo>
                      <a:pt x="10088" y="6212"/>
                    </a:lnTo>
                    <a:lnTo>
                      <a:pt x="10339" y="5922"/>
                    </a:lnTo>
                    <a:lnTo>
                      <a:pt x="10570" y="5633"/>
                    </a:lnTo>
                    <a:lnTo>
                      <a:pt x="11014" y="5016"/>
                    </a:lnTo>
                    <a:lnTo>
                      <a:pt x="11284" y="4630"/>
                    </a:lnTo>
                    <a:lnTo>
                      <a:pt x="11573" y="4263"/>
                    </a:lnTo>
                    <a:lnTo>
                      <a:pt x="11708" y="4109"/>
                    </a:lnTo>
                    <a:lnTo>
                      <a:pt x="11805" y="3993"/>
                    </a:lnTo>
                    <a:lnTo>
                      <a:pt x="11921" y="3916"/>
                    </a:lnTo>
                    <a:lnTo>
                      <a:pt x="12056" y="3839"/>
                    </a:lnTo>
                    <a:lnTo>
                      <a:pt x="12210" y="3781"/>
                    </a:lnTo>
                    <a:lnTo>
                      <a:pt x="12345" y="3762"/>
                    </a:lnTo>
                    <a:lnTo>
                      <a:pt x="12422" y="3762"/>
                    </a:lnTo>
                    <a:lnTo>
                      <a:pt x="12499" y="3781"/>
                    </a:lnTo>
                    <a:lnTo>
                      <a:pt x="12615" y="3858"/>
                    </a:lnTo>
                    <a:lnTo>
                      <a:pt x="12731" y="3974"/>
                    </a:lnTo>
                    <a:lnTo>
                      <a:pt x="12827" y="4109"/>
                    </a:lnTo>
                    <a:lnTo>
                      <a:pt x="12924" y="4244"/>
                    </a:lnTo>
                    <a:lnTo>
                      <a:pt x="13001" y="4360"/>
                    </a:lnTo>
                    <a:lnTo>
                      <a:pt x="13116" y="4533"/>
                    </a:lnTo>
                    <a:lnTo>
                      <a:pt x="13232" y="4668"/>
                    </a:lnTo>
                    <a:lnTo>
                      <a:pt x="13367" y="4823"/>
                    </a:lnTo>
                    <a:lnTo>
                      <a:pt x="13521" y="4958"/>
                    </a:lnTo>
                    <a:lnTo>
                      <a:pt x="13676" y="5074"/>
                    </a:lnTo>
                    <a:lnTo>
                      <a:pt x="13830" y="5189"/>
                    </a:lnTo>
                    <a:lnTo>
                      <a:pt x="13984" y="5286"/>
                    </a:lnTo>
                    <a:lnTo>
                      <a:pt x="14158" y="5382"/>
                    </a:lnTo>
                    <a:lnTo>
                      <a:pt x="14351" y="5459"/>
                    </a:lnTo>
                    <a:lnTo>
                      <a:pt x="14524" y="5517"/>
                    </a:lnTo>
                    <a:lnTo>
                      <a:pt x="14717" y="5575"/>
                    </a:lnTo>
                    <a:lnTo>
                      <a:pt x="14910" y="5633"/>
                    </a:lnTo>
                    <a:lnTo>
                      <a:pt x="15103" y="5652"/>
                    </a:lnTo>
                    <a:lnTo>
                      <a:pt x="15296" y="5671"/>
                    </a:lnTo>
                    <a:lnTo>
                      <a:pt x="15489" y="5691"/>
                    </a:lnTo>
                    <a:lnTo>
                      <a:pt x="15682" y="5671"/>
                    </a:lnTo>
                    <a:lnTo>
                      <a:pt x="15971" y="5633"/>
                    </a:lnTo>
                    <a:lnTo>
                      <a:pt x="16299" y="5536"/>
                    </a:lnTo>
                    <a:lnTo>
                      <a:pt x="16646" y="5401"/>
                    </a:lnTo>
                    <a:lnTo>
                      <a:pt x="16974" y="5228"/>
                    </a:lnTo>
                    <a:lnTo>
                      <a:pt x="17302" y="5016"/>
                    </a:lnTo>
                    <a:lnTo>
                      <a:pt x="17611" y="4784"/>
                    </a:lnTo>
                    <a:lnTo>
                      <a:pt x="17746" y="4649"/>
                    </a:lnTo>
                    <a:lnTo>
                      <a:pt x="17881" y="4514"/>
                    </a:lnTo>
                    <a:lnTo>
                      <a:pt x="17996" y="4379"/>
                    </a:lnTo>
                    <a:lnTo>
                      <a:pt x="18093" y="4225"/>
                    </a:lnTo>
                    <a:lnTo>
                      <a:pt x="18189" y="4071"/>
                    </a:lnTo>
                    <a:lnTo>
                      <a:pt x="18266" y="3916"/>
                    </a:lnTo>
                    <a:lnTo>
                      <a:pt x="18324" y="3762"/>
                    </a:lnTo>
                    <a:lnTo>
                      <a:pt x="18363" y="3608"/>
                    </a:lnTo>
                    <a:lnTo>
                      <a:pt x="18363" y="3453"/>
                    </a:lnTo>
                    <a:lnTo>
                      <a:pt x="18363" y="3280"/>
                    </a:lnTo>
                    <a:lnTo>
                      <a:pt x="18344" y="3125"/>
                    </a:lnTo>
                    <a:lnTo>
                      <a:pt x="18305" y="2990"/>
                    </a:lnTo>
                    <a:lnTo>
                      <a:pt x="18209" y="2759"/>
                    </a:lnTo>
                    <a:lnTo>
                      <a:pt x="18074" y="2566"/>
                    </a:lnTo>
                    <a:lnTo>
                      <a:pt x="17939" y="2373"/>
                    </a:lnTo>
                    <a:lnTo>
                      <a:pt x="17765" y="2219"/>
                    </a:lnTo>
                    <a:lnTo>
                      <a:pt x="17591" y="2084"/>
                    </a:lnTo>
                    <a:lnTo>
                      <a:pt x="17418" y="1968"/>
                    </a:lnTo>
                    <a:lnTo>
                      <a:pt x="17225" y="1852"/>
                    </a:lnTo>
                    <a:lnTo>
                      <a:pt x="17051" y="1775"/>
                    </a:lnTo>
                    <a:lnTo>
                      <a:pt x="16743" y="1640"/>
                    </a:lnTo>
                    <a:lnTo>
                      <a:pt x="16415" y="1524"/>
                    </a:lnTo>
                    <a:lnTo>
                      <a:pt x="16087" y="1447"/>
                    </a:lnTo>
                    <a:lnTo>
                      <a:pt x="15759" y="1370"/>
                    </a:lnTo>
                    <a:lnTo>
                      <a:pt x="15084" y="1254"/>
                    </a:lnTo>
                    <a:lnTo>
                      <a:pt x="14428" y="1177"/>
                    </a:lnTo>
                    <a:lnTo>
                      <a:pt x="13734" y="1100"/>
                    </a:lnTo>
                    <a:lnTo>
                      <a:pt x="13386" y="1042"/>
                    </a:lnTo>
                    <a:lnTo>
                      <a:pt x="13039" y="984"/>
                    </a:lnTo>
                    <a:lnTo>
                      <a:pt x="12692" y="907"/>
                    </a:lnTo>
                    <a:lnTo>
                      <a:pt x="12364" y="811"/>
                    </a:lnTo>
                    <a:lnTo>
                      <a:pt x="12036" y="676"/>
                    </a:lnTo>
                    <a:lnTo>
                      <a:pt x="11728" y="541"/>
                    </a:lnTo>
                    <a:lnTo>
                      <a:pt x="11458" y="386"/>
                    </a:lnTo>
                    <a:lnTo>
                      <a:pt x="11207" y="251"/>
                    </a:lnTo>
                    <a:lnTo>
                      <a:pt x="10956" y="116"/>
                    </a:lnTo>
                    <a:lnTo>
                      <a:pt x="10821" y="78"/>
                    </a:lnTo>
                    <a:lnTo>
                      <a:pt x="10667" y="39"/>
                    </a:lnTo>
                    <a:lnTo>
                      <a:pt x="10532" y="1"/>
                    </a:lnTo>
                    <a:close/>
                  </a:path>
                </a:pathLst>
              </a:custGeom>
              <a:gradFill>
                <a:gsLst>
                  <a:gs pos="0">
                    <a:schemeClr val="lt1"/>
                  </a:gs>
                  <a:gs pos="100000">
                    <a:srgbClr val="B6C9DB"/>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886" name="Google Shape;886;p13"/>
          <p:cNvGrpSpPr/>
          <p:nvPr/>
        </p:nvGrpSpPr>
        <p:grpSpPr>
          <a:xfrm>
            <a:off x="130295" y="4435553"/>
            <a:ext cx="292707" cy="518367"/>
            <a:chOff x="11698550" y="1830825"/>
            <a:chExt cx="810150" cy="1435124"/>
          </a:xfrm>
        </p:grpSpPr>
        <p:pic>
          <p:nvPicPr>
            <p:cNvPr id="887" name="Google Shape;887;p13"/>
            <p:cNvPicPr preferRelativeResize="0"/>
            <p:nvPr/>
          </p:nvPicPr>
          <p:blipFill>
            <a:blip r:embed="rId3">
              <a:alphaModFix amt="45000"/>
            </a:blip>
            <a:stretch>
              <a:fillRect/>
            </a:stretch>
          </p:blipFill>
          <p:spPr>
            <a:xfrm>
              <a:off x="11846088" y="3150614"/>
              <a:ext cx="549414" cy="115335"/>
            </a:xfrm>
            <a:prstGeom prst="rect">
              <a:avLst/>
            </a:prstGeom>
            <a:noFill/>
            <a:ln>
              <a:noFill/>
            </a:ln>
          </p:spPr>
        </p:pic>
        <p:grpSp>
          <p:nvGrpSpPr>
            <p:cNvPr id="888" name="Google Shape;888;p13"/>
            <p:cNvGrpSpPr/>
            <p:nvPr/>
          </p:nvGrpSpPr>
          <p:grpSpPr>
            <a:xfrm>
              <a:off x="11698550" y="1830825"/>
              <a:ext cx="810150" cy="1371900"/>
              <a:chOff x="-1333525" y="144425"/>
              <a:chExt cx="810150" cy="1371900"/>
            </a:xfrm>
          </p:grpSpPr>
          <p:sp>
            <p:nvSpPr>
              <p:cNvPr id="889" name="Google Shape;889;p13"/>
              <p:cNvSpPr/>
              <p:nvPr/>
            </p:nvSpPr>
            <p:spPr>
              <a:xfrm>
                <a:off x="-976200" y="1080375"/>
                <a:ext cx="118175" cy="435950"/>
              </a:xfrm>
              <a:custGeom>
                <a:avLst/>
                <a:gdLst/>
                <a:ahLst/>
                <a:cxnLst/>
                <a:rect l="l" t="t" r="r" b="b"/>
                <a:pathLst>
                  <a:path w="4727" h="17438" extrusionOk="0">
                    <a:moveTo>
                      <a:pt x="541" y="1"/>
                    </a:moveTo>
                    <a:lnTo>
                      <a:pt x="425" y="20"/>
                    </a:lnTo>
                    <a:lnTo>
                      <a:pt x="328" y="59"/>
                    </a:lnTo>
                    <a:lnTo>
                      <a:pt x="251" y="97"/>
                    </a:lnTo>
                    <a:lnTo>
                      <a:pt x="155" y="175"/>
                    </a:lnTo>
                    <a:lnTo>
                      <a:pt x="97" y="252"/>
                    </a:lnTo>
                    <a:lnTo>
                      <a:pt x="58" y="329"/>
                    </a:lnTo>
                    <a:lnTo>
                      <a:pt x="20" y="445"/>
                    </a:lnTo>
                    <a:lnTo>
                      <a:pt x="1" y="541"/>
                    </a:lnTo>
                    <a:lnTo>
                      <a:pt x="1" y="16917"/>
                    </a:lnTo>
                    <a:lnTo>
                      <a:pt x="20" y="17013"/>
                    </a:lnTo>
                    <a:lnTo>
                      <a:pt x="58" y="17129"/>
                    </a:lnTo>
                    <a:lnTo>
                      <a:pt x="97" y="17206"/>
                    </a:lnTo>
                    <a:lnTo>
                      <a:pt x="155" y="17283"/>
                    </a:lnTo>
                    <a:lnTo>
                      <a:pt x="251" y="17361"/>
                    </a:lnTo>
                    <a:lnTo>
                      <a:pt x="328" y="17399"/>
                    </a:lnTo>
                    <a:lnTo>
                      <a:pt x="425" y="17438"/>
                    </a:lnTo>
                    <a:lnTo>
                      <a:pt x="4302" y="17438"/>
                    </a:lnTo>
                    <a:lnTo>
                      <a:pt x="4398" y="17399"/>
                    </a:lnTo>
                    <a:lnTo>
                      <a:pt x="4495" y="17361"/>
                    </a:lnTo>
                    <a:lnTo>
                      <a:pt x="4572" y="17283"/>
                    </a:lnTo>
                    <a:lnTo>
                      <a:pt x="4630" y="17206"/>
                    </a:lnTo>
                    <a:lnTo>
                      <a:pt x="4688" y="17129"/>
                    </a:lnTo>
                    <a:lnTo>
                      <a:pt x="4726" y="17013"/>
                    </a:lnTo>
                    <a:lnTo>
                      <a:pt x="4726" y="16917"/>
                    </a:lnTo>
                    <a:lnTo>
                      <a:pt x="4726" y="541"/>
                    </a:lnTo>
                    <a:lnTo>
                      <a:pt x="4726" y="445"/>
                    </a:lnTo>
                    <a:lnTo>
                      <a:pt x="4688" y="329"/>
                    </a:lnTo>
                    <a:lnTo>
                      <a:pt x="4630" y="252"/>
                    </a:lnTo>
                    <a:lnTo>
                      <a:pt x="4572" y="175"/>
                    </a:lnTo>
                    <a:lnTo>
                      <a:pt x="4495" y="97"/>
                    </a:lnTo>
                    <a:lnTo>
                      <a:pt x="4398" y="59"/>
                    </a:lnTo>
                    <a:lnTo>
                      <a:pt x="4302" y="20"/>
                    </a:lnTo>
                    <a:lnTo>
                      <a:pt x="4186" y="1"/>
                    </a:lnTo>
                    <a:close/>
                  </a:path>
                </a:pathLst>
              </a:custGeom>
              <a:gradFill>
                <a:gsLst>
                  <a:gs pos="0">
                    <a:srgbClr val="C27F69"/>
                  </a:gs>
                  <a:gs pos="100000">
                    <a:srgbClr val="724536"/>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13"/>
              <p:cNvSpPr/>
              <p:nvPr/>
            </p:nvSpPr>
            <p:spPr>
              <a:xfrm>
                <a:off x="-1331100" y="577925"/>
                <a:ext cx="807725" cy="717075"/>
              </a:xfrm>
              <a:custGeom>
                <a:avLst/>
                <a:gdLst/>
                <a:ahLst/>
                <a:cxnLst/>
                <a:rect l="l" t="t" r="r" b="b"/>
                <a:pathLst>
                  <a:path w="32309" h="28683" extrusionOk="0">
                    <a:moveTo>
                      <a:pt x="16993" y="0"/>
                    </a:moveTo>
                    <a:lnTo>
                      <a:pt x="16723" y="20"/>
                    </a:lnTo>
                    <a:lnTo>
                      <a:pt x="16453" y="39"/>
                    </a:lnTo>
                    <a:lnTo>
                      <a:pt x="16183" y="97"/>
                    </a:lnTo>
                    <a:lnTo>
                      <a:pt x="15913" y="155"/>
                    </a:lnTo>
                    <a:lnTo>
                      <a:pt x="15643" y="232"/>
                    </a:lnTo>
                    <a:lnTo>
                      <a:pt x="15373" y="328"/>
                    </a:lnTo>
                    <a:lnTo>
                      <a:pt x="15122" y="444"/>
                    </a:lnTo>
                    <a:lnTo>
                      <a:pt x="14852" y="579"/>
                    </a:lnTo>
                    <a:lnTo>
                      <a:pt x="14582" y="714"/>
                    </a:lnTo>
                    <a:lnTo>
                      <a:pt x="14062" y="1042"/>
                    </a:lnTo>
                    <a:lnTo>
                      <a:pt x="13541" y="1408"/>
                    </a:lnTo>
                    <a:lnTo>
                      <a:pt x="13039" y="1833"/>
                    </a:lnTo>
                    <a:lnTo>
                      <a:pt x="12519" y="2276"/>
                    </a:lnTo>
                    <a:lnTo>
                      <a:pt x="12017" y="2739"/>
                    </a:lnTo>
                    <a:lnTo>
                      <a:pt x="11516" y="3241"/>
                    </a:lnTo>
                    <a:lnTo>
                      <a:pt x="10975" y="3819"/>
                    </a:lnTo>
                    <a:lnTo>
                      <a:pt x="10435" y="4398"/>
                    </a:lnTo>
                    <a:lnTo>
                      <a:pt x="9915" y="5015"/>
                    </a:lnTo>
                    <a:lnTo>
                      <a:pt x="9413" y="5613"/>
                    </a:lnTo>
                    <a:lnTo>
                      <a:pt x="8931" y="6250"/>
                    </a:lnTo>
                    <a:lnTo>
                      <a:pt x="8449" y="6886"/>
                    </a:lnTo>
                    <a:lnTo>
                      <a:pt x="7986" y="7542"/>
                    </a:lnTo>
                    <a:lnTo>
                      <a:pt x="7542" y="8198"/>
                    </a:lnTo>
                    <a:lnTo>
                      <a:pt x="7118" y="8873"/>
                    </a:lnTo>
                    <a:lnTo>
                      <a:pt x="6693" y="9548"/>
                    </a:lnTo>
                    <a:lnTo>
                      <a:pt x="6288" y="10223"/>
                    </a:lnTo>
                    <a:lnTo>
                      <a:pt x="5883" y="10918"/>
                    </a:lnTo>
                    <a:lnTo>
                      <a:pt x="5498" y="11631"/>
                    </a:lnTo>
                    <a:lnTo>
                      <a:pt x="5131" y="12326"/>
                    </a:lnTo>
                    <a:lnTo>
                      <a:pt x="4417" y="13753"/>
                    </a:lnTo>
                    <a:lnTo>
                      <a:pt x="3916" y="14775"/>
                    </a:lnTo>
                    <a:lnTo>
                      <a:pt x="3376" y="15798"/>
                    </a:lnTo>
                    <a:lnTo>
                      <a:pt x="2836" y="16801"/>
                    </a:lnTo>
                    <a:lnTo>
                      <a:pt x="2315" y="17842"/>
                    </a:lnTo>
                    <a:lnTo>
                      <a:pt x="1813" y="18864"/>
                    </a:lnTo>
                    <a:lnTo>
                      <a:pt x="1331" y="19906"/>
                    </a:lnTo>
                    <a:lnTo>
                      <a:pt x="1119" y="20446"/>
                    </a:lnTo>
                    <a:lnTo>
                      <a:pt x="907" y="20986"/>
                    </a:lnTo>
                    <a:lnTo>
                      <a:pt x="714" y="21507"/>
                    </a:lnTo>
                    <a:lnTo>
                      <a:pt x="540" y="22066"/>
                    </a:lnTo>
                    <a:lnTo>
                      <a:pt x="367" y="22645"/>
                    </a:lnTo>
                    <a:lnTo>
                      <a:pt x="213" y="23243"/>
                    </a:lnTo>
                    <a:lnTo>
                      <a:pt x="135" y="23609"/>
                    </a:lnTo>
                    <a:lnTo>
                      <a:pt x="77" y="23995"/>
                    </a:lnTo>
                    <a:lnTo>
                      <a:pt x="20" y="24400"/>
                    </a:lnTo>
                    <a:lnTo>
                      <a:pt x="0" y="24786"/>
                    </a:lnTo>
                    <a:lnTo>
                      <a:pt x="0" y="25172"/>
                    </a:lnTo>
                    <a:lnTo>
                      <a:pt x="20" y="25558"/>
                    </a:lnTo>
                    <a:lnTo>
                      <a:pt x="97" y="25924"/>
                    </a:lnTo>
                    <a:lnTo>
                      <a:pt x="193" y="26310"/>
                    </a:lnTo>
                    <a:lnTo>
                      <a:pt x="270" y="26483"/>
                    </a:lnTo>
                    <a:lnTo>
                      <a:pt x="367" y="26657"/>
                    </a:lnTo>
                    <a:lnTo>
                      <a:pt x="463" y="26831"/>
                    </a:lnTo>
                    <a:lnTo>
                      <a:pt x="579" y="27004"/>
                    </a:lnTo>
                    <a:lnTo>
                      <a:pt x="695" y="27159"/>
                    </a:lnTo>
                    <a:lnTo>
                      <a:pt x="830" y="27294"/>
                    </a:lnTo>
                    <a:lnTo>
                      <a:pt x="965" y="27429"/>
                    </a:lnTo>
                    <a:lnTo>
                      <a:pt x="1119" y="27544"/>
                    </a:lnTo>
                    <a:lnTo>
                      <a:pt x="1273" y="27660"/>
                    </a:lnTo>
                    <a:lnTo>
                      <a:pt x="1447" y="27756"/>
                    </a:lnTo>
                    <a:lnTo>
                      <a:pt x="1621" y="27834"/>
                    </a:lnTo>
                    <a:lnTo>
                      <a:pt x="1794" y="27911"/>
                    </a:lnTo>
                    <a:lnTo>
                      <a:pt x="1987" y="27949"/>
                    </a:lnTo>
                    <a:lnTo>
                      <a:pt x="2161" y="27969"/>
                    </a:lnTo>
                    <a:lnTo>
                      <a:pt x="2354" y="27988"/>
                    </a:lnTo>
                    <a:lnTo>
                      <a:pt x="2546" y="27969"/>
                    </a:lnTo>
                    <a:lnTo>
                      <a:pt x="2836" y="27911"/>
                    </a:lnTo>
                    <a:lnTo>
                      <a:pt x="3106" y="27814"/>
                    </a:lnTo>
                    <a:lnTo>
                      <a:pt x="3357" y="27679"/>
                    </a:lnTo>
                    <a:lnTo>
                      <a:pt x="3607" y="27525"/>
                    </a:lnTo>
                    <a:lnTo>
                      <a:pt x="3839" y="27332"/>
                    </a:lnTo>
                    <a:lnTo>
                      <a:pt x="4070" y="27139"/>
                    </a:lnTo>
                    <a:lnTo>
                      <a:pt x="4514" y="26715"/>
                    </a:lnTo>
                    <a:lnTo>
                      <a:pt x="4957" y="26310"/>
                    </a:lnTo>
                    <a:lnTo>
                      <a:pt x="5189" y="26117"/>
                    </a:lnTo>
                    <a:lnTo>
                      <a:pt x="5440" y="25943"/>
                    </a:lnTo>
                    <a:lnTo>
                      <a:pt x="5671" y="25808"/>
                    </a:lnTo>
                    <a:lnTo>
                      <a:pt x="5941" y="25693"/>
                    </a:lnTo>
                    <a:lnTo>
                      <a:pt x="6211" y="25615"/>
                    </a:lnTo>
                    <a:lnTo>
                      <a:pt x="6346" y="25596"/>
                    </a:lnTo>
                    <a:lnTo>
                      <a:pt x="6501" y="25577"/>
                    </a:lnTo>
                    <a:lnTo>
                      <a:pt x="6771" y="25596"/>
                    </a:lnTo>
                    <a:lnTo>
                      <a:pt x="7041" y="25635"/>
                    </a:lnTo>
                    <a:lnTo>
                      <a:pt x="7291" y="25731"/>
                    </a:lnTo>
                    <a:lnTo>
                      <a:pt x="7523" y="25847"/>
                    </a:lnTo>
                    <a:lnTo>
                      <a:pt x="7754" y="25982"/>
                    </a:lnTo>
                    <a:lnTo>
                      <a:pt x="7966" y="26156"/>
                    </a:lnTo>
                    <a:lnTo>
                      <a:pt x="8159" y="26329"/>
                    </a:lnTo>
                    <a:lnTo>
                      <a:pt x="8352" y="26541"/>
                    </a:lnTo>
                    <a:lnTo>
                      <a:pt x="8738" y="26966"/>
                    </a:lnTo>
                    <a:lnTo>
                      <a:pt x="9104" y="27390"/>
                    </a:lnTo>
                    <a:lnTo>
                      <a:pt x="9278" y="27602"/>
                    </a:lnTo>
                    <a:lnTo>
                      <a:pt x="9471" y="27795"/>
                    </a:lnTo>
                    <a:lnTo>
                      <a:pt x="9664" y="27969"/>
                    </a:lnTo>
                    <a:lnTo>
                      <a:pt x="9876" y="28142"/>
                    </a:lnTo>
                    <a:lnTo>
                      <a:pt x="10165" y="28335"/>
                    </a:lnTo>
                    <a:lnTo>
                      <a:pt x="10474" y="28489"/>
                    </a:lnTo>
                    <a:lnTo>
                      <a:pt x="10783" y="28586"/>
                    </a:lnTo>
                    <a:lnTo>
                      <a:pt x="11091" y="28663"/>
                    </a:lnTo>
                    <a:lnTo>
                      <a:pt x="11400" y="28682"/>
                    </a:lnTo>
                    <a:lnTo>
                      <a:pt x="11708" y="28682"/>
                    </a:lnTo>
                    <a:lnTo>
                      <a:pt x="12017" y="28624"/>
                    </a:lnTo>
                    <a:lnTo>
                      <a:pt x="12326" y="28567"/>
                    </a:lnTo>
                    <a:lnTo>
                      <a:pt x="12634" y="28451"/>
                    </a:lnTo>
                    <a:lnTo>
                      <a:pt x="12924" y="28335"/>
                    </a:lnTo>
                    <a:lnTo>
                      <a:pt x="13213" y="28162"/>
                    </a:lnTo>
                    <a:lnTo>
                      <a:pt x="13483" y="27988"/>
                    </a:lnTo>
                    <a:lnTo>
                      <a:pt x="13753" y="27795"/>
                    </a:lnTo>
                    <a:lnTo>
                      <a:pt x="14004" y="27564"/>
                    </a:lnTo>
                    <a:lnTo>
                      <a:pt x="14235" y="27332"/>
                    </a:lnTo>
                    <a:lnTo>
                      <a:pt x="14467" y="27081"/>
                    </a:lnTo>
                    <a:lnTo>
                      <a:pt x="14698" y="26811"/>
                    </a:lnTo>
                    <a:lnTo>
                      <a:pt x="14949" y="26561"/>
                    </a:lnTo>
                    <a:lnTo>
                      <a:pt x="15200" y="26310"/>
                    </a:lnTo>
                    <a:lnTo>
                      <a:pt x="15489" y="26098"/>
                    </a:lnTo>
                    <a:lnTo>
                      <a:pt x="15643" y="26001"/>
                    </a:lnTo>
                    <a:lnTo>
                      <a:pt x="15778" y="25905"/>
                    </a:lnTo>
                    <a:lnTo>
                      <a:pt x="15933" y="25847"/>
                    </a:lnTo>
                    <a:lnTo>
                      <a:pt x="16087" y="25789"/>
                    </a:lnTo>
                    <a:lnTo>
                      <a:pt x="16241" y="25750"/>
                    </a:lnTo>
                    <a:lnTo>
                      <a:pt x="16415" y="25731"/>
                    </a:lnTo>
                    <a:lnTo>
                      <a:pt x="16569" y="25750"/>
                    </a:lnTo>
                    <a:lnTo>
                      <a:pt x="16743" y="25770"/>
                    </a:lnTo>
                    <a:lnTo>
                      <a:pt x="16974" y="25828"/>
                    </a:lnTo>
                    <a:lnTo>
                      <a:pt x="17186" y="25924"/>
                    </a:lnTo>
                    <a:lnTo>
                      <a:pt x="17379" y="26040"/>
                    </a:lnTo>
                    <a:lnTo>
                      <a:pt x="17572" y="26175"/>
                    </a:lnTo>
                    <a:lnTo>
                      <a:pt x="18170" y="26599"/>
                    </a:lnTo>
                    <a:lnTo>
                      <a:pt x="18787" y="26985"/>
                    </a:lnTo>
                    <a:lnTo>
                      <a:pt x="19115" y="27178"/>
                    </a:lnTo>
                    <a:lnTo>
                      <a:pt x="19424" y="27332"/>
                    </a:lnTo>
                    <a:lnTo>
                      <a:pt x="19771" y="27467"/>
                    </a:lnTo>
                    <a:lnTo>
                      <a:pt x="20099" y="27583"/>
                    </a:lnTo>
                    <a:lnTo>
                      <a:pt x="20465" y="27660"/>
                    </a:lnTo>
                    <a:lnTo>
                      <a:pt x="20832" y="27699"/>
                    </a:lnTo>
                    <a:lnTo>
                      <a:pt x="21025" y="27699"/>
                    </a:lnTo>
                    <a:lnTo>
                      <a:pt x="21198" y="27679"/>
                    </a:lnTo>
                    <a:lnTo>
                      <a:pt x="21391" y="27660"/>
                    </a:lnTo>
                    <a:lnTo>
                      <a:pt x="21565" y="27621"/>
                    </a:lnTo>
                    <a:lnTo>
                      <a:pt x="21738" y="27583"/>
                    </a:lnTo>
                    <a:lnTo>
                      <a:pt x="21912" y="27525"/>
                    </a:lnTo>
                    <a:lnTo>
                      <a:pt x="22066" y="27448"/>
                    </a:lnTo>
                    <a:lnTo>
                      <a:pt x="22221" y="27351"/>
                    </a:lnTo>
                    <a:lnTo>
                      <a:pt x="22375" y="27255"/>
                    </a:lnTo>
                    <a:lnTo>
                      <a:pt x="22510" y="27159"/>
                    </a:lnTo>
                    <a:lnTo>
                      <a:pt x="22645" y="27023"/>
                    </a:lnTo>
                    <a:lnTo>
                      <a:pt x="22741" y="26888"/>
                    </a:lnTo>
                    <a:lnTo>
                      <a:pt x="22896" y="26657"/>
                    </a:lnTo>
                    <a:lnTo>
                      <a:pt x="23031" y="26426"/>
                    </a:lnTo>
                    <a:lnTo>
                      <a:pt x="23166" y="26175"/>
                    </a:lnTo>
                    <a:lnTo>
                      <a:pt x="23301" y="25943"/>
                    </a:lnTo>
                    <a:lnTo>
                      <a:pt x="23455" y="25731"/>
                    </a:lnTo>
                    <a:lnTo>
                      <a:pt x="23532" y="25654"/>
                    </a:lnTo>
                    <a:lnTo>
                      <a:pt x="23629" y="25577"/>
                    </a:lnTo>
                    <a:lnTo>
                      <a:pt x="23725" y="25519"/>
                    </a:lnTo>
                    <a:lnTo>
                      <a:pt x="23822" y="25461"/>
                    </a:lnTo>
                    <a:lnTo>
                      <a:pt x="23937" y="25423"/>
                    </a:lnTo>
                    <a:lnTo>
                      <a:pt x="24072" y="25423"/>
                    </a:lnTo>
                    <a:lnTo>
                      <a:pt x="24227" y="25442"/>
                    </a:lnTo>
                    <a:lnTo>
                      <a:pt x="24400" y="25480"/>
                    </a:lnTo>
                    <a:lnTo>
                      <a:pt x="24554" y="25538"/>
                    </a:lnTo>
                    <a:lnTo>
                      <a:pt x="24689" y="25615"/>
                    </a:lnTo>
                    <a:lnTo>
                      <a:pt x="25133" y="25885"/>
                    </a:lnTo>
                    <a:lnTo>
                      <a:pt x="25557" y="26156"/>
                    </a:lnTo>
                    <a:lnTo>
                      <a:pt x="26425" y="26696"/>
                    </a:lnTo>
                    <a:lnTo>
                      <a:pt x="26850" y="26966"/>
                    </a:lnTo>
                    <a:lnTo>
                      <a:pt x="27293" y="27197"/>
                    </a:lnTo>
                    <a:lnTo>
                      <a:pt x="27737" y="27429"/>
                    </a:lnTo>
                    <a:lnTo>
                      <a:pt x="28200" y="27602"/>
                    </a:lnTo>
                    <a:lnTo>
                      <a:pt x="28451" y="27679"/>
                    </a:lnTo>
                    <a:lnTo>
                      <a:pt x="28701" y="27737"/>
                    </a:lnTo>
                    <a:lnTo>
                      <a:pt x="28952" y="27776"/>
                    </a:lnTo>
                    <a:lnTo>
                      <a:pt x="29222" y="27795"/>
                    </a:lnTo>
                    <a:lnTo>
                      <a:pt x="29724" y="27795"/>
                    </a:lnTo>
                    <a:lnTo>
                      <a:pt x="29994" y="27756"/>
                    </a:lnTo>
                    <a:lnTo>
                      <a:pt x="30245" y="27718"/>
                    </a:lnTo>
                    <a:lnTo>
                      <a:pt x="30476" y="27660"/>
                    </a:lnTo>
                    <a:lnTo>
                      <a:pt x="30707" y="27564"/>
                    </a:lnTo>
                    <a:lnTo>
                      <a:pt x="30939" y="27467"/>
                    </a:lnTo>
                    <a:lnTo>
                      <a:pt x="31151" y="27351"/>
                    </a:lnTo>
                    <a:lnTo>
                      <a:pt x="31344" y="27197"/>
                    </a:lnTo>
                    <a:lnTo>
                      <a:pt x="31518" y="27043"/>
                    </a:lnTo>
                    <a:lnTo>
                      <a:pt x="31672" y="26850"/>
                    </a:lnTo>
                    <a:lnTo>
                      <a:pt x="31807" y="26638"/>
                    </a:lnTo>
                    <a:lnTo>
                      <a:pt x="31942" y="26387"/>
                    </a:lnTo>
                    <a:lnTo>
                      <a:pt x="32058" y="26117"/>
                    </a:lnTo>
                    <a:lnTo>
                      <a:pt x="32135" y="25847"/>
                    </a:lnTo>
                    <a:lnTo>
                      <a:pt x="32212" y="25558"/>
                    </a:lnTo>
                    <a:lnTo>
                      <a:pt x="32270" y="25249"/>
                    </a:lnTo>
                    <a:lnTo>
                      <a:pt x="32289" y="24940"/>
                    </a:lnTo>
                    <a:lnTo>
                      <a:pt x="32308" y="24612"/>
                    </a:lnTo>
                    <a:lnTo>
                      <a:pt x="32308" y="24285"/>
                    </a:lnTo>
                    <a:lnTo>
                      <a:pt x="32289" y="23957"/>
                    </a:lnTo>
                    <a:lnTo>
                      <a:pt x="32251" y="23609"/>
                    </a:lnTo>
                    <a:lnTo>
                      <a:pt x="32212" y="23262"/>
                    </a:lnTo>
                    <a:lnTo>
                      <a:pt x="32135" y="22915"/>
                    </a:lnTo>
                    <a:lnTo>
                      <a:pt x="31980" y="22201"/>
                    </a:lnTo>
                    <a:lnTo>
                      <a:pt x="31788" y="21488"/>
                    </a:lnTo>
                    <a:lnTo>
                      <a:pt x="31556" y="20774"/>
                    </a:lnTo>
                    <a:lnTo>
                      <a:pt x="31305" y="20080"/>
                    </a:lnTo>
                    <a:lnTo>
                      <a:pt x="31016" y="19405"/>
                    </a:lnTo>
                    <a:lnTo>
                      <a:pt x="30727" y="18749"/>
                    </a:lnTo>
                    <a:lnTo>
                      <a:pt x="30418" y="18132"/>
                    </a:lnTo>
                    <a:lnTo>
                      <a:pt x="30129" y="17572"/>
                    </a:lnTo>
                    <a:lnTo>
                      <a:pt x="29839" y="17051"/>
                    </a:lnTo>
                    <a:lnTo>
                      <a:pt x="29569" y="16588"/>
                    </a:lnTo>
                    <a:lnTo>
                      <a:pt x="29049" y="15720"/>
                    </a:lnTo>
                    <a:lnTo>
                      <a:pt x="28509" y="14795"/>
                    </a:lnTo>
                    <a:lnTo>
                      <a:pt x="27428" y="12827"/>
                    </a:lnTo>
                    <a:lnTo>
                      <a:pt x="26310" y="10763"/>
                    </a:lnTo>
                    <a:lnTo>
                      <a:pt x="25133" y="8680"/>
                    </a:lnTo>
                    <a:lnTo>
                      <a:pt x="24535" y="7639"/>
                    </a:lnTo>
                    <a:lnTo>
                      <a:pt x="23937" y="6616"/>
                    </a:lnTo>
                    <a:lnTo>
                      <a:pt x="23320" y="5633"/>
                    </a:lnTo>
                    <a:lnTo>
                      <a:pt x="22683" y="4687"/>
                    </a:lnTo>
                    <a:lnTo>
                      <a:pt x="22028" y="3781"/>
                    </a:lnTo>
                    <a:lnTo>
                      <a:pt x="21700" y="3337"/>
                    </a:lnTo>
                    <a:lnTo>
                      <a:pt x="21372" y="2932"/>
                    </a:lnTo>
                    <a:lnTo>
                      <a:pt x="21044" y="2527"/>
                    </a:lnTo>
                    <a:lnTo>
                      <a:pt x="20697" y="2141"/>
                    </a:lnTo>
                    <a:lnTo>
                      <a:pt x="20369" y="1775"/>
                    </a:lnTo>
                    <a:lnTo>
                      <a:pt x="20022" y="1428"/>
                    </a:lnTo>
                    <a:lnTo>
                      <a:pt x="19752" y="1158"/>
                    </a:lnTo>
                    <a:lnTo>
                      <a:pt x="19462" y="945"/>
                    </a:lnTo>
                    <a:lnTo>
                      <a:pt x="19192" y="733"/>
                    </a:lnTo>
                    <a:lnTo>
                      <a:pt x="18903" y="560"/>
                    </a:lnTo>
                    <a:lnTo>
                      <a:pt x="18633" y="405"/>
                    </a:lnTo>
                    <a:lnTo>
                      <a:pt x="18363" y="290"/>
                    </a:lnTo>
                    <a:lnTo>
                      <a:pt x="18093" y="174"/>
                    </a:lnTo>
                    <a:lnTo>
                      <a:pt x="17804" y="97"/>
                    </a:lnTo>
                    <a:lnTo>
                      <a:pt x="17533" y="58"/>
                    </a:lnTo>
                    <a:lnTo>
                      <a:pt x="17263" y="20"/>
                    </a:lnTo>
                    <a:lnTo>
                      <a:pt x="16993" y="0"/>
                    </a:lnTo>
                    <a:close/>
                  </a:path>
                </a:pathLst>
              </a:custGeom>
              <a:gradFill>
                <a:gsLst>
                  <a:gs pos="0">
                    <a:srgbClr val="8CC396"/>
                  </a:gs>
                  <a:gs pos="100000">
                    <a:srgbClr val="4D7F56"/>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13"/>
              <p:cNvSpPr/>
              <p:nvPr/>
            </p:nvSpPr>
            <p:spPr>
              <a:xfrm>
                <a:off x="-1333525" y="1090025"/>
                <a:ext cx="805800" cy="208825"/>
              </a:xfrm>
              <a:custGeom>
                <a:avLst/>
                <a:gdLst/>
                <a:ahLst/>
                <a:cxnLst/>
                <a:rect l="l" t="t" r="r" b="b"/>
                <a:pathLst>
                  <a:path w="32232" h="8353" extrusionOk="0">
                    <a:moveTo>
                      <a:pt x="22510" y="1"/>
                    </a:moveTo>
                    <a:lnTo>
                      <a:pt x="22356" y="20"/>
                    </a:lnTo>
                    <a:lnTo>
                      <a:pt x="22183" y="39"/>
                    </a:lnTo>
                    <a:lnTo>
                      <a:pt x="22009" y="78"/>
                    </a:lnTo>
                    <a:lnTo>
                      <a:pt x="21700" y="174"/>
                    </a:lnTo>
                    <a:lnTo>
                      <a:pt x="21392" y="309"/>
                    </a:lnTo>
                    <a:lnTo>
                      <a:pt x="21083" y="464"/>
                    </a:lnTo>
                    <a:lnTo>
                      <a:pt x="20813" y="657"/>
                    </a:lnTo>
                    <a:lnTo>
                      <a:pt x="20273" y="1004"/>
                    </a:lnTo>
                    <a:lnTo>
                      <a:pt x="19887" y="1274"/>
                    </a:lnTo>
                    <a:lnTo>
                      <a:pt x="19501" y="1524"/>
                    </a:lnTo>
                    <a:lnTo>
                      <a:pt x="19096" y="1756"/>
                    </a:lnTo>
                    <a:lnTo>
                      <a:pt x="18691" y="1968"/>
                    </a:lnTo>
                    <a:lnTo>
                      <a:pt x="18286" y="2142"/>
                    </a:lnTo>
                    <a:lnTo>
                      <a:pt x="18074" y="2200"/>
                    </a:lnTo>
                    <a:lnTo>
                      <a:pt x="17862" y="2257"/>
                    </a:lnTo>
                    <a:lnTo>
                      <a:pt x="17650" y="2296"/>
                    </a:lnTo>
                    <a:lnTo>
                      <a:pt x="17418" y="2335"/>
                    </a:lnTo>
                    <a:lnTo>
                      <a:pt x="16994" y="2335"/>
                    </a:lnTo>
                    <a:lnTo>
                      <a:pt x="16627" y="2296"/>
                    </a:lnTo>
                    <a:lnTo>
                      <a:pt x="16261" y="2219"/>
                    </a:lnTo>
                    <a:lnTo>
                      <a:pt x="15914" y="2103"/>
                    </a:lnTo>
                    <a:lnTo>
                      <a:pt x="15547" y="1987"/>
                    </a:lnTo>
                    <a:lnTo>
                      <a:pt x="15084" y="1852"/>
                    </a:lnTo>
                    <a:lnTo>
                      <a:pt x="14602" y="1717"/>
                    </a:lnTo>
                    <a:lnTo>
                      <a:pt x="14371" y="1679"/>
                    </a:lnTo>
                    <a:lnTo>
                      <a:pt x="14120" y="1640"/>
                    </a:lnTo>
                    <a:lnTo>
                      <a:pt x="13869" y="1640"/>
                    </a:lnTo>
                    <a:lnTo>
                      <a:pt x="13618" y="1660"/>
                    </a:lnTo>
                    <a:lnTo>
                      <a:pt x="13426" y="1698"/>
                    </a:lnTo>
                    <a:lnTo>
                      <a:pt x="13213" y="1737"/>
                    </a:lnTo>
                    <a:lnTo>
                      <a:pt x="13021" y="1795"/>
                    </a:lnTo>
                    <a:lnTo>
                      <a:pt x="12828" y="1872"/>
                    </a:lnTo>
                    <a:lnTo>
                      <a:pt x="12461" y="2026"/>
                    </a:lnTo>
                    <a:lnTo>
                      <a:pt x="12095" y="2219"/>
                    </a:lnTo>
                    <a:lnTo>
                      <a:pt x="11670" y="2412"/>
                    </a:lnTo>
                    <a:lnTo>
                      <a:pt x="11458" y="2508"/>
                    </a:lnTo>
                    <a:lnTo>
                      <a:pt x="11246" y="2605"/>
                    </a:lnTo>
                    <a:lnTo>
                      <a:pt x="10860" y="2720"/>
                    </a:lnTo>
                    <a:lnTo>
                      <a:pt x="10455" y="2798"/>
                    </a:lnTo>
                    <a:lnTo>
                      <a:pt x="10050" y="2836"/>
                    </a:lnTo>
                    <a:lnTo>
                      <a:pt x="9626" y="2855"/>
                    </a:lnTo>
                    <a:lnTo>
                      <a:pt x="9201" y="2855"/>
                    </a:lnTo>
                    <a:lnTo>
                      <a:pt x="8796" y="2836"/>
                    </a:lnTo>
                    <a:lnTo>
                      <a:pt x="7948" y="2759"/>
                    </a:lnTo>
                    <a:lnTo>
                      <a:pt x="7446" y="2701"/>
                    </a:lnTo>
                    <a:lnTo>
                      <a:pt x="6925" y="2663"/>
                    </a:lnTo>
                    <a:lnTo>
                      <a:pt x="6231" y="2643"/>
                    </a:lnTo>
                    <a:lnTo>
                      <a:pt x="5517" y="2663"/>
                    </a:lnTo>
                    <a:lnTo>
                      <a:pt x="4823" y="2720"/>
                    </a:lnTo>
                    <a:lnTo>
                      <a:pt x="4129" y="2817"/>
                    </a:lnTo>
                    <a:lnTo>
                      <a:pt x="3434" y="2933"/>
                    </a:lnTo>
                    <a:lnTo>
                      <a:pt x="2740" y="3106"/>
                    </a:lnTo>
                    <a:lnTo>
                      <a:pt x="2084" y="3318"/>
                    </a:lnTo>
                    <a:lnTo>
                      <a:pt x="1409" y="3550"/>
                    </a:lnTo>
                    <a:lnTo>
                      <a:pt x="1409" y="3569"/>
                    </a:lnTo>
                    <a:lnTo>
                      <a:pt x="1158" y="3666"/>
                    </a:lnTo>
                    <a:lnTo>
                      <a:pt x="927" y="3762"/>
                    </a:lnTo>
                    <a:lnTo>
                      <a:pt x="695" y="3897"/>
                    </a:lnTo>
                    <a:lnTo>
                      <a:pt x="483" y="4051"/>
                    </a:lnTo>
                    <a:lnTo>
                      <a:pt x="387" y="4128"/>
                    </a:lnTo>
                    <a:lnTo>
                      <a:pt x="310" y="4225"/>
                    </a:lnTo>
                    <a:lnTo>
                      <a:pt x="232" y="4321"/>
                    </a:lnTo>
                    <a:lnTo>
                      <a:pt x="155" y="4437"/>
                    </a:lnTo>
                    <a:lnTo>
                      <a:pt x="97" y="4572"/>
                    </a:lnTo>
                    <a:lnTo>
                      <a:pt x="59" y="4707"/>
                    </a:lnTo>
                    <a:lnTo>
                      <a:pt x="20" y="4842"/>
                    </a:lnTo>
                    <a:lnTo>
                      <a:pt x="1" y="5016"/>
                    </a:lnTo>
                    <a:lnTo>
                      <a:pt x="1" y="5324"/>
                    </a:lnTo>
                    <a:lnTo>
                      <a:pt x="20" y="5614"/>
                    </a:lnTo>
                    <a:lnTo>
                      <a:pt x="97" y="5884"/>
                    </a:lnTo>
                    <a:lnTo>
                      <a:pt x="213" y="6115"/>
                    </a:lnTo>
                    <a:lnTo>
                      <a:pt x="348" y="6366"/>
                    </a:lnTo>
                    <a:lnTo>
                      <a:pt x="522" y="6578"/>
                    </a:lnTo>
                    <a:lnTo>
                      <a:pt x="715" y="6810"/>
                    </a:lnTo>
                    <a:lnTo>
                      <a:pt x="946" y="7022"/>
                    </a:lnTo>
                    <a:lnTo>
                      <a:pt x="1139" y="7176"/>
                    </a:lnTo>
                    <a:lnTo>
                      <a:pt x="1351" y="7330"/>
                    </a:lnTo>
                    <a:lnTo>
                      <a:pt x="1563" y="7446"/>
                    </a:lnTo>
                    <a:lnTo>
                      <a:pt x="1775" y="7523"/>
                    </a:lnTo>
                    <a:lnTo>
                      <a:pt x="1988" y="7600"/>
                    </a:lnTo>
                    <a:lnTo>
                      <a:pt x="2219" y="7639"/>
                    </a:lnTo>
                    <a:lnTo>
                      <a:pt x="2431" y="7639"/>
                    </a:lnTo>
                    <a:lnTo>
                      <a:pt x="2663" y="7620"/>
                    </a:lnTo>
                    <a:lnTo>
                      <a:pt x="2952" y="7562"/>
                    </a:lnTo>
                    <a:lnTo>
                      <a:pt x="3222" y="7465"/>
                    </a:lnTo>
                    <a:lnTo>
                      <a:pt x="3492" y="7330"/>
                    </a:lnTo>
                    <a:lnTo>
                      <a:pt x="3743" y="7176"/>
                    </a:lnTo>
                    <a:lnTo>
                      <a:pt x="3974" y="7002"/>
                    </a:lnTo>
                    <a:lnTo>
                      <a:pt x="4206" y="6810"/>
                    </a:lnTo>
                    <a:lnTo>
                      <a:pt x="4649" y="6385"/>
                    </a:lnTo>
                    <a:lnTo>
                      <a:pt x="5112" y="5961"/>
                    </a:lnTo>
                    <a:lnTo>
                      <a:pt x="5344" y="5787"/>
                    </a:lnTo>
                    <a:lnTo>
                      <a:pt x="5575" y="5614"/>
                    </a:lnTo>
                    <a:lnTo>
                      <a:pt x="5807" y="5459"/>
                    </a:lnTo>
                    <a:lnTo>
                      <a:pt x="6057" y="5344"/>
                    </a:lnTo>
                    <a:lnTo>
                      <a:pt x="6327" y="5266"/>
                    </a:lnTo>
                    <a:lnTo>
                      <a:pt x="6463" y="5247"/>
                    </a:lnTo>
                    <a:lnTo>
                      <a:pt x="6598" y="5228"/>
                    </a:lnTo>
                    <a:lnTo>
                      <a:pt x="6771" y="5247"/>
                    </a:lnTo>
                    <a:lnTo>
                      <a:pt x="6945" y="5247"/>
                    </a:lnTo>
                    <a:lnTo>
                      <a:pt x="7099" y="5286"/>
                    </a:lnTo>
                    <a:lnTo>
                      <a:pt x="7273" y="5344"/>
                    </a:lnTo>
                    <a:lnTo>
                      <a:pt x="7408" y="5401"/>
                    </a:lnTo>
                    <a:lnTo>
                      <a:pt x="7562" y="5479"/>
                    </a:lnTo>
                    <a:lnTo>
                      <a:pt x="7697" y="5575"/>
                    </a:lnTo>
                    <a:lnTo>
                      <a:pt x="7832" y="5672"/>
                    </a:lnTo>
                    <a:lnTo>
                      <a:pt x="8102" y="5884"/>
                    </a:lnTo>
                    <a:lnTo>
                      <a:pt x="8353" y="6134"/>
                    </a:lnTo>
                    <a:lnTo>
                      <a:pt x="8584" y="6424"/>
                    </a:lnTo>
                    <a:lnTo>
                      <a:pt x="8835" y="6694"/>
                    </a:lnTo>
                    <a:lnTo>
                      <a:pt x="9086" y="7002"/>
                    </a:lnTo>
                    <a:lnTo>
                      <a:pt x="9336" y="7272"/>
                    </a:lnTo>
                    <a:lnTo>
                      <a:pt x="9607" y="7542"/>
                    </a:lnTo>
                    <a:lnTo>
                      <a:pt x="9877" y="7774"/>
                    </a:lnTo>
                    <a:lnTo>
                      <a:pt x="10089" y="7909"/>
                    </a:lnTo>
                    <a:lnTo>
                      <a:pt x="10301" y="8025"/>
                    </a:lnTo>
                    <a:lnTo>
                      <a:pt x="10513" y="8121"/>
                    </a:lnTo>
                    <a:lnTo>
                      <a:pt x="10725" y="8218"/>
                    </a:lnTo>
                    <a:lnTo>
                      <a:pt x="10937" y="8275"/>
                    </a:lnTo>
                    <a:lnTo>
                      <a:pt x="11150" y="8314"/>
                    </a:lnTo>
                    <a:lnTo>
                      <a:pt x="11362" y="8333"/>
                    </a:lnTo>
                    <a:lnTo>
                      <a:pt x="11593" y="8353"/>
                    </a:lnTo>
                    <a:lnTo>
                      <a:pt x="11805" y="8333"/>
                    </a:lnTo>
                    <a:lnTo>
                      <a:pt x="12018" y="8314"/>
                    </a:lnTo>
                    <a:lnTo>
                      <a:pt x="12230" y="8275"/>
                    </a:lnTo>
                    <a:lnTo>
                      <a:pt x="12442" y="8218"/>
                    </a:lnTo>
                    <a:lnTo>
                      <a:pt x="12654" y="8160"/>
                    </a:lnTo>
                    <a:lnTo>
                      <a:pt x="12866" y="8063"/>
                    </a:lnTo>
                    <a:lnTo>
                      <a:pt x="13059" y="7986"/>
                    </a:lnTo>
                    <a:lnTo>
                      <a:pt x="13271" y="7870"/>
                    </a:lnTo>
                    <a:lnTo>
                      <a:pt x="13657" y="7639"/>
                    </a:lnTo>
                    <a:lnTo>
                      <a:pt x="14024" y="7350"/>
                    </a:lnTo>
                    <a:lnTo>
                      <a:pt x="14351" y="7041"/>
                    </a:lnTo>
                    <a:lnTo>
                      <a:pt x="14679" y="6694"/>
                    </a:lnTo>
                    <a:lnTo>
                      <a:pt x="14911" y="6424"/>
                    </a:lnTo>
                    <a:lnTo>
                      <a:pt x="15142" y="6173"/>
                    </a:lnTo>
                    <a:lnTo>
                      <a:pt x="15393" y="5922"/>
                    </a:lnTo>
                    <a:lnTo>
                      <a:pt x="15663" y="5729"/>
                    </a:lnTo>
                    <a:lnTo>
                      <a:pt x="15798" y="5633"/>
                    </a:lnTo>
                    <a:lnTo>
                      <a:pt x="15933" y="5556"/>
                    </a:lnTo>
                    <a:lnTo>
                      <a:pt x="16087" y="5498"/>
                    </a:lnTo>
                    <a:lnTo>
                      <a:pt x="16222" y="5440"/>
                    </a:lnTo>
                    <a:lnTo>
                      <a:pt x="16357" y="5421"/>
                    </a:lnTo>
                    <a:lnTo>
                      <a:pt x="16512" y="5401"/>
                    </a:lnTo>
                    <a:lnTo>
                      <a:pt x="16666" y="5401"/>
                    </a:lnTo>
                    <a:lnTo>
                      <a:pt x="16820" y="5421"/>
                    </a:lnTo>
                    <a:lnTo>
                      <a:pt x="17013" y="5479"/>
                    </a:lnTo>
                    <a:lnTo>
                      <a:pt x="17206" y="5575"/>
                    </a:lnTo>
                    <a:lnTo>
                      <a:pt x="17399" y="5691"/>
                    </a:lnTo>
                    <a:lnTo>
                      <a:pt x="17592" y="5807"/>
                    </a:lnTo>
                    <a:lnTo>
                      <a:pt x="17920" y="6038"/>
                    </a:lnTo>
                    <a:lnTo>
                      <a:pt x="18441" y="6385"/>
                    </a:lnTo>
                    <a:lnTo>
                      <a:pt x="18981" y="6732"/>
                    </a:lnTo>
                    <a:lnTo>
                      <a:pt x="19270" y="6887"/>
                    </a:lnTo>
                    <a:lnTo>
                      <a:pt x="19559" y="7022"/>
                    </a:lnTo>
                    <a:lnTo>
                      <a:pt x="19868" y="7137"/>
                    </a:lnTo>
                    <a:lnTo>
                      <a:pt x="20157" y="7234"/>
                    </a:lnTo>
                    <a:lnTo>
                      <a:pt x="20524" y="7311"/>
                    </a:lnTo>
                    <a:lnTo>
                      <a:pt x="20910" y="7350"/>
                    </a:lnTo>
                    <a:lnTo>
                      <a:pt x="21295" y="7350"/>
                    </a:lnTo>
                    <a:lnTo>
                      <a:pt x="21488" y="7330"/>
                    </a:lnTo>
                    <a:lnTo>
                      <a:pt x="21681" y="7292"/>
                    </a:lnTo>
                    <a:lnTo>
                      <a:pt x="21855" y="7234"/>
                    </a:lnTo>
                    <a:lnTo>
                      <a:pt x="22048" y="7176"/>
                    </a:lnTo>
                    <a:lnTo>
                      <a:pt x="22221" y="7099"/>
                    </a:lnTo>
                    <a:lnTo>
                      <a:pt x="22395" y="7002"/>
                    </a:lnTo>
                    <a:lnTo>
                      <a:pt x="22549" y="6906"/>
                    </a:lnTo>
                    <a:lnTo>
                      <a:pt x="22703" y="6771"/>
                    </a:lnTo>
                    <a:lnTo>
                      <a:pt x="22838" y="6636"/>
                    </a:lnTo>
                    <a:lnTo>
                      <a:pt x="22954" y="6482"/>
                    </a:lnTo>
                    <a:lnTo>
                      <a:pt x="23128" y="6231"/>
                    </a:lnTo>
                    <a:lnTo>
                      <a:pt x="23282" y="5961"/>
                    </a:lnTo>
                    <a:lnTo>
                      <a:pt x="23456" y="5633"/>
                    </a:lnTo>
                    <a:lnTo>
                      <a:pt x="23552" y="5479"/>
                    </a:lnTo>
                    <a:lnTo>
                      <a:pt x="23668" y="5344"/>
                    </a:lnTo>
                    <a:lnTo>
                      <a:pt x="23764" y="5247"/>
                    </a:lnTo>
                    <a:lnTo>
                      <a:pt x="23880" y="5151"/>
                    </a:lnTo>
                    <a:lnTo>
                      <a:pt x="24015" y="5093"/>
                    </a:lnTo>
                    <a:lnTo>
                      <a:pt x="24169" y="5074"/>
                    </a:lnTo>
                    <a:lnTo>
                      <a:pt x="24304" y="5093"/>
                    </a:lnTo>
                    <a:lnTo>
                      <a:pt x="24439" y="5131"/>
                    </a:lnTo>
                    <a:lnTo>
                      <a:pt x="24594" y="5189"/>
                    </a:lnTo>
                    <a:lnTo>
                      <a:pt x="24729" y="5266"/>
                    </a:lnTo>
                    <a:lnTo>
                      <a:pt x="25327" y="5614"/>
                    </a:lnTo>
                    <a:lnTo>
                      <a:pt x="25924" y="5999"/>
                    </a:lnTo>
                    <a:lnTo>
                      <a:pt x="26465" y="6347"/>
                    </a:lnTo>
                    <a:lnTo>
                      <a:pt x="27043" y="6694"/>
                    </a:lnTo>
                    <a:lnTo>
                      <a:pt x="27333" y="6848"/>
                    </a:lnTo>
                    <a:lnTo>
                      <a:pt x="27641" y="7002"/>
                    </a:lnTo>
                    <a:lnTo>
                      <a:pt x="27950" y="7137"/>
                    </a:lnTo>
                    <a:lnTo>
                      <a:pt x="28258" y="7253"/>
                    </a:lnTo>
                    <a:lnTo>
                      <a:pt x="28606" y="7350"/>
                    </a:lnTo>
                    <a:lnTo>
                      <a:pt x="28953" y="7427"/>
                    </a:lnTo>
                    <a:lnTo>
                      <a:pt x="29300" y="7465"/>
                    </a:lnTo>
                    <a:lnTo>
                      <a:pt x="29628" y="7465"/>
                    </a:lnTo>
                    <a:lnTo>
                      <a:pt x="29975" y="7446"/>
                    </a:lnTo>
                    <a:lnTo>
                      <a:pt x="30303" y="7388"/>
                    </a:lnTo>
                    <a:lnTo>
                      <a:pt x="30612" y="7311"/>
                    </a:lnTo>
                    <a:lnTo>
                      <a:pt x="30920" y="7195"/>
                    </a:lnTo>
                    <a:lnTo>
                      <a:pt x="31113" y="7099"/>
                    </a:lnTo>
                    <a:lnTo>
                      <a:pt x="31306" y="6983"/>
                    </a:lnTo>
                    <a:lnTo>
                      <a:pt x="31518" y="6867"/>
                    </a:lnTo>
                    <a:lnTo>
                      <a:pt x="31692" y="6713"/>
                    </a:lnTo>
                    <a:lnTo>
                      <a:pt x="31865" y="6559"/>
                    </a:lnTo>
                    <a:lnTo>
                      <a:pt x="32000" y="6385"/>
                    </a:lnTo>
                    <a:lnTo>
                      <a:pt x="32116" y="6212"/>
                    </a:lnTo>
                    <a:lnTo>
                      <a:pt x="32193" y="5999"/>
                    </a:lnTo>
                    <a:lnTo>
                      <a:pt x="32213" y="5903"/>
                    </a:lnTo>
                    <a:lnTo>
                      <a:pt x="32232" y="5787"/>
                    </a:lnTo>
                    <a:lnTo>
                      <a:pt x="32232" y="5691"/>
                    </a:lnTo>
                    <a:lnTo>
                      <a:pt x="32213" y="5575"/>
                    </a:lnTo>
                    <a:lnTo>
                      <a:pt x="32174" y="5479"/>
                    </a:lnTo>
                    <a:lnTo>
                      <a:pt x="32135" y="5382"/>
                    </a:lnTo>
                    <a:lnTo>
                      <a:pt x="32020" y="5170"/>
                    </a:lnTo>
                    <a:lnTo>
                      <a:pt x="31885" y="5016"/>
                    </a:lnTo>
                    <a:lnTo>
                      <a:pt x="31750" y="4881"/>
                    </a:lnTo>
                    <a:lnTo>
                      <a:pt x="31576" y="4784"/>
                    </a:lnTo>
                    <a:lnTo>
                      <a:pt x="31402" y="4688"/>
                    </a:lnTo>
                    <a:lnTo>
                      <a:pt x="31229" y="4611"/>
                    </a:lnTo>
                    <a:lnTo>
                      <a:pt x="31055" y="4572"/>
                    </a:lnTo>
                    <a:lnTo>
                      <a:pt x="30727" y="4495"/>
                    </a:lnTo>
                    <a:lnTo>
                      <a:pt x="30399" y="4456"/>
                    </a:lnTo>
                    <a:lnTo>
                      <a:pt x="30052" y="4456"/>
                    </a:lnTo>
                    <a:lnTo>
                      <a:pt x="29705" y="4437"/>
                    </a:lnTo>
                    <a:lnTo>
                      <a:pt x="29377" y="4398"/>
                    </a:lnTo>
                    <a:lnTo>
                      <a:pt x="29146" y="4360"/>
                    </a:lnTo>
                    <a:lnTo>
                      <a:pt x="28953" y="4302"/>
                    </a:lnTo>
                    <a:lnTo>
                      <a:pt x="28741" y="4225"/>
                    </a:lnTo>
                    <a:lnTo>
                      <a:pt x="28548" y="4148"/>
                    </a:lnTo>
                    <a:lnTo>
                      <a:pt x="28162" y="3974"/>
                    </a:lnTo>
                    <a:lnTo>
                      <a:pt x="27795" y="3743"/>
                    </a:lnTo>
                    <a:lnTo>
                      <a:pt x="27448" y="3511"/>
                    </a:lnTo>
                    <a:lnTo>
                      <a:pt x="27140" y="3241"/>
                    </a:lnTo>
                    <a:lnTo>
                      <a:pt x="26831" y="2990"/>
                    </a:lnTo>
                    <a:lnTo>
                      <a:pt x="26561" y="2720"/>
                    </a:lnTo>
                    <a:lnTo>
                      <a:pt x="26040" y="2200"/>
                    </a:lnTo>
                    <a:lnTo>
                      <a:pt x="25558" y="1717"/>
                    </a:lnTo>
                    <a:lnTo>
                      <a:pt x="25076" y="1254"/>
                    </a:lnTo>
                    <a:lnTo>
                      <a:pt x="24806" y="1042"/>
                    </a:lnTo>
                    <a:lnTo>
                      <a:pt x="24536" y="830"/>
                    </a:lnTo>
                    <a:lnTo>
                      <a:pt x="24266" y="637"/>
                    </a:lnTo>
                    <a:lnTo>
                      <a:pt x="23976" y="444"/>
                    </a:lnTo>
                    <a:lnTo>
                      <a:pt x="23648" y="271"/>
                    </a:lnTo>
                    <a:lnTo>
                      <a:pt x="23321" y="136"/>
                    </a:lnTo>
                    <a:lnTo>
                      <a:pt x="22993" y="59"/>
                    </a:lnTo>
                    <a:lnTo>
                      <a:pt x="22684" y="20"/>
                    </a:lnTo>
                    <a:lnTo>
                      <a:pt x="22510" y="1"/>
                    </a:lnTo>
                    <a:close/>
                  </a:path>
                </a:pathLst>
              </a:custGeom>
              <a:gradFill>
                <a:gsLst>
                  <a:gs pos="0">
                    <a:schemeClr val="lt1"/>
                  </a:gs>
                  <a:gs pos="100000">
                    <a:srgbClr val="B6C9DB"/>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13"/>
              <p:cNvSpPr/>
              <p:nvPr/>
            </p:nvSpPr>
            <p:spPr>
              <a:xfrm>
                <a:off x="-1222125" y="353200"/>
                <a:ext cx="593150" cy="571950"/>
              </a:xfrm>
              <a:custGeom>
                <a:avLst/>
                <a:gdLst/>
                <a:ahLst/>
                <a:cxnLst/>
                <a:rect l="l" t="t" r="r" b="b"/>
                <a:pathLst>
                  <a:path w="23726" h="22878" extrusionOk="0">
                    <a:moveTo>
                      <a:pt x="12152" y="1"/>
                    </a:moveTo>
                    <a:lnTo>
                      <a:pt x="11940" y="39"/>
                    </a:lnTo>
                    <a:lnTo>
                      <a:pt x="11747" y="59"/>
                    </a:lnTo>
                    <a:lnTo>
                      <a:pt x="11535" y="117"/>
                    </a:lnTo>
                    <a:lnTo>
                      <a:pt x="11342" y="175"/>
                    </a:lnTo>
                    <a:lnTo>
                      <a:pt x="10937" y="329"/>
                    </a:lnTo>
                    <a:lnTo>
                      <a:pt x="10532" y="541"/>
                    </a:lnTo>
                    <a:lnTo>
                      <a:pt x="10127" y="792"/>
                    </a:lnTo>
                    <a:lnTo>
                      <a:pt x="9741" y="1081"/>
                    </a:lnTo>
                    <a:lnTo>
                      <a:pt x="9355" y="1390"/>
                    </a:lnTo>
                    <a:lnTo>
                      <a:pt x="8970" y="1718"/>
                    </a:lnTo>
                    <a:lnTo>
                      <a:pt x="8584" y="2084"/>
                    </a:lnTo>
                    <a:lnTo>
                      <a:pt x="8198" y="2451"/>
                    </a:lnTo>
                    <a:lnTo>
                      <a:pt x="7870" y="2817"/>
                    </a:lnTo>
                    <a:lnTo>
                      <a:pt x="7523" y="3184"/>
                    </a:lnTo>
                    <a:lnTo>
                      <a:pt x="6867" y="3955"/>
                    </a:lnTo>
                    <a:lnTo>
                      <a:pt x="6231" y="4746"/>
                    </a:lnTo>
                    <a:lnTo>
                      <a:pt x="5633" y="5595"/>
                    </a:lnTo>
                    <a:lnTo>
                      <a:pt x="5035" y="6463"/>
                    </a:lnTo>
                    <a:lnTo>
                      <a:pt x="4475" y="7350"/>
                    </a:lnTo>
                    <a:lnTo>
                      <a:pt x="3935" y="8276"/>
                    </a:lnTo>
                    <a:lnTo>
                      <a:pt x="3434" y="9221"/>
                    </a:lnTo>
                    <a:lnTo>
                      <a:pt x="2952" y="10166"/>
                    </a:lnTo>
                    <a:lnTo>
                      <a:pt x="2489" y="11130"/>
                    </a:lnTo>
                    <a:lnTo>
                      <a:pt x="2045" y="12095"/>
                    </a:lnTo>
                    <a:lnTo>
                      <a:pt x="1640" y="13078"/>
                    </a:lnTo>
                    <a:lnTo>
                      <a:pt x="1274" y="14043"/>
                    </a:lnTo>
                    <a:lnTo>
                      <a:pt x="926" y="15007"/>
                    </a:lnTo>
                    <a:lnTo>
                      <a:pt x="598" y="15972"/>
                    </a:lnTo>
                    <a:lnTo>
                      <a:pt x="309" y="16917"/>
                    </a:lnTo>
                    <a:lnTo>
                      <a:pt x="155" y="17476"/>
                    </a:lnTo>
                    <a:lnTo>
                      <a:pt x="97" y="17766"/>
                    </a:lnTo>
                    <a:lnTo>
                      <a:pt x="58" y="18055"/>
                    </a:lnTo>
                    <a:lnTo>
                      <a:pt x="20" y="18344"/>
                    </a:lnTo>
                    <a:lnTo>
                      <a:pt x="1" y="18634"/>
                    </a:lnTo>
                    <a:lnTo>
                      <a:pt x="1" y="18923"/>
                    </a:lnTo>
                    <a:lnTo>
                      <a:pt x="1" y="19193"/>
                    </a:lnTo>
                    <a:lnTo>
                      <a:pt x="39" y="19482"/>
                    </a:lnTo>
                    <a:lnTo>
                      <a:pt x="97" y="19733"/>
                    </a:lnTo>
                    <a:lnTo>
                      <a:pt x="174" y="20003"/>
                    </a:lnTo>
                    <a:lnTo>
                      <a:pt x="271" y="20235"/>
                    </a:lnTo>
                    <a:lnTo>
                      <a:pt x="406" y="20447"/>
                    </a:lnTo>
                    <a:lnTo>
                      <a:pt x="560" y="20659"/>
                    </a:lnTo>
                    <a:lnTo>
                      <a:pt x="753" y="20832"/>
                    </a:lnTo>
                    <a:lnTo>
                      <a:pt x="965" y="21006"/>
                    </a:lnTo>
                    <a:lnTo>
                      <a:pt x="1158" y="21103"/>
                    </a:lnTo>
                    <a:lnTo>
                      <a:pt x="1370" y="21180"/>
                    </a:lnTo>
                    <a:lnTo>
                      <a:pt x="1582" y="21238"/>
                    </a:lnTo>
                    <a:lnTo>
                      <a:pt x="1775" y="21276"/>
                    </a:lnTo>
                    <a:lnTo>
                      <a:pt x="2219" y="21276"/>
                    </a:lnTo>
                    <a:lnTo>
                      <a:pt x="2431" y="21238"/>
                    </a:lnTo>
                    <a:lnTo>
                      <a:pt x="2643" y="21199"/>
                    </a:lnTo>
                    <a:lnTo>
                      <a:pt x="2874" y="21141"/>
                    </a:lnTo>
                    <a:lnTo>
                      <a:pt x="3087" y="21064"/>
                    </a:lnTo>
                    <a:lnTo>
                      <a:pt x="3299" y="20967"/>
                    </a:lnTo>
                    <a:lnTo>
                      <a:pt x="3511" y="20871"/>
                    </a:lnTo>
                    <a:lnTo>
                      <a:pt x="3704" y="20755"/>
                    </a:lnTo>
                    <a:lnTo>
                      <a:pt x="3897" y="20640"/>
                    </a:lnTo>
                    <a:lnTo>
                      <a:pt x="4263" y="20370"/>
                    </a:lnTo>
                    <a:lnTo>
                      <a:pt x="4610" y="20080"/>
                    </a:lnTo>
                    <a:lnTo>
                      <a:pt x="4938" y="19772"/>
                    </a:lnTo>
                    <a:lnTo>
                      <a:pt x="5613" y="19174"/>
                    </a:lnTo>
                    <a:lnTo>
                      <a:pt x="5961" y="18884"/>
                    </a:lnTo>
                    <a:lnTo>
                      <a:pt x="6308" y="18614"/>
                    </a:lnTo>
                    <a:lnTo>
                      <a:pt x="6694" y="18383"/>
                    </a:lnTo>
                    <a:lnTo>
                      <a:pt x="6886" y="18286"/>
                    </a:lnTo>
                    <a:lnTo>
                      <a:pt x="7099" y="18190"/>
                    </a:lnTo>
                    <a:lnTo>
                      <a:pt x="7176" y="18614"/>
                    </a:lnTo>
                    <a:lnTo>
                      <a:pt x="7272" y="19058"/>
                    </a:lnTo>
                    <a:lnTo>
                      <a:pt x="7388" y="19482"/>
                    </a:lnTo>
                    <a:lnTo>
                      <a:pt x="7523" y="19907"/>
                    </a:lnTo>
                    <a:lnTo>
                      <a:pt x="7677" y="20312"/>
                    </a:lnTo>
                    <a:lnTo>
                      <a:pt x="7851" y="20717"/>
                    </a:lnTo>
                    <a:lnTo>
                      <a:pt x="8063" y="21083"/>
                    </a:lnTo>
                    <a:lnTo>
                      <a:pt x="8295" y="21450"/>
                    </a:lnTo>
                    <a:lnTo>
                      <a:pt x="8430" y="21623"/>
                    </a:lnTo>
                    <a:lnTo>
                      <a:pt x="8584" y="21797"/>
                    </a:lnTo>
                    <a:lnTo>
                      <a:pt x="8738" y="21951"/>
                    </a:lnTo>
                    <a:lnTo>
                      <a:pt x="8912" y="22106"/>
                    </a:lnTo>
                    <a:lnTo>
                      <a:pt x="9085" y="22241"/>
                    </a:lnTo>
                    <a:lnTo>
                      <a:pt x="9259" y="22376"/>
                    </a:lnTo>
                    <a:lnTo>
                      <a:pt x="9452" y="22491"/>
                    </a:lnTo>
                    <a:lnTo>
                      <a:pt x="9645" y="22588"/>
                    </a:lnTo>
                    <a:lnTo>
                      <a:pt x="9838" y="22665"/>
                    </a:lnTo>
                    <a:lnTo>
                      <a:pt x="10050" y="22742"/>
                    </a:lnTo>
                    <a:lnTo>
                      <a:pt x="10243" y="22800"/>
                    </a:lnTo>
                    <a:lnTo>
                      <a:pt x="10455" y="22858"/>
                    </a:lnTo>
                    <a:lnTo>
                      <a:pt x="10667" y="22877"/>
                    </a:lnTo>
                    <a:lnTo>
                      <a:pt x="11111" y="22877"/>
                    </a:lnTo>
                    <a:lnTo>
                      <a:pt x="11323" y="22838"/>
                    </a:lnTo>
                    <a:lnTo>
                      <a:pt x="11612" y="22761"/>
                    </a:lnTo>
                    <a:lnTo>
                      <a:pt x="11901" y="22665"/>
                    </a:lnTo>
                    <a:lnTo>
                      <a:pt x="12171" y="22530"/>
                    </a:lnTo>
                    <a:lnTo>
                      <a:pt x="12403" y="22356"/>
                    </a:lnTo>
                    <a:lnTo>
                      <a:pt x="12654" y="22163"/>
                    </a:lnTo>
                    <a:lnTo>
                      <a:pt x="12866" y="21970"/>
                    </a:lnTo>
                    <a:lnTo>
                      <a:pt x="13078" y="21739"/>
                    </a:lnTo>
                    <a:lnTo>
                      <a:pt x="13290" y="21508"/>
                    </a:lnTo>
                    <a:lnTo>
                      <a:pt x="13676" y="20987"/>
                    </a:lnTo>
                    <a:lnTo>
                      <a:pt x="14062" y="20466"/>
                    </a:lnTo>
                    <a:lnTo>
                      <a:pt x="14428" y="19926"/>
                    </a:lnTo>
                    <a:lnTo>
                      <a:pt x="14814" y="19424"/>
                    </a:lnTo>
                    <a:lnTo>
                      <a:pt x="14949" y="19251"/>
                    </a:lnTo>
                    <a:lnTo>
                      <a:pt x="15103" y="19097"/>
                    </a:lnTo>
                    <a:lnTo>
                      <a:pt x="15277" y="18961"/>
                    </a:lnTo>
                    <a:lnTo>
                      <a:pt x="15470" y="18846"/>
                    </a:lnTo>
                    <a:lnTo>
                      <a:pt x="15663" y="18749"/>
                    </a:lnTo>
                    <a:lnTo>
                      <a:pt x="15856" y="18711"/>
                    </a:lnTo>
                    <a:lnTo>
                      <a:pt x="15952" y="18691"/>
                    </a:lnTo>
                    <a:lnTo>
                      <a:pt x="16048" y="18691"/>
                    </a:lnTo>
                    <a:lnTo>
                      <a:pt x="16145" y="18711"/>
                    </a:lnTo>
                    <a:lnTo>
                      <a:pt x="16261" y="18749"/>
                    </a:lnTo>
                    <a:lnTo>
                      <a:pt x="16376" y="18807"/>
                    </a:lnTo>
                    <a:lnTo>
                      <a:pt x="16492" y="18884"/>
                    </a:lnTo>
                    <a:lnTo>
                      <a:pt x="16589" y="18981"/>
                    </a:lnTo>
                    <a:lnTo>
                      <a:pt x="16685" y="19097"/>
                    </a:lnTo>
                    <a:lnTo>
                      <a:pt x="16839" y="19328"/>
                    </a:lnTo>
                    <a:lnTo>
                      <a:pt x="17013" y="19579"/>
                    </a:lnTo>
                    <a:lnTo>
                      <a:pt x="17148" y="19772"/>
                    </a:lnTo>
                    <a:lnTo>
                      <a:pt x="17302" y="19964"/>
                    </a:lnTo>
                    <a:lnTo>
                      <a:pt x="17476" y="20138"/>
                    </a:lnTo>
                    <a:lnTo>
                      <a:pt x="17649" y="20312"/>
                    </a:lnTo>
                    <a:lnTo>
                      <a:pt x="17842" y="20466"/>
                    </a:lnTo>
                    <a:lnTo>
                      <a:pt x="18035" y="20601"/>
                    </a:lnTo>
                    <a:lnTo>
                      <a:pt x="18247" y="20736"/>
                    </a:lnTo>
                    <a:lnTo>
                      <a:pt x="18460" y="20852"/>
                    </a:lnTo>
                    <a:lnTo>
                      <a:pt x="18672" y="20948"/>
                    </a:lnTo>
                    <a:lnTo>
                      <a:pt x="18903" y="21025"/>
                    </a:lnTo>
                    <a:lnTo>
                      <a:pt x="19135" y="21103"/>
                    </a:lnTo>
                    <a:lnTo>
                      <a:pt x="19385" y="21160"/>
                    </a:lnTo>
                    <a:lnTo>
                      <a:pt x="19617" y="21199"/>
                    </a:lnTo>
                    <a:lnTo>
                      <a:pt x="19868" y="21218"/>
                    </a:lnTo>
                    <a:lnTo>
                      <a:pt x="20350" y="21218"/>
                    </a:lnTo>
                    <a:lnTo>
                      <a:pt x="20601" y="21180"/>
                    </a:lnTo>
                    <a:lnTo>
                      <a:pt x="20832" y="21141"/>
                    </a:lnTo>
                    <a:lnTo>
                      <a:pt x="21063" y="21083"/>
                    </a:lnTo>
                    <a:lnTo>
                      <a:pt x="21295" y="21006"/>
                    </a:lnTo>
                    <a:lnTo>
                      <a:pt x="21526" y="20910"/>
                    </a:lnTo>
                    <a:lnTo>
                      <a:pt x="21739" y="20794"/>
                    </a:lnTo>
                    <a:lnTo>
                      <a:pt x="21951" y="20678"/>
                    </a:lnTo>
                    <a:lnTo>
                      <a:pt x="22163" y="20543"/>
                    </a:lnTo>
                    <a:lnTo>
                      <a:pt x="22356" y="20389"/>
                    </a:lnTo>
                    <a:lnTo>
                      <a:pt x="22529" y="20235"/>
                    </a:lnTo>
                    <a:lnTo>
                      <a:pt x="22703" y="20061"/>
                    </a:lnTo>
                    <a:lnTo>
                      <a:pt x="22877" y="19868"/>
                    </a:lnTo>
                    <a:lnTo>
                      <a:pt x="23012" y="19675"/>
                    </a:lnTo>
                    <a:lnTo>
                      <a:pt x="23166" y="19482"/>
                    </a:lnTo>
                    <a:lnTo>
                      <a:pt x="23282" y="19270"/>
                    </a:lnTo>
                    <a:lnTo>
                      <a:pt x="23378" y="19058"/>
                    </a:lnTo>
                    <a:lnTo>
                      <a:pt x="23474" y="18846"/>
                    </a:lnTo>
                    <a:lnTo>
                      <a:pt x="23532" y="18653"/>
                    </a:lnTo>
                    <a:lnTo>
                      <a:pt x="23629" y="18248"/>
                    </a:lnTo>
                    <a:lnTo>
                      <a:pt x="23706" y="17843"/>
                    </a:lnTo>
                    <a:lnTo>
                      <a:pt x="23725" y="17418"/>
                    </a:lnTo>
                    <a:lnTo>
                      <a:pt x="23706" y="17013"/>
                    </a:lnTo>
                    <a:lnTo>
                      <a:pt x="23648" y="16589"/>
                    </a:lnTo>
                    <a:lnTo>
                      <a:pt x="23552" y="16184"/>
                    </a:lnTo>
                    <a:lnTo>
                      <a:pt x="23436" y="15760"/>
                    </a:lnTo>
                    <a:lnTo>
                      <a:pt x="23301" y="15355"/>
                    </a:lnTo>
                    <a:lnTo>
                      <a:pt x="23147" y="14930"/>
                    </a:lnTo>
                    <a:lnTo>
                      <a:pt x="22973" y="14525"/>
                    </a:lnTo>
                    <a:lnTo>
                      <a:pt x="22780" y="14120"/>
                    </a:lnTo>
                    <a:lnTo>
                      <a:pt x="22568" y="13734"/>
                    </a:lnTo>
                    <a:lnTo>
                      <a:pt x="22356" y="13349"/>
                    </a:lnTo>
                    <a:lnTo>
                      <a:pt x="21893" y="12577"/>
                    </a:lnTo>
                    <a:lnTo>
                      <a:pt x="21507" y="11921"/>
                    </a:lnTo>
                    <a:lnTo>
                      <a:pt x="21102" y="11227"/>
                    </a:lnTo>
                    <a:lnTo>
                      <a:pt x="20273" y="9742"/>
                    </a:lnTo>
                    <a:lnTo>
                      <a:pt x="19424" y="8179"/>
                    </a:lnTo>
                    <a:lnTo>
                      <a:pt x="18537" y="6578"/>
                    </a:lnTo>
                    <a:lnTo>
                      <a:pt x="18093" y="5787"/>
                    </a:lnTo>
                    <a:lnTo>
                      <a:pt x="17630" y="5016"/>
                    </a:lnTo>
                    <a:lnTo>
                      <a:pt x="17148" y="4264"/>
                    </a:lnTo>
                    <a:lnTo>
                      <a:pt x="16666" y="3550"/>
                    </a:lnTo>
                    <a:lnTo>
                      <a:pt x="16183" y="2856"/>
                    </a:lnTo>
                    <a:lnTo>
                      <a:pt x="15682" y="2219"/>
                    </a:lnTo>
                    <a:lnTo>
                      <a:pt x="15180" y="1621"/>
                    </a:lnTo>
                    <a:lnTo>
                      <a:pt x="14910" y="1332"/>
                    </a:lnTo>
                    <a:lnTo>
                      <a:pt x="14660" y="1081"/>
                    </a:lnTo>
                    <a:lnTo>
                      <a:pt x="14448" y="888"/>
                    </a:lnTo>
                    <a:lnTo>
                      <a:pt x="14235" y="715"/>
                    </a:lnTo>
                    <a:lnTo>
                      <a:pt x="14023" y="560"/>
                    </a:lnTo>
                    <a:lnTo>
                      <a:pt x="13811" y="425"/>
                    </a:lnTo>
                    <a:lnTo>
                      <a:pt x="13599" y="310"/>
                    </a:lnTo>
                    <a:lnTo>
                      <a:pt x="13406" y="213"/>
                    </a:lnTo>
                    <a:lnTo>
                      <a:pt x="13194" y="136"/>
                    </a:lnTo>
                    <a:lnTo>
                      <a:pt x="12982" y="78"/>
                    </a:lnTo>
                    <a:lnTo>
                      <a:pt x="12769" y="39"/>
                    </a:lnTo>
                    <a:lnTo>
                      <a:pt x="12557" y="20"/>
                    </a:lnTo>
                    <a:lnTo>
                      <a:pt x="12364" y="1"/>
                    </a:lnTo>
                    <a:close/>
                  </a:path>
                </a:pathLst>
              </a:custGeom>
              <a:gradFill>
                <a:gsLst>
                  <a:gs pos="0">
                    <a:srgbClr val="8CC396"/>
                  </a:gs>
                  <a:gs pos="100000">
                    <a:srgbClr val="4D7F56"/>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13"/>
              <p:cNvSpPr/>
              <p:nvPr/>
            </p:nvSpPr>
            <p:spPr>
              <a:xfrm>
                <a:off x="-1226950" y="712950"/>
                <a:ext cx="605675" cy="216050"/>
              </a:xfrm>
              <a:custGeom>
                <a:avLst/>
                <a:gdLst/>
                <a:ahLst/>
                <a:cxnLst/>
                <a:rect l="l" t="t" r="r" b="b"/>
                <a:pathLst>
                  <a:path w="24227" h="8642" extrusionOk="0">
                    <a:moveTo>
                      <a:pt x="7292" y="0"/>
                    </a:moveTo>
                    <a:lnTo>
                      <a:pt x="7002" y="58"/>
                    </a:lnTo>
                    <a:lnTo>
                      <a:pt x="6713" y="135"/>
                    </a:lnTo>
                    <a:lnTo>
                      <a:pt x="6424" y="251"/>
                    </a:lnTo>
                    <a:lnTo>
                      <a:pt x="6154" y="386"/>
                    </a:lnTo>
                    <a:lnTo>
                      <a:pt x="5903" y="540"/>
                    </a:lnTo>
                    <a:lnTo>
                      <a:pt x="5652" y="714"/>
                    </a:lnTo>
                    <a:lnTo>
                      <a:pt x="5170" y="1080"/>
                    </a:lnTo>
                    <a:lnTo>
                      <a:pt x="4958" y="1235"/>
                    </a:lnTo>
                    <a:lnTo>
                      <a:pt x="4726" y="1408"/>
                    </a:lnTo>
                    <a:lnTo>
                      <a:pt x="4495" y="1582"/>
                    </a:lnTo>
                    <a:lnTo>
                      <a:pt x="4225" y="1736"/>
                    </a:lnTo>
                    <a:lnTo>
                      <a:pt x="3935" y="1871"/>
                    </a:lnTo>
                    <a:lnTo>
                      <a:pt x="3627" y="1987"/>
                    </a:lnTo>
                    <a:lnTo>
                      <a:pt x="3492" y="2025"/>
                    </a:lnTo>
                    <a:lnTo>
                      <a:pt x="3338" y="2045"/>
                    </a:lnTo>
                    <a:lnTo>
                      <a:pt x="3164" y="2064"/>
                    </a:lnTo>
                    <a:lnTo>
                      <a:pt x="2855" y="2064"/>
                    </a:lnTo>
                    <a:lnTo>
                      <a:pt x="2701" y="2025"/>
                    </a:lnTo>
                    <a:lnTo>
                      <a:pt x="2450" y="1948"/>
                    </a:lnTo>
                    <a:lnTo>
                      <a:pt x="2257" y="1890"/>
                    </a:lnTo>
                    <a:lnTo>
                      <a:pt x="2064" y="1852"/>
                    </a:lnTo>
                    <a:lnTo>
                      <a:pt x="1910" y="1833"/>
                    </a:lnTo>
                    <a:lnTo>
                      <a:pt x="1775" y="1833"/>
                    </a:lnTo>
                    <a:lnTo>
                      <a:pt x="1621" y="1852"/>
                    </a:lnTo>
                    <a:lnTo>
                      <a:pt x="1486" y="1871"/>
                    </a:lnTo>
                    <a:lnTo>
                      <a:pt x="1351" y="1929"/>
                    </a:lnTo>
                    <a:lnTo>
                      <a:pt x="1216" y="1987"/>
                    </a:lnTo>
                    <a:lnTo>
                      <a:pt x="1100" y="2045"/>
                    </a:lnTo>
                    <a:lnTo>
                      <a:pt x="965" y="2122"/>
                    </a:lnTo>
                    <a:lnTo>
                      <a:pt x="753" y="2315"/>
                    </a:lnTo>
                    <a:lnTo>
                      <a:pt x="560" y="2527"/>
                    </a:lnTo>
                    <a:lnTo>
                      <a:pt x="386" y="2778"/>
                    </a:lnTo>
                    <a:lnTo>
                      <a:pt x="271" y="3028"/>
                    </a:lnTo>
                    <a:lnTo>
                      <a:pt x="174" y="3260"/>
                    </a:lnTo>
                    <a:lnTo>
                      <a:pt x="116" y="3511"/>
                    </a:lnTo>
                    <a:lnTo>
                      <a:pt x="58" y="3761"/>
                    </a:lnTo>
                    <a:lnTo>
                      <a:pt x="20" y="4012"/>
                    </a:lnTo>
                    <a:lnTo>
                      <a:pt x="1" y="4282"/>
                    </a:lnTo>
                    <a:lnTo>
                      <a:pt x="1" y="4533"/>
                    </a:lnTo>
                    <a:lnTo>
                      <a:pt x="20" y="4803"/>
                    </a:lnTo>
                    <a:lnTo>
                      <a:pt x="58" y="5073"/>
                    </a:lnTo>
                    <a:lnTo>
                      <a:pt x="116" y="5324"/>
                    </a:lnTo>
                    <a:lnTo>
                      <a:pt x="174" y="5555"/>
                    </a:lnTo>
                    <a:lnTo>
                      <a:pt x="290" y="5806"/>
                    </a:lnTo>
                    <a:lnTo>
                      <a:pt x="406" y="6018"/>
                    </a:lnTo>
                    <a:lnTo>
                      <a:pt x="541" y="6230"/>
                    </a:lnTo>
                    <a:lnTo>
                      <a:pt x="695" y="6423"/>
                    </a:lnTo>
                    <a:lnTo>
                      <a:pt x="888" y="6577"/>
                    </a:lnTo>
                    <a:lnTo>
                      <a:pt x="1081" y="6732"/>
                    </a:lnTo>
                    <a:lnTo>
                      <a:pt x="1293" y="6848"/>
                    </a:lnTo>
                    <a:lnTo>
                      <a:pt x="1524" y="6925"/>
                    </a:lnTo>
                    <a:lnTo>
                      <a:pt x="1737" y="7002"/>
                    </a:lnTo>
                    <a:lnTo>
                      <a:pt x="1968" y="7021"/>
                    </a:lnTo>
                    <a:lnTo>
                      <a:pt x="2200" y="7040"/>
                    </a:lnTo>
                    <a:lnTo>
                      <a:pt x="2412" y="7040"/>
                    </a:lnTo>
                    <a:lnTo>
                      <a:pt x="2643" y="7002"/>
                    </a:lnTo>
                    <a:lnTo>
                      <a:pt x="2875" y="6963"/>
                    </a:lnTo>
                    <a:lnTo>
                      <a:pt x="3106" y="6886"/>
                    </a:lnTo>
                    <a:lnTo>
                      <a:pt x="3338" y="6809"/>
                    </a:lnTo>
                    <a:lnTo>
                      <a:pt x="3550" y="6713"/>
                    </a:lnTo>
                    <a:lnTo>
                      <a:pt x="3762" y="6616"/>
                    </a:lnTo>
                    <a:lnTo>
                      <a:pt x="3974" y="6500"/>
                    </a:lnTo>
                    <a:lnTo>
                      <a:pt x="4167" y="6365"/>
                    </a:lnTo>
                    <a:lnTo>
                      <a:pt x="4553" y="6095"/>
                    </a:lnTo>
                    <a:lnTo>
                      <a:pt x="4977" y="5729"/>
                    </a:lnTo>
                    <a:lnTo>
                      <a:pt x="5401" y="5343"/>
                    </a:lnTo>
                    <a:lnTo>
                      <a:pt x="5826" y="4957"/>
                    </a:lnTo>
                    <a:lnTo>
                      <a:pt x="6250" y="4591"/>
                    </a:lnTo>
                    <a:lnTo>
                      <a:pt x="6482" y="4417"/>
                    </a:lnTo>
                    <a:lnTo>
                      <a:pt x="6694" y="4263"/>
                    </a:lnTo>
                    <a:lnTo>
                      <a:pt x="6925" y="4128"/>
                    </a:lnTo>
                    <a:lnTo>
                      <a:pt x="7176" y="4012"/>
                    </a:lnTo>
                    <a:lnTo>
                      <a:pt x="7272" y="4417"/>
                    </a:lnTo>
                    <a:lnTo>
                      <a:pt x="7369" y="4822"/>
                    </a:lnTo>
                    <a:lnTo>
                      <a:pt x="7465" y="5247"/>
                    </a:lnTo>
                    <a:lnTo>
                      <a:pt x="7600" y="5652"/>
                    </a:lnTo>
                    <a:lnTo>
                      <a:pt x="7755" y="6037"/>
                    </a:lnTo>
                    <a:lnTo>
                      <a:pt x="7928" y="6423"/>
                    </a:lnTo>
                    <a:lnTo>
                      <a:pt x="8140" y="6790"/>
                    </a:lnTo>
                    <a:lnTo>
                      <a:pt x="8372" y="7156"/>
                    </a:lnTo>
                    <a:lnTo>
                      <a:pt x="8642" y="7484"/>
                    </a:lnTo>
                    <a:lnTo>
                      <a:pt x="8950" y="7773"/>
                    </a:lnTo>
                    <a:lnTo>
                      <a:pt x="9278" y="8024"/>
                    </a:lnTo>
                    <a:lnTo>
                      <a:pt x="9606" y="8256"/>
                    </a:lnTo>
                    <a:lnTo>
                      <a:pt x="9973" y="8410"/>
                    </a:lnTo>
                    <a:lnTo>
                      <a:pt x="10146" y="8487"/>
                    </a:lnTo>
                    <a:lnTo>
                      <a:pt x="10320" y="8545"/>
                    </a:lnTo>
                    <a:lnTo>
                      <a:pt x="10513" y="8583"/>
                    </a:lnTo>
                    <a:lnTo>
                      <a:pt x="10686" y="8622"/>
                    </a:lnTo>
                    <a:lnTo>
                      <a:pt x="10879" y="8641"/>
                    </a:lnTo>
                    <a:lnTo>
                      <a:pt x="11072" y="8641"/>
                    </a:lnTo>
                    <a:lnTo>
                      <a:pt x="11304" y="8622"/>
                    </a:lnTo>
                    <a:lnTo>
                      <a:pt x="11535" y="8603"/>
                    </a:lnTo>
                    <a:lnTo>
                      <a:pt x="11786" y="8545"/>
                    </a:lnTo>
                    <a:lnTo>
                      <a:pt x="11998" y="8468"/>
                    </a:lnTo>
                    <a:lnTo>
                      <a:pt x="12229" y="8371"/>
                    </a:lnTo>
                    <a:lnTo>
                      <a:pt x="12422" y="8256"/>
                    </a:lnTo>
                    <a:lnTo>
                      <a:pt x="12635" y="8121"/>
                    </a:lnTo>
                    <a:lnTo>
                      <a:pt x="12808" y="7986"/>
                    </a:lnTo>
                    <a:lnTo>
                      <a:pt x="13001" y="7831"/>
                    </a:lnTo>
                    <a:lnTo>
                      <a:pt x="13175" y="7677"/>
                    </a:lnTo>
                    <a:lnTo>
                      <a:pt x="13503" y="7310"/>
                    </a:lnTo>
                    <a:lnTo>
                      <a:pt x="13811" y="6925"/>
                    </a:lnTo>
                    <a:lnTo>
                      <a:pt x="14100" y="6520"/>
                    </a:lnTo>
                    <a:lnTo>
                      <a:pt x="14390" y="6115"/>
                    </a:lnTo>
                    <a:lnTo>
                      <a:pt x="14756" y="5613"/>
                    </a:lnTo>
                    <a:lnTo>
                      <a:pt x="15123" y="5112"/>
                    </a:lnTo>
                    <a:lnTo>
                      <a:pt x="15316" y="4899"/>
                    </a:lnTo>
                    <a:lnTo>
                      <a:pt x="15451" y="4784"/>
                    </a:lnTo>
                    <a:lnTo>
                      <a:pt x="15605" y="4649"/>
                    </a:lnTo>
                    <a:lnTo>
                      <a:pt x="15798" y="4533"/>
                    </a:lnTo>
                    <a:lnTo>
                      <a:pt x="15991" y="4475"/>
                    </a:lnTo>
                    <a:lnTo>
                      <a:pt x="16087" y="4456"/>
                    </a:lnTo>
                    <a:lnTo>
                      <a:pt x="16299" y="4456"/>
                    </a:lnTo>
                    <a:lnTo>
                      <a:pt x="16396" y="4494"/>
                    </a:lnTo>
                    <a:lnTo>
                      <a:pt x="16492" y="4533"/>
                    </a:lnTo>
                    <a:lnTo>
                      <a:pt x="16569" y="4591"/>
                    </a:lnTo>
                    <a:lnTo>
                      <a:pt x="16724" y="4745"/>
                    </a:lnTo>
                    <a:lnTo>
                      <a:pt x="16859" y="4919"/>
                    </a:lnTo>
                    <a:lnTo>
                      <a:pt x="16974" y="5112"/>
                    </a:lnTo>
                    <a:lnTo>
                      <a:pt x="17071" y="5266"/>
                    </a:lnTo>
                    <a:lnTo>
                      <a:pt x="17225" y="5478"/>
                    </a:lnTo>
                    <a:lnTo>
                      <a:pt x="17379" y="5671"/>
                    </a:lnTo>
                    <a:lnTo>
                      <a:pt x="17553" y="5845"/>
                    </a:lnTo>
                    <a:lnTo>
                      <a:pt x="17746" y="6018"/>
                    </a:lnTo>
                    <a:lnTo>
                      <a:pt x="17939" y="6192"/>
                    </a:lnTo>
                    <a:lnTo>
                      <a:pt x="18151" y="6327"/>
                    </a:lnTo>
                    <a:lnTo>
                      <a:pt x="18363" y="6462"/>
                    </a:lnTo>
                    <a:lnTo>
                      <a:pt x="18595" y="6577"/>
                    </a:lnTo>
                    <a:lnTo>
                      <a:pt x="18826" y="6693"/>
                    </a:lnTo>
                    <a:lnTo>
                      <a:pt x="19058" y="6770"/>
                    </a:lnTo>
                    <a:lnTo>
                      <a:pt x="19308" y="6848"/>
                    </a:lnTo>
                    <a:lnTo>
                      <a:pt x="19559" y="6905"/>
                    </a:lnTo>
                    <a:lnTo>
                      <a:pt x="19791" y="6944"/>
                    </a:lnTo>
                    <a:lnTo>
                      <a:pt x="20061" y="6963"/>
                    </a:lnTo>
                    <a:lnTo>
                      <a:pt x="20311" y="6983"/>
                    </a:lnTo>
                    <a:lnTo>
                      <a:pt x="20562" y="6963"/>
                    </a:lnTo>
                    <a:lnTo>
                      <a:pt x="20813" y="6925"/>
                    </a:lnTo>
                    <a:lnTo>
                      <a:pt x="21064" y="6886"/>
                    </a:lnTo>
                    <a:lnTo>
                      <a:pt x="21295" y="6828"/>
                    </a:lnTo>
                    <a:lnTo>
                      <a:pt x="21546" y="6732"/>
                    </a:lnTo>
                    <a:lnTo>
                      <a:pt x="21777" y="6635"/>
                    </a:lnTo>
                    <a:lnTo>
                      <a:pt x="22009" y="6539"/>
                    </a:lnTo>
                    <a:lnTo>
                      <a:pt x="22221" y="6404"/>
                    </a:lnTo>
                    <a:lnTo>
                      <a:pt x="22433" y="6269"/>
                    </a:lnTo>
                    <a:lnTo>
                      <a:pt x="22626" y="6115"/>
                    </a:lnTo>
                    <a:lnTo>
                      <a:pt x="22819" y="5941"/>
                    </a:lnTo>
                    <a:lnTo>
                      <a:pt x="23012" y="5767"/>
                    </a:lnTo>
                    <a:lnTo>
                      <a:pt x="23166" y="5574"/>
                    </a:lnTo>
                    <a:lnTo>
                      <a:pt x="23340" y="5382"/>
                    </a:lnTo>
                    <a:lnTo>
                      <a:pt x="23475" y="5169"/>
                    </a:lnTo>
                    <a:lnTo>
                      <a:pt x="23590" y="4938"/>
                    </a:lnTo>
                    <a:lnTo>
                      <a:pt x="23706" y="4726"/>
                    </a:lnTo>
                    <a:lnTo>
                      <a:pt x="23822" y="4456"/>
                    </a:lnTo>
                    <a:lnTo>
                      <a:pt x="23957" y="4089"/>
                    </a:lnTo>
                    <a:lnTo>
                      <a:pt x="24092" y="3684"/>
                    </a:lnTo>
                    <a:lnTo>
                      <a:pt x="24150" y="3453"/>
                    </a:lnTo>
                    <a:lnTo>
                      <a:pt x="24188" y="3241"/>
                    </a:lnTo>
                    <a:lnTo>
                      <a:pt x="24208" y="3009"/>
                    </a:lnTo>
                    <a:lnTo>
                      <a:pt x="24227" y="2797"/>
                    </a:lnTo>
                    <a:lnTo>
                      <a:pt x="24208" y="2585"/>
                    </a:lnTo>
                    <a:lnTo>
                      <a:pt x="24150" y="2373"/>
                    </a:lnTo>
                    <a:lnTo>
                      <a:pt x="24073" y="2180"/>
                    </a:lnTo>
                    <a:lnTo>
                      <a:pt x="23957" y="2006"/>
                    </a:lnTo>
                    <a:lnTo>
                      <a:pt x="23803" y="1871"/>
                    </a:lnTo>
                    <a:lnTo>
                      <a:pt x="23725" y="1794"/>
                    </a:lnTo>
                    <a:lnTo>
                      <a:pt x="23610" y="1736"/>
                    </a:lnTo>
                    <a:lnTo>
                      <a:pt x="23243" y="1562"/>
                    </a:lnTo>
                    <a:lnTo>
                      <a:pt x="23050" y="1485"/>
                    </a:lnTo>
                    <a:lnTo>
                      <a:pt x="22857" y="1427"/>
                    </a:lnTo>
                    <a:lnTo>
                      <a:pt x="22664" y="1427"/>
                    </a:lnTo>
                    <a:lnTo>
                      <a:pt x="22472" y="1447"/>
                    </a:lnTo>
                    <a:lnTo>
                      <a:pt x="22259" y="1524"/>
                    </a:lnTo>
                    <a:lnTo>
                      <a:pt x="22047" y="1640"/>
                    </a:lnTo>
                    <a:lnTo>
                      <a:pt x="21816" y="1794"/>
                    </a:lnTo>
                    <a:lnTo>
                      <a:pt x="21604" y="1968"/>
                    </a:lnTo>
                    <a:lnTo>
                      <a:pt x="21179" y="2334"/>
                    </a:lnTo>
                    <a:lnTo>
                      <a:pt x="20909" y="2585"/>
                    </a:lnTo>
                    <a:lnTo>
                      <a:pt x="20639" y="2816"/>
                    </a:lnTo>
                    <a:lnTo>
                      <a:pt x="20466" y="2951"/>
                    </a:lnTo>
                    <a:lnTo>
                      <a:pt x="20273" y="3067"/>
                    </a:lnTo>
                    <a:lnTo>
                      <a:pt x="20080" y="3183"/>
                    </a:lnTo>
                    <a:lnTo>
                      <a:pt x="19868" y="3279"/>
                    </a:lnTo>
                    <a:lnTo>
                      <a:pt x="19636" y="3356"/>
                    </a:lnTo>
                    <a:lnTo>
                      <a:pt x="19405" y="3395"/>
                    </a:lnTo>
                    <a:lnTo>
                      <a:pt x="19173" y="3414"/>
                    </a:lnTo>
                    <a:lnTo>
                      <a:pt x="18942" y="3376"/>
                    </a:lnTo>
                    <a:lnTo>
                      <a:pt x="18826" y="3337"/>
                    </a:lnTo>
                    <a:lnTo>
                      <a:pt x="18691" y="3298"/>
                    </a:lnTo>
                    <a:lnTo>
                      <a:pt x="18460" y="3183"/>
                    </a:lnTo>
                    <a:lnTo>
                      <a:pt x="18247" y="3028"/>
                    </a:lnTo>
                    <a:lnTo>
                      <a:pt x="18016" y="2874"/>
                    </a:lnTo>
                    <a:lnTo>
                      <a:pt x="17765" y="2681"/>
                    </a:lnTo>
                    <a:lnTo>
                      <a:pt x="17495" y="2508"/>
                    </a:lnTo>
                    <a:lnTo>
                      <a:pt x="17341" y="2430"/>
                    </a:lnTo>
                    <a:lnTo>
                      <a:pt x="17206" y="2373"/>
                    </a:lnTo>
                    <a:lnTo>
                      <a:pt x="17052" y="2334"/>
                    </a:lnTo>
                    <a:lnTo>
                      <a:pt x="16897" y="2295"/>
                    </a:lnTo>
                    <a:lnTo>
                      <a:pt x="16685" y="2276"/>
                    </a:lnTo>
                    <a:lnTo>
                      <a:pt x="16492" y="2276"/>
                    </a:lnTo>
                    <a:lnTo>
                      <a:pt x="16126" y="2334"/>
                    </a:lnTo>
                    <a:lnTo>
                      <a:pt x="15644" y="2411"/>
                    </a:lnTo>
                    <a:lnTo>
                      <a:pt x="15161" y="2527"/>
                    </a:lnTo>
                    <a:lnTo>
                      <a:pt x="14679" y="2662"/>
                    </a:lnTo>
                    <a:lnTo>
                      <a:pt x="14197" y="2797"/>
                    </a:lnTo>
                    <a:lnTo>
                      <a:pt x="13985" y="2874"/>
                    </a:lnTo>
                    <a:lnTo>
                      <a:pt x="13271" y="3106"/>
                    </a:lnTo>
                    <a:lnTo>
                      <a:pt x="12924" y="3202"/>
                    </a:lnTo>
                    <a:lnTo>
                      <a:pt x="12577" y="3279"/>
                    </a:lnTo>
                    <a:lnTo>
                      <a:pt x="12229" y="3298"/>
                    </a:lnTo>
                    <a:lnTo>
                      <a:pt x="12075" y="3298"/>
                    </a:lnTo>
                    <a:lnTo>
                      <a:pt x="11902" y="3279"/>
                    </a:lnTo>
                    <a:lnTo>
                      <a:pt x="11747" y="3260"/>
                    </a:lnTo>
                    <a:lnTo>
                      <a:pt x="11593" y="3202"/>
                    </a:lnTo>
                    <a:lnTo>
                      <a:pt x="11439" y="3144"/>
                    </a:lnTo>
                    <a:lnTo>
                      <a:pt x="11304" y="3067"/>
                    </a:lnTo>
                    <a:lnTo>
                      <a:pt x="11149" y="2971"/>
                    </a:lnTo>
                    <a:lnTo>
                      <a:pt x="11034" y="2874"/>
                    </a:lnTo>
                    <a:lnTo>
                      <a:pt x="10918" y="2739"/>
                    </a:lnTo>
                    <a:lnTo>
                      <a:pt x="10802" y="2623"/>
                    </a:lnTo>
                    <a:lnTo>
                      <a:pt x="10590" y="2334"/>
                    </a:lnTo>
                    <a:lnTo>
                      <a:pt x="10397" y="2045"/>
                    </a:lnTo>
                    <a:lnTo>
                      <a:pt x="10262" y="1813"/>
                    </a:lnTo>
                    <a:lnTo>
                      <a:pt x="10069" y="1562"/>
                    </a:lnTo>
                    <a:lnTo>
                      <a:pt x="9838" y="1273"/>
                    </a:lnTo>
                    <a:lnTo>
                      <a:pt x="9548" y="945"/>
                    </a:lnTo>
                    <a:lnTo>
                      <a:pt x="9375" y="791"/>
                    </a:lnTo>
                    <a:lnTo>
                      <a:pt x="9182" y="637"/>
                    </a:lnTo>
                    <a:lnTo>
                      <a:pt x="8989" y="502"/>
                    </a:lnTo>
                    <a:lnTo>
                      <a:pt x="8777" y="367"/>
                    </a:lnTo>
                    <a:lnTo>
                      <a:pt x="8565" y="251"/>
                    </a:lnTo>
                    <a:lnTo>
                      <a:pt x="8333" y="154"/>
                    </a:lnTo>
                    <a:lnTo>
                      <a:pt x="8082" y="77"/>
                    </a:lnTo>
                    <a:lnTo>
                      <a:pt x="7832" y="19"/>
                    </a:lnTo>
                    <a:lnTo>
                      <a:pt x="7562" y="0"/>
                    </a:lnTo>
                    <a:close/>
                  </a:path>
                </a:pathLst>
              </a:custGeom>
              <a:gradFill>
                <a:gsLst>
                  <a:gs pos="0">
                    <a:schemeClr val="lt1"/>
                  </a:gs>
                  <a:gs pos="100000">
                    <a:srgbClr val="B6C9DB"/>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13"/>
              <p:cNvSpPr/>
              <p:nvPr/>
            </p:nvSpPr>
            <p:spPr>
              <a:xfrm>
                <a:off x="-1147875" y="144425"/>
                <a:ext cx="451375" cy="435450"/>
              </a:xfrm>
              <a:custGeom>
                <a:avLst/>
                <a:gdLst/>
                <a:ahLst/>
                <a:cxnLst/>
                <a:rect l="l" t="t" r="r" b="b"/>
                <a:pathLst>
                  <a:path w="18055" h="17418" extrusionOk="0">
                    <a:moveTo>
                      <a:pt x="9259" y="0"/>
                    </a:moveTo>
                    <a:lnTo>
                      <a:pt x="8951" y="39"/>
                    </a:lnTo>
                    <a:lnTo>
                      <a:pt x="8642" y="135"/>
                    </a:lnTo>
                    <a:lnTo>
                      <a:pt x="8334" y="251"/>
                    </a:lnTo>
                    <a:lnTo>
                      <a:pt x="8025" y="405"/>
                    </a:lnTo>
                    <a:lnTo>
                      <a:pt x="7716" y="598"/>
                    </a:lnTo>
                    <a:lnTo>
                      <a:pt x="7427" y="810"/>
                    </a:lnTo>
                    <a:lnTo>
                      <a:pt x="7118" y="1061"/>
                    </a:lnTo>
                    <a:lnTo>
                      <a:pt x="6829" y="1312"/>
                    </a:lnTo>
                    <a:lnTo>
                      <a:pt x="6540" y="1582"/>
                    </a:lnTo>
                    <a:lnTo>
                      <a:pt x="6250" y="1871"/>
                    </a:lnTo>
                    <a:lnTo>
                      <a:pt x="5730" y="2411"/>
                    </a:lnTo>
                    <a:lnTo>
                      <a:pt x="5228" y="3009"/>
                    </a:lnTo>
                    <a:lnTo>
                      <a:pt x="4746" y="3607"/>
                    </a:lnTo>
                    <a:lnTo>
                      <a:pt x="4283" y="4243"/>
                    </a:lnTo>
                    <a:lnTo>
                      <a:pt x="3839" y="4919"/>
                    </a:lnTo>
                    <a:lnTo>
                      <a:pt x="3415" y="5594"/>
                    </a:lnTo>
                    <a:lnTo>
                      <a:pt x="3010" y="6288"/>
                    </a:lnTo>
                    <a:lnTo>
                      <a:pt x="2624" y="7002"/>
                    </a:lnTo>
                    <a:lnTo>
                      <a:pt x="2258" y="7735"/>
                    </a:lnTo>
                    <a:lnTo>
                      <a:pt x="1910" y="8468"/>
                    </a:lnTo>
                    <a:lnTo>
                      <a:pt x="1563" y="9201"/>
                    </a:lnTo>
                    <a:lnTo>
                      <a:pt x="1255" y="9953"/>
                    </a:lnTo>
                    <a:lnTo>
                      <a:pt x="985" y="10686"/>
                    </a:lnTo>
                    <a:lnTo>
                      <a:pt x="715" y="11419"/>
                    </a:lnTo>
                    <a:lnTo>
                      <a:pt x="464" y="12152"/>
                    </a:lnTo>
                    <a:lnTo>
                      <a:pt x="252" y="12865"/>
                    </a:lnTo>
                    <a:lnTo>
                      <a:pt x="136" y="13290"/>
                    </a:lnTo>
                    <a:lnTo>
                      <a:pt x="59" y="13733"/>
                    </a:lnTo>
                    <a:lnTo>
                      <a:pt x="1" y="14177"/>
                    </a:lnTo>
                    <a:lnTo>
                      <a:pt x="1" y="14389"/>
                    </a:lnTo>
                    <a:lnTo>
                      <a:pt x="20" y="14601"/>
                    </a:lnTo>
                    <a:lnTo>
                      <a:pt x="40" y="14814"/>
                    </a:lnTo>
                    <a:lnTo>
                      <a:pt x="78" y="15026"/>
                    </a:lnTo>
                    <a:lnTo>
                      <a:pt x="136" y="15219"/>
                    </a:lnTo>
                    <a:lnTo>
                      <a:pt x="213" y="15392"/>
                    </a:lnTo>
                    <a:lnTo>
                      <a:pt x="310" y="15566"/>
                    </a:lnTo>
                    <a:lnTo>
                      <a:pt x="445" y="15720"/>
                    </a:lnTo>
                    <a:lnTo>
                      <a:pt x="580" y="15855"/>
                    </a:lnTo>
                    <a:lnTo>
                      <a:pt x="753" y="15971"/>
                    </a:lnTo>
                    <a:lnTo>
                      <a:pt x="888" y="16067"/>
                    </a:lnTo>
                    <a:lnTo>
                      <a:pt x="1042" y="16125"/>
                    </a:lnTo>
                    <a:lnTo>
                      <a:pt x="1216" y="16164"/>
                    </a:lnTo>
                    <a:lnTo>
                      <a:pt x="1370" y="16183"/>
                    </a:lnTo>
                    <a:lnTo>
                      <a:pt x="1525" y="16202"/>
                    </a:lnTo>
                    <a:lnTo>
                      <a:pt x="1698" y="16183"/>
                    </a:lnTo>
                    <a:lnTo>
                      <a:pt x="1853" y="16164"/>
                    </a:lnTo>
                    <a:lnTo>
                      <a:pt x="2026" y="16125"/>
                    </a:lnTo>
                    <a:lnTo>
                      <a:pt x="2354" y="16029"/>
                    </a:lnTo>
                    <a:lnTo>
                      <a:pt x="2682" y="15874"/>
                    </a:lnTo>
                    <a:lnTo>
                      <a:pt x="2971" y="15701"/>
                    </a:lnTo>
                    <a:lnTo>
                      <a:pt x="3261" y="15489"/>
                    </a:lnTo>
                    <a:lnTo>
                      <a:pt x="3511" y="15276"/>
                    </a:lnTo>
                    <a:lnTo>
                      <a:pt x="3781" y="15045"/>
                    </a:lnTo>
                    <a:lnTo>
                      <a:pt x="4283" y="14582"/>
                    </a:lnTo>
                    <a:lnTo>
                      <a:pt x="4553" y="14370"/>
                    </a:lnTo>
                    <a:lnTo>
                      <a:pt x="4823" y="14158"/>
                    </a:lnTo>
                    <a:lnTo>
                      <a:pt x="5093" y="13984"/>
                    </a:lnTo>
                    <a:lnTo>
                      <a:pt x="5402" y="13849"/>
                    </a:lnTo>
                    <a:lnTo>
                      <a:pt x="5537" y="14505"/>
                    </a:lnTo>
                    <a:lnTo>
                      <a:pt x="5633" y="14814"/>
                    </a:lnTo>
                    <a:lnTo>
                      <a:pt x="5730" y="15141"/>
                    </a:lnTo>
                    <a:lnTo>
                      <a:pt x="5845" y="15450"/>
                    </a:lnTo>
                    <a:lnTo>
                      <a:pt x="5980" y="15759"/>
                    </a:lnTo>
                    <a:lnTo>
                      <a:pt x="6135" y="16048"/>
                    </a:lnTo>
                    <a:lnTo>
                      <a:pt x="6328" y="16318"/>
                    </a:lnTo>
                    <a:lnTo>
                      <a:pt x="6540" y="16588"/>
                    </a:lnTo>
                    <a:lnTo>
                      <a:pt x="6790" y="16820"/>
                    </a:lnTo>
                    <a:lnTo>
                      <a:pt x="7060" y="17012"/>
                    </a:lnTo>
                    <a:lnTo>
                      <a:pt x="7350" y="17186"/>
                    </a:lnTo>
                    <a:lnTo>
                      <a:pt x="7504" y="17244"/>
                    </a:lnTo>
                    <a:lnTo>
                      <a:pt x="7658" y="17302"/>
                    </a:lnTo>
                    <a:lnTo>
                      <a:pt x="7813" y="17360"/>
                    </a:lnTo>
                    <a:lnTo>
                      <a:pt x="7967" y="17379"/>
                    </a:lnTo>
                    <a:lnTo>
                      <a:pt x="8141" y="17398"/>
                    </a:lnTo>
                    <a:lnTo>
                      <a:pt x="8295" y="17417"/>
                    </a:lnTo>
                    <a:lnTo>
                      <a:pt x="8469" y="17398"/>
                    </a:lnTo>
                    <a:lnTo>
                      <a:pt x="8623" y="17379"/>
                    </a:lnTo>
                    <a:lnTo>
                      <a:pt x="8854" y="17321"/>
                    </a:lnTo>
                    <a:lnTo>
                      <a:pt x="9066" y="17244"/>
                    </a:lnTo>
                    <a:lnTo>
                      <a:pt x="9259" y="17128"/>
                    </a:lnTo>
                    <a:lnTo>
                      <a:pt x="9452" y="17012"/>
                    </a:lnTo>
                    <a:lnTo>
                      <a:pt x="9626" y="16877"/>
                    </a:lnTo>
                    <a:lnTo>
                      <a:pt x="9799" y="16704"/>
                    </a:lnTo>
                    <a:lnTo>
                      <a:pt x="9973" y="16550"/>
                    </a:lnTo>
                    <a:lnTo>
                      <a:pt x="10127" y="16357"/>
                    </a:lnTo>
                    <a:lnTo>
                      <a:pt x="10417" y="15971"/>
                    </a:lnTo>
                    <a:lnTo>
                      <a:pt x="10706" y="15566"/>
                    </a:lnTo>
                    <a:lnTo>
                      <a:pt x="10995" y="15161"/>
                    </a:lnTo>
                    <a:lnTo>
                      <a:pt x="11285" y="14775"/>
                    </a:lnTo>
                    <a:lnTo>
                      <a:pt x="11381" y="14659"/>
                    </a:lnTo>
                    <a:lnTo>
                      <a:pt x="11516" y="14524"/>
                    </a:lnTo>
                    <a:lnTo>
                      <a:pt x="11632" y="14428"/>
                    </a:lnTo>
                    <a:lnTo>
                      <a:pt x="11786" y="14331"/>
                    </a:lnTo>
                    <a:lnTo>
                      <a:pt x="11921" y="14273"/>
                    </a:lnTo>
                    <a:lnTo>
                      <a:pt x="12075" y="14235"/>
                    </a:lnTo>
                    <a:lnTo>
                      <a:pt x="12230" y="14216"/>
                    </a:lnTo>
                    <a:lnTo>
                      <a:pt x="12384" y="14254"/>
                    </a:lnTo>
                    <a:lnTo>
                      <a:pt x="12481" y="14312"/>
                    </a:lnTo>
                    <a:lnTo>
                      <a:pt x="12558" y="14370"/>
                    </a:lnTo>
                    <a:lnTo>
                      <a:pt x="12635" y="14447"/>
                    </a:lnTo>
                    <a:lnTo>
                      <a:pt x="12712" y="14524"/>
                    </a:lnTo>
                    <a:lnTo>
                      <a:pt x="12828" y="14717"/>
                    </a:lnTo>
                    <a:lnTo>
                      <a:pt x="12943" y="14891"/>
                    </a:lnTo>
                    <a:lnTo>
                      <a:pt x="13059" y="15045"/>
                    </a:lnTo>
                    <a:lnTo>
                      <a:pt x="13175" y="15199"/>
                    </a:lnTo>
                    <a:lnTo>
                      <a:pt x="13310" y="15334"/>
                    </a:lnTo>
                    <a:lnTo>
                      <a:pt x="13445" y="15450"/>
                    </a:lnTo>
                    <a:lnTo>
                      <a:pt x="13580" y="15566"/>
                    </a:lnTo>
                    <a:lnTo>
                      <a:pt x="13734" y="15682"/>
                    </a:lnTo>
                    <a:lnTo>
                      <a:pt x="13889" y="15778"/>
                    </a:lnTo>
                    <a:lnTo>
                      <a:pt x="14062" y="15855"/>
                    </a:lnTo>
                    <a:lnTo>
                      <a:pt x="14216" y="15932"/>
                    </a:lnTo>
                    <a:lnTo>
                      <a:pt x="14390" y="16009"/>
                    </a:lnTo>
                    <a:lnTo>
                      <a:pt x="14583" y="16048"/>
                    </a:lnTo>
                    <a:lnTo>
                      <a:pt x="14757" y="16087"/>
                    </a:lnTo>
                    <a:lnTo>
                      <a:pt x="14949" y="16125"/>
                    </a:lnTo>
                    <a:lnTo>
                      <a:pt x="15123" y="16144"/>
                    </a:lnTo>
                    <a:lnTo>
                      <a:pt x="15490" y="16144"/>
                    </a:lnTo>
                    <a:lnTo>
                      <a:pt x="15682" y="16125"/>
                    </a:lnTo>
                    <a:lnTo>
                      <a:pt x="15856" y="16087"/>
                    </a:lnTo>
                    <a:lnTo>
                      <a:pt x="16049" y="16029"/>
                    </a:lnTo>
                    <a:lnTo>
                      <a:pt x="16222" y="15971"/>
                    </a:lnTo>
                    <a:lnTo>
                      <a:pt x="16396" y="15913"/>
                    </a:lnTo>
                    <a:lnTo>
                      <a:pt x="16550" y="15817"/>
                    </a:lnTo>
                    <a:lnTo>
                      <a:pt x="16724" y="15720"/>
                    </a:lnTo>
                    <a:lnTo>
                      <a:pt x="16878" y="15624"/>
                    </a:lnTo>
                    <a:lnTo>
                      <a:pt x="17013" y="15508"/>
                    </a:lnTo>
                    <a:lnTo>
                      <a:pt x="17148" y="15392"/>
                    </a:lnTo>
                    <a:lnTo>
                      <a:pt x="17283" y="15257"/>
                    </a:lnTo>
                    <a:lnTo>
                      <a:pt x="17418" y="15122"/>
                    </a:lnTo>
                    <a:lnTo>
                      <a:pt x="17534" y="14968"/>
                    </a:lnTo>
                    <a:lnTo>
                      <a:pt x="17631" y="14814"/>
                    </a:lnTo>
                    <a:lnTo>
                      <a:pt x="17727" y="14659"/>
                    </a:lnTo>
                    <a:lnTo>
                      <a:pt x="17804" y="14486"/>
                    </a:lnTo>
                    <a:lnTo>
                      <a:pt x="17920" y="14196"/>
                    </a:lnTo>
                    <a:lnTo>
                      <a:pt x="17997" y="13888"/>
                    </a:lnTo>
                    <a:lnTo>
                      <a:pt x="18036" y="13579"/>
                    </a:lnTo>
                    <a:lnTo>
                      <a:pt x="18055" y="13251"/>
                    </a:lnTo>
                    <a:lnTo>
                      <a:pt x="18036" y="12943"/>
                    </a:lnTo>
                    <a:lnTo>
                      <a:pt x="17997" y="12634"/>
                    </a:lnTo>
                    <a:lnTo>
                      <a:pt x="17939" y="12306"/>
                    </a:lnTo>
                    <a:lnTo>
                      <a:pt x="17843" y="11997"/>
                    </a:lnTo>
                    <a:lnTo>
                      <a:pt x="17746" y="11670"/>
                    </a:lnTo>
                    <a:lnTo>
                      <a:pt x="17631" y="11361"/>
                    </a:lnTo>
                    <a:lnTo>
                      <a:pt x="17495" y="11052"/>
                    </a:lnTo>
                    <a:lnTo>
                      <a:pt x="17341" y="10744"/>
                    </a:lnTo>
                    <a:lnTo>
                      <a:pt x="17013" y="10146"/>
                    </a:lnTo>
                    <a:lnTo>
                      <a:pt x="16666" y="9567"/>
                    </a:lnTo>
                    <a:lnTo>
                      <a:pt x="16377" y="9066"/>
                    </a:lnTo>
                    <a:lnTo>
                      <a:pt x="16068" y="8545"/>
                    </a:lnTo>
                    <a:lnTo>
                      <a:pt x="15432" y="7407"/>
                    </a:lnTo>
                    <a:lnTo>
                      <a:pt x="14795" y="6211"/>
                    </a:lnTo>
                    <a:lnTo>
                      <a:pt x="14120" y="5015"/>
                    </a:lnTo>
                    <a:lnTo>
                      <a:pt x="13773" y="4417"/>
                    </a:lnTo>
                    <a:lnTo>
                      <a:pt x="13426" y="3819"/>
                    </a:lnTo>
                    <a:lnTo>
                      <a:pt x="13059" y="3240"/>
                    </a:lnTo>
                    <a:lnTo>
                      <a:pt x="12693" y="2700"/>
                    </a:lnTo>
                    <a:lnTo>
                      <a:pt x="12326" y="2180"/>
                    </a:lnTo>
                    <a:lnTo>
                      <a:pt x="11940" y="1678"/>
                    </a:lnTo>
                    <a:lnTo>
                      <a:pt x="11555" y="1234"/>
                    </a:lnTo>
                    <a:lnTo>
                      <a:pt x="11169" y="810"/>
                    </a:lnTo>
                    <a:lnTo>
                      <a:pt x="10995" y="675"/>
                    </a:lnTo>
                    <a:lnTo>
                      <a:pt x="10841" y="540"/>
                    </a:lnTo>
                    <a:lnTo>
                      <a:pt x="10687" y="424"/>
                    </a:lnTo>
                    <a:lnTo>
                      <a:pt x="10513" y="328"/>
                    </a:lnTo>
                    <a:lnTo>
                      <a:pt x="10359" y="231"/>
                    </a:lnTo>
                    <a:lnTo>
                      <a:pt x="10204" y="154"/>
                    </a:lnTo>
                    <a:lnTo>
                      <a:pt x="10050" y="96"/>
                    </a:lnTo>
                    <a:lnTo>
                      <a:pt x="9896" y="58"/>
                    </a:lnTo>
                    <a:lnTo>
                      <a:pt x="9722" y="19"/>
                    </a:lnTo>
                    <a:lnTo>
                      <a:pt x="9568" y="0"/>
                    </a:lnTo>
                    <a:close/>
                  </a:path>
                </a:pathLst>
              </a:custGeom>
              <a:gradFill>
                <a:gsLst>
                  <a:gs pos="0">
                    <a:srgbClr val="8CC396"/>
                  </a:gs>
                  <a:gs pos="100000">
                    <a:srgbClr val="4D7F56"/>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13"/>
              <p:cNvSpPr/>
              <p:nvPr/>
            </p:nvSpPr>
            <p:spPr>
              <a:xfrm>
                <a:off x="-1152200" y="409625"/>
                <a:ext cx="459075" cy="173625"/>
              </a:xfrm>
              <a:custGeom>
                <a:avLst/>
                <a:gdLst/>
                <a:ahLst/>
                <a:cxnLst/>
                <a:rect l="l" t="t" r="r" b="b"/>
                <a:pathLst>
                  <a:path w="18363" h="6945" extrusionOk="0">
                    <a:moveTo>
                      <a:pt x="10165" y="1"/>
                    </a:moveTo>
                    <a:lnTo>
                      <a:pt x="9972" y="39"/>
                    </a:lnTo>
                    <a:lnTo>
                      <a:pt x="9799" y="97"/>
                    </a:lnTo>
                    <a:lnTo>
                      <a:pt x="9625" y="174"/>
                    </a:lnTo>
                    <a:lnTo>
                      <a:pt x="9297" y="329"/>
                    </a:lnTo>
                    <a:lnTo>
                      <a:pt x="8989" y="502"/>
                    </a:lnTo>
                    <a:lnTo>
                      <a:pt x="8391" y="869"/>
                    </a:lnTo>
                    <a:lnTo>
                      <a:pt x="7870" y="1177"/>
                    </a:lnTo>
                    <a:lnTo>
                      <a:pt x="7619" y="1332"/>
                    </a:lnTo>
                    <a:lnTo>
                      <a:pt x="7349" y="1467"/>
                    </a:lnTo>
                    <a:lnTo>
                      <a:pt x="7098" y="1582"/>
                    </a:lnTo>
                    <a:lnTo>
                      <a:pt x="6828" y="1659"/>
                    </a:lnTo>
                    <a:lnTo>
                      <a:pt x="6558" y="1717"/>
                    </a:lnTo>
                    <a:lnTo>
                      <a:pt x="6269" y="1756"/>
                    </a:lnTo>
                    <a:lnTo>
                      <a:pt x="6018" y="1756"/>
                    </a:lnTo>
                    <a:lnTo>
                      <a:pt x="5768" y="1717"/>
                    </a:lnTo>
                    <a:lnTo>
                      <a:pt x="5517" y="1659"/>
                    </a:lnTo>
                    <a:lnTo>
                      <a:pt x="5266" y="1602"/>
                    </a:lnTo>
                    <a:lnTo>
                      <a:pt x="5015" y="1505"/>
                    </a:lnTo>
                    <a:lnTo>
                      <a:pt x="4765" y="1409"/>
                    </a:lnTo>
                    <a:lnTo>
                      <a:pt x="4263" y="1216"/>
                    </a:lnTo>
                    <a:lnTo>
                      <a:pt x="3665" y="965"/>
                    </a:lnTo>
                    <a:lnTo>
                      <a:pt x="3357" y="849"/>
                    </a:lnTo>
                    <a:lnTo>
                      <a:pt x="3067" y="753"/>
                    </a:lnTo>
                    <a:lnTo>
                      <a:pt x="2739" y="695"/>
                    </a:lnTo>
                    <a:lnTo>
                      <a:pt x="2431" y="656"/>
                    </a:lnTo>
                    <a:lnTo>
                      <a:pt x="2122" y="656"/>
                    </a:lnTo>
                    <a:lnTo>
                      <a:pt x="1948" y="695"/>
                    </a:lnTo>
                    <a:lnTo>
                      <a:pt x="1794" y="714"/>
                    </a:lnTo>
                    <a:lnTo>
                      <a:pt x="1563" y="791"/>
                    </a:lnTo>
                    <a:lnTo>
                      <a:pt x="1351" y="907"/>
                    </a:lnTo>
                    <a:lnTo>
                      <a:pt x="1138" y="1042"/>
                    </a:lnTo>
                    <a:lnTo>
                      <a:pt x="945" y="1216"/>
                    </a:lnTo>
                    <a:lnTo>
                      <a:pt x="753" y="1428"/>
                    </a:lnTo>
                    <a:lnTo>
                      <a:pt x="579" y="1659"/>
                    </a:lnTo>
                    <a:lnTo>
                      <a:pt x="425" y="1930"/>
                    </a:lnTo>
                    <a:lnTo>
                      <a:pt x="290" y="2219"/>
                    </a:lnTo>
                    <a:lnTo>
                      <a:pt x="213" y="2431"/>
                    </a:lnTo>
                    <a:lnTo>
                      <a:pt x="135" y="2643"/>
                    </a:lnTo>
                    <a:lnTo>
                      <a:pt x="77" y="2875"/>
                    </a:lnTo>
                    <a:lnTo>
                      <a:pt x="39" y="3106"/>
                    </a:lnTo>
                    <a:lnTo>
                      <a:pt x="0" y="3338"/>
                    </a:lnTo>
                    <a:lnTo>
                      <a:pt x="0" y="3569"/>
                    </a:lnTo>
                    <a:lnTo>
                      <a:pt x="0" y="3820"/>
                    </a:lnTo>
                    <a:lnTo>
                      <a:pt x="20" y="4032"/>
                    </a:lnTo>
                    <a:lnTo>
                      <a:pt x="58" y="4263"/>
                    </a:lnTo>
                    <a:lnTo>
                      <a:pt x="97" y="4476"/>
                    </a:lnTo>
                    <a:lnTo>
                      <a:pt x="174" y="4688"/>
                    </a:lnTo>
                    <a:lnTo>
                      <a:pt x="270" y="4881"/>
                    </a:lnTo>
                    <a:lnTo>
                      <a:pt x="386" y="5054"/>
                    </a:lnTo>
                    <a:lnTo>
                      <a:pt x="521" y="5209"/>
                    </a:lnTo>
                    <a:lnTo>
                      <a:pt x="675" y="5363"/>
                    </a:lnTo>
                    <a:lnTo>
                      <a:pt x="849" y="5498"/>
                    </a:lnTo>
                    <a:lnTo>
                      <a:pt x="1003" y="5575"/>
                    </a:lnTo>
                    <a:lnTo>
                      <a:pt x="1177" y="5652"/>
                    </a:lnTo>
                    <a:lnTo>
                      <a:pt x="1351" y="5691"/>
                    </a:lnTo>
                    <a:lnTo>
                      <a:pt x="1524" y="5729"/>
                    </a:lnTo>
                    <a:lnTo>
                      <a:pt x="1871" y="5729"/>
                    </a:lnTo>
                    <a:lnTo>
                      <a:pt x="2045" y="5710"/>
                    </a:lnTo>
                    <a:lnTo>
                      <a:pt x="2238" y="5671"/>
                    </a:lnTo>
                    <a:lnTo>
                      <a:pt x="2411" y="5614"/>
                    </a:lnTo>
                    <a:lnTo>
                      <a:pt x="2585" y="5556"/>
                    </a:lnTo>
                    <a:lnTo>
                      <a:pt x="2913" y="5401"/>
                    </a:lnTo>
                    <a:lnTo>
                      <a:pt x="3221" y="5209"/>
                    </a:lnTo>
                    <a:lnTo>
                      <a:pt x="3511" y="4996"/>
                    </a:lnTo>
                    <a:lnTo>
                      <a:pt x="3858" y="4726"/>
                    </a:lnTo>
                    <a:lnTo>
                      <a:pt x="4167" y="4437"/>
                    </a:lnTo>
                    <a:lnTo>
                      <a:pt x="4475" y="4148"/>
                    </a:lnTo>
                    <a:lnTo>
                      <a:pt x="4803" y="3878"/>
                    </a:lnTo>
                    <a:lnTo>
                      <a:pt x="5131" y="3627"/>
                    </a:lnTo>
                    <a:lnTo>
                      <a:pt x="5305" y="3530"/>
                    </a:lnTo>
                    <a:lnTo>
                      <a:pt x="5478" y="3434"/>
                    </a:lnTo>
                    <a:lnTo>
                      <a:pt x="5613" y="4051"/>
                    </a:lnTo>
                    <a:lnTo>
                      <a:pt x="5690" y="4360"/>
                    </a:lnTo>
                    <a:lnTo>
                      <a:pt x="5806" y="4668"/>
                    </a:lnTo>
                    <a:lnTo>
                      <a:pt x="5922" y="4958"/>
                    </a:lnTo>
                    <a:lnTo>
                      <a:pt x="6057" y="5247"/>
                    </a:lnTo>
                    <a:lnTo>
                      <a:pt x="6211" y="5536"/>
                    </a:lnTo>
                    <a:lnTo>
                      <a:pt x="6385" y="5806"/>
                    </a:lnTo>
                    <a:lnTo>
                      <a:pt x="6597" y="6057"/>
                    </a:lnTo>
                    <a:lnTo>
                      <a:pt x="6828" y="6289"/>
                    </a:lnTo>
                    <a:lnTo>
                      <a:pt x="7079" y="6482"/>
                    </a:lnTo>
                    <a:lnTo>
                      <a:pt x="7330" y="6636"/>
                    </a:lnTo>
                    <a:lnTo>
                      <a:pt x="7600" y="6771"/>
                    </a:lnTo>
                    <a:lnTo>
                      <a:pt x="7889" y="6867"/>
                    </a:lnTo>
                    <a:lnTo>
                      <a:pt x="8179" y="6925"/>
                    </a:lnTo>
                    <a:lnTo>
                      <a:pt x="8449" y="6945"/>
                    </a:lnTo>
                    <a:lnTo>
                      <a:pt x="8642" y="6945"/>
                    </a:lnTo>
                    <a:lnTo>
                      <a:pt x="8815" y="6906"/>
                    </a:lnTo>
                    <a:lnTo>
                      <a:pt x="9008" y="6867"/>
                    </a:lnTo>
                    <a:lnTo>
                      <a:pt x="9182" y="6809"/>
                    </a:lnTo>
                    <a:lnTo>
                      <a:pt x="9355" y="6732"/>
                    </a:lnTo>
                    <a:lnTo>
                      <a:pt x="9510" y="6655"/>
                    </a:lnTo>
                    <a:lnTo>
                      <a:pt x="9664" y="6559"/>
                    </a:lnTo>
                    <a:lnTo>
                      <a:pt x="9799" y="6443"/>
                    </a:lnTo>
                    <a:lnTo>
                      <a:pt x="10088" y="6212"/>
                    </a:lnTo>
                    <a:lnTo>
                      <a:pt x="10339" y="5922"/>
                    </a:lnTo>
                    <a:lnTo>
                      <a:pt x="10570" y="5633"/>
                    </a:lnTo>
                    <a:lnTo>
                      <a:pt x="11014" y="5016"/>
                    </a:lnTo>
                    <a:lnTo>
                      <a:pt x="11284" y="4630"/>
                    </a:lnTo>
                    <a:lnTo>
                      <a:pt x="11573" y="4263"/>
                    </a:lnTo>
                    <a:lnTo>
                      <a:pt x="11708" y="4109"/>
                    </a:lnTo>
                    <a:lnTo>
                      <a:pt x="11805" y="3993"/>
                    </a:lnTo>
                    <a:lnTo>
                      <a:pt x="11921" y="3916"/>
                    </a:lnTo>
                    <a:lnTo>
                      <a:pt x="12056" y="3839"/>
                    </a:lnTo>
                    <a:lnTo>
                      <a:pt x="12210" y="3781"/>
                    </a:lnTo>
                    <a:lnTo>
                      <a:pt x="12345" y="3762"/>
                    </a:lnTo>
                    <a:lnTo>
                      <a:pt x="12422" y="3762"/>
                    </a:lnTo>
                    <a:lnTo>
                      <a:pt x="12499" y="3781"/>
                    </a:lnTo>
                    <a:lnTo>
                      <a:pt x="12615" y="3858"/>
                    </a:lnTo>
                    <a:lnTo>
                      <a:pt x="12731" y="3974"/>
                    </a:lnTo>
                    <a:lnTo>
                      <a:pt x="12827" y="4109"/>
                    </a:lnTo>
                    <a:lnTo>
                      <a:pt x="12924" y="4244"/>
                    </a:lnTo>
                    <a:lnTo>
                      <a:pt x="13001" y="4360"/>
                    </a:lnTo>
                    <a:lnTo>
                      <a:pt x="13116" y="4533"/>
                    </a:lnTo>
                    <a:lnTo>
                      <a:pt x="13232" y="4668"/>
                    </a:lnTo>
                    <a:lnTo>
                      <a:pt x="13367" y="4823"/>
                    </a:lnTo>
                    <a:lnTo>
                      <a:pt x="13521" y="4958"/>
                    </a:lnTo>
                    <a:lnTo>
                      <a:pt x="13676" y="5074"/>
                    </a:lnTo>
                    <a:lnTo>
                      <a:pt x="13830" y="5189"/>
                    </a:lnTo>
                    <a:lnTo>
                      <a:pt x="13984" y="5286"/>
                    </a:lnTo>
                    <a:lnTo>
                      <a:pt x="14158" y="5382"/>
                    </a:lnTo>
                    <a:lnTo>
                      <a:pt x="14351" y="5459"/>
                    </a:lnTo>
                    <a:lnTo>
                      <a:pt x="14524" y="5517"/>
                    </a:lnTo>
                    <a:lnTo>
                      <a:pt x="14717" y="5575"/>
                    </a:lnTo>
                    <a:lnTo>
                      <a:pt x="14910" y="5633"/>
                    </a:lnTo>
                    <a:lnTo>
                      <a:pt x="15103" y="5652"/>
                    </a:lnTo>
                    <a:lnTo>
                      <a:pt x="15296" y="5671"/>
                    </a:lnTo>
                    <a:lnTo>
                      <a:pt x="15489" y="5691"/>
                    </a:lnTo>
                    <a:lnTo>
                      <a:pt x="15682" y="5671"/>
                    </a:lnTo>
                    <a:lnTo>
                      <a:pt x="15971" y="5633"/>
                    </a:lnTo>
                    <a:lnTo>
                      <a:pt x="16299" y="5536"/>
                    </a:lnTo>
                    <a:lnTo>
                      <a:pt x="16646" y="5401"/>
                    </a:lnTo>
                    <a:lnTo>
                      <a:pt x="16974" y="5228"/>
                    </a:lnTo>
                    <a:lnTo>
                      <a:pt x="17302" y="5016"/>
                    </a:lnTo>
                    <a:lnTo>
                      <a:pt x="17611" y="4784"/>
                    </a:lnTo>
                    <a:lnTo>
                      <a:pt x="17746" y="4649"/>
                    </a:lnTo>
                    <a:lnTo>
                      <a:pt x="17881" y="4514"/>
                    </a:lnTo>
                    <a:lnTo>
                      <a:pt x="17996" y="4379"/>
                    </a:lnTo>
                    <a:lnTo>
                      <a:pt x="18093" y="4225"/>
                    </a:lnTo>
                    <a:lnTo>
                      <a:pt x="18189" y="4071"/>
                    </a:lnTo>
                    <a:lnTo>
                      <a:pt x="18266" y="3916"/>
                    </a:lnTo>
                    <a:lnTo>
                      <a:pt x="18324" y="3762"/>
                    </a:lnTo>
                    <a:lnTo>
                      <a:pt x="18363" y="3608"/>
                    </a:lnTo>
                    <a:lnTo>
                      <a:pt x="18363" y="3453"/>
                    </a:lnTo>
                    <a:lnTo>
                      <a:pt x="18363" y="3280"/>
                    </a:lnTo>
                    <a:lnTo>
                      <a:pt x="18344" y="3125"/>
                    </a:lnTo>
                    <a:lnTo>
                      <a:pt x="18305" y="2990"/>
                    </a:lnTo>
                    <a:lnTo>
                      <a:pt x="18209" y="2759"/>
                    </a:lnTo>
                    <a:lnTo>
                      <a:pt x="18074" y="2566"/>
                    </a:lnTo>
                    <a:lnTo>
                      <a:pt x="17939" y="2373"/>
                    </a:lnTo>
                    <a:lnTo>
                      <a:pt x="17765" y="2219"/>
                    </a:lnTo>
                    <a:lnTo>
                      <a:pt x="17591" y="2084"/>
                    </a:lnTo>
                    <a:lnTo>
                      <a:pt x="17418" y="1968"/>
                    </a:lnTo>
                    <a:lnTo>
                      <a:pt x="17225" y="1852"/>
                    </a:lnTo>
                    <a:lnTo>
                      <a:pt x="17051" y="1775"/>
                    </a:lnTo>
                    <a:lnTo>
                      <a:pt x="16743" y="1640"/>
                    </a:lnTo>
                    <a:lnTo>
                      <a:pt x="16415" y="1524"/>
                    </a:lnTo>
                    <a:lnTo>
                      <a:pt x="16087" y="1447"/>
                    </a:lnTo>
                    <a:lnTo>
                      <a:pt x="15759" y="1370"/>
                    </a:lnTo>
                    <a:lnTo>
                      <a:pt x="15084" y="1254"/>
                    </a:lnTo>
                    <a:lnTo>
                      <a:pt x="14428" y="1177"/>
                    </a:lnTo>
                    <a:lnTo>
                      <a:pt x="13734" y="1100"/>
                    </a:lnTo>
                    <a:lnTo>
                      <a:pt x="13386" y="1042"/>
                    </a:lnTo>
                    <a:lnTo>
                      <a:pt x="13039" y="984"/>
                    </a:lnTo>
                    <a:lnTo>
                      <a:pt x="12692" y="907"/>
                    </a:lnTo>
                    <a:lnTo>
                      <a:pt x="12364" y="811"/>
                    </a:lnTo>
                    <a:lnTo>
                      <a:pt x="12036" y="676"/>
                    </a:lnTo>
                    <a:lnTo>
                      <a:pt x="11728" y="541"/>
                    </a:lnTo>
                    <a:lnTo>
                      <a:pt x="11458" y="386"/>
                    </a:lnTo>
                    <a:lnTo>
                      <a:pt x="11207" y="251"/>
                    </a:lnTo>
                    <a:lnTo>
                      <a:pt x="10956" y="116"/>
                    </a:lnTo>
                    <a:lnTo>
                      <a:pt x="10821" y="78"/>
                    </a:lnTo>
                    <a:lnTo>
                      <a:pt x="10667" y="39"/>
                    </a:lnTo>
                    <a:lnTo>
                      <a:pt x="10532" y="1"/>
                    </a:lnTo>
                    <a:close/>
                  </a:path>
                </a:pathLst>
              </a:custGeom>
              <a:gradFill>
                <a:gsLst>
                  <a:gs pos="0">
                    <a:schemeClr val="lt1"/>
                  </a:gs>
                  <a:gs pos="100000">
                    <a:srgbClr val="B6C9DB"/>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896" name="Google Shape;896;p13"/>
          <p:cNvPicPr preferRelativeResize="0"/>
          <p:nvPr/>
        </p:nvPicPr>
        <p:blipFill rotWithShape="1">
          <a:blip r:embed="rId4">
            <a:alphaModFix/>
          </a:blip>
          <a:srcRect r="41242"/>
          <a:stretch/>
        </p:blipFill>
        <p:spPr>
          <a:xfrm>
            <a:off x="8135525" y="3175000"/>
            <a:ext cx="1008475" cy="2200274"/>
          </a:xfrm>
          <a:prstGeom prst="rect">
            <a:avLst/>
          </a:prstGeom>
          <a:noFill/>
          <a:ln>
            <a:noFill/>
          </a:ln>
        </p:spPr>
      </p:pic>
      <p:grpSp>
        <p:nvGrpSpPr>
          <p:cNvPr id="897" name="Google Shape;897;p13"/>
          <p:cNvGrpSpPr/>
          <p:nvPr/>
        </p:nvGrpSpPr>
        <p:grpSpPr>
          <a:xfrm>
            <a:off x="7546170" y="4399741"/>
            <a:ext cx="292707" cy="518367"/>
            <a:chOff x="11698550" y="1830825"/>
            <a:chExt cx="810150" cy="1435124"/>
          </a:xfrm>
        </p:grpSpPr>
        <p:pic>
          <p:nvPicPr>
            <p:cNvPr id="898" name="Google Shape;898;p13"/>
            <p:cNvPicPr preferRelativeResize="0"/>
            <p:nvPr/>
          </p:nvPicPr>
          <p:blipFill>
            <a:blip r:embed="rId3">
              <a:alphaModFix amt="45000"/>
            </a:blip>
            <a:stretch>
              <a:fillRect/>
            </a:stretch>
          </p:blipFill>
          <p:spPr>
            <a:xfrm>
              <a:off x="11846088" y="3150614"/>
              <a:ext cx="549414" cy="115335"/>
            </a:xfrm>
            <a:prstGeom prst="rect">
              <a:avLst/>
            </a:prstGeom>
            <a:noFill/>
            <a:ln>
              <a:noFill/>
            </a:ln>
          </p:spPr>
        </p:pic>
        <p:grpSp>
          <p:nvGrpSpPr>
            <p:cNvPr id="899" name="Google Shape;899;p13"/>
            <p:cNvGrpSpPr/>
            <p:nvPr/>
          </p:nvGrpSpPr>
          <p:grpSpPr>
            <a:xfrm>
              <a:off x="11698550" y="1830825"/>
              <a:ext cx="810150" cy="1371900"/>
              <a:chOff x="-1333525" y="144425"/>
              <a:chExt cx="810150" cy="1371900"/>
            </a:xfrm>
          </p:grpSpPr>
          <p:sp>
            <p:nvSpPr>
              <p:cNvPr id="900" name="Google Shape;900;p13"/>
              <p:cNvSpPr/>
              <p:nvPr/>
            </p:nvSpPr>
            <p:spPr>
              <a:xfrm>
                <a:off x="-976200" y="1080375"/>
                <a:ext cx="118175" cy="435950"/>
              </a:xfrm>
              <a:custGeom>
                <a:avLst/>
                <a:gdLst/>
                <a:ahLst/>
                <a:cxnLst/>
                <a:rect l="l" t="t" r="r" b="b"/>
                <a:pathLst>
                  <a:path w="4727" h="17438" extrusionOk="0">
                    <a:moveTo>
                      <a:pt x="541" y="1"/>
                    </a:moveTo>
                    <a:lnTo>
                      <a:pt x="425" y="20"/>
                    </a:lnTo>
                    <a:lnTo>
                      <a:pt x="328" y="59"/>
                    </a:lnTo>
                    <a:lnTo>
                      <a:pt x="251" y="97"/>
                    </a:lnTo>
                    <a:lnTo>
                      <a:pt x="155" y="175"/>
                    </a:lnTo>
                    <a:lnTo>
                      <a:pt x="97" y="252"/>
                    </a:lnTo>
                    <a:lnTo>
                      <a:pt x="58" y="329"/>
                    </a:lnTo>
                    <a:lnTo>
                      <a:pt x="20" y="445"/>
                    </a:lnTo>
                    <a:lnTo>
                      <a:pt x="1" y="541"/>
                    </a:lnTo>
                    <a:lnTo>
                      <a:pt x="1" y="16917"/>
                    </a:lnTo>
                    <a:lnTo>
                      <a:pt x="20" y="17013"/>
                    </a:lnTo>
                    <a:lnTo>
                      <a:pt x="58" y="17129"/>
                    </a:lnTo>
                    <a:lnTo>
                      <a:pt x="97" y="17206"/>
                    </a:lnTo>
                    <a:lnTo>
                      <a:pt x="155" y="17283"/>
                    </a:lnTo>
                    <a:lnTo>
                      <a:pt x="251" y="17361"/>
                    </a:lnTo>
                    <a:lnTo>
                      <a:pt x="328" y="17399"/>
                    </a:lnTo>
                    <a:lnTo>
                      <a:pt x="425" y="17438"/>
                    </a:lnTo>
                    <a:lnTo>
                      <a:pt x="4302" y="17438"/>
                    </a:lnTo>
                    <a:lnTo>
                      <a:pt x="4398" y="17399"/>
                    </a:lnTo>
                    <a:lnTo>
                      <a:pt x="4495" y="17361"/>
                    </a:lnTo>
                    <a:lnTo>
                      <a:pt x="4572" y="17283"/>
                    </a:lnTo>
                    <a:lnTo>
                      <a:pt x="4630" y="17206"/>
                    </a:lnTo>
                    <a:lnTo>
                      <a:pt x="4688" y="17129"/>
                    </a:lnTo>
                    <a:lnTo>
                      <a:pt x="4726" y="17013"/>
                    </a:lnTo>
                    <a:lnTo>
                      <a:pt x="4726" y="16917"/>
                    </a:lnTo>
                    <a:lnTo>
                      <a:pt x="4726" y="541"/>
                    </a:lnTo>
                    <a:lnTo>
                      <a:pt x="4726" y="445"/>
                    </a:lnTo>
                    <a:lnTo>
                      <a:pt x="4688" y="329"/>
                    </a:lnTo>
                    <a:lnTo>
                      <a:pt x="4630" y="252"/>
                    </a:lnTo>
                    <a:lnTo>
                      <a:pt x="4572" y="175"/>
                    </a:lnTo>
                    <a:lnTo>
                      <a:pt x="4495" y="97"/>
                    </a:lnTo>
                    <a:lnTo>
                      <a:pt x="4398" y="59"/>
                    </a:lnTo>
                    <a:lnTo>
                      <a:pt x="4302" y="20"/>
                    </a:lnTo>
                    <a:lnTo>
                      <a:pt x="4186" y="1"/>
                    </a:lnTo>
                    <a:close/>
                  </a:path>
                </a:pathLst>
              </a:custGeom>
              <a:gradFill>
                <a:gsLst>
                  <a:gs pos="0">
                    <a:srgbClr val="C27F69"/>
                  </a:gs>
                  <a:gs pos="100000">
                    <a:srgbClr val="724536"/>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13"/>
              <p:cNvSpPr/>
              <p:nvPr/>
            </p:nvSpPr>
            <p:spPr>
              <a:xfrm>
                <a:off x="-1331100" y="577925"/>
                <a:ext cx="807725" cy="717075"/>
              </a:xfrm>
              <a:custGeom>
                <a:avLst/>
                <a:gdLst/>
                <a:ahLst/>
                <a:cxnLst/>
                <a:rect l="l" t="t" r="r" b="b"/>
                <a:pathLst>
                  <a:path w="32309" h="28683" extrusionOk="0">
                    <a:moveTo>
                      <a:pt x="16993" y="0"/>
                    </a:moveTo>
                    <a:lnTo>
                      <a:pt x="16723" y="20"/>
                    </a:lnTo>
                    <a:lnTo>
                      <a:pt x="16453" y="39"/>
                    </a:lnTo>
                    <a:lnTo>
                      <a:pt x="16183" y="97"/>
                    </a:lnTo>
                    <a:lnTo>
                      <a:pt x="15913" y="155"/>
                    </a:lnTo>
                    <a:lnTo>
                      <a:pt x="15643" y="232"/>
                    </a:lnTo>
                    <a:lnTo>
                      <a:pt x="15373" y="328"/>
                    </a:lnTo>
                    <a:lnTo>
                      <a:pt x="15122" y="444"/>
                    </a:lnTo>
                    <a:lnTo>
                      <a:pt x="14852" y="579"/>
                    </a:lnTo>
                    <a:lnTo>
                      <a:pt x="14582" y="714"/>
                    </a:lnTo>
                    <a:lnTo>
                      <a:pt x="14062" y="1042"/>
                    </a:lnTo>
                    <a:lnTo>
                      <a:pt x="13541" y="1408"/>
                    </a:lnTo>
                    <a:lnTo>
                      <a:pt x="13039" y="1833"/>
                    </a:lnTo>
                    <a:lnTo>
                      <a:pt x="12519" y="2276"/>
                    </a:lnTo>
                    <a:lnTo>
                      <a:pt x="12017" y="2739"/>
                    </a:lnTo>
                    <a:lnTo>
                      <a:pt x="11516" y="3241"/>
                    </a:lnTo>
                    <a:lnTo>
                      <a:pt x="10975" y="3819"/>
                    </a:lnTo>
                    <a:lnTo>
                      <a:pt x="10435" y="4398"/>
                    </a:lnTo>
                    <a:lnTo>
                      <a:pt x="9915" y="5015"/>
                    </a:lnTo>
                    <a:lnTo>
                      <a:pt x="9413" y="5613"/>
                    </a:lnTo>
                    <a:lnTo>
                      <a:pt x="8931" y="6250"/>
                    </a:lnTo>
                    <a:lnTo>
                      <a:pt x="8449" y="6886"/>
                    </a:lnTo>
                    <a:lnTo>
                      <a:pt x="7986" y="7542"/>
                    </a:lnTo>
                    <a:lnTo>
                      <a:pt x="7542" y="8198"/>
                    </a:lnTo>
                    <a:lnTo>
                      <a:pt x="7118" y="8873"/>
                    </a:lnTo>
                    <a:lnTo>
                      <a:pt x="6693" y="9548"/>
                    </a:lnTo>
                    <a:lnTo>
                      <a:pt x="6288" y="10223"/>
                    </a:lnTo>
                    <a:lnTo>
                      <a:pt x="5883" y="10918"/>
                    </a:lnTo>
                    <a:lnTo>
                      <a:pt x="5498" y="11631"/>
                    </a:lnTo>
                    <a:lnTo>
                      <a:pt x="5131" y="12326"/>
                    </a:lnTo>
                    <a:lnTo>
                      <a:pt x="4417" y="13753"/>
                    </a:lnTo>
                    <a:lnTo>
                      <a:pt x="3916" y="14775"/>
                    </a:lnTo>
                    <a:lnTo>
                      <a:pt x="3376" y="15798"/>
                    </a:lnTo>
                    <a:lnTo>
                      <a:pt x="2836" y="16801"/>
                    </a:lnTo>
                    <a:lnTo>
                      <a:pt x="2315" y="17842"/>
                    </a:lnTo>
                    <a:lnTo>
                      <a:pt x="1813" y="18864"/>
                    </a:lnTo>
                    <a:lnTo>
                      <a:pt x="1331" y="19906"/>
                    </a:lnTo>
                    <a:lnTo>
                      <a:pt x="1119" y="20446"/>
                    </a:lnTo>
                    <a:lnTo>
                      <a:pt x="907" y="20986"/>
                    </a:lnTo>
                    <a:lnTo>
                      <a:pt x="714" y="21507"/>
                    </a:lnTo>
                    <a:lnTo>
                      <a:pt x="540" y="22066"/>
                    </a:lnTo>
                    <a:lnTo>
                      <a:pt x="367" y="22645"/>
                    </a:lnTo>
                    <a:lnTo>
                      <a:pt x="213" y="23243"/>
                    </a:lnTo>
                    <a:lnTo>
                      <a:pt x="135" y="23609"/>
                    </a:lnTo>
                    <a:lnTo>
                      <a:pt x="77" y="23995"/>
                    </a:lnTo>
                    <a:lnTo>
                      <a:pt x="20" y="24400"/>
                    </a:lnTo>
                    <a:lnTo>
                      <a:pt x="0" y="24786"/>
                    </a:lnTo>
                    <a:lnTo>
                      <a:pt x="0" y="25172"/>
                    </a:lnTo>
                    <a:lnTo>
                      <a:pt x="20" y="25558"/>
                    </a:lnTo>
                    <a:lnTo>
                      <a:pt x="97" y="25924"/>
                    </a:lnTo>
                    <a:lnTo>
                      <a:pt x="193" y="26310"/>
                    </a:lnTo>
                    <a:lnTo>
                      <a:pt x="270" y="26483"/>
                    </a:lnTo>
                    <a:lnTo>
                      <a:pt x="367" y="26657"/>
                    </a:lnTo>
                    <a:lnTo>
                      <a:pt x="463" y="26831"/>
                    </a:lnTo>
                    <a:lnTo>
                      <a:pt x="579" y="27004"/>
                    </a:lnTo>
                    <a:lnTo>
                      <a:pt x="695" y="27159"/>
                    </a:lnTo>
                    <a:lnTo>
                      <a:pt x="830" y="27294"/>
                    </a:lnTo>
                    <a:lnTo>
                      <a:pt x="965" y="27429"/>
                    </a:lnTo>
                    <a:lnTo>
                      <a:pt x="1119" y="27544"/>
                    </a:lnTo>
                    <a:lnTo>
                      <a:pt x="1273" y="27660"/>
                    </a:lnTo>
                    <a:lnTo>
                      <a:pt x="1447" y="27756"/>
                    </a:lnTo>
                    <a:lnTo>
                      <a:pt x="1621" y="27834"/>
                    </a:lnTo>
                    <a:lnTo>
                      <a:pt x="1794" y="27911"/>
                    </a:lnTo>
                    <a:lnTo>
                      <a:pt x="1987" y="27949"/>
                    </a:lnTo>
                    <a:lnTo>
                      <a:pt x="2161" y="27969"/>
                    </a:lnTo>
                    <a:lnTo>
                      <a:pt x="2354" y="27988"/>
                    </a:lnTo>
                    <a:lnTo>
                      <a:pt x="2546" y="27969"/>
                    </a:lnTo>
                    <a:lnTo>
                      <a:pt x="2836" y="27911"/>
                    </a:lnTo>
                    <a:lnTo>
                      <a:pt x="3106" y="27814"/>
                    </a:lnTo>
                    <a:lnTo>
                      <a:pt x="3357" y="27679"/>
                    </a:lnTo>
                    <a:lnTo>
                      <a:pt x="3607" y="27525"/>
                    </a:lnTo>
                    <a:lnTo>
                      <a:pt x="3839" y="27332"/>
                    </a:lnTo>
                    <a:lnTo>
                      <a:pt x="4070" y="27139"/>
                    </a:lnTo>
                    <a:lnTo>
                      <a:pt x="4514" y="26715"/>
                    </a:lnTo>
                    <a:lnTo>
                      <a:pt x="4957" y="26310"/>
                    </a:lnTo>
                    <a:lnTo>
                      <a:pt x="5189" y="26117"/>
                    </a:lnTo>
                    <a:lnTo>
                      <a:pt x="5440" y="25943"/>
                    </a:lnTo>
                    <a:lnTo>
                      <a:pt x="5671" y="25808"/>
                    </a:lnTo>
                    <a:lnTo>
                      <a:pt x="5941" y="25693"/>
                    </a:lnTo>
                    <a:lnTo>
                      <a:pt x="6211" y="25615"/>
                    </a:lnTo>
                    <a:lnTo>
                      <a:pt x="6346" y="25596"/>
                    </a:lnTo>
                    <a:lnTo>
                      <a:pt x="6501" y="25577"/>
                    </a:lnTo>
                    <a:lnTo>
                      <a:pt x="6771" y="25596"/>
                    </a:lnTo>
                    <a:lnTo>
                      <a:pt x="7041" y="25635"/>
                    </a:lnTo>
                    <a:lnTo>
                      <a:pt x="7291" y="25731"/>
                    </a:lnTo>
                    <a:lnTo>
                      <a:pt x="7523" y="25847"/>
                    </a:lnTo>
                    <a:lnTo>
                      <a:pt x="7754" y="25982"/>
                    </a:lnTo>
                    <a:lnTo>
                      <a:pt x="7966" y="26156"/>
                    </a:lnTo>
                    <a:lnTo>
                      <a:pt x="8159" y="26329"/>
                    </a:lnTo>
                    <a:lnTo>
                      <a:pt x="8352" y="26541"/>
                    </a:lnTo>
                    <a:lnTo>
                      <a:pt x="8738" y="26966"/>
                    </a:lnTo>
                    <a:lnTo>
                      <a:pt x="9104" y="27390"/>
                    </a:lnTo>
                    <a:lnTo>
                      <a:pt x="9278" y="27602"/>
                    </a:lnTo>
                    <a:lnTo>
                      <a:pt x="9471" y="27795"/>
                    </a:lnTo>
                    <a:lnTo>
                      <a:pt x="9664" y="27969"/>
                    </a:lnTo>
                    <a:lnTo>
                      <a:pt x="9876" y="28142"/>
                    </a:lnTo>
                    <a:lnTo>
                      <a:pt x="10165" y="28335"/>
                    </a:lnTo>
                    <a:lnTo>
                      <a:pt x="10474" y="28489"/>
                    </a:lnTo>
                    <a:lnTo>
                      <a:pt x="10783" y="28586"/>
                    </a:lnTo>
                    <a:lnTo>
                      <a:pt x="11091" y="28663"/>
                    </a:lnTo>
                    <a:lnTo>
                      <a:pt x="11400" y="28682"/>
                    </a:lnTo>
                    <a:lnTo>
                      <a:pt x="11708" y="28682"/>
                    </a:lnTo>
                    <a:lnTo>
                      <a:pt x="12017" y="28624"/>
                    </a:lnTo>
                    <a:lnTo>
                      <a:pt x="12326" y="28567"/>
                    </a:lnTo>
                    <a:lnTo>
                      <a:pt x="12634" y="28451"/>
                    </a:lnTo>
                    <a:lnTo>
                      <a:pt x="12924" y="28335"/>
                    </a:lnTo>
                    <a:lnTo>
                      <a:pt x="13213" y="28162"/>
                    </a:lnTo>
                    <a:lnTo>
                      <a:pt x="13483" y="27988"/>
                    </a:lnTo>
                    <a:lnTo>
                      <a:pt x="13753" y="27795"/>
                    </a:lnTo>
                    <a:lnTo>
                      <a:pt x="14004" y="27564"/>
                    </a:lnTo>
                    <a:lnTo>
                      <a:pt x="14235" y="27332"/>
                    </a:lnTo>
                    <a:lnTo>
                      <a:pt x="14467" y="27081"/>
                    </a:lnTo>
                    <a:lnTo>
                      <a:pt x="14698" y="26811"/>
                    </a:lnTo>
                    <a:lnTo>
                      <a:pt x="14949" y="26561"/>
                    </a:lnTo>
                    <a:lnTo>
                      <a:pt x="15200" y="26310"/>
                    </a:lnTo>
                    <a:lnTo>
                      <a:pt x="15489" y="26098"/>
                    </a:lnTo>
                    <a:lnTo>
                      <a:pt x="15643" y="26001"/>
                    </a:lnTo>
                    <a:lnTo>
                      <a:pt x="15778" y="25905"/>
                    </a:lnTo>
                    <a:lnTo>
                      <a:pt x="15933" y="25847"/>
                    </a:lnTo>
                    <a:lnTo>
                      <a:pt x="16087" y="25789"/>
                    </a:lnTo>
                    <a:lnTo>
                      <a:pt x="16241" y="25750"/>
                    </a:lnTo>
                    <a:lnTo>
                      <a:pt x="16415" y="25731"/>
                    </a:lnTo>
                    <a:lnTo>
                      <a:pt x="16569" y="25750"/>
                    </a:lnTo>
                    <a:lnTo>
                      <a:pt x="16743" y="25770"/>
                    </a:lnTo>
                    <a:lnTo>
                      <a:pt x="16974" y="25828"/>
                    </a:lnTo>
                    <a:lnTo>
                      <a:pt x="17186" y="25924"/>
                    </a:lnTo>
                    <a:lnTo>
                      <a:pt x="17379" y="26040"/>
                    </a:lnTo>
                    <a:lnTo>
                      <a:pt x="17572" y="26175"/>
                    </a:lnTo>
                    <a:lnTo>
                      <a:pt x="18170" y="26599"/>
                    </a:lnTo>
                    <a:lnTo>
                      <a:pt x="18787" y="26985"/>
                    </a:lnTo>
                    <a:lnTo>
                      <a:pt x="19115" y="27178"/>
                    </a:lnTo>
                    <a:lnTo>
                      <a:pt x="19424" y="27332"/>
                    </a:lnTo>
                    <a:lnTo>
                      <a:pt x="19771" y="27467"/>
                    </a:lnTo>
                    <a:lnTo>
                      <a:pt x="20099" y="27583"/>
                    </a:lnTo>
                    <a:lnTo>
                      <a:pt x="20465" y="27660"/>
                    </a:lnTo>
                    <a:lnTo>
                      <a:pt x="20832" y="27699"/>
                    </a:lnTo>
                    <a:lnTo>
                      <a:pt x="21025" y="27699"/>
                    </a:lnTo>
                    <a:lnTo>
                      <a:pt x="21198" y="27679"/>
                    </a:lnTo>
                    <a:lnTo>
                      <a:pt x="21391" y="27660"/>
                    </a:lnTo>
                    <a:lnTo>
                      <a:pt x="21565" y="27621"/>
                    </a:lnTo>
                    <a:lnTo>
                      <a:pt x="21738" y="27583"/>
                    </a:lnTo>
                    <a:lnTo>
                      <a:pt x="21912" y="27525"/>
                    </a:lnTo>
                    <a:lnTo>
                      <a:pt x="22066" y="27448"/>
                    </a:lnTo>
                    <a:lnTo>
                      <a:pt x="22221" y="27351"/>
                    </a:lnTo>
                    <a:lnTo>
                      <a:pt x="22375" y="27255"/>
                    </a:lnTo>
                    <a:lnTo>
                      <a:pt x="22510" y="27159"/>
                    </a:lnTo>
                    <a:lnTo>
                      <a:pt x="22645" y="27023"/>
                    </a:lnTo>
                    <a:lnTo>
                      <a:pt x="22741" y="26888"/>
                    </a:lnTo>
                    <a:lnTo>
                      <a:pt x="22896" y="26657"/>
                    </a:lnTo>
                    <a:lnTo>
                      <a:pt x="23031" y="26426"/>
                    </a:lnTo>
                    <a:lnTo>
                      <a:pt x="23166" y="26175"/>
                    </a:lnTo>
                    <a:lnTo>
                      <a:pt x="23301" y="25943"/>
                    </a:lnTo>
                    <a:lnTo>
                      <a:pt x="23455" y="25731"/>
                    </a:lnTo>
                    <a:lnTo>
                      <a:pt x="23532" y="25654"/>
                    </a:lnTo>
                    <a:lnTo>
                      <a:pt x="23629" y="25577"/>
                    </a:lnTo>
                    <a:lnTo>
                      <a:pt x="23725" y="25519"/>
                    </a:lnTo>
                    <a:lnTo>
                      <a:pt x="23822" y="25461"/>
                    </a:lnTo>
                    <a:lnTo>
                      <a:pt x="23937" y="25423"/>
                    </a:lnTo>
                    <a:lnTo>
                      <a:pt x="24072" y="25423"/>
                    </a:lnTo>
                    <a:lnTo>
                      <a:pt x="24227" y="25442"/>
                    </a:lnTo>
                    <a:lnTo>
                      <a:pt x="24400" y="25480"/>
                    </a:lnTo>
                    <a:lnTo>
                      <a:pt x="24554" y="25538"/>
                    </a:lnTo>
                    <a:lnTo>
                      <a:pt x="24689" y="25615"/>
                    </a:lnTo>
                    <a:lnTo>
                      <a:pt x="25133" y="25885"/>
                    </a:lnTo>
                    <a:lnTo>
                      <a:pt x="25557" y="26156"/>
                    </a:lnTo>
                    <a:lnTo>
                      <a:pt x="26425" y="26696"/>
                    </a:lnTo>
                    <a:lnTo>
                      <a:pt x="26850" y="26966"/>
                    </a:lnTo>
                    <a:lnTo>
                      <a:pt x="27293" y="27197"/>
                    </a:lnTo>
                    <a:lnTo>
                      <a:pt x="27737" y="27429"/>
                    </a:lnTo>
                    <a:lnTo>
                      <a:pt x="28200" y="27602"/>
                    </a:lnTo>
                    <a:lnTo>
                      <a:pt x="28451" y="27679"/>
                    </a:lnTo>
                    <a:lnTo>
                      <a:pt x="28701" y="27737"/>
                    </a:lnTo>
                    <a:lnTo>
                      <a:pt x="28952" y="27776"/>
                    </a:lnTo>
                    <a:lnTo>
                      <a:pt x="29222" y="27795"/>
                    </a:lnTo>
                    <a:lnTo>
                      <a:pt x="29724" y="27795"/>
                    </a:lnTo>
                    <a:lnTo>
                      <a:pt x="29994" y="27756"/>
                    </a:lnTo>
                    <a:lnTo>
                      <a:pt x="30245" y="27718"/>
                    </a:lnTo>
                    <a:lnTo>
                      <a:pt x="30476" y="27660"/>
                    </a:lnTo>
                    <a:lnTo>
                      <a:pt x="30707" y="27564"/>
                    </a:lnTo>
                    <a:lnTo>
                      <a:pt x="30939" y="27467"/>
                    </a:lnTo>
                    <a:lnTo>
                      <a:pt x="31151" y="27351"/>
                    </a:lnTo>
                    <a:lnTo>
                      <a:pt x="31344" y="27197"/>
                    </a:lnTo>
                    <a:lnTo>
                      <a:pt x="31518" y="27043"/>
                    </a:lnTo>
                    <a:lnTo>
                      <a:pt x="31672" y="26850"/>
                    </a:lnTo>
                    <a:lnTo>
                      <a:pt x="31807" y="26638"/>
                    </a:lnTo>
                    <a:lnTo>
                      <a:pt x="31942" y="26387"/>
                    </a:lnTo>
                    <a:lnTo>
                      <a:pt x="32058" y="26117"/>
                    </a:lnTo>
                    <a:lnTo>
                      <a:pt x="32135" y="25847"/>
                    </a:lnTo>
                    <a:lnTo>
                      <a:pt x="32212" y="25558"/>
                    </a:lnTo>
                    <a:lnTo>
                      <a:pt x="32270" y="25249"/>
                    </a:lnTo>
                    <a:lnTo>
                      <a:pt x="32289" y="24940"/>
                    </a:lnTo>
                    <a:lnTo>
                      <a:pt x="32308" y="24612"/>
                    </a:lnTo>
                    <a:lnTo>
                      <a:pt x="32308" y="24285"/>
                    </a:lnTo>
                    <a:lnTo>
                      <a:pt x="32289" y="23957"/>
                    </a:lnTo>
                    <a:lnTo>
                      <a:pt x="32251" y="23609"/>
                    </a:lnTo>
                    <a:lnTo>
                      <a:pt x="32212" y="23262"/>
                    </a:lnTo>
                    <a:lnTo>
                      <a:pt x="32135" y="22915"/>
                    </a:lnTo>
                    <a:lnTo>
                      <a:pt x="31980" y="22201"/>
                    </a:lnTo>
                    <a:lnTo>
                      <a:pt x="31788" y="21488"/>
                    </a:lnTo>
                    <a:lnTo>
                      <a:pt x="31556" y="20774"/>
                    </a:lnTo>
                    <a:lnTo>
                      <a:pt x="31305" y="20080"/>
                    </a:lnTo>
                    <a:lnTo>
                      <a:pt x="31016" y="19405"/>
                    </a:lnTo>
                    <a:lnTo>
                      <a:pt x="30727" y="18749"/>
                    </a:lnTo>
                    <a:lnTo>
                      <a:pt x="30418" y="18132"/>
                    </a:lnTo>
                    <a:lnTo>
                      <a:pt x="30129" y="17572"/>
                    </a:lnTo>
                    <a:lnTo>
                      <a:pt x="29839" y="17051"/>
                    </a:lnTo>
                    <a:lnTo>
                      <a:pt x="29569" y="16588"/>
                    </a:lnTo>
                    <a:lnTo>
                      <a:pt x="29049" y="15720"/>
                    </a:lnTo>
                    <a:lnTo>
                      <a:pt x="28509" y="14795"/>
                    </a:lnTo>
                    <a:lnTo>
                      <a:pt x="27428" y="12827"/>
                    </a:lnTo>
                    <a:lnTo>
                      <a:pt x="26310" y="10763"/>
                    </a:lnTo>
                    <a:lnTo>
                      <a:pt x="25133" y="8680"/>
                    </a:lnTo>
                    <a:lnTo>
                      <a:pt x="24535" y="7639"/>
                    </a:lnTo>
                    <a:lnTo>
                      <a:pt x="23937" y="6616"/>
                    </a:lnTo>
                    <a:lnTo>
                      <a:pt x="23320" y="5633"/>
                    </a:lnTo>
                    <a:lnTo>
                      <a:pt x="22683" y="4687"/>
                    </a:lnTo>
                    <a:lnTo>
                      <a:pt x="22028" y="3781"/>
                    </a:lnTo>
                    <a:lnTo>
                      <a:pt x="21700" y="3337"/>
                    </a:lnTo>
                    <a:lnTo>
                      <a:pt x="21372" y="2932"/>
                    </a:lnTo>
                    <a:lnTo>
                      <a:pt x="21044" y="2527"/>
                    </a:lnTo>
                    <a:lnTo>
                      <a:pt x="20697" y="2141"/>
                    </a:lnTo>
                    <a:lnTo>
                      <a:pt x="20369" y="1775"/>
                    </a:lnTo>
                    <a:lnTo>
                      <a:pt x="20022" y="1428"/>
                    </a:lnTo>
                    <a:lnTo>
                      <a:pt x="19752" y="1158"/>
                    </a:lnTo>
                    <a:lnTo>
                      <a:pt x="19462" y="945"/>
                    </a:lnTo>
                    <a:lnTo>
                      <a:pt x="19192" y="733"/>
                    </a:lnTo>
                    <a:lnTo>
                      <a:pt x="18903" y="560"/>
                    </a:lnTo>
                    <a:lnTo>
                      <a:pt x="18633" y="405"/>
                    </a:lnTo>
                    <a:lnTo>
                      <a:pt x="18363" y="290"/>
                    </a:lnTo>
                    <a:lnTo>
                      <a:pt x="18093" y="174"/>
                    </a:lnTo>
                    <a:lnTo>
                      <a:pt x="17804" y="97"/>
                    </a:lnTo>
                    <a:lnTo>
                      <a:pt x="17533" y="58"/>
                    </a:lnTo>
                    <a:lnTo>
                      <a:pt x="17263" y="20"/>
                    </a:lnTo>
                    <a:lnTo>
                      <a:pt x="16993" y="0"/>
                    </a:lnTo>
                    <a:close/>
                  </a:path>
                </a:pathLst>
              </a:custGeom>
              <a:gradFill>
                <a:gsLst>
                  <a:gs pos="0">
                    <a:srgbClr val="8CC396"/>
                  </a:gs>
                  <a:gs pos="100000">
                    <a:srgbClr val="4D7F56"/>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13"/>
              <p:cNvSpPr/>
              <p:nvPr/>
            </p:nvSpPr>
            <p:spPr>
              <a:xfrm>
                <a:off x="-1333525" y="1090025"/>
                <a:ext cx="805800" cy="208825"/>
              </a:xfrm>
              <a:custGeom>
                <a:avLst/>
                <a:gdLst/>
                <a:ahLst/>
                <a:cxnLst/>
                <a:rect l="l" t="t" r="r" b="b"/>
                <a:pathLst>
                  <a:path w="32232" h="8353" extrusionOk="0">
                    <a:moveTo>
                      <a:pt x="22510" y="1"/>
                    </a:moveTo>
                    <a:lnTo>
                      <a:pt x="22356" y="20"/>
                    </a:lnTo>
                    <a:lnTo>
                      <a:pt x="22183" y="39"/>
                    </a:lnTo>
                    <a:lnTo>
                      <a:pt x="22009" y="78"/>
                    </a:lnTo>
                    <a:lnTo>
                      <a:pt x="21700" y="174"/>
                    </a:lnTo>
                    <a:lnTo>
                      <a:pt x="21392" y="309"/>
                    </a:lnTo>
                    <a:lnTo>
                      <a:pt x="21083" y="464"/>
                    </a:lnTo>
                    <a:lnTo>
                      <a:pt x="20813" y="657"/>
                    </a:lnTo>
                    <a:lnTo>
                      <a:pt x="20273" y="1004"/>
                    </a:lnTo>
                    <a:lnTo>
                      <a:pt x="19887" y="1274"/>
                    </a:lnTo>
                    <a:lnTo>
                      <a:pt x="19501" y="1524"/>
                    </a:lnTo>
                    <a:lnTo>
                      <a:pt x="19096" y="1756"/>
                    </a:lnTo>
                    <a:lnTo>
                      <a:pt x="18691" y="1968"/>
                    </a:lnTo>
                    <a:lnTo>
                      <a:pt x="18286" y="2142"/>
                    </a:lnTo>
                    <a:lnTo>
                      <a:pt x="18074" y="2200"/>
                    </a:lnTo>
                    <a:lnTo>
                      <a:pt x="17862" y="2257"/>
                    </a:lnTo>
                    <a:lnTo>
                      <a:pt x="17650" y="2296"/>
                    </a:lnTo>
                    <a:lnTo>
                      <a:pt x="17418" y="2335"/>
                    </a:lnTo>
                    <a:lnTo>
                      <a:pt x="16994" y="2335"/>
                    </a:lnTo>
                    <a:lnTo>
                      <a:pt x="16627" y="2296"/>
                    </a:lnTo>
                    <a:lnTo>
                      <a:pt x="16261" y="2219"/>
                    </a:lnTo>
                    <a:lnTo>
                      <a:pt x="15914" y="2103"/>
                    </a:lnTo>
                    <a:lnTo>
                      <a:pt x="15547" y="1987"/>
                    </a:lnTo>
                    <a:lnTo>
                      <a:pt x="15084" y="1852"/>
                    </a:lnTo>
                    <a:lnTo>
                      <a:pt x="14602" y="1717"/>
                    </a:lnTo>
                    <a:lnTo>
                      <a:pt x="14371" y="1679"/>
                    </a:lnTo>
                    <a:lnTo>
                      <a:pt x="14120" y="1640"/>
                    </a:lnTo>
                    <a:lnTo>
                      <a:pt x="13869" y="1640"/>
                    </a:lnTo>
                    <a:lnTo>
                      <a:pt x="13618" y="1660"/>
                    </a:lnTo>
                    <a:lnTo>
                      <a:pt x="13426" y="1698"/>
                    </a:lnTo>
                    <a:lnTo>
                      <a:pt x="13213" y="1737"/>
                    </a:lnTo>
                    <a:lnTo>
                      <a:pt x="13021" y="1795"/>
                    </a:lnTo>
                    <a:lnTo>
                      <a:pt x="12828" y="1872"/>
                    </a:lnTo>
                    <a:lnTo>
                      <a:pt x="12461" y="2026"/>
                    </a:lnTo>
                    <a:lnTo>
                      <a:pt x="12095" y="2219"/>
                    </a:lnTo>
                    <a:lnTo>
                      <a:pt x="11670" y="2412"/>
                    </a:lnTo>
                    <a:lnTo>
                      <a:pt x="11458" y="2508"/>
                    </a:lnTo>
                    <a:lnTo>
                      <a:pt x="11246" y="2605"/>
                    </a:lnTo>
                    <a:lnTo>
                      <a:pt x="10860" y="2720"/>
                    </a:lnTo>
                    <a:lnTo>
                      <a:pt x="10455" y="2798"/>
                    </a:lnTo>
                    <a:lnTo>
                      <a:pt x="10050" y="2836"/>
                    </a:lnTo>
                    <a:lnTo>
                      <a:pt x="9626" y="2855"/>
                    </a:lnTo>
                    <a:lnTo>
                      <a:pt x="9201" y="2855"/>
                    </a:lnTo>
                    <a:lnTo>
                      <a:pt x="8796" y="2836"/>
                    </a:lnTo>
                    <a:lnTo>
                      <a:pt x="7948" y="2759"/>
                    </a:lnTo>
                    <a:lnTo>
                      <a:pt x="7446" y="2701"/>
                    </a:lnTo>
                    <a:lnTo>
                      <a:pt x="6925" y="2663"/>
                    </a:lnTo>
                    <a:lnTo>
                      <a:pt x="6231" y="2643"/>
                    </a:lnTo>
                    <a:lnTo>
                      <a:pt x="5517" y="2663"/>
                    </a:lnTo>
                    <a:lnTo>
                      <a:pt x="4823" y="2720"/>
                    </a:lnTo>
                    <a:lnTo>
                      <a:pt x="4129" y="2817"/>
                    </a:lnTo>
                    <a:lnTo>
                      <a:pt x="3434" y="2933"/>
                    </a:lnTo>
                    <a:lnTo>
                      <a:pt x="2740" y="3106"/>
                    </a:lnTo>
                    <a:lnTo>
                      <a:pt x="2084" y="3318"/>
                    </a:lnTo>
                    <a:lnTo>
                      <a:pt x="1409" y="3550"/>
                    </a:lnTo>
                    <a:lnTo>
                      <a:pt x="1409" y="3569"/>
                    </a:lnTo>
                    <a:lnTo>
                      <a:pt x="1158" y="3666"/>
                    </a:lnTo>
                    <a:lnTo>
                      <a:pt x="927" y="3762"/>
                    </a:lnTo>
                    <a:lnTo>
                      <a:pt x="695" y="3897"/>
                    </a:lnTo>
                    <a:lnTo>
                      <a:pt x="483" y="4051"/>
                    </a:lnTo>
                    <a:lnTo>
                      <a:pt x="387" y="4128"/>
                    </a:lnTo>
                    <a:lnTo>
                      <a:pt x="310" y="4225"/>
                    </a:lnTo>
                    <a:lnTo>
                      <a:pt x="232" y="4321"/>
                    </a:lnTo>
                    <a:lnTo>
                      <a:pt x="155" y="4437"/>
                    </a:lnTo>
                    <a:lnTo>
                      <a:pt x="97" y="4572"/>
                    </a:lnTo>
                    <a:lnTo>
                      <a:pt x="59" y="4707"/>
                    </a:lnTo>
                    <a:lnTo>
                      <a:pt x="20" y="4842"/>
                    </a:lnTo>
                    <a:lnTo>
                      <a:pt x="1" y="5016"/>
                    </a:lnTo>
                    <a:lnTo>
                      <a:pt x="1" y="5324"/>
                    </a:lnTo>
                    <a:lnTo>
                      <a:pt x="20" y="5614"/>
                    </a:lnTo>
                    <a:lnTo>
                      <a:pt x="97" y="5884"/>
                    </a:lnTo>
                    <a:lnTo>
                      <a:pt x="213" y="6115"/>
                    </a:lnTo>
                    <a:lnTo>
                      <a:pt x="348" y="6366"/>
                    </a:lnTo>
                    <a:lnTo>
                      <a:pt x="522" y="6578"/>
                    </a:lnTo>
                    <a:lnTo>
                      <a:pt x="715" y="6810"/>
                    </a:lnTo>
                    <a:lnTo>
                      <a:pt x="946" y="7022"/>
                    </a:lnTo>
                    <a:lnTo>
                      <a:pt x="1139" y="7176"/>
                    </a:lnTo>
                    <a:lnTo>
                      <a:pt x="1351" y="7330"/>
                    </a:lnTo>
                    <a:lnTo>
                      <a:pt x="1563" y="7446"/>
                    </a:lnTo>
                    <a:lnTo>
                      <a:pt x="1775" y="7523"/>
                    </a:lnTo>
                    <a:lnTo>
                      <a:pt x="1988" y="7600"/>
                    </a:lnTo>
                    <a:lnTo>
                      <a:pt x="2219" y="7639"/>
                    </a:lnTo>
                    <a:lnTo>
                      <a:pt x="2431" y="7639"/>
                    </a:lnTo>
                    <a:lnTo>
                      <a:pt x="2663" y="7620"/>
                    </a:lnTo>
                    <a:lnTo>
                      <a:pt x="2952" y="7562"/>
                    </a:lnTo>
                    <a:lnTo>
                      <a:pt x="3222" y="7465"/>
                    </a:lnTo>
                    <a:lnTo>
                      <a:pt x="3492" y="7330"/>
                    </a:lnTo>
                    <a:lnTo>
                      <a:pt x="3743" y="7176"/>
                    </a:lnTo>
                    <a:lnTo>
                      <a:pt x="3974" y="7002"/>
                    </a:lnTo>
                    <a:lnTo>
                      <a:pt x="4206" y="6810"/>
                    </a:lnTo>
                    <a:lnTo>
                      <a:pt x="4649" y="6385"/>
                    </a:lnTo>
                    <a:lnTo>
                      <a:pt x="5112" y="5961"/>
                    </a:lnTo>
                    <a:lnTo>
                      <a:pt x="5344" y="5787"/>
                    </a:lnTo>
                    <a:lnTo>
                      <a:pt x="5575" y="5614"/>
                    </a:lnTo>
                    <a:lnTo>
                      <a:pt x="5807" y="5459"/>
                    </a:lnTo>
                    <a:lnTo>
                      <a:pt x="6057" y="5344"/>
                    </a:lnTo>
                    <a:lnTo>
                      <a:pt x="6327" y="5266"/>
                    </a:lnTo>
                    <a:lnTo>
                      <a:pt x="6463" y="5247"/>
                    </a:lnTo>
                    <a:lnTo>
                      <a:pt x="6598" y="5228"/>
                    </a:lnTo>
                    <a:lnTo>
                      <a:pt x="6771" y="5247"/>
                    </a:lnTo>
                    <a:lnTo>
                      <a:pt x="6945" y="5247"/>
                    </a:lnTo>
                    <a:lnTo>
                      <a:pt x="7099" y="5286"/>
                    </a:lnTo>
                    <a:lnTo>
                      <a:pt x="7273" y="5344"/>
                    </a:lnTo>
                    <a:lnTo>
                      <a:pt x="7408" y="5401"/>
                    </a:lnTo>
                    <a:lnTo>
                      <a:pt x="7562" y="5479"/>
                    </a:lnTo>
                    <a:lnTo>
                      <a:pt x="7697" y="5575"/>
                    </a:lnTo>
                    <a:lnTo>
                      <a:pt x="7832" y="5672"/>
                    </a:lnTo>
                    <a:lnTo>
                      <a:pt x="8102" y="5884"/>
                    </a:lnTo>
                    <a:lnTo>
                      <a:pt x="8353" y="6134"/>
                    </a:lnTo>
                    <a:lnTo>
                      <a:pt x="8584" y="6424"/>
                    </a:lnTo>
                    <a:lnTo>
                      <a:pt x="8835" y="6694"/>
                    </a:lnTo>
                    <a:lnTo>
                      <a:pt x="9086" y="7002"/>
                    </a:lnTo>
                    <a:lnTo>
                      <a:pt x="9336" y="7272"/>
                    </a:lnTo>
                    <a:lnTo>
                      <a:pt x="9607" y="7542"/>
                    </a:lnTo>
                    <a:lnTo>
                      <a:pt x="9877" y="7774"/>
                    </a:lnTo>
                    <a:lnTo>
                      <a:pt x="10089" y="7909"/>
                    </a:lnTo>
                    <a:lnTo>
                      <a:pt x="10301" y="8025"/>
                    </a:lnTo>
                    <a:lnTo>
                      <a:pt x="10513" y="8121"/>
                    </a:lnTo>
                    <a:lnTo>
                      <a:pt x="10725" y="8218"/>
                    </a:lnTo>
                    <a:lnTo>
                      <a:pt x="10937" y="8275"/>
                    </a:lnTo>
                    <a:lnTo>
                      <a:pt x="11150" y="8314"/>
                    </a:lnTo>
                    <a:lnTo>
                      <a:pt x="11362" y="8333"/>
                    </a:lnTo>
                    <a:lnTo>
                      <a:pt x="11593" y="8353"/>
                    </a:lnTo>
                    <a:lnTo>
                      <a:pt x="11805" y="8333"/>
                    </a:lnTo>
                    <a:lnTo>
                      <a:pt x="12018" y="8314"/>
                    </a:lnTo>
                    <a:lnTo>
                      <a:pt x="12230" y="8275"/>
                    </a:lnTo>
                    <a:lnTo>
                      <a:pt x="12442" y="8218"/>
                    </a:lnTo>
                    <a:lnTo>
                      <a:pt x="12654" y="8160"/>
                    </a:lnTo>
                    <a:lnTo>
                      <a:pt x="12866" y="8063"/>
                    </a:lnTo>
                    <a:lnTo>
                      <a:pt x="13059" y="7986"/>
                    </a:lnTo>
                    <a:lnTo>
                      <a:pt x="13271" y="7870"/>
                    </a:lnTo>
                    <a:lnTo>
                      <a:pt x="13657" y="7639"/>
                    </a:lnTo>
                    <a:lnTo>
                      <a:pt x="14024" y="7350"/>
                    </a:lnTo>
                    <a:lnTo>
                      <a:pt x="14351" y="7041"/>
                    </a:lnTo>
                    <a:lnTo>
                      <a:pt x="14679" y="6694"/>
                    </a:lnTo>
                    <a:lnTo>
                      <a:pt x="14911" y="6424"/>
                    </a:lnTo>
                    <a:lnTo>
                      <a:pt x="15142" y="6173"/>
                    </a:lnTo>
                    <a:lnTo>
                      <a:pt x="15393" y="5922"/>
                    </a:lnTo>
                    <a:lnTo>
                      <a:pt x="15663" y="5729"/>
                    </a:lnTo>
                    <a:lnTo>
                      <a:pt x="15798" y="5633"/>
                    </a:lnTo>
                    <a:lnTo>
                      <a:pt x="15933" y="5556"/>
                    </a:lnTo>
                    <a:lnTo>
                      <a:pt x="16087" y="5498"/>
                    </a:lnTo>
                    <a:lnTo>
                      <a:pt x="16222" y="5440"/>
                    </a:lnTo>
                    <a:lnTo>
                      <a:pt x="16357" y="5421"/>
                    </a:lnTo>
                    <a:lnTo>
                      <a:pt x="16512" y="5401"/>
                    </a:lnTo>
                    <a:lnTo>
                      <a:pt x="16666" y="5401"/>
                    </a:lnTo>
                    <a:lnTo>
                      <a:pt x="16820" y="5421"/>
                    </a:lnTo>
                    <a:lnTo>
                      <a:pt x="17013" y="5479"/>
                    </a:lnTo>
                    <a:lnTo>
                      <a:pt x="17206" y="5575"/>
                    </a:lnTo>
                    <a:lnTo>
                      <a:pt x="17399" y="5691"/>
                    </a:lnTo>
                    <a:lnTo>
                      <a:pt x="17592" y="5807"/>
                    </a:lnTo>
                    <a:lnTo>
                      <a:pt x="17920" y="6038"/>
                    </a:lnTo>
                    <a:lnTo>
                      <a:pt x="18441" y="6385"/>
                    </a:lnTo>
                    <a:lnTo>
                      <a:pt x="18981" y="6732"/>
                    </a:lnTo>
                    <a:lnTo>
                      <a:pt x="19270" y="6887"/>
                    </a:lnTo>
                    <a:lnTo>
                      <a:pt x="19559" y="7022"/>
                    </a:lnTo>
                    <a:lnTo>
                      <a:pt x="19868" y="7137"/>
                    </a:lnTo>
                    <a:lnTo>
                      <a:pt x="20157" y="7234"/>
                    </a:lnTo>
                    <a:lnTo>
                      <a:pt x="20524" y="7311"/>
                    </a:lnTo>
                    <a:lnTo>
                      <a:pt x="20910" y="7350"/>
                    </a:lnTo>
                    <a:lnTo>
                      <a:pt x="21295" y="7350"/>
                    </a:lnTo>
                    <a:lnTo>
                      <a:pt x="21488" y="7330"/>
                    </a:lnTo>
                    <a:lnTo>
                      <a:pt x="21681" y="7292"/>
                    </a:lnTo>
                    <a:lnTo>
                      <a:pt x="21855" y="7234"/>
                    </a:lnTo>
                    <a:lnTo>
                      <a:pt x="22048" y="7176"/>
                    </a:lnTo>
                    <a:lnTo>
                      <a:pt x="22221" y="7099"/>
                    </a:lnTo>
                    <a:lnTo>
                      <a:pt x="22395" y="7002"/>
                    </a:lnTo>
                    <a:lnTo>
                      <a:pt x="22549" y="6906"/>
                    </a:lnTo>
                    <a:lnTo>
                      <a:pt x="22703" y="6771"/>
                    </a:lnTo>
                    <a:lnTo>
                      <a:pt x="22838" y="6636"/>
                    </a:lnTo>
                    <a:lnTo>
                      <a:pt x="22954" y="6482"/>
                    </a:lnTo>
                    <a:lnTo>
                      <a:pt x="23128" y="6231"/>
                    </a:lnTo>
                    <a:lnTo>
                      <a:pt x="23282" y="5961"/>
                    </a:lnTo>
                    <a:lnTo>
                      <a:pt x="23456" y="5633"/>
                    </a:lnTo>
                    <a:lnTo>
                      <a:pt x="23552" y="5479"/>
                    </a:lnTo>
                    <a:lnTo>
                      <a:pt x="23668" y="5344"/>
                    </a:lnTo>
                    <a:lnTo>
                      <a:pt x="23764" y="5247"/>
                    </a:lnTo>
                    <a:lnTo>
                      <a:pt x="23880" y="5151"/>
                    </a:lnTo>
                    <a:lnTo>
                      <a:pt x="24015" y="5093"/>
                    </a:lnTo>
                    <a:lnTo>
                      <a:pt x="24169" y="5074"/>
                    </a:lnTo>
                    <a:lnTo>
                      <a:pt x="24304" y="5093"/>
                    </a:lnTo>
                    <a:lnTo>
                      <a:pt x="24439" y="5131"/>
                    </a:lnTo>
                    <a:lnTo>
                      <a:pt x="24594" y="5189"/>
                    </a:lnTo>
                    <a:lnTo>
                      <a:pt x="24729" y="5266"/>
                    </a:lnTo>
                    <a:lnTo>
                      <a:pt x="25327" y="5614"/>
                    </a:lnTo>
                    <a:lnTo>
                      <a:pt x="25924" y="5999"/>
                    </a:lnTo>
                    <a:lnTo>
                      <a:pt x="26465" y="6347"/>
                    </a:lnTo>
                    <a:lnTo>
                      <a:pt x="27043" y="6694"/>
                    </a:lnTo>
                    <a:lnTo>
                      <a:pt x="27333" y="6848"/>
                    </a:lnTo>
                    <a:lnTo>
                      <a:pt x="27641" y="7002"/>
                    </a:lnTo>
                    <a:lnTo>
                      <a:pt x="27950" y="7137"/>
                    </a:lnTo>
                    <a:lnTo>
                      <a:pt x="28258" y="7253"/>
                    </a:lnTo>
                    <a:lnTo>
                      <a:pt x="28606" y="7350"/>
                    </a:lnTo>
                    <a:lnTo>
                      <a:pt x="28953" y="7427"/>
                    </a:lnTo>
                    <a:lnTo>
                      <a:pt x="29300" y="7465"/>
                    </a:lnTo>
                    <a:lnTo>
                      <a:pt x="29628" y="7465"/>
                    </a:lnTo>
                    <a:lnTo>
                      <a:pt x="29975" y="7446"/>
                    </a:lnTo>
                    <a:lnTo>
                      <a:pt x="30303" y="7388"/>
                    </a:lnTo>
                    <a:lnTo>
                      <a:pt x="30612" y="7311"/>
                    </a:lnTo>
                    <a:lnTo>
                      <a:pt x="30920" y="7195"/>
                    </a:lnTo>
                    <a:lnTo>
                      <a:pt x="31113" y="7099"/>
                    </a:lnTo>
                    <a:lnTo>
                      <a:pt x="31306" y="6983"/>
                    </a:lnTo>
                    <a:lnTo>
                      <a:pt x="31518" y="6867"/>
                    </a:lnTo>
                    <a:lnTo>
                      <a:pt x="31692" y="6713"/>
                    </a:lnTo>
                    <a:lnTo>
                      <a:pt x="31865" y="6559"/>
                    </a:lnTo>
                    <a:lnTo>
                      <a:pt x="32000" y="6385"/>
                    </a:lnTo>
                    <a:lnTo>
                      <a:pt x="32116" y="6212"/>
                    </a:lnTo>
                    <a:lnTo>
                      <a:pt x="32193" y="5999"/>
                    </a:lnTo>
                    <a:lnTo>
                      <a:pt x="32213" y="5903"/>
                    </a:lnTo>
                    <a:lnTo>
                      <a:pt x="32232" y="5787"/>
                    </a:lnTo>
                    <a:lnTo>
                      <a:pt x="32232" y="5691"/>
                    </a:lnTo>
                    <a:lnTo>
                      <a:pt x="32213" y="5575"/>
                    </a:lnTo>
                    <a:lnTo>
                      <a:pt x="32174" y="5479"/>
                    </a:lnTo>
                    <a:lnTo>
                      <a:pt x="32135" y="5382"/>
                    </a:lnTo>
                    <a:lnTo>
                      <a:pt x="32020" y="5170"/>
                    </a:lnTo>
                    <a:lnTo>
                      <a:pt x="31885" y="5016"/>
                    </a:lnTo>
                    <a:lnTo>
                      <a:pt x="31750" y="4881"/>
                    </a:lnTo>
                    <a:lnTo>
                      <a:pt x="31576" y="4784"/>
                    </a:lnTo>
                    <a:lnTo>
                      <a:pt x="31402" y="4688"/>
                    </a:lnTo>
                    <a:lnTo>
                      <a:pt x="31229" y="4611"/>
                    </a:lnTo>
                    <a:lnTo>
                      <a:pt x="31055" y="4572"/>
                    </a:lnTo>
                    <a:lnTo>
                      <a:pt x="30727" y="4495"/>
                    </a:lnTo>
                    <a:lnTo>
                      <a:pt x="30399" y="4456"/>
                    </a:lnTo>
                    <a:lnTo>
                      <a:pt x="30052" y="4456"/>
                    </a:lnTo>
                    <a:lnTo>
                      <a:pt x="29705" y="4437"/>
                    </a:lnTo>
                    <a:lnTo>
                      <a:pt x="29377" y="4398"/>
                    </a:lnTo>
                    <a:lnTo>
                      <a:pt x="29146" y="4360"/>
                    </a:lnTo>
                    <a:lnTo>
                      <a:pt x="28953" y="4302"/>
                    </a:lnTo>
                    <a:lnTo>
                      <a:pt x="28741" y="4225"/>
                    </a:lnTo>
                    <a:lnTo>
                      <a:pt x="28548" y="4148"/>
                    </a:lnTo>
                    <a:lnTo>
                      <a:pt x="28162" y="3974"/>
                    </a:lnTo>
                    <a:lnTo>
                      <a:pt x="27795" y="3743"/>
                    </a:lnTo>
                    <a:lnTo>
                      <a:pt x="27448" y="3511"/>
                    </a:lnTo>
                    <a:lnTo>
                      <a:pt x="27140" y="3241"/>
                    </a:lnTo>
                    <a:lnTo>
                      <a:pt x="26831" y="2990"/>
                    </a:lnTo>
                    <a:lnTo>
                      <a:pt x="26561" y="2720"/>
                    </a:lnTo>
                    <a:lnTo>
                      <a:pt x="26040" y="2200"/>
                    </a:lnTo>
                    <a:lnTo>
                      <a:pt x="25558" y="1717"/>
                    </a:lnTo>
                    <a:lnTo>
                      <a:pt x="25076" y="1254"/>
                    </a:lnTo>
                    <a:lnTo>
                      <a:pt x="24806" y="1042"/>
                    </a:lnTo>
                    <a:lnTo>
                      <a:pt x="24536" y="830"/>
                    </a:lnTo>
                    <a:lnTo>
                      <a:pt x="24266" y="637"/>
                    </a:lnTo>
                    <a:lnTo>
                      <a:pt x="23976" y="444"/>
                    </a:lnTo>
                    <a:lnTo>
                      <a:pt x="23648" y="271"/>
                    </a:lnTo>
                    <a:lnTo>
                      <a:pt x="23321" y="136"/>
                    </a:lnTo>
                    <a:lnTo>
                      <a:pt x="22993" y="59"/>
                    </a:lnTo>
                    <a:lnTo>
                      <a:pt x="22684" y="20"/>
                    </a:lnTo>
                    <a:lnTo>
                      <a:pt x="22510" y="1"/>
                    </a:lnTo>
                    <a:close/>
                  </a:path>
                </a:pathLst>
              </a:custGeom>
              <a:gradFill>
                <a:gsLst>
                  <a:gs pos="0">
                    <a:schemeClr val="lt1"/>
                  </a:gs>
                  <a:gs pos="100000">
                    <a:srgbClr val="B6C9DB"/>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13"/>
              <p:cNvSpPr/>
              <p:nvPr/>
            </p:nvSpPr>
            <p:spPr>
              <a:xfrm>
                <a:off x="-1222125" y="353200"/>
                <a:ext cx="593150" cy="571950"/>
              </a:xfrm>
              <a:custGeom>
                <a:avLst/>
                <a:gdLst/>
                <a:ahLst/>
                <a:cxnLst/>
                <a:rect l="l" t="t" r="r" b="b"/>
                <a:pathLst>
                  <a:path w="23726" h="22878" extrusionOk="0">
                    <a:moveTo>
                      <a:pt x="12152" y="1"/>
                    </a:moveTo>
                    <a:lnTo>
                      <a:pt x="11940" y="39"/>
                    </a:lnTo>
                    <a:lnTo>
                      <a:pt x="11747" y="59"/>
                    </a:lnTo>
                    <a:lnTo>
                      <a:pt x="11535" y="117"/>
                    </a:lnTo>
                    <a:lnTo>
                      <a:pt x="11342" y="175"/>
                    </a:lnTo>
                    <a:lnTo>
                      <a:pt x="10937" y="329"/>
                    </a:lnTo>
                    <a:lnTo>
                      <a:pt x="10532" y="541"/>
                    </a:lnTo>
                    <a:lnTo>
                      <a:pt x="10127" y="792"/>
                    </a:lnTo>
                    <a:lnTo>
                      <a:pt x="9741" y="1081"/>
                    </a:lnTo>
                    <a:lnTo>
                      <a:pt x="9355" y="1390"/>
                    </a:lnTo>
                    <a:lnTo>
                      <a:pt x="8970" y="1718"/>
                    </a:lnTo>
                    <a:lnTo>
                      <a:pt x="8584" y="2084"/>
                    </a:lnTo>
                    <a:lnTo>
                      <a:pt x="8198" y="2451"/>
                    </a:lnTo>
                    <a:lnTo>
                      <a:pt x="7870" y="2817"/>
                    </a:lnTo>
                    <a:lnTo>
                      <a:pt x="7523" y="3184"/>
                    </a:lnTo>
                    <a:lnTo>
                      <a:pt x="6867" y="3955"/>
                    </a:lnTo>
                    <a:lnTo>
                      <a:pt x="6231" y="4746"/>
                    </a:lnTo>
                    <a:lnTo>
                      <a:pt x="5633" y="5595"/>
                    </a:lnTo>
                    <a:lnTo>
                      <a:pt x="5035" y="6463"/>
                    </a:lnTo>
                    <a:lnTo>
                      <a:pt x="4475" y="7350"/>
                    </a:lnTo>
                    <a:lnTo>
                      <a:pt x="3935" y="8276"/>
                    </a:lnTo>
                    <a:lnTo>
                      <a:pt x="3434" y="9221"/>
                    </a:lnTo>
                    <a:lnTo>
                      <a:pt x="2952" y="10166"/>
                    </a:lnTo>
                    <a:lnTo>
                      <a:pt x="2489" y="11130"/>
                    </a:lnTo>
                    <a:lnTo>
                      <a:pt x="2045" y="12095"/>
                    </a:lnTo>
                    <a:lnTo>
                      <a:pt x="1640" y="13078"/>
                    </a:lnTo>
                    <a:lnTo>
                      <a:pt x="1274" y="14043"/>
                    </a:lnTo>
                    <a:lnTo>
                      <a:pt x="926" y="15007"/>
                    </a:lnTo>
                    <a:lnTo>
                      <a:pt x="598" y="15972"/>
                    </a:lnTo>
                    <a:lnTo>
                      <a:pt x="309" y="16917"/>
                    </a:lnTo>
                    <a:lnTo>
                      <a:pt x="155" y="17476"/>
                    </a:lnTo>
                    <a:lnTo>
                      <a:pt x="97" y="17766"/>
                    </a:lnTo>
                    <a:lnTo>
                      <a:pt x="58" y="18055"/>
                    </a:lnTo>
                    <a:lnTo>
                      <a:pt x="20" y="18344"/>
                    </a:lnTo>
                    <a:lnTo>
                      <a:pt x="1" y="18634"/>
                    </a:lnTo>
                    <a:lnTo>
                      <a:pt x="1" y="18923"/>
                    </a:lnTo>
                    <a:lnTo>
                      <a:pt x="1" y="19193"/>
                    </a:lnTo>
                    <a:lnTo>
                      <a:pt x="39" y="19482"/>
                    </a:lnTo>
                    <a:lnTo>
                      <a:pt x="97" y="19733"/>
                    </a:lnTo>
                    <a:lnTo>
                      <a:pt x="174" y="20003"/>
                    </a:lnTo>
                    <a:lnTo>
                      <a:pt x="271" y="20235"/>
                    </a:lnTo>
                    <a:lnTo>
                      <a:pt x="406" y="20447"/>
                    </a:lnTo>
                    <a:lnTo>
                      <a:pt x="560" y="20659"/>
                    </a:lnTo>
                    <a:lnTo>
                      <a:pt x="753" y="20832"/>
                    </a:lnTo>
                    <a:lnTo>
                      <a:pt x="965" y="21006"/>
                    </a:lnTo>
                    <a:lnTo>
                      <a:pt x="1158" y="21103"/>
                    </a:lnTo>
                    <a:lnTo>
                      <a:pt x="1370" y="21180"/>
                    </a:lnTo>
                    <a:lnTo>
                      <a:pt x="1582" y="21238"/>
                    </a:lnTo>
                    <a:lnTo>
                      <a:pt x="1775" y="21276"/>
                    </a:lnTo>
                    <a:lnTo>
                      <a:pt x="2219" y="21276"/>
                    </a:lnTo>
                    <a:lnTo>
                      <a:pt x="2431" y="21238"/>
                    </a:lnTo>
                    <a:lnTo>
                      <a:pt x="2643" y="21199"/>
                    </a:lnTo>
                    <a:lnTo>
                      <a:pt x="2874" y="21141"/>
                    </a:lnTo>
                    <a:lnTo>
                      <a:pt x="3087" y="21064"/>
                    </a:lnTo>
                    <a:lnTo>
                      <a:pt x="3299" y="20967"/>
                    </a:lnTo>
                    <a:lnTo>
                      <a:pt x="3511" y="20871"/>
                    </a:lnTo>
                    <a:lnTo>
                      <a:pt x="3704" y="20755"/>
                    </a:lnTo>
                    <a:lnTo>
                      <a:pt x="3897" y="20640"/>
                    </a:lnTo>
                    <a:lnTo>
                      <a:pt x="4263" y="20370"/>
                    </a:lnTo>
                    <a:lnTo>
                      <a:pt x="4610" y="20080"/>
                    </a:lnTo>
                    <a:lnTo>
                      <a:pt x="4938" y="19772"/>
                    </a:lnTo>
                    <a:lnTo>
                      <a:pt x="5613" y="19174"/>
                    </a:lnTo>
                    <a:lnTo>
                      <a:pt x="5961" y="18884"/>
                    </a:lnTo>
                    <a:lnTo>
                      <a:pt x="6308" y="18614"/>
                    </a:lnTo>
                    <a:lnTo>
                      <a:pt x="6694" y="18383"/>
                    </a:lnTo>
                    <a:lnTo>
                      <a:pt x="6886" y="18286"/>
                    </a:lnTo>
                    <a:lnTo>
                      <a:pt x="7099" y="18190"/>
                    </a:lnTo>
                    <a:lnTo>
                      <a:pt x="7176" y="18614"/>
                    </a:lnTo>
                    <a:lnTo>
                      <a:pt x="7272" y="19058"/>
                    </a:lnTo>
                    <a:lnTo>
                      <a:pt x="7388" y="19482"/>
                    </a:lnTo>
                    <a:lnTo>
                      <a:pt x="7523" y="19907"/>
                    </a:lnTo>
                    <a:lnTo>
                      <a:pt x="7677" y="20312"/>
                    </a:lnTo>
                    <a:lnTo>
                      <a:pt x="7851" y="20717"/>
                    </a:lnTo>
                    <a:lnTo>
                      <a:pt x="8063" y="21083"/>
                    </a:lnTo>
                    <a:lnTo>
                      <a:pt x="8295" y="21450"/>
                    </a:lnTo>
                    <a:lnTo>
                      <a:pt x="8430" y="21623"/>
                    </a:lnTo>
                    <a:lnTo>
                      <a:pt x="8584" y="21797"/>
                    </a:lnTo>
                    <a:lnTo>
                      <a:pt x="8738" y="21951"/>
                    </a:lnTo>
                    <a:lnTo>
                      <a:pt x="8912" y="22106"/>
                    </a:lnTo>
                    <a:lnTo>
                      <a:pt x="9085" y="22241"/>
                    </a:lnTo>
                    <a:lnTo>
                      <a:pt x="9259" y="22376"/>
                    </a:lnTo>
                    <a:lnTo>
                      <a:pt x="9452" y="22491"/>
                    </a:lnTo>
                    <a:lnTo>
                      <a:pt x="9645" y="22588"/>
                    </a:lnTo>
                    <a:lnTo>
                      <a:pt x="9838" y="22665"/>
                    </a:lnTo>
                    <a:lnTo>
                      <a:pt x="10050" y="22742"/>
                    </a:lnTo>
                    <a:lnTo>
                      <a:pt x="10243" y="22800"/>
                    </a:lnTo>
                    <a:lnTo>
                      <a:pt x="10455" y="22858"/>
                    </a:lnTo>
                    <a:lnTo>
                      <a:pt x="10667" y="22877"/>
                    </a:lnTo>
                    <a:lnTo>
                      <a:pt x="11111" y="22877"/>
                    </a:lnTo>
                    <a:lnTo>
                      <a:pt x="11323" y="22838"/>
                    </a:lnTo>
                    <a:lnTo>
                      <a:pt x="11612" y="22761"/>
                    </a:lnTo>
                    <a:lnTo>
                      <a:pt x="11901" y="22665"/>
                    </a:lnTo>
                    <a:lnTo>
                      <a:pt x="12171" y="22530"/>
                    </a:lnTo>
                    <a:lnTo>
                      <a:pt x="12403" y="22356"/>
                    </a:lnTo>
                    <a:lnTo>
                      <a:pt x="12654" y="22163"/>
                    </a:lnTo>
                    <a:lnTo>
                      <a:pt x="12866" y="21970"/>
                    </a:lnTo>
                    <a:lnTo>
                      <a:pt x="13078" y="21739"/>
                    </a:lnTo>
                    <a:lnTo>
                      <a:pt x="13290" y="21508"/>
                    </a:lnTo>
                    <a:lnTo>
                      <a:pt x="13676" y="20987"/>
                    </a:lnTo>
                    <a:lnTo>
                      <a:pt x="14062" y="20466"/>
                    </a:lnTo>
                    <a:lnTo>
                      <a:pt x="14428" y="19926"/>
                    </a:lnTo>
                    <a:lnTo>
                      <a:pt x="14814" y="19424"/>
                    </a:lnTo>
                    <a:lnTo>
                      <a:pt x="14949" y="19251"/>
                    </a:lnTo>
                    <a:lnTo>
                      <a:pt x="15103" y="19097"/>
                    </a:lnTo>
                    <a:lnTo>
                      <a:pt x="15277" y="18961"/>
                    </a:lnTo>
                    <a:lnTo>
                      <a:pt x="15470" y="18846"/>
                    </a:lnTo>
                    <a:lnTo>
                      <a:pt x="15663" y="18749"/>
                    </a:lnTo>
                    <a:lnTo>
                      <a:pt x="15856" y="18711"/>
                    </a:lnTo>
                    <a:lnTo>
                      <a:pt x="15952" y="18691"/>
                    </a:lnTo>
                    <a:lnTo>
                      <a:pt x="16048" y="18691"/>
                    </a:lnTo>
                    <a:lnTo>
                      <a:pt x="16145" y="18711"/>
                    </a:lnTo>
                    <a:lnTo>
                      <a:pt x="16261" y="18749"/>
                    </a:lnTo>
                    <a:lnTo>
                      <a:pt x="16376" y="18807"/>
                    </a:lnTo>
                    <a:lnTo>
                      <a:pt x="16492" y="18884"/>
                    </a:lnTo>
                    <a:lnTo>
                      <a:pt x="16589" y="18981"/>
                    </a:lnTo>
                    <a:lnTo>
                      <a:pt x="16685" y="19097"/>
                    </a:lnTo>
                    <a:lnTo>
                      <a:pt x="16839" y="19328"/>
                    </a:lnTo>
                    <a:lnTo>
                      <a:pt x="17013" y="19579"/>
                    </a:lnTo>
                    <a:lnTo>
                      <a:pt x="17148" y="19772"/>
                    </a:lnTo>
                    <a:lnTo>
                      <a:pt x="17302" y="19964"/>
                    </a:lnTo>
                    <a:lnTo>
                      <a:pt x="17476" y="20138"/>
                    </a:lnTo>
                    <a:lnTo>
                      <a:pt x="17649" y="20312"/>
                    </a:lnTo>
                    <a:lnTo>
                      <a:pt x="17842" y="20466"/>
                    </a:lnTo>
                    <a:lnTo>
                      <a:pt x="18035" y="20601"/>
                    </a:lnTo>
                    <a:lnTo>
                      <a:pt x="18247" y="20736"/>
                    </a:lnTo>
                    <a:lnTo>
                      <a:pt x="18460" y="20852"/>
                    </a:lnTo>
                    <a:lnTo>
                      <a:pt x="18672" y="20948"/>
                    </a:lnTo>
                    <a:lnTo>
                      <a:pt x="18903" y="21025"/>
                    </a:lnTo>
                    <a:lnTo>
                      <a:pt x="19135" y="21103"/>
                    </a:lnTo>
                    <a:lnTo>
                      <a:pt x="19385" y="21160"/>
                    </a:lnTo>
                    <a:lnTo>
                      <a:pt x="19617" y="21199"/>
                    </a:lnTo>
                    <a:lnTo>
                      <a:pt x="19868" y="21218"/>
                    </a:lnTo>
                    <a:lnTo>
                      <a:pt x="20350" y="21218"/>
                    </a:lnTo>
                    <a:lnTo>
                      <a:pt x="20601" y="21180"/>
                    </a:lnTo>
                    <a:lnTo>
                      <a:pt x="20832" y="21141"/>
                    </a:lnTo>
                    <a:lnTo>
                      <a:pt x="21063" y="21083"/>
                    </a:lnTo>
                    <a:lnTo>
                      <a:pt x="21295" y="21006"/>
                    </a:lnTo>
                    <a:lnTo>
                      <a:pt x="21526" y="20910"/>
                    </a:lnTo>
                    <a:lnTo>
                      <a:pt x="21739" y="20794"/>
                    </a:lnTo>
                    <a:lnTo>
                      <a:pt x="21951" y="20678"/>
                    </a:lnTo>
                    <a:lnTo>
                      <a:pt x="22163" y="20543"/>
                    </a:lnTo>
                    <a:lnTo>
                      <a:pt x="22356" y="20389"/>
                    </a:lnTo>
                    <a:lnTo>
                      <a:pt x="22529" y="20235"/>
                    </a:lnTo>
                    <a:lnTo>
                      <a:pt x="22703" y="20061"/>
                    </a:lnTo>
                    <a:lnTo>
                      <a:pt x="22877" y="19868"/>
                    </a:lnTo>
                    <a:lnTo>
                      <a:pt x="23012" y="19675"/>
                    </a:lnTo>
                    <a:lnTo>
                      <a:pt x="23166" y="19482"/>
                    </a:lnTo>
                    <a:lnTo>
                      <a:pt x="23282" y="19270"/>
                    </a:lnTo>
                    <a:lnTo>
                      <a:pt x="23378" y="19058"/>
                    </a:lnTo>
                    <a:lnTo>
                      <a:pt x="23474" y="18846"/>
                    </a:lnTo>
                    <a:lnTo>
                      <a:pt x="23532" y="18653"/>
                    </a:lnTo>
                    <a:lnTo>
                      <a:pt x="23629" y="18248"/>
                    </a:lnTo>
                    <a:lnTo>
                      <a:pt x="23706" y="17843"/>
                    </a:lnTo>
                    <a:lnTo>
                      <a:pt x="23725" y="17418"/>
                    </a:lnTo>
                    <a:lnTo>
                      <a:pt x="23706" y="17013"/>
                    </a:lnTo>
                    <a:lnTo>
                      <a:pt x="23648" y="16589"/>
                    </a:lnTo>
                    <a:lnTo>
                      <a:pt x="23552" y="16184"/>
                    </a:lnTo>
                    <a:lnTo>
                      <a:pt x="23436" y="15760"/>
                    </a:lnTo>
                    <a:lnTo>
                      <a:pt x="23301" y="15355"/>
                    </a:lnTo>
                    <a:lnTo>
                      <a:pt x="23147" y="14930"/>
                    </a:lnTo>
                    <a:lnTo>
                      <a:pt x="22973" y="14525"/>
                    </a:lnTo>
                    <a:lnTo>
                      <a:pt x="22780" y="14120"/>
                    </a:lnTo>
                    <a:lnTo>
                      <a:pt x="22568" y="13734"/>
                    </a:lnTo>
                    <a:lnTo>
                      <a:pt x="22356" y="13349"/>
                    </a:lnTo>
                    <a:lnTo>
                      <a:pt x="21893" y="12577"/>
                    </a:lnTo>
                    <a:lnTo>
                      <a:pt x="21507" y="11921"/>
                    </a:lnTo>
                    <a:lnTo>
                      <a:pt x="21102" y="11227"/>
                    </a:lnTo>
                    <a:lnTo>
                      <a:pt x="20273" y="9742"/>
                    </a:lnTo>
                    <a:lnTo>
                      <a:pt x="19424" y="8179"/>
                    </a:lnTo>
                    <a:lnTo>
                      <a:pt x="18537" y="6578"/>
                    </a:lnTo>
                    <a:lnTo>
                      <a:pt x="18093" y="5787"/>
                    </a:lnTo>
                    <a:lnTo>
                      <a:pt x="17630" y="5016"/>
                    </a:lnTo>
                    <a:lnTo>
                      <a:pt x="17148" y="4264"/>
                    </a:lnTo>
                    <a:lnTo>
                      <a:pt x="16666" y="3550"/>
                    </a:lnTo>
                    <a:lnTo>
                      <a:pt x="16183" y="2856"/>
                    </a:lnTo>
                    <a:lnTo>
                      <a:pt x="15682" y="2219"/>
                    </a:lnTo>
                    <a:lnTo>
                      <a:pt x="15180" y="1621"/>
                    </a:lnTo>
                    <a:lnTo>
                      <a:pt x="14910" y="1332"/>
                    </a:lnTo>
                    <a:lnTo>
                      <a:pt x="14660" y="1081"/>
                    </a:lnTo>
                    <a:lnTo>
                      <a:pt x="14448" y="888"/>
                    </a:lnTo>
                    <a:lnTo>
                      <a:pt x="14235" y="715"/>
                    </a:lnTo>
                    <a:lnTo>
                      <a:pt x="14023" y="560"/>
                    </a:lnTo>
                    <a:lnTo>
                      <a:pt x="13811" y="425"/>
                    </a:lnTo>
                    <a:lnTo>
                      <a:pt x="13599" y="310"/>
                    </a:lnTo>
                    <a:lnTo>
                      <a:pt x="13406" y="213"/>
                    </a:lnTo>
                    <a:lnTo>
                      <a:pt x="13194" y="136"/>
                    </a:lnTo>
                    <a:lnTo>
                      <a:pt x="12982" y="78"/>
                    </a:lnTo>
                    <a:lnTo>
                      <a:pt x="12769" y="39"/>
                    </a:lnTo>
                    <a:lnTo>
                      <a:pt x="12557" y="20"/>
                    </a:lnTo>
                    <a:lnTo>
                      <a:pt x="12364" y="1"/>
                    </a:lnTo>
                    <a:close/>
                  </a:path>
                </a:pathLst>
              </a:custGeom>
              <a:gradFill>
                <a:gsLst>
                  <a:gs pos="0">
                    <a:srgbClr val="8CC396"/>
                  </a:gs>
                  <a:gs pos="100000">
                    <a:srgbClr val="4D7F56"/>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13"/>
              <p:cNvSpPr/>
              <p:nvPr/>
            </p:nvSpPr>
            <p:spPr>
              <a:xfrm>
                <a:off x="-1226950" y="712950"/>
                <a:ext cx="605675" cy="216050"/>
              </a:xfrm>
              <a:custGeom>
                <a:avLst/>
                <a:gdLst/>
                <a:ahLst/>
                <a:cxnLst/>
                <a:rect l="l" t="t" r="r" b="b"/>
                <a:pathLst>
                  <a:path w="24227" h="8642" extrusionOk="0">
                    <a:moveTo>
                      <a:pt x="7292" y="0"/>
                    </a:moveTo>
                    <a:lnTo>
                      <a:pt x="7002" y="58"/>
                    </a:lnTo>
                    <a:lnTo>
                      <a:pt x="6713" y="135"/>
                    </a:lnTo>
                    <a:lnTo>
                      <a:pt x="6424" y="251"/>
                    </a:lnTo>
                    <a:lnTo>
                      <a:pt x="6154" y="386"/>
                    </a:lnTo>
                    <a:lnTo>
                      <a:pt x="5903" y="540"/>
                    </a:lnTo>
                    <a:lnTo>
                      <a:pt x="5652" y="714"/>
                    </a:lnTo>
                    <a:lnTo>
                      <a:pt x="5170" y="1080"/>
                    </a:lnTo>
                    <a:lnTo>
                      <a:pt x="4958" y="1235"/>
                    </a:lnTo>
                    <a:lnTo>
                      <a:pt x="4726" y="1408"/>
                    </a:lnTo>
                    <a:lnTo>
                      <a:pt x="4495" y="1582"/>
                    </a:lnTo>
                    <a:lnTo>
                      <a:pt x="4225" y="1736"/>
                    </a:lnTo>
                    <a:lnTo>
                      <a:pt x="3935" y="1871"/>
                    </a:lnTo>
                    <a:lnTo>
                      <a:pt x="3627" y="1987"/>
                    </a:lnTo>
                    <a:lnTo>
                      <a:pt x="3492" y="2025"/>
                    </a:lnTo>
                    <a:lnTo>
                      <a:pt x="3338" y="2045"/>
                    </a:lnTo>
                    <a:lnTo>
                      <a:pt x="3164" y="2064"/>
                    </a:lnTo>
                    <a:lnTo>
                      <a:pt x="2855" y="2064"/>
                    </a:lnTo>
                    <a:lnTo>
                      <a:pt x="2701" y="2025"/>
                    </a:lnTo>
                    <a:lnTo>
                      <a:pt x="2450" y="1948"/>
                    </a:lnTo>
                    <a:lnTo>
                      <a:pt x="2257" y="1890"/>
                    </a:lnTo>
                    <a:lnTo>
                      <a:pt x="2064" y="1852"/>
                    </a:lnTo>
                    <a:lnTo>
                      <a:pt x="1910" y="1833"/>
                    </a:lnTo>
                    <a:lnTo>
                      <a:pt x="1775" y="1833"/>
                    </a:lnTo>
                    <a:lnTo>
                      <a:pt x="1621" y="1852"/>
                    </a:lnTo>
                    <a:lnTo>
                      <a:pt x="1486" y="1871"/>
                    </a:lnTo>
                    <a:lnTo>
                      <a:pt x="1351" y="1929"/>
                    </a:lnTo>
                    <a:lnTo>
                      <a:pt x="1216" y="1987"/>
                    </a:lnTo>
                    <a:lnTo>
                      <a:pt x="1100" y="2045"/>
                    </a:lnTo>
                    <a:lnTo>
                      <a:pt x="965" y="2122"/>
                    </a:lnTo>
                    <a:lnTo>
                      <a:pt x="753" y="2315"/>
                    </a:lnTo>
                    <a:lnTo>
                      <a:pt x="560" y="2527"/>
                    </a:lnTo>
                    <a:lnTo>
                      <a:pt x="386" y="2778"/>
                    </a:lnTo>
                    <a:lnTo>
                      <a:pt x="271" y="3028"/>
                    </a:lnTo>
                    <a:lnTo>
                      <a:pt x="174" y="3260"/>
                    </a:lnTo>
                    <a:lnTo>
                      <a:pt x="116" y="3511"/>
                    </a:lnTo>
                    <a:lnTo>
                      <a:pt x="58" y="3761"/>
                    </a:lnTo>
                    <a:lnTo>
                      <a:pt x="20" y="4012"/>
                    </a:lnTo>
                    <a:lnTo>
                      <a:pt x="1" y="4282"/>
                    </a:lnTo>
                    <a:lnTo>
                      <a:pt x="1" y="4533"/>
                    </a:lnTo>
                    <a:lnTo>
                      <a:pt x="20" y="4803"/>
                    </a:lnTo>
                    <a:lnTo>
                      <a:pt x="58" y="5073"/>
                    </a:lnTo>
                    <a:lnTo>
                      <a:pt x="116" y="5324"/>
                    </a:lnTo>
                    <a:lnTo>
                      <a:pt x="174" y="5555"/>
                    </a:lnTo>
                    <a:lnTo>
                      <a:pt x="290" y="5806"/>
                    </a:lnTo>
                    <a:lnTo>
                      <a:pt x="406" y="6018"/>
                    </a:lnTo>
                    <a:lnTo>
                      <a:pt x="541" y="6230"/>
                    </a:lnTo>
                    <a:lnTo>
                      <a:pt x="695" y="6423"/>
                    </a:lnTo>
                    <a:lnTo>
                      <a:pt x="888" y="6577"/>
                    </a:lnTo>
                    <a:lnTo>
                      <a:pt x="1081" y="6732"/>
                    </a:lnTo>
                    <a:lnTo>
                      <a:pt x="1293" y="6848"/>
                    </a:lnTo>
                    <a:lnTo>
                      <a:pt x="1524" y="6925"/>
                    </a:lnTo>
                    <a:lnTo>
                      <a:pt x="1737" y="7002"/>
                    </a:lnTo>
                    <a:lnTo>
                      <a:pt x="1968" y="7021"/>
                    </a:lnTo>
                    <a:lnTo>
                      <a:pt x="2200" y="7040"/>
                    </a:lnTo>
                    <a:lnTo>
                      <a:pt x="2412" y="7040"/>
                    </a:lnTo>
                    <a:lnTo>
                      <a:pt x="2643" y="7002"/>
                    </a:lnTo>
                    <a:lnTo>
                      <a:pt x="2875" y="6963"/>
                    </a:lnTo>
                    <a:lnTo>
                      <a:pt x="3106" y="6886"/>
                    </a:lnTo>
                    <a:lnTo>
                      <a:pt x="3338" y="6809"/>
                    </a:lnTo>
                    <a:lnTo>
                      <a:pt x="3550" y="6713"/>
                    </a:lnTo>
                    <a:lnTo>
                      <a:pt x="3762" y="6616"/>
                    </a:lnTo>
                    <a:lnTo>
                      <a:pt x="3974" y="6500"/>
                    </a:lnTo>
                    <a:lnTo>
                      <a:pt x="4167" y="6365"/>
                    </a:lnTo>
                    <a:lnTo>
                      <a:pt x="4553" y="6095"/>
                    </a:lnTo>
                    <a:lnTo>
                      <a:pt x="4977" y="5729"/>
                    </a:lnTo>
                    <a:lnTo>
                      <a:pt x="5401" y="5343"/>
                    </a:lnTo>
                    <a:lnTo>
                      <a:pt x="5826" y="4957"/>
                    </a:lnTo>
                    <a:lnTo>
                      <a:pt x="6250" y="4591"/>
                    </a:lnTo>
                    <a:lnTo>
                      <a:pt x="6482" y="4417"/>
                    </a:lnTo>
                    <a:lnTo>
                      <a:pt x="6694" y="4263"/>
                    </a:lnTo>
                    <a:lnTo>
                      <a:pt x="6925" y="4128"/>
                    </a:lnTo>
                    <a:lnTo>
                      <a:pt x="7176" y="4012"/>
                    </a:lnTo>
                    <a:lnTo>
                      <a:pt x="7272" y="4417"/>
                    </a:lnTo>
                    <a:lnTo>
                      <a:pt x="7369" y="4822"/>
                    </a:lnTo>
                    <a:lnTo>
                      <a:pt x="7465" y="5247"/>
                    </a:lnTo>
                    <a:lnTo>
                      <a:pt x="7600" y="5652"/>
                    </a:lnTo>
                    <a:lnTo>
                      <a:pt x="7755" y="6037"/>
                    </a:lnTo>
                    <a:lnTo>
                      <a:pt x="7928" y="6423"/>
                    </a:lnTo>
                    <a:lnTo>
                      <a:pt x="8140" y="6790"/>
                    </a:lnTo>
                    <a:lnTo>
                      <a:pt x="8372" y="7156"/>
                    </a:lnTo>
                    <a:lnTo>
                      <a:pt x="8642" y="7484"/>
                    </a:lnTo>
                    <a:lnTo>
                      <a:pt x="8950" y="7773"/>
                    </a:lnTo>
                    <a:lnTo>
                      <a:pt x="9278" y="8024"/>
                    </a:lnTo>
                    <a:lnTo>
                      <a:pt x="9606" y="8256"/>
                    </a:lnTo>
                    <a:lnTo>
                      <a:pt x="9973" y="8410"/>
                    </a:lnTo>
                    <a:lnTo>
                      <a:pt x="10146" y="8487"/>
                    </a:lnTo>
                    <a:lnTo>
                      <a:pt x="10320" y="8545"/>
                    </a:lnTo>
                    <a:lnTo>
                      <a:pt x="10513" y="8583"/>
                    </a:lnTo>
                    <a:lnTo>
                      <a:pt x="10686" y="8622"/>
                    </a:lnTo>
                    <a:lnTo>
                      <a:pt x="10879" y="8641"/>
                    </a:lnTo>
                    <a:lnTo>
                      <a:pt x="11072" y="8641"/>
                    </a:lnTo>
                    <a:lnTo>
                      <a:pt x="11304" y="8622"/>
                    </a:lnTo>
                    <a:lnTo>
                      <a:pt x="11535" y="8603"/>
                    </a:lnTo>
                    <a:lnTo>
                      <a:pt x="11786" y="8545"/>
                    </a:lnTo>
                    <a:lnTo>
                      <a:pt x="11998" y="8468"/>
                    </a:lnTo>
                    <a:lnTo>
                      <a:pt x="12229" y="8371"/>
                    </a:lnTo>
                    <a:lnTo>
                      <a:pt x="12422" y="8256"/>
                    </a:lnTo>
                    <a:lnTo>
                      <a:pt x="12635" y="8121"/>
                    </a:lnTo>
                    <a:lnTo>
                      <a:pt x="12808" y="7986"/>
                    </a:lnTo>
                    <a:lnTo>
                      <a:pt x="13001" y="7831"/>
                    </a:lnTo>
                    <a:lnTo>
                      <a:pt x="13175" y="7677"/>
                    </a:lnTo>
                    <a:lnTo>
                      <a:pt x="13503" y="7310"/>
                    </a:lnTo>
                    <a:lnTo>
                      <a:pt x="13811" y="6925"/>
                    </a:lnTo>
                    <a:lnTo>
                      <a:pt x="14100" y="6520"/>
                    </a:lnTo>
                    <a:lnTo>
                      <a:pt x="14390" y="6115"/>
                    </a:lnTo>
                    <a:lnTo>
                      <a:pt x="14756" y="5613"/>
                    </a:lnTo>
                    <a:lnTo>
                      <a:pt x="15123" y="5112"/>
                    </a:lnTo>
                    <a:lnTo>
                      <a:pt x="15316" y="4899"/>
                    </a:lnTo>
                    <a:lnTo>
                      <a:pt x="15451" y="4784"/>
                    </a:lnTo>
                    <a:lnTo>
                      <a:pt x="15605" y="4649"/>
                    </a:lnTo>
                    <a:lnTo>
                      <a:pt x="15798" y="4533"/>
                    </a:lnTo>
                    <a:lnTo>
                      <a:pt x="15991" y="4475"/>
                    </a:lnTo>
                    <a:lnTo>
                      <a:pt x="16087" y="4456"/>
                    </a:lnTo>
                    <a:lnTo>
                      <a:pt x="16299" y="4456"/>
                    </a:lnTo>
                    <a:lnTo>
                      <a:pt x="16396" y="4494"/>
                    </a:lnTo>
                    <a:lnTo>
                      <a:pt x="16492" y="4533"/>
                    </a:lnTo>
                    <a:lnTo>
                      <a:pt x="16569" y="4591"/>
                    </a:lnTo>
                    <a:lnTo>
                      <a:pt x="16724" y="4745"/>
                    </a:lnTo>
                    <a:lnTo>
                      <a:pt x="16859" y="4919"/>
                    </a:lnTo>
                    <a:lnTo>
                      <a:pt x="16974" y="5112"/>
                    </a:lnTo>
                    <a:lnTo>
                      <a:pt x="17071" y="5266"/>
                    </a:lnTo>
                    <a:lnTo>
                      <a:pt x="17225" y="5478"/>
                    </a:lnTo>
                    <a:lnTo>
                      <a:pt x="17379" y="5671"/>
                    </a:lnTo>
                    <a:lnTo>
                      <a:pt x="17553" y="5845"/>
                    </a:lnTo>
                    <a:lnTo>
                      <a:pt x="17746" y="6018"/>
                    </a:lnTo>
                    <a:lnTo>
                      <a:pt x="17939" y="6192"/>
                    </a:lnTo>
                    <a:lnTo>
                      <a:pt x="18151" y="6327"/>
                    </a:lnTo>
                    <a:lnTo>
                      <a:pt x="18363" y="6462"/>
                    </a:lnTo>
                    <a:lnTo>
                      <a:pt x="18595" y="6577"/>
                    </a:lnTo>
                    <a:lnTo>
                      <a:pt x="18826" y="6693"/>
                    </a:lnTo>
                    <a:lnTo>
                      <a:pt x="19058" y="6770"/>
                    </a:lnTo>
                    <a:lnTo>
                      <a:pt x="19308" y="6848"/>
                    </a:lnTo>
                    <a:lnTo>
                      <a:pt x="19559" y="6905"/>
                    </a:lnTo>
                    <a:lnTo>
                      <a:pt x="19791" y="6944"/>
                    </a:lnTo>
                    <a:lnTo>
                      <a:pt x="20061" y="6963"/>
                    </a:lnTo>
                    <a:lnTo>
                      <a:pt x="20311" y="6983"/>
                    </a:lnTo>
                    <a:lnTo>
                      <a:pt x="20562" y="6963"/>
                    </a:lnTo>
                    <a:lnTo>
                      <a:pt x="20813" y="6925"/>
                    </a:lnTo>
                    <a:lnTo>
                      <a:pt x="21064" y="6886"/>
                    </a:lnTo>
                    <a:lnTo>
                      <a:pt x="21295" y="6828"/>
                    </a:lnTo>
                    <a:lnTo>
                      <a:pt x="21546" y="6732"/>
                    </a:lnTo>
                    <a:lnTo>
                      <a:pt x="21777" y="6635"/>
                    </a:lnTo>
                    <a:lnTo>
                      <a:pt x="22009" y="6539"/>
                    </a:lnTo>
                    <a:lnTo>
                      <a:pt x="22221" y="6404"/>
                    </a:lnTo>
                    <a:lnTo>
                      <a:pt x="22433" y="6269"/>
                    </a:lnTo>
                    <a:lnTo>
                      <a:pt x="22626" y="6115"/>
                    </a:lnTo>
                    <a:lnTo>
                      <a:pt x="22819" y="5941"/>
                    </a:lnTo>
                    <a:lnTo>
                      <a:pt x="23012" y="5767"/>
                    </a:lnTo>
                    <a:lnTo>
                      <a:pt x="23166" y="5574"/>
                    </a:lnTo>
                    <a:lnTo>
                      <a:pt x="23340" y="5382"/>
                    </a:lnTo>
                    <a:lnTo>
                      <a:pt x="23475" y="5169"/>
                    </a:lnTo>
                    <a:lnTo>
                      <a:pt x="23590" y="4938"/>
                    </a:lnTo>
                    <a:lnTo>
                      <a:pt x="23706" y="4726"/>
                    </a:lnTo>
                    <a:lnTo>
                      <a:pt x="23822" y="4456"/>
                    </a:lnTo>
                    <a:lnTo>
                      <a:pt x="23957" y="4089"/>
                    </a:lnTo>
                    <a:lnTo>
                      <a:pt x="24092" y="3684"/>
                    </a:lnTo>
                    <a:lnTo>
                      <a:pt x="24150" y="3453"/>
                    </a:lnTo>
                    <a:lnTo>
                      <a:pt x="24188" y="3241"/>
                    </a:lnTo>
                    <a:lnTo>
                      <a:pt x="24208" y="3009"/>
                    </a:lnTo>
                    <a:lnTo>
                      <a:pt x="24227" y="2797"/>
                    </a:lnTo>
                    <a:lnTo>
                      <a:pt x="24208" y="2585"/>
                    </a:lnTo>
                    <a:lnTo>
                      <a:pt x="24150" y="2373"/>
                    </a:lnTo>
                    <a:lnTo>
                      <a:pt x="24073" y="2180"/>
                    </a:lnTo>
                    <a:lnTo>
                      <a:pt x="23957" y="2006"/>
                    </a:lnTo>
                    <a:lnTo>
                      <a:pt x="23803" y="1871"/>
                    </a:lnTo>
                    <a:lnTo>
                      <a:pt x="23725" y="1794"/>
                    </a:lnTo>
                    <a:lnTo>
                      <a:pt x="23610" y="1736"/>
                    </a:lnTo>
                    <a:lnTo>
                      <a:pt x="23243" y="1562"/>
                    </a:lnTo>
                    <a:lnTo>
                      <a:pt x="23050" y="1485"/>
                    </a:lnTo>
                    <a:lnTo>
                      <a:pt x="22857" y="1427"/>
                    </a:lnTo>
                    <a:lnTo>
                      <a:pt x="22664" y="1427"/>
                    </a:lnTo>
                    <a:lnTo>
                      <a:pt x="22472" y="1447"/>
                    </a:lnTo>
                    <a:lnTo>
                      <a:pt x="22259" y="1524"/>
                    </a:lnTo>
                    <a:lnTo>
                      <a:pt x="22047" y="1640"/>
                    </a:lnTo>
                    <a:lnTo>
                      <a:pt x="21816" y="1794"/>
                    </a:lnTo>
                    <a:lnTo>
                      <a:pt x="21604" y="1968"/>
                    </a:lnTo>
                    <a:lnTo>
                      <a:pt x="21179" y="2334"/>
                    </a:lnTo>
                    <a:lnTo>
                      <a:pt x="20909" y="2585"/>
                    </a:lnTo>
                    <a:lnTo>
                      <a:pt x="20639" y="2816"/>
                    </a:lnTo>
                    <a:lnTo>
                      <a:pt x="20466" y="2951"/>
                    </a:lnTo>
                    <a:lnTo>
                      <a:pt x="20273" y="3067"/>
                    </a:lnTo>
                    <a:lnTo>
                      <a:pt x="20080" y="3183"/>
                    </a:lnTo>
                    <a:lnTo>
                      <a:pt x="19868" y="3279"/>
                    </a:lnTo>
                    <a:lnTo>
                      <a:pt x="19636" y="3356"/>
                    </a:lnTo>
                    <a:lnTo>
                      <a:pt x="19405" y="3395"/>
                    </a:lnTo>
                    <a:lnTo>
                      <a:pt x="19173" y="3414"/>
                    </a:lnTo>
                    <a:lnTo>
                      <a:pt x="18942" y="3376"/>
                    </a:lnTo>
                    <a:lnTo>
                      <a:pt x="18826" y="3337"/>
                    </a:lnTo>
                    <a:lnTo>
                      <a:pt x="18691" y="3298"/>
                    </a:lnTo>
                    <a:lnTo>
                      <a:pt x="18460" y="3183"/>
                    </a:lnTo>
                    <a:lnTo>
                      <a:pt x="18247" y="3028"/>
                    </a:lnTo>
                    <a:lnTo>
                      <a:pt x="18016" y="2874"/>
                    </a:lnTo>
                    <a:lnTo>
                      <a:pt x="17765" y="2681"/>
                    </a:lnTo>
                    <a:lnTo>
                      <a:pt x="17495" y="2508"/>
                    </a:lnTo>
                    <a:lnTo>
                      <a:pt x="17341" y="2430"/>
                    </a:lnTo>
                    <a:lnTo>
                      <a:pt x="17206" y="2373"/>
                    </a:lnTo>
                    <a:lnTo>
                      <a:pt x="17052" y="2334"/>
                    </a:lnTo>
                    <a:lnTo>
                      <a:pt x="16897" y="2295"/>
                    </a:lnTo>
                    <a:lnTo>
                      <a:pt x="16685" y="2276"/>
                    </a:lnTo>
                    <a:lnTo>
                      <a:pt x="16492" y="2276"/>
                    </a:lnTo>
                    <a:lnTo>
                      <a:pt x="16126" y="2334"/>
                    </a:lnTo>
                    <a:lnTo>
                      <a:pt x="15644" y="2411"/>
                    </a:lnTo>
                    <a:lnTo>
                      <a:pt x="15161" y="2527"/>
                    </a:lnTo>
                    <a:lnTo>
                      <a:pt x="14679" y="2662"/>
                    </a:lnTo>
                    <a:lnTo>
                      <a:pt x="14197" y="2797"/>
                    </a:lnTo>
                    <a:lnTo>
                      <a:pt x="13985" y="2874"/>
                    </a:lnTo>
                    <a:lnTo>
                      <a:pt x="13271" y="3106"/>
                    </a:lnTo>
                    <a:lnTo>
                      <a:pt x="12924" y="3202"/>
                    </a:lnTo>
                    <a:lnTo>
                      <a:pt x="12577" y="3279"/>
                    </a:lnTo>
                    <a:lnTo>
                      <a:pt x="12229" y="3298"/>
                    </a:lnTo>
                    <a:lnTo>
                      <a:pt x="12075" y="3298"/>
                    </a:lnTo>
                    <a:lnTo>
                      <a:pt x="11902" y="3279"/>
                    </a:lnTo>
                    <a:lnTo>
                      <a:pt x="11747" y="3260"/>
                    </a:lnTo>
                    <a:lnTo>
                      <a:pt x="11593" y="3202"/>
                    </a:lnTo>
                    <a:lnTo>
                      <a:pt x="11439" y="3144"/>
                    </a:lnTo>
                    <a:lnTo>
                      <a:pt x="11304" y="3067"/>
                    </a:lnTo>
                    <a:lnTo>
                      <a:pt x="11149" y="2971"/>
                    </a:lnTo>
                    <a:lnTo>
                      <a:pt x="11034" y="2874"/>
                    </a:lnTo>
                    <a:lnTo>
                      <a:pt x="10918" y="2739"/>
                    </a:lnTo>
                    <a:lnTo>
                      <a:pt x="10802" y="2623"/>
                    </a:lnTo>
                    <a:lnTo>
                      <a:pt x="10590" y="2334"/>
                    </a:lnTo>
                    <a:lnTo>
                      <a:pt x="10397" y="2045"/>
                    </a:lnTo>
                    <a:lnTo>
                      <a:pt x="10262" y="1813"/>
                    </a:lnTo>
                    <a:lnTo>
                      <a:pt x="10069" y="1562"/>
                    </a:lnTo>
                    <a:lnTo>
                      <a:pt x="9838" y="1273"/>
                    </a:lnTo>
                    <a:lnTo>
                      <a:pt x="9548" y="945"/>
                    </a:lnTo>
                    <a:lnTo>
                      <a:pt x="9375" y="791"/>
                    </a:lnTo>
                    <a:lnTo>
                      <a:pt x="9182" y="637"/>
                    </a:lnTo>
                    <a:lnTo>
                      <a:pt x="8989" y="502"/>
                    </a:lnTo>
                    <a:lnTo>
                      <a:pt x="8777" y="367"/>
                    </a:lnTo>
                    <a:lnTo>
                      <a:pt x="8565" y="251"/>
                    </a:lnTo>
                    <a:lnTo>
                      <a:pt x="8333" y="154"/>
                    </a:lnTo>
                    <a:lnTo>
                      <a:pt x="8082" y="77"/>
                    </a:lnTo>
                    <a:lnTo>
                      <a:pt x="7832" y="19"/>
                    </a:lnTo>
                    <a:lnTo>
                      <a:pt x="7562" y="0"/>
                    </a:lnTo>
                    <a:close/>
                  </a:path>
                </a:pathLst>
              </a:custGeom>
              <a:gradFill>
                <a:gsLst>
                  <a:gs pos="0">
                    <a:schemeClr val="lt1"/>
                  </a:gs>
                  <a:gs pos="100000">
                    <a:srgbClr val="B6C9DB"/>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13"/>
              <p:cNvSpPr/>
              <p:nvPr/>
            </p:nvSpPr>
            <p:spPr>
              <a:xfrm>
                <a:off x="-1147875" y="144425"/>
                <a:ext cx="451375" cy="435450"/>
              </a:xfrm>
              <a:custGeom>
                <a:avLst/>
                <a:gdLst/>
                <a:ahLst/>
                <a:cxnLst/>
                <a:rect l="l" t="t" r="r" b="b"/>
                <a:pathLst>
                  <a:path w="18055" h="17418" extrusionOk="0">
                    <a:moveTo>
                      <a:pt x="9259" y="0"/>
                    </a:moveTo>
                    <a:lnTo>
                      <a:pt x="8951" y="39"/>
                    </a:lnTo>
                    <a:lnTo>
                      <a:pt x="8642" y="135"/>
                    </a:lnTo>
                    <a:lnTo>
                      <a:pt x="8334" y="251"/>
                    </a:lnTo>
                    <a:lnTo>
                      <a:pt x="8025" y="405"/>
                    </a:lnTo>
                    <a:lnTo>
                      <a:pt x="7716" y="598"/>
                    </a:lnTo>
                    <a:lnTo>
                      <a:pt x="7427" y="810"/>
                    </a:lnTo>
                    <a:lnTo>
                      <a:pt x="7118" y="1061"/>
                    </a:lnTo>
                    <a:lnTo>
                      <a:pt x="6829" y="1312"/>
                    </a:lnTo>
                    <a:lnTo>
                      <a:pt x="6540" y="1582"/>
                    </a:lnTo>
                    <a:lnTo>
                      <a:pt x="6250" y="1871"/>
                    </a:lnTo>
                    <a:lnTo>
                      <a:pt x="5730" y="2411"/>
                    </a:lnTo>
                    <a:lnTo>
                      <a:pt x="5228" y="3009"/>
                    </a:lnTo>
                    <a:lnTo>
                      <a:pt x="4746" y="3607"/>
                    </a:lnTo>
                    <a:lnTo>
                      <a:pt x="4283" y="4243"/>
                    </a:lnTo>
                    <a:lnTo>
                      <a:pt x="3839" y="4919"/>
                    </a:lnTo>
                    <a:lnTo>
                      <a:pt x="3415" y="5594"/>
                    </a:lnTo>
                    <a:lnTo>
                      <a:pt x="3010" y="6288"/>
                    </a:lnTo>
                    <a:lnTo>
                      <a:pt x="2624" y="7002"/>
                    </a:lnTo>
                    <a:lnTo>
                      <a:pt x="2258" y="7735"/>
                    </a:lnTo>
                    <a:lnTo>
                      <a:pt x="1910" y="8468"/>
                    </a:lnTo>
                    <a:lnTo>
                      <a:pt x="1563" y="9201"/>
                    </a:lnTo>
                    <a:lnTo>
                      <a:pt x="1255" y="9953"/>
                    </a:lnTo>
                    <a:lnTo>
                      <a:pt x="985" y="10686"/>
                    </a:lnTo>
                    <a:lnTo>
                      <a:pt x="715" y="11419"/>
                    </a:lnTo>
                    <a:lnTo>
                      <a:pt x="464" y="12152"/>
                    </a:lnTo>
                    <a:lnTo>
                      <a:pt x="252" y="12865"/>
                    </a:lnTo>
                    <a:lnTo>
                      <a:pt x="136" y="13290"/>
                    </a:lnTo>
                    <a:lnTo>
                      <a:pt x="59" y="13733"/>
                    </a:lnTo>
                    <a:lnTo>
                      <a:pt x="1" y="14177"/>
                    </a:lnTo>
                    <a:lnTo>
                      <a:pt x="1" y="14389"/>
                    </a:lnTo>
                    <a:lnTo>
                      <a:pt x="20" y="14601"/>
                    </a:lnTo>
                    <a:lnTo>
                      <a:pt x="40" y="14814"/>
                    </a:lnTo>
                    <a:lnTo>
                      <a:pt x="78" y="15026"/>
                    </a:lnTo>
                    <a:lnTo>
                      <a:pt x="136" y="15219"/>
                    </a:lnTo>
                    <a:lnTo>
                      <a:pt x="213" y="15392"/>
                    </a:lnTo>
                    <a:lnTo>
                      <a:pt x="310" y="15566"/>
                    </a:lnTo>
                    <a:lnTo>
                      <a:pt x="445" y="15720"/>
                    </a:lnTo>
                    <a:lnTo>
                      <a:pt x="580" y="15855"/>
                    </a:lnTo>
                    <a:lnTo>
                      <a:pt x="753" y="15971"/>
                    </a:lnTo>
                    <a:lnTo>
                      <a:pt x="888" y="16067"/>
                    </a:lnTo>
                    <a:lnTo>
                      <a:pt x="1042" y="16125"/>
                    </a:lnTo>
                    <a:lnTo>
                      <a:pt x="1216" y="16164"/>
                    </a:lnTo>
                    <a:lnTo>
                      <a:pt x="1370" y="16183"/>
                    </a:lnTo>
                    <a:lnTo>
                      <a:pt x="1525" y="16202"/>
                    </a:lnTo>
                    <a:lnTo>
                      <a:pt x="1698" y="16183"/>
                    </a:lnTo>
                    <a:lnTo>
                      <a:pt x="1853" y="16164"/>
                    </a:lnTo>
                    <a:lnTo>
                      <a:pt x="2026" y="16125"/>
                    </a:lnTo>
                    <a:lnTo>
                      <a:pt x="2354" y="16029"/>
                    </a:lnTo>
                    <a:lnTo>
                      <a:pt x="2682" y="15874"/>
                    </a:lnTo>
                    <a:lnTo>
                      <a:pt x="2971" y="15701"/>
                    </a:lnTo>
                    <a:lnTo>
                      <a:pt x="3261" y="15489"/>
                    </a:lnTo>
                    <a:lnTo>
                      <a:pt x="3511" y="15276"/>
                    </a:lnTo>
                    <a:lnTo>
                      <a:pt x="3781" y="15045"/>
                    </a:lnTo>
                    <a:lnTo>
                      <a:pt x="4283" y="14582"/>
                    </a:lnTo>
                    <a:lnTo>
                      <a:pt x="4553" y="14370"/>
                    </a:lnTo>
                    <a:lnTo>
                      <a:pt x="4823" y="14158"/>
                    </a:lnTo>
                    <a:lnTo>
                      <a:pt x="5093" y="13984"/>
                    </a:lnTo>
                    <a:lnTo>
                      <a:pt x="5402" y="13849"/>
                    </a:lnTo>
                    <a:lnTo>
                      <a:pt x="5537" y="14505"/>
                    </a:lnTo>
                    <a:lnTo>
                      <a:pt x="5633" y="14814"/>
                    </a:lnTo>
                    <a:lnTo>
                      <a:pt x="5730" y="15141"/>
                    </a:lnTo>
                    <a:lnTo>
                      <a:pt x="5845" y="15450"/>
                    </a:lnTo>
                    <a:lnTo>
                      <a:pt x="5980" y="15759"/>
                    </a:lnTo>
                    <a:lnTo>
                      <a:pt x="6135" y="16048"/>
                    </a:lnTo>
                    <a:lnTo>
                      <a:pt x="6328" y="16318"/>
                    </a:lnTo>
                    <a:lnTo>
                      <a:pt x="6540" y="16588"/>
                    </a:lnTo>
                    <a:lnTo>
                      <a:pt x="6790" y="16820"/>
                    </a:lnTo>
                    <a:lnTo>
                      <a:pt x="7060" y="17012"/>
                    </a:lnTo>
                    <a:lnTo>
                      <a:pt x="7350" y="17186"/>
                    </a:lnTo>
                    <a:lnTo>
                      <a:pt x="7504" y="17244"/>
                    </a:lnTo>
                    <a:lnTo>
                      <a:pt x="7658" y="17302"/>
                    </a:lnTo>
                    <a:lnTo>
                      <a:pt x="7813" y="17360"/>
                    </a:lnTo>
                    <a:lnTo>
                      <a:pt x="7967" y="17379"/>
                    </a:lnTo>
                    <a:lnTo>
                      <a:pt x="8141" y="17398"/>
                    </a:lnTo>
                    <a:lnTo>
                      <a:pt x="8295" y="17417"/>
                    </a:lnTo>
                    <a:lnTo>
                      <a:pt x="8469" y="17398"/>
                    </a:lnTo>
                    <a:lnTo>
                      <a:pt x="8623" y="17379"/>
                    </a:lnTo>
                    <a:lnTo>
                      <a:pt x="8854" y="17321"/>
                    </a:lnTo>
                    <a:lnTo>
                      <a:pt x="9066" y="17244"/>
                    </a:lnTo>
                    <a:lnTo>
                      <a:pt x="9259" y="17128"/>
                    </a:lnTo>
                    <a:lnTo>
                      <a:pt x="9452" y="17012"/>
                    </a:lnTo>
                    <a:lnTo>
                      <a:pt x="9626" y="16877"/>
                    </a:lnTo>
                    <a:lnTo>
                      <a:pt x="9799" y="16704"/>
                    </a:lnTo>
                    <a:lnTo>
                      <a:pt x="9973" y="16550"/>
                    </a:lnTo>
                    <a:lnTo>
                      <a:pt x="10127" y="16357"/>
                    </a:lnTo>
                    <a:lnTo>
                      <a:pt x="10417" y="15971"/>
                    </a:lnTo>
                    <a:lnTo>
                      <a:pt x="10706" y="15566"/>
                    </a:lnTo>
                    <a:lnTo>
                      <a:pt x="10995" y="15161"/>
                    </a:lnTo>
                    <a:lnTo>
                      <a:pt x="11285" y="14775"/>
                    </a:lnTo>
                    <a:lnTo>
                      <a:pt x="11381" y="14659"/>
                    </a:lnTo>
                    <a:lnTo>
                      <a:pt x="11516" y="14524"/>
                    </a:lnTo>
                    <a:lnTo>
                      <a:pt x="11632" y="14428"/>
                    </a:lnTo>
                    <a:lnTo>
                      <a:pt x="11786" y="14331"/>
                    </a:lnTo>
                    <a:lnTo>
                      <a:pt x="11921" y="14273"/>
                    </a:lnTo>
                    <a:lnTo>
                      <a:pt x="12075" y="14235"/>
                    </a:lnTo>
                    <a:lnTo>
                      <a:pt x="12230" y="14216"/>
                    </a:lnTo>
                    <a:lnTo>
                      <a:pt x="12384" y="14254"/>
                    </a:lnTo>
                    <a:lnTo>
                      <a:pt x="12481" y="14312"/>
                    </a:lnTo>
                    <a:lnTo>
                      <a:pt x="12558" y="14370"/>
                    </a:lnTo>
                    <a:lnTo>
                      <a:pt x="12635" y="14447"/>
                    </a:lnTo>
                    <a:lnTo>
                      <a:pt x="12712" y="14524"/>
                    </a:lnTo>
                    <a:lnTo>
                      <a:pt x="12828" y="14717"/>
                    </a:lnTo>
                    <a:lnTo>
                      <a:pt x="12943" y="14891"/>
                    </a:lnTo>
                    <a:lnTo>
                      <a:pt x="13059" y="15045"/>
                    </a:lnTo>
                    <a:lnTo>
                      <a:pt x="13175" y="15199"/>
                    </a:lnTo>
                    <a:lnTo>
                      <a:pt x="13310" y="15334"/>
                    </a:lnTo>
                    <a:lnTo>
                      <a:pt x="13445" y="15450"/>
                    </a:lnTo>
                    <a:lnTo>
                      <a:pt x="13580" y="15566"/>
                    </a:lnTo>
                    <a:lnTo>
                      <a:pt x="13734" y="15682"/>
                    </a:lnTo>
                    <a:lnTo>
                      <a:pt x="13889" y="15778"/>
                    </a:lnTo>
                    <a:lnTo>
                      <a:pt x="14062" y="15855"/>
                    </a:lnTo>
                    <a:lnTo>
                      <a:pt x="14216" y="15932"/>
                    </a:lnTo>
                    <a:lnTo>
                      <a:pt x="14390" y="16009"/>
                    </a:lnTo>
                    <a:lnTo>
                      <a:pt x="14583" y="16048"/>
                    </a:lnTo>
                    <a:lnTo>
                      <a:pt x="14757" y="16087"/>
                    </a:lnTo>
                    <a:lnTo>
                      <a:pt x="14949" y="16125"/>
                    </a:lnTo>
                    <a:lnTo>
                      <a:pt x="15123" y="16144"/>
                    </a:lnTo>
                    <a:lnTo>
                      <a:pt x="15490" y="16144"/>
                    </a:lnTo>
                    <a:lnTo>
                      <a:pt x="15682" y="16125"/>
                    </a:lnTo>
                    <a:lnTo>
                      <a:pt x="15856" y="16087"/>
                    </a:lnTo>
                    <a:lnTo>
                      <a:pt x="16049" y="16029"/>
                    </a:lnTo>
                    <a:lnTo>
                      <a:pt x="16222" y="15971"/>
                    </a:lnTo>
                    <a:lnTo>
                      <a:pt x="16396" y="15913"/>
                    </a:lnTo>
                    <a:lnTo>
                      <a:pt x="16550" y="15817"/>
                    </a:lnTo>
                    <a:lnTo>
                      <a:pt x="16724" y="15720"/>
                    </a:lnTo>
                    <a:lnTo>
                      <a:pt x="16878" y="15624"/>
                    </a:lnTo>
                    <a:lnTo>
                      <a:pt x="17013" y="15508"/>
                    </a:lnTo>
                    <a:lnTo>
                      <a:pt x="17148" y="15392"/>
                    </a:lnTo>
                    <a:lnTo>
                      <a:pt x="17283" y="15257"/>
                    </a:lnTo>
                    <a:lnTo>
                      <a:pt x="17418" y="15122"/>
                    </a:lnTo>
                    <a:lnTo>
                      <a:pt x="17534" y="14968"/>
                    </a:lnTo>
                    <a:lnTo>
                      <a:pt x="17631" y="14814"/>
                    </a:lnTo>
                    <a:lnTo>
                      <a:pt x="17727" y="14659"/>
                    </a:lnTo>
                    <a:lnTo>
                      <a:pt x="17804" y="14486"/>
                    </a:lnTo>
                    <a:lnTo>
                      <a:pt x="17920" y="14196"/>
                    </a:lnTo>
                    <a:lnTo>
                      <a:pt x="17997" y="13888"/>
                    </a:lnTo>
                    <a:lnTo>
                      <a:pt x="18036" y="13579"/>
                    </a:lnTo>
                    <a:lnTo>
                      <a:pt x="18055" y="13251"/>
                    </a:lnTo>
                    <a:lnTo>
                      <a:pt x="18036" y="12943"/>
                    </a:lnTo>
                    <a:lnTo>
                      <a:pt x="17997" y="12634"/>
                    </a:lnTo>
                    <a:lnTo>
                      <a:pt x="17939" y="12306"/>
                    </a:lnTo>
                    <a:lnTo>
                      <a:pt x="17843" y="11997"/>
                    </a:lnTo>
                    <a:lnTo>
                      <a:pt x="17746" y="11670"/>
                    </a:lnTo>
                    <a:lnTo>
                      <a:pt x="17631" y="11361"/>
                    </a:lnTo>
                    <a:lnTo>
                      <a:pt x="17495" y="11052"/>
                    </a:lnTo>
                    <a:lnTo>
                      <a:pt x="17341" y="10744"/>
                    </a:lnTo>
                    <a:lnTo>
                      <a:pt x="17013" y="10146"/>
                    </a:lnTo>
                    <a:lnTo>
                      <a:pt x="16666" y="9567"/>
                    </a:lnTo>
                    <a:lnTo>
                      <a:pt x="16377" y="9066"/>
                    </a:lnTo>
                    <a:lnTo>
                      <a:pt x="16068" y="8545"/>
                    </a:lnTo>
                    <a:lnTo>
                      <a:pt x="15432" y="7407"/>
                    </a:lnTo>
                    <a:lnTo>
                      <a:pt x="14795" y="6211"/>
                    </a:lnTo>
                    <a:lnTo>
                      <a:pt x="14120" y="5015"/>
                    </a:lnTo>
                    <a:lnTo>
                      <a:pt x="13773" y="4417"/>
                    </a:lnTo>
                    <a:lnTo>
                      <a:pt x="13426" y="3819"/>
                    </a:lnTo>
                    <a:lnTo>
                      <a:pt x="13059" y="3240"/>
                    </a:lnTo>
                    <a:lnTo>
                      <a:pt x="12693" y="2700"/>
                    </a:lnTo>
                    <a:lnTo>
                      <a:pt x="12326" y="2180"/>
                    </a:lnTo>
                    <a:lnTo>
                      <a:pt x="11940" y="1678"/>
                    </a:lnTo>
                    <a:lnTo>
                      <a:pt x="11555" y="1234"/>
                    </a:lnTo>
                    <a:lnTo>
                      <a:pt x="11169" y="810"/>
                    </a:lnTo>
                    <a:lnTo>
                      <a:pt x="10995" y="675"/>
                    </a:lnTo>
                    <a:lnTo>
                      <a:pt x="10841" y="540"/>
                    </a:lnTo>
                    <a:lnTo>
                      <a:pt x="10687" y="424"/>
                    </a:lnTo>
                    <a:lnTo>
                      <a:pt x="10513" y="328"/>
                    </a:lnTo>
                    <a:lnTo>
                      <a:pt x="10359" y="231"/>
                    </a:lnTo>
                    <a:lnTo>
                      <a:pt x="10204" y="154"/>
                    </a:lnTo>
                    <a:lnTo>
                      <a:pt x="10050" y="96"/>
                    </a:lnTo>
                    <a:lnTo>
                      <a:pt x="9896" y="58"/>
                    </a:lnTo>
                    <a:lnTo>
                      <a:pt x="9722" y="19"/>
                    </a:lnTo>
                    <a:lnTo>
                      <a:pt x="9568" y="0"/>
                    </a:lnTo>
                    <a:close/>
                  </a:path>
                </a:pathLst>
              </a:custGeom>
              <a:gradFill>
                <a:gsLst>
                  <a:gs pos="0">
                    <a:srgbClr val="8CC396"/>
                  </a:gs>
                  <a:gs pos="100000">
                    <a:srgbClr val="4D7F56"/>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13"/>
              <p:cNvSpPr/>
              <p:nvPr/>
            </p:nvSpPr>
            <p:spPr>
              <a:xfrm>
                <a:off x="-1152200" y="409625"/>
                <a:ext cx="459075" cy="173625"/>
              </a:xfrm>
              <a:custGeom>
                <a:avLst/>
                <a:gdLst/>
                <a:ahLst/>
                <a:cxnLst/>
                <a:rect l="l" t="t" r="r" b="b"/>
                <a:pathLst>
                  <a:path w="18363" h="6945" extrusionOk="0">
                    <a:moveTo>
                      <a:pt x="10165" y="1"/>
                    </a:moveTo>
                    <a:lnTo>
                      <a:pt x="9972" y="39"/>
                    </a:lnTo>
                    <a:lnTo>
                      <a:pt x="9799" y="97"/>
                    </a:lnTo>
                    <a:lnTo>
                      <a:pt x="9625" y="174"/>
                    </a:lnTo>
                    <a:lnTo>
                      <a:pt x="9297" y="329"/>
                    </a:lnTo>
                    <a:lnTo>
                      <a:pt x="8989" y="502"/>
                    </a:lnTo>
                    <a:lnTo>
                      <a:pt x="8391" y="869"/>
                    </a:lnTo>
                    <a:lnTo>
                      <a:pt x="7870" y="1177"/>
                    </a:lnTo>
                    <a:lnTo>
                      <a:pt x="7619" y="1332"/>
                    </a:lnTo>
                    <a:lnTo>
                      <a:pt x="7349" y="1467"/>
                    </a:lnTo>
                    <a:lnTo>
                      <a:pt x="7098" y="1582"/>
                    </a:lnTo>
                    <a:lnTo>
                      <a:pt x="6828" y="1659"/>
                    </a:lnTo>
                    <a:lnTo>
                      <a:pt x="6558" y="1717"/>
                    </a:lnTo>
                    <a:lnTo>
                      <a:pt x="6269" y="1756"/>
                    </a:lnTo>
                    <a:lnTo>
                      <a:pt x="6018" y="1756"/>
                    </a:lnTo>
                    <a:lnTo>
                      <a:pt x="5768" y="1717"/>
                    </a:lnTo>
                    <a:lnTo>
                      <a:pt x="5517" y="1659"/>
                    </a:lnTo>
                    <a:lnTo>
                      <a:pt x="5266" y="1602"/>
                    </a:lnTo>
                    <a:lnTo>
                      <a:pt x="5015" y="1505"/>
                    </a:lnTo>
                    <a:lnTo>
                      <a:pt x="4765" y="1409"/>
                    </a:lnTo>
                    <a:lnTo>
                      <a:pt x="4263" y="1216"/>
                    </a:lnTo>
                    <a:lnTo>
                      <a:pt x="3665" y="965"/>
                    </a:lnTo>
                    <a:lnTo>
                      <a:pt x="3357" y="849"/>
                    </a:lnTo>
                    <a:lnTo>
                      <a:pt x="3067" y="753"/>
                    </a:lnTo>
                    <a:lnTo>
                      <a:pt x="2739" y="695"/>
                    </a:lnTo>
                    <a:lnTo>
                      <a:pt x="2431" y="656"/>
                    </a:lnTo>
                    <a:lnTo>
                      <a:pt x="2122" y="656"/>
                    </a:lnTo>
                    <a:lnTo>
                      <a:pt x="1948" y="695"/>
                    </a:lnTo>
                    <a:lnTo>
                      <a:pt x="1794" y="714"/>
                    </a:lnTo>
                    <a:lnTo>
                      <a:pt x="1563" y="791"/>
                    </a:lnTo>
                    <a:lnTo>
                      <a:pt x="1351" y="907"/>
                    </a:lnTo>
                    <a:lnTo>
                      <a:pt x="1138" y="1042"/>
                    </a:lnTo>
                    <a:lnTo>
                      <a:pt x="945" y="1216"/>
                    </a:lnTo>
                    <a:lnTo>
                      <a:pt x="753" y="1428"/>
                    </a:lnTo>
                    <a:lnTo>
                      <a:pt x="579" y="1659"/>
                    </a:lnTo>
                    <a:lnTo>
                      <a:pt x="425" y="1930"/>
                    </a:lnTo>
                    <a:lnTo>
                      <a:pt x="290" y="2219"/>
                    </a:lnTo>
                    <a:lnTo>
                      <a:pt x="213" y="2431"/>
                    </a:lnTo>
                    <a:lnTo>
                      <a:pt x="135" y="2643"/>
                    </a:lnTo>
                    <a:lnTo>
                      <a:pt x="77" y="2875"/>
                    </a:lnTo>
                    <a:lnTo>
                      <a:pt x="39" y="3106"/>
                    </a:lnTo>
                    <a:lnTo>
                      <a:pt x="0" y="3338"/>
                    </a:lnTo>
                    <a:lnTo>
                      <a:pt x="0" y="3569"/>
                    </a:lnTo>
                    <a:lnTo>
                      <a:pt x="0" y="3820"/>
                    </a:lnTo>
                    <a:lnTo>
                      <a:pt x="20" y="4032"/>
                    </a:lnTo>
                    <a:lnTo>
                      <a:pt x="58" y="4263"/>
                    </a:lnTo>
                    <a:lnTo>
                      <a:pt x="97" y="4476"/>
                    </a:lnTo>
                    <a:lnTo>
                      <a:pt x="174" y="4688"/>
                    </a:lnTo>
                    <a:lnTo>
                      <a:pt x="270" y="4881"/>
                    </a:lnTo>
                    <a:lnTo>
                      <a:pt x="386" y="5054"/>
                    </a:lnTo>
                    <a:lnTo>
                      <a:pt x="521" y="5209"/>
                    </a:lnTo>
                    <a:lnTo>
                      <a:pt x="675" y="5363"/>
                    </a:lnTo>
                    <a:lnTo>
                      <a:pt x="849" y="5498"/>
                    </a:lnTo>
                    <a:lnTo>
                      <a:pt x="1003" y="5575"/>
                    </a:lnTo>
                    <a:lnTo>
                      <a:pt x="1177" y="5652"/>
                    </a:lnTo>
                    <a:lnTo>
                      <a:pt x="1351" y="5691"/>
                    </a:lnTo>
                    <a:lnTo>
                      <a:pt x="1524" y="5729"/>
                    </a:lnTo>
                    <a:lnTo>
                      <a:pt x="1871" y="5729"/>
                    </a:lnTo>
                    <a:lnTo>
                      <a:pt x="2045" y="5710"/>
                    </a:lnTo>
                    <a:lnTo>
                      <a:pt x="2238" y="5671"/>
                    </a:lnTo>
                    <a:lnTo>
                      <a:pt x="2411" y="5614"/>
                    </a:lnTo>
                    <a:lnTo>
                      <a:pt x="2585" y="5556"/>
                    </a:lnTo>
                    <a:lnTo>
                      <a:pt x="2913" y="5401"/>
                    </a:lnTo>
                    <a:lnTo>
                      <a:pt x="3221" y="5209"/>
                    </a:lnTo>
                    <a:lnTo>
                      <a:pt x="3511" y="4996"/>
                    </a:lnTo>
                    <a:lnTo>
                      <a:pt x="3858" y="4726"/>
                    </a:lnTo>
                    <a:lnTo>
                      <a:pt x="4167" y="4437"/>
                    </a:lnTo>
                    <a:lnTo>
                      <a:pt x="4475" y="4148"/>
                    </a:lnTo>
                    <a:lnTo>
                      <a:pt x="4803" y="3878"/>
                    </a:lnTo>
                    <a:lnTo>
                      <a:pt x="5131" y="3627"/>
                    </a:lnTo>
                    <a:lnTo>
                      <a:pt x="5305" y="3530"/>
                    </a:lnTo>
                    <a:lnTo>
                      <a:pt x="5478" y="3434"/>
                    </a:lnTo>
                    <a:lnTo>
                      <a:pt x="5613" y="4051"/>
                    </a:lnTo>
                    <a:lnTo>
                      <a:pt x="5690" y="4360"/>
                    </a:lnTo>
                    <a:lnTo>
                      <a:pt x="5806" y="4668"/>
                    </a:lnTo>
                    <a:lnTo>
                      <a:pt x="5922" y="4958"/>
                    </a:lnTo>
                    <a:lnTo>
                      <a:pt x="6057" y="5247"/>
                    </a:lnTo>
                    <a:lnTo>
                      <a:pt x="6211" y="5536"/>
                    </a:lnTo>
                    <a:lnTo>
                      <a:pt x="6385" y="5806"/>
                    </a:lnTo>
                    <a:lnTo>
                      <a:pt x="6597" y="6057"/>
                    </a:lnTo>
                    <a:lnTo>
                      <a:pt x="6828" y="6289"/>
                    </a:lnTo>
                    <a:lnTo>
                      <a:pt x="7079" y="6482"/>
                    </a:lnTo>
                    <a:lnTo>
                      <a:pt x="7330" y="6636"/>
                    </a:lnTo>
                    <a:lnTo>
                      <a:pt x="7600" y="6771"/>
                    </a:lnTo>
                    <a:lnTo>
                      <a:pt x="7889" y="6867"/>
                    </a:lnTo>
                    <a:lnTo>
                      <a:pt x="8179" y="6925"/>
                    </a:lnTo>
                    <a:lnTo>
                      <a:pt x="8449" y="6945"/>
                    </a:lnTo>
                    <a:lnTo>
                      <a:pt x="8642" y="6945"/>
                    </a:lnTo>
                    <a:lnTo>
                      <a:pt x="8815" y="6906"/>
                    </a:lnTo>
                    <a:lnTo>
                      <a:pt x="9008" y="6867"/>
                    </a:lnTo>
                    <a:lnTo>
                      <a:pt x="9182" y="6809"/>
                    </a:lnTo>
                    <a:lnTo>
                      <a:pt x="9355" y="6732"/>
                    </a:lnTo>
                    <a:lnTo>
                      <a:pt x="9510" y="6655"/>
                    </a:lnTo>
                    <a:lnTo>
                      <a:pt x="9664" y="6559"/>
                    </a:lnTo>
                    <a:lnTo>
                      <a:pt x="9799" y="6443"/>
                    </a:lnTo>
                    <a:lnTo>
                      <a:pt x="10088" y="6212"/>
                    </a:lnTo>
                    <a:lnTo>
                      <a:pt x="10339" y="5922"/>
                    </a:lnTo>
                    <a:lnTo>
                      <a:pt x="10570" y="5633"/>
                    </a:lnTo>
                    <a:lnTo>
                      <a:pt x="11014" y="5016"/>
                    </a:lnTo>
                    <a:lnTo>
                      <a:pt x="11284" y="4630"/>
                    </a:lnTo>
                    <a:lnTo>
                      <a:pt x="11573" y="4263"/>
                    </a:lnTo>
                    <a:lnTo>
                      <a:pt x="11708" y="4109"/>
                    </a:lnTo>
                    <a:lnTo>
                      <a:pt x="11805" y="3993"/>
                    </a:lnTo>
                    <a:lnTo>
                      <a:pt x="11921" y="3916"/>
                    </a:lnTo>
                    <a:lnTo>
                      <a:pt x="12056" y="3839"/>
                    </a:lnTo>
                    <a:lnTo>
                      <a:pt x="12210" y="3781"/>
                    </a:lnTo>
                    <a:lnTo>
                      <a:pt x="12345" y="3762"/>
                    </a:lnTo>
                    <a:lnTo>
                      <a:pt x="12422" y="3762"/>
                    </a:lnTo>
                    <a:lnTo>
                      <a:pt x="12499" y="3781"/>
                    </a:lnTo>
                    <a:lnTo>
                      <a:pt x="12615" y="3858"/>
                    </a:lnTo>
                    <a:lnTo>
                      <a:pt x="12731" y="3974"/>
                    </a:lnTo>
                    <a:lnTo>
                      <a:pt x="12827" y="4109"/>
                    </a:lnTo>
                    <a:lnTo>
                      <a:pt x="12924" y="4244"/>
                    </a:lnTo>
                    <a:lnTo>
                      <a:pt x="13001" y="4360"/>
                    </a:lnTo>
                    <a:lnTo>
                      <a:pt x="13116" y="4533"/>
                    </a:lnTo>
                    <a:lnTo>
                      <a:pt x="13232" y="4668"/>
                    </a:lnTo>
                    <a:lnTo>
                      <a:pt x="13367" y="4823"/>
                    </a:lnTo>
                    <a:lnTo>
                      <a:pt x="13521" y="4958"/>
                    </a:lnTo>
                    <a:lnTo>
                      <a:pt x="13676" y="5074"/>
                    </a:lnTo>
                    <a:lnTo>
                      <a:pt x="13830" y="5189"/>
                    </a:lnTo>
                    <a:lnTo>
                      <a:pt x="13984" y="5286"/>
                    </a:lnTo>
                    <a:lnTo>
                      <a:pt x="14158" y="5382"/>
                    </a:lnTo>
                    <a:lnTo>
                      <a:pt x="14351" y="5459"/>
                    </a:lnTo>
                    <a:lnTo>
                      <a:pt x="14524" y="5517"/>
                    </a:lnTo>
                    <a:lnTo>
                      <a:pt x="14717" y="5575"/>
                    </a:lnTo>
                    <a:lnTo>
                      <a:pt x="14910" y="5633"/>
                    </a:lnTo>
                    <a:lnTo>
                      <a:pt x="15103" y="5652"/>
                    </a:lnTo>
                    <a:lnTo>
                      <a:pt x="15296" y="5671"/>
                    </a:lnTo>
                    <a:lnTo>
                      <a:pt x="15489" y="5691"/>
                    </a:lnTo>
                    <a:lnTo>
                      <a:pt x="15682" y="5671"/>
                    </a:lnTo>
                    <a:lnTo>
                      <a:pt x="15971" y="5633"/>
                    </a:lnTo>
                    <a:lnTo>
                      <a:pt x="16299" y="5536"/>
                    </a:lnTo>
                    <a:lnTo>
                      <a:pt x="16646" y="5401"/>
                    </a:lnTo>
                    <a:lnTo>
                      <a:pt x="16974" y="5228"/>
                    </a:lnTo>
                    <a:lnTo>
                      <a:pt x="17302" y="5016"/>
                    </a:lnTo>
                    <a:lnTo>
                      <a:pt x="17611" y="4784"/>
                    </a:lnTo>
                    <a:lnTo>
                      <a:pt x="17746" y="4649"/>
                    </a:lnTo>
                    <a:lnTo>
                      <a:pt x="17881" y="4514"/>
                    </a:lnTo>
                    <a:lnTo>
                      <a:pt x="17996" y="4379"/>
                    </a:lnTo>
                    <a:lnTo>
                      <a:pt x="18093" y="4225"/>
                    </a:lnTo>
                    <a:lnTo>
                      <a:pt x="18189" y="4071"/>
                    </a:lnTo>
                    <a:lnTo>
                      <a:pt x="18266" y="3916"/>
                    </a:lnTo>
                    <a:lnTo>
                      <a:pt x="18324" y="3762"/>
                    </a:lnTo>
                    <a:lnTo>
                      <a:pt x="18363" y="3608"/>
                    </a:lnTo>
                    <a:lnTo>
                      <a:pt x="18363" y="3453"/>
                    </a:lnTo>
                    <a:lnTo>
                      <a:pt x="18363" y="3280"/>
                    </a:lnTo>
                    <a:lnTo>
                      <a:pt x="18344" y="3125"/>
                    </a:lnTo>
                    <a:lnTo>
                      <a:pt x="18305" y="2990"/>
                    </a:lnTo>
                    <a:lnTo>
                      <a:pt x="18209" y="2759"/>
                    </a:lnTo>
                    <a:lnTo>
                      <a:pt x="18074" y="2566"/>
                    </a:lnTo>
                    <a:lnTo>
                      <a:pt x="17939" y="2373"/>
                    </a:lnTo>
                    <a:lnTo>
                      <a:pt x="17765" y="2219"/>
                    </a:lnTo>
                    <a:lnTo>
                      <a:pt x="17591" y="2084"/>
                    </a:lnTo>
                    <a:lnTo>
                      <a:pt x="17418" y="1968"/>
                    </a:lnTo>
                    <a:lnTo>
                      <a:pt x="17225" y="1852"/>
                    </a:lnTo>
                    <a:lnTo>
                      <a:pt x="17051" y="1775"/>
                    </a:lnTo>
                    <a:lnTo>
                      <a:pt x="16743" y="1640"/>
                    </a:lnTo>
                    <a:lnTo>
                      <a:pt x="16415" y="1524"/>
                    </a:lnTo>
                    <a:lnTo>
                      <a:pt x="16087" y="1447"/>
                    </a:lnTo>
                    <a:lnTo>
                      <a:pt x="15759" y="1370"/>
                    </a:lnTo>
                    <a:lnTo>
                      <a:pt x="15084" y="1254"/>
                    </a:lnTo>
                    <a:lnTo>
                      <a:pt x="14428" y="1177"/>
                    </a:lnTo>
                    <a:lnTo>
                      <a:pt x="13734" y="1100"/>
                    </a:lnTo>
                    <a:lnTo>
                      <a:pt x="13386" y="1042"/>
                    </a:lnTo>
                    <a:lnTo>
                      <a:pt x="13039" y="984"/>
                    </a:lnTo>
                    <a:lnTo>
                      <a:pt x="12692" y="907"/>
                    </a:lnTo>
                    <a:lnTo>
                      <a:pt x="12364" y="811"/>
                    </a:lnTo>
                    <a:lnTo>
                      <a:pt x="12036" y="676"/>
                    </a:lnTo>
                    <a:lnTo>
                      <a:pt x="11728" y="541"/>
                    </a:lnTo>
                    <a:lnTo>
                      <a:pt x="11458" y="386"/>
                    </a:lnTo>
                    <a:lnTo>
                      <a:pt x="11207" y="251"/>
                    </a:lnTo>
                    <a:lnTo>
                      <a:pt x="10956" y="116"/>
                    </a:lnTo>
                    <a:lnTo>
                      <a:pt x="10821" y="78"/>
                    </a:lnTo>
                    <a:lnTo>
                      <a:pt x="10667" y="39"/>
                    </a:lnTo>
                    <a:lnTo>
                      <a:pt x="10532" y="1"/>
                    </a:lnTo>
                    <a:close/>
                  </a:path>
                </a:pathLst>
              </a:custGeom>
              <a:gradFill>
                <a:gsLst>
                  <a:gs pos="0">
                    <a:schemeClr val="lt1"/>
                  </a:gs>
                  <a:gs pos="100000">
                    <a:srgbClr val="B6C9DB"/>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907" name="Google Shape;907;p13"/>
          <p:cNvPicPr preferRelativeResize="0"/>
          <p:nvPr/>
        </p:nvPicPr>
        <p:blipFill>
          <a:blip r:embed="rId5">
            <a:alphaModFix/>
          </a:blip>
          <a:stretch>
            <a:fillRect/>
          </a:stretch>
        </p:blipFill>
        <p:spPr>
          <a:xfrm flipH="1">
            <a:off x="-55537" y="-103338"/>
            <a:ext cx="2858475" cy="882600"/>
          </a:xfrm>
          <a:prstGeom prst="rect">
            <a:avLst/>
          </a:prstGeom>
          <a:noFill/>
          <a:ln>
            <a:noFill/>
          </a:ln>
        </p:spPr>
      </p:pic>
      <p:pic>
        <p:nvPicPr>
          <p:cNvPr id="908" name="Google Shape;908;p13"/>
          <p:cNvPicPr preferRelativeResize="0"/>
          <p:nvPr/>
        </p:nvPicPr>
        <p:blipFill rotWithShape="1">
          <a:blip r:embed="rId5">
            <a:alphaModFix/>
          </a:blip>
          <a:srcRect l="26699" r="-26699"/>
          <a:stretch/>
        </p:blipFill>
        <p:spPr>
          <a:xfrm flipH="1">
            <a:off x="6285525" y="-103338"/>
            <a:ext cx="2858475" cy="882600"/>
          </a:xfrm>
          <a:prstGeom prst="rect">
            <a:avLst/>
          </a:prstGeom>
          <a:noFill/>
          <a:ln>
            <a:noFill/>
          </a:ln>
        </p:spPr>
      </p:pic>
      <p:sp>
        <p:nvSpPr>
          <p:cNvPr id="909" name="Google Shape;909;p13"/>
          <p:cNvSpPr/>
          <p:nvPr/>
        </p:nvSpPr>
        <p:spPr>
          <a:xfrm>
            <a:off x="130288" y="3344110"/>
            <a:ext cx="413993" cy="411886"/>
          </a:xfrm>
          <a:custGeom>
            <a:avLst/>
            <a:gdLst/>
            <a:ahLst/>
            <a:cxnLst/>
            <a:rect l="l" t="t" r="r" b="b"/>
            <a:pathLst>
              <a:path w="11393" h="11335" extrusionOk="0">
                <a:moveTo>
                  <a:pt x="5773" y="4641"/>
                </a:moveTo>
                <a:lnTo>
                  <a:pt x="5965" y="4661"/>
                </a:lnTo>
                <a:lnTo>
                  <a:pt x="6157" y="4718"/>
                </a:lnTo>
                <a:lnTo>
                  <a:pt x="6310" y="4795"/>
                </a:lnTo>
                <a:lnTo>
                  <a:pt x="6464" y="4929"/>
                </a:lnTo>
                <a:lnTo>
                  <a:pt x="6579" y="5063"/>
                </a:lnTo>
                <a:lnTo>
                  <a:pt x="6655" y="5236"/>
                </a:lnTo>
                <a:lnTo>
                  <a:pt x="6713" y="5409"/>
                </a:lnTo>
                <a:lnTo>
                  <a:pt x="6732" y="5600"/>
                </a:lnTo>
                <a:lnTo>
                  <a:pt x="6713" y="5792"/>
                </a:lnTo>
                <a:lnTo>
                  <a:pt x="6655" y="5984"/>
                </a:lnTo>
                <a:lnTo>
                  <a:pt x="6579" y="6137"/>
                </a:lnTo>
                <a:lnTo>
                  <a:pt x="6464" y="6291"/>
                </a:lnTo>
                <a:lnTo>
                  <a:pt x="6310" y="6406"/>
                </a:lnTo>
                <a:lnTo>
                  <a:pt x="6157" y="6483"/>
                </a:lnTo>
                <a:lnTo>
                  <a:pt x="5965" y="6540"/>
                </a:lnTo>
                <a:lnTo>
                  <a:pt x="5773" y="6559"/>
                </a:lnTo>
                <a:lnTo>
                  <a:pt x="5581" y="6540"/>
                </a:lnTo>
                <a:lnTo>
                  <a:pt x="5390" y="6483"/>
                </a:lnTo>
                <a:lnTo>
                  <a:pt x="5236" y="6406"/>
                </a:lnTo>
                <a:lnTo>
                  <a:pt x="5083" y="6291"/>
                </a:lnTo>
                <a:lnTo>
                  <a:pt x="4968" y="6137"/>
                </a:lnTo>
                <a:lnTo>
                  <a:pt x="4891" y="5984"/>
                </a:lnTo>
                <a:lnTo>
                  <a:pt x="4833" y="5792"/>
                </a:lnTo>
                <a:lnTo>
                  <a:pt x="4814" y="5600"/>
                </a:lnTo>
                <a:lnTo>
                  <a:pt x="4833" y="5409"/>
                </a:lnTo>
                <a:lnTo>
                  <a:pt x="4891" y="5236"/>
                </a:lnTo>
                <a:lnTo>
                  <a:pt x="4968" y="5063"/>
                </a:lnTo>
                <a:lnTo>
                  <a:pt x="5083" y="4929"/>
                </a:lnTo>
                <a:lnTo>
                  <a:pt x="5236" y="4795"/>
                </a:lnTo>
                <a:lnTo>
                  <a:pt x="5390" y="4718"/>
                </a:lnTo>
                <a:lnTo>
                  <a:pt x="5581" y="4661"/>
                </a:lnTo>
                <a:lnTo>
                  <a:pt x="5773" y="4641"/>
                </a:lnTo>
                <a:close/>
                <a:moveTo>
                  <a:pt x="5696" y="0"/>
                </a:moveTo>
                <a:lnTo>
                  <a:pt x="5620" y="58"/>
                </a:lnTo>
                <a:lnTo>
                  <a:pt x="5581" y="115"/>
                </a:lnTo>
                <a:lnTo>
                  <a:pt x="5562" y="192"/>
                </a:lnTo>
                <a:lnTo>
                  <a:pt x="5562" y="1151"/>
                </a:lnTo>
                <a:lnTo>
                  <a:pt x="4738" y="345"/>
                </a:lnTo>
                <a:lnTo>
                  <a:pt x="4680" y="288"/>
                </a:lnTo>
                <a:lnTo>
                  <a:pt x="4507" y="288"/>
                </a:lnTo>
                <a:lnTo>
                  <a:pt x="4450" y="345"/>
                </a:lnTo>
                <a:lnTo>
                  <a:pt x="4392" y="422"/>
                </a:lnTo>
                <a:lnTo>
                  <a:pt x="4392" y="499"/>
                </a:lnTo>
                <a:lnTo>
                  <a:pt x="4392" y="576"/>
                </a:lnTo>
                <a:lnTo>
                  <a:pt x="4450" y="633"/>
                </a:lnTo>
                <a:lnTo>
                  <a:pt x="5562" y="1765"/>
                </a:lnTo>
                <a:lnTo>
                  <a:pt x="5562" y="2302"/>
                </a:lnTo>
                <a:lnTo>
                  <a:pt x="4757" y="1477"/>
                </a:lnTo>
                <a:lnTo>
                  <a:pt x="4680" y="1439"/>
                </a:lnTo>
                <a:lnTo>
                  <a:pt x="4603" y="1419"/>
                </a:lnTo>
                <a:lnTo>
                  <a:pt x="4527" y="1439"/>
                </a:lnTo>
                <a:lnTo>
                  <a:pt x="4450" y="1496"/>
                </a:lnTo>
                <a:lnTo>
                  <a:pt x="4412" y="1554"/>
                </a:lnTo>
                <a:lnTo>
                  <a:pt x="4392" y="1630"/>
                </a:lnTo>
                <a:lnTo>
                  <a:pt x="4412" y="1707"/>
                </a:lnTo>
                <a:lnTo>
                  <a:pt x="4450" y="1784"/>
                </a:lnTo>
                <a:lnTo>
                  <a:pt x="5562" y="2896"/>
                </a:lnTo>
                <a:lnTo>
                  <a:pt x="5562" y="4239"/>
                </a:lnTo>
                <a:lnTo>
                  <a:pt x="5390" y="4277"/>
                </a:lnTo>
                <a:lnTo>
                  <a:pt x="5236" y="4335"/>
                </a:lnTo>
                <a:lnTo>
                  <a:pt x="5083" y="4392"/>
                </a:lnTo>
                <a:lnTo>
                  <a:pt x="4949" y="4488"/>
                </a:lnTo>
                <a:lnTo>
                  <a:pt x="3932" y="3472"/>
                </a:lnTo>
                <a:lnTo>
                  <a:pt x="3932" y="1899"/>
                </a:lnTo>
                <a:lnTo>
                  <a:pt x="3913" y="1822"/>
                </a:lnTo>
                <a:lnTo>
                  <a:pt x="3874" y="1745"/>
                </a:lnTo>
                <a:lnTo>
                  <a:pt x="3817" y="1707"/>
                </a:lnTo>
                <a:lnTo>
                  <a:pt x="3721" y="1688"/>
                </a:lnTo>
                <a:lnTo>
                  <a:pt x="3644" y="1707"/>
                </a:lnTo>
                <a:lnTo>
                  <a:pt x="3587" y="1745"/>
                </a:lnTo>
                <a:lnTo>
                  <a:pt x="3529" y="1822"/>
                </a:lnTo>
                <a:lnTo>
                  <a:pt x="3510" y="1899"/>
                </a:lnTo>
                <a:lnTo>
                  <a:pt x="3510" y="3050"/>
                </a:lnTo>
                <a:lnTo>
                  <a:pt x="3127" y="2666"/>
                </a:lnTo>
                <a:lnTo>
                  <a:pt x="3127" y="1093"/>
                </a:lnTo>
                <a:lnTo>
                  <a:pt x="3107" y="997"/>
                </a:lnTo>
                <a:lnTo>
                  <a:pt x="3069" y="940"/>
                </a:lnTo>
                <a:lnTo>
                  <a:pt x="3011" y="902"/>
                </a:lnTo>
                <a:lnTo>
                  <a:pt x="2916" y="882"/>
                </a:lnTo>
                <a:lnTo>
                  <a:pt x="2839" y="902"/>
                </a:lnTo>
                <a:lnTo>
                  <a:pt x="2781" y="940"/>
                </a:lnTo>
                <a:lnTo>
                  <a:pt x="2724" y="997"/>
                </a:lnTo>
                <a:lnTo>
                  <a:pt x="2705" y="1093"/>
                </a:lnTo>
                <a:lnTo>
                  <a:pt x="2705" y="2244"/>
                </a:lnTo>
                <a:lnTo>
                  <a:pt x="2033" y="1573"/>
                </a:lnTo>
                <a:lnTo>
                  <a:pt x="1976" y="1515"/>
                </a:lnTo>
                <a:lnTo>
                  <a:pt x="1880" y="1496"/>
                </a:lnTo>
                <a:lnTo>
                  <a:pt x="1803" y="1515"/>
                </a:lnTo>
                <a:lnTo>
                  <a:pt x="1746" y="1554"/>
                </a:lnTo>
                <a:lnTo>
                  <a:pt x="1688" y="1630"/>
                </a:lnTo>
                <a:lnTo>
                  <a:pt x="1669" y="1707"/>
                </a:lnTo>
                <a:lnTo>
                  <a:pt x="1688" y="1784"/>
                </a:lnTo>
                <a:lnTo>
                  <a:pt x="1746" y="1861"/>
                </a:lnTo>
                <a:lnTo>
                  <a:pt x="2455" y="2570"/>
                </a:lnTo>
                <a:lnTo>
                  <a:pt x="1228" y="2570"/>
                </a:lnTo>
                <a:lnTo>
                  <a:pt x="1151" y="2589"/>
                </a:lnTo>
                <a:lnTo>
                  <a:pt x="1074" y="2628"/>
                </a:lnTo>
                <a:lnTo>
                  <a:pt x="1036" y="2704"/>
                </a:lnTo>
                <a:lnTo>
                  <a:pt x="1017" y="2781"/>
                </a:lnTo>
                <a:lnTo>
                  <a:pt x="1036" y="2858"/>
                </a:lnTo>
                <a:lnTo>
                  <a:pt x="1074" y="2935"/>
                </a:lnTo>
                <a:lnTo>
                  <a:pt x="1151" y="2973"/>
                </a:lnTo>
                <a:lnTo>
                  <a:pt x="1228" y="2992"/>
                </a:lnTo>
                <a:lnTo>
                  <a:pt x="2858" y="2992"/>
                </a:lnTo>
                <a:lnTo>
                  <a:pt x="3242" y="3376"/>
                </a:lnTo>
                <a:lnTo>
                  <a:pt x="2052" y="3376"/>
                </a:lnTo>
                <a:lnTo>
                  <a:pt x="1957" y="3395"/>
                </a:lnTo>
                <a:lnTo>
                  <a:pt x="1899" y="3433"/>
                </a:lnTo>
                <a:lnTo>
                  <a:pt x="1842" y="3510"/>
                </a:lnTo>
                <a:lnTo>
                  <a:pt x="1842" y="3587"/>
                </a:lnTo>
                <a:lnTo>
                  <a:pt x="1842" y="3663"/>
                </a:lnTo>
                <a:lnTo>
                  <a:pt x="1899" y="3740"/>
                </a:lnTo>
                <a:lnTo>
                  <a:pt x="1957" y="3778"/>
                </a:lnTo>
                <a:lnTo>
                  <a:pt x="2033" y="3798"/>
                </a:lnTo>
                <a:lnTo>
                  <a:pt x="3664" y="3798"/>
                </a:lnTo>
                <a:lnTo>
                  <a:pt x="4661" y="4795"/>
                </a:lnTo>
                <a:lnTo>
                  <a:pt x="4565" y="4929"/>
                </a:lnTo>
                <a:lnTo>
                  <a:pt x="4507" y="5063"/>
                </a:lnTo>
                <a:lnTo>
                  <a:pt x="4450" y="5217"/>
                </a:lnTo>
                <a:lnTo>
                  <a:pt x="4412" y="5370"/>
                </a:lnTo>
                <a:lnTo>
                  <a:pt x="2935" y="5370"/>
                </a:lnTo>
                <a:lnTo>
                  <a:pt x="1803" y="4220"/>
                </a:lnTo>
                <a:lnTo>
                  <a:pt x="1726" y="4181"/>
                </a:lnTo>
                <a:lnTo>
                  <a:pt x="1650" y="4162"/>
                </a:lnTo>
                <a:lnTo>
                  <a:pt x="1573" y="4181"/>
                </a:lnTo>
                <a:lnTo>
                  <a:pt x="1496" y="4220"/>
                </a:lnTo>
                <a:lnTo>
                  <a:pt x="1458" y="4296"/>
                </a:lnTo>
                <a:lnTo>
                  <a:pt x="1439" y="4373"/>
                </a:lnTo>
                <a:lnTo>
                  <a:pt x="1458" y="4450"/>
                </a:lnTo>
                <a:lnTo>
                  <a:pt x="1496" y="4526"/>
                </a:lnTo>
                <a:lnTo>
                  <a:pt x="2359" y="5370"/>
                </a:lnTo>
                <a:lnTo>
                  <a:pt x="1803" y="5370"/>
                </a:lnTo>
                <a:lnTo>
                  <a:pt x="652" y="4220"/>
                </a:lnTo>
                <a:lnTo>
                  <a:pt x="576" y="4181"/>
                </a:lnTo>
                <a:lnTo>
                  <a:pt x="499" y="4162"/>
                </a:lnTo>
                <a:lnTo>
                  <a:pt x="422" y="4181"/>
                </a:lnTo>
                <a:lnTo>
                  <a:pt x="346" y="4220"/>
                </a:lnTo>
                <a:lnTo>
                  <a:pt x="307" y="4296"/>
                </a:lnTo>
                <a:lnTo>
                  <a:pt x="288" y="4373"/>
                </a:lnTo>
                <a:lnTo>
                  <a:pt x="307" y="4450"/>
                </a:lnTo>
                <a:lnTo>
                  <a:pt x="346" y="4526"/>
                </a:lnTo>
                <a:lnTo>
                  <a:pt x="1209" y="5370"/>
                </a:lnTo>
                <a:lnTo>
                  <a:pt x="211" y="5370"/>
                </a:lnTo>
                <a:lnTo>
                  <a:pt x="135" y="5389"/>
                </a:lnTo>
                <a:lnTo>
                  <a:pt x="58" y="5447"/>
                </a:lnTo>
                <a:lnTo>
                  <a:pt x="20" y="5505"/>
                </a:lnTo>
                <a:lnTo>
                  <a:pt x="0" y="5581"/>
                </a:lnTo>
                <a:lnTo>
                  <a:pt x="20" y="5677"/>
                </a:lnTo>
                <a:lnTo>
                  <a:pt x="58" y="5735"/>
                </a:lnTo>
                <a:lnTo>
                  <a:pt x="135" y="5773"/>
                </a:lnTo>
                <a:lnTo>
                  <a:pt x="211" y="5792"/>
                </a:lnTo>
                <a:lnTo>
                  <a:pt x="1170" y="5792"/>
                </a:lnTo>
                <a:lnTo>
                  <a:pt x="346" y="6617"/>
                </a:lnTo>
                <a:lnTo>
                  <a:pt x="307" y="6674"/>
                </a:lnTo>
                <a:lnTo>
                  <a:pt x="288" y="6770"/>
                </a:lnTo>
                <a:lnTo>
                  <a:pt x="307" y="6847"/>
                </a:lnTo>
                <a:lnTo>
                  <a:pt x="346" y="6905"/>
                </a:lnTo>
                <a:lnTo>
                  <a:pt x="422" y="6962"/>
                </a:lnTo>
                <a:lnTo>
                  <a:pt x="499" y="6981"/>
                </a:lnTo>
                <a:lnTo>
                  <a:pt x="576" y="6962"/>
                </a:lnTo>
                <a:lnTo>
                  <a:pt x="652" y="6905"/>
                </a:lnTo>
                <a:lnTo>
                  <a:pt x="1765" y="5792"/>
                </a:lnTo>
                <a:lnTo>
                  <a:pt x="2302" y="5792"/>
                </a:lnTo>
                <a:lnTo>
                  <a:pt x="1496" y="6617"/>
                </a:lnTo>
                <a:lnTo>
                  <a:pt x="1458" y="6674"/>
                </a:lnTo>
                <a:lnTo>
                  <a:pt x="1439" y="6751"/>
                </a:lnTo>
                <a:lnTo>
                  <a:pt x="1458" y="6828"/>
                </a:lnTo>
                <a:lnTo>
                  <a:pt x="1496" y="6905"/>
                </a:lnTo>
                <a:lnTo>
                  <a:pt x="1573" y="6943"/>
                </a:lnTo>
                <a:lnTo>
                  <a:pt x="1650" y="6962"/>
                </a:lnTo>
                <a:lnTo>
                  <a:pt x="1726" y="6943"/>
                </a:lnTo>
                <a:lnTo>
                  <a:pt x="1803" y="6905"/>
                </a:lnTo>
                <a:lnTo>
                  <a:pt x="2896" y="5792"/>
                </a:lnTo>
                <a:lnTo>
                  <a:pt x="4412" y="5792"/>
                </a:lnTo>
                <a:lnTo>
                  <a:pt x="4431" y="5965"/>
                </a:lnTo>
                <a:lnTo>
                  <a:pt x="4488" y="6118"/>
                </a:lnTo>
                <a:lnTo>
                  <a:pt x="4565" y="6272"/>
                </a:lnTo>
                <a:lnTo>
                  <a:pt x="4661" y="6406"/>
                </a:lnTo>
                <a:lnTo>
                  <a:pt x="3664" y="7422"/>
                </a:lnTo>
                <a:lnTo>
                  <a:pt x="2033" y="7422"/>
                </a:lnTo>
                <a:lnTo>
                  <a:pt x="1957" y="7442"/>
                </a:lnTo>
                <a:lnTo>
                  <a:pt x="1899" y="7480"/>
                </a:lnTo>
                <a:lnTo>
                  <a:pt x="1842" y="7557"/>
                </a:lnTo>
                <a:lnTo>
                  <a:pt x="1822" y="7633"/>
                </a:lnTo>
                <a:lnTo>
                  <a:pt x="1842" y="7710"/>
                </a:lnTo>
                <a:lnTo>
                  <a:pt x="1899" y="7787"/>
                </a:lnTo>
                <a:lnTo>
                  <a:pt x="1957" y="7825"/>
                </a:lnTo>
                <a:lnTo>
                  <a:pt x="2033" y="7844"/>
                </a:lnTo>
                <a:lnTo>
                  <a:pt x="3242" y="7844"/>
                </a:lnTo>
                <a:lnTo>
                  <a:pt x="2858" y="8228"/>
                </a:lnTo>
                <a:lnTo>
                  <a:pt x="1228" y="8228"/>
                </a:lnTo>
                <a:lnTo>
                  <a:pt x="1151" y="8247"/>
                </a:lnTo>
                <a:lnTo>
                  <a:pt x="1074" y="8286"/>
                </a:lnTo>
                <a:lnTo>
                  <a:pt x="1036" y="8362"/>
                </a:lnTo>
                <a:lnTo>
                  <a:pt x="1017" y="8439"/>
                </a:lnTo>
                <a:lnTo>
                  <a:pt x="1036" y="8516"/>
                </a:lnTo>
                <a:lnTo>
                  <a:pt x="1074" y="8592"/>
                </a:lnTo>
                <a:lnTo>
                  <a:pt x="1151" y="8631"/>
                </a:lnTo>
                <a:lnTo>
                  <a:pt x="1228" y="8650"/>
                </a:lnTo>
                <a:lnTo>
                  <a:pt x="2455" y="8650"/>
                </a:lnTo>
                <a:lnTo>
                  <a:pt x="1746" y="9360"/>
                </a:lnTo>
                <a:lnTo>
                  <a:pt x="1688" y="9436"/>
                </a:lnTo>
                <a:lnTo>
                  <a:pt x="1688" y="9513"/>
                </a:lnTo>
                <a:lnTo>
                  <a:pt x="1688" y="9590"/>
                </a:lnTo>
                <a:lnTo>
                  <a:pt x="1746" y="9647"/>
                </a:lnTo>
                <a:lnTo>
                  <a:pt x="1822" y="9705"/>
                </a:lnTo>
                <a:lnTo>
                  <a:pt x="1899" y="9724"/>
                </a:lnTo>
                <a:lnTo>
                  <a:pt x="1976" y="9705"/>
                </a:lnTo>
                <a:lnTo>
                  <a:pt x="2033" y="9647"/>
                </a:lnTo>
                <a:lnTo>
                  <a:pt x="2724" y="8976"/>
                </a:lnTo>
                <a:lnTo>
                  <a:pt x="2724" y="10127"/>
                </a:lnTo>
                <a:lnTo>
                  <a:pt x="2743" y="10203"/>
                </a:lnTo>
                <a:lnTo>
                  <a:pt x="2781" y="10280"/>
                </a:lnTo>
                <a:lnTo>
                  <a:pt x="2839" y="10318"/>
                </a:lnTo>
                <a:lnTo>
                  <a:pt x="2935" y="10338"/>
                </a:lnTo>
                <a:lnTo>
                  <a:pt x="3011" y="10318"/>
                </a:lnTo>
                <a:lnTo>
                  <a:pt x="3088" y="10280"/>
                </a:lnTo>
                <a:lnTo>
                  <a:pt x="3127" y="10203"/>
                </a:lnTo>
                <a:lnTo>
                  <a:pt x="3146" y="10127"/>
                </a:lnTo>
                <a:lnTo>
                  <a:pt x="3127" y="8554"/>
                </a:lnTo>
                <a:lnTo>
                  <a:pt x="3510" y="8151"/>
                </a:lnTo>
                <a:lnTo>
                  <a:pt x="3529" y="9302"/>
                </a:lnTo>
                <a:lnTo>
                  <a:pt x="3548" y="9398"/>
                </a:lnTo>
                <a:lnTo>
                  <a:pt x="3587" y="9455"/>
                </a:lnTo>
                <a:lnTo>
                  <a:pt x="3644" y="9494"/>
                </a:lnTo>
                <a:lnTo>
                  <a:pt x="3740" y="9513"/>
                </a:lnTo>
                <a:lnTo>
                  <a:pt x="3817" y="9494"/>
                </a:lnTo>
                <a:lnTo>
                  <a:pt x="3874" y="9455"/>
                </a:lnTo>
                <a:lnTo>
                  <a:pt x="3932" y="9398"/>
                </a:lnTo>
                <a:lnTo>
                  <a:pt x="3932" y="9302"/>
                </a:lnTo>
                <a:lnTo>
                  <a:pt x="3932" y="7729"/>
                </a:lnTo>
                <a:lnTo>
                  <a:pt x="4949" y="6713"/>
                </a:lnTo>
                <a:lnTo>
                  <a:pt x="5102" y="6809"/>
                </a:lnTo>
                <a:lnTo>
                  <a:pt x="5255" y="6885"/>
                </a:lnTo>
                <a:lnTo>
                  <a:pt x="5428" y="6943"/>
                </a:lnTo>
                <a:lnTo>
                  <a:pt x="5601" y="6981"/>
                </a:lnTo>
                <a:lnTo>
                  <a:pt x="5601" y="8401"/>
                </a:lnTo>
                <a:lnTo>
                  <a:pt x="4450" y="9551"/>
                </a:lnTo>
                <a:lnTo>
                  <a:pt x="4412" y="9609"/>
                </a:lnTo>
                <a:lnTo>
                  <a:pt x="4392" y="9686"/>
                </a:lnTo>
                <a:lnTo>
                  <a:pt x="4412" y="9781"/>
                </a:lnTo>
                <a:lnTo>
                  <a:pt x="4450" y="9839"/>
                </a:lnTo>
                <a:lnTo>
                  <a:pt x="4527" y="9897"/>
                </a:lnTo>
                <a:lnTo>
                  <a:pt x="4680" y="9897"/>
                </a:lnTo>
                <a:lnTo>
                  <a:pt x="4757" y="9839"/>
                </a:lnTo>
                <a:lnTo>
                  <a:pt x="5601" y="8995"/>
                </a:lnTo>
                <a:lnTo>
                  <a:pt x="5601" y="9532"/>
                </a:lnTo>
                <a:lnTo>
                  <a:pt x="4450" y="10683"/>
                </a:lnTo>
                <a:lnTo>
                  <a:pt x="4392" y="10760"/>
                </a:lnTo>
                <a:lnTo>
                  <a:pt x="4392" y="10836"/>
                </a:lnTo>
                <a:lnTo>
                  <a:pt x="4392" y="10913"/>
                </a:lnTo>
                <a:lnTo>
                  <a:pt x="4450" y="10990"/>
                </a:lnTo>
                <a:lnTo>
                  <a:pt x="4507" y="11028"/>
                </a:lnTo>
                <a:lnTo>
                  <a:pt x="4584" y="11047"/>
                </a:lnTo>
                <a:lnTo>
                  <a:pt x="4680" y="11028"/>
                </a:lnTo>
                <a:lnTo>
                  <a:pt x="4738" y="10990"/>
                </a:lnTo>
                <a:lnTo>
                  <a:pt x="5601" y="10127"/>
                </a:lnTo>
                <a:lnTo>
                  <a:pt x="5601" y="11124"/>
                </a:lnTo>
                <a:lnTo>
                  <a:pt x="5620" y="11220"/>
                </a:lnTo>
                <a:lnTo>
                  <a:pt x="5658" y="11277"/>
                </a:lnTo>
                <a:lnTo>
                  <a:pt x="5735" y="11316"/>
                </a:lnTo>
                <a:lnTo>
                  <a:pt x="5812" y="11335"/>
                </a:lnTo>
                <a:lnTo>
                  <a:pt x="5888" y="11316"/>
                </a:lnTo>
                <a:lnTo>
                  <a:pt x="5965" y="11277"/>
                </a:lnTo>
                <a:lnTo>
                  <a:pt x="6003" y="11201"/>
                </a:lnTo>
                <a:lnTo>
                  <a:pt x="6023" y="11124"/>
                </a:lnTo>
                <a:lnTo>
                  <a:pt x="6023" y="10165"/>
                </a:lnTo>
                <a:lnTo>
                  <a:pt x="6847" y="10990"/>
                </a:lnTo>
                <a:lnTo>
                  <a:pt x="6905" y="11028"/>
                </a:lnTo>
                <a:lnTo>
                  <a:pt x="6981" y="11047"/>
                </a:lnTo>
                <a:lnTo>
                  <a:pt x="7058" y="11028"/>
                </a:lnTo>
                <a:lnTo>
                  <a:pt x="7135" y="10990"/>
                </a:lnTo>
                <a:lnTo>
                  <a:pt x="7173" y="10913"/>
                </a:lnTo>
                <a:lnTo>
                  <a:pt x="7192" y="10836"/>
                </a:lnTo>
                <a:lnTo>
                  <a:pt x="7173" y="10760"/>
                </a:lnTo>
                <a:lnTo>
                  <a:pt x="7135" y="10683"/>
                </a:lnTo>
                <a:lnTo>
                  <a:pt x="6023" y="9571"/>
                </a:lnTo>
                <a:lnTo>
                  <a:pt x="6023" y="9033"/>
                </a:lnTo>
                <a:lnTo>
                  <a:pt x="6828" y="9839"/>
                </a:lnTo>
                <a:lnTo>
                  <a:pt x="6905" y="9897"/>
                </a:lnTo>
                <a:lnTo>
                  <a:pt x="7058" y="9897"/>
                </a:lnTo>
                <a:lnTo>
                  <a:pt x="7135" y="9839"/>
                </a:lnTo>
                <a:lnTo>
                  <a:pt x="7173" y="9781"/>
                </a:lnTo>
                <a:lnTo>
                  <a:pt x="7192" y="9686"/>
                </a:lnTo>
                <a:lnTo>
                  <a:pt x="7173" y="9609"/>
                </a:lnTo>
                <a:lnTo>
                  <a:pt x="7135" y="9551"/>
                </a:lnTo>
                <a:lnTo>
                  <a:pt x="6023" y="8439"/>
                </a:lnTo>
                <a:lnTo>
                  <a:pt x="6023" y="6962"/>
                </a:lnTo>
                <a:lnTo>
                  <a:pt x="6176" y="6924"/>
                </a:lnTo>
                <a:lnTo>
                  <a:pt x="6310" y="6866"/>
                </a:lnTo>
                <a:lnTo>
                  <a:pt x="6444" y="6809"/>
                </a:lnTo>
                <a:lnTo>
                  <a:pt x="6579" y="6732"/>
                </a:lnTo>
                <a:lnTo>
                  <a:pt x="7576" y="7729"/>
                </a:lnTo>
                <a:lnTo>
                  <a:pt x="7576" y="9283"/>
                </a:lnTo>
                <a:lnTo>
                  <a:pt x="7595" y="9379"/>
                </a:lnTo>
                <a:lnTo>
                  <a:pt x="7653" y="9436"/>
                </a:lnTo>
                <a:lnTo>
                  <a:pt x="7710" y="9475"/>
                </a:lnTo>
                <a:lnTo>
                  <a:pt x="7787" y="9494"/>
                </a:lnTo>
                <a:lnTo>
                  <a:pt x="7883" y="9475"/>
                </a:lnTo>
                <a:lnTo>
                  <a:pt x="7940" y="9436"/>
                </a:lnTo>
                <a:lnTo>
                  <a:pt x="7979" y="9379"/>
                </a:lnTo>
                <a:lnTo>
                  <a:pt x="7998" y="9283"/>
                </a:lnTo>
                <a:lnTo>
                  <a:pt x="7998" y="8132"/>
                </a:lnTo>
                <a:lnTo>
                  <a:pt x="8382" y="8535"/>
                </a:lnTo>
                <a:lnTo>
                  <a:pt x="8401" y="10108"/>
                </a:lnTo>
                <a:lnTo>
                  <a:pt x="8420" y="10184"/>
                </a:lnTo>
                <a:lnTo>
                  <a:pt x="8458" y="10242"/>
                </a:lnTo>
                <a:lnTo>
                  <a:pt x="8516" y="10299"/>
                </a:lnTo>
                <a:lnTo>
                  <a:pt x="8612" y="10318"/>
                </a:lnTo>
                <a:lnTo>
                  <a:pt x="8688" y="10299"/>
                </a:lnTo>
                <a:lnTo>
                  <a:pt x="8746" y="10242"/>
                </a:lnTo>
                <a:lnTo>
                  <a:pt x="8803" y="10184"/>
                </a:lnTo>
                <a:lnTo>
                  <a:pt x="8823" y="10108"/>
                </a:lnTo>
                <a:lnTo>
                  <a:pt x="8803" y="8938"/>
                </a:lnTo>
                <a:lnTo>
                  <a:pt x="9494" y="9628"/>
                </a:lnTo>
                <a:lnTo>
                  <a:pt x="9551" y="9666"/>
                </a:lnTo>
                <a:lnTo>
                  <a:pt x="9628" y="9686"/>
                </a:lnTo>
                <a:lnTo>
                  <a:pt x="9724" y="9666"/>
                </a:lnTo>
                <a:lnTo>
                  <a:pt x="9782" y="9628"/>
                </a:lnTo>
                <a:lnTo>
                  <a:pt x="9839" y="9551"/>
                </a:lnTo>
                <a:lnTo>
                  <a:pt x="9839" y="9475"/>
                </a:lnTo>
                <a:lnTo>
                  <a:pt x="9839" y="9398"/>
                </a:lnTo>
                <a:lnTo>
                  <a:pt x="9782" y="9321"/>
                </a:lnTo>
                <a:lnTo>
                  <a:pt x="9072" y="8612"/>
                </a:lnTo>
                <a:lnTo>
                  <a:pt x="10280" y="8612"/>
                </a:lnTo>
                <a:lnTo>
                  <a:pt x="10376" y="8592"/>
                </a:lnTo>
                <a:lnTo>
                  <a:pt x="10434" y="8554"/>
                </a:lnTo>
                <a:lnTo>
                  <a:pt x="10491" y="8477"/>
                </a:lnTo>
                <a:lnTo>
                  <a:pt x="10491" y="8401"/>
                </a:lnTo>
                <a:lnTo>
                  <a:pt x="10472" y="8324"/>
                </a:lnTo>
                <a:lnTo>
                  <a:pt x="10434" y="8247"/>
                </a:lnTo>
                <a:lnTo>
                  <a:pt x="10376" y="8209"/>
                </a:lnTo>
                <a:lnTo>
                  <a:pt x="10280" y="8190"/>
                </a:lnTo>
                <a:lnTo>
                  <a:pt x="8650" y="8190"/>
                </a:lnTo>
                <a:lnTo>
                  <a:pt x="8266" y="7806"/>
                </a:lnTo>
                <a:lnTo>
                  <a:pt x="9475" y="7806"/>
                </a:lnTo>
                <a:lnTo>
                  <a:pt x="9551" y="7787"/>
                </a:lnTo>
                <a:lnTo>
                  <a:pt x="9628" y="7748"/>
                </a:lnTo>
                <a:lnTo>
                  <a:pt x="9667" y="7672"/>
                </a:lnTo>
                <a:lnTo>
                  <a:pt x="9686" y="7595"/>
                </a:lnTo>
                <a:lnTo>
                  <a:pt x="9667" y="7518"/>
                </a:lnTo>
                <a:lnTo>
                  <a:pt x="9628" y="7442"/>
                </a:lnTo>
                <a:lnTo>
                  <a:pt x="9551" y="7403"/>
                </a:lnTo>
                <a:lnTo>
                  <a:pt x="9475" y="7384"/>
                </a:lnTo>
                <a:lnTo>
                  <a:pt x="7845" y="7403"/>
                </a:lnTo>
                <a:lnTo>
                  <a:pt x="6886" y="6425"/>
                </a:lnTo>
                <a:lnTo>
                  <a:pt x="6981" y="6291"/>
                </a:lnTo>
                <a:lnTo>
                  <a:pt x="7058" y="6118"/>
                </a:lnTo>
                <a:lnTo>
                  <a:pt x="7116" y="5946"/>
                </a:lnTo>
                <a:lnTo>
                  <a:pt x="7154" y="5754"/>
                </a:lnTo>
                <a:lnTo>
                  <a:pt x="8439" y="5754"/>
                </a:lnTo>
                <a:lnTo>
                  <a:pt x="9590" y="6905"/>
                </a:lnTo>
                <a:lnTo>
                  <a:pt x="9667" y="6962"/>
                </a:lnTo>
                <a:lnTo>
                  <a:pt x="9820" y="6962"/>
                </a:lnTo>
                <a:lnTo>
                  <a:pt x="9897" y="6905"/>
                </a:lnTo>
                <a:lnTo>
                  <a:pt x="9935" y="6847"/>
                </a:lnTo>
                <a:lnTo>
                  <a:pt x="9954" y="6751"/>
                </a:lnTo>
                <a:lnTo>
                  <a:pt x="9935" y="6674"/>
                </a:lnTo>
                <a:lnTo>
                  <a:pt x="9897" y="6617"/>
                </a:lnTo>
                <a:lnTo>
                  <a:pt x="9034" y="5754"/>
                </a:lnTo>
                <a:lnTo>
                  <a:pt x="9590" y="5754"/>
                </a:lnTo>
                <a:lnTo>
                  <a:pt x="10741" y="6905"/>
                </a:lnTo>
                <a:lnTo>
                  <a:pt x="10817" y="6962"/>
                </a:lnTo>
                <a:lnTo>
                  <a:pt x="10894" y="6981"/>
                </a:lnTo>
                <a:lnTo>
                  <a:pt x="10971" y="6962"/>
                </a:lnTo>
                <a:lnTo>
                  <a:pt x="11028" y="6905"/>
                </a:lnTo>
                <a:lnTo>
                  <a:pt x="11086" y="6847"/>
                </a:lnTo>
                <a:lnTo>
                  <a:pt x="11105" y="6770"/>
                </a:lnTo>
                <a:lnTo>
                  <a:pt x="11086" y="6674"/>
                </a:lnTo>
                <a:lnTo>
                  <a:pt x="11028" y="6617"/>
                </a:lnTo>
                <a:lnTo>
                  <a:pt x="10184" y="5754"/>
                </a:lnTo>
                <a:lnTo>
                  <a:pt x="11182" y="5754"/>
                </a:lnTo>
                <a:lnTo>
                  <a:pt x="11258" y="5735"/>
                </a:lnTo>
                <a:lnTo>
                  <a:pt x="11335" y="5696"/>
                </a:lnTo>
                <a:lnTo>
                  <a:pt x="11373" y="5620"/>
                </a:lnTo>
                <a:lnTo>
                  <a:pt x="11393" y="5543"/>
                </a:lnTo>
                <a:lnTo>
                  <a:pt x="11373" y="5466"/>
                </a:lnTo>
                <a:lnTo>
                  <a:pt x="11335" y="5389"/>
                </a:lnTo>
                <a:lnTo>
                  <a:pt x="11258" y="5351"/>
                </a:lnTo>
                <a:lnTo>
                  <a:pt x="11182" y="5332"/>
                </a:lnTo>
                <a:lnTo>
                  <a:pt x="10223" y="5332"/>
                </a:lnTo>
                <a:lnTo>
                  <a:pt x="11028" y="4526"/>
                </a:lnTo>
                <a:lnTo>
                  <a:pt x="11086" y="4450"/>
                </a:lnTo>
                <a:lnTo>
                  <a:pt x="11105" y="4373"/>
                </a:lnTo>
                <a:lnTo>
                  <a:pt x="11086" y="4296"/>
                </a:lnTo>
                <a:lnTo>
                  <a:pt x="11028" y="4220"/>
                </a:lnTo>
                <a:lnTo>
                  <a:pt x="10971" y="4181"/>
                </a:lnTo>
                <a:lnTo>
                  <a:pt x="10894" y="4162"/>
                </a:lnTo>
                <a:lnTo>
                  <a:pt x="10817" y="4181"/>
                </a:lnTo>
                <a:lnTo>
                  <a:pt x="10741" y="4220"/>
                </a:lnTo>
                <a:lnTo>
                  <a:pt x="9628" y="5332"/>
                </a:lnTo>
                <a:lnTo>
                  <a:pt x="9072" y="5332"/>
                </a:lnTo>
                <a:lnTo>
                  <a:pt x="9897" y="4526"/>
                </a:lnTo>
                <a:lnTo>
                  <a:pt x="9935" y="4450"/>
                </a:lnTo>
                <a:lnTo>
                  <a:pt x="9954" y="4373"/>
                </a:lnTo>
                <a:lnTo>
                  <a:pt x="9935" y="4296"/>
                </a:lnTo>
                <a:lnTo>
                  <a:pt x="9897" y="4220"/>
                </a:lnTo>
                <a:lnTo>
                  <a:pt x="9820" y="4181"/>
                </a:lnTo>
                <a:lnTo>
                  <a:pt x="9743" y="4162"/>
                </a:lnTo>
                <a:lnTo>
                  <a:pt x="9667" y="4181"/>
                </a:lnTo>
                <a:lnTo>
                  <a:pt x="9590" y="4220"/>
                </a:lnTo>
                <a:lnTo>
                  <a:pt x="8477" y="5332"/>
                </a:lnTo>
                <a:lnTo>
                  <a:pt x="7135" y="5332"/>
                </a:lnTo>
                <a:lnTo>
                  <a:pt x="7097" y="5179"/>
                </a:lnTo>
                <a:lnTo>
                  <a:pt x="7039" y="5044"/>
                </a:lnTo>
                <a:lnTo>
                  <a:pt x="6962" y="4891"/>
                </a:lnTo>
                <a:lnTo>
                  <a:pt x="6886" y="4776"/>
                </a:lnTo>
                <a:lnTo>
                  <a:pt x="7845" y="3798"/>
                </a:lnTo>
                <a:lnTo>
                  <a:pt x="9475" y="3798"/>
                </a:lnTo>
                <a:lnTo>
                  <a:pt x="9551" y="3778"/>
                </a:lnTo>
                <a:lnTo>
                  <a:pt x="9628" y="3740"/>
                </a:lnTo>
                <a:lnTo>
                  <a:pt x="9667" y="3663"/>
                </a:lnTo>
                <a:lnTo>
                  <a:pt x="9686" y="3587"/>
                </a:lnTo>
                <a:lnTo>
                  <a:pt x="9667" y="3510"/>
                </a:lnTo>
                <a:lnTo>
                  <a:pt x="9628" y="3433"/>
                </a:lnTo>
                <a:lnTo>
                  <a:pt x="9551" y="3395"/>
                </a:lnTo>
                <a:lnTo>
                  <a:pt x="9475" y="3376"/>
                </a:lnTo>
                <a:lnTo>
                  <a:pt x="8266" y="3376"/>
                </a:lnTo>
                <a:lnTo>
                  <a:pt x="8650" y="2992"/>
                </a:lnTo>
                <a:lnTo>
                  <a:pt x="10280" y="2992"/>
                </a:lnTo>
                <a:lnTo>
                  <a:pt x="10376" y="2973"/>
                </a:lnTo>
                <a:lnTo>
                  <a:pt x="10434" y="2935"/>
                </a:lnTo>
                <a:lnTo>
                  <a:pt x="10491" y="2858"/>
                </a:lnTo>
                <a:lnTo>
                  <a:pt x="10491" y="2781"/>
                </a:lnTo>
                <a:lnTo>
                  <a:pt x="10491" y="2704"/>
                </a:lnTo>
                <a:lnTo>
                  <a:pt x="10434" y="2628"/>
                </a:lnTo>
                <a:lnTo>
                  <a:pt x="10376" y="2589"/>
                </a:lnTo>
                <a:lnTo>
                  <a:pt x="10280" y="2570"/>
                </a:lnTo>
                <a:lnTo>
                  <a:pt x="9072" y="2570"/>
                </a:lnTo>
                <a:lnTo>
                  <a:pt x="9782" y="1861"/>
                </a:lnTo>
                <a:lnTo>
                  <a:pt x="9820" y="1784"/>
                </a:lnTo>
                <a:lnTo>
                  <a:pt x="9839" y="1707"/>
                </a:lnTo>
                <a:lnTo>
                  <a:pt x="9820" y="1630"/>
                </a:lnTo>
                <a:lnTo>
                  <a:pt x="9782" y="1573"/>
                </a:lnTo>
                <a:lnTo>
                  <a:pt x="9705" y="1515"/>
                </a:lnTo>
                <a:lnTo>
                  <a:pt x="9628" y="1496"/>
                </a:lnTo>
                <a:lnTo>
                  <a:pt x="9551" y="1515"/>
                </a:lnTo>
                <a:lnTo>
                  <a:pt x="9494" y="1573"/>
                </a:lnTo>
                <a:lnTo>
                  <a:pt x="8803" y="2244"/>
                </a:lnTo>
                <a:lnTo>
                  <a:pt x="8803" y="1093"/>
                </a:lnTo>
                <a:lnTo>
                  <a:pt x="8784" y="997"/>
                </a:lnTo>
                <a:lnTo>
                  <a:pt x="8746" y="940"/>
                </a:lnTo>
                <a:lnTo>
                  <a:pt x="8669" y="902"/>
                </a:lnTo>
                <a:lnTo>
                  <a:pt x="8593" y="882"/>
                </a:lnTo>
                <a:lnTo>
                  <a:pt x="8516" y="902"/>
                </a:lnTo>
                <a:lnTo>
                  <a:pt x="8458" y="940"/>
                </a:lnTo>
                <a:lnTo>
                  <a:pt x="8401" y="997"/>
                </a:lnTo>
                <a:lnTo>
                  <a:pt x="8382" y="1093"/>
                </a:lnTo>
                <a:lnTo>
                  <a:pt x="8382" y="2666"/>
                </a:lnTo>
                <a:lnTo>
                  <a:pt x="7998" y="3050"/>
                </a:lnTo>
                <a:lnTo>
                  <a:pt x="7998" y="1899"/>
                </a:lnTo>
                <a:lnTo>
                  <a:pt x="7979" y="1822"/>
                </a:lnTo>
                <a:lnTo>
                  <a:pt x="7940" y="1745"/>
                </a:lnTo>
                <a:lnTo>
                  <a:pt x="7864" y="1707"/>
                </a:lnTo>
                <a:lnTo>
                  <a:pt x="7787" y="1688"/>
                </a:lnTo>
                <a:lnTo>
                  <a:pt x="7710" y="1707"/>
                </a:lnTo>
                <a:lnTo>
                  <a:pt x="7634" y="1745"/>
                </a:lnTo>
                <a:lnTo>
                  <a:pt x="7595" y="1822"/>
                </a:lnTo>
                <a:lnTo>
                  <a:pt x="7576" y="1899"/>
                </a:lnTo>
                <a:lnTo>
                  <a:pt x="7576" y="3472"/>
                </a:lnTo>
                <a:lnTo>
                  <a:pt x="6579" y="4469"/>
                </a:lnTo>
                <a:lnTo>
                  <a:pt x="6444" y="4392"/>
                </a:lnTo>
                <a:lnTo>
                  <a:pt x="6291" y="4315"/>
                </a:lnTo>
                <a:lnTo>
                  <a:pt x="6138" y="4277"/>
                </a:lnTo>
                <a:lnTo>
                  <a:pt x="5984" y="4239"/>
                </a:lnTo>
                <a:lnTo>
                  <a:pt x="5984" y="2935"/>
                </a:lnTo>
                <a:lnTo>
                  <a:pt x="7135" y="1784"/>
                </a:lnTo>
                <a:lnTo>
                  <a:pt x="7173" y="1707"/>
                </a:lnTo>
                <a:lnTo>
                  <a:pt x="7192" y="1630"/>
                </a:lnTo>
                <a:lnTo>
                  <a:pt x="7173" y="1554"/>
                </a:lnTo>
                <a:lnTo>
                  <a:pt x="7135" y="1496"/>
                </a:lnTo>
                <a:lnTo>
                  <a:pt x="7058" y="1439"/>
                </a:lnTo>
                <a:lnTo>
                  <a:pt x="6981" y="1419"/>
                </a:lnTo>
                <a:lnTo>
                  <a:pt x="6905" y="1439"/>
                </a:lnTo>
                <a:lnTo>
                  <a:pt x="6828" y="1496"/>
                </a:lnTo>
                <a:lnTo>
                  <a:pt x="5984" y="2340"/>
                </a:lnTo>
                <a:lnTo>
                  <a:pt x="5984" y="1803"/>
                </a:lnTo>
                <a:lnTo>
                  <a:pt x="7135" y="633"/>
                </a:lnTo>
                <a:lnTo>
                  <a:pt x="7192" y="576"/>
                </a:lnTo>
                <a:lnTo>
                  <a:pt x="7192" y="499"/>
                </a:lnTo>
                <a:lnTo>
                  <a:pt x="7173" y="422"/>
                </a:lnTo>
                <a:lnTo>
                  <a:pt x="7135" y="345"/>
                </a:lnTo>
                <a:lnTo>
                  <a:pt x="7058" y="288"/>
                </a:lnTo>
                <a:lnTo>
                  <a:pt x="6905" y="288"/>
                </a:lnTo>
                <a:lnTo>
                  <a:pt x="6847" y="345"/>
                </a:lnTo>
                <a:lnTo>
                  <a:pt x="5984" y="1208"/>
                </a:lnTo>
                <a:lnTo>
                  <a:pt x="5984" y="192"/>
                </a:lnTo>
                <a:lnTo>
                  <a:pt x="5965" y="115"/>
                </a:lnTo>
                <a:lnTo>
                  <a:pt x="5907" y="58"/>
                </a:lnTo>
                <a:lnTo>
                  <a:pt x="5850" y="0"/>
                </a:lnTo>
                <a:close/>
              </a:path>
            </a:pathLst>
          </a:custGeom>
          <a:gradFill>
            <a:gsLst>
              <a:gs pos="0">
                <a:schemeClr val="lt1"/>
              </a:gs>
              <a:gs pos="100000">
                <a:srgbClr val="CCCCCC"/>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13"/>
          <p:cNvSpPr/>
          <p:nvPr/>
        </p:nvSpPr>
        <p:spPr>
          <a:xfrm>
            <a:off x="8641338" y="996823"/>
            <a:ext cx="413993" cy="411886"/>
          </a:xfrm>
          <a:custGeom>
            <a:avLst/>
            <a:gdLst/>
            <a:ahLst/>
            <a:cxnLst/>
            <a:rect l="l" t="t" r="r" b="b"/>
            <a:pathLst>
              <a:path w="11393" h="11335" extrusionOk="0">
                <a:moveTo>
                  <a:pt x="5773" y="4641"/>
                </a:moveTo>
                <a:lnTo>
                  <a:pt x="5965" y="4661"/>
                </a:lnTo>
                <a:lnTo>
                  <a:pt x="6157" y="4718"/>
                </a:lnTo>
                <a:lnTo>
                  <a:pt x="6310" y="4795"/>
                </a:lnTo>
                <a:lnTo>
                  <a:pt x="6464" y="4929"/>
                </a:lnTo>
                <a:lnTo>
                  <a:pt x="6579" y="5063"/>
                </a:lnTo>
                <a:lnTo>
                  <a:pt x="6655" y="5236"/>
                </a:lnTo>
                <a:lnTo>
                  <a:pt x="6713" y="5409"/>
                </a:lnTo>
                <a:lnTo>
                  <a:pt x="6732" y="5600"/>
                </a:lnTo>
                <a:lnTo>
                  <a:pt x="6713" y="5792"/>
                </a:lnTo>
                <a:lnTo>
                  <a:pt x="6655" y="5984"/>
                </a:lnTo>
                <a:lnTo>
                  <a:pt x="6579" y="6137"/>
                </a:lnTo>
                <a:lnTo>
                  <a:pt x="6464" y="6291"/>
                </a:lnTo>
                <a:lnTo>
                  <a:pt x="6310" y="6406"/>
                </a:lnTo>
                <a:lnTo>
                  <a:pt x="6157" y="6483"/>
                </a:lnTo>
                <a:lnTo>
                  <a:pt x="5965" y="6540"/>
                </a:lnTo>
                <a:lnTo>
                  <a:pt x="5773" y="6559"/>
                </a:lnTo>
                <a:lnTo>
                  <a:pt x="5581" y="6540"/>
                </a:lnTo>
                <a:lnTo>
                  <a:pt x="5390" y="6483"/>
                </a:lnTo>
                <a:lnTo>
                  <a:pt x="5236" y="6406"/>
                </a:lnTo>
                <a:lnTo>
                  <a:pt x="5083" y="6291"/>
                </a:lnTo>
                <a:lnTo>
                  <a:pt x="4968" y="6137"/>
                </a:lnTo>
                <a:lnTo>
                  <a:pt x="4891" y="5984"/>
                </a:lnTo>
                <a:lnTo>
                  <a:pt x="4833" y="5792"/>
                </a:lnTo>
                <a:lnTo>
                  <a:pt x="4814" y="5600"/>
                </a:lnTo>
                <a:lnTo>
                  <a:pt x="4833" y="5409"/>
                </a:lnTo>
                <a:lnTo>
                  <a:pt x="4891" y="5236"/>
                </a:lnTo>
                <a:lnTo>
                  <a:pt x="4968" y="5063"/>
                </a:lnTo>
                <a:lnTo>
                  <a:pt x="5083" y="4929"/>
                </a:lnTo>
                <a:lnTo>
                  <a:pt x="5236" y="4795"/>
                </a:lnTo>
                <a:lnTo>
                  <a:pt x="5390" y="4718"/>
                </a:lnTo>
                <a:lnTo>
                  <a:pt x="5581" y="4661"/>
                </a:lnTo>
                <a:lnTo>
                  <a:pt x="5773" y="4641"/>
                </a:lnTo>
                <a:close/>
                <a:moveTo>
                  <a:pt x="5696" y="0"/>
                </a:moveTo>
                <a:lnTo>
                  <a:pt x="5620" y="58"/>
                </a:lnTo>
                <a:lnTo>
                  <a:pt x="5581" y="115"/>
                </a:lnTo>
                <a:lnTo>
                  <a:pt x="5562" y="192"/>
                </a:lnTo>
                <a:lnTo>
                  <a:pt x="5562" y="1151"/>
                </a:lnTo>
                <a:lnTo>
                  <a:pt x="4738" y="345"/>
                </a:lnTo>
                <a:lnTo>
                  <a:pt x="4680" y="288"/>
                </a:lnTo>
                <a:lnTo>
                  <a:pt x="4507" y="288"/>
                </a:lnTo>
                <a:lnTo>
                  <a:pt x="4450" y="345"/>
                </a:lnTo>
                <a:lnTo>
                  <a:pt x="4392" y="422"/>
                </a:lnTo>
                <a:lnTo>
                  <a:pt x="4392" y="499"/>
                </a:lnTo>
                <a:lnTo>
                  <a:pt x="4392" y="576"/>
                </a:lnTo>
                <a:lnTo>
                  <a:pt x="4450" y="633"/>
                </a:lnTo>
                <a:lnTo>
                  <a:pt x="5562" y="1765"/>
                </a:lnTo>
                <a:lnTo>
                  <a:pt x="5562" y="2302"/>
                </a:lnTo>
                <a:lnTo>
                  <a:pt x="4757" y="1477"/>
                </a:lnTo>
                <a:lnTo>
                  <a:pt x="4680" y="1439"/>
                </a:lnTo>
                <a:lnTo>
                  <a:pt x="4603" y="1419"/>
                </a:lnTo>
                <a:lnTo>
                  <a:pt x="4527" y="1439"/>
                </a:lnTo>
                <a:lnTo>
                  <a:pt x="4450" y="1496"/>
                </a:lnTo>
                <a:lnTo>
                  <a:pt x="4412" y="1554"/>
                </a:lnTo>
                <a:lnTo>
                  <a:pt x="4392" y="1630"/>
                </a:lnTo>
                <a:lnTo>
                  <a:pt x="4412" y="1707"/>
                </a:lnTo>
                <a:lnTo>
                  <a:pt x="4450" y="1784"/>
                </a:lnTo>
                <a:lnTo>
                  <a:pt x="5562" y="2896"/>
                </a:lnTo>
                <a:lnTo>
                  <a:pt x="5562" y="4239"/>
                </a:lnTo>
                <a:lnTo>
                  <a:pt x="5390" y="4277"/>
                </a:lnTo>
                <a:lnTo>
                  <a:pt x="5236" y="4335"/>
                </a:lnTo>
                <a:lnTo>
                  <a:pt x="5083" y="4392"/>
                </a:lnTo>
                <a:lnTo>
                  <a:pt x="4949" y="4488"/>
                </a:lnTo>
                <a:lnTo>
                  <a:pt x="3932" y="3472"/>
                </a:lnTo>
                <a:lnTo>
                  <a:pt x="3932" y="1899"/>
                </a:lnTo>
                <a:lnTo>
                  <a:pt x="3913" y="1822"/>
                </a:lnTo>
                <a:lnTo>
                  <a:pt x="3874" y="1745"/>
                </a:lnTo>
                <a:lnTo>
                  <a:pt x="3817" y="1707"/>
                </a:lnTo>
                <a:lnTo>
                  <a:pt x="3721" y="1688"/>
                </a:lnTo>
                <a:lnTo>
                  <a:pt x="3644" y="1707"/>
                </a:lnTo>
                <a:lnTo>
                  <a:pt x="3587" y="1745"/>
                </a:lnTo>
                <a:lnTo>
                  <a:pt x="3529" y="1822"/>
                </a:lnTo>
                <a:lnTo>
                  <a:pt x="3510" y="1899"/>
                </a:lnTo>
                <a:lnTo>
                  <a:pt x="3510" y="3050"/>
                </a:lnTo>
                <a:lnTo>
                  <a:pt x="3127" y="2666"/>
                </a:lnTo>
                <a:lnTo>
                  <a:pt x="3127" y="1093"/>
                </a:lnTo>
                <a:lnTo>
                  <a:pt x="3107" y="997"/>
                </a:lnTo>
                <a:lnTo>
                  <a:pt x="3069" y="940"/>
                </a:lnTo>
                <a:lnTo>
                  <a:pt x="3011" y="902"/>
                </a:lnTo>
                <a:lnTo>
                  <a:pt x="2916" y="882"/>
                </a:lnTo>
                <a:lnTo>
                  <a:pt x="2839" y="902"/>
                </a:lnTo>
                <a:lnTo>
                  <a:pt x="2781" y="940"/>
                </a:lnTo>
                <a:lnTo>
                  <a:pt x="2724" y="997"/>
                </a:lnTo>
                <a:lnTo>
                  <a:pt x="2705" y="1093"/>
                </a:lnTo>
                <a:lnTo>
                  <a:pt x="2705" y="2244"/>
                </a:lnTo>
                <a:lnTo>
                  <a:pt x="2033" y="1573"/>
                </a:lnTo>
                <a:lnTo>
                  <a:pt x="1976" y="1515"/>
                </a:lnTo>
                <a:lnTo>
                  <a:pt x="1880" y="1496"/>
                </a:lnTo>
                <a:lnTo>
                  <a:pt x="1803" y="1515"/>
                </a:lnTo>
                <a:lnTo>
                  <a:pt x="1746" y="1554"/>
                </a:lnTo>
                <a:lnTo>
                  <a:pt x="1688" y="1630"/>
                </a:lnTo>
                <a:lnTo>
                  <a:pt x="1669" y="1707"/>
                </a:lnTo>
                <a:lnTo>
                  <a:pt x="1688" y="1784"/>
                </a:lnTo>
                <a:lnTo>
                  <a:pt x="1746" y="1861"/>
                </a:lnTo>
                <a:lnTo>
                  <a:pt x="2455" y="2570"/>
                </a:lnTo>
                <a:lnTo>
                  <a:pt x="1228" y="2570"/>
                </a:lnTo>
                <a:lnTo>
                  <a:pt x="1151" y="2589"/>
                </a:lnTo>
                <a:lnTo>
                  <a:pt x="1074" y="2628"/>
                </a:lnTo>
                <a:lnTo>
                  <a:pt x="1036" y="2704"/>
                </a:lnTo>
                <a:lnTo>
                  <a:pt x="1017" y="2781"/>
                </a:lnTo>
                <a:lnTo>
                  <a:pt x="1036" y="2858"/>
                </a:lnTo>
                <a:lnTo>
                  <a:pt x="1074" y="2935"/>
                </a:lnTo>
                <a:lnTo>
                  <a:pt x="1151" y="2973"/>
                </a:lnTo>
                <a:lnTo>
                  <a:pt x="1228" y="2992"/>
                </a:lnTo>
                <a:lnTo>
                  <a:pt x="2858" y="2992"/>
                </a:lnTo>
                <a:lnTo>
                  <a:pt x="3242" y="3376"/>
                </a:lnTo>
                <a:lnTo>
                  <a:pt x="2052" y="3376"/>
                </a:lnTo>
                <a:lnTo>
                  <a:pt x="1957" y="3395"/>
                </a:lnTo>
                <a:lnTo>
                  <a:pt x="1899" y="3433"/>
                </a:lnTo>
                <a:lnTo>
                  <a:pt x="1842" y="3510"/>
                </a:lnTo>
                <a:lnTo>
                  <a:pt x="1842" y="3587"/>
                </a:lnTo>
                <a:lnTo>
                  <a:pt x="1842" y="3663"/>
                </a:lnTo>
                <a:lnTo>
                  <a:pt x="1899" y="3740"/>
                </a:lnTo>
                <a:lnTo>
                  <a:pt x="1957" y="3778"/>
                </a:lnTo>
                <a:lnTo>
                  <a:pt x="2033" y="3798"/>
                </a:lnTo>
                <a:lnTo>
                  <a:pt x="3664" y="3798"/>
                </a:lnTo>
                <a:lnTo>
                  <a:pt x="4661" y="4795"/>
                </a:lnTo>
                <a:lnTo>
                  <a:pt x="4565" y="4929"/>
                </a:lnTo>
                <a:lnTo>
                  <a:pt x="4507" y="5063"/>
                </a:lnTo>
                <a:lnTo>
                  <a:pt x="4450" y="5217"/>
                </a:lnTo>
                <a:lnTo>
                  <a:pt x="4412" y="5370"/>
                </a:lnTo>
                <a:lnTo>
                  <a:pt x="2935" y="5370"/>
                </a:lnTo>
                <a:lnTo>
                  <a:pt x="1803" y="4220"/>
                </a:lnTo>
                <a:lnTo>
                  <a:pt x="1726" y="4181"/>
                </a:lnTo>
                <a:lnTo>
                  <a:pt x="1650" y="4162"/>
                </a:lnTo>
                <a:lnTo>
                  <a:pt x="1573" y="4181"/>
                </a:lnTo>
                <a:lnTo>
                  <a:pt x="1496" y="4220"/>
                </a:lnTo>
                <a:lnTo>
                  <a:pt x="1458" y="4296"/>
                </a:lnTo>
                <a:lnTo>
                  <a:pt x="1439" y="4373"/>
                </a:lnTo>
                <a:lnTo>
                  <a:pt x="1458" y="4450"/>
                </a:lnTo>
                <a:lnTo>
                  <a:pt x="1496" y="4526"/>
                </a:lnTo>
                <a:lnTo>
                  <a:pt x="2359" y="5370"/>
                </a:lnTo>
                <a:lnTo>
                  <a:pt x="1803" y="5370"/>
                </a:lnTo>
                <a:lnTo>
                  <a:pt x="652" y="4220"/>
                </a:lnTo>
                <a:lnTo>
                  <a:pt x="576" y="4181"/>
                </a:lnTo>
                <a:lnTo>
                  <a:pt x="499" y="4162"/>
                </a:lnTo>
                <a:lnTo>
                  <a:pt x="422" y="4181"/>
                </a:lnTo>
                <a:lnTo>
                  <a:pt x="346" y="4220"/>
                </a:lnTo>
                <a:lnTo>
                  <a:pt x="307" y="4296"/>
                </a:lnTo>
                <a:lnTo>
                  <a:pt x="288" y="4373"/>
                </a:lnTo>
                <a:lnTo>
                  <a:pt x="307" y="4450"/>
                </a:lnTo>
                <a:lnTo>
                  <a:pt x="346" y="4526"/>
                </a:lnTo>
                <a:lnTo>
                  <a:pt x="1209" y="5370"/>
                </a:lnTo>
                <a:lnTo>
                  <a:pt x="211" y="5370"/>
                </a:lnTo>
                <a:lnTo>
                  <a:pt x="135" y="5389"/>
                </a:lnTo>
                <a:lnTo>
                  <a:pt x="58" y="5447"/>
                </a:lnTo>
                <a:lnTo>
                  <a:pt x="20" y="5505"/>
                </a:lnTo>
                <a:lnTo>
                  <a:pt x="0" y="5581"/>
                </a:lnTo>
                <a:lnTo>
                  <a:pt x="20" y="5677"/>
                </a:lnTo>
                <a:lnTo>
                  <a:pt x="58" y="5735"/>
                </a:lnTo>
                <a:lnTo>
                  <a:pt x="135" y="5773"/>
                </a:lnTo>
                <a:lnTo>
                  <a:pt x="211" y="5792"/>
                </a:lnTo>
                <a:lnTo>
                  <a:pt x="1170" y="5792"/>
                </a:lnTo>
                <a:lnTo>
                  <a:pt x="346" y="6617"/>
                </a:lnTo>
                <a:lnTo>
                  <a:pt x="307" y="6674"/>
                </a:lnTo>
                <a:lnTo>
                  <a:pt x="288" y="6770"/>
                </a:lnTo>
                <a:lnTo>
                  <a:pt x="307" y="6847"/>
                </a:lnTo>
                <a:lnTo>
                  <a:pt x="346" y="6905"/>
                </a:lnTo>
                <a:lnTo>
                  <a:pt x="422" y="6962"/>
                </a:lnTo>
                <a:lnTo>
                  <a:pt x="499" y="6981"/>
                </a:lnTo>
                <a:lnTo>
                  <a:pt x="576" y="6962"/>
                </a:lnTo>
                <a:lnTo>
                  <a:pt x="652" y="6905"/>
                </a:lnTo>
                <a:lnTo>
                  <a:pt x="1765" y="5792"/>
                </a:lnTo>
                <a:lnTo>
                  <a:pt x="2302" y="5792"/>
                </a:lnTo>
                <a:lnTo>
                  <a:pt x="1496" y="6617"/>
                </a:lnTo>
                <a:lnTo>
                  <a:pt x="1458" y="6674"/>
                </a:lnTo>
                <a:lnTo>
                  <a:pt x="1439" y="6751"/>
                </a:lnTo>
                <a:lnTo>
                  <a:pt x="1458" y="6828"/>
                </a:lnTo>
                <a:lnTo>
                  <a:pt x="1496" y="6905"/>
                </a:lnTo>
                <a:lnTo>
                  <a:pt x="1573" y="6943"/>
                </a:lnTo>
                <a:lnTo>
                  <a:pt x="1650" y="6962"/>
                </a:lnTo>
                <a:lnTo>
                  <a:pt x="1726" y="6943"/>
                </a:lnTo>
                <a:lnTo>
                  <a:pt x="1803" y="6905"/>
                </a:lnTo>
                <a:lnTo>
                  <a:pt x="2896" y="5792"/>
                </a:lnTo>
                <a:lnTo>
                  <a:pt x="4412" y="5792"/>
                </a:lnTo>
                <a:lnTo>
                  <a:pt x="4431" y="5965"/>
                </a:lnTo>
                <a:lnTo>
                  <a:pt x="4488" y="6118"/>
                </a:lnTo>
                <a:lnTo>
                  <a:pt x="4565" y="6272"/>
                </a:lnTo>
                <a:lnTo>
                  <a:pt x="4661" y="6406"/>
                </a:lnTo>
                <a:lnTo>
                  <a:pt x="3664" y="7422"/>
                </a:lnTo>
                <a:lnTo>
                  <a:pt x="2033" y="7422"/>
                </a:lnTo>
                <a:lnTo>
                  <a:pt x="1957" y="7442"/>
                </a:lnTo>
                <a:lnTo>
                  <a:pt x="1899" y="7480"/>
                </a:lnTo>
                <a:lnTo>
                  <a:pt x="1842" y="7557"/>
                </a:lnTo>
                <a:lnTo>
                  <a:pt x="1822" y="7633"/>
                </a:lnTo>
                <a:lnTo>
                  <a:pt x="1842" y="7710"/>
                </a:lnTo>
                <a:lnTo>
                  <a:pt x="1899" y="7787"/>
                </a:lnTo>
                <a:lnTo>
                  <a:pt x="1957" y="7825"/>
                </a:lnTo>
                <a:lnTo>
                  <a:pt x="2033" y="7844"/>
                </a:lnTo>
                <a:lnTo>
                  <a:pt x="3242" y="7844"/>
                </a:lnTo>
                <a:lnTo>
                  <a:pt x="2858" y="8228"/>
                </a:lnTo>
                <a:lnTo>
                  <a:pt x="1228" y="8228"/>
                </a:lnTo>
                <a:lnTo>
                  <a:pt x="1151" y="8247"/>
                </a:lnTo>
                <a:lnTo>
                  <a:pt x="1074" y="8286"/>
                </a:lnTo>
                <a:lnTo>
                  <a:pt x="1036" y="8362"/>
                </a:lnTo>
                <a:lnTo>
                  <a:pt x="1017" y="8439"/>
                </a:lnTo>
                <a:lnTo>
                  <a:pt x="1036" y="8516"/>
                </a:lnTo>
                <a:lnTo>
                  <a:pt x="1074" y="8592"/>
                </a:lnTo>
                <a:lnTo>
                  <a:pt x="1151" y="8631"/>
                </a:lnTo>
                <a:lnTo>
                  <a:pt x="1228" y="8650"/>
                </a:lnTo>
                <a:lnTo>
                  <a:pt x="2455" y="8650"/>
                </a:lnTo>
                <a:lnTo>
                  <a:pt x="1746" y="9360"/>
                </a:lnTo>
                <a:lnTo>
                  <a:pt x="1688" y="9436"/>
                </a:lnTo>
                <a:lnTo>
                  <a:pt x="1688" y="9513"/>
                </a:lnTo>
                <a:lnTo>
                  <a:pt x="1688" y="9590"/>
                </a:lnTo>
                <a:lnTo>
                  <a:pt x="1746" y="9647"/>
                </a:lnTo>
                <a:lnTo>
                  <a:pt x="1822" y="9705"/>
                </a:lnTo>
                <a:lnTo>
                  <a:pt x="1899" y="9724"/>
                </a:lnTo>
                <a:lnTo>
                  <a:pt x="1976" y="9705"/>
                </a:lnTo>
                <a:lnTo>
                  <a:pt x="2033" y="9647"/>
                </a:lnTo>
                <a:lnTo>
                  <a:pt x="2724" y="8976"/>
                </a:lnTo>
                <a:lnTo>
                  <a:pt x="2724" y="10127"/>
                </a:lnTo>
                <a:lnTo>
                  <a:pt x="2743" y="10203"/>
                </a:lnTo>
                <a:lnTo>
                  <a:pt x="2781" y="10280"/>
                </a:lnTo>
                <a:lnTo>
                  <a:pt x="2839" y="10318"/>
                </a:lnTo>
                <a:lnTo>
                  <a:pt x="2935" y="10338"/>
                </a:lnTo>
                <a:lnTo>
                  <a:pt x="3011" y="10318"/>
                </a:lnTo>
                <a:lnTo>
                  <a:pt x="3088" y="10280"/>
                </a:lnTo>
                <a:lnTo>
                  <a:pt x="3127" y="10203"/>
                </a:lnTo>
                <a:lnTo>
                  <a:pt x="3146" y="10127"/>
                </a:lnTo>
                <a:lnTo>
                  <a:pt x="3127" y="8554"/>
                </a:lnTo>
                <a:lnTo>
                  <a:pt x="3510" y="8151"/>
                </a:lnTo>
                <a:lnTo>
                  <a:pt x="3529" y="9302"/>
                </a:lnTo>
                <a:lnTo>
                  <a:pt x="3548" y="9398"/>
                </a:lnTo>
                <a:lnTo>
                  <a:pt x="3587" y="9455"/>
                </a:lnTo>
                <a:lnTo>
                  <a:pt x="3644" y="9494"/>
                </a:lnTo>
                <a:lnTo>
                  <a:pt x="3740" y="9513"/>
                </a:lnTo>
                <a:lnTo>
                  <a:pt x="3817" y="9494"/>
                </a:lnTo>
                <a:lnTo>
                  <a:pt x="3874" y="9455"/>
                </a:lnTo>
                <a:lnTo>
                  <a:pt x="3932" y="9398"/>
                </a:lnTo>
                <a:lnTo>
                  <a:pt x="3932" y="9302"/>
                </a:lnTo>
                <a:lnTo>
                  <a:pt x="3932" y="7729"/>
                </a:lnTo>
                <a:lnTo>
                  <a:pt x="4949" y="6713"/>
                </a:lnTo>
                <a:lnTo>
                  <a:pt x="5102" y="6809"/>
                </a:lnTo>
                <a:lnTo>
                  <a:pt x="5255" y="6885"/>
                </a:lnTo>
                <a:lnTo>
                  <a:pt x="5428" y="6943"/>
                </a:lnTo>
                <a:lnTo>
                  <a:pt x="5601" y="6981"/>
                </a:lnTo>
                <a:lnTo>
                  <a:pt x="5601" y="8401"/>
                </a:lnTo>
                <a:lnTo>
                  <a:pt x="4450" y="9551"/>
                </a:lnTo>
                <a:lnTo>
                  <a:pt x="4412" y="9609"/>
                </a:lnTo>
                <a:lnTo>
                  <a:pt x="4392" y="9686"/>
                </a:lnTo>
                <a:lnTo>
                  <a:pt x="4412" y="9781"/>
                </a:lnTo>
                <a:lnTo>
                  <a:pt x="4450" y="9839"/>
                </a:lnTo>
                <a:lnTo>
                  <a:pt x="4527" y="9897"/>
                </a:lnTo>
                <a:lnTo>
                  <a:pt x="4680" y="9897"/>
                </a:lnTo>
                <a:lnTo>
                  <a:pt x="4757" y="9839"/>
                </a:lnTo>
                <a:lnTo>
                  <a:pt x="5601" y="8995"/>
                </a:lnTo>
                <a:lnTo>
                  <a:pt x="5601" y="9532"/>
                </a:lnTo>
                <a:lnTo>
                  <a:pt x="4450" y="10683"/>
                </a:lnTo>
                <a:lnTo>
                  <a:pt x="4392" y="10760"/>
                </a:lnTo>
                <a:lnTo>
                  <a:pt x="4392" y="10836"/>
                </a:lnTo>
                <a:lnTo>
                  <a:pt x="4392" y="10913"/>
                </a:lnTo>
                <a:lnTo>
                  <a:pt x="4450" y="10990"/>
                </a:lnTo>
                <a:lnTo>
                  <a:pt x="4507" y="11028"/>
                </a:lnTo>
                <a:lnTo>
                  <a:pt x="4584" y="11047"/>
                </a:lnTo>
                <a:lnTo>
                  <a:pt x="4680" y="11028"/>
                </a:lnTo>
                <a:lnTo>
                  <a:pt x="4738" y="10990"/>
                </a:lnTo>
                <a:lnTo>
                  <a:pt x="5601" y="10127"/>
                </a:lnTo>
                <a:lnTo>
                  <a:pt x="5601" y="11124"/>
                </a:lnTo>
                <a:lnTo>
                  <a:pt x="5620" y="11220"/>
                </a:lnTo>
                <a:lnTo>
                  <a:pt x="5658" y="11277"/>
                </a:lnTo>
                <a:lnTo>
                  <a:pt x="5735" y="11316"/>
                </a:lnTo>
                <a:lnTo>
                  <a:pt x="5812" y="11335"/>
                </a:lnTo>
                <a:lnTo>
                  <a:pt x="5888" y="11316"/>
                </a:lnTo>
                <a:lnTo>
                  <a:pt x="5965" y="11277"/>
                </a:lnTo>
                <a:lnTo>
                  <a:pt x="6003" y="11201"/>
                </a:lnTo>
                <a:lnTo>
                  <a:pt x="6023" y="11124"/>
                </a:lnTo>
                <a:lnTo>
                  <a:pt x="6023" y="10165"/>
                </a:lnTo>
                <a:lnTo>
                  <a:pt x="6847" y="10990"/>
                </a:lnTo>
                <a:lnTo>
                  <a:pt x="6905" y="11028"/>
                </a:lnTo>
                <a:lnTo>
                  <a:pt x="6981" y="11047"/>
                </a:lnTo>
                <a:lnTo>
                  <a:pt x="7058" y="11028"/>
                </a:lnTo>
                <a:lnTo>
                  <a:pt x="7135" y="10990"/>
                </a:lnTo>
                <a:lnTo>
                  <a:pt x="7173" y="10913"/>
                </a:lnTo>
                <a:lnTo>
                  <a:pt x="7192" y="10836"/>
                </a:lnTo>
                <a:lnTo>
                  <a:pt x="7173" y="10760"/>
                </a:lnTo>
                <a:lnTo>
                  <a:pt x="7135" y="10683"/>
                </a:lnTo>
                <a:lnTo>
                  <a:pt x="6023" y="9571"/>
                </a:lnTo>
                <a:lnTo>
                  <a:pt x="6023" y="9033"/>
                </a:lnTo>
                <a:lnTo>
                  <a:pt x="6828" y="9839"/>
                </a:lnTo>
                <a:lnTo>
                  <a:pt x="6905" y="9897"/>
                </a:lnTo>
                <a:lnTo>
                  <a:pt x="7058" y="9897"/>
                </a:lnTo>
                <a:lnTo>
                  <a:pt x="7135" y="9839"/>
                </a:lnTo>
                <a:lnTo>
                  <a:pt x="7173" y="9781"/>
                </a:lnTo>
                <a:lnTo>
                  <a:pt x="7192" y="9686"/>
                </a:lnTo>
                <a:lnTo>
                  <a:pt x="7173" y="9609"/>
                </a:lnTo>
                <a:lnTo>
                  <a:pt x="7135" y="9551"/>
                </a:lnTo>
                <a:lnTo>
                  <a:pt x="6023" y="8439"/>
                </a:lnTo>
                <a:lnTo>
                  <a:pt x="6023" y="6962"/>
                </a:lnTo>
                <a:lnTo>
                  <a:pt x="6176" y="6924"/>
                </a:lnTo>
                <a:lnTo>
                  <a:pt x="6310" y="6866"/>
                </a:lnTo>
                <a:lnTo>
                  <a:pt x="6444" y="6809"/>
                </a:lnTo>
                <a:lnTo>
                  <a:pt x="6579" y="6732"/>
                </a:lnTo>
                <a:lnTo>
                  <a:pt x="7576" y="7729"/>
                </a:lnTo>
                <a:lnTo>
                  <a:pt x="7576" y="9283"/>
                </a:lnTo>
                <a:lnTo>
                  <a:pt x="7595" y="9379"/>
                </a:lnTo>
                <a:lnTo>
                  <a:pt x="7653" y="9436"/>
                </a:lnTo>
                <a:lnTo>
                  <a:pt x="7710" y="9475"/>
                </a:lnTo>
                <a:lnTo>
                  <a:pt x="7787" y="9494"/>
                </a:lnTo>
                <a:lnTo>
                  <a:pt x="7883" y="9475"/>
                </a:lnTo>
                <a:lnTo>
                  <a:pt x="7940" y="9436"/>
                </a:lnTo>
                <a:lnTo>
                  <a:pt x="7979" y="9379"/>
                </a:lnTo>
                <a:lnTo>
                  <a:pt x="7998" y="9283"/>
                </a:lnTo>
                <a:lnTo>
                  <a:pt x="7998" y="8132"/>
                </a:lnTo>
                <a:lnTo>
                  <a:pt x="8382" y="8535"/>
                </a:lnTo>
                <a:lnTo>
                  <a:pt x="8401" y="10108"/>
                </a:lnTo>
                <a:lnTo>
                  <a:pt x="8420" y="10184"/>
                </a:lnTo>
                <a:lnTo>
                  <a:pt x="8458" y="10242"/>
                </a:lnTo>
                <a:lnTo>
                  <a:pt x="8516" y="10299"/>
                </a:lnTo>
                <a:lnTo>
                  <a:pt x="8612" y="10318"/>
                </a:lnTo>
                <a:lnTo>
                  <a:pt x="8688" y="10299"/>
                </a:lnTo>
                <a:lnTo>
                  <a:pt x="8746" y="10242"/>
                </a:lnTo>
                <a:lnTo>
                  <a:pt x="8803" y="10184"/>
                </a:lnTo>
                <a:lnTo>
                  <a:pt x="8823" y="10108"/>
                </a:lnTo>
                <a:lnTo>
                  <a:pt x="8803" y="8938"/>
                </a:lnTo>
                <a:lnTo>
                  <a:pt x="9494" y="9628"/>
                </a:lnTo>
                <a:lnTo>
                  <a:pt x="9551" y="9666"/>
                </a:lnTo>
                <a:lnTo>
                  <a:pt x="9628" y="9686"/>
                </a:lnTo>
                <a:lnTo>
                  <a:pt x="9724" y="9666"/>
                </a:lnTo>
                <a:lnTo>
                  <a:pt x="9782" y="9628"/>
                </a:lnTo>
                <a:lnTo>
                  <a:pt x="9839" y="9551"/>
                </a:lnTo>
                <a:lnTo>
                  <a:pt x="9839" y="9475"/>
                </a:lnTo>
                <a:lnTo>
                  <a:pt x="9839" y="9398"/>
                </a:lnTo>
                <a:lnTo>
                  <a:pt x="9782" y="9321"/>
                </a:lnTo>
                <a:lnTo>
                  <a:pt x="9072" y="8612"/>
                </a:lnTo>
                <a:lnTo>
                  <a:pt x="10280" y="8612"/>
                </a:lnTo>
                <a:lnTo>
                  <a:pt x="10376" y="8592"/>
                </a:lnTo>
                <a:lnTo>
                  <a:pt x="10434" y="8554"/>
                </a:lnTo>
                <a:lnTo>
                  <a:pt x="10491" y="8477"/>
                </a:lnTo>
                <a:lnTo>
                  <a:pt x="10491" y="8401"/>
                </a:lnTo>
                <a:lnTo>
                  <a:pt x="10472" y="8324"/>
                </a:lnTo>
                <a:lnTo>
                  <a:pt x="10434" y="8247"/>
                </a:lnTo>
                <a:lnTo>
                  <a:pt x="10376" y="8209"/>
                </a:lnTo>
                <a:lnTo>
                  <a:pt x="10280" y="8190"/>
                </a:lnTo>
                <a:lnTo>
                  <a:pt x="8650" y="8190"/>
                </a:lnTo>
                <a:lnTo>
                  <a:pt x="8266" y="7806"/>
                </a:lnTo>
                <a:lnTo>
                  <a:pt x="9475" y="7806"/>
                </a:lnTo>
                <a:lnTo>
                  <a:pt x="9551" y="7787"/>
                </a:lnTo>
                <a:lnTo>
                  <a:pt x="9628" y="7748"/>
                </a:lnTo>
                <a:lnTo>
                  <a:pt x="9667" y="7672"/>
                </a:lnTo>
                <a:lnTo>
                  <a:pt x="9686" y="7595"/>
                </a:lnTo>
                <a:lnTo>
                  <a:pt x="9667" y="7518"/>
                </a:lnTo>
                <a:lnTo>
                  <a:pt x="9628" y="7442"/>
                </a:lnTo>
                <a:lnTo>
                  <a:pt x="9551" y="7403"/>
                </a:lnTo>
                <a:lnTo>
                  <a:pt x="9475" y="7384"/>
                </a:lnTo>
                <a:lnTo>
                  <a:pt x="7845" y="7403"/>
                </a:lnTo>
                <a:lnTo>
                  <a:pt x="6886" y="6425"/>
                </a:lnTo>
                <a:lnTo>
                  <a:pt x="6981" y="6291"/>
                </a:lnTo>
                <a:lnTo>
                  <a:pt x="7058" y="6118"/>
                </a:lnTo>
                <a:lnTo>
                  <a:pt x="7116" y="5946"/>
                </a:lnTo>
                <a:lnTo>
                  <a:pt x="7154" y="5754"/>
                </a:lnTo>
                <a:lnTo>
                  <a:pt x="8439" y="5754"/>
                </a:lnTo>
                <a:lnTo>
                  <a:pt x="9590" y="6905"/>
                </a:lnTo>
                <a:lnTo>
                  <a:pt x="9667" y="6962"/>
                </a:lnTo>
                <a:lnTo>
                  <a:pt x="9820" y="6962"/>
                </a:lnTo>
                <a:lnTo>
                  <a:pt x="9897" y="6905"/>
                </a:lnTo>
                <a:lnTo>
                  <a:pt x="9935" y="6847"/>
                </a:lnTo>
                <a:lnTo>
                  <a:pt x="9954" y="6751"/>
                </a:lnTo>
                <a:lnTo>
                  <a:pt x="9935" y="6674"/>
                </a:lnTo>
                <a:lnTo>
                  <a:pt x="9897" y="6617"/>
                </a:lnTo>
                <a:lnTo>
                  <a:pt x="9034" y="5754"/>
                </a:lnTo>
                <a:lnTo>
                  <a:pt x="9590" y="5754"/>
                </a:lnTo>
                <a:lnTo>
                  <a:pt x="10741" y="6905"/>
                </a:lnTo>
                <a:lnTo>
                  <a:pt x="10817" y="6962"/>
                </a:lnTo>
                <a:lnTo>
                  <a:pt x="10894" y="6981"/>
                </a:lnTo>
                <a:lnTo>
                  <a:pt x="10971" y="6962"/>
                </a:lnTo>
                <a:lnTo>
                  <a:pt x="11028" y="6905"/>
                </a:lnTo>
                <a:lnTo>
                  <a:pt x="11086" y="6847"/>
                </a:lnTo>
                <a:lnTo>
                  <a:pt x="11105" y="6770"/>
                </a:lnTo>
                <a:lnTo>
                  <a:pt x="11086" y="6674"/>
                </a:lnTo>
                <a:lnTo>
                  <a:pt x="11028" y="6617"/>
                </a:lnTo>
                <a:lnTo>
                  <a:pt x="10184" y="5754"/>
                </a:lnTo>
                <a:lnTo>
                  <a:pt x="11182" y="5754"/>
                </a:lnTo>
                <a:lnTo>
                  <a:pt x="11258" y="5735"/>
                </a:lnTo>
                <a:lnTo>
                  <a:pt x="11335" y="5696"/>
                </a:lnTo>
                <a:lnTo>
                  <a:pt x="11373" y="5620"/>
                </a:lnTo>
                <a:lnTo>
                  <a:pt x="11393" y="5543"/>
                </a:lnTo>
                <a:lnTo>
                  <a:pt x="11373" y="5466"/>
                </a:lnTo>
                <a:lnTo>
                  <a:pt x="11335" y="5389"/>
                </a:lnTo>
                <a:lnTo>
                  <a:pt x="11258" y="5351"/>
                </a:lnTo>
                <a:lnTo>
                  <a:pt x="11182" y="5332"/>
                </a:lnTo>
                <a:lnTo>
                  <a:pt x="10223" y="5332"/>
                </a:lnTo>
                <a:lnTo>
                  <a:pt x="11028" y="4526"/>
                </a:lnTo>
                <a:lnTo>
                  <a:pt x="11086" y="4450"/>
                </a:lnTo>
                <a:lnTo>
                  <a:pt x="11105" y="4373"/>
                </a:lnTo>
                <a:lnTo>
                  <a:pt x="11086" y="4296"/>
                </a:lnTo>
                <a:lnTo>
                  <a:pt x="11028" y="4220"/>
                </a:lnTo>
                <a:lnTo>
                  <a:pt x="10971" y="4181"/>
                </a:lnTo>
                <a:lnTo>
                  <a:pt x="10894" y="4162"/>
                </a:lnTo>
                <a:lnTo>
                  <a:pt x="10817" y="4181"/>
                </a:lnTo>
                <a:lnTo>
                  <a:pt x="10741" y="4220"/>
                </a:lnTo>
                <a:lnTo>
                  <a:pt x="9628" y="5332"/>
                </a:lnTo>
                <a:lnTo>
                  <a:pt x="9072" y="5332"/>
                </a:lnTo>
                <a:lnTo>
                  <a:pt x="9897" y="4526"/>
                </a:lnTo>
                <a:lnTo>
                  <a:pt x="9935" y="4450"/>
                </a:lnTo>
                <a:lnTo>
                  <a:pt x="9954" y="4373"/>
                </a:lnTo>
                <a:lnTo>
                  <a:pt x="9935" y="4296"/>
                </a:lnTo>
                <a:lnTo>
                  <a:pt x="9897" y="4220"/>
                </a:lnTo>
                <a:lnTo>
                  <a:pt x="9820" y="4181"/>
                </a:lnTo>
                <a:lnTo>
                  <a:pt x="9743" y="4162"/>
                </a:lnTo>
                <a:lnTo>
                  <a:pt x="9667" y="4181"/>
                </a:lnTo>
                <a:lnTo>
                  <a:pt x="9590" y="4220"/>
                </a:lnTo>
                <a:lnTo>
                  <a:pt x="8477" y="5332"/>
                </a:lnTo>
                <a:lnTo>
                  <a:pt x="7135" y="5332"/>
                </a:lnTo>
                <a:lnTo>
                  <a:pt x="7097" y="5179"/>
                </a:lnTo>
                <a:lnTo>
                  <a:pt x="7039" y="5044"/>
                </a:lnTo>
                <a:lnTo>
                  <a:pt x="6962" y="4891"/>
                </a:lnTo>
                <a:lnTo>
                  <a:pt x="6886" y="4776"/>
                </a:lnTo>
                <a:lnTo>
                  <a:pt x="7845" y="3798"/>
                </a:lnTo>
                <a:lnTo>
                  <a:pt x="9475" y="3798"/>
                </a:lnTo>
                <a:lnTo>
                  <a:pt x="9551" y="3778"/>
                </a:lnTo>
                <a:lnTo>
                  <a:pt x="9628" y="3740"/>
                </a:lnTo>
                <a:lnTo>
                  <a:pt x="9667" y="3663"/>
                </a:lnTo>
                <a:lnTo>
                  <a:pt x="9686" y="3587"/>
                </a:lnTo>
                <a:lnTo>
                  <a:pt x="9667" y="3510"/>
                </a:lnTo>
                <a:lnTo>
                  <a:pt x="9628" y="3433"/>
                </a:lnTo>
                <a:lnTo>
                  <a:pt x="9551" y="3395"/>
                </a:lnTo>
                <a:lnTo>
                  <a:pt x="9475" y="3376"/>
                </a:lnTo>
                <a:lnTo>
                  <a:pt x="8266" y="3376"/>
                </a:lnTo>
                <a:lnTo>
                  <a:pt x="8650" y="2992"/>
                </a:lnTo>
                <a:lnTo>
                  <a:pt x="10280" y="2992"/>
                </a:lnTo>
                <a:lnTo>
                  <a:pt x="10376" y="2973"/>
                </a:lnTo>
                <a:lnTo>
                  <a:pt x="10434" y="2935"/>
                </a:lnTo>
                <a:lnTo>
                  <a:pt x="10491" y="2858"/>
                </a:lnTo>
                <a:lnTo>
                  <a:pt x="10491" y="2781"/>
                </a:lnTo>
                <a:lnTo>
                  <a:pt x="10491" y="2704"/>
                </a:lnTo>
                <a:lnTo>
                  <a:pt x="10434" y="2628"/>
                </a:lnTo>
                <a:lnTo>
                  <a:pt x="10376" y="2589"/>
                </a:lnTo>
                <a:lnTo>
                  <a:pt x="10280" y="2570"/>
                </a:lnTo>
                <a:lnTo>
                  <a:pt x="9072" y="2570"/>
                </a:lnTo>
                <a:lnTo>
                  <a:pt x="9782" y="1861"/>
                </a:lnTo>
                <a:lnTo>
                  <a:pt x="9820" y="1784"/>
                </a:lnTo>
                <a:lnTo>
                  <a:pt x="9839" y="1707"/>
                </a:lnTo>
                <a:lnTo>
                  <a:pt x="9820" y="1630"/>
                </a:lnTo>
                <a:lnTo>
                  <a:pt x="9782" y="1573"/>
                </a:lnTo>
                <a:lnTo>
                  <a:pt x="9705" y="1515"/>
                </a:lnTo>
                <a:lnTo>
                  <a:pt x="9628" y="1496"/>
                </a:lnTo>
                <a:lnTo>
                  <a:pt x="9551" y="1515"/>
                </a:lnTo>
                <a:lnTo>
                  <a:pt x="9494" y="1573"/>
                </a:lnTo>
                <a:lnTo>
                  <a:pt x="8803" y="2244"/>
                </a:lnTo>
                <a:lnTo>
                  <a:pt x="8803" y="1093"/>
                </a:lnTo>
                <a:lnTo>
                  <a:pt x="8784" y="997"/>
                </a:lnTo>
                <a:lnTo>
                  <a:pt x="8746" y="940"/>
                </a:lnTo>
                <a:lnTo>
                  <a:pt x="8669" y="902"/>
                </a:lnTo>
                <a:lnTo>
                  <a:pt x="8593" y="882"/>
                </a:lnTo>
                <a:lnTo>
                  <a:pt x="8516" y="902"/>
                </a:lnTo>
                <a:lnTo>
                  <a:pt x="8458" y="940"/>
                </a:lnTo>
                <a:lnTo>
                  <a:pt x="8401" y="997"/>
                </a:lnTo>
                <a:lnTo>
                  <a:pt x="8382" y="1093"/>
                </a:lnTo>
                <a:lnTo>
                  <a:pt x="8382" y="2666"/>
                </a:lnTo>
                <a:lnTo>
                  <a:pt x="7998" y="3050"/>
                </a:lnTo>
                <a:lnTo>
                  <a:pt x="7998" y="1899"/>
                </a:lnTo>
                <a:lnTo>
                  <a:pt x="7979" y="1822"/>
                </a:lnTo>
                <a:lnTo>
                  <a:pt x="7940" y="1745"/>
                </a:lnTo>
                <a:lnTo>
                  <a:pt x="7864" y="1707"/>
                </a:lnTo>
                <a:lnTo>
                  <a:pt x="7787" y="1688"/>
                </a:lnTo>
                <a:lnTo>
                  <a:pt x="7710" y="1707"/>
                </a:lnTo>
                <a:lnTo>
                  <a:pt x="7634" y="1745"/>
                </a:lnTo>
                <a:lnTo>
                  <a:pt x="7595" y="1822"/>
                </a:lnTo>
                <a:lnTo>
                  <a:pt x="7576" y="1899"/>
                </a:lnTo>
                <a:lnTo>
                  <a:pt x="7576" y="3472"/>
                </a:lnTo>
                <a:lnTo>
                  <a:pt x="6579" y="4469"/>
                </a:lnTo>
                <a:lnTo>
                  <a:pt x="6444" y="4392"/>
                </a:lnTo>
                <a:lnTo>
                  <a:pt x="6291" y="4315"/>
                </a:lnTo>
                <a:lnTo>
                  <a:pt x="6138" y="4277"/>
                </a:lnTo>
                <a:lnTo>
                  <a:pt x="5984" y="4239"/>
                </a:lnTo>
                <a:lnTo>
                  <a:pt x="5984" y="2935"/>
                </a:lnTo>
                <a:lnTo>
                  <a:pt x="7135" y="1784"/>
                </a:lnTo>
                <a:lnTo>
                  <a:pt x="7173" y="1707"/>
                </a:lnTo>
                <a:lnTo>
                  <a:pt x="7192" y="1630"/>
                </a:lnTo>
                <a:lnTo>
                  <a:pt x="7173" y="1554"/>
                </a:lnTo>
                <a:lnTo>
                  <a:pt x="7135" y="1496"/>
                </a:lnTo>
                <a:lnTo>
                  <a:pt x="7058" y="1439"/>
                </a:lnTo>
                <a:lnTo>
                  <a:pt x="6981" y="1419"/>
                </a:lnTo>
                <a:lnTo>
                  <a:pt x="6905" y="1439"/>
                </a:lnTo>
                <a:lnTo>
                  <a:pt x="6828" y="1496"/>
                </a:lnTo>
                <a:lnTo>
                  <a:pt x="5984" y="2340"/>
                </a:lnTo>
                <a:lnTo>
                  <a:pt x="5984" y="1803"/>
                </a:lnTo>
                <a:lnTo>
                  <a:pt x="7135" y="633"/>
                </a:lnTo>
                <a:lnTo>
                  <a:pt x="7192" y="576"/>
                </a:lnTo>
                <a:lnTo>
                  <a:pt x="7192" y="499"/>
                </a:lnTo>
                <a:lnTo>
                  <a:pt x="7173" y="422"/>
                </a:lnTo>
                <a:lnTo>
                  <a:pt x="7135" y="345"/>
                </a:lnTo>
                <a:lnTo>
                  <a:pt x="7058" y="288"/>
                </a:lnTo>
                <a:lnTo>
                  <a:pt x="6905" y="288"/>
                </a:lnTo>
                <a:lnTo>
                  <a:pt x="6847" y="345"/>
                </a:lnTo>
                <a:lnTo>
                  <a:pt x="5984" y="1208"/>
                </a:lnTo>
                <a:lnTo>
                  <a:pt x="5984" y="192"/>
                </a:lnTo>
                <a:lnTo>
                  <a:pt x="5965" y="115"/>
                </a:lnTo>
                <a:lnTo>
                  <a:pt x="5907" y="58"/>
                </a:lnTo>
                <a:lnTo>
                  <a:pt x="5850" y="0"/>
                </a:lnTo>
                <a:close/>
              </a:path>
            </a:pathLst>
          </a:custGeom>
          <a:gradFill>
            <a:gsLst>
              <a:gs pos="0">
                <a:schemeClr val="lt1"/>
              </a:gs>
              <a:gs pos="100000">
                <a:srgbClr val="CCCCCC"/>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1">
  <p:cSld name="CUSTOM_16">
    <p:spTree>
      <p:nvGrpSpPr>
        <p:cNvPr id="1" name="Shape 1141"/>
        <p:cNvGrpSpPr/>
        <p:nvPr/>
      </p:nvGrpSpPr>
      <p:grpSpPr>
        <a:xfrm>
          <a:off x="0" y="0"/>
          <a:ext cx="0" cy="0"/>
          <a:chOff x="0" y="0"/>
          <a:chExt cx="0" cy="0"/>
        </a:xfrm>
      </p:grpSpPr>
      <p:pic>
        <p:nvPicPr>
          <p:cNvPr id="1142" name="Google Shape;1142;p16"/>
          <p:cNvPicPr preferRelativeResize="0"/>
          <p:nvPr/>
        </p:nvPicPr>
        <p:blipFill>
          <a:blip r:embed="rId2">
            <a:alphaModFix amt="20000"/>
          </a:blip>
          <a:stretch>
            <a:fillRect/>
          </a:stretch>
        </p:blipFill>
        <p:spPr>
          <a:xfrm flipH="1">
            <a:off x="0" y="0"/>
            <a:ext cx="9144000" cy="5143500"/>
          </a:xfrm>
          <a:prstGeom prst="rect">
            <a:avLst/>
          </a:prstGeom>
          <a:noFill/>
          <a:ln>
            <a:noFill/>
          </a:ln>
        </p:spPr>
      </p:pic>
      <p:sp>
        <p:nvSpPr>
          <p:cNvPr id="1143" name="Google Shape;1143;p16"/>
          <p:cNvSpPr txBox="1">
            <a:spLocks noGrp="1"/>
          </p:cNvSpPr>
          <p:nvPr>
            <p:ph type="title"/>
          </p:nvPr>
        </p:nvSpPr>
        <p:spPr>
          <a:xfrm>
            <a:off x="720000" y="457200"/>
            <a:ext cx="7704000" cy="457200"/>
          </a:xfrm>
          <a:prstGeom prst="rect">
            <a:avLst/>
          </a:prstGeom>
          <a:effectLst>
            <a:outerShdw blurRad="71438" dist="47625" dir="5400000" algn="bl" rotWithShape="0">
              <a:srgbClr val="000000">
                <a:alpha val="50000"/>
              </a:srgbClr>
            </a:outerShdw>
          </a:effectLst>
        </p:spPr>
        <p:txBody>
          <a:bodyPr spcFirstLastPara="1" wrap="square" lIns="91425" tIns="91425" rIns="91425" bIns="91425" anchor="ctr" anchorCtr="0">
            <a:noAutofit/>
          </a:bodyPr>
          <a:lstStyle>
            <a:lvl1pPr lvl="0" algn="ctr" rtl="0">
              <a:spcBef>
                <a:spcPts val="0"/>
              </a:spcBef>
              <a:spcAft>
                <a:spcPts val="0"/>
              </a:spcAft>
              <a:buSzPts val="2800"/>
              <a:buNone/>
              <a:defRPr sz="2800"/>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1144" name="Google Shape;1144;p16"/>
          <p:cNvSpPr/>
          <p:nvPr/>
        </p:nvSpPr>
        <p:spPr>
          <a:xfrm>
            <a:off x="-472500" y="4675675"/>
            <a:ext cx="5802955" cy="696402"/>
          </a:xfrm>
          <a:custGeom>
            <a:avLst/>
            <a:gdLst/>
            <a:ahLst/>
            <a:cxnLst/>
            <a:rect l="l" t="t" r="r" b="b"/>
            <a:pathLst>
              <a:path w="260602" h="41434" extrusionOk="0">
                <a:moveTo>
                  <a:pt x="125454" y="0"/>
                </a:moveTo>
                <a:lnTo>
                  <a:pt x="123694" y="32"/>
                </a:lnTo>
                <a:lnTo>
                  <a:pt x="121902" y="64"/>
                </a:lnTo>
                <a:lnTo>
                  <a:pt x="120142" y="160"/>
                </a:lnTo>
                <a:lnTo>
                  <a:pt x="118351" y="224"/>
                </a:lnTo>
                <a:lnTo>
                  <a:pt x="116591" y="352"/>
                </a:lnTo>
                <a:lnTo>
                  <a:pt x="114799" y="480"/>
                </a:lnTo>
                <a:lnTo>
                  <a:pt x="113039" y="640"/>
                </a:lnTo>
                <a:lnTo>
                  <a:pt x="111248" y="832"/>
                </a:lnTo>
                <a:lnTo>
                  <a:pt x="109488" y="1024"/>
                </a:lnTo>
                <a:lnTo>
                  <a:pt x="107728" y="1248"/>
                </a:lnTo>
                <a:lnTo>
                  <a:pt x="105968" y="1472"/>
                </a:lnTo>
                <a:lnTo>
                  <a:pt x="104177" y="1728"/>
                </a:lnTo>
                <a:lnTo>
                  <a:pt x="102417" y="2016"/>
                </a:lnTo>
                <a:lnTo>
                  <a:pt x="98897" y="2624"/>
                </a:lnTo>
                <a:lnTo>
                  <a:pt x="95378" y="3296"/>
                </a:lnTo>
                <a:lnTo>
                  <a:pt x="91859" y="4063"/>
                </a:lnTo>
                <a:lnTo>
                  <a:pt x="88339" y="4863"/>
                </a:lnTo>
                <a:lnTo>
                  <a:pt x="84852" y="5759"/>
                </a:lnTo>
                <a:lnTo>
                  <a:pt x="81332" y="6719"/>
                </a:lnTo>
                <a:lnTo>
                  <a:pt x="77845" y="7743"/>
                </a:lnTo>
                <a:lnTo>
                  <a:pt x="74357" y="8799"/>
                </a:lnTo>
                <a:lnTo>
                  <a:pt x="70870" y="9919"/>
                </a:lnTo>
                <a:lnTo>
                  <a:pt x="67414" y="11102"/>
                </a:lnTo>
                <a:lnTo>
                  <a:pt x="63927" y="12318"/>
                </a:lnTo>
                <a:lnTo>
                  <a:pt x="60471" y="13598"/>
                </a:lnTo>
                <a:lnTo>
                  <a:pt x="57016" y="14942"/>
                </a:lnTo>
                <a:lnTo>
                  <a:pt x="53560" y="16286"/>
                </a:lnTo>
                <a:lnTo>
                  <a:pt x="50105" y="17693"/>
                </a:lnTo>
                <a:lnTo>
                  <a:pt x="46681" y="19133"/>
                </a:lnTo>
                <a:lnTo>
                  <a:pt x="43258" y="20637"/>
                </a:lnTo>
                <a:lnTo>
                  <a:pt x="39834" y="22141"/>
                </a:lnTo>
                <a:lnTo>
                  <a:pt x="36411" y="23677"/>
                </a:lnTo>
                <a:lnTo>
                  <a:pt x="33019" y="25244"/>
                </a:lnTo>
                <a:lnTo>
                  <a:pt x="29596" y="26844"/>
                </a:lnTo>
                <a:lnTo>
                  <a:pt x="26204" y="28476"/>
                </a:lnTo>
                <a:lnTo>
                  <a:pt x="22813" y="30108"/>
                </a:lnTo>
                <a:lnTo>
                  <a:pt x="19453" y="31771"/>
                </a:lnTo>
                <a:lnTo>
                  <a:pt x="9759" y="36571"/>
                </a:lnTo>
                <a:lnTo>
                  <a:pt x="0" y="41434"/>
                </a:lnTo>
                <a:lnTo>
                  <a:pt x="260602" y="41434"/>
                </a:lnTo>
                <a:lnTo>
                  <a:pt x="255738" y="39546"/>
                </a:lnTo>
                <a:lnTo>
                  <a:pt x="251931" y="38042"/>
                </a:lnTo>
                <a:lnTo>
                  <a:pt x="248188" y="36507"/>
                </a:lnTo>
                <a:lnTo>
                  <a:pt x="244444" y="34971"/>
                </a:lnTo>
                <a:lnTo>
                  <a:pt x="236957" y="31867"/>
                </a:lnTo>
                <a:lnTo>
                  <a:pt x="221983" y="25532"/>
                </a:lnTo>
                <a:lnTo>
                  <a:pt x="214464" y="22397"/>
                </a:lnTo>
                <a:lnTo>
                  <a:pt x="210721" y="20861"/>
                </a:lnTo>
                <a:lnTo>
                  <a:pt x="206978" y="19325"/>
                </a:lnTo>
                <a:lnTo>
                  <a:pt x="203202" y="17821"/>
                </a:lnTo>
                <a:lnTo>
                  <a:pt x="199459" y="16350"/>
                </a:lnTo>
                <a:lnTo>
                  <a:pt x="195683" y="14942"/>
                </a:lnTo>
                <a:lnTo>
                  <a:pt x="191908" y="13534"/>
                </a:lnTo>
                <a:lnTo>
                  <a:pt x="188164" y="12190"/>
                </a:lnTo>
                <a:lnTo>
                  <a:pt x="184357" y="10878"/>
                </a:lnTo>
                <a:lnTo>
                  <a:pt x="180581" y="9631"/>
                </a:lnTo>
                <a:lnTo>
                  <a:pt x="176806" y="8447"/>
                </a:lnTo>
                <a:lnTo>
                  <a:pt x="172999" y="7295"/>
                </a:lnTo>
                <a:lnTo>
                  <a:pt x="169223" y="6239"/>
                </a:lnTo>
                <a:lnTo>
                  <a:pt x="165416" y="5247"/>
                </a:lnTo>
                <a:lnTo>
                  <a:pt x="161576" y="4319"/>
                </a:lnTo>
                <a:lnTo>
                  <a:pt x="159689" y="3871"/>
                </a:lnTo>
                <a:lnTo>
                  <a:pt x="157769" y="3455"/>
                </a:lnTo>
                <a:lnTo>
                  <a:pt x="155849" y="3072"/>
                </a:lnTo>
                <a:lnTo>
                  <a:pt x="153929" y="2688"/>
                </a:lnTo>
                <a:lnTo>
                  <a:pt x="152010" y="2336"/>
                </a:lnTo>
                <a:lnTo>
                  <a:pt x="150090" y="2016"/>
                </a:lnTo>
                <a:lnTo>
                  <a:pt x="148170" y="1696"/>
                </a:lnTo>
                <a:lnTo>
                  <a:pt x="146251" y="1408"/>
                </a:lnTo>
                <a:lnTo>
                  <a:pt x="144331" y="1152"/>
                </a:lnTo>
                <a:lnTo>
                  <a:pt x="142411" y="928"/>
                </a:lnTo>
                <a:lnTo>
                  <a:pt x="140491" y="736"/>
                </a:lnTo>
                <a:lnTo>
                  <a:pt x="138540" y="544"/>
                </a:lnTo>
                <a:lnTo>
                  <a:pt x="136620" y="384"/>
                </a:lnTo>
                <a:lnTo>
                  <a:pt x="134668" y="256"/>
                </a:lnTo>
                <a:lnTo>
                  <a:pt x="132748" y="160"/>
                </a:lnTo>
                <a:lnTo>
                  <a:pt x="130797" y="64"/>
                </a:lnTo>
                <a:lnTo>
                  <a:pt x="129005" y="32"/>
                </a:lnTo>
                <a:lnTo>
                  <a:pt x="127245" y="0"/>
                </a:lnTo>
                <a:close/>
              </a:path>
            </a:pathLst>
          </a:custGeom>
          <a:gradFill>
            <a:gsLst>
              <a:gs pos="0">
                <a:schemeClr val="lt1"/>
              </a:gs>
              <a:gs pos="100000">
                <a:schemeClr val="dk2"/>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16"/>
          <p:cNvSpPr/>
          <p:nvPr/>
        </p:nvSpPr>
        <p:spPr>
          <a:xfrm>
            <a:off x="3703800" y="4587950"/>
            <a:ext cx="5890257" cy="936512"/>
          </a:xfrm>
          <a:custGeom>
            <a:avLst/>
            <a:gdLst/>
            <a:ahLst/>
            <a:cxnLst/>
            <a:rect l="l" t="t" r="r" b="b"/>
            <a:pathLst>
              <a:path w="260602" h="41434" extrusionOk="0">
                <a:moveTo>
                  <a:pt x="125454" y="0"/>
                </a:moveTo>
                <a:lnTo>
                  <a:pt x="123694" y="32"/>
                </a:lnTo>
                <a:lnTo>
                  <a:pt x="121902" y="64"/>
                </a:lnTo>
                <a:lnTo>
                  <a:pt x="120142" y="160"/>
                </a:lnTo>
                <a:lnTo>
                  <a:pt x="118351" y="224"/>
                </a:lnTo>
                <a:lnTo>
                  <a:pt x="116591" y="352"/>
                </a:lnTo>
                <a:lnTo>
                  <a:pt x="114799" y="480"/>
                </a:lnTo>
                <a:lnTo>
                  <a:pt x="113039" y="640"/>
                </a:lnTo>
                <a:lnTo>
                  <a:pt x="111248" y="832"/>
                </a:lnTo>
                <a:lnTo>
                  <a:pt x="109488" y="1024"/>
                </a:lnTo>
                <a:lnTo>
                  <a:pt x="107728" y="1248"/>
                </a:lnTo>
                <a:lnTo>
                  <a:pt x="105968" y="1472"/>
                </a:lnTo>
                <a:lnTo>
                  <a:pt x="104177" y="1728"/>
                </a:lnTo>
                <a:lnTo>
                  <a:pt x="102417" y="2016"/>
                </a:lnTo>
                <a:lnTo>
                  <a:pt x="98897" y="2624"/>
                </a:lnTo>
                <a:lnTo>
                  <a:pt x="95378" y="3296"/>
                </a:lnTo>
                <a:lnTo>
                  <a:pt x="91859" y="4063"/>
                </a:lnTo>
                <a:lnTo>
                  <a:pt x="88339" y="4863"/>
                </a:lnTo>
                <a:lnTo>
                  <a:pt x="84852" y="5759"/>
                </a:lnTo>
                <a:lnTo>
                  <a:pt x="81332" y="6719"/>
                </a:lnTo>
                <a:lnTo>
                  <a:pt x="77845" y="7743"/>
                </a:lnTo>
                <a:lnTo>
                  <a:pt x="74357" y="8799"/>
                </a:lnTo>
                <a:lnTo>
                  <a:pt x="70870" y="9919"/>
                </a:lnTo>
                <a:lnTo>
                  <a:pt x="67414" y="11102"/>
                </a:lnTo>
                <a:lnTo>
                  <a:pt x="63927" y="12318"/>
                </a:lnTo>
                <a:lnTo>
                  <a:pt x="60471" y="13598"/>
                </a:lnTo>
                <a:lnTo>
                  <a:pt x="57016" y="14942"/>
                </a:lnTo>
                <a:lnTo>
                  <a:pt x="53560" y="16286"/>
                </a:lnTo>
                <a:lnTo>
                  <a:pt x="50105" y="17693"/>
                </a:lnTo>
                <a:lnTo>
                  <a:pt x="46681" y="19133"/>
                </a:lnTo>
                <a:lnTo>
                  <a:pt x="43258" y="20637"/>
                </a:lnTo>
                <a:lnTo>
                  <a:pt x="39834" y="22141"/>
                </a:lnTo>
                <a:lnTo>
                  <a:pt x="36411" y="23677"/>
                </a:lnTo>
                <a:lnTo>
                  <a:pt x="33019" y="25244"/>
                </a:lnTo>
                <a:lnTo>
                  <a:pt x="29596" y="26844"/>
                </a:lnTo>
                <a:lnTo>
                  <a:pt x="26204" y="28476"/>
                </a:lnTo>
                <a:lnTo>
                  <a:pt x="22813" y="30108"/>
                </a:lnTo>
                <a:lnTo>
                  <a:pt x="19453" y="31771"/>
                </a:lnTo>
                <a:lnTo>
                  <a:pt x="9759" y="36571"/>
                </a:lnTo>
                <a:lnTo>
                  <a:pt x="0" y="41434"/>
                </a:lnTo>
                <a:lnTo>
                  <a:pt x="260602" y="41434"/>
                </a:lnTo>
                <a:lnTo>
                  <a:pt x="255738" y="39546"/>
                </a:lnTo>
                <a:lnTo>
                  <a:pt x="251931" y="38042"/>
                </a:lnTo>
                <a:lnTo>
                  <a:pt x="248188" y="36507"/>
                </a:lnTo>
                <a:lnTo>
                  <a:pt x="244444" y="34971"/>
                </a:lnTo>
                <a:lnTo>
                  <a:pt x="236957" y="31867"/>
                </a:lnTo>
                <a:lnTo>
                  <a:pt x="221983" y="25532"/>
                </a:lnTo>
                <a:lnTo>
                  <a:pt x="214464" y="22397"/>
                </a:lnTo>
                <a:lnTo>
                  <a:pt x="210721" y="20861"/>
                </a:lnTo>
                <a:lnTo>
                  <a:pt x="206978" y="19325"/>
                </a:lnTo>
                <a:lnTo>
                  <a:pt x="203202" y="17821"/>
                </a:lnTo>
                <a:lnTo>
                  <a:pt x="199459" y="16350"/>
                </a:lnTo>
                <a:lnTo>
                  <a:pt x="195683" y="14942"/>
                </a:lnTo>
                <a:lnTo>
                  <a:pt x="191908" y="13534"/>
                </a:lnTo>
                <a:lnTo>
                  <a:pt x="188164" y="12190"/>
                </a:lnTo>
                <a:lnTo>
                  <a:pt x="184357" y="10878"/>
                </a:lnTo>
                <a:lnTo>
                  <a:pt x="180581" y="9631"/>
                </a:lnTo>
                <a:lnTo>
                  <a:pt x="176806" y="8447"/>
                </a:lnTo>
                <a:lnTo>
                  <a:pt x="172999" y="7295"/>
                </a:lnTo>
                <a:lnTo>
                  <a:pt x="169223" y="6239"/>
                </a:lnTo>
                <a:lnTo>
                  <a:pt x="165416" y="5247"/>
                </a:lnTo>
                <a:lnTo>
                  <a:pt x="161576" y="4319"/>
                </a:lnTo>
                <a:lnTo>
                  <a:pt x="159689" y="3871"/>
                </a:lnTo>
                <a:lnTo>
                  <a:pt x="157769" y="3455"/>
                </a:lnTo>
                <a:lnTo>
                  <a:pt x="155849" y="3072"/>
                </a:lnTo>
                <a:lnTo>
                  <a:pt x="153929" y="2688"/>
                </a:lnTo>
                <a:lnTo>
                  <a:pt x="152010" y="2336"/>
                </a:lnTo>
                <a:lnTo>
                  <a:pt x="150090" y="2016"/>
                </a:lnTo>
                <a:lnTo>
                  <a:pt x="148170" y="1696"/>
                </a:lnTo>
                <a:lnTo>
                  <a:pt x="146251" y="1408"/>
                </a:lnTo>
                <a:lnTo>
                  <a:pt x="144331" y="1152"/>
                </a:lnTo>
                <a:lnTo>
                  <a:pt x="142411" y="928"/>
                </a:lnTo>
                <a:lnTo>
                  <a:pt x="140491" y="736"/>
                </a:lnTo>
                <a:lnTo>
                  <a:pt x="138540" y="544"/>
                </a:lnTo>
                <a:lnTo>
                  <a:pt x="136620" y="384"/>
                </a:lnTo>
                <a:lnTo>
                  <a:pt x="134668" y="256"/>
                </a:lnTo>
                <a:lnTo>
                  <a:pt x="132748" y="160"/>
                </a:lnTo>
                <a:lnTo>
                  <a:pt x="130797" y="64"/>
                </a:lnTo>
                <a:lnTo>
                  <a:pt x="129005" y="32"/>
                </a:lnTo>
                <a:lnTo>
                  <a:pt x="127245" y="0"/>
                </a:lnTo>
                <a:close/>
              </a:path>
            </a:pathLst>
          </a:custGeom>
          <a:gradFill>
            <a:gsLst>
              <a:gs pos="0">
                <a:schemeClr val="lt1"/>
              </a:gs>
              <a:gs pos="100000">
                <a:schemeClr val="dk2"/>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16"/>
          <p:cNvSpPr/>
          <p:nvPr/>
        </p:nvSpPr>
        <p:spPr>
          <a:xfrm>
            <a:off x="1304750" y="4953926"/>
            <a:ext cx="2629474" cy="418069"/>
          </a:xfrm>
          <a:custGeom>
            <a:avLst/>
            <a:gdLst/>
            <a:ahLst/>
            <a:cxnLst/>
            <a:rect l="l" t="t" r="r" b="b"/>
            <a:pathLst>
              <a:path w="260602" h="41434" extrusionOk="0">
                <a:moveTo>
                  <a:pt x="125454" y="0"/>
                </a:moveTo>
                <a:lnTo>
                  <a:pt x="123694" y="32"/>
                </a:lnTo>
                <a:lnTo>
                  <a:pt x="121902" y="64"/>
                </a:lnTo>
                <a:lnTo>
                  <a:pt x="120142" y="160"/>
                </a:lnTo>
                <a:lnTo>
                  <a:pt x="118351" y="224"/>
                </a:lnTo>
                <a:lnTo>
                  <a:pt x="116591" y="352"/>
                </a:lnTo>
                <a:lnTo>
                  <a:pt x="114799" y="480"/>
                </a:lnTo>
                <a:lnTo>
                  <a:pt x="113039" y="640"/>
                </a:lnTo>
                <a:lnTo>
                  <a:pt x="111248" y="832"/>
                </a:lnTo>
                <a:lnTo>
                  <a:pt x="109488" y="1024"/>
                </a:lnTo>
                <a:lnTo>
                  <a:pt x="107728" y="1248"/>
                </a:lnTo>
                <a:lnTo>
                  <a:pt x="105968" y="1472"/>
                </a:lnTo>
                <a:lnTo>
                  <a:pt x="104177" y="1728"/>
                </a:lnTo>
                <a:lnTo>
                  <a:pt x="102417" y="2016"/>
                </a:lnTo>
                <a:lnTo>
                  <a:pt x="98897" y="2624"/>
                </a:lnTo>
                <a:lnTo>
                  <a:pt x="95378" y="3296"/>
                </a:lnTo>
                <a:lnTo>
                  <a:pt x="91859" y="4063"/>
                </a:lnTo>
                <a:lnTo>
                  <a:pt x="88339" y="4863"/>
                </a:lnTo>
                <a:lnTo>
                  <a:pt x="84852" y="5759"/>
                </a:lnTo>
                <a:lnTo>
                  <a:pt x="81332" y="6719"/>
                </a:lnTo>
                <a:lnTo>
                  <a:pt x="77845" y="7743"/>
                </a:lnTo>
                <a:lnTo>
                  <a:pt x="74357" y="8799"/>
                </a:lnTo>
                <a:lnTo>
                  <a:pt x="70870" y="9919"/>
                </a:lnTo>
                <a:lnTo>
                  <a:pt x="67414" y="11102"/>
                </a:lnTo>
                <a:lnTo>
                  <a:pt x="63927" y="12318"/>
                </a:lnTo>
                <a:lnTo>
                  <a:pt x="60471" y="13598"/>
                </a:lnTo>
                <a:lnTo>
                  <a:pt x="57016" y="14942"/>
                </a:lnTo>
                <a:lnTo>
                  <a:pt x="53560" y="16286"/>
                </a:lnTo>
                <a:lnTo>
                  <a:pt x="50105" y="17693"/>
                </a:lnTo>
                <a:lnTo>
                  <a:pt x="46681" y="19133"/>
                </a:lnTo>
                <a:lnTo>
                  <a:pt x="43258" y="20637"/>
                </a:lnTo>
                <a:lnTo>
                  <a:pt x="39834" y="22141"/>
                </a:lnTo>
                <a:lnTo>
                  <a:pt x="36411" y="23677"/>
                </a:lnTo>
                <a:lnTo>
                  <a:pt x="33019" y="25244"/>
                </a:lnTo>
                <a:lnTo>
                  <a:pt x="29596" y="26844"/>
                </a:lnTo>
                <a:lnTo>
                  <a:pt x="26204" y="28476"/>
                </a:lnTo>
                <a:lnTo>
                  <a:pt x="22813" y="30108"/>
                </a:lnTo>
                <a:lnTo>
                  <a:pt x="19453" y="31771"/>
                </a:lnTo>
                <a:lnTo>
                  <a:pt x="9759" y="36571"/>
                </a:lnTo>
                <a:lnTo>
                  <a:pt x="0" y="41434"/>
                </a:lnTo>
                <a:lnTo>
                  <a:pt x="260602" y="41434"/>
                </a:lnTo>
                <a:lnTo>
                  <a:pt x="255738" y="39546"/>
                </a:lnTo>
                <a:lnTo>
                  <a:pt x="251931" y="38042"/>
                </a:lnTo>
                <a:lnTo>
                  <a:pt x="248188" y="36507"/>
                </a:lnTo>
                <a:lnTo>
                  <a:pt x="244444" y="34971"/>
                </a:lnTo>
                <a:lnTo>
                  <a:pt x="236957" y="31867"/>
                </a:lnTo>
                <a:lnTo>
                  <a:pt x="221983" y="25532"/>
                </a:lnTo>
                <a:lnTo>
                  <a:pt x="214464" y="22397"/>
                </a:lnTo>
                <a:lnTo>
                  <a:pt x="210721" y="20861"/>
                </a:lnTo>
                <a:lnTo>
                  <a:pt x="206978" y="19325"/>
                </a:lnTo>
                <a:lnTo>
                  <a:pt x="203202" y="17821"/>
                </a:lnTo>
                <a:lnTo>
                  <a:pt x="199459" y="16350"/>
                </a:lnTo>
                <a:lnTo>
                  <a:pt x="195683" y="14942"/>
                </a:lnTo>
                <a:lnTo>
                  <a:pt x="191908" y="13534"/>
                </a:lnTo>
                <a:lnTo>
                  <a:pt x="188164" y="12190"/>
                </a:lnTo>
                <a:lnTo>
                  <a:pt x="184357" y="10878"/>
                </a:lnTo>
                <a:lnTo>
                  <a:pt x="180581" y="9631"/>
                </a:lnTo>
                <a:lnTo>
                  <a:pt x="176806" y="8447"/>
                </a:lnTo>
                <a:lnTo>
                  <a:pt x="172999" y="7295"/>
                </a:lnTo>
                <a:lnTo>
                  <a:pt x="169223" y="6239"/>
                </a:lnTo>
                <a:lnTo>
                  <a:pt x="165416" y="5247"/>
                </a:lnTo>
                <a:lnTo>
                  <a:pt x="161576" y="4319"/>
                </a:lnTo>
                <a:lnTo>
                  <a:pt x="159689" y="3871"/>
                </a:lnTo>
                <a:lnTo>
                  <a:pt x="157769" y="3455"/>
                </a:lnTo>
                <a:lnTo>
                  <a:pt x="155849" y="3072"/>
                </a:lnTo>
                <a:lnTo>
                  <a:pt x="153929" y="2688"/>
                </a:lnTo>
                <a:lnTo>
                  <a:pt x="152010" y="2336"/>
                </a:lnTo>
                <a:lnTo>
                  <a:pt x="150090" y="2016"/>
                </a:lnTo>
                <a:lnTo>
                  <a:pt x="148170" y="1696"/>
                </a:lnTo>
                <a:lnTo>
                  <a:pt x="146251" y="1408"/>
                </a:lnTo>
                <a:lnTo>
                  <a:pt x="144331" y="1152"/>
                </a:lnTo>
                <a:lnTo>
                  <a:pt x="142411" y="928"/>
                </a:lnTo>
                <a:lnTo>
                  <a:pt x="140491" y="736"/>
                </a:lnTo>
                <a:lnTo>
                  <a:pt x="138540" y="544"/>
                </a:lnTo>
                <a:lnTo>
                  <a:pt x="136620" y="384"/>
                </a:lnTo>
                <a:lnTo>
                  <a:pt x="134668" y="256"/>
                </a:lnTo>
                <a:lnTo>
                  <a:pt x="132748" y="160"/>
                </a:lnTo>
                <a:lnTo>
                  <a:pt x="130797" y="64"/>
                </a:lnTo>
                <a:lnTo>
                  <a:pt x="129005" y="32"/>
                </a:lnTo>
                <a:lnTo>
                  <a:pt x="127245" y="0"/>
                </a:lnTo>
                <a:close/>
              </a:path>
            </a:pathLst>
          </a:custGeom>
          <a:gradFill>
            <a:gsLst>
              <a:gs pos="0">
                <a:schemeClr val="lt1"/>
              </a:gs>
              <a:gs pos="100000">
                <a:schemeClr val="dk2"/>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47" name="Google Shape;1147;p16"/>
          <p:cNvGrpSpPr/>
          <p:nvPr/>
        </p:nvGrpSpPr>
        <p:grpSpPr>
          <a:xfrm>
            <a:off x="249887" y="4704650"/>
            <a:ext cx="247744" cy="438861"/>
            <a:chOff x="11698550" y="1830825"/>
            <a:chExt cx="810150" cy="1435124"/>
          </a:xfrm>
        </p:grpSpPr>
        <p:pic>
          <p:nvPicPr>
            <p:cNvPr id="1148" name="Google Shape;1148;p16"/>
            <p:cNvPicPr preferRelativeResize="0"/>
            <p:nvPr/>
          </p:nvPicPr>
          <p:blipFill>
            <a:blip r:embed="rId3">
              <a:alphaModFix amt="45000"/>
            </a:blip>
            <a:stretch>
              <a:fillRect/>
            </a:stretch>
          </p:blipFill>
          <p:spPr>
            <a:xfrm>
              <a:off x="11846088" y="3150614"/>
              <a:ext cx="549414" cy="115335"/>
            </a:xfrm>
            <a:prstGeom prst="rect">
              <a:avLst/>
            </a:prstGeom>
            <a:noFill/>
            <a:ln>
              <a:noFill/>
            </a:ln>
          </p:spPr>
        </p:pic>
        <p:grpSp>
          <p:nvGrpSpPr>
            <p:cNvPr id="1149" name="Google Shape;1149;p16"/>
            <p:cNvGrpSpPr/>
            <p:nvPr/>
          </p:nvGrpSpPr>
          <p:grpSpPr>
            <a:xfrm>
              <a:off x="11698550" y="1830825"/>
              <a:ext cx="810150" cy="1371900"/>
              <a:chOff x="-1333525" y="144425"/>
              <a:chExt cx="810150" cy="1371900"/>
            </a:xfrm>
          </p:grpSpPr>
          <p:sp>
            <p:nvSpPr>
              <p:cNvPr id="1150" name="Google Shape;1150;p16"/>
              <p:cNvSpPr/>
              <p:nvPr/>
            </p:nvSpPr>
            <p:spPr>
              <a:xfrm>
                <a:off x="-976200" y="1080375"/>
                <a:ext cx="118175" cy="435950"/>
              </a:xfrm>
              <a:custGeom>
                <a:avLst/>
                <a:gdLst/>
                <a:ahLst/>
                <a:cxnLst/>
                <a:rect l="l" t="t" r="r" b="b"/>
                <a:pathLst>
                  <a:path w="4727" h="17438" extrusionOk="0">
                    <a:moveTo>
                      <a:pt x="541" y="1"/>
                    </a:moveTo>
                    <a:lnTo>
                      <a:pt x="425" y="20"/>
                    </a:lnTo>
                    <a:lnTo>
                      <a:pt x="328" y="59"/>
                    </a:lnTo>
                    <a:lnTo>
                      <a:pt x="251" y="97"/>
                    </a:lnTo>
                    <a:lnTo>
                      <a:pt x="155" y="175"/>
                    </a:lnTo>
                    <a:lnTo>
                      <a:pt x="97" y="252"/>
                    </a:lnTo>
                    <a:lnTo>
                      <a:pt x="58" y="329"/>
                    </a:lnTo>
                    <a:lnTo>
                      <a:pt x="20" y="445"/>
                    </a:lnTo>
                    <a:lnTo>
                      <a:pt x="1" y="541"/>
                    </a:lnTo>
                    <a:lnTo>
                      <a:pt x="1" y="16917"/>
                    </a:lnTo>
                    <a:lnTo>
                      <a:pt x="20" y="17013"/>
                    </a:lnTo>
                    <a:lnTo>
                      <a:pt x="58" y="17129"/>
                    </a:lnTo>
                    <a:lnTo>
                      <a:pt x="97" y="17206"/>
                    </a:lnTo>
                    <a:lnTo>
                      <a:pt x="155" y="17283"/>
                    </a:lnTo>
                    <a:lnTo>
                      <a:pt x="251" y="17361"/>
                    </a:lnTo>
                    <a:lnTo>
                      <a:pt x="328" y="17399"/>
                    </a:lnTo>
                    <a:lnTo>
                      <a:pt x="425" y="17438"/>
                    </a:lnTo>
                    <a:lnTo>
                      <a:pt x="4302" y="17438"/>
                    </a:lnTo>
                    <a:lnTo>
                      <a:pt x="4398" y="17399"/>
                    </a:lnTo>
                    <a:lnTo>
                      <a:pt x="4495" y="17361"/>
                    </a:lnTo>
                    <a:lnTo>
                      <a:pt x="4572" y="17283"/>
                    </a:lnTo>
                    <a:lnTo>
                      <a:pt x="4630" y="17206"/>
                    </a:lnTo>
                    <a:lnTo>
                      <a:pt x="4688" y="17129"/>
                    </a:lnTo>
                    <a:lnTo>
                      <a:pt x="4726" y="17013"/>
                    </a:lnTo>
                    <a:lnTo>
                      <a:pt x="4726" y="16917"/>
                    </a:lnTo>
                    <a:lnTo>
                      <a:pt x="4726" y="541"/>
                    </a:lnTo>
                    <a:lnTo>
                      <a:pt x="4726" y="445"/>
                    </a:lnTo>
                    <a:lnTo>
                      <a:pt x="4688" y="329"/>
                    </a:lnTo>
                    <a:lnTo>
                      <a:pt x="4630" y="252"/>
                    </a:lnTo>
                    <a:lnTo>
                      <a:pt x="4572" y="175"/>
                    </a:lnTo>
                    <a:lnTo>
                      <a:pt x="4495" y="97"/>
                    </a:lnTo>
                    <a:lnTo>
                      <a:pt x="4398" y="59"/>
                    </a:lnTo>
                    <a:lnTo>
                      <a:pt x="4302" y="20"/>
                    </a:lnTo>
                    <a:lnTo>
                      <a:pt x="4186" y="1"/>
                    </a:lnTo>
                    <a:close/>
                  </a:path>
                </a:pathLst>
              </a:custGeom>
              <a:gradFill>
                <a:gsLst>
                  <a:gs pos="0">
                    <a:srgbClr val="C27F69"/>
                  </a:gs>
                  <a:gs pos="100000">
                    <a:srgbClr val="724536"/>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16"/>
              <p:cNvSpPr/>
              <p:nvPr/>
            </p:nvSpPr>
            <p:spPr>
              <a:xfrm>
                <a:off x="-1331100" y="577925"/>
                <a:ext cx="807725" cy="717075"/>
              </a:xfrm>
              <a:custGeom>
                <a:avLst/>
                <a:gdLst/>
                <a:ahLst/>
                <a:cxnLst/>
                <a:rect l="l" t="t" r="r" b="b"/>
                <a:pathLst>
                  <a:path w="32309" h="28683" extrusionOk="0">
                    <a:moveTo>
                      <a:pt x="16993" y="0"/>
                    </a:moveTo>
                    <a:lnTo>
                      <a:pt x="16723" y="20"/>
                    </a:lnTo>
                    <a:lnTo>
                      <a:pt x="16453" y="39"/>
                    </a:lnTo>
                    <a:lnTo>
                      <a:pt x="16183" y="97"/>
                    </a:lnTo>
                    <a:lnTo>
                      <a:pt x="15913" y="155"/>
                    </a:lnTo>
                    <a:lnTo>
                      <a:pt x="15643" y="232"/>
                    </a:lnTo>
                    <a:lnTo>
                      <a:pt x="15373" y="328"/>
                    </a:lnTo>
                    <a:lnTo>
                      <a:pt x="15122" y="444"/>
                    </a:lnTo>
                    <a:lnTo>
                      <a:pt x="14852" y="579"/>
                    </a:lnTo>
                    <a:lnTo>
                      <a:pt x="14582" y="714"/>
                    </a:lnTo>
                    <a:lnTo>
                      <a:pt x="14062" y="1042"/>
                    </a:lnTo>
                    <a:lnTo>
                      <a:pt x="13541" y="1408"/>
                    </a:lnTo>
                    <a:lnTo>
                      <a:pt x="13039" y="1833"/>
                    </a:lnTo>
                    <a:lnTo>
                      <a:pt x="12519" y="2276"/>
                    </a:lnTo>
                    <a:lnTo>
                      <a:pt x="12017" y="2739"/>
                    </a:lnTo>
                    <a:lnTo>
                      <a:pt x="11516" y="3241"/>
                    </a:lnTo>
                    <a:lnTo>
                      <a:pt x="10975" y="3819"/>
                    </a:lnTo>
                    <a:lnTo>
                      <a:pt x="10435" y="4398"/>
                    </a:lnTo>
                    <a:lnTo>
                      <a:pt x="9915" y="5015"/>
                    </a:lnTo>
                    <a:lnTo>
                      <a:pt x="9413" y="5613"/>
                    </a:lnTo>
                    <a:lnTo>
                      <a:pt x="8931" y="6250"/>
                    </a:lnTo>
                    <a:lnTo>
                      <a:pt x="8449" y="6886"/>
                    </a:lnTo>
                    <a:lnTo>
                      <a:pt x="7986" y="7542"/>
                    </a:lnTo>
                    <a:lnTo>
                      <a:pt x="7542" y="8198"/>
                    </a:lnTo>
                    <a:lnTo>
                      <a:pt x="7118" y="8873"/>
                    </a:lnTo>
                    <a:lnTo>
                      <a:pt x="6693" y="9548"/>
                    </a:lnTo>
                    <a:lnTo>
                      <a:pt x="6288" y="10223"/>
                    </a:lnTo>
                    <a:lnTo>
                      <a:pt x="5883" y="10918"/>
                    </a:lnTo>
                    <a:lnTo>
                      <a:pt x="5498" y="11631"/>
                    </a:lnTo>
                    <a:lnTo>
                      <a:pt x="5131" y="12326"/>
                    </a:lnTo>
                    <a:lnTo>
                      <a:pt x="4417" y="13753"/>
                    </a:lnTo>
                    <a:lnTo>
                      <a:pt x="3916" y="14775"/>
                    </a:lnTo>
                    <a:lnTo>
                      <a:pt x="3376" y="15798"/>
                    </a:lnTo>
                    <a:lnTo>
                      <a:pt x="2836" y="16801"/>
                    </a:lnTo>
                    <a:lnTo>
                      <a:pt x="2315" y="17842"/>
                    </a:lnTo>
                    <a:lnTo>
                      <a:pt x="1813" y="18864"/>
                    </a:lnTo>
                    <a:lnTo>
                      <a:pt x="1331" y="19906"/>
                    </a:lnTo>
                    <a:lnTo>
                      <a:pt x="1119" y="20446"/>
                    </a:lnTo>
                    <a:lnTo>
                      <a:pt x="907" y="20986"/>
                    </a:lnTo>
                    <a:lnTo>
                      <a:pt x="714" y="21507"/>
                    </a:lnTo>
                    <a:lnTo>
                      <a:pt x="540" y="22066"/>
                    </a:lnTo>
                    <a:lnTo>
                      <a:pt x="367" y="22645"/>
                    </a:lnTo>
                    <a:lnTo>
                      <a:pt x="213" y="23243"/>
                    </a:lnTo>
                    <a:lnTo>
                      <a:pt x="135" y="23609"/>
                    </a:lnTo>
                    <a:lnTo>
                      <a:pt x="77" y="23995"/>
                    </a:lnTo>
                    <a:lnTo>
                      <a:pt x="20" y="24400"/>
                    </a:lnTo>
                    <a:lnTo>
                      <a:pt x="0" y="24786"/>
                    </a:lnTo>
                    <a:lnTo>
                      <a:pt x="0" y="25172"/>
                    </a:lnTo>
                    <a:lnTo>
                      <a:pt x="20" y="25558"/>
                    </a:lnTo>
                    <a:lnTo>
                      <a:pt x="97" y="25924"/>
                    </a:lnTo>
                    <a:lnTo>
                      <a:pt x="193" y="26310"/>
                    </a:lnTo>
                    <a:lnTo>
                      <a:pt x="270" y="26483"/>
                    </a:lnTo>
                    <a:lnTo>
                      <a:pt x="367" y="26657"/>
                    </a:lnTo>
                    <a:lnTo>
                      <a:pt x="463" y="26831"/>
                    </a:lnTo>
                    <a:lnTo>
                      <a:pt x="579" y="27004"/>
                    </a:lnTo>
                    <a:lnTo>
                      <a:pt x="695" y="27159"/>
                    </a:lnTo>
                    <a:lnTo>
                      <a:pt x="830" y="27294"/>
                    </a:lnTo>
                    <a:lnTo>
                      <a:pt x="965" y="27429"/>
                    </a:lnTo>
                    <a:lnTo>
                      <a:pt x="1119" y="27544"/>
                    </a:lnTo>
                    <a:lnTo>
                      <a:pt x="1273" y="27660"/>
                    </a:lnTo>
                    <a:lnTo>
                      <a:pt x="1447" y="27756"/>
                    </a:lnTo>
                    <a:lnTo>
                      <a:pt x="1621" y="27834"/>
                    </a:lnTo>
                    <a:lnTo>
                      <a:pt x="1794" y="27911"/>
                    </a:lnTo>
                    <a:lnTo>
                      <a:pt x="1987" y="27949"/>
                    </a:lnTo>
                    <a:lnTo>
                      <a:pt x="2161" y="27969"/>
                    </a:lnTo>
                    <a:lnTo>
                      <a:pt x="2354" y="27988"/>
                    </a:lnTo>
                    <a:lnTo>
                      <a:pt x="2546" y="27969"/>
                    </a:lnTo>
                    <a:lnTo>
                      <a:pt x="2836" y="27911"/>
                    </a:lnTo>
                    <a:lnTo>
                      <a:pt x="3106" y="27814"/>
                    </a:lnTo>
                    <a:lnTo>
                      <a:pt x="3357" y="27679"/>
                    </a:lnTo>
                    <a:lnTo>
                      <a:pt x="3607" y="27525"/>
                    </a:lnTo>
                    <a:lnTo>
                      <a:pt x="3839" y="27332"/>
                    </a:lnTo>
                    <a:lnTo>
                      <a:pt x="4070" y="27139"/>
                    </a:lnTo>
                    <a:lnTo>
                      <a:pt x="4514" y="26715"/>
                    </a:lnTo>
                    <a:lnTo>
                      <a:pt x="4957" y="26310"/>
                    </a:lnTo>
                    <a:lnTo>
                      <a:pt x="5189" y="26117"/>
                    </a:lnTo>
                    <a:lnTo>
                      <a:pt x="5440" y="25943"/>
                    </a:lnTo>
                    <a:lnTo>
                      <a:pt x="5671" y="25808"/>
                    </a:lnTo>
                    <a:lnTo>
                      <a:pt x="5941" y="25693"/>
                    </a:lnTo>
                    <a:lnTo>
                      <a:pt x="6211" y="25615"/>
                    </a:lnTo>
                    <a:lnTo>
                      <a:pt x="6346" y="25596"/>
                    </a:lnTo>
                    <a:lnTo>
                      <a:pt x="6501" y="25577"/>
                    </a:lnTo>
                    <a:lnTo>
                      <a:pt x="6771" y="25596"/>
                    </a:lnTo>
                    <a:lnTo>
                      <a:pt x="7041" y="25635"/>
                    </a:lnTo>
                    <a:lnTo>
                      <a:pt x="7291" y="25731"/>
                    </a:lnTo>
                    <a:lnTo>
                      <a:pt x="7523" y="25847"/>
                    </a:lnTo>
                    <a:lnTo>
                      <a:pt x="7754" y="25982"/>
                    </a:lnTo>
                    <a:lnTo>
                      <a:pt x="7966" y="26156"/>
                    </a:lnTo>
                    <a:lnTo>
                      <a:pt x="8159" y="26329"/>
                    </a:lnTo>
                    <a:lnTo>
                      <a:pt x="8352" y="26541"/>
                    </a:lnTo>
                    <a:lnTo>
                      <a:pt x="8738" y="26966"/>
                    </a:lnTo>
                    <a:lnTo>
                      <a:pt x="9104" y="27390"/>
                    </a:lnTo>
                    <a:lnTo>
                      <a:pt x="9278" y="27602"/>
                    </a:lnTo>
                    <a:lnTo>
                      <a:pt x="9471" y="27795"/>
                    </a:lnTo>
                    <a:lnTo>
                      <a:pt x="9664" y="27969"/>
                    </a:lnTo>
                    <a:lnTo>
                      <a:pt x="9876" y="28142"/>
                    </a:lnTo>
                    <a:lnTo>
                      <a:pt x="10165" y="28335"/>
                    </a:lnTo>
                    <a:lnTo>
                      <a:pt x="10474" y="28489"/>
                    </a:lnTo>
                    <a:lnTo>
                      <a:pt x="10783" y="28586"/>
                    </a:lnTo>
                    <a:lnTo>
                      <a:pt x="11091" y="28663"/>
                    </a:lnTo>
                    <a:lnTo>
                      <a:pt x="11400" y="28682"/>
                    </a:lnTo>
                    <a:lnTo>
                      <a:pt x="11708" y="28682"/>
                    </a:lnTo>
                    <a:lnTo>
                      <a:pt x="12017" y="28624"/>
                    </a:lnTo>
                    <a:lnTo>
                      <a:pt x="12326" y="28567"/>
                    </a:lnTo>
                    <a:lnTo>
                      <a:pt x="12634" y="28451"/>
                    </a:lnTo>
                    <a:lnTo>
                      <a:pt x="12924" y="28335"/>
                    </a:lnTo>
                    <a:lnTo>
                      <a:pt x="13213" y="28162"/>
                    </a:lnTo>
                    <a:lnTo>
                      <a:pt x="13483" y="27988"/>
                    </a:lnTo>
                    <a:lnTo>
                      <a:pt x="13753" y="27795"/>
                    </a:lnTo>
                    <a:lnTo>
                      <a:pt x="14004" y="27564"/>
                    </a:lnTo>
                    <a:lnTo>
                      <a:pt x="14235" y="27332"/>
                    </a:lnTo>
                    <a:lnTo>
                      <a:pt x="14467" y="27081"/>
                    </a:lnTo>
                    <a:lnTo>
                      <a:pt x="14698" y="26811"/>
                    </a:lnTo>
                    <a:lnTo>
                      <a:pt x="14949" y="26561"/>
                    </a:lnTo>
                    <a:lnTo>
                      <a:pt x="15200" y="26310"/>
                    </a:lnTo>
                    <a:lnTo>
                      <a:pt x="15489" y="26098"/>
                    </a:lnTo>
                    <a:lnTo>
                      <a:pt x="15643" y="26001"/>
                    </a:lnTo>
                    <a:lnTo>
                      <a:pt x="15778" y="25905"/>
                    </a:lnTo>
                    <a:lnTo>
                      <a:pt x="15933" y="25847"/>
                    </a:lnTo>
                    <a:lnTo>
                      <a:pt x="16087" y="25789"/>
                    </a:lnTo>
                    <a:lnTo>
                      <a:pt x="16241" y="25750"/>
                    </a:lnTo>
                    <a:lnTo>
                      <a:pt x="16415" y="25731"/>
                    </a:lnTo>
                    <a:lnTo>
                      <a:pt x="16569" y="25750"/>
                    </a:lnTo>
                    <a:lnTo>
                      <a:pt x="16743" y="25770"/>
                    </a:lnTo>
                    <a:lnTo>
                      <a:pt x="16974" y="25828"/>
                    </a:lnTo>
                    <a:lnTo>
                      <a:pt x="17186" y="25924"/>
                    </a:lnTo>
                    <a:lnTo>
                      <a:pt x="17379" y="26040"/>
                    </a:lnTo>
                    <a:lnTo>
                      <a:pt x="17572" y="26175"/>
                    </a:lnTo>
                    <a:lnTo>
                      <a:pt x="18170" y="26599"/>
                    </a:lnTo>
                    <a:lnTo>
                      <a:pt x="18787" y="26985"/>
                    </a:lnTo>
                    <a:lnTo>
                      <a:pt x="19115" y="27178"/>
                    </a:lnTo>
                    <a:lnTo>
                      <a:pt x="19424" y="27332"/>
                    </a:lnTo>
                    <a:lnTo>
                      <a:pt x="19771" y="27467"/>
                    </a:lnTo>
                    <a:lnTo>
                      <a:pt x="20099" y="27583"/>
                    </a:lnTo>
                    <a:lnTo>
                      <a:pt x="20465" y="27660"/>
                    </a:lnTo>
                    <a:lnTo>
                      <a:pt x="20832" y="27699"/>
                    </a:lnTo>
                    <a:lnTo>
                      <a:pt x="21025" y="27699"/>
                    </a:lnTo>
                    <a:lnTo>
                      <a:pt x="21198" y="27679"/>
                    </a:lnTo>
                    <a:lnTo>
                      <a:pt x="21391" y="27660"/>
                    </a:lnTo>
                    <a:lnTo>
                      <a:pt x="21565" y="27621"/>
                    </a:lnTo>
                    <a:lnTo>
                      <a:pt x="21738" y="27583"/>
                    </a:lnTo>
                    <a:lnTo>
                      <a:pt x="21912" y="27525"/>
                    </a:lnTo>
                    <a:lnTo>
                      <a:pt x="22066" y="27448"/>
                    </a:lnTo>
                    <a:lnTo>
                      <a:pt x="22221" y="27351"/>
                    </a:lnTo>
                    <a:lnTo>
                      <a:pt x="22375" y="27255"/>
                    </a:lnTo>
                    <a:lnTo>
                      <a:pt x="22510" y="27159"/>
                    </a:lnTo>
                    <a:lnTo>
                      <a:pt x="22645" y="27023"/>
                    </a:lnTo>
                    <a:lnTo>
                      <a:pt x="22741" y="26888"/>
                    </a:lnTo>
                    <a:lnTo>
                      <a:pt x="22896" y="26657"/>
                    </a:lnTo>
                    <a:lnTo>
                      <a:pt x="23031" y="26426"/>
                    </a:lnTo>
                    <a:lnTo>
                      <a:pt x="23166" y="26175"/>
                    </a:lnTo>
                    <a:lnTo>
                      <a:pt x="23301" y="25943"/>
                    </a:lnTo>
                    <a:lnTo>
                      <a:pt x="23455" y="25731"/>
                    </a:lnTo>
                    <a:lnTo>
                      <a:pt x="23532" y="25654"/>
                    </a:lnTo>
                    <a:lnTo>
                      <a:pt x="23629" y="25577"/>
                    </a:lnTo>
                    <a:lnTo>
                      <a:pt x="23725" y="25519"/>
                    </a:lnTo>
                    <a:lnTo>
                      <a:pt x="23822" y="25461"/>
                    </a:lnTo>
                    <a:lnTo>
                      <a:pt x="23937" y="25423"/>
                    </a:lnTo>
                    <a:lnTo>
                      <a:pt x="24072" y="25423"/>
                    </a:lnTo>
                    <a:lnTo>
                      <a:pt x="24227" y="25442"/>
                    </a:lnTo>
                    <a:lnTo>
                      <a:pt x="24400" y="25480"/>
                    </a:lnTo>
                    <a:lnTo>
                      <a:pt x="24554" y="25538"/>
                    </a:lnTo>
                    <a:lnTo>
                      <a:pt x="24689" y="25615"/>
                    </a:lnTo>
                    <a:lnTo>
                      <a:pt x="25133" y="25885"/>
                    </a:lnTo>
                    <a:lnTo>
                      <a:pt x="25557" y="26156"/>
                    </a:lnTo>
                    <a:lnTo>
                      <a:pt x="26425" y="26696"/>
                    </a:lnTo>
                    <a:lnTo>
                      <a:pt x="26850" y="26966"/>
                    </a:lnTo>
                    <a:lnTo>
                      <a:pt x="27293" y="27197"/>
                    </a:lnTo>
                    <a:lnTo>
                      <a:pt x="27737" y="27429"/>
                    </a:lnTo>
                    <a:lnTo>
                      <a:pt x="28200" y="27602"/>
                    </a:lnTo>
                    <a:lnTo>
                      <a:pt x="28451" y="27679"/>
                    </a:lnTo>
                    <a:lnTo>
                      <a:pt x="28701" y="27737"/>
                    </a:lnTo>
                    <a:lnTo>
                      <a:pt x="28952" y="27776"/>
                    </a:lnTo>
                    <a:lnTo>
                      <a:pt x="29222" y="27795"/>
                    </a:lnTo>
                    <a:lnTo>
                      <a:pt x="29724" y="27795"/>
                    </a:lnTo>
                    <a:lnTo>
                      <a:pt x="29994" y="27756"/>
                    </a:lnTo>
                    <a:lnTo>
                      <a:pt x="30245" y="27718"/>
                    </a:lnTo>
                    <a:lnTo>
                      <a:pt x="30476" y="27660"/>
                    </a:lnTo>
                    <a:lnTo>
                      <a:pt x="30707" y="27564"/>
                    </a:lnTo>
                    <a:lnTo>
                      <a:pt x="30939" y="27467"/>
                    </a:lnTo>
                    <a:lnTo>
                      <a:pt x="31151" y="27351"/>
                    </a:lnTo>
                    <a:lnTo>
                      <a:pt x="31344" y="27197"/>
                    </a:lnTo>
                    <a:lnTo>
                      <a:pt x="31518" y="27043"/>
                    </a:lnTo>
                    <a:lnTo>
                      <a:pt x="31672" y="26850"/>
                    </a:lnTo>
                    <a:lnTo>
                      <a:pt x="31807" y="26638"/>
                    </a:lnTo>
                    <a:lnTo>
                      <a:pt x="31942" y="26387"/>
                    </a:lnTo>
                    <a:lnTo>
                      <a:pt x="32058" y="26117"/>
                    </a:lnTo>
                    <a:lnTo>
                      <a:pt x="32135" y="25847"/>
                    </a:lnTo>
                    <a:lnTo>
                      <a:pt x="32212" y="25558"/>
                    </a:lnTo>
                    <a:lnTo>
                      <a:pt x="32270" y="25249"/>
                    </a:lnTo>
                    <a:lnTo>
                      <a:pt x="32289" y="24940"/>
                    </a:lnTo>
                    <a:lnTo>
                      <a:pt x="32308" y="24612"/>
                    </a:lnTo>
                    <a:lnTo>
                      <a:pt x="32308" y="24285"/>
                    </a:lnTo>
                    <a:lnTo>
                      <a:pt x="32289" y="23957"/>
                    </a:lnTo>
                    <a:lnTo>
                      <a:pt x="32251" y="23609"/>
                    </a:lnTo>
                    <a:lnTo>
                      <a:pt x="32212" y="23262"/>
                    </a:lnTo>
                    <a:lnTo>
                      <a:pt x="32135" y="22915"/>
                    </a:lnTo>
                    <a:lnTo>
                      <a:pt x="31980" y="22201"/>
                    </a:lnTo>
                    <a:lnTo>
                      <a:pt x="31788" y="21488"/>
                    </a:lnTo>
                    <a:lnTo>
                      <a:pt x="31556" y="20774"/>
                    </a:lnTo>
                    <a:lnTo>
                      <a:pt x="31305" y="20080"/>
                    </a:lnTo>
                    <a:lnTo>
                      <a:pt x="31016" y="19405"/>
                    </a:lnTo>
                    <a:lnTo>
                      <a:pt x="30727" y="18749"/>
                    </a:lnTo>
                    <a:lnTo>
                      <a:pt x="30418" y="18132"/>
                    </a:lnTo>
                    <a:lnTo>
                      <a:pt x="30129" y="17572"/>
                    </a:lnTo>
                    <a:lnTo>
                      <a:pt x="29839" y="17051"/>
                    </a:lnTo>
                    <a:lnTo>
                      <a:pt x="29569" y="16588"/>
                    </a:lnTo>
                    <a:lnTo>
                      <a:pt x="29049" y="15720"/>
                    </a:lnTo>
                    <a:lnTo>
                      <a:pt x="28509" y="14795"/>
                    </a:lnTo>
                    <a:lnTo>
                      <a:pt x="27428" y="12827"/>
                    </a:lnTo>
                    <a:lnTo>
                      <a:pt x="26310" y="10763"/>
                    </a:lnTo>
                    <a:lnTo>
                      <a:pt x="25133" y="8680"/>
                    </a:lnTo>
                    <a:lnTo>
                      <a:pt x="24535" y="7639"/>
                    </a:lnTo>
                    <a:lnTo>
                      <a:pt x="23937" y="6616"/>
                    </a:lnTo>
                    <a:lnTo>
                      <a:pt x="23320" y="5633"/>
                    </a:lnTo>
                    <a:lnTo>
                      <a:pt x="22683" y="4687"/>
                    </a:lnTo>
                    <a:lnTo>
                      <a:pt x="22028" y="3781"/>
                    </a:lnTo>
                    <a:lnTo>
                      <a:pt x="21700" y="3337"/>
                    </a:lnTo>
                    <a:lnTo>
                      <a:pt x="21372" y="2932"/>
                    </a:lnTo>
                    <a:lnTo>
                      <a:pt x="21044" y="2527"/>
                    </a:lnTo>
                    <a:lnTo>
                      <a:pt x="20697" y="2141"/>
                    </a:lnTo>
                    <a:lnTo>
                      <a:pt x="20369" y="1775"/>
                    </a:lnTo>
                    <a:lnTo>
                      <a:pt x="20022" y="1428"/>
                    </a:lnTo>
                    <a:lnTo>
                      <a:pt x="19752" y="1158"/>
                    </a:lnTo>
                    <a:lnTo>
                      <a:pt x="19462" y="945"/>
                    </a:lnTo>
                    <a:lnTo>
                      <a:pt x="19192" y="733"/>
                    </a:lnTo>
                    <a:lnTo>
                      <a:pt x="18903" y="560"/>
                    </a:lnTo>
                    <a:lnTo>
                      <a:pt x="18633" y="405"/>
                    </a:lnTo>
                    <a:lnTo>
                      <a:pt x="18363" y="290"/>
                    </a:lnTo>
                    <a:lnTo>
                      <a:pt x="18093" y="174"/>
                    </a:lnTo>
                    <a:lnTo>
                      <a:pt x="17804" y="97"/>
                    </a:lnTo>
                    <a:lnTo>
                      <a:pt x="17533" y="58"/>
                    </a:lnTo>
                    <a:lnTo>
                      <a:pt x="17263" y="20"/>
                    </a:lnTo>
                    <a:lnTo>
                      <a:pt x="16993" y="0"/>
                    </a:lnTo>
                    <a:close/>
                  </a:path>
                </a:pathLst>
              </a:custGeom>
              <a:gradFill>
                <a:gsLst>
                  <a:gs pos="0">
                    <a:srgbClr val="8CC396"/>
                  </a:gs>
                  <a:gs pos="100000">
                    <a:srgbClr val="4D7F56"/>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16"/>
              <p:cNvSpPr/>
              <p:nvPr/>
            </p:nvSpPr>
            <p:spPr>
              <a:xfrm>
                <a:off x="-1333525" y="1090025"/>
                <a:ext cx="805800" cy="208825"/>
              </a:xfrm>
              <a:custGeom>
                <a:avLst/>
                <a:gdLst/>
                <a:ahLst/>
                <a:cxnLst/>
                <a:rect l="l" t="t" r="r" b="b"/>
                <a:pathLst>
                  <a:path w="32232" h="8353" extrusionOk="0">
                    <a:moveTo>
                      <a:pt x="22510" y="1"/>
                    </a:moveTo>
                    <a:lnTo>
                      <a:pt x="22356" y="20"/>
                    </a:lnTo>
                    <a:lnTo>
                      <a:pt x="22183" y="39"/>
                    </a:lnTo>
                    <a:lnTo>
                      <a:pt x="22009" y="78"/>
                    </a:lnTo>
                    <a:lnTo>
                      <a:pt x="21700" y="174"/>
                    </a:lnTo>
                    <a:lnTo>
                      <a:pt x="21392" y="309"/>
                    </a:lnTo>
                    <a:lnTo>
                      <a:pt x="21083" y="464"/>
                    </a:lnTo>
                    <a:lnTo>
                      <a:pt x="20813" y="657"/>
                    </a:lnTo>
                    <a:lnTo>
                      <a:pt x="20273" y="1004"/>
                    </a:lnTo>
                    <a:lnTo>
                      <a:pt x="19887" y="1274"/>
                    </a:lnTo>
                    <a:lnTo>
                      <a:pt x="19501" y="1524"/>
                    </a:lnTo>
                    <a:lnTo>
                      <a:pt x="19096" y="1756"/>
                    </a:lnTo>
                    <a:lnTo>
                      <a:pt x="18691" y="1968"/>
                    </a:lnTo>
                    <a:lnTo>
                      <a:pt x="18286" y="2142"/>
                    </a:lnTo>
                    <a:lnTo>
                      <a:pt x="18074" y="2200"/>
                    </a:lnTo>
                    <a:lnTo>
                      <a:pt x="17862" y="2257"/>
                    </a:lnTo>
                    <a:lnTo>
                      <a:pt x="17650" y="2296"/>
                    </a:lnTo>
                    <a:lnTo>
                      <a:pt x="17418" y="2335"/>
                    </a:lnTo>
                    <a:lnTo>
                      <a:pt x="16994" y="2335"/>
                    </a:lnTo>
                    <a:lnTo>
                      <a:pt x="16627" y="2296"/>
                    </a:lnTo>
                    <a:lnTo>
                      <a:pt x="16261" y="2219"/>
                    </a:lnTo>
                    <a:lnTo>
                      <a:pt x="15914" y="2103"/>
                    </a:lnTo>
                    <a:lnTo>
                      <a:pt x="15547" y="1987"/>
                    </a:lnTo>
                    <a:lnTo>
                      <a:pt x="15084" y="1852"/>
                    </a:lnTo>
                    <a:lnTo>
                      <a:pt x="14602" y="1717"/>
                    </a:lnTo>
                    <a:lnTo>
                      <a:pt x="14371" y="1679"/>
                    </a:lnTo>
                    <a:lnTo>
                      <a:pt x="14120" y="1640"/>
                    </a:lnTo>
                    <a:lnTo>
                      <a:pt x="13869" y="1640"/>
                    </a:lnTo>
                    <a:lnTo>
                      <a:pt x="13618" y="1660"/>
                    </a:lnTo>
                    <a:lnTo>
                      <a:pt x="13426" y="1698"/>
                    </a:lnTo>
                    <a:lnTo>
                      <a:pt x="13213" y="1737"/>
                    </a:lnTo>
                    <a:lnTo>
                      <a:pt x="13021" y="1795"/>
                    </a:lnTo>
                    <a:lnTo>
                      <a:pt x="12828" y="1872"/>
                    </a:lnTo>
                    <a:lnTo>
                      <a:pt x="12461" y="2026"/>
                    </a:lnTo>
                    <a:lnTo>
                      <a:pt x="12095" y="2219"/>
                    </a:lnTo>
                    <a:lnTo>
                      <a:pt x="11670" y="2412"/>
                    </a:lnTo>
                    <a:lnTo>
                      <a:pt x="11458" y="2508"/>
                    </a:lnTo>
                    <a:lnTo>
                      <a:pt x="11246" y="2605"/>
                    </a:lnTo>
                    <a:lnTo>
                      <a:pt x="10860" y="2720"/>
                    </a:lnTo>
                    <a:lnTo>
                      <a:pt x="10455" y="2798"/>
                    </a:lnTo>
                    <a:lnTo>
                      <a:pt x="10050" y="2836"/>
                    </a:lnTo>
                    <a:lnTo>
                      <a:pt x="9626" y="2855"/>
                    </a:lnTo>
                    <a:lnTo>
                      <a:pt x="9201" y="2855"/>
                    </a:lnTo>
                    <a:lnTo>
                      <a:pt x="8796" y="2836"/>
                    </a:lnTo>
                    <a:lnTo>
                      <a:pt x="7948" y="2759"/>
                    </a:lnTo>
                    <a:lnTo>
                      <a:pt x="7446" y="2701"/>
                    </a:lnTo>
                    <a:lnTo>
                      <a:pt x="6925" y="2663"/>
                    </a:lnTo>
                    <a:lnTo>
                      <a:pt x="6231" y="2643"/>
                    </a:lnTo>
                    <a:lnTo>
                      <a:pt x="5517" y="2663"/>
                    </a:lnTo>
                    <a:lnTo>
                      <a:pt x="4823" y="2720"/>
                    </a:lnTo>
                    <a:lnTo>
                      <a:pt x="4129" y="2817"/>
                    </a:lnTo>
                    <a:lnTo>
                      <a:pt x="3434" y="2933"/>
                    </a:lnTo>
                    <a:lnTo>
                      <a:pt x="2740" y="3106"/>
                    </a:lnTo>
                    <a:lnTo>
                      <a:pt x="2084" y="3318"/>
                    </a:lnTo>
                    <a:lnTo>
                      <a:pt x="1409" y="3550"/>
                    </a:lnTo>
                    <a:lnTo>
                      <a:pt x="1409" y="3569"/>
                    </a:lnTo>
                    <a:lnTo>
                      <a:pt x="1158" y="3666"/>
                    </a:lnTo>
                    <a:lnTo>
                      <a:pt x="927" y="3762"/>
                    </a:lnTo>
                    <a:lnTo>
                      <a:pt x="695" y="3897"/>
                    </a:lnTo>
                    <a:lnTo>
                      <a:pt x="483" y="4051"/>
                    </a:lnTo>
                    <a:lnTo>
                      <a:pt x="387" y="4128"/>
                    </a:lnTo>
                    <a:lnTo>
                      <a:pt x="310" y="4225"/>
                    </a:lnTo>
                    <a:lnTo>
                      <a:pt x="232" y="4321"/>
                    </a:lnTo>
                    <a:lnTo>
                      <a:pt x="155" y="4437"/>
                    </a:lnTo>
                    <a:lnTo>
                      <a:pt x="97" y="4572"/>
                    </a:lnTo>
                    <a:lnTo>
                      <a:pt x="59" y="4707"/>
                    </a:lnTo>
                    <a:lnTo>
                      <a:pt x="20" y="4842"/>
                    </a:lnTo>
                    <a:lnTo>
                      <a:pt x="1" y="5016"/>
                    </a:lnTo>
                    <a:lnTo>
                      <a:pt x="1" y="5324"/>
                    </a:lnTo>
                    <a:lnTo>
                      <a:pt x="20" y="5614"/>
                    </a:lnTo>
                    <a:lnTo>
                      <a:pt x="97" y="5884"/>
                    </a:lnTo>
                    <a:lnTo>
                      <a:pt x="213" y="6115"/>
                    </a:lnTo>
                    <a:lnTo>
                      <a:pt x="348" y="6366"/>
                    </a:lnTo>
                    <a:lnTo>
                      <a:pt x="522" y="6578"/>
                    </a:lnTo>
                    <a:lnTo>
                      <a:pt x="715" y="6810"/>
                    </a:lnTo>
                    <a:lnTo>
                      <a:pt x="946" y="7022"/>
                    </a:lnTo>
                    <a:lnTo>
                      <a:pt x="1139" y="7176"/>
                    </a:lnTo>
                    <a:lnTo>
                      <a:pt x="1351" y="7330"/>
                    </a:lnTo>
                    <a:lnTo>
                      <a:pt x="1563" y="7446"/>
                    </a:lnTo>
                    <a:lnTo>
                      <a:pt x="1775" y="7523"/>
                    </a:lnTo>
                    <a:lnTo>
                      <a:pt x="1988" y="7600"/>
                    </a:lnTo>
                    <a:lnTo>
                      <a:pt x="2219" y="7639"/>
                    </a:lnTo>
                    <a:lnTo>
                      <a:pt x="2431" y="7639"/>
                    </a:lnTo>
                    <a:lnTo>
                      <a:pt x="2663" y="7620"/>
                    </a:lnTo>
                    <a:lnTo>
                      <a:pt x="2952" y="7562"/>
                    </a:lnTo>
                    <a:lnTo>
                      <a:pt x="3222" y="7465"/>
                    </a:lnTo>
                    <a:lnTo>
                      <a:pt x="3492" y="7330"/>
                    </a:lnTo>
                    <a:lnTo>
                      <a:pt x="3743" y="7176"/>
                    </a:lnTo>
                    <a:lnTo>
                      <a:pt x="3974" y="7002"/>
                    </a:lnTo>
                    <a:lnTo>
                      <a:pt x="4206" y="6810"/>
                    </a:lnTo>
                    <a:lnTo>
                      <a:pt x="4649" y="6385"/>
                    </a:lnTo>
                    <a:lnTo>
                      <a:pt x="5112" y="5961"/>
                    </a:lnTo>
                    <a:lnTo>
                      <a:pt x="5344" y="5787"/>
                    </a:lnTo>
                    <a:lnTo>
                      <a:pt x="5575" y="5614"/>
                    </a:lnTo>
                    <a:lnTo>
                      <a:pt x="5807" y="5459"/>
                    </a:lnTo>
                    <a:lnTo>
                      <a:pt x="6057" y="5344"/>
                    </a:lnTo>
                    <a:lnTo>
                      <a:pt x="6327" y="5266"/>
                    </a:lnTo>
                    <a:lnTo>
                      <a:pt x="6463" y="5247"/>
                    </a:lnTo>
                    <a:lnTo>
                      <a:pt x="6598" y="5228"/>
                    </a:lnTo>
                    <a:lnTo>
                      <a:pt x="6771" y="5247"/>
                    </a:lnTo>
                    <a:lnTo>
                      <a:pt x="6945" y="5247"/>
                    </a:lnTo>
                    <a:lnTo>
                      <a:pt x="7099" y="5286"/>
                    </a:lnTo>
                    <a:lnTo>
                      <a:pt x="7273" y="5344"/>
                    </a:lnTo>
                    <a:lnTo>
                      <a:pt x="7408" y="5401"/>
                    </a:lnTo>
                    <a:lnTo>
                      <a:pt x="7562" y="5479"/>
                    </a:lnTo>
                    <a:lnTo>
                      <a:pt x="7697" y="5575"/>
                    </a:lnTo>
                    <a:lnTo>
                      <a:pt x="7832" y="5672"/>
                    </a:lnTo>
                    <a:lnTo>
                      <a:pt x="8102" y="5884"/>
                    </a:lnTo>
                    <a:lnTo>
                      <a:pt x="8353" y="6134"/>
                    </a:lnTo>
                    <a:lnTo>
                      <a:pt x="8584" y="6424"/>
                    </a:lnTo>
                    <a:lnTo>
                      <a:pt x="8835" y="6694"/>
                    </a:lnTo>
                    <a:lnTo>
                      <a:pt x="9086" y="7002"/>
                    </a:lnTo>
                    <a:lnTo>
                      <a:pt x="9336" y="7272"/>
                    </a:lnTo>
                    <a:lnTo>
                      <a:pt x="9607" y="7542"/>
                    </a:lnTo>
                    <a:lnTo>
                      <a:pt x="9877" y="7774"/>
                    </a:lnTo>
                    <a:lnTo>
                      <a:pt x="10089" y="7909"/>
                    </a:lnTo>
                    <a:lnTo>
                      <a:pt x="10301" y="8025"/>
                    </a:lnTo>
                    <a:lnTo>
                      <a:pt x="10513" y="8121"/>
                    </a:lnTo>
                    <a:lnTo>
                      <a:pt x="10725" y="8218"/>
                    </a:lnTo>
                    <a:lnTo>
                      <a:pt x="10937" y="8275"/>
                    </a:lnTo>
                    <a:lnTo>
                      <a:pt x="11150" y="8314"/>
                    </a:lnTo>
                    <a:lnTo>
                      <a:pt x="11362" y="8333"/>
                    </a:lnTo>
                    <a:lnTo>
                      <a:pt x="11593" y="8353"/>
                    </a:lnTo>
                    <a:lnTo>
                      <a:pt x="11805" y="8333"/>
                    </a:lnTo>
                    <a:lnTo>
                      <a:pt x="12018" y="8314"/>
                    </a:lnTo>
                    <a:lnTo>
                      <a:pt x="12230" y="8275"/>
                    </a:lnTo>
                    <a:lnTo>
                      <a:pt x="12442" y="8218"/>
                    </a:lnTo>
                    <a:lnTo>
                      <a:pt x="12654" y="8160"/>
                    </a:lnTo>
                    <a:lnTo>
                      <a:pt x="12866" y="8063"/>
                    </a:lnTo>
                    <a:lnTo>
                      <a:pt x="13059" y="7986"/>
                    </a:lnTo>
                    <a:lnTo>
                      <a:pt x="13271" y="7870"/>
                    </a:lnTo>
                    <a:lnTo>
                      <a:pt x="13657" y="7639"/>
                    </a:lnTo>
                    <a:lnTo>
                      <a:pt x="14024" y="7350"/>
                    </a:lnTo>
                    <a:lnTo>
                      <a:pt x="14351" y="7041"/>
                    </a:lnTo>
                    <a:lnTo>
                      <a:pt x="14679" y="6694"/>
                    </a:lnTo>
                    <a:lnTo>
                      <a:pt x="14911" y="6424"/>
                    </a:lnTo>
                    <a:lnTo>
                      <a:pt x="15142" y="6173"/>
                    </a:lnTo>
                    <a:lnTo>
                      <a:pt x="15393" y="5922"/>
                    </a:lnTo>
                    <a:lnTo>
                      <a:pt x="15663" y="5729"/>
                    </a:lnTo>
                    <a:lnTo>
                      <a:pt x="15798" y="5633"/>
                    </a:lnTo>
                    <a:lnTo>
                      <a:pt x="15933" y="5556"/>
                    </a:lnTo>
                    <a:lnTo>
                      <a:pt x="16087" y="5498"/>
                    </a:lnTo>
                    <a:lnTo>
                      <a:pt x="16222" y="5440"/>
                    </a:lnTo>
                    <a:lnTo>
                      <a:pt x="16357" y="5421"/>
                    </a:lnTo>
                    <a:lnTo>
                      <a:pt x="16512" y="5401"/>
                    </a:lnTo>
                    <a:lnTo>
                      <a:pt x="16666" y="5401"/>
                    </a:lnTo>
                    <a:lnTo>
                      <a:pt x="16820" y="5421"/>
                    </a:lnTo>
                    <a:lnTo>
                      <a:pt x="17013" y="5479"/>
                    </a:lnTo>
                    <a:lnTo>
                      <a:pt x="17206" y="5575"/>
                    </a:lnTo>
                    <a:lnTo>
                      <a:pt x="17399" y="5691"/>
                    </a:lnTo>
                    <a:lnTo>
                      <a:pt x="17592" y="5807"/>
                    </a:lnTo>
                    <a:lnTo>
                      <a:pt x="17920" y="6038"/>
                    </a:lnTo>
                    <a:lnTo>
                      <a:pt x="18441" y="6385"/>
                    </a:lnTo>
                    <a:lnTo>
                      <a:pt x="18981" y="6732"/>
                    </a:lnTo>
                    <a:lnTo>
                      <a:pt x="19270" y="6887"/>
                    </a:lnTo>
                    <a:lnTo>
                      <a:pt x="19559" y="7022"/>
                    </a:lnTo>
                    <a:lnTo>
                      <a:pt x="19868" y="7137"/>
                    </a:lnTo>
                    <a:lnTo>
                      <a:pt x="20157" y="7234"/>
                    </a:lnTo>
                    <a:lnTo>
                      <a:pt x="20524" y="7311"/>
                    </a:lnTo>
                    <a:lnTo>
                      <a:pt x="20910" y="7350"/>
                    </a:lnTo>
                    <a:lnTo>
                      <a:pt x="21295" y="7350"/>
                    </a:lnTo>
                    <a:lnTo>
                      <a:pt x="21488" y="7330"/>
                    </a:lnTo>
                    <a:lnTo>
                      <a:pt x="21681" y="7292"/>
                    </a:lnTo>
                    <a:lnTo>
                      <a:pt x="21855" y="7234"/>
                    </a:lnTo>
                    <a:lnTo>
                      <a:pt x="22048" y="7176"/>
                    </a:lnTo>
                    <a:lnTo>
                      <a:pt x="22221" y="7099"/>
                    </a:lnTo>
                    <a:lnTo>
                      <a:pt x="22395" y="7002"/>
                    </a:lnTo>
                    <a:lnTo>
                      <a:pt x="22549" y="6906"/>
                    </a:lnTo>
                    <a:lnTo>
                      <a:pt x="22703" y="6771"/>
                    </a:lnTo>
                    <a:lnTo>
                      <a:pt x="22838" y="6636"/>
                    </a:lnTo>
                    <a:lnTo>
                      <a:pt x="22954" y="6482"/>
                    </a:lnTo>
                    <a:lnTo>
                      <a:pt x="23128" y="6231"/>
                    </a:lnTo>
                    <a:lnTo>
                      <a:pt x="23282" y="5961"/>
                    </a:lnTo>
                    <a:lnTo>
                      <a:pt x="23456" y="5633"/>
                    </a:lnTo>
                    <a:lnTo>
                      <a:pt x="23552" y="5479"/>
                    </a:lnTo>
                    <a:lnTo>
                      <a:pt x="23668" y="5344"/>
                    </a:lnTo>
                    <a:lnTo>
                      <a:pt x="23764" y="5247"/>
                    </a:lnTo>
                    <a:lnTo>
                      <a:pt x="23880" y="5151"/>
                    </a:lnTo>
                    <a:lnTo>
                      <a:pt x="24015" y="5093"/>
                    </a:lnTo>
                    <a:lnTo>
                      <a:pt x="24169" y="5074"/>
                    </a:lnTo>
                    <a:lnTo>
                      <a:pt x="24304" y="5093"/>
                    </a:lnTo>
                    <a:lnTo>
                      <a:pt x="24439" y="5131"/>
                    </a:lnTo>
                    <a:lnTo>
                      <a:pt x="24594" y="5189"/>
                    </a:lnTo>
                    <a:lnTo>
                      <a:pt x="24729" y="5266"/>
                    </a:lnTo>
                    <a:lnTo>
                      <a:pt x="25327" y="5614"/>
                    </a:lnTo>
                    <a:lnTo>
                      <a:pt x="25924" y="5999"/>
                    </a:lnTo>
                    <a:lnTo>
                      <a:pt x="26465" y="6347"/>
                    </a:lnTo>
                    <a:lnTo>
                      <a:pt x="27043" y="6694"/>
                    </a:lnTo>
                    <a:lnTo>
                      <a:pt x="27333" y="6848"/>
                    </a:lnTo>
                    <a:lnTo>
                      <a:pt x="27641" y="7002"/>
                    </a:lnTo>
                    <a:lnTo>
                      <a:pt x="27950" y="7137"/>
                    </a:lnTo>
                    <a:lnTo>
                      <a:pt x="28258" y="7253"/>
                    </a:lnTo>
                    <a:lnTo>
                      <a:pt x="28606" y="7350"/>
                    </a:lnTo>
                    <a:lnTo>
                      <a:pt x="28953" y="7427"/>
                    </a:lnTo>
                    <a:lnTo>
                      <a:pt x="29300" y="7465"/>
                    </a:lnTo>
                    <a:lnTo>
                      <a:pt x="29628" y="7465"/>
                    </a:lnTo>
                    <a:lnTo>
                      <a:pt x="29975" y="7446"/>
                    </a:lnTo>
                    <a:lnTo>
                      <a:pt x="30303" y="7388"/>
                    </a:lnTo>
                    <a:lnTo>
                      <a:pt x="30612" y="7311"/>
                    </a:lnTo>
                    <a:lnTo>
                      <a:pt x="30920" y="7195"/>
                    </a:lnTo>
                    <a:lnTo>
                      <a:pt x="31113" y="7099"/>
                    </a:lnTo>
                    <a:lnTo>
                      <a:pt x="31306" y="6983"/>
                    </a:lnTo>
                    <a:lnTo>
                      <a:pt x="31518" y="6867"/>
                    </a:lnTo>
                    <a:lnTo>
                      <a:pt x="31692" y="6713"/>
                    </a:lnTo>
                    <a:lnTo>
                      <a:pt x="31865" y="6559"/>
                    </a:lnTo>
                    <a:lnTo>
                      <a:pt x="32000" y="6385"/>
                    </a:lnTo>
                    <a:lnTo>
                      <a:pt x="32116" y="6212"/>
                    </a:lnTo>
                    <a:lnTo>
                      <a:pt x="32193" y="5999"/>
                    </a:lnTo>
                    <a:lnTo>
                      <a:pt x="32213" y="5903"/>
                    </a:lnTo>
                    <a:lnTo>
                      <a:pt x="32232" y="5787"/>
                    </a:lnTo>
                    <a:lnTo>
                      <a:pt x="32232" y="5691"/>
                    </a:lnTo>
                    <a:lnTo>
                      <a:pt x="32213" y="5575"/>
                    </a:lnTo>
                    <a:lnTo>
                      <a:pt x="32174" y="5479"/>
                    </a:lnTo>
                    <a:lnTo>
                      <a:pt x="32135" y="5382"/>
                    </a:lnTo>
                    <a:lnTo>
                      <a:pt x="32020" y="5170"/>
                    </a:lnTo>
                    <a:lnTo>
                      <a:pt x="31885" y="5016"/>
                    </a:lnTo>
                    <a:lnTo>
                      <a:pt x="31750" y="4881"/>
                    </a:lnTo>
                    <a:lnTo>
                      <a:pt x="31576" y="4784"/>
                    </a:lnTo>
                    <a:lnTo>
                      <a:pt x="31402" y="4688"/>
                    </a:lnTo>
                    <a:lnTo>
                      <a:pt x="31229" y="4611"/>
                    </a:lnTo>
                    <a:lnTo>
                      <a:pt x="31055" y="4572"/>
                    </a:lnTo>
                    <a:lnTo>
                      <a:pt x="30727" y="4495"/>
                    </a:lnTo>
                    <a:lnTo>
                      <a:pt x="30399" y="4456"/>
                    </a:lnTo>
                    <a:lnTo>
                      <a:pt x="30052" y="4456"/>
                    </a:lnTo>
                    <a:lnTo>
                      <a:pt x="29705" y="4437"/>
                    </a:lnTo>
                    <a:lnTo>
                      <a:pt x="29377" y="4398"/>
                    </a:lnTo>
                    <a:lnTo>
                      <a:pt x="29146" y="4360"/>
                    </a:lnTo>
                    <a:lnTo>
                      <a:pt x="28953" y="4302"/>
                    </a:lnTo>
                    <a:lnTo>
                      <a:pt x="28741" y="4225"/>
                    </a:lnTo>
                    <a:lnTo>
                      <a:pt x="28548" y="4148"/>
                    </a:lnTo>
                    <a:lnTo>
                      <a:pt x="28162" y="3974"/>
                    </a:lnTo>
                    <a:lnTo>
                      <a:pt x="27795" y="3743"/>
                    </a:lnTo>
                    <a:lnTo>
                      <a:pt x="27448" y="3511"/>
                    </a:lnTo>
                    <a:lnTo>
                      <a:pt x="27140" y="3241"/>
                    </a:lnTo>
                    <a:lnTo>
                      <a:pt x="26831" y="2990"/>
                    </a:lnTo>
                    <a:lnTo>
                      <a:pt x="26561" y="2720"/>
                    </a:lnTo>
                    <a:lnTo>
                      <a:pt x="26040" y="2200"/>
                    </a:lnTo>
                    <a:lnTo>
                      <a:pt x="25558" y="1717"/>
                    </a:lnTo>
                    <a:lnTo>
                      <a:pt x="25076" y="1254"/>
                    </a:lnTo>
                    <a:lnTo>
                      <a:pt x="24806" y="1042"/>
                    </a:lnTo>
                    <a:lnTo>
                      <a:pt x="24536" y="830"/>
                    </a:lnTo>
                    <a:lnTo>
                      <a:pt x="24266" y="637"/>
                    </a:lnTo>
                    <a:lnTo>
                      <a:pt x="23976" y="444"/>
                    </a:lnTo>
                    <a:lnTo>
                      <a:pt x="23648" y="271"/>
                    </a:lnTo>
                    <a:lnTo>
                      <a:pt x="23321" y="136"/>
                    </a:lnTo>
                    <a:lnTo>
                      <a:pt x="22993" y="59"/>
                    </a:lnTo>
                    <a:lnTo>
                      <a:pt x="22684" y="20"/>
                    </a:lnTo>
                    <a:lnTo>
                      <a:pt x="22510" y="1"/>
                    </a:lnTo>
                    <a:close/>
                  </a:path>
                </a:pathLst>
              </a:custGeom>
              <a:gradFill>
                <a:gsLst>
                  <a:gs pos="0">
                    <a:schemeClr val="lt1"/>
                  </a:gs>
                  <a:gs pos="100000">
                    <a:srgbClr val="B6C9DB"/>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16"/>
              <p:cNvSpPr/>
              <p:nvPr/>
            </p:nvSpPr>
            <p:spPr>
              <a:xfrm>
                <a:off x="-1222125" y="353200"/>
                <a:ext cx="593150" cy="571950"/>
              </a:xfrm>
              <a:custGeom>
                <a:avLst/>
                <a:gdLst/>
                <a:ahLst/>
                <a:cxnLst/>
                <a:rect l="l" t="t" r="r" b="b"/>
                <a:pathLst>
                  <a:path w="23726" h="22878" extrusionOk="0">
                    <a:moveTo>
                      <a:pt x="12152" y="1"/>
                    </a:moveTo>
                    <a:lnTo>
                      <a:pt x="11940" y="39"/>
                    </a:lnTo>
                    <a:lnTo>
                      <a:pt x="11747" y="59"/>
                    </a:lnTo>
                    <a:lnTo>
                      <a:pt x="11535" y="117"/>
                    </a:lnTo>
                    <a:lnTo>
                      <a:pt x="11342" y="175"/>
                    </a:lnTo>
                    <a:lnTo>
                      <a:pt x="10937" y="329"/>
                    </a:lnTo>
                    <a:lnTo>
                      <a:pt x="10532" y="541"/>
                    </a:lnTo>
                    <a:lnTo>
                      <a:pt x="10127" y="792"/>
                    </a:lnTo>
                    <a:lnTo>
                      <a:pt x="9741" y="1081"/>
                    </a:lnTo>
                    <a:lnTo>
                      <a:pt x="9355" y="1390"/>
                    </a:lnTo>
                    <a:lnTo>
                      <a:pt x="8970" y="1718"/>
                    </a:lnTo>
                    <a:lnTo>
                      <a:pt x="8584" y="2084"/>
                    </a:lnTo>
                    <a:lnTo>
                      <a:pt x="8198" y="2451"/>
                    </a:lnTo>
                    <a:lnTo>
                      <a:pt x="7870" y="2817"/>
                    </a:lnTo>
                    <a:lnTo>
                      <a:pt x="7523" y="3184"/>
                    </a:lnTo>
                    <a:lnTo>
                      <a:pt x="6867" y="3955"/>
                    </a:lnTo>
                    <a:lnTo>
                      <a:pt x="6231" y="4746"/>
                    </a:lnTo>
                    <a:lnTo>
                      <a:pt x="5633" y="5595"/>
                    </a:lnTo>
                    <a:lnTo>
                      <a:pt x="5035" y="6463"/>
                    </a:lnTo>
                    <a:lnTo>
                      <a:pt x="4475" y="7350"/>
                    </a:lnTo>
                    <a:lnTo>
                      <a:pt x="3935" y="8276"/>
                    </a:lnTo>
                    <a:lnTo>
                      <a:pt x="3434" y="9221"/>
                    </a:lnTo>
                    <a:lnTo>
                      <a:pt x="2952" y="10166"/>
                    </a:lnTo>
                    <a:lnTo>
                      <a:pt x="2489" y="11130"/>
                    </a:lnTo>
                    <a:lnTo>
                      <a:pt x="2045" y="12095"/>
                    </a:lnTo>
                    <a:lnTo>
                      <a:pt x="1640" y="13078"/>
                    </a:lnTo>
                    <a:lnTo>
                      <a:pt x="1274" y="14043"/>
                    </a:lnTo>
                    <a:lnTo>
                      <a:pt x="926" y="15007"/>
                    </a:lnTo>
                    <a:lnTo>
                      <a:pt x="598" y="15972"/>
                    </a:lnTo>
                    <a:lnTo>
                      <a:pt x="309" y="16917"/>
                    </a:lnTo>
                    <a:lnTo>
                      <a:pt x="155" y="17476"/>
                    </a:lnTo>
                    <a:lnTo>
                      <a:pt x="97" y="17766"/>
                    </a:lnTo>
                    <a:lnTo>
                      <a:pt x="58" y="18055"/>
                    </a:lnTo>
                    <a:lnTo>
                      <a:pt x="20" y="18344"/>
                    </a:lnTo>
                    <a:lnTo>
                      <a:pt x="1" y="18634"/>
                    </a:lnTo>
                    <a:lnTo>
                      <a:pt x="1" y="18923"/>
                    </a:lnTo>
                    <a:lnTo>
                      <a:pt x="1" y="19193"/>
                    </a:lnTo>
                    <a:lnTo>
                      <a:pt x="39" y="19482"/>
                    </a:lnTo>
                    <a:lnTo>
                      <a:pt x="97" y="19733"/>
                    </a:lnTo>
                    <a:lnTo>
                      <a:pt x="174" y="20003"/>
                    </a:lnTo>
                    <a:lnTo>
                      <a:pt x="271" y="20235"/>
                    </a:lnTo>
                    <a:lnTo>
                      <a:pt x="406" y="20447"/>
                    </a:lnTo>
                    <a:lnTo>
                      <a:pt x="560" y="20659"/>
                    </a:lnTo>
                    <a:lnTo>
                      <a:pt x="753" y="20832"/>
                    </a:lnTo>
                    <a:lnTo>
                      <a:pt x="965" y="21006"/>
                    </a:lnTo>
                    <a:lnTo>
                      <a:pt x="1158" y="21103"/>
                    </a:lnTo>
                    <a:lnTo>
                      <a:pt x="1370" y="21180"/>
                    </a:lnTo>
                    <a:lnTo>
                      <a:pt x="1582" y="21238"/>
                    </a:lnTo>
                    <a:lnTo>
                      <a:pt x="1775" y="21276"/>
                    </a:lnTo>
                    <a:lnTo>
                      <a:pt x="2219" y="21276"/>
                    </a:lnTo>
                    <a:lnTo>
                      <a:pt x="2431" y="21238"/>
                    </a:lnTo>
                    <a:lnTo>
                      <a:pt x="2643" y="21199"/>
                    </a:lnTo>
                    <a:lnTo>
                      <a:pt x="2874" y="21141"/>
                    </a:lnTo>
                    <a:lnTo>
                      <a:pt x="3087" y="21064"/>
                    </a:lnTo>
                    <a:lnTo>
                      <a:pt x="3299" y="20967"/>
                    </a:lnTo>
                    <a:lnTo>
                      <a:pt x="3511" y="20871"/>
                    </a:lnTo>
                    <a:lnTo>
                      <a:pt x="3704" y="20755"/>
                    </a:lnTo>
                    <a:lnTo>
                      <a:pt x="3897" y="20640"/>
                    </a:lnTo>
                    <a:lnTo>
                      <a:pt x="4263" y="20370"/>
                    </a:lnTo>
                    <a:lnTo>
                      <a:pt x="4610" y="20080"/>
                    </a:lnTo>
                    <a:lnTo>
                      <a:pt x="4938" y="19772"/>
                    </a:lnTo>
                    <a:lnTo>
                      <a:pt x="5613" y="19174"/>
                    </a:lnTo>
                    <a:lnTo>
                      <a:pt x="5961" y="18884"/>
                    </a:lnTo>
                    <a:lnTo>
                      <a:pt x="6308" y="18614"/>
                    </a:lnTo>
                    <a:lnTo>
                      <a:pt x="6694" y="18383"/>
                    </a:lnTo>
                    <a:lnTo>
                      <a:pt x="6886" y="18286"/>
                    </a:lnTo>
                    <a:lnTo>
                      <a:pt x="7099" y="18190"/>
                    </a:lnTo>
                    <a:lnTo>
                      <a:pt x="7176" y="18614"/>
                    </a:lnTo>
                    <a:lnTo>
                      <a:pt x="7272" y="19058"/>
                    </a:lnTo>
                    <a:lnTo>
                      <a:pt x="7388" y="19482"/>
                    </a:lnTo>
                    <a:lnTo>
                      <a:pt x="7523" y="19907"/>
                    </a:lnTo>
                    <a:lnTo>
                      <a:pt x="7677" y="20312"/>
                    </a:lnTo>
                    <a:lnTo>
                      <a:pt x="7851" y="20717"/>
                    </a:lnTo>
                    <a:lnTo>
                      <a:pt x="8063" y="21083"/>
                    </a:lnTo>
                    <a:lnTo>
                      <a:pt x="8295" y="21450"/>
                    </a:lnTo>
                    <a:lnTo>
                      <a:pt x="8430" y="21623"/>
                    </a:lnTo>
                    <a:lnTo>
                      <a:pt x="8584" y="21797"/>
                    </a:lnTo>
                    <a:lnTo>
                      <a:pt x="8738" y="21951"/>
                    </a:lnTo>
                    <a:lnTo>
                      <a:pt x="8912" y="22106"/>
                    </a:lnTo>
                    <a:lnTo>
                      <a:pt x="9085" y="22241"/>
                    </a:lnTo>
                    <a:lnTo>
                      <a:pt x="9259" y="22376"/>
                    </a:lnTo>
                    <a:lnTo>
                      <a:pt x="9452" y="22491"/>
                    </a:lnTo>
                    <a:lnTo>
                      <a:pt x="9645" y="22588"/>
                    </a:lnTo>
                    <a:lnTo>
                      <a:pt x="9838" y="22665"/>
                    </a:lnTo>
                    <a:lnTo>
                      <a:pt x="10050" y="22742"/>
                    </a:lnTo>
                    <a:lnTo>
                      <a:pt x="10243" y="22800"/>
                    </a:lnTo>
                    <a:lnTo>
                      <a:pt x="10455" y="22858"/>
                    </a:lnTo>
                    <a:lnTo>
                      <a:pt x="10667" y="22877"/>
                    </a:lnTo>
                    <a:lnTo>
                      <a:pt x="11111" y="22877"/>
                    </a:lnTo>
                    <a:lnTo>
                      <a:pt x="11323" y="22838"/>
                    </a:lnTo>
                    <a:lnTo>
                      <a:pt x="11612" y="22761"/>
                    </a:lnTo>
                    <a:lnTo>
                      <a:pt x="11901" y="22665"/>
                    </a:lnTo>
                    <a:lnTo>
                      <a:pt x="12171" y="22530"/>
                    </a:lnTo>
                    <a:lnTo>
                      <a:pt x="12403" y="22356"/>
                    </a:lnTo>
                    <a:lnTo>
                      <a:pt x="12654" y="22163"/>
                    </a:lnTo>
                    <a:lnTo>
                      <a:pt x="12866" y="21970"/>
                    </a:lnTo>
                    <a:lnTo>
                      <a:pt x="13078" y="21739"/>
                    </a:lnTo>
                    <a:lnTo>
                      <a:pt x="13290" y="21508"/>
                    </a:lnTo>
                    <a:lnTo>
                      <a:pt x="13676" y="20987"/>
                    </a:lnTo>
                    <a:lnTo>
                      <a:pt x="14062" y="20466"/>
                    </a:lnTo>
                    <a:lnTo>
                      <a:pt x="14428" y="19926"/>
                    </a:lnTo>
                    <a:lnTo>
                      <a:pt x="14814" y="19424"/>
                    </a:lnTo>
                    <a:lnTo>
                      <a:pt x="14949" y="19251"/>
                    </a:lnTo>
                    <a:lnTo>
                      <a:pt x="15103" y="19097"/>
                    </a:lnTo>
                    <a:lnTo>
                      <a:pt x="15277" y="18961"/>
                    </a:lnTo>
                    <a:lnTo>
                      <a:pt x="15470" y="18846"/>
                    </a:lnTo>
                    <a:lnTo>
                      <a:pt x="15663" y="18749"/>
                    </a:lnTo>
                    <a:lnTo>
                      <a:pt x="15856" y="18711"/>
                    </a:lnTo>
                    <a:lnTo>
                      <a:pt x="15952" y="18691"/>
                    </a:lnTo>
                    <a:lnTo>
                      <a:pt x="16048" y="18691"/>
                    </a:lnTo>
                    <a:lnTo>
                      <a:pt x="16145" y="18711"/>
                    </a:lnTo>
                    <a:lnTo>
                      <a:pt x="16261" y="18749"/>
                    </a:lnTo>
                    <a:lnTo>
                      <a:pt x="16376" y="18807"/>
                    </a:lnTo>
                    <a:lnTo>
                      <a:pt x="16492" y="18884"/>
                    </a:lnTo>
                    <a:lnTo>
                      <a:pt x="16589" y="18981"/>
                    </a:lnTo>
                    <a:lnTo>
                      <a:pt x="16685" y="19097"/>
                    </a:lnTo>
                    <a:lnTo>
                      <a:pt x="16839" y="19328"/>
                    </a:lnTo>
                    <a:lnTo>
                      <a:pt x="17013" y="19579"/>
                    </a:lnTo>
                    <a:lnTo>
                      <a:pt x="17148" y="19772"/>
                    </a:lnTo>
                    <a:lnTo>
                      <a:pt x="17302" y="19964"/>
                    </a:lnTo>
                    <a:lnTo>
                      <a:pt x="17476" y="20138"/>
                    </a:lnTo>
                    <a:lnTo>
                      <a:pt x="17649" y="20312"/>
                    </a:lnTo>
                    <a:lnTo>
                      <a:pt x="17842" y="20466"/>
                    </a:lnTo>
                    <a:lnTo>
                      <a:pt x="18035" y="20601"/>
                    </a:lnTo>
                    <a:lnTo>
                      <a:pt x="18247" y="20736"/>
                    </a:lnTo>
                    <a:lnTo>
                      <a:pt x="18460" y="20852"/>
                    </a:lnTo>
                    <a:lnTo>
                      <a:pt x="18672" y="20948"/>
                    </a:lnTo>
                    <a:lnTo>
                      <a:pt x="18903" y="21025"/>
                    </a:lnTo>
                    <a:lnTo>
                      <a:pt x="19135" y="21103"/>
                    </a:lnTo>
                    <a:lnTo>
                      <a:pt x="19385" y="21160"/>
                    </a:lnTo>
                    <a:lnTo>
                      <a:pt x="19617" y="21199"/>
                    </a:lnTo>
                    <a:lnTo>
                      <a:pt x="19868" y="21218"/>
                    </a:lnTo>
                    <a:lnTo>
                      <a:pt x="20350" y="21218"/>
                    </a:lnTo>
                    <a:lnTo>
                      <a:pt x="20601" y="21180"/>
                    </a:lnTo>
                    <a:lnTo>
                      <a:pt x="20832" y="21141"/>
                    </a:lnTo>
                    <a:lnTo>
                      <a:pt x="21063" y="21083"/>
                    </a:lnTo>
                    <a:lnTo>
                      <a:pt x="21295" y="21006"/>
                    </a:lnTo>
                    <a:lnTo>
                      <a:pt x="21526" y="20910"/>
                    </a:lnTo>
                    <a:lnTo>
                      <a:pt x="21739" y="20794"/>
                    </a:lnTo>
                    <a:lnTo>
                      <a:pt x="21951" y="20678"/>
                    </a:lnTo>
                    <a:lnTo>
                      <a:pt x="22163" y="20543"/>
                    </a:lnTo>
                    <a:lnTo>
                      <a:pt x="22356" y="20389"/>
                    </a:lnTo>
                    <a:lnTo>
                      <a:pt x="22529" y="20235"/>
                    </a:lnTo>
                    <a:lnTo>
                      <a:pt x="22703" y="20061"/>
                    </a:lnTo>
                    <a:lnTo>
                      <a:pt x="22877" y="19868"/>
                    </a:lnTo>
                    <a:lnTo>
                      <a:pt x="23012" y="19675"/>
                    </a:lnTo>
                    <a:lnTo>
                      <a:pt x="23166" y="19482"/>
                    </a:lnTo>
                    <a:lnTo>
                      <a:pt x="23282" y="19270"/>
                    </a:lnTo>
                    <a:lnTo>
                      <a:pt x="23378" y="19058"/>
                    </a:lnTo>
                    <a:lnTo>
                      <a:pt x="23474" y="18846"/>
                    </a:lnTo>
                    <a:lnTo>
                      <a:pt x="23532" y="18653"/>
                    </a:lnTo>
                    <a:lnTo>
                      <a:pt x="23629" y="18248"/>
                    </a:lnTo>
                    <a:lnTo>
                      <a:pt x="23706" y="17843"/>
                    </a:lnTo>
                    <a:lnTo>
                      <a:pt x="23725" y="17418"/>
                    </a:lnTo>
                    <a:lnTo>
                      <a:pt x="23706" y="17013"/>
                    </a:lnTo>
                    <a:lnTo>
                      <a:pt x="23648" y="16589"/>
                    </a:lnTo>
                    <a:lnTo>
                      <a:pt x="23552" y="16184"/>
                    </a:lnTo>
                    <a:lnTo>
                      <a:pt x="23436" y="15760"/>
                    </a:lnTo>
                    <a:lnTo>
                      <a:pt x="23301" y="15355"/>
                    </a:lnTo>
                    <a:lnTo>
                      <a:pt x="23147" y="14930"/>
                    </a:lnTo>
                    <a:lnTo>
                      <a:pt x="22973" y="14525"/>
                    </a:lnTo>
                    <a:lnTo>
                      <a:pt x="22780" y="14120"/>
                    </a:lnTo>
                    <a:lnTo>
                      <a:pt x="22568" y="13734"/>
                    </a:lnTo>
                    <a:lnTo>
                      <a:pt x="22356" y="13349"/>
                    </a:lnTo>
                    <a:lnTo>
                      <a:pt x="21893" y="12577"/>
                    </a:lnTo>
                    <a:lnTo>
                      <a:pt x="21507" y="11921"/>
                    </a:lnTo>
                    <a:lnTo>
                      <a:pt x="21102" y="11227"/>
                    </a:lnTo>
                    <a:lnTo>
                      <a:pt x="20273" y="9742"/>
                    </a:lnTo>
                    <a:lnTo>
                      <a:pt x="19424" y="8179"/>
                    </a:lnTo>
                    <a:lnTo>
                      <a:pt x="18537" y="6578"/>
                    </a:lnTo>
                    <a:lnTo>
                      <a:pt x="18093" y="5787"/>
                    </a:lnTo>
                    <a:lnTo>
                      <a:pt x="17630" y="5016"/>
                    </a:lnTo>
                    <a:lnTo>
                      <a:pt x="17148" y="4264"/>
                    </a:lnTo>
                    <a:lnTo>
                      <a:pt x="16666" y="3550"/>
                    </a:lnTo>
                    <a:lnTo>
                      <a:pt x="16183" y="2856"/>
                    </a:lnTo>
                    <a:lnTo>
                      <a:pt x="15682" y="2219"/>
                    </a:lnTo>
                    <a:lnTo>
                      <a:pt x="15180" y="1621"/>
                    </a:lnTo>
                    <a:lnTo>
                      <a:pt x="14910" y="1332"/>
                    </a:lnTo>
                    <a:lnTo>
                      <a:pt x="14660" y="1081"/>
                    </a:lnTo>
                    <a:lnTo>
                      <a:pt x="14448" y="888"/>
                    </a:lnTo>
                    <a:lnTo>
                      <a:pt x="14235" y="715"/>
                    </a:lnTo>
                    <a:lnTo>
                      <a:pt x="14023" y="560"/>
                    </a:lnTo>
                    <a:lnTo>
                      <a:pt x="13811" y="425"/>
                    </a:lnTo>
                    <a:lnTo>
                      <a:pt x="13599" y="310"/>
                    </a:lnTo>
                    <a:lnTo>
                      <a:pt x="13406" y="213"/>
                    </a:lnTo>
                    <a:lnTo>
                      <a:pt x="13194" y="136"/>
                    </a:lnTo>
                    <a:lnTo>
                      <a:pt x="12982" y="78"/>
                    </a:lnTo>
                    <a:lnTo>
                      <a:pt x="12769" y="39"/>
                    </a:lnTo>
                    <a:lnTo>
                      <a:pt x="12557" y="20"/>
                    </a:lnTo>
                    <a:lnTo>
                      <a:pt x="12364" y="1"/>
                    </a:lnTo>
                    <a:close/>
                  </a:path>
                </a:pathLst>
              </a:custGeom>
              <a:gradFill>
                <a:gsLst>
                  <a:gs pos="0">
                    <a:srgbClr val="8CC396"/>
                  </a:gs>
                  <a:gs pos="100000">
                    <a:srgbClr val="4D7F56"/>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16"/>
              <p:cNvSpPr/>
              <p:nvPr/>
            </p:nvSpPr>
            <p:spPr>
              <a:xfrm>
                <a:off x="-1226950" y="712950"/>
                <a:ext cx="605675" cy="216050"/>
              </a:xfrm>
              <a:custGeom>
                <a:avLst/>
                <a:gdLst/>
                <a:ahLst/>
                <a:cxnLst/>
                <a:rect l="l" t="t" r="r" b="b"/>
                <a:pathLst>
                  <a:path w="24227" h="8642" extrusionOk="0">
                    <a:moveTo>
                      <a:pt x="7292" y="0"/>
                    </a:moveTo>
                    <a:lnTo>
                      <a:pt x="7002" y="58"/>
                    </a:lnTo>
                    <a:lnTo>
                      <a:pt x="6713" y="135"/>
                    </a:lnTo>
                    <a:lnTo>
                      <a:pt x="6424" y="251"/>
                    </a:lnTo>
                    <a:lnTo>
                      <a:pt x="6154" y="386"/>
                    </a:lnTo>
                    <a:lnTo>
                      <a:pt x="5903" y="540"/>
                    </a:lnTo>
                    <a:lnTo>
                      <a:pt x="5652" y="714"/>
                    </a:lnTo>
                    <a:lnTo>
                      <a:pt x="5170" y="1080"/>
                    </a:lnTo>
                    <a:lnTo>
                      <a:pt x="4958" y="1235"/>
                    </a:lnTo>
                    <a:lnTo>
                      <a:pt x="4726" y="1408"/>
                    </a:lnTo>
                    <a:lnTo>
                      <a:pt x="4495" y="1582"/>
                    </a:lnTo>
                    <a:lnTo>
                      <a:pt x="4225" y="1736"/>
                    </a:lnTo>
                    <a:lnTo>
                      <a:pt x="3935" y="1871"/>
                    </a:lnTo>
                    <a:lnTo>
                      <a:pt x="3627" y="1987"/>
                    </a:lnTo>
                    <a:lnTo>
                      <a:pt x="3492" y="2025"/>
                    </a:lnTo>
                    <a:lnTo>
                      <a:pt x="3338" y="2045"/>
                    </a:lnTo>
                    <a:lnTo>
                      <a:pt x="3164" y="2064"/>
                    </a:lnTo>
                    <a:lnTo>
                      <a:pt x="2855" y="2064"/>
                    </a:lnTo>
                    <a:lnTo>
                      <a:pt x="2701" y="2025"/>
                    </a:lnTo>
                    <a:lnTo>
                      <a:pt x="2450" y="1948"/>
                    </a:lnTo>
                    <a:lnTo>
                      <a:pt x="2257" y="1890"/>
                    </a:lnTo>
                    <a:lnTo>
                      <a:pt x="2064" y="1852"/>
                    </a:lnTo>
                    <a:lnTo>
                      <a:pt x="1910" y="1833"/>
                    </a:lnTo>
                    <a:lnTo>
                      <a:pt x="1775" y="1833"/>
                    </a:lnTo>
                    <a:lnTo>
                      <a:pt x="1621" y="1852"/>
                    </a:lnTo>
                    <a:lnTo>
                      <a:pt x="1486" y="1871"/>
                    </a:lnTo>
                    <a:lnTo>
                      <a:pt x="1351" y="1929"/>
                    </a:lnTo>
                    <a:lnTo>
                      <a:pt x="1216" y="1987"/>
                    </a:lnTo>
                    <a:lnTo>
                      <a:pt x="1100" y="2045"/>
                    </a:lnTo>
                    <a:lnTo>
                      <a:pt x="965" y="2122"/>
                    </a:lnTo>
                    <a:lnTo>
                      <a:pt x="753" y="2315"/>
                    </a:lnTo>
                    <a:lnTo>
                      <a:pt x="560" y="2527"/>
                    </a:lnTo>
                    <a:lnTo>
                      <a:pt x="386" y="2778"/>
                    </a:lnTo>
                    <a:lnTo>
                      <a:pt x="271" y="3028"/>
                    </a:lnTo>
                    <a:lnTo>
                      <a:pt x="174" y="3260"/>
                    </a:lnTo>
                    <a:lnTo>
                      <a:pt x="116" y="3511"/>
                    </a:lnTo>
                    <a:lnTo>
                      <a:pt x="58" y="3761"/>
                    </a:lnTo>
                    <a:lnTo>
                      <a:pt x="20" y="4012"/>
                    </a:lnTo>
                    <a:lnTo>
                      <a:pt x="1" y="4282"/>
                    </a:lnTo>
                    <a:lnTo>
                      <a:pt x="1" y="4533"/>
                    </a:lnTo>
                    <a:lnTo>
                      <a:pt x="20" y="4803"/>
                    </a:lnTo>
                    <a:lnTo>
                      <a:pt x="58" y="5073"/>
                    </a:lnTo>
                    <a:lnTo>
                      <a:pt x="116" y="5324"/>
                    </a:lnTo>
                    <a:lnTo>
                      <a:pt x="174" y="5555"/>
                    </a:lnTo>
                    <a:lnTo>
                      <a:pt x="290" y="5806"/>
                    </a:lnTo>
                    <a:lnTo>
                      <a:pt x="406" y="6018"/>
                    </a:lnTo>
                    <a:lnTo>
                      <a:pt x="541" y="6230"/>
                    </a:lnTo>
                    <a:lnTo>
                      <a:pt x="695" y="6423"/>
                    </a:lnTo>
                    <a:lnTo>
                      <a:pt x="888" y="6577"/>
                    </a:lnTo>
                    <a:lnTo>
                      <a:pt x="1081" y="6732"/>
                    </a:lnTo>
                    <a:lnTo>
                      <a:pt x="1293" y="6848"/>
                    </a:lnTo>
                    <a:lnTo>
                      <a:pt x="1524" y="6925"/>
                    </a:lnTo>
                    <a:lnTo>
                      <a:pt x="1737" y="7002"/>
                    </a:lnTo>
                    <a:lnTo>
                      <a:pt x="1968" y="7021"/>
                    </a:lnTo>
                    <a:lnTo>
                      <a:pt x="2200" y="7040"/>
                    </a:lnTo>
                    <a:lnTo>
                      <a:pt x="2412" y="7040"/>
                    </a:lnTo>
                    <a:lnTo>
                      <a:pt x="2643" y="7002"/>
                    </a:lnTo>
                    <a:lnTo>
                      <a:pt x="2875" y="6963"/>
                    </a:lnTo>
                    <a:lnTo>
                      <a:pt x="3106" y="6886"/>
                    </a:lnTo>
                    <a:lnTo>
                      <a:pt x="3338" y="6809"/>
                    </a:lnTo>
                    <a:lnTo>
                      <a:pt x="3550" y="6713"/>
                    </a:lnTo>
                    <a:lnTo>
                      <a:pt x="3762" y="6616"/>
                    </a:lnTo>
                    <a:lnTo>
                      <a:pt x="3974" y="6500"/>
                    </a:lnTo>
                    <a:lnTo>
                      <a:pt x="4167" y="6365"/>
                    </a:lnTo>
                    <a:lnTo>
                      <a:pt x="4553" y="6095"/>
                    </a:lnTo>
                    <a:lnTo>
                      <a:pt x="4977" y="5729"/>
                    </a:lnTo>
                    <a:lnTo>
                      <a:pt x="5401" y="5343"/>
                    </a:lnTo>
                    <a:lnTo>
                      <a:pt x="5826" y="4957"/>
                    </a:lnTo>
                    <a:lnTo>
                      <a:pt x="6250" y="4591"/>
                    </a:lnTo>
                    <a:lnTo>
                      <a:pt x="6482" y="4417"/>
                    </a:lnTo>
                    <a:lnTo>
                      <a:pt x="6694" y="4263"/>
                    </a:lnTo>
                    <a:lnTo>
                      <a:pt x="6925" y="4128"/>
                    </a:lnTo>
                    <a:lnTo>
                      <a:pt x="7176" y="4012"/>
                    </a:lnTo>
                    <a:lnTo>
                      <a:pt x="7272" y="4417"/>
                    </a:lnTo>
                    <a:lnTo>
                      <a:pt x="7369" y="4822"/>
                    </a:lnTo>
                    <a:lnTo>
                      <a:pt x="7465" y="5247"/>
                    </a:lnTo>
                    <a:lnTo>
                      <a:pt x="7600" y="5652"/>
                    </a:lnTo>
                    <a:lnTo>
                      <a:pt x="7755" y="6037"/>
                    </a:lnTo>
                    <a:lnTo>
                      <a:pt x="7928" y="6423"/>
                    </a:lnTo>
                    <a:lnTo>
                      <a:pt x="8140" y="6790"/>
                    </a:lnTo>
                    <a:lnTo>
                      <a:pt x="8372" y="7156"/>
                    </a:lnTo>
                    <a:lnTo>
                      <a:pt x="8642" y="7484"/>
                    </a:lnTo>
                    <a:lnTo>
                      <a:pt x="8950" y="7773"/>
                    </a:lnTo>
                    <a:lnTo>
                      <a:pt x="9278" y="8024"/>
                    </a:lnTo>
                    <a:lnTo>
                      <a:pt x="9606" y="8256"/>
                    </a:lnTo>
                    <a:lnTo>
                      <a:pt x="9973" y="8410"/>
                    </a:lnTo>
                    <a:lnTo>
                      <a:pt x="10146" y="8487"/>
                    </a:lnTo>
                    <a:lnTo>
                      <a:pt x="10320" y="8545"/>
                    </a:lnTo>
                    <a:lnTo>
                      <a:pt x="10513" y="8583"/>
                    </a:lnTo>
                    <a:lnTo>
                      <a:pt x="10686" y="8622"/>
                    </a:lnTo>
                    <a:lnTo>
                      <a:pt x="10879" y="8641"/>
                    </a:lnTo>
                    <a:lnTo>
                      <a:pt x="11072" y="8641"/>
                    </a:lnTo>
                    <a:lnTo>
                      <a:pt x="11304" y="8622"/>
                    </a:lnTo>
                    <a:lnTo>
                      <a:pt x="11535" y="8603"/>
                    </a:lnTo>
                    <a:lnTo>
                      <a:pt x="11786" y="8545"/>
                    </a:lnTo>
                    <a:lnTo>
                      <a:pt x="11998" y="8468"/>
                    </a:lnTo>
                    <a:lnTo>
                      <a:pt x="12229" y="8371"/>
                    </a:lnTo>
                    <a:lnTo>
                      <a:pt x="12422" y="8256"/>
                    </a:lnTo>
                    <a:lnTo>
                      <a:pt x="12635" y="8121"/>
                    </a:lnTo>
                    <a:lnTo>
                      <a:pt x="12808" y="7986"/>
                    </a:lnTo>
                    <a:lnTo>
                      <a:pt x="13001" y="7831"/>
                    </a:lnTo>
                    <a:lnTo>
                      <a:pt x="13175" y="7677"/>
                    </a:lnTo>
                    <a:lnTo>
                      <a:pt x="13503" y="7310"/>
                    </a:lnTo>
                    <a:lnTo>
                      <a:pt x="13811" y="6925"/>
                    </a:lnTo>
                    <a:lnTo>
                      <a:pt x="14100" y="6520"/>
                    </a:lnTo>
                    <a:lnTo>
                      <a:pt x="14390" y="6115"/>
                    </a:lnTo>
                    <a:lnTo>
                      <a:pt x="14756" y="5613"/>
                    </a:lnTo>
                    <a:lnTo>
                      <a:pt x="15123" y="5112"/>
                    </a:lnTo>
                    <a:lnTo>
                      <a:pt x="15316" y="4899"/>
                    </a:lnTo>
                    <a:lnTo>
                      <a:pt x="15451" y="4784"/>
                    </a:lnTo>
                    <a:lnTo>
                      <a:pt x="15605" y="4649"/>
                    </a:lnTo>
                    <a:lnTo>
                      <a:pt x="15798" y="4533"/>
                    </a:lnTo>
                    <a:lnTo>
                      <a:pt x="15991" y="4475"/>
                    </a:lnTo>
                    <a:lnTo>
                      <a:pt x="16087" y="4456"/>
                    </a:lnTo>
                    <a:lnTo>
                      <a:pt x="16299" y="4456"/>
                    </a:lnTo>
                    <a:lnTo>
                      <a:pt x="16396" y="4494"/>
                    </a:lnTo>
                    <a:lnTo>
                      <a:pt x="16492" y="4533"/>
                    </a:lnTo>
                    <a:lnTo>
                      <a:pt x="16569" y="4591"/>
                    </a:lnTo>
                    <a:lnTo>
                      <a:pt x="16724" y="4745"/>
                    </a:lnTo>
                    <a:lnTo>
                      <a:pt x="16859" y="4919"/>
                    </a:lnTo>
                    <a:lnTo>
                      <a:pt x="16974" y="5112"/>
                    </a:lnTo>
                    <a:lnTo>
                      <a:pt x="17071" y="5266"/>
                    </a:lnTo>
                    <a:lnTo>
                      <a:pt x="17225" y="5478"/>
                    </a:lnTo>
                    <a:lnTo>
                      <a:pt x="17379" y="5671"/>
                    </a:lnTo>
                    <a:lnTo>
                      <a:pt x="17553" y="5845"/>
                    </a:lnTo>
                    <a:lnTo>
                      <a:pt x="17746" y="6018"/>
                    </a:lnTo>
                    <a:lnTo>
                      <a:pt x="17939" y="6192"/>
                    </a:lnTo>
                    <a:lnTo>
                      <a:pt x="18151" y="6327"/>
                    </a:lnTo>
                    <a:lnTo>
                      <a:pt x="18363" y="6462"/>
                    </a:lnTo>
                    <a:lnTo>
                      <a:pt x="18595" y="6577"/>
                    </a:lnTo>
                    <a:lnTo>
                      <a:pt x="18826" y="6693"/>
                    </a:lnTo>
                    <a:lnTo>
                      <a:pt x="19058" y="6770"/>
                    </a:lnTo>
                    <a:lnTo>
                      <a:pt x="19308" y="6848"/>
                    </a:lnTo>
                    <a:lnTo>
                      <a:pt x="19559" y="6905"/>
                    </a:lnTo>
                    <a:lnTo>
                      <a:pt x="19791" y="6944"/>
                    </a:lnTo>
                    <a:lnTo>
                      <a:pt x="20061" y="6963"/>
                    </a:lnTo>
                    <a:lnTo>
                      <a:pt x="20311" y="6983"/>
                    </a:lnTo>
                    <a:lnTo>
                      <a:pt x="20562" y="6963"/>
                    </a:lnTo>
                    <a:lnTo>
                      <a:pt x="20813" y="6925"/>
                    </a:lnTo>
                    <a:lnTo>
                      <a:pt x="21064" y="6886"/>
                    </a:lnTo>
                    <a:lnTo>
                      <a:pt x="21295" y="6828"/>
                    </a:lnTo>
                    <a:lnTo>
                      <a:pt x="21546" y="6732"/>
                    </a:lnTo>
                    <a:lnTo>
                      <a:pt x="21777" y="6635"/>
                    </a:lnTo>
                    <a:lnTo>
                      <a:pt x="22009" y="6539"/>
                    </a:lnTo>
                    <a:lnTo>
                      <a:pt x="22221" y="6404"/>
                    </a:lnTo>
                    <a:lnTo>
                      <a:pt x="22433" y="6269"/>
                    </a:lnTo>
                    <a:lnTo>
                      <a:pt x="22626" y="6115"/>
                    </a:lnTo>
                    <a:lnTo>
                      <a:pt x="22819" y="5941"/>
                    </a:lnTo>
                    <a:lnTo>
                      <a:pt x="23012" y="5767"/>
                    </a:lnTo>
                    <a:lnTo>
                      <a:pt x="23166" y="5574"/>
                    </a:lnTo>
                    <a:lnTo>
                      <a:pt x="23340" y="5382"/>
                    </a:lnTo>
                    <a:lnTo>
                      <a:pt x="23475" y="5169"/>
                    </a:lnTo>
                    <a:lnTo>
                      <a:pt x="23590" y="4938"/>
                    </a:lnTo>
                    <a:lnTo>
                      <a:pt x="23706" y="4726"/>
                    </a:lnTo>
                    <a:lnTo>
                      <a:pt x="23822" y="4456"/>
                    </a:lnTo>
                    <a:lnTo>
                      <a:pt x="23957" y="4089"/>
                    </a:lnTo>
                    <a:lnTo>
                      <a:pt x="24092" y="3684"/>
                    </a:lnTo>
                    <a:lnTo>
                      <a:pt x="24150" y="3453"/>
                    </a:lnTo>
                    <a:lnTo>
                      <a:pt x="24188" y="3241"/>
                    </a:lnTo>
                    <a:lnTo>
                      <a:pt x="24208" y="3009"/>
                    </a:lnTo>
                    <a:lnTo>
                      <a:pt x="24227" y="2797"/>
                    </a:lnTo>
                    <a:lnTo>
                      <a:pt x="24208" y="2585"/>
                    </a:lnTo>
                    <a:lnTo>
                      <a:pt x="24150" y="2373"/>
                    </a:lnTo>
                    <a:lnTo>
                      <a:pt x="24073" y="2180"/>
                    </a:lnTo>
                    <a:lnTo>
                      <a:pt x="23957" y="2006"/>
                    </a:lnTo>
                    <a:lnTo>
                      <a:pt x="23803" y="1871"/>
                    </a:lnTo>
                    <a:lnTo>
                      <a:pt x="23725" y="1794"/>
                    </a:lnTo>
                    <a:lnTo>
                      <a:pt x="23610" y="1736"/>
                    </a:lnTo>
                    <a:lnTo>
                      <a:pt x="23243" y="1562"/>
                    </a:lnTo>
                    <a:lnTo>
                      <a:pt x="23050" y="1485"/>
                    </a:lnTo>
                    <a:lnTo>
                      <a:pt x="22857" y="1427"/>
                    </a:lnTo>
                    <a:lnTo>
                      <a:pt x="22664" y="1427"/>
                    </a:lnTo>
                    <a:lnTo>
                      <a:pt x="22472" y="1447"/>
                    </a:lnTo>
                    <a:lnTo>
                      <a:pt x="22259" y="1524"/>
                    </a:lnTo>
                    <a:lnTo>
                      <a:pt x="22047" y="1640"/>
                    </a:lnTo>
                    <a:lnTo>
                      <a:pt x="21816" y="1794"/>
                    </a:lnTo>
                    <a:lnTo>
                      <a:pt x="21604" y="1968"/>
                    </a:lnTo>
                    <a:lnTo>
                      <a:pt x="21179" y="2334"/>
                    </a:lnTo>
                    <a:lnTo>
                      <a:pt x="20909" y="2585"/>
                    </a:lnTo>
                    <a:lnTo>
                      <a:pt x="20639" y="2816"/>
                    </a:lnTo>
                    <a:lnTo>
                      <a:pt x="20466" y="2951"/>
                    </a:lnTo>
                    <a:lnTo>
                      <a:pt x="20273" y="3067"/>
                    </a:lnTo>
                    <a:lnTo>
                      <a:pt x="20080" y="3183"/>
                    </a:lnTo>
                    <a:lnTo>
                      <a:pt x="19868" y="3279"/>
                    </a:lnTo>
                    <a:lnTo>
                      <a:pt x="19636" y="3356"/>
                    </a:lnTo>
                    <a:lnTo>
                      <a:pt x="19405" y="3395"/>
                    </a:lnTo>
                    <a:lnTo>
                      <a:pt x="19173" y="3414"/>
                    </a:lnTo>
                    <a:lnTo>
                      <a:pt x="18942" y="3376"/>
                    </a:lnTo>
                    <a:lnTo>
                      <a:pt x="18826" y="3337"/>
                    </a:lnTo>
                    <a:lnTo>
                      <a:pt x="18691" y="3298"/>
                    </a:lnTo>
                    <a:lnTo>
                      <a:pt x="18460" y="3183"/>
                    </a:lnTo>
                    <a:lnTo>
                      <a:pt x="18247" y="3028"/>
                    </a:lnTo>
                    <a:lnTo>
                      <a:pt x="18016" y="2874"/>
                    </a:lnTo>
                    <a:lnTo>
                      <a:pt x="17765" y="2681"/>
                    </a:lnTo>
                    <a:lnTo>
                      <a:pt x="17495" y="2508"/>
                    </a:lnTo>
                    <a:lnTo>
                      <a:pt x="17341" y="2430"/>
                    </a:lnTo>
                    <a:lnTo>
                      <a:pt x="17206" y="2373"/>
                    </a:lnTo>
                    <a:lnTo>
                      <a:pt x="17052" y="2334"/>
                    </a:lnTo>
                    <a:lnTo>
                      <a:pt x="16897" y="2295"/>
                    </a:lnTo>
                    <a:lnTo>
                      <a:pt x="16685" y="2276"/>
                    </a:lnTo>
                    <a:lnTo>
                      <a:pt x="16492" y="2276"/>
                    </a:lnTo>
                    <a:lnTo>
                      <a:pt x="16126" y="2334"/>
                    </a:lnTo>
                    <a:lnTo>
                      <a:pt x="15644" y="2411"/>
                    </a:lnTo>
                    <a:lnTo>
                      <a:pt x="15161" y="2527"/>
                    </a:lnTo>
                    <a:lnTo>
                      <a:pt x="14679" y="2662"/>
                    </a:lnTo>
                    <a:lnTo>
                      <a:pt x="14197" y="2797"/>
                    </a:lnTo>
                    <a:lnTo>
                      <a:pt x="13985" y="2874"/>
                    </a:lnTo>
                    <a:lnTo>
                      <a:pt x="13271" y="3106"/>
                    </a:lnTo>
                    <a:lnTo>
                      <a:pt x="12924" y="3202"/>
                    </a:lnTo>
                    <a:lnTo>
                      <a:pt x="12577" y="3279"/>
                    </a:lnTo>
                    <a:lnTo>
                      <a:pt x="12229" y="3298"/>
                    </a:lnTo>
                    <a:lnTo>
                      <a:pt x="12075" y="3298"/>
                    </a:lnTo>
                    <a:lnTo>
                      <a:pt x="11902" y="3279"/>
                    </a:lnTo>
                    <a:lnTo>
                      <a:pt x="11747" y="3260"/>
                    </a:lnTo>
                    <a:lnTo>
                      <a:pt x="11593" y="3202"/>
                    </a:lnTo>
                    <a:lnTo>
                      <a:pt x="11439" y="3144"/>
                    </a:lnTo>
                    <a:lnTo>
                      <a:pt x="11304" y="3067"/>
                    </a:lnTo>
                    <a:lnTo>
                      <a:pt x="11149" y="2971"/>
                    </a:lnTo>
                    <a:lnTo>
                      <a:pt x="11034" y="2874"/>
                    </a:lnTo>
                    <a:lnTo>
                      <a:pt x="10918" y="2739"/>
                    </a:lnTo>
                    <a:lnTo>
                      <a:pt x="10802" y="2623"/>
                    </a:lnTo>
                    <a:lnTo>
                      <a:pt x="10590" y="2334"/>
                    </a:lnTo>
                    <a:lnTo>
                      <a:pt x="10397" y="2045"/>
                    </a:lnTo>
                    <a:lnTo>
                      <a:pt x="10262" y="1813"/>
                    </a:lnTo>
                    <a:lnTo>
                      <a:pt x="10069" y="1562"/>
                    </a:lnTo>
                    <a:lnTo>
                      <a:pt x="9838" y="1273"/>
                    </a:lnTo>
                    <a:lnTo>
                      <a:pt x="9548" y="945"/>
                    </a:lnTo>
                    <a:lnTo>
                      <a:pt x="9375" y="791"/>
                    </a:lnTo>
                    <a:lnTo>
                      <a:pt x="9182" y="637"/>
                    </a:lnTo>
                    <a:lnTo>
                      <a:pt x="8989" y="502"/>
                    </a:lnTo>
                    <a:lnTo>
                      <a:pt x="8777" y="367"/>
                    </a:lnTo>
                    <a:lnTo>
                      <a:pt x="8565" y="251"/>
                    </a:lnTo>
                    <a:lnTo>
                      <a:pt x="8333" y="154"/>
                    </a:lnTo>
                    <a:lnTo>
                      <a:pt x="8082" y="77"/>
                    </a:lnTo>
                    <a:lnTo>
                      <a:pt x="7832" y="19"/>
                    </a:lnTo>
                    <a:lnTo>
                      <a:pt x="7562" y="0"/>
                    </a:lnTo>
                    <a:close/>
                  </a:path>
                </a:pathLst>
              </a:custGeom>
              <a:gradFill>
                <a:gsLst>
                  <a:gs pos="0">
                    <a:schemeClr val="lt1"/>
                  </a:gs>
                  <a:gs pos="100000">
                    <a:srgbClr val="B6C9DB"/>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16"/>
              <p:cNvSpPr/>
              <p:nvPr/>
            </p:nvSpPr>
            <p:spPr>
              <a:xfrm>
                <a:off x="-1147875" y="144425"/>
                <a:ext cx="451375" cy="435450"/>
              </a:xfrm>
              <a:custGeom>
                <a:avLst/>
                <a:gdLst/>
                <a:ahLst/>
                <a:cxnLst/>
                <a:rect l="l" t="t" r="r" b="b"/>
                <a:pathLst>
                  <a:path w="18055" h="17418" extrusionOk="0">
                    <a:moveTo>
                      <a:pt x="9259" y="0"/>
                    </a:moveTo>
                    <a:lnTo>
                      <a:pt x="8951" y="39"/>
                    </a:lnTo>
                    <a:lnTo>
                      <a:pt x="8642" y="135"/>
                    </a:lnTo>
                    <a:lnTo>
                      <a:pt x="8334" y="251"/>
                    </a:lnTo>
                    <a:lnTo>
                      <a:pt x="8025" y="405"/>
                    </a:lnTo>
                    <a:lnTo>
                      <a:pt x="7716" y="598"/>
                    </a:lnTo>
                    <a:lnTo>
                      <a:pt x="7427" y="810"/>
                    </a:lnTo>
                    <a:lnTo>
                      <a:pt x="7118" y="1061"/>
                    </a:lnTo>
                    <a:lnTo>
                      <a:pt x="6829" y="1312"/>
                    </a:lnTo>
                    <a:lnTo>
                      <a:pt x="6540" y="1582"/>
                    </a:lnTo>
                    <a:lnTo>
                      <a:pt x="6250" y="1871"/>
                    </a:lnTo>
                    <a:lnTo>
                      <a:pt x="5730" y="2411"/>
                    </a:lnTo>
                    <a:lnTo>
                      <a:pt x="5228" y="3009"/>
                    </a:lnTo>
                    <a:lnTo>
                      <a:pt x="4746" y="3607"/>
                    </a:lnTo>
                    <a:lnTo>
                      <a:pt x="4283" y="4243"/>
                    </a:lnTo>
                    <a:lnTo>
                      <a:pt x="3839" y="4919"/>
                    </a:lnTo>
                    <a:lnTo>
                      <a:pt x="3415" y="5594"/>
                    </a:lnTo>
                    <a:lnTo>
                      <a:pt x="3010" y="6288"/>
                    </a:lnTo>
                    <a:lnTo>
                      <a:pt x="2624" y="7002"/>
                    </a:lnTo>
                    <a:lnTo>
                      <a:pt x="2258" y="7735"/>
                    </a:lnTo>
                    <a:lnTo>
                      <a:pt x="1910" y="8468"/>
                    </a:lnTo>
                    <a:lnTo>
                      <a:pt x="1563" y="9201"/>
                    </a:lnTo>
                    <a:lnTo>
                      <a:pt x="1255" y="9953"/>
                    </a:lnTo>
                    <a:lnTo>
                      <a:pt x="985" y="10686"/>
                    </a:lnTo>
                    <a:lnTo>
                      <a:pt x="715" y="11419"/>
                    </a:lnTo>
                    <a:lnTo>
                      <a:pt x="464" y="12152"/>
                    </a:lnTo>
                    <a:lnTo>
                      <a:pt x="252" y="12865"/>
                    </a:lnTo>
                    <a:lnTo>
                      <a:pt x="136" y="13290"/>
                    </a:lnTo>
                    <a:lnTo>
                      <a:pt x="59" y="13733"/>
                    </a:lnTo>
                    <a:lnTo>
                      <a:pt x="1" y="14177"/>
                    </a:lnTo>
                    <a:lnTo>
                      <a:pt x="1" y="14389"/>
                    </a:lnTo>
                    <a:lnTo>
                      <a:pt x="20" y="14601"/>
                    </a:lnTo>
                    <a:lnTo>
                      <a:pt x="40" y="14814"/>
                    </a:lnTo>
                    <a:lnTo>
                      <a:pt x="78" y="15026"/>
                    </a:lnTo>
                    <a:lnTo>
                      <a:pt x="136" y="15219"/>
                    </a:lnTo>
                    <a:lnTo>
                      <a:pt x="213" y="15392"/>
                    </a:lnTo>
                    <a:lnTo>
                      <a:pt x="310" y="15566"/>
                    </a:lnTo>
                    <a:lnTo>
                      <a:pt x="445" y="15720"/>
                    </a:lnTo>
                    <a:lnTo>
                      <a:pt x="580" y="15855"/>
                    </a:lnTo>
                    <a:lnTo>
                      <a:pt x="753" y="15971"/>
                    </a:lnTo>
                    <a:lnTo>
                      <a:pt x="888" y="16067"/>
                    </a:lnTo>
                    <a:lnTo>
                      <a:pt x="1042" y="16125"/>
                    </a:lnTo>
                    <a:lnTo>
                      <a:pt x="1216" y="16164"/>
                    </a:lnTo>
                    <a:lnTo>
                      <a:pt x="1370" y="16183"/>
                    </a:lnTo>
                    <a:lnTo>
                      <a:pt x="1525" y="16202"/>
                    </a:lnTo>
                    <a:lnTo>
                      <a:pt x="1698" y="16183"/>
                    </a:lnTo>
                    <a:lnTo>
                      <a:pt x="1853" y="16164"/>
                    </a:lnTo>
                    <a:lnTo>
                      <a:pt x="2026" y="16125"/>
                    </a:lnTo>
                    <a:lnTo>
                      <a:pt x="2354" y="16029"/>
                    </a:lnTo>
                    <a:lnTo>
                      <a:pt x="2682" y="15874"/>
                    </a:lnTo>
                    <a:lnTo>
                      <a:pt x="2971" y="15701"/>
                    </a:lnTo>
                    <a:lnTo>
                      <a:pt x="3261" y="15489"/>
                    </a:lnTo>
                    <a:lnTo>
                      <a:pt x="3511" y="15276"/>
                    </a:lnTo>
                    <a:lnTo>
                      <a:pt x="3781" y="15045"/>
                    </a:lnTo>
                    <a:lnTo>
                      <a:pt x="4283" y="14582"/>
                    </a:lnTo>
                    <a:lnTo>
                      <a:pt x="4553" y="14370"/>
                    </a:lnTo>
                    <a:lnTo>
                      <a:pt x="4823" y="14158"/>
                    </a:lnTo>
                    <a:lnTo>
                      <a:pt x="5093" y="13984"/>
                    </a:lnTo>
                    <a:lnTo>
                      <a:pt x="5402" y="13849"/>
                    </a:lnTo>
                    <a:lnTo>
                      <a:pt x="5537" y="14505"/>
                    </a:lnTo>
                    <a:lnTo>
                      <a:pt x="5633" y="14814"/>
                    </a:lnTo>
                    <a:lnTo>
                      <a:pt x="5730" y="15141"/>
                    </a:lnTo>
                    <a:lnTo>
                      <a:pt x="5845" y="15450"/>
                    </a:lnTo>
                    <a:lnTo>
                      <a:pt x="5980" y="15759"/>
                    </a:lnTo>
                    <a:lnTo>
                      <a:pt x="6135" y="16048"/>
                    </a:lnTo>
                    <a:lnTo>
                      <a:pt x="6328" y="16318"/>
                    </a:lnTo>
                    <a:lnTo>
                      <a:pt x="6540" y="16588"/>
                    </a:lnTo>
                    <a:lnTo>
                      <a:pt x="6790" y="16820"/>
                    </a:lnTo>
                    <a:lnTo>
                      <a:pt x="7060" y="17012"/>
                    </a:lnTo>
                    <a:lnTo>
                      <a:pt x="7350" y="17186"/>
                    </a:lnTo>
                    <a:lnTo>
                      <a:pt x="7504" y="17244"/>
                    </a:lnTo>
                    <a:lnTo>
                      <a:pt x="7658" y="17302"/>
                    </a:lnTo>
                    <a:lnTo>
                      <a:pt x="7813" y="17360"/>
                    </a:lnTo>
                    <a:lnTo>
                      <a:pt x="7967" y="17379"/>
                    </a:lnTo>
                    <a:lnTo>
                      <a:pt x="8141" y="17398"/>
                    </a:lnTo>
                    <a:lnTo>
                      <a:pt x="8295" y="17417"/>
                    </a:lnTo>
                    <a:lnTo>
                      <a:pt x="8469" y="17398"/>
                    </a:lnTo>
                    <a:lnTo>
                      <a:pt x="8623" y="17379"/>
                    </a:lnTo>
                    <a:lnTo>
                      <a:pt x="8854" y="17321"/>
                    </a:lnTo>
                    <a:lnTo>
                      <a:pt x="9066" y="17244"/>
                    </a:lnTo>
                    <a:lnTo>
                      <a:pt x="9259" y="17128"/>
                    </a:lnTo>
                    <a:lnTo>
                      <a:pt x="9452" y="17012"/>
                    </a:lnTo>
                    <a:lnTo>
                      <a:pt x="9626" y="16877"/>
                    </a:lnTo>
                    <a:lnTo>
                      <a:pt x="9799" y="16704"/>
                    </a:lnTo>
                    <a:lnTo>
                      <a:pt x="9973" y="16550"/>
                    </a:lnTo>
                    <a:lnTo>
                      <a:pt x="10127" y="16357"/>
                    </a:lnTo>
                    <a:lnTo>
                      <a:pt x="10417" y="15971"/>
                    </a:lnTo>
                    <a:lnTo>
                      <a:pt x="10706" y="15566"/>
                    </a:lnTo>
                    <a:lnTo>
                      <a:pt x="10995" y="15161"/>
                    </a:lnTo>
                    <a:lnTo>
                      <a:pt x="11285" y="14775"/>
                    </a:lnTo>
                    <a:lnTo>
                      <a:pt x="11381" y="14659"/>
                    </a:lnTo>
                    <a:lnTo>
                      <a:pt x="11516" y="14524"/>
                    </a:lnTo>
                    <a:lnTo>
                      <a:pt x="11632" y="14428"/>
                    </a:lnTo>
                    <a:lnTo>
                      <a:pt x="11786" y="14331"/>
                    </a:lnTo>
                    <a:lnTo>
                      <a:pt x="11921" y="14273"/>
                    </a:lnTo>
                    <a:lnTo>
                      <a:pt x="12075" y="14235"/>
                    </a:lnTo>
                    <a:lnTo>
                      <a:pt x="12230" y="14216"/>
                    </a:lnTo>
                    <a:lnTo>
                      <a:pt x="12384" y="14254"/>
                    </a:lnTo>
                    <a:lnTo>
                      <a:pt x="12481" y="14312"/>
                    </a:lnTo>
                    <a:lnTo>
                      <a:pt x="12558" y="14370"/>
                    </a:lnTo>
                    <a:lnTo>
                      <a:pt x="12635" y="14447"/>
                    </a:lnTo>
                    <a:lnTo>
                      <a:pt x="12712" y="14524"/>
                    </a:lnTo>
                    <a:lnTo>
                      <a:pt x="12828" y="14717"/>
                    </a:lnTo>
                    <a:lnTo>
                      <a:pt x="12943" y="14891"/>
                    </a:lnTo>
                    <a:lnTo>
                      <a:pt x="13059" y="15045"/>
                    </a:lnTo>
                    <a:lnTo>
                      <a:pt x="13175" y="15199"/>
                    </a:lnTo>
                    <a:lnTo>
                      <a:pt x="13310" y="15334"/>
                    </a:lnTo>
                    <a:lnTo>
                      <a:pt x="13445" y="15450"/>
                    </a:lnTo>
                    <a:lnTo>
                      <a:pt x="13580" y="15566"/>
                    </a:lnTo>
                    <a:lnTo>
                      <a:pt x="13734" y="15682"/>
                    </a:lnTo>
                    <a:lnTo>
                      <a:pt x="13889" y="15778"/>
                    </a:lnTo>
                    <a:lnTo>
                      <a:pt x="14062" y="15855"/>
                    </a:lnTo>
                    <a:lnTo>
                      <a:pt x="14216" y="15932"/>
                    </a:lnTo>
                    <a:lnTo>
                      <a:pt x="14390" y="16009"/>
                    </a:lnTo>
                    <a:lnTo>
                      <a:pt x="14583" y="16048"/>
                    </a:lnTo>
                    <a:lnTo>
                      <a:pt x="14757" y="16087"/>
                    </a:lnTo>
                    <a:lnTo>
                      <a:pt x="14949" y="16125"/>
                    </a:lnTo>
                    <a:lnTo>
                      <a:pt x="15123" y="16144"/>
                    </a:lnTo>
                    <a:lnTo>
                      <a:pt x="15490" y="16144"/>
                    </a:lnTo>
                    <a:lnTo>
                      <a:pt x="15682" y="16125"/>
                    </a:lnTo>
                    <a:lnTo>
                      <a:pt x="15856" y="16087"/>
                    </a:lnTo>
                    <a:lnTo>
                      <a:pt x="16049" y="16029"/>
                    </a:lnTo>
                    <a:lnTo>
                      <a:pt x="16222" y="15971"/>
                    </a:lnTo>
                    <a:lnTo>
                      <a:pt x="16396" y="15913"/>
                    </a:lnTo>
                    <a:lnTo>
                      <a:pt x="16550" y="15817"/>
                    </a:lnTo>
                    <a:lnTo>
                      <a:pt x="16724" y="15720"/>
                    </a:lnTo>
                    <a:lnTo>
                      <a:pt x="16878" y="15624"/>
                    </a:lnTo>
                    <a:lnTo>
                      <a:pt x="17013" y="15508"/>
                    </a:lnTo>
                    <a:lnTo>
                      <a:pt x="17148" y="15392"/>
                    </a:lnTo>
                    <a:lnTo>
                      <a:pt x="17283" y="15257"/>
                    </a:lnTo>
                    <a:lnTo>
                      <a:pt x="17418" y="15122"/>
                    </a:lnTo>
                    <a:lnTo>
                      <a:pt x="17534" y="14968"/>
                    </a:lnTo>
                    <a:lnTo>
                      <a:pt x="17631" y="14814"/>
                    </a:lnTo>
                    <a:lnTo>
                      <a:pt x="17727" y="14659"/>
                    </a:lnTo>
                    <a:lnTo>
                      <a:pt x="17804" y="14486"/>
                    </a:lnTo>
                    <a:lnTo>
                      <a:pt x="17920" y="14196"/>
                    </a:lnTo>
                    <a:lnTo>
                      <a:pt x="17997" y="13888"/>
                    </a:lnTo>
                    <a:lnTo>
                      <a:pt x="18036" y="13579"/>
                    </a:lnTo>
                    <a:lnTo>
                      <a:pt x="18055" y="13251"/>
                    </a:lnTo>
                    <a:lnTo>
                      <a:pt x="18036" y="12943"/>
                    </a:lnTo>
                    <a:lnTo>
                      <a:pt x="17997" y="12634"/>
                    </a:lnTo>
                    <a:lnTo>
                      <a:pt x="17939" y="12306"/>
                    </a:lnTo>
                    <a:lnTo>
                      <a:pt x="17843" y="11997"/>
                    </a:lnTo>
                    <a:lnTo>
                      <a:pt x="17746" y="11670"/>
                    </a:lnTo>
                    <a:lnTo>
                      <a:pt x="17631" y="11361"/>
                    </a:lnTo>
                    <a:lnTo>
                      <a:pt x="17495" y="11052"/>
                    </a:lnTo>
                    <a:lnTo>
                      <a:pt x="17341" y="10744"/>
                    </a:lnTo>
                    <a:lnTo>
                      <a:pt x="17013" y="10146"/>
                    </a:lnTo>
                    <a:lnTo>
                      <a:pt x="16666" y="9567"/>
                    </a:lnTo>
                    <a:lnTo>
                      <a:pt x="16377" y="9066"/>
                    </a:lnTo>
                    <a:lnTo>
                      <a:pt x="16068" y="8545"/>
                    </a:lnTo>
                    <a:lnTo>
                      <a:pt x="15432" y="7407"/>
                    </a:lnTo>
                    <a:lnTo>
                      <a:pt x="14795" y="6211"/>
                    </a:lnTo>
                    <a:lnTo>
                      <a:pt x="14120" y="5015"/>
                    </a:lnTo>
                    <a:lnTo>
                      <a:pt x="13773" y="4417"/>
                    </a:lnTo>
                    <a:lnTo>
                      <a:pt x="13426" y="3819"/>
                    </a:lnTo>
                    <a:lnTo>
                      <a:pt x="13059" y="3240"/>
                    </a:lnTo>
                    <a:lnTo>
                      <a:pt x="12693" y="2700"/>
                    </a:lnTo>
                    <a:lnTo>
                      <a:pt x="12326" y="2180"/>
                    </a:lnTo>
                    <a:lnTo>
                      <a:pt x="11940" y="1678"/>
                    </a:lnTo>
                    <a:lnTo>
                      <a:pt x="11555" y="1234"/>
                    </a:lnTo>
                    <a:lnTo>
                      <a:pt x="11169" y="810"/>
                    </a:lnTo>
                    <a:lnTo>
                      <a:pt x="10995" y="675"/>
                    </a:lnTo>
                    <a:lnTo>
                      <a:pt x="10841" y="540"/>
                    </a:lnTo>
                    <a:lnTo>
                      <a:pt x="10687" y="424"/>
                    </a:lnTo>
                    <a:lnTo>
                      <a:pt x="10513" y="328"/>
                    </a:lnTo>
                    <a:lnTo>
                      <a:pt x="10359" y="231"/>
                    </a:lnTo>
                    <a:lnTo>
                      <a:pt x="10204" y="154"/>
                    </a:lnTo>
                    <a:lnTo>
                      <a:pt x="10050" y="96"/>
                    </a:lnTo>
                    <a:lnTo>
                      <a:pt x="9896" y="58"/>
                    </a:lnTo>
                    <a:lnTo>
                      <a:pt x="9722" y="19"/>
                    </a:lnTo>
                    <a:lnTo>
                      <a:pt x="9568" y="0"/>
                    </a:lnTo>
                    <a:close/>
                  </a:path>
                </a:pathLst>
              </a:custGeom>
              <a:gradFill>
                <a:gsLst>
                  <a:gs pos="0">
                    <a:srgbClr val="8CC396"/>
                  </a:gs>
                  <a:gs pos="100000">
                    <a:srgbClr val="4D7F56"/>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16"/>
              <p:cNvSpPr/>
              <p:nvPr/>
            </p:nvSpPr>
            <p:spPr>
              <a:xfrm>
                <a:off x="-1152200" y="409625"/>
                <a:ext cx="459075" cy="173625"/>
              </a:xfrm>
              <a:custGeom>
                <a:avLst/>
                <a:gdLst/>
                <a:ahLst/>
                <a:cxnLst/>
                <a:rect l="l" t="t" r="r" b="b"/>
                <a:pathLst>
                  <a:path w="18363" h="6945" extrusionOk="0">
                    <a:moveTo>
                      <a:pt x="10165" y="1"/>
                    </a:moveTo>
                    <a:lnTo>
                      <a:pt x="9972" y="39"/>
                    </a:lnTo>
                    <a:lnTo>
                      <a:pt x="9799" y="97"/>
                    </a:lnTo>
                    <a:lnTo>
                      <a:pt x="9625" y="174"/>
                    </a:lnTo>
                    <a:lnTo>
                      <a:pt x="9297" y="329"/>
                    </a:lnTo>
                    <a:lnTo>
                      <a:pt x="8989" y="502"/>
                    </a:lnTo>
                    <a:lnTo>
                      <a:pt x="8391" y="869"/>
                    </a:lnTo>
                    <a:lnTo>
                      <a:pt x="7870" y="1177"/>
                    </a:lnTo>
                    <a:lnTo>
                      <a:pt x="7619" y="1332"/>
                    </a:lnTo>
                    <a:lnTo>
                      <a:pt x="7349" y="1467"/>
                    </a:lnTo>
                    <a:lnTo>
                      <a:pt x="7098" y="1582"/>
                    </a:lnTo>
                    <a:lnTo>
                      <a:pt x="6828" y="1659"/>
                    </a:lnTo>
                    <a:lnTo>
                      <a:pt x="6558" y="1717"/>
                    </a:lnTo>
                    <a:lnTo>
                      <a:pt x="6269" y="1756"/>
                    </a:lnTo>
                    <a:lnTo>
                      <a:pt x="6018" y="1756"/>
                    </a:lnTo>
                    <a:lnTo>
                      <a:pt x="5768" y="1717"/>
                    </a:lnTo>
                    <a:lnTo>
                      <a:pt x="5517" y="1659"/>
                    </a:lnTo>
                    <a:lnTo>
                      <a:pt x="5266" y="1602"/>
                    </a:lnTo>
                    <a:lnTo>
                      <a:pt x="5015" y="1505"/>
                    </a:lnTo>
                    <a:lnTo>
                      <a:pt x="4765" y="1409"/>
                    </a:lnTo>
                    <a:lnTo>
                      <a:pt x="4263" y="1216"/>
                    </a:lnTo>
                    <a:lnTo>
                      <a:pt x="3665" y="965"/>
                    </a:lnTo>
                    <a:lnTo>
                      <a:pt x="3357" y="849"/>
                    </a:lnTo>
                    <a:lnTo>
                      <a:pt x="3067" y="753"/>
                    </a:lnTo>
                    <a:lnTo>
                      <a:pt x="2739" y="695"/>
                    </a:lnTo>
                    <a:lnTo>
                      <a:pt x="2431" y="656"/>
                    </a:lnTo>
                    <a:lnTo>
                      <a:pt x="2122" y="656"/>
                    </a:lnTo>
                    <a:lnTo>
                      <a:pt x="1948" y="695"/>
                    </a:lnTo>
                    <a:lnTo>
                      <a:pt x="1794" y="714"/>
                    </a:lnTo>
                    <a:lnTo>
                      <a:pt x="1563" y="791"/>
                    </a:lnTo>
                    <a:lnTo>
                      <a:pt x="1351" y="907"/>
                    </a:lnTo>
                    <a:lnTo>
                      <a:pt x="1138" y="1042"/>
                    </a:lnTo>
                    <a:lnTo>
                      <a:pt x="945" y="1216"/>
                    </a:lnTo>
                    <a:lnTo>
                      <a:pt x="753" y="1428"/>
                    </a:lnTo>
                    <a:lnTo>
                      <a:pt x="579" y="1659"/>
                    </a:lnTo>
                    <a:lnTo>
                      <a:pt x="425" y="1930"/>
                    </a:lnTo>
                    <a:lnTo>
                      <a:pt x="290" y="2219"/>
                    </a:lnTo>
                    <a:lnTo>
                      <a:pt x="213" y="2431"/>
                    </a:lnTo>
                    <a:lnTo>
                      <a:pt x="135" y="2643"/>
                    </a:lnTo>
                    <a:lnTo>
                      <a:pt x="77" y="2875"/>
                    </a:lnTo>
                    <a:lnTo>
                      <a:pt x="39" y="3106"/>
                    </a:lnTo>
                    <a:lnTo>
                      <a:pt x="0" y="3338"/>
                    </a:lnTo>
                    <a:lnTo>
                      <a:pt x="0" y="3569"/>
                    </a:lnTo>
                    <a:lnTo>
                      <a:pt x="0" y="3820"/>
                    </a:lnTo>
                    <a:lnTo>
                      <a:pt x="20" y="4032"/>
                    </a:lnTo>
                    <a:lnTo>
                      <a:pt x="58" y="4263"/>
                    </a:lnTo>
                    <a:lnTo>
                      <a:pt x="97" y="4476"/>
                    </a:lnTo>
                    <a:lnTo>
                      <a:pt x="174" y="4688"/>
                    </a:lnTo>
                    <a:lnTo>
                      <a:pt x="270" y="4881"/>
                    </a:lnTo>
                    <a:lnTo>
                      <a:pt x="386" y="5054"/>
                    </a:lnTo>
                    <a:lnTo>
                      <a:pt x="521" y="5209"/>
                    </a:lnTo>
                    <a:lnTo>
                      <a:pt x="675" y="5363"/>
                    </a:lnTo>
                    <a:lnTo>
                      <a:pt x="849" y="5498"/>
                    </a:lnTo>
                    <a:lnTo>
                      <a:pt x="1003" y="5575"/>
                    </a:lnTo>
                    <a:lnTo>
                      <a:pt x="1177" y="5652"/>
                    </a:lnTo>
                    <a:lnTo>
                      <a:pt x="1351" y="5691"/>
                    </a:lnTo>
                    <a:lnTo>
                      <a:pt x="1524" y="5729"/>
                    </a:lnTo>
                    <a:lnTo>
                      <a:pt x="1871" y="5729"/>
                    </a:lnTo>
                    <a:lnTo>
                      <a:pt x="2045" y="5710"/>
                    </a:lnTo>
                    <a:lnTo>
                      <a:pt x="2238" y="5671"/>
                    </a:lnTo>
                    <a:lnTo>
                      <a:pt x="2411" y="5614"/>
                    </a:lnTo>
                    <a:lnTo>
                      <a:pt x="2585" y="5556"/>
                    </a:lnTo>
                    <a:lnTo>
                      <a:pt x="2913" y="5401"/>
                    </a:lnTo>
                    <a:lnTo>
                      <a:pt x="3221" y="5209"/>
                    </a:lnTo>
                    <a:lnTo>
                      <a:pt x="3511" y="4996"/>
                    </a:lnTo>
                    <a:lnTo>
                      <a:pt x="3858" y="4726"/>
                    </a:lnTo>
                    <a:lnTo>
                      <a:pt x="4167" y="4437"/>
                    </a:lnTo>
                    <a:lnTo>
                      <a:pt x="4475" y="4148"/>
                    </a:lnTo>
                    <a:lnTo>
                      <a:pt x="4803" y="3878"/>
                    </a:lnTo>
                    <a:lnTo>
                      <a:pt x="5131" y="3627"/>
                    </a:lnTo>
                    <a:lnTo>
                      <a:pt x="5305" y="3530"/>
                    </a:lnTo>
                    <a:lnTo>
                      <a:pt x="5478" y="3434"/>
                    </a:lnTo>
                    <a:lnTo>
                      <a:pt x="5613" y="4051"/>
                    </a:lnTo>
                    <a:lnTo>
                      <a:pt x="5690" y="4360"/>
                    </a:lnTo>
                    <a:lnTo>
                      <a:pt x="5806" y="4668"/>
                    </a:lnTo>
                    <a:lnTo>
                      <a:pt x="5922" y="4958"/>
                    </a:lnTo>
                    <a:lnTo>
                      <a:pt x="6057" y="5247"/>
                    </a:lnTo>
                    <a:lnTo>
                      <a:pt x="6211" y="5536"/>
                    </a:lnTo>
                    <a:lnTo>
                      <a:pt x="6385" y="5806"/>
                    </a:lnTo>
                    <a:lnTo>
                      <a:pt x="6597" y="6057"/>
                    </a:lnTo>
                    <a:lnTo>
                      <a:pt x="6828" y="6289"/>
                    </a:lnTo>
                    <a:lnTo>
                      <a:pt x="7079" y="6482"/>
                    </a:lnTo>
                    <a:lnTo>
                      <a:pt x="7330" y="6636"/>
                    </a:lnTo>
                    <a:lnTo>
                      <a:pt x="7600" y="6771"/>
                    </a:lnTo>
                    <a:lnTo>
                      <a:pt x="7889" y="6867"/>
                    </a:lnTo>
                    <a:lnTo>
                      <a:pt x="8179" y="6925"/>
                    </a:lnTo>
                    <a:lnTo>
                      <a:pt x="8449" y="6945"/>
                    </a:lnTo>
                    <a:lnTo>
                      <a:pt x="8642" y="6945"/>
                    </a:lnTo>
                    <a:lnTo>
                      <a:pt x="8815" y="6906"/>
                    </a:lnTo>
                    <a:lnTo>
                      <a:pt x="9008" y="6867"/>
                    </a:lnTo>
                    <a:lnTo>
                      <a:pt x="9182" y="6809"/>
                    </a:lnTo>
                    <a:lnTo>
                      <a:pt x="9355" y="6732"/>
                    </a:lnTo>
                    <a:lnTo>
                      <a:pt x="9510" y="6655"/>
                    </a:lnTo>
                    <a:lnTo>
                      <a:pt x="9664" y="6559"/>
                    </a:lnTo>
                    <a:lnTo>
                      <a:pt x="9799" y="6443"/>
                    </a:lnTo>
                    <a:lnTo>
                      <a:pt x="10088" y="6212"/>
                    </a:lnTo>
                    <a:lnTo>
                      <a:pt x="10339" y="5922"/>
                    </a:lnTo>
                    <a:lnTo>
                      <a:pt x="10570" y="5633"/>
                    </a:lnTo>
                    <a:lnTo>
                      <a:pt x="11014" y="5016"/>
                    </a:lnTo>
                    <a:lnTo>
                      <a:pt x="11284" y="4630"/>
                    </a:lnTo>
                    <a:lnTo>
                      <a:pt x="11573" y="4263"/>
                    </a:lnTo>
                    <a:lnTo>
                      <a:pt x="11708" y="4109"/>
                    </a:lnTo>
                    <a:lnTo>
                      <a:pt x="11805" y="3993"/>
                    </a:lnTo>
                    <a:lnTo>
                      <a:pt x="11921" y="3916"/>
                    </a:lnTo>
                    <a:lnTo>
                      <a:pt x="12056" y="3839"/>
                    </a:lnTo>
                    <a:lnTo>
                      <a:pt x="12210" y="3781"/>
                    </a:lnTo>
                    <a:lnTo>
                      <a:pt x="12345" y="3762"/>
                    </a:lnTo>
                    <a:lnTo>
                      <a:pt x="12422" y="3762"/>
                    </a:lnTo>
                    <a:lnTo>
                      <a:pt x="12499" y="3781"/>
                    </a:lnTo>
                    <a:lnTo>
                      <a:pt x="12615" y="3858"/>
                    </a:lnTo>
                    <a:lnTo>
                      <a:pt x="12731" y="3974"/>
                    </a:lnTo>
                    <a:lnTo>
                      <a:pt x="12827" y="4109"/>
                    </a:lnTo>
                    <a:lnTo>
                      <a:pt x="12924" y="4244"/>
                    </a:lnTo>
                    <a:lnTo>
                      <a:pt x="13001" y="4360"/>
                    </a:lnTo>
                    <a:lnTo>
                      <a:pt x="13116" y="4533"/>
                    </a:lnTo>
                    <a:lnTo>
                      <a:pt x="13232" y="4668"/>
                    </a:lnTo>
                    <a:lnTo>
                      <a:pt x="13367" y="4823"/>
                    </a:lnTo>
                    <a:lnTo>
                      <a:pt x="13521" y="4958"/>
                    </a:lnTo>
                    <a:lnTo>
                      <a:pt x="13676" y="5074"/>
                    </a:lnTo>
                    <a:lnTo>
                      <a:pt x="13830" y="5189"/>
                    </a:lnTo>
                    <a:lnTo>
                      <a:pt x="13984" y="5286"/>
                    </a:lnTo>
                    <a:lnTo>
                      <a:pt x="14158" y="5382"/>
                    </a:lnTo>
                    <a:lnTo>
                      <a:pt x="14351" y="5459"/>
                    </a:lnTo>
                    <a:lnTo>
                      <a:pt x="14524" y="5517"/>
                    </a:lnTo>
                    <a:lnTo>
                      <a:pt x="14717" y="5575"/>
                    </a:lnTo>
                    <a:lnTo>
                      <a:pt x="14910" y="5633"/>
                    </a:lnTo>
                    <a:lnTo>
                      <a:pt x="15103" y="5652"/>
                    </a:lnTo>
                    <a:lnTo>
                      <a:pt x="15296" y="5671"/>
                    </a:lnTo>
                    <a:lnTo>
                      <a:pt x="15489" y="5691"/>
                    </a:lnTo>
                    <a:lnTo>
                      <a:pt x="15682" y="5671"/>
                    </a:lnTo>
                    <a:lnTo>
                      <a:pt x="15971" y="5633"/>
                    </a:lnTo>
                    <a:lnTo>
                      <a:pt x="16299" y="5536"/>
                    </a:lnTo>
                    <a:lnTo>
                      <a:pt x="16646" y="5401"/>
                    </a:lnTo>
                    <a:lnTo>
                      <a:pt x="16974" y="5228"/>
                    </a:lnTo>
                    <a:lnTo>
                      <a:pt x="17302" y="5016"/>
                    </a:lnTo>
                    <a:lnTo>
                      <a:pt x="17611" y="4784"/>
                    </a:lnTo>
                    <a:lnTo>
                      <a:pt x="17746" y="4649"/>
                    </a:lnTo>
                    <a:lnTo>
                      <a:pt x="17881" y="4514"/>
                    </a:lnTo>
                    <a:lnTo>
                      <a:pt x="17996" y="4379"/>
                    </a:lnTo>
                    <a:lnTo>
                      <a:pt x="18093" y="4225"/>
                    </a:lnTo>
                    <a:lnTo>
                      <a:pt x="18189" y="4071"/>
                    </a:lnTo>
                    <a:lnTo>
                      <a:pt x="18266" y="3916"/>
                    </a:lnTo>
                    <a:lnTo>
                      <a:pt x="18324" y="3762"/>
                    </a:lnTo>
                    <a:lnTo>
                      <a:pt x="18363" y="3608"/>
                    </a:lnTo>
                    <a:lnTo>
                      <a:pt x="18363" y="3453"/>
                    </a:lnTo>
                    <a:lnTo>
                      <a:pt x="18363" y="3280"/>
                    </a:lnTo>
                    <a:lnTo>
                      <a:pt x="18344" y="3125"/>
                    </a:lnTo>
                    <a:lnTo>
                      <a:pt x="18305" y="2990"/>
                    </a:lnTo>
                    <a:lnTo>
                      <a:pt x="18209" y="2759"/>
                    </a:lnTo>
                    <a:lnTo>
                      <a:pt x="18074" y="2566"/>
                    </a:lnTo>
                    <a:lnTo>
                      <a:pt x="17939" y="2373"/>
                    </a:lnTo>
                    <a:lnTo>
                      <a:pt x="17765" y="2219"/>
                    </a:lnTo>
                    <a:lnTo>
                      <a:pt x="17591" y="2084"/>
                    </a:lnTo>
                    <a:lnTo>
                      <a:pt x="17418" y="1968"/>
                    </a:lnTo>
                    <a:lnTo>
                      <a:pt x="17225" y="1852"/>
                    </a:lnTo>
                    <a:lnTo>
                      <a:pt x="17051" y="1775"/>
                    </a:lnTo>
                    <a:lnTo>
                      <a:pt x="16743" y="1640"/>
                    </a:lnTo>
                    <a:lnTo>
                      <a:pt x="16415" y="1524"/>
                    </a:lnTo>
                    <a:lnTo>
                      <a:pt x="16087" y="1447"/>
                    </a:lnTo>
                    <a:lnTo>
                      <a:pt x="15759" y="1370"/>
                    </a:lnTo>
                    <a:lnTo>
                      <a:pt x="15084" y="1254"/>
                    </a:lnTo>
                    <a:lnTo>
                      <a:pt x="14428" y="1177"/>
                    </a:lnTo>
                    <a:lnTo>
                      <a:pt x="13734" y="1100"/>
                    </a:lnTo>
                    <a:lnTo>
                      <a:pt x="13386" y="1042"/>
                    </a:lnTo>
                    <a:lnTo>
                      <a:pt x="13039" y="984"/>
                    </a:lnTo>
                    <a:lnTo>
                      <a:pt x="12692" y="907"/>
                    </a:lnTo>
                    <a:lnTo>
                      <a:pt x="12364" y="811"/>
                    </a:lnTo>
                    <a:lnTo>
                      <a:pt x="12036" y="676"/>
                    </a:lnTo>
                    <a:lnTo>
                      <a:pt x="11728" y="541"/>
                    </a:lnTo>
                    <a:lnTo>
                      <a:pt x="11458" y="386"/>
                    </a:lnTo>
                    <a:lnTo>
                      <a:pt x="11207" y="251"/>
                    </a:lnTo>
                    <a:lnTo>
                      <a:pt x="10956" y="116"/>
                    </a:lnTo>
                    <a:lnTo>
                      <a:pt x="10821" y="78"/>
                    </a:lnTo>
                    <a:lnTo>
                      <a:pt x="10667" y="39"/>
                    </a:lnTo>
                    <a:lnTo>
                      <a:pt x="10532" y="1"/>
                    </a:lnTo>
                    <a:close/>
                  </a:path>
                </a:pathLst>
              </a:custGeom>
              <a:gradFill>
                <a:gsLst>
                  <a:gs pos="0">
                    <a:schemeClr val="lt1"/>
                  </a:gs>
                  <a:gs pos="100000">
                    <a:srgbClr val="B6C9DB"/>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157" name="Google Shape;1157;p16"/>
          <p:cNvGrpSpPr/>
          <p:nvPr/>
        </p:nvGrpSpPr>
        <p:grpSpPr>
          <a:xfrm>
            <a:off x="2458618" y="4862860"/>
            <a:ext cx="517146" cy="369590"/>
            <a:chOff x="2453268" y="4628098"/>
            <a:chExt cx="517146" cy="369590"/>
          </a:xfrm>
        </p:grpSpPr>
        <p:pic>
          <p:nvPicPr>
            <p:cNvPr id="1158" name="Google Shape;1158;p16"/>
            <p:cNvPicPr preferRelativeResize="0"/>
            <p:nvPr/>
          </p:nvPicPr>
          <p:blipFill>
            <a:blip r:embed="rId3">
              <a:alphaModFix amt="45000"/>
            </a:blip>
            <a:stretch>
              <a:fillRect/>
            </a:stretch>
          </p:blipFill>
          <p:spPr>
            <a:xfrm>
              <a:off x="2465172" y="4929263"/>
              <a:ext cx="468300" cy="68425"/>
            </a:xfrm>
            <a:prstGeom prst="rect">
              <a:avLst/>
            </a:prstGeom>
            <a:noFill/>
            <a:ln>
              <a:noFill/>
            </a:ln>
          </p:spPr>
        </p:pic>
        <p:grpSp>
          <p:nvGrpSpPr>
            <p:cNvPr id="1159" name="Google Shape;1159;p16"/>
            <p:cNvGrpSpPr/>
            <p:nvPr/>
          </p:nvGrpSpPr>
          <p:grpSpPr>
            <a:xfrm>
              <a:off x="2453268" y="4628098"/>
              <a:ext cx="517146" cy="334355"/>
              <a:chOff x="3718600" y="1484625"/>
              <a:chExt cx="646675" cy="418100"/>
            </a:xfrm>
          </p:grpSpPr>
          <p:sp>
            <p:nvSpPr>
              <p:cNvPr id="1160" name="Google Shape;1160;p16"/>
              <p:cNvSpPr/>
              <p:nvPr/>
            </p:nvSpPr>
            <p:spPr>
              <a:xfrm>
                <a:off x="3723925" y="1488000"/>
                <a:ext cx="641350" cy="414725"/>
              </a:xfrm>
              <a:custGeom>
                <a:avLst/>
                <a:gdLst/>
                <a:ahLst/>
                <a:cxnLst/>
                <a:rect l="l" t="t" r="r" b="b"/>
                <a:pathLst>
                  <a:path w="25654" h="16589" extrusionOk="0">
                    <a:moveTo>
                      <a:pt x="13367" y="1"/>
                    </a:moveTo>
                    <a:lnTo>
                      <a:pt x="13135" y="20"/>
                    </a:lnTo>
                    <a:lnTo>
                      <a:pt x="12904" y="59"/>
                    </a:lnTo>
                    <a:lnTo>
                      <a:pt x="12692" y="116"/>
                    </a:lnTo>
                    <a:lnTo>
                      <a:pt x="12499" y="174"/>
                    </a:lnTo>
                    <a:lnTo>
                      <a:pt x="12325" y="251"/>
                    </a:lnTo>
                    <a:lnTo>
                      <a:pt x="12152" y="348"/>
                    </a:lnTo>
                    <a:lnTo>
                      <a:pt x="11997" y="464"/>
                    </a:lnTo>
                    <a:lnTo>
                      <a:pt x="11843" y="579"/>
                    </a:lnTo>
                    <a:lnTo>
                      <a:pt x="11727" y="714"/>
                    </a:lnTo>
                    <a:lnTo>
                      <a:pt x="11592" y="849"/>
                    </a:lnTo>
                    <a:lnTo>
                      <a:pt x="11496" y="1004"/>
                    </a:lnTo>
                    <a:lnTo>
                      <a:pt x="11380" y="1158"/>
                    </a:lnTo>
                    <a:lnTo>
                      <a:pt x="11207" y="1486"/>
                    </a:lnTo>
                    <a:lnTo>
                      <a:pt x="11072" y="1852"/>
                    </a:lnTo>
                    <a:lnTo>
                      <a:pt x="10937" y="2257"/>
                    </a:lnTo>
                    <a:lnTo>
                      <a:pt x="10840" y="2663"/>
                    </a:lnTo>
                    <a:lnTo>
                      <a:pt x="10763" y="3068"/>
                    </a:lnTo>
                    <a:lnTo>
                      <a:pt x="10686" y="3492"/>
                    </a:lnTo>
                    <a:lnTo>
                      <a:pt x="10551" y="4302"/>
                    </a:lnTo>
                    <a:lnTo>
                      <a:pt x="10474" y="4707"/>
                    </a:lnTo>
                    <a:lnTo>
                      <a:pt x="10377" y="5074"/>
                    </a:lnTo>
                    <a:lnTo>
                      <a:pt x="10377" y="5016"/>
                    </a:lnTo>
                    <a:lnTo>
                      <a:pt x="10339" y="4958"/>
                    </a:lnTo>
                    <a:lnTo>
                      <a:pt x="10204" y="4784"/>
                    </a:lnTo>
                    <a:lnTo>
                      <a:pt x="9972" y="4591"/>
                    </a:lnTo>
                    <a:lnTo>
                      <a:pt x="9702" y="4379"/>
                    </a:lnTo>
                    <a:lnTo>
                      <a:pt x="9181" y="3993"/>
                    </a:lnTo>
                    <a:lnTo>
                      <a:pt x="8834" y="3781"/>
                    </a:lnTo>
                    <a:lnTo>
                      <a:pt x="8622" y="3646"/>
                    </a:lnTo>
                    <a:lnTo>
                      <a:pt x="8371" y="3531"/>
                    </a:lnTo>
                    <a:lnTo>
                      <a:pt x="8140" y="3434"/>
                    </a:lnTo>
                    <a:lnTo>
                      <a:pt x="7889" y="3338"/>
                    </a:lnTo>
                    <a:lnTo>
                      <a:pt x="7638" y="3260"/>
                    </a:lnTo>
                    <a:lnTo>
                      <a:pt x="7387" y="3203"/>
                    </a:lnTo>
                    <a:lnTo>
                      <a:pt x="7137" y="3145"/>
                    </a:lnTo>
                    <a:lnTo>
                      <a:pt x="6886" y="3106"/>
                    </a:lnTo>
                    <a:lnTo>
                      <a:pt x="6616" y="3087"/>
                    </a:lnTo>
                    <a:lnTo>
                      <a:pt x="6327" y="3087"/>
                    </a:lnTo>
                    <a:lnTo>
                      <a:pt x="6057" y="3106"/>
                    </a:lnTo>
                    <a:lnTo>
                      <a:pt x="5787" y="3164"/>
                    </a:lnTo>
                    <a:lnTo>
                      <a:pt x="5517" y="3241"/>
                    </a:lnTo>
                    <a:lnTo>
                      <a:pt x="5266" y="3338"/>
                    </a:lnTo>
                    <a:lnTo>
                      <a:pt x="5034" y="3473"/>
                    </a:lnTo>
                    <a:lnTo>
                      <a:pt x="4803" y="3627"/>
                    </a:lnTo>
                    <a:lnTo>
                      <a:pt x="4687" y="3743"/>
                    </a:lnTo>
                    <a:lnTo>
                      <a:pt x="4571" y="3839"/>
                    </a:lnTo>
                    <a:lnTo>
                      <a:pt x="4378" y="4090"/>
                    </a:lnTo>
                    <a:lnTo>
                      <a:pt x="4224" y="4379"/>
                    </a:lnTo>
                    <a:lnTo>
                      <a:pt x="4089" y="4669"/>
                    </a:lnTo>
                    <a:lnTo>
                      <a:pt x="3993" y="4977"/>
                    </a:lnTo>
                    <a:lnTo>
                      <a:pt x="3935" y="5286"/>
                    </a:lnTo>
                    <a:lnTo>
                      <a:pt x="3896" y="5614"/>
                    </a:lnTo>
                    <a:lnTo>
                      <a:pt x="3896" y="5942"/>
                    </a:lnTo>
                    <a:lnTo>
                      <a:pt x="3916" y="6269"/>
                    </a:lnTo>
                    <a:lnTo>
                      <a:pt x="3954" y="6578"/>
                    </a:lnTo>
                    <a:lnTo>
                      <a:pt x="4012" y="6887"/>
                    </a:lnTo>
                    <a:lnTo>
                      <a:pt x="4089" y="7215"/>
                    </a:lnTo>
                    <a:lnTo>
                      <a:pt x="4282" y="7832"/>
                    </a:lnTo>
                    <a:lnTo>
                      <a:pt x="4475" y="8430"/>
                    </a:lnTo>
                    <a:lnTo>
                      <a:pt x="4436" y="8372"/>
                    </a:lnTo>
                    <a:lnTo>
                      <a:pt x="4378" y="8295"/>
                    </a:lnTo>
                    <a:lnTo>
                      <a:pt x="4282" y="8218"/>
                    </a:lnTo>
                    <a:lnTo>
                      <a:pt x="4186" y="8160"/>
                    </a:lnTo>
                    <a:lnTo>
                      <a:pt x="3916" y="8044"/>
                    </a:lnTo>
                    <a:lnTo>
                      <a:pt x="3626" y="7928"/>
                    </a:lnTo>
                    <a:lnTo>
                      <a:pt x="3318" y="7851"/>
                    </a:lnTo>
                    <a:lnTo>
                      <a:pt x="3028" y="7774"/>
                    </a:lnTo>
                    <a:lnTo>
                      <a:pt x="2604" y="7697"/>
                    </a:lnTo>
                    <a:lnTo>
                      <a:pt x="2334" y="7678"/>
                    </a:lnTo>
                    <a:lnTo>
                      <a:pt x="2064" y="7697"/>
                    </a:lnTo>
                    <a:lnTo>
                      <a:pt x="1794" y="7755"/>
                    </a:lnTo>
                    <a:lnTo>
                      <a:pt x="1543" y="7832"/>
                    </a:lnTo>
                    <a:lnTo>
                      <a:pt x="1312" y="7928"/>
                    </a:lnTo>
                    <a:lnTo>
                      <a:pt x="1080" y="8083"/>
                    </a:lnTo>
                    <a:lnTo>
                      <a:pt x="868" y="8237"/>
                    </a:lnTo>
                    <a:lnTo>
                      <a:pt x="694" y="8430"/>
                    </a:lnTo>
                    <a:lnTo>
                      <a:pt x="598" y="8546"/>
                    </a:lnTo>
                    <a:lnTo>
                      <a:pt x="502" y="8661"/>
                    </a:lnTo>
                    <a:lnTo>
                      <a:pt x="367" y="8931"/>
                    </a:lnTo>
                    <a:lnTo>
                      <a:pt x="251" y="9221"/>
                    </a:lnTo>
                    <a:lnTo>
                      <a:pt x="154" y="9529"/>
                    </a:lnTo>
                    <a:lnTo>
                      <a:pt x="77" y="9876"/>
                    </a:lnTo>
                    <a:lnTo>
                      <a:pt x="39" y="10224"/>
                    </a:lnTo>
                    <a:lnTo>
                      <a:pt x="19" y="10590"/>
                    </a:lnTo>
                    <a:lnTo>
                      <a:pt x="0" y="10976"/>
                    </a:lnTo>
                    <a:lnTo>
                      <a:pt x="19" y="11342"/>
                    </a:lnTo>
                    <a:lnTo>
                      <a:pt x="39" y="11709"/>
                    </a:lnTo>
                    <a:lnTo>
                      <a:pt x="96" y="12095"/>
                    </a:lnTo>
                    <a:lnTo>
                      <a:pt x="135" y="12442"/>
                    </a:lnTo>
                    <a:lnTo>
                      <a:pt x="212" y="12789"/>
                    </a:lnTo>
                    <a:lnTo>
                      <a:pt x="289" y="13098"/>
                    </a:lnTo>
                    <a:lnTo>
                      <a:pt x="367" y="13406"/>
                    </a:lnTo>
                    <a:lnTo>
                      <a:pt x="444" y="13676"/>
                    </a:lnTo>
                    <a:lnTo>
                      <a:pt x="559" y="13966"/>
                    </a:lnTo>
                    <a:lnTo>
                      <a:pt x="694" y="14236"/>
                    </a:lnTo>
                    <a:lnTo>
                      <a:pt x="849" y="14525"/>
                    </a:lnTo>
                    <a:lnTo>
                      <a:pt x="1003" y="14795"/>
                    </a:lnTo>
                    <a:lnTo>
                      <a:pt x="1196" y="15046"/>
                    </a:lnTo>
                    <a:lnTo>
                      <a:pt x="1408" y="15296"/>
                    </a:lnTo>
                    <a:lnTo>
                      <a:pt x="1620" y="15528"/>
                    </a:lnTo>
                    <a:lnTo>
                      <a:pt x="1852" y="15740"/>
                    </a:lnTo>
                    <a:lnTo>
                      <a:pt x="2102" y="15933"/>
                    </a:lnTo>
                    <a:lnTo>
                      <a:pt x="2353" y="16107"/>
                    </a:lnTo>
                    <a:lnTo>
                      <a:pt x="2643" y="16261"/>
                    </a:lnTo>
                    <a:lnTo>
                      <a:pt x="2913" y="16396"/>
                    </a:lnTo>
                    <a:lnTo>
                      <a:pt x="3221" y="16492"/>
                    </a:lnTo>
                    <a:lnTo>
                      <a:pt x="3511" y="16550"/>
                    </a:lnTo>
                    <a:lnTo>
                      <a:pt x="3819" y="16589"/>
                    </a:lnTo>
                    <a:lnTo>
                      <a:pt x="4147" y="16589"/>
                    </a:lnTo>
                    <a:lnTo>
                      <a:pt x="5015" y="16531"/>
                    </a:lnTo>
                    <a:lnTo>
                      <a:pt x="5883" y="16512"/>
                    </a:lnTo>
                    <a:lnTo>
                      <a:pt x="6751" y="16492"/>
                    </a:lnTo>
                    <a:lnTo>
                      <a:pt x="7619" y="16492"/>
                    </a:lnTo>
                    <a:lnTo>
                      <a:pt x="9374" y="16512"/>
                    </a:lnTo>
                    <a:lnTo>
                      <a:pt x="11110" y="16531"/>
                    </a:lnTo>
                    <a:lnTo>
                      <a:pt x="18054" y="16531"/>
                    </a:lnTo>
                    <a:lnTo>
                      <a:pt x="18652" y="16570"/>
                    </a:lnTo>
                    <a:lnTo>
                      <a:pt x="19250" y="16589"/>
                    </a:lnTo>
                    <a:lnTo>
                      <a:pt x="19867" y="16589"/>
                    </a:lnTo>
                    <a:lnTo>
                      <a:pt x="20465" y="16570"/>
                    </a:lnTo>
                    <a:lnTo>
                      <a:pt x="20774" y="16550"/>
                    </a:lnTo>
                    <a:lnTo>
                      <a:pt x="21063" y="16492"/>
                    </a:lnTo>
                    <a:lnTo>
                      <a:pt x="21352" y="16435"/>
                    </a:lnTo>
                    <a:lnTo>
                      <a:pt x="21622" y="16377"/>
                    </a:lnTo>
                    <a:lnTo>
                      <a:pt x="21873" y="16280"/>
                    </a:lnTo>
                    <a:lnTo>
                      <a:pt x="22143" y="16164"/>
                    </a:lnTo>
                    <a:lnTo>
                      <a:pt x="22355" y="16049"/>
                    </a:lnTo>
                    <a:lnTo>
                      <a:pt x="22567" y="15914"/>
                    </a:lnTo>
                    <a:lnTo>
                      <a:pt x="22780" y="15759"/>
                    </a:lnTo>
                    <a:lnTo>
                      <a:pt x="22973" y="15624"/>
                    </a:lnTo>
                    <a:lnTo>
                      <a:pt x="23339" y="15296"/>
                    </a:lnTo>
                    <a:lnTo>
                      <a:pt x="23686" y="14930"/>
                    </a:lnTo>
                    <a:lnTo>
                      <a:pt x="24014" y="14544"/>
                    </a:lnTo>
                    <a:lnTo>
                      <a:pt x="24323" y="14139"/>
                    </a:lnTo>
                    <a:lnTo>
                      <a:pt x="24593" y="13715"/>
                    </a:lnTo>
                    <a:lnTo>
                      <a:pt x="24824" y="13290"/>
                    </a:lnTo>
                    <a:lnTo>
                      <a:pt x="25056" y="12847"/>
                    </a:lnTo>
                    <a:lnTo>
                      <a:pt x="25249" y="12384"/>
                    </a:lnTo>
                    <a:lnTo>
                      <a:pt x="25422" y="11902"/>
                    </a:lnTo>
                    <a:lnTo>
                      <a:pt x="25538" y="11420"/>
                    </a:lnTo>
                    <a:lnTo>
                      <a:pt x="25596" y="11169"/>
                    </a:lnTo>
                    <a:lnTo>
                      <a:pt x="25634" y="10918"/>
                    </a:lnTo>
                    <a:lnTo>
                      <a:pt x="25654" y="10667"/>
                    </a:lnTo>
                    <a:lnTo>
                      <a:pt x="25654" y="10417"/>
                    </a:lnTo>
                    <a:lnTo>
                      <a:pt x="25654" y="10166"/>
                    </a:lnTo>
                    <a:lnTo>
                      <a:pt x="25615" y="9934"/>
                    </a:lnTo>
                    <a:lnTo>
                      <a:pt x="25576" y="9684"/>
                    </a:lnTo>
                    <a:lnTo>
                      <a:pt x="25519" y="9433"/>
                    </a:lnTo>
                    <a:lnTo>
                      <a:pt x="25403" y="9066"/>
                    </a:lnTo>
                    <a:lnTo>
                      <a:pt x="25268" y="8681"/>
                    </a:lnTo>
                    <a:lnTo>
                      <a:pt x="25094" y="8333"/>
                    </a:lnTo>
                    <a:lnTo>
                      <a:pt x="24998" y="8160"/>
                    </a:lnTo>
                    <a:lnTo>
                      <a:pt x="24882" y="8025"/>
                    </a:lnTo>
                    <a:lnTo>
                      <a:pt x="24766" y="7870"/>
                    </a:lnTo>
                    <a:lnTo>
                      <a:pt x="24631" y="7755"/>
                    </a:lnTo>
                    <a:lnTo>
                      <a:pt x="24477" y="7658"/>
                    </a:lnTo>
                    <a:lnTo>
                      <a:pt x="24323" y="7581"/>
                    </a:lnTo>
                    <a:lnTo>
                      <a:pt x="24149" y="7523"/>
                    </a:lnTo>
                    <a:lnTo>
                      <a:pt x="23956" y="7485"/>
                    </a:lnTo>
                    <a:lnTo>
                      <a:pt x="23725" y="7465"/>
                    </a:lnTo>
                    <a:lnTo>
                      <a:pt x="23493" y="7485"/>
                    </a:lnTo>
                    <a:lnTo>
                      <a:pt x="23358" y="7523"/>
                    </a:lnTo>
                    <a:lnTo>
                      <a:pt x="23204" y="7562"/>
                    </a:lnTo>
                    <a:lnTo>
                      <a:pt x="22934" y="7658"/>
                    </a:lnTo>
                    <a:lnTo>
                      <a:pt x="22683" y="7813"/>
                    </a:lnTo>
                    <a:lnTo>
                      <a:pt x="22432" y="7986"/>
                    </a:lnTo>
                    <a:lnTo>
                      <a:pt x="22201" y="8179"/>
                    </a:lnTo>
                    <a:lnTo>
                      <a:pt x="22008" y="8411"/>
                    </a:lnTo>
                    <a:lnTo>
                      <a:pt x="21815" y="8661"/>
                    </a:lnTo>
                    <a:lnTo>
                      <a:pt x="21661" y="8912"/>
                    </a:lnTo>
                    <a:lnTo>
                      <a:pt x="21699" y="8121"/>
                    </a:lnTo>
                    <a:lnTo>
                      <a:pt x="21719" y="7735"/>
                    </a:lnTo>
                    <a:lnTo>
                      <a:pt x="21699" y="7350"/>
                    </a:lnTo>
                    <a:lnTo>
                      <a:pt x="21680" y="6964"/>
                    </a:lnTo>
                    <a:lnTo>
                      <a:pt x="21642" y="6578"/>
                    </a:lnTo>
                    <a:lnTo>
                      <a:pt x="21564" y="6212"/>
                    </a:lnTo>
                    <a:lnTo>
                      <a:pt x="21449" y="5845"/>
                    </a:lnTo>
                    <a:lnTo>
                      <a:pt x="21372" y="5652"/>
                    </a:lnTo>
                    <a:lnTo>
                      <a:pt x="21294" y="5479"/>
                    </a:lnTo>
                    <a:lnTo>
                      <a:pt x="21198" y="5305"/>
                    </a:lnTo>
                    <a:lnTo>
                      <a:pt x="21102" y="5131"/>
                    </a:lnTo>
                    <a:lnTo>
                      <a:pt x="20986" y="4977"/>
                    </a:lnTo>
                    <a:lnTo>
                      <a:pt x="20870" y="4823"/>
                    </a:lnTo>
                    <a:lnTo>
                      <a:pt x="20735" y="4669"/>
                    </a:lnTo>
                    <a:lnTo>
                      <a:pt x="20600" y="4553"/>
                    </a:lnTo>
                    <a:lnTo>
                      <a:pt x="20446" y="4418"/>
                    </a:lnTo>
                    <a:lnTo>
                      <a:pt x="20291" y="4302"/>
                    </a:lnTo>
                    <a:lnTo>
                      <a:pt x="20137" y="4206"/>
                    </a:lnTo>
                    <a:lnTo>
                      <a:pt x="19964" y="4128"/>
                    </a:lnTo>
                    <a:lnTo>
                      <a:pt x="19790" y="4071"/>
                    </a:lnTo>
                    <a:lnTo>
                      <a:pt x="19597" y="4013"/>
                    </a:lnTo>
                    <a:lnTo>
                      <a:pt x="19404" y="3974"/>
                    </a:lnTo>
                    <a:lnTo>
                      <a:pt x="19231" y="3955"/>
                    </a:lnTo>
                    <a:lnTo>
                      <a:pt x="18980" y="3974"/>
                    </a:lnTo>
                    <a:lnTo>
                      <a:pt x="18748" y="4013"/>
                    </a:lnTo>
                    <a:lnTo>
                      <a:pt x="18517" y="4071"/>
                    </a:lnTo>
                    <a:lnTo>
                      <a:pt x="18285" y="4167"/>
                    </a:lnTo>
                    <a:lnTo>
                      <a:pt x="18073" y="4263"/>
                    </a:lnTo>
                    <a:lnTo>
                      <a:pt x="17880" y="4399"/>
                    </a:lnTo>
                    <a:lnTo>
                      <a:pt x="17687" y="4534"/>
                    </a:lnTo>
                    <a:lnTo>
                      <a:pt x="17495" y="4688"/>
                    </a:lnTo>
                    <a:lnTo>
                      <a:pt x="17321" y="4861"/>
                    </a:lnTo>
                    <a:lnTo>
                      <a:pt x="17167" y="5035"/>
                    </a:lnTo>
                    <a:lnTo>
                      <a:pt x="17012" y="5228"/>
                    </a:lnTo>
                    <a:lnTo>
                      <a:pt x="16877" y="5421"/>
                    </a:lnTo>
                    <a:lnTo>
                      <a:pt x="16627" y="5826"/>
                    </a:lnTo>
                    <a:lnTo>
                      <a:pt x="16395" y="6250"/>
                    </a:lnTo>
                    <a:lnTo>
                      <a:pt x="16434" y="5614"/>
                    </a:lnTo>
                    <a:lnTo>
                      <a:pt x="16453" y="4958"/>
                    </a:lnTo>
                    <a:lnTo>
                      <a:pt x="16453" y="4321"/>
                    </a:lnTo>
                    <a:lnTo>
                      <a:pt x="16434" y="3666"/>
                    </a:lnTo>
                    <a:lnTo>
                      <a:pt x="16376" y="3029"/>
                    </a:lnTo>
                    <a:lnTo>
                      <a:pt x="16337" y="2701"/>
                    </a:lnTo>
                    <a:lnTo>
                      <a:pt x="16279" y="2373"/>
                    </a:lnTo>
                    <a:lnTo>
                      <a:pt x="16183" y="2065"/>
                    </a:lnTo>
                    <a:lnTo>
                      <a:pt x="16087" y="1775"/>
                    </a:lnTo>
                    <a:lnTo>
                      <a:pt x="15952" y="1486"/>
                    </a:lnTo>
                    <a:lnTo>
                      <a:pt x="15778" y="1197"/>
                    </a:lnTo>
                    <a:lnTo>
                      <a:pt x="15681" y="1062"/>
                    </a:lnTo>
                    <a:lnTo>
                      <a:pt x="15566" y="927"/>
                    </a:lnTo>
                    <a:lnTo>
                      <a:pt x="15315" y="676"/>
                    </a:lnTo>
                    <a:lnTo>
                      <a:pt x="15026" y="464"/>
                    </a:lnTo>
                    <a:lnTo>
                      <a:pt x="14736" y="290"/>
                    </a:lnTo>
                    <a:lnTo>
                      <a:pt x="14408" y="155"/>
                    </a:lnTo>
                    <a:lnTo>
                      <a:pt x="14061" y="59"/>
                    </a:lnTo>
                    <a:lnTo>
                      <a:pt x="13714" y="20"/>
                    </a:lnTo>
                    <a:lnTo>
                      <a:pt x="13540" y="1"/>
                    </a:lnTo>
                    <a:close/>
                  </a:path>
                </a:pathLst>
              </a:custGeom>
              <a:gradFill>
                <a:gsLst>
                  <a:gs pos="0">
                    <a:srgbClr val="8CC38E"/>
                  </a:gs>
                  <a:gs pos="100000">
                    <a:srgbClr val="4D7F4F"/>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16"/>
              <p:cNvSpPr/>
              <p:nvPr/>
            </p:nvSpPr>
            <p:spPr>
              <a:xfrm>
                <a:off x="3718600" y="1484625"/>
                <a:ext cx="634150" cy="289850"/>
              </a:xfrm>
              <a:custGeom>
                <a:avLst/>
                <a:gdLst/>
                <a:ahLst/>
                <a:cxnLst/>
                <a:rect l="l" t="t" r="r" b="b"/>
                <a:pathLst>
                  <a:path w="25366" h="11594" extrusionOk="0">
                    <a:moveTo>
                      <a:pt x="13580" y="1"/>
                    </a:moveTo>
                    <a:lnTo>
                      <a:pt x="13368" y="20"/>
                    </a:lnTo>
                    <a:lnTo>
                      <a:pt x="13175" y="39"/>
                    </a:lnTo>
                    <a:lnTo>
                      <a:pt x="13001" y="78"/>
                    </a:lnTo>
                    <a:lnTo>
                      <a:pt x="12828" y="116"/>
                    </a:lnTo>
                    <a:lnTo>
                      <a:pt x="12654" y="174"/>
                    </a:lnTo>
                    <a:lnTo>
                      <a:pt x="12500" y="251"/>
                    </a:lnTo>
                    <a:lnTo>
                      <a:pt x="12365" y="309"/>
                    </a:lnTo>
                    <a:lnTo>
                      <a:pt x="12230" y="406"/>
                    </a:lnTo>
                    <a:lnTo>
                      <a:pt x="11979" y="599"/>
                    </a:lnTo>
                    <a:lnTo>
                      <a:pt x="11767" y="811"/>
                    </a:lnTo>
                    <a:lnTo>
                      <a:pt x="11574" y="1062"/>
                    </a:lnTo>
                    <a:lnTo>
                      <a:pt x="11400" y="1332"/>
                    </a:lnTo>
                    <a:lnTo>
                      <a:pt x="11265" y="1621"/>
                    </a:lnTo>
                    <a:lnTo>
                      <a:pt x="11150" y="1930"/>
                    </a:lnTo>
                    <a:lnTo>
                      <a:pt x="11053" y="2238"/>
                    </a:lnTo>
                    <a:lnTo>
                      <a:pt x="10957" y="2566"/>
                    </a:lnTo>
                    <a:lnTo>
                      <a:pt x="10822" y="3241"/>
                    </a:lnTo>
                    <a:lnTo>
                      <a:pt x="10706" y="3936"/>
                    </a:lnTo>
                    <a:lnTo>
                      <a:pt x="10609" y="4398"/>
                    </a:lnTo>
                    <a:lnTo>
                      <a:pt x="10532" y="4842"/>
                    </a:lnTo>
                    <a:lnTo>
                      <a:pt x="10339" y="4669"/>
                    </a:lnTo>
                    <a:lnTo>
                      <a:pt x="10127" y="4495"/>
                    </a:lnTo>
                    <a:lnTo>
                      <a:pt x="9664" y="4148"/>
                    </a:lnTo>
                    <a:lnTo>
                      <a:pt x="9298" y="3897"/>
                    </a:lnTo>
                    <a:lnTo>
                      <a:pt x="9124" y="3801"/>
                    </a:lnTo>
                    <a:lnTo>
                      <a:pt x="8893" y="3666"/>
                    </a:lnTo>
                    <a:lnTo>
                      <a:pt x="8661" y="3550"/>
                    </a:lnTo>
                    <a:lnTo>
                      <a:pt x="8411" y="3434"/>
                    </a:lnTo>
                    <a:lnTo>
                      <a:pt x="8160" y="3338"/>
                    </a:lnTo>
                    <a:lnTo>
                      <a:pt x="7909" y="3260"/>
                    </a:lnTo>
                    <a:lnTo>
                      <a:pt x="7639" y="3203"/>
                    </a:lnTo>
                    <a:lnTo>
                      <a:pt x="7369" y="3145"/>
                    </a:lnTo>
                    <a:lnTo>
                      <a:pt x="7118" y="3106"/>
                    </a:lnTo>
                    <a:lnTo>
                      <a:pt x="6790" y="3087"/>
                    </a:lnTo>
                    <a:lnTo>
                      <a:pt x="6501" y="3087"/>
                    </a:lnTo>
                    <a:lnTo>
                      <a:pt x="6192" y="3125"/>
                    </a:lnTo>
                    <a:lnTo>
                      <a:pt x="5903" y="3164"/>
                    </a:lnTo>
                    <a:lnTo>
                      <a:pt x="5633" y="3260"/>
                    </a:lnTo>
                    <a:lnTo>
                      <a:pt x="5382" y="3357"/>
                    </a:lnTo>
                    <a:lnTo>
                      <a:pt x="5151" y="3492"/>
                    </a:lnTo>
                    <a:lnTo>
                      <a:pt x="4939" y="3646"/>
                    </a:lnTo>
                    <a:lnTo>
                      <a:pt x="4707" y="3858"/>
                    </a:lnTo>
                    <a:lnTo>
                      <a:pt x="4514" y="4109"/>
                    </a:lnTo>
                    <a:lnTo>
                      <a:pt x="4341" y="4379"/>
                    </a:lnTo>
                    <a:lnTo>
                      <a:pt x="4206" y="4688"/>
                    </a:lnTo>
                    <a:lnTo>
                      <a:pt x="4090" y="5016"/>
                    </a:lnTo>
                    <a:lnTo>
                      <a:pt x="4013" y="5344"/>
                    </a:lnTo>
                    <a:lnTo>
                      <a:pt x="3974" y="5710"/>
                    </a:lnTo>
                    <a:lnTo>
                      <a:pt x="3955" y="6077"/>
                    </a:lnTo>
                    <a:lnTo>
                      <a:pt x="3974" y="6347"/>
                    </a:lnTo>
                    <a:lnTo>
                      <a:pt x="4013" y="6597"/>
                    </a:lnTo>
                    <a:lnTo>
                      <a:pt x="4090" y="7099"/>
                    </a:lnTo>
                    <a:lnTo>
                      <a:pt x="4225" y="7600"/>
                    </a:lnTo>
                    <a:lnTo>
                      <a:pt x="4379" y="8083"/>
                    </a:lnTo>
                    <a:lnTo>
                      <a:pt x="4090" y="7967"/>
                    </a:lnTo>
                    <a:lnTo>
                      <a:pt x="3762" y="7870"/>
                    </a:lnTo>
                    <a:lnTo>
                      <a:pt x="3434" y="7793"/>
                    </a:lnTo>
                    <a:lnTo>
                      <a:pt x="3087" y="7735"/>
                    </a:lnTo>
                    <a:lnTo>
                      <a:pt x="2740" y="7697"/>
                    </a:lnTo>
                    <a:lnTo>
                      <a:pt x="2393" y="7716"/>
                    </a:lnTo>
                    <a:lnTo>
                      <a:pt x="2045" y="7755"/>
                    </a:lnTo>
                    <a:lnTo>
                      <a:pt x="1718" y="7832"/>
                    </a:lnTo>
                    <a:lnTo>
                      <a:pt x="1390" y="7948"/>
                    </a:lnTo>
                    <a:lnTo>
                      <a:pt x="1100" y="8102"/>
                    </a:lnTo>
                    <a:lnTo>
                      <a:pt x="811" y="8295"/>
                    </a:lnTo>
                    <a:lnTo>
                      <a:pt x="560" y="8507"/>
                    </a:lnTo>
                    <a:lnTo>
                      <a:pt x="348" y="8738"/>
                    </a:lnTo>
                    <a:lnTo>
                      <a:pt x="252" y="8873"/>
                    </a:lnTo>
                    <a:lnTo>
                      <a:pt x="194" y="8989"/>
                    </a:lnTo>
                    <a:lnTo>
                      <a:pt x="117" y="9124"/>
                    </a:lnTo>
                    <a:lnTo>
                      <a:pt x="78" y="9240"/>
                    </a:lnTo>
                    <a:lnTo>
                      <a:pt x="39" y="9375"/>
                    </a:lnTo>
                    <a:lnTo>
                      <a:pt x="20" y="9510"/>
                    </a:lnTo>
                    <a:lnTo>
                      <a:pt x="1" y="9645"/>
                    </a:lnTo>
                    <a:lnTo>
                      <a:pt x="1" y="9780"/>
                    </a:lnTo>
                    <a:lnTo>
                      <a:pt x="20" y="9915"/>
                    </a:lnTo>
                    <a:lnTo>
                      <a:pt x="39" y="10050"/>
                    </a:lnTo>
                    <a:lnTo>
                      <a:pt x="78" y="10185"/>
                    </a:lnTo>
                    <a:lnTo>
                      <a:pt x="136" y="10301"/>
                    </a:lnTo>
                    <a:lnTo>
                      <a:pt x="213" y="10436"/>
                    </a:lnTo>
                    <a:lnTo>
                      <a:pt x="290" y="10571"/>
                    </a:lnTo>
                    <a:lnTo>
                      <a:pt x="444" y="10783"/>
                    </a:lnTo>
                    <a:lnTo>
                      <a:pt x="657" y="10976"/>
                    </a:lnTo>
                    <a:lnTo>
                      <a:pt x="888" y="11149"/>
                    </a:lnTo>
                    <a:lnTo>
                      <a:pt x="1139" y="11304"/>
                    </a:lnTo>
                    <a:lnTo>
                      <a:pt x="1409" y="11419"/>
                    </a:lnTo>
                    <a:lnTo>
                      <a:pt x="1698" y="11516"/>
                    </a:lnTo>
                    <a:lnTo>
                      <a:pt x="1988" y="11574"/>
                    </a:lnTo>
                    <a:lnTo>
                      <a:pt x="2296" y="11593"/>
                    </a:lnTo>
                    <a:lnTo>
                      <a:pt x="2489" y="11593"/>
                    </a:lnTo>
                    <a:lnTo>
                      <a:pt x="2701" y="11555"/>
                    </a:lnTo>
                    <a:lnTo>
                      <a:pt x="2894" y="11516"/>
                    </a:lnTo>
                    <a:lnTo>
                      <a:pt x="3087" y="11439"/>
                    </a:lnTo>
                    <a:lnTo>
                      <a:pt x="3453" y="11246"/>
                    </a:lnTo>
                    <a:lnTo>
                      <a:pt x="3820" y="11053"/>
                    </a:lnTo>
                    <a:lnTo>
                      <a:pt x="4206" y="10841"/>
                    </a:lnTo>
                    <a:lnTo>
                      <a:pt x="4591" y="10667"/>
                    </a:lnTo>
                    <a:lnTo>
                      <a:pt x="4804" y="10590"/>
                    </a:lnTo>
                    <a:lnTo>
                      <a:pt x="4997" y="10532"/>
                    </a:lnTo>
                    <a:lnTo>
                      <a:pt x="5189" y="10474"/>
                    </a:lnTo>
                    <a:lnTo>
                      <a:pt x="5402" y="10455"/>
                    </a:lnTo>
                    <a:lnTo>
                      <a:pt x="5556" y="10455"/>
                    </a:lnTo>
                    <a:lnTo>
                      <a:pt x="5730" y="10474"/>
                    </a:lnTo>
                    <a:lnTo>
                      <a:pt x="6057" y="10532"/>
                    </a:lnTo>
                    <a:lnTo>
                      <a:pt x="6385" y="10609"/>
                    </a:lnTo>
                    <a:lnTo>
                      <a:pt x="6713" y="10706"/>
                    </a:lnTo>
                    <a:lnTo>
                      <a:pt x="7215" y="10841"/>
                    </a:lnTo>
                    <a:lnTo>
                      <a:pt x="7465" y="10899"/>
                    </a:lnTo>
                    <a:lnTo>
                      <a:pt x="7716" y="10937"/>
                    </a:lnTo>
                    <a:lnTo>
                      <a:pt x="7967" y="10957"/>
                    </a:lnTo>
                    <a:lnTo>
                      <a:pt x="8218" y="10937"/>
                    </a:lnTo>
                    <a:lnTo>
                      <a:pt x="8468" y="10879"/>
                    </a:lnTo>
                    <a:lnTo>
                      <a:pt x="8584" y="10822"/>
                    </a:lnTo>
                    <a:lnTo>
                      <a:pt x="8719" y="10764"/>
                    </a:lnTo>
                    <a:lnTo>
                      <a:pt x="8835" y="10706"/>
                    </a:lnTo>
                    <a:lnTo>
                      <a:pt x="8931" y="10629"/>
                    </a:lnTo>
                    <a:lnTo>
                      <a:pt x="9124" y="10455"/>
                    </a:lnTo>
                    <a:lnTo>
                      <a:pt x="9279" y="10243"/>
                    </a:lnTo>
                    <a:lnTo>
                      <a:pt x="9433" y="10031"/>
                    </a:lnTo>
                    <a:lnTo>
                      <a:pt x="9549" y="9799"/>
                    </a:lnTo>
                    <a:lnTo>
                      <a:pt x="9645" y="9549"/>
                    </a:lnTo>
                    <a:lnTo>
                      <a:pt x="9838" y="9028"/>
                    </a:lnTo>
                    <a:lnTo>
                      <a:pt x="10012" y="8507"/>
                    </a:lnTo>
                    <a:lnTo>
                      <a:pt x="10108" y="8275"/>
                    </a:lnTo>
                    <a:lnTo>
                      <a:pt x="10224" y="8063"/>
                    </a:lnTo>
                    <a:lnTo>
                      <a:pt x="10359" y="7851"/>
                    </a:lnTo>
                    <a:lnTo>
                      <a:pt x="10494" y="7678"/>
                    </a:lnTo>
                    <a:lnTo>
                      <a:pt x="10667" y="7543"/>
                    </a:lnTo>
                    <a:lnTo>
                      <a:pt x="10783" y="7485"/>
                    </a:lnTo>
                    <a:lnTo>
                      <a:pt x="10880" y="7427"/>
                    </a:lnTo>
                    <a:lnTo>
                      <a:pt x="10995" y="7388"/>
                    </a:lnTo>
                    <a:lnTo>
                      <a:pt x="11130" y="7369"/>
                    </a:lnTo>
                    <a:lnTo>
                      <a:pt x="11246" y="7350"/>
                    </a:lnTo>
                    <a:lnTo>
                      <a:pt x="11362" y="7350"/>
                    </a:lnTo>
                    <a:lnTo>
                      <a:pt x="11612" y="7388"/>
                    </a:lnTo>
                    <a:lnTo>
                      <a:pt x="11883" y="7446"/>
                    </a:lnTo>
                    <a:lnTo>
                      <a:pt x="12133" y="7562"/>
                    </a:lnTo>
                    <a:lnTo>
                      <a:pt x="12384" y="7678"/>
                    </a:lnTo>
                    <a:lnTo>
                      <a:pt x="12886" y="7967"/>
                    </a:lnTo>
                    <a:lnTo>
                      <a:pt x="13156" y="8121"/>
                    </a:lnTo>
                    <a:lnTo>
                      <a:pt x="13426" y="8275"/>
                    </a:lnTo>
                    <a:lnTo>
                      <a:pt x="13715" y="8391"/>
                    </a:lnTo>
                    <a:lnTo>
                      <a:pt x="14004" y="8488"/>
                    </a:lnTo>
                    <a:lnTo>
                      <a:pt x="14294" y="8565"/>
                    </a:lnTo>
                    <a:lnTo>
                      <a:pt x="14737" y="8565"/>
                    </a:lnTo>
                    <a:lnTo>
                      <a:pt x="14891" y="8526"/>
                    </a:lnTo>
                    <a:lnTo>
                      <a:pt x="15027" y="8488"/>
                    </a:lnTo>
                    <a:lnTo>
                      <a:pt x="15181" y="8430"/>
                    </a:lnTo>
                    <a:lnTo>
                      <a:pt x="15412" y="8275"/>
                    </a:lnTo>
                    <a:lnTo>
                      <a:pt x="15567" y="8179"/>
                    </a:lnTo>
                    <a:lnTo>
                      <a:pt x="15721" y="8121"/>
                    </a:lnTo>
                    <a:lnTo>
                      <a:pt x="15817" y="8083"/>
                    </a:lnTo>
                    <a:lnTo>
                      <a:pt x="15991" y="8083"/>
                    </a:lnTo>
                    <a:lnTo>
                      <a:pt x="16087" y="8102"/>
                    </a:lnTo>
                    <a:lnTo>
                      <a:pt x="16261" y="8160"/>
                    </a:lnTo>
                    <a:lnTo>
                      <a:pt x="16435" y="8275"/>
                    </a:lnTo>
                    <a:lnTo>
                      <a:pt x="16608" y="8391"/>
                    </a:lnTo>
                    <a:lnTo>
                      <a:pt x="16762" y="8546"/>
                    </a:lnTo>
                    <a:lnTo>
                      <a:pt x="17090" y="8854"/>
                    </a:lnTo>
                    <a:lnTo>
                      <a:pt x="17206" y="8989"/>
                    </a:lnTo>
                    <a:lnTo>
                      <a:pt x="17418" y="9182"/>
                    </a:lnTo>
                    <a:lnTo>
                      <a:pt x="17650" y="9375"/>
                    </a:lnTo>
                    <a:lnTo>
                      <a:pt x="17900" y="9529"/>
                    </a:lnTo>
                    <a:lnTo>
                      <a:pt x="18171" y="9684"/>
                    </a:lnTo>
                    <a:lnTo>
                      <a:pt x="18441" y="9819"/>
                    </a:lnTo>
                    <a:lnTo>
                      <a:pt x="18730" y="9934"/>
                    </a:lnTo>
                    <a:lnTo>
                      <a:pt x="19039" y="10031"/>
                    </a:lnTo>
                    <a:lnTo>
                      <a:pt x="19347" y="10108"/>
                    </a:lnTo>
                    <a:lnTo>
                      <a:pt x="19656" y="10185"/>
                    </a:lnTo>
                    <a:lnTo>
                      <a:pt x="19984" y="10224"/>
                    </a:lnTo>
                    <a:lnTo>
                      <a:pt x="20331" y="10243"/>
                    </a:lnTo>
                    <a:lnTo>
                      <a:pt x="21006" y="10243"/>
                    </a:lnTo>
                    <a:lnTo>
                      <a:pt x="21353" y="10204"/>
                    </a:lnTo>
                    <a:lnTo>
                      <a:pt x="21700" y="10146"/>
                    </a:lnTo>
                    <a:lnTo>
                      <a:pt x="22047" y="10069"/>
                    </a:lnTo>
                    <a:lnTo>
                      <a:pt x="22125" y="10050"/>
                    </a:lnTo>
                    <a:lnTo>
                      <a:pt x="22414" y="9992"/>
                    </a:lnTo>
                    <a:lnTo>
                      <a:pt x="22549" y="9973"/>
                    </a:lnTo>
                    <a:lnTo>
                      <a:pt x="22684" y="9992"/>
                    </a:lnTo>
                    <a:lnTo>
                      <a:pt x="22780" y="10031"/>
                    </a:lnTo>
                    <a:lnTo>
                      <a:pt x="22858" y="10089"/>
                    </a:lnTo>
                    <a:lnTo>
                      <a:pt x="22935" y="10166"/>
                    </a:lnTo>
                    <a:lnTo>
                      <a:pt x="23012" y="10262"/>
                    </a:lnTo>
                    <a:lnTo>
                      <a:pt x="23128" y="10455"/>
                    </a:lnTo>
                    <a:lnTo>
                      <a:pt x="23243" y="10687"/>
                    </a:lnTo>
                    <a:lnTo>
                      <a:pt x="23378" y="10957"/>
                    </a:lnTo>
                    <a:lnTo>
                      <a:pt x="23456" y="11092"/>
                    </a:lnTo>
                    <a:lnTo>
                      <a:pt x="23533" y="11207"/>
                    </a:lnTo>
                    <a:lnTo>
                      <a:pt x="23629" y="11304"/>
                    </a:lnTo>
                    <a:lnTo>
                      <a:pt x="23726" y="11400"/>
                    </a:lnTo>
                    <a:lnTo>
                      <a:pt x="23861" y="11477"/>
                    </a:lnTo>
                    <a:lnTo>
                      <a:pt x="23996" y="11535"/>
                    </a:lnTo>
                    <a:lnTo>
                      <a:pt x="24131" y="11555"/>
                    </a:lnTo>
                    <a:lnTo>
                      <a:pt x="24285" y="11535"/>
                    </a:lnTo>
                    <a:lnTo>
                      <a:pt x="24420" y="11516"/>
                    </a:lnTo>
                    <a:lnTo>
                      <a:pt x="24536" y="11458"/>
                    </a:lnTo>
                    <a:lnTo>
                      <a:pt x="24651" y="11400"/>
                    </a:lnTo>
                    <a:lnTo>
                      <a:pt x="24767" y="11304"/>
                    </a:lnTo>
                    <a:lnTo>
                      <a:pt x="24864" y="11227"/>
                    </a:lnTo>
                    <a:lnTo>
                      <a:pt x="24941" y="11111"/>
                    </a:lnTo>
                    <a:lnTo>
                      <a:pt x="24999" y="11014"/>
                    </a:lnTo>
                    <a:lnTo>
                      <a:pt x="25056" y="10899"/>
                    </a:lnTo>
                    <a:lnTo>
                      <a:pt x="25153" y="10667"/>
                    </a:lnTo>
                    <a:lnTo>
                      <a:pt x="25211" y="10436"/>
                    </a:lnTo>
                    <a:lnTo>
                      <a:pt x="25249" y="10185"/>
                    </a:lnTo>
                    <a:lnTo>
                      <a:pt x="25327" y="9684"/>
                    </a:lnTo>
                    <a:lnTo>
                      <a:pt x="25346" y="9433"/>
                    </a:lnTo>
                    <a:lnTo>
                      <a:pt x="25365" y="9163"/>
                    </a:lnTo>
                    <a:lnTo>
                      <a:pt x="25346" y="8912"/>
                    </a:lnTo>
                    <a:lnTo>
                      <a:pt x="25307" y="8661"/>
                    </a:lnTo>
                    <a:lnTo>
                      <a:pt x="25249" y="8410"/>
                    </a:lnTo>
                    <a:lnTo>
                      <a:pt x="25153" y="8179"/>
                    </a:lnTo>
                    <a:lnTo>
                      <a:pt x="25076" y="8044"/>
                    </a:lnTo>
                    <a:lnTo>
                      <a:pt x="24979" y="7909"/>
                    </a:lnTo>
                    <a:lnTo>
                      <a:pt x="24883" y="7793"/>
                    </a:lnTo>
                    <a:lnTo>
                      <a:pt x="24767" y="7678"/>
                    </a:lnTo>
                    <a:lnTo>
                      <a:pt x="24651" y="7581"/>
                    </a:lnTo>
                    <a:lnTo>
                      <a:pt x="24516" y="7504"/>
                    </a:lnTo>
                    <a:lnTo>
                      <a:pt x="24381" y="7427"/>
                    </a:lnTo>
                    <a:lnTo>
                      <a:pt x="24227" y="7369"/>
                    </a:lnTo>
                    <a:lnTo>
                      <a:pt x="23996" y="7311"/>
                    </a:lnTo>
                    <a:lnTo>
                      <a:pt x="23764" y="7292"/>
                    </a:lnTo>
                    <a:lnTo>
                      <a:pt x="23668" y="7311"/>
                    </a:lnTo>
                    <a:lnTo>
                      <a:pt x="23552" y="7330"/>
                    </a:lnTo>
                    <a:lnTo>
                      <a:pt x="23456" y="7369"/>
                    </a:lnTo>
                    <a:lnTo>
                      <a:pt x="23340" y="7407"/>
                    </a:lnTo>
                    <a:lnTo>
                      <a:pt x="23243" y="7485"/>
                    </a:lnTo>
                    <a:lnTo>
                      <a:pt x="23147" y="7562"/>
                    </a:lnTo>
                    <a:lnTo>
                      <a:pt x="22954" y="7735"/>
                    </a:lnTo>
                    <a:lnTo>
                      <a:pt x="22819" y="7928"/>
                    </a:lnTo>
                    <a:lnTo>
                      <a:pt x="22665" y="8121"/>
                    </a:lnTo>
                    <a:lnTo>
                      <a:pt x="22549" y="8295"/>
                    </a:lnTo>
                    <a:lnTo>
                      <a:pt x="22433" y="8449"/>
                    </a:lnTo>
                    <a:lnTo>
                      <a:pt x="22433" y="7967"/>
                    </a:lnTo>
                    <a:lnTo>
                      <a:pt x="22395" y="7485"/>
                    </a:lnTo>
                    <a:lnTo>
                      <a:pt x="22337" y="7002"/>
                    </a:lnTo>
                    <a:lnTo>
                      <a:pt x="22298" y="6752"/>
                    </a:lnTo>
                    <a:lnTo>
                      <a:pt x="22240" y="6520"/>
                    </a:lnTo>
                    <a:lnTo>
                      <a:pt x="22144" y="6192"/>
                    </a:lnTo>
                    <a:lnTo>
                      <a:pt x="22028" y="5903"/>
                    </a:lnTo>
                    <a:lnTo>
                      <a:pt x="21893" y="5633"/>
                    </a:lnTo>
                    <a:lnTo>
                      <a:pt x="21739" y="5382"/>
                    </a:lnTo>
                    <a:lnTo>
                      <a:pt x="21565" y="5151"/>
                    </a:lnTo>
                    <a:lnTo>
                      <a:pt x="21372" y="4939"/>
                    </a:lnTo>
                    <a:lnTo>
                      <a:pt x="21160" y="4765"/>
                    </a:lnTo>
                    <a:lnTo>
                      <a:pt x="20929" y="4611"/>
                    </a:lnTo>
                    <a:lnTo>
                      <a:pt x="20697" y="4476"/>
                    </a:lnTo>
                    <a:lnTo>
                      <a:pt x="20466" y="4360"/>
                    </a:lnTo>
                    <a:lnTo>
                      <a:pt x="20234" y="4263"/>
                    </a:lnTo>
                    <a:lnTo>
                      <a:pt x="20022" y="4186"/>
                    </a:lnTo>
                    <a:lnTo>
                      <a:pt x="19791" y="4128"/>
                    </a:lnTo>
                    <a:lnTo>
                      <a:pt x="19579" y="4090"/>
                    </a:lnTo>
                    <a:lnTo>
                      <a:pt x="19347" y="4071"/>
                    </a:lnTo>
                    <a:lnTo>
                      <a:pt x="19135" y="4071"/>
                    </a:lnTo>
                    <a:lnTo>
                      <a:pt x="18942" y="4090"/>
                    </a:lnTo>
                    <a:lnTo>
                      <a:pt x="18730" y="4128"/>
                    </a:lnTo>
                    <a:lnTo>
                      <a:pt x="18537" y="4167"/>
                    </a:lnTo>
                    <a:lnTo>
                      <a:pt x="18325" y="4244"/>
                    </a:lnTo>
                    <a:lnTo>
                      <a:pt x="18151" y="4341"/>
                    </a:lnTo>
                    <a:lnTo>
                      <a:pt x="17958" y="4456"/>
                    </a:lnTo>
                    <a:lnTo>
                      <a:pt x="17785" y="4572"/>
                    </a:lnTo>
                    <a:lnTo>
                      <a:pt x="17611" y="4726"/>
                    </a:lnTo>
                    <a:lnTo>
                      <a:pt x="17380" y="4958"/>
                    </a:lnTo>
                    <a:lnTo>
                      <a:pt x="17168" y="5228"/>
                    </a:lnTo>
                    <a:lnTo>
                      <a:pt x="16975" y="5498"/>
                    </a:lnTo>
                    <a:lnTo>
                      <a:pt x="16782" y="5768"/>
                    </a:lnTo>
                    <a:lnTo>
                      <a:pt x="16820" y="5266"/>
                    </a:lnTo>
                    <a:lnTo>
                      <a:pt x="16820" y="4784"/>
                    </a:lnTo>
                    <a:lnTo>
                      <a:pt x="16820" y="4283"/>
                    </a:lnTo>
                    <a:lnTo>
                      <a:pt x="16782" y="3801"/>
                    </a:lnTo>
                    <a:lnTo>
                      <a:pt x="16743" y="3164"/>
                    </a:lnTo>
                    <a:lnTo>
                      <a:pt x="16685" y="2836"/>
                    </a:lnTo>
                    <a:lnTo>
                      <a:pt x="16627" y="2508"/>
                    </a:lnTo>
                    <a:lnTo>
                      <a:pt x="16531" y="2180"/>
                    </a:lnTo>
                    <a:lnTo>
                      <a:pt x="16435" y="1852"/>
                    </a:lnTo>
                    <a:lnTo>
                      <a:pt x="16280" y="1544"/>
                    </a:lnTo>
                    <a:lnTo>
                      <a:pt x="16107" y="1254"/>
                    </a:lnTo>
                    <a:lnTo>
                      <a:pt x="15991" y="1119"/>
                    </a:lnTo>
                    <a:lnTo>
                      <a:pt x="15875" y="965"/>
                    </a:lnTo>
                    <a:lnTo>
                      <a:pt x="15759" y="830"/>
                    </a:lnTo>
                    <a:lnTo>
                      <a:pt x="15624" y="714"/>
                    </a:lnTo>
                    <a:lnTo>
                      <a:pt x="15316" y="483"/>
                    </a:lnTo>
                    <a:lnTo>
                      <a:pt x="15007" y="309"/>
                    </a:lnTo>
                    <a:lnTo>
                      <a:pt x="14660" y="155"/>
                    </a:lnTo>
                    <a:lnTo>
                      <a:pt x="14313" y="59"/>
                    </a:lnTo>
                    <a:lnTo>
                      <a:pt x="14139" y="20"/>
                    </a:lnTo>
                    <a:lnTo>
                      <a:pt x="13946" y="1"/>
                    </a:lnTo>
                    <a:close/>
                  </a:path>
                </a:pathLst>
              </a:custGeom>
              <a:gradFill>
                <a:gsLst>
                  <a:gs pos="0">
                    <a:schemeClr val="lt1"/>
                  </a:gs>
                  <a:gs pos="100000">
                    <a:schemeClr val="dk2"/>
                  </a:gs>
                </a:gsLst>
                <a:lin ang="26986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162" name="Google Shape;1162;p16"/>
          <p:cNvGrpSpPr/>
          <p:nvPr/>
        </p:nvGrpSpPr>
        <p:grpSpPr>
          <a:xfrm>
            <a:off x="589362" y="4637975"/>
            <a:ext cx="247744" cy="438861"/>
            <a:chOff x="11698550" y="1830825"/>
            <a:chExt cx="810150" cy="1435124"/>
          </a:xfrm>
        </p:grpSpPr>
        <p:pic>
          <p:nvPicPr>
            <p:cNvPr id="1163" name="Google Shape;1163;p16"/>
            <p:cNvPicPr preferRelativeResize="0"/>
            <p:nvPr/>
          </p:nvPicPr>
          <p:blipFill>
            <a:blip r:embed="rId3">
              <a:alphaModFix amt="45000"/>
            </a:blip>
            <a:stretch>
              <a:fillRect/>
            </a:stretch>
          </p:blipFill>
          <p:spPr>
            <a:xfrm>
              <a:off x="11846088" y="3150614"/>
              <a:ext cx="549414" cy="115335"/>
            </a:xfrm>
            <a:prstGeom prst="rect">
              <a:avLst/>
            </a:prstGeom>
            <a:noFill/>
            <a:ln>
              <a:noFill/>
            </a:ln>
          </p:spPr>
        </p:pic>
        <p:grpSp>
          <p:nvGrpSpPr>
            <p:cNvPr id="1164" name="Google Shape;1164;p16"/>
            <p:cNvGrpSpPr/>
            <p:nvPr/>
          </p:nvGrpSpPr>
          <p:grpSpPr>
            <a:xfrm>
              <a:off x="11698550" y="1830825"/>
              <a:ext cx="810150" cy="1371900"/>
              <a:chOff x="-1333525" y="144425"/>
              <a:chExt cx="810150" cy="1371900"/>
            </a:xfrm>
          </p:grpSpPr>
          <p:sp>
            <p:nvSpPr>
              <p:cNvPr id="1165" name="Google Shape;1165;p16"/>
              <p:cNvSpPr/>
              <p:nvPr/>
            </p:nvSpPr>
            <p:spPr>
              <a:xfrm>
                <a:off x="-976200" y="1080375"/>
                <a:ext cx="118175" cy="435950"/>
              </a:xfrm>
              <a:custGeom>
                <a:avLst/>
                <a:gdLst/>
                <a:ahLst/>
                <a:cxnLst/>
                <a:rect l="l" t="t" r="r" b="b"/>
                <a:pathLst>
                  <a:path w="4727" h="17438" extrusionOk="0">
                    <a:moveTo>
                      <a:pt x="541" y="1"/>
                    </a:moveTo>
                    <a:lnTo>
                      <a:pt x="425" y="20"/>
                    </a:lnTo>
                    <a:lnTo>
                      <a:pt x="328" y="59"/>
                    </a:lnTo>
                    <a:lnTo>
                      <a:pt x="251" y="97"/>
                    </a:lnTo>
                    <a:lnTo>
                      <a:pt x="155" y="175"/>
                    </a:lnTo>
                    <a:lnTo>
                      <a:pt x="97" y="252"/>
                    </a:lnTo>
                    <a:lnTo>
                      <a:pt x="58" y="329"/>
                    </a:lnTo>
                    <a:lnTo>
                      <a:pt x="20" y="445"/>
                    </a:lnTo>
                    <a:lnTo>
                      <a:pt x="1" y="541"/>
                    </a:lnTo>
                    <a:lnTo>
                      <a:pt x="1" y="16917"/>
                    </a:lnTo>
                    <a:lnTo>
                      <a:pt x="20" y="17013"/>
                    </a:lnTo>
                    <a:lnTo>
                      <a:pt x="58" y="17129"/>
                    </a:lnTo>
                    <a:lnTo>
                      <a:pt x="97" y="17206"/>
                    </a:lnTo>
                    <a:lnTo>
                      <a:pt x="155" y="17283"/>
                    </a:lnTo>
                    <a:lnTo>
                      <a:pt x="251" y="17361"/>
                    </a:lnTo>
                    <a:lnTo>
                      <a:pt x="328" y="17399"/>
                    </a:lnTo>
                    <a:lnTo>
                      <a:pt x="425" y="17438"/>
                    </a:lnTo>
                    <a:lnTo>
                      <a:pt x="4302" y="17438"/>
                    </a:lnTo>
                    <a:lnTo>
                      <a:pt x="4398" y="17399"/>
                    </a:lnTo>
                    <a:lnTo>
                      <a:pt x="4495" y="17361"/>
                    </a:lnTo>
                    <a:lnTo>
                      <a:pt x="4572" y="17283"/>
                    </a:lnTo>
                    <a:lnTo>
                      <a:pt x="4630" y="17206"/>
                    </a:lnTo>
                    <a:lnTo>
                      <a:pt x="4688" y="17129"/>
                    </a:lnTo>
                    <a:lnTo>
                      <a:pt x="4726" y="17013"/>
                    </a:lnTo>
                    <a:lnTo>
                      <a:pt x="4726" y="16917"/>
                    </a:lnTo>
                    <a:lnTo>
                      <a:pt x="4726" y="541"/>
                    </a:lnTo>
                    <a:lnTo>
                      <a:pt x="4726" y="445"/>
                    </a:lnTo>
                    <a:lnTo>
                      <a:pt x="4688" y="329"/>
                    </a:lnTo>
                    <a:lnTo>
                      <a:pt x="4630" y="252"/>
                    </a:lnTo>
                    <a:lnTo>
                      <a:pt x="4572" y="175"/>
                    </a:lnTo>
                    <a:lnTo>
                      <a:pt x="4495" y="97"/>
                    </a:lnTo>
                    <a:lnTo>
                      <a:pt x="4398" y="59"/>
                    </a:lnTo>
                    <a:lnTo>
                      <a:pt x="4302" y="20"/>
                    </a:lnTo>
                    <a:lnTo>
                      <a:pt x="4186" y="1"/>
                    </a:lnTo>
                    <a:close/>
                  </a:path>
                </a:pathLst>
              </a:custGeom>
              <a:gradFill>
                <a:gsLst>
                  <a:gs pos="0">
                    <a:srgbClr val="C27F69"/>
                  </a:gs>
                  <a:gs pos="100000">
                    <a:srgbClr val="724536"/>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16"/>
              <p:cNvSpPr/>
              <p:nvPr/>
            </p:nvSpPr>
            <p:spPr>
              <a:xfrm>
                <a:off x="-1331100" y="577925"/>
                <a:ext cx="807725" cy="717075"/>
              </a:xfrm>
              <a:custGeom>
                <a:avLst/>
                <a:gdLst/>
                <a:ahLst/>
                <a:cxnLst/>
                <a:rect l="l" t="t" r="r" b="b"/>
                <a:pathLst>
                  <a:path w="32309" h="28683" extrusionOk="0">
                    <a:moveTo>
                      <a:pt x="16993" y="0"/>
                    </a:moveTo>
                    <a:lnTo>
                      <a:pt x="16723" y="20"/>
                    </a:lnTo>
                    <a:lnTo>
                      <a:pt x="16453" y="39"/>
                    </a:lnTo>
                    <a:lnTo>
                      <a:pt x="16183" y="97"/>
                    </a:lnTo>
                    <a:lnTo>
                      <a:pt x="15913" y="155"/>
                    </a:lnTo>
                    <a:lnTo>
                      <a:pt x="15643" y="232"/>
                    </a:lnTo>
                    <a:lnTo>
                      <a:pt x="15373" y="328"/>
                    </a:lnTo>
                    <a:lnTo>
                      <a:pt x="15122" y="444"/>
                    </a:lnTo>
                    <a:lnTo>
                      <a:pt x="14852" y="579"/>
                    </a:lnTo>
                    <a:lnTo>
                      <a:pt x="14582" y="714"/>
                    </a:lnTo>
                    <a:lnTo>
                      <a:pt x="14062" y="1042"/>
                    </a:lnTo>
                    <a:lnTo>
                      <a:pt x="13541" y="1408"/>
                    </a:lnTo>
                    <a:lnTo>
                      <a:pt x="13039" y="1833"/>
                    </a:lnTo>
                    <a:lnTo>
                      <a:pt x="12519" y="2276"/>
                    </a:lnTo>
                    <a:lnTo>
                      <a:pt x="12017" y="2739"/>
                    </a:lnTo>
                    <a:lnTo>
                      <a:pt x="11516" y="3241"/>
                    </a:lnTo>
                    <a:lnTo>
                      <a:pt x="10975" y="3819"/>
                    </a:lnTo>
                    <a:lnTo>
                      <a:pt x="10435" y="4398"/>
                    </a:lnTo>
                    <a:lnTo>
                      <a:pt x="9915" y="5015"/>
                    </a:lnTo>
                    <a:lnTo>
                      <a:pt x="9413" y="5613"/>
                    </a:lnTo>
                    <a:lnTo>
                      <a:pt x="8931" y="6250"/>
                    </a:lnTo>
                    <a:lnTo>
                      <a:pt x="8449" y="6886"/>
                    </a:lnTo>
                    <a:lnTo>
                      <a:pt x="7986" y="7542"/>
                    </a:lnTo>
                    <a:lnTo>
                      <a:pt x="7542" y="8198"/>
                    </a:lnTo>
                    <a:lnTo>
                      <a:pt x="7118" y="8873"/>
                    </a:lnTo>
                    <a:lnTo>
                      <a:pt x="6693" y="9548"/>
                    </a:lnTo>
                    <a:lnTo>
                      <a:pt x="6288" y="10223"/>
                    </a:lnTo>
                    <a:lnTo>
                      <a:pt x="5883" y="10918"/>
                    </a:lnTo>
                    <a:lnTo>
                      <a:pt x="5498" y="11631"/>
                    </a:lnTo>
                    <a:lnTo>
                      <a:pt x="5131" y="12326"/>
                    </a:lnTo>
                    <a:lnTo>
                      <a:pt x="4417" y="13753"/>
                    </a:lnTo>
                    <a:lnTo>
                      <a:pt x="3916" y="14775"/>
                    </a:lnTo>
                    <a:lnTo>
                      <a:pt x="3376" y="15798"/>
                    </a:lnTo>
                    <a:lnTo>
                      <a:pt x="2836" y="16801"/>
                    </a:lnTo>
                    <a:lnTo>
                      <a:pt x="2315" y="17842"/>
                    </a:lnTo>
                    <a:lnTo>
                      <a:pt x="1813" y="18864"/>
                    </a:lnTo>
                    <a:lnTo>
                      <a:pt x="1331" y="19906"/>
                    </a:lnTo>
                    <a:lnTo>
                      <a:pt x="1119" y="20446"/>
                    </a:lnTo>
                    <a:lnTo>
                      <a:pt x="907" y="20986"/>
                    </a:lnTo>
                    <a:lnTo>
                      <a:pt x="714" y="21507"/>
                    </a:lnTo>
                    <a:lnTo>
                      <a:pt x="540" y="22066"/>
                    </a:lnTo>
                    <a:lnTo>
                      <a:pt x="367" y="22645"/>
                    </a:lnTo>
                    <a:lnTo>
                      <a:pt x="213" y="23243"/>
                    </a:lnTo>
                    <a:lnTo>
                      <a:pt x="135" y="23609"/>
                    </a:lnTo>
                    <a:lnTo>
                      <a:pt x="77" y="23995"/>
                    </a:lnTo>
                    <a:lnTo>
                      <a:pt x="20" y="24400"/>
                    </a:lnTo>
                    <a:lnTo>
                      <a:pt x="0" y="24786"/>
                    </a:lnTo>
                    <a:lnTo>
                      <a:pt x="0" y="25172"/>
                    </a:lnTo>
                    <a:lnTo>
                      <a:pt x="20" y="25558"/>
                    </a:lnTo>
                    <a:lnTo>
                      <a:pt x="97" y="25924"/>
                    </a:lnTo>
                    <a:lnTo>
                      <a:pt x="193" y="26310"/>
                    </a:lnTo>
                    <a:lnTo>
                      <a:pt x="270" y="26483"/>
                    </a:lnTo>
                    <a:lnTo>
                      <a:pt x="367" y="26657"/>
                    </a:lnTo>
                    <a:lnTo>
                      <a:pt x="463" y="26831"/>
                    </a:lnTo>
                    <a:lnTo>
                      <a:pt x="579" y="27004"/>
                    </a:lnTo>
                    <a:lnTo>
                      <a:pt x="695" y="27159"/>
                    </a:lnTo>
                    <a:lnTo>
                      <a:pt x="830" y="27294"/>
                    </a:lnTo>
                    <a:lnTo>
                      <a:pt x="965" y="27429"/>
                    </a:lnTo>
                    <a:lnTo>
                      <a:pt x="1119" y="27544"/>
                    </a:lnTo>
                    <a:lnTo>
                      <a:pt x="1273" y="27660"/>
                    </a:lnTo>
                    <a:lnTo>
                      <a:pt x="1447" y="27756"/>
                    </a:lnTo>
                    <a:lnTo>
                      <a:pt x="1621" y="27834"/>
                    </a:lnTo>
                    <a:lnTo>
                      <a:pt x="1794" y="27911"/>
                    </a:lnTo>
                    <a:lnTo>
                      <a:pt x="1987" y="27949"/>
                    </a:lnTo>
                    <a:lnTo>
                      <a:pt x="2161" y="27969"/>
                    </a:lnTo>
                    <a:lnTo>
                      <a:pt x="2354" y="27988"/>
                    </a:lnTo>
                    <a:lnTo>
                      <a:pt x="2546" y="27969"/>
                    </a:lnTo>
                    <a:lnTo>
                      <a:pt x="2836" y="27911"/>
                    </a:lnTo>
                    <a:lnTo>
                      <a:pt x="3106" y="27814"/>
                    </a:lnTo>
                    <a:lnTo>
                      <a:pt x="3357" y="27679"/>
                    </a:lnTo>
                    <a:lnTo>
                      <a:pt x="3607" y="27525"/>
                    </a:lnTo>
                    <a:lnTo>
                      <a:pt x="3839" y="27332"/>
                    </a:lnTo>
                    <a:lnTo>
                      <a:pt x="4070" y="27139"/>
                    </a:lnTo>
                    <a:lnTo>
                      <a:pt x="4514" y="26715"/>
                    </a:lnTo>
                    <a:lnTo>
                      <a:pt x="4957" y="26310"/>
                    </a:lnTo>
                    <a:lnTo>
                      <a:pt x="5189" y="26117"/>
                    </a:lnTo>
                    <a:lnTo>
                      <a:pt x="5440" y="25943"/>
                    </a:lnTo>
                    <a:lnTo>
                      <a:pt x="5671" y="25808"/>
                    </a:lnTo>
                    <a:lnTo>
                      <a:pt x="5941" y="25693"/>
                    </a:lnTo>
                    <a:lnTo>
                      <a:pt x="6211" y="25615"/>
                    </a:lnTo>
                    <a:lnTo>
                      <a:pt x="6346" y="25596"/>
                    </a:lnTo>
                    <a:lnTo>
                      <a:pt x="6501" y="25577"/>
                    </a:lnTo>
                    <a:lnTo>
                      <a:pt x="6771" y="25596"/>
                    </a:lnTo>
                    <a:lnTo>
                      <a:pt x="7041" y="25635"/>
                    </a:lnTo>
                    <a:lnTo>
                      <a:pt x="7291" y="25731"/>
                    </a:lnTo>
                    <a:lnTo>
                      <a:pt x="7523" y="25847"/>
                    </a:lnTo>
                    <a:lnTo>
                      <a:pt x="7754" y="25982"/>
                    </a:lnTo>
                    <a:lnTo>
                      <a:pt x="7966" y="26156"/>
                    </a:lnTo>
                    <a:lnTo>
                      <a:pt x="8159" y="26329"/>
                    </a:lnTo>
                    <a:lnTo>
                      <a:pt x="8352" y="26541"/>
                    </a:lnTo>
                    <a:lnTo>
                      <a:pt x="8738" y="26966"/>
                    </a:lnTo>
                    <a:lnTo>
                      <a:pt x="9104" y="27390"/>
                    </a:lnTo>
                    <a:lnTo>
                      <a:pt x="9278" y="27602"/>
                    </a:lnTo>
                    <a:lnTo>
                      <a:pt x="9471" y="27795"/>
                    </a:lnTo>
                    <a:lnTo>
                      <a:pt x="9664" y="27969"/>
                    </a:lnTo>
                    <a:lnTo>
                      <a:pt x="9876" y="28142"/>
                    </a:lnTo>
                    <a:lnTo>
                      <a:pt x="10165" y="28335"/>
                    </a:lnTo>
                    <a:lnTo>
                      <a:pt x="10474" y="28489"/>
                    </a:lnTo>
                    <a:lnTo>
                      <a:pt x="10783" y="28586"/>
                    </a:lnTo>
                    <a:lnTo>
                      <a:pt x="11091" y="28663"/>
                    </a:lnTo>
                    <a:lnTo>
                      <a:pt x="11400" y="28682"/>
                    </a:lnTo>
                    <a:lnTo>
                      <a:pt x="11708" y="28682"/>
                    </a:lnTo>
                    <a:lnTo>
                      <a:pt x="12017" y="28624"/>
                    </a:lnTo>
                    <a:lnTo>
                      <a:pt x="12326" y="28567"/>
                    </a:lnTo>
                    <a:lnTo>
                      <a:pt x="12634" y="28451"/>
                    </a:lnTo>
                    <a:lnTo>
                      <a:pt x="12924" y="28335"/>
                    </a:lnTo>
                    <a:lnTo>
                      <a:pt x="13213" y="28162"/>
                    </a:lnTo>
                    <a:lnTo>
                      <a:pt x="13483" y="27988"/>
                    </a:lnTo>
                    <a:lnTo>
                      <a:pt x="13753" y="27795"/>
                    </a:lnTo>
                    <a:lnTo>
                      <a:pt x="14004" y="27564"/>
                    </a:lnTo>
                    <a:lnTo>
                      <a:pt x="14235" y="27332"/>
                    </a:lnTo>
                    <a:lnTo>
                      <a:pt x="14467" y="27081"/>
                    </a:lnTo>
                    <a:lnTo>
                      <a:pt x="14698" y="26811"/>
                    </a:lnTo>
                    <a:lnTo>
                      <a:pt x="14949" y="26561"/>
                    </a:lnTo>
                    <a:lnTo>
                      <a:pt x="15200" y="26310"/>
                    </a:lnTo>
                    <a:lnTo>
                      <a:pt x="15489" y="26098"/>
                    </a:lnTo>
                    <a:lnTo>
                      <a:pt x="15643" y="26001"/>
                    </a:lnTo>
                    <a:lnTo>
                      <a:pt x="15778" y="25905"/>
                    </a:lnTo>
                    <a:lnTo>
                      <a:pt x="15933" y="25847"/>
                    </a:lnTo>
                    <a:lnTo>
                      <a:pt x="16087" y="25789"/>
                    </a:lnTo>
                    <a:lnTo>
                      <a:pt x="16241" y="25750"/>
                    </a:lnTo>
                    <a:lnTo>
                      <a:pt x="16415" y="25731"/>
                    </a:lnTo>
                    <a:lnTo>
                      <a:pt x="16569" y="25750"/>
                    </a:lnTo>
                    <a:lnTo>
                      <a:pt x="16743" y="25770"/>
                    </a:lnTo>
                    <a:lnTo>
                      <a:pt x="16974" y="25828"/>
                    </a:lnTo>
                    <a:lnTo>
                      <a:pt x="17186" y="25924"/>
                    </a:lnTo>
                    <a:lnTo>
                      <a:pt x="17379" y="26040"/>
                    </a:lnTo>
                    <a:lnTo>
                      <a:pt x="17572" y="26175"/>
                    </a:lnTo>
                    <a:lnTo>
                      <a:pt x="18170" y="26599"/>
                    </a:lnTo>
                    <a:lnTo>
                      <a:pt x="18787" y="26985"/>
                    </a:lnTo>
                    <a:lnTo>
                      <a:pt x="19115" y="27178"/>
                    </a:lnTo>
                    <a:lnTo>
                      <a:pt x="19424" y="27332"/>
                    </a:lnTo>
                    <a:lnTo>
                      <a:pt x="19771" y="27467"/>
                    </a:lnTo>
                    <a:lnTo>
                      <a:pt x="20099" y="27583"/>
                    </a:lnTo>
                    <a:lnTo>
                      <a:pt x="20465" y="27660"/>
                    </a:lnTo>
                    <a:lnTo>
                      <a:pt x="20832" y="27699"/>
                    </a:lnTo>
                    <a:lnTo>
                      <a:pt x="21025" y="27699"/>
                    </a:lnTo>
                    <a:lnTo>
                      <a:pt x="21198" y="27679"/>
                    </a:lnTo>
                    <a:lnTo>
                      <a:pt x="21391" y="27660"/>
                    </a:lnTo>
                    <a:lnTo>
                      <a:pt x="21565" y="27621"/>
                    </a:lnTo>
                    <a:lnTo>
                      <a:pt x="21738" y="27583"/>
                    </a:lnTo>
                    <a:lnTo>
                      <a:pt x="21912" y="27525"/>
                    </a:lnTo>
                    <a:lnTo>
                      <a:pt x="22066" y="27448"/>
                    </a:lnTo>
                    <a:lnTo>
                      <a:pt x="22221" y="27351"/>
                    </a:lnTo>
                    <a:lnTo>
                      <a:pt x="22375" y="27255"/>
                    </a:lnTo>
                    <a:lnTo>
                      <a:pt x="22510" y="27159"/>
                    </a:lnTo>
                    <a:lnTo>
                      <a:pt x="22645" y="27023"/>
                    </a:lnTo>
                    <a:lnTo>
                      <a:pt x="22741" y="26888"/>
                    </a:lnTo>
                    <a:lnTo>
                      <a:pt x="22896" y="26657"/>
                    </a:lnTo>
                    <a:lnTo>
                      <a:pt x="23031" y="26426"/>
                    </a:lnTo>
                    <a:lnTo>
                      <a:pt x="23166" y="26175"/>
                    </a:lnTo>
                    <a:lnTo>
                      <a:pt x="23301" y="25943"/>
                    </a:lnTo>
                    <a:lnTo>
                      <a:pt x="23455" y="25731"/>
                    </a:lnTo>
                    <a:lnTo>
                      <a:pt x="23532" y="25654"/>
                    </a:lnTo>
                    <a:lnTo>
                      <a:pt x="23629" y="25577"/>
                    </a:lnTo>
                    <a:lnTo>
                      <a:pt x="23725" y="25519"/>
                    </a:lnTo>
                    <a:lnTo>
                      <a:pt x="23822" y="25461"/>
                    </a:lnTo>
                    <a:lnTo>
                      <a:pt x="23937" y="25423"/>
                    </a:lnTo>
                    <a:lnTo>
                      <a:pt x="24072" y="25423"/>
                    </a:lnTo>
                    <a:lnTo>
                      <a:pt x="24227" y="25442"/>
                    </a:lnTo>
                    <a:lnTo>
                      <a:pt x="24400" y="25480"/>
                    </a:lnTo>
                    <a:lnTo>
                      <a:pt x="24554" y="25538"/>
                    </a:lnTo>
                    <a:lnTo>
                      <a:pt x="24689" y="25615"/>
                    </a:lnTo>
                    <a:lnTo>
                      <a:pt x="25133" y="25885"/>
                    </a:lnTo>
                    <a:lnTo>
                      <a:pt x="25557" y="26156"/>
                    </a:lnTo>
                    <a:lnTo>
                      <a:pt x="26425" y="26696"/>
                    </a:lnTo>
                    <a:lnTo>
                      <a:pt x="26850" y="26966"/>
                    </a:lnTo>
                    <a:lnTo>
                      <a:pt x="27293" y="27197"/>
                    </a:lnTo>
                    <a:lnTo>
                      <a:pt x="27737" y="27429"/>
                    </a:lnTo>
                    <a:lnTo>
                      <a:pt x="28200" y="27602"/>
                    </a:lnTo>
                    <a:lnTo>
                      <a:pt x="28451" y="27679"/>
                    </a:lnTo>
                    <a:lnTo>
                      <a:pt x="28701" y="27737"/>
                    </a:lnTo>
                    <a:lnTo>
                      <a:pt x="28952" y="27776"/>
                    </a:lnTo>
                    <a:lnTo>
                      <a:pt x="29222" y="27795"/>
                    </a:lnTo>
                    <a:lnTo>
                      <a:pt x="29724" y="27795"/>
                    </a:lnTo>
                    <a:lnTo>
                      <a:pt x="29994" y="27756"/>
                    </a:lnTo>
                    <a:lnTo>
                      <a:pt x="30245" y="27718"/>
                    </a:lnTo>
                    <a:lnTo>
                      <a:pt x="30476" y="27660"/>
                    </a:lnTo>
                    <a:lnTo>
                      <a:pt x="30707" y="27564"/>
                    </a:lnTo>
                    <a:lnTo>
                      <a:pt x="30939" y="27467"/>
                    </a:lnTo>
                    <a:lnTo>
                      <a:pt x="31151" y="27351"/>
                    </a:lnTo>
                    <a:lnTo>
                      <a:pt x="31344" y="27197"/>
                    </a:lnTo>
                    <a:lnTo>
                      <a:pt x="31518" y="27043"/>
                    </a:lnTo>
                    <a:lnTo>
                      <a:pt x="31672" y="26850"/>
                    </a:lnTo>
                    <a:lnTo>
                      <a:pt x="31807" y="26638"/>
                    </a:lnTo>
                    <a:lnTo>
                      <a:pt x="31942" y="26387"/>
                    </a:lnTo>
                    <a:lnTo>
                      <a:pt x="32058" y="26117"/>
                    </a:lnTo>
                    <a:lnTo>
                      <a:pt x="32135" y="25847"/>
                    </a:lnTo>
                    <a:lnTo>
                      <a:pt x="32212" y="25558"/>
                    </a:lnTo>
                    <a:lnTo>
                      <a:pt x="32270" y="25249"/>
                    </a:lnTo>
                    <a:lnTo>
                      <a:pt x="32289" y="24940"/>
                    </a:lnTo>
                    <a:lnTo>
                      <a:pt x="32308" y="24612"/>
                    </a:lnTo>
                    <a:lnTo>
                      <a:pt x="32308" y="24285"/>
                    </a:lnTo>
                    <a:lnTo>
                      <a:pt x="32289" y="23957"/>
                    </a:lnTo>
                    <a:lnTo>
                      <a:pt x="32251" y="23609"/>
                    </a:lnTo>
                    <a:lnTo>
                      <a:pt x="32212" y="23262"/>
                    </a:lnTo>
                    <a:lnTo>
                      <a:pt x="32135" y="22915"/>
                    </a:lnTo>
                    <a:lnTo>
                      <a:pt x="31980" y="22201"/>
                    </a:lnTo>
                    <a:lnTo>
                      <a:pt x="31788" y="21488"/>
                    </a:lnTo>
                    <a:lnTo>
                      <a:pt x="31556" y="20774"/>
                    </a:lnTo>
                    <a:lnTo>
                      <a:pt x="31305" y="20080"/>
                    </a:lnTo>
                    <a:lnTo>
                      <a:pt x="31016" y="19405"/>
                    </a:lnTo>
                    <a:lnTo>
                      <a:pt x="30727" y="18749"/>
                    </a:lnTo>
                    <a:lnTo>
                      <a:pt x="30418" y="18132"/>
                    </a:lnTo>
                    <a:lnTo>
                      <a:pt x="30129" y="17572"/>
                    </a:lnTo>
                    <a:lnTo>
                      <a:pt x="29839" y="17051"/>
                    </a:lnTo>
                    <a:lnTo>
                      <a:pt x="29569" y="16588"/>
                    </a:lnTo>
                    <a:lnTo>
                      <a:pt x="29049" y="15720"/>
                    </a:lnTo>
                    <a:lnTo>
                      <a:pt x="28509" y="14795"/>
                    </a:lnTo>
                    <a:lnTo>
                      <a:pt x="27428" y="12827"/>
                    </a:lnTo>
                    <a:lnTo>
                      <a:pt x="26310" y="10763"/>
                    </a:lnTo>
                    <a:lnTo>
                      <a:pt x="25133" y="8680"/>
                    </a:lnTo>
                    <a:lnTo>
                      <a:pt x="24535" y="7639"/>
                    </a:lnTo>
                    <a:lnTo>
                      <a:pt x="23937" y="6616"/>
                    </a:lnTo>
                    <a:lnTo>
                      <a:pt x="23320" y="5633"/>
                    </a:lnTo>
                    <a:lnTo>
                      <a:pt x="22683" y="4687"/>
                    </a:lnTo>
                    <a:lnTo>
                      <a:pt x="22028" y="3781"/>
                    </a:lnTo>
                    <a:lnTo>
                      <a:pt x="21700" y="3337"/>
                    </a:lnTo>
                    <a:lnTo>
                      <a:pt x="21372" y="2932"/>
                    </a:lnTo>
                    <a:lnTo>
                      <a:pt x="21044" y="2527"/>
                    </a:lnTo>
                    <a:lnTo>
                      <a:pt x="20697" y="2141"/>
                    </a:lnTo>
                    <a:lnTo>
                      <a:pt x="20369" y="1775"/>
                    </a:lnTo>
                    <a:lnTo>
                      <a:pt x="20022" y="1428"/>
                    </a:lnTo>
                    <a:lnTo>
                      <a:pt x="19752" y="1158"/>
                    </a:lnTo>
                    <a:lnTo>
                      <a:pt x="19462" y="945"/>
                    </a:lnTo>
                    <a:lnTo>
                      <a:pt x="19192" y="733"/>
                    </a:lnTo>
                    <a:lnTo>
                      <a:pt x="18903" y="560"/>
                    </a:lnTo>
                    <a:lnTo>
                      <a:pt x="18633" y="405"/>
                    </a:lnTo>
                    <a:lnTo>
                      <a:pt x="18363" y="290"/>
                    </a:lnTo>
                    <a:lnTo>
                      <a:pt x="18093" y="174"/>
                    </a:lnTo>
                    <a:lnTo>
                      <a:pt x="17804" y="97"/>
                    </a:lnTo>
                    <a:lnTo>
                      <a:pt x="17533" y="58"/>
                    </a:lnTo>
                    <a:lnTo>
                      <a:pt x="17263" y="20"/>
                    </a:lnTo>
                    <a:lnTo>
                      <a:pt x="16993" y="0"/>
                    </a:lnTo>
                    <a:close/>
                  </a:path>
                </a:pathLst>
              </a:custGeom>
              <a:gradFill>
                <a:gsLst>
                  <a:gs pos="0">
                    <a:srgbClr val="8CC396"/>
                  </a:gs>
                  <a:gs pos="100000">
                    <a:srgbClr val="4D7F56"/>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16"/>
              <p:cNvSpPr/>
              <p:nvPr/>
            </p:nvSpPr>
            <p:spPr>
              <a:xfrm>
                <a:off x="-1333525" y="1090025"/>
                <a:ext cx="805800" cy="208825"/>
              </a:xfrm>
              <a:custGeom>
                <a:avLst/>
                <a:gdLst/>
                <a:ahLst/>
                <a:cxnLst/>
                <a:rect l="l" t="t" r="r" b="b"/>
                <a:pathLst>
                  <a:path w="32232" h="8353" extrusionOk="0">
                    <a:moveTo>
                      <a:pt x="22510" y="1"/>
                    </a:moveTo>
                    <a:lnTo>
                      <a:pt x="22356" y="20"/>
                    </a:lnTo>
                    <a:lnTo>
                      <a:pt x="22183" y="39"/>
                    </a:lnTo>
                    <a:lnTo>
                      <a:pt x="22009" y="78"/>
                    </a:lnTo>
                    <a:lnTo>
                      <a:pt x="21700" y="174"/>
                    </a:lnTo>
                    <a:lnTo>
                      <a:pt x="21392" y="309"/>
                    </a:lnTo>
                    <a:lnTo>
                      <a:pt x="21083" y="464"/>
                    </a:lnTo>
                    <a:lnTo>
                      <a:pt x="20813" y="657"/>
                    </a:lnTo>
                    <a:lnTo>
                      <a:pt x="20273" y="1004"/>
                    </a:lnTo>
                    <a:lnTo>
                      <a:pt x="19887" y="1274"/>
                    </a:lnTo>
                    <a:lnTo>
                      <a:pt x="19501" y="1524"/>
                    </a:lnTo>
                    <a:lnTo>
                      <a:pt x="19096" y="1756"/>
                    </a:lnTo>
                    <a:lnTo>
                      <a:pt x="18691" y="1968"/>
                    </a:lnTo>
                    <a:lnTo>
                      <a:pt x="18286" y="2142"/>
                    </a:lnTo>
                    <a:lnTo>
                      <a:pt x="18074" y="2200"/>
                    </a:lnTo>
                    <a:lnTo>
                      <a:pt x="17862" y="2257"/>
                    </a:lnTo>
                    <a:lnTo>
                      <a:pt x="17650" y="2296"/>
                    </a:lnTo>
                    <a:lnTo>
                      <a:pt x="17418" y="2335"/>
                    </a:lnTo>
                    <a:lnTo>
                      <a:pt x="16994" y="2335"/>
                    </a:lnTo>
                    <a:lnTo>
                      <a:pt x="16627" y="2296"/>
                    </a:lnTo>
                    <a:lnTo>
                      <a:pt x="16261" y="2219"/>
                    </a:lnTo>
                    <a:lnTo>
                      <a:pt x="15914" y="2103"/>
                    </a:lnTo>
                    <a:lnTo>
                      <a:pt x="15547" y="1987"/>
                    </a:lnTo>
                    <a:lnTo>
                      <a:pt x="15084" y="1852"/>
                    </a:lnTo>
                    <a:lnTo>
                      <a:pt x="14602" y="1717"/>
                    </a:lnTo>
                    <a:lnTo>
                      <a:pt x="14371" y="1679"/>
                    </a:lnTo>
                    <a:lnTo>
                      <a:pt x="14120" y="1640"/>
                    </a:lnTo>
                    <a:lnTo>
                      <a:pt x="13869" y="1640"/>
                    </a:lnTo>
                    <a:lnTo>
                      <a:pt x="13618" y="1660"/>
                    </a:lnTo>
                    <a:lnTo>
                      <a:pt x="13426" y="1698"/>
                    </a:lnTo>
                    <a:lnTo>
                      <a:pt x="13213" y="1737"/>
                    </a:lnTo>
                    <a:lnTo>
                      <a:pt x="13021" y="1795"/>
                    </a:lnTo>
                    <a:lnTo>
                      <a:pt x="12828" y="1872"/>
                    </a:lnTo>
                    <a:lnTo>
                      <a:pt x="12461" y="2026"/>
                    </a:lnTo>
                    <a:lnTo>
                      <a:pt x="12095" y="2219"/>
                    </a:lnTo>
                    <a:lnTo>
                      <a:pt x="11670" y="2412"/>
                    </a:lnTo>
                    <a:lnTo>
                      <a:pt x="11458" y="2508"/>
                    </a:lnTo>
                    <a:lnTo>
                      <a:pt x="11246" y="2605"/>
                    </a:lnTo>
                    <a:lnTo>
                      <a:pt x="10860" y="2720"/>
                    </a:lnTo>
                    <a:lnTo>
                      <a:pt x="10455" y="2798"/>
                    </a:lnTo>
                    <a:lnTo>
                      <a:pt x="10050" y="2836"/>
                    </a:lnTo>
                    <a:lnTo>
                      <a:pt x="9626" y="2855"/>
                    </a:lnTo>
                    <a:lnTo>
                      <a:pt x="9201" y="2855"/>
                    </a:lnTo>
                    <a:lnTo>
                      <a:pt x="8796" y="2836"/>
                    </a:lnTo>
                    <a:lnTo>
                      <a:pt x="7948" y="2759"/>
                    </a:lnTo>
                    <a:lnTo>
                      <a:pt x="7446" y="2701"/>
                    </a:lnTo>
                    <a:lnTo>
                      <a:pt x="6925" y="2663"/>
                    </a:lnTo>
                    <a:lnTo>
                      <a:pt x="6231" y="2643"/>
                    </a:lnTo>
                    <a:lnTo>
                      <a:pt x="5517" y="2663"/>
                    </a:lnTo>
                    <a:lnTo>
                      <a:pt x="4823" y="2720"/>
                    </a:lnTo>
                    <a:lnTo>
                      <a:pt x="4129" y="2817"/>
                    </a:lnTo>
                    <a:lnTo>
                      <a:pt x="3434" y="2933"/>
                    </a:lnTo>
                    <a:lnTo>
                      <a:pt x="2740" y="3106"/>
                    </a:lnTo>
                    <a:lnTo>
                      <a:pt x="2084" y="3318"/>
                    </a:lnTo>
                    <a:lnTo>
                      <a:pt x="1409" y="3550"/>
                    </a:lnTo>
                    <a:lnTo>
                      <a:pt x="1409" y="3569"/>
                    </a:lnTo>
                    <a:lnTo>
                      <a:pt x="1158" y="3666"/>
                    </a:lnTo>
                    <a:lnTo>
                      <a:pt x="927" y="3762"/>
                    </a:lnTo>
                    <a:lnTo>
                      <a:pt x="695" y="3897"/>
                    </a:lnTo>
                    <a:lnTo>
                      <a:pt x="483" y="4051"/>
                    </a:lnTo>
                    <a:lnTo>
                      <a:pt x="387" y="4128"/>
                    </a:lnTo>
                    <a:lnTo>
                      <a:pt x="310" y="4225"/>
                    </a:lnTo>
                    <a:lnTo>
                      <a:pt x="232" y="4321"/>
                    </a:lnTo>
                    <a:lnTo>
                      <a:pt x="155" y="4437"/>
                    </a:lnTo>
                    <a:lnTo>
                      <a:pt x="97" y="4572"/>
                    </a:lnTo>
                    <a:lnTo>
                      <a:pt x="59" y="4707"/>
                    </a:lnTo>
                    <a:lnTo>
                      <a:pt x="20" y="4842"/>
                    </a:lnTo>
                    <a:lnTo>
                      <a:pt x="1" y="5016"/>
                    </a:lnTo>
                    <a:lnTo>
                      <a:pt x="1" y="5324"/>
                    </a:lnTo>
                    <a:lnTo>
                      <a:pt x="20" y="5614"/>
                    </a:lnTo>
                    <a:lnTo>
                      <a:pt x="97" y="5884"/>
                    </a:lnTo>
                    <a:lnTo>
                      <a:pt x="213" y="6115"/>
                    </a:lnTo>
                    <a:lnTo>
                      <a:pt x="348" y="6366"/>
                    </a:lnTo>
                    <a:lnTo>
                      <a:pt x="522" y="6578"/>
                    </a:lnTo>
                    <a:lnTo>
                      <a:pt x="715" y="6810"/>
                    </a:lnTo>
                    <a:lnTo>
                      <a:pt x="946" y="7022"/>
                    </a:lnTo>
                    <a:lnTo>
                      <a:pt x="1139" y="7176"/>
                    </a:lnTo>
                    <a:lnTo>
                      <a:pt x="1351" y="7330"/>
                    </a:lnTo>
                    <a:lnTo>
                      <a:pt x="1563" y="7446"/>
                    </a:lnTo>
                    <a:lnTo>
                      <a:pt x="1775" y="7523"/>
                    </a:lnTo>
                    <a:lnTo>
                      <a:pt x="1988" y="7600"/>
                    </a:lnTo>
                    <a:lnTo>
                      <a:pt x="2219" y="7639"/>
                    </a:lnTo>
                    <a:lnTo>
                      <a:pt x="2431" y="7639"/>
                    </a:lnTo>
                    <a:lnTo>
                      <a:pt x="2663" y="7620"/>
                    </a:lnTo>
                    <a:lnTo>
                      <a:pt x="2952" y="7562"/>
                    </a:lnTo>
                    <a:lnTo>
                      <a:pt x="3222" y="7465"/>
                    </a:lnTo>
                    <a:lnTo>
                      <a:pt x="3492" y="7330"/>
                    </a:lnTo>
                    <a:lnTo>
                      <a:pt x="3743" y="7176"/>
                    </a:lnTo>
                    <a:lnTo>
                      <a:pt x="3974" y="7002"/>
                    </a:lnTo>
                    <a:lnTo>
                      <a:pt x="4206" y="6810"/>
                    </a:lnTo>
                    <a:lnTo>
                      <a:pt x="4649" y="6385"/>
                    </a:lnTo>
                    <a:lnTo>
                      <a:pt x="5112" y="5961"/>
                    </a:lnTo>
                    <a:lnTo>
                      <a:pt x="5344" y="5787"/>
                    </a:lnTo>
                    <a:lnTo>
                      <a:pt x="5575" y="5614"/>
                    </a:lnTo>
                    <a:lnTo>
                      <a:pt x="5807" y="5459"/>
                    </a:lnTo>
                    <a:lnTo>
                      <a:pt x="6057" y="5344"/>
                    </a:lnTo>
                    <a:lnTo>
                      <a:pt x="6327" y="5266"/>
                    </a:lnTo>
                    <a:lnTo>
                      <a:pt x="6463" y="5247"/>
                    </a:lnTo>
                    <a:lnTo>
                      <a:pt x="6598" y="5228"/>
                    </a:lnTo>
                    <a:lnTo>
                      <a:pt x="6771" y="5247"/>
                    </a:lnTo>
                    <a:lnTo>
                      <a:pt x="6945" y="5247"/>
                    </a:lnTo>
                    <a:lnTo>
                      <a:pt x="7099" y="5286"/>
                    </a:lnTo>
                    <a:lnTo>
                      <a:pt x="7273" y="5344"/>
                    </a:lnTo>
                    <a:lnTo>
                      <a:pt x="7408" y="5401"/>
                    </a:lnTo>
                    <a:lnTo>
                      <a:pt x="7562" y="5479"/>
                    </a:lnTo>
                    <a:lnTo>
                      <a:pt x="7697" y="5575"/>
                    </a:lnTo>
                    <a:lnTo>
                      <a:pt x="7832" y="5672"/>
                    </a:lnTo>
                    <a:lnTo>
                      <a:pt x="8102" y="5884"/>
                    </a:lnTo>
                    <a:lnTo>
                      <a:pt x="8353" y="6134"/>
                    </a:lnTo>
                    <a:lnTo>
                      <a:pt x="8584" y="6424"/>
                    </a:lnTo>
                    <a:lnTo>
                      <a:pt x="8835" y="6694"/>
                    </a:lnTo>
                    <a:lnTo>
                      <a:pt x="9086" y="7002"/>
                    </a:lnTo>
                    <a:lnTo>
                      <a:pt x="9336" y="7272"/>
                    </a:lnTo>
                    <a:lnTo>
                      <a:pt x="9607" y="7542"/>
                    </a:lnTo>
                    <a:lnTo>
                      <a:pt x="9877" y="7774"/>
                    </a:lnTo>
                    <a:lnTo>
                      <a:pt x="10089" y="7909"/>
                    </a:lnTo>
                    <a:lnTo>
                      <a:pt x="10301" y="8025"/>
                    </a:lnTo>
                    <a:lnTo>
                      <a:pt x="10513" y="8121"/>
                    </a:lnTo>
                    <a:lnTo>
                      <a:pt x="10725" y="8218"/>
                    </a:lnTo>
                    <a:lnTo>
                      <a:pt x="10937" y="8275"/>
                    </a:lnTo>
                    <a:lnTo>
                      <a:pt x="11150" y="8314"/>
                    </a:lnTo>
                    <a:lnTo>
                      <a:pt x="11362" y="8333"/>
                    </a:lnTo>
                    <a:lnTo>
                      <a:pt x="11593" y="8353"/>
                    </a:lnTo>
                    <a:lnTo>
                      <a:pt x="11805" y="8333"/>
                    </a:lnTo>
                    <a:lnTo>
                      <a:pt x="12018" y="8314"/>
                    </a:lnTo>
                    <a:lnTo>
                      <a:pt x="12230" y="8275"/>
                    </a:lnTo>
                    <a:lnTo>
                      <a:pt x="12442" y="8218"/>
                    </a:lnTo>
                    <a:lnTo>
                      <a:pt x="12654" y="8160"/>
                    </a:lnTo>
                    <a:lnTo>
                      <a:pt x="12866" y="8063"/>
                    </a:lnTo>
                    <a:lnTo>
                      <a:pt x="13059" y="7986"/>
                    </a:lnTo>
                    <a:lnTo>
                      <a:pt x="13271" y="7870"/>
                    </a:lnTo>
                    <a:lnTo>
                      <a:pt x="13657" y="7639"/>
                    </a:lnTo>
                    <a:lnTo>
                      <a:pt x="14024" y="7350"/>
                    </a:lnTo>
                    <a:lnTo>
                      <a:pt x="14351" y="7041"/>
                    </a:lnTo>
                    <a:lnTo>
                      <a:pt x="14679" y="6694"/>
                    </a:lnTo>
                    <a:lnTo>
                      <a:pt x="14911" y="6424"/>
                    </a:lnTo>
                    <a:lnTo>
                      <a:pt x="15142" y="6173"/>
                    </a:lnTo>
                    <a:lnTo>
                      <a:pt x="15393" y="5922"/>
                    </a:lnTo>
                    <a:lnTo>
                      <a:pt x="15663" y="5729"/>
                    </a:lnTo>
                    <a:lnTo>
                      <a:pt x="15798" y="5633"/>
                    </a:lnTo>
                    <a:lnTo>
                      <a:pt x="15933" y="5556"/>
                    </a:lnTo>
                    <a:lnTo>
                      <a:pt x="16087" y="5498"/>
                    </a:lnTo>
                    <a:lnTo>
                      <a:pt x="16222" y="5440"/>
                    </a:lnTo>
                    <a:lnTo>
                      <a:pt x="16357" y="5421"/>
                    </a:lnTo>
                    <a:lnTo>
                      <a:pt x="16512" y="5401"/>
                    </a:lnTo>
                    <a:lnTo>
                      <a:pt x="16666" y="5401"/>
                    </a:lnTo>
                    <a:lnTo>
                      <a:pt x="16820" y="5421"/>
                    </a:lnTo>
                    <a:lnTo>
                      <a:pt x="17013" y="5479"/>
                    </a:lnTo>
                    <a:lnTo>
                      <a:pt x="17206" y="5575"/>
                    </a:lnTo>
                    <a:lnTo>
                      <a:pt x="17399" y="5691"/>
                    </a:lnTo>
                    <a:lnTo>
                      <a:pt x="17592" y="5807"/>
                    </a:lnTo>
                    <a:lnTo>
                      <a:pt x="17920" y="6038"/>
                    </a:lnTo>
                    <a:lnTo>
                      <a:pt x="18441" y="6385"/>
                    </a:lnTo>
                    <a:lnTo>
                      <a:pt x="18981" y="6732"/>
                    </a:lnTo>
                    <a:lnTo>
                      <a:pt x="19270" y="6887"/>
                    </a:lnTo>
                    <a:lnTo>
                      <a:pt x="19559" y="7022"/>
                    </a:lnTo>
                    <a:lnTo>
                      <a:pt x="19868" y="7137"/>
                    </a:lnTo>
                    <a:lnTo>
                      <a:pt x="20157" y="7234"/>
                    </a:lnTo>
                    <a:lnTo>
                      <a:pt x="20524" y="7311"/>
                    </a:lnTo>
                    <a:lnTo>
                      <a:pt x="20910" y="7350"/>
                    </a:lnTo>
                    <a:lnTo>
                      <a:pt x="21295" y="7350"/>
                    </a:lnTo>
                    <a:lnTo>
                      <a:pt x="21488" y="7330"/>
                    </a:lnTo>
                    <a:lnTo>
                      <a:pt x="21681" y="7292"/>
                    </a:lnTo>
                    <a:lnTo>
                      <a:pt x="21855" y="7234"/>
                    </a:lnTo>
                    <a:lnTo>
                      <a:pt x="22048" y="7176"/>
                    </a:lnTo>
                    <a:lnTo>
                      <a:pt x="22221" y="7099"/>
                    </a:lnTo>
                    <a:lnTo>
                      <a:pt x="22395" y="7002"/>
                    </a:lnTo>
                    <a:lnTo>
                      <a:pt x="22549" y="6906"/>
                    </a:lnTo>
                    <a:lnTo>
                      <a:pt x="22703" y="6771"/>
                    </a:lnTo>
                    <a:lnTo>
                      <a:pt x="22838" y="6636"/>
                    </a:lnTo>
                    <a:lnTo>
                      <a:pt x="22954" y="6482"/>
                    </a:lnTo>
                    <a:lnTo>
                      <a:pt x="23128" y="6231"/>
                    </a:lnTo>
                    <a:lnTo>
                      <a:pt x="23282" y="5961"/>
                    </a:lnTo>
                    <a:lnTo>
                      <a:pt x="23456" y="5633"/>
                    </a:lnTo>
                    <a:lnTo>
                      <a:pt x="23552" y="5479"/>
                    </a:lnTo>
                    <a:lnTo>
                      <a:pt x="23668" y="5344"/>
                    </a:lnTo>
                    <a:lnTo>
                      <a:pt x="23764" y="5247"/>
                    </a:lnTo>
                    <a:lnTo>
                      <a:pt x="23880" y="5151"/>
                    </a:lnTo>
                    <a:lnTo>
                      <a:pt x="24015" y="5093"/>
                    </a:lnTo>
                    <a:lnTo>
                      <a:pt x="24169" y="5074"/>
                    </a:lnTo>
                    <a:lnTo>
                      <a:pt x="24304" y="5093"/>
                    </a:lnTo>
                    <a:lnTo>
                      <a:pt x="24439" y="5131"/>
                    </a:lnTo>
                    <a:lnTo>
                      <a:pt x="24594" y="5189"/>
                    </a:lnTo>
                    <a:lnTo>
                      <a:pt x="24729" y="5266"/>
                    </a:lnTo>
                    <a:lnTo>
                      <a:pt x="25327" y="5614"/>
                    </a:lnTo>
                    <a:lnTo>
                      <a:pt x="25924" y="5999"/>
                    </a:lnTo>
                    <a:lnTo>
                      <a:pt x="26465" y="6347"/>
                    </a:lnTo>
                    <a:lnTo>
                      <a:pt x="27043" y="6694"/>
                    </a:lnTo>
                    <a:lnTo>
                      <a:pt x="27333" y="6848"/>
                    </a:lnTo>
                    <a:lnTo>
                      <a:pt x="27641" y="7002"/>
                    </a:lnTo>
                    <a:lnTo>
                      <a:pt x="27950" y="7137"/>
                    </a:lnTo>
                    <a:lnTo>
                      <a:pt x="28258" y="7253"/>
                    </a:lnTo>
                    <a:lnTo>
                      <a:pt x="28606" y="7350"/>
                    </a:lnTo>
                    <a:lnTo>
                      <a:pt x="28953" y="7427"/>
                    </a:lnTo>
                    <a:lnTo>
                      <a:pt x="29300" y="7465"/>
                    </a:lnTo>
                    <a:lnTo>
                      <a:pt x="29628" y="7465"/>
                    </a:lnTo>
                    <a:lnTo>
                      <a:pt x="29975" y="7446"/>
                    </a:lnTo>
                    <a:lnTo>
                      <a:pt x="30303" y="7388"/>
                    </a:lnTo>
                    <a:lnTo>
                      <a:pt x="30612" y="7311"/>
                    </a:lnTo>
                    <a:lnTo>
                      <a:pt x="30920" y="7195"/>
                    </a:lnTo>
                    <a:lnTo>
                      <a:pt x="31113" y="7099"/>
                    </a:lnTo>
                    <a:lnTo>
                      <a:pt x="31306" y="6983"/>
                    </a:lnTo>
                    <a:lnTo>
                      <a:pt x="31518" y="6867"/>
                    </a:lnTo>
                    <a:lnTo>
                      <a:pt x="31692" y="6713"/>
                    </a:lnTo>
                    <a:lnTo>
                      <a:pt x="31865" y="6559"/>
                    </a:lnTo>
                    <a:lnTo>
                      <a:pt x="32000" y="6385"/>
                    </a:lnTo>
                    <a:lnTo>
                      <a:pt x="32116" y="6212"/>
                    </a:lnTo>
                    <a:lnTo>
                      <a:pt x="32193" y="5999"/>
                    </a:lnTo>
                    <a:lnTo>
                      <a:pt x="32213" y="5903"/>
                    </a:lnTo>
                    <a:lnTo>
                      <a:pt x="32232" y="5787"/>
                    </a:lnTo>
                    <a:lnTo>
                      <a:pt x="32232" y="5691"/>
                    </a:lnTo>
                    <a:lnTo>
                      <a:pt x="32213" y="5575"/>
                    </a:lnTo>
                    <a:lnTo>
                      <a:pt x="32174" y="5479"/>
                    </a:lnTo>
                    <a:lnTo>
                      <a:pt x="32135" y="5382"/>
                    </a:lnTo>
                    <a:lnTo>
                      <a:pt x="32020" y="5170"/>
                    </a:lnTo>
                    <a:lnTo>
                      <a:pt x="31885" y="5016"/>
                    </a:lnTo>
                    <a:lnTo>
                      <a:pt x="31750" y="4881"/>
                    </a:lnTo>
                    <a:lnTo>
                      <a:pt x="31576" y="4784"/>
                    </a:lnTo>
                    <a:lnTo>
                      <a:pt x="31402" y="4688"/>
                    </a:lnTo>
                    <a:lnTo>
                      <a:pt x="31229" y="4611"/>
                    </a:lnTo>
                    <a:lnTo>
                      <a:pt x="31055" y="4572"/>
                    </a:lnTo>
                    <a:lnTo>
                      <a:pt x="30727" y="4495"/>
                    </a:lnTo>
                    <a:lnTo>
                      <a:pt x="30399" y="4456"/>
                    </a:lnTo>
                    <a:lnTo>
                      <a:pt x="30052" y="4456"/>
                    </a:lnTo>
                    <a:lnTo>
                      <a:pt x="29705" y="4437"/>
                    </a:lnTo>
                    <a:lnTo>
                      <a:pt x="29377" y="4398"/>
                    </a:lnTo>
                    <a:lnTo>
                      <a:pt x="29146" y="4360"/>
                    </a:lnTo>
                    <a:lnTo>
                      <a:pt x="28953" y="4302"/>
                    </a:lnTo>
                    <a:lnTo>
                      <a:pt x="28741" y="4225"/>
                    </a:lnTo>
                    <a:lnTo>
                      <a:pt x="28548" y="4148"/>
                    </a:lnTo>
                    <a:lnTo>
                      <a:pt x="28162" y="3974"/>
                    </a:lnTo>
                    <a:lnTo>
                      <a:pt x="27795" y="3743"/>
                    </a:lnTo>
                    <a:lnTo>
                      <a:pt x="27448" y="3511"/>
                    </a:lnTo>
                    <a:lnTo>
                      <a:pt x="27140" y="3241"/>
                    </a:lnTo>
                    <a:lnTo>
                      <a:pt x="26831" y="2990"/>
                    </a:lnTo>
                    <a:lnTo>
                      <a:pt x="26561" y="2720"/>
                    </a:lnTo>
                    <a:lnTo>
                      <a:pt x="26040" y="2200"/>
                    </a:lnTo>
                    <a:lnTo>
                      <a:pt x="25558" y="1717"/>
                    </a:lnTo>
                    <a:lnTo>
                      <a:pt x="25076" y="1254"/>
                    </a:lnTo>
                    <a:lnTo>
                      <a:pt x="24806" y="1042"/>
                    </a:lnTo>
                    <a:lnTo>
                      <a:pt x="24536" y="830"/>
                    </a:lnTo>
                    <a:lnTo>
                      <a:pt x="24266" y="637"/>
                    </a:lnTo>
                    <a:lnTo>
                      <a:pt x="23976" y="444"/>
                    </a:lnTo>
                    <a:lnTo>
                      <a:pt x="23648" y="271"/>
                    </a:lnTo>
                    <a:lnTo>
                      <a:pt x="23321" y="136"/>
                    </a:lnTo>
                    <a:lnTo>
                      <a:pt x="22993" y="59"/>
                    </a:lnTo>
                    <a:lnTo>
                      <a:pt x="22684" y="20"/>
                    </a:lnTo>
                    <a:lnTo>
                      <a:pt x="22510" y="1"/>
                    </a:lnTo>
                    <a:close/>
                  </a:path>
                </a:pathLst>
              </a:custGeom>
              <a:gradFill>
                <a:gsLst>
                  <a:gs pos="0">
                    <a:schemeClr val="lt1"/>
                  </a:gs>
                  <a:gs pos="100000">
                    <a:srgbClr val="B6C9DB"/>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16"/>
              <p:cNvSpPr/>
              <p:nvPr/>
            </p:nvSpPr>
            <p:spPr>
              <a:xfrm>
                <a:off x="-1222125" y="353200"/>
                <a:ext cx="593150" cy="571950"/>
              </a:xfrm>
              <a:custGeom>
                <a:avLst/>
                <a:gdLst/>
                <a:ahLst/>
                <a:cxnLst/>
                <a:rect l="l" t="t" r="r" b="b"/>
                <a:pathLst>
                  <a:path w="23726" h="22878" extrusionOk="0">
                    <a:moveTo>
                      <a:pt x="12152" y="1"/>
                    </a:moveTo>
                    <a:lnTo>
                      <a:pt x="11940" y="39"/>
                    </a:lnTo>
                    <a:lnTo>
                      <a:pt x="11747" y="59"/>
                    </a:lnTo>
                    <a:lnTo>
                      <a:pt x="11535" y="117"/>
                    </a:lnTo>
                    <a:lnTo>
                      <a:pt x="11342" y="175"/>
                    </a:lnTo>
                    <a:lnTo>
                      <a:pt x="10937" y="329"/>
                    </a:lnTo>
                    <a:lnTo>
                      <a:pt x="10532" y="541"/>
                    </a:lnTo>
                    <a:lnTo>
                      <a:pt x="10127" y="792"/>
                    </a:lnTo>
                    <a:lnTo>
                      <a:pt x="9741" y="1081"/>
                    </a:lnTo>
                    <a:lnTo>
                      <a:pt x="9355" y="1390"/>
                    </a:lnTo>
                    <a:lnTo>
                      <a:pt x="8970" y="1718"/>
                    </a:lnTo>
                    <a:lnTo>
                      <a:pt x="8584" y="2084"/>
                    </a:lnTo>
                    <a:lnTo>
                      <a:pt x="8198" y="2451"/>
                    </a:lnTo>
                    <a:lnTo>
                      <a:pt x="7870" y="2817"/>
                    </a:lnTo>
                    <a:lnTo>
                      <a:pt x="7523" y="3184"/>
                    </a:lnTo>
                    <a:lnTo>
                      <a:pt x="6867" y="3955"/>
                    </a:lnTo>
                    <a:lnTo>
                      <a:pt x="6231" y="4746"/>
                    </a:lnTo>
                    <a:lnTo>
                      <a:pt x="5633" y="5595"/>
                    </a:lnTo>
                    <a:lnTo>
                      <a:pt x="5035" y="6463"/>
                    </a:lnTo>
                    <a:lnTo>
                      <a:pt x="4475" y="7350"/>
                    </a:lnTo>
                    <a:lnTo>
                      <a:pt x="3935" y="8276"/>
                    </a:lnTo>
                    <a:lnTo>
                      <a:pt x="3434" y="9221"/>
                    </a:lnTo>
                    <a:lnTo>
                      <a:pt x="2952" y="10166"/>
                    </a:lnTo>
                    <a:lnTo>
                      <a:pt x="2489" y="11130"/>
                    </a:lnTo>
                    <a:lnTo>
                      <a:pt x="2045" y="12095"/>
                    </a:lnTo>
                    <a:lnTo>
                      <a:pt x="1640" y="13078"/>
                    </a:lnTo>
                    <a:lnTo>
                      <a:pt x="1274" y="14043"/>
                    </a:lnTo>
                    <a:lnTo>
                      <a:pt x="926" y="15007"/>
                    </a:lnTo>
                    <a:lnTo>
                      <a:pt x="598" y="15972"/>
                    </a:lnTo>
                    <a:lnTo>
                      <a:pt x="309" y="16917"/>
                    </a:lnTo>
                    <a:lnTo>
                      <a:pt x="155" y="17476"/>
                    </a:lnTo>
                    <a:lnTo>
                      <a:pt x="97" y="17766"/>
                    </a:lnTo>
                    <a:lnTo>
                      <a:pt x="58" y="18055"/>
                    </a:lnTo>
                    <a:lnTo>
                      <a:pt x="20" y="18344"/>
                    </a:lnTo>
                    <a:lnTo>
                      <a:pt x="1" y="18634"/>
                    </a:lnTo>
                    <a:lnTo>
                      <a:pt x="1" y="18923"/>
                    </a:lnTo>
                    <a:lnTo>
                      <a:pt x="1" y="19193"/>
                    </a:lnTo>
                    <a:lnTo>
                      <a:pt x="39" y="19482"/>
                    </a:lnTo>
                    <a:lnTo>
                      <a:pt x="97" y="19733"/>
                    </a:lnTo>
                    <a:lnTo>
                      <a:pt x="174" y="20003"/>
                    </a:lnTo>
                    <a:lnTo>
                      <a:pt x="271" y="20235"/>
                    </a:lnTo>
                    <a:lnTo>
                      <a:pt x="406" y="20447"/>
                    </a:lnTo>
                    <a:lnTo>
                      <a:pt x="560" y="20659"/>
                    </a:lnTo>
                    <a:lnTo>
                      <a:pt x="753" y="20832"/>
                    </a:lnTo>
                    <a:lnTo>
                      <a:pt x="965" y="21006"/>
                    </a:lnTo>
                    <a:lnTo>
                      <a:pt x="1158" y="21103"/>
                    </a:lnTo>
                    <a:lnTo>
                      <a:pt x="1370" y="21180"/>
                    </a:lnTo>
                    <a:lnTo>
                      <a:pt x="1582" y="21238"/>
                    </a:lnTo>
                    <a:lnTo>
                      <a:pt x="1775" y="21276"/>
                    </a:lnTo>
                    <a:lnTo>
                      <a:pt x="2219" y="21276"/>
                    </a:lnTo>
                    <a:lnTo>
                      <a:pt x="2431" y="21238"/>
                    </a:lnTo>
                    <a:lnTo>
                      <a:pt x="2643" y="21199"/>
                    </a:lnTo>
                    <a:lnTo>
                      <a:pt x="2874" y="21141"/>
                    </a:lnTo>
                    <a:lnTo>
                      <a:pt x="3087" y="21064"/>
                    </a:lnTo>
                    <a:lnTo>
                      <a:pt x="3299" y="20967"/>
                    </a:lnTo>
                    <a:lnTo>
                      <a:pt x="3511" y="20871"/>
                    </a:lnTo>
                    <a:lnTo>
                      <a:pt x="3704" y="20755"/>
                    </a:lnTo>
                    <a:lnTo>
                      <a:pt x="3897" y="20640"/>
                    </a:lnTo>
                    <a:lnTo>
                      <a:pt x="4263" y="20370"/>
                    </a:lnTo>
                    <a:lnTo>
                      <a:pt x="4610" y="20080"/>
                    </a:lnTo>
                    <a:lnTo>
                      <a:pt x="4938" y="19772"/>
                    </a:lnTo>
                    <a:lnTo>
                      <a:pt x="5613" y="19174"/>
                    </a:lnTo>
                    <a:lnTo>
                      <a:pt x="5961" y="18884"/>
                    </a:lnTo>
                    <a:lnTo>
                      <a:pt x="6308" y="18614"/>
                    </a:lnTo>
                    <a:lnTo>
                      <a:pt x="6694" y="18383"/>
                    </a:lnTo>
                    <a:lnTo>
                      <a:pt x="6886" y="18286"/>
                    </a:lnTo>
                    <a:lnTo>
                      <a:pt x="7099" y="18190"/>
                    </a:lnTo>
                    <a:lnTo>
                      <a:pt x="7176" y="18614"/>
                    </a:lnTo>
                    <a:lnTo>
                      <a:pt x="7272" y="19058"/>
                    </a:lnTo>
                    <a:lnTo>
                      <a:pt x="7388" y="19482"/>
                    </a:lnTo>
                    <a:lnTo>
                      <a:pt x="7523" y="19907"/>
                    </a:lnTo>
                    <a:lnTo>
                      <a:pt x="7677" y="20312"/>
                    </a:lnTo>
                    <a:lnTo>
                      <a:pt x="7851" y="20717"/>
                    </a:lnTo>
                    <a:lnTo>
                      <a:pt x="8063" y="21083"/>
                    </a:lnTo>
                    <a:lnTo>
                      <a:pt x="8295" y="21450"/>
                    </a:lnTo>
                    <a:lnTo>
                      <a:pt x="8430" y="21623"/>
                    </a:lnTo>
                    <a:lnTo>
                      <a:pt x="8584" y="21797"/>
                    </a:lnTo>
                    <a:lnTo>
                      <a:pt x="8738" y="21951"/>
                    </a:lnTo>
                    <a:lnTo>
                      <a:pt x="8912" y="22106"/>
                    </a:lnTo>
                    <a:lnTo>
                      <a:pt x="9085" y="22241"/>
                    </a:lnTo>
                    <a:lnTo>
                      <a:pt x="9259" y="22376"/>
                    </a:lnTo>
                    <a:lnTo>
                      <a:pt x="9452" y="22491"/>
                    </a:lnTo>
                    <a:lnTo>
                      <a:pt x="9645" y="22588"/>
                    </a:lnTo>
                    <a:lnTo>
                      <a:pt x="9838" y="22665"/>
                    </a:lnTo>
                    <a:lnTo>
                      <a:pt x="10050" y="22742"/>
                    </a:lnTo>
                    <a:lnTo>
                      <a:pt x="10243" y="22800"/>
                    </a:lnTo>
                    <a:lnTo>
                      <a:pt x="10455" y="22858"/>
                    </a:lnTo>
                    <a:lnTo>
                      <a:pt x="10667" y="22877"/>
                    </a:lnTo>
                    <a:lnTo>
                      <a:pt x="11111" y="22877"/>
                    </a:lnTo>
                    <a:lnTo>
                      <a:pt x="11323" y="22838"/>
                    </a:lnTo>
                    <a:lnTo>
                      <a:pt x="11612" y="22761"/>
                    </a:lnTo>
                    <a:lnTo>
                      <a:pt x="11901" y="22665"/>
                    </a:lnTo>
                    <a:lnTo>
                      <a:pt x="12171" y="22530"/>
                    </a:lnTo>
                    <a:lnTo>
                      <a:pt x="12403" y="22356"/>
                    </a:lnTo>
                    <a:lnTo>
                      <a:pt x="12654" y="22163"/>
                    </a:lnTo>
                    <a:lnTo>
                      <a:pt x="12866" y="21970"/>
                    </a:lnTo>
                    <a:lnTo>
                      <a:pt x="13078" y="21739"/>
                    </a:lnTo>
                    <a:lnTo>
                      <a:pt x="13290" y="21508"/>
                    </a:lnTo>
                    <a:lnTo>
                      <a:pt x="13676" y="20987"/>
                    </a:lnTo>
                    <a:lnTo>
                      <a:pt x="14062" y="20466"/>
                    </a:lnTo>
                    <a:lnTo>
                      <a:pt x="14428" y="19926"/>
                    </a:lnTo>
                    <a:lnTo>
                      <a:pt x="14814" y="19424"/>
                    </a:lnTo>
                    <a:lnTo>
                      <a:pt x="14949" y="19251"/>
                    </a:lnTo>
                    <a:lnTo>
                      <a:pt x="15103" y="19097"/>
                    </a:lnTo>
                    <a:lnTo>
                      <a:pt x="15277" y="18961"/>
                    </a:lnTo>
                    <a:lnTo>
                      <a:pt x="15470" y="18846"/>
                    </a:lnTo>
                    <a:lnTo>
                      <a:pt x="15663" y="18749"/>
                    </a:lnTo>
                    <a:lnTo>
                      <a:pt x="15856" y="18711"/>
                    </a:lnTo>
                    <a:lnTo>
                      <a:pt x="15952" y="18691"/>
                    </a:lnTo>
                    <a:lnTo>
                      <a:pt x="16048" y="18691"/>
                    </a:lnTo>
                    <a:lnTo>
                      <a:pt x="16145" y="18711"/>
                    </a:lnTo>
                    <a:lnTo>
                      <a:pt x="16261" y="18749"/>
                    </a:lnTo>
                    <a:lnTo>
                      <a:pt x="16376" y="18807"/>
                    </a:lnTo>
                    <a:lnTo>
                      <a:pt x="16492" y="18884"/>
                    </a:lnTo>
                    <a:lnTo>
                      <a:pt x="16589" y="18981"/>
                    </a:lnTo>
                    <a:lnTo>
                      <a:pt x="16685" y="19097"/>
                    </a:lnTo>
                    <a:lnTo>
                      <a:pt x="16839" y="19328"/>
                    </a:lnTo>
                    <a:lnTo>
                      <a:pt x="17013" y="19579"/>
                    </a:lnTo>
                    <a:lnTo>
                      <a:pt x="17148" y="19772"/>
                    </a:lnTo>
                    <a:lnTo>
                      <a:pt x="17302" y="19964"/>
                    </a:lnTo>
                    <a:lnTo>
                      <a:pt x="17476" y="20138"/>
                    </a:lnTo>
                    <a:lnTo>
                      <a:pt x="17649" y="20312"/>
                    </a:lnTo>
                    <a:lnTo>
                      <a:pt x="17842" y="20466"/>
                    </a:lnTo>
                    <a:lnTo>
                      <a:pt x="18035" y="20601"/>
                    </a:lnTo>
                    <a:lnTo>
                      <a:pt x="18247" y="20736"/>
                    </a:lnTo>
                    <a:lnTo>
                      <a:pt x="18460" y="20852"/>
                    </a:lnTo>
                    <a:lnTo>
                      <a:pt x="18672" y="20948"/>
                    </a:lnTo>
                    <a:lnTo>
                      <a:pt x="18903" y="21025"/>
                    </a:lnTo>
                    <a:lnTo>
                      <a:pt x="19135" y="21103"/>
                    </a:lnTo>
                    <a:lnTo>
                      <a:pt x="19385" y="21160"/>
                    </a:lnTo>
                    <a:lnTo>
                      <a:pt x="19617" y="21199"/>
                    </a:lnTo>
                    <a:lnTo>
                      <a:pt x="19868" y="21218"/>
                    </a:lnTo>
                    <a:lnTo>
                      <a:pt x="20350" y="21218"/>
                    </a:lnTo>
                    <a:lnTo>
                      <a:pt x="20601" y="21180"/>
                    </a:lnTo>
                    <a:lnTo>
                      <a:pt x="20832" y="21141"/>
                    </a:lnTo>
                    <a:lnTo>
                      <a:pt x="21063" y="21083"/>
                    </a:lnTo>
                    <a:lnTo>
                      <a:pt x="21295" y="21006"/>
                    </a:lnTo>
                    <a:lnTo>
                      <a:pt x="21526" y="20910"/>
                    </a:lnTo>
                    <a:lnTo>
                      <a:pt x="21739" y="20794"/>
                    </a:lnTo>
                    <a:lnTo>
                      <a:pt x="21951" y="20678"/>
                    </a:lnTo>
                    <a:lnTo>
                      <a:pt x="22163" y="20543"/>
                    </a:lnTo>
                    <a:lnTo>
                      <a:pt x="22356" y="20389"/>
                    </a:lnTo>
                    <a:lnTo>
                      <a:pt x="22529" y="20235"/>
                    </a:lnTo>
                    <a:lnTo>
                      <a:pt x="22703" y="20061"/>
                    </a:lnTo>
                    <a:lnTo>
                      <a:pt x="22877" y="19868"/>
                    </a:lnTo>
                    <a:lnTo>
                      <a:pt x="23012" y="19675"/>
                    </a:lnTo>
                    <a:lnTo>
                      <a:pt x="23166" y="19482"/>
                    </a:lnTo>
                    <a:lnTo>
                      <a:pt x="23282" y="19270"/>
                    </a:lnTo>
                    <a:lnTo>
                      <a:pt x="23378" y="19058"/>
                    </a:lnTo>
                    <a:lnTo>
                      <a:pt x="23474" y="18846"/>
                    </a:lnTo>
                    <a:lnTo>
                      <a:pt x="23532" y="18653"/>
                    </a:lnTo>
                    <a:lnTo>
                      <a:pt x="23629" y="18248"/>
                    </a:lnTo>
                    <a:lnTo>
                      <a:pt x="23706" y="17843"/>
                    </a:lnTo>
                    <a:lnTo>
                      <a:pt x="23725" y="17418"/>
                    </a:lnTo>
                    <a:lnTo>
                      <a:pt x="23706" y="17013"/>
                    </a:lnTo>
                    <a:lnTo>
                      <a:pt x="23648" y="16589"/>
                    </a:lnTo>
                    <a:lnTo>
                      <a:pt x="23552" y="16184"/>
                    </a:lnTo>
                    <a:lnTo>
                      <a:pt x="23436" y="15760"/>
                    </a:lnTo>
                    <a:lnTo>
                      <a:pt x="23301" y="15355"/>
                    </a:lnTo>
                    <a:lnTo>
                      <a:pt x="23147" y="14930"/>
                    </a:lnTo>
                    <a:lnTo>
                      <a:pt x="22973" y="14525"/>
                    </a:lnTo>
                    <a:lnTo>
                      <a:pt x="22780" y="14120"/>
                    </a:lnTo>
                    <a:lnTo>
                      <a:pt x="22568" y="13734"/>
                    </a:lnTo>
                    <a:lnTo>
                      <a:pt x="22356" y="13349"/>
                    </a:lnTo>
                    <a:lnTo>
                      <a:pt x="21893" y="12577"/>
                    </a:lnTo>
                    <a:lnTo>
                      <a:pt x="21507" y="11921"/>
                    </a:lnTo>
                    <a:lnTo>
                      <a:pt x="21102" y="11227"/>
                    </a:lnTo>
                    <a:lnTo>
                      <a:pt x="20273" y="9742"/>
                    </a:lnTo>
                    <a:lnTo>
                      <a:pt x="19424" y="8179"/>
                    </a:lnTo>
                    <a:lnTo>
                      <a:pt x="18537" y="6578"/>
                    </a:lnTo>
                    <a:lnTo>
                      <a:pt x="18093" y="5787"/>
                    </a:lnTo>
                    <a:lnTo>
                      <a:pt x="17630" y="5016"/>
                    </a:lnTo>
                    <a:lnTo>
                      <a:pt x="17148" y="4264"/>
                    </a:lnTo>
                    <a:lnTo>
                      <a:pt x="16666" y="3550"/>
                    </a:lnTo>
                    <a:lnTo>
                      <a:pt x="16183" y="2856"/>
                    </a:lnTo>
                    <a:lnTo>
                      <a:pt x="15682" y="2219"/>
                    </a:lnTo>
                    <a:lnTo>
                      <a:pt x="15180" y="1621"/>
                    </a:lnTo>
                    <a:lnTo>
                      <a:pt x="14910" y="1332"/>
                    </a:lnTo>
                    <a:lnTo>
                      <a:pt x="14660" y="1081"/>
                    </a:lnTo>
                    <a:lnTo>
                      <a:pt x="14448" y="888"/>
                    </a:lnTo>
                    <a:lnTo>
                      <a:pt x="14235" y="715"/>
                    </a:lnTo>
                    <a:lnTo>
                      <a:pt x="14023" y="560"/>
                    </a:lnTo>
                    <a:lnTo>
                      <a:pt x="13811" y="425"/>
                    </a:lnTo>
                    <a:lnTo>
                      <a:pt x="13599" y="310"/>
                    </a:lnTo>
                    <a:lnTo>
                      <a:pt x="13406" y="213"/>
                    </a:lnTo>
                    <a:lnTo>
                      <a:pt x="13194" y="136"/>
                    </a:lnTo>
                    <a:lnTo>
                      <a:pt x="12982" y="78"/>
                    </a:lnTo>
                    <a:lnTo>
                      <a:pt x="12769" y="39"/>
                    </a:lnTo>
                    <a:lnTo>
                      <a:pt x="12557" y="20"/>
                    </a:lnTo>
                    <a:lnTo>
                      <a:pt x="12364" y="1"/>
                    </a:lnTo>
                    <a:close/>
                  </a:path>
                </a:pathLst>
              </a:custGeom>
              <a:gradFill>
                <a:gsLst>
                  <a:gs pos="0">
                    <a:srgbClr val="8CC396"/>
                  </a:gs>
                  <a:gs pos="100000">
                    <a:srgbClr val="4D7F56"/>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16"/>
              <p:cNvSpPr/>
              <p:nvPr/>
            </p:nvSpPr>
            <p:spPr>
              <a:xfrm>
                <a:off x="-1226950" y="712950"/>
                <a:ext cx="605675" cy="216050"/>
              </a:xfrm>
              <a:custGeom>
                <a:avLst/>
                <a:gdLst/>
                <a:ahLst/>
                <a:cxnLst/>
                <a:rect l="l" t="t" r="r" b="b"/>
                <a:pathLst>
                  <a:path w="24227" h="8642" extrusionOk="0">
                    <a:moveTo>
                      <a:pt x="7292" y="0"/>
                    </a:moveTo>
                    <a:lnTo>
                      <a:pt x="7002" y="58"/>
                    </a:lnTo>
                    <a:lnTo>
                      <a:pt x="6713" y="135"/>
                    </a:lnTo>
                    <a:lnTo>
                      <a:pt x="6424" y="251"/>
                    </a:lnTo>
                    <a:lnTo>
                      <a:pt x="6154" y="386"/>
                    </a:lnTo>
                    <a:lnTo>
                      <a:pt x="5903" y="540"/>
                    </a:lnTo>
                    <a:lnTo>
                      <a:pt x="5652" y="714"/>
                    </a:lnTo>
                    <a:lnTo>
                      <a:pt x="5170" y="1080"/>
                    </a:lnTo>
                    <a:lnTo>
                      <a:pt x="4958" y="1235"/>
                    </a:lnTo>
                    <a:lnTo>
                      <a:pt x="4726" y="1408"/>
                    </a:lnTo>
                    <a:lnTo>
                      <a:pt x="4495" y="1582"/>
                    </a:lnTo>
                    <a:lnTo>
                      <a:pt x="4225" y="1736"/>
                    </a:lnTo>
                    <a:lnTo>
                      <a:pt x="3935" y="1871"/>
                    </a:lnTo>
                    <a:lnTo>
                      <a:pt x="3627" y="1987"/>
                    </a:lnTo>
                    <a:lnTo>
                      <a:pt x="3492" y="2025"/>
                    </a:lnTo>
                    <a:lnTo>
                      <a:pt x="3338" y="2045"/>
                    </a:lnTo>
                    <a:lnTo>
                      <a:pt x="3164" y="2064"/>
                    </a:lnTo>
                    <a:lnTo>
                      <a:pt x="2855" y="2064"/>
                    </a:lnTo>
                    <a:lnTo>
                      <a:pt x="2701" y="2025"/>
                    </a:lnTo>
                    <a:lnTo>
                      <a:pt x="2450" y="1948"/>
                    </a:lnTo>
                    <a:lnTo>
                      <a:pt x="2257" y="1890"/>
                    </a:lnTo>
                    <a:lnTo>
                      <a:pt x="2064" y="1852"/>
                    </a:lnTo>
                    <a:lnTo>
                      <a:pt x="1910" y="1833"/>
                    </a:lnTo>
                    <a:lnTo>
                      <a:pt x="1775" y="1833"/>
                    </a:lnTo>
                    <a:lnTo>
                      <a:pt x="1621" y="1852"/>
                    </a:lnTo>
                    <a:lnTo>
                      <a:pt x="1486" y="1871"/>
                    </a:lnTo>
                    <a:lnTo>
                      <a:pt x="1351" y="1929"/>
                    </a:lnTo>
                    <a:lnTo>
                      <a:pt x="1216" y="1987"/>
                    </a:lnTo>
                    <a:lnTo>
                      <a:pt x="1100" y="2045"/>
                    </a:lnTo>
                    <a:lnTo>
                      <a:pt x="965" y="2122"/>
                    </a:lnTo>
                    <a:lnTo>
                      <a:pt x="753" y="2315"/>
                    </a:lnTo>
                    <a:lnTo>
                      <a:pt x="560" y="2527"/>
                    </a:lnTo>
                    <a:lnTo>
                      <a:pt x="386" y="2778"/>
                    </a:lnTo>
                    <a:lnTo>
                      <a:pt x="271" y="3028"/>
                    </a:lnTo>
                    <a:lnTo>
                      <a:pt x="174" y="3260"/>
                    </a:lnTo>
                    <a:lnTo>
                      <a:pt x="116" y="3511"/>
                    </a:lnTo>
                    <a:lnTo>
                      <a:pt x="58" y="3761"/>
                    </a:lnTo>
                    <a:lnTo>
                      <a:pt x="20" y="4012"/>
                    </a:lnTo>
                    <a:lnTo>
                      <a:pt x="1" y="4282"/>
                    </a:lnTo>
                    <a:lnTo>
                      <a:pt x="1" y="4533"/>
                    </a:lnTo>
                    <a:lnTo>
                      <a:pt x="20" y="4803"/>
                    </a:lnTo>
                    <a:lnTo>
                      <a:pt x="58" y="5073"/>
                    </a:lnTo>
                    <a:lnTo>
                      <a:pt x="116" y="5324"/>
                    </a:lnTo>
                    <a:lnTo>
                      <a:pt x="174" y="5555"/>
                    </a:lnTo>
                    <a:lnTo>
                      <a:pt x="290" y="5806"/>
                    </a:lnTo>
                    <a:lnTo>
                      <a:pt x="406" y="6018"/>
                    </a:lnTo>
                    <a:lnTo>
                      <a:pt x="541" y="6230"/>
                    </a:lnTo>
                    <a:lnTo>
                      <a:pt x="695" y="6423"/>
                    </a:lnTo>
                    <a:lnTo>
                      <a:pt x="888" y="6577"/>
                    </a:lnTo>
                    <a:lnTo>
                      <a:pt x="1081" y="6732"/>
                    </a:lnTo>
                    <a:lnTo>
                      <a:pt x="1293" y="6848"/>
                    </a:lnTo>
                    <a:lnTo>
                      <a:pt x="1524" y="6925"/>
                    </a:lnTo>
                    <a:lnTo>
                      <a:pt x="1737" y="7002"/>
                    </a:lnTo>
                    <a:lnTo>
                      <a:pt x="1968" y="7021"/>
                    </a:lnTo>
                    <a:lnTo>
                      <a:pt x="2200" y="7040"/>
                    </a:lnTo>
                    <a:lnTo>
                      <a:pt x="2412" y="7040"/>
                    </a:lnTo>
                    <a:lnTo>
                      <a:pt x="2643" y="7002"/>
                    </a:lnTo>
                    <a:lnTo>
                      <a:pt x="2875" y="6963"/>
                    </a:lnTo>
                    <a:lnTo>
                      <a:pt x="3106" y="6886"/>
                    </a:lnTo>
                    <a:lnTo>
                      <a:pt x="3338" y="6809"/>
                    </a:lnTo>
                    <a:lnTo>
                      <a:pt x="3550" y="6713"/>
                    </a:lnTo>
                    <a:lnTo>
                      <a:pt x="3762" y="6616"/>
                    </a:lnTo>
                    <a:lnTo>
                      <a:pt x="3974" y="6500"/>
                    </a:lnTo>
                    <a:lnTo>
                      <a:pt x="4167" y="6365"/>
                    </a:lnTo>
                    <a:lnTo>
                      <a:pt x="4553" y="6095"/>
                    </a:lnTo>
                    <a:lnTo>
                      <a:pt x="4977" y="5729"/>
                    </a:lnTo>
                    <a:lnTo>
                      <a:pt x="5401" y="5343"/>
                    </a:lnTo>
                    <a:lnTo>
                      <a:pt x="5826" y="4957"/>
                    </a:lnTo>
                    <a:lnTo>
                      <a:pt x="6250" y="4591"/>
                    </a:lnTo>
                    <a:lnTo>
                      <a:pt x="6482" y="4417"/>
                    </a:lnTo>
                    <a:lnTo>
                      <a:pt x="6694" y="4263"/>
                    </a:lnTo>
                    <a:lnTo>
                      <a:pt x="6925" y="4128"/>
                    </a:lnTo>
                    <a:lnTo>
                      <a:pt x="7176" y="4012"/>
                    </a:lnTo>
                    <a:lnTo>
                      <a:pt x="7272" y="4417"/>
                    </a:lnTo>
                    <a:lnTo>
                      <a:pt x="7369" y="4822"/>
                    </a:lnTo>
                    <a:lnTo>
                      <a:pt x="7465" y="5247"/>
                    </a:lnTo>
                    <a:lnTo>
                      <a:pt x="7600" y="5652"/>
                    </a:lnTo>
                    <a:lnTo>
                      <a:pt x="7755" y="6037"/>
                    </a:lnTo>
                    <a:lnTo>
                      <a:pt x="7928" y="6423"/>
                    </a:lnTo>
                    <a:lnTo>
                      <a:pt x="8140" y="6790"/>
                    </a:lnTo>
                    <a:lnTo>
                      <a:pt x="8372" y="7156"/>
                    </a:lnTo>
                    <a:lnTo>
                      <a:pt x="8642" y="7484"/>
                    </a:lnTo>
                    <a:lnTo>
                      <a:pt x="8950" y="7773"/>
                    </a:lnTo>
                    <a:lnTo>
                      <a:pt x="9278" y="8024"/>
                    </a:lnTo>
                    <a:lnTo>
                      <a:pt x="9606" y="8256"/>
                    </a:lnTo>
                    <a:lnTo>
                      <a:pt x="9973" y="8410"/>
                    </a:lnTo>
                    <a:lnTo>
                      <a:pt x="10146" y="8487"/>
                    </a:lnTo>
                    <a:lnTo>
                      <a:pt x="10320" y="8545"/>
                    </a:lnTo>
                    <a:lnTo>
                      <a:pt x="10513" y="8583"/>
                    </a:lnTo>
                    <a:lnTo>
                      <a:pt x="10686" y="8622"/>
                    </a:lnTo>
                    <a:lnTo>
                      <a:pt x="10879" y="8641"/>
                    </a:lnTo>
                    <a:lnTo>
                      <a:pt x="11072" y="8641"/>
                    </a:lnTo>
                    <a:lnTo>
                      <a:pt x="11304" y="8622"/>
                    </a:lnTo>
                    <a:lnTo>
                      <a:pt x="11535" y="8603"/>
                    </a:lnTo>
                    <a:lnTo>
                      <a:pt x="11786" y="8545"/>
                    </a:lnTo>
                    <a:lnTo>
                      <a:pt x="11998" y="8468"/>
                    </a:lnTo>
                    <a:lnTo>
                      <a:pt x="12229" y="8371"/>
                    </a:lnTo>
                    <a:lnTo>
                      <a:pt x="12422" y="8256"/>
                    </a:lnTo>
                    <a:lnTo>
                      <a:pt x="12635" y="8121"/>
                    </a:lnTo>
                    <a:lnTo>
                      <a:pt x="12808" y="7986"/>
                    </a:lnTo>
                    <a:lnTo>
                      <a:pt x="13001" y="7831"/>
                    </a:lnTo>
                    <a:lnTo>
                      <a:pt x="13175" y="7677"/>
                    </a:lnTo>
                    <a:lnTo>
                      <a:pt x="13503" y="7310"/>
                    </a:lnTo>
                    <a:lnTo>
                      <a:pt x="13811" y="6925"/>
                    </a:lnTo>
                    <a:lnTo>
                      <a:pt x="14100" y="6520"/>
                    </a:lnTo>
                    <a:lnTo>
                      <a:pt x="14390" y="6115"/>
                    </a:lnTo>
                    <a:lnTo>
                      <a:pt x="14756" y="5613"/>
                    </a:lnTo>
                    <a:lnTo>
                      <a:pt x="15123" y="5112"/>
                    </a:lnTo>
                    <a:lnTo>
                      <a:pt x="15316" y="4899"/>
                    </a:lnTo>
                    <a:lnTo>
                      <a:pt x="15451" y="4784"/>
                    </a:lnTo>
                    <a:lnTo>
                      <a:pt x="15605" y="4649"/>
                    </a:lnTo>
                    <a:lnTo>
                      <a:pt x="15798" y="4533"/>
                    </a:lnTo>
                    <a:lnTo>
                      <a:pt x="15991" y="4475"/>
                    </a:lnTo>
                    <a:lnTo>
                      <a:pt x="16087" y="4456"/>
                    </a:lnTo>
                    <a:lnTo>
                      <a:pt x="16299" y="4456"/>
                    </a:lnTo>
                    <a:lnTo>
                      <a:pt x="16396" y="4494"/>
                    </a:lnTo>
                    <a:lnTo>
                      <a:pt x="16492" y="4533"/>
                    </a:lnTo>
                    <a:lnTo>
                      <a:pt x="16569" y="4591"/>
                    </a:lnTo>
                    <a:lnTo>
                      <a:pt x="16724" y="4745"/>
                    </a:lnTo>
                    <a:lnTo>
                      <a:pt x="16859" y="4919"/>
                    </a:lnTo>
                    <a:lnTo>
                      <a:pt x="16974" y="5112"/>
                    </a:lnTo>
                    <a:lnTo>
                      <a:pt x="17071" y="5266"/>
                    </a:lnTo>
                    <a:lnTo>
                      <a:pt x="17225" y="5478"/>
                    </a:lnTo>
                    <a:lnTo>
                      <a:pt x="17379" y="5671"/>
                    </a:lnTo>
                    <a:lnTo>
                      <a:pt x="17553" y="5845"/>
                    </a:lnTo>
                    <a:lnTo>
                      <a:pt x="17746" y="6018"/>
                    </a:lnTo>
                    <a:lnTo>
                      <a:pt x="17939" y="6192"/>
                    </a:lnTo>
                    <a:lnTo>
                      <a:pt x="18151" y="6327"/>
                    </a:lnTo>
                    <a:lnTo>
                      <a:pt x="18363" y="6462"/>
                    </a:lnTo>
                    <a:lnTo>
                      <a:pt x="18595" y="6577"/>
                    </a:lnTo>
                    <a:lnTo>
                      <a:pt x="18826" y="6693"/>
                    </a:lnTo>
                    <a:lnTo>
                      <a:pt x="19058" y="6770"/>
                    </a:lnTo>
                    <a:lnTo>
                      <a:pt x="19308" y="6848"/>
                    </a:lnTo>
                    <a:lnTo>
                      <a:pt x="19559" y="6905"/>
                    </a:lnTo>
                    <a:lnTo>
                      <a:pt x="19791" y="6944"/>
                    </a:lnTo>
                    <a:lnTo>
                      <a:pt x="20061" y="6963"/>
                    </a:lnTo>
                    <a:lnTo>
                      <a:pt x="20311" y="6983"/>
                    </a:lnTo>
                    <a:lnTo>
                      <a:pt x="20562" y="6963"/>
                    </a:lnTo>
                    <a:lnTo>
                      <a:pt x="20813" y="6925"/>
                    </a:lnTo>
                    <a:lnTo>
                      <a:pt x="21064" y="6886"/>
                    </a:lnTo>
                    <a:lnTo>
                      <a:pt x="21295" y="6828"/>
                    </a:lnTo>
                    <a:lnTo>
                      <a:pt x="21546" y="6732"/>
                    </a:lnTo>
                    <a:lnTo>
                      <a:pt x="21777" y="6635"/>
                    </a:lnTo>
                    <a:lnTo>
                      <a:pt x="22009" y="6539"/>
                    </a:lnTo>
                    <a:lnTo>
                      <a:pt x="22221" y="6404"/>
                    </a:lnTo>
                    <a:lnTo>
                      <a:pt x="22433" y="6269"/>
                    </a:lnTo>
                    <a:lnTo>
                      <a:pt x="22626" y="6115"/>
                    </a:lnTo>
                    <a:lnTo>
                      <a:pt x="22819" y="5941"/>
                    </a:lnTo>
                    <a:lnTo>
                      <a:pt x="23012" y="5767"/>
                    </a:lnTo>
                    <a:lnTo>
                      <a:pt x="23166" y="5574"/>
                    </a:lnTo>
                    <a:lnTo>
                      <a:pt x="23340" y="5382"/>
                    </a:lnTo>
                    <a:lnTo>
                      <a:pt x="23475" y="5169"/>
                    </a:lnTo>
                    <a:lnTo>
                      <a:pt x="23590" y="4938"/>
                    </a:lnTo>
                    <a:lnTo>
                      <a:pt x="23706" y="4726"/>
                    </a:lnTo>
                    <a:lnTo>
                      <a:pt x="23822" y="4456"/>
                    </a:lnTo>
                    <a:lnTo>
                      <a:pt x="23957" y="4089"/>
                    </a:lnTo>
                    <a:lnTo>
                      <a:pt x="24092" y="3684"/>
                    </a:lnTo>
                    <a:lnTo>
                      <a:pt x="24150" y="3453"/>
                    </a:lnTo>
                    <a:lnTo>
                      <a:pt x="24188" y="3241"/>
                    </a:lnTo>
                    <a:lnTo>
                      <a:pt x="24208" y="3009"/>
                    </a:lnTo>
                    <a:lnTo>
                      <a:pt x="24227" y="2797"/>
                    </a:lnTo>
                    <a:lnTo>
                      <a:pt x="24208" y="2585"/>
                    </a:lnTo>
                    <a:lnTo>
                      <a:pt x="24150" y="2373"/>
                    </a:lnTo>
                    <a:lnTo>
                      <a:pt x="24073" y="2180"/>
                    </a:lnTo>
                    <a:lnTo>
                      <a:pt x="23957" y="2006"/>
                    </a:lnTo>
                    <a:lnTo>
                      <a:pt x="23803" y="1871"/>
                    </a:lnTo>
                    <a:lnTo>
                      <a:pt x="23725" y="1794"/>
                    </a:lnTo>
                    <a:lnTo>
                      <a:pt x="23610" y="1736"/>
                    </a:lnTo>
                    <a:lnTo>
                      <a:pt x="23243" y="1562"/>
                    </a:lnTo>
                    <a:lnTo>
                      <a:pt x="23050" y="1485"/>
                    </a:lnTo>
                    <a:lnTo>
                      <a:pt x="22857" y="1427"/>
                    </a:lnTo>
                    <a:lnTo>
                      <a:pt x="22664" y="1427"/>
                    </a:lnTo>
                    <a:lnTo>
                      <a:pt x="22472" y="1447"/>
                    </a:lnTo>
                    <a:lnTo>
                      <a:pt x="22259" y="1524"/>
                    </a:lnTo>
                    <a:lnTo>
                      <a:pt x="22047" y="1640"/>
                    </a:lnTo>
                    <a:lnTo>
                      <a:pt x="21816" y="1794"/>
                    </a:lnTo>
                    <a:lnTo>
                      <a:pt x="21604" y="1968"/>
                    </a:lnTo>
                    <a:lnTo>
                      <a:pt x="21179" y="2334"/>
                    </a:lnTo>
                    <a:lnTo>
                      <a:pt x="20909" y="2585"/>
                    </a:lnTo>
                    <a:lnTo>
                      <a:pt x="20639" y="2816"/>
                    </a:lnTo>
                    <a:lnTo>
                      <a:pt x="20466" y="2951"/>
                    </a:lnTo>
                    <a:lnTo>
                      <a:pt x="20273" y="3067"/>
                    </a:lnTo>
                    <a:lnTo>
                      <a:pt x="20080" y="3183"/>
                    </a:lnTo>
                    <a:lnTo>
                      <a:pt x="19868" y="3279"/>
                    </a:lnTo>
                    <a:lnTo>
                      <a:pt x="19636" y="3356"/>
                    </a:lnTo>
                    <a:lnTo>
                      <a:pt x="19405" y="3395"/>
                    </a:lnTo>
                    <a:lnTo>
                      <a:pt x="19173" y="3414"/>
                    </a:lnTo>
                    <a:lnTo>
                      <a:pt x="18942" y="3376"/>
                    </a:lnTo>
                    <a:lnTo>
                      <a:pt x="18826" y="3337"/>
                    </a:lnTo>
                    <a:lnTo>
                      <a:pt x="18691" y="3298"/>
                    </a:lnTo>
                    <a:lnTo>
                      <a:pt x="18460" y="3183"/>
                    </a:lnTo>
                    <a:lnTo>
                      <a:pt x="18247" y="3028"/>
                    </a:lnTo>
                    <a:lnTo>
                      <a:pt x="18016" y="2874"/>
                    </a:lnTo>
                    <a:lnTo>
                      <a:pt x="17765" y="2681"/>
                    </a:lnTo>
                    <a:lnTo>
                      <a:pt x="17495" y="2508"/>
                    </a:lnTo>
                    <a:lnTo>
                      <a:pt x="17341" y="2430"/>
                    </a:lnTo>
                    <a:lnTo>
                      <a:pt x="17206" y="2373"/>
                    </a:lnTo>
                    <a:lnTo>
                      <a:pt x="17052" y="2334"/>
                    </a:lnTo>
                    <a:lnTo>
                      <a:pt x="16897" y="2295"/>
                    </a:lnTo>
                    <a:lnTo>
                      <a:pt x="16685" y="2276"/>
                    </a:lnTo>
                    <a:lnTo>
                      <a:pt x="16492" y="2276"/>
                    </a:lnTo>
                    <a:lnTo>
                      <a:pt x="16126" y="2334"/>
                    </a:lnTo>
                    <a:lnTo>
                      <a:pt x="15644" y="2411"/>
                    </a:lnTo>
                    <a:lnTo>
                      <a:pt x="15161" y="2527"/>
                    </a:lnTo>
                    <a:lnTo>
                      <a:pt x="14679" y="2662"/>
                    </a:lnTo>
                    <a:lnTo>
                      <a:pt x="14197" y="2797"/>
                    </a:lnTo>
                    <a:lnTo>
                      <a:pt x="13985" y="2874"/>
                    </a:lnTo>
                    <a:lnTo>
                      <a:pt x="13271" y="3106"/>
                    </a:lnTo>
                    <a:lnTo>
                      <a:pt x="12924" y="3202"/>
                    </a:lnTo>
                    <a:lnTo>
                      <a:pt x="12577" y="3279"/>
                    </a:lnTo>
                    <a:lnTo>
                      <a:pt x="12229" y="3298"/>
                    </a:lnTo>
                    <a:lnTo>
                      <a:pt x="12075" y="3298"/>
                    </a:lnTo>
                    <a:lnTo>
                      <a:pt x="11902" y="3279"/>
                    </a:lnTo>
                    <a:lnTo>
                      <a:pt x="11747" y="3260"/>
                    </a:lnTo>
                    <a:lnTo>
                      <a:pt x="11593" y="3202"/>
                    </a:lnTo>
                    <a:lnTo>
                      <a:pt x="11439" y="3144"/>
                    </a:lnTo>
                    <a:lnTo>
                      <a:pt x="11304" y="3067"/>
                    </a:lnTo>
                    <a:lnTo>
                      <a:pt x="11149" y="2971"/>
                    </a:lnTo>
                    <a:lnTo>
                      <a:pt x="11034" y="2874"/>
                    </a:lnTo>
                    <a:lnTo>
                      <a:pt x="10918" y="2739"/>
                    </a:lnTo>
                    <a:lnTo>
                      <a:pt x="10802" y="2623"/>
                    </a:lnTo>
                    <a:lnTo>
                      <a:pt x="10590" y="2334"/>
                    </a:lnTo>
                    <a:lnTo>
                      <a:pt x="10397" y="2045"/>
                    </a:lnTo>
                    <a:lnTo>
                      <a:pt x="10262" y="1813"/>
                    </a:lnTo>
                    <a:lnTo>
                      <a:pt x="10069" y="1562"/>
                    </a:lnTo>
                    <a:lnTo>
                      <a:pt x="9838" y="1273"/>
                    </a:lnTo>
                    <a:lnTo>
                      <a:pt x="9548" y="945"/>
                    </a:lnTo>
                    <a:lnTo>
                      <a:pt x="9375" y="791"/>
                    </a:lnTo>
                    <a:lnTo>
                      <a:pt x="9182" y="637"/>
                    </a:lnTo>
                    <a:lnTo>
                      <a:pt x="8989" y="502"/>
                    </a:lnTo>
                    <a:lnTo>
                      <a:pt x="8777" y="367"/>
                    </a:lnTo>
                    <a:lnTo>
                      <a:pt x="8565" y="251"/>
                    </a:lnTo>
                    <a:lnTo>
                      <a:pt x="8333" y="154"/>
                    </a:lnTo>
                    <a:lnTo>
                      <a:pt x="8082" y="77"/>
                    </a:lnTo>
                    <a:lnTo>
                      <a:pt x="7832" y="19"/>
                    </a:lnTo>
                    <a:lnTo>
                      <a:pt x="7562" y="0"/>
                    </a:lnTo>
                    <a:close/>
                  </a:path>
                </a:pathLst>
              </a:custGeom>
              <a:gradFill>
                <a:gsLst>
                  <a:gs pos="0">
                    <a:schemeClr val="lt1"/>
                  </a:gs>
                  <a:gs pos="100000">
                    <a:srgbClr val="B6C9DB"/>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16"/>
              <p:cNvSpPr/>
              <p:nvPr/>
            </p:nvSpPr>
            <p:spPr>
              <a:xfrm>
                <a:off x="-1147875" y="144425"/>
                <a:ext cx="451375" cy="435450"/>
              </a:xfrm>
              <a:custGeom>
                <a:avLst/>
                <a:gdLst/>
                <a:ahLst/>
                <a:cxnLst/>
                <a:rect l="l" t="t" r="r" b="b"/>
                <a:pathLst>
                  <a:path w="18055" h="17418" extrusionOk="0">
                    <a:moveTo>
                      <a:pt x="9259" y="0"/>
                    </a:moveTo>
                    <a:lnTo>
                      <a:pt x="8951" y="39"/>
                    </a:lnTo>
                    <a:lnTo>
                      <a:pt x="8642" y="135"/>
                    </a:lnTo>
                    <a:lnTo>
                      <a:pt x="8334" y="251"/>
                    </a:lnTo>
                    <a:lnTo>
                      <a:pt x="8025" y="405"/>
                    </a:lnTo>
                    <a:lnTo>
                      <a:pt x="7716" y="598"/>
                    </a:lnTo>
                    <a:lnTo>
                      <a:pt x="7427" y="810"/>
                    </a:lnTo>
                    <a:lnTo>
                      <a:pt x="7118" y="1061"/>
                    </a:lnTo>
                    <a:lnTo>
                      <a:pt x="6829" y="1312"/>
                    </a:lnTo>
                    <a:lnTo>
                      <a:pt x="6540" y="1582"/>
                    </a:lnTo>
                    <a:lnTo>
                      <a:pt x="6250" y="1871"/>
                    </a:lnTo>
                    <a:lnTo>
                      <a:pt x="5730" y="2411"/>
                    </a:lnTo>
                    <a:lnTo>
                      <a:pt x="5228" y="3009"/>
                    </a:lnTo>
                    <a:lnTo>
                      <a:pt x="4746" y="3607"/>
                    </a:lnTo>
                    <a:lnTo>
                      <a:pt x="4283" y="4243"/>
                    </a:lnTo>
                    <a:lnTo>
                      <a:pt x="3839" y="4919"/>
                    </a:lnTo>
                    <a:lnTo>
                      <a:pt x="3415" y="5594"/>
                    </a:lnTo>
                    <a:lnTo>
                      <a:pt x="3010" y="6288"/>
                    </a:lnTo>
                    <a:lnTo>
                      <a:pt x="2624" y="7002"/>
                    </a:lnTo>
                    <a:lnTo>
                      <a:pt x="2258" y="7735"/>
                    </a:lnTo>
                    <a:lnTo>
                      <a:pt x="1910" y="8468"/>
                    </a:lnTo>
                    <a:lnTo>
                      <a:pt x="1563" y="9201"/>
                    </a:lnTo>
                    <a:lnTo>
                      <a:pt x="1255" y="9953"/>
                    </a:lnTo>
                    <a:lnTo>
                      <a:pt x="985" y="10686"/>
                    </a:lnTo>
                    <a:lnTo>
                      <a:pt x="715" y="11419"/>
                    </a:lnTo>
                    <a:lnTo>
                      <a:pt x="464" y="12152"/>
                    </a:lnTo>
                    <a:lnTo>
                      <a:pt x="252" y="12865"/>
                    </a:lnTo>
                    <a:lnTo>
                      <a:pt x="136" y="13290"/>
                    </a:lnTo>
                    <a:lnTo>
                      <a:pt x="59" y="13733"/>
                    </a:lnTo>
                    <a:lnTo>
                      <a:pt x="1" y="14177"/>
                    </a:lnTo>
                    <a:lnTo>
                      <a:pt x="1" y="14389"/>
                    </a:lnTo>
                    <a:lnTo>
                      <a:pt x="20" y="14601"/>
                    </a:lnTo>
                    <a:lnTo>
                      <a:pt x="40" y="14814"/>
                    </a:lnTo>
                    <a:lnTo>
                      <a:pt x="78" y="15026"/>
                    </a:lnTo>
                    <a:lnTo>
                      <a:pt x="136" y="15219"/>
                    </a:lnTo>
                    <a:lnTo>
                      <a:pt x="213" y="15392"/>
                    </a:lnTo>
                    <a:lnTo>
                      <a:pt x="310" y="15566"/>
                    </a:lnTo>
                    <a:lnTo>
                      <a:pt x="445" y="15720"/>
                    </a:lnTo>
                    <a:lnTo>
                      <a:pt x="580" y="15855"/>
                    </a:lnTo>
                    <a:lnTo>
                      <a:pt x="753" y="15971"/>
                    </a:lnTo>
                    <a:lnTo>
                      <a:pt x="888" y="16067"/>
                    </a:lnTo>
                    <a:lnTo>
                      <a:pt x="1042" y="16125"/>
                    </a:lnTo>
                    <a:lnTo>
                      <a:pt x="1216" y="16164"/>
                    </a:lnTo>
                    <a:lnTo>
                      <a:pt x="1370" y="16183"/>
                    </a:lnTo>
                    <a:lnTo>
                      <a:pt x="1525" y="16202"/>
                    </a:lnTo>
                    <a:lnTo>
                      <a:pt x="1698" y="16183"/>
                    </a:lnTo>
                    <a:lnTo>
                      <a:pt x="1853" y="16164"/>
                    </a:lnTo>
                    <a:lnTo>
                      <a:pt x="2026" y="16125"/>
                    </a:lnTo>
                    <a:lnTo>
                      <a:pt x="2354" y="16029"/>
                    </a:lnTo>
                    <a:lnTo>
                      <a:pt x="2682" y="15874"/>
                    </a:lnTo>
                    <a:lnTo>
                      <a:pt x="2971" y="15701"/>
                    </a:lnTo>
                    <a:lnTo>
                      <a:pt x="3261" y="15489"/>
                    </a:lnTo>
                    <a:lnTo>
                      <a:pt x="3511" y="15276"/>
                    </a:lnTo>
                    <a:lnTo>
                      <a:pt x="3781" y="15045"/>
                    </a:lnTo>
                    <a:lnTo>
                      <a:pt x="4283" y="14582"/>
                    </a:lnTo>
                    <a:lnTo>
                      <a:pt x="4553" y="14370"/>
                    </a:lnTo>
                    <a:lnTo>
                      <a:pt x="4823" y="14158"/>
                    </a:lnTo>
                    <a:lnTo>
                      <a:pt x="5093" y="13984"/>
                    </a:lnTo>
                    <a:lnTo>
                      <a:pt x="5402" y="13849"/>
                    </a:lnTo>
                    <a:lnTo>
                      <a:pt x="5537" y="14505"/>
                    </a:lnTo>
                    <a:lnTo>
                      <a:pt x="5633" y="14814"/>
                    </a:lnTo>
                    <a:lnTo>
                      <a:pt x="5730" y="15141"/>
                    </a:lnTo>
                    <a:lnTo>
                      <a:pt x="5845" y="15450"/>
                    </a:lnTo>
                    <a:lnTo>
                      <a:pt x="5980" y="15759"/>
                    </a:lnTo>
                    <a:lnTo>
                      <a:pt x="6135" y="16048"/>
                    </a:lnTo>
                    <a:lnTo>
                      <a:pt x="6328" y="16318"/>
                    </a:lnTo>
                    <a:lnTo>
                      <a:pt x="6540" y="16588"/>
                    </a:lnTo>
                    <a:lnTo>
                      <a:pt x="6790" y="16820"/>
                    </a:lnTo>
                    <a:lnTo>
                      <a:pt x="7060" y="17012"/>
                    </a:lnTo>
                    <a:lnTo>
                      <a:pt x="7350" y="17186"/>
                    </a:lnTo>
                    <a:lnTo>
                      <a:pt x="7504" y="17244"/>
                    </a:lnTo>
                    <a:lnTo>
                      <a:pt x="7658" y="17302"/>
                    </a:lnTo>
                    <a:lnTo>
                      <a:pt x="7813" y="17360"/>
                    </a:lnTo>
                    <a:lnTo>
                      <a:pt x="7967" y="17379"/>
                    </a:lnTo>
                    <a:lnTo>
                      <a:pt x="8141" y="17398"/>
                    </a:lnTo>
                    <a:lnTo>
                      <a:pt x="8295" y="17417"/>
                    </a:lnTo>
                    <a:lnTo>
                      <a:pt x="8469" y="17398"/>
                    </a:lnTo>
                    <a:lnTo>
                      <a:pt x="8623" y="17379"/>
                    </a:lnTo>
                    <a:lnTo>
                      <a:pt x="8854" y="17321"/>
                    </a:lnTo>
                    <a:lnTo>
                      <a:pt x="9066" y="17244"/>
                    </a:lnTo>
                    <a:lnTo>
                      <a:pt x="9259" y="17128"/>
                    </a:lnTo>
                    <a:lnTo>
                      <a:pt x="9452" y="17012"/>
                    </a:lnTo>
                    <a:lnTo>
                      <a:pt x="9626" y="16877"/>
                    </a:lnTo>
                    <a:lnTo>
                      <a:pt x="9799" y="16704"/>
                    </a:lnTo>
                    <a:lnTo>
                      <a:pt x="9973" y="16550"/>
                    </a:lnTo>
                    <a:lnTo>
                      <a:pt x="10127" y="16357"/>
                    </a:lnTo>
                    <a:lnTo>
                      <a:pt x="10417" y="15971"/>
                    </a:lnTo>
                    <a:lnTo>
                      <a:pt x="10706" y="15566"/>
                    </a:lnTo>
                    <a:lnTo>
                      <a:pt x="10995" y="15161"/>
                    </a:lnTo>
                    <a:lnTo>
                      <a:pt x="11285" y="14775"/>
                    </a:lnTo>
                    <a:lnTo>
                      <a:pt x="11381" y="14659"/>
                    </a:lnTo>
                    <a:lnTo>
                      <a:pt x="11516" y="14524"/>
                    </a:lnTo>
                    <a:lnTo>
                      <a:pt x="11632" y="14428"/>
                    </a:lnTo>
                    <a:lnTo>
                      <a:pt x="11786" y="14331"/>
                    </a:lnTo>
                    <a:lnTo>
                      <a:pt x="11921" y="14273"/>
                    </a:lnTo>
                    <a:lnTo>
                      <a:pt x="12075" y="14235"/>
                    </a:lnTo>
                    <a:lnTo>
                      <a:pt x="12230" y="14216"/>
                    </a:lnTo>
                    <a:lnTo>
                      <a:pt x="12384" y="14254"/>
                    </a:lnTo>
                    <a:lnTo>
                      <a:pt x="12481" y="14312"/>
                    </a:lnTo>
                    <a:lnTo>
                      <a:pt x="12558" y="14370"/>
                    </a:lnTo>
                    <a:lnTo>
                      <a:pt x="12635" y="14447"/>
                    </a:lnTo>
                    <a:lnTo>
                      <a:pt x="12712" y="14524"/>
                    </a:lnTo>
                    <a:lnTo>
                      <a:pt x="12828" y="14717"/>
                    </a:lnTo>
                    <a:lnTo>
                      <a:pt x="12943" y="14891"/>
                    </a:lnTo>
                    <a:lnTo>
                      <a:pt x="13059" y="15045"/>
                    </a:lnTo>
                    <a:lnTo>
                      <a:pt x="13175" y="15199"/>
                    </a:lnTo>
                    <a:lnTo>
                      <a:pt x="13310" y="15334"/>
                    </a:lnTo>
                    <a:lnTo>
                      <a:pt x="13445" y="15450"/>
                    </a:lnTo>
                    <a:lnTo>
                      <a:pt x="13580" y="15566"/>
                    </a:lnTo>
                    <a:lnTo>
                      <a:pt x="13734" y="15682"/>
                    </a:lnTo>
                    <a:lnTo>
                      <a:pt x="13889" y="15778"/>
                    </a:lnTo>
                    <a:lnTo>
                      <a:pt x="14062" y="15855"/>
                    </a:lnTo>
                    <a:lnTo>
                      <a:pt x="14216" y="15932"/>
                    </a:lnTo>
                    <a:lnTo>
                      <a:pt x="14390" y="16009"/>
                    </a:lnTo>
                    <a:lnTo>
                      <a:pt x="14583" y="16048"/>
                    </a:lnTo>
                    <a:lnTo>
                      <a:pt x="14757" y="16087"/>
                    </a:lnTo>
                    <a:lnTo>
                      <a:pt x="14949" y="16125"/>
                    </a:lnTo>
                    <a:lnTo>
                      <a:pt x="15123" y="16144"/>
                    </a:lnTo>
                    <a:lnTo>
                      <a:pt x="15490" y="16144"/>
                    </a:lnTo>
                    <a:lnTo>
                      <a:pt x="15682" y="16125"/>
                    </a:lnTo>
                    <a:lnTo>
                      <a:pt x="15856" y="16087"/>
                    </a:lnTo>
                    <a:lnTo>
                      <a:pt x="16049" y="16029"/>
                    </a:lnTo>
                    <a:lnTo>
                      <a:pt x="16222" y="15971"/>
                    </a:lnTo>
                    <a:lnTo>
                      <a:pt x="16396" y="15913"/>
                    </a:lnTo>
                    <a:lnTo>
                      <a:pt x="16550" y="15817"/>
                    </a:lnTo>
                    <a:lnTo>
                      <a:pt x="16724" y="15720"/>
                    </a:lnTo>
                    <a:lnTo>
                      <a:pt x="16878" y="15624"/>
                    </a:lnTo>
                    <a:lnTo>
                      <a:pt x="17013" y="15508"/>
                    </a:lnTo>
                    <a:lnTo>
                      <a:pt x="17148" y="15392"/>
                    </a:lnTo>
                    <a:lnTo>
                      <a:pt x="17283" y="15257"/>
                    </a:lnTo>
                    <a:lnTo>
                      <a:pt x="17418" y="15122"/>
                    </a:lnTo>
                    <a:lnTo>
                      <a:pt x="17534" y="14968"/>
                    </a:lnTo>
                    <a:lnTo>
                      <a:pt x="17631" y="14814"/>
                    </a:lnTo>
                    <a:lnTo>
                      <a:pt x="17727" y="14659"/>
                    </a:lnTo>
                    <a:lnTo>
                      <a:pt x="17804" y="14486"/>
                    </a:lnTo>
                    <a:lnTo>
                      <a:pt x="17920" y="14196"/>
                    </a:lnTo>
                    <a:lnTo>
                      <a:pt x="17997" y="13888"/>
                    </a:lnTo>
                    <a:lnTo>
                      <a:pt x="18036" y="13579"/>
                    </a:lnTo>
                    <a:lnTo>
                      <a:pt x="18055" y="13251"/>
                    </a:lnTo>
                    <a:lnTo>
                      <a:pt x="18036" y="12943"/>
                    </a:lnTo>
                    <a:lnTo>
                      <a:pt x="17997" y="12634"/>
                    </a:lnTo>
                    <a:lnTo>
                      <a:pt x="17939" y="12306"/>
                    </a:lnTo>
                    <a:lnTo>
                      <a:pt x="17843" y="11997"/>
                    </a:lnTo>
                    <a:lnTo>
                      <a:pt x="17746" y="11670"/>
                    </a:lnTo>
                    <a:lnTo>
                      <a:pt x="17631" y="11361"/>
                    </a:lnTo>
                    <a:lnTo>
                      <a:pt x="17495" y="11052"/>
                    </a:lnTo>
                    <a:lnTo>
                      <a:pt x="17341" y="10744"/>
                    </a:lnTo>
                    <a:lnTo>
                      <a:pt x="17013" y="10146"/>
                    </a:lnTo>
                    <a:lnTo>
                      <a:pt x="16666" y="9567"/>
                    </a:lnTo>
                    <a:lnTo>
                      <a:pt x="16377" y="9066"/>
                    </a:lnTo>
                    <a:lnTo>
                      <a:pt x="16068" y="8545"/>
                    </a:lnTo>
                    <a:lnTo>
                      <a:pt x="15432" y="7407"/>
                    </a:lnTo>
                    <a:lnTo>
                      <a:pt x="14795" y="6211"/>
                    </a:lnTo>
                    <a:lnTo>
                      <a:pt x="14120" y="5015"/>
                    </a:lnTo>
                    <a:lnTo>
                      <a:pt x="13773" y="4417"/>
                    </a:lnTo>
                    <a:lnTo>
                      <a:pt x="13426" y="3819"/>
                    </a:lnTo>
                    <a:lnTo>
                      <a:pt x="13059" y="3240"/>
                    </a:lnTo>
                    <a:lnTo>
                      <a:pt x="12693" y="2700"/>
                    </a:lnTo>
                    <a:lnTo>
                      <a:pt x="12326" y="2180"/>
                    </a:lnTo>
                    <a:lnTo>
                      <a:pt x="11940" y="1678"/>
                    </a:lnTo>
                    <a:lnTo>
                      <a:pt x="11555" y="1234"/>
                    </a:lnTo>
                    <a:lnTo>
                      <a:pt x="11169" y="810"/>
                    </a:lnTo>
                    <a:lnTo>
                      <a:pt x="10995" y="675"/>
                    </a:lnTo>
                    <a:lnTo>
                      <a:pt x="10841" y="540"/>
                    </a:lnTo>
                    <a:lnTo>
                      <a:pt x="10687" y="424"/>
                    </a:lnTo>
                    <a:lnTo>
                      <a:pt x="10513" y="328"/>
                    </a:lnTo>
                    <a:lnTo>
                      <a:pt x="10359" y="231"/>
                    </a:lnTo>
                    <a:lnTo>
                      <a:pt x="10204" y="154"/>
                    </a:lnTo>
                    <a:lnTo>
                      <a:pt x="10050" y="96"/>
                    </a:lnTo>
                    <a:lnTo>
                      <a:pt x="9896" y="58"/>
                    </a:lnTo>
                    <a:lnTo>
                      <a:pt x="9722" y="19"/>
                    </a:lnTo>
                    <a:lnTo>
                      <a:pt x="9568" y="0"/>
                    </a:lnTo>
                    <a:close/>
                  </a:path>
                </a:pathLst>
              </a:custGeom>
              <a:gradFill>
                <a:gsLst>
                  <a:gs pos="0">
                    <a:srgbClr val="8CC396"/>
                  </a:gs>
                  <a:gs pos="100000">
                    <a:srgbClr val="4D7F56"/>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16"/>
              <p:cNvSpPr/>
              <p:nvPr/>
            </p:nvSpPr>
            <p:spPr>
              <a:xfrm>
                <a:off x="-1152200" y="409625"/>
                <a:ext cx="459075" cy="173625"/>
              </a:xfrm>
              <a:custGeom>
                <a:avLst/>
                <a:gdLst/>
                <a:ahLst/>
                <a:cxnLst/>
                <a:rect l="l" t="t" r="r" b="b"/>
                <a:pathLst>
                  <a:path w="18363" h="6945" extrusionOk="0">
                    <a:moveTo>
                      <a:pt x="10165" y="1"/>
                    </a:moveTo>
                    <a:lnTo>
                      <a:pt x="9972" y="39"/>
                    </a:lnTo>
                    <a:lnTo>
                      <a:pt x="9799" y="97"/>
                    </a:lnTo>
                    <a:lnTo>
                      <a:pt x="9625" y="174"/>
                    </a:lnTo>
                    <a:lnTo>
                      <a:pt x="9297" y="329"/>
                    </a:lnTo>
                    <a:lnTo>
                      <a:pt x="8989" y="502"/>
                    </a:lnTo>
                    <a:lnTo>
                      <a:pt x="8391" y="869"/>
                    </a:lnTo>
                    <a:lnTo>
                      <a:pt x="7870" y="1177"/>
                    </a:lnTo>
                    <a:lnTo>
                      <a:pt x="7619" y="1332"/>
                    </a:lnTo>
                    <a:lnTo>
                      <a:pt x="7349" y="1467"/>
                    </a:lnTo>
                    <a:lnTo>
                      <a:pt x="7098" y="1582"/>
                    </a:lnTo>
                    <a:lnTo>
                      <a:pt x="6828" y="1659"/>
                    </a:lnTo>
                    <a:lnTo>
                      <a:pt x="6558" y="1717"/>
                    </a:lnTo>
                    <a:lnTo>
                      <a:pt x="6269" y="1756"/>
                    </a:lnTo>
                    <a:lnTo>
                      <a:pt x="6018" y="1756"/>
                    </a:lnTo>
                    <a:lnTo>
                      <a:pt x="5768" y="1717"/>
                    </a:lnTo>
                    <a:lnTo>
                      <a:pt x="5517" y="1659"/>
                    </a:lnTo>
                    <a:lnTo>
                      <a:pt x="5266" y="1602"/>
                    </a:lnTo>
                    <a:lnTo>
                      <a:pt x="5015" y="1505"/>
                    </a:lnTo>
                    <a:lnTo>
                      <a:pt x="4765" y="1409"/>
                    </a:lnTo>
                    <a:lnTo>
                      <a:pt x="4263" y="1216"/>
                    </a:lnTo>
                    <a:lnTo>
                      <a:pt x="3665" y="965"/>
                    </a:lnTo>
                    <a:lnTo>
                      <a:pt x="3357" y="849"/>
                    </a:lnTo>
                    <a:lnTo>
                      <a:pt x="3067" y="753"/>
                    </a:lnTo>
                    <a:lnTo>
                      <a:pt x="2739" y="695"/>
                    </a:lnTo>
                    <a:lnTo>
                      <a:pt x="2431" y="656"/>
                    </a:lnTo>
                    <a:lnTo>
                      <a:pt x="2122" y="656"/>
                    </a:lnTo>
                    <a:lnTo>
                      <a:pt x="1948" y="695"/>
                    </a:lnTo>
                    <a:lnTo>
                      <a:pt x="1794" y="714"/>
                    </a:lnTo>
                    <a:lnTo>
                      <a:pt x="1563" y="791"/>
                    </a:lnTo>
                    <a:lnTo>
                      <a:pt x="1351" y="907"/>
                    </a:lnTo>
                    <a:lnTo>
                      <a:pt x="1138" y="1042"/>
                    </a:lnTo>
                    <a:lnTo>
                      <a:pt x="945" y="1216"/>
                    </a:lnTo>
                    <a:lnTo>
                      <a:pt x="753" y="1428"/>
                    </a:lnTo>
                    <a:lnTo>
                      <a:pt x="579" y="1659"/>
                    </a:lnTo>
                    <a:lnTo>
                      <a:pt x="425" y="1930"/>
                    </a:lnTo>
                    <a:lnTo>
                      <a:pt x="290" y="2219"/>
                    </a:lnTo>
                    <a:lnTo>
                      <a:pt x="213" y="2431"/>
                    </a:lnTo>
                    <a:lnTo>
                      <a:pt x="135" y="2643"/>
                    </a:lnTo>
                    <a:lnTo>
                      <a:pt x="77" y="2875"/>
                    </a:lnTo>
                    <a:lnTo>
                      <a:pt x="39" y="3106"/>
                    </a:lnTo>
                    <a:lnTo>
                      <a:pt x="0" y="3338"/>
                    </a:lnTo>
                    <a:lnTo>
                      <a:pt x="0" y="3569"/>
                    </a:lnTo>
                    <a:lnTo>
                      <a:pt x="0" y="3820"/>
                    </a:lnTo>
                    <a:lnTo>
                      <a:pt x="20" y="4032"/>
                    </a:lnTo>
                    <a:lnTo>
                      <a:pt x="58" y="4263"/>
                    </a:lnTo>
                    <a:lnTo>
                      <a:pt x="97" y="4476"/>
                    </a:lnTo>
                    <a:lnTo>
                      <a:pt x="174" y="4688"/>
                    </a:lnTo>
                    <a:lnTo>
                      <a:pt x="270" y="4881"/>
                    </a:lnTo>
                    <a:lnTo>
                      <a:pt x="386" y="5054"/>
                    </a:lnTo>
                    <a:lnTo>
                      <a:pt x="521" y="5209"/>
                    </a:lnTo>
                    <a:lnTo>
                      <a:pt x="675" y="5363"/>
                    </a:lnTo>
                    <a:lnTo>
                      <a:pt x="849" y="5498"/>
                    </a:lnTo>
                    <a:lnTo>
                      <a:pt x="1003" y="5575"/>
                    </a:lnTo>
                    <a:lnTo>
                      <a:pt x="1177" y="5652"/>
                    </a:lnTo>
                    <a:lnTo>
                      <a:pt x="1351" y="5691"/>
                    </a:lnTo>
                    <a:lnTo>
                      <a:pt x="1524" y="5729"/>
                    </a:lnTo>
                    <a:lnTo>
                      <a:pt x="1871" y="5729"/>
                    </a:lnTo>
                    <a:lnTo>
                      <a:pt x="2045" y="5710"/>
                    </a:lnTo>
                    <a:lnTo>
                      <a:pt x="2238" y="5671"/>
                    </a:lnTo>
                    <a:lnTo>
                      <a:pt x="2411" y="5614"/>
                    </a:lnTo>
                    <a:lnTo>
                      <a:pt x="2585" y="5556"/>
                    </a:lnTo>
                    <a:lnTo>
                      <a:pt x="2913" y="5401"/>
                    </a:lnTo>
                    <a:lnTo>
                      <a:pt x="3221" y="5209"/>
                    </a:lnTo>
                    <a:lnTo>
                      <a:pt x="3511" y="4996"/>
                    </a:lnTo>
                    <a:lnTo>
                      <a:pt x="3858" y="4726"/>
                    </a:lnTo>
                    <a:lnTo>
                      <a:pt x="4167" y="4437"/>
                    </a:lnTo>
                    <a:lnTo>
                      <a:pt x="4475" y="4148"/>
                    </a:lnTo>
                    <a:lnTo>
                      <a:pt x="4803" y="3878"/>
                    </a:lnTo>
                    <a:lnTo>
                      <a:pt x="5131" y="3627"/>
                    </a:lnTo>
                    <a:lnTo>
                      <a:pt x="5305" y="3530"/>
                    </a:lnTo>
                    <a:lnTo>
                      <a:pt x="5478" y="3434"/>
                    </a:lnTo>
                    <a:lnTo>
                      <a:pt x="5613" y="4051"/>
                    </a:lnTo>
                    <a:lnTo>
                      <a:pt x="5690" y="4360"/>
                    </a:lnTo>
                    <a:lnTo>
                      <a:pt x="5806" y="4668"/>
                    </a:lnTo>
                    <a:lnTo>
                      <a:pt x="5922" y="4958"/>
                    </a:lnTo>
                    <a:lnTo>
                      <a:pt x="6057" y="5247"/>
                    </a:lnTo>
                    <a:lnTo>
                      <a:pt x="6211" y="5536"/>
                    </a:lnTo>
                    <a:lnTo>
                      <a:pt x="6385" y="5806"/>
                    </a:lnTo>
                    <a:lnTo>
                      <a:pt x="6597" y="6057"/>
                    </a:lnTo>
                    <a:lnTo>
                      <a:pt x="6828" y="6289"/>
                    </a:lnTo>
                    <a:lnTo>
                      <a:pt x="7079" y="6482"/>
                    </a:lnTo>
                    <a:lnTo>
                      <a:pt x="7330" y="6636"/>
                    </a:lnTo>
                    <a:lnTo>
                      <a:pt x="7600" y="6771"/>
                    </a:lnTo>
                    <a:lnTo>
                      <a:pt x="7889" y="6867"/>
                    </a:lnTo>
                    <a:lnTo>
                      <a:pt x="8179" y="6925"/>
                    </a:lnTo>
                    <a:lnTo>
                      <a:pt x="8449" y="6945"/>
                    </a:lnTo>
                    <a:lnTo>
                      <a:pt x="8642" y="6945"/>
                    </a:lnTo>
                    <a:lnTo>
                      <a:pt x="8815" y="6906"/>
                    </a:lnTo>
                    <a:lnTo>
                      <a:pt x="9008" y="6867"/>
                    </a:lnTo>
                    <a:lnTo>
                      <a:pt x="9182" y="6809"/>
                    </a:lnTo>
                    <a:lnTo>
                      <a:pt x="9355" y="6732"/>
                    </a:lnTo>
                    <a:lnTo>
                      <a:pt x="9510" y="6655"/>
                    </a:lnTo>
                    <a:lnTo>
                      <a:pt x="9664" y="6559"/>
                    </a:lnTo>
                    <a:lnTo>
                      <a:pt x="9799" y="6443"/>
                    </a:lnTo>
                    <a:lnTo>
                      <a:pt x="10088" y="6212"/>
                    </a:lnTo>
                    <a:lnTo>
                      <a:pt x="10339" y="5922"/>
                    </a:lnTo>
                    <a:lnTo>
                      <a:pt x="10570" y="5633"/>
                    </a:lnTo>
                    <a:lnTo>
                      <a:pt x="11014" y="5016"/>
                    </a:lnTo>
                    <a:lnTo>
                      <a:pt x="11284" y="4630"/>
                    </a:lnTo>
                    <a:lnTo>
                      <a:pt x="11573" y="4263"/>
                    </a:lnTo>
                    <a:lnTo>
                      <a:pt x="11708" y="4109"/>
                    </a:lnTo>
                    <a:lnTo>
                      <a:pt x="11805" y="3993"/>
                    </a:lnTo>
                    <a:lnTo>
                      <a:pt x="11921" y="3916"/>
                    </a:lnTo>
                    <a:lnTo>
                      <a:pt x="12056" y="3839"/>
                    </a:lnTo>
                    <a:lnTo>
                      <a:pt x="12210" y="3781"/>
                    </a:lnTo>
                    <a:lnTo>
                      <a:pt x="12345" y="3762"/>
                    </a:lnTo>
                    <a:lnTo>
                      <a:pt x="12422" y="3762"/>
                    </a:lnTo>
                    <a:lnTo>
                      <a:pt x="12499" y="3781"/>
                    </a:lnTo>
                    <a:lnTo>
                      <a:pt x="12615" y="3858"/>
                    </a:lnTo>
                    <a:lnTo>
                      <a:pt x="12731" y="3974"/>
                    </a:lnTo>
                    <a:lnTo>
                      <a:pt x="12827" y="4109"/>
                    </a:lnTo>
                    <a:lnTo>
                      <a:pt x="12924" y="4244"/>
                    </a:lnTo>
                    <a:lnTo>
                      <a:pt x="13001" y="4360"/>
                    </a:lnTo>
                    <a:lnTo>
                      <a:pt x="13116" y="4533"/>
                    </a:lnTo>
                    <a:lnTo>
                      <a:pt x="13232" y="4668"/>
                    </a:lnTo>
                    <a:lnTo>
                      <a:pt x="13367" y="4823"/>
                    </a:lnTo>
                    <a:lnTo>
                      <a:pt x="13521" y="4958"/>
                    </a:lnTo>
                    <a:lnTo>
                      <a:pt x="13676" y="5074"/>
                    </a:lnTo>
                    <a:lnTo>
                      <a:pt x="13830" y="5189"/>
                    </a:lnTo>
                    <a:lnTo>
                      <a:pt x="13984" y="5286"/>
                    </a:lnTo>
                    <a:lnTo>
                      <a:pt x="14158" y="5382"/>
                    </a:lnTo>
                    <a:lnTo>
                      <a:pt x="14351" y="5459"/>
                    </a:lnTo>
                    <a:lnTo>
                      <a:pt x="14524" y="5517"/>
                    </a:lnTo>
                    <a:lnTo>
                      <a:pt x="14717" y="5575"/>
                    </a:lnTo>
                    <a:lnTo>
                      <a:pt x="14910" y="5633"/>
                    </a:lnTo>
                    <a:lnTo>
                      <a:pt x="15103" y="5652"/>
                    </a:lnTo>
                    <a:lnTo>
                      <a:pt x="15296" y="5671"/>
                    </a:lnTo>
                    <a:lnTo>
                      <a:pt x="15489" y="5691"/>
                    </a:lnTo>
                    <a:lnTo>
                      <a:pt x="15682" y="5671"/>
                    </a:lnTo>
                    <a:lnTo>
                      <a:pt x="15971" y="5633"/>
                    </a:lnTo>
                    <a:lnTo>
                      <a:pt x="16299" y="5536"/>
                    </a:lnTo>
                    <a:lnTo>
                      <a:pt x="16646" y="5401"/>
                    </a:lnTo>
                    <a:lnTo>
                      <a:pt x="16974" y="5228"/>
                    </a:lnTo>
                    <a:lnTo>
                      <a:pt x="17302" y="5016"/>
                    </a:lnTo>
                    <a:lnTo>
                      <a:pt x="17611" y="4784"/>
                    </a:lnTo>
                    <a:lnTo>
                      <a:pt x="17746" y="4649"/>
                    </a:lnTo>
                    <a:lnTo>
                      <a:pt x="17881" y="4514"/>
                    </a:lnTo>
                    <a:lnTo>
                      <a:pt x="17996" y="4379"/>
                    </a:lnTo>
                    <a:lnTo>
                      <a:pt x="18093" y="4225"/>
                    </a:lnTo>
                    <a:lnTo>
                      <a:pt x="18189" y="4071"/>
                    </a:lnTo>
                    <a:lnTo>
                      <a:pt x="18266" y="3916"/>
                    </a:lnTo>
                    <a:lnTo>
                      <a:pt x="18324" y="3762"/>
                    </a:lnTo>
                    <a:lnTo>
                      <a:pt x="18363" y="3608"/>
                    </a:lnTo>
                    <a:lnTo>
                      <a:pt x="18363" y="3453"/>
                    </a:lnTo>
                    <a:lnTo>
                      <a:pt x="18363" y="3280"/>
                    </a:lnTo>
                    <a:lnTo>
                      <a:pt x="18344" y="3125"/>
                    </a:lnTo>
                    <a:lnTo>
                      <a:pt x="18305" y="2990"/>
                    </a:lnTo>
                    <a:lnTo>
                      <a:pt x="18209" y="2759"/>
                    </a:lnTo>
                    <a:lnTo>
                      <a:pt x="18074" y="2566"/>
                    </a:lnTo>
                    <a:lnTo>
                      <a:pt x="17939" y="2373"/>
                    </a:lnTo>
                    <a:lnTo>
                      <a:pt x="17765" y="2219"/>
                    </a:lnTo>
                    <a:lnTo>
                      <a:pt x="17591" y="2084"/>
                    </a:lnTo>
                    <a:lnTo>
                      <a:pt x="17418" y="1968"/>
                    </a:lnTo>
                    <a:lnTo>
                      <a:pt x="17225" y="1852"/>
                    </a:lnTo>
                    <a:lnTo>
                      <a:pt x="17051" y="1775"/>
                    </a:lnTo>
                    <a:lnTo>
                      <a:pt x="16743" y="1640"/>
                    </a:lnTo>
                    <a:lnTo>
                      <a:pt x="16415" y="1524"/>
                    </a:lnTo>
                    <a:lnTo>
                      <a:pt x="16087" y="1447"/>
                    </a:lnTo>
                    <a:lnTo>
                      <a:pt x="15759" y="1370"/>
                    </a:lnTo>
                    <a:lnTo>
                      <a:pt x="15084" y="1254"/>
                    </a:lnTo>
                    <a:lnTo>
                      <a:pt x="14428" y="1177"/>
                    </a:lnTo>
                    <a:lnTo>
                      <a:pt x="13734" y="1100"/>
                    </a:lnTo>
                    <a:lnTo>
                      <a:pt x="13386" y="1042"/>
                    </a:lnTo>
                    <a:lnTo>
                      <a:pt x="13039" y="984"/>
                    </a:lnTo>
                    <a:lnTo>
                      <a:pt x="12692" y="907"/>
                    </a:lnTo>
                    <a:lnTo>
                      <a:pt x="12364" y="811"/>
                    </a:lnTo>
                    <a:lnTo>
                      <a:pt x="12036" y="676"/>
                    </a:lnTo>
                    <a:lnTo>
                      <a:pt x="11728" y="541"/>
                    </a:lnTo>
                    <a:lnTo>
                      <a:pt x="11458" y="386"/>
                    </a:lnTo>
                    <a:lnTo>
                      <a:pt x="11207" y="251"/>
                    </a:lnTo>
                    <a:lnTo>
                      <a:pt x="10956" y="116"/>
                    </a:lnTo>
                    <a:lnTo>
                      <a:pt x="10821" y="78"/>
                    </a:lnTo>
                    <a:lnTo>
                      <a:pt x="10667" y="39"/>
                    </a:lnTo>
                    <a:lnTo>
                      <a:pt x="10532" y="1"/>
                    </a:lnTo>
                    <a:close/>
                  </a:path>
                </a:pathLst>
              </a:custGeom>
              <a:gradFill>
                <a:gsLst>
                  <a:gs pos="0">
                    <a:schemeClr val="lt1"/>
                  </a:gs>
                  <a:gs pos="100000">
                    <a:srgbClr val="B6C9DB"/>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172" name="Google Shape;1172;p16"/>
          <p:cNvGrpSpPr/>
          <p:nvPr/>
        </p:nvGrpSpPr>
        <p:grpSpPr>
          <a:xfrm>
            <a:off x="8103887" y="4704650"/>
            <a:ext cx="247744" cy="438861"/>
            <a:chOff x="11698550" y="1830825"/>
            <a:chExt cx="810150" cy="1435124"/>
          </a:xfrm>
        </p:grpSpPr>
        <p:pic>
          <p:nvPicPr>
            <p:cNvPr id="1173" name="Google Shape;1173;p16"/>
            <p:cNvPicPr preferRelativeResize="0"/>
            <p:nvPr/>
          </p:nvPicPr>
          <p:blipFill>
            <a:blip r:embed="rId3">
              <a:alphaModFix amt="45000"/>
            </a:blip>
            <a:stretch>
              <a:fillRect/>
            </a:stretch>
          </p:blipFill>
          <p:spPr>
            <a:xfrm>
              <a:off x="11846088" y="3150614"/>
              <a:ext cx="549414" cy="115335"/>
            </a:xfrm>
            <a:prstGeom prst="rect">
              <a:avLst/>
            </a:prstGeom>
            <a:noFill/>
            <a:ln>
              <a:noFill/>
            </a:ln>
          </p:spPr>
        </p:pic>
        <p:grpSp>
          <p:nvGrpSpPr>
            <p:cNvPr id="1174" name="Google Shape;1174;p16"/>
            <p:cNvGrpSpPr/>
            <p:nvPr/>
          </p:nvGrpSpPr>
          <p:grpSpPr>
            <a:xfrm>
              <a:off x="11698550" y="1830825"/>
              <a:ext cx="810150" cy="1371900"/>
              <a:chOff x="-1333525" y="144425"/>
              <a:chExt cx="810150" cy="1371900"/>
            </a:xfrm>
          </p:grpSpPr>
          <p:sp>
            <p:nvSpPr>
              <p:cNvPr id="1175" name="Google Shape;1175;p16"/>
              <p:cNvSpPr/>
              <p:nvPr/>
            </p:nvSpPr>
            <p:spPr>
              <a:xfrm>
                <a:off x="-976200" y="1080375"/>
                <a:ext cx="118175" cy="435950"/>
              </a:xfrm>
              <a:custGeom>
                <a:avLst/>
                <a:gdLst/>
                <a:ahLst/>
                <a:cxnLst/>
                <a:rect l="l" t="t" r="r" b="b"/>
                <a:pathLst>
                  <a:path w="4727" h="17438" extrusionOk="0">
                    <a:moveTo>
                      <a:pt x="541" y="1"/>
                    </a:moveTo>
                    <a:lnTo>
                      <a:pt x="425" y="20"/>
                    </a:lnTo>
                    <a:lnTo>
                      <a:pt x="328" y="59"/>
                    </a:lnTo>
                    <a:lnTo>
                      <a:pt x="251" y="97"/>
                    </a:lnTo>
                    <a:lnTo>
                      <a:pt x="155" y="175"/>
                    </a:lnTo>
                    <a:lnTo>
                      <a:pt x="97" y="252"/>
                    </a:lnTo>
                    <a:lnTo>
                      <a:pt x="58" y="329"/>
                    </a:lnTo>
                    <a:lnTo>
                      <a:pt x="20" y="445"/>
                    </a:lnTo>
                    <a:lnTo>
                      <a:pt x="1" y="541"/>
                    </a:lnTo>
                    <a:lnTo>
                      <a:pt x="1" y="16917"/>
                    </a:lnTo>
                    <a:lnTo>
                      <a:pt x="20" y="17013"/>
                    </a:lnTo>
                    <a:lnTo>
                      <a:pt x="58" y="17129"/>
                    </a:lnTo>
                    <a:lnTo>
                      <a:pt x="97" y="17206"/>
                    </a:lnTo>
                    <a:lnTo>
                      <a:pt x="155" y="17283"/>
                    </a:lnTo>
                    <a:lnTo>
                      <a:pt x="251" y="17361"/>
                    </a:lnTo>
                    <a:lnTo>
                      <a:pt x="328" y="17399"/>
                    </a:lnTo>
                    <a:lnTo>
                      <a:pt x="425" y="17438"/>
                    </a:lnTo>
                    <a:lnTo>
                      <a:pt x="4302" y="17438"/>
                    </a:lnTo>
                    <a:lnTo>
                      <a:pt x="4398" y="17399"/>
                    </a:lnTo>
                    <a:lnTo>
                      <a:pt x="4495" y="17361"/>
                    </a:lnTo>
                    <a:lnTo>
                      <a:pt x="4572" y="17283"/>
                    </a:lnTo>
                    <a:lnTo>
                      <a:pt x="4630" y="17206"/>
                    </a:lnTo>
                    <a:lnTo>
                      <a:pt x="4688" y="17129"/>
                    </a:lnTo>
                    <a:lnTo>
                      <a:pt x="4726" y="17013"/>
                    </a:lnTo>
                    <a:lnTo>
                      <a:pt x="4726" y="16917"/>
                    </a:lnTo>
                    <a:lnTo>
                      <a:pt x="4726" y="541"/>
                    </a:lnTo>
                    <a:lnTo>
                      <a:pt x="4726" y="445"/>
                    </a:lnTo>
                    <a:lnTo>
                      <a:pt x="4688" y="329"/>
                    </a:lnTo>
                    <a:lnTo>
                      <a:pt x="4630" y="252"/>
                    </a:lnTo>
                    <a:lnTo>
                      <a:pt x="4572" y="175"/>
                    </a:lnTo>
                    <a:lnTo>
                      <a:pt x="4495" y="97"/>
                    </a:lnTo>
                    <a:lnTo>
                      <a:pt x="4398" y="59"/>
                    </a:lnTo>
                    <a:lnTo>
                      <a:pt x="4302" y="20"/>
                    </a:lnTo>
                    <a:lnTo>
                      <a:pt x="4186" y="1"/>
                    </a:lnTo>
                    <a:close/>
                  </a:path>
                </a:pathLst>
              </a:custGeom>
              <a:gradFill>
                <a:gsLst>
                  <a:gs pos="0">
                    <a:srgbClr val="C27F69"/>
                  </a:gs>
                  <a:gs pos="100000">
                    <a:srgbClr val="724536"/>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16"/>
              <p:cNvSpPr/>
              <p:nvPr/>
            </p:nvSpPr>
            <p:spPr>
              <a:xfrm>
                <a:off x="-1331100" y="577925"/>
                <a:ext cx="807725" cy="717075"/>
              </a:xfrm>
              <a:custGeom>
                <a:avLst/>
                <a:gdLst/>
                <a:ahLst/>
                <a:cxnLst/>
                <a:rect l="l" t="t" r="r" b="b"/>
                <a:pathLst>
                  <a:path w="32309" h="28683" extrusionOk="0">
                    <a:moveTo>
                      <a:pt x="16993" y="0"/>
                    </a:moveTo>
                    <a:lnTo>
                      <a:pt x="16723" y="20"/>
                    </a:lnTo>
                    <a:lnTo>
                      <a:pt x="16453" y="39"/>
                    </a:lnTo>
                    <a:lnTo>
                      <a:pt x="16183" y="97"/>
                    </a:lnTo>
                    <a:lnTo>
                      <a:pt x="15913" y="155"/>
                    </a:lnTo>
                    <a:lnTo>
                      <a:pt x="15643" y="232"/>
                    </a:lnTo>
                    <a:lnTo>
                      <a:pt x="15373" y="328"/>
                    </a:lnTo>
                    <a:lnTo>
                      <a:pt x="15122" y="444"/>
                    </a:lnTo>
                    <a:lnTo>
                      <a:pt x="14852" y="579"/>
                    </a:lnTo>
                    <a:lnTo>
                      <a:pt x="14582" y="714"/>
                    </a:lnTo>
                    <a:lnTo>
                      <a:pt x="14062" y="1042"/>
                    </a:lnTo>
                    <a:lnTo>
                      <a:pt x="13541" y="1408"/>
                    </a:lnTo>
                    <a:lnTo>
                      <a:pt x="13039" y="1833"/>
                    </a:lnTo>
                    <a:lnTo>
                      <a:pt x="12519" y="2276"/>
                    </a:lnTo>
                    <a:lnTo>
                      <a:pt x="12017" y="2739"/>
                    </a:lnTo>
                    <a:lnTo>
                      <a:pt x="11516" y="3241"/>
                    </a:lnTo>
                    <a:lnTo>
                      <a:pt x="10975" y="3819"/>
                    </a:lnTo>
                    <a:lnTo>
                      <a:pt x="10435" y="4398"/>
                    </a:lnTo>
                    <a:lnTo>
                      <a:pt x="9915" y="5015"/>
                    </a:lnTo>
                    <a:lnTo>
                      <a:pt x="9413" y="5613"/>
                    </a:lnTo>
                    <a:lnTo>
                      <a:pt x="8931" y="6250"/>
                    </a:lnTo>
                    <a:lnTo>
                      <a:pt x="8449" y="6886"/>
                    </a:lnTo>
                    <a:lnTo>
                      <a:pt x="7986" y="7542"/>
                    </a:lnTo>
                    <a:lnTo>
                      <a:pt x="7542" y="8198"/>
                    </a:lnTo>
                    <a:lnTo>
                      <a:pt x="7118" y="8873"/>
                    </a:lnTo>
                    <a:lnTo>
                      <a:pt x="6693" y="9548"/>
                    </a:lnTo>
                    <a:lnTo>
                      <a:pt x="6288" y="10223"/>
                    </a:lnTo>
                    <a:lnTo>
                      <a:pt x="5883" y="10918"/>
                    </a:lnTo>
                    <a:lnTo>
                      <a:pt x="5498" y="11631"/>
                    </a:lnTo>
                    <a:lnTo>
                      <a:pt x="5131" y="12326"/>
                    </a:lnTo>
                    <a:lnTo>
                      <a:pt x="4417" y="13753"/>
                    </a:lnTo>
                    <a:lnTo>
                      <a:pt x="3916" y="14775"/>
                    </a:lnTo>
                    <a:lnTo>
                      <a:pt x="3376" y="15798"/>
                    </a:lnTo>
                    <a:lnTo>
                      <a:pt x="2836" y="16801"/>
                    </a:lnTo>
                    <a:lnTo>
                      <a:pt x="2315" y="17842"/>
                    </a:lnTo>
                    <a:lnTo>
                      <a:pt x="1813" y="18864"/>
                    </a:lnTo>
                    <a:lnTo>
                      <a:pt x="1331" y="19906"/>
                    </a:lnTo>
                    <a:lnTo>
                      <a:pt x="1119" y="20446"/>
                    </a:lnTo>
                    <a:lnTo>
                      <a:pt x="907" y="20986"/>
                    </a:lnTo>
                    <a:lnTo>
                      <a:pt x="714" y="21507"/>
                    </a:lnTo>
                    <a:lnTo>
                      <a:pt x="540" y="22066"/>
                    </a:lnTo>
                    <a:lnTo>
                      <a:pt x="367" y="22645"/>
                    </a:lnTo>
                    <a:lnTo>
                      <a:pt x="213" y="23243"/>
                    </a:lnTo>
                    <a:lnTo>
                      <a:pt x="135" y="23609"/>
                    </a:lnTo>
                    <a:lnTo>
                      <a:pt x="77" y="23995"/>
                    </a:lnTo>
                    <a:lnTo>
                      <a:pt x="20" y="24400"/>
                    </a:lnTo>
                    <a:lnTo>
                      <a:pt x="0" y="24786"/>
                    </a:lnTo>
                    <a:lnTo>
                      <a:pt x="0" y="25172"/>
                    </a:lnTo>
                    <a:lnTo>
                      <a:pt x="20" y="25558"/>
                    </a:lnTo>
                    <a:lnTo>
                      <a:pt x="97" y="25924"/>
                    </a:lnTo>
                    <a:lnTo>
                      <a:pt x="193" y="26310"/>
                    </a:lnTo>
                    <a:lnTo>
                      <a:pt x="270" y="26483"/>
                    </a:lnTo>
                    <a:lnTo>
                      <a:pt x="367" y="26657"/>
                    </a:lnTo>
                    <a:lnTo>
                      <a:pt x="463" y="26831"/>
                    </a:lnTo>
                    <a:lnTo>
                      <a:pt x="579" y="27004"/>
                    </a:lnTo>
                    <a:lnTo>
                      <a:pt x="695" y="27159"/>
                    </a:lnTo>
                    <a:lnTo>
                      <a:pt x="830" y="27294"/>
                    </a:lnTo>
                    <a:lnTo>
                      <a:pt x="965" y="27429"/>
                    </a:lnTo>
                    <a:lnTo>
                      <a:pt x="1119" y="27544"/>
                    </a:lnTo>
                    <a:lnTo>
                      <a:pt x="1273" y="27660"/>
                    </a:lnTo>
                    <a:lnTo>
                      <a:pt x="1447" y="27756"/>
                    </a:lnTo>
                    <a:lnTo>
                      <a:pt x="1621" y="27834"/>
                    </a:lnTo>
                    <a:lnTo>
                      <a:pt x="1794" y="27911"/>
                    </a:lnTo>
                    <a:lnTo>
                      <a:pt x="1987" y="27949"/>
                    </a:lnTo>
                    <a:lnTo>
                      <a:pt x="2161" y="27969"/>
                    </a:lnTo>
                    <a:lnTo>
                      <a:pt x="2354" y="27988"/>
                    </a:lnTo>
                    <a:lnTo>
                      <a:pt x="2546" y="27969"/>
                    </a:lnTo>
                    <a:lnTo>
                      <a:pt x="2836" y="27911"/>
                    </a:lnTo>
                    <a:lnTo>
                      <a:pt x="3106" y="27814"/>
                    </a:lnTo>
                    <a:lnTo>
                      <a:pt x="3357" y="27679"/>
                    </a:lnTo>
                    <a:lnTo>
                      <a:pt x="3607" y="27525"/>
                    </a:lnTo>
                    <a:lnTo>
                      <a:pt x="3839" y="27332"/>
                    </a:lnTo>
                    <a:lnTo>
                      <a:pt x="4070" y="27139"/>
                    </a:lnTo>
                    <a:lnTo>
                      <a:pt x="4514" y="26715"/>
                    </a:lnTo>
                    <a:lnTo>
                      <a:pt x="4957" y="26310"/>
                    </a:lnTo>
                    <a:lnTo>
                      <a:pt x="5189" y="26117"/>
                    </a:lnTo>
                    <a:lnTo>
                      <a:pt x="5440" y="25943"/>
                    </a:lnTo>
                    <a:lnTo>
                      <a:pt x="5671" y="25808"/>
                    </a:lnTo>
                    <a:lnTo>
                      <a:pt x="5941" y="25693"/>
                    </a:lnTo>
                    <a:lnTo>
                      <a:pt x="6211" y="25615"/>
                    </a:lnTo>
                    <a:lnTo>
                      <a:pt x="6346" y="25596"/>
                    </a:lnTo>
                    <a:lnTo>
                      <a:pt x="6501" y="25577"/>
                    </a:lnTo>
                    <a:lnTo>
                      <a:pt x="6771" y="25596"/>
                    </a:lnTo>
                    <a:lnTo>
                      <a:pt x="7041" y="25635"/>
                    </a:lnTo>
                    <a:lnTo>
                      <a:pt x="7291" y="25731"/>
                    </a:lnTo>
                    <a:lnTo>
                      <a:pt x="7523" y="25847"/>
                    </a:lnTo>
                    <a:lnTo>
                      <a:pt x="7754" y="25982"/>
                    </a:lnTo>
                    <a:lnTo>
                      <a:pt x="7966" y="26156"/>
                    </a:lnTo>
                    <a:lnTo>
                      <a:pt x="8159" y="26329"/>
                    </a:lnTo>
                    <a:lnTo>
                      <a:pt x="8352" y="26541"/>
                    </a:lnTo>
                    <a:lnTo>
                      <a:pt x="8738" y="26966"/>
                    </a:lnTo>
                    <a:lnTo>
                      <a:pt x="9104" y="27390"/>
                    </a:lnTo>
                    <a:lnTo>
                      <a:pt x="9278" y="27602"/>
                    </a:lnTo>
                    <a:lnTo>
                      <a:pt x="9471" y="27795"/>
                    </a:lnTo>
                    <a:lnTo>
                      <a:pt x="9664" y="27969"/>
                    </a:lnTo>
                    <a:lnTo>
                      <a:pt x="9876" y="28142"/>
                    </a:lnTo>
                    <a:lnTo>
                      <a:pt x="10165" y="28335"/>
                    </a:lnTo>
                    <a:lnTo>
                      <a:pt x="10474" y="28489"/>
                    </a:lnTo>
                    <a:lnTo>
                      <a:pt x="10783" y="28586"/>
                    </a:lnTo>
                    <a:lnTo>
                      <a:pt x="11091" y="28663"/>
                    </a:lnTo>
                    <a:lnTo>
                      <a:pt x="11400" y="28682"/>
                    </a:lnTo>
                    <a:lnTo>
                      <a:pt x="11708" y="28682"/>
                    </a:lnTo>
                    <a:lnTo>
                      <a:pt x="12017" y="28624"/>
                    </a:lnTo>
                    <a:lnTo>
                      <a:pt x="12326" y="28567"/>
                    </a:lnTo>
                    <a:lnTo>
                      <a:pt x="12634" y="28451"/>
                    </a:lnTo>
                    <a:lnTo>
                      <a:pt x="12924" y="28335"/>
                    </a:lnTo>
                    <a:lnTo>
                      <a:pt x="13213" y="28162"/>
                    </a:lnTo>
                    <a:lnTo>
                      <a:pt x="13483" y="27988"/>
                    </a:lnTo>
                    <a:lnTo>
                      <a:pt x="13753" y="27795"/>
                    </a:lnTo>
                    <a:lnTo>
                      <a:pt x="14004" y="27564"/>
                    </a:lnTo>
                    <a:lnTo>
                      <a:pt x="14235" y="27332"/>
                    </a:lnTo>
                    <a:lnTo>
                      <a:pt x="14467" y="27081"/>
                    </a:lnTo>
                    <a:lnTo>
                      <a:pt x="14698" y="26811"/>
                    </a:lnTo>
                    <a:lnTo>
                      <a:pt x="14949" y="26561"/>
                    </a:lnTo>
                    <a:lnTo>
                      <a:pt x="15200" y="26310"/>
                    </a:lnTo>
                    <a:lnTo>
                      <a:pt x="15489" y="26098"/>
                    </a:lnTo>
                    <a:lnTo>
                      <a:pt x="15643" y="26001"/>
                    </a:lnTo>
                    <a:lnTo>
                      <a:pt x="15778" y="25905"/>
                    </a:lnTo>
                    <a:lnTo>
                      <a:pt x="15933" y="25847"/>
                    </a:lnTo>
                    <a:lnTo>
                      <a:pt x="16087" y="25789"/>
                    </a:lnTo>
                    <a:lnTo>
                      <a:pt x="16241" y="25750"/>
                    </a:lnTo>
                    <a:lnTo>
                      <a:pt x="16415" y="25731"/>
                    </a:lnTo>
                    <a:lnTo>
                      <a:pt x="16569" y="25750"/>
                    </a:lnTo>
                    <a:lnTo>
                      <a:pt x="16743" y="25770"/>
                    </a:lnTo>
                    <a:lnTo>
                      <a:pt x="16974" y="25828"/>
                    </a:lnTo>
                    <a:lnTo>
                      <a:pt x="17186" y="25924"/>
                    </a:lnTo>
                    <a:lnTo>
                      <a:pt x="17379" y="26040"/>
                    </a:lnTo>
                    <a:lnTo>
                      <a:pt x="17572" y="26175"/>
                    </a:lnTo>
                    <a:lnTo>
                      <a:pt x="18170" y="26599"/>
                    </a:lnTo>
                    <a:lnTo>
                      <a:pt x="18787" y="26985"/>
                    </a:lnTo>
                    <a:lnTo>
                      <a:pt x="19115" y="27178"/>
                    </a:lnTo>
                    <a:lnTo>
                      <a:pt x="19424" y="27332"/>
                    </a:lnTo>
                    <a:lnTo>
                      <a:pt x="19771" y="27467"/>
                    </a:lnTo>
                    <a:lnTo>
                      <a:pt x="20099" y="27583"/>
                    </a:lnTo>
                    <a:lnTo>
                      <a:pt x="20465" y="27660"/>
                    </a:lnTo>
                    <a:lnTo>
                      <a:pt x="20832" y="27699"/>
                    </a:lnTo>
                    <a:lnTo>
                      <a:pt x="21025" y="27699"/>
                    </a:lnTo>
                    <a:lnTo>
                      <a:pt x="21198" y="27679"/>
                    </a:lnTo>
                    <a:lnTo>
                      <a:pt x="21391" y="27660"/>
                    </a:lnTo>
                    <a:lnTo>
                      <a:pt x="21565" y="27621"/>
                    </a:lnTo>
                    <a:lnTo>
                      <a:pt x="21738" y="27583"/>
                    </a:lnTo>
                    <a:lnTo>
                      <a:pt x="21912" y="27525"/>
                    </a:lnTo>
                    <a:lnTo>
                      <a:pt x="22066" y="27448"/>
                    </a:lnTo>
                    <a:lnTo>
                      <a:pt x="22221" y="27351"/>
                    </a:lnTo>
                    <a:lnTo>
                      <a:pt x="22375" y="27255"/>
                    </a:lnTo>
                    <a:lnTo>
                      <a:pt x="22510" y="27159"/>
                    </a:lnTo>
                    <a:lnTo>
                      <a:pt x="22645" y="27023"/>
                    </a:lnTo>
                    <a:lnTo>
                      <a:pt x="22741" y="26888"/>
                    </a:lnTo>
                    <a:lnTo>
                      <a:pt x="22896" y="26657"/>
                    </a:lnTo>
                    <a:lnTo>
                      <a:pt x="23031" y="26426"/>
                    </a:lnTo>
                    <a:lnTo>
                      <a:pt x="23166" y="26175"/>
                    </a:lnTo>
                    <a:lnTo>
                      <a:pt x="23301" y="25943"/>
                    </a:lnTo>
                    <a:lnTo>
                      <a:pt x="23455" y="25731"/>
                    </a:lnTo>
                    <a:lnTo>
                      <a:pt x="23532" y="25654"/>
                    </a:lnTo>
                    <a:lnTo>
                      <a:pt x="23629" y="25577"/>
                    </a:lnTo>
                    <a:lnTo>
                      <a:pt x="23725" y="25519"/>
                    </a:lnTo>
                    <a:lnTo>
                      <a:pt x="23822" y="25461"/>
                    </a:lnTo>
                    <a:lnTo>
                      <a:pt x="23937" y="25423"/>
                    </a:lnTo>
                    <a:lnTo>
                      <a:pt x="24072" y="25423"/>
                    </a:lnTo>
                    <a:lnTo>
                      <a:pt x="24227" y="25442"/>
                    </a:lnTo>
                    <a:lnTo>
                      <a:pt x="24400" y="25480"/>
                    </a:lnTo>
                    <a:lnTo>
                      <a:pt x="24554" y="25538"/>
                    </a:lnTo>
                    <a:lnTo>
                      <a:pt x="24689" y="25615"/>
                    </a:lnTo>
                    <a:lnTo>
                      <a:pt x="25133" y="25885"/>
                    </a:lnTo>
                    <a:lnTo>
                      <a:pt x="25557" y="26156"/>
                    </a:lnTo>
                    <a:lnTo>
                      <a:pt x="26425" y="26696"/>
                    </a:lnTo>
                    <a:lnTo>
                      <a:pt x="26850" y="26966"/>
                    </a:lnTo>
                    <a:lnTo>
                      <a:pt x="27293" y="27197"/>
                    </a:lnTo>
                    <a:lnTo>
                      <a:pt x="27737" y="27429"/>
                    </a:lnTo>
                    <a:lnTo>
                      <a:pt x="28200" y="27602"/>
                    </a:lnTo>
                    <a:lnTo>
                      <a:pt x="28451" y="27679"/>
                    </a:lnTo>
                    <a:lnTo>
                      <a:pt x="28701" y="27737"/>
                    </a:lnTo>
                    <a:lnTo>
                      <a:pt x="28952" y="27776"/>
                    </a:lnTo>
                    <a:lnTo>
                      <a:pt x="29222" y="27795"/>
                    </a:lnTo>
                    <a:lnTo>
                      <a:pt x="29724" y="27795"/>
                    </a:lnTo>
                    <a:lnTo>
                      <a:pt x="29994" y="27756"/>
                    </a:lnTo>
                    <a:lnTo>
                      <a:pt x="30245" y="27718"/>
                    </a:lnTo>
                    <a:lnTo>
                      <a:pt x="30476" y="27660"/>
                    </a:lnTo>
                    <a:lnTo>
                      <a:pt x="30707" y="27564"/>
                    </a:lnTo>
                    <a:lnTo>
                      <a:pt x="30939" y="27467"/>
                    </a:lnTo>
                    <a:lnTo>
                      <a:pt x="31151" y="27351"/>
                    </a:lnTo>
                    <a:lnTo>
                      <a:pt x="31344" y="27197"/>
                    </a:lnTo>
                    <a:lnTo>
                      <a:pt x="31518" y="27043"/>
                    </a:lnTo>
                    <a:lnTo>
                      <a:pt x="31672" y="26850"/>
                    </a:lnTo>
                    <a:lnTo>
                      <a:pt x="31807" y="26638"/>
                    </a:lnTo>
                    <a:lnTo>
                      <a:pt x="31942" y="26387"/>
                    </a:lnTo>
                    <a:lnTo>
                      <a:pt x="32058" y="26117"/>
                    </a:lnTo>
                    <a:lnTo>
                      <a:pt x="32135" y="25847"/>
                    </a:lnTo>
                    <a:lnTo>
                      <a:pt x="32212" y="25558"/>
                    </a:lnTo>
                    <a:lnTo>
                      <a:pt x="32270" y="25249"/>
                    </a:lnTo>
                    <a:lnTo>
                      <a:pt x="32289" y="24940"/>
                    </a:lnTo>
                    <a:lnTo>
                      <a:pt x="32308" y="24612"/>
                    </a:lnTo>
                    <a:lnTo>
                      <a:pt x="32308" y="24285"/>
                    </a:lnTo>
                    <a:lnTo>
                      <a:pt x="32289" y="23957"/>
                    </a:lnTo>
                    <a:lnTo>
                      <a:pt x="32251" y="23609"/>
                    </a:lnTo>
                    <a:lnTo>
                      <a:pt x="32212" y="23262"/>
                    </a:lnTo>
                    <a:lnTo>
                      <a:pt x="32135" y="22915"/>
                    </a:lnTo>
                    <a:lnTo>
                      <a:pt x="31980" y="22201"/>
                    </a:lnTo>
                    <a:lnTo>
                      <a:pt x="31788" y="21488"/>
                    </a:lnTo>
                    <a:lnTo>
                      <a:pt x="31556" y="20774"/>
                    </a:lnTo>
                    <a:lnTo>
                      <a:pt x="31305" y="20080"/>
                    </a:lnTo>
                    <a:lnTo>
                      <a:pt x="31016" y="19405"/>
                    </a:lnTo>
                    <a:lnTo>
                      <a:pt x="30727" y="18749"/>
                    </a:lnTo>
                    <a:lnTo>
                      <a:pt x="30418" y="18132"/>
                    </a:lnTo>
                    <a:lnTo>
                      <a:pt x="30129" y="17572"/>
                    </a:lnTo>
                    <a:lnTo>
                      <a:pt x="29839" y="17051"/>
                    </a:lnTo>
                    <a:lnTo>
                      <a:pt x="29569" y="16588"/>
                    </a:lnTo>
                    <a:lnTo>
                      <a:pt x="29049" y="15720"/>
                    </a:lnTo>
                    <a:lnTo>
                      <a:pt x="28509" y="14795"/>
                    </a:lnTo>
                    <a:lnTo>
                      <a:pt x="27428" y="12827"/>
                    </a:lnTo>
                    <a:lnTo>
                      <a:pt x="26310" y="10763"/>
                    </a:lnTo>
                    <a:lnTo>
                      <a:pt x="25133" y="8680"/>
                    </a:lnTo>
                    <a:lnTo>
                      <a:pt x="24535" y="7639"/>
                    </a:lnTo>
                    <a:lnTo>
                      <a:pt x="23937" y="6616"/>
                    </a:lnTo>
                    <a:lnTo>
                      <a:pt x="23320" y="5633"/>
                    </a:lnTo>
                    <a:lnTo>
                      <a:pt x="22683" y="4687"/>
                    </a:lnTo>
                    <a:lnTo>
                      <a:pt x="22028" y="3781"/>
                    </a:lnTo>
                    <a:lnTo>
                      <a:pt x="21700" y="3337"/>
                    </a:lnTo>
                    <a:lnTo>
                      <a:pt x="21372" y="2932"/>
                    </a:lnTo>
                    <a:lnTo>
                      <a:pt x="21044" y="2527"/>
                    </a:lnTo>
                    <a:lnTo>
                      <a:pt x="20697" y="2141"/>
                    </a:lnTo>
                    <a:lnTo>
                      <a:pt x="20369" y="1775"/>
                    </a:lnTo>
                    <a:lnTo>
                      <a:pt x="20022" y="1428"/>
                    </a:lnTo>
                    <a:lnTo>
                      <a:pt x="19752" y="1158"/>
                    </a:lnTo>
                    <a:lnTo>
                      <a:pt x="19462" y="945"/>
                    </a:lnTo>
                    <a:lnTo>
                      <a:pt x="19192" y="733"/>
                    </a:lnTo>
                    <a:lnTo>
                      <a:pt x="18903" y="560"/>
                    </a:lnTo>
                    <a:lnTo>
                      <a:pt x="18633" y="405"/>
                    </a:lnTo>
                    <a:lnTo>
                      <a:pt x="18363" y="290"/>
                    </a:lnTo>
                    <a:lnTo>
                      <a:pt x="18093" y="174"/>
                    </a:lnTo>
                    <a:lnTo>
                      <a:pt x="17804" y="97"/>
                    </a:lnTo>
                    <a:lnTo>
                      <a:pt x="17533" y="58"/>
                    </a:lnTo>
                    <a:lnTo>
                      <a:pt x="17263" y="20"/>
                    </a:lnTo>
                    <a:lnTo>
                      <a:pt x="16993" y="0"/>
                    </a:lnTo>
                    <a:close/>
                  </a:path>
                </a:pathLst>
              </a:custGeom>
              <a:gradFill>
                <a:gsLst>
                  <a:gs pos="0">
                    <a:srgbClr val="8CC396"/>
                  </a:gs>
                  <a:gs pos="100000">
                    <a:srgbClr val="4D7F56"/>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16"/>
              <p:cNvSpPr/>
              <p:nvPr/>
            </p:nvSpPr>
            <p:spPr>
              <a:xfrm>
                <a:off x="-1333525" y="1090025"/>
                <a:ext cx="805800" cy="208825"/>
              </a:xfrm>
              <a:custGeom>
                <a:avLst/>
                <a:gdLst/>
                <a:ahLst/>
                <a:cxnLst/>
                <a:rect l="l" t="t" r="r" b="b"/>
                <a:pathLst>
                  <a:path w="32232" h="8353" extrusionOk="0">
                    <a:moveTo>
                      <a:pt x="22510" y="1"/>
                    </a:moveTo>
                    <a:lnTo>
                      <a:pt x="22356" y="20"/>
                    </a:lnTo>
                    <a:lnTo>
                      <a:pt x="22183" y="39"/>
                    </a:lnTo>
                    <a:lnTo>
                      <a:pt x="22009" y="78"/>
                    </a:lnTo>
                    <a:lnTo>
                      <a:pt x="21700" y="174"/>
                    </a:lnTo>
                    <a:lnTo>
                      <a:pt x="21392" y="309"/>
                    </a:lnTo>
                    <a:lnTo>
                      <a:pt x="21083" y="464"/>
                    </a:lnTo>
                    <a:lnTo>
                      <a:pt x="20813" y="657"/>
                    </a:lnTo>
                    <a:lnTo>
                      <a:pt x="20273" y="1004"/>
                    </a:lnTo>
                    <a:lnTo>
                      <a:pt x="19887" y="1274"/>
                    </a:lnTo>
                    <a:lnTo>
                      <a:pt x="19501" y="1524"/>
                    </a:lnTo>
                    <a:lnTo>
                      <a:pt x="19096" y="1756"/>
                    </a:lnTo>
                    <a:lnTo>
                      <a:pt x="18691" y="1968"/>
                    </a:lnTo>
                    <a:lnTo>
                      <a:pt x="18286" y="2142"/>
                    </a:lnTo>
                    <a:lnTo>
                      <a:pt x="18074" y="2200"/>
                    </a:lnTo>
                    <a:lnTo>
                      <a:pt x="17862" y="2257"/>
                    </a:lnTo>
                    <a:lnTo>
                      <a:pt x="17650" y="2296"/>
                    </a:lnTo>
                    <a:lnTo>
                      <a:pt x="17418" y="2335"/>
                    </a:lnTo>
                    <a:lnTo>
                      <a:pt x="16994" y="2335"/>
                    </a:lnTo>
                    <a:lnTo>
                      <a:pt x="16627" y="2296"/>
                    </a:lnTo>
                    <a:lnTo>
                      <a:pt x="16261" y="2219"/>
                    </a:lnTo>
                    <a:lnTo>
                      <a:pt x="15914" y="2103"/>
                    </a:lnTo>
                    <a:lnTo>
                      <a:pt x="15547" y="1987"/>
                    </a:lnTo>
                    <a:lnTo>
                      <a:pt x="15084" y="1852"/>
                    </a:lnTo>
                    <a:lnTo>
                      <a:pt x="14602" y="1717"/>
                    </a:lnTo>
                    <a:lnTo>
                      <a:pt x="14371" y="1679"/>
                    </a:lnTo>
                    <a:lnTo>
                      <a:pt x="14120" y="1640"/>
                    </a:lnTo>
                    <a:lnTo>
                      <a:pt x="13869" y="1640"/>
                    </a:lnTo>
                    <a:lnTo>
                      <a:pt x="13618" y="1660"/>
                    </a:lnTo>
                    <a:lnTo>
                      <a:pt x="13426" y="1698"/>
                    </a:lnTo>
                    <a:lnTo>
                      <a:pt x="13213" y="1737"/>
                    </a:lnTo>
                    <a:lnTo>
                      <a:pt x="13021" y="1795"/>
                    </a:lnTo>
                    <a:lnTo>
                      <a:pt x="12828" y="1872"/>
                    </a:lnTo>
                    <a:lnTo>
                      <a:pt x="12461" y="2026"/>
                    </a:lnTo>
                    <a:lnTo>
                      <a:pt x="12095" y="2219"/>
                    </a:lnTo>
                    <a:lnTo>
                      <a:pt x="11670" y="2412"/>
                    </a:lnTo>
                    <a:lnTo>
                      <a:pt x="11458" y="2508"/>
                    </a:lnTo>
                    <a:lnTo>
                      <a:pt x="11246" y="2605"/>
                    </a:lnTo>
                    <a:lnTo>
                      <a:pt x="10860" y="2720"/>
                    </a:lnTo>
                    <a:lnTo>
                      <a:pt x="10455" y="2798"/>
                    </a:lnTo>
                    <a:lnTo>
                      <a:pt x="10050" y="2836"/>
                    </a:lnTo>
                    <a:lnTo>
                      <a:pt x="9626" y="2855"/>
                    </a:lnTo>
                    <a:lnTo>
                      <a:pt x="9201" y="2855"/>
                    </a:lnTo>
                    <a:lnTo>
                      <a:pt x="8796" y="2836"/>
                    </a:lnTo>
                    <a:lnTo>
                      <a:pt x="7948" y="2759"/>
                    </a:lnTo>
                    <a:lnTo>
                      <a:pt x="7446" y="2701"/>
                    </a:lnTo>
                    <a:lnTo>
                      <a:pt x="6925" y="2663"/>
                    </a:lnTo>
                    <a:lnTo>
                      <a:pt x="6231" y="2643"/>
                    </a:lnTo>
                    <a:lnTo>
                      <a:pt x="5517" y="2663"/>
                    </a:lnTo>
                    <a:lnTo>
                      <a:pt x="4823" y="2720"/>
                    </a:lnTo>
                    <a:lnTo>
                      <a:pt x="4129" y="2817"/>
                    </a:lnTo>
                    <a:lnTo>
                      <a:pt x="3434" y="2933"/>
                    </a:lnTo>
                    <a:lnTo>
                      <a:pt x="2740" y="3106"/>
                    </a:lnTo>
                    <a:lnTo>
                      <a:pt x="2084" y="3318"/>
                    </a:lnTo>
                    <a:lnTo>
                      <a:pt x="1409" y="3550"/>
                    </a:lnTo>
                    <a:lnTo>
                      <a:pt x="1409" y="3569"/>
                    </a:lnTo>
                    <a:lnTo>
                      <a:pt x="1158" y="3666"/>
                    </a:lnTo>
                    <a:lnTo>
                      <a:pt x="927" y="3762"/>
                    </a:lnTo>
                    <a:lnTo>
                      <a:pt x="695" y="3897"/>
                    </a:lnTo>
                    <a:lnTo>
                      <a:pt x="483" y="4051"/>
                    </a:lnTo>
                    <a:lnTo>
                      <a:pt x="387" y="4128"/>
                    </a:lnTo>
                    <a:lnTo>
                      <a:pt x="310" y="4225"/>
                    </a:lnTo>
                    <a:lnTo>
                      <a:pt x="232" y="4321"/>
                    </a:lnTo>
                    <a:lnTo>
                      <a:pt x="155" y="4437"/>
                    </a:lnTo>
                    <a:lnTo>
                      <a:pt x="97" y="4572"/>
                    </a:lnTo>
                    <a:lnTo>
                      <a:pt x="59" y="4707"/>
                    </a:lnTo>
                    <a:lnTo>
                      <a:pt x="20" y="4842"/>
                    </a:lnTo>
                    <a:lnTo>
                      <a:pt x="1" y="5016"/>
                    </a:lnTo>
                    <a:lnTo>
                      <a:pt x="1" y="5324"/>
                    </a:lnTo>
                    <a:lnTo>
                      <a:pt x="20" y="5614"/>
                    </a:lnTo>
                    <a:lnTo>
                      <a:pt x="97" y="5884"/>
                    </a:lnTo>
                    <a:lnTo>
                      <a:pt x="213" y="6115"/>
                    </a:lnTo>
                    <a:lnTo>
                      <a:pt x="348" y="6366"/>
                    </a:lnTo>
                    <a:lnTo>
                      <a:pt x="522" y="6578"/>
                    </a:lnTo>
                    <a:lnTo>
                      <a:pt x="715" y="6810"/>
                    </a:lnTo>
                    <a:lnTo>
                      <a:pt x="946" y="7022"/>
                    </a:lnTo>
                    <a:lnTo>
                      <a:pt x="1139" y="7176"/>
                    </a:lnTo>
                    <a:lnTo>
                      <a:pt x="1351" y="7330"/>
                    </a:lnTo>
                    <a:lnTo>
                      <a:pt x="1563" y="7446"/>
                    </a:lnTo>
                    <a:lnTo>
                      <a:pt x="1775" y="7523"/>
                    </a:lnTo>
                    <a:lnTo>
                      <a:pt x="1988" y="7600"/>
                    </a:lnTo>
                    <a:lnTo>
                      <a:pt x="2219" y="7639"/>
                    </a:lnTo>
                    <a:lnTo>
                      <a:pt x="2431" y="7639"/>
                    </a:lnTo>
                    <a:lnTo>
                      <a:pt x="2663" y="7620"/>
                    </a:lnTo>
                    <a:lnTo>
                      <a:pt x="2952" y="7562"/>
                    </a:lnTo>
                    <a:lnTo>
                      <a:pt x="3222" y="7465"/>
                    </a:lnTo>
                    <a:lnTo>
                      <a:pt x="3492" y="7330"/>
                    </a:lnTo>
                    <a:lnTo>
                      <a:pt x="3743" y="7176"/>
                    </a:lnTo>
                    <a:lnTo>
                      <a:pt x="3974" y="7002"/>
                    </a:lnTo>
                    <a:lnTo>
                      <a:pt x="4206" y="6810"/>
                    </a:lnTo>
                    <a:lnTo>
                      <a:pt x="4649" y="6385"/>
                    </a:lnTo>
                    <a:lnTo>
                      <a:pt x="5112" y="5961"/>
                    </a:lnTo>
                    <a:lnTo>
                      <a:pt x="5344" y="5787"/>
                    </a:lnTo>
                    <a:lnTo>
                      <a:pt x="5575" y="5614"/>
                    </a:lnTo>
                    <a:lnTo>
                      <a:pt x="5807" y="5459"/>
                    </a:lnTo>
                    <a:lnTo>
                      <a:pt x="6057" y="5344"/>
                    </a:lnTo>
                    <a:lnTo>
                      <a:pt x="6327" y="5266"/>
                    </a:lnTo>
                    <a:lnTo>
                      <a:pt x="6463" y="5247"/>
                    </a:lnTo>
                    <a:lnTo>
                      <a:pt x="6598" y="5228"/>
                    </a:lnTo>
                    <a:lnTo>
                      <a:pt x="6771" y="5247"/>
                    </a:lnTo>
                    <a:lnTo>
                      <a:pt x="6945" y="5247"/>
                    </a:lnTo>
                    <a:lnTo>
                      <a:pt x="7099" y="5286"/>
                    </a:lnTo>
                    <a:lnTo>
                      <a:pt x="7273" y="5344"/>
                    </a:lnTo>
                    <a:lnTo>
                      <a:pt x="7408" y="5401"/>
                    </a:lnTo>
                    <a:lnTo>
                      <a:pt x="7562" y="5479"/>
                    </a:lnTo>
                    <a:lnTo>
                      <a:pt x="7697" y="5575"/>
                    </a:lnTo>
                    <a:lnTo>
                      <a:pt x="7832" y="5672"/>
                    </a:lnTo>
                    <a:lnTo>
                      <a:pt x="8102" y="5884"/>
                    </a:lnTo>
                    <a:lnTo>
                      <a:pt x="8353" y="6134"/>
                    </a:lnTo>
                    <a:lnTo>
                      <a:pt x="8584" y="6424"/>
                    </a:lnTo>
                    <a:lnTo>
                      <a:pt x="8835" y="6694"/>
                    </a:lnTo>
                    <a:lnTo>
                      <a:pt x="9086" y="7002"/>
                    </a:lnTo>
                    <a:lnTo>
                      <a:pt x="9336" y="7272"/>
                    </a:lnTo>
                    <a:lnTo>
                      <a:pt x="9607" y="7542"/>
                    </a:lnTo>
                    <a:lnTo>
                      <a:pt x="9877" y="7774"/>
                    </a:lnTo>
                    <a:lnTo>
                      <a:pt x="10089" y="7909"/>
                    </a:lnTo>
                    <a:lnTo>
                      <a:pt x="10301" y="8025"/>
                    </a:lnTo>
                    <a:lnTo>
                      <a:pt x="10513" y="8121"/>
                    </a:lnTo>
                    <a:lnTo>
                      <a:pt x="10725" y="8218"/>
                    </a:lnTo>
                    <a:lnTo>
                      <a:pt x="10937" y="8275"/>
                    </a:lnTo>
                    <a:lnTo>
                      <a:pt x="11150" y="8314"/>
                    </a:lnTo>
                    <a:lnTo>
                      <a:pt x="11362" y="8333"/>
                    </a:lnTo>
                    <a:lnTo>
                      <a:pt x="11593" y="8353"/>
                    </a:lnTo>
                    <a:lnTo>
                      <a:pt x="11805" y="8333"/>
                    </a:lnTo>
                    <a:lnTo>
                      <a:pt x="12018" y="8314"/>
                    </a:lnTo>
                    <a:lnTo>
                      <a:pt x="12230" y="8275"/>
                    </a:lnTo>
                    <a:lnTo>
                      <a:pt x="12442" y="8218"/>
                    </a:lnTo>
                    <a:lnTo>
                      <a:pt x="12654" y="8160"/>
                    </a:lnTo>
                    <a:lnTo>
                      <a:pt x="12866" y="8063"/>
                    </a:lnTo>
                    <a:lnTo>
                      <a:pt x="13059" y="7986"/>
                    </a:lnTo>
                    <a:lnTo>
                      <a:pt x="13271" y="7870"/>
                    </a:lnTo>
                    <a:lnTo>
                      <a:pt x="13657" y="7639"/>
                    </a:lnTo>
                    <a:lnTo>
                      <a:pt x="14024" y="7350"/>
                    </a:lnTo>
                    <a:lnTo>
                      <a:pt x="14351" y="7041"/>
                    </a:lnTo>
                    <a:lnTo>
                      <a:pt x="14679" y="6694"/>
                    </a:lnTo>
                    <a:lnTo>
                      <a:pt x="14911" y="6424"/>
                    </a:lnTo>
                    <a:lnTo>
                      <a:pt x="15142" y="6173"/>
                    </a:lnTo>
                    <a:lnTo>
                      <a:pt x="15393" y="5922"/>
                    </a:lnTo>
                    <a:lnTo>
                      <a:pt x="15663" y="5729"/>
                    </a:lnTo>
                    <a:lnTo>
                      <a:pt x="15798" y="5633"/>
                    </a:lnTo>
                    <a:lnTo>
                      <a:pt x="15933" y="5556"/>
                    </a:lnTo>
                    <a:lnTo>
                      <a:pt x="16087" y="5498"/>
                    </a:lnTo>
                    <a:lnTo>
                      <a:pt x="16222" y="5440"/>
                    </a:lnTo>
                    <a:lnTo>
                      <a:pt x="16357" y="5421"/>
                    </a:lnTo>
                    <a:lnTo>
                      <a:pt x="16512" y="5401"/>
                    </a:lnTo>
                    <a:lnTo>
                      <a:pt x="16666" y="5401"/>
                    </a:lnTo>
                    <a:lnTo>
                      <a:pt x="16820" y="5421"/>
                    </a:lnTo>
                    <a:lnTo>
                      <a:pt x="17013" y="5479"/>
                    </a:lnTo>
                    <a:lnTo>
                      <a:pt x="17206" y="5575"/>
                    </a:lnTo>
                    <a:lnTo>
                      <a:pt x="17399" y="5691"/>
                    </a:lnTo>
                    <a:lnTo>
                      <a:pt x="17592" y="5807"/>
                    </a:lnTo>
                    <a:lnTo>
                      <a:pt x="17920" y="6038"/>
                    </a:lnTo>
                    <a:lnTo>
                      <a:pt x="18441" y="6385"/>
                    </a:lnTo>
                    <a:lnTo>
                      <a:pt x="18981" y="6732"/>
                    </a:lnTo>
                    <a:lnTo>
                      <a:pt x="19270" y="6887"/>
                    </a:lnTo>
                    <a:lnTo>
                      <a:pt x="19559" y="7022"/>
                    </a:lnTo>
                    <a:lnTo>
                      <a:pt x="19868" y="7137"/>
                    </a:lnTo>
                    <a:lnTo>
                      <a:pt x="20157" y="7234"/>
                    </a:lnTo>
                    <a:lnTo>
                      <a:pt x="20524" y="7311"/>
                    </a:lnTo>
                    <a:lnTo>
                      <a:pt x="20910" y="7350"/>
                    </a:lnTo>
                    <a:lnTo>
                      <a:pt x="21295" y="7350"/>
                    </a:lnTo>
                    <a:lnTo>
                      <a:pt x="21488" y="7330"/>
                    </a:lnTo>
                    <a:lnTo>
                      <a:pt x="21681" y="7292"/>
                    </a:lnTo>
                    <a:lnTo>
                      <a:pt x="21855" y="7234"/>
                    </a:lnTo>
                    <a:lnTo>
                      <a:pt x="22048" y="7176"/>
                    </a:lnTo>
                    <a:lnTo>
                      <a:pt x="22221" y="7099"/>
                    </a:lnTo>
                    <a:lnTo>
                      <a:pt x="22395" y="7002"/>
                    </a:lnTo>
                    <a:lnTo>
                      <a:pt x="22549" y="6906"/>
                    </a:lnTo>
                    <a:lnTo>
                      <a:pt x="22703" y="6771"/>
                    </a:lnTo>
                    <a:lnTo>
                      <a:pt x="22838" y="6636"/>
                    </a:lnTo>
                    <a:lnTo>
                      <a:pt x="22954" y="6482"/>
                    </a:lnTo>
                    <a:lnTo>
                      <a:pt x="23128" y="6231"/>
                    </a:lnTo>
                    <a:lnTo>
                      <a:pt x="23282" y="5961"/>
                    </a:lnTo>
                    <a:lnTo>
                      <a:pt x="23456" y="5633"/>
                    </a:lnTo>
                    <a:lnTo>
                      <a:pt x="23552" y="5479"/>
                    </a:lnTo>
                    <a:lnTo>
                      <a:pt x="23668" y="5344"/>
                    </a:lnTo>
                    <a:lnTo>
                      <a:pt x="23764" y="5247"/>
                    </a:lnTo>
                    <a:lnTo>
                      <a:pt x="23880" y="5151"/>
                    </a:lnTo>
                    <a:lnTo>
                      <a:pt x="24015" y="5093"/>
                    </a:lnTo>
                    <a:lnTo>
                      <a:pt x="24169" y="5074"/>
                    </a:lnTo>
                    <a:lnTo>
                      <a:pt x="24304" y="5093"/>
                    </a:lnTo>
                    <a:lnTo>
                      <a:pt x="24439" y="5131"/>
                    </a:lnTo>
                    <a:lnTo>
                      <a:pt x="24594" y="5189"/>
                    </a:lnTo>
                    <a:lnTo>
                      <a:pt x="24729" y="5266"/>
                    </a:lnTo>
                    <a:lnTo>
                      <a:pt x="25327" y="5614"/>
                    </a:lnTo>
                    <a:lnTo>
                      <a:pt x="25924" y="5999"/>
                    </a:lnTo>
                    <a:lnTo>
                      <a:pt x="26465" y="6347"/>
                    </a:lnTo>
                    <a:lnTo>
                      <a:pt x="27043" y="6694"/>
                    </a:lnTo>
                    <a:lnTo>
                      <a:pt x="27333" y="6848"/>
                    </a:lnTo>
                    <a:lnTo>
                      <a:pt x="27641" y="7002"/>
                    </a:lnTo>
                    <a:lnTo>
                      <a:pt x="27950" y="7137"/>
                    </a:lnTo>
                    <a:lnTo>
                      <a:pt x="28258" y="7253"/>
                    </a:lnTo>
                    <a:lnTo>
                      <a:pt x="28606" y="7350"/>
                    </a:lnTo>
                    <a:lnTo>
                      <a:pt x="28953" y="7427"/>
                    </a:lnTo>
                    <a:lnTo>
                      <a:pt x="29300" y="7465"/>
                    </a:lnTo>
                    <a:lnTo>
                      <a:pt x="29628" y="7465"/>
                    </a:lnTo>
                    <a:lnTo>
                      <a:pt x="29975" y="7446"/>
                    </a:lnTo>
                    <a:lnTo>
                      <a:pt x="30303" y="7388"/>
                    </a:lnTo>
                    <a:lnTo>
                      <a:pt x="30612" y="7311"/>
                    </a:lnTo>
                    <a:lnTo>
                      <a:pt x="30920" y="7195"/>
                    </a:lnTo>
                    <a:lnTo>
                      <a:pt x="31113" y="7099"/>
                    </a:lnTo>
                    <a:lnTo>
                      <a:pt x="31306" y="6983"/>
                    </a:lnTo>
                    <a:lnTo>
                      <a:pt x="31518" y="6867"/>
                    </a:lnTo>
                    <a:lnTo>
                      <a:pt x="31692" y="6713"/>
                    </a:lnTo>
                    <a:lnTo>
                      <a:pt x="31865" y="6559"/>
                    </a:lnTo>
                    <a:lnTo>
                      <a:pt x="32000" y="6385"/>
                    </a:lnTo>
                    <a:lnTo>
                      <a:pt x="32116" y="6212"/>
                    </a:lnTo>
                    <a:lnTo>
                      <a:pt x="32193" y="5999"/>
                    </a:lnTo>
                    <a:lnTo>
                      <a:pt x="32213" y="5903"/>
                    </a:lnTo>
                    <a:lnTo>
                      <a:pt x="32232" y="5787"/>
                    </a:lnTo>
                    <a:lnTo>
                      <a:pt x="32232" y="5691"/>
                    </a:lnTo>
                    <a:lnTo>
                      <a:pt x="32213" y="5575"/>
                    </a:lnTo>
                    <a:lnTo>
                      <a:pt x="32174" y="5479"/>
                    </a:lnTo>
                    <a:lnTo>
                      <a:pt x="32135" y="5382"/>
                    </a:lnTo>
                    <a:lnTo>
                      <a:pt x="32020" y="5170"/>
                    </a:lnTo>
                    <a:lnTo>
                      <a:pt x="31885" y="5016"/>
                    </a:lnTo>
                    <a:lnTo>
                      <a:pt x="31750" y="4881"/>
                    </a:lnTo>
                    <a:lnTo>
                      <a:pt x="31576" y="4784"/>
                    </a:lnTo>
                    <a:lnTo>
                      <a:pt x="31402" y="4688"/>
                    </a:lnTo>
                    <a:lnTo>
                      <a:pt x="31229" y="4611"/>
                    </a:lnTo>
                    <a:lnTo>
                      <a:pt x="31055" y="4572"/>
                    </a:lnTo>
                    <a:lnTo>
                      <a:pt x="30727" y="4495"/>
                    </a:lnTo>
                    <a:lnTo>
                      <a:pt x="30399" y="4456"/>
                    </a:lnTo>
                    <a:lnTo>
                      <a:pt x="30052" y="4456"/>
                    </a:lnTo>
                    <a:lnTo>
                      <a:pt x="29705" y="4437"/>
                    </a:lnTo>
                    <a:lnTo>
                      <a:pt x="29377" y="4398"/>
                    </a:lnTo>
                    <a:lnTo>
                      <a:pt x="29146" y="4360"/>
                    </a:lnTo>
                    <a:lnTo>
                      <a:pt x="28953" y="4302"/>
                    </a:lnTo>
                    <a:lnTo>
                      <a:pt x="28741" y="4225"/>
                    </a:lnTo>
                    <a:lnTo>
                      <a:pt x="28548" y="4148"/>
                    </a:lnTo>
                    <a:lnTo>
                      <a:pt x="28162" y="3974"/>
                    </a:lnTo>
                    <a:lnTo>
                      <a:pt x="27795" y="3743"/>
                    </a:lnTo>
                    <a:lnTo>
                      <a:pt x="27448" y="3511"/>
                    </a:lnTo>
                    <a:lnTo>
                      <a:pt x="27140" y="3241"/>
                    </a:lnTo>
                    <a:lnTo>
                      <a:pt x="26831" y="2990"/>
                    </a:lnTo>
                    <a:lnTo>
                      <a:pt x="26561" y="2720"/>
                    </a:lnTo>
                    <a:lnTo>
                      <a:pt x="26040" y="2200"/>
                    </a:lnTo>
                    <a:lnTo>
                      <a:pt x="25558" y="1717"/>
                    </a:lnTo>
                    <a:lnTo>
                      <a:pt x="25076" y="1254"/>
                    </a:lnTo>
                    <a:lnTo>
                      <a:pt x="24806" y="1042"/>
                    </a:lnTo>
                    <a:lnTo>
                      <a:pt x="24536" y="830"/>
                    </a:lnTo>
                    <a:lnTo>
                      <a:pt x="24266" y="637"/>
                    </a:lnTo>
                    <a:lnTo>
                      <a:pt x="23976" y="444"/>
                    </a:lnTo>
                    <a:lnTo>
                      <a:pt x="23648" y="271"/>
                    </a:lnTo>
                    <a:lnTo>
                      <a:pt x="23321" y="136"/>
                    </a:lnTo>
                    <a:lnTo>
                      <a:pt x="22993" y="59"/>
                    </a:lnTo>
                    <a:lnTo>
                      <a:pt x="22684" y="20"/>
                    </a:lnTo>
                    <a:lnTo>
                      <a:pt x="22510" y="1"/>
                    </a:lnTo>
                    <a:close/>
                  </a:path>
                </a:pathLst>
              </a:custGeom>
              <a:gradFill>
                <a:gsLst>
                  <a:gs pos="0">
                    <a:schemeClr val="lt1"/>
                  </a:gs>
                  <a:gs pos="100000">
                    <a:srgbClr val="B6C9DB"/>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16"/>
              <p:cNvSpPr/>
              <p:nvPr/>
            </p:nvSpPr>
            <p:spPr>
              <a:xfrm>
                <a:off x="-1222125" y="353200"/>
                <a:ext cx="593150" cy="571950"/>
              </a:xfrm>
              <a:custGeom>
                <a:avLst/>
                <a:gdLst/>
                <a:ahLst/>
                <a:cxnLst/>
                <a:rect l="l" t="t" r="r" b="b"/>
                <a:pathLst>
                  <a:path w="23726" h="22878" extrusionOk="0">
                    <a:moveTo>
                      <a:pt x="12152" y="1"/>
                    </a:moveTo>
                    <a:lnTo>
                      <a:pt x="11940" y="39"/>
                    </a:lnTo>
                    <a:lnTo>
                      <a:pt x="11747" y="59"/>
                    </a:lnTo>
                    <a:lnTo>
                      <a:pt x="11535" y="117"/>
                    </a:lnTo>
                    <a:lnTo>
                      <a:pt x="11342" y="175"/>
                    </a:lnTo>
                    <a:lnTo>
                      <a:pt x="10937" y="329"/>
                    </a:lnTo>
                    <a:lnTo>
                      <a:pt x="10532" y="541"/>
                    </a:lnTo>
                    <a:lnTo>
                      <a:pt x="10127" y="792"/>
                    </a:lnTo>
                    <a:lnTo>
                      <a:pt x="9741" y="1081"/>
                    </a:lnTo>
                    <a:lnTo>
                      <a:pt x="9355" y="1390"/>
                    </a:lnTo>
                    <a:lnTo>
                      <a:pt x="8970" y="1718"/>
                    </a:lnTo>
                    <a:lnTo>
                      <a:pt x="8584" y="2084"/>
                    </a:lnTo>
                    <a:lnTo>
                      <a:pt x="8198" y="2451"/>
                    </a:lnTo>
                    <a:lnTo>
                      <a:pt x="7870" y="2817"/>
                    </a:lnTo>
                    <a:lnTo>
                      <a:pt x="7523" y="3184"/>
                    </a:lnTo>
                    <a:lnTo>
                      <a:pt x="6867" y="3955"/>
                    </a:lnTo>
                    <a:lnTo>
                      <a:pt x="6231" y="4746"/>
                    </a:lnTo>
                    <a:lnTo>
                      <a:pt x="5633" y="5595"/>
                    </a:lnTo>
                    <a:lnTo>
                      <a:pt x="5035" y="6463"/>
                    </a:lnTo>
                    <a:lnTo>
                      <a:pt x="4475" y="7350"/>
                    </a:lnTo>
                    <a:lnTo>
                      <a:pt x="3935" y="8276"/>
                    </a:lnTo>
                    <a:lnTo>
                      <a:pt x="3434" y="9221"/>
                    </a:lnTo>
                    <a:lnTo>
                      <a:pt x="2952" y="10166"/>
                    </a:lnTo>
                    <a:lnTo>
                      <a:pt x="2489" y="11130"/>
                    </a:lnTo>
                    <a:lnTo>
                      <a:pt x="2045" y="12095"/>
                    </a:lnTo>
                    <a:lnTo>
                      <a:pt x="1640" y="13078"/>
                    </a:lnTo>
                    <a:lnTo>
                      <a:pt x="1274" y="14043"/>
                    </a:lnTo>
                    <a:lnTo>
                      <a:pt x="926" y="15007"/>
                    </a:lnTo>
                    <a:lnTo>
                      <a:pt x="598" y="15972"/>
                    </a:lnTo>
                    <a:lnTo>
                      <a:pt x="309" y="16917"/>
                    </a:lnTo>
                    <a:lnTo>
                      <a:pt x="155" y="17476"/>
                    </a:lnTo>
                    <a:lnTo>
                      <a:pt x="97" y="17766"/>
                    </a:lnTo>
                    <a:lnTo>
                      <a:pt x="58" y="18055"/>
                    </a:lnTo>
                    <a:lnTo>
                      <a:pt x="20" y="18344"/>
                    </a:lnTo>
                    <a:lnTo>
                      <a:pt x="1" y="18634"/>
                    </a:lnTo>
                    <a:lnTo>
                      <a:pt x="1" y="18923"/>
                    </a:lnTo>
                    <a:lnTo>
                      <a:pt x="1" y="19193"/>
                    </a:lnTo>
                    <a:lnTo>
                      <a:pt x="39" y="19482"/>
                    </a:lnTo>
                    <a:lnTo>
                      <a:pt x="97" y="19733"/>
                    </a:lnTo>
                    <a:lnTo>
                      <a:pt x="174" y="20003"/>
                    </a:lnTo>
                    <a:lnTo>
                      <a:pt x="271" y="20235"/>
                    </a:lnTo>
                    <a:lnTo>
                      <a:pt x="406" y="20447"/>
                    </a:lnTo>
                    <a:lnTo>
                      <a:pt x="560" y="20659"/>
                    </a:lnTo>
                    <a:lnTo>
                      <a:pt x="753" y="20832"/>
                    </a:lnTo>
                    <a:lnTo>
                      <a:pt x="965" y="21006"/>
                    </a:lnTo>
                    <a:lnTo>
                      <a:pt x="1158" y="21103"/>
                    </a:lnTo>
                    <a:lnTo>
                      <a:pt x="1370" y="21180"/>
                    </a:lnTo>
                    <a:lnTo>
                      <a:pt x="1582" y="21238"/>
                    </a:lnTo>
                    <a:lnTo>
                      <a:pt x="1775" y="21276"/>
                    </a:lnTo>
                    <a:lnTo>
                      <a:pt x="2219" y="21276"/>
                    </a:lnTo>
                    <a:lnTo>
                      <a:pt x="2431" y="21238"/>
                    </a:lnTo>
                    <a:lnTo>
                      <a:pt x="2643" y="21199"/>
                    </a:lnTo>
                    <a:lnTo>
                      <a:pt x="2874" y="21141"/>
                    </a:lnTo>
                    <a:lnTo>
                      <a:pt x="3087" y="21064"/>
                    </a:lnTo>
                    <a:lnTo>
                      <a:pt x="3299" y="20967"/>
                    </a:lnTo>
                    <a:lnTo>
                      <a:pt x="3511" y="20871"/>
                    </a:lnTo>
                    <a:lnTo>
                      <a:pt x="3704" y="20755"/>
                    </a:lnTo>
                    <a:lnTo>
                      <a:pt x="3897" y="20640"/>
                    </a:lnTo>
                    <a:lnTo>
                      <a:pt x="4263" y="20370"/>
                    </a:lnTo>
                    <a:lnTo>
                      <a:pt x="4610" y="20080"/>
                    </a:lnTo>
                    <a:lnTo>
                      <a:pt x="4938" y="19772"/>
                    </a:lnTo>
                    <a:lnTo>
                      <a:pt x="5613" y="19174"/>
                    </a:lnTo>
                    <a:lnTo>
                      <a:pt x="5961" y="18884"/>
                    </a:lnTo>
                    <a:lnTo>
                      <a:pt x="6308" y="18614"/>
                    </a:lnTo>
                    <a:lnTo>
                      <a:pt x="6694" y="18383"/>
                    </a:lnTo>
                    <a:lnTo>
                      <a:pt x="6886" y="18286"/>
                    </a:lnTo>
                    <a:lnTo>
                      <a:pt x="7099" y="18190"/>
                    </a:lnTo>
                    <a:lnTo>
                      <a:pt x="7176" y="18614"/>
                    </a:lnTo>
                    <a:lnTo>
                      <a:pt x="7272" y="19058"/>
                    </a:lnTo>
                    <a:lnTo>
                      <a:pt x="7388" y="19482"/>
                    </a:lnTo>
                    <a:lnTo>
                      <a:pt x="7523" y="19907"/>
                    </a:lnTo>
                    <a:lnTo>
                      <a:pt x="7677" y="20312"/>
                    </a:lnTo>
                    <a:lnTo>
                      <a:pt x="7851" y="20717"/>
                    </a:lnTo>
                    <a:lnTo>
                      <a:pt x="8063" y="21083"/>
                    </a:lnTo>
                    <a:lnTo>
                      <a:pt x="8295" y="21450"/>
                    </a:lnTo>
                    <a:lnTo>
                      <a:pt x="8430" y="21623"/>
                    </a:lnTo>
                    <a:lnTo>
                      <a:pt x="8584" y="21797"/>
                    </a:lnTo>
                    <a:lnTo>
                      <a:pt x="8738" y="21951"/>
                    </a:lnTo>
                    <a:lnTo>
                      <a:pt x="8912" y="22106"/>
                    </a:lnTo>
                    <a:lnTo>
                      <a:pt x="9085" y="22241"/>
                    </a:lnTo>
                    <a:lnTo>
                      <a:pt x="9259" y="22376"/>
                    </a:lnTo>
                    <a:lnTo>
                      <a:pt x="9452" y="22491"/>
                    </a:lnTo>
                    <a:lnTo>
                      <a:pt x="9645" y="22588"/>
                    </a:lnTo>
                    <a:lnTo>
                      <a:pt x="9838" y="22665"/>
                    </a:lnTo>
                    <a:lnTo>
                      <a:pt x="10050" y="22742"/>
                    </a:lnTo>
                    <a:lnTo>
                      <a:pt x="10243" y="22800"/>
                    </a:lnTo>
                    <a:lnTo>
                      <a:pt x="10455" y="22858"/>
                    </a:lnTo>
                    <a:lnTo>
                      <a:pt x="10667" y="22877"/>
                    </a:lnTo>
                    <a:lnTo>
                      <a:pt x="11111" y="22877"/>
                    </a:lnTo>
                    <a:lnTo>
                      <a:pt x="11323" y="22838"/>
                    </a:lnTo>
                    <a:lnTo>
                      <a:pt x="11612" y="22761"/>
                    </a:lnTo>
                    <a:lnTo>
                      <a:pt x="11901" y="22665"/>
                    </a:lnTo>
                    <a:lnTo>
                      <a:pt x="12171" y="22530"/>
                    </a:lnTo>
                    <a:lnTo>
                      <a:pt x="12403" y="22356"/>
                    </a:lnTo>
                    <a:lnTo>
                      <a:pt x="12654" y="22163"/>
                    </a:lnTo>
                    <a:lnTo>
                      <a:pt x="12866" y="21970"/>
                    </a:lnTo>
                    <a:lnTo>
                      <a:pt x="13078" y="21739"/>
                    </a:lnTo>
                    <a:lnTo>
                      <a:pt x="13290" y="21508"/>
                    </a:lnTo>
                    <a:lnTo>
                      <a:pt x="13676" y="20987"/>
                    </a:lnTo>
                    <a:lnTo>
                      <a:pt x="14062" y="20466"/>
                    </a:lnTo>
                    <a:lnTo>
                      <a:pt x="14428" y="19926"/>
                    </a:lnTo>
                    <a:lnTo>
                      <a:pt x="14814" y="19424"/>
                    </a:lnTo>
                    <a:lnTo>
                      <a:pt x="14949" y="19251"/>
                    </a:lnTo>
                    <a:lnTo>
                      <a:pt x="15103" y="19097"/>
                    </a:lnTo>
                    <a:lnTo>
                      <a:pt x="15277" y="18961"/>
                    </a:lnTo>
                    <a:lnTo>
                      <a:pt x="15470" y="18846"/>
                    </a:lnTo>
                    <a:lnTo>
                      <a:pt x="15663" y="18749"/>
                    </a:lnTo>
                    <a:lnTo>
                      <a:pt x="15856" y="18711"/>
                    </a:lnTo>
                    <a:lnTo>
                      <a:pt x="15952" y="18691"/>
                    </a:lnTo>
                    <a:lnTo>
                      <a:pt x="16048" y="18691"/>
                    </a:lnTo>
                    <a:lnTo>
                      <a:pt x="16145" y="18711"/>
                    </a:lnTo>
                    <a:lnTo>
                      <a:pt x="16261" y="18749"/>
                    </a:lnTo>
                    <a:lnTo>
                      <a:pt x="16376" y="18807"/>
                    </a:lnTo>
                    <a:lnTo>
                      <a:pt x="16492" y="18884"/>
                    </a:lnTo>
                    <a:lnTo>
                      <a:pt x="16589" y="18981"/>
                    </a:lnTo>
                    <a:lnTo>
                      <a:pt x="16685" y="19097"/>
                    </a:lnTo>
                    <a:lnTo>
                      <a:pt x="16839" y="19328"/>
                    </a:lnTo>
                    <a:lnTo>
                      <a:pt x="17013" y="19579"/>
                    </a:lnTo>
                    <a:lnTo>
                      <a:pt x="17148" y="19772"/>
                    </a:lnTo>
                    <a:lnTo>
                      <a:pt x="17302" y="19964"/>
                    </a:lnTo>
                    <a:lnTo>
                      <a:pt x="17476" y="20138"/>
                    </a:lnTo>
                    <a:lnTo>
                      <a:pt x="17649" y="20312"/>
                    </a:lnTo>
                    <a:lnTo>
                      <a:pt x="17842" y="20466"/>
                    </a:lnTo>
                    <a:lnTo>
                      <a:pt x="18035" y="20601"/>
                    </a:lnTo>
                    <a:lnTo>
                      <a:pt x="18247" y="20736"/>
                    </a:lnTo>
                    <a:lnTo>
                      <a:pt x="18460" y="20852"/>
                    </a:lnTo>
                    <a:lnTo>
                      <a:pt x="18672" y="20948"/>
                    </a:lnTo>
                    <a:lnTo>
                      <a:pt x="18903" y="21025"/>
                    </a:lnTo>
                    <a:lnTo>
                      <a:pt x="19135" y="21103"/>
                    </a:lnTo>
                    <a:lnTo>
                      <a:pt x="19385" y="21160"/>
                    </a:lnTo>
                    <a:lnTo>
                      <a:pt x="19617" y="21199"/>
                    </a:lnTo>
                    <a:lnTo>
                      <a:pt x="19868" y="21218"/>
                    </a:lnTo>
                    <a:lnTo>
                      <a:pt x="20350" y="21218"/>
                    </a:lnTo>
                    <a:lnTo>
                      <a:pt x="20601" y="21180"/>
                    </a:lnTo>
                    <a:lnTo>
                      <a:pt x="20832" y="21141"/>
                    </a:lnTo>
                    <a:lnTo>
                      <a:pt x="21063" y="21083"/>
                    </a:lnTo>
                    <a:lnTo>
                      <a:pt x="21295" y="21006"/>
                    </a:lnTo>
                    <a:lnTo>
                      <a:pt x="21526" y="20910"/>
                    </a:lnTo>
                    <a:lnTo>
                      <a:pt x="21739" y="20794"/>
                    </a:lnTo>
                    <a:lnTo>
                      <a:pt x="21951" y="20678"/>
                    </a:lnTo>
                    <a:lnTo>
                      <a:pt x="22163" y="20543"/>
                    </a:lnTo>
                    <a:lnTo>
                      <a:pt x="22356" y="20389"/>
                    </a:lnTo>
                    <a:lnTo>
                      <a:pt x="22529" y="20235"/>
                    </a:lnTo>
                    <a:lnTo>
                      <a:pt x="22703" y="20061"/>
                    </a:lnTo>
                    <a:lnTo>
                      <a:pt x="22877" y="19868"/>
                    </a:lnTo>
                    <a:lnTo>
                      <a:pt x="23012" y="19675"/>
                    </a:lnTo>
                    <a:lnTo>
                      <a:pt x="23166" y="19482"/>
                    </a:lnTo>
                    <a:lnTo>
                      <a:pt x="23282" y="19270"/>
                    </a:lnTo>
                    <a:lnTo>
                      <a:pt x="23378" y="19058"/>
                    </a:lnTo>
                    <a:lnTo>
                      <a:pt x="23474" y="18846"/>
                    </a:lnTo>
                    <a:lnTo>
                      <a:pt x="23532" y="18653"/>
                    </a:lnTo>
                    <a:lnTo>
                      <a:pt x="23629" y="18248"/>
                    </a:lnTo>
                    <a:lnTo>
                      <a:pt x="23706" y="17843"/>
                    </a:lnTo>
                    <a:lnTo>
                      <a:pt x="23725" y="17418"/>
                    </a:lnTo>
                    <a:lnTo>
                      <a:pt x="23706" y="17013"/>
                    </a:lnTo>
                    <a:lnTo>
                      <a:pt x="23648" y="16589"/>
                    </a:lnTo>
                    <a:lnTo>
                      <a:pt x="23552" y="16184"/>
                    </a:lnTo>
                    <a:lnTo>
                      <a:pt x="23436" y="15760"/>
                    </a:lnTo>
                    <a:lnTo>
                      <a:pt x="23301" y="15355"/>
                    </a:lnTo>
                    <a:lnTo>
                      <a:pt x="23147" y="14930"/>
                    </a:lnTo>
                    <a:lnTo>
                      <a:pt x="22973" y="14525"/>
                    </a:lnTo>
                    <a:lnTo>
                      <a:pt x="22780" y="14120"/>
                    </a:lnTo>
                    <a:lnTo>
                      <a:pt x="22568" y="13734"/>
                    </a:lnTo>
                    <a:lnTo>
                      <a:pt x="22356" y="13349"/>
                    </a:lnTo>
                    <a:lnTo>
                      <a:pt x="21893" y="12577"/>
                    </a:lnTo>
                    <a:lnTo>
                      <a:pt x="21507" y="11921"/>
                    </a:lnTo>
                    <a:lnTo>
                      <a:pt x="21102" y="11227"/>
                    </a:lnTo>
                    <a:lnTo>
                      <a:pt x="20273" y="9742"/>
                    </a:lnTo>
                    <a:lnTo>
                      <a:pt x="19424" y="8179"/>
                    </a:lnTo>
                    <a:lnTo>
                      <a:pt x="18537" y="6578"/>
                    </a:lnTo>
                    <a:lnTo>
                      <a:pt x="18093" y="5787"/>
                    </a:lnTo>
                    <a:lnTo>
                      <a:pt x="17630" y="5016"/>
                    </a:lnTo>
                    <a:lnTo>
                      <a:pt x="17148" y="4264"/>
                    </a:lnTo>
                    <a:lnTo>
                      <a:pt x="16666" y="3550"/>
                    </a:lnTo>
                    <a:lnTo>
                      <a:pt x="16183" y="2856"/>
                    </a:lnTo>
                    <a:lnTo>
                      <a:pt x="15682" y="2219"/>
                    </a:lnTo>
                    <a:lnTo>
                      <a:pt x="15180" y="1621"/>
                    </a:lnTo>
                    <a:lnTo>
                      <a:pt x="14910" y="1332"/>
                    </a:lnTo>
                    <a:lnTo>
                      <a:pt x="14660" y="1081"/>
                    </a:lnTo>
                    <a:lnTo>
                      <a:pt x="14448" y="888"/>
                    </a:lnTo>
                    <a:lnTo>
                      <a:pt x="14235" y="715"/>
                    </a:lnTo>
                    <a:lnTo>
                      <a:pt x="14023" y="560"/>
                    </a:lnTo>
                    <a:lnTo>
                      <a:pt x="13811" y="425"/>
                    </a:lnTo>
                    <a:lnTo>
                      <a:pt x="13599" y="310"/>
                    </a:lnTo>
                    <a:lnTo>
                      <a:pt x="13406" y="213"/>
                    </a:lnTo>
                    <a:lnTo>
                      <a:pt x="13194" y="136"/>
                    </a:lnTo>
                    <a:lnTo>
                      <a:pt x="12982" y="78"/>
                    </a:lnTo>
                    <a:lnTo>
                      <a:pt x="12769" y="39"/>
                    </a:lnTo>
                    <a:lnTo>
                      <a:pt x="12557" y="20"/>
                    </a:lnTo>
                    <a:lnTo>
                      <a:pt x="12364" y="1"/>
                    </a:lnTo>
                    <a:close/>
                  </a:path>
                </a:pathLst>
              </a:custGeom>
              <a:gradFill>
                <a:gsLst>
                  <a:gs pos="0">
                    <a:srgbClr val="8CC396"/>
                  </a:gs>
                  <a:gs pos="100000">
                    <a:srgbClr val="4D7F56"/>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16"/>
              <p:cNvSpPr/>
              <p:nvPr/>
            </p:nvSpPr>
            <p:spPr>
              <a:xfrm>
                <a:off x="-1226950" y="712950"/>
                <a:ext cx="605675" cy="216050"/>
              </a:xfrm>
              <a:custGeom>
                <a:avLst/>
                <a:gdLst/>
                <a:ahLst/>
                <a:cxnLst/>
                <a:rect l="l" t="t" r="r" b="b"/>
                <a:pathLst>
                  <a:path w="24227" h="8642" extrusionOk="0">
                    <a:moveTo>
                      <a:pt x="7292" y="0"/>
                    </a:moveTo>
                    <a:lnTo>
                      <a:pt x="7002" y="58"/>
                    </a:lnTo>
                    <a:lnTo>
                      <a:pt x="6713" y="135"/>
                    </a:lnTo>
                    <a:lnTo>
                      <a:pt x="6424" y="251"/>
                    </a:lnTo>
                    <a:lnTo>
                      <a:pt x="6154" y="386"/>
                    </a:lnTo>
                    <a:lnTo>
                      <a:pt x="5903" y="540"/>
                    </a:lnTo>
                    <a:lnTo>
                      <a:pt x="5652" y="714"/>
                    </a:lnTo>
                    <a:lnTo>
                      <a:pt x="5170" y="1080"/>
                    </a:lnTo>
                    <a:lnTo>
                      <a:pt x="4958" y="1235"/>
                    </a:lnTo>
                    <a:lnTo>
                      <a:pt x="4726" y="1408"/>
                    </a:lnTo>
                    <a:lnTo>
                      <a:pt x="4495" y="1582"/>
                    </a:lnTo>
                    <a:lnTo>
                      <a:pt x="4225" y="1736"/>
                    </a:lnTo>
                    <a:lnTo>
                      <a:pt x="3935" y="1871"/>
                    </a:lnTo>
                    <a:lnTo>
                      <a:pt x="3627" y="1987"/>
                    </a:lnTo>
                    <a:lnTo>
                      <a:pt x="3492" y="2025"/>
                    </a:lnTo>
                    <a:lnTo>
                      <a:pt x="3338" y="2045"/>
                    </a:lnTo>
                    <a:lnTo>
                      <a:pt x="3164" y="2064"/>
                    </a:lnTo>
                    <a:lnTo>
                      <a:pt x="2855" y="2064"/>
                    </a:lnTo>
                    <a:lnTo>
                      <a:pt x="2701" y="2025"/>
                    </a:lnTo>
                    <a:lnTo>
                      <a:pt x="2450" y="1948"/>
                    </a:lnTo>
                    <a:lnTo>
                      <a:pt x="2257" y="1890"/>
                    </a:lnTo>
                    <a:lnTo>
                      <a:pt x="2064" y="1852"/>
                    </a:lnTo>
                    <a:lnTo>
                      <a:pt x="1910" y="1833"/>
                    </a:lnTo>
                    <a:lnTo>
                      <a:pt x="1775" y="1833"/>
                    </a:lnTo>
                    <a:lnTo>
                      <a:pt x="1621" y="1852"/>
                    </a:lnTo>
                    <a:lnTo>
                      <a:pt x="1486" y="1871"/>
                    </a:lnTo>
                    <a:lnTo>
                      <a:pt x="1351" y="1929"/>
                    </a:lnTo>
                    <a:lnTo>
                      <a:pt x="1216" y="1987"/>
                    </a:lnTo>
                    <a:lnTo>
                      <a:pt x="1100" y="2045"/>
                    </a:lnTo>
                    <a:lnTo>
                      <a:pt x="965" y="2122"/>
                    </a:lnTo>
                    <a:lnTo>
                      <a:pt x="753" y="2315"/>
                    </a:lnTo>
                    <a:lnTo>
                      <a:pt x="560" y="2527"/>
                    </a:lnTo>
                    <a:lnTo>
                      <a:pt x="386" y="2778"/>
                    </a:lnTo>
                    <a:lnTo>
                      <a:pt x="271" y="3028"/>
                    </a:lnTo>
                    <a:lnTo>
                      <a:pt x="174" y="3260"/>
                    </a:lnTo>
                    <a:lnTo>
                      <a:pt x="116" y="3511"/>
                    </a:lnTo>
                    <a:lnTo>
                      <a:pt x="58" y="3761"/>
                    </a:lnTo>
                    <a:lnTo>
                      <a:pt x="20" y="4012"/>
                    </a:lnTo>
                    <a:lnTo>
                      <a:pt x="1" y="4282"/>
                    </a:lnTo>
                    <a:lnTo>
                      <a:pt x="1" y="4533"/>
                    </a:lnTo>
                    <a:lnTo>
                      <a:pt x="20" y="4803"/>
                    </a:lnTo>
                    <a:lnTo>
                      <a:pt x="58" y="5073"/>
                    </a:lnTo>
                    <a:lnTo>
                      <a:pt x="116" y="5324"/>
                    </a:lnTo>
                    <a:lnTo>
                      <a:pt x="174" y="5555"/>
                    </a:lnTo>
                    <a:lnTo>
                      <a:pt x="290" y="5806"/>
                    </a:lnTo>
                    <a:lnTo>
                      <a:pt x="406" y="6018"/>
                    </a:lnTo>
                    <a:lnTo>
                      <a:pt x="541" y="6230"/>
                    </a:lnTo>
                    <a:lnTo>
                      <a:pt x="695" y="6423"/>
                    </a:lnTo>
                    <a:lnTo>
                      <a:pt x="888" y="6577"/>
                    </a:lnTo>
                    <a:lnTo>
                      <a:pt x="1081" y="6732"/>
                    </a:lnTo>
                    <a:lnTo>
                      <a:pt x="1293" y="6848"/>
                    </a:lnTo>
                    <a:lnTo>
                      <a:pt x="1524" y="6925"/>
                    </a:lnTo>
                    <a:lnTo>
                      <a:pt x="1737" y="7002"/>
                    </a:lnTo>
                    <a:lnTo>
                      <a:pt x="1968" y="7021"/>
                    </a:lnTo>
                    <a:lnTo>
                      <a:pt x="2200" y="7040"/>
                    </a:lnTo>
                    <a:lnTo>
                      <a:pt x="2412" y="7040"/>
                    </a:lnTo>
                    <a:lnTo>
                      <a:pt x="2643" y="7002"/>
                    </a:lnTo>
                    <a:lnTo>
                      <a:pt x="2875" y="6963"/>
                    </a:lnTo>
                    <a:lnTo>
                      <a:pt x="3106" y="6886"/>
                    </a:lnTo>
                    <a:lnTo>
                      <a:pt x="3338" y="6809"/>
                    </a:lnTo>
                    <a:lnTo>
                      <a:pt x="3550" y="6713"/>
                    </a:lnTo>
                    <a:lnTo>
                      <a:pt x="3762" y="6616"/>
                    </a:lnTo>
                    <a:lnTo>
                      <a:pt x="3974" y="6500"/>
                    </a:lnTo>
                    <a:lnTo>
                      <a:pt x="4167" y="6365"/>
                    </a:lnTo>
                    <a:lnTo>
                      <a:pt x="4553" y="6095"/>
                    </a:lnTo>
                    <a:lnTo>
                      <a:pt x="4977" y="5729"/>
                    </a:lnTo>
                    <a:lnTo>
                      <a:pt x="5401" y="5343"/>
                    </a:lnTo>
                    <a:lnTo>
                      <a:pt x="5826" y="4957"/>
                    </a:lnTo>
                    <a:lnTo>
                      <a:pt x="6250" y="4591"/>
                    </a:lnTo>
                    <a:lnTo>
                      <a:pt x="6482" y="4417"/>
                    </a:lnTo>
                    <a:lnTo>
                      <a:pt x="6694" y="4263"/>
                    </a:lnTo>
                    <a:lnTo>
                      <a:pt x="6925" y="4128"/>
                    </a:lnTo>
                    <a:lnTo>
                      <a:pt x="7176" y="4012"/>
                    </a:lnTo>
                    <a:lnTo>
                      <a:pt x="7272" y="4417"/>
                    </a:lnTo>
                    <a:lnTo>
                      <a:pt x="7369" y="4822"/>
                    </a:lnTo>
                    <a:lnTo>
                      <a:pt x="7465" y="5247"/>
                    </a:lnTo>
                    <a:lnTo>
                      <a:pt x="7600" y="5652"/>
                    </a:lnTo>
                    <a:lnTo>
                      <a:pt x="7755" y="6037"/>
                    </a:lnTo>
                    <a:lnTo>
                      <a:pt x="7928" y="6423"/>
                    </a:lnTo>
                    <a:lnTo>
                      <a:pt x="8140" y="6790"/>
                    </a:lnTo>
                    <a:lnTo>
                      <a:pt x="8372" y="7156"/>
                    </a:lnTo>
                    <a:lnTo>
                      <a:pt x="8642" y="7484"/>
                    </a:lnTo>
                    <a:lnTo>
                      <a:pt x="8950" y="7773"/>
                    </a:lnTo>
                    <a:lnTo>
                      <a:pt x="9278" y="8024"/>
                    </a:lnTo>
                    <a:lnTo>
                      <a:pt x="9606" y="8256"/>
                    </a:lnTo>
                    <a:lnTo>
                      <a:pt x="9973" y="8410"/>
                    </a:lnTo>
                    <a:lnTo>
                      <a:pt x="10146" y="8487"/>
                    </a:lnTo>
                    <a:lnTo>
                      <a:pt x="10320" y="8545"/>
                    </a:lnTo>
                    <a:lnTo>
                      <a:pt x="10513" y="8583"/>
                    </a:lnTo>
                    <a:lnTo>
                      <a:pt x="10686" y="8622"/>
                    </a:lnTo>
                    <a:lnTo>
                      <a:pt x="10879" y="8641"/>
                    </a:lnTo>
                    <a:lnTo>
                      <a:pt x="11072" y="8641"/>
                    </a:lnTo>
                    <a:lnTo>
                      <a:pt x="11304" y="8622"/>
                    </a:lnTo>
                    <a:lnTo>
                      <a:pt x="11535" y="8603"/>
                    </a:lnTo>
                    <a:lnTo>
                      <a:pt x="11786" y="8545"/>
                    </a:lnTo>
                    <a:lnTo>
                      <a:pt x="11998" y="8468"/>
                    </a:lnTo>
                    <a:lnTo>
                      <a:pt x="12229" y="8371"/>
                    </a:lnTo>
                    <a:lnTo>
                      <a:pt x="12422" y="8256"/>
                    </a:lnTo>
                    <a:lnTo>
                      <a:pt x="12635" y="8121"/>
                    </a:lnTo>
                    <a:lnTo>
                      <a:pt x="12808" y="7986"/>
                    </a:lnTo>
                    <a:lnTo>
                      <a:pt x="13001" y="7831"/>
                    </a:lnTo>
                    <a:lnTo>
                      <a:pt x="13175" y="7677"/>
                    </a:lnTo>
                    <a:lnTo>
                      <a:pt x="13503" y="7310"/>
                    </a:lnTo>
                    <a:lnTo>
                      <a:pt x="13811" y="6925"/>
                    </a:lnTo>
                    <a:lnTo>
                      <a:pt x="14100" y="6520"/>
                    </a:lnTo>
                    <a:lnTo>
                      <a:pt x="14390" y="6115"/>
                    </a:lnTo>
                    <a:lnTo>
                      <a:pt x="14756" y="5613"/>
                    </a:lnTo>
                    <a:lnTo>
                      <a:pt x="15123" y="5112"/>
                    </a:lnTo>
                    <a:lnTo>
                      <a:pt x="15316" y="4899"/>
                    </a:lnTo>
                    <a:lnTo>
                      <a:pt x="15451" y="4784"/>
                    </a:lnTo>
                    <a:lnTo>
                      <a:pt x="15605" y="4649"/>
                    </a:lnTo>
                    <a:lnTo>
                      <a:pt x="15798" y="4533"/>
                    </a:lnTo>
                    <a:lnTo>
                      <a:pt x="15991" y="4475"/>
                    </a:lnTo>
                    <a:lnTo>
                      <a:pt x="16087" y="4456"/>
                    </a:lnTo>
                    <a:lnTo>
                      <a:pt x="16299" y="4456"/>
                    </a:lnTo>
                    <a:lnTo>
                      <a:pt x="16396" y="4494"/>
                    </a:lnTo>
                    <a:lnTo>
                      <a:pt x="16492" y="4533"/>
                    </a:lnTo>
                    <a:lnTo>
                      <a:pt x="16569" y="4591"/>
                    </a:lnTo>
                    <a:lnTo>
                      <a:pt x="16724" y="4745"/>
                    </a:lnTo>
                    <a:lnTo>
                      <a:pt x="16859" y="4919"/>
                    </a:lnTo>
                    <a:lnTo>
                      <a:pt x="16974" y="5112"/>
                    </a:lnTo>
                    <a:lnTo>
                      <a:pt x="17071" y="5266"/>
                    </a:lnTo>
                    <a:lnTo>
                      <a:pt x="17225" y="5478"/>
                    </a:lnTo>
                    <a:lnTo>
                      <a:pt x="17379" y="5671"/>
                    </a:lnTo>
                    <a:lnTo>
                      <a:pt x="17553" y="5845"/>
                    </a:lnTo>
                    <a:lnTo>
                      <a:pt x="17746" y="6018"/>
                    </a:lnTo>
                    <a:lnTo>
                      <a:pt x="17939" y="6192"/>
                    </a:lnTo>
                    <a:lnTo>
                      <a:pt x="18151" y="6327"/>
                    </a:lnTo>
                    <a:lnTo>
                      <a:pt x="18363" y="6462"/>
                    </a:lnTo>
                    <a:lnTo>
                      <a:pt x="18595" y="6577"/>
                    </a:lnTo>
                    <a:lnTo>
                      <a:pt x="18826" y="6693"/>
                    </a:lnTo>
                    <a:lnTo>
                      <a:pt x="19058" y="6770"/>
                    </a:lnTo>
                    <a:lnTo>
                      <a:pt x="19308" y="6848"/>
                    </a:lnTo>
                    <a:lnTo>
                      <a:pt x="19559" y="6905"/>
                    </a:lnTo>
                    <a:lnTo>
                      <a:pt x="19791" y="6944"/>
                    </a:lnTo>
                    <a:lnTo>
                      <a:pt x="20061" y="6963"/>
                    </a:lnTo>
                    <a:lnTo>
                      <a:pt x="20311" y="6983"/>
                    </a:lnTo>
                    <a:lnTo>
                      <a:pt x="20562" y="6963"/>
                    </a:lnTo>
                    <a:lnTo>
                      <a:pt x="20813" y="6925"/>
                    </a:lnTo>
                    <a:lnTo>
                      <a:pt x="21064" y="6886"/>
                    </a:lnTo>
                    <a:lnTo>
                      <a:pt x="21295" y="6828"/>
                    </a:lnTo>
                    <a:lnTo>
                      <a:pt x="21546" y="6732"/>
                    </a:lnTo>
                    <a:lnTo>
                      <a:pt x="21777" y="6635"/>
                    </a:lnTo>
                    <a:lnTo>
                      <a:pt x="22009" y="6539"/>
                    </a:lnTo>
                    <a:lnTo>
                      <a:pt x="22221" y="6404"/>
                    </a:lnTo>
                    <a:lnTo>
                      <a:pt x="22433" y="6269"/>
                    </a:lnTo>
                    <a:lnTo>
                      <a:pt x="22626" y="6115"/>
                    </a:lnTo>
                    <a:lnTo>
                      <a:pt x="22819" y="5941"/>
                    </a:lnTo>
                    <a:lnTo>
                      <a:pt x="23012" y="5767"/>
                    </a:lnTo>
                    <a:lnTo>
                      <a:pt x="23166" y="5574"/>
                    </a:lnTo>
                    <a:lnTo>
                      <a:pt x="23340" y="5382"/>
                    </a:lnTo>
                    <a:lnTo>
                      <a:pt x="23475" y="5169"/>
                    </a:lnTo>
                    <a:lnTo>
                      <a:pt x="23590" y="4938"/>
                    </a:lnTo>
                    <a:lnTo>
                      <a:pt x="23706" y="4726"/>
                    </a:lnTo>
                    <a:lnTo>
                      <a:pt x="23822" y="4456"/>
                    </a:lnTo>
                    <a:lnTo>
                      <a:pt x="23957" y="4089"/>
                    </a:lnTo>
                    <a:lnTo>
                      <a:pt x="24092" y="3684"/>
                    </a:lnTo>
                    <a:lnTo>
                      <a:pt x="24150" y="3453"/>
                    </a:lnTo>
                    <a:lnTo>
                      <a:pt x="24188" y="3241"/>
                    </a:lnTo>
                    <a:lnTo>
                      <a:pt x="24208" y="3009"/>
                    </a:lnTo>
                    <a:lnTo>
                      <a:pt x="24227" y="2797"/>
                    </a:lnTo>
                    <a:lnTo>
                      <a:pt x="24208" y="2585"/>
                    </a:lnTo>
                    <a:lnTo>
                      <a:pt x="24150" y="2373"/>
                    </a:lnTo>
                    <a:lnTo>
                      <a:pt x="24073" y="2180"/>
                    </a:lnTo>
                    <a:lnTo>
                      <a:pt x="23957" y="2006"/>
                    </a:lnTo>
                    <a:lnTo>
                      <a:pt x="23803" y="1871"/>
                    </a:lnTo>
                    <a:lnTo>
                      <a:pt x="23725" y="1794"/>
                    </a:lnTo>
                    <a:lnTo>
                      <a:pt x="23610" y="1736"/>
                    </a:lnTo>
                    <a:lnTo>
                      <a:pt x="23243" y="1562"/>
                    </a:lnTo>
                    <a:lnTo>
                      <a:pt x="23050" y="1485"/>
                    </a:lnTo>
                    <a:lnTo>
                      <a:pt x="22857" y="1427"/>
                    </a:lnTo>
                    <a:lnTo>
                      <a:pt x="22664" y="1427"/>
                    </a:lnTo>
                    <a:lnTo>
                      <a:pt x="22472" y="1447"/>
                    </a:lnTo>
                    <a:lnTo>
                      <a:pt x="22259" y="1524"/>
                    </a:lnTo>
                    <a:lnTo>
                      <a:pt x="22047" y="1640"/>
                    </a:lnTo>
                    <a:lnTo>
                      <a:pt x="21816" y="1794"/>
                    </a:lnTo>
                    <a:lnTo>
                      <a:pt x="21604" y="1968"/>
                    </a:lnTo>
                    <a:lnTo>
                      <a:pt x="21179" y="2334"/>
                    </a:lnTo>
                    <a:lnTo>
                      <a:pt x="20909" y="2585"/>
                    </a:lnTo>
                    <a:lnTo>
                      <a:pt x="20639" y="2816"/>
                    </a:lnTo>
                    <a:lnTo>
                      <a:pt x="20466" y="2951"/>
                    </a:lnTo>
                    <a:lnTo>
                      <a:pt x="20273" y="3067"/>
                    </a:lnTo>
                    <a:lnTo>
                      <a:pt x="20080" y="3183"/>
                    </a:lnTo>
                    <a:lnTo>
                      <a:pt x="19868" y="3279"/>
                    </a:lnTo>
                    <a:lnTo>
                      <a:pt x="19636" y="3356"/>
                    </a:lnTo>
                    <a:lnTo>
                      <a:pt x="19405" y="3395"/>
                    </a:lnTo>
                    <a:lnTo>
                      <a:pt x="19173" y="3414"/>
                    </a:lnTo>
                    <a:lnTo>
                      <a:pt x="18942" y="3376"/>
                    </a:lnTo>
                    <a:lnTo>
                      <a:pt x="18826" y="3337"/>
                    </a:lnTo>
                    <a:lnTo>
                      <a:pt x="18691" y="3298"/>
                    </a:lnTo>
                    <a:lnTo>
                      <a:pt x="18460" y="3183"/>
                    </a:lnTo>
                    <a:lnTo>
                      <a:pt x="18247" y="3028"/>
                    </a:lnTo>
                    <a:lnTo>
                      <a:pt x="18016" y="2874"/>
                    </a:lnTo>
                    <a:lnTo>
                      <a:pt x="17765" y="2681"/>
                    </a:lnTo>
                    <a:lnTo>
                      <a:pt x="17495" y="2508"/>
                    </a:lnTo>
                    <a:lnTo>
                      <a:pt x="17341" y="2430"/>
                    </a:lnTo>
                    <a:lnTo>
                      <a:pt x="17206" y="2373"/>
                    </a:lnTo>
                    <a:lnTo>
                      <a:pt x="17052" y="2334"/>
                    </a:lnTo>
                    <a:lnTo>
                      <a:pt x="16897" y="2295"/>
                    </a:lnTo>
                    <a:lnTo>
                      <a:pt x="16685" y="2276"/>
                    </a:lnTo>
                    <a:lnTo>
                      <a:pt x="16492" y="2276"/>
                    </a:lnTo>
                    <a:lnTo>
                      <a:pt x="16126" y="2334"/>
                    </a:lnTo>
                    <a:lnTo>
                      <a:pt x="15644" y="2411"/>
                    </a:lnTo>
                    <a:lnTo>
                      <a:pt x="15161" y="2527"/>
                    </a:lnTo>
                    <a:lnTo>
                      <a:pt x="14679" y="2662"/>
                    </a:lnTo>
                    <a:lnTo>
                      <a:pt x="14197" y="2797"/>
                    </a:lnTo>
                    <a:lnTo>
                      <a:pt x="13985" y="2874"/>
                    </a:lnTo>
                    <a:lnTo>
                      <a:pt x="13271" y="3106"/>
                    </a:lnTo>
                    <a:lnTo>
                      <a:pt x="12924" y="3202"/>
                    </a:lnTo>
                    <a:lnTo>
                      <a:pt x="12577" y="3279"/>
                    </a:lnTo>
                    <a:lnTo>
                      <a:pt x="12229" y="3298"/>
                    </a:lnTo>
                    <a:lnTo>
                      <a:pt x="12075" y="3298"/>
                    </a:lnTo>
                    <a:lnTo>
                      <a:pt x="11902" y="3279"/>
                    </a:lnTo>
                    <a:lnTo>
                      <a:pt x="11747" y="3260"/>
                    </a:lnTo>
                    <a:lnTo>
                      <a:pt x="11593" y="3202"/>
                    </a:lnTo>
                    <a:lnTo>
                      <a:pt x="11439" y="3144"/>
                    </a:lnTo>
                    <a:lnTo>
                      <a:pt x="11304" y="3067"/>
                    </a:lnTo>
                    <a:lnTo>
                      <a:pt x="11149" y="2971"/>
                    </a:lnTo>
                    <a:lnTo>
                      <a:pt x="11034" y="2874"/>
                    </a:lnTo>
                    <a:lnTo>
                      <a:pt x="10918" y="2739"/>
                    </a:lnTo>
                    <a:lnTo>
                      <a:pt x="10802" y="2623"/>
                    </a:lnTo>
                    <a:lnTo>
                      <a:pt x="10590" y="2334"/>
                    </a:lnTo>
                    <a:lnTo>
                      <a:pt x="10397" y="2045"/>
                    </a:lnTo>
                    <a:lnTo>
                      <a:pt x="10262" y="1813"/>
                    </a:lnTo>
                    <a:lnTo>
                      <a:pt x="10069" y="1562"/>
                    </a:lnTo>
                    <a:lnTo>
                      <a:pt x="9838" y="1273"/>
                    </a:lnTo>
                    <a:lnTo>
                      <a:pt x="9548" y="945"/>
                    </a:lnTo>
                    <a:lnTo>
                      <a:pt x="9375" y="791"/>
                    </a:lnTo>
                    <a:lnTo>
                      <a:pt x="9182" y="637"/>
                    </a:lnTo>
                    <a:lnTo>
                      <a:pt x="8989" y="502"/>
                    </a:lnTo>
                    <a:lnTo>
                      <a:pt x="8777" y="367"/>
                    </a:lnTo>
                    <a:lnTo>
                      <a:pt x="8565" y="251"/>
                    </a:lnTo>
                    <a:lnTo>
                      <a:pt x="8333" y="154"/>
                    </a:lnTo>
                    <a:lnTo>
                      <a:pt x="8082" y="77"/>
                    </a:lnTo>
                    <a:lnTo>
                      <a:pt x="7832" y="19"/>
                    </a:lnTo>
                    <a:lnTo>
                      <a:pt x="7562" y="0"/>
                    </a:lnTo>
                    <a:close/>
                  </a:path>
                </a:pathLst>
              </a:custGeom>
              <a:gradFill>
                <a:gsLst>
                  <a:gs pos="0">
                    <a:schemeClr val="lt1"/>
                  </a:gs>
                  <a:gs pos="100000">
                    <a:srgbClr val="B6C9DB"/>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16"/>
              <p:cNvSpPr/>
              <p:nvPr/>
            </p:nvSpPr>
            <p:spPr>
              <a:xfrm>
                <a:off x="-1147875" y="144425"/>
                <a:ext cx="451375" cy="435450"/>
              </a:xfrm>
              <a:custGeom>
                <a:avLst/>
                <a:gdLst/>
                <a:ahLst/>
                <a:cxnLst/>
                <a:rect l="l" t="t" r="r" b="b"/>
                <a:pathLst>
                  <a:path w="18055" h="17418" extrusionOk="0">
                    <a:moveTo>
                      <a:pt x="9259" y="0"/>
                    </a:moveTo>
                    <a:lnTo>
                      <a:pt x="8951" y="39"/>
                    </a:lnTo>
                    <a:lnTo>
                      <a:pt x="8642" y="135"/>
                    </a:lnTo>
                    <a:lnTo>
                      <a:pt x="8334" y="251"/>
                    </a:lnTo>
                    <a:lnTo>
                      <a:pt x="8025" y="405"/>
                    </a:lnTo>
                    <a:lnTo>
                      <a:pt x="7716" y="598"/>
                    </a:lnTo>
                    <a:lnTo>
                      <a:pt x="7427" y="810"/>
                    </a:lnTo>
                    <a:lnTo>
                      <a:pt x="7118" y="1061"/>
                    </a:lnTo>
                    <a:lnTo>
                      <a:pt x="6829" y="1312"/>
                    </a:lnTo>
                    <a:lnTo>
                      <a:pt x="6540" y="1582"/>
                    </a:lnTo>
                    <a:lnTo>
                      <a:pt x="6250" y="1871"/>
                    </a:lnTo>
                    <a:lnTo>
                      <a:pt x="5730" y="2411"/>
                    </a:lnTo>
                    <a:lnTo>
                      <a:pt x="5228" y="3009"/>
                    </a:lnTo>
                    <a:lnTo>
                      <a:pt x="4746" y="3607"/>
                    </a:lnTo>
                    <a:lnTo>
                      <a:pt x="4283" y="4243"/>
                    </a:lnTo>
                    <a:lnTo>
                      <a:pt x="3839" y="4919"/>
                    </a:lnTo>
                    <a:lnTo>
                      <a:pt x="3415" y="5594"/>
                    </a:lnTo>
                    <a:lnTo>
                      <a:pt x="3010" y="6288"/>
                    </a:lnTo>
                    <a:lnTo>
                      <a:pt x="2624" y="7002"/>
                    </a:lnTo>
                    <a:lnTo>
                      <a:pt x="2258" y="7735"/>
                    </a:lnTo>
                    <a:lnTo>
                      <a:pt x="1910" y="8468"/>
                    </a:lnTo>
                    <a:lnTo>
                      <a:pt x="1563" y="9201"/>
                    </a:lnTo>
                    <a:lnTo>
                      <a:pt x="1255" y="9953"/>
                    </a:lnTo>
                    <a:lnTo>
                      <a:pt x="985" y="10686"/>
                    </a:lnTo>
                    <a:lnTo>
                      <a:pt x="715" y="11419"/>
                    </a:lnTo>
                    <a:lnTo>
                      <a:pt x="464" y="12152"/>
                    </a:lnTo>
                    <a:lnTo>
                      <a:pt x="252" y="12865"/>
                    </a:lnTo>
                    <a:lnTo>
                      <a:pt x="136" y="13290"/>
                    </a:lnTo>
                    <a:lnTo>
                      <a:pt x="59" y="13733"/>
                    </a:lnTo>
                    <a:lnTo>
                      <a:pt x="1" y="14177"/>
                    </a:lnTo>
                    <a:lnTo>
                      <a:pt x="1" y="14389"/>
                    </a:lnTo>
                    <a:lnTo>
                      <a:pt x="20" y="14601"/>
                    </a:lnTo>
                    <a:lnTo>
                      <a:pt x="40" y="14814"/>
                    </a:lnTo>
                    <a:lnTo>
                      <a:pt x="78" y="15026"/>
                    </a:lnTo>
                    <a:lnTo>
                      <a:pt x="136" y="15219"/>
                    </a:lnTo>
                    <a:lnTo>
                      <a:pt x="213" y="15392"/>
                    </a:lnTo>
                    <a:lnTo>
                      <a:pt x="310" y="15566"/>
                    </a:lnTo>
                    <a:lnTo>
                      <a:pt x="445" y="15720"/>
                    </a:lnTo>
                    <a:lnTo>
                      <a:pt x="580" y="15855"/>
                    </a:lnTo>
                    <a:lnTo>
                      <a:pt x="753" y="15971"/>
                    </a:lnTo>
                    <a:lnTo>
                      <a:pt x="888" y="16067"/>
                    </a:lnTo>
                    <a:lnTo>
                      <a:pt x="1042" y="16125"/>
                    </a:lnTo>
                    <a:lnTo>
                      <a:pt x="1216" y="16164"/>
                    </a:lnTo>
                    <a:lnTo>
                      <a:pt x="1370" y="16183"/>
                    </a:lnTo>
                    <a:lnTo>
                      <a:pt x="1525" y="16202"/>
                    </a:lnTo>
                    <a:lnTo>
                      <a:pt x="1698" y="16183"/>
                    </a:lnTo>
                    <a:lnTo>
                      <a:pt x="1853" y="16164"/>
                    </a:lnTo>
                    <a:lnTo>
                      <a:pt x="2026" y="16125"/>
                    </a:lnTo>
                    <a:lnTo>
                      <a:pt x="2354" y="16029"/>
                    </a:lnTo>
                    <a:lnTo>
                      <a:pt x="2682" y="15874"/>
                    </a:lnTo>
                    <a:lnTo>
                      <a:pt x="2971" y="15701"/>
                    </a:lnTo>
                    <a:lnTo>
                      <a:pt x="3261" y="15489"/>
                    </a:lnTo>
                    <a:lnTo>
                      <a:pt x="3511" y="15276"/>
                    </a:lnTo>
                    <a:lnTo>
                      <a:pt x="3781" y="15045"/>
                    </a:lnTo>
                    <a:lnTo>
                      <a:pt x="4283" y="14582"/>
                    </a:lnTo>
                    <a:lnTo>
                      <a:pt x="4553" y="14370"/>
                    </a:lnTo>
                    <a:lnTo>
                      <a:pt x="4823" y="14158"/>
                    </a:lnTo>
                    <a:lnTo>
                      <a:pt x="5093" y="13984"/>
                    </a:lnTo>
                    <a:lnTo>
                      <a:pt x="5402" y="13849"/>
                    </a:lnTo>
                    <a:lnTo>
                      <a:pt x="5537" y="14505"/>
                    </a:lnTo>
                    <a:lnTo>
                      <a:pt x="5633" y="14814"/>
                    </a:lnTo>
                    <a:lnTo>
                      <a:pt x="5730" y="15141"/>
                    </a:lnTo>
                    <a:lnTo>
                      <a:pt x="5845" y="15450"/>
                    </a:lnTo>
                    <a:lnTo>
                      <a:pt x="5980" y="15759"/>
                    </a:lnTo>
                    <a:lnTo>
                      <a:pt x="6135" y="16048"/>
                    </a:lnTo>
                    <a:lnTo>
                      <a:pt x="6328" y="16318"/>
                    </a:lnTo>
                    <a:lnTo>
                      <a:pt x="6540" y="16588"/>
                    </a:lnTo>
                    <a:lnTo>
                      <a:pt x="6790" y="16820"/>
                    </a:lnTo>
                    <a:lnTo>
                      <a:pt x="7060" y="17012"/>
                    </a:lnTo>
                    <a:lnTo>
                      <a:pt x="7350" y="17186"/>
                    </a:lnTo>
                    <a:lnTo>
                      <a:pt x="7504" y="17244"/>
                    </a:lnTo>
                    <a:lnTo>
                      <a:pt x="7658" y="17302"/>
                    </a:lnTo>
                    <a:lnTo>
                      <a:pt x="7813" y="17360"/>
                    </a:lnTo>
                    <a:lnTo>
                      <a:pt x="7967" y="17379"/>
                    </a:lnTo>
                    <a:lnTo>
                      <a:pt x="8141" y="17398"/>
                    </a:lnTo>
                    <a:lnTo>
                      <a:pt x="8295" y="17417"/>
                    </a:lnTo>
                    <a:lnTo>
                      <a:pt x="8469" y="17398"/>
                    </a:lnTo>
                    <a:lnTo>
                      <a:pt x="8623" y="17379"/>
                    </a:lnTo>
                    <a:lnTo>
                      <a:pt x="8854" y="17321"/>
                    </a:lnTo>
                    <a:lnTo>
                      <a:pt x="9066" y="17244"/>
                    </a:lnTo>
                    <a:lnTo>
                      <a:pt x="9259" y="17128"/>
                    </a:lnTo>
                    <a:lnTo>
                      <a:pt x="9452" y="17012"/>
                    </a:lnTo>
                    <a:lnTo>
                      <a:pt x="9626" y="16877"/>
                    </a:lnTo>
                    <a:lnTo>
                      <a:pt x="9799" y="16704"/>
                    </a:lnTo>
                    <a:lnTo>
                      <a:pt x="9973" y="16550"/>
                    </a:lnTo>
                    <a:lnTo>
                      <a:pt x="10127" y="16357"/>
                    </a:lnTo>
                    <a:lnTo>
                      <a:pt x="10417" y="15971"/>
                    </a:lnTo>
                    <a:lnTo>
                      <a:pt x="10706" y="15566"/>
                    </a:lnTo>
                    <a:lnTo>
                      <a:pt x="10995" y="15161"/>
                    </a:lnTo>
                    <a:lnTo>
                      <a:pt x="11285" y="14775"/>
                    </a:lnTo>
                    <a:lnTo>
                      <a:pt x="11381" y="14659"/>
                    </a:lnTo>
                    <a:lnTo>
                      <a:pt x="11516" y="14524"/>
                    </a:lnTo>
                    <a:lnTo>
                      <a:pt x="11632" y="14428"/>
                    </a:lnTo>
                    <a:lnTo>
                      <a:pt x="11786" y="14331"/>
                    </a:lnTo>
                    <a:lnTo>
                      <a:pt x="11921" y="14273"/>
                    </a:lnTo>
                    <a:lnTo>
                      <a:pt x="12075" y="14235"/>
                    </a:lnTo>
                    <a:lnTo>
                      <a:pt x="12230" y="14216"/>
                    </a:lnTo>
                    <a:lnTo>
                      <a:pt x="12384" y="14254"/>
                    </a:lnTo>
                    <a:lnTo>
                      <a:pt x="12481" y="14312"/>
                    </a:lnTo>
                    <a:lnTo>
                      <a:pt x="12558" y="14370"/>
                    </a:lnTo>
                    <a:lnTo>
                      <a:pt x="12635" y="14447"/>
                    </a:lnTo>
                    <a:lnTo>
                      <a:pt x="12712" y="14524"/>
                    </a:lnTo>
                    <a:lnTo>
                      <a:pt x="12828" y="14717"/>
                    </a:lnTo>
                    <a:lnTo>
                      <a:pt x="12943" y="14891"/>
                    </a:lnTo>
                    <a:lnTo>
                      <a:pt x="13059" y="15045"/>
                    </a:lnTo>
                    <a:lnTo>
                      <a:pt x="13175" y="15199"/>
                    </a:lnTo>
                    <a:lnTo>
                      <a:pt x="13310" y="15334"/>
                    </a:lnTo>
                    <a:lnTo>
                      <a:pt x="13445" y="15450"/>
                    </a:lnTo>
                    <a:lnTo>
                      <a:pt x="13580" y="15566"/>
                    </a:lnTo>
                    <a:lnTo>
                      <a:pt x="13734" y="15682"/>
                    </a:lnTo>
                    <a:lnTo>
                      <a:pt x="13889" y="15778"/>
                    </a:lnTo>
                    <a:lnTo>
                      <a:pt x="14062" y="15855"/>
                    </a:lnTo>
                    <a:lnTo>
                      <a:pt x="14216" y="15932"/>
                    </a:lnTo>
                    <a:lnTo>
                      <a:pt x="14390" y="16009"/>
                    </a:lnTo>
                    <a:lnTo>
                      <a:pt x="14583" y="16048"/>
                    </a:lnTo>
                    <a:lnTo>
                      <a:pt x="14757" y="16087"/>
                    </a:lnTo>
                    <a:lnTo>
                      <a:pt x="14949" y="16125"/>
                    </a:lnTo>
                    <a:lnTo>
                      <a:pt x="15123" y="16144"/>
                    </a:lnTo>
                    <a:lnTo>
                      <a:pt x="15490" y="16144"/>
                    </a:lnTo>
                    <a:lnTo>
                      <a:pt x="15682" y="16125"/>
                    </a:lnTo>
                    <a:lnTo>
                      <a:pt x="15856" y="16087"/>
                    </a:lnTo>
                    <a:lnTo>
                      <a:pt x="16049" y="16029"/>
                    </a:lnTo>
                    <a:lnTo>
                      <a:pt x="16222" y="15971"/>
                    </a:lnTo>
                    <a:lnTo>
                      <a:pt x="16396" y="15913"/>
                    </a:lnTo>
                    <a:lnTo>
                      <a:pt x="16550" y="15817"/>
                    </a:lnTo>
                    <a:lnTo>
                      <a:pt x="16724" y="15720"/>
                    </a:lnTo>
                    <a:lnTo>
                      <a:pt x="16878" y="15624"/>
                    </a:lnTo>
                    <a:lnTo>
                      <a:pt x="17013" y="15508"/>
                    </a:lnTo>
                    <a:lnTo>
                      <a:pt x="17148" y="15392"/>
                    </a:lnTo>
                    <a:lnTo>
                      <a:pt x="17283" y="15257"/>
                    </a:lnTo>
                    <a:lnTo>
                      <a:pt x="17418" y="15122"/>
                    </a:lnTo>
                    <a:lnTo>
                      <a:pt x="17534" y="14968"/>
                    </a:lnTo>
                    <a:lnTo>
                      <a:pt x="17631" y="14814"/>
                    </a:lnTo>
                    <a:lnTo>
                      <a:pt x="17727" y="14659"/>
                    </a:lnTo>
                    <a:lnTo>
                      <a:pt x="17804" y="14486"/>
                    </a:lnTo>
                    <a:lnTo>
                      <a:pt x="17920" y="14196"/>
                    </a:lnTo>
                    <a:lnTo>
                      <a:pt x="17997" y="13888"/>
                    </a:lnTo>
                    <a:lnTo>
                      <a:pt x="18036" y="13579"/>
                    </a:lnTo>
                    <a:lnTo>
                      <a:pt x="18055" y="13251"/>
                    </a:lnTo>
                    <a:lnTo>
                      <a:pt x="18036" y="12943"/>
                    </a:lnTo>
                    <a:lnTo>
                      <a:pt x="17997" y="12634"/>
                    </a:lnTo>
                    <a:lnTo>
                      <a:pt x="17939" y="12306"/>
                    </a:lnTo>
                    <a:lnTo>
                      <a:pt x="17843" y="11997"/>
                    </a:lnTo>
                    <a:lnTo>
                      <a:pt x="17746" y="11670"/>
                    </a:lnTo>
                    <a:lnTo>
                      <a:pt x="17631" y="11361"/>
                    </a:lnTo>
                    <a:lnTo>
                      <a:pt x="17495" y="11052"/>
                    </a:lnTo>
                    <a:lnTo>
                      <a:pt x="17341" y="10744"/>
                    </a:lnTo>
                    <a:lnTo>
                      <a:pt x="17013" y="10146"/>
                    </a:lnTo>
                    <a:lnTo>
                      <a:pt x="16666" y="9567"/>
                    </a:lnTo>
                    <a:lnTo>
                      <a:pt x="16377" y="9066"/>
                    </a:lnTo>
                    <a:lnTo>
                      <a:pt x="16068" y="8545"/>
                    </a:lnTo>
                    <a:lnTo>
                      <a:pt x="15432" y="7407"/>
                    </a:lnTo>
                    <a:lnTo>
                      <a:pt x="14795" y="6211"/>
                    </a:lnTo>
                    <a:lnTo>
                      <a:pt x="14120" y="5015"/>
                    </a:lnTo>
                    <a:lnTo>
                      <a:pt x="13773" y="4417"/>
                    </a:lnTo>
                    <a:lnTo>
                      <a:pt x="13426" y="3819"/>
                    </a:lnTo>
                    <a:lnTo>
                      <a:pt x="13059" y="3240"/>
                    </a:lnTo>
                    <a:lnTo>
                      <a:pt x="12693" y="2700"/>
                    </a:lnTo>
                    <a:lnTo>
                      <a:pt x="12326" y="2180"/>
                    </a:lnTo>
                    <a:lnTo>
                      <a:pt x="11940" y="1678"/>
                    </a:lnTo>
                    <a:lnTo>
                      <a:pt x="11555" y="1234"/>
                    </a:lnTo>
                    <a:lnTo>
                      <a:pt x="11169" y="810"/>
                    </a:lnTo>
                    <a:lnTo>
                      <a:pt x="10995" y="675"/>
                    </a:lnTo>
                    <a:lnTo>
                      <a:pt x="10841" y="540"/>
                    </a:lnTo>
                    <a:lnTo>
                      <a:pt x="10687" y="424"/>
                    </a:lnTo>
                    <a:lnTo>
                      <a:pt x="10513" y="328"/>
                    </a:lnTo>
                    <a:lnTo>
                      <a:pt x="10359" y="231"/>
                    </a:lnTo>
                    <a:lnTo>
                      <a:pt x="10204" y="154"/>
                    </a:lnTo>
                    <a:lnTo>
                      <a:pt x="10050" y="96"/>
                    </a:lnTo>
                    <a:lnTo>
                      <a:pt x="9896" y="58"/>
                    </a:lnTo>
                    <a:lnTo>
                      <a:pt x="9722" y="19"/>
                    </a:lnTo>
                    <a:lnTo>
                      <a:pt x="9568" y="0"/>
                    </a:lnTo>
                    <a:close/>
                  </a:path>
                </a:pathLst>
              </a:custGeom>
              <a:gradFill>
                <a:gsLst>
                  <a:gs pos="0">
                    <a:srgbClr val="8CC396"/>
                  </a:gs>
                  <a:gs pos="100000">
                    <a:srgbClr val="4D7F56"/>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16"/>
              <p:cNvSpPr/>
              <p:nvPr/>
            </p:nvSpPr>
            <p:spPr>
              <a:xfrm>
                <a:off x="-1152200" y="409625"/>
                <a:ext cx="459075" cy="173625"/>
              </a:xfrm>
              <a:custGeom>
                <a:avLst/>
                <a:gdLst/>
                <a:ahLst/>
                <a:cxnLst/>
                <a:rect l="l" t="t" r="r" b="b"/>
                <a:pathLst>
                  <a:path w="18363" h="6945" extrusionOk="0">
                    <a:moveTo>
                      <a:pt x="10165" y="1"/>
                    </a:moveTo>
                    <a:lnTo>
                      <a:pt x="9972" y="39"/>
                    </a:lnTo>
                    <a:lnTo>
                      <a:pt x="9799" y="97"/>
                    </a:lnTo>
                    <a:lnTo>
                      <a:pt x="9625" y="174"/>
                    </a:lnTo>
                    <a:lnTo>
                      <a:pt x="9297" y="329"/>
                    </a:lnTo>
                    <a:lnTo>
                      <a:pt x="8989" y="502"/>
                    </a:lnTo>
                    <a:lnTo>
                      <a:pt x="8391" y="869"/>
                    </a:lnTo>
                    <a:lnTo>
                      <a:pt x="7870" y="1177"/>
                    </a:lnTo>
                    <a:lnTo>
                      <a:pt x="7619" y="1332"/>
                    </a:lnTo>
                    <a:lnTo>
                      <a:pt x="7349" y="1467"/>
                    </a:lnTo>
                    <a:lnTo>
                      <a:pt x="7098" y="1582"/>
                    </a:lnTo>
                    <a:lnTo>
                      <a:pt x="6828" y="1659"/>
                    </a:lnTo>
                    <a:lnTo>
                      <a:pt x="6558" y="1717"/>
                    </a:lnTo>
                    <a:lnTo>
                      <a:pt x="6269" y="1756"/>
                    </a:lnTo>
                    <a:lnTo>
                      <a:pt x="6018" y="1756"/>
                    </a:lnTo>
                    <a:lnTo>
                      <a:pt x="5768" y="1717"/>
                    </a:lnTo>
                    <a:lnTo>
                      <a:pt x="5517" y="1659"/>
                    </a:lnTo>
                    <a:lnTo>
                      <a:pt x="5266" y="1602"/>
                    </a:lnTo>
                    <a:lnTo>
                      <a:pt x="5015" y="1505"/>
                    </a:lnTo>
                    <a:lnTo>
                      <a:pt x="4765" y="1409"/>
                    </a:lnTo>
                    <a:lnTo>
                      <a:pt x="4263" y="1216"/>
                    </a:lnTo>
                    <a:lnTo>
                      <a:pt x="3665" y="965"/>
                    </a:lnTo>
                    <a:lnTo>
                      <a:pt x="3357" y="849"/>
                    </a:lnTo>
                    <a:lnTo>
                      <a:pt x="3067" y="753"/>
                    </a:lnTo>
                    <a:lnTo>
                      <a:pt x="2739" y="695"/>
                    </a:lnTo>
                    <a:lnTo>
                      <a:pt x="2431" y="656"/>
                    </a:lnTo>
                    <a:lnTo>
                      <a:pt x="2122" y="656"/>
                    </a:lnTo>
                    <a:lnTo>
                      <a:pt x="1948" y="695"/>
                    </a:lnTo>
                    <a:lnTo>
                      <a:pt x="1794" y="714"/>
                    </a:lnTo>
                    <a:lnTo>
                      <a:pt x="1563" y="791"/>
                    </a:lnTo>
                    <a:lnTo>
                      <a:pt x="1351" y="907"/>
                    </a:lnTo>
                    <a:lnTo>
                      <a:pt x="1138" y="1042"/>
                    </a:lnTo>
                    <a:lnTo>
                      <a:pt x="945" y="1216"/>
                    </a:lnTo>
                    <a:lnTo>
                      <a:pt x="753" y="1428"/>
                    </a:lnTo>
                    <a:lnTo>
                      <a:pt x="579" y="1659"/>
                    </a:lnTo>
                    <a:lnTo>
                      <a:pt x="425" y="1930"/>
                    </a:lnTo>
                    <a:lnTo>
                      <a:pt x="290" y="2219"/>
                    </a:lnTo>
                    <a:lnTo>
                      <a:pt x="213" y="2431"/>
                    </a:lnTo>
                    <a:lnTo>
                      <a:pt x="135" y="2643"/>
                    </a:lnTo>
                    <a:lnTo>
                      <a:pt x="77" y="2875"/>
                    </a:lnTo>
                    <a:lnTo>
                      <a:pt x="39" y="3106"/>
                    </a:lnTo>
                    <a:lnTo>
                      <a:pt x="0" y="3338"/>
                    </a:lnTo>
                    <a:lnTo>
                      <a:pt x="0" y="3569"/>
                    </a:lnTo>
                    <a:lnTo>
                      <a:pt x="0" y="3820"/>
                    </a:lnTo>
                    <a:lnTo>
                      <a:pt x="20" y="4032"/>
                    </a:lnTo>
                    <a:lnTo>
                      <a:pt x="58" y="4263"/>
                    </a:lnTo>
                    <a:lnTo>
                      <a:pt x="97" y="4476"/>
                    </a:lnTo>
                    <a:lnTo>
                      <a:pt x="174" y="4688"/>
                    </a:lnTo>
                    <a:lnTo>
                      <a:pt x="270" y="4881"/>
                    </a:lnTo>
                    <a:lnTo>
                      <a:pt x="386" y="5054"/>
                    </a:lnTo>
                    <a:lnTo>
                      <a:pt x="521" y="5209"/>
                    </a:lnTo>
                    <a:lnTo>
                      <a:pt x="675" y="5363"/>
                    </a:lnTo>
                    <a:lnTo>
                      <a:pt x="849" y="5498"/>
                    </a:lnTo>
                    <a:lnTo>
                      <a:pt x="1003" y="5575"/>
                    </a:lnTo>
                    <a:lnTo>
                      <a:pt x="1177" y="5652"/>
                    </a:lnTo>
                    <a:lnTo>
                      <a:pt x="1351" y="5691"/>
                    </a:lnTo>
                    <a:lnTo>
                      <a:pt x="1524" y="5729"/>
                    </a:lnTo>
                    <a:lnTo>
                      <a:pt x="1871" y="5729"/>
                    </a:lnTo>
                    <a:lnTo>
                      <a:pt x="2045" y="5710"/>
                    </a:lnTo>
                    <a:lnTo>
                      <a:pt x="2238" y="5671"/>
                    </a:lnTo>
                    <a:lnTo>
                      <a:pt x="2411" y="5614"/>
                    </a:lnTo>
                    <a:lnTo>
                      <a:pt x="2585" y="5556"/>
                    </a:lnTo>
                    <a:lnTo>
                      <a:pt x="2913" y="5401"/>
                    </a:lnTo>
                    <a:lnTo>
                      <a:pt x="3221" y="5209"/>
                    </a:lnTo>
                    <a:lnTo>
                      <a:pt x="3511" y="4996"/>
                    </a:lnTo>
                    <a:lnTo>
                      <a:pt x="3858" y="4726"/>
                    </a:lnTo>
                    <a:lnTo>
                      <a:pt x="4167" y="4437"/>
                    </a:lnTo>
                    <a:lnTo>
                      <a:pt x="4475" y="4148"/>
                    </a:lnTo>
                    <a:lnTo>
                      <a:pt x="4803" y="3878"/>
                    </a:lnTo>
                    <a:lnTo>
                      <a:pt x="5131" y="3627"/>
                    </a:lnTo>
                    <a:lnTo>
                      <a:pt x="5305" y="3530"/>
                    </a:lnTo>
                    <a:lnTo>
                      <a:pt x="5478" y="3434"/>
                    </a:lnTo>
                    <a:lnTo>
                      <a:pt x="5613" y="4051"/>
                    </a:lnTo>
                    <a:lnTo>
                      <a:pt x="5690" y="4360"/>
                    </a:lnTo>
                    <a:lnTo>
                      <a:pt x="5806" y="4668"/>
                    </a:lnTo>
                    <a:lnTo>
                      <a:pt x="5922" y="4958"/>
                    </a:lnTo>
                    <a:lnTo>
                      <a:pt x="6057" y="5247"/>
                    </a:lnTo>
                    <a:lnTo>
                      <a:pt x="6211" y="5536"/>
                    </a:lnTo>
                    <a:lnTo>
                      <a:pt x="6385" y="5806"/>
                    </a:lnTo>
                    <a:lnTo>
                      <a:pt x="6597" y="6057"/>
                    </a:lnTo>
                    <a:lnTo>
                      <a:pt x="6828" y="6289"/>
                    </a:lnTo>
                    <a:lnTo>
                      <a:pt x="7079" y="6482"/>
                    </a:lnTo>
                    <a:lnTo>
                      <a:pt x="7330" y="6636"/>
                    </a:lnTo>
                    <a:lnTo>
                      <a:pt x="7600" y="6771"/>
                    </a:lnTo>
                    <a:lnTo>
                      <a:pt x="7889" y="6867"/>
                    </a:lnTo>
                    <a:lnTo>
                      <a:pt x="8179" y="6925"/>
                    </a:lnTo>
                    <a:lnTo>
                      <a:pt x="8449" y="6945"/>
                    </a:lnTo>
                    <a:lnTo>
                      <a:pt x="8642" y="6945"/>
                    </a:lnTo>
                    <a:lnTo>
                      <a:pt x="8815" y="6906"/>
                    </a:lnTo>
                    <a:lnTo>
                      <a:pt x="9008" y="6867"/>
                    </a:lnTo>
                    <a:lnTo>
                      <a:pt x="9182" y="6809"/>
                    </a:lnTo>
                    <a:lnTo>
                      <a:pt x="9355" y="6732"/>
                    </a:lnTo>
                    <a:lnTo>
                      <a:pt x="9510" y="6655"/>
                    </a:lnTo>
                    <a:lnTo>
                      <a:pt x="9664" y="6559"/>
                    </a:lnTo>
                    <a:lnTo>
                      <a:pt x="9799" y="6443"/>
                    </a:lnTo>
                    <a:lnTo>
                      <a:pt x="10088" y="6212"/>
                    </a:lnTo>
                    <a:lnTo>
                      <a:pt x="10339" y="5922"/>
                    </a:lnTo>
                    <a:lnTo>
                      <a:pt x="10570" y="5633"/>
                    </a:lnTo>
                    <a:lnTo>
                      <a:pt x="11014" y="5016"/>
                    </a:lnTo>
                    <a:lnTo>
                      <a:pt x="11284" y="4630"/>
                    </a:lnTo>
                    <a:lnTo>
                      <a:pt x="11573" y="4263"/>
                    </a:lnTo>
                    <a:lnTo>
                      <a:pt x="11708" y="4109"/>
                    </a:lnTo>
                    <a:lnTo>
                      <a:pt x="11805" y="3993"/>
                    </a:lnTo>
                    <a:lnTo>
                      <a:pt x="11921" y="3916"/>
                    </a:lnTo>
                    <a:lnTo>
                      <a:pt x="12056" y="3839"/>
                    </a:lnTo>
                    <a:lnTo>
                      <a:pt x="12210" y="3781"/>
                    </a:lnTo>
                    <a:lnTo>
                      <a:pt x="12345" y="3762"/>
                    </a:lnTo>
                    <a:lnTo>
                      <a:pt x="12422" y="3762"/>
                    </a:lnTo>
                    <a:lnTo>
                      <a:pt x="12499" y="3781"/>
                    </a:lnTo>
                    <a:lnTo>
                      <a:pt x="12615" y="3858"/>
                    </a:lnTo>
                    <a:lnTo>
                      <a:pt x="12731" y="3974"/>
                    </a:lnTo>
                    <a:lnTo>
                      <a:pt x="12827" y="4109"/>
                    </a:lnTo>
                    <a:lnTo>
                      <a:pt x="12924" y="4244"/>
                    </a:lnTo>
                    <a:lnTo>
                      <a:pt x="13001" y="4360"/>
                    </a:lnTo>
                    <a:lnTo>
                      <a:pt x="13116" y="4533"/>
                    </a:lnTo>
                    <a:lnTo>
                      <a:pt x="13232" y="4668"/>
                    </a:lnTo>
                    <a:lnTo>
                      <a:pt x="13367" y="4823"/>
                    </a:lnTo>
                    <a:lnTo>
                      <a:pt x="13521" y="4958"/>
                    </a:lnTo>
                    <a:lnTo>
                      <a:pt x="13676" y="5074"/>
                    </a:lnTo>
                    <a:lnTo>
                      <a:pt x="13830" y="5189"/>
                    </a:lnTo>
                    <a:lnTo>
                      <a:pt x="13984" y="5286"/>
                    </a:lnTo>
                    <a:lnTo>
                      <a:pt x="14158" y="5382"/>
                    </a:lnTo>
                    <a:lnTo>
                      <a:pt x="14351" y="5459"/>
                    </a:lnTo>
                    <a:lnTo>
                      <a:pt x="14524" y="5517"/>
                    </a:lnTo>
                    <a:lnTo>
                      <a:pt x="14717" y="5575"/>
                    </a:lnTo>
                    <a:lnTo>
                      <a:pt x="14910" y="5633"/>
                    </a:lnTo>
                    <a:lnTo>
                      <a:pt x="15103" y="5652"/>
                    </a:lnTo>
                    <a:lnTo>
                      <a:pt x="15296" y="5671"/>
                    </a:lnTo>
                    <a:lnTo>
                      <a:pt x="15489" y="5691"/>
                    </a:lnTo>
                    <a:lnTo>
                      <a:pt x="15682" y="5671"/>
                    </a:lnTo>
                    <a:lnTo>
                      <a:pt x="15971" y="5633"/>
                    </a:lnTo>
                    <a:lnTo>
                      <a:pt x="16299" y="5536"/>
                    </a:lnTo>
                    <a:lnTo>
                      <a:pt x="16646" y="5401"/>
                    </a:lnTo>
                    <a:lnTo>
                      <a:pt x="16974" y="5228"/>
                    </a:lnTo>
                    <a:lnTo>
                      <a:pt x="17302" y="5016"/>
                    </a:lnTo>
                    <a:lnTo>
                      <a:pt x="17611" y="4784"/>
                    </a:lnTo>
                    <a:lnTo>
                      <a:pt x="17746" y="4649"/>
                    </a:lnTo>
                    <a:lnTo>
                      <a:pt x="17881" y="4514"/>
                    </a:lnTo>
                    <a:lnTo>
                      <a:pt x="17996" y="4379"/>
                    </a:lnTo>
                    <a:lnTo>
                      <a:pt x="18093" y="4225"/>
                    </a:lnTo>
                    <a:lnTo>
                      <a:pt x="18189" y="4071"/>
                    </a:lnTo>
                    <a:lnTo>
                      <a:pt x="18266" y="3916"/>
                    </a:lnTo>
                    <a:lnTo>
                      <a:pt x="18324" y="3762"/>
                    </a:lnTo>
                    <a:lnTo>
                      <a:pt x="18363" y="3608"/>
                    </a:lnTo>
                    <a:lnTo>
                      <a:pt x="18363" y="3453"/>
                    </a:lnTo>
                    <a:lnTo>
                      <a:pt x="18363" y="3280"/>
                    </a:lnTo>
                    <a:lnTo>
                      <a:pt x="18344" y="3125"/>
                    </a:lnTo>
                    <a:lnTo>
                      <a:pt x="18305" y="2990"/>
                    </a:lnTo>
                    <a:lnTo>
                      <a:pt x="18209" y="2759"/>
                    </a:lnTo>
                    <a:lnTo>
                      <a:pt x="18074" y="2566"/>
                    </a:lnTo>
                    <a:lnTo>
                      <a:pt x="17939" y="2373"/>
                    </a:lnTo>
                    <a:lnTo>
                      <a:pt x="17765" y="2219"/>
                    </a:lnTo>
                    <a:lnTo>
                      <a:pt x="17591" y="2084"/>
                    </a:lnTo>
                    <a:lnTo>
                      <a:pt x="17418" y="1968"/>
                    </a:lnTo>
                    <a:lnTo>
                      <a:pt x="17225" y="1852"/>
                    </a:lnTo>
                    <a:lnTo>
                      <a:pt x="17051" y="1775"/>
                    </a:lnTo>
                    <a:lnTo>
                      <a:pt x="16743" y="1640"/>
                    </a:lnTo>
                    <a:lnTo>
                      <a:pt x="16415" y="1524"/>
                    </a:lnTo>
                    <a:lnTo>
                      <a:pt x="16087" y="1447"/>
                    </a:lnTo>
                    <a:lnTo>
                      <a:pt x="15759" y="1370"/>
                    </a:lnTo>
                    <a:lnTo>
                      <a:pt x="15084" y="1254"/>
                    </a:lnTo>
                    <a:lnTo>
                      <a:pt x="14428" y="1177"/>
                    </a:lnTo>
                    <a:lnTo>
                      <a:pt x="13734" y="1100"/>
                    </a:lnTo>
                    <a:lnTo>
                      <a:pt x="13386" y="1042"/>
                    </a:lnTo>
                    <a:lnTo>
                      <a:pt x="13039" y="984"/>
                    </a:lnTo>
                    <a:lnTo>
                      <a:pt x="12692" y="907"/>
                    </a:lnTo>
                    <a:lnTo>
                      <a:pt x="12364" y="811"/>
                    </a:lnTo>
                    <a:lnTo>
                      <a:pt x="12036" y="676"/>
                    </a:lnTo>
                    <a:lnTo>
                      <a:pt x="11728" y="541"/>
                    </a:lnTo>
                    <a:lnTo>
                      <a:pt x="11458" y="386"/>
                    </a:lnTo>
                    <a:lnTo>
                      <a:pt x="11207" y="251"/>
                    </a:lnTo>
                    <a:lnTo>
                      <a:pt x="10956" y="116"/>
                    </a:lnTo>
                    <a:lnTo>
                      <a:pt x="10821" y="78"/>
                    </a:lnTo>
                    <a:lnTo>
                      <a:pt x="10667" y="39"/>
                    </a:lnTo>
                    <a:lnTo>
                      <a:pt x="10532" y="1"/>
                    </a:lnTo>
                    <a:close/>
                  </a:path>
                </a:pathLst>
              </a:custGeom>
              <a:gradFill>
                <a:gsLst>
                  <a:gs pos="0">
                    <a:schemeClr val="lt1"/>
                  </a:gs>
                  <a:gs pos="100000">
                    <a:srgbClr val="B6C9DB"/>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182" name="Google Shape;1182;p16"/>
          <p:cNvGrpSpPr/>
          <p:nvPr/>
        </p:nvGrpSpPr>
        <p:grpSpPr>
          <a:xfrm>
            <a:off x="7761550" y="4628450"/>
            <a:ext cx="247744" cy="438861"/>
            <a:chOff x="11698550" y="1830825"/>
            <a:chExt cx="810150" cy="1435124"/>
          </a:xfrm>
        </p:grpSpPr>
        <p:pic>
          <p:nvPicPr>
            <p:cNvPr id="1183" name="Google Shape;1183;p16"/>
            <p:cNvPicPr preferRelativeResize="0"/>
            <p:nvPr/>
          </p:nvPicPr>
          <p:blipFill>
            <a:blip r:embed="rId3">
              <a:alphaModFix amt="45000"/>
            </a:blip>
            <a:stretch>
              <a:fillRect/>
            </a:stretch>
          </p:blipFill>
          <p:spPr>
            <a:xfrm>
              <a:off x="11846088" y="3150614"/>
              <a:ext cx="549414" cy="115335"/>
            </a:xfrm>
            <a:prstGeom prst="rect">
              <a:avLst/>
            </a:prstGeom>
            <a:noFill/>
            <a:ln>
              <a:noFill/>
            </a:ln>
          </p:spPr>
        </p:pic>
        <p:grpSp>
          <p:nvGrpSpPr>
            <p:cNvPr id="1184" name="Google Shape;1184;p16"/>
            <p:cNvGrpSpPr/>
            <p:nvPr/>
          </p:nvGrpSpPr>
          <p:grpSpPr>
            <a:xfrm>
              <a:off x="11698550" y="1830825"/>
              <a:ext cx="810150" cy="1371900"/>
              <a:chOff x="-1333525" y="144425"/>
              <a:chExt cx="810150" cy="1371900"/>
            </a:xfrm>
          </p:grpSpPr>
          <p:sp>
            <p:nvSpPr>
              <p:cNvPr id="1185" name="Google Shape;1185;p16"/>
              <p:cNvSpPr/>
              <p:nvPr/>
            </p:nvSpPr>
            <p:spPr>
              <a:xfrm>
                <a:off x="-976200" y="1080375"/>
                <a:ext cx="118175" cy="435950"/>
              </a:xfrm>
              <a:custGeom>
                <a:avLst/>
                <a:gdLst/>
                <a:ahLst/>
                <a:cxnLst/>
                <a:rect l="l" t="t" r="r" b="b"/>
                <a:pathLst>
                  <a:path w="4727" h="17438" extrusionOk="0">
                    <a:moveTo>
                      <a:pt x="541" y="1"/>
                    </a:moveTo>
                    <a:lnTo>
                      <a:pt x="425" y="20"/>
                    </a:lnTo>
                    <a:lnTo>
                      <a:pt x="328" y="59"/>
                    </a:lnTo>
                    <a:lnTo>
                      <a:pt x="251" y="97"/>
                    </a:lnTo>
                    <a:lnTo>
                      <a:pt x="155" y="175"/>
                    </a:lnTo>
                    <a:lnTo>
                      <a:pt x="97" y="252"/>
                    </a:lnTo>
                    <a:lnTo>
                      <a:pt x="58" y="329"/>
                    </a:lnTo>
                    <a:lnTo>
                      <a:pt x="20" y="445"/>
                    </a:lnTo>
                    <a:lnTo>
                      <a:pt x="1" y="541"/>
                    </a:lnTo>
                    <a:lnTo>
                      <a:pt x="1" y="16917"/>
                    </a:lnTo>
                    <a:lnTo>
                      <a:pt x="20" y="17013"/>
                    </a:lnTo>
                    <a:lnTo>
                      <a:pt x="58" y="17129"/>
                    </a:lnTo>
                    <a:lnTo>
                      <a:pt x="97" y="17206"/>
                    </a:lnTo>
                    <a:lnTo>
                      <a:pt x="155" y="17283"/>
                    </a:lnTo>
                    <a:lnTo>
                      <a:pt x="251" y="17361"/>
                    </a:lnTo>
                    <a:lnTo>
                      <a:pt x="328" y="17399"/>
                    </a:lnTo>
                    <a:lnTo>
                      <a:pt x="425" y="17438"/>
                    </a:lnTo>
                    <a:lnTo>
                      <a:pt x="4302" y="17438"/>
                    </a:lnTo>
                    <a:lnTo>
                      <a:pt x="4398" y="17399"/>
                    </a:lnTo>
                    <a:lnTo>
                      <a:pt x="4495" y="17361"/>
                    </a:lnTo>
                    <a:lnTo>
                      <a:pt x="4572" y="17283"/>
                    </a:lnTo>
                    <a:lnTo>
                      <a:pt x="4630" y="17206"/>
                    </a:lnTo>
                    <a:lnTo>
                      <a:pt x="4688" y="17129"/>
                    </a:lnTo>
                    <a:lnTo>
                      <a:pt x="4726" y="17013"/>
                    </a:lnTo>
                    <a:lnTo>
                      <a:pt x="4726" y="16917"/>
                    </a:lnTo>
                    <a:lnTo>
                      <a:pt x="4726" y="541"/>
                    </a:lnTo>
                    <a:lnTo>
                      <a:pt x="4726" y="445"/>
                    </a:lnTo>
                    <a:lnTo>
                      <a:pt x="4688" y="329"/>
                    </a:lnTo>
                    <a:lnTo>
                      <a:pt x="4630" y="252"/>
                    </a:lnTo>
                    <a:lnTo>
                      <a:pt x="4572" y="175"/>
                    </a:lnTo>
                    <a:lnTo>
                      <a:pt x="4495" y="97"/>
                    </a:lnTo>
                    <a:lnTo>
                      <a:pt x="4398" y="59"/>
                    </a:lnTo>
                    <a:lnTo>
                      <a:pt x="4302" y="20"/>
                    </a:lnTo>
                    <a:lnTo>
                      <a:pt x="4186" y="1"/>
                    </a:lnTo>
                    <a:close/>
                  </a:path>
                </a:pathLst>
              </a:custGeom>
              <a:gradFill>
                <a:gsLst>
                  <a:gs pos="0">
                    <a:srgbClr val="C27F69"/>
                  </a:gs>
                  <a:gs pos="100000">
                    <a:srgbClr val="724536"/>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16"/>
              <p:cNvSpPr/>
              <p:nvPr/>
            </p:nvSpPr>
            <p:spPr>
              <a:xfrm>
                <a:off x="-1331100" y="577925"/>
                <a:ext cx="807725" cy="717075"/>
              </a:xfrm>
              <a:custGeom>
                <a:avLst/>
                <a:gdLst/>
                <a:ahLst/>
                <a:cxnLst/>
                <a:rect l="l" t="t" r="r" b="b"/>
                <a:pathLst>
                  <a:path w="32309" h="28683" extrusionOk="0">
                    <a:moveTo>
                      <a:pt x="16993" y="0"/>
                    </a:moveTo>
                    <a:lnTo>
                      <a:pt x="16723" y="20"/>
                    </a:lnTo>
                    <a:lnTo>
                      <a:pt x="16453" y="39"/>
                    </a:lnTo>
                    <a:lnTo>
                      <a:pt x="16183" y="97"/>
                    </a:lnTo>
                    <a:lnTo>
                      <a:pt x="15913" y="155"/>
                    </a:lnTo>
                    <a:lnTo>
                      <a:pt x="15643" y="232"/>
                    </a:lnTo>
                    <a:lnTo>
                      <a:pt x="15373" y="328"/>
                    </a:lnTo>
                    <a:lnTo>
                      <a:pt x="15122" y="444"/>
                    </a:lnTo>
                    <a:lnTo>
                      <a:pt x="14852" y="579"/>
                    </a:lnTo>
                    <a:lnTo>
                      <a:pt x="14582" y="714"/>
                    </a:lnTo>
                    <a:lnTo>
                      <a:pt x="14062" y="1042"/>
                    </a:lnTo>
                    <a:lnTo>
                      <a:pt x="13541" y="1408"/>
                    </a:lnTo>
                    <a:lnTo>
                      <a:pt x="13039" y="1833"/>
                    </a:lnTo>
                    <a:lnTo>
                      <a:pt x="12519" y="2276"/>
                    </a:lnTo>
                    <a:lnTo>
                      <a:pt x="12017" y="2739"/>
                    </a:lnTo>
                    <a:lnTo>
                      <a:pt x="11516" y="3241"/>
                    </a:lnTo>
                    <a:lnTo>
                      <a:pt x="10975" y="3819"/>
                    </a:lnTo>
                    <a:lnTo>
                      <a:pt x="10435" y="4398"/>
                    </a:lnTo>
                    <a:lnTo>
                      <a:pt x="9915" y="5015"/>
                    </a:lnTo>
                    <a:lnTo>
                      <a:pt x="9413" y="5613"/>
                    </a:lnTo>
                    <a:lnTo>
                      <a:pt x="8931" y="6250"/>
                    </a:lnTo>
                    <a:lnTo>
                      <a:pt x="8449" y="6886"/>
                    </a:lnTo>
                    <a:lnTo>
                      <a:pt x="7986" y="7542"/>
                    </a:lnTo>
                    <a:lnTo>
                      <a:pt x="7542" y="8198"/>
                    </a:lnTo>
                    <a:lnTo>
                      <a:pt x="7118" y="8873"/>
                    </a:lnTo>
                    <a:lnTo>
                      <a:pt x="6693" y="9548"/>
                    </a:lnTo>
                    <a:lnTo>
                      <a:pt x="6288" y="10223"/>
                    </a:lnTo>
                    <a:lnTo>
                      <a:pt x="5883" y="10918"/>
                    </a:lnTo>
                    <a:lnTo>
                      <a:pt x="5498" y="11631"/>
                    </a:lnTo>
                    <a:lnTo>
                      <a:pt x="5131" y="12326"/>
                    </a:lnTo>
                    <a:lnTo>
                      <a:pt x="4417" y="13753"/>
                    </a:lnTo>
                    <a:lnTo>
                      <a:pt x="3916" y="14775"/>
                    </a:lnTo>
                    <a:lnTo>
                      <a:pt x="3376" y="15798"/>
                    </a:lnTo>
                    <a:lnTo>
                      <a:pt x="2836" y="16801"/>
                    </a:lnTo>
                    <a:lnTo>
                      <a:pt x="2315" y="17842"/>
                    </a:lnTo>
                    <a:lnTo>
                      <a:pt x="1813" y="18864"/>
                    </a:lnTo>
                    <a:lnTo>
                      <a:pt x="1331" y="19906"/>
                    </a:lnTo>
                    <a:lnTo>
                      <a:pt x="1119" y="20446"/>
                    </a:lnTo>
                    <a:lnTo>
                      <a:pt x="907" y="20986"/>
                    </a:lnTo>
                    <a:lnTo>
                      <a:pt x="714" y="21507"/>
                    </a:lnTo>
                    <a:lnTo>
                      <a:pt x="540" y="22066"/>
                    </a:lnTo>
                    <a:lnTo>
                      <a:pt x="367" y="22645"/>
                    </a:lnTo>
                    <a:lnTo>
                      <a:pt x="213" y="23243"/>
                    </a:lnTo>
                    <a:lnTo>
                      <a:pt x="135" y="23609"/>
                    </a:lnTo>
                    <a:lnTo>
                      <a:pt x="77" y="23995"/>
                    </a:lnTo>
                    <a:lnTo>
                      <a:pt x="20" y="24400"/>
                    </a:lnTo>
                    <a:lnTo>
                      <a:pt x="0" y="24786"/>
                    </a:lnTo>
                    <a:lnTo>
                      <a:pt x="0" y="25172"/>
                    </a:lnTo>
                    <a:lnTo>
                      <a:pt x="20" y="25558"/>
                    </a:lnTo>
                    <a:lnTo>
                      <a:pt x="97" y="25924"/>
                    </a:lnTo>
                    <a:lnTo>
                      <a:pt x="193" y="26310"/>
                    </a:lnTo>
                    <a:lnTo>
                      <a:pt x="270" y="26483"/>
                    </a:lnTo>
                    <a:lnTo>
                      <a:pt x="367" y="26657"/>
                    </a:lnTo>
                    <a:lnTo>
                      <a:pt x="463" y="26831"/>
                    </a:lnTo>
                    <a:lnTo>
                      <a:pt x="579" y="27004"/>
                    </a:lnTo>
                    <a:lnTo>
                      <a:pt x="695" y="27159"/>
                    </a:lnTo>
                    <a:lnTo>
                      <a:pt x="830" y="27294"/>
                    </a:lnTo>
                    <a:lnTo>
                      <a:pt x="965" y="27429"/>
                    </a:lnTo>
                    <a:lnTo>
                      <a:pt x="1119" y="27544"/>
                    </a:lnTo>
                    <a:lnTo>
                      <a:pt x="1273" y="27660"/>
                    </a:lnTo>
                    <a:lnTo>
                      <a:pt x="1447" y="27756"/>
                    </a:lnTo>
                    <a:lnTo>
                      <a:pt x="1621" y="27834"/>
                    </a:lnTo>
                    <a:lnTo>
                      <a:pt x="1794" y="27911"/>
                    </a:lnTo>
                    <a:lnTo>
                      <a:pt x="1987" y="27949"/>
                    </a:lnTo>
                    <a:lnTo>
                      <a:pt x="2161" y="27969"/>
                    </a:lnTo>
                    <a:lnTo>
                      <a:pt x="2354" y="27988"/>
                    </a:lnTo>
                    <a:lnTo>
                      <a:pt x="2546" y="27969"/>
                    </a:lnTo>
                    <a:lnTo>
                      <a:pt x="2836" y="27911"/>
                    </a:lnTo>
                    <a:lnTo>
                      <a:pt x="3106" y="27814"/>
                    </a:lnTo>
                    <a:lnTo>
                      <a:pt x="3357" y="27679"/>
                    </a:lnTo>
                    <a:lnTo>
                      <a:pt x="3607" y="27525"/>
                    </a:lnTo>
                    <a:lnTo>
                      <a:pt x="3839" y="27332"/>
                    </a:lnTo>
                    <a:lnTo>
                      <a:pt x="4070" y="27139"/>
                    </a:lnTo>
                    <a:lnTo>
                      <a:pt x="4514" y="26715"/>
                    </a:lnTo>
                    <a:lnTo>
                      <a:pt x="4957" y="26310"/>
                    </a:lnTo>
                    <a:lnTo>
                      <a:pt x="5189" y="26117"/>
                    </a:lnTo>
                    <a:lnTo>
                      <a:pt x="5440" y="25943"/>
                    </a:lnTo>
                    <a:lnTo>
                      <a:pt x="5671" y="25808"/>
                    </a:lnTo>
                    <a:lnTo>
                      <a:pt x="5941" y="25693"/>
                    </a:lnTo>
                    <a:lnTo>
                      <a:pt x="6211" y="25615"/>
                    </a:lnTo>
                    <a:lnTo>
                      <a:pt x="6346" y="25596"/>
                    </a:lnTo>
                    <a:lnTo>
                      <a:pt x="6501" y="25577"/>
                    </a:lnTo>
                    <a:lnTo>
                      <a:pt x="6771" y="25596"/>
                    </a:lnTo>
                    <a:lnTo>
                      <a:pt x="7041" y="25635"/>
                    </a:lnTo>
                    <a:lnTo>
                      <a:pt x="7291" y="25731"/>
                    </a:lnTo>
                    <a:lnTo>
                      <a:pt x="7523" y="25847"/>
                    </a:lnTo>
                    <a:lnTo>
                      <a:pt x="7754" y="25982"/>
                    </a:lnTo>
                    <a:lnTo>
                      <a:pt x="7966" y="26156"/>
                    </a:lnTo>
                    <a:lnTo>
                      <a:pt x="8159" y="26329"/>
                    </a:lnTo>
                    <a:lnTo>
                      <a:pt x="8352" y="26541"/>
                    </a:lnTo>
                    <a:lnTo>
                      <a:pt x="8738" y="26966"/>
                    </a:lnTo>
                    <a:lnTo>
                      <a:pt x="9104" y="27390"/>
                    </a:lnTo>
                    <a:lnTo>
                      <a:pt x="9278" y="27602"/>
                    </a:lnTo>
                    <a:lnTo>
                      <a:pt x="9471" y="27795"/>
                    </a:lnTo>
                    <a:lnTo>
                      <a:pt x="9664" y="27969"/>
                    </a:lnTo>
                    <a:lnTo>
                      <a:pt x="9876" y="28142"/>
                    </a:lnTo>
                    <a:lnTo>
                      <a:pt x="10165" y="28335"/>
                    </a:lnTo>
                    <a:lnTo>
                      <a:pt x="10474" y="28489"/>
                    </a:lnTo>
                    <a:lnTo>
                      <a:pt x="10783" y="28586"/>
                    </a:lnTo>
                    <a:lnTo>
                      <a:pt x="11091" y="28663"/>
                    </a:lnTo>
                    <a:lnTo>
                      <a:pt x="11400" y="28682"/>
                    </a:lnTo>
                    <a:lnTo>
                      <a:pt x="11708" y="28682"/>
                    </a:lnTo>
                    <a:lnTo>
                      <a:pt x="12017" y="28624"/>
                    </a:lnTo>
                    <a:lnTo>
                      <a:pt x="12326" y="28567"/>
                    </a:lnTo>
                    <a:lnTo>
                      <a:pt x="12634" y="28451"/>
                    </a:lnTo>
                    <a:lnTo>
                      <a:pt x="12924" y="28335"/>
                    </a:lnTo>
                    <a:lnTo>
                      <a:pt x="13213" y="28162"/>
                    </a:lnTo>
                    <a:lnTo>
                      <a:pt x="13483" y="27988"/>
                    </a:lnTo>
                    <a:lnTo>
                      <a:pt x="13753" y="27795"/>
                    </a:lnTo>
                    <a:lnTo>
                      <a:pt x="14004" y="27564"/>
                    </a:lnTo>
                    <a:lnTo>
                      <a:pt x="14235" y="27332"/>
                    </a:lnTo>
                    <a:lnTo>
                      <a:pt x="14467" y="27081"/>
                    </a:lnTo>
                    <a:lnTo>
                      <a:pt x="14698" y="26811"/>
                    </a:lnTo>
                    <a:lnTo>
                      <a:pt x="14949" y="26561"/>
                    </a:lnTo>
                    <a:lnTo>
                      <a:pt x="15200" y="26310"/>
                    </a:lnTo>
                    <a:lnTo>
                      <a:pt x="15489" y="26098"/>
                    </a:lnTo>
                    <a:lnTo>
                      <a:pt x="15643" y="26001"/>
                    </a:lnTo>
                    <a:lnTo>
                      <a:pt x="15778" y="25905"/>
                    </a:lnTo>
                    <a:lnTo>
                      <a:pt x="15933" y="25847"/>
                    </a:lnTo>
                    <a:lnTo>
                      <a:pt x="16087" y="25789"/>
                    </a:lnTo>
                    <a:lnTo>
                      <a:pt x="16241" y="25750"/>
                    </a:lnTo>
                    <a:lnTo>
                      <a:pt x="16415" y="25731"/>
                    </a:lnTo>
                    <a:lnTo>
                      <a:pt x="16569" y="25750"/>
                    </a:lnTo>
                    <a:lnTo>
                      <a:pt x="16743" y="25770"/>
                    </a:lnTo>
                    <a:lnTo>
                      <a:pt x="16974" y="25828"/>
                    </a:lnTo>
                    <a:lnTo>
                      <a:pt x="17186" y="25924"/>
                    </a:lnTo>
                    <a:lnTo>
                      <a:pt x="17379" y="26040"/>
                    </a:lnTo>
                    <a:lnTo>
                      <a:pt x="17572" y="26175"/>
                    </a:lnTo>
                    <a:lnTo>
                      <a:pt x="18170" y="26599"/>
                    </a:lnTo>
                    <a:lnTo>
                      <a:pt x="18787" y="26985"/>
                    </a:lnTo>
                    <a:lnTo>
                      <a:pt x="19115" y="27178"/>
                    </a:lnTo>
                    <a:lnTo>
                      <a:pt x="19424" y="27332"/>
                    </a:lnTo>
                    <a:lnTo>
                      <a:pt x="19771" y="27467"/>
                    </a:lnTo>
                    <a:lnTo>
                      <a:pt x="20099" y="27583"/>
                    </a:lnTo>
                    <a:lnTo>
                      <a:pt x="20465" y="27660"/>
                    </a:lnTo>
                    <a:lnTo>
                      <a:pt x="20832" y="27699"/>
                    </a:lnTo>
                    <a:lnTo>
                      <a:pt x="21025" y="27699"/>
                    </a:lnTo>
                    <a:lnTo>
                      <a:pt x="21198" y="27679"/>
                    </a:lnTo>
                    <a:lnTo>
                      <a:pt x="21391" y="27660"/>
                    </a:lnTo>
                    <a:lnTo>
                      <a:pt x="21565" y="27621"/>
                    </a:lnTo>
                    <a:lnTo>
                      <a:pt x="21738" y="27583"/>
                    </a:lnTo>
                    <a:lnTo>
                      <a:pt x="21912" y="27525"/>
                    </a:lnTo>
                    <a:lnTo>
                      <a:pt x="22066" y="27448"/>
                    </a:lnTo>
                    <a:lnTo>
                      <a:pt x="22221" y="27351"/>
                    </a:lnTo>
                    <a:lnTo>
                      <a:pt x="22375" y="27255"/>
                    </a:lnTo>
                    <a:lnTo>
                      <a:pt x="22510" y="27159"/>
                    </a:lnTo>
                    <a:lnTo>
                      <a:pt x="22645" y="27023"/>
                    </a:lnTo>
                    <a:lnTo>
                      <a:pt x="22741" y="26888"/>
                    </a:lnTo>
                    <a:lnTo>
                      <a:pt x="22896" y="26657"/>
                    </a:lnTo>
                    <a:lnTo>
                      <a:pt x="23031" y="26426"/>
                    </a:lnTo>
                    <a:lnTo>
                      <a:pt x="23166" y="26175"/>
                    </a:lnTo>
                    <a:lnTo>
                      <a:pt x="23301" y="25943"/>
                    </a:lnTo>
                    <a:lnTo>
                      <a:pt x="23455" y="25731"/>
                    </a:lnTo>
                    <a:lnTo>
                      <a:pt x="23532" y="25654"/>
                    </a:lnTo>
                    <a:lnTo>
                      <a:pt x="23629" y="25577"/>
                    </a:lnTo>
                    <a:lnTo>
                      <a:pt x="23725" y="25519"/>
                    </a:lnTo>
                    <a:lnTo>
                      <a:pt x="23822" y="25461"/>
                    </a:lnTo>
                    <a:lnTo>
                      <a:pt x="23937" y="25423"/>
                    </a:lnTo>
                    <a:lnTo>
                      <a:pt x="24072" y="25423"/>
                    </a:lnTo>
                    <a:lnTo>
                      <a:pt x="24227" y="25442"/>
                    </a:lnTo>
                    <a:lnTo>
                      <a:pt x="24400" y="25480"/>
                    </a:lnTo>
                    <a:lnTo>
                      <a:pt x="24554" y="25538"/>
                    </a:lnTo>
                    <a:lnTo>
                      <a:pt x="24689" y="25615"/>
                    </a:lnTo>
                    <a:lnTo>
                      <a:pt x="25133" y="25885"/>
                    </a:lnTo>
                    <a:lnTo>
                      <a:pt x="25557" y="26156"/>
                    </a:lnTo>
                    <a:lnTo>
                      <a:pt x="26425" y="26696"/>
                    </a:lnTo>
                    <a:lnTo>
                      <a:pt x="26850" y="26966"/>
                    </a:lnTo>
                    <a:lnTo>
                      <a:pt x="27293" y="27197"/>
                    </a:lnTo>
                    <a:lnTo>
                      <a:pt x="27737" y="27429"/>
                    </a:lnTo>
                    <a:lnTo>
                      <a:pt x="28200" y="27602"/>
                    </a:lnTo>
                    <a:lnTo>
                      <a:pt x="28451" y="27679"/>
                    </a:lnTo>
                    <a:lnTo>
                      <a:pt x="28701" y="27737"/>
                    </a:lnTo>
                    <a:lnTo>
                      <a:pt x="28952" y="27776"/>
                    </a:lnTo>
                    <a:lnTo>
                      <a:pt x="29222" y="27795"/>
                    </a:lnTo>
                    <a:lnTo>
                      <a:pt x="29724" y="27795"/>
                    </a:lnTo>
                    <a:lnTo>
                      <a:pt x="29994" y="27756"/>
                    </a:lnTo>
                    <a:lnTo>
                      <a:pt x="30245" y="27718"/>
                    </a:lnTo>
                    <a:lnTo>
                      <a:pt x="30476" y="27660"/>
                    </a:lnTo>
                    <a:lnTo>
                      <a:pt x="30707" y="27564"/>
                    </a:lnTo>
                    <a:lnTo>
                      <a:pt x="30939" y="27467"/>
                    </a:lnTo>
                    <a:lnTo>
                      <a:pt x="31151" y="27351"/>
                    </a:lnTo>
                    <a:lnTo>
                      <a:pt x="31344" y="27197"/>
                    </a:lnTo>
                    <a:lnTo>
                      <a:pt x="31518" y="27043"/>
                    </a:lnTo>
                    <a:lnTo>
                      <a:pt x="31672" y="26850"/>
                    </a:lnTo>
                    <a:lnTo>
                      <a:pt x="31807" y="26638"/>
                    </a:lnTo>
                    <a:lnTo>
                      <a:pt x="31942" y="26387"/>
                    </a:lnTo>
                    <a:lnTo>
                      <a:pt x="32058" y="26117"/>
                    </a:lnTo>
                    <a:lnTo>
                      <a:pt x="32135" y="25847"/>
                    </a:lnTo>
                    <a:lnTo>
                      <a:pt x="32212" y="25558"/>
                    </a:lnTo>
                    <a:lnTo>
                      <a:pt x="32270" y="25249"/>
                    </a:lnTo>
                    <a:lnTo>
                      <a:pt x="32289" y="24940"/>
                    </a:lnTo>
                    <a:lnTo>
                      <a:pt x="32308" y="24612"/>
                    </a:lnTo>
                    <a:lnTo>
                      <a:pt x="32308" y="24285"/>
                    </a:lnTo>
                    <a:lnTo>
                      <a:pt x="32289" y="23957"/>
                    </a:lnTo>
                    <a:lnTo>
                      <a:pt x="32251" y="23609"/>
                    </a:lnTo>
                    <a:lnTo>
                      <a:pt x="32212" y="23262"/>
                    </a:lnTo>
                    <a:lnTo>
                      <a:pt x="32135" y="22915"/>
                    </a:lnTo>
                    <a:lnTo>
                      <a:pt x="31980" y="22201"/>
                    </a:lnTo>
                    <a:lnTo>
                      <a:pt x="31788" y="21488"/>
                    </a:lnTo>
                    <a:lnTo>
                      <a:pt x="31556" y="20774"/>
                    </a:lnTo>
                    <a:lnTo>
                      <a:pt x="31305" y="20080"/>
                    </a:lnTo>
                    <a:lnTo>
                      <a:pt x="31016" y="19405"/>
                    </a:lnTo>
                    <a:lnTo>
                      <a:pt x="30727" y="18749"/>
                    </a:lnTo>
                    <a:lnTo>
                      <a:pt x="30418" y="18132"/>
                    </a:lnTo>
                    <a:lnTo>
                      <a:pt x="30129" y="17572"/>
                    </a:lnTo>
                    <a:lnTo>
                      <a:pt x="29839" y="17051"/>
                    </a:lnTo>
                    <a:lnTo>
                      <a:pt x="29569" y="16588"/>
                    </a:lnTo>
                    <a:lnTo>
                      <a:pt x="29049" y="15720"/>
                    </a:lnTo>
                    <a:lnTo>
                      <a:pt x="28509" y="14795"/>
                    </a:lnTo>
                    <a:lnTo>
                      <a:pt x="27428" y="12827"/>
                    </a:lnTo>
                    <a:lnTo>
                      <a:pt x="26310" y="10763"/>
                    </a:lnTo>
                    <a:lnTo>
                      <a:pt x="25133" y="8680"/>
                    </a:lnTo>
                    <a:lnTo>
                      <a:pt x="24535" y="7639"/>
                    </a:lnTo>
                    <a:lnTo>
                      <a:pt x="23937" y="6616"/>
                    </a:lnTo>
                    <a:lnTo>
                      <a:pt x="23320" y="5633"/>
                    </a:lnTo>
                    <a:lnTo>
                      <a:pt x="22683" y="4687"/>
                    </a:lnTo>
                    <a:lnTo>
                      <a:pt x="22028" y="3781"/>
                    </a:lnTo>
                    <a:lnTo>
                      <a:pt x="21700" y="3337"/>
                    </a:lnTo>
                    <a:lnTo>
                      <a:pt x="21372" y="2932"/>
                    </a:lnTo>
                    <a:lnTo>
                      <a:pt x="21044" y="2527"/>
                    </a:lnTo>
                    <a:lnTo>
                      <a:pt x="20697" y="2141"/>
                    </a:lnTo>
                    <a:lnTo>
                      <a:pt x="20369" y="1775"/>
                    </a:lnTo>
                    <a:lnTo>
                      <a:pt x="20022" y="1428"/>
                    </a:lnTo>
                    <a:lnTo>
                      <a:pt x="19752" y="1158"/>
                    </a:lnTo>
                    <a:lnTo>
                      <a:pt x="19462" y="945"/>
                    </a:lnTo>
                    <a:lnTo>
                      <a:pt x="19192" y="733"/>
                    </a:lnTo>
                    <a:lnTo>
                      <a:pt x="18903" y="560"/>
                    </a:lnTo>
                    <a:lnTo>
                      <a:pt x="18633" y="405"/>
                    </a:lnTo>
                    <a:lnTo>
                      <a:pt x="18363" y="290"/>
                    </a:lnTo>
                    <a:lnTo>
                      <a:pt x="18093" y="174"/>
                    </a:lnTo>
                    <a:lnTo>
                      <a:pt x="17804" y="97"/>
                    </a:lnTo>
                    <a:lnTo>
                      <a:pt x="17533" y="58"/>
                    </a:lnTo>
                    <a:lnTo>
                      <a:pt x="17263" y="20"/>
                    </a:lnTo>
                    <a:lnTo>
                      <a:pt x="16993" y="0"/>
                    </a:lnTo>
                    <a:close/>
                  </a:path>
                </a:pathLst>
              </a:custGeom>
              <a:gradFill>
                <a:gsLst>
                  <a:gs pos="0">
                    <a:srgbClr val="8CC396"/>
                  </a:gs>
                  <a:gs pos="100000">
                    <a:srgbClr val="4D7F56"/>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16"/>
              <p:cNvSpPr/>
              <p:nvPr/>
            </p:nvSpPr>
            <p:spPr>
              <a:xfrm>
                <a:off x="-1333525" y="1090025"/>
                <a:ext cx="805800" cy="208825"/>
              </a:xfrm>
              <a:custGeom>
                <a:avLst/>
                <a:gdLst/>
                <a:ahLst/>
                <a:cxnLst/>
                <a:rect l="l" t="t" r="r" b="b"/>
                <a:pathLst>
                  <a:path w="32232" h="8353" extrusionOk="0">
                    <a:moveTo>
                      <a:pt x="22510" y="1"/>
                    </a:moveTo>
                    <a:lnTo>
                      <a:pt x="22356" y="20"/>
                    </a:lnTo>
                    <a:lnTo>
                      <a:pt x="22183" y="39"/>
                    </a:lnTo>
                    <a:lnTo>
                      <a:pt x="22009" y="78"/>
                    </a:lnTo>
                    <a:lnTo>
                      <a:pt x="21700" y="174"/>
                    </a:lnTo>
                    <a:lnTo>
                      <a:pt x="21392" y="309"/>
                    </a:lnTo>
                    <a:lnTo>
                      <a:pt x="21083" y="464"/>
                    </a:lnTo>
                    <a:lnTo>
                      <a:pt x="20813" y="657"/>
                    </a:lnTo>
                    <a:lnTo>
                      <a:pt x="20273" y="1004"/>
                    </a:lnTo>
                    <a:lnTo>
                      <a:pt x="19887" y="1274"/>
                    </a:lnTo>
                    <a:lnTo>
                      <a:pt x="19501" y="1524"/>
                    </a:lnTo>
                    <a:lnTo>
                      <a:pt x="19096" y="1756"/>
                    </a:lnTo>
                    <a:lnTo>
                      <a:pt x="18691" y="1968"/>
                    </a:lnTo>
                    <a:lnTo>
                      <a:pt x="18286" y="2142"/>
                    </a:lnTo>
                    <a:lnTo>
                      <a:pt x="18074" y="2200"/>
                    </a:lnTo>
                    <a:lnTo>
                      <a:pt x="17862" y="2257"/>
                    </a:lnTo>
                    <a:lnTo>
                      <a:pt x="17650" y="2296"/>
                    </a:lnTo>
                    <a:lnTo>
                      <a:pt x="17418" y="2335"/>
                    </a:lnTo>
                    <a:lnTo>
                      <a:pt x="16994" y="2335"/>
                    </a:lnTo>
                    <a:lnTo>
                      <a:pt x="16627" y="2296"/>
                    </a:lnTo>
                    <a:lnTo>
                      <a:pt x="16261" y="2219"/>
                    </a:lnTo>
                    <a:lnTo>
                      <a:pt x="15914" y="2103"/>
                    </a:lnTo>
                    <a:lnTo>
                      <a:pt x="15547" y="1987"/>
                    </a:lnTo>
                    <a:lnTo>
                      <a:pt x="15084" y="1852"/>
                    </a:lnTo>
                    <a:lnTo>
                      <a:pt x="14602" y="1717"/>
                    </a:lnTo>
                    <a:lnTo>
                      <a:pt x="14371" y="1679"/>
                    </a:lnTo>
                    <a:lnTo>
                      <a:pt x="14120" y="1640"/>
                    </a:lnTo>
                    <a:lnTo>
                      <a:pt x="13869" y="1640"/>
                    </a:lnTo>
                    <a:lnTo>
                      <a:pt x="13618" y="1660"/>
                    </a:lnTo>
                    <a:lnTo>
                      <a:pt x="13426" y="1698"/>
                    </a:lnTo>
                    <a:lnTo>
                      <a:pt x="13213" y="1737"/>
                    </a:lnTo>
                    <a:lnTo>
                      <a:pt x="13021" y="1795"/>
                    </a:lnTo>
                    <a:lnTo>
                      <a:pt x="12828" y="1872"/>
                    </a:lnTo>
                    <a:lnTo>
                      <a:pt x="12461" y="2026"/>
                    </a:lnTo>
                    <a:lnTo>
                      <a:pt x="12095" y="2219"/>
                    </a:lnTo>
                    <a:lnTo>
                      <a:pt x="11670" y="2412"/>
                    </a:lnTo>
                    <a:lnTo>
                      <a:pt x="11458" y="2508"/>
                    </a:lnTo>
                    <a:lnTo>
                      <a:pt x="11246" y="2605"/>
                    </a:lnTo>
                    <a:lnTo>
                      <a:pt x="10860" y="2720"/>
                    </a:lnTo>
                    <a:lnTo>
                      <a:pt x="10455" y="2798"/>
                    </a:lnTo>
                    <a:lnTo>
                      <a:pt x="10050" y="2836"/>
                    </a:lnTo>
                    <a:lnTo>
                      <a:pt x="9626" y="2855"/>
                    </a:lnTo>
                    <a:lnTo>
                      <a:pt x="9201" y="2855"/>
                    </a:lnTo>
                    <a:lnTo>
                      <a:pt x="8796" y="2836"/>
                    </a:lnTo>
                    <a:lnTo>
                      <a:pt x="7948" y="2759"/>
                    </a:lnTo>
                    <a:lnTo>
                      <a:pt x="7446" y="2701"/>
                    </a:lnTo>
                    <a:lnTo>
                      <a:pt x="6925" y="2663"/>
                    </a:lnTo>
                    <a:lnTo>
                      <a:pt x="6231" y="2643"/>
                    </a:lnTo>
                    <a:lnTo>
                      <a:pt x="5517" y="2663"/>
                    </a:lnTo>
                    <a:lnTo>
                      <a:pt x="4823" y="2720"/>
                    </a:lnTo>
                    <a:lnTo>
                      <a:pt x="4129" y="2817"/>
                    </a:lnTo>
                    <a:lnTo>
                      <a:pt x="3434" y="2933"/>
                    </a:lnTo>
                    <a:lnTo>
                      <a:pt x="2740" y="3106"/>
                    </a:lnTo>
                    <a:lnTo>
                      <a:pt x="2084" y="3318"/>
                    </a:lnTo>
                    <a:lnTo>
                      <a:pt x="1409" y="3550"/>
                    </a:lnTo>
                    <a:lnTo>
                      <a:pt x="1409" y="3569"/>
                    </a:lnTo>
                    <a:lnTo>
                      <a:pt x="1158" y="3666"/>
                    </a:lnTo>
                    <a:lnTo>
                      <a:pt x="927" y="3762"/>
                    </a:lnTo>
                    <a:lnTo>
                      <a:pt x="695" y="3897"/>
                    </a:lnTo>
                    <a:lnTo>
                      <a:pt x="483" y="4051"/>
                    </a:lnTo>
                    <a:lnTo>
                      <a:pt x="387" y="4128"/>
                    </a:lnTo>
                    <a:lnTo>
                      <a:pt x="310" y="4225"/>
                    </a:lnTo>
                    <a:lnTo>
                      <a:pt x="232" y="4321"/>
                    </a:lnTo>
                    <a:lnTo>
                      <a:pt x="155" y="4437"/>
                    </a:lnTo>
                    <a:lnTo>
                      <a:pt x="97" y="4572"/>
                    </a:lnTo>
                    <a:lnTo>
                      <a:pt x="59" y="4707"/>
                    </a:lnTo>
                    <a:lnTo>
                      <a:pt x="20" y="4842"/>
                    </a:lnTo>
                    <a:lnTo>
                      <a:pt x="1" y="5016"/>
                    </a:lnTo>
                    <a:lnTo>
                      <a:pt x="1" y="5324"/>
                    </a:lnTo>
                    <a:lnTo>
                      <a:pt x="20" y="5614"/>
                    </a:lnTo>
                    <a:lnTo>
                      <a:pt x="97" y="5884"/>
                    </a:lnTo>
                    <a:lnTo>
                      <a:pt x="213" y="6115"/>
                    </a:lnTo>
                    <a:lnTo>
                      <a:pt x="348" y="6366"/>
                    </a:lnTo>
                    <a:lnTo>
                      <a:pt x="522" y="6578"/>
                    </a:lnTo>
                    <a:lnTo>
                      <a:pt x="715" y="6810"/>
                    </a:lnTo>
                    <a:lnTo>
                      <a:pt x="946" y="7022"/>
                    </a:lnTo>
                    <a:lnTo>
                      <a:pt x="1139" y="7176"/>
                    </a:lnTo>
                    <a:lnTo>
                      <a:pt x="1351" y="7330"/>
                    </a:lnTo>
                    <a:lnTo>
                      <a:pt x="1563" y="7446"/>
                    </a:lnTo>
                    <a:lnTo>
                      <a:pt x="1775" y="7523"/>
                    </a:lnTo>
                    <a:lnTo>
                      <a:pt x="1988" y="7600"/>
                    </a:lnTo>
                    <a:lnTo>
                      <a:pt x="2219" y="7639"/>
                    </a:lnTo>
                    <a:lnTo>
                      <a:pt x="2431" y="7639"/>
                    </a:lnTo>
                    <a:lnTo>
                      <a:pt x="2663" y="7620"/>
                    </a:lnTo>
                    <a:lnTo>
                      <a:pt x="2952" y="7562"/>
                    </a:lnTo>
                    <a:lnTo>
                      <a:pt x="3222" y="7465"/>
                    </a:lnTo>
                    <a:lnTo>
                      <a:pt x="3492" y="7330"/>
                    </a:lnTo>
                    <a:lnTo>
                      <a:pt x="3743" y="7176"/>
                    </a:lnTo>
                    <a:lnTo>
                      <a:pt x="3974" y="7002"/>
                    </a:lnTo>
                    <a:lnTo>
                      <a:pt x="4206" y="6810"/>
                    </a:lnTo>
                    <a:lnTo>
                      <a:pt x="4649" y="6385"/>
                    </a:lnTo>
                    <a:lnTo>
                      <a:pt x="5112" y="5961"/>
                    </a:lnTo>
                    <a:lnTo>
                      <a:pt x="5344" y="5787"/>
                    </a:lnTo>
                    <a:lnTo>
                      <a:pt x="5575" y="5614"/>
                    </a:lnTo>
                    <a:lnTo>
                      <a:pt x="5807" y="5459"/>
                    </a:lnTo>
                    <a:lnTo>
                      <a:pt x="6057" y="5344"/>
                    </a:lnTo>
                    <a:lnTo>
                      <a:pt x="6327" y="5266"/>
                    </a:lnTo>
                    <a:lnTo>
                      <a:pt x="6463" y="5247"/>
                    </a:lnTo>
                    <a:lnTo>
                      <a:pt x="6598" y="5228"/>
                    </a:lnTo>
                    <a:lnTo>
                      <a:pt x="6771" y="5247"/>
                    </a:lnTo>
                    <a:lnTo>
                      <a:pt x="6945" y="5247"/>
                    </a:lnTo>
                    <a:lnTo>
                      <a:pt x="7099" y="5286"/>
                    </a:lnTo>
                    <a:lnTo>
                      <a:pt x="7273" y="5344"/>
                    </a:lnTo>
                    <a:lnTo>
                      <a:pt x="7408" y="5401"/>
                    </a:lnTo>
                    <a:lnTo>
                      <a:pt x="7562" y="5479"/>
                    </a:lnTo>
                    <a:lnTo>
                      <a:pt x="7697" y="5575"/>
                    </a:lnTo>
                    <a:lnTo>
                      <a:pt x="7832" y="5672"/>
                    </a:lnTo>
                    <a:lnTo>
                      <a:pt x="8102" y="5884"/>
                    </a:lnTo>
                    <a:lnTo>
                      <a:pt x="8353" y="6134"/>
                    </a:lnTo>
                    <a:lnTo>
                      <a:pt x="8584" y="6424"/>
                    </a:lnTo>
                    <a:lnTo>
                      <a:pt x="8835" y="6694"/>
                    </a:lnTo>
                    <a:lnTo>
                      <a:pt x="9086" y="7002"/>
                    </a:lnTo>
                    <a:lnTo>
                      <a:pt x="9336" y="7272"/>
                    </a:lnTo>
                    <a:lnTo>
                      <a:pt x="9607" y="7542"/>
                    </a:lnTo>
                    <a:lnTo>
                      <a:pt x="9877" y="7774"/>
                    </a:lnTo>
                    <a:lnTo>
                      <a:pt x="10089" y="7909"/>
                    </a:lnTo>
                    <a:lnTo>
                      <a:pt x="10301" y="8025"/>
                    </a:lnTo>
                    <a:lnTo>
                      <a:pt x="10513" y="8121"/>
                    </a:lnTo>
                    <a:lnTo>
                      <a:pt x="10725" y="8218"/>
                    </a:lnTo>
                    <a:lnTo>
                      <a:pt x="10937" y="8275"/>
                    </a:lnTo>
                    <a:lnTo>
                      <a:pt x="11150" y="8314"/>
                    </a:lnTo>
                    <a:lnTo>
                      <a:pt x="11362" y="8333"/>
                    </a:lnTo>
                    <a:lnTo>
                      <a:pt x="11593" y="8353"/>
                    </a:lnTo>
                    <a:lnTo>
                      <a:pt x="11805" y="8333"/>
                    </a:lnTo>
                    <a:lnTo>
                      <a:pt x="12018" y="8314"/>
                    </a:lnTo>
                    <a:lnTo>
                      <a:pt x="12230" y="8275"/>
                    </a:lnTo>
                    <a:lnTo>
                      <a:pt x="12442" y="8218"/>
                    </a:lnTo>
                    <a:lnTo>
                      <a:pt x="12654" y="8160"/>
                    </a:lnTo>
                    <a:lnTo>
                      <a:pt x="12866" y="8063"/>
                    </a:lnTo>
                    <a:lnTo>
                      <a:pt x="13059" y="7986"/>
                    </a:lnTo>
                    <a:lnTo>
                      <a:pt x="13271" y="7870"/>
                    </a:lnTo>
                    <a:lnTo>
                      <a:pt x="13657" y="7639"/>
                    </a:lnTo>
                    <a:lnTo>
                      <a:pt x="14024" y="7350"/>
                    </a:lnTo>
                    <a:lnTo>
                      <a:pt x="14351" y="7041"/>
                    </a:lnTo>
                    <a:lnTo>
                      <a:pt x="14679" y="6694"/>
                    </a:lnTo>
                    <a:lnTo>
                      <a:pt x="14911" y="6424"/>
                    </a:lnTo>
                    <a:lnTo>
                      <a:pt x="15142" y="6173"/>
                    </a:lnTo>
                    <a:lnTo>
                      <a:pt x="15393" y="5922"/>
                    </a:lnTo>
                    <a:lnTo>
                      <a:pt x="15663" y="5729"/>
                    </a:lnTo>
                    <a:lnTo>
                      <a:pt x="15798" y="5633"/>
                    </a:lnTo>
                    <a:lnTo>
                      <a:pt x="15933" y="5556"/>
                    </a:lnTo>
                    <a:lnTo>
                      <a:pt x="16087" y="5498"/>
                    </a:lnTo>
                    <a:lnTo>
                      <a:pt x="16222" y="5440"/>
                    </a:lnTo>
                    <a:lnTo>
                      <a:pt x="16357" y="5421"/>
                    </a:lnTo>
                    <a:lnTo>
                      <a:pt x="16512" y="5401"/>
                    </a:lnTo>
                    <a:lnTo>
                      <a:pt x="16666" y="5401"/>
                    </a:lnTo>
                    <a:lnTo>
                      <a:pt x="16820" y="5421"/>
                    </a:lnTo>
                    <a:lnTo>
                      <a:pt x="17013" y="5479"/>
                    </a:lnTo>
                    <a:lnTo>
                      <a:pt x="17206" y="5575"/>
                    </a:lnTo>
                    <a:lnTo>
                      <a:pt x="17399" y="5691"/>
                    </a:lnTo>
                    <a:lnTo>
                      <a:pt x="17592" y="5807"/>
                    </a:lnTo>
                    <a:lnTo>
                      <a:pt x="17920" y="6038"/>
                    </a:lnTo>
                    <a:lnTo>
                      <a:pt x="18441" y="6385"/>
                    </a:lnTo>
                    <a:lnTo>
                      <a:pt x="18981" y="6732"/>
                    </a:lnTo>
                    <a:lnTo>
                      <a:pt x="19270" y="6887"/>
                    </a:lnTo>
                    <a:lnTo>
                      <a:pt x="19559" y="7022"/>
                    </a:lnTo>
                    <a:lnTo>
                      <a:pt x="19868" y="7137"/>
                    </a:lnTo>
                    <a:lnTo>
                      <a:pt x="20157" y="7234"/>
                    </a:lnTo>
                    <a:lnTo>
                      <a:pt x="20524" y="7311"/>
                    </a:lnTo>
                    <a:lnTo>
                      <a:pt x="20910" y="7350"/>
                    </a:lnTo>
                    <a:lnTo>
                      <a:pt x="21295" y="7350"/>
                    </a:lnTo>
                    <a:lnTo>
                      <a:pt x="21488" y="7330"/>
                    </a:lnTo>
                    <a:lnTo>
                      <a:pt x="21681" y="7292"/>
                    </a:lnTo>
                    <a:lnTo>
                      <a:pt x="21855" y="7234"/>
                    </a:lnTo>
                    <a:lnTo>
                      <a:pt x="22048" y="7176"/>
                    </a:lnTo>
                    <a:lnTo>
                      <a:pt x="22221" y="7099"/>
                    </a:lnTo>
                    <a:lnTo>
                      <a:pt x="22395" y="7002"/>
                    </a:lnTo>
                    <a:lnTo>
                      <a:pt x="22549" y="6906"/>
                    </a:lnTo>
                    <a:lnTo>
                      <a:pt x="22703" y="6771"/>
                    </a:lnTo>
                    <a:lnTo>
                      <a:pt x="22838" y="6636"/>
                    </a:lnTo>
                    <a:lnTo>
                      <a:pt x="22954" y="6482"/>
                    </a:lnTo>
                    <a:lnTo>
                      <a:pt x="23128" y="6231"/>
                    </a:lnTo>
                    <a:lnTo>
                      <a:pt x="23282" y="5961"/>
                    </a:lnTo>
                    <a:lnTo>
                      <a:pt x="23456" y="5633"/>
                    </a:lnTo>
                    <a:lnTo>
                      <a:pt x="23552" y="5479"/>
                    </a:lnTo>
                    <a:lnTo>
                      <a:pt x="23668" y="5344"/>
                    </a:lnTo>
                    <a:lnTo>
                      <a:pt x="23764" y="5247"/>
                    </a:lnTo>
                    <a:lnTo>
                      <a:pt x="23880" y="5151"/>
                    </a:lnTo>
                    <a:lnTo>
                      <a:pt x="24015" y="5093"/>
                    </a:lnTo>
                    <a:lnTo>
                      <a:pt x="24169" y="5074"/>
                    </a:lnTo>
                    <a:lnTo>
                      <a:pt x="24304" y="5093"/>
                    </a:lnTo>
                    <a:lnTo>
                      <a:pt x="24439" y="5131"/>
                    </a:lnTo>
                    <a:lnTo>
                      <a:pt x="24594" y="5189"/>
                    </a:lnTo>
                    <a:lnTo>
                      <a:pt x="24729" y="5266"/>
                    </a:lnTo>
                    <a:lnTo>
                      <a:pt x="25327" y="5614"/>
                    </a:lnTo>
                    <a:lnTo>
                      <a:pt x="25924" y="5999"/>
                    </a:lnTo>
                    <a:lnTo>
                      <a:pt x="26465" y="6347"/>
                    </a:lnTo>
                    <a:lnTo>
                      <a:pt x="27043" y="6694"/>
                    </a:lnTo>
                    <a:lnTo>
                      <a:pt x="27333" y="6848"/>
                    </a:lnTo>
                    <a:lnTo>
                      <a:pt x="27641" y="7002"/>
                    </a:lnTo>
                    <a:lnTo>
                      <a:pt x="27950" y="7137"/>
                    </a:lnTo>
                    <a:lnTo>
                      <a:pt x="28258" y="7253"/>
                    </a:lnTo>
                    <a:lnTo>
                      <a:pt x="28606" y="7350"/>
                    </a:lnTo>
                    <a:lnTo>
                      <a:pt x="28953" y="7427"/>
                    </a:lnTo>
                    <a:lnTo>
                      <a:pt x="29300" y="7465"/>
                    </a:lnTo>
                    <a:lnTo>
                      <a:pt x="29628" y="7465"/>
                    </a:lnTo>
                    <a:lnTo>
                      <a:pt x="29975" y="7446"/>
                    </a:lnTo>
                    <a:lnTo>
                      <a:pt x="30303" y="7388"/>
                    </a:lnTo>
                    <a:lnTo>
                      <a:pt x="30612" y="7311"/>
                    </a:lnTo>
                    <a:lnTo>
                      <a:pt x="30920" y="7195"/>
                    </a:lnTo>
                    <a:lnTo>
                      <a:pt x="31113" y="7099"/>
                    </a:lnTo>
                    <a:lnTo>
                      <a:pt x="31306" y="6983"/>
                    </a:lnTo>
                    <a:lnTo>
                      <a:pt x="31518" y="6867"/>
                    </a:lnTo>
                    <a:lnTo>
                      <a:pt x="31692" y="6713"/>
                    </a:lnTo>
                    <a:lnTo>
                      <a:pt x="31865" y="6559"/>
                    </a:lnTo>
                    <a:lnTo>
                      <a:pt x="32000" y="6385"/>
                    </a:lnTo>
                    <a:lnTo>
                      <a:pt x="32116" y="6212"/>
                    </a:lnTo>
                    <a:lnTo>
                      <a:pt x="32193" y="5999"/>
                    </a:lnTo>
                    <a:lnTo>
                      <a:pt x="32213" y="5903"/>
                    </a:lnTo>
                    <a:lnTo>
                      <a:pt x="32232" y="5787"/>
                    </a:lnTo>
                    <a:lnTo>
                      <a:pt x="32232" y="5691"/>
                    </a:lnTo>
                    <a:lnTo>
                      <a:pt x="32213" y="5575"/>
                    </a:lnTo>
                    <a:lnTo>
                      <a:pt x="32174" y="5479"/>
                    </a:lnTo>
                    <a:lnTo>
                      <a:pt x="32135" y="5382"/>
                    </a:lnTo>
                    <a:lnTo>
                      <a:pt x="32020" y="5170"/>
                    </a:lnTo>
                    <a:lnTo>
                      <a:pt x="31885" y="5016"/>
                    </a:lnTo>
                    <a:lnTo>
                      <a:pt x="31750" y="4881"/>
                    </a:lnTo>
                    <a:lnTo>
                      <a:pt x="31576" y="4784"/>
                    </a:lnTo>
                    <a:lnTo>
                      <a:pt x="31402" y="4688"/>
                    </a:lnTo>
                    <a:lnTo>
                      <a:pt x="31229" y="4611"/>
                    </a:lnTo>
                    <a:lnTo>
                      <a:pt x="31055" y="4572"/>
                    </a:lnTo>
                    <a:lnTo>
                      <a:pt x="30727" y="4495"/>
                    </a:lnTo>
                    <a:lnTo>
                      <a:pt x="30399" y="4456"/>
                    </a:lnTo>
                    <a:lnTo>
                      <a:pt x="30052" y="4456"/>
                    </a:lnTo>
                    <a:lnTo>
                      <a:pt x="29705" y="4437"/>
                    </a:lnTo>
                    <a:lnTo>
                      <a:pt x="29377" y="4398"/>
                    </a:lnTo>
                    <a:lnTo>
                      <a:pt x="29146" y="4360"/>
                    </a:lnTo>
                    <a:lnTo>
                      <a:pt x="28953" y="4302"/>
                    </a:lnTo>
                    <a:lnTo>
                      <a:pt x="28741" y="4225"/>
                    </a:lnTo>
                    <a:lnTo>
                      <a:pt x="28548" y="4148"/>
                    </a:lnTo>
                    <a:lnTo>
                      <a:pt x="28162" y="3974"/>
                    </a:lnTo>
                    <a:lnTo>
                      <a:pt x="27795" y="3743"/>
                    </a:lnTo>
                    <a:lnTo>
                      <a:pt x="27448" y="3511"/>
                    </a:lnTo>
                    <a:lnTo>
                      <a:pt x="27140" y="3241"/>
                    </a:lnTo>
                    <a:lnTo>
                      <a:pt x="26831" y="2990"/>
                    </a:lnTo>
                    <a:lnTo>
                      <a:pt x="26561" y="2720"/>
                    </a:lnTo>
                    <a:lnTo>
                      <a:pt x="26040" y="2200"/>
                    </a:lnTo>
                    <a:lnTo>
                      <a:pt x="25558" y="1717"/>
                    </a:lnTo>
                    <a:lnTo>
                      <a:pt x="25076" y="1254"/>
                    </a:lnTo>
                    <a:lnTo>
                      <a:pt x="24806" y="1042"/>
                    </a:lnTo>
                    <a:lnTo>
                      <a:pt x="24536" y="830"/>
                    </a:lnTo>
                    <a:lnTo>
                      <a:pt x="24266" y="637"/>
                    </a:lnTo>
                    <a:lnTo>
                      <a:pt x="23976" y="444"/>
                    </a:lnTo>
                    <a:lnTo>
                      <a:pt x="23648" y="271"/>
                    </a:lnTo>
                    <a:lnTo>
                      <a:pt x="23321" y="136"/>
                    </a:lnTo>
                    <a:lnTo>
                      <a:pt x="22993" y="59"/>
                    </a:lnTo>
                    <a:lnTo>
                      <a:pt x="22684" y="20"/>
                    </a:lnTo>
                    <a:lnTo>
                      <a:pt x="22510" y="1"/>
                    </a:lnTo>
                    <a:close/>
                  </a:path>
                </a:pathLst>
              </a:custGeom>
              <a:gradFill>
                <a:gsLst>
                  <a:gs pos="0">
                    <a:schemeClr val="lt1"/>
                  </a:gs>
                  <a:gs pos="100000">
                    <a:srgbClr val="B6C9DB"/>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16"/>
              <p:cNvSpPr/>
              <p:nvPr/>
            </p:nvSpPr>
            <p:spPr>
              <a:xfrm>
                <a:off x="-1222125" y="353200"/>
                <a:ext cx="593150" cy="571950"/>
              </a:xfrm>
              <a:custGeom>
                <a:avLst/>
                <a:gdLst/>
                <a:ahLst/>
                <a:cxnLst/>
                <a:rect l="l" t="t" r="r" b="b"/>
                <a:pathLst>
                  <a:path w="23726" h="22878" extrusionOk="0">
                    <a:moveTo>
                      <a:pt x="12152" y="1"/>
                    </a:moveTo>
                    <a:lnTo>
                      <a:pt x="11940" y="39"/>
                    </a:lnTo>
                    <a:lnTo>
                      <a:pt x="11747" y="59"/>
                    </a:lnTo>
                    <a:lnTo>
                      <a:pt x="11535" y="117"/>
                    </a:lnTo>
                    <a:lnTo>
                      <a:pt x="11342" y="175"/>
                    </a:lnTo>
                    <a:lnTo>
                      <a:pt x="10937" y="329"/>
                    </a:lnTo>
                    <a:lnTo>
                      <a:pt x="10532" y="541"/>
                    </a:lnTo>
                    <a:lnTo>
                      <a:pt x="10127" y="792"/>
                    </a:lnTo>
                    <a:lnTo>
                      <a:pt x="9741" y="1081"/>
                    </a:lnTo>
                    <a:lnTo>
                      <a:pt x="9355" y="1390"/>
                    </a:lnTo>
                    <a:lnTo>
                      <a:pt x="8970" y="1718"/>
                    </a:lnTo>
                    <a:lnTo>
                      <a:pt x="8584" y="2084"/>
                    </a:lnTo>
                    <a:lnTo>
                      <a:pt x="8198" y="2451"/>
                    </a:lnTo>
                    <a:lnTo>
                      <a:pt x="7870" y="2817"/>
                    </a:lnTo>
                    <a:lnTo>
                      <a:pt x="7523" y="3184"/>
                    </a:lnTo>
                    <a:lnTo>
                      <a:pt x="6867" y="3955"/>
                    </a:lnTo>
                    <a:lnTo>
                      <a:pt x="6231" y="4746"/>
                    </a:lnTo>
                    <a:lnTo>
                      <a:pt x="5633" y="5595"/>
                    </a:lnTo>
                    <a:lnTo>
                      <a:pt x="5035" y="6463"/>
                    </a:lnTo>
                    <a:lnTo>
                      <a:pt x="4475" y="7350"/>
                    </a:lnTo>
                    <a:lnTo>
                      <a:pt x="3935" y="8276"/>
                    </a:lnTo>
                    <a:lnTo>
                      <a:pt x="3434" y="9221"/>
                    </a:lnTo>
                    <a:lnTo>
                      <a:pt x="2952" y="10166"/>
                    </a:lnTo>
                    <a:lnTo>
                      <a:pt x="2489" y="11130"/>
                    </a:lnTo>
                    <a:lnTo>
                      <a:pt x="2045" y="12095"/>
                    </a:lnTo>
                    <a:lnTo>
                      <a:pt x="1640" y="13078"/>
                    </a:lnTo>
                    <a:lnTo>
                      <a:pt x="1274" y="14043"/>
                    </a:lnTo>
                    <a:lnTo>
                      <a:pt x="926" y="15007"/>
                    </a:lnTo>
                    <a:lnTo>
                      <a:pt x="598" y="15972"/>
                    </a:lnTo>
                    <a:lnTo>
                      <a:pt x="309" y="16917"/>
                    </a:lnTo>
                    <a:lnTo>
                      <a:pt x="155" y="17476"/>
                    </a:lnTo>
                    <a:lnTo>
                      <a:pt x="97" y="17766"/>
                    </a:lnTo>
                    <a:lnTo>
                      <a:pt x="58" y="18055"/>
                    </a:lnTo>
                    <a:lnTo>
                      <a:pt x="20" y="18344"/>
                    </a:lnTo>
                    <a:lnTo>
                      <a:pt x="1" y="18634"/>
                    </a:lnTo>
                    <a:lnTo>
                      <a:pt x="1" y="18923"/>
                    </a:lnTo>
                    <a:lnTo>
                      <a:pt x="1" y="19193"/>
                    </a:lnTo>
                    <a:lnTo>
                      <a:pt x="39" y="19482"/>
                    </a:lnTo>
                    <a:lnTo>
                      <a:pt x="97" y="19733"/>
                    </a:lnTo>
                    <a:lnTo>
                      <a:pt x="174" y="20003"/>
                    </a:lnTo>
                    <a:lnTo>
                      <a:pt x="271" y="20235"/>
                    </a:lnTo>
                    <a:lnTo>
                      <a:pt x="406" y="20447"/>
                    </a:lnTo>
                    <a:lnTo>
                      <a:pt x="560" y="20659"/>
                    </a:lnTo>
                    <a:lnTo>
                      <a:pt x="753" y="20832"/>
                    </a:lnTo>
                    <a:lnTo>
                      <a:pt x="965" y="21006"/>
                    </a:lnTo>
                    <a:lnTo>
                      <a:pt x="1158" y="21103"/>
                    </a:lnTo>
                    <a:lnTo>
                      <a:pt x="1370" y="21180"/>
                    </a:lnTo>
                    <a:lnTo>
                      <a:pt x="1582" y="21238"/>
                    </a:lnTo>
                    <a:lnTo>
                      <a:pt x="1775" y="21276"/>
                    </a:lnTo>
                    <a:lnTo>
                      <a:pt x="2219" y="21276"/>
                    </a:lnTo>
                    <a:lnTo>
                      <a:pt x="2431" y="21238"/>
                    </a:lnTo>
                    <a:lnTo>
                      <a:pt x="2643" y="21199"/>
                    </a:lnTo>
                    <a:lnTo>
                      <a:pt x="2874" y="21141"/>
                    </a:lnTo>
                    <a:lnTo>
                      <a:pt x="3087" y="21064"/>
                    </a:lnTo>
                    <a:lnTo>
                      <a:pt x="3299" y="20967"/>
                    </a:lnTo>
                    <a:lnTo>
                      <a:pt x="3511" y="20871"/>
                    </a:lnTo>
                    <a:lnTo>
                      <a:pt x="3704" y="20755"/>
                    </a:lnTo>
                    <a:lnTo>
                      <a:pt x="3897" y="20640"/>
                    </a:lnTo>
                    <a:lnTo>
                      <a:pt x="4263" y="20370"/>
                    </a:lnTo>
                    <a:lnTo>
                      <a:pt x="4610" y="20080"/>
                    </a:lnTo>
                    <a:lnTo>
                      <a:pt x="4938" y="19772"/>
                    </a:lnTo>
                    <a:lnTo>
                      <a:pt x="5613" y="19174"/>
                    </a:lnTo>
                    <a:lnTo>
                      <a:pt x="5961" y="18884"/>
                    </a:lnTo>
                    <a:lnTo>
                      <a:pt x="6308" y="18614"/>
                    </a:lnTo>
                    <a:lnTo>
                      <a:pt x="6694" y="18383"/>
                    </a:lnTo>
                    <a:lnTo>
                      <a:pt x="6886" y="18286"/>
                    </a:lnTo>
                    <a:lnTo>
                      <a:pt x="7099" y="18190"/>
                    </a:lnTo>
                    <a:lnTo>
                      <a:pt x="7176" y="18614"/>
                    </a:lnTo>
                    <a:lnTo>
                      <a:pt x="7272" y="19058"/>
                    </a:lnTo>
                    <a:lnTo>
                      <a:pt x="7388" y="19482"/>
                    </a:lnTo>
                    <a:lnTo>
                      <a:pt x="7523" y="19907"/>
                    </a:lnTo>
                    <a:lnTo>
                      <a:pt x="7677" y="20312"/>
                    </a:lnTo>
                    <a:lnTo>
                      <a:pt x="7851" y="20717"/>
                    </a:lnTo>
                    <a:lnTo>
                      <a:pt x="8063" y="21083"/>
                    </a:lnTo>
                    <a:lnTo>
                      <a:pt x="8295" y="21450"/>
                    </a:lnTo>
                    <a:lnTo>
                      <a:pt x="8430" y="21623"/>
                    </a:lnTo>
                    <a:lnTo>
                      <a:pt x="8584" y="21797"/>
                    </a:lnTo>
                    <a:lnTo>
                      <a:pt x="8738" y="21951"/>
                    </a:lnTo>
                    <a:lnTo>
                      <a:pt x="8912" y="22106"/>
                    </a:lnTo>
                    <a:lnTo>
                      <a:pt x="9085" y="22241"/>
                    </a:lnTo>
                    <a:lnTo>
                      <a:pt x="9259" y="22376"/>
                    </a:lnTo>
                    <a:lnTo>
                      <a:pt x="9452" y="22491"/>
                    </a:lnTo>
                    <a:lnTo>
                      <a:pt x="9645" y="22588"/>
                    </a:lnTo>
                    <a:lnTo>
                      <a:pt x="9838" y="22665"/>
                    </a:lnTo>
                    <a:lnTo>
                      <a:pt x="10050" y="22742"/>
                    </a:lnTo>
                    <a:lnTo>
                      <a:pt x="10243" y="22800"/>
                    </a:lnTo>
                    <a:lnTo>
                      <a:pt x="10455" y="22858"/>
                    </a:lnTo>
                    <a:lnTo>
                      <a:pt x="10667" y="22877"/>
                    </a:lnTo>
                    <a:lnTo>
                      <a:pt x="11111" y="22877"/>
                    </a:lnTo>
                    <a:lnTo>
                      <a:pt x="11323" y="22838"/>
                    </a:lnTo>
                    <a:lnTo>
                      <a:pt x="11612" y="22761"/>
                    </a:lnTo>
                    <a:lnTo>
                      <a:pt x="11901" y="22665"/>
                    </a:lnTo>
                    <a:lnTo>
                      <a:pt x="12171" y="22530"/>
                    </a:lnTo>
                    <a:lnTo>
                      <a:pt x="12403" y="22356"/>
                    </a:lnTo>
                    <a:lnTo>
                      <a:pt x="12654" y="22163"/>
                    </a:lnTo>
                    <a:lnTo>
                      <a:pt x="12866" y="21970"/>
                    </a:lnTo>
                    <a:lnTo>
                      <a:pt x="13078" y="21739"/>
                    </a:lnTo>
                    <a:lnTo>
                      <a:pt x="13290" y="21508"/>
                    </a:lnTo>
                    <a:lnTo>
                      <a:pt x="13676" y="20987"/>
                    </a:lnTo>
                    <a:lnTo>
                      <a:pt x="14062" y="20466"/>
                    </a:lnTo>
                    <a:lnTo>
                      <a:pt x="14428" y="19926"/>
                    </a:lnTo>
                    <a:lnTo>
                      <a:pt x="14814" y="19424"/>
                    </a:lnTo>
                    <a:lnTo>
                      <a:pt x="14949" y="19251"/>
                    </a:lnTo>
                    <a:lnTo>
                      <a:pt x="15103" y="19097"/>
                    </a:lnTo>
                    <a:lnTo>
                      <a:pt x="15277" y="18961"/>
                    </a:lnTo>
                    <a:lnTo>
                      <a:pt x="15470" y="18846"/>
                    </a:lnTo>
                    <a:lnTo>
                      <a:pt x="15663" y="18749"/>
                    </a:lnTo>
                    <a:lnTo>
                      <a:pt x="15856" y="18711"/>
                    </a:lnTo>
                    <a:lnTo>
                      <a:pt x="15952" y="18691"/>
                    </a:lnTo>
                    <a:lnTo>
                      <a:pt x="16048" y="18691"/>
                    </a:lnTo>
                    <a:lnTo>
                      <a:pt x="16145" y="18711"/>
                    </a:lnTo>
                    <a:lnTo>
                      <a:pt x="16261" y="18749"/>
                    </a:lnTo>
                    <a:lnTo>
                      <a:pt x="16376" y="18807"/>
                    </a:lnTo>
                    <a:lnTo>
                      <a:pt x="16492" y="18884"/>
                    </a:lnTo>
                    <a:lnTo>
                      <a:pt x="16589" y="18981"/>
                    </a:lnTo>
                    <a:lnTo>
                      <a:pt x="16685" y="19097"/>
                    </a:lnTo>
                    <a:lnTo>
                      <a:pt x="16839" y="19328"/>
                    </a:lnTo>
                    <a:lnTo>
                      <a:pt x="17013" y="19579"/>
                    </a:lnTo>
                    <a:lnTo>
                      <a:pt x="17148" y="19772"/>
                    </a:lnTo>
                    <a:lnTo>
                      <a:pt x="17302" y="19964"/>
                    </a:lnTo>
                    <a:lnTo>
                      <a:pt x="17476" y="20138"/>
                    </a:lnTo>
                    <a:lnTo>
                      <a:pt x="17649" y="20312"/>
                    </a:lnTo>
                    <a:lnTo>
                      <a:pt x="17842" y="20466"/>
                    </a:lnTo>
                    <a:lnTo>
                      <a:pt x="18035" y="20601"/>
                    </a:lnTo>
                    <a:lnTo>
                      <a:pt x="18247" y="20736"/>
                    </a:lnTo>
                    <a:lnTo>
                      <a:pt x="18460" y="20852"/>
                    </a:lnTo>
                    <a:lnTo>
                      <a:pt x="18672" y="20948"/>
                    </a:lnTo>
                    <a:lnTo>
                      <a:pt x="18903" y="21025"/>
                    </a:lnTo>
                    <a:lnTo>
                      <a:pt x="19135" y="21103"/>
                    </a:lnTo>
                    <a:lnTo>
                      <a:pt x="19385" y="21160"/>
                    </a:lnTo>
                    <a:lnTo>
                      <a:pt x="19617" y="21199"/>
                    </a:lnTo>
                    <a:lnTo>
                      <a:pt x="19868" y="21218"/>
                    </a:lnTo>
                    <a:lnTo>
                      <a:pt x="20350" y="21218"/>
                    </a:lnTo>
                    <a:lnTo>
                      <a:pt x="20601" y="21180"/>
                    </a:lnTo>
                    <a:lnTo>
                      <a:pt x="20832" y="21141"/>
                    </a:lnTo>
                    <a:lnTo>
                      <a:pt x="21063" y="21083"/>
                    </a:lnTo>
                    <a:lnTo>
                      <a:pt x="21295" y="21006"/>
                    </a:lnTo>
                    <a:lnTo>
                      <a:pt x="21526" y="20910"/>
                    </a:lnTo>
                    <a:lnTo>
                      <a:pt x="21739" y="20794"/>
                    </a:lnTo>
                    <a:lnTo>
                      <a:pt x="21951" y="20678"/>
                    </a:lnTo>
                    <a:lnTo>
                      <a:pt x="22163" y="20543"/>
                    </a:lnTo>
                    <a:lnTo>
                      <a:pt x="22356" y="20389"/>
                    </a:lnTo>
                    <a:lnTo>
                      <a:pt x="22529" y="20235"/>
                    </a:lnTo>
                    <a:lnTo>
                      <a:pt x="22703" y="20061"/>
                    </a:lnTo>
                    <a:lnTo>
                      <a:pt x="22877" y="19868"/>
                    </a:lnTo>
                    <a:lnTo>
                      <a:pt x="23012" y="19675"/>
                    </a:lnTo>
                    <a:lnTo>
                      <a:pt x="23166" y="19482"/>
                    </a:lnTo>
                    <a:lnTo>
                      <a:pt x="23282" y="19270"/>
                    </a:lnTo>
                    <a:lnTo>
                      <a:pt x="23378" y="19058"/>
                    </a:lnTo>
                    <a:lnTo>
                      <a:pt x="23474" y="18846"/>
                    </a:lnTo>
                    <a:lnTo>
                      <a:pt x="23532" y="18653"/>
                    </a:lnTo>
                    <a:lnTo>
                      <a:pt x="23629" y="18248"/>
                    </a:lnTo>
                    <a:lnTo>
                      <a:pt x="23706" y="17843"/>
                    </a:lnTo>
                    <a:lnTo>
                      <a:pt x="23725" y="17418"/>
                    </a:lnTo>
                    <a:lnTo>
                      <a:pt x="23706" y="17013"/>
                    </a:lnTo>
                    <a:lnTo>
                      <a:pt x="23648" y="16589"/>
                    </a:lnTo>
                    <a:lnTo>
                      <a:pt x="23552" y="16184"/>
                    </a:lnTo>
                    <a:lnTo>
                      <a:pt x="23436" y="15760"/>
                    </a:lnTo>
                    <a:lnTo>
                      <a:pt x="23301" y="15355"/>
                    </a:lnTo>
                    <a:lnTo>
                      <a:pt x="23147" y="14930"/>
                    </a:lnTo>
                    <a:lnTo>
                      <a:pt x="22973" y="14525"/>
                    </a:lnTo>
                    <a:lnTo>
                      <a:pt x="22780" y="14120"/>
                    </a:lnTo>
                    <a:lnTo>
                      <a:pt x="22568" y="13734"/>
                    </a:lnTo>
                    <a:lnTo>
                      <a:pt x="22356" y="13349"/>
                    </a:lnTo>
                    <a:lnTo>
                      <a:pt x="21893" y="12577"/>
                    </a:lnTo>
                    <a:lnTo>
                      <a:pt x="21507" y="11921"/>
                    </a:lnTo>
                    <a:lnTo>
                      <a:pt x="21102" y="11227"/>
                    </a:lnTo>
                    <a:lnTo>
                      <a:pt x="20273" y="9742"/>
                    </a:lnTo>
                    <a:lnTo>
                      <a:pt x="19424" y="8179"/>
                    </a:lnTo>
                    <a:lnTo>
                      <a:pt x="18537" y="6578"/>
                    </a:lnTo>
                    <a:lnTo>
                      <a:pt x="18093" y="5787"/>
                    </a:lnTo>
                    <a:lnTo>
                      <a:pt x="17630" y="5016"/>
                    </a:lnTo>
                    <a:lnTo>
                      <a:pt x="17148" y="4264"/>
                    </a:lnTo>
                    <a:lnTo>
                      <a:pt x="16666" y="3550"/>
                    </a:lnTo>
                    <a:lnTo>
                      <a:pt x="16183" y="2856"/>
                    </a:lnTo>
                    <a:lnTo>
                      <a:pt x="15682" y="2219"/>
                    </a:lnTo>
                    <a:lnTo>
                      <a:pt x="15180" y="1621"/>
                    </a:lnTo>
                    <a:lnTo>
                      <a:pt x="14910" y="1332"/>
                    </a:lnTo>
                    <a:lnTo>
                      <a:pt x="14660" y="1081"/>
                    </a:lnTo>
                    <a:lnTo>
                      <a:pt x="14448" y="888"/>
                    </a:lnTo>
                    <a:lnTo>
                      <a:pt x="14235" y="715"/>
                    </a:lnTo>
                    <a:lnTo>
                      <a:pt x="14023" y="560"/>
                    </a:lnTo>
                    <a:lnTo>
                      <a:pt x="13811" y="425"/>
                    </a:lnTo>
                    <a:lnTo>
                      <a:pt x="13599" y="310"/>
                    </a:lnTo>
                    <a:lnTo>
                      <a:pt x="13406" y="213"/>
                    </a:lnTo>
                    <a:lnTo>
                      <a:pt x="13194" y="136"/>
                    </a:lnTo>
                    <a:lnTo>
                      <a:pt x="12982" y="78"/>
                    </a:lnTo>
                    <a:lnTo>
                      <a:pt x="12769" y="39"/>
                    </a:lnTo>
                    <a:lnTo>
                      <a:pt x="12557" y="20"/>
                    </a:lnTo>
                    <a:lnTo>
                      <a:pt x="12364" y="1"/>
                    </a:lnTo>
                    <a:close/>
                  </a:path>
                </a:pathLst>
              </a:custGeom>
              <a:gradFill>
                <a:gsLst>
                  <a:gs pos="0">
                    <a:srgbClr val="8CC396"/>
                  </a:gs>
                  <a:gs pos="100000">
                    <a:srgbClr val="4D7F56"/>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16"/>
              <p:cNvSpPr/>
              <p:nvPr/>
            </p:nvSpPr>
            <p:spPr>
              <a:xfrm>
                <a:off x="-1226950" y="712950"/>
                <a:ext cx="605675" cy="216050"/>
              </a:xfrm>
              <a:custGeom>
                <a:avLst/>
                <a:gdLst/>
                <a:ahLst/>
                <a:cxnLst/>
                <a:rect l="l" t="t" r="r" b="b"/>
                <a:pathLst>
                  <a:path w="24227" h="8642" extrusionOk="0">
                    <a:moveTo>
                      <a:pt x="7292" y="0"/>
                    </a:moveTo>
                    <a:lnTo>
                      <a:pt x="7002" y="58"/>
                    </a:lnTo>
                    <a:lnTo>
                      <a:pt x="6713" y="135"/>
                    </a:lnTo>
                    <a:lnTo>
                      <a:pt x="6424" y="251"/>
                    </a:lnTo>
                    <a:lnTo>
                      <a:pt x="6154" y="386"/>
                    </a:lnTo>
                    <a:lnTo>
                      <a:pt x="5903" y="540"/>
                    </a:lnTo>
                    <a:lnTo>
                      <a:pt x="5652" y="714"/>
                    </a:lnTo>
                    <a:lnTo>
                      <a:pt x="5170" y="1080"/>
                    </a:lnTo>
                    <a:lnTo>
                      <a:pt x="4958" y="1235"/>
                    </a:lnTo>
                    <a:lnTo>
                      <a:pt x="4726" y="1408"/>
                    </a:lnTo>
                    <a:lnTo>
                      <a:pt x="4495" y="1582"/>
                    </a:lnTo>
                    <a:lnTo>
                      <a:pt x="4225" y="1736"/>
                    </a:lnTo>
                    <a:lnTo>
                      <a:pt x="3935" y="1871"/>
                    </a:lnTo>
                    <a:lnTo>
                      <a:pt x="3627" y="1987"/>
                    </a:lnTo>
                    <a:lnTo>
                      <a:pt x="3492" y="2025"/>
                    </a:lnTo>
                    <a:lnTo>
                      <a:pt x="3338" y="2045"/>
                    </a:lnTo>
                    <a:lnTo>
                      <a:pt x="3164" y="2064"/>
                    </a:lnTo>
                    <a:lnTo>
                      <a:pt x="2855" y="2064"/>
                    </a:lnTo>
                    <a:lnTo>
                      <a:pt x="2701" y="2025"/>
                    </a:lnTo>
                    <a:lnTo>
                      <a:pt x="2450" y="1948"/>
                    </a:lnTo>
                    <a:lnTo>
                      <a:pt x="2257" y="1890"/>
                    </a:lnTo>
                    <a:lnTo>
                      <a:pt x="2064" y="1852"/>
                    </a:lnTo>
                    <a:lnTo>
                      <a:pt x="1910" y="1833"/>
                    </a:lnTo>
                    <a:lnTo>
                      <a:pt x="1775" y="1833"/>
                    </a:lnTo>
                    <a:lnTo>
                      <a:pt x="1621" y="1852"/>
                    </a:lnTo>
                    <a:lnTo>
                      <a:pt x="1486" y="1871"/>
                    </a:lnTo>
                    <a:lnTo>
                      <a:pt x="1351" y="1929"/>
                    </a:lnTo>
                    <a:lnTo>
                      <a:pt x="1216" y="1987"/>
                    </a:lnTo>
                    <a:lnTo>
                      <a:pt x="1100" y="2045"/>
                    </a:lnTo>
                    <a:lnTo>
                      <a:pt x="965" y="2122"/>
                    </a:lnTo>
                    <a:lnTo>
                      <a:pt x="753" y="2315"/>
                    </a:lnTo>
                    <a:lnTo>
                      <a:pt x="560" y="2527"/>
                    </a:lnTo>
                    <a:lnTo>
                      <a:pt x="386" y="2778"/>
                    </a:lnTo>
                    <a:lnTo>
                      <a:pt x="271" y="3028"/>
                    </a:lnTo>
                    <a:lnTo>
                      <a:pt x="174" y="3260"/>
                    </a:lnTo>
                    <a:lnTo>
                      <a:pt x="116" y="3511"/>
                    </a:lnTo>
                    <a:lnTo>
                      <a:pt x="58" y="3761"/>
                    </a:lnTo>
                    <a:lnTo>
                      <a:pt x="20" y="4012"/>
                    </a:lnTo>
                    <a:lnTo>
                      <a:pt x="1" y="4282"/>
                    </a:lnTo>
                    <a:lnTo>
                      <a:pt x="1" y="4533"/>
                    </a:lnTo>
                    <a:lnTo>
                      <a:pt x="20" y="4803"/>
                    </a:lnTo>
                    <a:lnTo>
                      <a:pt x="58" y="5073"/>
                    </a:lnTo>
                    <a:lnTo>
                      <a:pt x="116" y="5324"/>
                    </a:lnTo>
                    <a:lnTo>
                      <a:pt x="174" y="5555"/>
                    </a:lnTo>
                    <a:lnTo>
                      <a:pt x="290" y="5806"/>
                    </a:lnTo>
                    <a:lnTo>
                      <a:pt x="406" y="6018"/>
                    </a:lnTo>
                    <a:lnTo>
                      <a:pt x="541" y="6230"/>
                    </a:lnTo>
                    <a:lnTo>
                      <a:pt x="695" y="6423"/>
                    </a:lnTo>
                    <a:lnTo>
                      <a:pt x="888" y="6577"/>
                    </a:lnTo>
                    <a:lnTo>
                      <a:pt x="1081" y="6732"/>
                    </a:lnTo>
                    <a:lnTo>
                      <a:pt x="1293" y="6848"/>
                    </a:lnTo>
                    <a:lnTo>
                      <a:pt x="1524" y="6925"/>
                    </a:lnTo>
                    <a:lnTo>
                      <a:pt x="1737" y="7002"/>
                    </a:lnTo>
                    <a:lnTo>
                      <a:pt x="1968" y="7021"/>
                    </a:lnTo>
                    <a:lnTo>
                      <a:pt x="2200" y="7040"/>
                    </a:lnTo>
                    <a:lnTo>
                      <a:pt x="2412" y="7040"/>
                    </a:lnTo>
                    <a:lnTo>
                      <a:pt x="2643" y="7002"/>
                    </a:lnTo>
                    <a:lnTo>
                      <a:pt x="2875" y="6963"/>
                    </a:lnTo>
                    <a:lnTo>
                      <a:pt x="3106" y="6886"/>
                    </a:lnTo>
                    <a:lnTo>
                      <a:pt x="3338" y="6809"/>
                    </a:lnTo>
                    <a:lnTo>
                      <a:pt x="3550" y="6713"/>
                    </a:lnTo>
                    <a:lnTo>
                      <a:pt x="3762" y="6616"/>
                    </a:lnTo>
                    <a:lnTo>
                      <a:pt x="3974" y="6500"/>
                    </a:lnTo>
                    <a:lnTo>
                      <a:pt x="4167" y="6365"/>
                    </a:lnTo>
                    <a:lnTo>
                      <a:pt x="4553" y="6095"/>
                    </a:lnTo>
                    <a:lnTo>
                      <a:pt x="4977" y="5729"/>
                    </a:lnTo>
                    <a:lnTo>
                      <a:pt x="5401" y="5343"/>
                    </a:lnTo>
                    <a:lnTo>
                      <a:pt x="5826" y="4957"/>
                    </a:lnTo>
                    <a:lnTo>
                      <a:pt x="6250" y="4591"/>
                    </a:lnTo>
                    <a:lnTo>
                      <a:pt x="6482" y="4417"/>
                    </a:lnTo>
                    <a:lnTo>
                      <a:pt x="6694" y="4263"/>
                    </a:lnTo>
                    <a:lnTo>
                      <a:pt x="6925" y="4128"/>
                    </a:lnTo>
                    <a:lnTo>
                      <a:pt x="7176" y="4012"/>
                    </a:lnTo>
                    <a:lnTo>
                      <a:pt x="7272" y="4417"/>
                    </a:lnTo>
                    <a:lnTo>
                      <a:pt x="7369" y="4822"/>
                    </a:lnTo>
                    <a:lnTo>
                      <a:pt x="7465" y="5247"/>
                    </a:lnTo>
                    <a:lnTo>
                      <a:pt x="7600" y="5652"/>
                    </a:lnTo>
                    <a:lnTo>
                      <a:pt x="7755" y="6037"/>
                    </a:lnTo>
                    <a:lnTo>
                      <a:pt x="7928" y="6423"/>
                    </a:lnTo>
                    <a:lnTo>
                      <a:pt x="8140" y="6790"/>
                    </a:lnTo>
                    <a:lnTo>
                      <a:pt x="8372" y="7156"/>
                    </a:lnTo>
                    <a:lnTo>
                      <a:pt x="8642" y="7484"/>
                    </a:lnTo>
                    <a:lnTo>
                      <a:pt x="8950" y="7773"/>
                    </a:lnTo>
                    <a:lnTo>
                      <a:pt x="9278" y="8024"/>
                    </a:lnTo>
                    <a:lnTo>
                      <a:pt x="9606" y="8256"/>
                    </a:lnTo>
                    <a:lnTo>
                      <a:pt x="9973" y="8410"/>
                    </a:lnTo>
                    <a:lnTo>
                      <a:pt x="10146" y="8487"/>
                    </a:lnTo>
                    <a:lnTo>
                      <a:pt x="10320" y="8545"/>
                    </a:lnTo>
                    <a:lnTo>
                      <a:pt x="10513" y="8583"/>
                    </a:lnTo>
                    <a:lnTo>
                      <a:pt x="10686" y="8622"/>
                    </a:lnTo>
                    <a:lnTo>
                      <a:pt x="10879" y="8641"/>
                    </a:lnTo>
                    <a:lnTo>
                      <a:pt x="11072" y="8641"/>
                    </a:lnTo>
                    <a:lnTo>
                      <a:pt x="11304" y="8622"/>
                    </a:lnTo>
                    <a:lnTo>
                      <a:pt x="11535" y="8603"/>
                    </a:lnTo>
                    <a:lnTo>
                      <a:pt x="11786" y="8545"/>
                    </a:lnTo>
                    <a:lnTo>
                      <a:pt x="11998" y="8468"/>
                    </a:lnTo>
                    <a:lnTo>
                      <a:pt x="12229" y="8371"/>
                    </a:lnTo>
                    <a:lnTo>
                      <a:pt x="12422" y="8256"/>
                    </a:lnTo>
                    <a:lnTo>
                      <a:pt x="12635" y="8121"/>
                    </a:lnTo>
                    <a:lnTo>
                      <a:pt x="12808" y="7986"/>
                    </a:lnTo>
                    <a:lnTo>
                      <a:pt x="13001" y="7831"/>
                    </a:lnTo>
                    <a:lnTo>
                      <a:pt x="13175" y="7677"/>
                    </a:lnTo>
                    <a:lnTo>
                      <a:pt x="13503" y="7310"/>
                    </a:lnTo>
                    <a:lnTo>
                      <a:pt x="13811" y="6925"/>
                    </a:lnTo>
                    <a:lnTo>
                      <a:pt x="14100" y="6520"/>
                    </a:lnTo>
                    <a:lnTo>
                      <a:pt x="14390" y="6115"/>
                    </a:lnTo>
                    <a:lnTo>
                      <a:pt x="14756" y="5613"/>
                    </a:lnTo>
                    <a:lnTo>
                      <a:pt x="15123" y="5112"/>
                    </a:lnTo>
                    <a:lnTo>
                      <a:pt x="15316" y="4899"/>
                    </a:lnTo>
                    <a:lnTo>
                      <a:pt x="15451" y="4784"/>
                    </a:lnTo>
                    <a:lnTo>
                      <a:pt x="15605" y="4649"/>
                    </a:lnTo>
                    <a:lnTo>
                      <a:pt x="15798" y="4533"/>
                    </a:lnTo>
                    <a:lnTo>
                      <a:pt x="15991" y="4475"/>
                    </a:lnTo>
                    <a:lnTo>
                      <a:pt x="16087" y="4456"/>
                    </a:lnTo>
                    <a:lnTo>
                      <a:pt x="16299" y="4456"/>
                    </a:lnTo>
                    <a:lnTo>
                      <a:pt x="16396" y="4494"/>
                    </a:lnTo>
                    <a:lnTo>
                      <a:pt x="16492" y="4533"/>
                    </a:lnTo>
                    <a:lnTo>
                      <a:pt x="16569" y="4591"/>
                    </a:lnTo>
                    <a:lnTo>
                      <a:pt x="16724" y="4745"/>
                    </a:lnTo>
                    <a:lnTo>
                      <a:pt x="16859" y="4919"/>
                    </a:lnTo>
                    <a:lnTo>
                      <a:pt x="16974" y="5112"/>
                    </a:lnTo>
                    <a:lnTo>
                      <a:pt x="17071" y="5266"/>
                    </a:lnTo>
                    <a:lnTo>
                      <a:pt x="17225" y="5478"/>
                    </a:lnTo>
                    <a:lnTo>
                      <a:pt x="17379" y="5671"/>
                    </a:lnTo>
                    <a:lnTo>
                      <a:pt x="17553" y="5845"/>
                    </a:lnTo>
                    <a:lnTo>
                      <a:pt x="17746" y="6018"/>
                    </a:lnTo>
                    <a:lnTo>
                      <a:pt x="17939" y="6192"/>
                    </a:lnTo>
                    <a:lnTo>
                      <a:pt x="18151" y="6327"/>
                    </a:lnTo>
                    <a:lnTo>
                      <a:pt x="18363" y="6462"/>
                    </a:lnTo>
                    <a:lnTo>
                      <a:pt x="18595" y="6577"/>
                    </a:lnTo>
                    <a:lnTo>
                      <a:pt x="18826" y="6693"/>
                    </a:lnTo>
                    <a:lnTo>
                      <a:pt x="19058" y="6770"/>
                    </a:lnTo>
                    <a:lnTo>
                      <a:pt x="19308" y="6848"/>
                    </a:lnTo>
                    <a:lnTo>
                      <a:pt x="19559" y="6905"/>
                    </a:lnTo>
                    <a:lnTo>
                      <a:pt x="19791" y="6944"/>
                    </a:lnTo>
                    <a:lnTo>
                      <a:pt x="20061" y="6963"/>
                    </a:lnTo>
                    <a:lnTo>
                      <a:pt x="20311" y="6983"/>
                    </a:lnTo>
                    <a:lnTo>
                      <a:pt x="20562" y="6963"/>
                    </a:lnTo>
                    <a:lnTo>
                      <a:pt x="20813" y="6925"/>
                    </a:lnTo>
                    <a:lnTo>
                      <a:pt x="21064" y="6886"/>
                    </a:lnTo>
                    <a:lnTo>
                      <a:pt x="21295" y="6828"/>
                    </a:lnTo>
                    <a:lnTo>
                      <a:pt x="21546" y="6732"/>
                    </a:lnTo>
                    <a:lnTo>
                      <a:pt x="21777" y="6635"/>
                    </a:lnTo>
                    <a:lnTo>
                      <a:pt x="22009" y="6539"/>
                    </a:lnTo>
                    <a:lnTo>
                      <a:pt x="22221" y="6404"/>
                    </a:lnTo>
                    <a:lnTo>
                      <a:pt x="22433" y="6269"/>
                    </a:lnTo>
                    <a:lnTo>
                      <a:pt x="22626" y="6115"/>
                    </a:lnTo>
                    <a:lnTo>
                      <a:pt x="22819" y="5941"/>
                    </a:lnTo>
                    <a:lnTo>
                      <a:pt x="23012" y="5767"/>
                    </a:lnTo>
                    <a:lnTo>
                      <a:pt x="23166" y="5574"/>
                    </a:lnTo>
                    <a:lnTo>
                      <a:pt x="23340" y="5382"/>
                    </a:lnTo>
                    <a:lnTo>
                      <a:pt x="23475" y="5169"/>
                    </a:lnTo>
                    <a:lnTo>
                      <a:pt x="23590" y="4938"/>
                    </a:lnTo>
                    <a:lnTo>
                      <a:pt x="23706" y="4726"/>
                    </a:lnTo>
                    <a:lnTo>
                      <a:pt x="23822" y="4456"/>
                    </a:lnTo>
                    <a:lnTo>
                      <a:pt x="23957" y="4089"/>
                    </a:lnTo>
                    <a:lnTo>
                      <a:pt x="24092" y="3684"/>
                    </a:lnTo>
                    <a:lnTo>
                      <a:pt x="24150" y="3453"/>
                    </a:lnTo>
                    <a:lnTo>
                      <a:pt x="24188" y="3241"/>
                    </a:lnTo>
                    <a:lnTo>
                      <a:pt x="24208" y="3009"/>
                    </a:lnTo>
                    <a:lnTo>
                      <a:pt x="24227" y="2797"/>
                    </a:lnTo>
                    <a:lnTo>
                      <a:pt x="24208" y="2585"/>
                    </a:lnTo>
                    <a:lnTo>
                      <a:pt x="24150" y="2373"/>
                    </a:lnTo>
                    <a:lnTo>
                      <a:pt x="24073" y="2180"/>
                    </a:lnTo>
                    <a:lnTo>
                      <a:pt x="23957" y="2006"/>
                    </a:lnTo>
                    <a:lnTo>
                      <a:pt x="23803" y="1871"/>
                    </a:lnTo>
                    <a:lnTo>
                      <a:pt x="23725" y="1794"/>
                    </a:lnTo>
                    <a:lnTo>
                      <a:pt x="23610" y="1736"/>
                    </a:lnTo>
                    <a:lnTo>
                      <a:pt x="23243" y="1562"/>
                    </a:lnTo>
                    <a:lnTo>
                      <a:pt x="23050" y="1485"/>
                    </a:lnTo>
                    <a:lnTo>
                      <a:pt x="22857" y="1427"/>
                    </a:lnTo>
                    <a:lnTo>
                      <a:pt x="22664" y="1427"/>
                    </a:lnTo>
                    <a:lnTo>
                      <a:pt x="22472" y="1447"/>
                    </a:lnTo>
                    <a:lnTo>
                      <a:pt x="22259" y="1524"/>
                    </a:lnTo>
                    <a:lnTo>
                      <a:pt x="22047" y="1640"/>
                    </a:lnTo>
                    <a:lnTo>
                      <a:pt x="21816" y="1794"/>
                    </a:lnTo>
                    <a:lnTo>
                      <a:pt x="21604" y="1968"/>
                    </a:lnTo>
                    <a:lnTo>
                      <a:pt x="21179" y="2334"/>
                    </a:lnTo>
                    <a:lnTo>
                      <a:pt x="20909" y="2585"/>
                    </a:lnTo>
                    <a:lnTo>
                      <a:pt x="20639" y="2816"/>
                    </a:lnTo>
                    <a:lnTo>
                      <a:pt x="20466" y="2951"/>
                    </a:lnTo>
                    <a:lnTo>
                      <a:pt x="20273" y="3067"/>
                    </a:lnTo>
                    <a:lnTo>
                      <a:pt x="20080" y="3183"/>
                    </a:lnTo>
                    <a:lnTo>
                      <a:pt x="19868" y="3279"/>
                    </a:lnTo>
                    <a:lnTo>
                      <a:pt x="19636" y="3356"/>
                    </a:lnTo>
                    <a:lnTo>
                      <a:pt x="19405" y="3395"/>
                    </a:lnTo>
                    <a:lnTo>
                      <a:pt x="19173" y="3414"/>
                    </a:lnTo>
                    <a:lnTo>
                      <a:pt x="18942" y="3376"/>
                    </a:lnTo>
                    <a:lnTo>
                      <a:pt x="18826" y="3337"/>
                    </a:lnTo>
                    <a:lnTo>
                      <a:pt x="18691" y="3298"/>
                    </a:lnTo>
                    <a:lnTo>
                      <a:pt x="18460" y="3183"/>
                    </a:lnTo>
                    <a:lnTo>
                      <a:pt x="18247" y="3028"/>
                    </a:lnTo>
                    <a:lnTo>
                      <a:pt x="18016" y="2874"/>
                    </a:lnTo>
                    <a:lnTo>
                      <a:pt x="17765" y="2681"/>
                    </a:lnTo>
                    <a:lnTo>
                      <a:pt x="17495" y="2508"/>
                    </a:lnTo>
                    <a:lnTo>
                      <a:pt x="17341" y="2430"/>
                    </a:lnTo>
                    <a:lnTo>
                      <a:pt x="17206" y="2373"/>
                    </a:lnTo>
                    <a:lnTo>
                      <a:pt x="17052" y="2334"/>
                    </a:lnTo>
                    <a:lnTo>
                      <a:pt x="16897" y="2295"/>
                    </a:lnTo>
                    <a:lnTo>
                      <a:pt x="16685" y="2276"/>
                    </a:lnTo>
                    <a:lnTo>
                      <a:pt x="16492" y="2276"/>
                    </a:lnTo>
                    <a:lnTo>
                      <a:pt x="16126" y="2334"/>
                    </a:lnTo>
                    <a:lnTo>
                      <a:pt x="15644" y="2411"/>
                    </a:lnTo>
                    <a:lnTo>
                      <a:pt x="15161" y="2527"/>
                    </a:lnTo>
                    <a:lnTo>
                      <a:pt x="14679" y="2662"/>
                    </a:lnTo>
                    <a:lnTo>
                      <a:pt x="14197" y="2797"/>
                    </a:lnTo>
                    <a:lnTo>
                      <a:pt x="13985" y="2874"/>
                    </a:lnTo>
                    <a:lnTo>
                      <a:pt x="13271" y="3106"/>
                    </a:lnTo>
                    <a:lnTo>
                      <a:pt x="12924" y="3202"/>
                    </a:lnTo>
                    <a:lnTo>
                      <a:pt x="12577" y="3279"/>
                    </a:lnTo>
                    <a:lnTo>
                      <a:pt x="12229" y="3298"/>
                    </a:lnTo>
                    <a:lnTo>
                      <a:pt x="12075" y="3298"/>
                    </a:lnTo>
                    <a:lnTo>
                      <a:pt x="11902" y="3279"/>
                    </a:lnTo>
                    <a:lnTo>
                      <a:pt x="11747" y="3260"/>
                    </a:lnTo>
                    <a:lnTo>
                      <a:pt x="11593" y="3202"/>
                    </a:lnTo>
                    <a:lnTo>
                      <a:pt x="11439" y="3144"/>
                    </a:lnTo>
                    <a:lnTo>
                      <a:pt x="11304" y="3067"/>
                    </a:lnTo>
                    <a:lnTo>
                      <a:pt x="11149" y="2971"/>
                    </a:lnTo>
                    <a:lnTo>
                      <a:pt x="11034" y="2874"/>
                    </a:lnTo>
                    <a:lnTo>
                      <a:pt x="10918" y="2739"/>
                    </a:lnTo>
                    <a:lnTo>
                      <a:pt x="10802" y="2623"/>
                    </a:lnTo>
                    <a:lnTo>
                      <a:pt x="10590" y="2334"/>
                    </a:lnTo>
                    <a:lnTo>
                      <a:pt x="10397" y="2045"/>
                    </a:lnTo>
                    <a:lnTo>
                      <a:pt x="10262" y="1813"/>
                    </a:lnTo>
                    <a:lnTo>
                      <a:pt x="10069" y="1562"/>
                    </a:lnTo>
                    <a:lnTo>
                      <a:pt x="9838" y="1273"/>
                    </a:lnTo>
                    <a:lnTo>
                      <a:pt x="9548" y="945"/>
                    </a:lnTo>
                    <a:lnTo>
                      <a:pt x="9375" y="791"/>
                    </a:lnTo>
                    <a:lnTo>
                      <a:pt x="9182" y="637"/>
                    </a:lnTo>
                    <a:lnTo>
                      <a:pt x="8989" y="502"/>
                    </a:lnTo>
                    <a:lnTo>
                      <a:pt x="8777" y="367"/>
                    </a:lnTo>
                    <a:lnTo>
                      <a:pt x="8565" y="251"/>
                    </a:lnTo>
                    <a:lnTo>
                      <a:pt x="8333" y="154"/>
                    </a:lnTo>
                    <a:lnTo>
                      <a:pt x="8082" y="77"/>
                    </a:lnTo>
                    <a:lnTo>
                      <a:pt x="7832" y="19"/>
                    </a:lnTo>
                    <a:lnTo>
                      <a:pt x="7562" y="0"/>
                    </a:lnTo>
                    <a:close/>
                  </a:path>
                </a:pathLst>
              </a:custGeom>
              <a:gradFill>
                <a:gsLst>
                  <a:gs pos="0">
                    <a:schemeClr val="lt1"/>
                  </a:gs>
                  <a:gs pos="100000">
                    <a:srgbClr val="B6C9DB"/>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16"/>
              <p:cNvSpPr/>
              <p:nvPr/>
            </p:nvSpPr>
            <p:spPr>
              <a:xfrm>
                <a:off x="-1147875" y="144425"/>
                <a:ext cx="451375" cy="435450"/>
              </a:xfrm>
              <a:custGeom>
                <a:avLst/>
                <a:gdLst/>
                <a:ahLst/>
                <a:cxnLst/>
                <a:rect l="l" t="t" r="r" b="b"/>
                <a:pathLst>
                  <a:path w="18055" h="17418" extrusionOk="0">
                    <a:moveTo>
                      <a:pt x="9259" y="0"/>
                    </a:moveTo>
                    <a:lnTo>
                      <a:pt x="8951" y="39"/>
                    </a:lnTo>
                    <a:lnTo>
                      <a:pt x="8642" y="135"/>
                    </a:lnTo>
                    <a:lnTo>
                      <a:pt x="8334" y="251"/>
                    </a:lnTo>
                    <a:lnTo>
                      <a:pt x="8025" y="405"/>
                    </a:lnTo>
                    <a:lnTo>
                      <a:pt x="7716" y="598"/>
                    </a:lnTo>
                    <a:lnTo>
                      <a:pt x="7427" y="810"/>
                    </a:lnTo>
                    <a:lnTo>
                      <a:pt x="7118" y="1061"/>
                    </a:lnTo>
                    <a:lnTo>
                      <a:pt x="6829" y="1312"/>
                    </a:lnTo>
                    <a:lnTo>
                      <a:pt x="6540" y="1582"/>
                    </a:lnTo>
                    <a:lnTo>
                      <a:pt x="6250" y="1871"/>
                    </a:lnTo>
                    <a:lnTo>
                      <a:pt x="5730" y="2411"/>
                    </a:lnTo>
                    <a:lnTo>
                      <a:pt x="5228" y="3009"/>
                    </a:lnTo>
                    <a:lnTo>
                      <a:pt x="4746" y="3607"/>
                    </a:lnTo>
                    <a:lnTo>
                      <a:pt x="4283" y="4243"/>
                    </a:lnTo>
                    <a:lnTo>
                      <a:pt x="3839" y="4919"/>
                    </a:lnTo>
                    <a:lnTo>
                      <a:pt x="3415" y="5594"/>
                    </a:lnTo>
                    <a:lnTo>
                      <a:pt x="3010" y="6288"/>
                    </a:lnTo>
                    <a:lnTo>
                      <a:pt x="2624" y="7002"/>
                    </a:lnTo>
                    <a:lnTo>
                      <a:pt x="2258" y="7735"/>
                    </a:lnTo>
                    <a:lnTo>
                      <a:pt x="1910" y="8468"/>
                    </a:lnTo>
                    <a:lnTo>
                      <a:pt x="1563" y="9201"/>
                    </a:lnTo>
                    <a:lnTo>
                      <a:pt x="1255" y="9953"/>
                    </a:lnTo>
                    <a:lnTo>
                      <a:pt x="985" y="10686"/>
                    </a:lnTo>
                    <a:lnTo>
                      <a:pt x="715" y="11419"/>
                    </a:lnTo>
                    <a:lnTo>
                      <a:pt x="464" y="12152"/>
                    </a:lnTo>
                    <a:lnTo>
                      <a:pt x="252" y="12865"/>
                    </a:lnTo>
                    <a:lnTo>
                      <a:pt x="136" y="13290"/>
                    </a:lnTo>
                    <a:lnTo>
                      <a:pt x="59" y="13733"/>
                    </a:lnTo>
                    <a:lnTo>
                      <a:pt x="1" y="14177"/>
                    </a:lnTo>
                    <a:lnTo>
                      <a:pt x="1" y="14389"/>
                    </a:lnTo>
                    <a:lnTo>
                      <a:pt x="20" y="14601"/>
                    </a:lnTo>
                    <a:lnTo>
                      <a:pt x="40" y="14814"/>
                    </a:lnTo>
                    <a:lnTo>
                      <a:pt x="78" y="15026"/>
                    </a:lnTo>
                    <a:lnTo>
                      <a:pt x="136" y="15219"/>
                    </a:lnTo>
                    <a:lnTo>
                      <a:pt x="213" y="15392"/>
                    </a:lnTo>
                    <a:lnTo>
                      <a:pt x="310" y="15566"/>
                    </a:lnTo>
                    <a:lnTo>
                      <a:pt x="445" y="15720"/>
                    </a:lnTo>
                    <a:lnTo>
                      <a:pt x="580" y="15855"/>
                    </a:lnTo>
                    <a:lnTo>
                      <a:pt x="753" y="15971"/>
                    </a:lnTo>
                    <a:lnTo>
                      <a:pt x="888" y="16067"/>
                    </a:lnTo>
                    <a:lnTo>
                      <a:pt x="1042" y="16125"/>
                    </a:lnTo>
                    <a:lnTo>
                      <a:pt x="1216" y="16164"/>
                    </a:lnTo>
                    <a:lnTo>
                      <a:pt x="1370" y="16183"/>
                    </a:lnTo>
                    <a:lnTo>
                      <a:pt x="1525" y="16202"/>
                    </a:lnTo>
                    <a:lnTo>
                      <a:pt x="1698" y="16183"/>
                    </a:lnTo>
                    <a:lnTo>
                      <a:pt x="1853" y="16164"/>
                    </a:lnTo>
                    <a:lnTo>
                      <a:pt x="2026" y="16125"/>
                    </a:lnTo>
                    <a:lnTo>
                      <a:pt x="2354" y="16029"/>
                    </a:lnTo>
                    <a:lnTo>
                      <a:pt x="2682" y="15874"/>
                    </a:lnTo>
                    <a:lnTo>
                      <a:pt x="2971" y="15701"/>
                    </a:lnTo>
                    <a:lnTo>
                      <a:pt x="3261" y="15489"/>
                    </a:lnTo>
                    <a:lnTo>
                      <a:pt x="3511" y="15276"/>
                    </a:lnTo>
                    <a:lnTo>
                      <a:pt x="3781" y="15045"/>
                    </a:lnTo>
                    <a:lnTo>
                      <a:pt x="4283" y="14582"/>
                    </a:lnTo>
                    <a:lnTo>
                      <a:pt x="4553" y="14370"/>
                    </a:lnTo>
                    <a:lnTo>
                      <a:pt x="4823" y="14158"/>
                    </a:lnTo>
                    <a:lnTo>
                      <a:pt x="5093" y="13984"/>
                    </a:lnTo>
                    <a:lnTo>
                      <a:pt x="5402" y="13849"/>
                    </a:lnTo>
                    <a:lnTo>
                      <a:pt x="5537" y="14505"/>
                    </a:lnTo>
                    <a:lnTo>
                      <a:pt x="5633" y="14814"/>
                    </a:lnTo>
                    <a:lnTo>
                      <a:pt x="5730" y="15141"/>
                    </a:lnTo>
                    <a:lnTo>
                      <a:pt x="5845" y="15450"/>
                    </a:lnTo>
                    <a:lnTo>
                      <a:pt x="5980" y="15759"/>
                    </a:lnTo>
                    <a:lnTo>
                      <a:pt x="6135" y="16048"/>
                    </a:lnTo>
                    <a:lnTo>
                      <a:pt x="6328" y="16318"/>
                    </a:lnTo>
                    <a:lnTo>
                      <a:pt x="6540" y="16588"/>
                    </a:lnTo>
                    <a:lnTo>
                      <a:pt x="6790" y="16820"/>
                    </a:lnTo>
                    <a:lnTo>
                      <a:pt x="7060" y="17012"/>
                    </a:lnTo>
                    <a:lnTo>
                      <a:pt x="7350" y="17186"/>
                    </a:lnTo>
                    <a:lnTo>
                      <a:pt x="7504" y="17244"/>
                    </a:lnTo>
                    <a:lnTo>
                      <a:pt x="7658" y="17302"/>
                    </a:lnTo>
                    <a:lnTo>
                      <a:pt x="7813" y="17360"/>
                    </a:lnTo>
                    <a:lnTo>
                      <a:pt x="7967" y="17379"/>
                    </a:lnTo>
                    <a:lnTo>
                      <a:pt x="8141" y="17398"/>
                    </a:lnTo>
                    <a:lnTo>
                      <a:pt x="8295" y="17417"/>
                    </a:lnTo>
                    <a:lnTo>
                      <a:pt x="8469" y="17398"/>
                    </a:lnTo>
                    <a:lnTo>
                      <a:pt x="8623" y="17379"/>
                    </a:lnTo>
                    <a:lnTo>
                      <a:pt x="8854" y="17321"/>
                    </a:lnTo>
                    <a:lnTo>
                      <a:pt x="9066" y="17244"/>
                    </a:lnTo>
                    <a:lnTo>
                      <a:pt x="9259" y="17128"/>
                    </a:lnTo>
                    <a:lnTo>
                      <a:pt x="9452" y="17012"/>
                    </a:lnTo>
                    <a:lnTo>
                      <a:pt x="9626" y="16877"/>
                    </a:lnTo>
                    <a:lnTo>
                      <a:pt x="9799" y="16704"/>
                    </a:lnTo>
                    <a:lnTo>
                      <a:pt x="9973" y="16550"/>
                    </a:lnTo>
                    <a:lnTo>
                      <a:pt x="10127" y="16357"/>
                    </a:lnTo>
                    <a:lnTo>
                      <a:pt x="10417" y="15971"/>
                    </a:lnTo>
                    <a:lnTo>
                      <a:pt x="10706" y="15566"/>
                    </a:lnTo>
                    <a:lnTo>
                      <a:pt x="10995" y="15161"/>
                    </a:lnTo>
                    <a:lnTo>
                      <a:pt x="11285" y="14775"/>
                    </a:lnTo>
                    <a:lnTo>
                      <a:pt x="11381" y="14659"/>
                    </a:lnTo>
                    <a:lnTo>
                      <a:pt x="11516" y="14524"/>
                    </a:lnTo>
                    <a:lnTo>
                      <a:pt x="11632" y="14428"/>
                    </a:lnTo>
                    <a:lnTo>
                      <a:pt x="11786" y="14331"/>
                    </a:lnTo>
                    <a:lnTo>
                      <a:pt x="11921" y="14273"/>
                    </a:lnTo>
                    <a:lnTo>
                      <a:pt x="12075" y="14235"/>
                    </a:lnTo>
                    <a:lnTo>
                      <a:pt x="12230" y="14216"/>
                    </a:lnTo>
                    <a:lnTo>
                      <a:pt x="12384" y="14254"/>
                    </a:lnTo>
                    <a:lnTo>
                      <a:pt x="12481" y="14312"/>
                    </a:lnTo>
                    <a:lnTo>
                      <a:pt x="12558" y="14370"/>
                    </a:lnTo>
                    <a:lnTo>
                      <a:pt x="12635" y="14447"/>
                    </a:lnTo>
                    <a:lnTo>
                      <a:pt x="12712" y="14524"/>
                    </a:lnTo>
                    <a:lnTo>
                      <a:pt x="12828" y="14717"/>
                    </a:lnTo>
                    <a:lnTo>
                      <a:pt x="12943" y="14891"/>
                    </a:lnTo>
                    <a:lnTo>
                      <a:pt x="13059" y="15045"/>
                    </a:lnTo>
                    <a:lnTo>
                      <a:pt x="13175" y="15199"/>
                    </a:lnTo>
                    <a:lnTo>
                      <a:pt x="13310" y="15334"/>
                    </a:lnTo>
                    <a:lnTo>
                      <a:pt x="13445" y="15450"/>
                    </a:lnTo>
                    <a:lnTo>
                      <a:pt x="13580" y="15566"/>
                    </a:lnTo>
                    <a:lnTo>
                      <a:pt x="13734" y="15682"/>
                    </a:lnTo>
                    <a:lnTo>
                      <a:pt x="13889" y="15778"/>
                    </a:lnTo>
                    <a:lnTo>
                      <a:pt x="14062" y="15855"/>
                    </a:lnTo>
                    <a:lnTo>
                      <a:pt x="14216" y="15932"/>
                    </a:lnTo>
                    <a:lnTo>
                      <a:pt x="14390" y="16009"/>
                    </a:lnTo>
                    <a:lnTo>
                      <a:pt x="14583" y="16048"/>
                    </a:lnTo>
                    <a:lnTo>
                      <a:pt x="14757" y="16087"/>
                    </a:lnTo>
                    <a:lnTo>
                      <a:pt x="14949" y="16125"/>
                    </a:lnTo>
                    <a:lnTo>
                      <a:pt x="15123" y="16144"/>
                    </a:lnTo>
                    <a:lnTo>
                      <a:pt x="15490" y="16144"/>
                    </a:lnTo>
                    <a:lnTo>
                      <a:pt x="15682" y="16125"/>
                    </a:lnTo>
                    <a:lnTo>
                      <a:pt x="15856" y="16087"/>
                    </a:lnTo>
                    <a:lnTo>
                      <a:pt x="16049" y="16029"/>
                    </a:lnTo>
                    <a:lnTo>
                      <a:pt x="16222" y="15971"/>
                    </a:lnTo>
                    <a:lnTo>
                      <a:pt x="16396" y="15913"/>
                    </a:lnTo>
                    <a:lnTo>
                      <a:pt x="16550" y="15817"/>
                    </a:lnTo>
                    <a:lnTo>
                      <a:pt x="16724" y="15720"/>
                    </a:lnTo>
                    <a:lnTo>
                      <a:pt x="16878" y="15624"/>
                    </a:lnTo>
                    <a:lnTo>
                      <a:pt x="17013" y="15508"/>
                    </a:lnTo>
                    <a:lnTo>
                      <a:pt x="17148" y="15392"/>
                    </a:lnTo>
                    <a:lnTo>
                      <a:pt x="17283" y="15257"/>
                    </a:lnTo>
                    <a:lnTo>
                      <a:pt x="17418" y="15122"/>
                    </a:lnTo>
                    <a:lnTo>
                      <a:pt x="17534" y="14968"/>
                    </a:lnTo>
                    <a:lnTo>
                      <a:pt x="17631" y="14814"/>
                    </a:lnTo>
                    <a:lnTo>
                      <a:pt x="17727" y="14659"/>
                    </a:lnTo>
                    <a:lnTo>
                      <a:pt x="17804" y="14486"/>
                    </a:lnTo>
                    <a:lnTo>
                      <a:pt x="17920" y="14196"/>
                    </a:lnTo>
                    <a:lnTo>
                      <a:pt x="17997" y="13888"/>
                    </a:lnTo>
                    <a:lnTo>
                      <a:pt x="18036" y="13579"/>
                    </a:lnTo>
                    <a:lnTo>
                      <a:pt x="18055" y="13251"/>
                    </a:lnTo>
                    <a:lnTo>
                      <a:pt x="18036" y="12943"/>
                    </a:lnTo>
                    <a:lnTo>
                      <a:pt x="17997" y="12634"/>
                    </a:lnTo>
                    <a:lnTo>
                      <a:pt x="17939" y="12306"/>
                    </a:lnTo>
                    <a:lnTo>
                      <a:pt x="17843" y="11997"/>
                    </a:lnTo>
                    <a:lnTo>
                      <a:pt x="17746" y="11670"/>
                    </a:lnTo>
                    <a:lnTo>
                      <a:pt x="17631" y="11361"/>
                    </a:lnTo>
                    <a:lnTo>
                      <a:pt x="17495" y="11052"/>
                    </a:lnTo>
                    <a:lnTo>
                      <a:pt x="17341" y="10744"/>
                    </a:lnTo>
                    <a:lnTo>
                      <a:pt x="17013" y="10146"/>
                    </a:lnTo>
                    <a:lnTo>
                      <a:pt x="16666" y="9567"/>
                    </a:lnTo>
                    <a:lnTo>
                      <a:pt x="16377" y="9066"/>
                    </a:lnTo>
                    <a:lnTo>
                      <a:pt x="16068" y="8545"/>
                    </a:lnTo>
                    <a:lnTo>
                      <a:pt x="15432" y="7407"/>
                    </a:lnTo>
                    <a:lnTo>
                      <a:pt x="14795" y="6211"/>
                    </a:lnTo>
                    <a:lnTo>
                      <a:pt x="14120" y="5015"/>
                    </a:lnTo>
                    <a:lnTo>
                      <a:pt x="13773" y="4417"/>
                    </a:lnTo>
                    <a:lnTo>
                      <a:pt x="13426" y="3819"/>
                    </a:lnTo>
                    <a:lnTo>
                      <a:pt x="13059" y="3240"/>
                    </a:lnTo>
                    <a:lnTo>
                      <a:pt x="12693" y="2700"/>
                    </a:lnTo>
                    <a:lnTo>
                      <a:pt x="12326" y="2180"/>
                    </a:lnTo>
                    <a:lnTo>
                      <a:pt x="11940" y="1678"/>
                    </a:lnTo>
                    <a:lnTo>
                      <a:pt x="11555" y="1234"/>
                    </a:lnTo>
                    <a:lnTo>
                      <a:pt x="11169" y="810"/>
                    </a:lnTo>
                    <a:lnTo>
                      <a:pt x="10995" y="675"/>
                    </a:lnTo>
                    <a:lnTo>
                      <a:pt x="10841" y="540"/>
                    </a:lnTo>
                    <a:lnTo>
                      <a:pt x="10687" y="424"/>
                    </a:lnTo>
                    <a:lnTo>
                      <a:pt x="10513" y="328"/>
                    </a:lnTo>
                    <a:lnTo>
                      <a:pt x="10359" y="231"/>
                    </a:lnTo>
                    <a:lnTo>
                      <a:pt x="10204" y="154"/>
                    </a:lnTo>
                    <a:lnTo>
                      <a:pt x="10050" y="96"/>
                    </a:lnTo>
                    <a:lnTo>
                      <a:pt x="9896" y="58"/>
                    </a:lnTo>
                    <a:lnTo>
                      <a:pt x="9722" y="19"/>
                    </a:lnTo>
                    <a:lnTo>
                      <a:pt x="9568" y="0"/>
                    </a:lnTo>
                    <a:close/>
                  </a:path>
                </a:pathLst>
              </a:custGeom>
              <a:gradFill>
                <a:gsLst>
                  <a:gs pos="0">
                    <a:srgbClr val="8CC396"/>
                  </a:gs>
                  <a:gs pos="100000">
                    <a:srgbClr val="4D7F56"/>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16"/>
              <p:cNvSpPr/>
              <p:nvPr/>
            </p:nvSpPr>
            <p:spPr>
              <a:xfrm>
                <a:off x="-1152200" y="409625"/>
                <a:ext cx="459075" cy="173625"/>
              </a:xfrm>
              <a:custGeom>
                <a:avLst/>
                <a:gdLst/>
                <a:ahLst/>
                <a:cxnLst/>
                <a:rect l="l" t="t" r="r" b="b"/>
                <a:pathLst>
                  <a:path w="18363" h="6945" extrusionOk="0">
                    <a:moveTo>
                      <a:pt x="10165" y="1"/>
                    </a:moveTo>
                    <a:lnTo>
                      <a:pt x="9972" y="39"/>
                    </a:lnTo>
                    <a:lnTo>
                      <a:pt x="9799" y="97"/>
                    </a:lnTo>
                    <a:lnTo>
                      <a:pt x="9625" y="174"/>
                    </a:lnTo>
                    <a:lnTo>
                      <a:pt x="9297" y="329"/>
                    </a:lnTo>
                    <a:lnTo>
                      <a:pt x="8989" y="502"/>
                    </a:lnTo>
                    <a:lnTo>
                      <a:pt x="8391" y="869"/>
                    </a:lnTo>
                    <a:lnTo>
                      <a:pt x="7870" y="1177"/>
                    </a:lnTo>
                    <a:lnTo>
                      <a:pt x="7619" y="1332"/>
                    </a:lnTo>
                    <a:lnTo>
                      <a:pt x="7349" y="1467"/>
                    </a:lnTo>
                    <a:lnTo>
                      <a:pt x="7098" y="1582"/>
                    </a:lnTo>
                    <a:lnTo>
                      <a:pt x="6828" y="1659"/>
                    </a:lnTo>
                    <a:lnTo>
                      <a:pt x="6558" y="1717"/>
                    </a:lnTo>
                    <a:lnTo>
                      <a:pt x="6269" y="1756"/>
                    </a:lnTo>
                    <a:lnTo>
                      <a:pt x="6018" y="1756"/>
                    </a:lnTo>
                    <a:lnTo>
                      <a:pt x="5768" y="1717"/>
                    </a:lnTo>
                    <a:lnTo>
                      <a:pt x="5517" y="1659"/>
                    </a:lnTo>
                    <a:lnTo>
                      <a:pt x="5266" y="1602"/>
                    </a:lnTo>
                    <a:lnTo>
                      <a:pt x="5015" y="1505"/>
                    </a:lnTo>
                    <a:lnTo>
                      <a:pt x="4765" y="1409"/>
                    </a:lnTo>
                    <a:lnTo>
                      <a:pt x="4263" y="1216"/>
                    </a:lnTo>
                    <a:lnTo>
                      <a:pt x="3665" y="965"/>
                    </a:lnTo>
                    <a:lnTo>
                      <a:pt x="3357" y="849"/>
                    </a:lnTo>
                    <a:lnTo>
                      <a:pt x="3067" y="753"/>
                    </a:lnTo>
                    <a:lnTo>
                      <a:pt x="2739" y="695"/>
                    </a:lnTo>
                    <a:lnTo>
                      <a:pt x="2431" y="656"/>
                    </a:lnTo>
                    <a:lnTo>
                      <a:pt x="2122" y="656"/>
                    </a:lnTo>
                    <a:lnTo>
                      <a:pt x="1948" y="695"/>
                    </a:lnTo>
                    <a:lnTo>
                      <a:pt x="1794" y="714"/>
                    </a:lnTo>
                    <a:lnTo>
                      <a:pt x="1563" y="791"/>
                    </a:lnTo>
                    <a:lnTo>
                      <a:pt x="1351" y="907"/>
                    </a:lnTo>
                    <a:lnTo>
                      <a:pt x="1138" y="1042"/>
                    </a:lnTo>
                    <a:lnTo>
                      <a:pt x="945" y="1216"/>
                    </a:lnTo>
                    <a:lnTo>
                      <a:pt x="753" y="1428"/>
                    </a:lnTo>
                    <a:lnTo>
                      <a:pt x="579" y="1659"/>
                    </a:lnTo>
                    <a:lnTo>
                      <a:pt x="425" y="1930"/>
                    </a:lnTo>
                    <a:lnTo>
                      <a:pt x="290" y="2219"/>
                    </a:lnTo>
                    <a:lnTo>
                      <a:pt x="213" y="2431"/>
                    </a:lnTo>
                    <a:lnTo>
                      <a:pt x="135" y="2643"/>
                    </a:lnTo>
                    <a:lnTo>
                      <a:pt x="77" y="2875"/>
                    </a:lnTo>
                    <a:lnTo>
                      <a:pt x="39" y="3106"/>
                    </a:lnTo>
                    <a:lnTo>
                      <a:pt x="0" y="3338"/>
                    </a:lnTo>
                    <a:lnTo>
                      <a:pt x="0" y="3569"/>
                    </a:lnTo>
                    <a:lnTo>
                      <a:pt x="0" y="3820"/>
                    </a:lnTo>
                    <a:lnTo>
                      <a:pt x="20" y="4032"/>
                    </a:lnTo>
                    <a:lnTo>
                      <a:pt x="58" y="4263"/>
                    </a:lnTo>
                    <a:lnTo>
                      <a:pt x="97" y="4476"/>
                    </a:lnTo>
                    <a:lnTo>
                      <a:pt x="174" y="4688"/>
                    </a:lnTo>
                    <a:lnTo>
                      <a:pt x="270" y="4881"/>
                    </a:lnTo>
                    <a:lnTo>
                      <a:pt x="386" y="5054"/>
                    </a:lnTo>
                    <a:lnTo>
                      <a:pt x="521" y="5209"/>
                    </a:lnTo>
                    <a:lnTo>
                      <a:pt x="675" y="5363"/>
                    </a:lnTo>
                    <a:lnTo>
                      <a:pt x="849" y="5498"/>
                    </a:lnTo>
                    <a:lnTo>
                      <a:pt x="1003" y="5575"/>
                    </a:lnTo>
                    <a:lnTo>
                      <a:pt x="1177" y="5652"/>
                    </a:lnTo>
                    <a:lnTo>
                      <a:pt x="1351" y="5691"/>
                    </a:lnTo>
                    <a:lnTo>
                      <a:pt x="1524" y="5729"/>
                    </a:lnTo>
                    <a:lnTo>
                      <a:pt x="1871" y="5729"/>
                    </a:lnTo>
                    <a:lnTo>
                      <a:pt x="2045" y="5710"/>
                    </a:lnTo>
                    <a:lnTo>
                      <a:pt x="2238" y="5671"/>
                    </a:lnTo>
                    <a:lnTo>
                      <a:pt x="2411" y="5614"/>
                    </a:lnTo>
                    <a:lnTo>
                      <a:pt x="2585" y="5556"/>
                    </a:lnTo>
                    <a:lnTo>
                      <a:pt x="2913" y="5401"/>
                    </a:lnTo>
                    <a:lnTo>
                      <a:pt x="3221" y="5209"/>
                    </a:lnTo>
                    <a:lnTo>
                      <a:pt x="3511" y="4996"/>
                    </a:lnTo>
                    <a:lnTo>
                      <a:pt x="3858" y="4726"/>
                    </a:lnTo>
                    <a:lnTo>
                      <a:pt x="4167" y="4437"/>
                    </a:lnTo>
                    <a:lnTo>
                      <a:pt x="4475" y="4148"/>
                    </a:lnTo>
                    <a:lnTo>
                      <a:pt x="4803" y="3878"/>
                    </a:lnTo>
                    <a:lnTo>
                      <a:pt x="5131" y="3627"/>
                    </a:lnTo>
                    <a:lnTo>
                      <a:pt x="5305" y="3530"/>
                    </a:lnTo>
                    <a:lnTo>
                      <a:pt x="5478" y="3434"/>
                    </a:lnTo>
                    <a:lnTo>
                      <a:pt x="5613" y="4051"/>
                    </a:lnTo>
                    <a:lnTo>
                      <a:pt x="5690" y="4360"/>
                    </a:lnTo>
                    <a:lnTo>
                      <a:pt x="5806" y="4668"/>
                    </a:lnTo>
                    <a:lnTo>
                      <a:pt x="5922" y="4958"/>
                    </a:lnTo>
                    <a:lnTo>
                      <a:pt x="6057" y="5247"/>
                    </a:lnTo>
                    <a:lnTo>
                      <a:pt x="6211" y="5536"/>
                    </a:lnTo>
                    <a:lnTo>
                      <a:pt x="6385" y="5806"/>
                    </a:lnTo>
                    <a:lnTo>
                      <a:pt x="6597" y="6057"/>
                    </a:lnTo>
                    <a:lnTo>
                      <a:pt x="6828" y="6289"/>
                    </a:lnTo>
                    <a:lnTo>
                      <a:pt x="7079" y="6482"/>
                    </a:lnTo>
                    <a:lnTo>
                      <a:pt x="7330" y="6636"/>
                    </a:lnTo>
                    <a:lnTo>
                      <a:pt x="7600" y="6771"/>
                    </a:lnTo>
                    <a:lnTo>
                      <a:pt x="7889" y="6867"/>
                    </a:lnTo>
                    <a:lnTo>
                      <a:pt x="8179" y="6925"/>
                    </a:lnTo>
                    <a:lnTo>
                      <a:pt x="8449" y="6945"/>
                    </a:lnTo>
                    <a:lnTo>
                      <a:pt x="8642" y="6945"/>
                    </a:lnTo>
                    <a:lnTo>
                      <a:pt x="8815" y="6906"/>
                    </a:lnTo>
                    <a:lnTo>
                      <a:pt x="9008" y="6867"/>
                    </a:lnTo>
                    <a:lnTo>
                      <a:pt x="9182" y="6809"/>
                    </a:lnTo>
                    <a:lnTo>
                      <a:pt x="9355" y="6732"/>
                    </a:lnTo>
                    <a:lnTo>
                      <a:pt x="9510" y="6655"/>
                    </a:lnTo>
                    <a:lnTo>
                      <a:pt x="9664" y="6559"/>
                    </a:lnTo>
                    <a:lnTo>
                      <a:pt x="9799" y="6443"/>
                    </a:lnTo>
                    <a:lnTo>
                      <a:pt x="10088" y="6212"/>
                    </a:lnTo>
                    <a:lnTo>
                      <a:pt x="10339" y="5922"/>
                    </a:lnTo>
                    <a:lnTo>
                      <a:pt x="10570" y="5633"/>
                    </a:lnTo>
                    <a:lnTo>
                      <a:pt x="11014" y="5016"/>
                    </a:lnTo>
                    <a:lnTo>
                      <a:pt x="11284" y="4630"/>
                    </a:lnTo>
                    <a:lnTo>
                      <a:pt x="11573" y="4263"/>
                    </a:lnTo>
                    <a:lnTo>
                      <a:pt x="11708" y="4109"/>
                    </a:lnTo>
                    <a:lnTo>
                      <a:pt x="11805" y="3993"/>
                    </a:lnTo>
                    <a:lnTo>
                      <a:pt x="11921" y="3916"/>
                    </a:lnTo>
                    <a:lnTo>
                      <a:pt x="12056" y="3839"/>
                    </a:lnTo>
                    <a:lnTo>
                      <a:pt x="12210" y="3781"/>
                    </a:lnTo>
                    <a:lnTo>
                      <a:pt x="12345" y="3762"/>
                    </a:lnTo>
                    <a:lnTo>
                      <a:pt x="12422" y="3762"/>
                    </a:lnTo>
                    <a:lnTo>
                      <a:pt x="12499" y="3781"/>
                    </a:lnTo>
                    <a:lnTo>
                      <a:pt x="12615" y="3858"/>
                    </a:lnTo>
                    <a:lnTo>
                      <a:pt x="12731" y="3974"/>
                    </a:lnTo>
                    <a:lnTo>
                      <a:pt x="12827" y="4109"/>
                    </a:lnTo>
                    <a:lnTo>
                      <a:pt x="12924" y="4244"/>
                    </a:lnTo>
                    <a:lnTo>
                      <a:pt x="13001" y="4360"/>
                    </a:lnTo>
                    <a:lnTo>
                      <a:pt x="13116" y="4533"/>
                    </a:lnTo>
                    <a:lnTo>
                      <a:pt x="13232" y="4668"/>
                    </a:lnTo>
                    <a:lnTo>
                      <a:pt x="13367" y="4823"/>
                    </a:lnTo>
                    <a:lnTo>
                      <a:pt x="13521" y="4958"/>
                    </a:lnTo>
                    <a:lnTo>
                      <a:pt x="13676" y="5074"/>
                    </a:lnTo>
                    <a:lnTo>
                      <a:pt x="13830" y="5189"/>
                    </a:lnTo>
                    <a:lnTo>
                      <a:pt x="13984" y="5286"/>
                    </a:lnTo>
                    <a:lnTo>
                      <a:pt x="14158" y="5382"/>
                    </a:lnTo>
                    <a:lnTo>
                      <a:pt x="14351" y="5459"/>
                    </a:lnTo>
                    <a:lnTo>
                      <a:pt x="14524" y="5517"/>
                    </a:lnTo>
                    <a:lnTo>
                      <a:pt x="14717" y="5575"/>
                    </a:lnTo>
                    <a:lnTo>
                      <a:pt x="14910" y="5633"/>
                    </a:lnTo>
                    <a:lnTo>
                      <a:pt x="15103" y="5652"/>
                    </a:lnTo>
                    <a:lnTo>
                      <a:pt x="15296" y="5671"/>
                    </a:lnTo>
                    <a:lnTo>
                      <a:pt x="15489" y="5691"/>
                    </a:lnTo>
                    <a:lnTo>
                      <a:pt x="15682" y="5671"/>
                    </a:lnTo>
                    <a:lnTo>
                      <a:pt x="15971" y="5633"/>
                    </a:lnTo>
                    <a:lnTo>
                      <a:pt x="16299" y="5536"/>
                    </a:lnTo>
                    <a:lnTo>
                      <a:pt x="16646" y="5401"/>
                    </a:lnTo>
                    <a:lnTo>
                      <a:pt x="16974" y="5228"/>
                    </a:lnTo>
                    <a:lnTo>
                      <a:pt x="17302" y="5016"/>
                    </a:lnTo>
                    <a:lnTo>
                      <a:pt x="17611" y="4784"/>
                    </a:lnTo>
                    <a:lnTo>
                      <a:pt x="17746" y="4649"/>
                    </a:lnTo>
                    <a:lnTo>
                      <a:pt x="17881" y="4514"/>
                    </a:lnTo>
                    <a:lnTo>
                      <a:pt x="17996" y="4379"/>
                    </a:lnTo>
                    <a:lnTo>
                      <a:pt x="18093" y="4225"/>
                    </a:lnTo>
                    <a:lnTo>
                      <a:pt x="18189" y="4071"/>
                    </a:lnTo>
                    <a:lnTo>
                      <a:pt x="18266" y="3916"/>
                    </a:lnTo>
                    <a:lnTo>
                      <a:pt x="18324" y="3762"/>
                    </a:lnTo>
                    <a:lnTo>
                      <a:pt x="18363" y="3608"/>
                    </a:lnTo>
                    <a:lnTo>
                      <a:pt x="18363" y="3453"/>
                    </a:lnTo>
                    <a:lnTo>
                      <a:pt x="18363" y="3280"/>
                    </a:lnTo>
                    <a:lnTo>
                      <a:pt x="18344" y="3125"/>
                    </a:lnTo>
                    <a:lnTo>
                      <a:pt x="18305" y="2990"/>
                    </a:lnTo>
                    <a:lnTo>
                      <a:pt x="18209" y="2759"/>
                    </a:lnTo>
                    <a:lnTo>
                      <a:pt x="18074" y="2566"/>
                    </a:lnTo>
                    <a:lnTo>
                      <a:pt x="17939" y="2373"/>
                    </a:lnTo>
                    <a:lnTo>
                      <a:pt x="17765" y="2219"/>
                    </a:lnTo>
                    <a:lnTo>
                      <a:pt x="17591" y="2084"/>
                    </a:lnTo>
                    <a:lnTo>
                      <a:pt x="17418" y="1968"/>
                    </a:lnTo>
                    <a:lnTo>
                      <a:pt x="17225" y="1852"/>
                    </a:lnTo>
                    <a:lnTo>
                      <a:pt x="17051" y="1775"/>
                    </a:lnTo>
                    <a:lnTo>
                      <a:pt x="16743" y="1640"/>
                    </a:lnTo>
                    <a:lnTo>
                      <a:pt x="16415" y="1524"/>
                    </a:lnTo>
                    <a:lnTo>
                      <a:pt x="16087" y="1447"/>
                    </a:lnTo>
                    <a:lnTo>
                      <a:pt x="15759" y="1370"/>
                    </a:lnTo>
                    <a:lnTo>
                      <a:pt x="15084" y="1254"/>
                    </a:lnTo>
                    <a:lnTo>
                      <a:pt x="14428" y="1177"/>
                    </a:lnTo>
                    <a:lnTo>
                      <a:pt x="13734" y="1100"/>
                    </a:lnTo>
                    <a:lnTo>
                      <a:pt x="13386" y="1042"/>
                    </a:lnTo>
                    <a:lnTo>
                      <a:pt x="13039" y="984"/>
                    </a:lnTo>
                    <a:lnTo>
                      <a:pt x="12692" y="907"/>
                    </a:lnTo>
                    <a:lnTo>
                      <a:pt x="12364" y="811"/>
                    </a:lnTo>
                    <a:lnTo>
                      <a:pt x="12036" y="676"/>
                    </a:lnTo>
                    <a:lnTo>
                      <a:pt x="11728" y="541"/>
                    </a:lnTo>
                    <a:lnTo>
                      <a:pt x="11458" y="386"/>
                    </a:lnTo>
                    <a:lnTo>
                      <a:pt x="11207" y="251"/>
                    </a:lnTo>
                    <a:lnTo>
                      <a:pt x="10956" y="116"/>
                    </a:lnTo>
                    <a:lnTo>
                      <a:pt x="10821" y="78"/>
                    </a:lnTo>
                    <a:lnTo>
                      <a:pt x="10667" y="39"/>
                    </a:lnTo>
                    <a:lnTo>
                      <a:pt x="10532" y="1"/>
                    </a:lnTo>
                    <a:close/>
                  </a:path>
                </a:pathLst>
              </a:custGeom>
              <a:gradFill>
                <a:gsLst>
                  <a:gs pos="0">
                    <a:schemeClr val="lt1"/>
                  </a:gs>
                  <a:gs pos="100000">
                    <a:srgbClr val="B6C9DB"/>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192" name="Google Shape;1192;p16"/>
          <p:cNvGrpSpPr/>
          <p:nvPr/>
        </p:nvGrpSpPr>
        <p:grpSpPr>
          <a:xfrm>
            <a:off x="-1" y="-74075"/>
            <a:ext cx="9137201" cy="788875"/>
            <a:chOff x="-1" y="-74075"/>
            <a:chExt cx="9137201" cy="788875"/>
          </a:xfrm>
        </p:grpSpPr>
        <p:pic>
          <p:nvPicPr>
            <p:cNvPr id="1193" name="Google Shape;1193;p16"/>
            <p:cNvPicPr preferRelativeResize="0"/>
            <p:nvPr/>
          </p:nvPicPr>
          <p:blipFill>
            <a:blip r:embed="rId4">
              <a:alphaModFix/>
            </a:blip>
            <a:stretch>
              <a:fillRect/>
            </a:stretch>
          </p:blipFill>
          <p:spPr>
            <a:xfrm>
              <a:off x="2193925" y="-74075"/>
              <a:ext cx="4976326" cy="333550"/>
            </a:xfrm>
            <a:prstGeom prst="rect">
              <a:avLst/>
            </a:prstGeom>
            <a:noFill/>
            <a:ln>
              <a:noFill/>
            </a:ln>
          </p:spPr>
        </p:pic>
        <p:pic>
          <p:nvPicPr>
            <p:cNvPr id="1194" name="Google Shape;1194;p16"/>
            <p:cNvPicPr preferRelativeResize="0"/>
            <p:nvPr/>
          </p:nvPicPr>
          <p:blipFill rotWithShape="1">
            <a:blip r:embed="rId5">
              <a:alphaModFix/>
            </a:blip>
            <a:srcRect r="10063"/>
            <a:stretch/>
          </p:blipFill>
          <p:spPr>
            <a:xfrm flipH="1">
              <a:off x="-1" y="-45500"/>
              <a:ext cx="2214576" cy="760300"/>
            </a:xfrm>
            <a:prstGeom prst="rect">
              <a:avLst/>
            </a:prstGeom>
            <a:noFill/>
            <a:ln>
              <a:noFill/>
            </a:ln>
          </p:spPr>
        </p:pic>
        <p:pic>
          <p:nvPicPr>
            <p:cNvPr id="1195" name="Google Shape;1195;p16"/>
            <p:cNvPicPr preferRelativeResize="0"/>
            <p:nvPr/>
          </p:nvPicPr>
          <p:blipFill rotWithShape="1">
            <a:blip r:embed="rId4">
              <a:alphaModFix/>
            </a:blip>
            <a:srcRect/>
            <a:stretch/>
          </p:blipFill>
          <p:spPr>
            <a:xfrm flipH="1">
              <a:off x="7151200" y="-64550"/>
              <a:ext cx="1986000" cy="333550"/>
            </a:xfrm>
            <a:prstGeom prst="rect">
              <a:avLst/>
            </a:prstGeom>
            <a:noFill/>
            <a:ln>
              <a:noFill/>
            </a:ln>
          </p:spPr>
        </p:pic>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wo columns 1">
  <p:cSld name="TITLE_AND_TWO_COLUMNS_1">
    <p:spTree>
      <p:nvGrpSpPr>
        <p:cNvPr id="1" name="Shape 1252"/>
        <p:cNvGrpSpPr/>
        <p:nvPr/>
      </p:nvGrpSpPr>
      <p:grpSpPr>
        <a:xfrm>
          <a:off x="0" y="0"/>
          <a:ext cx="0" cy="0"/>
          <a:chOff x="0" y="0"/>
          <a:chExt cx="0" cy="0"/>
        </a:xfrm>
      </p:grpSpPr>
      <p:pic>
        <p:nvPicPr>
          <p:cNvPr id="1253" name="Google Shape;1253;p20"/>
          <p:cNvPicPr preferRelativeResize="0"/>
          <p:nvPr/>
        </p:nvPicPr>
        <p:blipFill>
          <a:blip r:embed="rId2">
            <a:alphaModFix amt="20000"/>
          </a:blip>
          <a:stretch>
            <a:fillRect/>
          </a:stretch>
        </p:blipFill>
        <p:spPr>
          <a:xfrm flipH="1">
            <a:off x="0" y="0"/>
            <a:ext cx="9144000" cy="5143500"/>
          </a:xfrm>
          <a:prstGeom prst="rect">
            <a:avLst/>
          </a:prstGeom>
          <a:noFill/>
          <a:ln>
            <a:noFill/>
          </a:ln>
        </p:spPr>
      </p:pic>
      <p:sp>
        <p:nvSpPr>
          <p:cNvPr id="1254" name="Google Shape;1254;p20"/>
          <p:cNvSpPr txBox="1">
            <a:spLocks noGrp="1"/>
          </p:cNvSpPr>
          <p:nvPr>
            <p:ph type="title"/>
          </p:nvPr>
        </p:nvSpPr>
        <p:spPr>
          <a:xfrm>
            <a:off x="1349219" y="2512607"/>
            <a:ext cx="2742600" cy="365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sz="2000" b="0">
                <a:solidFill>
                  <a:schemeClr val="lt1"/>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255" name="Google Shape;1255;p20"/>
          <p:cNvSpPr txBox="1">
            <a:spLocks noGrp="1"/>
          </p:cNvSpPr>
          <p:nvPr>
            <p:ph type="title" idx="2"/>
          </p:nvPr>
        </p:nvSpPr>
        <p:spPr>
          <a:xfrm>
            <a:off x="5052181" y="2512607"/>
            <a:ext cx="2742600" cy="365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sz="2000" b="0">
                <a:solidFill>
                  <a:schemeClr val="lt1"/>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256" name="Google Shape;1256;p20"/>
          <p:cNvSpPr txBox="1">
            <a:spLocks noGrp="1"/>
          </p:cNvSpPr>
          <p:nvPr>
            <p:ph type="subTitle" idx="1"/>
          </p:nvPr>
        </p:nvSpPr>
        <p:spPr>
          <a:xfrm>
            <a:off x="4896181" y="2876410"/>
            <a:ext cx="3054600" cy="1127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sz="1600" b="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257" name="Google Shape;1257;p20"/>
          <p:cNvSpPr txBox="1">
            <a:spLocks noGrp="1"/>
          </p:cNvSpPr>
          <p:nvPr>
            <p:ph type="subTitle" idx="3"/>
          </p:nvPr>
        </p:nvSpPr>
        <p:spPr>
          <a:xfrm>
            <a:off x="1193219" y="2876410"/>
            <a:ext cx="3054600" cy="1127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sz="1600" b="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258" name="Google Shape;1258;p20"/>
          <p:cNvSpPr txBox="1">
            <a:spLocks noGrp="1"/>
          </p:cNvSpPr>
          <p:nvPr>
            <p:ph type="title" idx="4"/>
          </p:nvPr>
        </p:nvSpPr>
        <p:spPr>
          <a:xfrm>
            <a:off x="720000" y="457200"/>
            <a:ext cx="7704000" cy="457200"/>
          </a:xfrm>
          <a:prstGeom prst="rect">
            <a:avLst/>
          </a:prstGeom>
          <a:effectLst>
            <a:outerShdw dist="47625" dir="5340000" algn="bl" rotWithShape="0">
              <a:srgbClr val="000000">
                <a:alpha val="40000"/>
              </a:srgbClr>
            </a:outerShdw>
          </a:effectLst>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sz="2800"/>
            </a:lvl2pPr>
            <a:lvl3pPr lvl="2" algn="ctr" rtl="0">
              <a:spcBef>
                <a:spcPts val="0"/>
              </a:spcBef>
              <a:spcAft>
                <a:spcPts val="0"/>
              </a:spcAft>
              <a:buSzPts val="2800"/>
              <a:buNone/>
              <a:defRPr sz="2800"/>
            </a:lvl3pPr>
            <a:lvl4pPr lvl="3" algn="ctr" rtl="0">
              <a:spcBef>
                <a:spcPts val="0"/>
              </a:spcBef>
              <a:spcAft>
                <a:spcPts val="0"/>
              </a:spcAft>
              <a:buSzPts val="2800"/>
              <a:buNone/>
              <a:defRPr sz="2800"/>
            </a:lvl4pPr>
            <a:lvl5pPr lvl="4" algn="ctr" rtl="0">
              <a:spcBef>
                <a:spcPts val="0"/>
              </a:spcBef>
              <a:spcAft>
                <a:spcPts val="0"/>
              </a:spcAft>
              <a:buSzPts val="2800"/>
              <a:buNone/>
              <a:defRPr sz="2800"/>
            </a:lvl5pPr>
            <a:lvl6pPr lvl="5" algn="ctr" rtl="0">
              <a:spcBef>
                <a:spcPts val="0"/>
              </a:spcBef>
              <a:spcAft>
                <a:spcPts val="0"/>
              </a:spcAft>
              <a:buSzPts val="2800"/>
              <a:buNone/>
              <a:defRPr sz="2800"/>
            </a:lvl6pPr>
            <a:lvl7pPr lvl="6" algn="ctr" rtl="0">
              <a:spcBef>
                <a:spcPts val="0"/>
              </a:spcBef>
              <a:spcAft>
                <a:spcPts val="0"/>
              </a:spcAft>
              <a:buSzPts val="2800"/>
              <a:buNone/>
              <a:defRPr sz="2800"/>
            </a:lvl7pPr>
            <a:lvl8pPr lvl="7" algn="ctr" rtl="0">
              <a:spcBef>
                <a:spcPts val="0"/>
              </a:spcBef>
              <a:spcAft>
                <a:spcPts val="0"/>
              </a:spcAft>
              <a:buSzPts val="2800"/>
              <a:buNone/>
              <a:defRPr sz="2800"/>
            </a:lvl8pPr>
            <a:lvl9pPr lvl="8" algn="ctr" rtl="0">
              <a:spcBef>
                <a:spcPts val="0"/>
              </a:spcBef>
              <a:spcAft>
                <a:spcPts val="0"/>
              </a:spcAft>
              <a:buSzPts val="2800"/>
              <a:buNone/>
              <a:defRPr sz="2800"/>
            </a:lvl9pPr>
          </a:lstStyle>
          <a:p>
            <a:endParaRPr/>
          </a:p>
        </p:txBody>
      </p:sp>
      <p:pic>
        <p:nvPicPr>
          <p:cNvPr id="1259" name="Google Shape;1259;p20"/>
          <p:cNvPicPr preferRelativeResize="0"/>
          <p:nvPr/>
        </p:nvPicPr>
        <p:blipFill>
          <a:blip r:embed="rId3">
            <a:alphaModFix/>
          </a:blip>
          <a:stretch>
            <a:fillRect/>
          </a:stretch>
        </p:blipFill>
        <p:spPr>
          <a:xfrm flipH="1">
            <a:off x="-55537" y="-103338"/>
            <a:ext cx="2858475" cy="882600"/>
          </a:xfrm>
          <a:prstGeom prst="rect">
            <a:avLst/>
          </a:prstGeom>
          <a:noFill/>
          <a:ln>
            <a:noFill/>
          </a:ln>
        </p:spPr>
      </p:pic>
      <p:pic>
        <p:nvPicPr>
          <p:cNvPr id="1260" name="Google Shape;1260;p20"/>
          <p:cNvPicPr preferRelativeResize="0"/>
          <p:nvPr/>
        </p:nvPicPr>
        <p:blipFill rotWithShape="1">
          <a:blip r:embed="rId3">
            <a:alphaModFix/>
          </a:blip>
          <a:srcRect l="26659"/>
          <a:stretch/>
        </p:blipFill>
        <p:spPr>
          <a:xfrm flipH="1">
            <a:off x="7047525" y="-103350"/>
            <a:ext cx="2096475" cy="882600"/>
          </a:xfrm>
          <a:prstGeom prst="rect">
            <a:avLst/>
          </a:prstGeom>
          <a:noFill/>
          <a:ln>
            <a:noFill/>
          </a:ln>
        </p:spPr>
      </p:pic>
      <p:sp>
        <p:nvSpPr>
          <p:cNvPr id="1261" name="Google Shape;1261;p20"/>
          <p:cNvSpPr/>
          <p:nvPr/>
        </p:nvSpPr>
        <p:spPr>
          <a:xfrm flipH="1">
            <a:off x="-715800" y="4447075"/>
            <a:ext cx="5802955" cy="696402"/>
          </a:xfrm>
          <a:custGeom>
            <a:avLst/>
            <a:gdLst/>
            <a:ahLst/>
            <a:cxnLst/>
            <a:rect l="l" t="t" r="r" b="b"/>
            <a:pathLst>
              <a:path w="260602" h="41434" extrusionOk="0">
                <a:moveTo>
                  <a:pt x="125454" y="0"/>
                </a:moveTo>
                <a:lnTo>
                  <a:pt x="123694" y="32"/>
                </a:lnTo>
                <a:lnTo>
                  <a:pt x="121902" y="64"/>
                </a:lnTo>
                <a:lnTo>
                  <a:pt x="120142" y="160"/>
                </a:lnTo>
                <a:lnTo>
                  <a:pt x="118351" y="224"/>
                </a:lnTo>
                <a:lnTo>
                  <a:pt x="116591" y="352"/>
                </a:lnTo>
                <a:lnTo>
                  <a:pt x="114799" y="480"/>
                </a:lnTo>
                <a:lnTo>
                  <a:pt x="113039" y="640"/>
                </a:lnTo>
                <a:lnTo>
                  <a:pt x="111248" y="832"/>
                </a:lnTo>
                <a:lnTo>
                  <a:pt x="109488" y="1024"/>
                </a:lnTo>
                <a:lnTo>
                  <a:pt x="107728" y="1248"/>
                </a:lnTo>
                <a:lnTo>
                  <a:pt x="105968" y="1472"/>
                </a:lnTo>
                <a:lnTo>
                  <a:pt x="104177" y="1728"/>
                </a:lnTo>
                <a:lnTo>
                  <a:pt x="102417" y="2016"/>
                </a:lnTo>
                <a:lnTo>
                  <a:pt x="98897" y="2624"/>
                </a:lnTo>
                <a:lnTo>
                  <a:pt x="95378" y="3296"/>
                </a:lnTo>
                <a:lnTo>
                  <a:pt x="91859" y="4063"/>
                </a:lnTo>
                <a:lnTo>
                  <a:pt x="88339" y="4863"/>
                </a:lnTo>
                <a:lnTo>
                  <a:pt x="84852" y="5759"/>
                </a:lnTo>
                <a:lnTo>
                  <a:pt x="81332" y="6719"/>
                </a:lnTo>
                <a:lnTo>
                  <a:pt x="77845" y="7743"/>
                </a:lnTo>
                <a:lnTo>
                  <a:pt x="74357" y="8799"/>
                </a:lnTo>
                <a:lnTo>
                  <a:pt x="70870" y="9919"/>
                </a:lnTo>
                <a:lnTo>
                  <a:pt x="67414" y="11102"/>
                </a:lnTo>
                <a:lnTo>
                  <a:pt x="63927" y="12318"/>
                </a:lnTo>
                <a:lnTo>
                  <a:pt x="60471" y="13598"/>
                </a:lnTo>
                <a:lnTo>
                  <a:pt x="57016" y="14942"/>
                </a:lnTo>
                <a:lnTo>
                  <a:pt x="53560" y="16286"/>
                </a:lnTo>
                <a:lnTo>
                  <a:pt x="50105" y="17693"/>
                </a:lnTo>
                <a:lnTo>
                  <a:pt x="46681" y="19133"/>
                </a:lnTo>
                <a:lnTo>
                  <a:pt x="43258" y="20637"/>
                </a:lnTo>
                <a:lnTo>
                  <a:pt x="39834" y="22141"/>
                </a:lnTo>
                <a:lnTo>
                  <a:pt x="36411" y="23677"/>
                </a:lnTo>
                <a:lnTo>
                  <a:pt x="33019" y="25244"/>
                </a:lnTo>
                <a:lnTo>
                  <a:pt x="29596" y="26844"/>
                </a:lnTo>
                <a:lnTo>
                  <a:pt x="26204" y="28476"/>
                </a:lnTo>
                <a:lnTo>
                  <a:pt x="22813" y="30108"/>
                </a:lnTo>
                <a:lnTo>
                  <a:pt x="19453" y="31771"/>
                </a:lnTo>
                <a:lnTo>
                  <a:pt x="9759" y="36571"/>
                </a:lnTo>
                <a:lnTo>
                  <a:pt x="0" y="41434"/>
                </a:lnTo>
                <a:lnTo>
                  <a:pt x="260602" y="41434"/>
                </a:lnTo>
                <a:lnTo>
                  <a:pt x="255738" y="39546"/>
                </a:lnTo>
                <a:lnTo>
                  <a:pt x="251931" y="38042"/>
                </a:lnTo>
                <a:lnTo>
                  <a:pt x="248188" y="36507"/>
                </a:lnTo>
                <a:lnTo>
                  <a:pt x="244444" y="34971"/>
                </a:lnTo>
                <a:lnTo>
                  <a:pt x="236957" y="31867"/>
                </a:lnTo>
                <a:lnTo>
                  <a:pt x="221983" y="25532"/>
                </a:lnTo>
                <a:lnTo>
                  <a:pt x="214464" y="22397"/>
                </a:lnTo>
                <a:lnTo>
                  <a:pt x="210721" y="20861"/>
                </a:lnTo>
                <a:lnTo>
                  <a:pt x="206978" y="19325"/>
                </a:lnTo>
                <a:lnTo>
                  <a:pt x="203202" y="17821"/>
                </a:lnTo>
                <a:lnTo>
                  <a:pt x="199459" y="16350"/>
                </a:lnTo>
                <a:lnTo>
                  <a:pt x="195683" y="14942"/>
                </a:lnTo>
                <a:lnTo>
                  <a:pt x="191908" y="13534"/>
                </a:lnTo>
                <a:lnTo>
                  <a:pt x="188164" y="12190"/>
                </a:lnTo>
                <a:lnTo>
                  <a:pt x="184357" y="10878"/>
                </a:lnTo>
                <a:lnTo>
                  <a:pt x="180581" y="9631"/>
                </a:lnTo>
                <a:lnTo>
                  <a:pt x="176806" y="8447"/>
                </a:lnTo>
                <a:lnTo>
                  <a:pt x="172999" y="7295"/>
                </a:lnTo>
                <a:lnTo>
                  <a:pt x="169223" y="6239"/>
                </a:lnTo>
                <a:lnTo>
                  <a:pt x="165416" y="5247"/>
                </a:lnTo>
                <a:lnTo>
                  <a:pt x="161576" y="4319"/>
                </a:lnTo>
                <a:lnTo>
                  <a:pt x="159689" y="3871"/>
                </a:lnTo>
                <a:lnTo>
                  <a:pt x="157769" y="3455"/>
                </a:lnTo>
                <a:lnTo>
                  <a:pt x="155849" y="3072"/>
                </a:lnTo>
                <a:lnTo>
                  <a:pt x="153929" y="2688"/>
                </a:lnTo>
                <a:lnTo>
                  <a:pt x="152010" y="2336"/>
                </a:lnTo>
                <a:lnTo>
                  <a:pt x="150090" y="2016"/>
                </a:lnTo>
                <a:lnTo>
                  <a:pt x="148170" y="1696"/>
                </a:lnTo>
                <a:lnTo>
                  <a:pt x="146251" y="1408"/>
                </a:lnTo>
                <a:lnTo>
                  <a:pt x="144331" y="1152"/>
                </a:lnTo>
                <a:lnTo>
                  <a:pt x="142411" y="928"/>
                </a:lnTo>
                <a:lnTo>
                  <a:pt x="140491" y="736"/>
                </a:lnTo>
                <a:lnTo>
                  <a:pt x="138540" y="544"/>
                </a:lnTo>
                <a:lnTo>
                  <a:pt x="136620" y="384"/>
                </a:lnTo>
                <a:lnTo>
                  <a:pt x="134668" y="256"/>
                </a:lnTo>
                <a:lnTo>
                  <a:pt x="132748" y="160"/>
                </a:lnTo>
                <a:lnTo>
                  <a:pt x="130797" y="64"/>
                </a:lnTo>
                <a:lnTo>
                  <a:pt x="129005" y="32"/>
                </a:lnTo>
                <a:lnTo>
                  <a:pt x="127245" y="0"/>
                </a:lnTo>
                <a:close/>
              </a:path>
            </a:pathLst>
          </a:custGeom>
          <a:gradFill>
            <a:gsLst>
              <a:gs pos="0">
                <a:schemeClr val="lt1"/>
              </a:gs>
              <a:gs pos="100000">
                <a:schemeClr val="dk2"/>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20"/>
          <p:cNvSpPr/>
          <p:nvPr/>
        </p:nvSpPr>
        <p:spPr>
          <a:xfrm flipH="1">
            <a:off x="3935998" y="4206950"/>
            <a:ext cx="5890257" cy="936512"/>
          </a:xfrm>
          <a:custGeom>
            <a:avLst/>
            <a:gdLst/>
            <a:ahLst/>
            <a:cxnLst/>
            <a:rect l="l" t="t" r="r" b="b"/>
            <a:pathLst>
              <a:path w="260602" h="41434" extrusionOk="0">
                <a:moveTo>
                  <a:pt x="125454" y="0"/>
                </a:moveTo>
                <a:lnTo>
                  <a:pt x="123694" y="32"/>
                </a:lnTo>
                <a:lnTo>
                  <a:pt x="121902" y="64"/>
                </a:lnTo>
                <a:lnTo>
                  <a:pt x="120142" y="160"/>
                </a:lnTo>
                <a:lnTo>
                  <a:pt x="118351" y="224"/>
                </a:lnTo>
                <a:lnTo>
                  <a:pt x="116591" y="352"/>
                </a:lnTo>
                <a:lnTo>
                  <a:pt x="114799" y="480"/>
                </a:lnTo>
                <a:lnTo>
                  <a:pt x="113039" y="640"/>
                </a:lnTo>
                <a:lnTo>
                  <a:pt x="111248" y="832"/>
                </a:lnTo>
                <a:lnTo>
                  <a:pt x="109488" y="1024"/>
                </a:lnTo>
                <a:lnTo>
                  <a:pt x="107728" y="1248"/>
                </a:lnTo>
                <a:lnTo>
                  <a:pt x="105968" y="1472"/>
                </a:lnTo>
                <a:lnTo>
                  <a:pt x="104177" y="1728"/>
                </a:lnTo>
                <a:lnTo>
                  <a:pt x="102417" y="2016"/>
                </a:lnTo>
                <a:lnTo>
                  <a:pt x="98897" y="2624"/>
                </a:lnTo>
                <a:lnTo>
                  <a:pt x="95378" y="3296"/>
                </a:lnTo>
                <a:lnTo>
                  <a:pt x="91859" y="4063"/>
                </a:lnTo>
                <a:lnTo>
                  <a:pt x="88339" y="4863"/>
                </a:lnTo>
                <a:lnTo>
                  <a:pt x="84852" y="5759"/>
                </a:lnTo>
                <a:lnTo>
                  <a:pt x="81332" y="6719"/>
                </a:lnTo>
                <a:lnTo>
                  <a:pt x="77845" y="7743"/>
                </a:lnTo>
                <a:lnTo>
                  <a:pt x="74357" y="8799"/>
                </a:lnTo>
                <a:lnTo>
                  <a:pt x="70870" y="9919"/>
                </a:lnTo>
                <a:lnTo>
                  <a:pt x="67414" y="11102"/>
                </a:lnTo>
                <a:lnTo>
                  <a:pt x="63927" y="12318"/>
                </a:lnTo>
                <a:lnTo>
                  <a:pt x="60471" y="13598"/>
                </a:lnTo>
                <a:lnTo>
                  <a:pt x="57016" y="14942"/>
                </a:lnTo>
                <a:lnTo>
                  <a:pt x="53560" y="16286"/>
                </a:lnTo>
                <a:lnTo>
                  <a:pt x="50105" y="17693"/>
                </a:lnTo>
                <a:lnTo>
                  <a:pt x="46681" y="19133"/>
                </a:lnTo>
                <a:lnTo>
                  <a:pt x="43258" y="20637"/>
                </a:lnTo>
                <a:lnTo>
                  <a:pt x="39834" y="22141"/>
                </a:lnTo>
                <a:lnTo>
                  <a:pt x="36411" y="23677"/>
                </a:lnTo>
                <a:lnTo>
                  <a:pt x="33019" y="25244"/>
                </a:lnTo>
                <a:lnTo>
                  <a:pt x="29596" y="26844"/>
                </a:lnTo>
                <a:lnTo>
                  <a:pt x="26204" y="28476"/>
                </a:lnTo>
                <a:lnTo>
                  <a:pt x="22813" y="30108"/>
                </a:lnTo>
                <a:lnTo>
                  <a:pt x="19453" y="31771"/>
                </a:lnTo>
                <a:lnTo>
                  <a:pt x="9759" y="36571"/>
                </a:lnTo>
                <a:lnTo>
                  <a:pt x="0" y="41434"/>
                </a:lnTo>
                <a:lnTo>
                  <a:pt x="260602" y="41434"/>
                </a:lnTo>
                <a:lnTo>
                  <a:pt x="255738" y="39546"/>
                </a:lnTo>
                <a:lnTo>
                  <a:pt x="251931" y="38042"/>
                </a:lnTo>
                <a:lnTo>
                  <a:pt x="248188" y="36507"/>
                </a:lnTo>
                <a:lnTo>
                  <a:pt x="244444" y="34971"/>
                </a:lnTo>
                <a:lnTo>
                  <a:pt x="236957" y="31867"/>
                </a:lnTo>
                <a:lnTo>
                  <a:pt x="221983" y="25532"/>
                </a:lnTo>
                <a:lnTo>
                  <a:pt x="214464" y="22397"/>
                </a:lnTo>
                <a:lnTo>
                  <a:pt x="210721" y="20861"/>
                </a:lnTo>
                <a:lnTo>
                  <a:pt x="206978" y="19325"/>
                </a:lnTo>
                <a:lnTo>
                  <a:pt x="203202" y="17821"/>
                </a:lnTo>
                <a:lnTo>
                  <a:pt x="199459" y="16350"/>
                </a:lnTo>
                <a:lnTo>
                  <a:pt x="195683" y="14942"/>
                </a:lnTo>
                <a:lnTo>
                  <a:pt x="191908" y="13534"/>
                </a:lnTo>
                <a:lnTo>
                  <a:pt x="188164" y="12190"/>
                </a:lnTo>
                <a:lnTo>
                  <a:pt x="184357" y="10878"/>
                </a:lnTo>
                <a:lnTo>
                  <a:pt x="180581" y="9631"/>
                </a:lnTo>
                <a:lnTo>
                  <a:pt x="176806" y="8447"/>
                </a:lnTo>
                <a:lnTo>
                  <a:pt x="172999" y="7295"/>
                </a:lnTo>
                <a:lnTo>
                  <a:pt x="169223" y="6239"/>
                </a:lnTo>
                <a:lnTo>
                  <a:pt x="165416" y="5247"/>
                </a:lnTo>
                <a:lnTo>
                  <a:pt x="161576" y="4319"/>
                </a:lnTo>
                <a:lnTo>
                  <a:pt x="159689" y="3871"/>
                </a:lnTo>
                <a:lnTo>
                  <a:pt x="157769" y="3455"/>
                </a:lnTo>
                <a:lnTo>
                  <a:pt x="155849" y="3072"/>
                </a:lnTo>
                <a:lnTo>
                  <a:pt x="153929" y="2688"/>
                </a:lnTo>
                <a:lnTo>
                  <a:pt x="152010" y="2336"/>
                </a:lnTo>
                <a:lnTo>
                  <a:pt x="150090" y="2016"/>
                </a:lnTo>
                <a:lnTo>
                  <a:pt x="148170" y="1696"/>
                </a:lnTo>
                <a:lnTo>
                  <a:pt x="146251" y="1408"/>
                </a:lnTo>
                <a:lnTo>
                  <a:pt x="144331" y="1152"/>
                </a:lnTo>
                <a:lnTo>
                  <a:pt x="142411" y="928"/>
                </a:lnTo>
                <a:lnTo>
                  <a:pt x="140491" y="736"/>
                </a:lnTo>
                <a:lnTo>
                  <a:pt x="138540" y="544"/>
                </a:lnTo>
                <a:lnTo>
                  <a:pt x="136620" y="384"/>
                </a:lnTo>
                <a:lnTo>
                  <a:pt x="134668" y="256"/>
                </a:lnTo>
                <a:lnTo>
                  <a:pt x="132748" y="160"/>
                </a:lnTo>
                <a:lnTo>
                  <a:pt x="130797" y="64"/>
                </a:lnTo>
                <a:lnTo>
                  <a:pt x="129005" y="32"/>
                </a:lnTo>
                <a:lnTo>
                  <a:pt x="127245" y="0"/>
                </a:lnTo>
                <a:close/>
              </a:path>
            </a:pathLst>
          </a:custGeom>
          <a:gradFill>
            <a:gsLst>
              <a:gs pos="0">
                <a:schemeClr val="lt1"/>
              </a:gs>
              <a:gs pos="100000">
                <a:schemeClr val="dk2"/>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20"/>
          <p:cNvSpPr/>
          <p:nvPr/>
        </p:nvSpPr>
        <p:spPr>
          <a:xfrm flipH="1">
            <a:off x="4795231" y="4725326"/>
            <a:ext cx="2629474" cy="418069"/>
          </a:xfrm>
          <a:custGeom>
            <a:avLst/>
            <a:gdLst/>
            <a:ahLst/>
            <a:cxnLst/>
            <a:rect l="l" t="t" r="r" b="b"/>
            <a:pathLst>
              <a:path w="260602" h="41434" extrusionOk="0">
                <a:moveTo>
                  <a:pt x="125454" y="0"/>
                </a:moveTo>
                <a:lnTo>
                  <a:pt x="123694" y="32"/>
                </a:lnTo>
                <a:lnTo>
                  <a:pt x="121902" y="64"/>
                </a:lnTo>
                <a:lnTo>
                  <a:pt x="120142" y="160"/>
                </a:lnTo>
                <a:lnTo>
                  <a:pt x="118351" y="224"/>
                </a:lnTo>
                <a:lnTo>
                  <a:pt x="116591" y="352"/>
                </a:lnTo>
                <a:lnTo>
                  <a:pt x="114799" y="480"/>
                </a:lnTo>
                <a:lnTo>
                  <a:pt x="113039" y="640"/>
                </a:lnTo>
                <a:lnTo>
                  <a:pt x="111248" y="832"/>
                </a:lnTo>
                <a:lnTo>
                  <a:pt x="109488" y="1024"/>
                </a:lnTo>
                <a:lnTo>
                  <a:pt x="107728" y="1248"/>
                </a:lnTo>
                <a:lnTo>
                  <a:pt x="105968" y="1472"/>
                </a:lnTo>
                <a:lnTo>
                  <a:pt x="104177" y="1728"/>
                </a:lnTo>
                <a:lnTo>
                  <a:pt x="102417" y="2016"/>
                </a:lnTo>
                <a:lnTo>
                  <a:pt x="98897" y="2624"/>
                </a:lnTo>
                <a:lnTo>
                  <a:pt x="95378" y="3296"/>
                </a:lnTo>
                <a:lnTo>
                  <a:pt x="91859" y="4063"/>
                </a:lnTo>
                <a:lnTo>
                  <a:pt x="88339" y="4863"/>
                </a:lnTo>
                <a:lnTo>
                  <a:pt x="84852" y="5759"/>
                </a:lnTo>
                <a:lnTo>
                  <a:pt x="81332" y="6719"/>
                </a:lnTo>
                <a:lnTo>
                  <a:pt x="77845" y="7743"/>
                </a:lnTo>
                <a:lnTo>
                  <a:pt x="74357" y="8799"/>
                </a:lnTo>
                <a:lnTo>
                  <a:pt x="70870" y="9919"/>
                </a:lnTo>
                <a:lnTo>
                  <a:pt x="67414" y="11102"/>
                </a:lnTo>
                <a:lnTo>
                  <a:pt x="63927" y="12318"/>
                </a:lnTo>
                <a:lnTo>
                  <a:pt x="60471" y="13598"/>
                </a:lnTo>
                <a:lnTo>
                  <a:pt x="57016" y="14942"/>
                </a:lnTo>
                <a:lnTo>
                  <a:pt x="53560" y="16286"/>
                </a:lnTo>
                <a:lnTo>
                  <a:pt x="50105" y="17693"/>
                </a:lnTo>
                <a:lnTo>
                  <a:pt x="46681" y="19133"/>
                </a:lnTo>
                <a:lnTo>
                  <a:pt x="43258" y="20637"/>
                </a:lnTo>
                <a:lnTo>
                  <a:pt x="39834" y="22141"/>
                </a:lnTo>
                <a:lnTo>
                  <a:pt x="36411" y="23677"/>
                </a:lnTo>
                <a:lnTo>
                  <a:pt x="33019" y="25244"/>
                </a:lnTo>
                <a:lnTo>
                  <a:pt x="29596" y="26844"/>
                </a:lnTo>
                <a:lnTo>
                  <a:pt x="26204" y="28476"/>
                </a:lnTo>
                <a:lnTo>
                  <a:pt x="22813" y="30108"/>
                </a:lnTo>
                <a:lnTo>
                  <a:pt x="19453" y="31771"/>
                </a:lnTo>
                <a:lnTo>
                  <a:pt x="9759" y="36571"/>
                </a:lnTo>
                <a:lnTo>
                  <a:pt x="0" y="41434"/>
                </a:lnTo>
                <a:lnTo>
                  <a:pt x="260602" y="41434"/>
                </a:lnTo>
                <a:lnTo>
                  <a:pt x="255738" y="39546"/>
                </a:lnTo>
                <a:lnTo>
                  <a:pt x="251931" y="38042"/>
                </a:lnTo>
                <a:lnTo>
                  <a:pt x="248188" y="36507"/>
                </a:lnTo>
                <a:lnTo>
                  <a:pt x="244444" y="34971"/>
                </a:lnTo>
                <a:lnTo>
                  <a:pt x="236957" y="31867"/>
                </a:lnTo>
                <a:lnTo>
                  <a:pt x="221983" y="25532"/>
                </a:lnTo>
                <a:lnTo>
                  <a:pt x="214464" y="22397"/>
                </a:lnTo>
                <a:lnTo>
                  <a:pt x="210721" y="20861"/>
                </a:lnTo>
                <a:lnTo>
                  <a:pt x="206978" y="19325"/>
                </a:lnTo>
                <a:lnTo>
                  <a:pt x="203202" y="17821"/>
                </a:lnTo>
                <a:lnTo>
                  <a:pt x="199459" y="16350"/>
                </a:lnTo>
                <a:lnTo>
                  <a:pt x="195683" y="14942"/>
                </a:lnTo>
                <a:lnTo>
                  <a:pt x="191908" y="13534"/>
                </a:lnTo>
                <a:lnTo>
                  <a:pt x="188164" y="12190"/>
                </a:lnTo>
                <a:lnTo>
                  <a:pt x="184357" y="10878"/>
                </a:lnTo>
                <a:lnTo>
                  <a:pt x="180581" y="9631"/>
                </a:lnTo>
                <a:lnTo>
                  <a:pt x="176806" y="8447"/>
                </a:lnTo>
                <a:lnTo>
                  <a:pt x="172999" y="7295"/>
                </a:lnTo>
                <a:lnTo>
                  <a:pt x="169223" y="6239"/>
                </a:lnTo>
                <a:lnTo>
                  <a:pt x="165416" y="5247"/>
                </a:lnTo>
                <a:lnTo>
                  <a:pt x="161576" y="4319"/>
                </a:lnTo>
                <a:lnTo>
                  <a:pt x="159689" y="3871"/>
                </a:lnTo>
                <a:lnTo>
                  <a:pt x="157769" y="3455"/>
                </a:lnTo>
                <a:lnTo>
                  <a:pt x="155849" y="3072"/>
                </a:lnTo>
                <a:lnTo>
                  <a:pt x="153929" y="2688"/>
                </a:lnTo>
                <a:lnTo>
                  <a:pt x="152010" y="2336"/>
                </a:lnTo>
                <a:lnTo>
                  <a:pt x="150090" y="2016"/>
                </a:lnTo>
                <a:lnTo>
                  <a:pt x="148170" y="1696"/>
                </a:lnTo>
                <a:lnTo>
                  <a:pt x="146251" y="1408"/>
                </a:lnTo>
                <a:lnTo>
                  <a:pt x="144331" y="1152"/>
                </a:lnTo>
                <a:lnTo>
                  <a:pt x="142411" y="928"/>
                </a:lnTo>
                <a:lnTo>
                  <a:pt x="140491" y="736"/>
                </a:lnTo>
                <a:lnTo>
                  <a:pt x="138540" y="544"/>
                </a:lnTo>
                <a:lnTo>
                  <a:pt x="136620" y="384"/>
                </a:lnTo>
                <a:lnTo>
                  <a:pt x="134668" y="256"/>
                </a:lnTo>
                <a:lnTo>
                  <a:pt x="132748" y="160"/>
                </a:lnTo>
                <a:lnTo>
                  <a:pt x="130797" y="64"/>
                </a:lnTo>
                <a:lnTo>
                  <a:pt x="129005" y="32"/>
                </a:lnTo>
                <a:lnTo>
                  <a:pt x="127245" y="0"/>
                </a:lnTo>
                <a:close/>
              </a:path>
            </a:pathLst>
          </a:custGeom>
          <a:gradFill>
            <a:gsLst>
              <a:gs pos="0">
                <a:schemeClr val="lt1"/>
              </a:gs>
              <a:gs pos="100000">
                <a:schemeClr val="dk2"/>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20"/>
          <p:cNvSpPr/>
          <p:nvPr/>
        </p:nvSpPr>
        <p:spPr>
          <a:xfrm flipH="1">
            <a:off x="1902079" y="4531950"/>
            <a:ext cx="4058876" cy="611462"/>
          </a:xfrm>
          <a:custGeom>
            <a:avLst/>
            <a:gdLst/>
            <a:ahLst/>
            <a:cxnLst/>
            <a:rect l="l" t="t" r="r" b="b"/>
            <a:pathLst>
              <a:path w="260602" h="41434" extrusionOk="0">
                <a:moveTo>
                  <a:pt x="125454" y="0"/>
                </a:moveTo>
                <a:lnTo>
                  <a:pt x="123694" y="32"/>
                </a:lnTo>
                <a:lnTo>
                  <a:pt x="121902" y="64"/>
                </a:lnTo>
                <a:lnTo>
                  <a:pt x="120142" y="160"/>
                </a:lnTo>
                <a:lnTo>
                  <a:pt x="118351" y="224"/>
                </a:lnTo>
                <a:lnTo>
                  <a:pt x="116591" y="352"/>
                </a:lnTo>
                <a:lnTo>
                  <a:pt x="114799" y="480"/>
                </a:lnTo>
                <a:lnTo>
                  <a:pt x="113039" y="640"/>
                </a:lnTo>
                <a:lnTo>
                  <a:pt x="111248" y="832"/>
                </a:lnTo>
                <a:lnTo>
                  <a:pt x="109488" y="1024"/>
                </a:lnTo>
                <a:lnTo>
                  <a:pt x="107728" y="1248"/>
                </a:lnTo>
                <a:lnTo>
                  <a:pt x="105968" y="1472"/>
                </a:lnTo>
                <a:lnTo>
                  <a:pt x="104177" y="1728"/>
                </a:lnTo>
                <a:lnTo>
                  <a:pt x="102417" y="2016"/>
                </a:lnTo>
                <a:lnTo>
                  <a:pt x="98897" y="2624"/>
                </a:lnTo>
                <a:lnTo>
                  <a:pt x="95378" y="3296"/>
                </a:lnTo>
                <a:lnTo>
                  <a:pt x="91859" y="4063"/>
                </a:lnTo>
                <a:lnTo>
                  <a:pt x="88339" y="4863"/>
                </a:lnTo>
                <a:lnTo>
                  <a:pt x="84852" y="5759"/>
                </a:lnTo>
                <a:lnTo>
                  <a:pt x="81332" y="6719"/>
                </a:lnTo>
                <a:lnTo>
                  <a:pt x="77845" y="7743"/>
                </a:lnTo>
                <a:lnTo>
                  <a:pt x="74357" y="8799"/>
                </a:lnTo>
                <a:lnTo>
                  <a:pt x="70870" y="9919"/>
                </a:lnTo>
                <a:lnTo>
                  <a:pt x="67414" y="11102"/>
                </a:lnTo>
                <a:lnTo>
                  <a:pt x="63927" y="12318"/>
                </a:lnTo>
                <a:lnTo>
                  <a:pt x="60471" y="13598"/>
                </a:lnTo>
                <a:lnTo>
                  <a:pt x="57016" y="14942"/>
                </a:lnTo>
                <a:lnTo>
                  <a:pt x="53560" y="16286"/>
                </a:lnTo>
                <a:lnTo>
                  <a:pt x="50105" y="17693"/>
                </a:lnTo>
                <a:lnTo>
                  <a:pt x="46681" y="19133"/>
                </a:lnTo>
                <a:lnTo>
                  <a:pt x="43258" y="20637"/>
                </a:lnTo>
                <a:lnTo>
                  <a:pt x="39834" y="22141"/>
                </a:lnTo>
                <a:lnTo>
                  <a:pt x="36411" y="23677"/>
                </a:lnTo>
                <a:lnTo>
                  <a:pt x="33019" y="25244"/>
                </a:lnTo>
                <a:lnTo>
                  <a:pt x="29596" y="26844"/>
                </a:lnTo>
                <a:lnTo>
                  <a:pt x="26204" y="28476"/>
                </a:lnTo>
                <a:lnTo>
                  <a:pt x="22813" y="30108"/>
                </a:lnTo>
                <a:lnTo>
                  <a:pt x="19453" y="31771"/>
                </a:lnTo>
                <a:lnTo>
                  <a:pt x="9759" y="36571"/>
                </a:lnTo>
                <a:lnTo>
                  <a:pt x="0" y="41434"/>
                </a:lnTo>
                <a:lnTo>
                  <a:pt x="260602" y="41434"/>
                </a:lnTo>
                <a:lnTo>
                  <a:pt x="255738" y="39546"/>
                </a:lnTo>
                <a:lnTo>
                  <a:pt x="251931" y="38042"/>
                </a:lnTo>
                <a:lnTo>
                  <a:pt x="248188" y="36507"/>
                </a:lnTo>
                <a:lnTo>
                  <a:pt x="244444" y="34971"/>
                </a:lnTo>
                <a:lnTo>
                  <a:pt x="236957" y="31867"/>
                </a:lnTo>
                <a:lnTo>
                  <a:pt x="221983" y="25532"/>
                </a:lnTo>
                <a:lnTo>
                  <a:pt x="214464" y="22397"/>
                </a:lnTo>
                <a:lnTo>
                  <a:pt x="210721" y="20861"/>
                </a:lnTo>
                <a:lnTo>
                  <a:pt x="206978" y="19325"/>
                </a:lnTo>
                <a:lnTo>
                  <a:pt x="203202" y="17821"/>
                </a:lnTo>
                <a:lnTo>
                  <a:pt x="199459" y="16350"/>
                </a:lnTo>
                <a:lnTo>
                  <a:pt x="195683" y="14942"/>
                </a:lnTo>
                <a:lnTo>
                  <a:pt x="191908" y="13534"/>
                </a:lnTo>
                <a:lnTo>
                  <a:pt x="188164" y="12190"/>
                </a:lnTo>
                <a:lnTo>
                  <a:pt x="184357" y="10878"/>
                </a:lnTo>
                <a:lnTo>
                  <a:pt x="180581" y="9631"/>
                </a:lnTo>
                <a:lnTo>
                  <a:pt x="176806" y="8447"/>
                </a:lnTo>
                <a:lnTo>
                  <a:pt x="172999" y="7295"/>
                </a:lnTo>
                <a:lnTo>
                  <a:pt x="169223" y="6239"/>
                </a:lnTo>
                <a:lnTo>
                  <a:pt x="165416" y="5247"/>
                </a:lnTo>
                <a:lnTo>
                  <a:pt x="161576" y="4319"/>
                </a:lnTo>
                <a:lnTo>
                  <a:pt x="159689" y="3871"/>
                </a:lnTo>
                <a:lnTo>
                  <a:pt x="157769" y="3455"/>
                </a:lnTo>
                <a:lnTo>
                  <a:pt x="155849" y="3072"/>
                </a:lnTo>
                <a:lnTo>
                  <a:pt x="153929" y="2688"/>
                </a:lnTo>
                <a:lnTo>
                  <a:pt x="152010" y="2336"/>
                </a:lnTo>
                <a:lnTo>
                  <a:pt x="150090" y="2016"/>
                </a:lnTo>
                <a:lnTo>
                  <a:pt x="148170" y="1696"/>
                </a:lnTo>
                <a:lnTo>
                  <a:pt x="146251" y="1408"/>
                </a:lnTo>
                <a:lnTo>
                  <a:pt x="144331" y="1152"/>
                </a:lnTo>
                <a:lnTo>
                  <a:pt x="142411" y="928"/>
                </a:lnTo>
                <a:lnTo>
                  <a:pt x="140491" y="736"/>
                </a:lnTo>
                <a:lnTo>
                  <a:pt x="138540" y="544"/>
                </a:lnTo>
                <a:lnTo>
                  <a:pt x="136620" y="384"/>
                </a:lnTo>
                <a:lnTo>
                  <a:pt x="134668" y="256"/>
                </a:lnTo>
                <a:lnTo>
                  <a:pt x="132748" y="160"/>
                </a:lnTo>
                <a:lnTo>
                  <a:pt x="130797" y="64"/>
                </a:lnTo>
                <a:lnTo>
                  <a:pt x="129005" y="32"/>
                </a:lnTo>
                <a:lnTo>
                  <a:pt x="127245" y="0"/>
                </a:lnTo>
                <a:close/>
              </a:path>
            </a:pathLst>
          </a:custGeom>
          <a:gradFill>
            <a:gsLst>
              <a:gs pos="0">
                <a:schemeClr val="lt1"/>
              </a:gs>
              <a:gs pos="100000">
                <a:schemeClr val="dk2"/>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20"/>
          <p:cNvSpPr/>
          <p:nvPr/>
        </p:nvSpPr>
        <p:spPr>
          <a:xfrm flipH="1">
            <a:off x="524261" y="4657728"/>
            <a:ext cx="3222995" cy="485814"/>
          </a:xfrm>
          <a:custGeom>
            <a:avLst/>
            <a:gdLst/>
            <a:ahLst/>
            <a:cxnLst/>
            <a:rect l="l" t="t" r="r" b="b"/>
            <a:pathLst>
              <a:path w="260602" h="41434" extrusionOk="0">
                <a:moveTo>
                  <a:pt x="125454" y="0"/>
                </a:moveTo>
                <a:lnTo>
                  <a:pt x="123694" y="32"/>
                </a:lnTo>
                <a:lnTo>
                  <a:pt x="121902" y="64"/>
                </a:lnTo>
                <a:lnTo>
                  <a:pt x="120142" y="160"/>
                </a:lnTo>
                <a:lnTo>
                  <a:pt x="118351" y="224"/>
                </a:lnTo>
                <a:lnTo>
                  <a:pt x="116591" y="352"/>
                </a:lnTo>
                <a:lnTo>
                  <a:pt x="114799" y="480"/>
                </a:lnTo>
                <a:lnTo>
                  <a:pt x="113039" y="640"/>
                </a:lnTo>
                <a:lnTo>
                  <a:pt x="111248" y="832"/>
                </a:lnTo>
                <a:lnTo>
                  <a:pt x="109488" y="1024"/>
                </a:lnTo>
                <a:lnTo>
                  <a:pt x="107728" y="1248"/>
                </a:lnTo>
                <a:lnTo>
                  <a:pt x="105968" y="1472"/>
                </a:lnTo>
                <a:lnTo>
                  <a:pt x="104177" y="1728"/>
                </a:lnTo>
                <a:lnTo>
                  <a:pt x="102417" y="2016"/>
                </a:lnTo>
                <a:lnTo>
                  <a:pt x="98897" y="2624"/>
                </a:lnTo>
                <a:lnTo>
                  <a:pt x="95378" y="3296"/>
                </a:lnTo>
                <a:lnTo>
                  <a:pt x="91859" y="4063"/>
                </a:lnTo>
                <a:lnTo>
                  <a:pt x="88339" y="4863"/>
                </a:lnTo>
                <a:lnTo>
                  <a:pt x="84852" y="5759"/>
                </a:lnTo>
                <a:lnTo>
                  <a:pt x="81332" y="6719"/>
                </a:lnTo>
                <a:lnTo>
                  <a:pt x="77845" y="7743"/>
                </a:lnTo>
                <a:lnTo>
                  <a:pt x="74357" y="8799"/>
                </a:lnTo>
                <a:lnTo>
                  <a:pt x="70870" y="9919"/>
                </a:lnTo>
                <a:lnTo>
                  <a:pt x="67414" y="11102"/>
                </a:lnTo>
                <a:lnTo>
                  <a:pt x="63927" y="12318"/>
                </a:lnTo>
                <a:lnTo>
                  <a:pt x="60471" y="13598"/>
                </a:lnTo>
                <a:lnTo>
                  <a:pt x="57016" y="14942"/>
                </a:lnTo>
                <a:lnTo>
                  <a:pt x="53560" y="16286"/>
                </a:lnTo>
                <a:lnTo>
                  <a:pt x="50105" y="17693"/>
                </a:lnTo>
                <a:lnTo>
                  <a:pt x="46681" y="19133"/>
                </a:lnTo>
                <a:lnTo>
                  <a:pt x="43258" y="20637"/>
                </a:lnTo>
                <a:lnTo>
                  <a:pt x="39834" y="22141"/>
                </a:lnTo>
                <a:lnTo>
                  <a:pt x="36411" y="23677"/>
                </a:lnTo>
                <a:lnTo>
                  <a:pt x="33019" y="25244"/>
                </a:lnTo>
                <a:lnTo>
                  <a:pt x="29596" y="26844"/>
                </a:lnTo>
                <a:lnTo>
                  <a:pt x="26204" y="28476"/>
                </a:lnTo>
                <a:lnTo>
                  <a:pt x="22813" y="30108"/>
                </a:lnTo>
                <a:lnTo>
                  <a:pt x="19453" y="31771"/>
                </a:lnTo>
                <a:lnTo>
                  <a:pt x="9759" y="36571"/>
                </a:lnTo>
                <a:lnTo>
                  <a:pt x="0" y="41434"/>
                </a:lnTo>
                <a:lnTo>
                  <a:pt x="260602" y="41434"/>
                </a:lnTo>
                <a:lnTo>
                  <a:pt x="255738" y="39546"/>
                </a:lnTo>
                <a:lnTo>
                  <a:pt x="251931" y="38042"/>
                </a:lnTo>
                <a:lnTo>
                  <a:pt x="248188" y="36507"/>
                </a:lnTo>
                <a:lnTo>
                  <a:pt x="244444" y="34971"/>
                </a:lnTo>
                <a:lnTo>
                  <a:pt x="236957" y="31867"/>
                </a:lnTo>
                <a:lnTo>
                  <a:pt x="221983" y="25532"/>
                </a:lnTo>
                <a:lnTo>
                  <a:pt x="214464" y="22397"/>
                </a:lnTo>
                <a:lnTo>
                  <a:pt x="210721" y="20861"/>
                </a:lnTo>
                <a:lnTo>
                  <a:pt x="206978" y="19325"/>
                </a:lnTo>
                <a:lnTo>
                  <a:pt x="203202" y="17821"/>
                </a:lnTo>
                <a:lnTo>
                  <a:pt x="199459" y="16350"/>
                </a:lnTo>
                <a:lnTo>
                  <a:pt x="195683" y="14942"/>
                </a:lnTo>
                <a:lnTo>
                  <a:pt x="191908" y="13534"/>
                </a:lnTo>
                <a:lnTo>
                  <a:pt x="188164" y="12190"/>
                </a:lnTo>
                <a:lnTo>
                  <a:pt x="184357" y="10878"/>
                </a:lnTo>
                <a:lnTo>
                  <a:pt x="180581" y="9631"/>
                </a:lnTo>
                <a:lnTo>
                  <a:pt x="176806" y="8447"/>
                </a:lnTo>
                <a:lnTo>
                  <a:pt x="172999" y="7295"/>
                </a:lnTo>
                <a:lnTo>
                  <a:pt x="169223" y="6239"/>
                </a:lnTo>
                <a:lnTo>
                  <a:pt x="165416" y="5247"/>
                </a:lnTo>
                <a:lnTo>
                  <a:pt x="161576" y="4319"/>
                </a:lnTo>
                <a:lnTo>
                  <a:pt x="159689" y="3871"/>
                </a:lnTo>
                <a:lnTo>
                  <a:pt x="157769" y="3455"/>
                </a:lnTo>
                <a:lnTo>
                  <a:pt x="155849" y="3072"/>
                </a:lnTo>
                <a:lnTo>
                  <a:pt x="153929" y="2688"/>
                </a:lnTo>
                <a:lnTo>
                  <a:pt x="152010" y="2336"/>
                </a:lnTo>
                <a:lnTo>
                  <a:pt x="150090" y="2016"/>
                </a:lnTo>
                <a:lnTo>
                  <a:pt x="148170" y="1696"/>
                </a:lnTo>
                <a:lnTo>
                  <a:pt x="146251" y="1408"/>
                </a:lnTo>
                <a:lnTo>
                  <a:pt x="144331" y="1152"/>
                </a:lnTo>
                <a:lnTo>
                  <a:pt x="142411" y="928"/>
                </a:lnTo>
                <a:lnTo>
                  <a:pt x="140491" y="736"/>
                </a:lnTo>
                <a:lnTo>
                  <a:pt x="138540" y="544"/>
                </a:lnTo>
                <a:lnTo>
                  <a:pt x="136620" y="384"/>
                </a:lnTo>
                <a:lnTo>
                  <a:pt x="134668" y="256"/>
                </a:lnTo>
                <a:lnTo>
                  <a:pt x="132748" y="160"/>
                </a:lnTo>
                <a:lnTo>
                  <a:pt x="130797" y="64"/>
                </a:lnTo>
                <a:lnTo>
                  <a:pt x="129005" y="32"/>
                </a:lnTo>
                <a:lnTo>
                  <a:pt x="127245" y="0"/>
                </a:lnTo>
                <a:close/>
              </a:path>
            </a:pathLst>
          </a:custGeom>
          <a:gradFill>
            <a:gsLst>
              <a:gs pos="0">
                <a:schemeClr val="lt1"/>
              </a:gs>
              <a:gs pos="100000">
                <a:schemeClr val="dk2"/>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66" name="Google Shape;1266;p20"/>
          <p:cNvGrpSpPr/>
          <p:nvPr/>
        </p:nvGrpSpPr>
        <p:grpSpPr>
          <a:xfrm>
            <a:off x="1977233" y="4755930"/>
            <a:ext cx="416871" cy="298001"/>
            <a:chOff x="2453268" y="4628098"/>
            <a:chExt cx="517146" cy="369590"/>
          </a:xfrm>
        </p:grpSpPr>
        <p:pic>
          <p:nvPicPr>
            <p:cNvPr id="1267" name="Google Shape;1267;p20"/>
            <p:cNvPicPr preferRelativeResize="0"/>
            <p:nvPr/>
          </p:nvPicPr>
          <p:blipFill>
            <a:blip r:embed="rId4">
              <a:alphaModFix amt="45000"/>
            </a:blip>
            <a:stretch>
              <a:fillRect/>
            </a:stretch>
          </p:blipFill>
          <p:spPr>
            <a:xfrm>
              <a:off x="2465172" y="4929263"/>
              <a:ext cx="468300" cy="68425"/>
            </a:xfrm>
            <a:prstGeom prst="rect">
              <a:avLst/>
            </a:prstGeom>
            <a:noFill/>
            <a:ln>
              <a:noFill/>
            </a:ln>
          </p:spPr>
        </p:pic>
        <p:grpSp>
          <p:nvGrpSpPr>
            <p:cNvPr id="1268" name="Google Shape;1268;p20"/>
            <p:cNvGrpSpPr/>
            <p:nvPr/>
          </p:nvGrpSpPr>
          <p:grpSpPr>
            <a:xfrm>
              <a:off x="2453268" y="4628098"/>
              <a:ext cx="517146" cy="334355"/>
              <a:chOff x="3718600" y="1484625"/>
              <a:chExt cx="646675" cy="418100"/>
            </a:xfrm>
          </p:grpSpPr>
          <p:sp>
            <p:nvSpPr>
              <p:cNvPr id="1269" name="Google Shape;1269;p20"/>
              <p:cNvSpPr/>
              <p:nvPr/>
            </p:nvSpPr>
            <p:spPr>
              <a:xfrm>
                <a:off x="3723925" y="1488000"/>
                <a:ext cx="641350" cy="414725"/>
              </a:xfrm>
              <a:custGeom>
                <a:avLst/>
                <a:gdLst/>
                <a:ahLst/>
                <a:cxnLst/>
                <a:rect l="l" t="t" r="r" b="b"/>
                <a:pathLst>
                  <a:path w="25654" h="16589" extrusionOk="0">
                    <a:moveTo>
                      <a:pt x="13367" y="1"/>
                    </a:moveTo>
                    <a:lnTo>
                      <a:pt x="13135" y="20"/>
                    </a:lnTo>
                    <a:lnTo>
                      <a:pt x="12904" y="59"/>
                    </a:lnTo>
                    <a:lnTo>
                      <a:pt x="12692" y="116"/>
                    </a:lnTo>
                    <a:lnTo>
                      <a:pt x="12499" y="174"/>
                    </a:lnTo>
                    <a:lnTo>
                      <a:pt x="12325" y="251"/>
                    </a:lnTo>
                    <a:lnTo>
                      <a:pt x="12152" y="348"/>
                    </a:lnTo>
                    <a:lnTo>
                      <a:pt x="11997" y="464"/>
                    </a:lnTo>
                    <a:lnTo>
                      <a:pt x="11843" y="579"/>
                    </a:lnTo>
                    <a:lnTo>
                      <a:pt x="11727" y="714"/>
                    </a:lnTo>
                    <a:lnTo>
                      <a:pt x="11592" y="849"/>
                    </a:lnTo>
                    <a:lnTo>
                      <a:pt x="11496" y="1004"/>
                    </a:lnTo>
                    <a:lnTo>
                      <a:pt x="11380" y="1158"/>
                    </a:lnTo>
                    <a:lnTo>
                      <a:pt x="11207" y="1486"/>
                    </a:lnTo>
                    <a:lnTo>
                      <a:pt x="11072" y="1852"/>
                    </a:lnTo>
                    <a:lnTo>
                      <a:pt x="10937" y="2257"/>
                    </a:lnTo>
                    <a:lnTo>
                      <a:pt x="10840" y="2663"/>
                    </a:lnTo>
                    <a:lnTo>
                      <a:pt x="10763" y="3068"/>
                    </a:lnTo>
                    <a:lnTo>
                      <a:pt x="10686" y="3492"/>
                    </a:lnTo>
                    <a:lnTo>
                      <a:pt x="10551" y="4302"/>
                    </a:lnTo>
                    <a:lnTo>
                      <a:pt x="10474" y="4707"/>
                    </a:lnTo>
                    <a:lnTo>
                      <a:pt x="10377" y="5074"/>
                    </a:lnTo>
                    <a:lnTo>
                      <a:pt x="10377" y="5016"/>
                    </a:lnTo>
                    <a:lnTo>
                      <a:pt x="10339" y="4958"/>
                    </a:lnTo>
                    <a:lnTo>
                      <a:pt x="10204" y="4784"/>
                    </a:lnTo>
                    <a:lnTo>
                      <a:pt x="9972" y="4591"/>
                    </a:lnTo>
                    <a:lnTo>
                      <a:pt x="9702" y="4379"/>
                    </a:lnTo>
                    <a:lnTo>
                      <a:pt x="9181" y="3993"/>
                    </a:lnTo>
                    <a:lnTo>
                      <a:pt x="8834" y="3781"/>
                    </a:lnTo>
                    <a:lnTo>
                      <a:pt x="8622" y="3646"/>
                    </a:lnTo>
                    <a:lnTo>
                      <a:pt x="8371" y="3531"/>
                    </a:lnTo>
                    <a:lnTo>
                      <a:pt x="8140" y="3434"/>
                    </a:lnTo>
                    <a:lnTo>
                      <a:pt x="7889" y="3338"/>
                    </a:lnTo>
                    <a:lnTo>
                      <a:pt x="7638" y="3260"/>
                    </a:lnTo>
                    <a:lnTo>
                      <a:pt x="7387" y="3203"/>
                    </a:lnTo>
                    <a:lnTo>
                      <a:pt x="7137" y="3145"/>
                    </a:lnTo>
                    <a:lnTo>
                      <a:pt x="6886" y="3106"/>
                    </a:lnTo>
                    <a:lnTo>
                      <a:pt x="6616" y="3087"/>
                    </a:lnTo>
                    <a:lnTo>
                      <a:pt x="6327" y="3087"/>
                    </a:lnTo>
                    <a:lnTo>
                      <a:pt x="6057" y="3106"/>
                    </a:lnTo>
                    <a:lnTo>
                      <a:pt x="5787" y="3164"/>
                    </a:lnTo>
                    <a:lnTo>
                      <a:pt x="5517" y="3241"/>
                    </a:lnTo>
                    <a:lnTo>
                      <a:pt x="5266" y="3338"/>
                    </a:lnTo>
                    <a:lnTo>
                      <a:pt x="5034" y="3473"/>
                    </a:lnTo>
                    <a:lnTo>
                      <a:pt x="4803" y="3627"/>
                    </a:lnTo>
                    <a:lnTo>
                      <a:pt x="4687" y="3743"/>
                    </a:lnTo>
                    <a:lnTo>
                      <a:pt x="4571" y="3839"/>
                    </a:lnTo>
                    <a:lnTo>
                      <a:pt x="4378" y="4090"/>
                    </a:lnTo>
                    <a:lnTo>
                      <a:pt x="4224" y="4379"/>
                    </a:lnTo>
                    <a:lnTo>
                      <a:pt x="4089" y="4669"/>
                    </a:lnTo>
                    <a:lnTo>
                      <a:pt x="3993" y="4977"/>
                    </a:lnTo>
                    <a:lnTo>
                      <a:pt x="3935" y="5286"/>
                    </a:lnTo>
                    <a:lnTo>
                      <a:pt x="3896" y="5614"/>
                    </a:lnTo>
                    <a:lnTo>
                      <a:pt x="3896" y="5942"/>
                    </a:lnTo>
                    <a:lnTo>
                      <a:pt x="3916" y="6269"/>
                    </a:lnTo>
                    <a:lnTo>
                      <a:pt x="3954" y="6578"/>
                    </a:lnTo>
                    <a:lnTo>
                      <a:pt x="4012" y="6887"/>
                    </a:lnTo>
                    <a:lnTo>
                      <a:pt x="4089" y="7215"/>
                    </a:lnTo>
                    <a:lnTo>
                      <a:pt x="4282" y="7832"/>
                    </a:lnTo>
                    <a:lnTo>
                      <a:pt x="4475" y="8430"/>
                    </a:lnTo>
                    <a:lnTo>
                      <a:pt x="4436" y="8372"/>
                    </a:lnTo>
                    <a:lnTo>
                      <a:pt x="4378" y="8295"/>
                    </a:lnTo>
                    <a:lnTo>
                      <a:pt x="4282" y="8218"/>
                    </a:lnTo>
                    <a:lnTo>
                      <a:pt x="4186" y="8160"/>
                    </a:lnTo>
                    <a:lnTo>
                      <a:pt x="3916" y="8044"/>
                    </a:lnTo>
                    <a:lnTo>
                      <a:pt x="3626" y="7928"/>
                    </a:lnTo>
                    <a:lnTo>
                      <a:pt x="3318" y="7851"/>
                    </a:lnTo>
                    <a:lnTo>
                      <a:pt x="3028" y="7774"/>
                    </a:lnTo>
                    <a:lnTo>
                      <a:pt x="2604" y="7697"/>
                    </a:lnTo>
                    <a:lnTo>
                      <a:pt x="2334" y="7678"/>
                    </a:lnTo>
                    <a:lnTo>
                      <a:pt x="2064" y="7697"/>
                    </a:lnTo>
                    <a:lnTo>
                      <a:pt x="1794" y="7755"/>
                    </a:lnTo>
                    <a:lnTo>
                      <a:pt x="1543" y="7832"/>
                    </a:lnTo>
                    <a:lnTo>
                      <a:pt x="1312" y="7928"/>
                    </a:lnTo>
                    <a:lnTo>
                      <a:pt x="1080" y="8083"/>
                    </a:lnTo>
                    <a:lnTo>
                      <a:pt x="868" y="8237"/>
                    </a:lnTo>
                    <a:lnTo>
                      <a:pt x="694" y="8430"/>
                    </a:lnTo>
                    <a:lnTo>
                      <a:pt x="598" y="8546"/>
                    </a:lnTo>
                    <a:lnTo>
                      <a:pt x="502" y="8661"/>
                    </a:lnTo>
                    <a:lnTo>
                      <a:pt x="367" y="8931"/>
                    </a:lnTo>
                    <a:lnTo>
                      <a:pt x="251" y="9221"/>
                    </a:lnTo>
                    <a:lnTo>
                      <a:pt x="154" y="9529"/>
                    </a:lnTo>
                    <a:lnTo>
                      <a:pt x="77" y="9876"/>
                    </a:lnTo>
                    <a:lnTo>
                      <a:pt x="39" y="10224"/>
                    </a:lnTo>
                    <a:lnTo>
                      <a:pt x="19" y="10590"/>
                    </a:lnTo>
                    <a:lnTo>
                      <a:pt x="0" y="10976"/>
                    </a:lnTo>
                    <a:lnTo>
                      <a:pt x="19" y="11342"/>
                    </a:lnTo>
                    <a:lnTo>
                      <a:pt x="39" y="11709"/>
                    </a:lnTo>
                    <a:lnTo>
                      <a:pt x="96" y="12095"/>
                    </a:lnTo>
                    <a:lnTo>
                      <a:pt x="135" y="12442"/>
                    </a:lnTo>
                    <a:lnTo>
                      <a:pt x="212" y="12789"/>
                    </a:lnTo>
                    <a:lnTo>
                      <a:pt x="289" y="13098"/>
                    </a:lnTo>
                    <a:lnTo>
                      <a:pt x="367" y="13406"/>
                    </a:lnTo>
                    <a:lnTo>
                      <a:pt x="444" y="13676"/>
                    </a:lnTo>
                    <a:lnTo>
                      <a:pt x="559" y="13966"/>
                    </a:lnTo>
                    <a:lnTo>
                      <a:pt x="694" y="14236"/>
                    </a:lnTo>
                    <a:lnTo>
                      <a:pt x="849" y="14525"/>
                    </a:lnTo>
                    <a:lnTo>
                      <a:pt x="1003" y="14795"/>
                    </a:lnTo>
                    <a:lnTo>
                      <a:pt x="1196" y="15046"/>
                    </a:lnTo>
                    <a:lnTo>
                      <a:pt x="1408" y="15296"/>
                    </a:lnTo>
                    <a:lnTo>
                      <a:pt x="1620" y="15528"/>
                    </a:lnTo>
                    <a:lnTo>
                      <a:pt x="1852" y="15740"/>
                    </a:lnTo>
                    <a:lnTo>
                      <a:pt x="2102" y="15933"/>
                    </a:lnTo>
                    <a:lnTo>
                      <a:pt x="2353" y="16107"/>
                    </a:lnTo>
                    <a:lnTo>
                      <a:pt x="2643" y="16261"/>
                    </a:lnTo>
                    <a:lnTo>
                      <a:pt x="2913" y="16396"/>
                    </a:lnTo>
                    <a:lnTo>
                      <a:pt x="3221" y="16492"/>
                    </a:lnTo>
                    <a:lnTo>
                      <a:pt x="3511" y="16550"/>
                    </a:lnTo>
                    <a:lnTo>
                      <a:pt x="3819" y="16589"/>
                    </a:lnTo>
                    <a:lnTo>
                      <a:pt x="4147" y="16589"/>
                    </a:lnTo>
                    <a:lnTo>
                      <a:pt x="5015" y="16531"/>
                    </a:lnTo>
                    <a:lnTo>
                      <a:pt x="5883" y="16512"/>
                    </a:lnTo>
                    <a:lnTo>
                      <a:pt x="6751" y="16492"/>
                    </a:lnTo>
                    <a:lnTo>
                      <a:pt x="7619" y="16492"/>
                    </a:lnTo>
                    <a:lnTo>
                      <a:pt x="9374" y="16512"/>
                    </a:lnTo>
                    <a:lnTo>
                      <a:pt x="11110" y="16531"/>
                    </a:lnTo>
                    <a:lnTo>
                      <a:pt x="18054" y="16531"/>
                    </a:lnTo>
                    <a:lnTo>
                      <a:pt x="18652" y="16570"/>
                    </a:lnTo>
                    <a:lnTo>
                      <a:pt x="19250" y="16589"/>
                    </a:lnTo>
                    <a:lnTo>
                      <a:pt x="19867" y="16589"/>
                    </a:lnTo>
                    <a:lnTo>
                      <a:pt x="20465" y="16570"/>
                    </a:lnTo>
                    <a:lnTo>
                      <a:pt x="20774" y="16550"/>
                    </a:lnTo>
                    <a:lnTo>
                      <a:pt x="21063" y="16492"/>
                    </a:lnTo>
                    <a:lnTo>
                      <a:pt x="21352" y="16435"/>
                    </a:lnTo>
                    <a:lnTo>
                      <a:pt x="21622" y="16377"/>
                    </a:lnTo>
                    <a:lnTo>
                      <a:pt x="21873" y="16280"/>
                    </a:lnTo>
                    <a:lnTo>
                      <a:pt x="22143" y="16164"/>
                    </a:lnTo>
                    <a:lnTo>
                      <a:pt x="22355" y="16049"/>
                    </a:lnTo>
                    <a:lnTo>
                      <a:pt x="22567" y="15914"/>
                    </a:lnTo>
                    <a:lnTo>
                      <a:pt x="22780" y="15759"/>
                    </a:lnTo>
                    <a:lnTo>
                      <a:pt x="22973" y="15624"/>
                    </a:lnTo>
                    <a:lnTo>
                      <a:pt x="23339" y="15296"/>
                    </a:lnTo>
                    <a:lnTo>
                      <a:pt x="23686" y="14930"/>
                    </a:lnTo>
                    <a:lnTo>
                      <a:pt x="24014" y="14544"/>
                    </a:lnTo>
                    <a:lnTo>
                      <a:pt x="24323" y="14139"/>
                    </a:lnTo>
                    <a:lnTo>
                      <a:pt x="24593" y="13715"/>
                    </a:lnTo>
                    <a:lnTo>
                      <a:pt x="24824" y="13290"/>
                    </a:lnTo>
                    <a:lnTo>
                      <a:pt x="25056" y="12847"/>
                    </a:lnTo>
                    <a:lnTo>
                      <a:pt x="25249" y="12384"/>
                    </a:lnTo>
                    <a:lnTo>
                      <a:pt x="25422" y="11902"/>
                    </a:lnTo>
                    <a:lnTo>
                      <a:pt x="25538" y="11420"/>
                    </a:lnTo>
                    <a:lnTo>
                      <a:pt x="25596" y="11169"/>
                    </a:lnTo>
                    <a:lnTo>
                      <a:pt x="25634" y="10918"/>
                    </a:lnTo>
                    <a:lnTo>
                      <a:pt x="25654" y="10667"/>
                    </a:lnTo>
                    <a:lnTo>
                      <a:pt x="25654" y="10417"/>
                    </a:lnTo>
                    <a:lnTo>
                      <a:pt x="25654" y="10166"/>
                    </a:lnTo>
                    <a:lnTo>
                      <a:pt x="25615" y="9934"/>
                    </a:lnTo>
                    <a:lnTo>
                      <a:pt x="25576" y="9684"/>
                    </a:lnTo>
                    <a:lnTo>
                      <a:pt x="25519" y="9433"/>
                    </a:lnTo>
                    <a:lnTo>
                      <a:pt x="25403" y="9066"/>
                    </a:lnTo>
                    <a:lnTo>
                      <a:pt x="25268" y="8681"/>
                    </a:lnTo>
                    <a:lnTo>
                      <a:pt x="25094" y="8333"/>
                    </a:lnTo>
                    <a:lnTo>
                      <a:pt x="24998" y="8160"/>
                    </a:lnTo>
                    <a:lnTo>
                      <a:pt x="24882" y="8025"/>
                    </a:lnTo>
                    <a:lnTo>
                      <a:pt x="24766" y="7870"/>
                    </a:lnTo>
                    <a:lnTo>
                      <a:pt x="24631" y="7755"/>
                    </a:lnTo>
                    <a:lnTo>
                      <a:pt x="24477" y="7658"/>
                    </a:lnTo>
                    <a:lnTo>
                      <a:pt x="24323" y="7581"/>
                    </a:lnTo>
                    <a:lnTo>
                      <a:pt x="24149" y="7523"/>
                    </a:lnTo>
                    <a:lnTo>
                      <a:pt x="23956" y="7485"/>
                    </a:lnTo>
                    <a:lnTo>
                      <a:pt x="23725" y="7465"/>
                    </a:lnTo>
                    <a:lnTo>
                      <a:pt x="23493" y="7485"/>
                    </a:lnTo>
                    <a:lnTo>
                      <a:pt x="23358" y="7523"/>
                    </a:lnTo>
                    <a:lnTo>
                      <a:pt x="23204" y="7562"/>
                    </a:lnTo>
                    <a:lnTo>
                      <a:pt x="22934" y="7658"/>
                    </a:lnTo>
                    <a:lnTo>
                      <a:pt x="22683" y="7813"/>
                    </a:lnTo>
                    <a:lnTo>
                      <a:pt x="22432" y="7986"/>
                    </a:lnTo>
                    <a:lnTo>
                      <a:pt x="22201" y="8179"/>
                    </a:lnTo>
                    <a:lnTo>
                      <a:pt x="22008" y="8411"/>
                    </a:lnTo>
                    <a:lnTo>
                      <a:pt x="21815" y="8661"/>
                    </a:lnTo>
                    <a:lnTo>
                      <a:pt x="21661" y="8912"/>
                    </a:lnTo>
                    <a:lnTo>
                      <a:pt x="21699" y="8121"/>
                    </a:lnTo>
                    <a:lnTo>
                      <a:pt x="21719" y="7735"/>
                    </a:lnTo>
                    <a:lnTo>
                      <a:pt x="21699" y="7350"/>
                    </a:lnTo>
                    <a:lnTo>
                      <a:pt x="21680" y="6964"/>
                    </a:lnTo>
                    <a:lnTo>
                      <a:pt x="21642" y="6578"/>
                    </a:lnTo>
                    <a:lnTo>
                      <a:pt x="21564" y="6212"/>
                    </a:lnTo>
                    <a:lnTo>
                      <a:pt x="21449" y="5845"/>
                    </a:lnTo>
                    <a:lnTo>
                      <a:pt x="21372" y="5652"/>
                    </a:lnTo>
                    <a:lnTo>
                      <a:pt x="21294" y="5479"/>
                    </a:lnTo>
                    <a:lnTo>
                      <a:pt x="21198" y="5305"/>
                    </a:lnTo>
                    <a:lnTo>
                      <a:pt x="21102" y="5131"/>
                    </a:lnTo>
                    <a:lnTo>
                      <a:pt x="20986" y="4977"/>
                    </a:lnTo>
                    <a:lnTo>
                      <a:pt x="20870" y="4823"/>
                    </a:lnTo>
                    <a:lnTo>
                      <a:pt x="20735" y="4669"/>
                    </a:lnTo>
                    <a:lnTo>
                      <a:pt x="20600" y="4553"/>
                    </a:lnTo>
                    <a:lnTo>
                      <a:pt x="20446" y="4418"/>
                    </a:lnTo>
                    <a:lnTo>
                      <a:pt x="20291" y="4302"/>
                    </a:lnTo>
                    <a:lnTo>
                      <a:pt x="20137" y="4206"/>
                    </a:lnTo>
                    <a:lnTo>
                      <a:pt x="19964" y="4128"/>
                    </a:lnTo>
                    <a:lnTo>
                      <a:pt x="19790" y="4071"/>
                    </a:lnTo>
                    <a:lnTo>
                      <a:pt x="19597" y="4013"/>
                    </a:lnTo>
                    <a:lnTo>
                      <a:pt x="19404" y="3974"/>
                    </a:lnTo>
                    <a:lnTo>
                      <a:pt x="19231" y="3955"/>
                    </a:lnTo>
                    <a:lnTo>
                      <a:pt x="18980" y="3974"/>
                    </a:lnTo>
                    <a:lnTo>
                      <a:pt x="18748" y="4013"/>
                    </a:lnTo>
                    <a:lnTo>
                      <a:pt x="18517" y="4071"/>
                    </a:lnTo>
                    <a:lnTo>
                      <a:pt x="18285" y="4167"/>
                    </a:lnTo>
                    <a:lnTo>
                      <a:pt x="18073" y="4263"/>
                    </a:lnTo>
                    <a:lnTo>
                      <a:pt x="17880" y="4399"/>
                    </a:lnTo>
                    <a:lnTo>
                      <a:pt x="17687" y="4534"/>
                    </a:lnTo>
                    <a:lnTo>
                      <a:pt x="17495" y="4688"/>
                    </a:lnTo>
                    <a:lnTo>
                      <a:pt x="17321" y="4861"/>
                    </a:lnTo>
                    <a:lnTo>
                      <a:pt x="17167" y="5035"/>
                    </a:lnTo>
                    <a:lnTo>
                      <a:pt x="17012" y="5228"/>
                    </a:lnTo>
                    <a:lnTo>
                      <a:pt x="16877" y="5421"/>
                    </a:lnTo>
                    <a:lnTo>
                      <a:pt x="16627" y="5826"/>
                    </a:lnTo>
                    <a:lnTo>
                      <a:pt x="16395" y="6250"/>
                    </a:lnTo>
                    <a:lnTo>
                      <a:pt x="16434" y="5614"/>
                    </a:lnTo>
                    <a:lnTo>
                      <a:pt x="16453" y="4958"/>
                    </a:lnTo>
                    <a:lnTo>
                      <a:pt x="16453" y="4321"/>
                    </a:lnTo>
                    <a:lnTo>
                      <a:pt x="16434" y="3666"/>
                    </a:lnTo>
                    <a:lnTo>
                      <a:pt x="16376" y="3029"/>
                    </a:lnTo>
                    <a:lnTo>
                      <a:pt x="16337" y="2701"/>
                    </a:lnTo>
                    <a:lnTo>
                      <a:pt x="16279" y="2373"/>
                    </a:lnTo>
                    <a:lnTo>
                      <a:pt x="16183" y="2065"/>
                    </a:lnTo>
                    <a:lnTo>
                      <a:pt x="16087" y="1775"/>
                    </a:lnTo>
                    <a:lnTo>
                      <a:pt x="15952" y="1486"/>
                    </a:lnTo>
                    <a:lnTo>
                      <a:pt x="15778" y="1197"/>
                    </a:lnTo>
                    <a:lnTo>
                      <a:pt x="15681" y="1062"/>
                    </a:lnTo>
                    <a:lnTo>
                      <a:pt x="15566" y="927"/>
                    </a:lnTo>
                    <a:lnTo>
                      <a:pt x="15315" y="676"/>
                    </a:lnTo>
                    <a:lnTo>
                      <a:pt x="15026" y="464"/>
                    </a:lnTo>
                    <a:lnTo>
                      <a:pt x="14736" y="290"/>
                    </a:lnTo>
                    <a:lnTo>
                      <a:pt x="14408" y="155"/>
                    </a:lnTo>
                    <a:lnTo>
                      <a:pt x="14061" y="59"/>
                    </a:lnTo>
                    <a:lnTo>
                      <a:pt x="13714" y="20"/>
                    </a:lnTo>
                    <a:lnTo>
                      <a:pt x="13540" y="1"/>
                    </a:lnTo>
                    <a:close/>
                  </a:path>
                </a:pathLst>
              </a:custGeom>
              <a:gradFill>
                <a:gsLst>
                  <a:gs pos="0">
                    <a:srgbClr val="E57744"/>
                  </a:gs>
                  <a:gs pos="100000">
                    <a:srgbClr val="8C3E1A"/>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20"/>
              <p:cNvSpPr/>
              <p:nvPr/>
            </p:nvSpPr>
            <p:spPr>
              <a:xfrm>
                <a:off x="3718600" y="1484625"/>
                <a:ext cx="634150" cy="289850"/>
              </a:xfrm>
              <a:custGeom>
                <a:avLst/>
                <a:gdLst/>
                <a:ahLst/>
                <a:cxnLst/>
                <a:rect l="l" t="t" r="r" b="b"/>
                <a:pathLst>
                  <a:path w="25366" h="11594" extrusionOk="0">
                    <a:moveTo>
                      <a:pt x="13580" y="1"/>
                    </a:moveTo>
                    <a:lnTo>
                      <a:pt x="13368" y="20"/>
                    </a:lnTo>
                    <a:lnTo>
                      <a:pt x="13175" y="39"/>
                    </a:lnTo>
                    <a:lnTo>
                      <a:pt x="13001" y="78"/>
                    </a:lnTo>
                    <a:lnTo>
                      <a:pt x="12828" y="116"/>
                    </a:lnTo>
                    <a:lnTo>
                      <a:pt x="12654" y="174"/>
                    </a:lnTo>
                    <a:lnTo>
                      <a:pt x="12500" y="251"/>
                    </a:lnTo>
                    <a:lnTo>
                      <a:pt x="12365" y="309"/>
                    </a:lnTo>
                    <a:lnTo>
                      <a:pt x="12230" y="406"/>
                    </a:lnTo>
                    <a:lnTo>
                      <a:pt x="11979" y="599"/>
                    </a:lnTo>
                    <a:lnTo>
                      <a:pt x="11767" y="811"/>
                    </a:lnTo>
                    <a:lnTo>
                      <a:pt x="11574" y="1062"/>
                    </a:lnTo>
                    <a:lnTo>
                      <a:pt x="11400" y="1332"/>
                    </a:lnTo>
                    <a:lnTo>
                      <a:pt x="11265" y="1621"/>
                    </a:lnTo>
                    <a:lnTo>
                      <a:pt x="11150" y="1930"/>
                    </a:lnTo>
                    <a:lnTo>
                      <a:pt x="11053" y="2238"/>
                    </a:lnTo>
                    <a:lnTo>
                      <a:pt x="10957" y="2566"/>
                    </a:lnTo>
                    <a:lnTo>
                      <a:pt x="10822" y="3241"/>
                    </a:lnTo>
                    <a:lnTo>
                      <a:pt x="10706" y="3936"/>
                    </a:lnTo>
                    <a:lnTo>
                      <a:pt x="10609" y="4398"/>
                    </a:lnTo>
                    <a:lnTo>
                      <a:pt x="10532" y="4842"/>
                    </a:lnTo>
                    <a:lnTo>
                      <a:pt x="10339" y="4669"/>
                    </a:lnTo>
                    <a:lnTo>
                      <a:pt x="10127" y="4495"/>
                    </a:lnTo>
                    <a:lnTo>
                      <a:pt x="9664" y="4148"/>
                    </a:lnTo>
                    <a:lnTo>
                      <a:pt x="9298" y="3897"/>
                    </a:lnTo>
                    <a:lnTo>
                      <a:pt x="9124" y="3801"/>
                    </a:lnTo>
                    <a:lnTo>
                      <a:pt x="8893" y="3666"/>
                    </a:lnTo>
                    <a:lnTo>
                      <a:pt x="8661" y="3550"/>
                    </a:lnTo>
                    <a:lnTo>
                      <a:pt x="8411" y="3434"/>
                    </a:lnTo>
                    <a:lnTo>
                      <a:pt x="8160" y="3338"/>
                    </a:lnTo>
                    <a:lnTo>
                      <a:pt x="7909" y="3260"/>
                    </a:lnTo>
                    <a:lnTo>
                      <a:pt x="7639" y="3203"/>
                    </a:lnTo>
                    <a:lnTo>
                      <a:pt x="7369" y="3145"/>
                    </a:lnTo>
                    <a:lnTo>
                      <a:pt x="7118" y="3106"/>
                    </a:lnTo>
                    <a:lnTo>
                      <a:pt x="6790" y="3087"/>
                    </a:lnTo>
                    <a:lnTo>
                      <a:pt x="6501" y="3087"/>
                    </a:lnTo>
                    <a:lnTo>
                      <a:pt x="6192" y="3125"/>
                    </a:lnTo>
                    <a:lnTo>
                      <a:pt x="5903" y="3164"/>
                    </a:lnTo>
                    <a:lnTo>
                      <a:pt x="5633" y="3260"/>
                    </a:lnTo>
                    <a:lnTo>
                      <a:pt x="5382" y="3357"/>
                    </a:lnTo>
                    <a:lnTo>
                      <a:pt x="5151" y="3492"/>
                    </a:lnTo>
                    <a:lnTo>
                      <a:pt x="4939" y="3646"/>
                    </a:lnTo>
                    <a:lnTo>
                      <a:pt x="4707" y="3858"/>
                    </a:lnTo>
                    <a:lnTo>
                      <a:pt x="4514" y="4109"/>
                    </a:lnTo>
                    <a:lnTo>
                      <a:pt x="4341" y="4379"/>
                    </a:lnTo>
                    <a:lnTo>
                      <a:pt x="4206" y="4688"/>
                    </a:lnTo>
                    <a:lnTo>
                      <a:pt x="4090" y="5016"/>
                    </a:lnTo>
                    <a:lnTo>
                      <a:pt x="4013" y="5344"/>
                    </a:lnTo>
                    <a:lnTo>
                      <a:pt x="3974" y="5710"/>
                    </a:lnTo>
                    <a:lnTo>
                      <a:pt x="3955" y="6077"/>
                    </a:lnTo>
                    <a:lnTo>
                      <a:pt x="3974" y="6347"/>
                    </a:lnTo>
                    <a:lnTo>
                      <a:pt x="4013" y="6597"/>
                    </a:lnTo>
                    <a:lnTo>
                      <a:pt x="4090" y="7099"/>
                    </a:lnTo>
                    <a:lnTo>
                      <a:pt x="4225" y="7600"/>
                    </a:lnTo>
                    <a:lnTo>
                      <a:pt x="4379" y="8083"/>
                    </a:lnTo>
                    <a:lnTo>
                      <a:pt x="4090" y="7967"/>
                    </a:lnTo>
                    <a:lnTo>
                      <a:pt x="3762" y="7870"/>
                    </a:lnTo>
                    <a:lnTo>
                      <a:pt x="3434" y="7793"/>
                    </a:lnTo>
                    <a:lnTo>
                      <a:pt x="3087" y="7735"/>
                    </a:lnTo>
                    <a:lnTo>
                      <a:pt x="2740" y="7697"/>
                    </a:lnTo>
                    <a:lnTo>
                      <a:pt x="2393" y="7716"/>
                    </a:lnTo>
                    <a:lnTo>
                      <a:pt x="2045" y="7755"/>
                    </a:lnTo>
                    <a:lnTo>
                      <a:pt x="1718" y="7832"/>
                    </a:lnTo>
                    <a:lnTo>
                      <a:pt x="1390" y="7948"/>
                    </a:lnTo>
                    <a:lnTo>
                      <a:pt x="1100" y="8102"/>
                    </a:lnTo>
                    <a:lnTo>
                      <a:pt x="811" y="8295"/>
                    </a:lnTo>
                    <a:lnTo>
                      <a:pt x="560" y="8507"/>
                    </a:lnTo>
                    <a:lnTo>
                      <a:pt x="348" y="8738"/>
                    </a:lnTo>
                    <a:lnTo>
                      <a:pt x="252" y="8873"/>
                    </a:lnTo>
                    <a:lnTo>
                      <a:pt x="194" y="8989"/>
                    </a:lnTo>
                    <a:lnTo>
                      <a:pt x="117" y="9124"/>
                    </a:lnTo>
                    <a:lnTo>
                      <a:pt x="78" y="9240"/>
                    </a:lnTo>
                    <a:lnTo>
                      <a:pt x="39" y="9375"/>
                    </a:lnTo>
                    <a:lnTo>
                      <a:pt x="20" y="9510"/>
                    </a:lnTo>
                    <a:lnTo>
                      <a:pt x="1" y="9645"/>
                    </a:lnTo>
                    <a:lnTo>
                      <a:pt x="1" y="9780"/>
                    </a:lnTo>
                    <a:lnTo>
                      <a:pt x="20" y="9915"/>
                    </a:lnTo>
                    <a:lnTo>
                      <a:pt x="39" y="10050"/>
                    </a:lnTo>
                    <a:lnTo>
                      <a:pt x="78" y="10185"/>
                    </a:lnTo>
                    <a:lnTo>
                      <a:pt x="136" y="10301"/>
                    </a:lnTo>
                    <a:lnTo>
                      <a:pt x="213" y="10436"/>
                    </a:lnTo>
                    <a:lnTo>
                      <a:pt x="290" y="10571"/>
                    </a:lnTo>
                    <a:lnTo>
                      <a:pt x="444" y="10783"/>
                    </a:lnTo>
                    <a:lnTo>
                      <a:pt x="657" y="10976"/>
                    </a:lnTo>
                    <a:lnTo>
                      <a:pt x="888" y="11149"/>
                    </a:lnTo>
                    <a:lnTo>
                      <a:pt x="1139" y="11304"/>
                    </a:lnTo>
                    <a:lnTo>
                      <a:pt x="1409" y="11419"/>
                    </a:lnTo>
                    <a:lnTo>
                      <a:pt x="1698" y="11516"/>
                    </a:lnTo>
                    <a:lnTo>
                      <a:pt x="1988" y="11574"/>
                    </a:lnTo>
                    <a:lnTo>
                      <a:pt x="2296" y="11593"/>
                    </a:lnTo>
                    <a:lnTo>
                      <a:pt x="2489" y="11593"/>
                    </a:lnTo>
                    <a:lnTo>
                      <a:pt x="2701" y="11555"/>
                    </a:lnTo>
                    <a:lnTo>
                      <a:pt x="2894" y="11516"/>
                    </a:lnTo>
                    <a:lnTo>
                      <a:pt x="3087" y="11439"/>
                    </a:lnTo>
                    <a:lnTo>
                      <a:pt x="3453" y="11246"/>
                    </a:lnTo>
                    <a:lnTo>
                      <a:pt x="3820" y="11053"/>
                    </a:lnTo>
                    <a:lnTo>
                      <a:pt x="4206" y="10841"/>
                    </a:lnTo>
                    <a:lnTo>
                      <a:pt x="4591" y="10667"/>
                    </a:lnTo>
                    <a:lnTo>
                      <a:pt x="4804" y="10590"/>
                    </a:lnTo>
                    <a:lnTo>
                      <a:pt x="4997" y="10532"/>
                    </a:lnTo>
                    <a:lnTo>
                      <a:pt x="5189" y="10474"/>
                    </a:lnTo>
                    <a:lnTo>
                      <a:pt x="5402" y="10455"/>
                    </a:lnTo>
                    <a:lnTo>
                      <a:pt x="5556" y="10455"/>
                    </a:lnTo>
                    <a:lnTo>
                      <a:pt x="5730" y="10474"/>
                    </a:lnTo>
                    <a:lnTo>
                      <a:pt x="6057" y="10532"/>
                    </a:lnTo>
                    <a:lnTo>
                      <a:pt x="6385" y="10609"/>
                    </a:lnTo>
                    <a:lnTo>
                      <a:pt x="6713" y="10706"/>
                    </a:lnTo>
                    <a:lnTo>
                      <a:pt x="7215" y="10841"/>
                    </a:lnTo>
                    <a:lnTo>
                      <a:pt x="7465" y="10899"/>
                    </a:lnTo>
                    <a:lnTo>
                      <a:pt x="7716" y="10937"/>
                    </a:lnTo>
                    <a:lnTo>
                      <a:pt x="7967" y="10957"/>
                    </a:lnTo>
                    <a:lnTo>
                      <a:pt x="8218" y="10937"/>
                    </a:lnTo>
                    <a:lnTo>
                      <a:pt x="8468" y="10879"/>
                    </a:lnTo>
                    <a:lnTo>
                      <a:pt x="8584" y="10822"/>
                    </a:lnTo>
                    <a:lnTo>
                      <a:pt x="8719" y="10764"/>
                    </a:lnTo>
                    <a:lnTo>
                      <a:pt x="8835" y="10706"/>
                    </a:lnTo>
                    <a:lnTo>
                      <a:pt x="8931" y="10629"/>
                    </a:lnTo>
                    <a:lnTo>
                      <a:pt x="9124" y="10455"/>
                    </a:lnTo>
                    <a:lnTo>
                      <a:pt x="9279" y="10243"/>
                    </a:lnTo>
                    <a:lnTo>
                      <a:pt x="9433" y="10031"/>
                    </a:lnTo>
                    <a:lnTo>
                      <a:pt x="9549" y="9799"/>
                    </a:lnTo>
                    <a:lnTo>
                      <a:pt x="9645" y="9549"/>
                    </a:lnTo>
                    <a:lnTo>
                      <a:pt x="9838" y="9028"/>
                    </a:lnTo>
                    <a:lnTo>
                      <a:pt x="10012" y="8507"/>
                    </a:lnTo>
                    <a:lnTo>
                      <a:pt x="10108" y="8275"/>
                    </a:lnTo>
                    <a:lnTo>
                      <a:pt x="10224" y="8063"/>
                    </a:lnTo>
                    <a:lnTo>
                      <a:pt x="10359" y="7851"/>
                    </a:lnTo>
                    <a:lnTo>
                      <a:pt x="10494" y="7678"/>
                    </a:lnTo>
                    <a:lnTo>
                      <a:pt x="10667" y="7543"/>
                    </a:lnTo>
                    <a:lnTo>
                      <a:pt x="10783" y="7485"/>
                    </a:lnTo>
                    <a:lnTo>
                      <a:pt x="10880" y="7427"/>
                    </a:lnTo>
                    <a:lnTo>
                      <a:pt x="10995" y="7388"/>
                    </a:lnTo>
                    <a:lnTo>
                      <a:pt x="11130" y="7369"/>
                    </a:lnTo>
                    <a:lnTo>
                      <a:pt x="11246" y="7350"/>
                    </a:lnTo>
                    <a:lnTo>
                      <a:pt x="11362" y="7350"/>
                    </a:lnTo>
                    <a:lnTo>
                      <a:pt x="11612" y="7388"/>
                    </a:lnTo>
                    <a:lnTo>
                      <a:pt x="11883" y="7446"/>
                    </a:lnTo>
                    <a:lnTo>
                      <a:pt x="12133" y="7562"/>
                    </a:lnTo>
                    <a:lnTo>
                      <a:pt x="12384" y="7678"/>
                    </a:lnTo>
                    <a:lnTo>
                      <a:pt x="12886" y="7967"/>
                    </a:lnTo>
                    <a:lnTo>
                      <a:pt x="13156" y="8121"/>
                    </a:lnTo>
                    <a:lnTo>
                      <a:pt x="13426" y="8275"/>
                    </a:lnTo>
                    <a:lnTo>
                      <a:pt x="13715" y="8391"/>
                    </a:lnTo>
                    <a:lnTo>
                      <a:pt x="14004" y="8488"/>
                    </a:lnTo>
                    <a:lnTo>
                      <a:pt x="14294" y="8565"/>
                    </a:lnTo>
                    <a:lnTo>
                      <a:pt x="14737" y="8565"/>
                    </a:lnTo>
                    <a:lnTo>
                      <a:pt x="14891" y="8526"/>
                    </a:lnTo>
                    <a:lnTo>
                      <a:pt x="15027" y="8488"/>
                    </a:lnTo>
                    <a:lnTo>
                      <a:pt x="15181" y="8430"/>
                    </a:lnTo>
                    <a:lnTo>
                      <a:pt x="15412" y="8275"/>
                    </a:lnTo>
                    <a:lnTo>
                      <a:pt x="15567" y="8179"/>
                    </a:lnTo>
                    <a:lnTo>
                      <a:pt x="15721" y="8121"/>
                    </a:lnTo>
                    <a:lnTo>
                      <a:pt x="15817" y="8083"/>
                    </a:lnTo>
                    <a:lnTo>
                      <a:pt x="15991" y="8083"/>
                    </a:lnTo>
                    <a:lnTo>
                      <a:pt x="16087" y="8102"/>
                    </a:lnTo>
                    <a:lnTo>
                      <a:pt x="16261" y="8160"/>
                    </a:lnTo>
                    <a:lnTo>
                      <a:pt x="16435" y="8275"/>
                    </a:lnTo>
                    <a:lnTo>
                      <a:pt x="16608" y="8391"/>
                    </a:lnTo>
                    <a:lnTo>
                      <a:pt x="16762" y="8546"/>
                    </a:lnTo>
                    <a:lnTo>
                      <a:pt x="17090" y="8854"/>
                    </a:lnTo>
                    <a:lnTo>
                      <a:pt x="17206" y="8989"/>
                    </a:lnTo>
                    <a:lnTo>
                      <a:pt x="17418" y="9182"/>
                    </a:lnTo>
                    <a:lnTo>
                      <a:pt x="17650" y="9375"/>
                    </a:lnTo>
                    <a:lnTo>
                      <a:pt x="17900" y="9529"/>
                    </a:lnTo>
                    <a:lnTo>
                      <a:pt x="18171" y="9684"/>
                    </a:lnTo>
                    <a:lnTo>
                      <a:pt x="18441" y="9819"/>
                    </a:lnTo>
                    <a:lnTo>
                      <a:pt x="18730" y="9934"/>
                    </a:lnTo>
                    <a:lnTo>
                      <a:pt x="19039" y="10031"/>
                    </a:lnTo>
                    <a:lnTo>
                      <a:pt x="19347" y="10108"/>
                    </a:lnTo>
                    <a:lnTo>
                      <a:pt x="19656" y="10185"/>
                    </a:lnTo>
                    <a:lnTo>
                      <a:pt x="19984" y="10224"/>
                    </a:lnTo>
                    <a:lnTo>
                      <a:pt x="20331" y="10243"/>
                    </a:lnTo>
                    <a:lnTo>
                      <a:pt x="21006" y="10243"/>
                    </a:lnTo>
                    <a:lnTo>
                      <a:pt x="21353" y="10204"/>
                    </a:lnTo>
                    <a:lnTo>
                      <a:pt x="21700" y="10146"/>
                    </a:lnTo>
                    <a:lnTo>
                      <a:pt x="22047" y="10069"/>
                    </a:lnTo>
                    <a:lnTo>
                      <a:pt x="22125" y="10050"/>
                    </a:lnTo>
                    <a:lnTo>
                      <a:pt x="22414" y="9992"/>
                    </a:lnTo>
                    <a:lnTo>
                      <a:pt x="22549" y="9973"/>
                    </a:lnTo>
                    <a:lnTo>
                      <a:pt x="22684" y="9992"/>
                    </a:lnTo>
                    <a:lnTo>
                      <a:pt x="22780" y="10031"/>
                    </a:lnTo>
                    <a:lnTo>
                      <a:pt x="22858" y="10089"/>
                    </a:lnTo>
                    <a:lnTo>
                      <a:pt x="22935" y="10166"/>
                    </a:lnTo>
                    <a:lnTo>
                      <a:pt x="23012" y="10262"/>
                    </a:lnTo>
                    <a:lnTo>
                      <a:pt x="23128" y="10455"/>
                    </a:lnTo>
                    <a:lnTo>
                      <a:pt x="23243" y="10687"/>
                    </a:lnTo>
                    <a:lnTo>
                      <a:pt x="23378" y="10957"/>
                    </a:lnTo>
                    <a:lnTo>
                      <a:pt x="23456" y="11092"/>
                    </a:lnTo>
                    <a:lnTo>
                      <a:pt x="23533" y="11207"/>
                    </a:lnTo>
                    <a:lnTo>
                      <a:pt x="23629" y="11304"/>
                    </a:lnTo>
                    <a:lnTo>
                      <a:pt x="23726" y="11400"/>
                    </a:lnTo>
                    <a:lnTo>
                      <a:pt x="23861" y="11477"/>
                    </a:lnTo>
                    <a:lnTo>
                      <a:pt x="23996" y="11535"/>
                    </a:lnTo>
                    <a:lnTo>
                      <a:pt x="24131" y="11555"/>
                    </a:lnTo>
                    <a:lnTo>
                      <a:pt x="24285" y="11535"/>
                    </a:lnTo>
                    <a:lnTo>
                      <a:pt x="24420" y="11516"/>
                    </a:lnTo>
                    <a:lnTo>
                      <a:pt x="24536" y="11458"/>
                    </a:lnTo>
                    <a:lnTo>
                      <a:pt x="24651" y="11400"/>
                    </a:lnTo>
                    <a:lnTo>
                      <a:pt x="24767" y="11304"/>
                    </a:lnTo>
                    <a:lnTo>
                      <a:pt x="24864" y="11227"/>
                    </a:lnTo>
                    <a:lnTo>
                      <a:pt x="24941" y="11111"/>
                    </a:lnTo>
                    <a:lnTo>
                      <a:pt x="24999" y="11014"/>
                    </a:lnTo>
                    <a:lnTo>
                      <a:pt x="25056" y="10899"/>
                    </a:lnTo>
                    <a:lnTo>
                      <a:pt x="25153" y="10667"/>
                    </a:lnTo>
                    <a:lnTo>
                      <a:pt x="25211" y="10436"/>
                    </a:lnTo>
                    <a:lnTo>
                      <a:pt x="25249" y="10185"/>
                    </a:lnTo>
                    <a:lnTo>
                      <a:pt x="25327" y="9684"/>
                    </a:lnTo>
                    <a:lnTo>
                      <a:pt x="25346" y="9433"/>
                    </a:lnTo>
                    <a:lnTo>
                      <a:pt x="25365" y="9163"/>
                    </a:lnTo>
                    <a:lnTo>
                      <a:pt x="25346" y="8912"/>
                    </a:lnTo>
                    <a:lnTo>
                      <a:pt x="25307" y="8661"/>
                    </a:lnTo>
                    <a:lnTo>
                      <a:pt x="25249" y="8410"/>
                    </a:lnTo>
                    <a:lnTo>
                      <a:pt x="25153" y="8179"/>
                    </a:lnTo>
                    <a:lnTo>
                      <a:pt x="25076" y="8044"/>
                    </a:lnTo>
                    <a:lnTo>
                      <a:pt x="24979" y="7909"/>
                    </a:lnTo>
                    <a:lnTo>
                      <a:pt x="24883" y="7793"/>
                    </a:lnTo>
                    <a:lnTo>
                      <a:pt x="24767" y="7678"/>
                    </a:lnTo>
                    <a:lnTo>
                      <a:pt x="24651" y="7581"/>
                    </a:lnTo>
                    <a:lnTo>
                      <a:pt x="24516" y="7504"/>
                    </a:lnTo>
                    <a:lnTo>
                      <a:pt x="24381" y="7427"/>
                    </a:lnTo>
                    <a:lnTo>
                      <a:pt x="24227" y="7369"/>
                    </a:lnTo>
                    <a:lnTo>
                      <a:pt x="23996" y="7311"/>
                    </a:lnTo>
                    <a:lnTo>
                      <a:pt x="23764" y="7292"/>
                    </a:lnTo>
                    <a:lnTo>
                      <a:pt x="23668" y="7311"/>
                    </a:lnTo>
                    <a:lnTo>
                      <a:pt x="23552" y="7330"/>
                    </a:lnTo>
                    <a:lnTo>
                      <a:pt x="23456" y="7369"/>
                    </a:lnTo>
                    <a:lnTo>
                      <a:pt x="23340" y="7407"/>
                    </a:lnTo>
                    <a:lnTo>
                      <a:pt x="23243" y="7485"/>
                    </a:lnTo>
                    <a:lnTo>
                      <a:pt x="23147" y="7562"/>
                    </a:lnTo>
                    <a:lnTo>
                      <a:pt x="22954" y="7735"/>
                    </a:lnTo>
                    <a:lnTo>
                      <a:pt x="22819" y="7928"/>
                    </a:lnTo>
                    <a:lnTo>
                      <a:pt x="22665" y="8121"/>
                    </a:lnTo>
                    <a:lnTo>
                      <a:pt x="22549" y="8295"/>
                    </a:lnTo>
                    <a:lnTo>
                      <a:pt x="22433" y="8449"/>
                    </a:lnTo>
                    <a:lnTo>
                      <a:pt x="22433" y="7967"/>
                    </a:lnTo>
                    <a:lnTo>
                      <a:pt x="22395" y="7485"/>
                    </a:lnTo>
                    <a:lnTo>
                      <a:pt x="22337" y="7002"/>
                    </a:lnTo>
                    <a:lnTo>
                      <a:pt x="22298" y="6752"/>
                    </a:lnTo>
                    <a:lnTo>
                      <a:pt x="22240" y="6520"/>
                    </a:lnTo>
                    <a:lnTo>
                      <a:pt x="22144" y="6192"/>
                    </a:lnTo>
                    <a:lnTo>
                      <a:pt x="22028" y="5903"/>
                    </a:lnTo>
                    <a:lnTo>
                      <a:pt x="21893" y="5633"/>
                    </a:lnTo>
                    <a:lnTo>
                      <a:pt x="21739" y="5382"/>
                    </a:lnTo>
                    <a:lnTo>
                      <a:pt x="21565" y="5151"/>
                    </a:lnTo>
                    <a:lnTo>
                      <a:pt x="21372" y="4939"/>
                    </a:lnTo>
                    <a:lnTo>
                      <a:pt x="21160" y="4765"/>
                    </a:lnTo>
                    <a:lnTo>
                      <a:pt x="20929" y="4611"/>
                    </a:lnTo>
                    <a:lnTo>
                      <a:pt x="20697" y="4476"/>
                    </a:lnTo>
                    <a:lnTo>
                      <a:pt x="20466" y="4360"/>
                    </a:lnTo>
                    <a:lnTo>
                      <a:pt x="20234" y="4263"/>
                    </a:lnTo>
                    <a:lnTo>
                      <a:pt x="20022" y="4186"/>
                    </a:lnTo>
                    <a:lnTo>
                      <a:pt x="19791" y="4128"/>
                    </a:lnTo>
                    <a:lnTo>
                      <a:pt x="19579" y="4090"/>
                    </a:lnTo>
                    <a:lnTo>
                      <a:pt x="19347" y="4071"/>
                    </a:lnTo>
                    <a:lnTo>
                      <a:pt x="19135" y="4071"/>
                    </a:lnTo>
                    <a:lnTo>
                      <a:pt x="18942" y="4090"/>
                    </a:lnTo>
                    <a:lnTo>
                      <a:pt x="18730" y="4128"/>
                    </a:lnTo>
                    <a:lnTo>
                      <a:pt x="18537" y="4167"/>
                    </a:lnTo>
                    <a:lnTo>
                      <a:pt x="18325" y="4244"/>
                    </a:lnTo>
                    <a:lnTo>
                      <a:pt x="18151" y="4341"/>
                    </a:lnTo>
                    <a:lnTo>
                      <a:pt x="17958" y="4456"/>
                    </a:lnTo>
                    <a:lnTo>
                      <a:pt x="17785" y="4572"/>
                    </a:lnTo>
                    <a:lnTo>
                      <a:pt x="17611" y="4726"/>
                    </a:lnTo>
                    <a:lnTo>
                      <a:pt x="17380" y="4958"/>
                    </a:lnTo>
                    <a:lnTo>
                      <a:pt x="17168" y="5228"/>
                    </a:lnTo>
                    <a:lnTo>
                      <a:pt x="16975" y="5498"/>
                    </a:lnTo>
                    <a:lnTo>
                      <a:pt x="16782" y="5768"/>
                    </a:lnTo>
                    <a:lnTo>
                      <a:pt x="16820" y="5266"/>
                    </a:lnTo>
                    <a:lnTo>
                      <a:pt x="16820" y="4784"/>
                    </a:lnTo>
                    <a:lnTo>
                      <a:pt x="16820" y="4283"/>
                    </a:lnTo>
                    <a:lnTo>
                      <a:pt x="16782" y="3801"/>
                    </a:lnTo>
                    <a:lnTo>
                      <a:pt x="16743" y="3164"/>
                    </a:lnTo>
                    <a:lnTo>
                      <a:pt x="16685" y="2836"/>
                    </a:lnTo>
                    <a:lnTo>
                      <a:pt x="16627" y="2508"/>
                    </a:lnTo>
                    <a:lnTo>
                      <a:pt x="16531" y="2180"/>
                    </a:lnTo>
                    <a:lnTo>
                      <a:pt x="16435" y="1852"/>
                    </a:lnTo>
                    <a:lnTo>
                      <a:pt x="16280" y="1544"/>
                    </a:lnTo>
                    <a:lnTo>
                      <a:pt x="16107" y="1254"/>
                    </a:lnTo>
                    <a:lnTo>
                      <a:pt x="15991" y="1119"/>
                    </a:lnTo>
                    <a:lnTo>
                      <a:pt x="15875" y="965"/>
                    </a:lnTo>
                    <a:lnTo>
                      <a:pt x="15759" y="830"/>
                    </a:lnTo>
                    <a:lnTo>
                      <a:pt x="15624" y="714"/>
                    </a:lnTo>
                    <a:lnTo>
                      <a:pt x="15316" y="483"/>
                    </a:lnTo>
                    <a:lnTo>
                      <a:pt x="15007" y="309"/>
                    </a:lnTo>
                    <a:lnTo>
                      <a:pt x="14660" y="155"/>
                    </a:lnTo>
                    <a:lnTo>
                      <a:pt x="14313" y="59"/>
                    </a:lnTo>
                    <a:lnTo>
                      <a:pt x="14139" y="20"/>
                    </a:lnTo>
                    <a:lnTo>
                      <a:pt x="13946" y="1"/>
                    </a:lnTo>
                    <a:close/>
                  </a:path>
                </a:pathLst>
              </a:custGeom>
              <a:gradFill>
                <a:gsLst>
                  <a:gs pos="0">
                    <a:schemeClr val="lt1"/>
                  </a:gs>
                  <a:gs pos="100000">
                    <a:schemeClr val="dk2"/>
                  </a:gs>
                </a:gsLst>
                <a:lin ang="2698631"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271" name="Google Shape;1271;p20"/>
          <p:cNvGrpSpPr/>
          <p:nvPr/>
        </p:nvGrpSpPr>
        <p:grpSpPr>
          <a:xfrm>
            <a:off x="300699" y="4340242"/>
            <a:ext cx="292707" cy="518367"/>
            <a:chOff x="11698550" y="1830825"/>
            <a:chExt cx="810150" cy="1435124"/>
          </a:xfrm>
        </p:grpSpPr>
        <p:pic>
          <p:nvPicPr>
            <p:cNvPr id="1272" name="Google Shape;1272;p20"/>
            <p:cNvPicPr preferRelativeResize="0"/>
            <p:nvPr/>
          </p:nvPicPr>
          <p:blipFill>
            <a:blip r:embed="rId4">
              <a:alphaModFix amt="45000"/>
            </a:blip>
            <a:stretch>
              <a:fillRect/>
            </a:stretch>
          </p:blipFill>
          <p:spPr>
            <a:xfrm>
              <a:off x="11846088" y="3150614"/>
              <a:ext cx="549414" cy="115335"/>
            </a:xfrm>
            <a:prstGeom prst="rect">
              <a:avLst/>
            </a:prstGeom>
            <a:noFill/>
            <a:ln>
              <a:noFill/>
            </a:ln>
          </p:spPr>
        </p:pic>
        <p:grpSp>
          <p:nvGrpSpPr>
            <p:cNvPr id="1273" name="Google Shape;1273;p20"/>
            <p:cNvGrpSpPr/>
            <p:nvPr/>
          </p:nvGrpSpPr>
          <p:grpSpPr>
            <a:xfrm>
              <a:off x="11698550" y="1830825"/>
              <a:ext cx="810150" cy="1371900"/>
              <a:chOff x="-1333525" y="144425"/>
              <a:chExt cx="810150" cy="1371900"/>
            </a:xfrm>
          </p:grpSpPr>
          <p:sp>
            <p:nvSpPr>
              <p:cNvPr id="1274" name="Google Shape;1274;p20"/>
              <p:cNvSpPr/>
              <p:nvPr/>
            </p:nvSpPr>
            <p:spPr>
              <a:xfrm>
                <a:off x="-976200" y="1080375"/>
                <a:ext cx="118175" cy="435950"/>
              </a:xfrm>
              <a:custGeom>
                <a:avLst/>
                <a:gdLst/>
                <a:ahLst/>
                <a:cxnLst/>
                <a:rect l="l" t="t" r="r" b="b"/>
                <a:pathLst>
                  <a:path w="4727" h="17438" extrusionOk="0">
                    <a:moveTo>
                      <a:pt x="541" y="1"/>
                    </a:moveTo>
                    <a:lnTo>
                      <a:pt x="425" y="20"/>
                    </a:lnTo>
                    <a:lnTo>
                      <a:pt x="328" y="59"/>
                    </a:lnTo>
                    <a:lnTo>
                      <a:pt x="251" y="97"/>
                    </a:lnTo>
                    <a:lnTo>
                      <a:pt x="155" y="175"/>
                    </a:lnTo>
                    <a:lnTo>
                      <a:pt x="97" y="252"/>
                    </a:lnTo>
                    <a:lnTo>
                      <a:pt x="58" y="329"/>
                    </a:lnTo>
                    <a:lnTo>
                      <a:pt x="20" y="445"/>
                    </a:lnTo>
                    <a:lnTo>
                      <a:pt x="1" y="541"/>
                    </a:lnTo>
                    <a:lnTo>
                      <a:pt x="1" y="16917"/>
                    </a:lnTo>
                    <a:lnTo>
                      <a:pt x="20" y="17013"/>
                    </a:lnTo>
                    <a:lnTo>
                      <a:pt x="58" y="17129"/>
                    </a:lnTo>
                    <a:lnTo>
                      <a:pt x="97" y="17206"/>
                    </a:lnTo>
                    <a:lnTo>
                      <a:pt x="155" y="17283"/>
                    </a:lnTo>
                    <a:lnTo>
                      <a:pt x="251" y="17361"/>
                    </a:lnTo>
                    <a:lnTo>
                      <a:pt x="328" y="17399"/>
                    </a:lnTo>
                    <a:lnTo>
                      <a:pt x="425" y="17438"/>
                    </a:lnTo>
                    <a:lnTo>
                      <a:pt x="4302" y="17438"/>
                    </a:lnTo>
                    <a:lnTo>
                      <a:pt x="4398" y="17399"/>
                    </a:lnTo>
                    <a:lnTo>
                      <a:pt x="4495" y="17361"/>
                    </a:lnTo>
                    <a:lnTo>
                      <a:pt x="4572" y="17283"/>
                    </a:lnTo>
                    <a:lnTo>
                      <a:pt x="4630" y="17206"/>
                    </a:lnTo>
                    <a:lnTo>
                      <a:pt x="4688" y="17129"/>
                    </a:lnTo>
                    <a:lnTo>
                      <a:pt x="4726" y="17013"/>
                    </a:lnTo>
                    <a:lnTo>
                      <a:pt x="4726" y="16917"/>
                    </a:lnTo>
                    <a:lnTo>
                      <a:pt x="4726" y="541"/>
                    </a:lnTo>
                    <a:lnTo>
                      <a:pt x="4726" y="445"/>
                    </a:lnTo>
                    <a:lnTo>
                      <a:pt x="4688" y="329"/>
                    </a:lnTo>
                    <a:lnTo>
                      <a:pt x="4630" y="252"/>
                    </a:lnTo>
                    <a:lnTo>
                      <a:pt x="4572" y="175"/>
                    </a:lnTo>
                    <a:lnTo>
                      <a:pt x="4495" y="97"/>
                    </a:lnTo>
                    <a:lnTo>
                      <a:pt x="4398" y="59"/>
                    </a:lnTo>
                    <a:lnTo>
                      <a:pt x="4302" y="20"/>
                    </a:lnTo>
                    <a:lnTo>
                      <a:pt x="4186" y="1"/>
                    </a:lnTo>
                    <a:close/>
                  </a:path>
                </a:pathLst>
              </a:custGeom>
              <a:gradFill>
                <a:gsLst>
                  <a:gs pos="0">
                    <a:srgbClr val="C27F69"/>
                  </a:gs>
                  <a:gs pos="100000">
                    <a:srgbClr val="724536"/>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20"/>
              <p:cNvSpPr/>
              <p:nvPr/>
            </p:nvSpPr>
            <p:spPr>
              <a:xfrm>
                <a:off x="-1331100" y="577925"/>
                <a:ext cx="807725" cy="717075"/>
              </a:xfrm>
              <a:custGeom>
                <a:avLst/>
                <a:gdLst/>
                <a:ahLst/>
                <a:cxnLst/>
                <a:rect l="l" t="t" r="r" b="b"/>
                <a:pathLst>
                  <a:path w="32309" h="28683" extrusionOk="0">
                    <a:moveTo>
                      <a:pt x="16993" y="0"/>
                    </a:moveTo>
                    <a:lnTo>
                      <a:pt x="16723" y="20"/>
                    </a:lnTo>
                    <a:lnTo>
                      <a:pt x="16453" y="39"/>
                    </a:lnTo>
                    <a:lnTo>
                      <a:pt x="16183" y="97"/>
                    </a:lnTo>
                    <a:lnTo>
                      <a:pt x="15913" y="155"/>
                    </a:lnTo>
                    <a:lnTo>
                      <a:pt x="15643" y="232"/>
                    </a:lnTo>
                    <a:lnTo>
                      <a:pt x="15373" y="328"/>
                    </a:lnTo>
                    <a:lnTo>
                      <a:pt x="15122" y="444"/>
                    </a:lnTo>
                    <a:lnTo>
                      <a:pt x="14852" y="579"/>
                    </a:lnTo>
                    <a:lnTo>
                      <a:pt x="14582" y="714"/>
                    </a:lnTo>
                    <a:lnTo>
                      <a:pt x="14062" y="1042"/>
                    </a:lnTo>
                    <a:lnTo>
                      <a:pt x="13541" y="1408"/>
                    </a:lnTo>
                    <a:lnTo>
                      <a:pt x="13039" y="1833"/>
                    </a:lnTo>
                    <a:lnTo>
                      <a:pt x="12519" y="2276"/>
                    </a:lnTo>
                    <a:lnTo>
                      <a:pt x="12017" y="2739"/>
                    </a:lnTo>
                    <a:lnTo>
                      <a:pt x="11516" y="3241"/>
                    </a:lnTo>
                    <a:lnTo>
                      <a:pt x="10975" y="3819"/>
                    </a:lnTo>
                    <a:lnTo>
                      <a:pt x="10435" y="4398"/>
                    </a:lnTo>
                    <a:lnTo>
                      <a:pt x="9915" y="5015"/>
                    </a:lnTo>
                    <a:lnTo>
                      <a:pt x="9413" y="5613"/>
                    </a:lnTo>
                    <a:lnTo>
                      <a:pt x="8931" y="6250"/>
                    </a:lnTo>
                    <a:lnTo>
                      <a:pt x="8449" y="6886"/>
                    </a:lnTo>
                    <a:lnTo>
                      <a:pt x="7986" y="7542"/>
                    </a:lnTo>
                    <a:lnTo>
                      <a:pt x="7542" y="8198"/>
                    </a:lnTo>
                    <a:lnTo>
                      <a:pt x="7118" y="8873"/>
                    </a:lnTo>
                    <a:lnTo>
                      <a:pt x="6693" y="9548"/>
                    </a:lnTo>
                    <a:lnTo>
                      <a:pt x="6288" y="10223"/>
                    </a:lnTo>
                    <a:lnTo>
                      <a:pt x="5883" y="10918"/>
                    </a:lnTo>
                    <a:lnTo>
                      <a:pt x="5498" y="11631"/>
                    </a:lnTo>
                    <a:lnTo>
                      <a:pt x="5131" y="12326"/>
                    </a:lnTo>
                    <a:lnTo>
                      <a:pt x="4417" y="13753"/>
                    </a:lnTo>
                    <a:lnTo>
                      <a:pt x="3916" y="14775"/>
                    </a:lnTo>
                    <a:lnTo>
                      <a:pt x="3376" y="15798"/>
                    </a:lnTo>
                    <a:lnTo>
                      <a:pt x="2836" y="16801"/>
                    </a:lnTo>
                    <a:lnTo>
                      <a:pt x="2315" y="17842"/>
                    </a:lnTo>
                    <a:lnTo>
                      <a:pt x="1813" y="18864"/>
                    </a:lnTo>
                    <a:lnTo>
                      <a:pt x="1331" y="19906"/>
                    </a:lnTo>
                    <a:lnTo>
                      <a:pt x="1119" y="20446"/>
                    </a:lnTo>
                    <a:lnTo>
                      <a:pt x="907" y="20986"/>
                    </a:lnTo>
                    <a:lnTo>
                      <a:pt x="714" y="21507"/>
                    </a:lnTo>
                    <a:lnTo>
                      <a:pt x="540" y="22066"/>
                    </a:lnTo>
                    <a:lnTo>
                      <a:pt x="367" y="22645"/>
                    </a:lnTo>
                    <a:lnTo>
                      <a:pt x="213" y="23243"/>
                    </a:lnTo>
                    <a:lnTo>
                      <a:pt x="135" y="23609"/>
                    </a:lnTo>
                    <a:lnTo>
                      <a:pt x="77" y="23995"/>
                    </a:lnTo>
                    <a:lnTo>
                      <a:pt x="20" y="24400"/>
                    </a:lnTo>
                    <a:lnTo>
                      <a:pt x="0" y="24786"/>
                    </a:lnTo>
                    <a:lnTo>
                      <a:pt x="0" y="25172"/>
                    </a:lnTo>
                    <a:lnTo>
                      <a:pt x="20" y="25558"/>
                    </a:lnTo>
                    <a:lnTo>
                      <a:pt x="97" y="25924"/>
                    </a:lnTo>
                    <a:lnTo>
                      <a:pt x="193" y="26310"/>
                    </a:lnTo>
                    <a:lnTo>
                      <a:pt x="270" y="26483"/>
                    </a:lnTo>
                    <a:lnTo>
                      <a:pt x="367" y="26657"/>
                    </a:lnTo>
                    <a:lnTo>
                      <a:pt x="463" y="26831"/>
                    </a:lnTo>
                    <a:lnTo>
                      <a:pt x="579" y="27004"/>
                    </a:lnTo>
                    <a:lnTo>
                      <a:pt x="695" y="27159"/>
                    </a:lnTo>
                    <a:lnTo>
                      <a:pt x="830" y="27294"/>
                    </a:lnTo>
                    <a:lnTo>
                      <a:pt x="965" y="27429"/>
                    </a:lnTo>
                    <a:lnTo>
                      <a:pt x="1119" y="27544"/>
                    </a:lnTo>
                    <a:lnTo>
                      <a:pt x="1273" y="27660"/>
                    </a:lnTo>
                    <a:lnTo>
                      <a:pt x="1447" y="27756"/>
                    </a:lnTo>
                    <a:lnTo>
                      <a:pt x="1621" y="27834"/>
                    </a:lnTo>
                    <a:lnTo>
                      <a:pt x="1794" y="27911"/>
                    </a:lnTo>
                    <a:lnTo>
                      <a:pt x="1987" y="27949"/>
                    </a:lnTo>
                    <a:lnTo>
                      <a:pt x="2161" y="27969"/>
                    </a:lnTo>
                    <a:lnTo>
                      <a:pt x="2354" y="27988"/>
                    </a:lnTo>
                    <a:lnTo>
                      <a:pt x="2546" y="27969"/>
                    </a:lnTo>
                    <a:lnTo>
                      <a:pt x="2836" y="27911"/>
                    </a:lnTo>
                    <a:lnTo>
                      <a:pt x="3106" y="27814"/>
                    </a:lnTo>
                    <a:lnTo>
                      <a:pt x="3357" y="27679"/>
                    </a:lnTo>
                    <a:lnTo>
                      <a:pt x="3607" y="27525"/>
                    </a:lnTo>
                    <a:lnTo>
                      <a:pt x="3839" y="27332"/>
                    </a:lnTo>
                    <a:lnTo>
                      <a:pt x="4070" y="27139"/>
                    </a:lnTo>
                    <a:lnTo>
                      <a:pt x="4514" y="26715"/>
                    </a:lnTo>
                    <a:lnTo>
                      <a:pt x="4957" y="26310"/>
                    </a:lnTo>
                    <a:lnTo>
                      <a:pt x="5189" y="26117"/>
                    </a:lnTo>
                    <a:lnTo>
                      <a:pt x="5440" y="25943"/>
                    </a:lnTo>
                    <a:lnTo>
                      <a:pt x="5671" y="25808"/>
                    </a:lnTo>
                    <a:lnTo>
                      <a:pt x="5941" y="25693"/>
                    </a:lnTo>
                    <a:lnTo>
                      <a:pt x="6211" y="25615"/>
                    </a:lnTo>
                    <a:lnTo>
                      <a:pt x="6346" y="25596"/>
                    </a:lnTo>
                    <a:lnTo>
                      <a:pt x="6501" y="25577"/>
                    </a:lnTo>
                    <a:lnTo>
                      <a:pt x="6771" y="25596"/>
                    </a:lnTo>
                    <a:lnTo>
                      <a:pt x="7041" y="25635"/>
                    </a:lnTo>
                    <a:lnTo>
                      <a:pt x="7291" y="25731"/>
                    </a:lnTo>
                    <a:lnTo>
                      <a:pt x="7523" y="25847"/>
                    </a:lnTo>
                    <a:lnTo>
                      <a:pt x="7754" y="25982"/>
                    </a:lnTo>
                    <a:lnTo>
                      <a:pt x="7966" y="26156"/>
                    </a:lnTo>
                    <a:lnTo>
                      <a:pt x="8159" y="26329"/>
                    </a:lnTo>
                    <a:lnTo>
                      <a:pt x="8352" y="26541"/>
                    </a:lnTo>
                    <a:lnTo>
                      <a:pt x="8738" y="26966"/>
                    </a:lnTo>
                    <a:lnTo>
                      <a:pt x="9104" y="27390"/>
                    </a:lnTo>
                    <a:lnTo>
                      <a:pt x="9278" y="27602"/>
                    </a:lnTo>
                    <a:lnTo>
                      <a:pt x="9471" y="27795"/>
                    </a:lnTo>
                    <a:lnTo>
                      <a:pt x="9664" y="27969"/>
                    </a:lnTo>
                    <a:lnTo>
                      <a:pt x="9876" y="28142"/>
                    </a:lnTo>
                    <a:lnTo>
                      <a:pt x="10165" y="28335"/>
                    </a:lnTo>
                    <a:lnTo>
                      <a:pt x="10474" y="28489"/>
                    </a:lnTo>
                    <a:lnTo>
                      <a:pt x="10783" y="28586"/>
                    </a:lnTo>
                    <a:lnTo>
                      <a:pt x="11091" y="28663"/>
                    </a:lnTo>
                    <a:lnTo>
                      <a:pt x="11400" y="28682"/>
                    </a:lnTo>
                    <a:lnTo>
                      <a:pt x="11708" y="28682"/>
                    </a:lnTo>
                    <a:lnTo>
                      <a:pt x="12017" y="28624"/>
                    </a:lnTo>
                    <a:lnTo>
                      <a:pt x="12326" y="28567"/>
                    </a:lnTo>
                    <a:lnTo>
                      <a:pt x="12634" y="28451"/>
                    </a:lnTo>
                    <a:lnTo>
                      <a:pt x="12924" y="28335"/>
                    </a:lnTo>
                    <a:lnTo>
                      <a:pt x="13213" y="28162"/>
                    </a:lnTo>
                    <a:lnTo>
                      <a:pt x="13483" y="27988"/>
                    </a:lnTo>
                    <a:lnTo>
                      <a:pt x="13753" y="27795"/>
                    </a:lnTo>
                    <a:lnTo>
                      <a:pt x="14004" y="27564"/>
                    </a:lnTo>
                    <a:lnTo>
                      <a:pt x="14235" y="27332"/>
                    </a:lnTo>
                    <a:lnTo>
                      <a:pt x="14467" y="27081"/>
                    </a:lnTo>
                    <a:lnTo>
                      <a:pt x="14698" y="26811"/>
                    </a:lnTo>
                    <a:lnTo>
                      <a:pt x="14949" y="26561"/>
                    </a:lnTo>
                    <a:lnTo>
                      <a:pt x="15200" y="26310"/>
                    </a:lnTo>
                    <a:lnTo>
                      <a:pt x="15489" y="26098"/>
                    </a:lnTo>
                    <a:lnTo>
                      <a:pt x="15643" y="26001"/>
                    </a:lnTo>
                    <a:lnTo>
                      <a:pt x="15778" y="25905"/>
                    </a:lnTo>
                    <a:lnTo>
                      <a:pt x="15933" y="25847"/>
                    </a:lnTo>
                    <a:lnTo>
                      <a:pt x="16087" y="25789"/>
                    </a:lnTo>
                    <a:lnTo>
                      <a:pt x="16241" y="25750"/>
                    </a:lnTo>
                    <a:lnTo>
                      <a:pt x="16415" y="25731"/>
                    </a:lnTo>
                    <a:lnTo>
                      <a:pt x="16569" y="25750"/>
                    </a:lnTo>
                    <a:lnTo>
                      <a:pt x="16743" y="25770"/>
                    </a:lnTo>
                    <a:lnTo>
                      <a:pt x="16974" y="25828"/>
                    </a:lnTo>
                    <a:lnTo>
                      <a:pt x="17186" y="25924"/>
                    </a:lnTo>
                    <a:lnTo>
                      <a:pt x="17379" y="26040"/>
                    </a:lnTo>
                    <a:lnTo>
                      <a:pt x="17572" y="26175"/>
                    </a:lnTo>
                    <a:lnTo>
                      <a:pt x="18170" y="26599"/>
                    </a:lnTo>
                    <a:lnTo>
                      <a:pt x="18787" y="26985"/>
                    </a:lnTo>
                    <a:lnTo>
                      <a:pt x="19115" y="27178"/>
                    </a:lnTo>
                    <a:lnTo>
                      <a:pt x="19424" y="27332"/>
                    </a:lnTo>
                    <a:lnTo>
                      <a:pt x="19771" y="27467"/>
                    </a:lnTo>
                    <a:lnTo>
                      <a:pt x="20099" y="27583"/>
                    </a:lnTo>
                    <a:lnTo>
                      <a:pt x="20465" y="27660"/>
                    </a:lnTo>
                    <a:lnTo>
                      <a:pt x="20832" y="27699"/>
                    </a:lnTo>
                    <a:lnTo>
                      <a:pt x="21025" y="27699"/>
                    </a:lnTo>
                    <a:lnTo>
                      <a:pt x="21198" y="27679"/>
                    </a:lnTo>
                    <a:lnTo>
                      <a:pt x="21391" y="27660"/>
                    </a:lnTo>
                    <a:lnTo>
                      <a:pt x="21565" y="27621"/>
                    </a:lnTo>
                    <a:lnTo>
                      <a:pt x="21738" y="27583"/>
                    </a:lnTo>
                    <a:lnTo>
                      <a:pt x="21912" y="27525"/>
                    </a:lnTo>
                    <a:lnTo>
                      <a:pt x="22066" y="27448"/>
                    </a:lnTo>
                    <a:lnTo>
                      <a:pt x="22221" y="27351"/>
                    </a:lnTo>
                    <a:lnTo>
                      <a:pt x="22375" y="27255"/>
                    </a:lnTo>
                    <a:lnTo>
                      <a:pt x="22510" y="27159"/>
                    </a:lnTo>
                    <a:lnTo>
                      <a:pt x="22645" y="27023"/>
                    </a:lnTo>
                    <a:lnTo>
                      <a:pt x="22741" y="26888"/>
                    </a:lnTo>
                    <a:lnTo>
                      <a:pt x="22896" y="26657"/>
                    </a:lnTo>
                    <a:lnTo>
                      <a:pt x="23031" y="26426"/>
                    </a:lnTo>
                    <a:lnTo>
                      <a:pt x="23166" y="26175"/>
                    </a:lnTo>
                    <a:lnTo>
                      <a:pt x="23301" y="25943"/>
                    </a:lnTo>
                    <a:lnTo>
                      <a:pt x="23455" y="25731"/>
                    </a:lnTo>
                    <a:lnTo>
                      <a:pt x="23532" y="25654"/>
                    </a:lnTo>
                    <a:lnTo>
                      <a:pt x="23629" y="25577"/>
                    </a:lnTo>
                    <a:lnTo>
                      <a:pt x="23725" y="25519"/>
                    </a:lnTo>
                    <a:lnTo>
                      <a:pt x="23822" y="25461"/>
                    </a:lnTo>
                    <a:lnTo>
                      <a:pt x="23937" y="25423"/>
                    </a:lnTo>
                    <a:lnTo>
                      <a:pt x="24072" y="25423"/>
                    </a:lnTo>
                    <a:lnTo>
                      <a:pt x="24227" y="25442"/>
                    </a:lnTo>
                    <a:lnTo>
                      <a:pt x="24400" y="25480"/>
                    </a:lnTo>
                    <a:lnTo>
                      <a:pt x="24554" y="25538"/>
                    </a:lnTo>
                    <a:lnTo>
                      <a:pt x="24689" y="25615"/>
                    </a:lnTo>
                    <a:lnTo>
                      <a:pt x="25133" y="25885"/>
                    </a:lnTo>
                    <a:lnTo>
                      <a:pt x="25557" y="26156"/>
                    </a:lnTo>
                    <a:lnTo>
                      <a:pt x="26425" y="26696"/>
                    </a:lnTo>
                    <a:lnTo>
                      <a:pt x="26850" y="26966"/>
                    </a:lnTo>
                    <a:lnTo>
                      <a:pt x="27293" y="27197"/>
                    </a:lnTo>
                    <a:lnTo>
                      <a:pt x="27737" y="27429"/>
                    </a:lnTo>
                    <a:lnTo>
                      <a:pt x="28200" y="27602"/>
                    </a:lnTo>
                    <a:lnTo>
                      <a:pt x="28451" y="27679"/>
                    </a:lnTo>
                    <a:lnTo>
                      <a:pt x="28701" y="27737"/>
                    </a:lnTo>
                    <a:lnTo>
                      <a:pt x="28952" y="27776"/>
                    </a:lnTo>
                    <a:lnTo>
                      <a:pt x="29222" y="27795"/>
                    </a:lnTo>
                    <a:lnTo>
                      <a:pt x="29724" y="27795"/>
                    </a:lnTo>
                    <a:lnTo>
                      <a:pt x="29994" y="27756"/>
                    </a:lnTo>
                    <a:lnTo>
                      <a:pt x="30245" y="27718"/>
                    </a:lnTo>
                    <a:lnTo>
                      <a:pt x="30476" y="27660"/>
                    </a:lnTo>
                    <a:lnTo>
                      <a:pt x="30707" y="27564"/>
                    </a:lnTo>
                    <a:lnTo>
                      <a:pt x="30939" y="27467"/>
                    </a:lnTo>
                    <a:lnTo>
                      <a:pt x="31151" y="27351"/>
                    </a:lnTo>
                    <a:lnTo>
                      <a:pt x="31344" y="27197"/>
                    </a:lnTo>
                    <a:lnTo>
                      <a:pt x="31518" y="27043"/>
                    </a:lnTo>
                    <a:lnTo>
                      <a:pt x="31672" y="26850"/>
                    </a:lnTo>
                    <a:lnTo>
                      <a:pt x="31807" y="26638"/>
                    </a:lnTo>
                    <a:lnTo>
                      <a:pt x="31942" y="26387"/>
                    </a:lnTo>
                    <a:lnTo>
                      <a:pt x="32058" y="26117"/>
                    </a:lnTo>
                    <a:lnTo>
                      <a:pt x="32135" y="25847"/>
                    </a:lnTo>
                    <a:lnTo>
                      <a:pt x="32212" y="25558"/>
                    </a:lnTo>
                    <a:lnTo>
                      <a:pt x="32270" y="25249"/>
                    </a:lnTo>
                    <a:lnTo>
                      <a:pt x="32289" y="24940"/>
                    </a:lnTo>
                    <a:lnTo>
                      <a:pt x="32308" y="24612"/>
                    </a:lnTo>
                    <a:lnTo>
                      <a:pt x="32308" y="24285"/>
                    </a:lnTo>
                    <a:lnTo>
                      <a:pt x="32289" y="23957"/>
                    </a:lnTo>
                    <a:lnTo>
                      <a:pt x="32251" y="23609"/>
                    </a:lnTo>
                    <a:lnTo>
                      <a:pt x="32212" y="23262"/>
                    </a:lnTo>
                    <a:lnTo>
                      <a:pt x="32135" y="22915"/>
                    </a:lnTo>
                    <a:lnTo>
                      <a:pt x="31980" y="22201"/>
                    </a:lnTo>
                    <a:lnTo>
                      <a:pt x="31788" y="21488"/>
                    </a:lnTo>
                    <a:lnTo>
                      <a:pt x="31556" y="20774"/>
                    </a:lnTo>
                    <a:lnTo>
                      <a:pt x="31305" y="20080"/>
                    </a:lnTo>
                    <a:lnTo>
                      <a:pt x="31016" y="19405"/>
                    </a:lnTo>
                    <a:lnTo>
                      <a:pt x="30727" y="18749"/>
                    </a:lnTo>
                    <a:lnTo>
                      <a:pt x="30418" y="18132"/>
                    </a:lnTo>
                    <a:lnTo>
                      <a:pt x="30129" y="17572"/>
                    </a:lnTo>
                    <a:lnTo>
                      <a:pt x="29839" y="17051"/>
                    </a:lnTo>
                    <a:lnTo>
                      <a:pt x="29569" y="16588"/>
                    </a:lnTo>
                    <a:lnTo>
                      <a:pt x="29049" y="15720"/>
                    </a:lnTo>
                    <a:lnTo>
                      <a:pt x="28509" y="14795"/>
                    </a:lnTo>
                    <a:lnTo>
                      <a:pt x="27428" y="12827"/>
                    </a:lnTo>
                    <a:lnTo>
                      <a:pt x="26310" y="10763"/>
                    </a:lnTo>
                    <a:lnTo>
                      <a:pt x="25133" y="8680"/>
                    </a:lnTo>
                    <a:lnTo>
                      <a:pt x="24535" y="7639"/>
                    </a:lnTo>
                    <a:lnTo>
                      <a:pt x="23937" y="6616"/>
                    </a:lnTo>
                    <a:lnTo>
                      <a:pt x="23320" y="5633"/>
                    </a:lnTo>
                    <a:lnTo>
                      <a:pt x="22683" y="4687"/>
                    </a:lnTo>
                    <a:lnTo>
                      <a:pt x="22028" y="3781"/>
                    </a:lnTo>
                    <a:lnTo>
                      <a:pt x="21700" y="3337"/>
                    </a:lnTo>
                    <a:lnTo>
                      <a:pt x="21372" y="2932"/>
                    </a:lnTo>
                    <a:lnTo>
                      <a:pt x="21044" y="2527"/>
                    </a:lnTo>
                    <a:lnTo>
                      <a:pt x="20697" y="2141"/>
                    </a:lnTo>
                    <a:lnTo>
                      <a:pt x="20369" y="1775"/>
                    </a:lnTo>
                    <a:lnTo>
                      <a:pt x="20022" y="1428"/>
                    </a:lnTo>
                    <a:lnTo>
                      <a:pt x="19752" y="1158"/>
                    </a:lnTo>
                    <a:lnTo>
                      <a:pt x="19462" y="945"/>
                    </a:lnTo>
                    <a:lnTo>
                      <a:pt x="19192" y="733"/>
                    </a:lnTo>
                    <a:lnTo>
                      <a:pt x="18903" y="560"/>
                    </a:lnTo>
                    <a:lnTo>
                      <a:pt x="18633" y="405"/>
                    </a:lnTo>
                    <a:lnTo>
                      <a:pt x="18363" y="290"/>
                    </a:lnTo>
                    <a:lnTo>
                      <a:pt x="18093" y="174"/>
                    </a:lnTo>
                    <a:lnTo>
                      <a:pt x="17804" y="97"/>
                    </a:lnTo>
                    <a:lnTo>
                      <a:pt x="17533" y="58"/>
                    </a:lnTo>
                    <a:lnTo>
                      <a:pt x="17263" y="20"/>
                    </a:lnTo>
                    <a:lnTo>
                      <a:pt x="16993" y="0"/>
                    </a:lnTo>
                    <a:close/>
                  </a:path>
                </a:pathLst>
              </a:custGeom>
              <a:gradFill>
                <a:gsLst>
                  <a:gs pos="0">
                    <a:srgbClr val="8CC396"/>
                  </a:gs>
                  <a:gs pos="100000">
                    <a:srgbClr val="4D7F56"/>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20"/>
              <p:cNvSpPr/>
              <p:nvPr/>
            </p:nvSpPr>
            <p:spPr>
              <a:xfrm>
                <a:off x="-1333525" y="1090025"/>
                <a:ext cx="805800" cy="208825"/>
              </a:xfrm>
              <a:custGeom>
                <a:avLst/>
                <a:gdLst/>
                <a:ahLst/>
                <a:cxnLst/>
                <a:rect l="l" t="t" r="r" b="b"/>
                <a:pathLst>
                  <a:path w="32232" h="8353" extrusionOk="0">
                    <a:moveTo>
                      <a:pt x="22510" y="1"/>
                    </a:moveTo>
                    <a:lnTo>
                      <a:pt x="22356" y="20"/>
                    </a:lnTo>
                    <a:lnTo>
                      <a:pt x="22183" y="39"/>
                    </a:lnTo>
                    <a:lnTo>
                      <a:pt x="22009" y="78"/>
                    </a:lnTo>
                    <a:lnTo>
                      <a:pt x="21700" y="174"/>
                    </a:lnTo>
                    <a:lnTo>
                      <a:pt x="21392" y="309"/>
                    </a:lnTo>
                    <a:lnTo>
                      <a:pt x="21083" y="464"/>
                    </a:lnTo>
                    <a:lnTo>
                      <a:pt x="20813" y="657"/>
                    </a:lnTo>
                    <a:lnTo>
                      <a:pt x="20273" y="1004"/>
                    </a:lnTo>
                    <a:lnTo>
                      <a:pt x="19887" y="1274"/>
                    </a:lnTo>
                    <a:lnTo>
                      <a:pt x="19501" y="1524"/>
                    </a:lnTo>
                    <a:lnTo>
                      <a:pt x="19096" y="1756"/>
                    </a:lnTo>
                    <a:lnTo>
                      <a:pt x="18691" y="1968"/>
                    </a:lnTo>
                    <a:lnTo>
                      <a:pt x="18286" y="2142"/>
                    </a:lnTo>
                    <a:lnTo>
                      <a:pt x="18074" y="2200"/>
                    </a:lnTo>
                    <a:lnTo>
                      <a:pt x="17862" y="2257"/>
                    </a:lnTo>
                    <a:lnTo>
                      <a:pt x="17650" y="2296"/>
                    </a:lnTo>
                    <a:lnTo>
                      <a:pt x="17418" y="2335"/>
                    </a:lnTo>
                    <a:lnTo>
                      <a:pt x="16994" y="2335"/>
                    </a:lnTo>
                    <a:lnTo>
                      <a:pt x="16627" y="2296"/>
                    </a:lnTo>
                    <a:lnTo>
                      <a:pt x="16261" y="2219"/>
                    </a:lnTo>
                    <a:lnTo>
                      <a:pt x="15914" y="2103"/>
                    </a:lnTo>
                    <a:lnTo>
                      <a:pt x="15547" y="1987"/>
                    </a:lnTo>
                    <a:lnTo>
                      <a:pt x="15084" y="1852"/>
                    </a:lnTo>
                    <a:lnTo>
                      <a:pt x="14602" y="1717"/>
                    </a:lnTo>
                    <a:lnTo>
                      <a:pt x="14371" y="1679"/>
                    </a:lnTo>
                    <a:lnTo>
                      <a:pt x="14120" y="1640"/>
                    </a:lnTo>
                    <a:lnTo>
                      <a:pt x="13869" y="1640"/>
                    </a:lnTo>
                    <a:lnTo>
                      <a:pt x="13618" y="1660"/>
                    </a:lnTo>
                    <a:lnTo>
                      <a:pt x="13426" y="1698"/>
                    </a:lnTo>
                    <a:lnTo>
                      <a:pt x="13213" y="1737"/>
                    </a:lnTo>
                    <a:lnTo>
                      <a:pt x="13021" y="1795"/>
                    </a:lnTo>
                    <a:lnTo>
                      <a:pt x="12828" y="1872"/>
                    </a:lnTo>
                    <a:lnTo>
                      <a:pt x="12461" y="2026"/>
                    </a:lnTo>
                    <a:lnTo>
                      <a:pt x="12095" y="2219"/>
                    </a:lnTo>
                    <a:lnTo>
                      <a:pt x="11670" y="2412"/>
                    </a:lnTo>
                    <a:lnTo>
                      <a:pt x="11458" y="2508"/>
                    </a:lnTo>
                    <a:lnTo>
                      <a:pt x="11246" y="2605"/>
                    </a:lnTo>
                    <a:lnTo>
                      <a:pt x="10860" y="2720"/>
                    </a:lnTo>
                    <a:lnTo>
                      <a:pt x="10455" y="2798"/>
                    </a:lnTo>
                    <a:lnTo>
                      <a:pt x="10050" y="2836"/>
                    </a:lnTo>
                    <a:lnTo>
                      <a:pt x="9626" y="2855"/>
                    </a:lnTo>
                    <a:lnTo>
                      <a:pt x="9201" y="2855"/>
                    </a:lnTo>
                    <a:lnTo>
                      <a:pt x="8796" y="2836"/>
                    </a:lnTo>
                    <a:lnTo>
                      <a:pt x="7948" y="2759"/>
                    </a:lnTo>
                    <a:lnTo>
                      <a:pt x="7446" y="2701"/>
                    </a:lnTo>
                    <a:lnTo>
                      <a:pt x="6925" y="2663"/>
                    </a:lnTo>
                    <a:lnTo>
                      <a:pt x="6231" y="2643"/>
                    </a:lnTo>
                    <a:lnTo>
                      <a:pt x="5517" y="2663"/>
                    </a:lnTo>
                    <a:lnTo>
                      <a:pt x="4823" y="2720"/>
                    </a:lnTo>
                    <a:lnTo>
                      <a:pt x="4129" y="2817"/>
                    </a:lnTo>
                    <a:lnTo>
                      <a:pt x="3434" y="2933"/>
                    </a:lnTo>
                    <a:lnTo>
                      <a:pt x="2740" y="3106"/>
                    </a:lnTo>
                    <a:lnTo>
                      <a:pt x="2084" y="3318"/>
                    </a:lnTo>
                    <a:lnTo>
                      <a:pt x="1409" y="3550"/>
                    </a:lnTo>
                    <a:lnTo>
                      <a:pt x="1409" y="3569"/>
                    </a:lnTo>
                    <a:lnTo>
                      <a:pt x="1158" y="3666"/>
                    </a:lnTo>
                    <a:lnTo>
                      <a:pt x="927" y="3762"/>
                    </a:lnTo>
                    <a:lnTo>
                      <a:pt x="695" y="3897"/>
                    </a:lnTo>
                    <a:lnTo>
                      <a:pt x="483" y="4051"/>
                    </a:lnTo>
                    <a:lnTo>
                      <a:pt x="387" y="4128"/>
                    </a:lnTo>
                    <a:lnTo>
                      <a:pt x="310" y="4225"/>
                    </a:lnTo>
                    <a:lnTo>
                      <a:pt x="232" y="4321"/>
                    </a:lnTo>
                    <a:lnTo>
                      <a:pt x="155" y="4437"/>
                    </a:lnTo>
                    <a:lnTo>
                      <a:pt x="97" y="4572"/>
                    </a:lnTo>
                    <a:lnTo>
                      <a:pt x="59" y="4707"/>
                    </a:lnTo>
                    <a:lnTo>
                      <a:pt x="20" y="4842"/>
                    </a:lnTo>
                    <a:lnTo>
                      <a:pt x="1" y="5016"/>
                    </a:lnTo>
                    <a:lnTo>
                      <a:pt x="1" y="5324"/>
                    </a:lnTo>
                    <a:lnTo>
                      <a:pt x="20" y="5614"/>
                    </a:lnTo>
                    <a:lnTo>
                      <a:pt x="97" y="5884"/>
                    </a:lnTo>
                    <a:lnTo>
                      <a:pt x="213" y="6115"/>
                    </a:lnTo>
                    <a:lnTo>
                      <a:pt x="348" y="6366"/>
                    </a:lnTo>
                    <a:lnTo>
                      <a:pt x="522" y="6578"/>
                    </a:lnTo>
                    <a:lnTo>
                      <a:pt x="715" y="6810"/>
                    </a:lnTo>
                    <a:lnTo>
                      <a:pt x="946" y="7022"/>
                    </a:lnTo>
                    <a:lnTo>
                      <a:pt x="1139" y="7176"/>
                    </a:lnTo>
                    <a:lnTo>
                      <a:pt x="1351" y="7330"/>
                    </a:lnTo>
                    <a:lnTo>
                      <a:pt x="1563" y="7446"/>
                    </a:lnTo>
                    <a:lnTo>
                      <a:pt x="1775" y="7523"/>
                    </a:lnTo>
                    <a:lnTo>
                      <a:pt x="1988" y="7600"/>
                    </a:lnTo>
                    <a:lnTo>
                      <a:pt x="2219" y="7639"/>
                    </a:lnTo>
                    <a:lnTo>
                      <a:pt x="2431" y="7639"/>
                    </a:lnTo>
                    <a:lnTo>
                      <a:pt x="2663" y="7620"/>
                    </a:lnTo>
                    <a:lnTo>
                      <a:pt x="2952" y="7562"/>
                    </a:lnTo>
                    <a:lnTo>
                      <a:pt x="3222" y="7465"/>
                    </a:lnTo>
                    <a:lnTo>
                      <a:pt x="3492" y="7330"/>
                    </a:lnTo>
                    <a:lnTo>
                      <a:pt x="3743" y="7176"/>
                    </a:lnTo>
                    <a:lnTo>
                      <a:pt x="3974" y="7002"/>
                    </a:lnTo>
                    <a:lnTo>
                      <a:pt x="4206" y="6810"/>
                    </a:lnTo>
                    <a:lnTo>
                      <a:pt x="4649" y="6385"/>
                    </a:lnTo>
                    <a:lnTo>
                      <a:pt x="5112" y="5961"/>
                    </a:lnTo>
                    <a:lnTo>
                      <a:pt x="5344" y="5787"/>
                    </a:lnTo>
                    <a:lnTo>
                      <a:pt x="5575" y="5614"/>
                    </a:lnTo>
                    <a:lnTo>
                      <a:pt x="5807" y="5459"/>
                    </a:lnTo>
                    <a:lnTo>
                      <a:pt x="6057" y="5344"/>
                    </a:lnTo>
                    <a:lnTo>
                      <a:pt x="6327" y="5266"/>
                    </a:lnTo>
                    <a:lnTo>
                      <a:pt x="6463" y="5247"/>
                    </a:lnTo>
                    <a:lnTo>
                      <a:pt x="6598" y="5228"/>
                    </a:lnTo>
                    <a:lnTo>
                      <a:pt x="6771" y="5247"/>
                    </a:lnTo>
                    <a:lnTo>
                      <a:pt x="6945" y="5247"/>
                    </a:lnTo>
                    <a:lnTo>
                      <a:pt x="7099" y="5286"/>
                    </a:lnTo>
                    <a:lnTo>
                      <a:pt x="7273" y="5344"/>
                    </a:lnTo>
                    <a:lnTo>
                      <a:pt x="7408" y="5401"/>
                    </a:lnTo>
                    <a:lnTo>
                      <a:pt x="7562" y="5479"/>
                    </a:lnTo>
                    <a:lnTo>
                      <a:pt x="7697" y="5575"/>
                    </a:lnTo>
                    <a:lnTo>
                      <a:pt x="7832" y="5672"/>
                    </a:lnTo>
                    <a:lnTo>
                      <a:pt x="8102" y="5884"/>
                    </a:lnTo>
                    <a:lnTo>
                      <a:pt x="8353" y="6134"/>
                    </a:lnTo>
                    <a:lnTo>
                      <a:pt x="8584" y="6424"/>
                    </a:lnTo>
                    <a:lnTo>
                      <a:pt x="8835" y="6694"/>
                    </a:lnTo>
                    <a:lnTo>
                      <a:pt x="9086" y="7002"/>
                    </a:lnTo>
                    <a:lnTo>
                      <a:pt x="9336" y="7272"/>
                    </a:lnTo>
                    <a:lnTo>
                      <a:pt x="9607" y="7542"/>
                    </a:lnTo>
                    <a:lnTo>
                      <a:pt x="9877" y="7774"/>
                    </a:lnTo>
                    <a:lnTo>
                      <a:pt x="10089" y="7909"/>
                    </a:lnTo>
                    <a:lnTo>
                      <a:pt x="10301" y="8025"/>
                    </a:lnTo>
                    <a:lnTo>
                      <a:pt x="10513" y="8121"/>
                    </a:lnTo>
                    <a:lnTo>
                      <a:pt x="10725" y="8218"/>
                    </a:lnTo>
                    <a:lnTo>
                      <a:pt x="10937" y="8275"/>
                    </a:lnTo>
                    <a:lnTo>
                      <a:pt x="11150" y="8314"/>
                    </a:lnTo>
                    <a:lnTo>
                      <a:pt x="11362" y="8333"/>
                    </a:lnTo>
                    <a:lnTo>
                      <a:pt x="11593" y="8353"/>
                    </a:lnTo>
                    <a:lnTo>
                      <a:pt x="11805" y="8333"/>
                    </a:lnTo>
                    <a:lnTo>
                      <a:pt x="12018" y="8314"/>
                    </a:lnTo>
                    <a:lnTo>
                      <a:pt x="12230" y="8275"/>
                    </a:lnTo>
                    <a:lnTo>
                      <a:pt x="12442" y="8218"/>
                    </a:lnTo>
                    <a:lnTo>
                      <a:pt x="12654" y="8160"/>
                    </a:lnTo>
                    <a:lnTo>
                      <a:pt x="12866" y="8063"/>
                    </a:lnTo>
                    <a:lnTo>
                      <a:pt x="13059" y="7986"/>
                    </a:lnTo>
                    <a:lnTo>
                      <a:pt x="13271" y="7870"/>
                    </a:lnTo>
                    <a:lnTo>
                      <a:pt x="13657" y="7639"/>
                    </a:lnTo>
                    <a:lnTo>
                      <a:pt x="14024" y="7350"/>
                    </a:lnTo>
                    <a:lnTo>
                      <a:pt x="14351" y="7041"/>
                    </a:lnTo>
                    <a:lnTo>
                      <a:pt x="14679" y="6694"/>
                    </a:lnTo>
                    <a:lnTo>
                      <a:pt x="14911" y="6424"/>
                    </a:lnTo>
                    <a:lnTo>
                      <a:pt x="15142" y="6173"/>
                    </a:lnTo>
                    <a:lnTo>
                      <a:pt x="15393" y="5922"/>
                    </a:lnTo>
                    <a:lnTo>
                      <a:pt x="15663" y="5729"/>
                    </a:lnTo>
                    <a:lnTo>
                      <a:pt x="15798" y="5633"/>
                    </a:lnTo>
                    <a:lnTo>
                      <a:pt x="15933" y="5556"/>
                    </a:lnTo>
                    <a:lnTo>
                      <a:pt x="16087" y="5498"/>
                    </a:lnTo>
                    <a:lnTo>
                      <a:pt x="16222" y="5440"/>
                    </a:lnTo>
                    <a:lnTo>
                      <a:pt x="16357" y="5421"/>
                    </a:lnTo>
                    <a:lnTo>
                      <a:pt x="16512" y="5401"/>
                    </a:lnTo>
                    <a:lnTo>
                      <a:pt x="16666" y="5401"/>
                    </a:lnTo>
                    <a:lnTo>
                      <a:pt x="16820" y="5421"/>
                    </a:lnTo>
                    <a:lnTo>
                      <a:pt x="17013" y="5479"/>
                    </a:lnTo>
                    <a:lnTo>
                      <a:pt x="17206" y="5575"/>
                    </a:lnTo>
                    <a:lnTo>
                      <a:pt x="17399" y="5691"/>
                    </a:lnTo>
                    <a:lnTo>
                      <a:pt x="17592" y="5807"/>
                    </a:lnTo>
                    <a:lnTo>
                      <a:pt x="17920" y="6038"/>
                    </a:lnTo>
                    <a:lnTo>
                      <a:pt x="18441" y="6385"/>
                    </a:lnTo>
                    <a:lnTo>
                      <a:pt x="18981" y="6732"/>
                    </a:lnTo>
                    <a:lnTo>
                      <a:pt x="19270" y="6887"/>
                    </a:lnTo>
                    <a:lnTo>
                      <a:pt x="19559" y="7022"/>
                    </a:lnTo>
                    <a:lnTo>
                      <a:pt x="19868" y="7137"/>
                    </a:lnTo>
                    <a:lnTo>
                      <a:pt x="20157" y="7234"/>
                    </a:lnTo>
                    <a:lnTo>
                      <a:pt x="20524" y="7311"/>
                    </a:lnTo>
                    <a:lnTo>
                      <a:pt x="20910" y="7350"/>
                    </a:lnTo>
                    <a:lnTo>
                      <a:pt x="21295" y="7350"/>
                    </a:lnTo>
                    <a:lnTo>
                      <a:pt x="21488" y="7330"/>
                    </a:lnTo>
                    <a:lnTo>
                      <a:pt x="21681" y="7292"/>
                    </a:lnTo>
                    <a:lnTo>
                      <a:pt x="21855" y="7234"/>
                    </a:lnTo>
                    <a:lnTo>
                      <a:pt x="22048" y="7176"/>
                    </a:lnTo>
                    <a:lnTo>
                      <a:pt x="22221" y="7099"/>
                    </a:lnTo>
                    <a:lnTo>
                      <a:pt x="22395" y="7002"/>
                    </a:lnTo>
                    <a:lnTo>
                      <a:pt x="22549" y="6906"/>
                    </a:lnTo>
                    <a:lnTo>
                      <a:pt x="22703" y="6771"/>
                    </a:lnTo>
                    <a:lnTo>
                      <a:pt x="22838" y="6636"/>
                    </a:lnTo>
                    <a:lnTo>
                      <a:pt x="22954" y="6482"/>
                    </a:lnTo>
                    <a:lnTo>
                      <a:pt x="23128" y="6231"/>
                    </a:lnTo>
                    <a:lnTo>
                      <a:pt x="23282" y="5961"/>
                    </a:lnTo>
                    <a:lnTo>
                      <a:pt x="23456" y="5633"/>
                    </a:lnTo>
                    <a:lnTo>
                      <a:pt x="23552" y="5479"/>
                    </a:lnTo>
                    <a:lnTo>
                      <a:pt x="23668" y="5344"/>
                    </a:lnTo>
                    <a:lnTo>
                      <a:pt x="23764" y="5247"/>
                    </a:lnTo>
                    <a:lnTo>
                      <a:pt x="23880" y="5151"/>
                    </a:lnTo>
                    <a:lnTo>
                      <a:pt x="24015" y="5093"/>
                    </a:lnTo>
                    <a:lnTo>
                      <a:pt x="24169" y="5074"/>
                    </a:lnTo>
                    <a:lnTo>
                      <a:pt x="24304" y="5093"/>
                    </a:lnTo>
                    <a:lnTo>
                      <a:pt x="24439" y="5131"/>
                    </a:lnTo>
                    <a:lnTo>
                      <a:pt x="24594" y="5189"/>
                    </a:lnTo>
                    <a:lnTo>
                      <a:pt x="24729" y="5266"/>
                    </a:lnTo>
                    <a:lnTo>
                      <a:pt x="25327" y="5614"/>
                    </a:lnTo>
                    <a:lnTo>
                      <a:pt x="25924" y="5999"/>
                    </a:lnTo>
                    <a:lnTo>
                      <a:pt x="26465" y="6347"/>
                    </a:lnTo>
                    <a:lnTo>
                      <a:pt x="27043" y="6694"/>
                    </a:lnTo>
                    <a:lnTo>
                      <a:pt x="27333" y="6848"/>
                    </a:lnTo>
                    <a:lnTo>
                      <a:pt x="27641" y="7002"/>
                    </a:lnTo>
                    <a:lnTo>
                      <a:pt x="27950" y="7137"/>
                    </a:lnTo>
                    <a:lnTo>
                      <a:pt x="28258" y="7253"/>
                    </a:lnTo>
                    <a:lnTo>
                      <a:pt x="28606" y="7350"/>
                    </a:lnTo>
                    <a:lnTo>
                      <a:pt x="28953" y="7427"/>
                    </a:lnTo>
                    <a:lnTo>
                      <a:pt x="29300" y="7465"/>
                    </a:lnTo>
                    <a:lnTo>
                      <a:pt x="29628" y="7465"/>
                    </a:lnTo>
                    <a:lnTo>
                      <a:pt x="29975" y="7446"/>
                    </a:lnTo>
                    <a:lnTo>
                      <a:pt x="30303" y="7388"/>
                    </a:lnTo>
                    <a:lnTo>
                      <a:pt x="30612" y="7311"/>
                    </a:lnTo>
                    <a:lnTo>
                      <a:pt x="30920" y="7195"/>
                    </a:lnTo>
                    <a:lnTo>
                      <a:pt x="31113" y="7099"/>
                    </a:lnTo>
                    <a:lnTo>
                      <a:pt x="31306" y="6983"/>
                    </a:lnTo>
                    <a:lnTo>
                      <a:pt x="31518" y="6867"/>
                    </a:lnTo>
                    <a:lnTo>
                      <a:pt x="31692" y="6713"/>
                    </a:lnTo>
                    <a:lnTo>
                      <a:pt x="31865" y="6559"/>
                    </a:lnTo>
                    <a:lnTo>
                      <a:pt x="32000" y="6385"/>
                    </a:lnTo>
                    <a:lnTo>
                      <a:pt x="32116" y="6212"/>
                    </a:lnTo>
                    <a:lnTo>
                      <a:pt x="32193" y="5999"/>
                    </a:lnTo>
                    <a:lnTo>
                      <a:pt x="32213" y="5903"/>
                    </a:lnTo>
                    <a:lnTo>
                      <a:pt x="32232" y="5787"/>
                    </a:lnTo>
                    <a:lnTo>
                      <a:pt x="32232" y="5691"/>
                    </a:lnTo>
                    <a:lnTo>
                      <a:pt x="32213" y="5575"/>
                    </a:lnTo>
                    <a:lnTo>
                      <a:pt x="32174" y="5479"/>
                    </a:lnTo>
                    <a:lnTo>
                      <a:pt x="32135" y="5382"/>
                    </a:lnTo>
                    <a:lnTo>
                      <a:pt x="32020" y="5170"/>
                    </a:lnTo>
                    <a:lnTo>
                      <a:pt x="31885" y="5016"/>
                    </a:lnTo>
                    <a:lnTo>
                      <a:pt x="31750" y="4881"/>
                    </a:lnTo>
                    <a:lnTo>
                      <a:pt x="31576" y="4784"/>
                    </a:lnTo>
                    <a:lnTo>
                      <a:pt x="31402" y="4688"/>
                    </a:lnTo>
                    <a:lnTo>
                      <a:pt x="31229" y="4611"/>
                    </a:lnTo>
                    <a:lnTo>
                      <a:pt x="31055" y="4572"/>
                    </a:lnTo>
                    <a:lnTo>
                      <a:pt x="30727" y="4495"/>
                    </a:lnTo>
                    <a:lnTo>
                      <a:pt x="30399" y="4456"/>
                    </a:lnTo>
                    <a:lnTo>
                      <a:pt x="30052" y="4456"/>
                    </a:lnTo>
                    <a:lnTo>
                      <a:pt x="29705" y="4437"/>
                    </a:lnTo>
                    <a:lnTo>
                      <a:pt x="29377" y="4398"/>
                    </a:lnTo>
                    <a:lnTo>
                      <a:pt x="29146" y="4360"/>
                    </a:lnTo>
                    <a:lnTo>
                      <a:pt x="28953" y="4302"/>
                    </a:lnTo>
                    <a:lnTo>
                      <a:pt x="28741" y="4225"/>
                    </a:lnTo>
                    <a:lnTo>
                      <a:pt x="28548" y="4148"/>
                    </a:lnTo>
                    <a:lnTo>
                      <a:pt x="28162" y="3974"/>
                    </a:lnTo>
                    <a:lnTo>
                      <a:pt x="27795" y="3743"/>
                    </a:lnTo>
                    <a:lnTo>
                      <a:pt x="27448" y="3511"/>
                    </a:lnTo>
                    <a:lnTo>
                      <a:pt x="27140" y="3241"/>
                    </a:lnTo>
                    <a:lnTo>
                      <a:pt x="26831" y="2990"/>
                    </a:lnTo>
                    <a:lnTo>
                      <a:pt x="26561" y="2720"/>
                    </a:lnTo>
                    <a:lnTo>
                      <a:pt x="26040" y="2200"/>
                    </a:lnTo>
                    <a:lnTo>
                      <a:pt x="25558" y="1717"/>
                    </a:lnTo>
                    <a:lnTo>
                      <a:pt x="25076" y="1254"/>
                    </a:lnTo>
                    <a:lnTo>
                      <a:pt x="24806" y="1042"/>
                    </a:lnTo>
                    <a:lnTo>
                      <a:pt x="24536" y="830"/>
                    </a:lnTo>
                    <a:lnTo>
                      <a:pt x="24266" y="637"/>
                    </a:lnTo>
                    <a:lnTo>
                      <a:pt x="23976" y="444"/>
                    </a:lnTo>
                    <a:lnTo>
                      <a:pt x="23648" y="271"/>
                    </a:lnTo>
                    <a:lnTo>
                      <a:pt x="23321" y="136"/>
                    </a:lnTo>
                    <a:lnTo>
                      <a:pt x="22993" y="59"/>
                    </a:lnTo>
                    <a:lnTo>
                      <a:pt x="22684" y="20"/>
                    </a:lnTo>
                    <a:lnTo>
                      <a:pt x="22510" y="1"/>
                    </a:lnTo>
                    <a:close/>
                  </a:path>
                </a:pathLst>
              </a:custGeom>
              <a:gradFill>
                <a:gsLst>
                  <a:gs pos="0">
                    <a:schemeClr val="lt1"/>
                  </a:gs>
                  <a:gs pos="100000">
                    <a:srgbClr val="B6C9DB"/>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20"/>
              <p:cNvSpPr/>
              <p:nvPr/>
            </p:nvSpPr>
            <p:spPr>
              <a:xfrm>
                <a:off x="-1222125" y="353200"/>
                <a:ext cx="593150" cy="571950"/>
              </a:xfrm>
              <a:custGeom>
                <a:avLst/>
                <a:gdLst/>
                <a:ahLst/>
                <a:cxnLst/>
                <a:rect l="l" t="t" r="r" b="b"/>
                <a:pathLst>
                  <a:path w="23726" h="22878" extrusionOk="0">
                    <a:moveTo>
                      <a:pt x="12152" y="1"/>
                    </a:moveTo>
                    <a:lnTo>
                      <a:pt x="11940" y="39"/>
                    </a:lnTo>
                    <a:lnTo>
                      <a:pt x="11747" y="59"/>
                    </a:lnTo>
                    <a:lnTo>
                      <a:pt x="11535" y="117"/>
                    </a:lnTo>
                    <a:lnTo>
                      <a:pt x="11342" y="175"/>
                    </a:lnTo>
                    <a:lnTo>
                      <a:pt x="10937" y="329"/>
                    </a:lnTo>
                    <a:lnTo>
                      <a:pt x="10532" y="541"/>
                    </a:lnTo>
                    <a:lnTo>
                      <a:pt x="10127" y="792"/>
                    </a:lnTo>
                    <a:lnTo>
                      <a:pt x="9741" y="1081"/>
                    </a:lnTo>
                    <a:lnTo>
                      <a:pt x="9355" y="1390"/>
                    </a:lnTo>
                    <a:lnTo>
                      <a:pt x="8970" y="1718"/>
                    </a:lnTo>
                    <a:lnTo>
                      <a:pt x="8584" y="2084"/>
                    </a:lnTo>
                    <a:lnTo>
                      <a:pt x="8198" y="2451"/>
                    </a:lnTo>
                    <a:lnTo>
                      <a:pt x="7870" y="2817"/>
                    </a:lnTo>
                    <a:lnTo>
                      <a:pt x="7523" y="3184"/>
                    </a:lnTo>
                    <a:lnTo>
                      <a:pt x="6867" y="3955"/>
                    </a:lnTo>
                    <a:lnTo>
                      <a:pt x="6231" y="4746"/>
                    </a:lnTo>
                    <a:lnTo>
                      <a:pt x="5633" y="5595"/>
                    </a:lnTo>
                    <a:lnTo>
                      <a:pt x="5035" y="6463"/>
                    </a:lnTo>
                    <a:lnTo>
                      <a:pt x="4475" y="7350"/>
                    </a:lnTo>
                    <a:lnTo>
                      <a:pt x="3935" y="8276"/>
                    </a:lnTo>
                    <a:lnTo>
                      <a:pt x="3434" y="9221"/>
                    </a:lnTo>
                    <a:lnTo>
                      <a:pt x="2952" y="10166"/>
                    </a:lnTo>
                    <a:lnTo>
                      <a:pt x="2489" y="11130"/>
                    </a:lnTo>
                    <a:lnTo>
                      <a:pt x="2045" y="12095"/>
                    </a:lnTo>
                    <a:lnTo>
                      <a:pt x="1640" y="13078"/>
                    </a:lnTo>
                    <a:lnTo>
                      <a:pt x="1274" y="14043"/>
                    </a:lnTo>
                    <a:lnTo>
                      <a:pt x="926" y="15007"/>
                    </a:lnTo>
                    <a:lnTo>
                      <a:pt x="598" y="15972"/>
                    </a:lnTo>
                    <a:lnTo>
                      <a:pt x="309" y="16917"/>
                    </a:lnTo>
                    <a:lnTo>
                      <a:pt x="155" y="17476"/>
                    </a:lnTo>
                    <a:lnTo>
                      <a:pt x="97" y="17766"/>
                    </a:lnTo>
                    <a:lnTo>
                      <a:pt x="58" y="18055"/>
                    </a:lnTo>
                    <a:lnTo>
                      <a:pt x="20" y="18344"/>
                    </a:lnTo>
                    <a:lnTo>
                      <a:pt x="1" y="18634"/>
                    </a:lnTo>
                    <a:lnTo>
                      <a:pt x="1" y="18923"/>
                    </a:lnTo>
                    <a:lnTo>
                      <a:pt x="1" y="19193"/>
                    </a:lnTo>
                    <a:lnTo>
                      <a:pt x="39" y="19482"/>
                    </a:lnTo>
                    <a:lnTo>
                      <a:pt x="97" y="19733"/>
                    </a:lnTo>
                    <a:lnTo>
                      <a:pt x="174" y="20003"/>
                    </a:lnTo>
                    <a:lnTo>
                      <a:pt x="271" y="20235"/>
                    </a:lnTo>
                    <a:lnTo>
                      <a:pt x="406" y="20447"/>
                    </a:lnTo>
                    <a:lnTo>
                      <a:pt x="560" y="20659"/>
                    </a:lnTo>
                    <a:lnTo>
                      <a:pt x="753" y="20832"/>
                    </a:lnTo>
                    <a:lnTo>
                      <a:pt x="965" y="21006"/>
                    </a:lnTo>
                    <a:lnTo>
                      <a:pt x="1158" y="21103"/>
                    </a:lnTo>
                    <a:lnTo>
                      <a:pt x="1370" y="21180"/>
                    </a:lnTo>
                    <a:lnTo>
                      <a:pt x="1582" y="21238"/>
                    </a:lnTo>
                    <a:lnTo>
                      <a:pt x="1775" y="21276"/>
                    </a:lnTo>
                    <a:lnTo>
                      <a:pt x="2219" y="21276"/>
                    </a:lnTo>
                    <a:lnTo>
                      <a:pt x="2431" y="21238"/>
                    </a:lnTo>
                    <a:lnTo>
                      <a:pt x="2643" y="21199"/>
                    </a:lnTo>
                    <a:lnTo>
                      <a:pt x="2874" y="21141"/>
                    </a:lnTo>
                    <a:lnTo>
                      <a:pt x="3087" y="21064"/>
                    </a:lnTo>
                    <a:lnTo>
                      <a:pt x="3299" y="20967"/>
                    </a:lnTo>
                    <a:lnTo>
                      <a:pt x="3511" y="20871"/>
                    </a:lnTo>
                    <a:lnTo>
                      <a:pt x="3704" y="20755"/>
                    </a:lnTo>
                    <a:lnTo>
                      <a:pt x="3897" y="20640"/>
                    </a:lnTo>
                    <a:lnTo>
                      <a:pt x="4263" y="20370"/>
                    </a:lnTo>
                    <a:lnTo>
                      <a:pt x="4610" y="20080"/>
                    </a:lnTo>
                    <a:lnTo>
                      <a:pt x="4938" y="19772"/>
                    </a:lnTo>
                    <a:lnTo>
                      <a:pt x="5613" y="19174"/>
                    </a:lnTo>
                    <a:lnTo>
                      <a:pt x="5961" y="18884"/>
                    </a:lnTo>
                    <a:lnTo>
                      <a:pt x="6308" y="18614"/>
                    </a:lnTo>
                    <a:lnTo>
                      <a:pt x="6694" y="18383"/>
                    </a:lnTo>
                    <a:lnTo>
                      <a:pt x="6886" y="18286"/>
                    </a:lnTo>
                    <a:lnTo>
                      <a:pt x="7099" y="18190"/>
                    </a:lnTo>
                    <a:lnTo>
                      <a:pt x="7176" y="18614"/>
                    </a:lnTo>
                    <a:lnTo>
                      <a:pt x="7272" y="19058"/>
                    </a:lnTo>
                    <a:lnTo>
                      <a:pt x="7388" y="19482"/>
                    </a:lnTo>
                    <a:lnTo>
                      <a:pt x="7523" y="19907"/>
                    </a:lnTo>
                    <a:lnTo>
                      <a:pt x="7677" y="20312"/>
                    </a:lnTo>
                    <a:lnTo>
                      <a:pt x="7851" y="20717"/>
                    </a:lnTo>
                    <a:lnTo>
                      <a:pt x="8063" y="21083"/>
                    </a:lnTo>
                    <a:lnTo>
                      <a:pt x="8295" y="21450"/>
                    </a:lnTo>
                    <a:lnTo>
                      <a:pt x="8430" y="21623"/>
                    </a:lnTo>
                    <a:lnTo>
                      <a:pt x="8584" y="21797"/>
                    </a:lnTo>
                    <a:lnTo>
                      <a:pt x="8738" y="21951"/>
                    </a:lnTo>
                    <a:lnTo>
                      <a:pt x="8912" y="22106"/>
                    </a:lnTo>
                    <a:lnTo>
                      <a:pt x="9085" y="22241"/>
                    </a:lnTo>
                    <a:lnTo>
                      <a:pt x="9259" y="22376"/>
                    </a:lnTo>
                    <a:lnTo>
                      <a:pt x="9452" y="22491"/>
                    </a:lnTo>
                    <a:lnTo>
                      <a:pt x="9645" y="22588"/>
                    </a:lnTo>
                    <a:lnTo>
                      <a:pt x="9838" y="22665"/>
                    </a:lnTo>
                    <a:lnTo>
                      <a:pt x="10050" y="22742"/>
                    </a:lnTo>
                    <a:lnTo>
                      <a:pt x="10243" y="22800"/>
                    </a:lnTo>
                    <a:lnTo>
                      <a:pt x="10455" y="22858"/>
                    </a:lnTo>
                    <a:lnTo>
                      <a:pt x="10667" y="22877"/>
                    </a:lnTo>
                    <a:lnTo>
                      <a:pt x="11111" y="22877"/>
                    </a:lnTo>
                    <a:lnTo>
                      <a:pt x="11323" y="22838"/>
                    </a:lnTo>
                    <a:lnTo>
                      <a:pt x="11612" y="22761"/>
                    </a:lnTo>
                    <a:lnTo>
                      <a:pt x="11901" y="22665"/>
                    </a:lnTo>
                    <a:lnTo>
                      <a:pt x="12171" y="22530"/>
                    </a:lnTo>
                    <a:lnTo>
                      <a:pt x="12403" y="22356"/>
                    </a:lnTo>
                    <a:lnTo>
                      <a:pt x="12654" y="22163"/>
                    </a:lnTo>
                    <a:lnTo>
                      <a:pt x="12866" y="21970"/>
                    </a:lnTo>
                    <a:lnTo>
                      <a:pt x="13078" y="21739"/>
                    </a:lnTo>
                    <a:lnTo>
                      <a:pt x="13290" y="21508"/>
                    </a:lnTo>
                    <a:lnTo>
                      <a:pt x="13676" y="20987"/>
                    </a:lnTo>
                    <a:lnTo>
                      <a:pt x="14062" y="20466"/>
                    </a:lnTo>
                    <a:lnTo>
                      <a:pt x="14428" y="19926"/>
                    </a:lnTo>
                    <a:lnTo>
                      <a:pt x="14814" y="19424"/>
                    </a:lnTo>
                    <a:lnTo>
                      <a:pt x="14949" y="19251"/>
                    </a:lnTo>
                    <a:lnTo>
                      <a:pt x="15103" y="19097"/>
                    </a:lnTo>
                    <a:lnTo>
                      <a:pt x="15277" y="18961"/>
                    </a:lnTo>
                    <a:lnTo>
                      <a:pt x="15470" y="18846"/>
                    </a:lnTo>
                    <a:lnTo>
                      <a:pt x="15663" y="18749"/>
                    </a:lnTo>
                    <a:lnTo>
                      <a:pt x="15856" y="18711"/>
                    </a:lnTo>
                    <a:lnTo>
                      <a:pt x="15952" y="18691"/>
                    </a:lnTo>
                    <a:lnTo>
                      <a:pt x="16048" y="18691"/>
                    </a:lnTo>
                    <a:lnTo>
                      <a:pt x="16145" y="18711"/>
                    </a:lnTo>
                    <a:lnTo>
                      <a:pt x="16261" y="18749"/>
                    </a:lnTo>
                    <a:lnTo>
                      <a:pt x="16376" y="18807"/>
                    </a:lnTo>
                    <a:lnTo>
                      <a:pt x="16492" y="18884"/>
                    </a:lnTo>
                    <a:lnTo>
                      <a:pt x="16589" y="18981"/>
                    </a:lnTo>
                    <a:lnTo>
                      <a:pt x="16685" y="19097"/>
                    </a:lnTo>
                    <a:lnTo>
                      <a:pt x="16839" y="19328"/>
                    </a:lnTo>
                    <a:lnTo>
                      <a:pt x="17013" y="19579"/>
                    </a:lnTo>
                    <a:lnTo>
                      <a:pt x="17148" y="19772"/>
                    </a:lnTo>
                    <a:lnTo>
                      <a:pt x="17302" y="19964"/>
                    </a:lnTo>
                    <a:lnTo>
                      <a:pt x="17476" y="20138"/>
                    </a:lnTo>
                    <a:lnTo>
                      <a:pt x="17649" y="20312"/>
                    </a:lnTo>
                    <a:lnTo>
                      <a:pt x="17842" y="20466"/>
                    </a:lnTo>
                    <a:lnTo>
                      <a:pt x="18035" y="20601"/>
                    </a:lnTo>
                    <a:lnTo>
                      <a:pt x="18247" y="20736"/>
                    </a:lnTo>
                    <a:lnTo>
                      <a:pt x="18460" y="20852"/>
                    </a:lnTo>
                    <a:lnTo>
                      <a:pt x="18672" y="20948"/>
                    </a:lnTo>
                    <a:lnTo>
                      <a:pt x="18903" y="21025"/>
                    </a:lnTo>
                    <a:lnTo>
                      <a:pt x="19135" y="21103"/>
                    </a:lnTo>
                    <a:lnTo>
                      <a:pt x="19385" y="21160"/>
                    </a:lnTo>
                    <a:lnTo>
                      <a:pt x="19617" y="21199"/>
                    </a:lnTo>
                    <a:lnTo>
                      <a:pt x="19868" y="21218"/>
                    </a:lnTo>
                    <a:lnTo>
                      <a:pt x="20350" y="21218"/>
                    </a:lnTo>
                    <a:lnTo>
                      <a:pt x="20601" y="21180"/>
                    </a:lnTo>
                    <a:lnTo>
                      <a:pt x="20832" y="21141"/>
                    </a:lnTo>
                    <a:lnTo>
                      <a:pt x="21063" y="21083"/>
                    </a:lnTo>
                    <a:lnTo>
                      <a:pt x="21295" y="21006"/>
                    </a:lnTo>
                    <a:lnTo>
                      <a:pt x="21526" y="20910"/>
                    </a:lnTo>
                    <a:lnTo>
                      <a:pt x="21739" y="20794"/>
                    </a:lnTo>
                    <a:lnTo>
                      <a:pt x="21951" y="20678"/>
                    </a:lnTo>
                    <a:lnTo>
                      <a:pt x="22163" y="20543"/>
                    </a:lnTo>
                    <a:lnTo>
                      <a:pt x="22356" y="20389"/>
                    </a:lnTo>
                    <a:lnTo>
                      <a:pt x="22529" y="20235"/>
                    </a:lnTo>
                    <a:lnTo>
                      <a:pt x="22703" y="20061"/>
                    </a:lnTo>
                    <a:lnTo>
                      <a:pt x="22877" y="19868"/>
                    </a:lnTo>
                    <a:lnTo>
                      <a:pt x="23012" y="19675"/>
                    </a:lnTo>
                    <a:lnTo>
                      <a:pt x="23166" y="19482"/>
                    </a:lnTo>
                    <a:lnTo>
                      <a:pt x="23282" y="19270"/>
                    </a:lnTo>
                    <a:lnTo>
                      <a:pt x="23378" y="19058"/>
                    </a:lnTo>
                    <a:lnTo>
                      <a:pt x="23474" y="18846"/>
                    </a:lnTo>
                    <a:lnTo>
                      <a:pt x="23532" y="18653"/>
                    </a:lnTo>
                    <a:lnTo>
                      <a:pt x="23629" y="18248"/>
                    </a:lnTo>
                    <a:lnTo>
                      <a:pt x="23706" y="17843"/>
                    </a:lnTo>
                    <a:lnTo>
                      <a:pt x="23725" y="17418"/>
                    </a:lnTo>
                    <a:lnTo>
                      <a:pt x="23706" y="17013"/>
                    </a:lnTo>
                    <a:lnTo>
                      <a:pt x="23648" y="16589"/>
                    </a:lnTo>
                    <a:lnTo>
                      <a:pt x="23552" y="16184"/>
                    </a:lnTo>
                    <a:lnTo>
                      <a:pt x="23436" y="15760"/>
                    </a:lnTo>
                    <a:lnTo>
                      <a:pt x="23301" y="15355"/>
                    </a:lnTo>
                    <a:lnTo>
                      <a:pt x="23147" y="14930"/>
                    </a:lnTo>
                    <a:lnTo>
                      <a:pt x="22973" y="14525"/>
                    </a:lnTo>
                    <a:lnTo>
                      <a:pt x="22780" y="14120"/>
                    </a:lnTo>
                    <a:lnTo>
                      <a:pt x="22568" y="13734"/>
                    </a:lnTo>
                    <a:lnTo>
                      <a:pt x="22356" y="13349"/>
                    </a:lnTo>
                    <a:lnTo>
                      <a:pt x="21893" y="12577"/>
                    </a:lnTo>
                    <a:lnTo>
                      <a:pt x="21507" y="11921"/>
                    </a:lnTo>
                    <a:lnTo>
                      <a:pt x="21102" y="11227"/>
                    </a:lnTo>
                    <a:lnTo>
                      <a:pt x="20273" y="9742"/>
                    </a:lnTo>
                    <a:lnTo>
                      <a:pt x="19424" y="8179"/>
                    </a:lnTo>
                    <a:lnTo>
                      <a:pt x="18537" y="6578"/>
                    </a:lnTo>
                    <a:lnTo>
                      <a:pt x="18093" y="5787"/>
                    </a:lnTo>
                    <a:lnTo>
                      <a:pt x="17630" y="5016"/>
                    </a:lnTo>
                    <a:lnTo>
                      <a:pt x="17148" y="4264"/>
                    </a:lnTo>
                    <a:lnTo>
                      <a:pt x="16666" y="3550"/>
                    </a:lnTo>
                    <a:lnTo>
                      <a:pt x="16183" y="2856"/>
                    </a:lnTo>
                    <a:lnTo>
                      <a:pt x="15682" y="2219"/>
                    </a:lnTo>
                    <a:lnTo>
                      <a:pt x="15180" y="1621"/>
                    </a:lnTo>
                    <a:lnTo>
                      <a:pt x="14910" y="1332"/>
                    </a:lnTo>
                    <a:lnTo>
                      <a:pt x="14660" y="1081"/>
                    </a:lnTo>
                    <a:lnTo>
                      <a:pt x="14448" y="888"/>
                    </a:lnTo>
                    <a:lnTo>
                      <a:pt x="14235" y="715"/>
                    </a:lnTo>
                    <a:lnTo>
                      <a:pt x="14023" y="560"/>
                    </a:lnTo>
                    <a:lnTo>
                      <a:pt x="13811" y="425"/>
                    </a:lnTo>
                    <a:lnTo>
                      <a:pt x="13599" y="310"/>
                    </a:lnTo>
                    <a:lnTo>
                      <a:pt x="13406" y="213"/>
                    </a:lnTo>
                    <a:lnTo>
                      <a:pt x="13194" y="136"/>
                    </a:lnTo>
                    <a:lnTo>
                      <a:pt x="12982" y="78"/>
                    </a:lnTo>
                    <a:lnTo>
                      <a:pt x="12769" y="39"/>
                    </a:lnTo>
                    <a:lnTo>
                      <a:pt x="12557" y="20"/>
                    </a:lnTo>
                    <a:lnTo>
                      <a:pt x="12364" y="1"/>
                    </a:lnTo>
                    <a:close/>
                  </a:path>
                </a:pathLst>
              </a:custGeom>
              <a:gradFill>
                <a:gsLst>
                  <a:gs pos="0">
                    <a:srgbClr val="8CC396"/>
                  </a:gs>
                  <a:gs pos="100000">
                    <a:srgbClr val="4D7F56"/>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20"/>
              <p:cNvSpPr/>
              <p:nvPr/>
            </p:nvSpPr>
            <p:spPr>
              <a:xfrm>
                <a:off x="-1226950" y="712950"/>
                <a:ext cx="605675" cy="216050"/>
              </a:xfrm>
              <a:custGeom>
                <a:avLst/>
                <a:gdLst/>
                <a:ahLst/>
                <a:cxnLst/>
                <a:rect l="l" t="t" r="r" b="b"/>
                <a:pathLst>
                  <a:path w="24227" h="8642" extrusionOk="0">
                    <a:moveTo>
                      <a:pt x="7292" y="0"/>
                    </a:moveTo>
                    <a:lnTo>
                      <a:pt x="7002" y="58"/>
                    </a:lnTo>
                    <a:lnTo>
                      <a:pt x="6713" y="135"/>
                    </a:lnTo>
                    <a:lnTo>
                      <a:pt x="6424" y="251"/>
                    </a:lnTo>
                    <a:lnTo>
                      <a:pt x="6154" y="386"/>
                    </a:lnTo>
                    <a:lnTo>
                      <a:pt x="5903" y="540"/>
                    </a:lnTo>
                    <a:lnTo>
                      <a:pt x="5652" y="714"/>
                    </a:lnTo>
                    <a:lnTo>
                      <a:pt x="5170" y="1080"/>
                    </a:lnTo>
                    <a:lnTo>
                      <a:pt x="4958" y="1235"/>
                    </a:lnTo>
                    <a:lnTo>
                      <a:pt x="4726" y="1408"/>
                    </a:lnTo>
                    <a:lnTo>
                      <a:pt x="4495" y="1582"/>
                    </a:lnTo>
                    <a:lnTo>
                      <a:pt x="4225" y="1736"/>
                    </a:lnTo>
                    <a:lnTo>
                      <a:pt x="3935" y="1871"/>
                    </a:lnTo>
                    <a:lnTo>
                      <a:pt x="3627" y="1987"/>
                    </a:lnTo>
                    <a:lnTo>
                      <a:pt x="3492" y="2025"/>
                    </a:lnTo>
                    <a:lnTo>
                      <a:pt x="3338" y="2045"/>
                    </a:lnTo>
                    <a:lnTo>
                      <a:pt x="3164" y="2064"/>
                    </a:lnTo>
                    <a:lnTo>
                      <a:pt x="2855" y="2064"/>
                    </a:lnTo>
                    <a:lnTo>
                      <a:pt x="2701" y="2025"/>
                    </a:lnTo>
                    <a:lnTo>
                      <a:pt x="2450" y="1948"/>
                    </a:lnTo>
                    <a:lnTo>
                      <a:pt x="2257" y="1890"/>
                    </a:lnTo>
                    <a:lnTo>
                      <a:pt x="2064" y="1852"/>
                    </a:lnTo>
                    <a:lnTo>
                      <a:pt x="1910" y="1833"/>
                    </a:lnTo>
                    <a:lnTo>
                      <a:pt x="1775" y="1833"/>
                    </a:lnTo>
                    <a:lnTo>
                      <a:pt x="1621" y="1852"/>
                    </a:lnTo>
                    <a:lnTo>
                      <a:pt x="1486" y="1871"/>
                    </a:lnTo>
                    <a:lnTo>
                      <a:pt x="1351" y="1929"/>
                    </a:lnTo>
                    <a:lnTo>
                      <a:pt x="1216" y="1987"/>
                    </a:lnTo>
                    <a:lnTo>
                      <a:pt x="1100" y="2045"/>
                    </a:lnTo>
                    <a:lnTo>
                      <a:pt x="965" y="2122"/>
                    </a:lnTo>
                    <a:lnTo>
                      <a:pt x="753" y="2315"/>
                    </a:lnTo>
                    <a:lnTo>
                      <a:pt x="560" y="2527"/>
                    </a:lnTo>
                    <a:lnTo>
                      <a:pt x="386" y="2778"/>
                    </a:lnTo>
                    <a:lnTo>
                      <a:pt x="271" y="3028"/>
                    </a:lnTo>
                    <a:lnTo>
                      <a:pt x="174" y="3260"/>
                    </a:lnTo>
                    <a:lnTo>
                      <a:pt x="116" y="3511"/>
                    </a:lnTo>
                    <a:lnTo>
                      <a:pt x="58" y="3761"/>
                    </a:lnTo>
                    <a:lnTo>
                      <a:pt x="20" y="4012"/>
                    </a:lnTo>
                    <a:lnTo>
                      <a:pt x="1" y="4282"/>
                    </a:lnTo>
                    <a:lnTo>
                      <a:pt x="1" y="4533"/>
                    </a:lnTo>
                    <a:lnTo>
                      <a:pt x="20" y="4803"/>
                    </a:lnTo>
                    <a:lnTo>
                      <a:pt x="58" y="5073"/>
                    </a:lnTo>
                    <a:lnTo>
                      <a:pt x="116" y="5324"/>
                    </a:lnTo>
                    <a:lnTo>
                      <a:pt x="174" y="5555"/>
                    </a:lnTo>
                    <a:lnTo>
                      <a:pt x="290" y="5806"/>
                    </a:lnTo>
                    <a:lnTo>
                      <a:pt x="406" y="6018"/>
                    </a:lnTo>
                    <a:lnTo>
                      <a:pt x="541" y="6230"/>
                    </a:lnTo>
                    <a:lnTo>
                      <a:pt x="695" y="6423"/>
                    </a:lnTo>
                    <a:lnTo>
                      <a:pt x="888" y="6577"/>
                    </a:lnTo>
                    <a:lnTo>
                      <a:pt x="1081" y="6732"/>
                    </a:lnTo>
                    <a:lnTo>
                      <a:pt x="1293" y="6848"/>
                    </a:lnTo>
                    <a:lnTo>
                      <a:pt x="1524" y="6925"/>
                    </a:lnTo>
                    <a:lnTo>
                      <a:pt x="1737" y="7002"/>
                    </a:lnTo>
                    <a:lnTo>
                      <a:pt x="1968" y="7021"/>
                    </a:lnTo>
                    <a:lnTo>
                      <a:pt x="2200" y="7040"/>
                    </a:lnTo>
                    <a:lnTo>
                      <a:pt x="2412" y="7040"/>
                    </a:lnTo>
                    <a:lnTo>
                      <a:pt x="2643" y="7002"/>
                    </a:lnTo>
                    <a:lnTo>
                      <a:pt x="2875" y="6963"/>
                    </a:lnTo>
                    <a:lnTo>
                      <a:pt x="3106" y="6886"/>
                    </a:lnTo>
                    <a:lnTo>
                      <a:pt x="3338" y="6809"/>
                    </a:lnTo>
                    <a:lnTo>
                      <a:pt x="3550" y="6713"/>
                    </a:lnTo>
                    <a:lnTo>
                      <a:pt x="3762" y="6616"/>
                    </a:lnTo>
                    <a:lnTo>
                      <a:pt x="3974" y="6500"/>
                    </a:lnTo>
                    <a:lnTo>
                      <a:pt x="4167" y="6365"/>
                    </a:lnTo>
                    <a:lnTo>
                      <a:pt x="4553" y="6095"/>
                    </a:lnTo>
                    <a:lnTo>
                      <a:pt x="4977" y="5729"/>
                    </a:lnTo>
                    <a:lnTo>
                      <a:pt x="5401" y="5343"/>
                    </a:lnTo>
                    <a:lnTo>
                      <a:pt x="5826" y="4957"/>
                    </a:lnTo>
                    <a:lnTo>
                      <a:pt x="6250" y="4591"/>
                    </a:lnTo>
                    <a:lnTo>
                      <a:pt x="6482" y="4417"/>
                    </a:lnTo>
                    <a:lnTo>
                      <a:pt x="6694" y="4263"/>
                    </a:lnTo>
                    <a:lnTo>
                      <a:pt x="6925" y="4128"/>
                    </a:lnTo>
                    <a:lnTo>
                      <a:pt x="7176" y="4012"/>
                    </a:lnTo>
                    <a:lnTo>
                      <a:pt x="7272" y="4417"/>
                    </a:lnTo>
                    <a:lnTo>
                      <a:pt x="7369" y="4822"/>
                    </a:lnTo>
                    <a:lnTo>
                      <a:pt x="7465" y="5247"/>
                    </a:lnTo>
                    <a:lnTo>
                      <a:pt x="7600" y="5652"/>
                    </a:lnTo>
                    <a:lnTo>
                      <a:pt x="7755" y="6037"/>
                    </a:lnTo>
                    <a:lnTo>
                      <a:pt x="7928" y="6423"/>
                    </a:lnTo>
                    <a:lnTo>
                      <a:pt x="8140" y="6790"/>
                    </a:lnTo>
                    <a:lnTo>
                      <a:pt x="8372" y="7156"/>
                    </a:lnTo>
                    <a:lnTo>
                      <a:pt x="8642" y="7484"/>
                    </a:lnTo>
                    <a:lnTo>
                      <a:pt x="8950" y="7773"/>
                    </a:lnTo>
                    <a:lnTo>
                      <a:pt x="9278" y="8024"/>
                    </a:lnTo>
                    <a:lnTo>
                      <a:pt x="9606" y="8256"/>
                    </a:lnTo>
                    <a:lnTo>
                      <a:pt x="9973" y="8410"/>
                    </a:lnTo>
                    <a:lnTo>
                      <a:pt x="10146" y="8487"/>
                    </a:lnTo>
                    <a:lnTo>
                      <a:pt x="10320" y="8545"/>
                    </a:lnTo>
                    <a:lnTo>
                      <a:pt x="10513" y="8583"/>
                    </a:lnTo>
                    <a:lnTo>
                      <a:pt x="10686" y="8622"/>
                    </a:lnTo>
                    <a:lnTo>
                      <a:pt x="10879" y="8641"/>
                    </a:lnTo>
                    <a:lnTo>
                      <a:pt x="11072" y="8641"/>
                    </a:lnTo>
                    <a:lnTo>
                      <a:pt x="11304" y="8622"/>
                    </a:lnTo>
                    <a:lnTo>
                      <a:pt x="11535" y="8603"/>
                    </a:lnTo>
                    <a:lnTo>
                      <a:pt x="11786" y="8545"/>
                    </a:lnTo>
                    <a:lnTo>
                      <a:pt x="11998" y="8468"/>
                    </a:lnTo>
                    <a:lnTo>
                      <a:pt x="12229" y="8371"/>
                    </a:lnTo>
                    <a:lnTo>
                      <a:pt x="12422" y="8256"/>
                    </a:lnTo>
                    <a:lnTo>
                      <a:pt x="12635" y="8121"/>
                    </a:lnTo>
                    <a:lnTo>
                      <a:pt x="12808" y="7986"/>
                    </a:lnTo>
                    <a:lnTo>
                      <a:pt x="13001" y="7831"/>
                    </a:lnTo>
                    <a:lnTo>
                      <a:pt x="13175" y="7677"/>
                    </a:lnTo>
                    <a:lnTo>
                      <a:pt x="13503" y="7310"/>
                    </a:lnTo>
                    <a:lnTo>
                      <a:pt x="13811" y="6925"/>
                    </a:lnTo>
                    <a:lnTo>
                      <a:pt x="14100" y="6520"/>
                    </a:lnTo>
                    <a:lnTo>
                      <a:pt x="14390" y="6115"/>
                    </a:lnTo>
                    <a:lnTo>
                      <a:pt x="14756" y="5613"/>
                    </a:lnTo>
                    <a:lnTo>
                      <a:pt x="15123" y="5112"/>
                    </a:lnTo>
                    <a:lnTo>
                      <a:pt x="15316" y="4899"/>
                    </a:lnTo>
                    <a:lnTo>
                      <a:pt x="15451" y="4784"/>
                    </a:lnTo>
                    <a:lnTo>
                      <a:pt x="15605" y="4649"/>
                    </a:lnTo>
                    <a:lnTo>
                      <a:pt x="15798" y="4533"/>
                    </a:lnTo>
                    <a:lnTo>
                      <a:pt x="15991" y="4475"/>
                    </a:lnTo>
                    <a:lnTo>
                      <a:pt x="16087" y="4456"/>
                    </a:lnTo>
                    <a:lnTo>
                      <a:pt x="16299" y="4456"/>
                    </a:lnTo>
                    <a:lnTo>
                      <a:pt x="16396" y="4494"/>
                    </a:lnTo>
                    <a:lnTo>
                      <a:pt x="16492" y="4533"/>
                    </a:lnTo>
                    <a:lnTo>
                      <a:pt x="16569" y="4591"/>
                    </a:lnTo>
                    <a:lnTo>
                      <a:pt x="16724" y="4745"/>
                    </a:lnTo>
                    <a:lnTo>
                      <a:pt x="16859" y="4919"/>
                    </a:lnTo>
                    <a:lnTo>
                      <a:pt x="16974" y="5112"/>
                    </a:lnTo>
                    <a:lnTo>
                      <a:pt x="17071" y="5266"/>
                    </a:lnTo>
                    <a:lnTo>
                      <a:pt x="17225" y="5478"/>
                    </a:lnTo>
                    <a:lnTo>
                      <a:pt x="17379" y="5671"/>
                    </a:lnTo>
                    <a:lnTo>
                      <a:pt x="17553" y="5845"/>
                    </a:lnTo>
                    <a:lnTo>
                      <a:pt x="17746" y="6018"/>
                    </a:lnTo>
                    <a:lnTo>
                      <a:pt x="17939" y="6192"/>
                    </a:lnTo>
                    <a:lnTo>
                      <a:pt x="18151" y="6327"/>
                    </a:lnTo>
                    <a:lnTo>
                      <a:pt x="18363" y="6462"/>
                    </a:lnTo>
                    <a:lnTo>
                      <a:pt x="18595" y="6577"/>
                    </a:lnTo>
                    <a:lnTo>
                      <a:pt x="18826" y="6693"/>
                    </a:lnTo>
                    <a:lnTo>
                      <a:pt x="19058" y="6770"/>
                    </a:lnTo>
                    <a:lnTo>
                      <a:pt x="19308" y="6848"/>
                    </a:lnTo>
                    <a:lnTo>
                      <a:pt x="19559" y="6905"/>
                    </a:lnTo>
                    <a:lnTo>
                      <a:pt x="19791" y="6944"/>
                    </a:lnTo>
                    <a:lnTo>
                      <a:pt x="20061" y="6963"/>
                    </a:lnTo>
                    <a:lnTo>
                      <a:pt x="20311" y="6983"/>
                    </a:lnTo>
                    <a:lnTo>
                      <a:pt x="20562" y="6963"/>
                    </a:lnTo>
                    <a:lnTo>
                      <a:pt x="20813" y="6925"/>
                    </a:lnTo>
                    <a:lnTo>
                      <a:pt x="21064" y="6886"/>
                    </a:lnTo>
                    <a:lnTo>
                      <a:pt x="21295" y="6828"/>
                    </a:lnTo>
                    <a:lnTo>
                      <a:pt x="21546" y="6732"/>
                    </a:lnTo>
                    <a:lnTo>
                      <a:pt x="21777" y="6635"/>
                    </a:lnTo>
                    <a:lnTo>
                      <a:pt x="22009" y="6539"/>
                    </a:lnTo>
                    <a:lnTo>
                      <a:pt x="22221" y="6404"/>
                    </a:lnTo>
                    <a:lnTo>
                      <a:pt x="22433" y="6269"/>
                    </a:lnTo>
                    <a:lnTo>
                      <a:pt x="22626" y="6115"/>
                    </a:lnTo>
                    <a:lnTo>
                      <a:pt x="22819" y="5941"/>
                    </a:lnTo>
                    <a:lnTo>
                      <a:pt x="23012" y="5767"/>
                    </a:lnTo>
                    <a:lnTo>
                      <a:pt x="23166" y="5574"/>
                    </a:lnTo>
                    <a:lnTo>
                      <a:pt x="23340" y="5382"/>
                    </a:lnTo>
                    <a:lnTo>
                      <a:pt x="23475" y="5169"/>
                    </a:lnTo>
                    <a:lnTo>
                      <a:pt x="23590" y="4938"/>
                    </a:lnTo>
                    <a:lnTo>
                      <a:pt x="23706" y="4726"/>
                    </a:lnTo>
                    <a:lnTo>
                      <a:pt x="23822" y="4456"/>
                    </a:lnTo>
                    <a:lnTo>
                      <a:pt x="23957" y="4089"/>
                    </a:lnTo>
                    <a:lnTo>
                      <a:pt x="24092" y="3684"/>
                    </a:lnTo>
                    <a:lnTo>
                      <a:pt x="24150" y="3453"/>
                    </a:lnTo>
                    <a:lnTo>
                      <a:pt x="24188" y="3241"/>
                    </a:lnTo>
                    <a:lnTo>
                      <a:pt x="24208" y="3009"/>
                    </a:lnTo>
                    <a:lnTo>
                      <a:pt x="24227" y="2797"/>
                    </a:lnTo>
                    <a:lnTo>
                      <a:pt x="24208" y="2585"/>
                    </a:lnTo>
                    <a:lnTo>
                      <a:pt x="24150" y="2373"/>
                    </a:lnTo>
                    <a:lnTo>
                      <a:pt x="24073" y="2180"/>
                    </a:lnTo>
                    <a:lnTo>
                      <a:pt x="23957" y="2006"/>
                    </a:lnTo>
                    <a:lnTo>
                      <a:pt x="23803" y="1871"/>
                    </a:lnTo>
                    <a:lnTo>
                      <a:pt x="23725" y="1794"/>
                    </a:lnTo>
                    <a:lnTo>
                      <a:pt x="23610" y="1736"/>
                    </a:lnTo>
                    <a:lnTo>
                      <a:pt x="23243" y="1562"/>
                    </a:lnTo>
                    <a:lnTo>
                      <a:pt x="23050" y="1485"/>
                    </a:lnTo>
                    <a:lnTo>
                      <a:pt x="22857" y="1427"/>
                    </a:lnTo>
                    <a:lnTo>
                      <a:pt x="22664" y="1427"/>
                    </a:lnTo>
                    <a:lnTo>
                      <a:pt x="22472" y="1447"/>
                    </a:lnTo>
                    <a:lnTo>
                      <a:pt x="22259" y="1524"/>
                    </a:lnTo>
                    <a:lnTo>
                      <a:pt x="22047" y="1640"/>
                    </a:lnTo>
                    <a:lnTo>
                      <a:pt x="21816" y="1794"/>
                    </a:lnTo>
                    <a:lnTo>
                      <a:pt x="21604" y="1968"/>
                    </a:lnTo>
                    <a:lnTo>
                      <a:pt x="21179" y="2334"/>
                    </a:lnTo>
                    <a:lnTo>
                      <a:pt x="20909" y="2585"/>
                    </a:lnTo>
                    <a:lnTo>
                      <a:pt x="20639" y="2816"/>
                    </a:lnTo>
                    <a:lnTo>
                      <a:pt x="20466" y="2951"/>
                    </a:lnTo>
                    <a:lnTo>
                      <a:pt x="20273" y="3067"/>
                    </a:lnTo>
                    <a:lnTo>
                      <a:pt x="20080" y="3183"/>
                    </a:lnTo>
                    <a:lnTo>
                      <a:pt x="19868" y="3279"/>
                    </a:lnTo>
                    <a:lnTo>
                      <a:pt x="19636" y="3356"/>
                    </a:lnTo>
                    <a:lnTo>
                      <a:pt x="19405" y="3395"/>
                    </a:lnTo>
                    <a:lnTo>
                      <a:pt x="19173" y="3414"/>
                    </a:lnTo>
                    <a:lnTo>
                      <a:pt x="18942" y="3376"/>
                    </a:lnTo>
                    <a:lnTo>
                      <a:pt x="18826" y="3337"/>
                    </a:lnTo>
                    <a:lnTo>
                      <a:pt x="18691" y="3298"/>
                    </a:lnTo>
                    <a:lnTo>
                      <a:pt x="18460" y="3183"/>
                    </a:lnTo>
                    <a:lnTo>
                      <a:pt x="18247" y="3028"/>
                    </a:lnTo>
                    <a:lnTo>
                      <a:pt x="18016" y="2874"/>
                    </a:lnTo>
                    <a:lnTo>
                      <a:pt x="17765" y="2681"/>
                    </a:lnTo>
                    <a:lnTo>
                      <a:pt x="17495" y="2508"/>
                    </a:lnTo>
                    <a:lnTo>
                      <a:pt x="17341" y="2430"/>
                    </a:lnTo>
                    <a:lnTo>
                      <a:pt x="17206" y="2373"/>
                    </a:lnTo>
                    <a:lnTo>
                      <a:pt x="17052" y="2334"/>
                    </a:lnTo>
                    <a:lnTo>
                      <a:pt x="16897" y="2295"/>
                    </a:lnTo>
                    <a:lnTo>
                      <a:pt x="16685" y="2276"/>
                    </a:lnTo>
                    <a:lnTo>
                      <a:pt x="16492" y="2276"/>
                    </a:lnTo>
                    <a:lnTo>
                      <a:pt x="16126" y="2334"/>
                    </a:lnTo>
                    <a:lnTo>
                      <a:pt x="15644" y="2411"/>
                    </a:lnTo>
                    <a:lnTo>
                      <a:pt x="15161" y="2527"/>
                    </a:lnTo>
                    <a:lnTo>
                      <a:pt x="14679" y="2662"/>
                    </a:lnTo>
                    <a:lnTo>
                      <a:pt x="14197" y="2797"/>
                    </a:lnTo>
                    <a:lnTo>
                      <a:pt x="13985" y="2874"/>
                    </a:lnTo>
                    <a:lnTo>
                      <a:pt x="13271" y="3106"/>
                    </a:lnTo>
                    <a:lnTo>
                      <a:pt x="12924" y="3202"/>
                    </a:lnTo>
                    <a:lnTo>
                      <a:pt x="12577" y="3279"/>
                    </a:lnTo>
                    <a:lnTo>
                      <a:pt x="12229" y="3298"/>
                    </a:lnTo>
                    <a:lnTo>
                      <a:pt x="12075" y="3298"/>
                    </a:lnTo>
                    <a:lnTo>
                      <a:pt x="11902" y="3279"/>
                    </a:lnTo>
                    <a:lnTo>
                      <a:pt x="11747" y="3260"/>
                    </a:lnTo>
                    <a:lnTo>
                      <a:pt x="11593" y="3202"/>
                    </a:lnTo>
                    <a:lnTo>
                      <a:pt x="11439" y="3144"/>
                    </a:lnTo>
                    <a:lnTo>
                      <a:pt x="11304" y="3067"/>
                    </a:lnTo>
                    <a:lnTo>
                      <a:pt x="11149" y="2971"/>
                    </a:lnTo>
                    <a:lnTo>
                      <a:pt x="11034" y="2874"/>
                    </a:lnTo>
                    <a:lnTo>
                      <a:pt x="10918" y="2739"/>
                    </a:lnTo>
                    <a:lnTo>
                      <a:pt x="10802" y="2623"/>
                    </a:lnTo>
                    <a:lnTo>
                      <a:pt x="10590" y="2334"/>
                    </a:lnTo>
                    <a:lnTo>
                      <a:pt x="10397" y="2045"/>
                    </a:lnTo>
                    <a:lnTo>
                      <a:pt x="10262" y="1813"/>
                    </a:lnTo>
                    <a:lnTo>
                      <a:pt x="10069" y="1562"/>
                    </a:lnTo>
                    <a:lnTo>
                      <a:pt x="9838" y="1273"/>
                    </a:lnTo>
                    <a:lnTo>
                      <a:pt x="9548" y="945"/>
                    </a:lnTo>
                    <a:lnTo>
                      <a:pt x="9375" y="791"/>
                    </a:lnTo>
                    <a:lnTo>
                      <a:pt x="9182" y="637"/>
                    </a:lnTo>
                    <a:lnTo>
                      <a:pt x="8989" y="502"/>
                    </a:lnTo>
                    <a:lnTo>
                      <a:pt x="8777" y="367"/>
                    </a:lnTo>
                    <a:lnTo>
                      <a:pt x="8565" y="251"/>
                    </a:lnTo>
                    <a:lnTo>
                      <a:pt x="8333" y="154"/>
                    </a:lnTo>
                    <a:lnTo>
                      <a:pt x="8082" y="77"/>
                    </a:lnTo>
                    <a:lnTo>
                      <a:pt x="7832" y="19"/>
                    </a:lnTo>
                    <a:lnTo>
                      <a:pt x="7562" y="0"/>
                    </a:lnTo>
                    <a:close/>
                  </a:path>
                </a:pathLst>
              </a:custGeom>
              <a:gradFill>
                <a:gsLst>
                  <a:gs pos="0">
                    <a:schemeClr val="lt1"/>
                  </a:gs>
                  <a:gs pos="100000">
                    <a:srgbClr val="B6C9DB"/>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20"/>
              <p:cNvSpPr/>
              <p:nvPr/>
            </p:nvSpPr>
            <p:spPr>
              <a:xfrm>
                <a:off x="-1147875" y="144425"/>
                <a:ext cx="451375" cy="435450"/>
              </a:xfrm>
              <a:custGeom>
                <a:avLst/>
                <a:gdLst/>
                <a:ahLst/>
                <a:cxnLst/>
                <a:rect l="l" t="t" r="r" b="b"/>
                <a:pathLst>
                  <a:path w="18055" h="17418" extrusionOk="0">
                    <a:moveTo>
                      <a:pt x="9259" y="0"/>
                    </a:moveTo>
                    <a:lnTo>
                      <a:pt x="8951" y="39"/>
                    </a:lnTo>
                    <a:lnTo>
                      <a:pt x="8642" y="135"/>
                    </a:lnTo>
                    <a:lnTo>
                      <a:pt x="8334" y="251"/>
                    </a:lnTo>
                    <a:lnTo>
                      <a:pt x="8025" y="405"/>
                    </a:lnTo>
                    <a:lnTo>
                      <a:pt x="7716" y="598"/>
                    </a:lnTo>
                    <a:lnTo>
                      <a:pt x="7427" y="810"/>
                    </a:lnTo>
                    <a:lnTo>
                      <a:pt x="7118" y="1061"/>
                    </a:lnTo>
                    <a:lnTo>
                      <a:pt x="6829" y="1312"/>
                    </a:lnTo>
                    <a:lnTo>
                      <a:pt x="6540" y="1582"/>
                    </a:lnTo>
                    <a:lnTo>
                      <a:pt x="6250" y="1871"/>
                    </a:lnTo>
                    <a:lnTo>
                      <a:pt x="5730" y="2411"/>
                    </a:lnTo>
                    <a:lnTo>
                      <a:pt x="5228" y="3009"/>
                    </a:lnTo>
                    <a:lnTo>
                      <a:pt x="4746" y="3607"/>
                    </a:lnTo>
                    <a:lnTo>
                      <a:pt x="4283" y="4243"/>
                    </a:lnTo>
                    <a:lnTo>
                      <a:pt x="3839" y="4919"/>
                    </a:lnTo>
                    <a:lnTo>
                      <a:pt x="3415" y="5594"/>
                    </a:lnTo>
                    <a:lnTo>
                      <a:pt x="3010" y="6288"/>
                    </a:lnTo>
                    <a:lnTo>
                      <a:pt x="2624" y="7002"/>
                    </a:lnTo>
                    <a:lnTo>
                      <a:pt x="2258" y="7735"/>
                    </a:lnTo>
                    <a:lnTo>
                      <a:pt x="1910" y="8468"/>
                    </a:lnTo>
                    <a:lnTo>
                      <a:pt x="1563" y="9201"/>
                    </a:lnTo>
                    <a:lnTo>
                      <a:pt x="1255" y="9953"/>
                    </a:lnTo>
                    <a:lnTo>
                      <a:pt x="985" y="10686"/>
                    </a:lnTo>
                    <a:lnTo>
                      <a:pt x="715" y="11419"/>
                    </a:lnTo>
                    <a:lnTo>
                      <a:pt x="464" y="12152"/>
                    </a:lnTo>
                    <a:lnTo>
                      <a:pt x="252" y="12865"/>
                    </a:lnTo>
                    <a:lnTo>
                      <a:pt x="136" y="13290"/>
                    </a:lnTo>
                    <a:lnTo>
                      <a:pt x="59" y="13733"/>
                    </a:lnTo>
                    <a:lnTo>
                      <a:pt x="1" y="14177"/>
                    </a:lnTo>
                    <a:lnTo>
                      <a:pt x="1" y="14389"/>
                    </a:lnTo>
                    <a:lnTo>
                      <a:pt x="20" y="14601"/>
                    </a:lnTo>
                    <a:lnTo>
                      <a:pt x="40" y="14814"/>
                    </a:lnTo>
                    <a:lnTo>
                      <a:pt x="78" y="15026"/>
                    </a:lnTo>
                    <a:lnTo>
                      <a:pt x="136" y="15219"/>
                    </a:lnTo>
                    <a:lnTo>
                      <a:pt x="213" y="15392"/>
                    </a:lnTo>
                    <a:lnTo>
                      <a:pt x="310" y="15566"/>
                    </a:lnTo>
                    <a:lnTo>
                      <a:pt x="445" y="15720"/>
                    </a:lnTo>
                    <a:lnTo>
                      <a:pt x="580" y="15855"/>
                    </a:lnTo>
                    <a:lnTo>
                      <a:pt x="753" y="15971"/>
                    </a:lnTo>
                    <a:lnTo>
                      <a:pt x="888" y="16067"/>
                    </a:lnTo>
                    <a:lnTo>
                      <a:pt x="1042" y="16125"/>
                    </a:lnTo>
                    <a:lnTo>
                      <a:pt x="1216" y="16164"/>
                    </a:lnTo>
                    <a:lnTo>
                      <a:pt x="1370" y="16183"/>
                    </a:lnTo>
                    <a:lnTo>
                      <a:pt x="1525" y="16202"/>
                    </a:lnTo>
                    <a:lnTo>
                      <a:pt x="1698" y="16183"/>
                    </a:lnTo>
                    <a:lnTo>
                      <a:pt x="1853" y="16164"/>
                    </a:lnTo>
                    <a:lnTo>
                      <a:pt x="2026" y="16125"/>
                    </a:lnTo>
                    <a:lnTo>
                      <a:pt x="2354" y="16029"/>
                    </a:lnTo>
                    <a:lnTo>
                      <a:pt x="2682" y="15874"/>
                    </a:lnTo>
                    <a:lnTo>
                      <a:pt x="2971" y="15701"/>
                    </a:lnTo>
                    <a:lnTo>
                      <a:pt x="3261" y="15489"/>
                    </a:lnTo>
                    <a:lnTo>
                      <a:pt x="3511" y="15276"/>
                    </a:lnTo>
                    <a:lnTo>
                      <a:pt x="3781" y="15045"/>
                    </a:lnTo>
                    <a:lnTo>
                      <a:pt x="4283" y="14582"/>
                    </a:lnTo>
                    <a:lnTo>
                      <a:pt x="4553" y="14370"/>
                    </a:lnTo>
                    <a:lnTo>
                      <a:pt x="4823" y="14158"/>
                    </a:lnTo>
                    <a:lnTo>
                      <a:pt x="5093" y="13984"/>
                    </a:lnTo>
                    <a:lnTo>
                      <a:pt x="5402" y="13849"/>
                    </a:lnTo>
                    <a:lnTo>
                      <a:pt x="5537" y="14505"/>
                    </a:lnTo>
                    <a:lnTo>
                      <a:pt x="5633" y="14814"/>
                    </a:lnTo>
                    <a:lnTo>
                      <a:pt x="5730" y="15141"/>
                    </a:lnTo>
                    <a:lnTo>
                      <a:pt x="5845" y="15450"/>
                    </a:lnTo>
                    <a:lnTo>
                      <a:pt x="5980" y="15759"/>
                    </a:lnTo>
                    <a:lnTo>
                      <a:pt x="6135" y="16048"/>
                    </a:lnTo>
                    <a:lnTo>
                      <a:pt x="6328" y="16318"/>
                    </a:lnTo>
                    <a:lnTo>
                      <a:pt x="6540" y="16588"/>
                    </a:lnTo>
                    <a:lnTo>
                      <a:pt x="6790" y="16820"/>
                    </a:lnTo>
                    <a:lnTo>
                      <a:pt x="7060" y="17012"/>
                    </a:lnTo>
                    <a:lnTo>
                      <a:pt x="7350" y="17186"/>
                    </a:lnTo>
                    <a:lnTo>
                      <a:pt x="7504" y="17244"/>
                    </a:lnTo>
                    <a:lnTo>
                      <a:pt x="7658" y="17302"/>
                    </a:lnTo>
                    <a:lnTo>
                      <a:pt x="7813" y="17360"/>
                    </a:lnTo>
                    <a:lnTo>
                      <a:pt x="7967" y="17379"/>
                    </a:lnTo>
                    <a:lnTo>
                      <a:pt x="8141" y="17398"/>
                    </a:lnTo>
                    <a:lnTo>
                      <a:pt x="8295" y="17417"/>
                    </a:lnTo>
                    <a:lnTo>
                      <a:pt x="8469" y="17398"/>
                    </a:lnTo>
                    <a:lnTo>
                      <a:pt x="8623" y="17379"/>
                    </a:lnTo>
                    <a:lnTo>
                      <a:pt x="8854" y="17321"/>
                    </a:lnTo>
                    <a:lnTo>
                      <a:pt x="9066" y="17244"/>
                    </a:lnTo>
                    <a:lnTo>
                      <a:pt x="9259" y="17128"/>
                    </a:lnTo>
                    <a:lnTo>
                      <a:pt x="9452" y="17012"/>
                    </a:lnTo>
                    <a:lnTo>
                      <a:pt x="9626" y="16877"/>
                    </a:lnTo>
                    <a:lnTo>
                      <a:pt x="9799" y="16704"/>
                    </a:lnTo>
                    <a:lnTo>
                      <a:pt x="9973" y="16550"/>
                    </a:lnTo>
                    <a:lnTo>
                      <a:pt x="10127" y="16357"/>
                    </a:lnTo>
                    <a:lnTo>
                      <a:pt x="10417" y="15971"/>
                    </a:lnTo>
                    <a:lnTo>
                      <a:pt x="10706" y="15566"/>
                    </a:lnTo>
                    <a:lnTo>
                      <a:pt x="10995" y="15161"/>
                    </a:lnTo>
                    <a:lnTo>
                      <a:pt x="11285" y="14775"/>
                    </a:lnTo>
                    <a:lnTo>
                      <a:pt x="11381" y="14659"/>
                    </a:lnTo>
                    <a:lnTo>
                      <a:pt x="11516" y="14524"/>
                    </a:lnTo>
                    <a:lnTo>
                      <a:pt x="11632" y="14428"/>
                    </a:lnTo>
                    <a:lnTo>
                      <a:pt x="11786" y="14331"/>
                    </a:lnTo>
                    <a:lnTo>
                      <a:pt x="11921" y="14273"/>
                    </a:lnTo>
                    <a:lnTo>
                      <a:pt x="12075" y="14235"/>
                    </a:lnTo>
                    <a:lnTo>
                      <a:pt x="12230" y="14216"/>
                    </a:lnTo>
                    <a:lnTo>
                      <a:pt x="12384" y="14254"/>
                    </a:lnTo>
                    <a:lnTo>
                      <a:pt x="12481" y="14312"/>
                    </a:lnTo>
                    <a:lnTo>
                      <a:pt x="12558" y="14370"/>
                    </a:lnTo>
                    <a:lnTo>
                      <a:pt x="12635" y="14447"/>
                    </a:lnTo>
                    <a:lnTo>
                      <a:pt x="12712" y="14524"/>
                    </a:lnTo>
                    <a:lnTo>
                      <a:pt x="12828" y="14717"/>
                    </a:lnTo>
                    <a:lnTo>
                      <a:pt x="12943" y="14891"/>
                    </a:lnTo>
                    <a:lnTo>
                      <a:pt x="13059" y="15045"/>
                    </a:lnTo>
                    <a:lnTo>
                      <a:pt x="13175" y="15199"/>
                    </a:lnTo>
                    <a:lnTo>
                      <a:pt x="13310" y="15334"/>
                    </a:lnTo>
                    <a:lnTo>
                      <a:pt x="13445" y="15450"/>
                    </a:lnTo>
                    <a:lnTo>
                      <a:pt x="13580" y="15566"/>
                    </a:lnTo>
                    <a:lnTo>
                      <a:pt x="13734" y="15682"/>
                    </a:lnTo>
                    <a:lnTo>
                      <a:pt x="13889" y="15778"/>
                    </a:lnTo>
                    <a:lnTo>
                      <a:pt x="14062" y="15855"/>
                    </a:lnTo>
                    <a:lnTo>
                      <a:pt x="14216" y="15932"/>
                    </a:lnTo>
                    <a:lnTo>
                      <a:pt x="14390" y="16009"/>
                    </a:lnTo>
                    <a:lnTo>
                      <a:pt x="14583" y="16048"/>
                    </a:lnTo>
                    <a:lnTo>
                      <a:pt x="14757" y="16087"/>
                    </a:lnTo>
                    <a:lnTo>
                      <a:pt x="14949" y="16125"/>
                    </a:lnTo>
                    <a:lnTo>
                      <a:pt x="15123" y="16144"/>
                    </a:lnTo>
                    <a:lnTo>
                      <a:pt x="15490" y="16144"/>
                    </a:lnTo>
                    <a:lnTo>
                      <a:pt x="15682" y="16125"/>
                    </a:lnTo>
                    <a:lnTo>
                      <a:pt x="15856" y="16087"/>
                    </a:lnTo>
                    <a:lnTo>
                      <a:pt x="16049" y="16029"/>
                    </a:lnTo>
                    <a:lnTo>
                      <a:pt x="16222" y="15971"/>
                    </a:lnTo>
                    <a:lnTo>
                      <a:pt x="16396" y="15913"/>
                    </a:lnTo>
                    <a:lnTo>
                      <a:pt x="16550" y="15817"/>
                    </a:lnTo>
                    <a:lnTo>
                      <a:pt x="16724" y="15720"/>
                    </a:lnTo>
                    <a:lnTo>
                      <a:pt x="16878" y="15624"/>
                    </a:lnTo>
                    <a:lnTo>
                      <a:pt x="17013" y="15508"/>
                    </a:lnTo>
                    <a:lnTo>
                      <a:pt x="17148" y="15392"/>
                    </a:lnTo>
                    <a:lnTo>
                      <a:pt x="17283" y="15257"/>
                    </a:lnTo>
                    <a:lnTo>
                      <a:pt x="17418" y="15122"/>
                    </a:lnTo>
                    <a:lnTo>
                      <a:pt x="17534" y="14968"/>
                    </a:lnTo>
                    <a:lnTo>
                      <a:pt x="17631" y="14814"/>
                    </a:lnTo>
                    <a:lnTo>
                      <a:pt x="17727" y="14659"/>
                    </a:lnTo>
                    <a:lnTo>
                      <a:pt x="17804" y="14486"/>
                    </a:lnTo>
                    <a:lnTo>
                      <a:pt x="17920" y="14196"/>
                    </a:lnTo>
                    <a:lnTo>
                      <a:pt x="17997" y="13888"/>
                    </a:lnTo>
                    <a:lnTo>
                      <a:pt x="18036" y="13579"/>
                    </a:lnTo>
                    <a:lnTo>
                      <a:pt x="18055" y="13251"/>
                    </a:lnTo>
                    <a:lnTo>
                      <a:pt x="18036" y="12943"/>
                    </a:lnTo>
                    <a:lnTo>
                      <a:pt x="17997" y="12634"/>
                    </a:lnTo>
                    <a:lnTo>
                      <a:pt x="17939" y="12306"/>
                    </a:lnTo>
                    <a:lnTo>
                      <a:pt x="17843" y="11997"/>
                    </a:lnTo>
                    <a:lnTo>
                      <a:pt x="17746" y="11670"/>
                    </a:lnTo>
                    <a:lnTo>
                      <a:pt x="17631" y="11361"/>
                    </a:lnTo>
                    <a:lnTo>
                      <a:pt x="17495" y="11052"/>
                    </a:lnTo>
                    <a:lnTo>
                      <a:pt x="17341" y="10744"/>
                    </a:lnTo>
                    <a:lnTo>
                      <a:pt x="17013" y="10146"/>
                    </a:lnTo>
                    <a:lnTo>
                      <a:pt x="16666" y="9567"/>
                    </a:lnTo>
                    <a:lnTo>
                      <a:pt x="16377" y="9066"/>
                    </a:lnTo>
                    <a:lnTo>
                      <a:pt x="16068" y="8545"/>
                    </a:lnTo>
                    <a:lnTo>
                      <a:pt x="15432" y="7407"/>
                    </a:lnTo>
                    <a:lnTo>
                      <a:pt x="14795" y="6211"/>
                    </a:lnTo>
                    <a:lnTo>
                      <a:pt x="14120" y="5015"/>
                    </a:lnTo>
                    <a:lnTo>
                      <a:pt x="13773" y="4417"/>
                    </a:lnTo>
                    <a:lnTo>
                      <a:pt x="13426" y="3819"/>
                    </a:lnTo>
                    <a:lnTo>
                      <a:pt x="13059" y="3240"/>
                    </a:lnTo>
                    <a:lnTo>
                      <a:pt x="12693" y="2700"/>
                    </a:lnTo>
                    <a:lnTo>
                      <a:pt x="12326" y="2180"/>
                    </a:lnTo>
                    <a:lnTo>
                      <a:pt x="11940" y="1678"/>
                    </a:lnTo>
                    <a:lnTo>
                      <a:pt x="11555" y="1234"/>
                    </a:lnTo>
                    <a:lnTo>
                      <a:pt x="11169" y="810"/>
                    </a:lnTo>
                    <a:lnTo>
                      <a:pt x="10995" y="675"/>
                    </a:lnTo>
                    <a:lnTo>
                      <a:pt x="10841" y="540"/>
                    </a:lnTo>
                    <a:lnTo>
                      <a:pt x="10687" y="424"/>
                    </a:lnTo>
                    <a:lnTo>
                      <a:pt x="10513" y="328"/>
                    </a:lnTo>
                    <a:lnTo>
                      <a:pt x="10359" y="231"/>
                    </a:lnTo>
                    <a:lnTo>
                      <a:pt x="10204" y="154"/>
                    </a:lnTo>
                    <a:lnTo>
                      <a:pt x="10050" y="96"/>
                    </a:lnTo>
                    <a:lnTo>
                      <a:pt x="9896" y="58"/>
                    </a:lnTo>
                    <a:lnTo>
                      <a:pt x="9722" y="19"/>
                    </a:lnTo>
                    <a:lnTo>
                      <a:pt x="9568" y="0"/>
                    </a:lnTo>
                    <a:close/>
                  </a:path>
                </a:pathLst>
              </a:custGeom>
              <a:gradFill>
                <a:gsLst>
                  <a:gs pos="0">
                    <a:srgbClr val="8CC396"/>
                  </a:gs>
                  <a:gs pos="100000">
                    <a:srgbClr val="4D7F56"/>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20"/>
              <p:cNvSpPr/>
              <p:nvPr/>
            </p:nvSpPr>
            <p:spPr>
              <a:xfrm>
                <a:off x="-1152200" y="409625"/>
                <a:ext cx="459075" cy="173625"/>
              </a:xfrm>
              <a:custGeom>
                <a:avLst/>
                <a:gdLst/>
                <a:ahLst/>
                <a:cxnLst/>
                <a:rect l="l" t="t" r="r" b="b"/>
                <a:pathLst>
                  <a:path w="18363" h="6945" extrusionOk="0">
                    <a:moveTo>
                      <a:pt x="10165" y="1"/>
                    </a:moveTo>
                    <a:lnTo>
                      <a:pt x="9972" y="39"/>
                    </a:lnTo>
                    <a:lnTo>
                      <a:pt x="9799" y="97"/>
                    </a:lnTo>
                    <a:lnTo>
                      <a:pt x="9625" y="174"/>
                    </a:lnTo>
                    <a:lnTo>
                      <a:pt x="9297" y="329"/>
                    </a:lnTo>
                    <a:lnTo>
                      <a:pt x="8989" y="502"/>
                    </a:lnTo>
                    <a:lnTo>
                      <a:pt x="8391" y="869"/>
                    </a:lnTo>
                    <a:lnTo>
                      <a:pt x="7870" y="1177"/>
                    </a:lnTo>
                    <a:lnTo>
                      <a:pt x="7619" y="1332"/>
                    </a:lnTo>
                    <a:lnTo>
                      <a:pt x="7349" y="1467"/>
                    </a:lnTo>
                    <a:lnTo>
                      <a:pt x="7098" y="1582"/>
                    </a:lnTo>
                    <a:lnTo>
                      <a:pt x="6828" y="1659"/>
                    </a:lnTo>
                    <a:lnTo>
                      <a:pt x="6558" y="1717"/>
                    </a:lnTo>
                    <a:lnTo>
                      <a:pt x="6269" y="1756"/>
                    </a:lnTo>
                    <a:lnTo>
                      <a:pt x="6018" y="1756"/>
                    </a:lnTo>
                    <a:lnTo>
                      <a:pt x="5768" y="1717"/>
                    </a:lnTo>
                    <a:lnTo>
                      <a:pt x="5517" y="1659"/>
                    </a:lnTo>
                    <a:lnTo>
                      <a:pt x="5266" y="1602"/>
                    </a:lnTo>
                    <a:lnTo>
                      <a:pt x="5015" y="1505"/>
                    </a:lnTo>
                    <a:lnTo>
                      <a:pt x="4765" y="1409"/>
                    </a:lnTo>
                    <a:lnTo>
                      <a:pt x="4263" y="1216"/>
                    </a:lnTo>
                    <a:lnTo>
                      <a:pt x="3665" y="965"/>
                    </a:lnTo>
                    <a:lnTo>
                      <a:pt x="3357" y="849"/>
                    </a:lnTo>
                    <a:lnTo>
                      <a:pt x="3067" y="753"/>
                    </a:lnTo>
                    <a:lnTo>
                      <a:pt x="2739" y="695"/>
                    </a:lnTo>
                    <a:lnTo>
                      <a:pt x="2431" y="656"/>
                    </a:lnTo>
                    <a:lnTo>
                      <a:pt x="2122" y="656"/>
                    </a:lnTo>
                    <a:lnTo>
                      <a:pt x="1948" y="695"/>
                    </a:lnTo>
                    <a:lnTo>
                      <a:pt x="1794" y="714"/>
                    </a:lnTo>
                    <a:lnTo>
                      <a:pt x="1563" y="791"/>
                    </a:lnTo>
                    <a:lnTo>
                      <a:pt x="1351" y="907"/>
                    </a:lnTo>
                    <a:lnTo>
                      <a:pt x="1138" y="1042"/>
                    </a:lnTo>
                    <a:lnTo>
                      <a:pt x="945" y="1216"/>
                    </a:lnTo>
                    <a:lnTo>
                      <a:pt x="753" y="1428"/>
                    </a:lnTo>
                    <a:lnTo>
                      <a:pt x="579" y="1659"/>
                    </a:lnTo>
                    <a:lnTo>
                      <a:pt x="425" y="1930"/>
                    </a:lnTo>
                    <a:lnTo>
                      <a:pt x="290" y="2219"/>
                    </a:lnTo>
                    <a:lnTo>
                      <a:pt x="213" y="2431"/>
                    </a:lnTo>
                    <a:lnTo>
                      <a:pt x="135" y="2643"/>
                    </a:lnTo>
                    <a:lnTo>
                      <a:pt x="77" y="2875"/>
                    </a:lnTo>
                    <a:lnTo>
                      <a:pt x="39" y="3106"/>
                    </a:lnTo>
                    <a:lnTo>
                      <a:pt x="0" y="3338"/>
                    </a:lnTo>
                    <a:lnTo>
                      <a:pt x="0" y="3569"/>
                    </a:lnTo>
                    <a:lnTo>
                      <a:pt x="0" y="3820"/>
                    </a:lnTo>
                    <a:lnTo>
                      <a:pt x="20" y="4032"/>
                    </a:lnTo>
                    <a:lnTo>
                      <a:pt x="58" y="4263"/>
                    </a:lnTo>
                    <a:lnTo>
                      <a:pt x="97" y="4476"/>
                    </a:lnTo>
                    <a:lnTo>
                      <a:pt x="174" y="4688"/>
                    </a:lnTo>
                    <a:lnTo>
                      <a:pt x="270" y="4881"/>
                    </a:lnTo>
                    <a:lnTo>
                      <a:pt x="386" y="5054"/>
                    </a:lnTo>
                    <a:lnTo>
                      <a:pt x="521" y="5209"/>
                    </a:lnTo>
                    <a:lnTo>
                      <a:pt x="675" y="5363"/>
                    </a:lnTo>
                    <a:lnTo>
                      <a:pt x="849" y="5498"/>
                    </a:lnTo>
                    <a:lnTo>
                      <a:pt x="1003" y="5575"/>
                    </a:lnTo>
                    <a:lnTo>
                      <a:pt x="1177" y="5652"/>
                    </a:lnTo>
                    <a:lnTo>
                      <a:pt x="1351" y="5691"/>
                    </a:lnTo>
                    <a:lnTo>
                      <a:pt x="1524" y="5729"/>
                    </a:lnTo>
                    <a:lnTo>
                      <a:pt x="1871" y="5729"/>
                    </a:lnTo>
                    <a:lnTo>
                      <a:pt x="2045" y="5710"/>
                    </a:lnTo>
                    <a:lnTo>
                      <a:pt x="2238" y="5671"/>
                    </a:lnTo>
                    <a:lnTo>
                      <a:pt x="2411" y="5614"/>
                    </a:lnTo>
                    <a:lnTo>
                      <a:pt x="2585" y="5556"/>
                    </a:lnTo>
                    <a:lnTo>
                      <a:pt x="2913" y="5401"/>
                    </a:lnTo>
                    <a:lnTo>
                      <a:pt x="3221" y="5209"/>
                    </a:lnTo>
                    <a:lnTo>
                      <a:pt x="3511" y="4996"/>
                    </a:lnTo>
                    <a:lnTo>
                      <a:pt x="3858" y="4726"/>
                    </a:lnTo>
                    <a:lnTo>
                      <a:pt x="4167" y="4437"/>
                    </a:lnTo>
                    <a:lnTo>
                      <a:pt x="4475" y="4148"/>
                    </a:lnTo>
                    <a:lnTo>
                      <a:pt x="4803" y="3878"/>
                    </a:lnTo>
                    <a:lnTo>
                      <a:pt x="5131" y="3627"/>
                    </a:lnTo>
                    <a:lnTo>
                      <a:pt x="5305" y="3530"/>
                    </a:lnTo>
                    <a:lnTo>
                      <a:pt x="5478" y="3434"/>
                    </a:lnTo>
                    <a:lnTo>
                      <a:pt x="5613" y="4051"/>
                    </a:lnTo>
                    <a:lnTo>
                      <a:pt x="5690" y="4360"/>
                    </a:lnTo>
                    <a:lnTo>
                      <a:pt x="5806" y="4668"/>
                    </a:lnTo>
                    <a:lnTo>
                      <a:pt x="5922" y="4958"/>
                    </a:lnTo>
                    <a:lnTo>
                      <a:pt x="6057" y="5247"/>
                    </a:lnTo>
                    <a:lnTo>
                      <a:pt x="6211" y="5536"/>
                    </a:lnTo>
                    <a:lnTo>
                      <a:pt x="6385" y="5806"/>
                    </a:lnTo>
                    <a:lnTo>
                      <a:pt x="6597" y="6057"/>
                    </a:lnTo>
                    <a:lnTo>
                      <a:pt x="6828" y="6289"/>
                    </a:lnTo>
                    <a:lnTo>
                      <a:pt x="7079" y="6482"/>
                    </a:lnTo>
                    <a:lnTo>
                      <a:pt x="7330" y="6636"/>
                    </a:lnTo>
                    <a:lnTo>
                      <a:pt x="7600" y="6771"/>
                    </a:lnTo>
                    <a:lnTo>
                      <a:pt x="7889" y="6867"/>
                    </a:lnTo>
                    <a:lnTo>
                      <a:pt x="8179" y="6925"/>
                    </a:lnTo>
                    <a:lnTo>
                      <a:pt x="8449" y="6945"/>
                    </a:lnTo>
                    <a:lnTo>
                      <a:pt x="8642" y="6945"/>
                    </a:lnTo>
                    <a:lnTo>
                      <a:pt x="8815" y="6906"/>
                    </a:lnTo>
                    <a:lnTo>
                      <a:pt x="9008" y="6867"/>
                    </a:lnTo>
                    <a:lnTo>
                      <a:pt x="9182" y="6809"/>
                    </a:lnTo>
                    <a:lnTo>
                      <a:pt x="9355" y="6732"/>
                    </a:lnTo>
                    <a:lnTo>
                      <a:pt x="9510" y="6655"/>
                    </a:lnTo>
                    <a:lnTo>
                      <a:pt x="9664" y="6559"/>
                    </a:lnTo>
                    <a:lnTo>
                      <a:pt x="9799" y="6443"/>
                    </a:lnTo>
                    <a:lnTo>
                      <a:pt x="10088" y="6212"/>
                    </a:lnTo>
                    <a:lnTo>
                      <a:pt x="10339" y="5922"/>
                    </a:lnTo>
                    <a:lnTo>
                      <a:pt x="10570" y="5633"/>
                    </a:lnTo>
                    <a:lnTo>
                      <a:pt x="11014" y="5016"/>
                    </a:lnTo>
                    <a:lnTo>
                      <a:pt x="11284" y="4630"/>
                    </a:lnTo>
                    <a:lnTo>
                      <a:pt x="11573" y="4263"/>
                    </a:lnTo>
                    <a:lnTo>
                      <a:pt x="11708" y="4109"/>
                    </a:lnTo>
                    <a:lnTo>
                      <a:pt x="11805" y="3993"/>
                    </a:lnTo>
                    <a:lnTo>
                      <a:pt x="11921" y="3916"/>
                    </a:lnTo>
                    <a:lnTo>
                      <a:pt x="12056" y="3839"/>
                    </a:lnTo>
                    <a:lnTo>
                      <a:pt x="12210" y="3781"/>
                    </a:lnTo>
                    <a:lnTo>
                      <a:pt x="12345" y="3762"/>
                    </a:lnTo>
                    <a:lnTo>
                      <a:pt x="12422" y="3762"/>
                    </a:lnTo>
                    <a:lnTo>
                      <a:pt x="12499" y="3781"/>
                    </a:lnTo>
                    <a:lnTo>
                      <a:pt x="12615" y="3858"/>
                    </a:lnTo>
                    <a:lnTo>
                      <a:pt x="12731" y="3974"/>
                    </a:lnTo>
                    <a:lnTo>
                      <a:pt x="12827" y="4109"/>
                    </a:lnTo>
                    <a:lnTo>
                      <a:pt x="12924" y="4244"/>
                    </a:lnTo>
                    <a:lnTo>
                      <a:pt x="13001" y="4360"/>
                    </a:lnTo>
                    <a:lnTo>
                      <a:pt x="13116" y="4533"/>
                    </a:lnTo>
                    <a:lnTo>
                      <a:pt x="13232" y="4668"/>
                    </a:lnTo>
                    <a:lnTo>
                      <a:pt x="13367" y="4823"/>
                    </a:lnTo>
                    <a:lnTo>
                      <a:pt x="13521" y="4958"/>
                    </a:lnTo>
                    <a:lnTo>
                      <a:pt x="13676" y="5074"/>
                    </a:lnTo>
                    <a:lnTo>
                      <a:pt x="13830" y="5189"/>
                    </a:lnTo>
                    <a:lnTo>
                      <a:pt x="13984" y="5286"/>
                    </a:lnTo>
                    <a:lnTo>
                      <a:pt x="14158" y="5382"/>
                    </a:lnTo>
                    <a:lnTo>
                      <a:pt x="14351" y="5459"/>
                    </a:lnTo>
                    <a:lnTo>
                      <a:pt x="14524" y="5517"/>
                    </a:lnTo>
                    <a:lnTo>
                      <a:pt x="14717" y="5575"/>
                    </a:lnTo>
                    <a:lnTo>
                      <a:pt x="14910" y="5633"/>
                    </a:lnTo>
                    <a:lnTo>
                      <a:pt x="15103" y="5652"/>
                    </a:lnTo>
                    <a:lnTo>
                      <a:pt x="15296" y="5671"/>
                    </a:lnTo>
                    <a:lnTo>
                      <a:pt x="15489" y="5691"/>
                    </a:lnTo>
                    <a:lnTo>
                      <a:pt x="15682" y="5671"/>
                    </a:lnTo>
                    <a:lnTo>
                      <a:pt x="15971" y="5633"/>
                    </a:lnTo>
                    <a:lnTo>
                      <a:pt x="16299" y="5536"/>
                    </a:lnTo>
                    <a:lnTo>
                      <a:pt x="16646" y="5401"/>
                    </a:lnTo>
                    <a:lnTo>
                      <a:pt x="16974" y="5228"/>
                    </a:lnTo>
                    <a:lnTo>
                      <a:pt x="17302" y="5016"/>
                    </a:lnTo>
                    <a:lnTo>
                      <a:pt x="17611" y="4784"/>
                    </a:lnTo>
                    <a:lnTo>
                      <a:pt x="17746" y="4649"/>
                    </a:lnTo>
                    <a:lnTo>
                      <a:pt x="17881" y="4514"/>
                    </a:lnTo>
                    <a:lnTo>
                      <a:pt x="17996" y="4379"/>
                    </a:lnTo>
                    <a:lnTo>
                      <a:pt x="18093" y="4225"/>
                    </a:lnTo>
                    <a:lnTo>
                      <a:pt x="18189" y="4071"/>
                    </a:lnTo>
                    <a:lnTo>
                      <a:pt x="18266" y="3916"/>
                    </a:lnTo>
                    <a:lnTo>
                      <a:pt x="18324" y="3762"/>
                    </a:lnTo>
                    <a:lnTo>
                      <a:pt x="18363" y="3608"/>
                    </a:lnTo>
                    <a:lnTo>
                      <a:pt x="18363" y="3453"/>
                    </a:lnTo>
                    <a:lnTo>
                      <a:pt x="18363" y="3280"/>
                    </a:lnTo>
                    <a:lnTo>
                      <a:pt x="18344" y="3125"/>
                    </a:lnTo>
                    <a:lnTo>
                      <a:pt x="18305" y="2990"/>
                    </a:lnTo>
                    <a:lnTo>
                      <a:pt x="18209" y="2759"/>
                    </a:lnTo>
                    <a:lnTo>
                      <a:pt x="18074" y="2566"/>
                    </a:lnTo>
                    <a:lnTo>
                      <a:pt x="17939" y="2373"/>
                    </a:lnTo>
                    <a:lnTo>
                      <a:pt x="17765" y="2219"/>
                    </a:lnTo>
                    <a:lnTo>
                      <a:pt x="17591" y="2084"/>
                    </a:lnTo>
                    <a:lnTo>
                      <a:pt x="17418" y="1968"/>
                    </a:lnTo>
                    <a:lnTo>
                      <a:pt x="17225" y="1852"/>
                    </a:lnTo>
                    <a:lnTo>
                      <a:pt x="17051" y="1775"/>
                    </a:lnTo>
                    <a:lnTo>
                      <a:pt x="16743" y="1640"/>
                    </a:lnTo>
                    <a:lnTo>
                      <a:pt x="16415" y="1524"/>
                    </a:lnTo>
                    <a:lnTo>
                      <a:pt x="16087" y="1447"/>
                    </a:lnTo>
                    <a:lnTo>
                      <a:pt x="15759" y="1370"/>
                    </a:lnTo>
                    <a:lnTo>
                      <a:pt x="15084" y="1254"/>
                    </a:lnTo>
                    <a:lnTo>
                      <a:pt x="14428" y="1177"/>
                    </a:lnTo>
                    <a:lnTo>
                      <a:pt x="13734" y="1100"/>
                    </a:lnTo>
                    <a:lnTo>
                      <a:pt x="13386" y="1042"/>
                    </a:lnTo>
                    <a:lnTo>
                      <a:pt x="13039" y="984"/>
                    </a:lnTo>
                    <a:lnTo>
                      <a:pt x="12692" y="907"/>
                    </a:lnTo>
                    <a:lnTo>
                      <a:pt x="12364" y="811"/>
                    </a:lnTo>
                    <a:lnTo>
                      <a:pt x="12036" y="676"/>
                    </a:lnTo>
                    <a:lnTo>
                      <a:pt x="11728" y="541"/>
                    </a:lnTo>
                    <a:lnTo>
                      <a:pt x="11458" y="386"/>
                    </a:lnTo>
                    <a:lnTo>
                      <a:pt x="11207" y="251"/>
                    </a:lnTo>
                    <a:lnTo>
                      <a:pt x="10956" y="116"/>
                    </a:lnTo>
                    <a:lnTo>
                      <a:pt x="10821" y="78"/>
                    </a:lnTo>
                    <a:lnTo>
                      <a:pt x="10667" y="39"/>
                    </a:lnTo>
                    <a:lnTo>
                      <a:pt x="10532" y="1"/>
                    </a:lnTo>
                    <a:close/>
                  </a:path>
                </a:pathLst>
              </a:custGeom>
              <a:gradFill>
                <a:gsLst>
                  <a:gs pos="0">
                    <a:schemeClr val="lt1"/>
                  </a:gs>
                  <a:gs pos="100000">
                    <a:srgbClr val="B6C9DB"/>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281" name="Google Shape;1281;p20"/>
          <p:cNvGrpSpPr/>
          <p:nvPr/>
        </p:nvGrpSpPr>
        <p:grpSpPr>
          <a:xfrm>
            <a:off x="3799124" y="4206942"/>
            <a:ext cx="292707" cy="518367"/>
            <a:chOff x="11698550" y="1830825"/>
            <a:chExt cx="810150" cy="1435124"/>
          </a:xfrm>
        </p:grpSpPr>
        <p:pic>
          <p:nvPicPr>
            <p:cNvPr id="1282" name="Google Shape;1282;p20"/>
            <p:cNvPicPr preferRelativeResize="0"/>
            <p:nvPr/>
          </p:nvPicPr>
          <p:blipFill>
            <a:blip r:embed="rId4">
              <a:alphaModFix amt="45000"/>
            </a:blip>
            <a:stretch>
              <a:fillRect/>
            </a:stretch>
          </p:blipFill>
          <p:spPr>
            <a:xfrm>
              <a:off x="11846088" y="3150614"/>
              <a:ext cx="549414" cy="115335"/>
            </a:xfrm>
            <a:prstGeom prst="rect">
              <a:avLst/>
            </a:prstGeom>
            <a:noFill/>
            <a:ln>
              <a:noFill/>
            </a:ln>
          </p:spPr>
        </p:pic>
        <p:grpSp>
          <p:nvGrpSpPr>
            <p:cNvPr id="1283" name="Google Shape;1283;p20"/>
            <p:cNvGrpSpPr/>
            <p:nvPr/>
          </p:nvGrpSpPr>
          <p:grpSpPr>
            <a:xfrm>
              <a:off x="11698550" y="1830825"/>
              <a:ext cx="810150" cy="1371900"/>
              <a:chOff x="-1333525" y="144425"/>
              <a:chExt cx="810150" cy="1371900"/>
            </a:xfrm>
          </p:grpSpPr>
          <p:sp>
            <p:nvSpPr>
              <p:cNvPr id="1284" name="Google Shape;1284;p20"/>
              <p:cNvSpPr/>
              <p:nvPr/>
            </p:nvSpPr>
            <p:spPr>
              <a:xfrm>
                <a:off x="-976200" y="1080375"/>
                <a:ext cx="118175" cy="435950"/>
              </a:xfrm>
              <a:custGeom>
                <a:avLst/>
                <a:gdLst/>
                <a:ahLst/>
                <a:cxnLst/>
                <a:rect l="l" t="t" r="r" b="b"/>
                <a:pathLst>
                  <a:path w="4727" h="17438" extrusionOk="0">
                    <a:moveTo>
                      <a:pt x="541" y="1"/>
                    </a:moveTo>
                    <a:lnTo>
                      <a:pt x="425" y="20"/>
                    </a:lnTo>
                    <a:lnTo>
                      <a:pt x="328" y="59"/>
                    </a:lnTo>
                    <a:lnTo>
                      <a:pt x="251" y="97"/>
                    </a:lnTo>
                    <a:lnTo>
                      <a:pt x="155" y="175"/>
                    </a:lnTo>
                    <a:lnTo>
                      <a:pt x="97" y="252"/>
                    </a:lnTo>
                    <a:lnTo>
                      <a:pt x="58" y="329"/>
                    </a:lnTo>
                    <a:lnTo>
                      <a:pt x="20" y="445"/>
                    </a:lnTo>
                    <a:lnTo>
                      <a:pt x="1" y="541"/>
                    </a:lnTo>
                    <a:lnTo>
                      <a:pt x="1" y="16917"/>
                    </a:lnTo>
                    <a:lnTo>
                      <a:pt x="20" y="17013"/>
                    </a:lnTo>
                    <a:lnTo>
                      <a:pt x="58" y="17129"/>
                    </a:lnTo>
                    <a:lnTo>
                      <a:pt x="97" y="17206"/>
                    </a:lnTo>
                    <a:lnTo>
                      <a:pt x="155" y="17283"/>
                    </a:lnTo>
                    <a:lnTo>
                      <a:pt x="251" y="17361"/>
                    </a:lnTo>
                    <a:lnTo>
                      <a:pt x="328" y="17399"/>
                    </a:lnTo>
                    <a:lnTo>
                      <a:pt x="425" y="17438"/>
                    </a:lnTo>
                    <a:lnTo>
                      <a:pt x="4302" y="17438"/>
                    </a:lnTo>
                    <a:lnTo>
                      <a:pt x="4398" y="17399"/>
                    </a:lnTo>
                    <a:lnTo>
                      <a:pt x="4495" y="17361"/>
                    </a:lnTo>
                    <a:lnTo>
                      <a:pt x="4572" y="17283"/>
                    </a:lnTo>
                    <a:lnTo>
                      <a:pt x="4630" y="17206"/>
                    </a:lnTo>
                    <a:lnTo>
                      <a:pt x="4688" y="17129"/>
                    </a:lnTo>
                    <a:lnTo>
                      <a:pt x="4726" y="17013"/>
                    </a:lnTo>
                    <a:lnTo>
                      <a:pt x="4726" y="16917"/>
                    </a:lnTo>
                    <a:lnTo>
                      <a:pt x="4726" y="541"/>
                    </a:lnTo>
                    <a:lnTo>
                      <a:pt x="4726" y="445"/>
                    </a:lnTo>
                    <a:lnTo>
                      <a:pt x="4688" y="329"/>
                    </a:lnTo>
                    <a:lnTo>
                      <a:pt x="4630" y="252"/>
                    </a:lnTo>
                    <a:lnTo>
                      <a:pt x="4572" y="175"/>
                    </a:lnTo>
                    <a:lnTo>
                      <a:pt x="4495" y="97"/>
                    </a:lnTo>
                    <a:lnTo>
                      <a:pt x="4398" y="59"/>
                    </a:lnTo>
                    <a:lnTo>
                      <a:pt x="4302" y="20"/>
                    </a:lnTo>
                    <a:lnTo>
                      <a:pt x="4186" y="1"/>
                    </a:lnTo>
                    <a:close/>
                  </a:path>
                </a:pathLst>
              </a:custGeom>
              <a:gradFill>
                <a:gsLst>
                  <a:gs pos="0">
                    <a:srgbClr val="C27F69"/>
                  </a:gs>
                  <a:gs pos="100000">
                    <a:srgbClr val="724536"/>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20"/>
              <p:cNvSpPr/>
              <p:nvPr/>
            </p:nvSpPr>
            <p:spPr>
              <a:xfrm>
                <a:off x="-1331100" y="577925"/>
                <a:ext cx="807725" cy="717075"/>
              </a:xfrm>
              <a:custGeom>
                <a:avLst/>
                <a:gdLst/>
                <a:ahLst/>
                <a:cxnLst/>
                <a:rect l="l" t="t" r="r" b="b"/>
                <a:pathLst>
                  <a:path w="32309" h="28683" extrusionOk="0">
                    <a:moveTo>
                      <a:pt x="16993" y="0"/>
                    </a:moveTo>
                    <a:lnTo>
                      <a:pt x="16723" y="20"/>
                    </a:lnTo>
                    <a:lnTo>
                      <a:pt x="16453" y="39"/>
                    </a:lnTo>
                    <a:lnTo>
                      <a:pt x="16183" y="97"/>
                    </a:lnTo>
                    <a:lnTo>
                      <a:pt x="15913" y="155"/>
                    </a:lnTo>
                    <a:lnTo>
                      <a:pt x="15643" y="232"/>
                    </a:lnTo>
                    <a:lnTo>
                      <a:pt x="15373" y="328"/>
                    </a:lnTo>
                    <a:lnTo>
                      <a:pt x="15122" y="444"/>
                    </a:lnTo>
                    <a:lnTo>
                      <a:pt x="14852" y="579"/>
                    </a:lnTo>
                    <a:lnTo>
                      <a:pt x="14582" y="714"/>
                    </a:lnTo>
                    <a:lnTo>
                      <a:pt x="14062" y="1042"/>
                    </a:lnTo>
                    <a:lnTo>
                      <a:pt x="13541" y="1408"/>
                    </a:lnTo>
                    <a:lnTo>
                      <a:pt x="13039" y="1833"/>
                    </a:lnTo>
                    <a:lnTo>
                      <a:pt x="12519" y="2276"/>
                    </a:lnTo>
                    <a:lnTo>
                      <a:pt x="12017" y="2739"/>
                    </a:lnTo>
                    <a:lnTo>
                      <a:pt x="11516" y="3241"/>
                    </a:lnTo>
                    <a:lnTo>
                      <a:pt x="10975" y="3819"/>
                    </a:lnTo>
                    <a:lnTo>
                      <a:pt x="10435" y="4398"/>
                    </a:lnTo>
                    <a:lnTo>
                      <a:pt x="9915" y="5015"/>
                    </a:lnTo>
                    <a:lnTo>
                      <a:pt x="9413" y="5613"/>
                    </a:lnTo>
                    <a:lnTo>
                      <a:pt x="8931" y="6250"/>
                    </a:lnTo>
                    <a:lnTo>
                      <a:pt x="8449" y="6886"/>
                    </a:lnTo>
                    <a:lnTo>
                      <a:pt x="7986" y="7542"/>
                    </a:lnTo>
                    <a:lnTo>
                      <a:pt x="7542" y="8198"/>
                    </a:lnTo>
                    <a:lnTo>
                      <a:pt x="7118" y="8873"/>
                    </a:lnTo>
                    <a:lnTo>
                      <a:pt x="6693" y="9548"/>
                    </a:lnTo>
                    <a:lnTo>
                      <a:pt x="6288" y="10223"/>
                    </a:lnTo>
                    <a:lnTo>
                      <a:pt x="5883" y="10918"/>
                    </a:lnTo>
                    <a:lnTo>
                      <a:pt x="5498" y="11631"/>
                    </a:lnTo>
                    <a:lnTo>
                      <a:pt x="5131" y="12326"/>
                    </a:lnTo>
                    <a:lnTo>
                      <a:pt x="4417" y="13753"/>
                    </a:lnTo>
                    <a:lnTo>
                      <a:pt x="3916" y="14775"/>
                    </a:lnTo>
                    <a:lnTo>
                      <a:pt x="3376" y="15798"/>
                    </a:lnTo>
                    <a:lnTo>
                      <a:pt x="2836" y="16801"/>
                    </a:lnTo>
                    <a:lnTo>
                      <a:pt x="2315" y="17842"/>
                    </a:lnTo>
                    <a:lnTo>
                      <a:pt x="1813" y="18864"/>
                    </a:lnTo>
                    <a:lnTo>
                      <a:pt x="1331" y="19906"/>
                    </a:lnTo>
                    <a:lnTo>
                      <a:pt x="1119" y="20446"/>
                    </a:lnTo>
                    <a:lnTo>
                      <a:pt x="907" y="20986"/>
                    </a:lnTo>
                    <a:lnTo>
                      <a:pt x="714" y="21507"/>
                    </a:lnTo>
                    <a:lnTo>
                      <a:pt x="540" y="22066"/>
                    </a:lnTo>
                    <a:lnTo>
                      <a:pt x="367" y="22645"/>
                    </a:lnTo>
                    <a:lnTo>
                      <a:pt x="213" y="23243"/>
                    </a:lnTo>
                    <a:lnTo>
                      <a:pt x="135" y="23609"/>
                    </a:lnTo>
                    <a:lnTo>
                      <a:pt x="77" y="23995"/>
                    </a:lnTo>
                    <a:lnTo>
                      <a:pt x="20" y="24400"/>
                    </a:lnTo>
                    <a:lnTo>
                      <a:pt x="0" y="24786"/>
                    </a:lnTo>
                    <a:lnTo>
                      <a:pt x="0" y="25172"/>
                    </a:lnTo>
                    <a:lnTo>
                      <a:pt x="20" y="25558"/>
                    </a:lnTo>
                    <a:lnTo>
                      <a:pt x="97" y="25924"/>
                    </a:lnTo>
                    <a:lnTo>
                      <a:pt x="193" y="26310"/>
                    </a:lnTo>
                    <a:lnTo>
                      <a:pt x="270" y="26483"/>
                    </a:lnTo>
                    <a:lnTo>
                      <a:pt x="367" y="26657"/>
                    </a:lnTo>
                    <a:lnTo>
                      <a:pt x="463" y="26831"/>
                    </a:lnTo>
                    <a:lnTo>
                      <a:pt x="579" y="27004"/>
                    </a:lnTo>
                    <a:lnTo>
                      <a:pt x="695" y="27159"/>
                    </a:lnTo>
                    <a:lnTo>
                      <a:pt x="830" y="27294"/>
                    </a:lnTo>
                    <a:lnTo>
                      <a:pt x="965" y="27429"/>
                    </a:lnTo>
                    <a:lnTo>
                      <a:pt x="1119" y="27544"/>
                    </a:lnTo>
                    <a:lnTo>
                      <a:pt x="1273" y="27660"/>
                    </a:lnTo>
                    <a:lnTo>
                      <a:pt x="1447" y="27756"/>
                    </a:lnTo>
                    <a:lnTo>
                      <a:pt x="1621" y="27834"/>
                    </a:lnTo>
                    <a:lnTo>
                      <a:pt x="1794" y="27911"/>
                    </a:lnTo>
                    <a:lnTo>
                      <a:pt x="1987" y="27949"/>
                    </a:lnTo>
                    <a:lnTo>
                      <a:pt x="2161" y="27969"/>
                    </a:lnTo>
                    <a:lnTo>
                      <a:pt x="2354" y="27988"/>
                    </a:lnTo>
                    <a:lnTo>
                      <a:pt x="2546" y="27969"/>
                    </a:lnTo>
                    <a:lnTo>
                      <a:pt x="2836" y="27911"/>
                    </a:lnTo>
                    <a:lnTo>
                      <a:pt x="3106" y="27814"/>
                    </a:lnTo>
                    <a:lnTo>
                      <a:pt x="3357" y="27679"/>
                    </a:lnTo>
                    <a:lnTo>
                      <a:pt x="3607" y="27525"/>
                    </a:lnTo>
                    <a:lnTo>
                      <a:pt x="3839" y="27332"/>
                    </a:lnTo>
                    <a:lnTo>
                      <a:pt x="4070" y="27139"/>
                    </a:lnTo>
                    <a:lnTo>
                      <a:pt x="4514" y="26715"/>
                    </a:lnTo>
                    <a:lnTo>
                      <a:pt x="4957" y="26310"/>
                    </a:lnTo>
                    <a:lnTo>
                      <a:pt x="5189" y="26117"/>
                    </a:lnTo>
                    <a:lnTo>
                      <a:pt x="5440" y="25943"/>
                    </a:lnTo>
                    <a:lnTo>
                      <a:pt x="5671" y="25808"/>
                    </a:lnTo>
                    <a:lnTo>
                      <a:pt x="5941" y="25693"/>
                    </a:lnTo>
                    <a:lnTo>
                      <a:pt x="6211" y="25615"/>
                    </a:lnTo>
                    <a:lnTo>
                      <a:pt x="6346" y="25596"/>
                    </a:lnTo>
                    <a:lnTo>
                      <a:pt x="6501" y="25577"/>
                    </a:lnTo>
                    <a:lnTo>
                      <a:pt x="6771" y="25596"/>
                    </a:lnTo>
                    <a:lnTo>
                      <a:pt x="7041" y="25635"/>
                    </a:lnTo>
                    <a:lnTo>
                      <a:pt x="7291" y="25731"/>
                    </a:lnTo>
                    <a:lnTo>
                      <a:pt x="7523" y="25847"/>
                    </a:lnTo>
                    <a:lnTo>
                      <a:pt x="7754" y="25982"/>
                    </a:lnTo>
                    <a:lnTo>
                      <a:pt x="7966" y="26156"/>
                    </a:lnTo>
                    <a:lnTo>
                      <a:pt x="8159" y="26329"/>
                    </a:lnTo>
                    <a:lnTo>
                      <a:pt x="8352" y="26541"/>
                    </a:lnTo>
                    <a:lnTo>
                      <a:pt x="8738" y="26966"/>
                    </a:lnTo>
                    <a:lnTo>
                      <a:pt x="9104" y="27390"/>
                    </a:lnTo>
                    <a:lnTo>
                      <a:pt x="9278" y="27602"/>
                    </a:lnTo>
                    <a:lnTo>
                      <a:pt x="9471" y="27795"/>
                    </a:lnTo>
                    <a:lnTo>
                      <a:pt x="9664" y="27969"/>
                    </a:lnTo>
                    <a:lnTo>
                      <a:pt x="9876" y="28142"/>
                    </a:lnTo>
                    <a:lnTo>
                      <a:pt x="10165" y="28335"/>
                    </a:lnTo>
                    <a:lnTo>
                      <a:pt x="10474" y="28489"/>
                    </a:lnTo>
                    <a:lnTo>
                      <a:pt x="10783" y="28586"/>
                    </a:lnTo>
                    <a:lnTo>
                      <a:pt x="11091" y="28663"/>
                    </a:lnTo>
                    <a:lnTo>
                      <a:pt x="11400" y="28682"/>
                    </a:lnTo>
                    <a:lnTo>
                      <a:pt x="11708" y="28682"/>
                    </a:lnTo>
                    <a:lnTo>
                      <a:pt x="12017" y="28624"/>
                    </a:lnTo>
                    <a:lnTo>
                      <a:pt x="12326" y="28567"/>
                    </a:lnTo>
                    <a:lnTo>
                      <a:pt x="12634" y="28451"/>
                    </a:lnTo>
                    <a:lnTo>
                      <a:pt x="12924" y="28335"/>
                    </a:lnTo>
                    <a:lnTo>
                      <a:pt x="13213" y="28162"/>
                    </a:lnTo>
                    <a:lnTo>
                      <a:pt x="13483" y="27988"/>
                    </a:lnTo>
                    <a:lnTo>
                      <a:pt x="13753" y="27795"/>
                    </a:lnTo>
                    <a:lnTo>
                      <a:pt x="14004" y="27564"/>
                    </a:lnTo>
                    <a:lnTo>
                      <a:pt x="14235" y="27332"/>
                    </a:lnTo>
                    <a:lnTo>
                      <a:pt x="14467" y="27081"/>
                    </a:lnTo>
                    <a:lnTo>
                      <a:pt x="14698" y="26811"/>
                    </a:lnTo>
                    <a:lnTo>
                      <a:pt x="14949" y="26561"/>
                    </a:lnTo>
                    <a:lnTo>
                      <a:pt x="15200" y="26310"/>
                    </a:lnTo>
                    <a:lnTo>
                      <a:pt x="15489" y="26098"/>
                    </a:lnTo>
                    <a:lnTo>
                      <a:pt x="15643" y="26001"/>
                    </a:lnTo>
                    <a:lnTo>
                      <a:pt x="15778" y="25905"/>
                    </a:lnTo>
                    <a:lnTo>
                      <a:pt x="15933" y="25847"/>
                    </a:lnTo>
                    <a:lnTo>
                      <a:pt x="16087" y="25789"/>
                    </a:lnTo>
                    <a:lnTo>
                      <a:pt x="16241" y="25750"/>
                    </a:lnTo>
                    <a:lnTo>
                      <a:pt x="16415" y="25731"/>
                    </a:lnTo>
                    <a:lnTo>
                      <a:pt x="16569" y="25750"/>
                    </a:lnTo>
                    <a:lnTo>
                      <a:pt x="16743" y="25770"/>
                    </a:lnTo>
                    <a:lnTo>
                      <a:pt x="16974" y="25828"/>
                    </a:lnTo>
                    <a:lnTo>
                      <a:pt x="17186" y="25924"/>
                    </a:lnTo>
                    <a:lnTo>
                      <a:pt x="17379" y="26040"/>
                    </a:lnTo>
                    <a:lnTo>
                      <a:pt x="17572" y="26175"/>
                    </a:lnTo>
                    <a:lnTo>
                      <a:pt x="18170" y="26599"/>
                    </a:lnTo>
                    <a:lnTo>
                      <a:pt x="18787" y="26985"/>
                    </a:lnTo>
                    <a:lnTo>
                      <a:pt x="19115" y="27178"/>
                    </a:lnTo>
                    <a:lnTo>
                      <a:pt x="19424" y="27332"/>
                    </a:lnTo>
                    <a:lnTo>
                      <a:pt x="19771" y="27467"/>
                    </a:lnTo>
                    <a:lnTo>
                      <a:pt x="20099" y="27583"/>
                    </a:lnTo>
                    <a:lnTo>
                      <a:pt x="20465" y="27660"/>
                    </a:lnTo>
                    <a:lnTo>
                      <a:pt x="20832" y="27699"/>
                    </a:lnTo>
                    <a:lnTo>
                      <a:pt x="21025" y="27699"/>
                    </a:lnTo>
                    <a:lnTo>
                      <a:pt x="21198" y="27679"/>
                    </a:lnTo>
                    <a:lnTo>
                      <a:pt x="21391" y="27660"/>
                    </a:lnTo>
                    <a:lnTo>
                      <a:pt x="21565" y="27621"/>
                    </a:lnTo>
                    <a:lnTo>
                      <a:pt x="21738" y="27583"/>
                    </a:lnTo>
                    <a:lnTo>
                      <a:pt x="21912" y="27525"/>
                    </a:lnTo>
                    <a:lnTo>
                      <a:pt x="22066" y="27448"/>
                    </a:lnTo>
                    <a:lnTo>
                      <a:pt x="22221" y="27351"/>
                    </a:lnTo>
                    <a:lnTo>
                      <a:pt x="22375" y="27255"/>
                    </a:lnTo>
                    <a:lnTo>
                      <a:pt x="22510" y="27159"/>
                    </a:lnTo>
                    <a:lnTo>
                      <a:pt x="22645" y="27023"/>
                    </a:lnTo>
                    <a:lnTo>
                      <a:pt x="22741" y="26888"/>
                    </a:lnTo>
                    <a:lnTo>
                      <a:pt x="22896" y="26657"/>
                    </a:lnTo>
                    <a:lnTo>
                      <a:pt x="23031" y="26426"/>
                    </a:lnTo>
                    <a:lnTo>
                      <a:pt x="23166" y="26175"/>
                    </a:lnTo>
                    <a:lnTo>
                      <a:pt x="23301" y="25943"/>
                    </a:lnTo>
                    <a:lnTo>
                      <a:pt x="23455" y="25731"/>
                    </a:lnTo>
                    <a:lnTo>
                      <a:pt x="23532" y="25654"/>
                    </a:lnTo>
                    <a:lnTo>
                      <a:pt x="23629" y="25577"/>
                    </a:lnTo>
                    <a:lnTo>
                      <a:pt x="23725" y="25519"/>
                    </a:lnTo>
                    <a:lnTo>
                      <a:pt x="23822" y="25461"/>
                    </a:lnTo>
                    <a:lnTo>
                      <a:pt x="23937" y="25423"/>
                    </a:lnTo>
                    <a:lnTo>
                      <a:pt x="24072" y="25423"/>
                    </a:lnTo>
                    <a:lnTo>
                      <a:pt x="24227" y="25442"/>
                    </a:lnTo>
                    <a:lnTo>
                      <a:pt x="24400" y="25480"/>
                    </a:lnTo>
                    <a:lnTo>
                      <a:pt x="24554" y="25538"/>
                    </a:lnTo>
                    <a:lnTo>
                      <a:pt x="24689" y="25615"/>
                    </a:lnTo>
                    <a:lnTo>
                      <a:pt x="25133" y="25885"/>
                    </a:lnTo>
                    <a:lnTo>
                      <a:pt x="25557" y="26156"/>
                    </a:lnTo>
                    <a:lnTo>
                      <a:pt x="26425" y="26696"/>
                    </a:lnTo>
                    <a:lnTo>
                      <a:pt x="26850" y="26966"/>
                    </a:lnTo>
                    <a:lnTo>
                      <a:pt x="27293" y="27197"/>
                    </a:lnTo>
                    <a:lnTo>
                      <a:pt x="27737" y="27429"/>
                    </a:lnTo>
                    <a:lnTo>
                      <a:pt x="28200" y="27602"/>
                    </a:lnTo>
                    <a:lnTo>
                      <a:pt x="28451" y="27679"/>
                    </a:lnTo>
                    <a:lnTo>
                      <a:pt x="28701" y="27737"/>
                    </a:lnTo>
                    <a:lnTo>
                      <a:pt x="28952" y="27776"/>
                    </a:lnTo>
                    <a:lnTo>
                      <a:pt x="29222" y="27795"/>
                    </a:lnTo>
                    <a:lnTo>
                      <a:pt x="29724" y="27795"/>
                    </a:lnTo>
                    <a:lnTo>
                      <a:pt x="29994" y="27756"/>
                    </a:lnTo>
                    <a:lnTo>
                      <a:pt x="30245" y="27718"/>
                    </a:lnTo>
                    <a:lnTo>
                      <a:pt x="30476" y="27660"/>
                    </a:lnTo>
                    <a:lnTo>
                      <a:pt x="30707" y="27564"/>
                    </a:lnTo>
                    <a:lnTo>
                      <a:pt x="30939" y="27467"/>
                    </a:lnTo>
                    <a:lnTo>
                      <a:pt x="31151" y="27351"/>
                    </a:lnTo>
                    <a:lnTo>
                      <a:pt x="31344" y="27197"/>
                    </a:lnTo>
                    <a:lnTo>
                      <a:pt x="31518" y="27043"/>
                    </a:lnTo>
                    <a:lnTo>
                      <a:pt x="31672" y="26850"/>
                    </a:lnTo>
                    <a:lnTo>
                      <a:pt x="31807" y="26638"/>
                    </a:lnTo>
                    <a:lnTo>
                      <a:pt x="31942" y="26387"/>
                    </a:lnTo>
                    <a:lnTo>
                      <a:pt x="32058" y="26117"/>
                    </a:lnTo>
                    <a:lnTo>
                      <a:pt x="32135" y="25847"/>
                    </a:lnTo>
                    <a:lnTo>
                      <a:pt x="32212" y="25558"/>
                    </a:lnTo>
                    <a:lnTo>
                      <a:pt x="32270" y="25249"/>
                    </a:lnTo>
                    <a:lnTo>
                      <a:pt x="32289" y="24940"/>
                    </a:lnTo>
                    <a:lnTo>
                      <a:pt x="32308" y="24612"/>
                    </a:lnTo>
                    <a:lnTo>
                      <a:pt x="32308" y="24285"/>
                    </a:lnTo>
                    <a:lnTo>
                      <a:pt x="32289" y="23957"/>
                    </a:lnTo>
                    <a:lnTo>
                      <a:pt x="32251" y="23609"/>
                    </a:lnTo>
                    <a:lnTo>
                      <a:pt x="32212" y="23262"/>
                    </a:lnTo>
                    <a:lnTo>
                      <a:pt x="32135" y="22915"/>
                    </a:lnTo>
                    <a:lnTo>
                      <a:pt x="31980" y="22201"/>
                    </a:lnTo>
                    <a:lnTo>
                      <a:pt x="31788" y="21488"/>
                    </a:lnTo>
                    <a:lnTo>
                      <a:pt x="31556" y="20774"/>
                    </a:lnTo>
                    <a:lnTo>
                      <a:pt x="31305" y="20080"/>
                    </a:lnTo>
                    <a:lnTo>
                      <a:pt x="31016" y="19405"/>
                    </a:lnTo>
                    <a:lnTo>
                      <a:pt x="30727" y="18749"/>
                    </a:lnTo>
                    <a:lnTo>
                      <a:pt x="30418" y="18132"/>
                    </a:lnTo>
                    <a:lnTo>
                      <a:pt x="30129" y="17572"/>
                    </a:lnTo>
                    <a:lnTo>
                      <a:pt x="29839" y="17051"/>
                    </a:lnTo>
                    <a:lnTo>
                      <a:pt x="29569" y="16588"/>
                    </a:lnTo>
                    <a:lnTo>
                      <a:pt x="29049" y="15720"/>
                    </a:lnTo>
                    <a:lnTo>
                      <a:pt x="28509" y="14795"/>
                    </a:lnTo>
                    <a:lnTo>
                      <a:pt x="27428" y="12827"/>
                    </a:lnTo>
                    <a:lnTo>
                      <a:pt x="26310" y="10763"/>
                    </a:lnTo>
                    <a:lnTo>
                      <a:pt x="25133" y="8680"/>
                    </a:lnTo>
                    <a:lnTo>
                      <a:pt x="24535" y="7639"/>
                    </a:lnTo>
                    <a:lnTo>
                      <a:pt x="23937" y="6616"/>
                    </a:lnTo>
                    <a:lnTo>
                      <a:pt x="23320" y="5633"/>
                    </a:lnTo>
                    <a:lnTo>
                      <a:pt x="22683" y="4687"/>
                    </a:lnTo>
                    <a:lnTo>
                      <a:pt x="22028" y="3781"/>
                    </a:lnTo>
                    <a:lnTo>
                      <a:pt x="21700" y="3337"/>
                    </a:lnTo>
                    <a:lnTo>
                      <a:pt x="21372" y="2932"/>
                    </a:lnTo>
                    <a:lnTo>
                      <a:pt x="21044" y="2527"/>
                    </a:lnTo>
                    <a:lnTo>
                      <a:pt x="20697" y="2141"/>
                    </a:lnTo>
                    <a:lnTo>
                      <a:pt x="20369" y="1775"/>
                    </a:lnTo>
                    <a:lnTo>
                      <a:pt x="20022" y="1428"/>
                    </a:lnTo>
                    <a:lnTo>
                      <a:pt x="19752" y="1158"/>
                    </a:lnTo>
                    <a:lnTo>
                      <a:pt x="19462" y="945"/>
                    </a:lnTo>
                    <a:lnTo>
                      <a:pt x="19192" y="733"/>
                    </a:lnTo>
                    <a:lnTo>
                      <a:pt x="18903" y="560"/>
                    </a:lnTo>
                    <a:lnTo>
                      <a:pt x="18633" y="405"/>
                    </a:lnTo>
                    <a:lnTo>
                      <a:pt x="18363" y="290"/>
                    </a:lnTo>
                    <a:lnTo>
                      <a:pt x="18093" y="174"/>
                    </a:lnTo>
                    <a:lnTo>
                      <a:pt x="17804" y="97"/>
                    </a:lnTo>
                    <a:lnTo>
                      <a:pt x="17533" y="58"/>
                    </a:lnTo>
                    <a:lnTo>
                      <a:pt x="17263" y="20"/>
                    </a:lnTo>
                    <a:lnTo>
                      <a:pt x="16993" y="0"/>
                    </a:lnTo>
                    <a:close/>
                  </a:path>
                </a:pathLst>
              </a:custGeom>
              <a:gradFill>
                <a:gsLst>
                  <a:gs pos="0">
                    <a:srgbClr val="8CC396"/>
                  </a:gs>
                  <a:gs pos="100000">
                    <a:srgbClr val="4D7F56"/>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20"/>
              <p:cNvSpPr/>
              <p:nvPr/>
            </p:nvSpPr>
            <p:spPr>
              <a:xfrm>
                <a:off x="-1333525" y="1090025"/>
                <a:ext cx="805800" cy="208825"/>
              </a:xfrm>
              <a:custGeom>
                <a:avLst/>
                <a:gdLst/>
                <a:ahLst/>
                <a:cxnLst/>
                <a:rect l="l" t="t" r="r" b="b"/>
                <a:pathLst>
                  <a:path w="32232" h="8353" extrusionOk="0">
                    <a:moveTo>
                      <a:pt x="22510" y="1"/>
                    </a:moveTo>
                    <a:lnTo>
                      <a:pt x="22356" y="20"/>
                    </a:lnTo>
                    <a:lnTo>
                      <a:pt x="22183" y="39"/>
                    </a:lnTo>
                    <a:lnTo>
                      <a:pt x="22009" y="78"/>
                    </a:lnTo>
                    <a:lnTo>
                      <a:pt x="21700" y="174"/>
                    </a:lnTo>
                    <a:lnTo>
                      <a:pt x="21392" y="309"/>
                    </a:lnTo>
                    <a:lnTo>
                      <a:pt x="21083" y="464"/>
                    </a:lnTo>
                    <a:lnTo>
                      <a:pt x="20813" y="657"/>
                    </a:lnTo>
                    <a:lnTo>
                      <a:pt x="20273" y="1004"/>
                    </a:lnTo>
                    <a:lnTo>
                      <a:pt x="19887" y="1274"/>
                    </a:lnTo>
                    <a:lnTo>
                      <a:pt x="19501" y="1524"/>
                    </a:lnTo>
                    <a:lnTo>
                      <a:pt x="19096" y="1756"/>
                    </a:lnTo>
                    <a:lnTo>
                      <a:pt x="18691" y="1968"/>
                    </a:lnTo>
                    <a:lnTo>
                      <a:pt x="18286" y="2142"/>
                    </a:lnTo>
                    <a:lnTo>
                      <a:pt x="18074" y="2200"/>
                    </a:lnTo>
                    <a:lnTo>
                      <a:pt x="17862" y="2257"/>
                    </a:lnTo>
                    <a:lnTo>
                      <a:pt x="17650" y="2296"/>
                    </a:lnTo>
                    <a:lnTo>
                      <a:pt x="17418" y="2335"/>
                    </a:lnTo>
                    <a:lnTo>
                      <a:pt x="16994" y="2335"/>
                    </a:lnTo>
                    <a:lnTo>
                      <a:pt x="16627" y="2296"/>
                    </a:lnTo>
                    <a:lnTo>
                      <a:pt x="16261" y="2219"/>
                    </a:lnTo>
                    <a:lnTo>
                      <a:pt x="15914" y="2103"/>
                    </a:lnTo>
                    <a:lnTo>
                      <a:pt x="15547" y="1987"/>
                    </a:lnTo>
                    <a:lnTo>
                      <a:pt x="15084" y="1852"/>
                    </a:lnTo>
                    <a:lnTo>
                      <a:pt x="14602" y="1717"/>
                    </a:lnTo>
                    <a:lnTo>
                      <a:pt x="14371" y="1679"/>
                    </a:lnTo>
                    <a:lnTo>
                      <a:pt x="14120" y="1640"/>
                    </a:lnTo>
                    <a:lnTo>
                      <a:pt x="13869" y="1640"/>
                    </a:lnTo>
                    <a:lnTo>
                      <a:pt x="13618" y="1660"/>
                    </a:lnTo>
                    <a:lnTo>
                      <a:pt x="13426" y="1698"/>
                    </a:lnTo>
                    <a:lnTo>
                      <a:pt x="13213" y="1737"/>
                    </a:lnTo>
                    <a:lnTo>
                      <a:pt x="13021" y="1795"/>
                    </a:lnTo>
                    <a:lnTo>
                      <a:pt x="12828" y="1872"/>
                    </a:lnTo>
                    <a:lnTo>
                      <a:pt x="12461" y="2026"/>
                    </a:lnTo>
                    <a:lnTo>
                      <a:pt x="12095" y="2219"/>
                    </a:lnTo>
                    <a:lnTo>
                      <a:pt x="11670" y="2412"/>
                    </a:lnTo>
                    <a:lnTo>
                      <a:pt x="11458" y="2508"/>
                    </a:lnTo>
                    <a:lnTo>
                      <a:pt x="11246" y="2605"/>
                    </a:lnTo>
                    <a:lnTo>
                      <a:pt x="10860" y="2720"/>
                    </a:lnTo>
                    <a:lnTo>
                      <a:pt x="10455" y="2798"/>
                    </a:lnTo>
                    <a:lnTo>
                      <a:pt x="10050" y="2836"/>
                    </a:lnTo>
                    <a:lnTo>
                      <a:pt x="9626" y="2855"/>
                    </a:lnTo>
                    <a:lnTo>
                      <a:pt x="9201" y="2855"/>
                    </a:lnTo>
                    <a:lnTo>
                      <a:pt x="8796" y="2836"/>
                    </a:lnTo>
                    <a:lnTo>
                      <a:pt x="7948" y="2759"/>
                    </a:lnTo>
                    <a:lnTo>
                      <a:pt x="7446" y="2701"/>
                    </a:lnTo>
                    <a:lnTo>
                      <a:pt x="6925" y="2663"/>
                    </a:lnTo>
                    <a:lnTo>
                      <a:pt x="6231" y="2643"/>
                    </a:lnTo>
                    <a:lnTo>
                      <a:pt x="5517" y="2663"/>
                    </a:lnTo>
                    <a:lnTo>
                      <a:pt x="4823" y="2720"/>
                    </a:lnTo>
                    <a:lnTo>
                      <a:pt x="4129" y="2817"/>
                    </a:lnTo>
                    <a:lnTo>
                      <a:pt x="3434" y="2933"/>
                    </a:lnTo>
                    <a:lnTo>
                      <a:pt x="2740" y="3106"/>
                    </a:lnTo>
                    <a:lnTo>
                      <a:pt x="2084" y="3318"/>
                    </a:lnTo>
                    <a:lnTo>
                      <a:pt x="1409" y="3550"/>
                    </a:lnTo>
                    <a:lnTo>
                      <a:pt x="1409" y="3569"/>
                    </a:lnTo>
                    <a:lnTo>
                      <a:pt x="1158" y="3666"/>
                    </a:lnTo>
                    <a:lnTo>
                      <a:pt x="927" y="3762"/>
                    </a:lnTo>
                    <a:lnTo>
                      <a:pt x="695" y="3897"/>
                    </a:lnTo>
                    <a:lnTo>
                      <a:pt x="483" y="4051"/>
                    </a:lnTo>
                    <a:lnTo>
                      <a:pt x="387" y="4128"/>
                    </a:lnTo>
                    <a:lnTo>
                      <a:pt x="310" y="4225"/>
                    </a:lnTo>
                    <a:lnTo>
                      <a:pt x="232" y="4321"/>
                    </a:lnTo>
                    <a:lnTo>
                      <a:pt x="155" y="4437"/>
                    </a:lnTo>
                    <a:lnTo>
                      <a:pt x="97" y="4572"/>
                    </a:lnTo>
                    <a:lnTo>
                      <a:pt x="59" y="4707"/>
                    </a:lnTo>
                    <a:lnTo>
                      <a:pt x="20" y="4842"/>
                    </a:lnTo>
                    <a:lnTo>
                      <a:pt x="1" y="5016"/>
                    </a:lnTo>
                    <a:lnTo>
                      <a:pt x="1" y="5324"/>
                    </a:lnTo>
                    <a:lnTo>
                      <a:pt x="20" y="5614"/>
                    </a:lnTo>
                    <a:lnTo>
                      <a:pt x="97" y="5884"/>
                    </a:lnTo>
                    <a:lnTo>
                      <a:pt x="213" y="6115"/>
                    </a:lnTo>
                    <a:lnTo>
                      <a:pt x="348" y="6366"/>
                    </a:lnTo>
                    <a:lnTo>
                      <a:pt x="522" y="6578"/>
                    </a:lnTo>
                    <a:lnTo>
                      <a:pt x="715" y="6810"/>
                    </a:lnTo>
                    <a:lnTo>
                      <a:pt x="946" y="7022"/>
                    </a:lnTo>
                    <a:lnTo>
                      <a:pt x="1139" y="7176"/>
                    </a:lnTo>
                    <a:lnTo>
                      <a:pt x="1351" y="7330"/>
                    </a:lnTo>
                    <a:lnTo>
                      <a:pt x="1563" y="7446"/>
                    </a:lnTo>
                    <a:lnTo>
                      <a:pt x="1775" y="7523"/>
                    </a:lnTo>
                    <a:lnTo>
                      <a:pt x="1988" y="7600"/>
                    </a:lnTo>
                    <a:lnTo>
                      <a:pt x="2219" y="7639"/>
                    </a:lnTo>
                    <a:lnTo>
                      <a:pt x="2431" y="7639"/>
                    </a:lnTo>
                    <a:lnTo>
                      <a:pt x="2663" y="7620"/>
                    </a:lnTo>
                    <a:lnTo>
                      <a:pt x="2952" y="7562"/>
                    </a:lnTo>
                    <a:lnTo>
                      <a:pt x="3222" y="7465"/>
                    </a:lnTo>
                    <a:lnTo>
                      <a:pt x="3492" y="7330"/>
                    </a:lnTo>
                    <a:lnTo>
                      <a:pt x="3743" y="7176"/>
                    </a:lnTo>
                    <a:lnTo>
                      <a:pt x="3974" y="7002"/>
                    </a:lnTo>
                    <a:lnTo>
                      <a:pt x="4206" y="6810"/>
                    </a:lnTo>
                    <a:lnTo>
                      <a:pt x="4649" y="6385"/>
                    </a:lnTo>
                    <a:lnTo>
                      <a:pt x="5112" y="5961"/>
                    </a:lnTo>
                    <a:lnTo>
                      <a:pt x="5344" y="5787"/>
                    </a:lnTo>
                    <a:lnTo>
                      <a:pt x="5575" y="5614"/>
                    </a:lnTo>
                    <a:lnTo>
                      <a:pt x="5807" y="5459"/>
                    </a:lnTo>
                    <a:lnTo>
                      <a:pt x="6057" y="5344"/>
                    </a:lnTo>
                    <a:lnTo>
                      <a:pt x="6327" y="5266"/>
                    </a:lnTo>
                    <a:lnTo>
                      <a:pt x="6463" y="5247"/>
                    </a:lnTo>
                    <a:lnTo>
                      <a:pt x="6598" y="5228"/>
                    </a:lnTo>
                    <a:lnTo>
                      <a:pt x="6771" y="5247"/>
                    </a:lnTo>
                    <a:lnTo>
                      <a:pt x="6945" y="5247"/>
                    </a:lnTo>
                    <a:lnTo>
                      <a:pt x="7099" y="5286"/>
                    </a:lnTo>
                    <a:lnTo>
                      <a:pt x="7273" y="5344"/>
                    </a:lnTo>
                    <a:lnTo>
                      <a:pt x="7408" y="5401"/>
                    </a:lnTo>
                    <a:lnTo>
                      <a:pt x="7562" y="5479"/>
                    </a:lnTo>
                    <a:lnTo>
                      <a:pt x="7697" y="5575"/>
                    </a:lnTo>
                    <a:lnTo>
                      <a:pt x="7832" y="5672"/>
                    </a:lnTo>
                    <a:lnTo>
                      <a:pt x="8102" y="5884"/>
                    </a:lnTo>
                    <a:lnTo>
                      <a:pt x="8353" y="6134"/>
                    </a:lnTo>
                    <a:lnTo>
                      <a:pt x="8584" y="6424"/>
                    </a:lnTo>
                    <a:lnTo>
                      <a:pt x="8835" y="6694"/>
                    </a:lnTo>
                    <a:lnTo>
                      <a:pt x="9086" y="7002"/>
                    </a:lnTo>
                    <a:lnTo>
                      <a:pt x="9336" y="7272"/>
                    </a:lnTo>
                    <a:lnTo>
                      <a:pt x="9607" y="7542"/>
                    </a:lnTo>
                    <a:lnTo>
                      <a:pt x="9877" y="7774"/>
                    </a:lnTo>
                    <a:lnTo>
                      <a:pt x="10089" y="7909"/>
                    </a:lnTo>
                    <a:lnTo>
                      <a:pt x="10301" y="8025"/>
                    </a:lnTo>
                    <a:lnTo>
                      <a:pt x="10513" y="8121"/>
                    </a:lnTo>
                    <a:lnTo>
                      <a:pt x="10725" y="8218"/>
                    </a:lnTo>
                    <a:lnTo>
                      <a:pt x="10937" y="8275"/>
                    </a:lnTo>
                    <a:lnTo>
                      <a:pt x="11150" y="8314"/>
                    </a:lnTo>
                    <a:lnTo>
                      <a:pt x="11362" y="8333"/>
                    </a:lnTo>
                    <a:lnTo>
                      <a:pt x="11593" y="8353"/>
                    </a:lnTo>
                    <a:lnTo>
                      <a:pt x="11805" y="8333"/>
                    </a:lnTo>
                    <a:lnTo>
                      <a:pt x="12018" y="8314"/>
                    </a:lnTo>
                    <a:lnTo>
                      <a:pt x="12230" y="8275"/>
                    </a:lnTo>
                    <a:lnTo>
                      <a:pt x="12442" y="8218"/>
                    </a:lnTo>
                    <a:lnTo>
                      <a:pt x="12654" y="8160"/>
                    </a:lnTo>
                    <a:lnTo>
                      <a:pt x="12866" y="8063"/>
                    </a:lnTo>
                    <a:lnTo>
                      <a:pt x="13059" y="7986"/>
                    </a:lnTo>
                    <a:lnTo>
                      <a:pt x="13271" y="7870"/>
                    </a:lnTo>
                    <a:lnTo>
                      <a:pt x="13657" y="7639"/>
                    </a:lnTo>
                    <a:lnTo>
                      <a:pt x="14024" y="7350"/>
                    </a:lnTo>
                    <a:lnTo>
                      <a:pt x="14351" y="7041"/>
                    </a:lnTo>
                    <a:lnTo>
                      <a:pt x="14679" y="6694"/>
                    </a:lnTo>
                    <a:lnTo>
                      <a:pt x="14911" y="6424"/>
                    </a:lnTo>
                    <a:lnTo>
                      <a:pt x="15142" y="6173"/>
                    </a:lnTo>
                    <a:lnTo>
                      <a:pt x="15393" y="5922"/>
                    </a:lnTo>
                    <a:lnTo>
                      <a:pt x="15663" y="5729"/>
                    </a:lnTo>
                    <a:lnTo>
                      <a:pt x="15798" y="5633"/>
                    </a:lnTo>
                    <a:lnTo>
                      <a:pt x="15933" y="5556"/>
                    </a:lnTo>
                    <a:lnTo>
                      <a:pt x="16087" y="5498"/>
                    </a:lnTo>
                    <a:lnTo>
                      <a:pt x="16222" y="5440"/>
                    </a:lnTo>
                    <a:lnTo>
                      <a:pt x="16357" y="5421"/>
                    </a:lnTo>
                    <a:lnTo>
                      <a:pt x="16512" y="5401"/>
                    </a:lnTo>
                    <a:lnTo>
                      <a:pt x="16666" y="5401"/>
                    </a:lnTo>
                    <a:lnTo>
                      <a:pt x="16820" y="5421"/>
                    </a:lnTo>
                    <a:lnTo>
                      <a:pt x="17013" y="5479"/>
                    </a:lnTo>
                    <a:lnTo>
                      <a:pt x="17206" y="5575"/>
                    </a:lnTo>
                    <a:lnTo>
                      <a:pt x="17399" y="5691"/>
                    </a:lnTo>
                    <a:lnTo>
                      <a:pt x="17592" y="5807"/>
                    </a:lnTo>
                    <a:lnTo>
                      <a:pt x="17920" y="6038"/>
                    </a:lnTo>
                    <a:lnTo>
                      <a:pt x="18441" y="6385"/>
                    </a:lnTo>
                    <a:lnTo>
                      <a:pt x="18981" y="6732"/>
                    </a:lnTo>
                    <a:lnTo>
                      <a:pt x="19270" y="6887"/>
                    </a:lnTo>
                    <a:lnTo>
                      <a:pt x="19559" y="7022"/>
                    </a:lnTo>
                    <a:lnTo>
                      <a:pt x="19868" y="7137"/>
                    </a:lnTo>
                    <a:lnTo>
                      <a:pt x="20157" y="7234"/>
                    </a:lnTo>
                    <a:lnTo>
                      <a:pt x="20524" y="7311"/>
                    </a:lnTo>
                    <a:lnTo>
                      <a:pt x="20910" y="7350"/>
                    </a:lnTo>
                    <a:lnTo>
                      <a:pt x="21295" y="7350"/>
                    </a:lnTo>
                    <a:lnTo>
                      <a:pt x="21488" y="7330"/>
                    </a:lnTo>
                    <a:lnTo>
                      <a:pt x="21681" y="7292"/>
                    </a:lnTo>
                    <a:lnTo>
                      <a:pt x="21855" y="7234"/>
                    </a:lnTo>
                    <a:lnTo>
                      <a:pt x="22048" y="7176"/>
                    </a:lnTo>
                    <a:lnTo>
                      <a:pt x="22221" y="7099"/>
                    </a:lnTo>
                    <a:lnTo>
                      <a:pt x="22395" y="7002"/>
                    </a:lnTo>
                    <a:lnTo>
                      <a:pt x="22549" y="6906"/>
                    </a:lnTo>
                    <a:lnTo>
                      <a:pt x="22703" y="6771"/>
                    </a:lnTo>
                    <a:lnTo>
                      <a:pt x="22838" y="6636"/>
                    </a:lnTo>
                    <a:lnTo>
                      <a:pt x="22954" y="6482"/>
                    </a:lnTo>
                    <a:lnTo>
                      <a:pt x="23128" y="6231"/>
                    </a:lnTo>
                    <a:lnTo>
                      <a:pt x="23282" y="5961"/>
                    </a:lnTo>
                    <a:lnTo>
                      <a:pt x="23456" y="5633"/>
                    </a:lnTo>
                    <a:lnTo>
                      <a:pt x="23552" y="5479"/>
                    </a:lnTo>
                    <a:lnTo>
                      <a:pt x="23668" y="5344"/>
                    </a:lnTo>
                    <a:lnTo>
                      <a:pt x="23764" y="5247"/>
                    </a:lnTo>
                    <a:lnTo>
                      <a:pt x="23880" y="5151"/>
                    </a:lnTo>
                    <a:lnTo>
                      <a:pt x="24015" y="5093"/>
                    </a:lnTo>
                    <a:lnTo>
                      <a:pt x="24169" y="5074"/>
                    </a:lnTo>
                    <a:lnTo>
                      <a:pt x="24304" y="5093"/>
                    </a:lnTo>
                    <a:lnTo>
                      <a:pt x="24439" y="5131"/>
                    </a:lnTo>
                    <a:lnTo>
                      <a:pt x="24594" y="5189"/>
                    </a:lnTo>
                    <a:lnTo>
                      <a:pt x="24729" y="5266"/>
                    </a:lnTo>
                    <a:lnTo>
                      <a:pt x="25327" y="5614"/>
                    </a:lnTo>
                    <a:lnTo>
                      <a:pt x="25924" y="5999"/>
                    </a:lnTo>
                    <a:lnTo>
                      <a:pt x="26465" y="6347"/>
                    </a:lnTo>
                    <a:lnTo>
                      <a:pt x="27043" y="6694"/>
                    </a:lnTo>
                    <a:lnTo>
                      <a:pt x="27333" y="6848"/>
                    </a:lnTo>
                    <a:lnTo>
                      <a:pt x="27641" y="7002"/>
                    </a:lnTo>
                    <a:lnTo>
                      <a:pt x="27950" y="7137"/>
                    </a:lnTo>
                    <a:lnTo>
                      <a:pt x="28258" y="7253"/>
                    </a:lnTo>
                    <a:lnTo>
                      <a:pt x="28606" y="7350"/>
                    </a:lnTo>
                    <a:lnTo>
                      <a:pt x="28953" y="7427"/>
                    </a:lnTo>
                    <a:lnTo>
                      <a:pt x="29300" y="7465"/>
                    </a:lnTo>
                    <a:lnTo>
                      <a:pt x="29628" y="7465"/>
                    </a:lnTo>
                    <a:lnTo>
                      <a:pt x="29975" y="7446"/>
                    </a:lnTo>
                    <a:lnTo>
                      <a:pt x="30303" y="7388"/>
                    </a:lnTo>
                    <a:lnTo>
                      <a:pt x="30612" y="7311"/>
                    </a:lnTo>
                    <a:lnTo>
                      <a:pt x="30920" y="7195"/>
                    </a:lnTo>
                    <a:lnTo>
                      <a:pt x="31113" y="7099"/>
                    </a:lnTo>
                    <a:lnTo>
                      <a:pt x="31306" y="6983"/>
                    </a:lnTo>
                    <a:lnTo>
                      <a:pt x="31518" y="6867"/>
                    </a:lnTo>
                    <a:lnTo>
                      <a:pt x="31692" y="6713"/>
                    </a:lnTo>
                    <a:lnTo>
                      <a:pt x="31865" y="6559"/>
                    </a:lnTo>
                    <a:lnTo>
                      <a:pt x="32000" y="6385"/>
                    </a:lnTo>
                    <a:lnTo>
                      <a:pt x="32116" y="6212"/>
                    </a:lnTo>
                    <a:lnTo>
                      <a:pt x="32193" y="5999"/>
                    </a:lnTo>
                    <a:lnTo>
                      <a:pt x="32213" y="5903"/>
                    </a:lnTo>
                    <a:lnTo>
                      <a:pt x="32232" y="5787"/>
                    </a:lnTo>
                    <a:lnTo>
                      <a:pt x="32232" y="5691"/>
                    </a:lnTo>
                    <a:lnTo>
                      <a:pt x="32213" y="5575"/>
                    </a:lnTo>
                    <a:lnTo>
                      <a:pt x="32174" y="5479"/>
                    </a:lnTo>
                    <a:lnTo>
                      <a:pt x="32135" y="5382"/>
                    </a:lnTo>
                    <a:lnTo>
                      <a:pt x="32020" y="5170"/>
                    </a:lnTo>
                    <a:lnTo>
                      <a:pt x="31885" y="5016"/>
                    </a:lnTo>
                    <a:lnTo>
                      <a:pt x="31750" y="4881"/>
                    </a:lnTo>
                    <a:lnTo>
                      <a:pt x="31576" y="4784"/>
                    </a:lnTo>
                    <a:lnTo>
                      <a:pt x="31402" y="4688"/>
                    </a:lnTo>
                    <a:lnTo>
                      <a:pt x="31229" y="4611"/>
                    </a:lnTo>
                    <a:lnTo>
                      <a:pt x="31055" y="4572"/>
                    </a:lnTo>
                    <a:lnTo>
                      <a:pt x="30727" y="4495"/>
                    </a:lnTo>
                    <a:lnTo>
                      <a:pt x="30399" y="4456"/>
                    </a:lnTo>
                    <a:lnTo>
                      <a:pt x="30052" y="4456"/>
                    </a:lnTo>
                    <a:lnTo>
                      <a:pt x="29705" y="4437"/>
                    </a:lnTo>
                    <a:lnTo>
                      <a:pt x="29377" y="4398"/>
                    </a:lnTo>
                    <a:lnTo>
                      <a:pt x="29146" y="4360"/>
                    </a:lnTo>
                    <a:lnTo>
                      <a:pt x="28953" y="4302"/>
                    </a:lnTo>
                    <a:lnTo>
                      <a:pt x="28741" y="4225"/>
                    </a:lnTo>
                    <a:lnTo>
                      <a:pt x="28548" y="4148"/>
                    </a:lnTo>
                    <a:lnTo>
                      <a:pt x="28162" y="3974"/>
                    </a:lnTo>
                    <a:lnTo>
                      <a:pt x="27795" y="3743"/>
                    </a:lnTo>
                    <a:lnTo>
                      <a:pt x="27448" y="3511"/>
                    </a:lnTo>
                    <a:lnTo>
                      <a:pt x="27140" y="3241"/>
                    </a:lnTo>
                    <a:lnTo>
                      <a:pt x="26831" y="2990"/>
                    </a:lnTo>
                    <a:lnTo>
                      <a:pt x="26561" y="2720"/>
                    </a:lnTo>
                    <a:lnTo>
                      <a:pt x="26040" y="2200"/>
                    </a:lnTo>
                    <a:lnTo>
                      <a:pt x="25558" y="1717"/>
                    </a:lnTo>
                    <a:lnTo>
                      <a:pt x="25076" y="1254"/>
                    </a:lnTo>
                    <a:lnTo>
                      <a:pt x="24806" y="1042"/>
                    </a:lnTo>
                    <a:lnTo>
                      <a:pt x="24536" y="830"/>
                    </a:lnTo>
                    <a:lnTo>
                      <a:pt x="24266" y="637"/>
                    </a:lnTo>
                    <a:lnTo>
                      <a:pt x="23976" y="444"/>
                    </a:lnTo>
                    <a:lnTo>
                      <a:pt x="23648" y="271"/>
                    </a:lnTo>
                    <a:lnTo>
                      <a:pt x="23321" y="136"/>
                    </a:lnTo>
                    <a:lnTo>
                      <a:pt x="22993" y="59"/>
                    </a:lnTo>
                    <a:lnTo>
                      <a:pt x="22684" y="20"/>
                    </a:lnTo>
                    <a:lnTo>
                      <a:pt x="22510" y="1"/>
                    </a:lnTo>
                    <a:close/>
                  </a:path>
                </a:pathLst>
              </a:custGeom>
              <a:gradFill>
                <a:gsLst>
                  <a:gs pos="0">
                    <a:schemeClr val="lt1"/>
                  </a:gs>
                  <a:gs pos="100000">
                    <a:srgbClr val="B6C9DB"/>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20"/>
              <p:cNvSpPr/>
              <p:nvPr/>
            </p:nvSpPr>
            <p:spPr>
              <a:xfrm>
                <a:off x="-1222125" y="353200"/>
                <a:ext cx="593150" cy="571950"/>
              </a:xfrm>
              <a:custGeom>
                <a:avLst/>
                <a:gdLst/>
                <a:ahLst/>
                <a:cxnLst/>
                <a:rect l="l" t="t" r="r" b="b"/>
                <a:pathLst>
                  <a:path w="23726" h="22878" extrusionOk="0">
                    <a:moveTo>
                      <a:pt x="12152" y="1"/>
                    </a:moveTo>
                    <a:lnTo>
                      <a:pt x="11940" y="39"/>
                    </a:lnTo>
                    <a:lnTo>
                      <a:pt x="11747" y="59"/>
                    </a:lnTo>
                    <a:lnTo>
                      <a:pt x="11535" y="117"/>
                    </a:lnTo>
                    <a:lnTo>
                      <a:pt x="11342" y="175"/>
                    </a:lnTo>
                    <a:lnTo>
                      <a:pt x="10937" y="329"/>
                    </a:lnTo>
                    <a:lnTo>
                      <a:pt x="10532" y="541"/>
                    </a:lnTo>
                    <a:lnTo>
                      <a:pt x="10127" y="792"/>
                    </a:lnTo>
                    <a:lnTo>
                      <a:pt x="9741" y="1081"/>
                    </a:lnTo>
                    <a:lnTo>
                      <a:pt x="9355" y="1390"/>
                    </a:lnTo>
                    <a:lnTo>
                      <a:pt x="8970" y="1718"/>
                    </a:lnTo>
                    <a:lnTo>
                      <a:pt x="8584" y="2084"/>
                    </a:lnTo>
                    <a:lnTo>
                      <a:pt x="8198" y="2451"/>
                    </a:lnTo>
                    <a:lnTo>
                      <a:pt x="7870" y="2817"/>
                    </a:lnTo>
                    <a:lnTo>
                      <a:pt x="7523" y="3184"/>
                    </a:lnTo>
                    <a:lnTo>
                      <a:pt x="6867" y="3955"/>
                    </a:lnTo>
                    <a:lnTo>
                      <a:pt x="6231" y="4746"/>
                    </a:lnTo>
                    <a:lnTo>
                      <a:pt x="5633" y="5595"/>
                    </a:lnTo>
                    <a:lnTo>
                      <a:pt x="5035" y="6463"/>
                    </a:lnTo>
                    <a:lnTo>
                      <a:pt x="4475" y="7350"/>
                    </a:lnTo>
                    <a:lnTo>
                      <a:pt x="3935" y="8276"/>
                    </a:lnTo>
                    <a:lnTo>
                      <a:pt x="3434" y="9221"/>
                    </a:lnTo>
                    <a:lnTo>
                      <a:pt x="2952" y="10166"/>
                    </a:lnTo>
                    <a:lnTo>
                      <a:pt x="2489" y="11130"/>
                    </a:lnTo>
                    <a:lnTo>
                      <a:pt x="2045" y="12095"/>
                    </a:lnTo>
                    <a:lnTo>
                      <a:pt x="1640" y="13078"/>
                    </a:lnTo>
                    <a:lnTo>
                      <a:pt x="1274" y="14043"/>
                    </a:lnTo>
                    <a:lnTo>
                      <a:pt x="926" y="15007"/>
                    </a:lnTo>
                    <a:lnTo>
                      <a:pt x="598" y="15972"/>
                    </a:lnTo>
                    <a:lnTo>
                      <a:pt x="309" y="16917"/>
                    </a:lnTo>
                    <a:lnTo>
                      <a:pt x="155" y="17476"/>
                    </a:lnTo>
                    <a:lnTo>
                      <a:pt x="97" y="17766"/>
                    </a:lnTo>
                    <a:lnTo>
                      <a:pt x="58" y="18055"/>
                    </a:lnTo>
                    <a:lnTo>
                      <a:pt x="20" y="18344"/>
                    </a:lnTo>
                    <a:lnTo>
                      <a:pt x="1" y="18634"/>
                    </a:lnTo>
                    <a:lnTo>
                      <a:pt x="1" y="18923"/>
                    </a:lnTo>
                    <a:lnTo>
                      <a:pt x="1" y="19193"/>
                    </a:lnTo>
                    <a:lnTo>
                      <a:pt x="39" y="19482"/>
                    </a:lnTo>
                    <a:lnTo>
                      <a:pt x="97" y="19733"/>
                    </a:lnTo>
                    <a:lnTo>
                      <a:pt x="174" y="20003"/>
                    </a:lnTo>
                    <a:lnTo>
                      <a:pt x="271" y="20235"/>
                    </a:lnTo>
                    <a:lnTo>
                      <a:pt x="406" y="20447"/>
                    </a:lnTo>
                    <a:lnTo>
                      <a:pt x="560" y="20659"/>
                    </a:lnTo>
                    <a:lnTo>
                      <a:pt x="753" y="20832"/>
                    </a:lnTo>
                    <a:lnTo>
                      <a:pt x="965" y="21006"/>
                    </a:lnTo>
                    <a:lnTo>
                      <a:pt x="1158" y="21103"/>
                    </a:lnTo>
                    <a:lnTo>
                      <a:pt x="1370" y="21180"/>
                    </a:lnTo>
                    <a:lnTo>
                      <a:pt x="1582" y="21238"/>
                    </a:lnTo>
                    <a:lnTo>
                      <a:pt x="1775" y="21276"/>
                    </a:lnTo>
                    <a:lnTo>
                      <a:pt x="2219" y="21276"/>
                    </a:lnTo>
                    <a:lnTo>
                      <a:pt x="2431" y="21238"/>
                    </a:lnTo>
                    <a:lnTo>
                      <a:pt x="2643" y="21199"/>
                    </a:lnTo>
                    <a:lnTo>
                      <a:pt x="2874" y="21141"/>
                    </a:lnTo>
                    <a:lnTo>
                      <a:pt x="3087" y="21064"/>
                    </a:lnTo>
                    <a:lnTo>
                      <a:pt x="3299" y="20967"/>
                    </a:lnTo>
                    <a:lnTo>
                      <a:pt x="3511" y="20871"/>
                    </a:lnTo>
                    <a:lnTo>
                      <a:pt x="3704" y="20755"/>
                    </a:lnTo>
                    <a:lnTo>
                      <a:pt x="3897" y="20640"/>
                    </a:lnTo>
                    <a:lnTo>
                      <a:pt x="4263" y="20370"/>
                    </a:lnTo>
                    <a:lnTo>
                      <a:pt x="4610" y="20080"/>
                    </a:lnTo>
                    <a:lnTo>
                      <a:pt x="4938" y="19772"/>
                    </a:lnTo>
                    <a:lnTo>
                      <a:pt x="5613" y="19174"/>
                    </a:lnTo>
                    <a:lnTo>
                      <a:pt x="5961" y="18884"/>
                    </a:lnTo>
                    <a:lnTo>
                      <a:pt x="6308" y="18614"/>
                    </a:lnTo>
                    <a:lnTo>
                      <a:pt x="6694" y="18383"/>
                    </a:lnTo>
                    <a:lnTo>
                      <a:pt x="6886" y="18286"/>
                    </a:lnTo>
                    <a:lnTo>
                      <a:pt x="7099" y="18190"/>
                    </a:lnTo>
                    <a:lnTo>
                      <a:pt x="7176" y="18614"/>
                    </a:lnTo>
                    <a:lnTo>
                      <a:pt x="7272" y="19058"/>
                    </a:lnTo>
                    <a:lnTo>
                      <a:pt x="7388" y="19482"/>
                    </a:lnTo>
                    <a:lnTo>
                      <a:pt x="7523" y="19907"/>
                    </a:lnTo>
                    <a:lnTo>
                      <a:pt x="7677" y="20312"/>
                    </a:lnTo>
                    <a:lnTo>
                      <a:pt x="7851" y="20717"/>
                    </a:lnTo>
                    <a:lnTo>
                      <a:pt x="8063" y="21083"/>
                    </a:lnTo>
                    <a:lnTo>
                      <a:pt x="8295" y="21450"/>
                    </a:lnTo>
                    <a:lnTo>
                      <a:pt x="8430" y="21623"/>
                    </a:lnTo>
                    <a:lnTo>
                      <a:pt x="8584" y="21797"/>
                    </a:lnTo>
                    <a:lnTo>
                      <a:pt x="8738" y="21951"/>
                    </a:lnTo>
                    <a:lnTo>
                      <a:pt x="8912" y="22106"/>
                    </a:lnTo>
                    <a:lnTo>
                      <a:pt x="9085" y="22241"/>
                    </a:lnTo>
                    <a:lnTo>
                      <a:pt x="9259" y="22376"/>
                    </a:lnTo>
                    <a:lnTo>
                      <a:pt x="9452" y="22491"/>
                    </a:lnTo>
                    <a:lnTo>
                      <a:pt x="9645" y="22588"/>
                    </a:lnTo>
                    <a:lnTo>
                      <a:pt x="9838" y="22665"/>
                    </a:lnTo>
                    <a:lnTo>
                      <a:pt x="10050" y="22742"/>
                    </a:lnTo>
                    <a:lnTo>
                      <a:pt x="10243" y="22800"/>
                    </a:lnTo>
                    <a:lnTo>
                      <a:pt x="10455" y="22858"/>
                    </a:lnTo>
                    <a:lnTo>
                      <a:pt x="10667" y="22877"/>
                    </a:lnTo>
                    <a:lnTo>
                      <a:pt x="11111" y="22877"/>
                    </a:lnTo>
                    <a:lnTo>
                      <a:pt x="11323" y="22838"/>
                    </a:lnTo>
                    <a:lnTo>
                      <a:pt x="11612" y="22761"/>
                    </a:lnTo>
                    <a:lnTo>
                      <a:pt x="11901" y="22665"/>
                    </a:lnTo>
                    <a:lnTo>
                      <a:pt x="12171" y="22530"/>
                    </a:lnTo>
                    <a:lnTo>
                      <a:pt x="12403" y="22356"/>
                    </a:lnTo>
                    <a:lnTo>
                      <a:pt x="12654" y="22163"/>
                    </a:lnTo>
                    <a:lnTo>
                      <a:pt x="12866" y="21970"/>
                    </a:lnTo>
                    <a:lnTo>
                      <a:pt x="13078" y="21739"/>
                    </a:lnTo>
                    <a:lnTo>
                      <a:pt x="13290" y="21508"/>
                    </a:lnTo>
                    <a:lnTo>
                      <a:pt x="13676" y="20987"/>
                    </a:lnTo>
                    <a:lnTo>
                      <a:pt x="14062" y="20466"/>
                    </a:lnTo>
                    <a:lnTo>
                      <a:pt x="14428" y="19926"/>
                    </a:lnTo>
                    <a:lnTo>
                      <a:pt x="14814" y="19424"/>
                    </a:lnTo>
                    <a:lnTo>
                      <a:pt x="14949" y="19251"/>
                    </a:lnTo>
                    <a:lnTo>
                      <a:pt x="15103" y="19097"/>
                    </a:lnTo>
                    <a:lnTo>
                      <a:pt x="15277" y="18961"/>
                    </a:lnTo>
                    <a:lnTo>
                      <a:pt x="15470" y="18846"/>
                    </a:lnTo>
                    <a:lnTo>
                      <a:pt x="15663" y="18749"/>
                    </a:lnTo>
                    <a:lnTo>
                      <a:pt x="15856" y="18711"/>
                    </a:lnTo>
                    <a:lnTo>
                      <a:pt x="15952" y="18691"/>
                    </a:lnTo>
                    <a:lnTo>
                      <a:pt x="16048" y="18691"/>
                    </a:lnTo>
                    <a:lnTo>
                      <a:pt x="16145" y="18711"/>
                    </a:lnTo>
                    <a:lnTo>
                      <a:pt x="16261" y="18749"/>
                    </a:lnTo>
                    <a:lnTo>
                      <a:pt x="16376" y="18807"/>
                    </a:lnTo>
                    <a:lnTo>
                      <a:pt x="16492" y="18884"/>
                    </a:lnTo>
                    <a:lnTo>
                      <a:pt x="16589" y="18981"/>
                    </a:lnTo>
                    <a:lnTo>
                      <a:pt x="16685" y="19097"/>
                    </a:lnTo>
                    <a:lnTo>
                      <a:pt x="16839" y="19328"/>
                    </a:lnTo>
                    <a:lnTo>
                      <a:pt x="17013" y="19579"/>
                    </a:lnTo>
                    <a:lnTo>
                      <a:pt x="17148" y="19772"/>
                    </a:lnTo>
                    <a:lnTo>
                      <a:pt x="17302" y="19964"/>
                    </a:lnTo>
                    <a:lnTo>
                      <a:pt x="17476" y="20138"/>
                    </a:lnTo>
                    <a:lnTo>
                      <a:pt x="17649" y="20312"/>
                    </a:lnTo>
                    <a:lnTo>
                      <a:pt x="17842" y="20466"/>
                    </a:lnTo>
                    <a:lnTo>
                      <a:pt x="18035" y="20601"/>
                    </a:lnTo>
                    <a:lnTo>
                      <a:pt x="18247" y="20736"/>
                    </a:lnTo>
                    <a:lnTo>
                      <a:pt x="18460" y="20852"/>
                    </a:lnTo>
                    <a:lnTo>
                      <a:pt x="18672" y="20948"/>
                    </a:lnTo>
                    <a:lnTo>
                      <a:pt x="18903" y="21025"/>
                    </a:lnTo>
                    <a:lnTo>
                      <a:pt x="19135" y="21103"/>
                    </a:lnTo>
                    <a:lnTo>
                      <a:pt x="19385" y="21160"/>
                    </a:lnTo>
                    <a:lnTo>
                      <a:pt x="19617" y="21199"/>
                    </a:lnTo>
                    <a:lnTo>
                      <a:pt x="19868" y="21218"/>
                    </a:lnTo>
                    <a:lnTo>
                      <a:pt x="20350" y="21218"/>
                    </a:lnTo>
                    <a:lnTo>
                      <a:pt x="20601" y="21180"/>
                    </a:lnTo>
                    <a:lnTo>
                      <a:pt x="20832" y="21141"/>
                    </a:lnTo>
                    <a:lnTo>
                      <a:pt x="21063" y="21083"/>
                    </a:lnTo>
                    <a:lnTo>
                      <a:pt x="21295" y="21006"/>
                    </a:lnTo>
                    <a:lnTo>
                      <a:pt x="21526" y="20910"/>
                    </a:lnTo>
                    <a:lnTo>
                      <a:pt x="21739" y="20794"/>
                    </a:lnTo>
                    <a:lnTo>
                      <a:pt x="21951" y="20678"/>
                    </a:lnTo>
                    <a:lnTo>
                      <a:pt x="22163" y="20543"/>
                    </a:lnTo>
                    <a:lnTo>
                      <a:pt x="22356" y="20389"/>
                    </a:lnTo>
                    <a:lnTo>
                      <a:pt x="22529" y="20235"/>
                    </a:lnTo>
                    <a:lnTo>
                      <a:pt x="22703" y="20061"/>
                    </a:lnTo>
                    <a:lnTo>
                      <a:pt x="22877" y="19868"/>
                    </a:lnTo>
                    <a:lnTo>
                      <a:pt x="23012" y="19675"/>
                    </a:lnTo>
                    <a:lnTo>
                      <a:pt x="23166" y="19482"/>
                    </a:lnTo>
                    <a:lnTo>
                      <a:pt x="23282" y="19270"/>
                    </a:lnTo>
                    <a:lnTo>
                      <a:pt x="23378" y="19058"/>
                    </a:lnTo>
                    <a:lnTo>
                      <a:pt x="23474" y="18846"/>
                    </a:lnTo>
                    <a:lnTo>
                      <a:pt x="23532" y="18653"/>
                    </a:lnTo>
                    <a:lnTo>
                      <a:pt x="23629" y="18248"/>
                    </a:lnTo>
                    <a:lnTo>
                      <a:pt x="23706" y="17843"/>
                    </a:lnTo>
                    <a:lnTo>
                      <a:pt x="23725" y="17418"/>
                    </a:lnTo>
                    <a:lnTo>
                      <a:pt x="23706" y="17013"/>
                    </a:lnTo>
                    <a:lnTo>
                      <a:pt x="23648" y="16589"/>
                    </a:lnTo>
                    <a:lnTo>
                      <a:pt x="23552" y="16184"/>
                    </a:lnTo>
                    <a:lnTo>
                      <a:pt x="23436" y="15760"/>
                    </a:lnTo>
                    <a:lnTo>
                      <a:pt x="23301" y="15355"/>
                    </a:lnTo>
                    <a:lnTo>
                      <a:pt x="23147" y="14930"/>
                    </a:lnTo>
                    <a:lnTo>
                      <a:pt x="22973" y="14525"/>
                    </a:lnTo>
                    <a:lnTo>
                      <a:pt x="22780" y="14120"/>
                    </a:lnTo>
                    <a:lnTo>
                      <a:pt x="22568" y="13734"/>
                    </a:lnTo>
                    <a:lnTo>
                      <a:pt x="22356" y="13349"/>
                    </a:lnTo>
                    <a:lnTo>
                      <a:pt x="21893" y="12577"/>
                    </a:lnTo>
                    <a:lnTo>
                      <a:pt x="21507" y="11921"/>
                    </a:lnTo>
                    <a:lnTo>
                      <a:pt x="21102" y="11227"/>
                    </a:lnTo>
                    <a:lnTo>
                      <a:pt x="20273" y="9742"/>
                    </a:lnTo>
                    <a:lnTo>
                      <a:pt x="19424" y="8179"/>
                    </a:lnTo>
                    <a:lnTo>
                      <a:pt x="18537" y="6578"/>
                    </a:lnTo>
                    <a:lnTo>
                      <a:pt x="18093" y="5787"/>
                    </a:lnTo>
                    <a:lnTo>
                      <a:pt x="17630" y="5016"/>
                    </a:lnTo>
                    <a:lnTo>
                      <a:pt x="17148" y="4264"/>
                    </a:lnTo>
                    <a:lnTo>
                      <a:pt x="16666" y="3550"/>
                    </a:lnTo>
                    <a:lnTo>
                      <a:pt x="16183" y="2856"/>
                    </a:lnTo>
                    <a:lnTo>
                      <a:pt x="15682" y="2219"/>
                    </a:lnTo>
                    <a:lnTo>
                      <a:pt x="15180" y="1621"/>
                    </a:lnTo>
                    <a:lnTo>
                      <a:pt x="14910" y="1332"/>
                    </a:lnTo>
                    <a:lnTo>
                      <a:pt x="14660" y="1081"/>
                    </a:lnTo>
                    <a:lnTo>
                      <a:pt x="14448" y="888"/>
                    </a:lnTo>
                    <a:lnTo>
                      <a:pt x="14235" y="715"/>
                    </a:lnTo>
                    <a:lnTo>
                      <a:pt x="14023" y="560"/>
                    </a:lnTo>
                    <a:lnTo>
                      <a:pt x="13811" y="425"/>
                    </a:lnTo>
                    <a:lnTo>
                      <a:pt x="13599" y="310"/>
                    </a:lnTo>
                    <a:lnTo>
                      <a:pt x="13406" y="213"/>
                    </a:lnTo>
                    <a:lnTo>
                      <a:pt x="13194" y="136"/>
                    </a:lnTo>
                    <a:lnTo>
                      <a:pt x="12982" y="78"/>
                    </a:lnTo>
                    <a:lnTo>
                      <a:pt x="12769" y="39"/>
                    </a:lnTo>
                    <a:lnTo>
                      <a:pt x="12557" y="20"/>
                    </a:lnTo>
                    <a:lnTo>
                      <a:pt x="12364" y="1"/>
                    </a:lnTo>
                    <a:close/>
                  </a:path>
                </a:pathLst>
              </a:custGeom>
              <a:gradFill>
                <a:gsLst>
                  <a:gs pos="0">
                    <a:srgbClr val="8CC396"/>
                  </a:gs>
                  <a:gs pos="100000">
                    <a:srgbClr val="4D7F56"/>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20"/>
              <p:cNvSpPr/>
              <p:nvPr/>
            </p:nvSpPr>
            <p:spPr>
              <a:xfrm>
                <a:off x="-1226950" y="712950"/>
                <a:ext cx="605675" cy="216050"/>
              </a:xfrm>
              <a:custGeom>
                <a:avLst/>
                <a:gdLst/>
                <a:ahLst/>
                <a:cxnLst/>
                <a:rect l="l" t="t" r="r" b="b"/>
                <a:pathLst>
                  <a:path w="24227" h="8642" extrusionOk="0">
                    <a:moveTo>
                      <a:pt x="7292" y="0"/>
                    </a:moveTo>
                    <a:lnTo>
                      <a:pt x="7002" y="58"/>
                    </a:lnTo>
                    <a:lnTo>
                      <a:pt x="6713" y="135"/>
                    </a:lnTo>
                    <a:lnTo>
                      <a:pt x="6424" y="251"/>
                    </a:lnTo>
                    <a:lnTo>
                      <a:pt x="6154" y="386"/>
                    </a:lnTo>
                    <a:lnTo>
                      <a:pt x="5903" y="540"/>
                    </a:lnTo>
                    <a:lnTo>
                      <a:pt x="5652" y="714"/>
                    </a:lnTo>
                    <a:lnTo>
                      <a:pt x="5170" y="1080"/>
                    </a:lnTo>
                    <a:lnTo>
                      <a:pt x="4958" y="1235"/>
                    </a:lnTo>
                    <a:lnTo>
                      <a:pt x="4726" y="1408"/>
                    </a:lnTo>
                    <a:lnTo>
                      <a:pt x="4495" y="1582"/>
                    </a:lnTo>
                    <a:lnTo>
                      <a:pt x="4225" y="1736"/>
                    </a:lnTo>
                    <a:lnTo>
                      <a:pt x="3935" y="1871"/>
                    </a:lnTo>
                    <a:lnTo>
                      <a:pt x="3627" y="1987"/>
                    </a:lnTo>
                    <a:lnTo>
                      <a:pt x="3492" y="2025"/>
                    </a:lnTo>
                    <a:lnTo>
                      <a:pt x="3338" y="2045"/>
                    </a:lnTo>
                    <a:lnTo>
                      <a:pt x="3164" y="2064"/>
                    </a:lnTo>
                    <a:lnTo>
                      <a:pt x="2855" y="2064"/>
                    </a:lnTo>
                    <a:lnTo>
                      <a:pt x="2701" y="2025"/>
                    </a:lnTo>
                    <a:lnTo>
                      <a:pt x="2450" y="1948"/>
                    </a:lnTo>
                    <a:lnTo>
                      <a:pt x="2257" y="1890"/>
                    </a:lnTo>
                    <a:lnTo>
                      <a:pt x="2064" y="1852"/>
                    </a:lnTo>
                    <a:lnTo>
                      <a:pt x="1910" y="1833"/>
                    </a:lnTo>
                    <a:lnTo>
                      <a:pt x="1775" y="1833"/>
                    </a:lnTo>
                    <a:lnTo>
                      <a:pt x="1621" y="1852"/>
                    </a:lnTo>
                    <a:lnTo>
                      <a:pt x="1486" y="1871"/>
                    </a:lnTo>
                    <a:lnTo>
                      <a:pt x="1351" y="1929"/>
                    </a:lnTo>
                    <a:lnTo>
                      <a:pt x="1216" y="1987"/>
                    </a:lnTo>
                    <a:lnTo>
                      <a:pt x="1100" y="2045"/>
                    </a:lnTo>
                    <a:lnTo>
                      <a:pt x="965" y="2122"/>
                    </a:lnTo>
                    <a:lnTo>
                      <a:pt x="753" y="2315"/>
                    </a:lnTo>
                    <a:lnTo>
                      <a:pt x="560" y="2527"/>
                    </a:lnTo>
                    <a:lnTo>
                      <a:pt x="386" y="2778"/>
                    </a:lnTo>
                    <a:lnTo>
                      <a:pt x="271" y="3028"/>
                    </a:lnTo>
                    <a:lnTo>
                      <a:pt x="174" y="3260"/>
                    </a:lnTo>
                    <a:lnTo>
                      <a:pt x="116" y="3511"/>
                    </a:lnTo>
                    <a:lnTo>
                      <a:pt x="58" y="3761"/>
                    </a:lnTo>
                    <a:lnTo>
                      <a:pt x="20" y="4012"/>
                    </a:lnTo>
                    <a:lnTo>
                      <a:pt x="1" y="4282"/>
                    </a:lnTo>
                    <a:lnTo>
                      <a:pt x="1" y="4533"/>
                    </a:lnTo>
                    <a:lnTo>
                      <a:pt x="20" y="4803"/>
                    </a:lnTo>
                    <a:lnTo>
                      <a:pt x="58" y="5073"/>
                    </a:lnTo>
                    <a:lnTo>
                      <a:pt x="116" y="5324"/>
                    </a:lnTo>
                    <a:lnTo>
                      <a:pt x="174" y="5555"/>
                    </a:lnTo>
                    <a:lnTo>
                      <a:pt x="290" y="5806"/>
                    </a:lnTo>
                    <a:lnTo>
                      <a:pt x="406" y="6018"/>
                    </a:lnTo>
                    <a:lnTo>
                      <a:pt x="541" y="6230"/>
                    </a:lnTo>
                    <a:lnTo>
                      <a:pt x="695" y="6423"/>
                    </a:lnTo>
                    <a:lnTo>
                      <a:pt x="888" y="6577"/>
                    </a:lnTo>
                    <a:lnTo>
                      <a:pt x="1081" y="6732"/>
                    </a:lnTo>
                    <a:lnTo>
                      <a:pt x="1293" y="6848"/>
                    </a:lnTo>
                    <a:lnTo>
                      <a:pt x="1524" y="6925"/>
                    </a:lnTo>
                    <a:lnTo>
                      <a:pt x="1737" y="7002"/>
                    </a:lnTo>
                    <a:lnTo>
                      <a:pt x="1968" y="7021"/>
                    </a:lnTo>
                    <a:lnTo>
                      <a:pt x="2200" y="7040"/>
                    </a:lnTo>
                    <a:lnTo>
                      <a:pt x="2412" y="7040"/>
                    </a:lnTo>
                    <a:lnTo>
                      <a:pt x="2643" y="7002"/>
                    </a:lnTo>
                    <a:lnTo>
                      <a:pt x="2875" y="6963"/>
                    </a:lnTo>
                    <a:lnTo>
                      <a:pt x="3106" y="6886"/>
                    </a:lnTo>
                    <a:lnTo>
                      <a:pt x="3338" y="6809"/>
                    </a:lnTo>
                    <a:lnTo>
                      <a:pt x="3550" y="6713"/>
                    </a:lnTo>
                    <a:lnTo>
                      <a:pt x="3762" y="6616"/>
                    </a:lnTo>
                    <a:lnTo>
                      <a:pt x="3974" y="6500"/>
                    </a:lnTo>
                    <a:lnTo>
                      <a:pt x="4167" y="6365"/>
                    </a:lnTo>
                    <a:lnTo>
                      <a:pt x="4553" y="6095"/>
                    </a:lnTo>
                    <a:lnTo>
                      <a:pt x="4977" y="5729"/>
                    </a:lnTo>
                    <a:lnTo>
                      <a:pt x="5401" y="5343"/>
                    </a:lnTo>
                    <a:lnTo>
                      <a:pt x="5826" y="4957"/>
                    </a:lnTo>
                    <a:lnTo>
                      <a:pt x="6250" y="4591"/>
                    </a:lnTo>
                    <a:lnTo>
                      <a:pt x="6482" y="4417"/>
                    </a:lnTo>
                    <a:lnTo>
                      <a:pt x="6694" y="4263"/>
                    </a:lnTo>
                    <a:lnTo>
                      <a:pt x="6925" y="4128"/>
                    </a:lnTo>
                    <a:lnTo>
                      <a:pt x="7176" y="4012"/>
                    </a:lnTo>
                    <a:lnTo>
                      <a:pt x="7272" y="4417"/>
                    </a:lnTo>
                    <a:lnTo>
                      <a:pt x="7369" y="4822"/>
                    </a:lnTo>
                    <a:lnTo>
                      <a:pt x="7465" y="5247"/>
                    </a:lnTo>
                    <a:lnTo>
                      <a:pt x="7600" y="5652"/>
                    </a:lnTo>
                    <a:lnTo>
                      <a:pt x="7755" y="6037"/>
                    </a:lnTo>
                    <a:lnTo>
                      <a:pt x="7928" y="6423"/>
                    </a:lnTo>
                    <a:lnTo>
                      <a:pt x="8140" y="6790"/>
                    </a:lnTo>
                    <a:lnTo>
                      <a:pt x="8372" y="7156"/>
                    </a:lnTo>
                    <a:lnTo>
                      <a:pt x="8642" y="7484"/>
                    </a:lnTo>
                    <a:lnTo>
                      <a:pt x="8950" y="7773"/>
                    </a:lnTo>
                    <a:lnTo>
                      <a:pt x="9278" y="8024"/>
                    </a:lnTo>
                    <a:lnTo>
                      <a:pt x="9606" y="8256"/>
                    </a:lnTo>
                    <a:lnTo>
                      <a:pt x="9973" y="8410"/>
                    </a:lnTo>
                    <a:lnTo>
                      <a:pt x="10146" y="8487"/>
                    </a:lnTo>
                    <a:lnTo>
                      <a:pt x="10320" y="8545"/>
                    </a:lnTo>
                    <a:lnTo>
                      <a:pt x="10513" y="8583"/>
                    </a:lnTo>
                    <a:lnTo>
                      <a:pt x="10686" y="8622"/>
                    </a:lnTo>
                    <a:lnTo>
                      <a:pt x="10879" y="8641"/>
                    </a:lnTo>
                    <a:lnTo>
                      <a:pt x="11072" y="8641"/>
                    </a:lnTo>
                    <a:lnTo>
                      <a:pt x="11304" y="8622"/>
                    </a:lnTo>
                    <a:lnTo>
                      <a:pt x="11535" y="8603"/>
                    </a:lnTo>
                    <a:lnTo>
                      <a:pt x="11786" y="8545"/>
                    </a:lnTo>
                    <a:lnTo>
                      <a:pt x="11998" y="8468"/>
                    </a:lnTo>
                    <a:lnTo>
                      <a:pt x="12229" y="8371"/>
                    </a:lnTo>
                    <a:lnTo>
                      <a:pt x="12422" y="8256"/>
                    </a:lnTo>
                    <a:lnTo>
                      <a:pt x="12635" y="8121"/>
                    </a:lnTo>
                    <a:lnTo>
                      <a:pt x="12808" y="7986"/>
                    </a:lnTo>
                    <a:lnTo>
                      <a:pt x="13001" y="7831"/>
                    </a:lnTo>
                    <a:lnTo>
                      <a:pt x="13175" y="7677"/>
                    </a:lnTo>
                    <a:lnTo>
                      <a:pt x="13503" y="7310"/>
                    </a:lnTo>
                    <a:lnTo>
                      <a:pt x="13811" y="6925"/>
                    </a:lnTo>
                    <a:lnTo>
                      <a:pt x="14100" y="6520"/>
                    </a:lnTo>
                    <a:lnTo>
                      <a:pt x="14390" y="6115"/>
                    </a:lnTo>
                    <a:lnTo>
                      <a:pt x="14756" y="5613"/>
                    </a:lnTo>
                    <a:lnTo>
                      <a:pt x="15123" y="5112"/>
                    </a:lnTo>
                    <a:lnTo>
                      <a:pt x="15316" y="4899"/>
                    </a:lnTo>
                    <a:lnTo>
                      <a:pt x="15451" y="4784"/>
                    </a:lnTo>
                    <a:lnTo>
                      <a:pt x="15605" y="4649"/>
                    </a:lnTo>
                    <a:lnTo>
                      <a:pt x="15798" y="4533"/>
                    </a:lnTo>
                    <a:lnTo>
                      <a:pt x="15991" y="4475"/>
                    </a:lnTo>
                    <a:lnTo>
                      <a:pt x="16087" y="4456"/>
                    </a:lnTo>
                    <a:lnTo>
                      <a:pt x="16299" y="4456"/>
                    </a:lnTo>
                    <a:lnTo>
                      <a:pt x="16396" y="4494"/>
                    </a:lnTo>
                    <a:lnTo>
                      <a:pt x="16492" y="4533"/>
                    </a:lnTo>
                    <a:lnTo>
                      <a:pt x="16569" y="4591"/>
                    </a:lnTo>
                    <a:lnTo>
                      <a:pt x="16724" y="4745"/>
                    </a:lnTo>
                    <a:lnTo>
                      <a:pt x="16859" y="4919"/>
                    </a:lnTo>
                    <a:lnTo>
                      <a:pt x="16974" y="5112"/>
                    </a:lnTo>
                    <a:lnTo>
                      <a:pt x="17071" y="5266"/>
                    </a:lnTo>
                    <a:lnTo>
                      <a:pt x="17225" y="5478"/>
                    </a:lnTo>
                    <a:lnTo>
                      <a:pt x="17379" y="5671"/>
                    </a:lnTo>
                    <a:lnTo>
                      <a:pt x="17553" y="5845"/>
                    </a:lnTo>
                    <a:lnTo>
                      <a:pt x="17746" y="6018"/>
                    </a:lnTo>
                    <a:lnTo>
                      <a:pt x="17939" y="6192"/>
                    </a:lnTo>
                    <a:lnTo>
                      <a:pt x="18151" y="6327"/>
                    </a:lnTo>
                    <a:lnTo>
                      <a:pt x="18363" y="6462"/>
                    </a:lnTo>
                    <a:lnTo>
                      <a:pt x="18595" y="6577"/>
                    </a:lnTo>
                    <a:lnTo>
                      <a:pt x="18826" y="6693"/>
                    </a:lnTo>
                    <a:lnTo>
                      <a:pt x="19058" y="6770"/>
                    </a:lnTo>
                    <a:lnTo>
                      <a:pt x="19308" y="6848"/>
                    </a:lnTo>
                    <a:lnTo>
                      <a:pt x="19559" y="6905"/>
                    </a:lnTo>
                    <a:lnTo>
                      <a:pt x="19791" y="6944"/>
                    </a:lnTo>
                    <a:lnTo>
                      <a:pt x="20061" y="6963"/>
                    </a:lnTo>
                    <a:lnTo>
                      <a:pt x="20311" y="6983"/>
                    </a:lnTo>
                    <a:lnTo>
                      <a:pt x="20562" y="6963"/>
                    </a:lnTo>
                    <a:lnTo>
                      <a:pt x="20813" y="6925"/>
                    </a:lnTo>
                    <a:lnTo>
                      <a:pt x="21064" y="6886"/>
                    </a:lnTo>
                    <a:lnTo>
                      <a:pt x="21295" y="6828"/>
                    </a:lnTo>
                    <a:lnTo>
                      <a:pt x="21546" y="6732"/>
                    </a:lnTo>
                    <a:lnTo>
                      <a:pt x="21777" y="6635"/>
                    </a:lnTo>
                    <a:lnTo>
                      <a:pt x="22009" y="6539"/>
                    </a:lnTo>
                    <a:lnTo>
                      <a:pt x="22221" y="6404"/>
                    </a:lnTo>
                    <a:lnTo>
                      <a:pt x="22433" y="6269"/>
                    </a:lnTo>
                    <a:lnTo>
                      <a:pt x="22626" y="6115"/>
                    </a:lnTo>
                    <a:lnTo>
                      <a:pt x="22819" y="5941"/>
                    </a:lnTo>
                    <a:lnTo>
                      <a:pt x="23012" y="5767"/>
                    </a:lnTo>
                    <a:lnTo>
                      <a:pt x="23166" y="5574"/>
                    </a:lnTo>
                    <a:lnTo>
                      <a:pt x="23340" y="5382"/>
                    </a:lnTo>
                    <a:lnTo>
                      <a:pt x="23475" y="5169"/>
                    </a:lnTo>
                    <a:lnTo>
                      <a:pt x="23590" y="4938"/>
                    </a:lnTo>
                    <a:lnTo>
                      <a:pt x="23706" y="4726"/>
                    </a:lnTo>
                    <a:lnTo>
                      <a:pt x="23822" y="4456"/>
                    </a:lnTo>
                    <a:lnTo>
                      <a:pt x="23957" y="4089"/>
                    </a:lnTo>
                    <a:lnTo>
                      <a:pt x="24092" y="3684"/>
                    </a:lnTo>
                    <a:lnTo>
                      <a:pt x="24150" y="3453"/>
                    </a:lnTo>
                    <a:lnTo>
                      <a:pt x="24188" y="3241"/>
                    </a:lnTo>
                    <a:lnTo>
                      <a:pt x="24208" y="3009"/>
                    </a:lnTo>
                    <a:lnTo>
                      <a:pt x="24227" y="2797"/>
                    </a:lnTo>
                    <a:lnTo>
                      <a:pt x="24208" y="2585"/>
                    </a:lnTo>
                    <a:lnTo>
                      <a:pt x="24150" y="2373"/>
                    </a:lnTo>
                    <a:lnTo>
                      <a:pt x="24073" y="2180"/>
                    </a:lnTo>
                    <a:lnTo>
                      <a:pt x="23957" y="2006"/>
                    </a:lnTo>
                    <a:lnTo>
                      <a:pt x="23803" y="1871"/>
                    </a:lnTo>
                    <a:lnTo>
                      <a:pt x="23725" y="1794"/>
                    </a:lnTo>
                    <a:lnTo>
                      <a:pt x="23610" y="1736"/>
                    </a:lnTo>
                    <a:lnTo>
                      <a:pt x="23243" y="1562"/>
                    </a:lnTo>
                    <a:lnTo>
                      <a:pt x="23050" y="1485"/>
                    </a:lnTo>
                    <a:lnTo>
                      <a:pt x="22857" y="1427"/>
                    </a:lnTo>
                    <a:lnTo>
                      <a:pt x="22664" y="1427"/>
                    </a:lnTo>
                    <a:lnTo>
                      <a:pt x="22472" y="1447"/>
                    </a:lnTo>
                    <a:lnTo>
                      <a:pt x="22259" y="1524"/>
                    </a:lnTo>
                    <a:lnTo>
                      <a:pt x="22047" y="1640"/>
                    </a:lnTo>
                    <a:lnTo>
                      <a:pt x="21816" y="1794"/>
                    </a:lnTo>
                    <a:lnTo>
                      <a:pt x="21604" y="1968"/>
                    </a:lnTo>
                    <a:lnTo>
                      <a:pt x="21179" y="2334"/>
                    </a:lnTo>
                    <a:lnTo>
                      <a:pt x="20909" y="2585"/>
                    </a:lnTo>
                    <a:lnTo>
                      <a:pt x="20639" y="2816"/>
                    </a:lnTo>
                    <a:lnTo>
                      <a:pt x="20466" y="2951"/>
                    </a:lnTo>
                    <a:lnTo>
                      <a:pt x="20273" y="3067"/>
                    </a:lnTo>
                    <a:lnTo>
                      <a:pt x="20080" y="3183"/>
                    </a:lnTo>
                    <a:lnTo>
                      <a:pt x="19868" y="3279"/>
                    </a:lnTo>
                    <a:lnTo>
                      <a:pt x="19636" y="3356"/>
                    </a:lnTo>
                    <a:lnTo>
                      <a:pt x="19405" y="3395"/>
                    </a:lnTo>
                    <a:lnTo>
                      <a:pt x="19173" y="3414"/>
                    </a:lnTo>
                    <a:lnTo>
                      <a:pt x="18942" y="3376"/>
                    </a:lnTo>
                    <a:lnTo>
                      <a:pt x="18826" y="3337"/>
                    </a:lnTo>
                    <a:lnTo>
                      <a:pt x="18691" y="3298"/>
                    </a:lnTo>
                    <a:lnTo>
                      <a:pt x="18460" y="3183"/>
                    </a:lnTo>
                    <a:lnTo>
                      <a:pt x="18247" y="3028"/>
                    </a:lnTo>
                    <a:lnTo>
                      <a:pt x="18016" y="2874"/>
                    </a:lnTo>
                    <a:lnTo>
                      <a:pt x="17765" y="2681"/>
                    </a:lnTo>
                    <a:lnTo>
                      <a:pt x="17495" y="2508"/>
                    </a:lnTo>
                    <a:lnTo>
                      <a:pt x="17341" y="2430"/>
                    </a:lnTo>
                    <a:lnTo>
                      <a:pt x="17206" y="2373"/>
                    </a:lnTo>
                    <a:lnTo>
                      <a:pt x="17052" y="2334"/>
                    </a:lnTo>
                    <a:lnTo>
                      <a:pt x="16897" y="2295"/>
                    </a:lnTo>
                    <a:lnTo>
                      <a:pt x="16685" y="2276"/>
                    </a:lnTo>
                    <a:lnTo>
                      <a:pt x="16492" y="2276"/>
                    </a:lnTo>
                    <a:lnTo>
                      <a:pt x="16126" y="2334"/>
                    </a:lnTo>
                    <a:lnTo>
                      <a:pt x="15644" y="2411"/>
                    </a:lnTo>
                    <a:lnTo>
                      <a:pt x="15161" y="2527"/>
                    </a:lnTo>
                    <a:lnTo>
                      <a:pt x="14679" y="2662"/>
                    </a:lnTo>
                    <a:lnTo>
                      <a:pt x="14197" y="2797"/>
                    </a:lnTo>
                    <a:lnTo>
                      <a:pt x="13985" y="2874"/>
                    </a:lnTo>
                    <a:lnTo>
                      <a:pt x="13271" y="3106"/>
                    </a:lnTo>
                    <a:lnTo>
                      <a:pt x="12924" y="3202"/>
                    </a:lnTo>
                    <a:lnTo>
                      <a:pt x="12577" y="3279"/>
                    </a:lnTo>
                    <a:lnTo>
                      <a:pt x="12229" y="3298"/>
                    </a:lnTo>
                    <a:lnTo>
                      <a:pt x="12075" y="3298"/>
                    </a:lnTo>
                    <a:lnTo>
                      <a:pt x="11902" y="3279"/>
                    </a:lnTo>
                    <a:lnTo>
                      <a:pt x="11747" y="3260"/>
                    </a:lnTo>
                    <a:lnTo>
                      <a:pt x="11593" y="3202"/>
                    </a:lnTo>
                    <a:lnTo>
                      <a:pt x="11439" y="3144"/>
                    </a:lnTo>
                    <a:lnTo>
                      <a:pt x="11304" y="3067"/>
                    </a:lnTo>
                    <a:lnTo>
                      <a:pt x="11149" y="2971"/>
                    </a:lnTo>
                    <a:lnTo>
                      <a:pt x="11034" y="2874"/>
                    </a:lnTo>
                    <a:lnTo>
                      <a:pt x="10918" y="2739"/>
                    </a:lnTo>
                    <a:lnTo>
                      <a:pt x="10802" y="2623"/>
                    </a:lnTo>
                    <a:lnTo>
                      <a:pt x="10590" y="2334"/>
                    </a:lnTo>
                    <a:lnTo>
                      <a:pt x="10397" y="2045"/>
                    </a:lnTo>
                    <a:lnTo>
                      <a:pt x="10262" y="1813"/>
                    </a:lnTo>
                    <a:lnTo>
                      <a:pt x="10069" y="1562"/>
                    </a:lnTo>
                    <a:lnTo>
                      <a:pt x="9838" y="1273"/>
                    </a:lnTo>
                    <a:lnTo>
                      <a:pt x="9548" y="945"/>
                    </a:lnTo>
                    <a:lnTo>
                      <a:pt x="9375" y="791"/>
                    </a:lnTo>
                    <a:lnTo>
                      <a:pt x="9182" y="637"/>
                    </a:lnTo>
                    <a:lnTo>
                      <a:pt x="8989" y="502"/>
                    </a:lnTo>
                    <a:lnTo>
                      <a:pt x="8777" y="367"/>
                    </a:lnTo>
                    <a:lnTo>
                      <a:pt x="8565" y="251"/>
                    </a:lnTo>
                    <a:lnTo>
                      <a:pt x="8333" y="154"/>
                    </a:lnTo>
                    <a:lnTo>
                      <a:pt x="8082" y="77"/>
                    </a:lnTo>
                    <a:lnTo>
                      <a:pt x="7832" y="19"/>
                    </a:lnTo>
                    <a:lnTo>
                      <a:pt x="7562" y="0"/>
                    </a:lnTo>
                    <a:close/>
                  </a:path>
                </a:pathLst>
              </a:custGeom>
              <a:gradFill>
                <a:gsLst>
                  <a:gs pos="0">
                    <a:schemeClr val="lt1"/>
                  </a:gs>
                  <a:gs pos="100000">
                    <a:srgbClr val="B6C9DB"/>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20"/>
              <p:cNvSpPr/>
              <p:nvPr/>
            </p:nvSpPr>
            <p:spPr>
              <a:xfrm>
                <a:off x="-1147875" y="144425"/>
                <a:ext cx="451375" cy="435450"/>
              </a:xfrm>
              <a:custGeom>
                <a:avLst/>
                <a:gdLst/>
                <a:ahLst/>
                <a:cxnLst/>
                <a:rect l="l" t="t" r="r" b="b"/>
                <a:pathLst>
                  <a:path w="18055" h="17418" extrusionOk="0">
                    <a:moveTo>
                      <a:pt x="9259" y="0"/>
                    </a:moveTo>
                    <a:lnTo>
                      <a:pt x="8951" y="39"/>
                    </a:lnTo>
                    <a:lnTo>
                      <a:pt x="8642" y="135"/>
                    </a:lnTo>
                    <a:lnTo>
                      <a:pt x="8334" y="251"/>
                    </a:lnTo>
                    <a:lnTo>
                      <a:pt x="8025" y="405"/>
                    </a:lnTo>
                    <a:lnTo>
                      <a:pt x="7716" y="598"/>
                    </a:lnTo>
                    <a:lnTo>
                      <a:pt x="7427" y="810"/>
                    </a:lnTo>
                    <a:lnTo>
                      <a:pt x="7118" y="1061"/>
                    </a:lnTo>
                    <a:lnTo>
                      <a:pt x="6829" y="1312"/>
                    </a:lnTo>
                    <a:lnTo>
                      <a:pt x="6540" y="1582"/>
                    </a:lnTo>
                    <a:lnTo>
                      <a:pt x="6250" y="1871"/>
                    </a:lnTo>
                    <a:lnTo>
                      <a:pt x="5730" y="2411"/>
                    </a:lnTo>
                    <a:lnTo>
                      <a:pt x="5228" y="3009"/>
                    </a:lnTo>
                    <a:lnTo>
                      <a:pt x="4746" y="3607"/>
                    </a:lnTo>
                    <a:lnTo>
                      <a:pt x="4283" y="4243"/>
                    </a:lnTo>
                    <a:lnTo>
                      <a:pt x="3839" y="4919"/>
                    </a:lnTo>
                    <a:lnTo>
                      <a:pt x="3415" y="5594"/>
                    </a:lnTo>
                    <a:lnTo>
                      <a:pt x="3010" y="6288"/>
                    </a:lnTo>
                    <a:lnTo>
                      <a:pt x="2624" y="7002"/>
                    </a:lnTo>
                    <a:lnTo>
                      <a:pt x="2258" y="7735"/>
                    </a:lnTo>
                    <a:lnTo>
                      <a:pt x="1910" y="8468"/>
                    </a:lnTo>
                    <a:lnTo>
                      <a:pt x="1563" y="9201"/>
                    </a:lnTo>
                    <a:lnTo>
                      <a:pt x="1255" y="9953"/>
                    </a:lnTo>
                    <a:lnTo>
                      <a:pt x="985" y="10686"/>
                    </a:lnTo>
                    <a:lnTo>
                      <a:pt x="715" y="11419"/>
                    </a:lnTo>
                    <a:lnTo>
                      <a:pt x="464" y="12152"/>
                    </a:lnTo>
                    <a:lnTo>
                      <a:pt x="252" y="12865"/>
                    </a:lnTo>
                    <a:lnTo>
                      <a:pt x="136" y="13290"/>
                    </a:lnTo>
                    <a:lnTo>
                      <a:pt x="59" y="13733"/>
                    </a:lnTo>
                    <a:lnTo>
                      <a:pt x="1" y="14177"/>
                    </a:lnTo>
                    <a:lnTo>
                      <a:pt x="1" y="14389"/>
                    </a:lnTo>
                    <a:lnTo>
                      <a:pt x="20" y="14601"/>
                    </a:lnTo>
                    <a:lnTo>
                      <a:pt x="40" y="14814"/>
                    </a:lnTo>
                    <a:lnTo>
                      <a:pt x="78" y="15026"/>
                    </a:lnTo>
                    <a:lnTo>
                      <a:pt x="136" y="15219"/>
                    </a:lnTo>
                    <a:lnTo>
                      <a:pt x="213" y="15392"/>
                    </a:lnTo>
                    <a:lnTo>
                      <a:pt x="310" y="15566"/>
                    </a:lnTo>
                    <a:lnTo>
                      <a:pt x="445" y="15720"/>
                    </a:lnTo>
                    <a:lnTo>
                      <a:pt x="580" y="15855"/>
                    </a:lnTo>
                    <a:lnTo>
                      <a:pt x="753" y="15971"/>
                    </a:lnTo>
                    <a:lnTo>
                      <a:pt x="888" y="16067"/>
                    </a:lnTo>
                    <a:lnTo>
                      <a:pt x="1042" y="16125"/>
                    </a:lnTo>
                    <a:lnTo>
                      <a:pt x="1216" y="16164"/>
                    </a:lnTo>
                    <a:lnTo>
                      <a:pt x="1370" y="16183"/>
                    </a:lnTo>
                    <a:lnTo>
                      <a:pt x="1525" y="16202"/>
                    </a:lnTo>
                    <a:lnTo>
                      <a:pt x="1698" y="16183"/>
                    </a:lnTo>
                    <a:lnTo>
                      <a:pt x="1853" y="16164"/>
                    </a:lnTo>
                    <a:lnTo>
                      <a:pt x="2026" y="16125"/>
                    </a:lnTo>
                    <a:lnTo>
                      <a:pt x="2354" y="16029"/>
                    </a:lnTo>
                    <a:lnTo>
                      <a:pt x="2682" y="15874"/>
                    </a:lnTo>
                    <a:lnTo>
                      <a:pt x="2971" y="15701"/>
                    </a:lnTo>
                    <a:lnTo>
                      <a:pt x="3261" y="15489"/>
                    </a:lnTo>
                    <a:lnTo>
                      <a:pt x="3511" y="15276"/>
                    </a:lnTo>
                    <a:lnTo>
                      <a:pt x="3781" y="15045"/>
                    </a:lnTo>
                    <a:lnTo>
                      <a:pt x="4283" y="14582"/>
                    </a:lnTo>
                    <a:lnTo>
                      <a:pt x="4553" y="14370"/>
                    </a:lnTo>
                    <a:lnTo>
                      <a:pt x="4823" y="14158"/>
                    </a:lnTo>
                    <a:lnTo>
                      <a:pt x="5093" y="13984"/>
                    </a:lnTo>
                    <a:lnTo>
                      <a:pt x="5402" y="13849"/>
                    </a:lnTo>
                    <a:lnTo>
                      <a:pt x="5537" y="14505"/>
                    </a:lnTo>
                    <a:lnTo>
                      <a:pt x="5633" y="14814"/>
                    </a:lnTo>
                    <a:lnTo>
                      <a:pt x="5730" y="15141"/>
                    </a:lnTo>
                    <a:lnTo>
                      <a:pt x="5845" y="15450"/>
                    </a:lnTo>
                    <a:lnTo>
                      <a:pt x="5980" y="15759"/>
                    </a:lnTo>
                    <a:lnTo>
                      <a:pt x="6135" y="16048"/>
                    </a:lnTo>
                    <a:lnTo>
                      <a:pt x="6328" y="16318"/>
                    </a:lnTo>
                    <a:lnTo>
                      <a:pt x="6540" y="16588"/>
                    </a:lnTo>
                    <a:lnTo>
                      <a:pt x="6790" y="16820"/>
                    </a:lnTo>
                    <a:lnTo>
                      <a:pt x="7060" y="17012"/>
                    </a:lnTo>
                    <a:lnTo>
                      <a:pt x="7350" y="17186"/>
                    </a:lnTo>
                    <a:lnTo>
                      <a:pt x="7504" y="17244"/>
                    </a:lnTo>
                    <a:lnTo>
                      <a:pt x="7658" y="17302"/>
                    </a:lnTo>
                    <a:lnTo>
                      <a:pt x="7813" y="17360"/>
                    </a:lnTo>
                    <a:lnTo>
                      <a:pt x="7967" y="17379"/>
                    </a:lnTo>
                    <a:lnTo>
                      <a:pt x="8141" y="17398"/>
                    </a:lnTo>
                    <a:lnTo>
                      <a:pt x="8295" y="17417"/>
                    </a:lnTo>
                    <a:lnTo>
                      <a:pt x="8469" y="17398"/>
                    </a:lnTo>
                    <a:lnTo>
                      <a:pt x="8623" y="17379"/>
                    </a:lnTo>
                    <a:lnTo>
                      <a:pt x="8854" y="17321"/>
                    </a:lnTo>
                    <a:lnTo>
                      <a:pt x="9066" y="17244"/>
                    </a:lnTo>
                    <a:lnTo>
                      <a:pt x="9259" y="17128"/>
                    </a:lnTo>
                    <a:lnTo>
                      <a:pt x="9452" y="17012"/>
                    </a:lnTo>
                    <a:lnTo>
                      <a:pt x="9626" y="16877"/>
                    </a:lnTo>
                    <a:lnTo>
                      <a:pt x="9799" y="16704"/>
                    </a:lnTo>
                    <a:lnTo>
                      <a:pt x="9973" y="16550"/>
                    </a:lnTo>
                    <a:lnTo>
                      <a:pt x="10127" y="16357"/>
                    </a:lnTo>
                    <a:lnTo>
                      <a:pt x="10417" y="15971"/>
                    </a:lnTo>
                    <a:lnTo>
                      <a:pt x="10706" y="15566"/>
                    </a:lnTo>
                    <a:lnTo>
                      <a:pt x="10995" y="15161"/>
                    </a:lnTo>
                    <a:lnTo>
                      <a:pt x="11285" y="14775"/>
                    </a:lnTo>
                    <a:lnTo>
                      <a:pt x="11381" y="14659"/>
                    </a:lnTo>
                    <a:lnTo>
                      <a:pt x="11516" y="14524"/>
                    </a:lnTo>
                    <a:lnTo>
                      <a:pt x="11632" y="14428"/>
                    </a:lnTo>
                    <a:lnTo>
                      <a:pt x="11786" y="14331"/>
                    </a:lnTo>
                    <a:lnTo>
                      <a:pt x="11921" y="14273"/>
                    </a:lnTo>
                    <a:lnTo>
                      <a:pt x="12075" y="14235"/>
                    </a:lnTo>
                    <a:lnTo>
                      <a:pt x="12230" y="14216"/>
                    </a:lnTo>
                    <a:lnTo>
                      <a:pt x="12384" y="14254"/>
                    </a:lnTo>
                    <a:lnTo>
                      <a:pt x="12481" y="14312"/>
                    </a:lnTo>
                    <a:lnTo>
                      <a:pt x="12558" y="14370"/>
                    </a:lnTo>
                    <a:lnTo>
                      <a:pt x="12635" y="14447"/>
                    </a:lnTo>
                    <a:lnTo>
                      <a:pt x="12712" y="14524"/>
                    </a:lnTo>
                    <a:lnTo>
                      <a:pt x="12828" y="14717"/>
                    </a:lnTo>
                    <a:lnTo>
                      <a:pt x="12943" y="14891"/>
                    </a:lnTo>
                    <a:lnTo>
                      <a:pt x="13059" y="15045"/>
                    </a:lnTo>
                    <a:lnTo>
                      <a:pt x="13175" y="15199"/>
                    </a:lnTo>
                    <a:lnTo>
                      <a:pt x="13310" y="15334"/>
                    </a:lnTo>
                    <a:lnTo>
                      <a:pt x="13445" y="15450"/>
                    </a:lnTo>
                    <a:lnTo>
                      <a:pt x="13580" y="15566"/>
                    </a:lnTo>
                    <a:lnTo>
                      <a:pt x="13734" y="15682"/>
                    </a:lnTo>
                    <a:lnTo>
                      <a:pt x="13889" y="15778"/>
                    </a:lnTo>
                    <a:lnTo>
                      <a:pt x="14062" y="15855"/>
                    </a:lnTo>
                    <a:lnTo>
                      <a:pt x="14216" y="15932"/>
                    </a:lnTo>
                    <a:lnTo>
                      <a:pt x="14390" y="16009"/>
                    </a:lnTo>
                    <a:lnTo>
                      <a:pt x="14583" y="16048"/>
                    </a:lnTo>
                    <a:lnTo>
                      <a:pt x="14757" y="16087"/>
                    </a:lnTo>
                    <a:lnTo>
                      <a:pt x="14949" y="16125"/>
                    </a:lnTo>
                    <a:lnTo>
                      <a:pt x="15123" y="16144"/>
                    </a:lnTo>
                    <a:lnTo>
                      <a:pt x="15490" y="16144"/>
                    </a:lnTo>
                    <a:lnTo>
                      <a:pt x="15682" y="16125"/>
                    </a:lnTo>
                    <a:lnTo>
                      <a:pt x="15856" y="16087"/>
                    </a:lnTo>
                    <a:lnTo>
                      <a:pt x="16049" y="16029"/>
                    </a:lnTo>
                    <a:lnTo>
                      <a:pt x="16222" y="15971"/>
                    </a:lnTo>
                    <a:lnTo>
                      <a:pt x="16396" y="15913"/>
                    </a:lnTo>
                    <a:lnTo>
                      <a:pt x="16550" y="15817"/>
                    </a:lnTo>
                    <a:lnTo>
                      <a:pt x="16724" y="15720"/>
                    </a:lnTo>
                    <a:lnTo>
                      <a:pt x="16878" y="15624"/>
                    </a:lnTo>
                    <a:lnTo>
                      <a:pt x="17013" y="15508"/>
                    </a:lnTo>
                    <a:lnTo>
                      <a:pt x="17148" y="15392"/>
                    </a:lnTo>
                    <a:lnTo>
                      <a:pt x="17283" y="15257"/>
                    </a:lnTo>
                    <a:lnTo>
                      <a:pt x="17418" y="15122"/>
                    </a:lnTo>
                    <a:lnTo>
                      <a:pt x="17534" y="14968"/>
                    </a:lnTo>
                    <a:lnTo>
                      <a:pt x="17631" y="14814"/>
                    </a:lnTo>
                    <a:lnTo>
                      <a:pt x="17727" y="14659"/>
                    </a:lnTo>
                    <a:lnTo>
                      <a:pt x="17804" y="14486"/>
                    </a:lnTo>
                    <a:lnTo>
                      <a:pt x="17920" y="14196"/>
                    </a:lnTo>
                    <a:lnTo>
                      <a:pt x="17997" y="13888"/>
                    </a:lnTo>
                    <a:lnTo>
                      <a:pt x="18036" y="13579"/>
                    </a:lnTo>
                    <a:lnTo>
                      <a:pt x="18055" y="13251"/>
                    </a:lnTo>
                    <a:lnTo>
                      <a:pt x="18036" y="12943"/>
                    </a:lnTo>
                    <a:lnTo>
                      <a:pt x="17997" y="12634"/>
                    </a:lnTo>
                    <a:lnTo>
                      <a:pt x="17939" y="12306"/>
                    </a:lnTo>
                    <a:lnTo>
                      <a:pt x="17843" y="11997"/>
                    </a:lnTo>
                    <a:lnTo>
                      <a:pt x="17746" y="11670"/>
                    </a:lnTo>
                    <a:lnTo>
                      <a:pt x="17631" y="11361"/>
                    </a:lnTo>
                    <a:lnTo>
                      <a:pt x="17495" y="11052"/>
                    </a:lnTo>
                    <a:lnTo>
                      <a:pt x="17341" y="10744"/>
                    </a:lnTo>
                    <a:lnTo>
                      <a:pt x="17013" y="10146"/>
                    </a:lnTo>
                    <a:lnTo>
                      <a:pt x="16666" y="9567"/>
                    </a:lnTo>
                    <a:lnTo>
                      <a:pt x="16377" y="9066"/>
                    </a:lnTo>
                    <a:lnTo>
                      <a:pt x="16068" y="8545"/>
                    </a:lnTo>
                    <a:lnTo>
                      <a:pt x="15432" y="7407"/>
                    </a:lnTo>
                    <a:lnTo>
                      <a:pt x="14795" y="6211"/>
                    </a:lnTo>
                    <a:lnTo>
                      <a:pt x="14120" y="5015"/>
                    </a:lnTo>
                    <a:lnTo>
                      <a:pt x="13773" y="4417"/>
                    </a:lnTo>
                    <a:lnTo>
                      <a:pt x="13426" y="3819"/>
                    </a:lnTo>
                    <a:lnTo>
                      <a:pt x="13059" y="3240"/>
                    </a:lnTo>
                    <a:lnTo>
                      <a:pt x="12693" y="2700"/>
                    </a:lnTo>
                    <a:lnTo>
                      <a:pt x="12326" y="2180"/>
                    </a:lnTo>
                    <a:lnTo>
                      <a:pt x="11940" y="1678"/>
                    </a:lnTo>
                    <a:lnTo>
                      <a:pt x="11555" y="1234"/>
                    </a:lnTo>
                    <a:lnTo>
                      <a:pt x="11169" y="810"/>
                    </a:lnTo>
                    <a:lnTo>
                      <a:pt x="10995" y="675"/>
                    </a:lnTo>
                    <a:lnTo>
                      <a:pt x="10841" y="540"/>
                    </a:lnTo>
                    <a:lnTo>
                      <a:pt x="10687" y="424"/>
                    </a:lnTo>
                    <a:lnTo>
                      <a:pt x="10513" y="328"/>
                    </a:lnTo>
                    <a:lnTo>
                      <a:pt x="10359" y="231"/>
                    </a:lnTo>
                    <a:lnTo>
                      <a:pt x="10204" y="154"/>
                    </a:lnTo>
                    <a:lnTo>
                      <a:pt x="10050" y="96"/>
                    </a:lnTo>
                    <a:lnTo>
                      <a:pt x="9896" y="58"/>
                    </a:lnTo>
                    <a:lnTo>
                      <a:pt x="9722" y="19"/>
                    </a:lnTo>
                    <a:lnTo>
                      <a:pt x="9568" y="0"/>
                    </a:lnTo>
                    <a:close/>
                  </a:path>
                </a:pathLst>
              </a:custGeom>
              <a:gradFill>
                <a:gsLst>
                  <a:gs pos="0">
                    <a:srgbClr val="8CC396"/>
                  </a:gs>
                  <a:gs pos="100000">
                    <a:srgbClr val="4D7F56"/>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20"/>
              <p:cNvSpPr/>
              <p:nvPr/>
            </p:nvSpPr>
            <p:spPr>
              <a:xfrm>
                <a:off x="-1152200" y="409625"/>
                <a:ext cx="459075" cy="173625"/>
              </a:xfrm>
              <a:custGeom>
                <a:avLst/>
                <a:gdLst/>
                <a:ahLst/>
                <a:cxnLst/>
                <a:rect l="l" t="t" r="r" b="b"/>
                <a:pathLst>
                  <a:path w="18363" h="6945" extrusionOk="0">
                    <a:moveTo>
                      <a:pt x="10165" y="1"/>
                    </a:moveTo>
                    <a:lnTo>
                      <a:pt x="9972" y="39"/>
                    </a:lnTo>
                    <a:lnTo>
                      <a:pt x="9799" y="97"/>
                    </a:lnTo>
                    <a:lnTo>
                      <a:pt x="9625" y="174"/>
                    </a:lnTo>
                    <a:lnTo>
                      <a:pt x="9297" y="329"/>
                    </a:lnTo>
                    <a:lnTo>
                      <a:pt x="8989" y="502"/>
                    </a:lnTo>
                    <a:lnTo>
                      <a:pt x="8391" y="869"/>
                    </a:lnTo>
                    <a:lnTo>
                      <a:pt x="7870" y="1177"/>
                    </a:lnTo>
                    <a:lnTo>
                      <a:pt x="7619" y="1332"/>
                    </a:lnTo>
                    <a:lnTo>
                      <a:pt x="7349" y="1467"/>
                    </a:lnTo>
                    <a:lnTo>
                      <a:pt x="7098" y="1582"/>
                    </a:lnTo>
                    <a:lnTo>
                      <a:pt x="6828" y="1659"/>
                    </a:lnTo>
                    <a:lnTo>
                      <a:pt x="6558" y="1717"/>
                    </a:lnTo>
                    <a:lnTo>
                      <a:pt x="6269" y="1756"/>
                    </a:lnTo>
                    <a:lnTo>
                      <a:pt x="6018" y="1756"/>
                    </a:lnTo>
                    <a:lnTo>
                      <a:pt x="5768" y="1717"/>
                    </a:lnTo>
                    <a:lnTo>
                      <a:pt x="5517" y="1659"/>
                    </a:lnTo>
                    <a:lnTo>
                      <a:pt x="5266" y="1602"/>
                    </a:lnTo>
                    <a:lnTo>
                      <a:pt x="5015" y="1505"/>
                    </a:lnTo>
                    <a:lnTo>
                      <a:pt x="4765" y="1409"/>
                    </a:lnTo>
                    <a:lnTo>
                      <a:pt x="4263" y="1216"/>
                    </a:lnTo>
                    <a:lnTo>
                      <a:pt x="3665" y="965"/>
                    </a:lnTo>
                    <a:lnTo>
                      <a:pt x="3357" y="849"/>
                    </a:lnTo>
                    <a:lnTo>
                      <a:pt x="3067" y="753"/>
                    </a:lnTo>
                    <a:lnTo>
                      <a:pt x="2739" y="695"/>
                    </a:lnTo>
                    <a:lnTo>
                      <a:pt x="2431" y="656"/>
                    </a:lnTo>
                    <a:lnTo>
                      <a:pt x="2122" y="656"/>
                    </a:lnTo>
                    <a:lnTo>
                      <a:pt x="1948" y="695"/>
                    </a:lnTo>
                    <a:lnTo>
                      <a:pt x="1794" y="714"/>
                    </a:lnTo>
                    <a:lnTo>
                      <a:pt x="1563" y="791"/>
                    </a:lnTo>
                    <a:lnTo>
                      <a:pt x="1351" y="907"/>
                    </a:lnTo>
                    <a:lnTo>
                      <a:pt x="1138" y="1042"/>
                    </a:lnTo>
                    <a:lnTo>
                      <a:pt x="945" y="1216"/>
                    </a:lnTo>
                    <a:lnTo>
                      <a:pt x="753" y="1428"/>
                    </a:lnTo>
                    <a:lnTo>
                      <a:pt x="579" y="1659"/>
                    </a:lnTo>
                    <a:lnTo>
                      <a:pt x="425" y="1930"/>
                    </a:lnTo>
                    <a:lnTo>
                      <a:pt x="290" y="2219"/>
                    </a:lnTo>
                    <a:lnTo>
                      <a:pt x="213" y="2431"/>
                    </a:lnTo>
                    <a:lnTo>
                      <a:pt x="135" y="2643"/>
                    </a:lnTo>
                    <a:lnTo>
                      <a:pt x="77" y="2875"/>
                    </a:lnTo>
                    <a:lnTo>
                      <a:pt x="39" y="3106"/>
                    </a:lnTo>
                    <a:lnTo>
                      <a:pt x="0" y="3338"/>
                    </a:lnTo>
                    <a:lnTo>
                      <a:pt x="0" y="3569"/>
                    </a:lnTo>
                    <a:lnTo>
                      <a:pt x="0" y="3820"/>
                    </a:lnTo>
                    <a:lnTo>
                      <a:pt x="20" y="4032"/>
                    </a:lnTo>
                    <a:lnTo>
                      <a:pt x="58" y="4263"/>
                    </a:lnTo>
                    <a:lnTo>
                      <a:pt x="97" y="4476"/>
                    </a:lnTo>
                    <a:lnTo>
                      <a:pt x="174" y="4688"/>
                    </a:lnTo>
                    <a:lnTo>
                      <a:pt x="270" y="4881"/>
                    </a:lnTo>
                    <a:lnTo>
                      <a:pt x="386" y="5054"/>
                    </a:lnTo>
                    <a:lnTo>
                      <a:pt x="521" y="5209"/>
                    </a:lnTo>
                    <a:lnTo>
                      <a:pt x="675" y="5363"/>
                    </a:lnTo>
                    <a:lnTo>
                      <a:pt x="849" y="5498"/>
                    </a:lnTo>
                    <a:lnTo>
                      <a:pt x="1003" y="5575"/>
                    </a:lnTo>
                    <a:lnTo>
                      <a:pt x="1177" y="5652"/>
                    </a:lnTo>
                    <a:lnTo>
                      <a:pt x="1351" y="5691"/>
                    </a:lnTo>
                    <a:lnTo>
                      <a:pt x="1524" y="5729"/>
                    </a:lnTo>
                    <a:lnTo>
                      <a:pt x="1871" y="5729"/>
                    </a:lnTo>
                    <a:lnTo>
                      <a:pt x="2045" y="5710"/>
                    </a:lnTo>
                    <a:lnTo>
                      <a:pt x="2238" y="5671"/>
                    </a:lnTo>
                    <a:lnTo>
                      <a:pt x="2411" y="5614"/>
                    </a:lnTo>
                    <a:lnTo>
                      <a:pt x="2585" y="5556"/>
                    </a:lnTo>
                    <a:lnTo>
                      <a:pt x="2913" y="5401"/>
                    </a:lnTo>
                    <a:lnTo>
                      <a:pt x="3221" y="5209"/>
                    </a:lnTo>
                    <a:lnTo>
                      <a:pt x="3511" y="4996"/>
                    </a:lnTo>
                    <a:lnTo>
                      <a:pt x="3858" y="4726"/>
                    </a:lnTo>
                    <a:lnTo>
                      <a:pt x="4167" y="4437"/>
                    </a:lnTo>
                    <a:lnTo>
                      <a:pt x="4475" y="4148"/>
                    </a:lnTo>
                    <a:lnTo>
                      <a:pt x="4803" y="3878"/>
                    </a:lnTo>
                    <a:lnTo>
                      <a:pt x="5131" y="3627"/>
                    </a:lnTo>
                    <a:lnTo>
                      <a:pt x="5305" y="3530"/>
                    </a:lnTo>
                    <a:lnTo>
                      <a:pt x="5478" y="3434"/>
                    </a:lnTo>
                    <a:lnTo>
                      <a:pt x="5613" y="4051"/>
                    </a:lnTo>
                    <a:lnTo>
                      <a:pt x="5690" y="4360"/>
                    </a:lnTo>
                    <a:lnTo>
                      <a:pt x="5806" y="4668"/>
                    </a:lnTo>
                    <a:lnTo>
                      <a:pt x="5922" y="4958"/>
                    </a:lnTo>
                    <a:lnTo>
                      <a:pt x="6057" y="5247"/>
                    </a:lnTo>
                    <a:lnTo>
                      <a:pt x="6211" y="5536"/>
                    </a:lnTo>
                    <a:lnTo>
                      <a:pt x="6385" y="5806"/>
                    </a:lnTo>
                    <a:lnTo>
                      <a:pt x="6597" y="6057"/>
                    </a:lnTo>
                    <a:lnTo>
                      <a:pt x="6828" y="6289"/>
                    </a:lnTo>
                    <a:lnTo>
                      <a:pt x="7079" y="6482"/>
                    </a:lnTo>
                    <a:lnTo>
                      <a:pt x="7330" y="6636"/>
                    </a:lnTo>
                    <a:lnTo>
                      <a:pt x="7600" y="6771"/>
                    </a:lnTo>
                    <a:lnTo>
                      <a:pt x="7889" y="6867"/>
                    </a:lnTo>
                    <a:lnTo>
                      <a:pt x="8179" y="6925"/>
                    </a:lnTo>
                    <a:lnTo>
                      <a:pt x="8449" y="6945"/>
                    </a:lnTo>
                    <a:lnTo>
                      <a:pt x="8642" y="6945"/>
                    </a:lnTo>
                    <a:lnTo>
                      <a:pt x="8815" y="6906"/>
                    </a:lnTo>
                    <a:lnTo>
                      <a:pt x="9008" y="6867"/>
                    </a:lnTo>
                    <a:lnTo>
                      <a:pt x="9182" y="6809"/>
                    </a:lnTo>
                    <a:lnTo>
                      <a:pt x="9355" y="6732"/>
                    </a:lnTo>
                    <a:lnTo>
                      <a:pt x="9510" y="6655"/>
                    </a:lnTo>
                    <a:lnTo>
                      <a:pt x="9664" y="6559"/>
                    </a:lnTo>
                    <a:lnTo>
                      <a:pt x="9799" y="6443"/>
                    </a:lnTo>
                    <a:lnTo>
                      <a:pt x="10088" y="6212"/>
                    </a:lnTo>
                    <a:lnTo>
                      <a:pt x="10339" y="5922"/>
                    </a:lnTo>
                    <a:lnTo>
                      <a:pt x="10570" y="5633"/>
                    </a:lnTo>
                    <a:lnTo>
                      <a:pt x="11014" y="5016"/>
                    </a:lnTo>
                    <a:lnTo>
                      <a:pt x="11284" y="4630"/>
                    </a:lnTo>
                    <a:lnTo>
                      <a:pt x="11573" y="4263"/>
                    </a:lnTo>
                    <a:lnTo>
                      <a:pt x="11708" y="4109"/>
                    </a:lnTo>
                    <a:lnTo>
                      <a:pt x="11805" y="3993"/>
                    </a:lnTo>
                    <a:lnTo>
                      <a:pt x="11921" y="3916"/>
                    </a:lnTo>
                    <a:lnTo>
                      <a:pt x="12056" y="3839"/>
                    </a:lnTo>
                    <a:lnTo>
                      <a:pt x="12210" y="3781"/>
                    </a:lnTo>
                    <a:lnTo>
                      <a:pt x="12345" y="3762"/>
                    </a:lnTo>
                    <a:lnTo>
                      <a:pt x="12422" y="3762"/>
                    </a:lnTo>
                    <a:lnTo>
                      <a:pt x="12499" y="3781"/>
                    </a:lnTo>
                    <a:lnTo>
                      <a:pt x="12615" y="3858"/>
                    </a:lnTo>
                    <a:lnTo>
                      <a:pt x="12731" y="3974"/>
                    </a:lnTo>
                    <a:lnTo>
                      <a:pt x="12827" y="4109"/>
                    </a:lnTo>
                    <a:lnTo>
                      <a:pt x="12924" y="4244"/>
                    </a:lnTo>
                    <a:lnTo>
                      <a:pt x="13001" y="4360"/>
                    </a:lnTo>
                    <a:lnTo>
                      <a:pt x="13116" y="4533"/>
                    </a:lnTo>
                    <a:lnTo>
                      <a:pt x="13232" y="4668"/>
                    </a:lnTo>
                    <a:lnTo>
                      <a:pt x="13367" y="4823"/>
                    </a:lnTo>
                    <a:lnTo>
                      <a:pt x="13521" y="4958"/>
                    </a:lnTo>
                    <a:lnTo>
                      <a:pt x="13676" y="5074"/>
                    </a:lnTo>
                    <a:lnTo>
                      <a:pt x="13830" y="5189"/>
                    </a:lnTo>
                    <a:lnTo>
                      <a:pt x="13984" y="5286"/>
                    </a:lnTo>
                    <a:lnTo>
                      <a:pt x="14158" y="5382"/>
                    </a:lnTo>
                    <a:lnTo>
                      <a:pt x="14351" y="5459"/>
                    </a:lnTo>
                    <a:lnTo>
                      <a:pt x="14524" y="5517"/>
                    </a:lnTo>
                    <a:lnTo>
                      <a:pt x="14717" y="5575"/>
                    </a:lnTo>
                    <a:lnTo>
                      <a:pt x="14910" y="5633"/>
                    </a:lnTo>
                    <a:lnTo>
                      <a:pt x="15103" y="5652"/>
                    </a:lnTo>
                    <a:lnTo>
                      <a:pt x="15296" y="5671"/>
                    </a:lnTo>
                    <a:lnTo>
                      <a:pt x="15489" y="5691"/>
                    </a:lnTo>
                    <a:lnTo>
                      <a:pt x="15682" y="5671"/>
                    </a:lnTo>
                    <a:lnTo>
                      <a:pt x="15971" y="5633"/>
                    </a:lnTo>
                    <a:lnTo>
                      <a:pt x="16299" y="5536"/>
                    </a:lnTo>
                    <a:lnTo>
                      <a:pt x="16646" y="5401"/>
                    </a:lnTo>
                    <a:lnTo>
                      <a:pt x="16974" y="5228"/>
                    </a:lnTo>
                    <a:lnTo>
                      <a:pt x="17302" y="5016"/>
                    </a:lnTo>
                    <a:lnTo>
                      <a:pt x="17611" y="4784"/>
                    </a:lnTo>
                    <a:lnTo>
                      <a:pt x="17746" y="4649"/>
                    </a:lnTo>
                    <a:lnTo>
                      <a:pt x="17881" y="4514"/>
                    </a:lnTo>
                    <a:lnTo>
                      <a:pt x="17996" y="4379"/>
                    </a:lnTo>
                    <a:lnTo>
                      <a:pt x="18093" y="4225"/>
                    </a:lnTo>
                    <a:lnTo>
                      <a:pt x="18189" y="4071"/>
                    </a:lnTo>
                    <a:lnTo>
                      <a:pt x="18266" y="3916"/>
                    </a:lnTo>
                    <a:lnTo>
                      <a:pt x="18324" y="3762"/>
                    </a:lnTo>
                    <a:lnTo>
                      <a:pt x="18363" y="3608"/>
                    </a:lnTo>
                    <a:lnTo>
                      <a:pt x="18363" y="3453"/>
                    </a:lnTo>
                    <a:lnTo>
                      <a:pt x="18363" y="3280"/>
                    </a:lnTo>
                    <a:lnTo>
                      <a:pt x="18344" y="3125"/>
                    </a:lnTo>
                    <a:lnTo>
                      <a:pt x="18305" y="2990"/>
                    </a:lnTo>
                    <a:lnTo>
                      <a:pt x="18209" y="2759"/>
                    </a:lnTo>
                    <a:lnTo>
                      <a:pt x="18074" y="2566"/>
                    </a:lnTo>
                    <a:lnTo>
                      <a:pt x="17939" y="2373"/>
                    </a:lnTo>
                    <a:lnTo>
                      <a:pt x="17765" y="2219"/>
                    </a:lnTo>
                    <a:lnTo>
                      <a:pt x="17591" y="2084"/>
                    </a:lnTo>
                    <a:lnTo>
                      <a:pt x="17418" y="1968"/>
                    </a:lnTo>
                    <a:lnTo>
                      <a:pt x="17225" y="1852"/>
                    </a:lnTo>
                    <a:lnTo>
                      <a:pt x="17051" y="1775"/>
                    </a:lnTo>
                    <a:lnTo>
                      <a:pt x="16743" y="1640"/>
                    </a:lnTo>
                    <a:lnTo>
                      <a:pt x="16415" y="1524"/>
                    </a:lnTo>
                    <a:lnTo>
                      <a:pt x="16087" y="1447"/>
                    </a:lnTo>
                    <a:lnTo>
                      <a:pt x="15759" y="1370"/>
                    </a:lnTo>
                    <a:lnTo>
                      <a:pt x="15084" y="1254"/>
                    </a:lnTo>
                    <a:lnTo>
                      <a:pt x="14428" y="1177"/>
                    </a:lnTo>
                    <a:lnTo>
                      <a:pt x="13734" y="1100"/>
                    </a:lnTo>
                    <a:lnTo>
                      <a:pt x="13386" y="1042"/>
                    </a:lnTo>
                    <a:lnTo>
                      <a:pt x="13039" y="984"/>
                    </a:lnTo>
                    <a:lnTo>
                      <a:pt x="12692" y="907"/>
                    </a:lnTo>
                    <a:lnTo>
                      <a:pt x="12364" y="811"/>
                    </a:lnTo>
                    <a:lnTo>
                      <a:pt x="12036" y="676"/>
                    </a:lnTo>
                    <a:lnTo>
                      <a:pt x="11728" y="541"/>
                    </a:lnTo>
                    <a:lnTo>
                      <a:pt x="11458" y="386"/>
                    </a:lnTo>
                    <a:lnTo>
                      <a:pt x="11207" y="251"/>
                    </a:lnTo>
                    <a:lnTo>
                      <a:pt x="10956" y="116"/>
                    </a:lnTo>
                    <a:lnTo>
                      <a:pt x="10821" y="78"/>
                    </a:lnTo>
                    <a:lnTo>
                      <a:pt x="10667" y="39"/>
                    </a:lnTo>
                    <a:lnTo>
                      <a:pt x="10532" y="1"/>
                    </a:lnTo>
                    <a:close/>
                  </a:path>
                </a:pathLst>
              </a:custGeom>
              <a:gradFill>
                <a:gsLst>
                  <a:gs pos="0">
                    <a:schemeClr val="lt1"/>
                  </a:gs>
                  <a:gs pos="100000">
                    <a:srgbClr val="B6C9DB"/>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291" name="Google Shape;1291;p20"/>
          <p:cNvGrpSpPr/>
          <p:nvPr/>
        </p:nvGrpSpPr>
        <p:grpSpPr>
          <a:xfrm>
            <a:off x="4247836" y="4340242"/>
            <a:ext cx="292707" cy="518367"/>
            <a:chOff x="11698550" y="1830825"/>
            <a:chExt cx="810150" cy="1435124"/>
          </a:xfrm>
        </p:grpSpPr>
        <p:pic>
          <p:nvPicPr>
            <p:cNvPr id="1292" name="Google Shape;1292;p20"/>
            <p:cNvPicPr preferRelativeResize="0"/>
            <p:nvPr/>
          </p:nvPicPr>
          <p:blipFill>
            <a:blip r:embed="rId4">
              <a:alphaModFix amt="45000"/>
            </a:blip>
            <a:stretch>
              <a:fillRect/>
            </a:stretch>
          </p:blipFill>
          <p:spPr>
            <a:xfrm>
              <a:off x="11846088" y="3150614"/>
              <a:ext cx="549414" cy="115335"/>
            </a:xfrm>
            <a:prstGeom prst="rect">
              <a:avLst/>
            </a:prstGeom>
            <a:noFill/>
            <a:ln>
              <a:noFill/>
            </a:ln>
          </p:spPr>
        </p:pic>
        <p:grpSp>
          <p:nvGrpSpPr>
            <p:cNvPr id="1293" name="Google Shape;1293;p20"/>
            <p:cNvGrpSpPr/>
            <p:nvPr/>
          </p:nvGrpSpPr>
          <p:grpSpPr>
            <a:xfrm>
              <a:off x="11698550" y="1830825"/>
              <a:ext cx="810150" cy="1371900"/>
              <a:chOff x="-1333525" y="144425"/>
              <a:chExt cx="810150" cy="1371900"/>
            </a:xfrm>
          </p:grpSpPr>
          <p:sp>
            <p:nvSpPr>
              <p:cNvPr id="1294" name="Google Shape;1294;p20"/>
              <p:cNvSpPr/>
              <p:nvPr/>
            </p:nvSpPr>
            <p:spPr>
              <a:xfrm>
                <a:off x="-976200" y="1080375"/>
                <a:ext cx="118175" cy="435950"/>
              </a:xfrm>
              <a:custGeom>
                <a:avLst/>
                <a:gdLst/>
                <a:ahLst/>
                <a:cxnLst/>
                <a:rect l="l" t="t" r="r" b="b"/>
                <a:pathLst>
                  <a:path w="4727" h="17438" extrusionOk="0">
                    <a:moveTo>
                      <a:pt x="541" y="1"/>
                    </a:moveTo>
                    <a:lnTo>
                      <a:pt x="425" y="20"/>
                    </a:lnTo>
                    <a:lnTo>
                      <a:pt x="328" y="59"/>
                    </a:lnTo>
                    <a:lnTo>
                      <a:pt x="251" y="97"/>
                    </a:lnTo>
                    <a:lnTo>
                      <a:pt x="155" y="175"/>
                    </a:lnTo>
                    <a:lnTo>
                      <a:pt x="97" y="252"/>
                    </a:lnTo>
                    <a:lnTo>
                      <a:pt x="58" y="329"/>
                    </a:lnTo>
                    <a:lnTo>
                      <a:pt x="20" y="445"/>
                    </a:lnTo>
                    <a:lnTo>
                      <a:pt x="1" y="541"/>
                    </a:lnTo>
                    <a:lnTo>
                      <a:pt x="1" y="16917"/>
                    </a:lnTo>
                    <a:lnTo>
                      <a:pt x="20" y="17013"/>
                    </a:lnTo>
                    <a:lnTo>
                      <a:pt x="58" y="17129"/>
                    </a:lnTo>
                    <a:lnTo>
                      <a:pt x="97" y="17206"/>
                    </a:lnTo>
                    <a:lnTo>
                      <a:pt x="155" y="17283"/>
                    </a:lnTo>
                    <a:lnTo>
                      <a:pt x="251" y="17361"/>
                    </a:lnTo>
                    <a:lnTo>
                      <a:pt x="328" y="17399"/>
                    </a:lnTo>
                    <a:lnTo>
                      <a:pt x="425" y="17438"/>
                    </a:lnTo>
                    <a:lnTo>
                      <a:pt x="4302" y="17438"/>
                    </a:lnTo>
                    <a:lnTo>
                      <a:pt x="4398" y="17399"/>
                    </a:lnTo>
                    <a:lnTo>
                      <a:pt x="4495" y="17361"/>
                    </a:lnTo>
                    <a:lnTo>
                      <a:pt x="4572" y="17283"/>
                    </a:lnTo>
                    <a:lnTo>
                      <a:pt x="4630" y="17206"/>
                    </a:lnTo>
                    <a:lnTo>
                      <a:pt x="4688" y="17129"/>
                    </a:lnTo>
                    <a:lnTo>
                      <a:pt x="4726" y="17013"/>
                    </a:lnTo>
                    <a:lnTo>
                      <a:pt x="4726" y="16917"/>
                    </a:lnTo>
                    <a:lnTo>
                      <a:pt x="4726" y="541"/>
                    </a:lnTo>
                    <a:lnTo>
                      <a:pt x="4726" y="445"/>
                    </a:lnTo>
                    <a:lnTo>
                      <a:pt x="4688" y="329"/>
                    </a:lnTo>
                    <a:lnTo>
                      <a:pt x="4630" y="252"/>
                    </a:lnTo>
                    <a:lnTo>
                      <a:pt x="4572" y="175"/>
                    </a:lnTo>
                    <a:lnTo>
                      <a:pt x="4495" y="97"/>
                    </a:lnTo>
                    <a:lnTo>
                      <a:pt x="4398" y="59"/>
                    </a:lnTo>
                    <a:lnTo>
                      <a:pt x="4302" y="20"/>
                    </a:lnTo>
                    <a:lnTo>
                      <a:pt x="4186" y="1"/>
                    </a:lnTo>
                    <a:close/>
                  </a:path>
                </a:pathLst>
              </a:custGeom>
              <a:gradFill>
                <a:gsLst>
                  <a:gs pos="0">
                    <a:srgbClr val="C27F69"/>
                  </a:gs>
                  <a:gs pos="100000">
                    <a:srgbClr val="724536"/>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20"/>
              <p:cNvSpPr/>
              <p:nvPr/>
            </p:nvSpPr>
            <p:spPr>
              <a:xfrm>
                <a:off x="-1331100" y="577925"/>
                <a:ext cx="807725" cy="717075"/>
              </a:xfrm>
              <a:custGeom>
                <a:avLst/>
                <a:gdLst/>
                <a:ahLst/>
                <a:cxnLst/>
                <a:rect l="l" t="t" r="r" b="b"/>
                <a:pathLst>
                  <a:path w="32309" h="28683" extrusionOk="0">
                    <a:moveTo>
                      <a:pt x="16993" y="0"/>
                    </a:moveTo>
                    <a:lnTo>
                      <a:pt x="16723" y="20"/>
                    </a:lnTo>
                    <a:lnTo>
                      <a:pt x="16453" y="39"/>
                    </a:lnTo>
                    <a:lnTo>
                      <a:pt x="16183" y="97"/>
                    </a:lnTo>
                    <a:lnTo>
                      <a:pt x="15913" y="155"/>
                    </a:lnTo>
                    <a:lnTo>
                      <a:pt x="15643" y="232"/>
                    </a:lnTo>
                    <a:lnTo>
                      <a:pt x="15373" y="328"/>
                    </a:lnTo>
                    <a:lnTo>
                      <a:pt x="15122" y="444"/>
                    </a:lnTo>
                    <a:lnTo>
                      <a:pt x="14852" y="579"/>
                    </a:lnTo>
                    <a:lnTo>
                      <a:pt x="14582" y="714"/>
                    </a:lnTo>
                    <a:lnTo>
                      <a:pt x="14062" y="1042"/>
                    </a:lnTo>
                    <a:lnTo>
                      <a:pt x="13541" y="1408"/>
                    </a:lnTo>
                    <a:lnTo>
                      <a:pt x="13039" y="1833"/>
                    </a:lnTo>
                    <a:lnTo>
                      <a:pt x="12519" y="2276"/>
                    </a:lnTo>
                    <a:lnTo>
                      <a:pt x="12017" y="2739"/>
                    </a:lnTo>
                    <a:lnTo>
                      <a:pt x="11516" y="3241"/>
                    </a:lnTo>
                    <a:lnTo>
                      <a:pt x="10975" y="3819"/>
                    </a:lnTo>
                    <a:lnTo>
                      <a:pt x="10435" y="4398"/>
                    </a:lnTo>
                    <a:lnTo>
                      <a:pt x="9915" y="5015"/>
                    </a:lnTo>
                    <a:lnTo>
                      <a:pt x="9413" y="5613"/>
                    </a:lnTo>
                    <a:lnTo>
                      <a:pt x="8931" y="6250"/>
                    </a:lnTo>
                    <a:lnTo>
                      <a:pt x="8449" y="6886"/>
                    </a:lnTo>
                    <a:lnTo>
                      <a:pt x="7986" y="7542"/>
                    </a:lnTo>
                    <a:lnTo>
                      <a:pt x="7542" y="8198"/>
                    </a:lnTo>
                    <a:lnTo>
                      <a:pt x="7118" y="8873"/>
                    </a:lnTo>
                    <a:lnTo>
                      <a:pt x="6693" y="9548"/>
                    </a:lnTo>
                    <a:lnTo>
                      <a:pt x="6288" y="10223"/>
                    </a:lnTo>
                    <a:lnTo>
                      <a:pt x="5883" y="10918"/>
                    </a:lnTo>
                    <a:lnTo>
                      <a:pt x="5498" y="11631"/>
                    </a:lnTo>
                    <a:lnTo>
                      <a:pt x="5131" y="12326"/>
                    </a:lnTo>
                    <a:lnTo>
                      <a:pt x="4417" y="13753"/>
                    </a:lnTo>
                    <a:lnTo>
                      <a:pt x="3916" y="14775"/>
                    </a:lnTo>
                    <a:lnTo>
                      <a:pt x="3376" y="15798"/>
                    </a:lnTo>
                    <a:lnTo>
                      <a:pt x="2836" y="16801"/>
                    </a:lnTo>
                    <a:lnTo>
                      <a:pt x="2315" y="17842"/>
                    </a:lnTo>
                    <a:lnTo>
                      <a:pt x="1813" y="18864"/>
                    </a:lnTo>
                    <a:lnTo>
                      <a:pt x="1331" y="19906"/>
                    </a:lnTo>
                    <a:lnTo>
                      <a:pt x="1119" y="20446"/>
                    </a:lnTo>
                    <a:lnTo>
                      <a:pt x="907" y="20986"/>
                    </a:lnTo>
                    <a:lnTo>
                      <a:pt x="714" y="21507"/>
                    </a:lnTo>
                    <a:lnTo>
                      <a:pt x="540" y="22066"/>
                    </a:lnTo>
                    <a:lnTo>
                      <a:pt x="367" y="22645"/>
                    </a:lnTo>
                    <a:lnTo>
                      <a:pt x="213" y="23243"/>
                    </a:lnTo>
                    <a:lnTo>
                      <a:pt x="135" y="23609"/>
                    </a:lnTo>
                    <a:lnTo>
                      <a:pt x="77" y="23995"/>
                    </a:lnTo>
                    <a:lnTo>
                      <a:pt x="20" y="24400"/>
                    </a:lnTo>
                    <a:lnTo>
                      <a:pt x="0" y="24786"/>
                    </a:lnTo>
                    <a:lnTo>
                      <a:pt x="0" y="25172"/>
                    </a:lnTo>
                    <a:lnTo>
                      <a:pt x="20" y="25558"/>
                    </a:lnTo>
                    <a:lnTo>
                      <a:pt x="97" y="25924"/>
                    </a:lnTo>
                    <a:lnTo>
                      <a:pt x="193" y="26310"/>
                    </a:lnTo>
                    <a:lnTo>
                      <a:pt x="270" y="26483"/>
                    </a:lnTo>
                    <a:lnTo>
                      <a:pt x="367" y="26657"/>
                    </a:lnTo>
                    <a:lnTo>
                      <a:pt x="463" y="26831"/>
                    </a:lnTo>
                    <a:lnTo>
                      <a:pt x="579" y="27004"/>
                    </a:lnTo>
                    <a:lnTo>
                      <a:pt x="695" y="27159"/>
                    </a:lnTo>
                    <a:lnTo>
                      <a:pt x="830" y="27294"/>
                    </a:lnTo>
                    <a:lnTo>
                      <a:pt x="965" y="27429"/>
                    </a:lnTo>
                    <a:lnTo>
                      <a:pt x="1119" y="27544"/>
                    </a:lnTo>
                    <a:lnTo>
                      <a:pt x="1273" y="27660"/>
                    </a:lnTo>
                    <a:lnTo>
                      <a:pt x="1447" y="27756"/>
                    </a:lnTo>
                    <a:lnTo>
                      <a:pt x="1621" y="27834"/>
                    </a:lnTo>
                    <a:lnTo>
                      <a:pt x="1794" y="27911"/>
                    </a:lnTo>
                    <a:lnTo>
                      <a:pt x="1987" y="27949"/>
                    </a:lnTo>
                    <a:lnTo>
                      <a:pt x="2161" y="27969"/>
                    </a:lnTo>
                    <a:lnTo>
                      <a:pt x="2354" y="27988"/>
                    </a:lnTo>
                    <a:lnTo>
                      <a:pt x="2546" y="27969"/>
                    </a:lnTo>
                    <a:lnTo>
                      <a:pt x="2836" y="27911"/>
                    </a:lnTo>
                    <a:lnTo>
                      <a:pt x="3106" y="27814"/>
                    </a:lnTo>
                    <a:lnTo>
                      <a:pt x="3357" y="27679"/>
                    </a:lnTo>
                    <a:lnTo>
                      <a:pt x="3607" y="27525"/>
                    </a:lnTo>
                    <a:lnTo>
                      <a:pt x="3839" y="27332"/>
                    </a:lnTo>
                    <a:lnTo>
                      <a:pt x="4070" y="27139"/>
                    </a:lnTo>
                    <a:lnTo>
                      <a:pt x="4514" y="26715"/>
                    </a:lnTo>
                    <a:lnTo>
                      <a:pt x="4957" y="26310"/>
                    </a:lnTo>
                    <a:lnTo>
                      <a:pt x="5189" y="26117"/>
                    </a:lnTo>
                    <a:lnTo>
                      <a:pt x="5440" y="25943"/>
                    </a:lnTo>
                    <a:lnTo>
                      <a:pt x="5671" y="25808"/>
                    </a:lnTo>
                    <a:lnTo>
                      <a:pt x="5941" y="25693"/>
                    </a:lnTo>
                    <a:lnTo>
                      <a:pt x="6211" y="25615"/>
                    </a:lnTo>
                    <a:lnTo>
                      <a:pt x="6346" y="25596"/>
                    </a:lnTo>
                    <a:lnTo>
                      <a:pt x="6501" y="25577"/>
                    </a:lnTo>
                    <a:lnTo>
                      <a:pt x="6771" y="25596"/>
                    </a:lnTo>
                    <a:lnTo>
                      <a:pt x="7041" y="25635"/>
                    </a:lnTo>
                    <a:lnTo>
                      <a:pt x="7291" y="25731"/>
                    </a:lnTo>
                    <a:lnTo>
                      <a:pt x="7523" y="25847"/>
                    </a:lnTo>
                    <a:lnTo>
                      <a:pt x="7754" y="25982"/>
                    </a:lnTo>
                    <a:lnTo>
                      <a:pt x="7966" y="26156"/>
                    </a:lnTo>
                    <a:lnTo>
                      <a:pt x="8159" y="26329"/>
                    </a:lnTo>
                    <a:lnTo>
                      <a:pt x="8352" y="26541"/>
                    </a:lnTo>
                    <a:lnTo>
                      <a:pt x="8738" y="26966"/>
                    </a:lnTo>
                    <a:lnTo>
                      <a:pt x="9104" y="27390"/>
                    </a:lnTo>
                    <a:lnTo>
                      <a:pt x="9278" y="27602"/>
                    </a:lnTo>
                    <a:lnTo>
                      <a:pt x="9471" y="27795"/>
                    </a:lnTo>
                    <a:lnTo>
                      <a:pt x="9664" y="27969"/>
                    </a:lnTo>
                    <a:lnTo>
                      <a:pt x="9876" y="28142"/>
                    </a:lnTo>
                    <a:lnTo>
                      <a:pt x="10165" y="28335"/>
                    </a:lnTo>
                    <a:lnTo>
                      <a:pt x="10474" y="28489"/>
                    </a:lnTo>
                    <a:lnTo>
                      <a:pt x="10783" y="28586"/>
                    </a:lnTo>
                    <a:lnTo>
                      <a:pt x="11091" y="28663"/>
                    </a:lnTo>
                    <a:lnTo>
                      <a:pt x="11400" y="28682"/>
                    </a:lnTo>
                    <a:lnTo>
                      <a:pt x="11708" y="28682"/>
                    </a:lnTo>
                    <a:lnTo>
                      <a:pt x="12017" y="28624"/>
                    </a:lnTo>
                    <a:lnTo>
                      <a:pt x="12326" y="28567"/>
                    </a:lnTo>
                    <a:lnTo>
                      <a:pt x="12634" y="28451"/>
                    </a:lnTo>
                    <a:lnTo>
                      <a:pt x="12924" y="28335"/>
                    </a:lnTo>
                    <a:lnTo>
                      <a:pt x="13213" y="28162"/>
                    </a:lnTo>
                    <a:lnTo>
                      <a:pt x="13483" y="27988"/>
                    </a:lnTo>
                    <a:lnTo>
                      <a:pt x="13753" y="27795"/>
                    </a:lnTo>
                    <a:lnTo>
                      <a:pt x="14004" y="27564"/>
                    </a:lnTo>
                    <a:lnTo>
                      <a:pt x="14235" y="27332"/>
                    </a:lnTo>
                    <a:lnTo>
                      <a:pt x="14467" y="27081"/>
                    </a:lnTo>
                    <a:lnTo>
                      <a:pt x="14698" y="26811"/>
                    </a:lnTo>
                    <a:lnTo>
                      <a:pt x="14949" y="26561"/>
                    </a:lnTo>
                    <a:lnTo>
                      <a:pt x="15200" y="26310"/>
                    </a:lnTo>
                    <a:lnTo>
                      <a:pt x="15489" y="26098"/>
                    </a:lnTo>
                    <a:lnTo>
                      <a:pt x="15643" y="26001"/>
                    </a:lnTo>
                    <a:lnTo>
                      <a:pt x="15778" y="25905"/>
                    </a:lnTo>
                    <a:lnTo>
                      <a:pt x="15933" y="25847"/>
                    </a:lnTo>
                    <a:lnTo>
                      <a:pt x="16087" y="25789"/>
                    </a:lnTo>
                    <a:lnTo>
                      <a:pt x="16241" y="25750"/>
                    </a:lnTo>
                    <a:lnTo>
                      <a:pt x="16415" y="25731"/>
                    </a:lnTo>
                    <a:lnTo>
                      <a:pt x="16569" y="25750"/>
                    </a:lnTo>
                    <a:lnTo>
                      <a:pt x="16743" y="25770"/>
                    </a:lnTo>
                    <a:lnTo>
                      <a:pt x="16974" y="25828"/>
                    </a:lnTo>
                    <a:lnTo>
                      <a:pt x="17186" y="25924"/>
                    </a:lnTo>
                    <a:lnTo>
                      <a:pt x="17379" y="26040"/>
                    </a:lnTo>
                    <a:lnTo>
                      <a:pt x="17572" y="26175"/>
                    </a:lnTo>
                    <a:lnTo>
                      <a:pt x="18170" y="26599"/>
                    </a:lnTo>
                    <a:lnTo>
                      <a:pt x="18787" y="26985"/>
                    </a:lnTo>
                    <a:lnTo>
                      <a:pt x="19115" y="27178"/>
                    </a:lnTo>
                    <a:lnTo>
                      <a:pt x="19424" y="27332"/>
                    </a:lnTo>
                    <a:lnTo>
                      <a:pt x="19771" y="27467"/>
                    </a:lnTo>
                    <a:lnTo>
                      <a:pt x="20099" y="27583"/>
                    </a:lnTo>
                    <a:lnTo>
                      <a:pt x="20465" y="27660"/>
                    </a:lnTo>
                    <a:lnTo>
                      <a:pt x="20832" y="27699"/>
                    </a:lnTo>
                    <a:lnTo>
                      <a:pt x="21025" y="27699"/>
                    </a:lnTo>
                    <a:lnTo>
                      <a:pt x="21198" y="27679"/>
                    </a:lnTo>
                    <a:lnTo>
                      <a:pt x="21391" y="27660"/>
                    </a:lnTo>
                    <a:lnTo>
                      <a:pt x="21565" y="27621"/>
                    </a:lnTo>
                    <a:lnTo>
                      <a:pt x="21738" y="27583"/>
                    </a:lnTo>
                    <a:lnTo>
                      <a:pt x="21912" y="27525"/>
                    </a:lnTo>
                    <a:lnTo>
                      <a:pt x="22066" y="27448"/>
                    </a:lnTo>
                    <a:lnTo>
                      <a:pt x="22221" y="27351"/>
                    </a:lnTo>
                    <a:lnTo>
                      <a:pt x="22375" y="27255"/>
                    </a:lnTo>
                    <a:lnTo>
                      <a:pt x="22510" y="27159"/>
                    </a:lnTo>
                    <a:lnTo>
                      <a:pt x="22645" y="27023"/>
                    </a:lnTo>
                    <a:lnTo>
                      <a:pt x="22741" y="26888"/>
                    </a:lnTo>
                    <a:lnTo>
                      <a:pt x="22896" y="26657"/>
                    </a:lnTo>
                    <a:lnTo>
                      <a:pt x="23031" y="26426"/>
                    </a:lnTo>
                    <a:lnTo>
                      <a:pt x="23166" y="26175"/>
                    </a:lnTo>
                    <a:lnTo>
                      <a:pt x="23301" y="25943"/>
                    </a:lnTo>
                    <a:lnTo>
                      <a:pt x="23455" y="25731"/>
                    </a:lnTo>
                    <a:lnTo>
                      <a:pt x="23532" y="25654"/>
                    </a:lnTo>
                    <a:lnTo>
                      <a:pt x="23629" y="25577"/>
                    </a:lnTo>
                    <a:lnTo>
                      <a:pt x="23725" y="25519"/>
                    </a:lnTo>
                    <a:lnTo>
                      <a:pt x="23822" y="25461"/>
                    </a:lnTo>
                    <a:lnTo>
                      <a:pt x="23937" y="25423"/>
                    </a:lnTo>
                    <a:lnTo>
                      <a:pt x="24072" y="25423"/>
                    </a:lnTo>
                    <a:lnTo>
                      <a:pt x="24227" y="25442"/>
                    </a:lnTo>
                    <a:lnTo>
                      <a:pt x="24400" y="25480"/>
                    </a:lnTo>
                    <a:lnTo>
                      <a:pt x="24554" y="25538"/>
                    </a:lnTo>
                    <a:lnTo>
                      <a:pt x="24689" y="25615"/>
                    </a:lnTo>
                    <a:lnTo>
                      <a:pt x="25133" y="25885"/>
                    </a:lnTo>
                    <a:lnTo>
                      <a:pt x="25557" y="26156"/>
                    </a:lnTo>
                    <a:lnTo>
                      <a:pt x="26425" y="26696"/>
                    </a:lnTo>
                    <a:lnTo>
                      <a:pt x="26850" y="26966"/>
                    </a:lnTo>
                    <a:lnTo>
                      <a:pt x="27293" y="27197"/>
                    </a:lnTo>
                    <a:lnTo>
                      <a:pt x="27737" y="27429"/>
                    </a:lnTo>
                    <a:lnTo>
                      <a:pt x="28200" y="27602"/>
                    </a:lnTo>
                    <a:lnTo>
                      <a:pt x="28451" y="27679"/>
                    </a:lnTo>
                    <a:lnTo>
                      <a:pt x="28701" y="27737"/>
                    </a:lnTo>
                    <a:lnTo>
                      <a:pt x="28952" y="27776"/>
                    </a:lnTo>
                    <a:lnTo>
                      <a:pt x="29222" y="27795"/>
                    </a:lnTo>
                    <a:lnTo>
                      <a:pt x="29724" y="27795"/>
                    </a:lnTo>
                    <a:lnTo>
                      <a:pt x="29994" y="27756"/>
                    </a:lnTo>
                    <a:lnTo>
                      <a:pt x="30245" y="27718"/>
                    </a:lnTo>
                    <a:lnTo>
                      <a:pt x="30476" y="27660"/>
                    </a:lnTo>
                    <a:lnTo>
                      <a:pt x="30707" y="27564"/>
                    </a:lnTo>
                    <a:lnTo>
                      <a:pt x="30939" y="27467"/>
                    </a:lnTo>
                    <a:lnTo>
                      <a:pt x="31151" y="27351"/>
                    </a:lnTo>
                    <a:lnTo>
                      <a:pt x="31344" y="27197"/>
                    </a:lnTo>
                    <a:lnTo>
                      <a:pt x="31518" y="27043"/>
                    </a:lnTo>
                    <a:lnTo>
                      <a:pt x="31672" y="26850"/>
                    </a:lnTo>
                    <a:lnTo>
                      <a:pt x="31807" y="26638"/>
                    </a:lnTo>
                    <a:lnTo>
                      <a:pt x="31942" y="26387"/>
                    </a:lnTo>
                    <a:lnTo>
                      <a:pt x="32058" y="26117"/>
                    </a:lnTo>
                    <a:lnTo>
                      <a:pt x="32135" y="25847"/>
                    </a:lnTo>
                    <a:lnTo>
                      <a:pt x="32212" y="25558"/>
                    </a:lnTo>
                    <a:lnTo>
                      <a:pt x="32270" y="25249"/>
                    </a:lnTo>
                    <a:lnTo>
                      <a:pt x="32289" y="24940"/>
                    </a:lnTo>
                    <a:lnTo>
                      <a:pt x="32308" y="24612"/>
                    </a:lnTo>
                    <a:lnTo>
                      <a:pt x="32308" y="24285"/>
                    </a:lnTo>
                    <a:lnTo>
                      <a:pt x="32289" y="23957"/>
                    </a:lnTo>
                    <a:lnTo>
                      <a:pt x="32251" y="23609"/>
                    </a:lnTo>
                    <a:lnTo>
                      <a:pt x="32212" y="23262"/>
                    </a:lnTo>
                    <a:lnTo>
                      <a:pt x="32135" y="22915"/>
                    </a:lnTo>
                    <a:lnTo>
                      <a:pt x="31980" y="22201"/>
                    </a:lnTo>
                    <a:lnTo>
                      <a:pt x="31788" y="21488"/>
                    </a:lnTo>
                    <a:lnTo>
                      <a:pt x="31556" y="20774"/>
                    </a:lnTo>
                    <a:lnTo>
                      <a:pt x="31305" y="20080"/>
                    </a:lnTo>
                    <a:lnTo>
                      <a:pt x="31016" y="19405"/>
                    </a:lnTo>
                    <a:lnTo>
                      <a:pt x="30727" y="18749"/>
                    </a:lnTo>
                    <a:lnTo>
                      <a:pt x="30418" y="18132"/>
                    </a:lnTo>
                    <a:lnTo>
                      <a:pt x="30129" y="17572"/>
                    </a:lnTo>
                    <a:lnTo>
                      <a:pt x="29839" y="17051"/>
                    </a:lnTo>
                    <a:lnTo>
                      <a:pt x="29569" y="16588"/>
                    </a:lnTo>
                    <a:lnTo>
                      <a:pt x="29049" y="15720"/>
                    </a:lnTo>
                    <a:lnTo>
                      <a:pt x="28509" y="14795"/>
                    </a:lnTo>
                    <a:lnTo>
                      <a:pt x="27428" y="12827"/>
                    </a:lnTo>
                    <a:lnTo>
                      <a:pt x="26310" y="10763"/>
                    </a:lnTo>
                    <a:lnTo>
                      <a:pt x="25133" y="8680"/>
                    </a:lnTo>
                    <a:lnTo>
                      <a:pt x="24535" y="7639"/>
                    </a:lnTo>
                    <a:lnTo>
                      <a:pt x="23937" y="6616"/>
                    </a:lnTo>
                    <a:lnTo>
                      <a:pt x="23320" y="5633"/>
                    </a:lnTo>
                    <a:lnTo>
                      <a:pt x="22683" y="4687"/>
                    </a:lnTo>
                    <a:lnTo>
                      <a:pt x="22028" y="3781"/>
                    </a:lnTo>
                    <a:lnTo>
                      <a:pt x="21700" y="3337"/>
                    </a:lnTo>
                    <a:lnTo>
                      <a:pt x="21372" y="2932"/>
                    </a:lnTo>
                    <a:lnTo>
                      <a:pt x="21044" y="2527"/>
                    </a:lnTo>
                    <a:lnTo>
                      <a:pt x="20697" y="2141"/>
                    </a:lnTo>
                    <a:lnTo>
                      <a:pt x="20369" y="1775"/>
                    </a:lnTo>
                    <a:lnTo>
                      <a:pt x="20022" y="1428"/>
                    </a:lnTo>
                    <a:lnTo>
                      <a:pt x="19752" y="1158"/>
                    </a:lnTo>
                    <a:lnTo>
                      <a:pt x="19462" y="945"/>
                    </a:lnTo>
                    <a:lnTo>
                      <a:pt x="19192" y="733"/>
                    </a:lnTo>
                    <a:lnTo>
                      <a:pt x="18903" y="560"/>
                    </a:lnTo>
                    <a:lnTo>
                      <a:pt x="18633" y="405"/>
                    </a:lnTo>
                    <a:lnTo>
                      <a:pt x="18363" y="290"/>
                    </a:lnTo>
                    <a:lnTo>
                      <a:pt x="18093" y="174"/>
                    </a:lnTo>
                    <a:lnTo>
                      <a:pt x="17804" y="97"/>
                    </a:lnTo>
                    <a:lnTo>
                      <a:pt x="17533" y="58"/>
                    </a:lnTo>
                    <a:lnTo>
                      <a:pt x="17263" y="20"/>
                    </a:lnTo>
                    <a:lnTo>
                      <a:pt x="16993" y="0"/>
                    </a:lnTo>
                    <a:close/>
                  </a:path>
                </a:pathLst>
              </a:custGeom>
              <a:gradFill>
                <a:gsLst>
                  <a:gs pos="0">
                    <a:srgbClr val="8CC396"/>
                  </a:gs>
                  <a:gs pos="100000">
                    <a:srgbClr val="4D7F56"/>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20"/>
              <p:cNvSpPr/>
              <p:nvPr/>
            </p:nvSpPr>
            <p:spPr>
              <a:xfrm>
                <a:off x="-1333525" y="1090025"/>
                <a:ext cx="805800" cy="208825"/>
              </a:xfrm>
              <a:custGeom>
                <a:avLst/>
                <a:gdLst/>
                <a:ahLst/>
                <a:cxnLst/>
                <a:rect l="l" t="t" r="r" b="b"/>
                <a:pathLst>
                  <a:path w="32232" h="8353" extrusionOk="0">
                    <a:moveTo>
                      <a:pt x="22510" y="1"/>
                    </a:moveTo>
                    <a:lnTo>
                      <a:pt x="22356" y="20"/>
                    </a:lnTo>
                    <a:lnTo>
                      <a:pt x="22183" y="39"/>
                    </a:lnTo>
                    <a:lnTo>
                      <a:pt x="22009" y="78"/>
                    </a:lnTo>
                    <a:lnTo>
                      <a:pt x="21700" y="174"/>
                    </a:lnTo>
                    <a:lnTo>
                      <a:pt x="21392" y="309"/>
                    </a:lnTo>
                    <a:lnTo>
                      <a:pt x="21083" y="464"/>
                    </a:lnTo>
                    <a:lnTo>
                      <a:pt x="20813" y="657"/>
                    </a:lnTo>
                    <a:lnTo>
                      <a:pt x="20273" y="1004"/>
                    </a:lnTo>
                    <a:lnTo>
                      <a:pt x="19887" y="1274"/>
                    </a:lnTo>
                    <a:lnTo>
                      <a:pt x="19501" y="1524"/>
                    </a:lnTo>
                    <a:lnTo>
                      <a:pt x="19096" y="1756"/>
                    </a:lnTo>
                    <a:lnTo>
                      <a:pt x="18691" y="1968"/>
                    </a:lnTo>
                    <a:lnTo>
                      <a:pt x="18286" y="2142"/>
                    </a:lnTo>
                    <a:lnTo>
                      <a:pt x="18074" y="2200"/>
                    </a:lnTo>
                    <a:lnTo>
                      <a:pt x="17862" y="2257"/>
                    </a:lnTo>
                    <a:lnTo>
                      <a:pt x="17650" y="2296"/>
                    </a:lnTo>
                    <a:lnTo>
                      <a:pt x="17418" y="2335"/>
                    </a:lnTo>
                    <a:lnTo>
                      <a:pt x="16994" y="2335"/>
                    </a:lnTo>
                    <a:lnTo>
                      <a:pt x="16627" y="2296"/>
                    </a:lnTo>
                    <a:lnTo>
                      <a:pt x="16261" y="2219"/>
                    </a:lnTo>
                    <a:lnTo>
                      <a:pt x="15914" y="2103"/>
                    </a:lnTo>
                    <a:lnTo>
                      <a:pt x="15547" y="1987"/>
                    </a:lnTo>
                    <a:lnTo>
                      <a:pt x="15084" y="1852"/>
                    </a:lnTo>
                    <a:lnTo>
                      <a:pt x="14602" y="1717"/>
                    </a:lnTo>
                    <a:lnTo>
                      <a:pt x="14371" y="1679"/>
                    </a:lnTo>
                    <a:lnTo>
                      <a:pt x="14120" y="1640"/>
                    </a:lnTo>
                    <a:lnTo>
                      <a:pt x="13869" y="1640"/>
                    </a:lnTo>
                    <a:lnTo>
                      <a:pt x="13618" y="1660"/>
                    </a:lnTo>
                    <a:lnTo>
                      <a:pt x="13426" y="1698"/>
                    </a:lnTo>
                    <a:lnTo>
                      <a:pt x="13213" y="1737"/>
                    </a:lnTo>
                    <a:lnTo>
                      <a:pt x="13021" y="1795"/>
                    </a:lnTo>
                    <a:lnTo>
                      <a:pt x="12828" y="1872"/>
                    </a:lnTo>
                    <a:lnTo>
                      <a:pt x="12461" y="2026"/>
                    </a:lnTo>
                    <a:lnTo>
                      <a:pt x="12095" y="2219"/>
                    </a:lnTo>
                    <a:lnTo>
                      <a:pt x="11670" y="2412"/>
                    </a:lnTo>
                    <a:lnTo>
                      <a:pt x="11458" y="2508"/>
                    </a:lnTo>
                    <a:lnTo>
                      <a:pt x="11246" y="2605"/>
                    </a:lnTo>
                    <a:lnTo>
                      <a:pt x="10860" y="2720"/>
                    </a:lnTo>
                    <a:lnTo>
                      <a:pt x="10455" y="2798"/>
                    </a:lnTo>
                    <a:lnTo>
                      <a:pt x="10050" y="2836"/>
                    </a:lnTo>
                    <a:lnTo>
                      <a:pt x="9626" y="2855"/>
                    </a:lnTo>
                    <a:lnTo>
                      <a:pt x="9201" y="2855"/>
                    </a:lnTo>
                    <a:lnTo>
                      <a:pt x="8796" y="2836"/>
                    </a:lnTo>
                    <a:lnTo>
                      <a:pt x="7948" y="2759"/>
                    </a:lnTo>
                    <a:lnTo>
                      <a:pt x="7446" y="2701"/>
                    </a:lnTo>
                    <a:lnTo>
                      <a:pt x="6925" y="2663"/>
                    </a:lnTo>
                    <a:lnTo>
                      <a:pt x="6231" y="2643"/>
                    </a:lnTo>
                    <a:lnTo>
                      <a:pt x="5517" y="2663"/>
                    </a:lnTo>
                    <a:lnTo>
                      <a:pt x="4823" y="2720"/>
                    </a:lnTo>
                    <a:lnTo>
                      <a:pt x="4129" y="2817"/>
                    </a:lnTo>
                    <a:lnTo>
                      <a:pt x="3434" y="2933"/>
                    </a:lnTo>
                    <a:lnTo>
                      <a:pt x="2740" y="3106"/>
                    </a:lnTo>
                    <a:lnTo>
                      <a:pt x="2084" y="3318"/>
                    </a:lnTo>
                    <a:lnTo>
                      <a:pt x="1409" y="3550"/>
                    </a:lnTo>
                    <a:lnTo>
                      <a:pt x="1409" y="3569"/>
                    </a:lnTo>
                    <a:lnTo>
                      <a:pt x="1158" y="3666"/>
                    </a:lnTo>
                    <a:lnTo>
                      <a:pt x="927" y="3762"/>
                    </a:lnTo>
                    <a:lnTo>
                      <a:pt x="695" y="3897"/>
                    </a:lnTo>
                    <a:lnTo>
                      <a:pt x="483" y="4051"/>
                    </a:lnTo>
                    <a:lnTo>
                      <a:pt x="387" y="4128"/>
                    </a:lnTo>
                    <a:lnTo>
                      <a:pt x="310" y="4225"/>
                    </a:lnTo>
                    <a:lnTo>
                      <a:pt x="232" y="4321"/>
                    </a:lnTo>
                    <a:lnTo>
                      <a:pt x="155" y="4437"/>
                    </a:lnTo>
                    <a:lnTo>
                      <a:pt x="97" y="4572"/>
                    </a:lnTo>
                    <a:lnTo>
                      <a:pt x="59" y="4707"/>
                    </a:lnTo>
                    <a:lnTo>
                      <a:pt x="20" y="4842"/>
                    </a:lnTo>
                    <a:lnTo>
                      <a:pt x="1" y="5016"/>
                    </a:lnTo>
                    <a:lnTo>
                      <a:pt x="1" y="5324"/>
                    </a:lnTo>
                    <a:lnTo>
                      <a:pt x="20" y="5614"/>
                    </a:lnTo>
                    <a:lnTo>
                      <a:pt x="97" y="5884"/>
                    </a:lnTo>
                    <a:lnTo>
                      <a:pt x="213" y="6115"/>
                    </a:lnTo>
                    <a:lnTo>
                      <a:pt x="348" y="6366"/>
                    </a:lnTo>
                    <a:lnTo>
                      <a:pt x="522" y="6578"/>
                    </a:lnTo>
                    <a:lnTo>
                      <a:pt x="715" y="6810"/>
                    </a:lnTo>
                    <a:lnTo>
                      <a:pt x="946" y="7022"/>
                    </a:lnTo>
                    <a:lnTo>
                      <a:pt x="1139" y="7176"/>
                    </a:lnTo>
                    <a:lnTo>
                      <a:pt x="1351" y="7330"/>
                    </a:lnTo>
                    <a:lnTo>
                      <a:pt x="1563" y="7446"/>
                    </a:lnTo>
                    <a:lnTo>
                      <a:pt x="1775" y="7523"/>
                    </a:lnTo>
                    <a:lnTo>
                      <a:pt x="1988" y="7600"/>
                    </a:lnTo>
                    <a:lnTo>
                      <a:pt x="2219" y="7639"/>
                    </a:lnTo>
                    <a:lnTo>
                      <a:pt x="2431" y="7639"/>
                    </a:lnTo>
                    <a:lnTo>
                      <a:pt x="2663" y="7620"/>
                    </a:lnTo>
                    <a:lnTo>
                      <a:pt x="2952" y="7562"/>
                    </a:lnTo>
                    <a:lnTo>
                      <a:pt x="3222" y="7465"/>
                    </a:lnTo>
                    <a:lnTo>
                      <a:pt x="3492" y="7330"/>
                    </a:lnTo>
                    <a:lnTo>
                      <a:pt x="3743" y="7176"/>
                    </a:lnTo>
                    <a:lnTo>
                      <a:pt x="3974" y="7002"/>
                    </a:lnTo>
                    <a:lnTo>
                      <a:pt x="4206" y="6810"/>
                    </a:lnTo>
                    <a:lnTo>
                      <a:pt x="4649" y="6385"/>
                    </a:lnTo>
                    <a:lnTo>
                      <a:pt x="5112" y="5961"/>
                    </a:lnTo>
                    <a:lnTo>
                      <a:pt x="5344" y="5787"/>
                    </a:lnTo>
                    <a:lnTo>
                      <a:pt x="5575" y="5614"/>
                    </a:lnTo>
                    <a:lnTo>
                      <a:pt x="5807" y="5459"/>
                    </a:lnTo>
                    <a:lnTo>
                      <a:pt x="6057" y="5344"/>
                    </a:lnTo>
                    <a:lnTo>
                      <a:pt x="6327" y="5266"/>
                    </a:lnTo>
                    <a:lnTo>
                      <a:pt x="6463" y="5247"/>
                    </a:lnTo>
                    <a:lnTo>
                      <a:pt x="6598" y="5228"/>
                    </a:lnTo>
                    <a:lnTo>
                      <a:pt x="6771" y="5247"/>
                    </a:lnTo>
                    <a:lnTo>
                      <a:pt x="6945" y="5247"/>
                    </a:lnTo>
                    <a:lnTo>
                      <a:pt x="7099" y="5286"/>
                    </a:lnTo>
                    <a:lnTo>
                      <a:pt x="7273" y="5344"/>
                    </a:lnTo>
                    <a:lnTo>
                      <a:pt x="7408" y="5401"/>
                    </a:lnTo>
                    <a:lnTo>
                      <a:pt x="7562" y="5479"/>
                    </a:lnTo>
                    <a:lnTo>
                      <a:pt x="7697" y="5575"/>
                    </a:lnTo>
                    <a:lnTo>
                      <a:pt x="7832" y="5672"/>
                    </a:lnTo>
                    <a:lnTo>
                      <a:pt x="8102" y="5884"/>
                    </a:lnTo>
                    <a:lnTo>
                      <a:pt x="8353" y="6134"/>
                    </a:lnTo>
                    <a:lnTo>
                      <a:pt x="8584" y="6424"/>
                    </a:lnTo>
                    <a:lnTo>
                      <a:pt x="8835" y="6694"/>
                    </a:lnTo>
                    <a:lnTo>
                      <a:pt x="9086" y="7002"/>
                    </a:lnTo>
                    <a:lnTo>
                      <a:pt x="9336" y="7272"/>
                    </a:lnTo>
                    <a:lnTo>
                      <a:pt x="9607" y="7542"/>
                    </a:lnTo>
                    <a:lnTo>
                      <a:pt x="9877" y="7774"/>
                    </a:lnTo>
                    <a:lnTo>
                      <a:pt x="10089" y="7909"/>
                    </a:lnTo>
                    <a:lnTo>
                      <a:pt x="10301" y="8025"/>
                    </a:lnTo>
                    <a:lnTo>
                      <a:pt x="10513" y="8121"/>
                    </a:lnTo>
                    <a:lnTo>
                      <a:pt x="10725" y="8218"/>
                    </a:lnTo>
                    <a:lnTo>
                      <a:pt x="10937" y="8275"/>
                    </a:lnTo>
                    <a:lnTo>
                      <a:pt x="11150" y="8314"/>
                    </a:lnTo>
                    <a:lnTo>
                      <a:pt x="11362" y="8333"/>
                    </a:lnTo>
                    <a:lnTo>
                      <a:pt x="11593" y="8353"/>
                    </a:lnTo>
                    <a:lnTo>
                      <a:pt x="11805" y="8333"/>
                    </a:lnTo>
                    <a:lnTo>
                      <a:pt x="12018" y="8314"/>
                    </a:lnTo>
                    <a:lnTo>
                      <a:pt x="12230" y="8275"/>
                    </a:lnTo>
                    <a:lnTo>
                      <a:pt x="12442" y="8218"/>
                    </a:lnTo>
                    <a:lnTo>
                      <a:pt x="12654" y="8160"/>
                    </a:lnTo>
                    <a:lnTo>
                      <a:pt x="12866" y="8063"/>
                    </a:lnTo>
                    <a:lnTo>
                      <a:pt x="13059" y="7986"/>
                    </a:lnTo>
                    <a:lnTo>
                      <a:pt x="13271" y="7870"/>
                    </a:lnTo>
                    <a:lnTo>
                      <a:pt x="13657" y="7639"/>
                    </a:lnTo>
                    <a:lnTo>
                      <a:pt x="14024" y="7350"/>
                    </a:lnTo>
                    <a:lnTo>
                      <a:pt x="14351" y="7041"/>
                    </a:lnTo>
                    <a:lnTo>
                      <a:pt x="14679" y="6694"/>
                    </a:lnTo>
                    <a:lnTo>
                      <a:pt x="14911" y="6424"/>
                    </a:lnTo>
                    <a:lnTo>
                      <a:pt x="15142" y="6173"/>
                    </a:lnTo>
                    <a:lnTo>
                      <a:pt x="15393" y="5922"/>
                    </a:lnTo>
                    <a:lnTo>
                      <a:pt x="15663" y="5729"/>
                    </a:lnTo>
                    <a:lnTo>
                      <a:pt x="15798" y="5633"/>
                    </a:lnTo>
                    <a:lnTo>
                      <a:pt x="15933" y="5556"/>
                    </a:lnTo>
                    <a:lnTo>
                      <a:pt x="16087" y="5498"/>
                    </a:lnTo>
                    <a:lnTo>
                      <a:pt x="16222" y="5440"/>
                    </a:lnTo>
                    <a:lnTo>
                      <a:pt x="16357" y="5421"/>
                    </a:lnTo>
                    <a:lnTo>
                      <a:pt x="16512" y="5401"/>
                    </a:lnTo>
                    <a:lnTo>
                      <a:pt x="16666" y="5401"/>
                    </a:lnTo>
                    <a:lnTo>
                      <a:pt x="16820" y="5421"/>
                    </a:lnTo>
                    <a:lnTo>
                      <a:pt x="17013" y="5479"/>
                    </a:lnTo>
                    <a:lnTo>
                      <a:pt x="17206" y="5575"/>
                    </a:lnTo>
                    <a:lnTo>
                      <a:pt x="17399" y="5691"/>
                    </a:lnTo>
                    <a:lnTo>
                      <a:pt x="17592" y="5807"/>
                    </a:lnTo>
                    <a:lnTo>
                      <a:pt x="17920" y="6038"/>
                    </a:lnTo>
                    <a:lnTo>
                      <a:pt x="18441" y="6385"/>
                    </a:lnTo>
                    <a:lnTo>
                      <a:pt x="18981" y="6732"/>
                    </a:lnTo>
                    <a:lnTo>
                      <a:pt x="19270" y="6887"/>
                    </a:lnTo>
                    <a:lnTo>
                      <a:pt x="19559" y="7022"/>
                    </a:lnTo>
                    <a:lnTo>
                      <a:pt x="19868" y="7137"/>
                    </a:lnTo>
                    <a:lnTo>
                      <a:pt x="20157" y="7234"/>
                    </a:lnTo>
                    <a:lnTo>
                      <a:pt x="20524" y="7311"/>
                    </a:lnTo>
                    <a:lnTo>
                      <a:pt x="20910" y="7350"/>
                    </a:lnTo>
                    <a:lnTo>
                      <a:pt x="21295" y="7350"/>
                    </a:lnTo>
                    <a:lnTo>
                      <a:pt x="21488" y="7330"/>
                    </a:lnTo>
                    <a:lnTo>
                      <a:pt x="21681" y="7292"/>
                    </a:lnTo>
                    <a:lnTo>
                      <a:pt x="21855" y="7234"/>
                    </a:lnTo>
                    <a:lnTo>
                      <a:pt x="22048" y="7176"/>
                    </a:lnTo>
                    <a:lnTo>
                      <a:pt x="22221" y="7099"/>
                    </a:lnTo>
                    <a:lnTo>
                      <a:pt x="22395" y="7002"/>
                    </a:lnTo>
                    <a:lnTo>
                      <a:pt x="22549" y="6906"/>
                    </a:lnTo>
                    <a:lnTo>
                      <a:pt x="22703" y="6771"/>
                    </a:lnTo>
                    <a:lnTo>
                      <a:pt x="22838" y="6636"/>
                    </a:lnTo>
                    <a:lnTo>
                      <a:pt x="22954" y="6482"/>
                    </a:lnTo>
                    <a:lnTo>
                      <a:pt x="23128" y="6231"/>
                    </a:lnTo>
                    <a:lnTo>
                      <a:pt x="23282" y="5961"/>
                    </a:lnTo>
                    <a:lnTo>
                      <a:pt x="23456" y="5633"/>
                    </a:lnTo>
                    <a:lnTo>
                      <a:pt x="23552" y="5479"/>
                    </a:lnTo>
                    <a:lnTo>
                      <a:pt x="23668" y="5344"/>
                    </a:lnTo>
                    <a:lnTo>
                      <a:pt x="23764" y="5247"/>
                    </a:lnTo>
                    <a:lnTo>
                      <a:pt x="23880" y="5151"/>
                    </a:lnTo>
                    <a:lnTo>
                      <a:pt x="24015" y="5093"/>
                    </a:lnTo>
                    <a:lnTo>
                      <a:pt x="24169" y="5074"/>
                    </a:lnTo>
                    <a:lnTo>
                      <a:pt x="24304" y="5093"/>
                    </a:lnTo>
                    <a:lnTo>
                      <a:pt x="24439" y="5131"/>
                    </a:lnTo>
                    <a:lnTo>
                      <a:pt x="24594" y="5189"/>
                    </a:lnTo>
                    <a:lnTo>
                      <a:pt x="24729" y="5266"/>
                    </a:lnTo>
                    <a:lnTo>
                      <a:pt x="25327" y="5614"/>
                    </a:lnTo>
                    <a:lnTo>
                      <a:pt x="25924" y="5999"/>
                    </a:lnTo>
                    <a:lnTo>
                      <a:pt x="26465" y="6347"/>
                    </a:lnTo>
                    <a:lnTo>
                      <a:pt x="27043" y="6694"/>
                    </a:lnTo>
                    <a:lnTo>
                      <a:pt x="27333" y="6848"/>
                    </a:lnTo>
                    <a:lnTo>
                      <a:pt x="27641" y="7002"/>
                    </a:lnTo>
                    <a:lnTo>
                      <a:pt x="27950" y="7137"/>
                    </a:lnTo>
                    <a:lnTo>
                      <a:pt x="28258" y="7253"/>
                    </a:lnTo>
                    <a:lnTo>
                      <a:pt x="28606" y="7350"/>
                    </a:lnTo>
                    <a:lnTo>
                      <a:pt x="28953" y="7427"/>
                    </a:lnTo>
                    <a:lnTo>
                      <a:pt x="29300" y="7465"/>
                    </a:lnTo>
                    <a:lnTo>
                      <a:pt x="29628" y="7465"/>
                    </a:lnTo>
                    <a:lnTo>
                      <a:pt x="29975" y="7446"/>
                    </a:lnTo>
                    <a:lnTo>
                      <a:pt x="30303" y="7388"/>
                    </a:lnTo>
                    <a:lnTo>
                      <a:pt x="30612" y="7311"/>
                    </a:lnTo>
                    <a:lnTo>
                      <a:pt x="30920" y="7195"/>
                    </a:lnTo>
                    <a:lnTo>
                      <a:pt x="31113" y="7099"/>
                    </a:lnTo>
                    <a:lnTo>
                      <a:pt x="31306" y="6983"/>
                    </a:lnTo>
                    <a:lnTo>
                      <a:pt x="31518" y="6867"/>
                    </a:lnTo>
                    <a:lnTo>
                      <a:pt x="31692" y="6713"/>
                    </a:lnTo>
                    <a:lnTo>
                      <a:pt x="31865" y="6559"/>
                    </a:lnTo>
                    <a:lnTo>
                      <a:pt x="32000" y="6385"/>
                    </a:lnTo>
                    <a:lnTo>
                      <a:pt x="32116" y="6212"/>
                    </a:lnTo>
                    <a:lnTo>
                      <a:pt x="32193" y="5999"/>
                    </a:lnTo>
                    <a:lnTo>
                      <a:pt x="32213" y="5903"/>
                    </a:lnTo>
                    <a:lnTo>
                      <a:pt x="32232" y="5787"/>
                    </a:lnTo>
                    <a:lnTo>
                      <a:pt x="32232" y="5691"/>
                    </a:lnTo>
                    <a:lnTo>
                      <a:pt x="32213" y="5575"/>
                    </a:lnTo>
                    <a:lnTo>
                      <a:pt x="32174" y="5479"/>
                    </a:lnTo>
                    <a:lnTo>
                      <a:pt x="32135" y="5382"/>
                    </a:lnTo>
                    <a:lnTo>
                      <a:pt x="32020" y="5170"/>
                    </a:lnTo>
                    <a:lnTo>
                      <a:pt x="31885" y="5016"/>
                    </a:lnTo>
                    <a:lnTo>
                      <a:pt x="31750" y="4881"/>
                    </a:lnTo>
                    <a:lnTo>
                      <a:pt x="31576" y="4784"/>
                    </a:lnTo>
                    <a:lnTo>
                      <a:pt x="31402" y="4688"/>
                    </a:lnTo>
                    <a:lnTo>
                      <a:pt x="31229" y="4611"/>
                    </a:lnTo>
                    <a:lnTo>
                      <a:pt x="31055" y="4572"/>
                    </a:lnTo>
                    <a:lnTo>
                      <a:pt x="30727" y="4495"/>
                    </a:lnTo>
                    <a:lnTo>
                      <a:pt x="30399" y="4456"/>
                    </a:lnTo>
                    <a:lnTo>
                      <a:pt x="30052" y="4456"/>
                    </a:lnTo>
                    <a:lnTo>
                      <a:pt x="29705" y="4437"/>
                    </a:lnTo>
                    <a:lnTo>
                      <a:pt x="29377" y="4398"/>
                    </a:lnTo>
                    <a:lnTo>
                      <a:pt x="29146" y="4360"/>
                    </a:lnTo>
                    <a:lnTo>
                      <a:pt x="28953" y="4302"/>
                    </a:lnTo>
                    <a:lnTo>
                      <a:pt x="28741" y="4225"/>
                    </a:lnTo>
                    <a:lnTo>
                      <a:pt x="28548" y="4148"/>
                    </a:lnTo>
                    <a:lnTo>
                      <a:pt x="28162" y="3974"/>
                    </a:lnTo>
                    <a:lnTo>
                      <a:pt x="27795" y="3743"/>
                    </a:lnTo>
                    <a:lnTo>
                      <a:pt x="27448" y="3511"/>
                    </a:lnTo>
                    <a:lnTo>
                      <a:pt x="27140" y="3241"/>
                    </a:lnTo>
                    <a:lnTo>
                      <a:pt x="26831" y="2990"/>
                    </a:lnTo>
                    <a:lnTo>
                      <a:pt x="26561" y="2720"/>
                    </a:lnTo>
                    <a:lnTo>
                      <a:pt x="26040" y="2200"/>
                    </a:lnTo>
                    <a:lnTo>
                      <a:pt x="25558" y="1717"/>
                    </a:lnTo>
                    <a:lnTo>
                      <a:pt x="25076" y="1254"/>
                    </a:lnTo>
                    <a:lnTo>
                      <a:pt x="24806" y="1042"/>
                    </a:lnTo>
                    <a:lnTo>
                      <a:pt x="24536" y="830"/>
                    </a:lnTo>
                    <a:lnTo>
                      <a:pt x="24266" y="637"/>
                    </a:lnTo>
                    <a:lnTo>
                      <a:pt x="23976" y="444"/>
                    </a:lnTo>
                    <a:lnTo>
                      <a:pt x="23648" y="271"/>
                    </a:lnTo>
                    <a:lnTo>
                      <a:pt x="23321" y="136"/>
                    </a:lnTo>
                    <a:lnTo>
                      <a:pt x="22993" y="59"/>
                    </a:lnTo>
                    <a:lnTo>
                      <a:pt x="22684" y="20"/>
                    </a:lnTo>
                    <a:lnTo>
                      <a:pt x="22510" y="1"/>
                    </a:lnTo>
                    <a:close/>
                  </a:path>
                </a:pathLst>
              </a:custGeom>
              <a:gradFill>
                <a:gsLst>
                  <a:gs pos="0">
                    <a:schemeClr val="lt1"/>
                  </a:gs>
                  <a:gs pos="100000">
                    <a:srgbClr val="B6C9DB"/>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20"/>
              <p:cNvSpPr/>
              <p:nvPr/>
            </p:nvSpPr>
            <p:spPr>
              <a:xfrm>
                <a:off x="-1222125" y="353200"/>
                <a:ext cx="593150" cy="571950"/>
              </a:xfrm>
              <a:custGeom>
                <a:avLst/>
                <a:gdLst/>
                <a:ahLst/>
                <a:cxnLst/>
                <a:rect l="l" t="t" r="r" b="b"/>
                <a:pathLst>
                  <a:path w="23726" h="22878" extrusionOk="0">
                    <a:moveTo>
                      <a:pt x="12152" y="1"/>
                    </a:moveTo>
                    <a:lnTo>
                      <a:pt x="11940" y="39"/>
                    </a:lnTo>
                    <a:lnTo>
                      <a:pt x="11747" y="59"/>
                    </a:lnTo>
                    <a:lnTo>
                      <a:pt x="11535" y="117"/>
                    </a:lnTo>
                    <a:lnTo>
                      <a:pt x="11342" y="175"/>
                    </a:lnTo>
                    <a:lnTo>
                      <a:pt x="10937" y="329"/>
                    </a:lnTo>
                    <a:lnTo>
                      <a:pt x="10532" y="541"/>
                    </a:lnTo>
                    <a:lnTo>
                      <a:pt x="10127" y="792"/>
                    </a:lnTo>
                    <a:lnTo>
                      <a:pt x="9741" y="1081"/>
                    </a:lnTo>
                    <a:lnTo>
                      <a:pt x="9355" y="1390"/>
                    </a:lnTo>
                    <a:lnTo>
                      <a:pt x="8970" y="1718"/>
                    </a:lnTo>
                    <a:lnTo>
                      <a:pt x="8584" y="2084"/>
                    </a:lnTo>
                    <a:lnTo>
                      <a:pt x="8198" y="2451"/>
                    </a:lnTo>
                    <a:lnTo>
                      <a:pt x="7870" y="2817"/>
                    </a:lnTo>
                    <a:lnTo>
                      <a:pt x="7523" y="3184"/>
                    </a:lnTo>
                    <a:lnTo>
                      <a:pt x="6867" y="3955"/>
                    </a:lnTo>
                    <a:lnTo>
                      <a:pt x="6231" y="4746"/>
                    </a:lnTo>
                    <a:lnTo>
                      <a:pt x="5633" y="5595"/>
                    </a:lnTo>
                    <a:lnTo>
                      <a:pt x="5035" y="6463"/>
                    </a:lnTo>
                    <a:lnTo>
                      <a:pt x="4475" y="7350"/>
                    </a:lnTo>
                    <a:lnTo>
                      <a:pt x="3935" y="8276"/>
                    </a:lnTo>
                    <a:lnTo>
                      <a:pt x="3434" y="9221"/>
                    </a:lnTo>
                    <a:lnTo>
                      <a:pt x="2952" y="10166"/>
                    </a:lnTo>
                    <a:lnTo>
                      <a:pt x="2489" y="11130"/>
                    </a:lnTo>
                    <a:lnTo>
                      <a:pt x="2045" y="12095"/>
                    </a:lnTo>
                    <a:lnTo>
                      <a:pt x="1640" y="13078"/>
                    </a:lnTo>
                    <a:lnTo>
                      <a:pt x="1274" y="14043"/>
                    </a:lnTo>
                    <a:lnTo>
                      <a:pt x="926" y="15007"/>
                    </a:lnTo>
                    <a:lnTo>
                      <a:pt x="598" y="15972"/>
                    </a:lnTo>
                    <a:lnTo>
                      <a:pt x="309" y="16917"/>
                    </a:lnTo>
                    <a:lnTo>
                      <a:pt x="155" y="17476"/>
                    </a:lnTo>
                    <a:lnTo>
                      <a:pt x="97" y="17766"/>
                    </a:lnTo>
                    <a:lnTo>
                      <a:pt x="58" y="18055"/>
                    </a:lnTo>
                    <a:lnTo>
                      <a:pt x="20" y="18344"/>
                    </a:lnTo>
                    <a:lnTo>
                      <a:pt x="1" y="18634"/>
                    </a:lnTo>
                    <a:lnTo>
                      <a:pt x="1" y="18923"/>
                    </a:lnTo>
                    <a:lnTo>
                      <a:pt x="1" y="19193"/>
                    </a:lnTo>
                    <a:lnTo>
                      <a:pt x="39" y="19482"/>
                    </a:lnTo>
                    <a:lnTo>
                      <a:pt x="97" y="19733"/>
                    </a:lnTo>
                    <a:lnTo>
                      <a:pt x="174" y="20003"/>
                    </a:lnTo>
                    <a:lnTo>
                      <a:pt x="271" y="20235"/>
                    </a:lnTo>
                    <a:lnTo>
                      <a:pt x="406" y="20447"/>
                    </a:lnTo>
                    <a:lnTo>
                      <a:pt x="560" y="20659"/>
                    </a:lnTo>
                    <a:lnTo>
                      <a:pt x="753" y="20832"/>
                    </a:lnTo>
                    <a:lnTo>
                      <a:pt x="965" y="21006"/>
                    </a:lnTo>
                    <a:lnTo>
                      <a:pt x="1158" y="21103"/>
                    </a:lnTo>
                    <a:lnTo>
                      <a:pt x="1370" y="21180"/>
                    </a:lnTo>
                    <a:lnTo>
                      <a:pt x="1582" y="21238"/>
                    </a:lnTo>
                    <a:lnTo>
                      <a:pt x="1775" y="21276"/>
                    </a:lnTo>
                    <a:lnTo>
                      <a:pt x="2219" y="21276"/>
                    </a:lnTo>
                    <a:lnTo>
                      <a:pt x="2431" y="21238"/>
                    </a:lnTo>
                    <a:lnTo>
                      <a:pt x="2643" y="21199"/>
                    </a:lnTo>
                    <a:lnTo>
                      <a:pt x="2874" y="21141"/>
                    </a:lnTo>
                    <a:lnTo>
                      <a:pt x="3087" y="21064"/>
                    </a:lnTo>
                    <a:lnTo>
                      <a:pt x="3299" y="20967"/>
                    </a:lnTo>
                    <a:lnTo>
                      <a:pt x="3511" y="20871"/>
                    </a:lnTo>
                    <a:lnTo>
                      <a:pt x="3704" y="20755"/>
                    </a:lnTo>
                    <a:lnTo>
                      <a:pt x="3897" y="20640"/>
                    </a:lnTo>
                    <a:lnTo>
                      <a:pt x="4263" y="20370"/>
                    </a:lnTo>
                    <a:lnTo>
                      <a:pt x="4610" y="20080"/>
                    </a:lnTo>
                    <a:lnTo>
                      <a:pt x="4938" y="19772"/>
                    </a:lnTo>
                    <a:lnTo>
                      <a:pt x="5613" y="19174"/>
                    </a:lnTo>
                    <a:lnTo>
                      <a:pt x="5961" y="18884"/>
                    </a:lnTo>
                    <a:lnTo>
                      <a:pt x="6308" y="18614"/>
                    </a:lnTo>
                    <a:lnTo>
                      <a:pt x="6694" y="18383"/>
                    </a:lnTo>
                    <a:lnTo>
                      <a:pt x="6886" y="18286"/>
                    </a:lnTo>
                    <a:lnTo>
                      <a:pt x="7099" y="18190"/>
                    </a:lnTo>
                    <a:lnTo>
                      <a:pt x="7176" y="18614"/>
                    </a:lnTo>
                    <a:lnTo>
                      <a:pt x="7272" y="19058"/>
                    </a:lnTo>
                    <a:lnTo>
                      <a:pt x="7388" y="19482"/>
                    </a:lnTo>
                    <a:lnTo>
                      <a:pt x="7523" y="19907"/>
                    </a:lnTo>
                    <a:lnTo>
                      <a:pt x="7677" y="20312"/>
                    </a:lnTo>
                    <a:lnTo>
                      <a:pt x="7851" y="20717"/>
                    </a:lnTo>
                    <a:lnTo>
                      <a:pt x="8063" y="21083"/>
                    </a:lnTo>
                    <a:lnTo>
                      <a:pt x="8295" y="21450"/>
                    </a:lnTo>
                    <a:lnTo>
                      <a:pt x="8430" y="21623"/>
                    </a:lnTo>
                    <a:lnTo>
                      <a:pt x="8584" y="21797"/>
                    </a:lnTo>
                    <a:lnTo>
                      <a:pt x="8738" y="21951"/>
                    </a:lnTo>
                    <a:lnTo>
                      <a:pt x="8912" y="22106"/>
                    </a:lnTo>
                    <a:lnTo>
                      <a:pt x="9085" y="22241"/>
                    </a:lnTo>
                    <a:lnTo>
                      <a:pt x="9259" y="22376"/>
                    </a:lnTo>
                    <a:lnTo>
                      <a:pt x="9452" y="22491"/>
                    </a:lnTo>
                    <a:lnTo>
                      <a:pt x="9645" y="22588"/>
                    </a:lnTo>
                    <a:lnTo>
                      <a:pt x="9838" y="22665"/>
                    </a:lnTo>
                    <a:lnTo>
                      <a:pt x="10050" y="22742"/>
                    </a:lnTo>
                    <a:lnTo>
                      <a:pt x="10243" y="22800"/>
                    </a:lnTo>
                    <a:lnTo>
                      <a:pt x="10455" y="22858"/>
                    </a:lnTo>
                    <a:lnTo>
                      <a:pt x="10667" y="22877"/>
                    </a:lnTo>
                    <a:lnTo>
                      <a:pt x="11111" y="22877"/>
                    </a:lnTo>
                    <a:lnTo>
                      <a:pt x="11323" y="22838"/>
                    </a:lnTo>
                    <a:lnTo>
                      <a:pt x="11612" y="22761"/>
                    </a:lnTo>
                    <a:lnTo>
                      <a:pt x="11901" y="22665"/>
                    </a:lnTo>
                    <a:lnTo>
                      <a:pt x="12171" y="22530"/>
                    </a:lnTo>
                    <a:lnTo>
                      <a:pt x="12403" y="22356"/>
                    </a:lnTo>
                    <a:lnTo>
                      <a:pt x="12654" y="22163"/>
                    </a:lnTo>
                    <a:lnTo>
                      <a:pt x="12866" y="21970"/>
                    </a:lnTo>
                    <a:lnTo>
                      <a:pt x="13078" y="21739"/>
                    </a:lnTo>
                    <a:lnTo>
                      <a:pt x="13290" y="21508"/>
                    </a:lnTo>
                    <a:lnTo>
                      <a:pt x="13676" y="20987"/>
                    </a:lnTo>
                    <a:lnTo>
                      <a:pt x="14062" y="20466"/>
                    </a:lnTo>
                    <a:lnTo>
                      <a:pt x="14428" y="19926"/>
                    </a:lnTo>
                    <a:lnTo>
                      <a:pt x="14814" y="19424"/>
                    </a:lnTo>
                    <a:lnTo>
                      <a:pt x="14949" y="19251"/>
                    </a:lnTo>
                    <a:lnTo>
                      <a:pt x="15103" y="19097"/>
                    </a:lnTo>
                    <a:lnTo>
                      <a:pt x="15277" y="18961"/>
                    </a:lnTo>
                    <a:lnTo>
                      <a:pt x="15470" y="18846"/>
                    </a:lnTo>
                    <a:lnTo>
                      <a:pt x="15663" y="18749"/>
                    </a:lnTo>
                    <a:lnTo>
                      <a:pt x="15856" y="18711"/>
                    </a:lnTo>
                    <a:lnTo>
                      <a:pt x="15952" y="18691"/>
                    </a:lnTo>
                    <a:lnTo>
                      <a:pt x="16048" y="18691"/>
                    </a:lnTo>
                    <a:lnTo>
                      <a:pt x="16145" y="18711"/>
                    </a:lnTo>
                    <a:lnTo>
                      <a:pt x="16261" y="18749"/>
                    </a:lnTo>
                    <a:lnTo>
                      <a:pt x="16376" y="18807"/>
                    </a:lnTo>
                    <a:lnTo>
                      <a:pt x="16492" y="18884"/>
                    </a:lnTo>
                    <a:lnTo>
                      <a:pt x="16589" y="18981"/>
                    </a:lnTo>
                    <a:lnTo>
                      <a:pt x="16685" y="19097"/>
                    </a:lnTo>
                    <a:lnTo>
                      <a:pt x="16839" y="19328"/>
                    </a:lnTo>
                    <a:lnTo>
                      <a:pt x="17013" y="19579"/>
                    </a:lnTo>
                    <a:lnTo>
                      <a:pt x="17148" y="19772"/>
                    </a:lnTo>
                    <a:lnTo>
                      <a:pt x="17302" y="19964"/>
                    </a:lnTo>
                    <a:lnTo>
                      <a:pt x="17476" y="20138"/>
                    </a:lnTo>
                    <a:lnTo>
                      <a:pt x="17649" y="20312"/>
                    </a:lnTo>
                    <a:lnTo>
                      <a:pt x="17842" y="20466"/>
                    </a:lnTo>
                    <a:lnTo>
                      <a:pt x="18035" y="20601"/>
                    </a:lnTo>
                    <a:lnTo>
                      <a:pt x="18247" y="20736"/>
                    </a:lnTo>
                    <a:lnTo>
                      <a:pt x="18460" y="20852"/>
                    </a:lnTo>
                    <a:lnTo>
                      <a:pt x="18672" y="20948"/>
                    </a:lnTo>
                    <a:lnTo>
                      <a:pt x="18903" y="21025"/>
                    </a:lnTo>
                    <a:lnTo>
                      <a:pt x="19135" y="21103"/>
                    </a:lnTo>
                    <a:lnTo>
                      <a:pt x="19385" y="21160"/>
                    </a:lnTo>
                    <a:lnTo>
                      <a:pt x="19617" y="21199"/>
                    </a:lnTo>
                    <a:lnTo>
                      <a:pt x="19868" y="21218"/>
                    </a:lnTo>
                    <a:lnTo>
                      <a:pt x="20350" y="21218"/>
                    </a:lnTo>
                    <a:lnTo>
                      <a:pt x="20601" y="21180"/>
                    </a:lnTo>
                    <a:lnTo>
                      <a:pt x="20832" y="21141"/>
                    </a:lnTo>
                    <a:lnTo>
                      <a:pt x="21063" y="21083"/>
                    </a:lnTo>
                    <a:lnTo>
                      <a:pt x="21295" y="21006"/>
                    </a:lnTo>
                    <a:lnTo>
                      <a:pt x="21526" y="20910"/>
                    </a:lnTo>
                    <a:lnTo>
                      <a:pt x="21739" y="20794"/>
                    </a:lnTo>
                    <a:lnTo>
                      <a:pt x="21951" y="20678"/>
                    </a:lnTo>
                    <a:lnTo>
                      <a:pt x="22163" y="20543"/>
                    </a:lnTo>
                    <a:lnTo>
                      <a:pt x="22356" y="20389"/>
                    </a:lnTo>
                    <a:lnTo>
                      <a:pt x="22529" y="20235"/>
                    </a:lnTo>
                    <a:lnTo>
                      <a:pt x="22703" y="20061"/>
                    </a:lnTo>
                    <a:lnTo>
                      <a:pt x="22877" y="19868"/>
                    </a:lnTo>
                    <a:lnTo>
                      <a:pt x="23012" y="19675"/>
                    </a:lnTo>
                    <a:lnTo>
                      <a:pt x="23166" y="19482"/>
                    </a:lnTo>
                    <a:lnTo>
                      <a:pt x="23282" y="19270"/>
                    </a:lnTo>
                    <a:lnTo>
                      <a:pt x="23378" y="19058"/>
                    </a:lnTo>
                    <a:lnTo>
                      <a:pt x="23474" y="18846"/>
                    </a:lnTo>
                    <a:lnTo>
                      <a:pt x="23532" y="18653"/>
                    </a:lnTo>
                    <a:lnTo>
                      <a:pt x="23629" y="18248"/>
                    </a:lnTo>
                    <a:lnTo>
                      <a:pt x="23706" y="17843"/>
                    </a:lnTo>
                    <a:lnTo>
                      <a:pt x="23725" y="17418"/>
                    </a:lnTo>
                    <a:lnTo>
                      <a:pt x="23706" y="17013"/>
                    </a:lnTo>
                    <a:lnTo>
                      <a:pt x="23648" y="16589"/>
                    </a:lnTo>
                    <a:lnTo>
                      <a:pt x="23552" y="16184"/>
                    </a:lnTo>
                    <a:lnTo>
                      <a:pt x="23436" y="15760"/>
                    </a:lnTo>
                    <a:lnTo>
                      <a:pt x="23301" y="15355"/>
                    </a:lnTo>
                    <a:lnTo>
                      <a:pt x="23147" y="14930"/>
                    </a:lnTo>
                    <a:lnTo>
                      <a:pt x="22973" y="14525"/>
                    </a:lnTo>
                    <a:lnTo>
                      <a:pt x="22780" y="14120"/>
                    </a:lnTo>
                    <a:lnTo>
                      <a:pt x="22568" y="13734"/>
                    </a:lnTo>
                    <a:lnTo>
                      <a:pt x="22356" y="13349"/>
                    </a:lnTo>
                    <a:lnTo>
                      <a:pt x="21893" y="12577"/>
                    </a:lnTo>
                    <a:lnTo>
                      <a:pt x="21507" y="11921"/>
                    </a:lnTo>
                    <a:lnTo>
                      <a:pt x="21102" y="11227"/>
                    </a:lnTo>
                    <a:lnTo>
                      <a:pt x="20273" y="9742"/>
                    </a:lnTo>
                    <a:lnTo>
                      <a:pt x="19424" y="8179"/>
                    </a:lnTo>
                    <a:lnTo>
                      <a:pt x="18537" y="6578"/>
                    </a:lnTo>
                    <a:lnTo>
                      <a:pt x="18093" y="5787"/>
                    </a:lnTo>
                    <a:lnTo>
                      <a:pt x="17630" y="5016"/>
                    </a:lnTo>
                    <a:lnTo>
                      <a:pt x="17148" y="4264"/>
                    </a:lnTo>
                    <a:lnTo>
                      <a:pt x="16666" y="3550"/>
                    </a:lnTo>
                    <a:lnTo>
                      <a:pt x="16183" y="2856"/>
                    </a:lnTo>
                    <a:lnTo>
                      <a:pt x="15682" y="2219"/>
                    </a:lnTo>
                    <a:lnTo>
                      <a:pt x="15180" y="1621"/>
                    </a:lnTo>
                    <a:lnTo>
                      <a:pt x="14910" y="1332"/>
                    </a:lnTo>
                    <a:lnTo>
                      <a:pt x="14660" y="1081"/>
                    </a:lnTo>
                    <a:lnTo>
                      <a:pt x="14448" y="888"/>
                    </a:lnTo>
                    <a:lnTo>
                      <a:pt x="14235" y="715"/>
                    </a:lnTo>
                    <a:lnTo>
                      <a:pt x="14023" y="560"/>
                    </a:lnTo>
                    <a:lnTo>
                      <a:pt x="13811" y="425"/>
                    </a:lnTo>
                    <a:lnTo>
                      <a:pt x="13599" y="310"/>
                    </a:lnTo>
                    <a:lnTo>
                      <a:pt x="13406" y="213"/>
                    </a:lnTo>
                    <a:lnTo>
                      <a:pt x="13194" y="136"/>
                    </a:lnTo>
                    <a:lnTo>
                      <a:pt x="12982" y="78"/>
                    </a:lnTo>
                    <a:lnTo>
                      <a:pt x="12769" y="39"/>
                    </a:lnTo>
                    <a:lnTo>
                      <a:pt x="12557" y="20"/>
                    </a:lnTo>
                    <a:lnTo>
                      <a:pt x="12364" y="1"/>
                    </a:lnTo>
                    <a:close/>
                  </a:path>
                </a:pathLst>
              </a:custGeom>
              <a:gradFill>
                <a:gsLst>
                  <a:gs pos="0">
                    <a:srgbClr val="8CC396"/>
                  </a:gs>
                  <a:gs pos="100000">
                    <a:srgbClr val="4D7F56"/>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20"/>
              <p:cNvSpPr/>
              <p:nvPr/>
            </p:nvSpPr>
            <p:spPr>
              <a:xfrm>
                <a:off x="-1226950" y="712950"/>
                <a:ext cx="605675" cy="216050"/>
              </a:xfrm>
              <a:custGeom>
                <a:avLst/>
                <a:gdLst/>
                <a:ahLst/>
                <a:cxnLst/>
                <a:rect l="l" t="t" r="r" b="b"/>
                <a:pathLst>
                  <a:path w="24227" h="8642" extrusionOk="0">
                    <a:moveTo>
                      <a:pt x="7292" y="0"/>
                    </a:moveTo>
                    <a:lnTo>
                      <a:pt x="7002" y="58"/>
                    </a:lnTo>
                    <a:lnTo>
                      <a:pt x="6713" y="135"/>
                    </a:lnTo>
                    <a:lnTo>
                      <a:pt x="6424" y="251"/>
                    </a:lnTo>
                    <a:lnTo>
                      <a:pt x="6154" y="386"/>
                    </a:lnTo>
                    <a:lnTo>
                      <a:pt x="5903" y="540"/>
                    </a:lnTo>
                    <a:lnTo>
                      <a:pt x="5652" y="714"/>
                    </a:lnTo>
                    <a:lnTo>
                      <a:pt x="5170" y="1080"/>
                    </a:lnTo>
                    <a:lnTo>
                      <a:pt x="4958" y="1235"/>
                    </a:lnTo>
                    <a:lnTo>
                      <a:pt x="4726" y="1408"/>
                    </a:lnTo>
                    <a:lnTo>
                      <a:pt x="4495" y="1582"/>
                    </a:lnTo>
                    <a:lnTo>
                      <a:pt x="4225" y="1736"/>
                    </a:lnTo>
                    <a:lnTo>
                      <a:pt x="3935" y="1871"/>
                    </a:lnTo>
                    <a:lnTo>
                      <a:pt x="3627" y="1987"/>
                    </a:lnTo>
                    <a:lnTo>
                      <a:pt x="3492" y="2025"/>
                    </a:lnTo>
                    <a:lnTo>
                      <a:pt x="3338" y="2045"/>
                    </a:lnTo>
                    <a:lnTo>
                      <a:pt x="3164" y="2064"/>
                    </a:lnTo>
                    <a:lnTo>
                      <a:pt x="2855" y="2064"/>
                    </a:lnTo>
                    <a:lnTo>
                      <a:pt x="2701" y="2025"/>
                    </a:lnTo>
                    <a:lnTo>
                      <a:pt x="2450" y="1948"/>
                    </a:lnTo>
                    <a:lnTo>
                      <a:pt x="2257" y="1890"/>
                    </a:lnTo>
                    <a:lnTo>
                      <a:pt x="2064" y="1852"/>
                    </a:lnTo>
                    <a:lnTo>
                      <a:pt x="1910" y="1833"/>
                    </a:lnTo>
                    <a:lnTo>
                      <a:pt x="1775" y="1833"/>
                    </a:lnTo>
                    <a:lnTo>
                      <a:pt x="1621" y="1852"/>
                    </a:lnTo>
                    <a:lnTo>
                      <a:pt x="1486" y="1871"/>
                    </a:lnTo>
                    <a:lnTo>
                      <a:pt x="1351" y="1929"/>
                    </a:lnTo>
                    <a:lnTo>
                      <a:pt x="1216" y="1987"/>
                    </a:lnTo>
                    <a:lnTo>
                      <a:pt x="1100" y="2045"/>
                    </a:lnTo>
                    <a:lnTo>
                      <a:pt x="965" y="2122"/>
                    </a:lnTo>
                    <a:lnTo>
                      <a:pt x="753" y="2315"/>
                    </a:lnTo>
                    <a:lnTo>
                      <a:pt x="560" y="2527"/>
                    </a:lnTo>
                    <a:lnTo>
                      <a:pt x="386" y="2778"/>
                    </a:lnTo>
                    <a:lnTo>
                      <a:pt x="271" y="3028"/>
                    </a:lnTo>
                    <a:lnTo>
                      <a:pt x="174" y="3260"/>
                    </a:lnTo>
                    <a:lnTo>
                      <a:pt x="116" y="3511"/>
                    </a:lnTo>
                    <a:lnTo>
                      <a:pt x="58" y="3761"/>
                    </a:lnTo>
                    <a:lnTo>
                      <a:pt x="20" y="4012"/>
                    </a:lnTo>
                    <a:lnTo>
                      <a:pt x="1" y="4282"/>
                    </a:lnTo>
                    <a:lnTo>
                      <a:pt x="1" y="4533"/>
                    </a:lnTo>
                    <a:lnTo>
                      <a:pt x="20" y="4803"/>
                    </a:lnTo>
                    <a:lnTo>
                      <a:pt x="58" y="5073"/>
                    </a:lnTo>
                    <a:lnTo>
                      <a:pt x="116" y="5324"/>
                    </a:lnTo>
                    <a:lnTo>
                      <a:pt x="174" y="5555"/>
                    </a:lnTo>
                    <a:lnTo>
                      <a:pt x="290" y="5806"/>
                    </a:lnTo>
                    <a:lnTo>
                      <a:pt x="406" y="6018"/>
                    </a:lnTo>
                    <a:lnTo>
                      <a:pt x="541" y="6230"/>
                    </a:lnTo>
                    <a:lnTo>
                      <a:pt x="695" y="6423"/>
                    </a:lnTo>
                    <a:lnTo>
                      <a:pt x="888" y="6577"/>
                    </a:lnTo>
                    <a:lnTo>
                      <a:pt x="1081" y="6732"/>
                    </a:lnTo>
                    <a:lnTo>
                      <a:pt x="1293" y="6848"/>
                    </a:lnTo>
                    <a:lnTo>
                      <a:pt x="1524" y="6925"/>
                    </a:lnTo>
                    <a:lnTo>
                      <a:pt x="1737" y="7002"/>
                    </a:lnTo>
                    <a:lnTo>
                      <a:pt x="1968" y="7021"/>
                    </a:lnTo>
                    <a:lnTo>
                      <a:pt x="2200" y="7040"/>
                    </a:lnTo>
                    <a:lnTo>
                      <a:pt x="2412" y="7040"/>
                    </a:lnTo>
                    <a:lnTo>
                      <a:pt x="2643" y="7002"/>
                    </a:lnTo>
                    <a:lnTo>
                      <a:pt x="2875" y="6963"/>
                    </a:lnTo>
                    <a:lnTo>
                      <a:pt x="3106" y="6886"/>
                    </a:lnTo>
                    <a:lnTo>
                      <a:pt x="3338" y="6809"/>
                    </a:lnTo>
                    <a:lnTo>
                      <a:pt x="3550" y="6713"/>
                    </a:lnTo>
                    <a:lnTo>
                      <a:pt x="3762" y="6616"/>
                    </a:lnTo>
                    <a:lnTo>
                      <a:pt x="3974" y="6500"/>
                    </a:lnTo>
                    <a:lnTo>
                      <a:pt x="4167" y="6365"/>
                    </a:lnTo>
                    <a:lnTo>
                      <a:pt x="4553" y="6095"/>
                    </a:lnTo>
                    <a:lnTo>
                      <a:pt x="4977" y="5729"/>
                    </a:lnTo>
                    <a:lnTo>
                      <a:pt x="5401" y="5343"/>
                    </a:lnTo>
                    <a:lnTo>
                      <a:pt x="5826" y="4957"/>
                    </a:lnTo>
                    <a:lnTo>
                      <a:pt x="6250" y="4591"/>
                    </a:lnTo>
                    <a:lnTo>
                      <a:pt x="6482" y="4417"/>
                    </a:lnTo>
                    <a:lnTo>
                      <a:pt x="6694" y="4263"/>
                    </a:lnTo>
                    <a:lnTo>
                      <a:pt x="6925" y="4128"/>
                    </a:lnTo>
                    <a:lnTo>
                      <a:pt x="7176" y="4012"/>
                    </a:lnTo>
                    <a:lnTo>
                      <a:pt x="7272" y="4417"/>
                    </a:lnTo>
                    <a:lnTo>
                      <a:pt x="7369" y="4822"/>
                    </a:lnTo>
                    <a:lnTo>
                      <a:pt x="7465" y="5247"/>
                    </a:lnTo>
                    <a:lnTo>
                      <a:pt x="7600" y="5652"/>
                    </a:lnTo>
                    <a:lnTo>
                      <a:pt x="7755" y="6037"/>
                    </a:lnTo>
                    <a:lnTo>
                      <a:pt x="7928" y="6423"/>
                    </a:lnTo>
                    <a:lnTo>
                      <a:pt x="8140" y="6790"/>
                    </a:lnTo>
                    <a:lnTo>
                      <a:pt x="8372" y="7156"/>
                    </a:lnTo>
                    <a:lnTo>
                      <a:pt x="8642" y="7484"/>
                    </a:lnTo>
                    <a:lnTo>
                      <a:pt x="8950" y="7773"/>
                    </a:lnTo>
                    <a:lnTo>
                      <a:pt x="9278" y="8024"/>
                    </a:lnTo>
                    <a:lnTo>
                      <a:pt x="9606" y="8256"/>
                    </a:lnTo>
                    <a:lnTo>
                      <a:pt x="9973" y="8410"/>
                    </a:lnTo>
                    <a:lnTo>
                      <a:pt x="10146" y="8487"/>
                    </a:lnTo>
                    <a:lnTo>
                      <a:pt x="10320" y="8545"/>
                    </a:lnTo>
                    <a:lnTo>
                      <a:pt x="10513" y="8583"/>
                    </a:lnTo>
                    <a:lnTo>
                      <a:pt x="10686" y="8622"/>
                    </a:lnTo>
                    <a:lnTo>
                      <a:pt x="10879" y="8641"/>
                    </a:lnTo>
                    <a:lnTo>
                      <a:pt x="11072" y="8641"/>
                    </a:lnTo>
                    <a:lnTo>
                      <a:pt x="11304" y="8622"/>
                    </a:lnTo>
                    <a:lnTo>
                      <a:pt x="11535" y="8603"/>
                    </a:lnTo>
                    <a:lnTo>
                      <a:pt x="11786" y="8545"/>
                    </a:lnTo>
                    <a:lnTo>
                      <a:pt x="11998" y="8468"/>
                    </a:lnTo>
                    <a:lnTo>
                      <a:pt x="12229" y="8371"/>
                    </a:lnTo>
                    <a:lnTo>
                      <a:pt x="12422" y="8256"/>
                    </a:lnTo>
                    <a:lnTo>
                      <a:pt x="12635" y="8121"/>
                    </a:lnTo>
                    <a:lnTo>
                      <a:pt x="12808" y="7986"/>
                    </a:lnTo>
                    <a:lnTo>
                      <a:pt x="13001" y="7831"/>
                    </a:lnTo>
                    <a:lnTo>
                      <a:pt x="13175" y="7677"/>
                    </a:lnTo>
                    <a:lnTo>
                      <a:pt x="13503" y="7310"/>
                    </a:lnTo>
                    <a:lnTo>
                      <a:pt x="13811" y="6925"/>
                    </a:lnTo>
                    <a:lnTo>
                      <a:pt x="14100" y="6520"/>
                    </a:lnTo>
                    <a:lnTo>
                      <a:pt x="14390" y="6115"/>
                    </a:lnTo>
                    <a:lnTo>
                      <a:pt x="14756" y="5613"/>
                    </a:lnTo>
                    <a:lnTo>
                      <a:pt x="15123" y="5112"/>
                    </a:lnTo>
                    <a:lnTo>
                      <a:pt x="15316" y="4899"/>
                    </a:lnTo>
                    <a:lnTo>
                      <a:pt x="15451" y="4784"/>
                    </a:lnTo>
                    <a:lnTo>
                      <a:pt x="15605" y="4649"/>
                    </a:lnTo>
                    <a:lnTo>
                      <a:pt x="15798" y="4533"/>
                    </a:lnTo>
                    <a:lnTo>
                      <a:pt x="15991" y="4475"/>
                    </a:lnTo>
                    <a:lnTo>
                      <a:pt x="16087" y="4456"/>
                    </a:lnTo>
                    <a:lnTo>
                      <a:pt x="16299" y="4456"/>
                    </a:lnTo>
                    <a:lnTo>
                      <a:pt x="16396" y="4494"/>
                    </a:lnTo>
                    <a:lnTo>
                      <a:pt x="16492" y="4533"/>
                    </a:lnTo>
                    <a:lnTo>
                      <a:pt x="16569" y="4591"/>
                    </a:lnTo>
                    <a:lnTo>
                      <a:pt x="16724" y="4745"/>
                    </a:lnTo>
                    <a:lnTo>
                      <a:pt x="16859" y="4919"/>
                    </a:lnTo>
                    <a:lnTo>
                      <a:pt x="16974" y="5112"/>
                    </a:lnTo>
                    <a:lnTo>
                      <a:pt x="17071" y="5266"/>
                    </a:lnTo>
                    <a:lnTo>
                      <a:pt x="17225" y="5478"/>
                    </a:lnTo>
                    <a:lnTo>
                      <a:pt x="17379" y="5671"/>
                    </a:lnTo>
                    <a:lnTo>
                      <a:pt x="17553" y="5845"/>
                    </a:lnTo>
                    <a:lnTo>
                      <a:pt x="17746" y="6018"/>
                    </a:lnTo>
                    <a:lnTo>
                      <a:pt x="17939" y="6192"/>
                    </a:lnTo>
                    <a:lnTo>
                      <a:pt x="18151" y="6327"/>
                    </a:lnTo>
                    <a:lnTo>
                      <a:pt x="18363" y="6462"/>
                    </a:lnTo>
                    <a:lnTo>
                      <a:pt x="18595" y="6577"/>
                    </a:lnTo>
                    <a:lnTo>
                      <a:pt x="18826" y="6693"/>
                    </a:lnTo>
                    <a:lnTo>
                      <a:pt x="19058" y="6770"/>
                    </a:lnTo>
                    <a:lnTo>
                      <a:pt x="19308" y="6848"/>
                    </a:lnTo>
                    <a:lnTo>
                      <a:pt x="19559" y="6905"/>
                    </a:lnTo>
                    <a:lnTo>
                      <a:pt x="19791" y="6944"/>
                    </a:lnTo>
                    <a:lnTo>
                      <a:pt x="20061" y="6963"/>
                    </a:lnTo>
                    <a:lnTo>
                      <a:pt x="20311" y="6983"/>
                    </a:lnTo>
                    <a:lnTo>
                      <a:pt x="20562" y="6963"/>
                    </a:lnTo>
                    <a:lnTo>
                      <a:pt x="20813" y="6925"/>
                    </a:lnTo>
                    <a:lnTo>
                      <a:pt x="21064" y="6886"/>
                    </a:lnTo>
                    <a:lnTo>
                      <a:pt x="21295" y="6828"/>
                    </a:lnTo>
                    <a:lnTo>
                      <a:pt x="21546" y="6732"/>
                    </a:lnTo>
                    <a:lnTo>
                      <a:pt x="21777" y="6635"/>
                    </a:lnTo>
                    <a:lnTo>
                      <a:pt x="22009" y="6539"/>
                    </a:lnTo>
                    <a:lnTo>
                      <a:pt x="22221" y="6404"/>
                    </a:lnTo>
                    <a:lnTo>
                      <a:pt x="22433" y="6269"/>
                    </a:lnTo>
                    <a:lnTo>
                      <a:pt x="22626" y="6115"/>
                    </a:lnTo>
                    <a:lnTo>
                      <a:pt x="22819" y="5941"/>
                    </a:lnTo>
                    <a:lnTo>
                      <a:pt x="23012" y="5767"/>
                    </a:lnTo>
                    <a:lnTo>
                      <a:pt x="23166" y="5574"/>
                    </a:lnTo>
                    <a:lnTo>
                      <a:pt x="23340" y="5382"/>
                    </a:lnTo>
                    <a:lnTo>
                      <a:pt x="23475" y="5169"/>
                    </a:lnTo>
                    <a:lnTo>
                      <a:pt x="23590" y="4938"/>
                    </a:lnTo>
                    <a:lnTo>
                      <a:pt x="23706" y="4726"/>
                    </a:lnTo>
                    <a:lnTo>
                      <a:pt x="23822" y="4456"/>
                    </a:lnTo>
                    <a:lnTo>
                      <a:pt x="23957" y="4089"/>
                    </a:lnTo>
                    <a:lnTo>
                      <a:pt x="24092" y="3684"/>
                    </a:lnTo>
                    <a:lnTo>
                      <a:pt x="24150" y="3453"/>
                    </a:lnTo>
                    <a:lnTo>
                      <a:pt x="24188" y="3241"/>
                    </a:lnTo>
                    <a:lnTo>
                      <a:pt x="24208" y="3009"/>
                    </a:lnTo>
                    <a:lnTo>
                      <a:pt x="24227" y="2797"/>
                    </a:lnTo>
                    <a:lnTo>
                      <a:pt x="24208" y="2585"/>
                    </a:lnTo>
                    <a:lnTo>
                      <a:pt x="24150" y="2373"/>
                    </a:lnTo>
                    <a:lnTo>
                      <a:pt x="24073" y="2180"/>
                    </a:lnTo>
                    <a:lnTo>
                      <a:pt x="23957" y="2006"/>
                    </a:lnTo>
                    <a:lnTo>
                      <a:pt x="23803" y="1871"/>
                    </a:lnTo>
                    <a:lnTo>
                      <a:pt x="23725" y="1794"/>
                    </a:lnTo>
                    <a:lnTo>
                      <a:pt x="23610" y="1736"/>
                    </a:lnTo>
                    <a:lnTo>
                      <a:pt x="23243" y="1562"/>
                    </a:lnTo>
                    <a:lnTo>
                      <a:pt x="23050" y="1485"/>
                    </a:lnTo>
                    <a:lnTo>
                      <a:pt x="22857" y="1427"/>
                    </a:lnTo>
                    <a:lnTo>
                      <a:pt x="22664" y="1427"/>
                    </a:lnTo>
                    <a:lnTo>
                      <a:pt x="22472" y="1447"/>
                    </a:lnTo>
                    <a:lnTo>
                      <a:pt x="22259" y="1524"/>
                    </a:lnTo>
                    <a:lnTo>
                      <a:pt x="22047" y="1640"/>
                    </a:lnTo>
                    <a:lnTo>
                      <a:pt x="21816" y="1794"/>
                    </a:lnTo>
                    <a:lnTo>
                      <a:pt x="21604" y="1968"/>
                    </a:lnTo>
                    <a:lnTo>
                      <a:pt x="21179" y="2334"/>
                    </a:lnTo>
                    <a:lnTo>
                      <a:pt x="20909" y="2585"/>
                    </a:lnTo>
                    <a:lnTo>
                      <a:pt x="20639" y="2816"/>
                    </a:lnTo>
                    <a:lnTo>
                      <a:pt x="20466" y="2951"/>
                    </a:lnTo>
                    <a:lnTo>
                      <a:pt x="20273" y="3067"/>
                    </a:lnTo>
                    <a:lnTo>
                      <a:pt x="20080" y="3183"/>
                    </a:lnTo>
                    <a:lnTo>
                      <a:pt x="19868" y="3279"/>
                    </a:lnTo>
                    <a:lnTo>
                      <a:pt x="19636" y="3356"/>
                    </a:lnTo>
                    <a:lnTo>
                      <a:pt x="19405" y="3395"/>
                    </a:lnTo>
                    <a:lnTo>
                      <a:pt x="19173" y="3414"/>
                    </a:lnTo>
                    <a:lnTo>
                      <a:pt x="18942" y="3376"/>
                    </a:lnTo>
                    <a:lnTo>
                      <a:pt x="18826" y="3337"/>
                    </a:lnTo>
                    <a:lnTo>
                      <a:pt x="18691" y="3298"/>
                    </a:lnTo>
                    <a:lnTo>
                      <a:pt x="18460" y="3183"/>
                    </a:lnTo>
                    <a:lnTo>
                      <a:pt x="18247" y="3028"/>
                    </a:lnTo>
                    <a:lnTo>
                      <a:pt x="18016" y="2874"/>
                    </a:lnTo>
                    <a:lnTo>
                      <a:pt x="17765" y="2681"/>
                    </a:lnTo>
                    <a:lnTo>
                      <a:pt x="17495" y="2508"/>
                    </a:lnTo>
                    <a:lnTo>
                      <a:pt x="17341" y="2430"/>
                    </a:lnTo>
                    <a:lnTo>
                      <a:pt x="17206" y="2373"/>
                    </a:lnTo>
                    <a:lnTo>
                      <a:pt x="17052" y="2334"/>
                    </a:lnTo>
                    <a:lnTo>
                      <a:pt x="16897" y="2295"/>
                    </a:lnTo>
                    <a:lnTo>
                      <a:pt x="16685" y="2276"/>
                    </a:lnTo>
                    <a:lnTo>
                      <a:pt x="16492" y="2276"/>
                    </a:lnTo>
                    <a:lnTo>
                      <a:pt x="16126" y="2334"/>
                    </a:lnTo>
                    <a:lnTo>
                      <a:pt x="15644" y="2411"/>
                    </a:lnTo>
                    <a:lnTo>
                      <a:pt x="15161" y="2527"/>
                    </a:lnTo>
                    <a:lnTo>
                      <a:pt x="14679" y="2662"/>
                    </a:lnTo>
                    <a:lnTo>
                      <a:pt x="14197" y="2797"/>
                    </a:lnTo>
                    <a:lnTo>
                      <a:pt x="13985" y="2874"/>
                    </a:lnTo>
                    <a:lnTo>
                      <a:pt x="13271" y="3106"/>
                    </a:lnTo>
                    <a:lnTo>
                      <a:pt x="12924" y="3202"/>
                    </a:lnTo>
                    <a:lnTo>
                      <a:pt x="12577" y="3279"/>
                    </a:lnTo>
                    <a:lnTo>
                      <a:pt x="12229" y="3298"/>
                    </a:lnTo>
                    <a:lnTo>
                      <a:pt x="12075" y="3298"/>
                    </a:lnTo>
                    <a:lnTo>
                      <a:pt x="11902" y="3279"/>
                    </a:lnTo>
                    <a:lnTo>
                      <a:pt x="11747" y="3260"/>
                    </a:lnTo>
                    <a:lnTo>
                      <a:pt x="11593" y="3202"/>
                    </a:lnTo>
                    <a:lnTo>
                      <a:pt x="11439" y="3144"/>
                    </a:lnTo>
                    <a:lnTo>
                      <a:pt x="11304" y="3067"/>
                    </a:lnTo>
                    <a:lnTo>
                      <a:pt x="11149" y="2971"/>
                    </a:lnTo>
                    <a:lnTo>
                      <a:pt x="11034" y="2874"/>
                    </a:lnTo>
                    <a:lnTo>
                      <a:pt x="10918" y="2739"/>
                    </a:lnTo>
                    <a:lnTo>
                      <a:pt x="10802" y="2623"/>
                    </a:lnTo>
                    <a:lnTo>
                      <a:pt x="10590" y="2334"/>
                    </a:lnTo>
                    <a:lnTo>
                      <a:pt x="10397" y="2045"/>
                    </a:lnTo>
                    <a:lnTo>
                      <a:pt x="10262" y="1813"/>
                    </a:lnTo>
                    <a:lnTo>
                      <a:pt x="10069" y="1562"/>
                    </a:lnTo>
                    <a:lnTo>
                      <a:pt x="9838" y="1273"/>
                    </a:lnTo>
                    <a:lnTo>
                      <a:pt x="9548" y="945"/>
                    </a:lnTo>
                    <a:lnTo>
                      <a:pt x="9375" y="791"/>
                    </a:lnTo>
                    <a:lnTo>
                      <a:pt x="9182" y="637"/>
                    </a:lnTo>
                    <a:lnTo>
                      <a:pt x="8989" y="502"/>
                    </a:lnTo>
                    <a:lnTo>
                      <a:pt x="8777" y="367"/>
                    </a:lnTo>
                    <a:lnTo>
                      <a:pt x="8565" y="251"/>
                    </a:lnTo>
                    <a:lnTo>
                      <a:pt x="8333" y="154"/>
                    </a:lnTo>
                    <a:lnTo>
                      <a:pt x="8082" y="77"/>
                    </a:lnTo>
                    <a:lnTo>
                      <a:pt x="7832" y="19"/>
                    </a:lnTo>
                    <a:lnTo>
                      <a:pt x="7562" y="0"/>
                    </a:lnTo>
                    <a:close/>
                  </a:path>
                </a:pathLst>
              </a:custGeom>
              <a:gradFill>
                <a:gsLst>
                  <a:gs pos="0">
                    <a:schemeClr val="lt1"/>
                  </a:gs>
                  <a:gs pos="100000">
                    <a:srgbClr val="B6C9DB"/>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20"/>
              <p:cNvSpPr/>
              <p:nvPr/>
            </p:nvSpPr>
            <p:spPr>
              <a:xfrm>
                <a:off x="-1147875" y="144425"/>
                <a:ext cx="451375" cy="435450"/>
              </a:xfrm>
              <a:custGeom>
                <a:avLst/>
                <a:gdLst/>
                <a:ahLst/>
                <a:cxnLst/>
                <a:rect l="l" t="t" r="r" b="b"/>
                <a:pathLst>
                  <a:path w="18055" h="17418" extrusionOk="0">
                    <a:moveTo>
                      <a:pt x="9259" y="0"/>
                    </a:moveTo>
                    <a:lnTo>
                      <a:pt x="8951" y="39"/>
                    </a:lnTo>
                    <a:lnTo>
                      <a:pt x="8642" y="135"/>
                    </a:lnTo>
                    <a:lnTo>
                      <a:pt x="8334" y="251"/>
                    </a:lnTo>
                    <a:lnTo>
                      <a:pt x="8025" y="405"/>
                    </a:lnTo>
                    <a:lnTo>
                      <a:pt x="7716" y="598"/>
                    </a:lnTo>
                    <a:lnTo>
                      <a:pt x="7427" y="810"/>
                    </a:lnTo>
                    <a:lnTo>
                      <a:pt x="7118" y="1061"/>
                    </a:lnTo>
                    <a:lnTo>
                      <a:pt x="6829" y="1312"/>
                    </a:lnTo>
                    <a:lnTo>
                      <a:pt x="6540" y="1582"/>
                    </a:lnTo>
                    <a:lnTo>
                      <a:pt x="6250" y="1871"/>
                    </a:lnTo>
                    <a:lnTo>
                      <a:pt x="5730" y="2411"/>
                    </a:lnTo>
                    <a:lnTo>
                      <a:pt x="5228" y="3009"/>
                    </a:lnTo>
                    <a:lnTo>
                      <a:pt x="4746" y="3607"/>
                    </a:lnTo>
                    <a:lnTo>
                      <a:pt x="4283" y="4243"/>
                    </a:lnTo>
                    <a:lnTo>
                      <a:pt x="3839" y="4919"/>
                    </a:lnTo>
                    <a:lnTo>
                      <a:pt x="3415" y="5594"/>
                    </a:lnTo>
                    <a:lnTo>
                      <a:pt x="3010" y="6288"/>
                    </a:lnTo>
                    <a:lnTo>
                      <a:pt x="2624" y="7002"/>
                    </a:lnTo>
                    <a:lnTo>
                      <a:pt x="2258" y="7735"/>
                    </a:lnTo>
                    <a:lnTo>
                      <a:pt x="1910" y="8468"/>
                    </a:lnTo>
                    <a:lnTo>
                      <a:pt x="1563" y="9201"/>
                    </a:lnTo>
                    <a:lnTo>
                      <a:pt x="1255" y="9953"/>
                    </a:lnTo>
                    <a:lnTo>
                      <a:pt x="985" y="10686"/>
                    </a:lnTo>
                    <a:lnTo>
                      <a:pt x="715" y="11419"/>
                    </a:lnTo>
                    <a:lnTo>
                      <a:pt x="464" y="12152"/>
                    </a:lnTo>
                    <a:lnTo>
                      <a:pt x="252" y="12865"/>
                    </a:lnTo>
                    <a:lnTo>
                      <a:pt x="136" y="13290"/>
                    </a:lnTo>
                    <a:lnTo>
                      <a:pt x="59" y="13733"/>
                    </a:lnTo>
                    <a:lnTo>
                      <a:pt x="1" y="14177"/>
                    </a:lnTo>
                    <a:lnTo>
                      <a:pt x="1" y="14389"/>
                    </a:lnTo>
                    <a:lnTo>
                      <a:pt x="20" y="14601"/>
                    </a:lnTo>
                    <a:lnTo>
                      <a:pt x="40" y="14814"/>
                    </a:lnTo>
                    <a:lnTo>
                      <a:pt x="78" y="15026"/>
                    </a:lnTo>
                    <a:lnTo>
                      <a:pt x="136" y="15219"/>
                    </a:lnTo>
                    <a:lnTo>
                      <a:pt x="213" y="15392"/>
                    </a:lnTo>
                    <a:lnTo>
                      <a:pt x="310" y="15566"/>
                    </a:lnTo>
                    <a:lnTo>
                      <a:pt x="445" y="15720"/>
                    </a:lnTo>
                    <a:lnTo>
                      <a:pt x="580" y="15855"/>
                    </a:lnTo>
                    <a:lnTo>
                      <a:pt x="753" y="15971"/>
                    </a:lnTo>
                    <a:lnTo>
                      <a:pt x="888" y="16067"/>
                    </a:lnTo>
                    <a:lnTo>
                      <a:pt x="1042" y="16125"/>
                    </a:lnTo>
                    <a:lnTo>
                      <a:pt x="1216" y="16164"/>
                    </a:lnTo>
                    <a:lnTo>
                      <a:pt x="1370" y="16183"/>
                    </a:lnTo>
                    <a:lnTo>
                      <a:pt x="1525" y="16202"/>
                    </a:lnTo>
                    <a:lnTo>
                      <a:pt x="1698" y="16183"/>
                    </a:lnTo>
                    <a:lnTo>
                      <a:pt x="1853" y="16164"/>
                    </a:lnTo>
                    <a:lnTo>
                      <a:pt x="2026" y="16125"/>
                    </a:lnTo>
                    <a:lnTo>
                      <a:pt x="2354" y="16029"/>
                    </a:lnTo>
                    <a:lnTo>
                      <a:pt x="2682" y="15874"/>
                    </a:lnTo>
                    <a:lnTo>
                      <a:pt x="2971" y="15701"/>
                    </a:lnTo>
                    <a:lnTo>
                      <a:pt x="3261" y="15489"/>
                    </a:lnTo>
                    <a:lnTo>
                      <a:pt x="3511" y="15276"/>
                    </a:lnTo>
                    <a:lnTo>
                      <a:pt x="3781" y="15045"/>
                    </a:lnTo>
                    <a:lnTo>
                      <a:pt x="4283" y="14582"/>
                    </a:lnTo>
                    <a:lnTo>
                      <a:pt x="4553" y="14370"/>
                    </a:lnTo>
                    <a:lnTo>
                      <a:pt x="4823" y="14158"/>
                    </a:lnTo>
                    <a:lnTo>
                      <a:pt x="5093" y="13984"/>
                    </a:lnTo>
                    <a:lnTo>
                      <a:pt x="5402" y="13849"/>
                    </a:lnTo>
                    <a:lnTo>
                      <a:pt x="5537" y="14505"/>
                    </a:lnTo>
                    <a:lnTo>
                      <a:pt x="5633" y="14814"/>
                    </a:lnTo>
                    <a:lnTo>
                      <a:pt x="5730" y="15141"/>
                    </a:lnTo>
                    <a:lnTo>
                      <a:pt x="5845" y="15450"/>
                    </a:lnTo>
                    <a:lnTo>
                      <a:pt x="5980" y="15759"/>
                    </a:lnTo>
                    <a:lnTo>
                      <a:pt x="6135" y="16048"/>
                    </a:lnTo>
                    <a:lnTo>
                      <a:pt x="6328" y="16318"/>
                    </a:lnTo>
                    <a:lnTo>
                      <a:pt x="6540" y="16588"/>
                    </a:lnTo>
                    <a:lnTo>
                      <a:pt x="6790" y="16820"/>
                    </a:lnTo>
                    <a:lnTo>
                      <a:pt x="7060" y="17012"/>
                    </a:lnTo>
                    <a:lnTo>
                      <a:pt x="7350" y="17186"/>
                    </a:lnTo>
                    <a:lnTo>
                      <a:pt x="7504" y="17244"/>
                    </a:lnTo>
                    <a:lnTo>
                      <a:pt x="7658" y="17302"/>
                    </a:lnTo>
                    <a:lnTo>
                      <a:pt x="7813" y="17360"/>
                    </a:lnTo>
                    <a:lnTo>
                      <a:pt x="7967" y="17379"/>
                    </a:lnTo>
                    <a:lnTo>
                      <a:pt x="8141" y="17398"/>
                    </a:lnTo>
                    <a:lnTo>
                      <a:pt x="8295" y="17417"/>
                    </a:lnTo>
                    <a:lnTo>
                      <a:pt x="8469" y="17398"/>
                    </a:lnTo>
                    <a:lnTo>
                      <a:pt x="8623" y="17379"/>
                    </a:lnTo>
                    <a:lnTo>
                      <a:pt x="8854" y="17321"/>
                    </a:lnTo>
                    <a:lnTo>
                      <a:pt x="9066" y="17244"/>
                    </a:lnTo>
                    <a:lnTo>
                      <a:pt x="9259" y="17128"/>
                    </a:lnTo>
                    <a:lnTo>
                      <a:pt x="9452" y="17012"/>
                    </a:lnTo>
                    <a:lnTo>
                      <a:pt x="9626" y="16877"/>
                    </a:lnTo>
                    <a:lnTo>
                      <a:pt x="9799" y="16704"/>
                    </a:lnTo>
                    <a:lnTo>
                      <a:pt x="9973" y="16550"/>
                    </a:lnTo>
                    <a:lnTo>
                      <a:pt x="10127" y="16357"/>
                    </a:lnTo>
                    <a:lnTo>
                      <a:pt x="10417" y="15971"/>
                    </a:lnTo>
                    <a:lnTo>
                      <a:pt x="10706" y="15566"/>
                    </a:lnTo>
                    <a:lnTo>
                      <a:pt x="10995" y="15161"/>
                    </a:lnTo>
                    <a:lnTo>
                      <a:pt x="11285" y="14775"/>
                    </a:lnTo>
                    <a:lnTo>
                      <a:pt x="11381" y="14659"/>
                    </a:lnTo>
                    <a:lnTo>
                      <a:pt x="11516" y="14524"/>
                    </a:lnTo>
                    <a:lnTo>
                      <a:pt x="11632" y="14428"/>
                    </a:lnTo>
                    <a:lnTo>
                      <a:pt x="11786" y="14331"/>
                    </a:lnTo>
                    <a:lnTo>
                      <a:pt x="11921" y="14273"/>
                    </a:lnTo>
                    <a:lnTo>
                      <a:pt x="12075" y="14235"/>
                    </a:lnTo>
                    <a:lnTo>
                      <a:pt x="12230" y="14216"/>
                    </a:lnTo>
                    <a:lnTo>
                      <a:pt x="12384" y="14254"/>
                    </a:lnTo>
                    <a:lnTo>
                      <a:pt x="12481" y="14312"/>
                    </a:lnTo>
                    <a:lnTo>
                      <a:pt x="12558" y="14370"/>
                    </a:lnTo>
                    <a:lnTo>
                      <a:pt x="12635" y="14447"/>
                    </a:lnTo>
                    <a:lnTo>
                      <a:pt x="12712" y="14524"/>
                    </a:lnTo>
                    <a:lnTo>
                      <a:pt x="12828" y="14717"/>
                    </a:lnTo>
                    <a:lnTo>
                      <a:pt x="12943" y="14891"/>
                    </a:lnTo>
                    <a:lnTo>
                      <a:pt x="13059" y="15045"/>
                    </a:lnTo>
                    <a:lnTo>
                      <a:pt x="13175" y="15199"/>
                    </a:lnTo>
                    <a:lnTo>
                      <a:pt x="13310" y="15334"/>
                    </a:lnTo>
                    <a:lnTo>
                      <a:pt x="13445" y="15450"/>
                    </a:lnTo>
                    <a:lnTo>
                      <a:pt x="13580" y="15566"/>
                    </a:lnTo>
                    <a:lnTo>
                      <a:pt x="13734" y="15682"/>
                    </a:lnTo>
                    <a:lnTo>
                      <a:pt x="13889" y="15778"/>
                    </a:lnTo>
                    <a:lnTo>
                      <a:pt x="14062" y="15855"/>
                    </a:lnTo>
                    <a:lnTo>
                      <a:pt x="14216" y="15932"/>
                    </a:lnTo>
                    <a:lnTo>
                      <a:pt x="14390" y="16009"/>
                    </a:lnTo>
                    <a:lnTo>
                      <a:pt x="14583" y="16048"/>
                    </a:lnTo>
                    <a:lnTo>
                      <a:pt x="14757" y="16087"/>
                    </a:lnTo>
                    <a:lnTo>
                      <a:pt x="14949" y="16125"/>
                    </a:lnTo>
                    <a:lnTo>
                      <a:pt x="15123" y="16144"/>
                    </a:lnTo>
                    <a:lnTo>
                      <a:pt x="15490" y="16144"/>
                    </a:lnTo>
                    <a:lnTo>
                      <a:pt x="15682" y="16125"/>
                    </a:lnTo>
                    <a:lnTo>
                      <a:pt x="15856" y="16087"/>
                    </a:lnTo>
                    <a:lnTo>
                      <a:pt x="16049" y="16029"/>
                    </a:lnTo>
                    <a:lnTo>
                      <a:pt x="16222" y="15971"/>
                    </a:lnTo>
                    <a:lnTo>
                      <a:pt x="16396" y="15913"/>
                    </a:lnTo>
                    <a:lnTo>
                      <a:pt x="16550" y="15817"/>
                    </a:lnTo>
                    <a:lnTo>
                      <a:pt x="16724" y="15720"/>
                    </a:lnTo>
                    <a:lnTo>
                      <a:pt x="16878" y="15624"/>
                    </a:lnTo>
                    <a:lnTo>
                      <a:pt x="17013" y="15508"/>
                    </a:lnTo>
                    <a:lnTo>
                      <a:pt x="17148" y="15392"/>
                    </a:lnTo>
                    <a:lnTo>
                      <a:pt x="17283" y="15257"/>
                    </a:lnTo>
                    <a:lnTo>
                      <a:pt x="17418" y="15122"/>
                    </a:lnTo>
                    <a:lnTo>
                      <a:pt x="17534" y="14968"/>
                    </a:lnTo>
                    <a:lnTo>
                      <a:pt x="17631" y="14814"/>
                    </a:lnTo>
                    <a:lnTo>
                      <a:pt x="17727" y="14659"/>
                    </a:lnTo>
                    <a:lnTo>
                      <a:pt x="17804" y="14486"/>
                    </a:lnTo>
                    <a:lnTo>
                      <a:pt x="17920" y="14196"/>
                    </a:lnTo>
                    <a:lnTo>
                      <a:pt x="17997" y="13888"/>
                    </a:lnTo>
                    <a:lnTo>
                      <a:pt x="18036" y="13579"/>
                    </a:lnTo>
                    <a:lnTo>
                      <a:pt x="18055" y="13251"/>
                    </a:lnTo>
                    <a:lnTo>
                      <a:pt x="18036" y="12943"/>
                    </a:lnTo>
                    <a:lnTo>
                      <a:pt x="17997" y="12634"/>
                    </a:lnTo>
                    <a:lnTo>
                      <a:pt x="17939" y="12306"/>
                    </a:lnTo>
                    <a:lnTo>
                      <a:pt x="17843" y="11997"/>
                    </a:lnTo>
                    <a:lnTo>
                      <a:pt x="17746" y="11670"/>
                    </a:lnTo>
                    <a:lnTo>
                      <a:pt x="17631" y="11361"/>
                    </a:lnTo>
                    <a:lnTo>
                      <a:pt x="17495" y="11052"/>
                    </a:lnTo>
                    <a:lnTo>
                      <a:pt x="17341" y="10744"/>
                    </a:lnTo>
                    <a:lnTo>
                      <a:pt x="17013" y="10146"/>
                    </a:lnTo>
                    <a:lnTo>
                      <a:pt x="16666" y="9567"/>
                    </a:lnTo>
                    <a:lnTo>
                      <a:pt x="16377" y="9066"/>
                    </a:lnTo>
                    <a:lnTo>
                      <a:pt x="16068" y="8545"/>
                    </a:lnTo>
                    <a:lnTo>
                      <a:pt x="15432" y="7407"/>
                    </a:lnTo>
                    <a:lnTo>
                      <a:pt x="14795" y="6211"/>
                    </a:lnTo>
                    <a:lnTo>
                      <a:pt x="14120" y="5015"/>
                    </a:lnTo>
                    <a:lnTo>
                      <a:pt x="13773" y="4417"/>
                    </a:lnTo>
                    <a:lnTo>
                      <a:pt x="13426" y="3819"/>
                    </a:lnTo>
                    <a:lnTo>
                      <a:pt x="13059" y="3240"/>
                    </a:lnTo>
                    <a:lnTo>
                      <a:pt x="12693" y="2700"/>
                    </a:lnTo>
                    <a:lnTo>
                      <a:pt x="12326" y="2180"/>
                    </a:lnTo>
                    <a:lnTo>
                      <a:pt x="11940" y="1678"/>
                    </a:lnTo>
                    <a:lnTo>
                      <a:pt x="11555" y="1234"/>
                    </a:lnTo>
                    <a:lnTo>
                      <a:pt x="11169" y="810"/>
                    </a:lnTo>
                    <a:lnTo>
                      <a:pt x="10995" y="675"/>
                    </a:lnTo>
                    <a:lnTo>
                      <a:pt x="10841" y="540"/>
                    </a:lnTo>
                    <a:lnTo>
                      <a:pt x="10687" y="424"/>
                    </a:lnTo>
                    <a:lnTo>
                      <a:pt x="10513" y="328"/>
                    </a:lnTo>
                    <a:lnTo>
                      <a:pt x="10359" y="231"/>
                    </a:lnTo>
                    <a:lnTo>
                      <a:pt x="10204" y="154"/>
                    </a:lnTo>
                    <a:lnTo>
                      <a:pt x="10050" y="96"/>
                    </a:lnTo>
                    <a:lnTo>
                      <a:pt x="9896" y="58"/>
                    </a:lnTo>
                    <a:lnTo>
                      <a:pt x="9722" y="19"/>
                    </a:lnTo>
                    <a:lnTo>
                      <a:pt x="9568" y="0"/>
                    </a:lnTo>
                    <a:close/>
                  </a:path>
                </a:pathLst>
              </a:custGeom>
              <a:gradFill>
                <a:gsLst>
                  <a:gs pos="0">
                    <a:srgbClr val="8CC396"/>
                  </a:gs>
                  <a:gs pos="100000">
                    <a:srgbClr val="4D7F56"/>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20"/>
              <p:cNvSpPr/>
              <p:nvPr/>
            </p:nvSpPr>
            <p:spPr>
              <a:xfrm>
                <a:off x="-1152200" y="409625"/>
                <a:ext cx="459075" cy="173625"/>
              </a:xfrm>
              <a:custGeom>
                <a:avLst/>
                <a:gdLst/>
                <a:ahLst/>
                <a:cxnLst/>
                <a:rect l="l" t="t" r="r" b="b"/>
                <a:pathLst>
                  <a:path w="18363" h="6945" extrusionOk="0">
                    <a:moveTo>
                      <a:pt x="10165" y="1"/>
                    </a:moveTo>
                    <a:lnTo>
                      <a:pt x="9972" y="39"/>
                    </a:lnTo>
                    <a:lnTo>
                      <a:pt x="9799" y="97"/>
                    </a:lnTo>
                    <a:lnTo>
                      <a:pt x="9625" y="174"/>
                    </a:lnTo>
                    <a:lnTo>
                      <a:pt x="9297" y="329"/>
                    </a:lnTo>
                    <a:lnTo>
                      <a:pt x="8989" y="502"/>
                    </a:lnTo>
                    <a:lnTo>
                      <a:pt x="8391" y="869"/>
                    </a:lnTo>
                    <a:lnTo>
                      <a:pt x="7870" y="1177"/>
                    </a:lnTo>
                    <a:lnTo>
                      <a:pt x="7619" y="1332"/>
                    </a:lnTo>
                    <a:lnTo>
                      <a:pt x="7349" y="1467"/>
                    </a:lnTo>
                    <a:lnTo>
                      <a:pt x="7098" y="1582"/>
                    </a:lnTo>
                    <a:lnTo>
                      <a:pt x="6828" y="1659"/>
                    </a:lnTo>
                    <a:lnTo>
                      <a:pt x="6558" y="1717"/>
                    </a:lnTo>
                    <a:lnTo>
                      <a:pt x="6269" y="1756"/>
                    </a:lnTo>
                    <a:lnTo>
                      <a:pt x="6018" y="1756"/>
                    </a:lnTo>
                    <a:lnTo>
                      <a:pt x="5768" y="1717"/>
                    </a:lnTo>
                    <a:lnTo>
                      <a:pt x="5517" y="1659"/>
                    </a:lnTo>
                    <a:lnTo>
                      <a:pt x="5266" y="1602"/>
                    </a:lnTo>
                    <a:lnTo>
                      <a:pt x="5015" y="1505"/>
                    </a:lnTo>
                    <a:lnTo>
                      <a:pt x="4765" y="1409"/>
                    </a:lnTo>
                    <a:lnTo>
                      <a:pt x="4263" y="1216"/>
                    </a:lnTo>
                    <a:lnTo>
                      <a:pt x="3665" y="965"/>
                    </a:lnTo>
                    <a:lnTo>
                      <a:pt x="3357" y="849"/>
                    </a:lnTo>
                    <a:lnTo>
                      <a:pt x="3067" y="753"/>
                    </a:lnTo>
                    <a:lnTo>
                      <a:pt x="2739" y="695"/>
                    </a:lnTo>
                    <a:lnTo>
                      <a:pt x="2431" y="656"/>
                    </a:lnTo>
                    <a:lnTo>
                      <a:pt x="2122" y="656"/>
                    </a:lnTo>
                    <a:lnTo>
                      <a:pt x="1948" y="695"/>
                    </a:lnTo>
                    <a:lnTo>
                      <a:pt x="1794" y="714"/>
                    </a:lnTo>
                    <a:lnTo>
                      <a:pt x="1563" y="791"/>
                    </a:lnTo>
                    <a:lnTo>
                      <a:pt x="1351" y="907"/>
                    </a:lnTo>
                    <a:lnTo>
                      <a:pt x="1138" y="1042"/>
                    </a:lnTo>
                    <a:lnTo>
                      <a:pt x="945" y="1216"/>
                    </a:lnTo>
                    <a:lnTo>
                      <a:pt x="753" y="1428"/>
                    </a:lnTo>
                    <a:lnTo>
                      <a:pt x="579" y="1659"/>
                    </a:lnTo>
                    <a:lnTo>
                      <a:pt x="425" y="1930"/>
                    </a:lnTo>
                    <a:lnTo>
                      <a:pt x="290" y="2219"/>
                    </a:lnTo>
                    <a:lnTo>
                      <a:pt x="213" y="2431"/>
                    </a:lnTo>
                    <a:lnTo>
                      <a:pt x="135" y="2643"/>
                    </a:lnTo>
                    <a:lnTo>
                      <a:pt x="77" y="2875"/>
                    </a:lnTo>
                    <a:lnTo>
                      <a:pt x="39" y="3106"/>
                    </a:lnTo>
                    <a:lnTo>
                      <a:pt x="0" y="3338"/>
                    </a:lnTo>
                    <a:lnTo>
                      <a:pt x="0" y="3569"/>
                    </a:lnTo>
                    <a:lnTo>
                      <a:pt x="0" y="3820"/>
                    </a:lnTo>
                    <a:lnTo>
                      <a:pt x="20" y="4032"/>
                    </a:lnTo>
                    <a:lnTo>
                      <a:pt x="58" y="4263"/>
                    </a:lnTo>
                    <a:lnTo>
                      <a:pt x="97" y="4476"/>
                    </a:lnTo>
                    <a:lnTo>
                      <a:pt x="174" y="4688"/>
                    </a:lnTo>
                    <a:lnTo>
                      <a:pt x="270" y="4881"/>
                    </a:lnTo>
                    <a:lnTo>
                      <a:pt x="386" y="5054"/>
                    </a:lnTo>
                    <a:lnTo>
                      <a:pt x="521" y="5209"/>
                    </a:lnTo>
                    <a:lnTo>
                      <a:pt x="675" y="5363"/>
                    </a:lnTo>
                    <a:lnTo>
                      <a:pt x="849" y="5498"/>
                    </a:lnTo>
                    <a:lnTo>
                      <a:pt x="1003" y="5575"/>
                    </a:lnTo>
                    <a:lnTo>
                      <a:pt x="1177" y="5652"/>
                    </a:lnTo>
                    <a:lnTo>
                      <a:pt x="1351" y="5691"/>
                    </a:lnTo>
                    <a:lnTo>
                      <a:pt x="1524" y="5729"/>
                    </a:lnTo>
                    <a:lnTo>
                      <a:pt x="1871" y="5729"/>
                    </a:lnTo>
                    <a:lnTo>
                      <a:pt x="2045" y="5710"/>
                    </a:lnTo>
                    <a:lnTo>
                      <a:pt x="2238" y="5671"/>
                    </a:lnTo>
                    <a:lnTo>
                      <a:pt x="2411" y="5614"/>
                    </a:lnTo>
                    <a:lnTo>
                      <a:pt x="2585" y="5556"/>
                    </a:lnTo>
                    <a:lnTo>
                      <a:pt x="2913" y="5401"/>
                    </a:lnTo>
                    <a:lnTo>
                      <a:pt x="3221" y="5209"/>
                    </a:lnTo>
                    <a:lnTo>
                      <a:pt x="3511" y="4996"/>
                    </a:lnTo>
                    <a:lnTo>
                      <a:pt x="3858" y="4726"/>
                    </a:lnTo>
                    <a:lnTo>
                      <a:pt x="4167" y="4437"/>
                    </a:lnTo>
                    <a:lnTo>
                      <a:pt x="4475" y="4148"/>
                    </a:lnTo>
                    <a:lnTo>
                      <a:pt x="4803" y="3878"/>
                    </a:lnTo>
                    <a:lnTo>
                      <a:pt x="5131" y="3627"/>
                    </a:lnTo>
                    <a:lnTo>
                      <a:pt x="5305" y="3530"/>
                    </a:lnTo>
                    <a:lnTo>
                      <a:pt x="5478" y="3434"/>
                    </a:lnTo>
                    <a:lnTo>
                      <a:pt x="5613" y="4051"/>
                    </a:lnTo>
                    <a:lnTo>
                      <a:pt x="5690" y="4360"/>
                    </a:lnTo>
                    <a:lnTo>
                      <a:pt x="5806" y="4668"/>
                    </a:lnTo>
                    <a:lnTo>
                      <a:pt x="5922" y="4958"/>
                    </a:lnTo>
                    <a:lnTo>
                      <a:pt x="6057" y="5247"/>
                    </a:lnTo>
                    <a:lnTo>
                      <a:pt x="6211" y="5536"/>
                    </a:lnTo>
                    <a:lnTo>
                      <a:pt x="6385" y="5806"/>
                    </a:lnTo>
                    <a:lnTo>
                      <a:pt x="6597" y="6057"/>
                    </a:lnTo>
                    <a:lnTo>
                      <a:pt x="6828" y="6289"/>
                    </a:lnTo>
                    <a:lnTo>
                      <a:pt x="7079" y="6482"/>
                    </a:lnTo>
                    <a:lnTo>
                      <a:pt x="7330" y="6636"/>
                    </a:lnTo>
                    <a:lnTo>
                      <a:pt x="7600" y="6771"/>
                    </a:lnTo>
                    <a:lnTo>
                      <a:pt x="7889" y="6867"/>
                    </a:lnTo>
                    <a:lnTo>
                      <a:pt x="8179" y="6925"/>
                    </a:lnTo>
                    <a:lnTo>
                      <a:pt x="8449" y="6945"/>
                    </a:lnTo>
                    <a:lnTo>
                      <a:pt x="8642" y="6945"/>
                    </a:lnTo>
                    <a:lnTo>
                      <a:pt x="8815" y="6906"/>
                    </a:lnTo>
                    <a:lnTo>
                      <a:pt x="9008" y="6867"/>
                    </a:lnTo>
                    <a:lnTo>
                      <a:pt x="9182" y="6809"/>
                    </a:lnTo>
                    <a:lnTo>
                      <a:pt x="9355" y="6732"/>
                    </a:lnTo>
                    <a:lnTo>
                      <a:pt x="9510" y="6655"/>
                    </a:lnTo>
                    <a:lnTo>
                      <a:pt x="9664" y="6559"/>
                    </a:lnTo>
                    <a:lnTo>
                      <a:pt x="9799" y="6443"/>
                    </a:lnTo>
                    <a:lnTo>
                      <a:pt x="10088" y="6212"/>
                    </a:lnTo>
                    <a:lnTo>
                      <a:pt x="10339" y="5922"/>
                    </a:lnTo>
                    <a:lnTo>
                      <a:pt x="10570" y="5633"/>
                    </a:lnTo>
                    <a:lnTo>
                      <a:pt x="11014" y="5016"/>
                    </a:lnTo>
                    <a:lnTo>
                      <a:pt x="11284" y="4630"/>
                    </a:lnTo>
                    <a:lnTo>
                      <a:pt x="11573" y="4263"/>
                    </a:lnTo>
                    <a:lnTo>
                      <a:pt x="11708" y="4109"/>
                    </a:lnTo>
                    <a:lnTo>
                      <a:pt x="11805" y="3993"/>
                    </a:lnTo>
                    <a:lnTo>
                      <a:pt x="11921" y="3916"/>
                    </a:lnTo>
                    <a:lnTo>
                      <a:pt x="12056" y="3839"/>
                    </a:lnTo>
                    <a:lnTo>
                      <a:pt x="12210" y="3781"/>
                    </a:lnTo>
                    <a:lnTo>
                      <a:pt x="12345" y="3762"/>
                    </a:lnTo>
                    <a:lnTo>
                      <a:pt x="12422" y="3762"/>
                    </a:lnTo>
                    <a:lnTo>
                      <a:pt x="12499" y="3781"/>
                    </a:lnTo>
                    <a:lnTo>
                      <a:pt x="12615" y="3858"/>
                    </a:lnTo>
                    <a:lnTo>
                      <a:pt x="12731" y="3974"/>
                    </a:lnTo>
                    <a:lnTo>
                      <a:pt x="12827" y="4109"/>
                    </a:lnTo>
                    <a:lnTo>
                      <a:pt x="12924" y="4244"/>
                    </a:lnTo>
                    <a:lnTo>
                      <a:pt x="13001" y="4360"/>
                    </a:lnTo>
                    <a:lnTo>
                      <a:pt x="13116" y="4533"/>
                    </a:lnTo>
                    <a:lnTo>
                      <a:pt x="13232" y="4668"/>
                    </a:lnTo>
                    <a:lnTo>
                      <a:pt x="13367" y="4823"/>
                    </a:lnTo>
                    <a:lnTo>
                      <a:pt x="13521" y="4958"/>
                    </a:lnTo>
                    <a:lnTo>
                      <a:pt x="13676" y="5074"/>
                    </a:lnTo>
                    <a:lnTo>
                      <a:pt x="13830" y="5189"/>
                    </a:lnTo>
                    <a:lnTo>
                      <a:pt x="13984" y="5286"/>
                    </a:lnTo>
                    <a:lnTo>
                      <a:pt x="14158" y="5382"/>
                    </a:lnTo>
                    <a:lnTo>
                      <a:pt x="14351" y="5459"/>
                    </a:lnTo>
                    <a:lnTo>
                      <a:pt x="14524" y="5517"/>
                    </a:lnTo>
                    <a:lnTo>
                      <a:pt x="14717" y="5575"/>
                    </a:lnTo>
                    <a:lnTo>
                      <a:pt x="14910" y="5633"/>
                    </a:lnTo>
                    <a:lnTo>
                      <a:pt x="15103" y="5652"/>
                    </a:lnTo>
                    <a:lnTo>
                      <a:pt x="15296" y="5671"/>
                    </a:lnTo>
                    <a:lnTo>
                      <a:pt x="15489" y="5691"/>
                    </a:lnTo>
                    <a:lnTo>
                      <a:pt x="15682" y="5671"/>
                    </a:lnTo>
                    <a:lnTo>
                      <a:pt x="15971" y="5633"/>
                    </a:lnTo>
                    <a:lnTo>
                      <a:pt x="16299" y="5536"/>
                    </a:lnTo>
                    <a:lnTo>
                      <a:pt x="16646" y="5401"/>
                    </a:lnTo>
                    <a:lnTo>
                      <a:pt x="16974" y="5228"/>
                    </a:lnTo>
                    <a:lnTo>
                      <a:pt x="17302" y="5016"/>
                    </a:lnTo>
                    <a:lnTo>
                      <a:pt x="17611" y="4784"/>
                    </a:lnTo>
                    <a:lnTo>
                      <a:pt x="17746" y="4649"/>
                    </a:lnTo>
                    <a:lnTo>
                      <a:pt x="17881" y="4514"/>
                    </a:lnTo>
                    <a:lnTo>
                      <a:pt x="17996" y="4379"/>
                    </a:lnTo>
                    <a:lnTo>
                      <a:pt x="18093" y="4225"/>
                    </a:lnTo>
                    <a:lnTo>
                      <a:pt x="18189" y="4071"/>
                    </a:lnTo>
                    <a:lnTo>
                      <a:pt x="18266" y="3916"/>
                    </a:lnTo>
                    <a:lnTo>
                      <a:pt x="18324" y="3762"/>
                    </a:lnTo>
                    <a:lnTo>
                      <a:pt x="18363" y="3608"/>
                    </a:lnTo>
                    <a:lnTo>
                      <a:pt x="18363" y="3453"/>
                    </a:lnTo>
                    <a:lnTo>
                      <a:pt x="18363" y="3280"/>
                    </a:lnTo>
                    <a:lnTo>
                      <a:pt x="18344" y="3125"/>
                    </a:lnTo>
                    <a:lnTo>
                      <a:pt x="18305" y="2990"/>
                    </a:lnTo>
                    <a:lnTo>
                      <a:pt x="18209" y="2759"/>
                    </a:lnTo>
                    <a:lnTo>
                      <a:pt x="18074" y="2566"/>
                    </a:lnTo>
                    <a:lnTo>
                      <a:pt x="17939" y="2373"/>
                    </a:lnTo>
                    <a:lnTo>
                      <a:pt x="17765" y="2219"/>
                    </a:lnTo>
                    <a:lnTo>
                      <a:pt x="17591" y="2084"/>
                    </a:lnTo>
                    <a:lnTo>
                      <a:pt x="17418" y="1968"/>
                    </a:lnTo>
                    <a:lnTo>
                      <a:pt x="17225" y="1852"/>
                    </a:lnTo>
                    <a:lnTo>
                      <a:pt x="17051" y="1775"/>
                    </a:lnTo>
                    <a:lnTo>
                      <a:pt x="16743" y="1640"/>
                    </a:lnTo>
                    <a:lnTo>
                      <a:pt x="16415" y="1524"/>
                    </a:lnTo>
                    <a:lnTo>
                      <a:pt x="16087" y="1447"/>
                    </a:lnTo>
                    <a:lnTo>
                      <a:pt x="15759" y="1370"/>
                    </a:lnTo>
                    <a:lnTo>
                      <a:pt x="15084" y="1254"/>
                    </a:lnTo>
                    <a:lnTo>
                      <a:pt x="14428" y="1177"/>
                    </a:lnTo>
                    <a:lnTo>
                      <a:pt x="13734" y="1100"/>
                    </a:lnTo>
                    <a:lnTo>
                      <a:pt x="13386" y="1042"/>
                    </a:lnTo>
                    <a:lnTo>
                      <a:pt x="13039" y="984"/>
                    </a:lnTo>
                    <a:lnTo>
                      <a:pt x="12692" y="907"/>
                    </a:lnTo>
                    <a:lnTo>
                      <a:pt x="12364" y="811"/>
                    </a:lnTo>
                    <a:lnTo>
                      <a:pt x="12036" y="676"/>
                    </a:lnTo>
                    <a:lnTo>
                      <a:pt x="11728" y="541"/>
                    </a:lnTo>
                    <a:lnTo>
                      <a:pt x="11458" y="386"/>
                    </a:lnTo>
                    <a:lnTo>
                      <a:pt x="11207" y="251"/>
                    </a:lnTo>
                    <a:lnTo>
                      <a:pt x="10956" y="116"/>
                    </a:lnTo>
                    <a:lnTo>
                      <a:pt x="10821" y="78"/>
                    </a:lnTo>
                    <a:lnTo>
                      <a:pt x="10667" y="39"/>
                    </a:lnTo>
                    <a:lnTo>
                      <a:pt x="10532" y="1"/>
                    </a:lnTo>
                    <a:close/>
                  </a:path>
                </a:pathLst>
              </a:custGeom>
              <a:gradFill>
                <a:gsLst>
                  <a:gs pos="0">
                    <a:schemeClr val="lt1"/>
                  </a:gs>
                  <a:gs pos="100000">
                    <a:srgbClr val="B6C9DB"/>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301" name="Google Shape;1301;p20"/>
          <p:cNvGrpSpPr/>
          <p:nvPr/>
        </p:nvGrpSpPr>
        <p:grpSpPr>
          <a:xfrm>
            <a:off x="658024" y="4282667"/>
            <a:ext cx="292707" cy="518367"/>
            <a:chOff x="11698550" y="1830825"/>
            <a:chExt cx="810150" cy="1435124"/>
          </a:xfrm>
        </p:grpSpPr>
        <p:pic>
          <p:nvPicPr>
            <p:cNvPr id="1302" name="Google Shape;1302;p20"/>
            <p:cNvPicPr preferRelativeResize="0"/>
            <p:nvPr/>
          </p:nvPicPr>
          <p:blipFill>
            <a:blip r:embed="rId4">
              <a:alphaModFix amt="45000"/>
            </a:blip>
            <a:stretch>
              <a:fillRect/>
            </a:stretch>
          </p:blipFill>
          <p:spPr>
            <a:xfrm>
              <a:off x="11846088" y="3150614"/>
              <a:ext cx="549414" cy="115335"/>
            </a:xfrm>
            <a:prstGeom prst="rect">
              <a:avLst/>
            </a:prstGeom>
            <a:noFill/>
            <a:ln>
              <a:noFill/>
            </a:ln>
          </p:spPr>
        </p:pic>
        <p:grpSp>
          <p:nvGrpSpPr>
            <p:cNvPr id="1303" name="Google Shape;1303;p20"/>
            <p:cNvGrpSpPr/>
            <p:nvPr/>
          </p:nvGrpSpPr>
          <p:grpSpPr>
            <a:xfrm>
              <a:off x="11698550" y="1830825"/>
              <a:ext cx="810150" cy="1371900"/>
              <a:chOff x="-1333525" y="144425"/>
              <a:chExt cx="810150" cy="1371900"/>
            </a:xfrm>
          </p:grpSpPr>
          <p:sp>
            <p:nvSpPr>
              <p:cNvPr id="1304" name="Google Shape;1304;p20"/>
              <p:cNvSpPr/>
              <p:nvPr/>
            </p:nvSpPr>
            <p:spPr>
              <a:xfrm>
                <a:off x="-976200" y="1080375"/>
                <a:ext cx="118175" cy="435950"/>
              </a:xfrm>
              <a:custGeom>
                <a:avLst/>
                <a:gdLst/>
                <a:ahLst/>
                <a:cxnLst/>
                <a:rect l="l" t="t" r="r" b="b"/>
                <a:pathLst>
                  <a:path w="4727" h="17438" extrusionOk="0">
                    <a:moveTo>
                      <a:pt x="541" y="1"/>
                    </a:moveTo>
                    <a:lnTo>
                      <a:pt x="425" y="20"/>
                    </a:lnTo>
                    <a:lnTo>
                      <a:pt x="328" y="59"/>
                    </a:lnTo>
                    <a:lnTo>
                      <a:pt x="251" y="97"/>
                    </a:lnTo>
                    <a:lnTo>
                      <a:pt x="155" y="175"/>
                    </a:lnTo>
                    <a:lnTo>
                      <a:pt x="97" y="252"/>
                    </a:lnTo>
                    <a:lnTo>
                      <a:pt x="58" y="329"/>
                    </a:lnTo>
                    <a:lnTo>
                      <a:pt x="20" y="445"/>
                    </a:lnTo>
                    <a:lnTo>
                      <a:pt x="1" y="541"/>
                    </a:lnTo>
                    <a:lnTo>
                      <a:pt x="1" y="16917"/>
                    </a:lnTo>
                    <a:lnTo>
                      <a:pt x="20" y="17013"/>
                    </a:lnTo>
                    <a:lnTo>
                      <a:pt x="58" y="17129"/>
                    </a:lnTo>
                    <a:lnTo>
                      <a:pt x="97" y="17206"/>
                    </a:lnTo>
                    <a:lnTo>
                      <a:pt x="155" y="17283"/>
                    </a:lnTo>
                    <a:lnTo>
                      <a:pt x="251" y="17361"/>
                    </a:lnTo>
                    <a:lnTo>
                      <a:pt x="328" y="17399"/>
                    </a:lnTo>
                    <a:lnTo>
                      <a:pt x="425" y="17438"/>
                    </a:lnTo>
                    <a:lnTo>
                      <a:pt x="4302" y="17438"/>
                    </a:lnTo>
                    <a:lnTo>
                      <a:pt x="4398" y="17399"/>
                    </a:lnTo>
                    <a:lnTo>
                      <a:pt x="4495" y="17361"/>
                    </a:lnTo>
                    <a:lnTo>
                      <a:pt x="4572" y="17283"/>
                    </a:lnTo>
                    <a:lnTo>
                      <a:pt x="4630" y="17206"/>
                    </a:lnTo>
                    <a:lnTo>
                      <a:pt x="4688" y="17129"/>
                    </a:lnTo>
                    <a:lnTo>
                      <a:pt x="4726" y="17013"/>
                    </a:lnTo>
                    <a:lnTo>
                      <a:pt x="4726" y="16917"/>
                    </a:lnTo>
                    <a:lnTo>
                      <a:pt x="4726" y="541"/>
                    </a:lnTo>
                    <a:lnTo>
                      <a:pt x="4726" y="445"/>
                    </a:lnTo>
                    <a:lnTo>
                      <a:pt x="4688" y="329"/>
                    </a:lnTo>
                    <a:lnTo>
                      <a:pt x="4630" y="252"/>
                    </a:lnTo>
                    <a:lnTo>
                      <a:pt x="4572" y="175"/>
                    </a:lnTo>
                    <a:lnTo>
                      <a:pt x="4495" y="97"/>
                    </a:lnTo>
                    <a:lnTo>
                      <a:pt x="4398" y="59"/>
                    </a:lnTo>
                    <a:lnTo>
                      <a:pt x="4302" y="20"/>
                    </a:lnTo>
                    <a:lnTo>
                      <a:pt x="4186" y="1"/>
                    </a:lnTo>
                    <a:close/>
                  </a:path>
                </a:pathLst>
              </a:custGeom>
              <a:gradFill>
                <a:gsLst>
                  <a:gs pos="0">
                    <a:srgbClr val="C27F69"/>
                  </a:gs>
                  <a:gs pos="100000">
                    <a:srgbClr val="724536"/>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20"/>
              <p:cNvSpPr/>
              <p:nvPr/>
            </p:nvSpPr>
            <p:spPr>
              <a:xfrm>
                <a:off x="-1331100" y="577925"/>
                <a:ext cx="807725" cy="717075"/>
              </a:xfrm>
              <a:custGeom>
                <a:avLst/>
                <a:gdLst/>
                <a:ahLst/>
                <a:cxnLst/>
                <a:rect l="l" t="t" r="r" b="b"/>
                <a:pathLst>
                  <a:path w="32309" h="28683" extrusionOk="0">
                    <a:moveTo>
                      <a:pt x="16993" y="0"/>
                    </a:moveTo>
                    <a:lnTo>
                      <a:pt x="16723" y="20"/>
                    </a:lnTo>
                    <a:lnTo>
                      <a:pt x="16453" y="39"/>
                    </a:lnTo>
                    <a:lnTo>
                      <a:pt x="16183" y="97"/>
                    </a:lnTo>
                    <a:lnTo>
                      <a:pt x="15913" y="155"/>
                    </a:lnTo>
                    <a:lnTo>
                      <a:pt x="15643" y="232"/>
                    </a:lnTo>
                    <a:lnTo>
                      <a:pt x="15373" y="328"/>
                    </a:lnTo>
                    <a:lnTo>
                      <a:pt x="15122" y="444"/>
                    </a:lnTo>
                    <a:lnTo>
                      <a:pt x="14852" y="579"/>
                    </a:lnTo>
                    <a:lnTo>
                      <a:pt x="14582" y="714"/>
                    </a:lnTo>
                    <a:lnTo>
                      <a:pt x="14062" y="1042"/>
                    </a:lnTo>
                    <a:lnTo>
                      <a:pt x="13541" y="1408"/>
                    </a:lnTo>
                    <a:lnTo>
                      <a:pt x="13039" y="1833"/>
                    </a:lnTo>
                    <a:lnTo>
                      <a:pt x="12519" y="2276"/>
                    </a:lnTo>
                    <a:lnTo>
                      <a:pt x="12017" y="2739"/>
                    </a:lnTo>
                    <a:lnTo>
                      <a:pt x="11516" y="3241"/>
                    </a:lnTo>
                    <a:lnTo>
                      <a:pt x="10975" y="3819"/>
                    </a:lnTo>
                    <a:lnTo>
                      <a:pt x="10435" y="4398"/>
                    </a:lnTo>
                    <a:lnTo>
                      <a:pt x="9915" y="5015"/>
                    </a:lnTo>
                    <a:lnTo>
                      <a:pt x="9413" y="5613"/>
                    </a:lnTo>
                    <a:lnTo>
                      <a:pt x="8931" y="6250"/>
                    </a:lnTo>
                    <a:lnTo>
                      <a:pt x="8449" y="6886"/>
                    </a:lnTo>
                    <a:lnTo>
                      <a:pt x="7986" y="7542"/>
                    </a:lnTo>
                    <a:lnTo>
                      <a:pt x="7542" y="8198"/>
                    </a:lnTo>
                    <a:lnTo>
                      <a:pt x="7118" y="8873"/>
                    </a:lnTo>
                    <a:lnTo>
                      <a:pt x="6693" y="9548"/>
                    </a:lnTo>
                    <a:lnTo>
                      <a:pt x="6288" y="10223"/>
                    </a:lnTo>
                    <a:lnTo>
                      <a:pt x="5883" y="10918"/>
                    </a:lnTo>
                    <a:lnTo>
                      <a:pt x="5498" y="11631"/>
                    </a:lnTo>
                    <a:lnTo>
                      <a:pt x="5131" y="12326"/>
                    </a:lnTo>
                    <a:lnTo>
                      <a:pt x="4417" y="13753"/>
                    </a:lnTo>
                    <a:lnTo>
                      <a:pt x="3916" y="14775"/>
                    </a:lnTo>
                    <a:lnTo>
                      <a:pt x="3376" y="15798"/>
                    </a:lnTo>
                    <a:lnTo>
                      <a:pt x="2836" y="16801"/>
                    </a:lnTo>
                    <a:lnTo>
                      <a:pt x="2315" y="17842"/>
                    </a:lnTo>
                    <a:lnTo>
                      <a:pt x="1813" y="18864"/>
                    </a:lnTo>
                    <a:lnTo>
                      <a:pt x="1331" y="19906"/>
                    </a:lnTo>
                    <a:lnTo>
                      <a:pt x="1119" y="20446"/>
                    </a:lnTo>
                    <a:lnTo>
                      <a:pt x="907" y="20986"/>
                    </a:lnTo>
                    <a:lnTo>
                      <a:pt x="714" y="21507"/>
                    </a:lnTo>
                    <a:lnTo>
                      <a:pt x="540" y="22066"/>
                    </a:lnTo>
                    <a:lnTo>
                      <a:pt x="367" y="22645"/>
                    </a:lnTo>
                    <a:lnTo>
                      <a:pt x="213" y="23243"/>
                    </a:lnTo>
                    <a:lnTo>
                      <a:pt x="135" y="23609"/>
                    </a:lnTo>
                    <a:lnTo>
                      <a:pt x="77" y="23995"/>
                    </a:lnTo>
                    <a:lnTo>
                      <a:pt x="20" y="24400"/>
                    </a:lnTo>
                    <a:lnTo>
                      <a:pt x="0" y="24786"/>
                    </a:lnTo>
                    <a:lnTo>
                      <a:pt x="0" y="25172"/>
                    </a:lnTo>
                    <a:lnTo>
                      <a:pt x="20" y="25558"/>
                    </a:lnTo>
                    <a:lnTo>
                      <a:pt x="97" y="25924"/>
                    </a:lnTo>
                    <a:lnTo>
                      <a:pt x="193" y="26310"/>
                    </a:lnTo>
                    <a:lnTo>
                      <a:pt x="270" y="26483"/>
                    </a:lnTo>
                    <a:lnTo>
                      <a:pt x="367" y="26657"/>
                    </a:lnTo>
                    <a:lnTo>
                      <a:pt x="463" y="26831"/>
                    </a:lnTo>
                    <a:lnTo>
                      <a:pt x="579" y="27004"/>
                    </a:lnTo>
                    <a:lnTo>
                      <a:pt x="695" y="27159"/>
                    </a:lnTo>
                    <a:lnTo>
                      <a:pt x="830" y="27294"/>
                    </a:lnTo>
                    <a:lnTo>
                      <a:pt x="965" y="27429"/>
                    </a:lnTo>
                    <a:lnTo>
                      <a:pt x="1119" y="27544"/>
                    </a:lnTo>
                    <a:lnTo>
                      <a:pt x="1273" y="27660"/>
                    </a:lnTo>
                    <a:lnTo>
                      <a:pt x="1447" y="27756"/>
                    </a:lnTo>
                    <a:lnTo>
                      <a:pt x="1621" y="27834"/>
                    </a:lnTo>
                    <a:lnTo>
                      <a:pt x="1794" y="27911"/>
                    </a:lnTo>
                    <a:lnTo>
                      <a:pt x="1987" y="27949"/>
                    </a:lnTo>
                    <a:lnTo>
                      <a:pt x="2161" y="27969"/>
                    </a:lnTo>
                    <a:lnTo>
                      <a:pt x="2354" y="27988"/>
                    </a:lnTo>
                    <a:lnTo>
                      <a:pt x="2546" y="27969"/>
                    </a:lnTo>
                    <a:lnTo>
                      <a:pt x="2836" y="27911"/>
                    </a:lnTo>
                    <a:lnTo>
                      <a:pt x="3106" y="27814"/>
                    </a:lnTo>
                    <a:lnTo>
                      <a:pt x="3357" y="27679"/>
                    </a:lnTo>
                    <a:lnTo>
                      <a:pt x="3607" y="27525"/>
                    </a:lnTo>
                    <a:lnTo>
                      <a:pt x="3839" y="27332"/>
                    </a:lnTo>
                    <a:lnTo>
                      <a:pt x="4070" y="27139"/>
                    </a:lnTo>
                    <a:lnTo>
                      <a:pt x="4514" y="26715"/>
                    </a:lnTo>
                    <a:lnTo>
                      <a:pt x="4957" y="26310"/>
                    </a:lnTo>
                    <a:lnTo>
                      <a:pt x="5189" y="26117"/>
                    </a:lnTo>
                    <a:lnTo>
                      <a:pt x="5440" y="25943"/>
                    </a:lnTo>
                    <a:lnTo>
                      <a:pt x="5671" y="25808"/>
                    </a:lnTo>
                    <a:lnTo>
                      <a:pt x="5941" y="25693"/>
                    </a:lnTo>
                    <a:lnTo>
                      <a:pt x="6211" y="25615"/>
                    </a:lnTo>
                    <a:lnTo>
                      <a:pt x="6346" y="25596"/>
                    </a:lnTo>
                    <a:lnTo>
                      <a:pt x="6501" y="25577"/>
                    </a:lnTo>
                    <a:lnTo>
                      <a:pt x="6771" y="25596"/>
                    </a:lnTo>
                    <a:lnTo>
                      <a:pt x="7041" y="25635"/>
                    </a:lnTo>
                    <a:lnTo>
                      <a:pt x="7291" y="25731"/>
                    </a:lnTo>
                    <a:lnTo>
                      <a:pt x="7523" y="25847"/>
                    </a:lnTo>
                    <a:lnTo>
                      <a:pt x="7754" y="25982"/>
                    </a:lnTo>
                    <a:lnTo>
                      <a:pt x="7966" y="26156"/>
                    </a:lnTo>
                    <a:lnTo>
                      <a:pt x="8159" y="26329"/>
                    </a:lnTo>
                    <a:lnTo>
                      <a:pt x="8352" y="26541"/>
                    </a:lnTo>
                    <a:lnTo>
                      <a:pt x="8738" y="26966"/>
                    </a:lnTo>
                    <a:lnTo>
                      <a:pt x="9104" y="27390"/>
                    </a:lnTo>
                    <a:lnTo>
                      <a:pt x="9278" y="27602"/>
                    </a:lnTo>
                    <a:lnTo>
                      <a:pt x="9471" y="27795"/>
                    </a:lnTo>
                    <a:lnTo>
                      <a:pt x="9664" y="27969"/>
                    </a:lnTo>
                    <a:lnTo>
                      <a:pt x="9876" y="28142"/>
                    </a:lnTo>
                    <a:lnTo>
                      <a:pt x="10165" y="28335"/>
                    </a:lnTo>
                    <a:lnTo>
                      <a:pt x="10474" y="28489"/>
                    </a:lnTo>
                    <a:lnTo>
                      <a:pt x="10783" y="28586"/>
                    </a:lnTo>
                    <a:lnTo>
                      <a:pt x="11091" y="28663"/>
                    </a:lnTo>
                    <a:lnTo>
                      <a:pt x="11400" y="28682"/>
                    </a:lnTo>
                    <a:lnTo>
                      <a:pt x="11708" y="28682"/>
                    </a:lnTo>
                    <a:lnTo>
                      <a:pt x="12017" y="28624"/>
                    </a:lnTo>
                    <a:lnTo>
                      <a:pt x="12326" y="28567"/>
                    </a:lnTo>
                    <a:lnTo>
                      <a:pt x="12634" y="28451"/>
                    </a:lnTo>
                    <a:lnTo>
                      <a:pt x="12924" y="28335"/>
                    </a:lnTo>
                    <a:lnTo>
                      <a:pt x="13213" y="28162"/>
                    </a:lnTo>
                    <a:lnTo>
                      <a:pt x="13483" y="27988"/>
                    </a:lnTo>
                    <a:lnTo>
                      <a:pt x="13753" y="27795"/>
                    </a:lnTo>
                    <a:lnTo>
                      <a:pt x="14004" y="27564"/>
                    </a:lnTo>
                    <a:lnTo>
                      <a:pt x="14235" y="27332"/>
                    </a:lnTo>
                    <a:lnTo>
                      <a:pt x="14467" y="27081"/>
                    </a:lnTo>
                    <a:lnTo>
                      <a:pt x="14698" y="26811"/>
                    </a:lnTo>
                    <a:lnTo>
                      <a:pt x="14949" y="26561"/>
                    </a:lnTo>
                    <a:lnTo>
                      <a:pt x="15200" y="26310"/>
                    </a:lnTo>
                    <a:lnTo>
                      <a:pt x="15489" y="26098"/>
                    </a:lnTo>
                    <a:lnTo>
                      <a:pt x="15643" y="26001"/>
                    </a:lnTo>
                    <a:lnTo>
                      <a:pt x="15778" y="25905"/>
                    </a:lnTo>
                    <a:lnTo>
                      <a:pt x="15933" y="25847"/>
                    </a:lnTo>
                    <a:lnTo>
                      <a:pt x="16087" y="25789"/>
                    </a:lnTo>
                    <a:lnTo>
                      <a:pt x="16241" y="25750"/>
                    </a:lnTo>
                    <a:lnTo>
                      <a:pt x="16415" y="25731"/>
                    </a:lnTo>
                    <a:lnTo>
                      <a:pt x="16569" y="25750"/>
                    </a:lnTo>
                    <a:lnTo>
                      <a:pt x="16743" y="25770"/>
                    </a:lnTo>
                    <a:lnTo>
                      <a:pt x="16974" y="25828"/>
                    </a:lnTo>
                    <a:lnTo>
                      <a:pt x="17186" y="25924"/>
                    </a:lnTo>
                    <a:lnTo>
                      <a:pt x="17379" y="26040"/>
                    </a:lnTo>
                    <a:lnTo>
                      <a:pt x="17572" y="26175"/>
                    </a:lnTo>
                    <a:lnTo>
                      <a:pt x="18170" y="26599"/>
                    </a:lnTo>
                    <a:lnTo>
                      <a:pt x="18787" y="26985"/>
                    </a:lnTo>
                    <a:lnTo>
                      <a:pt x="19115" y="27178"/>
                    </a:lnTo>
                    <a:lnTo>
                      <a:pt x="19424" y="27332"/>
                    </a:lnTo>
                    <a:lnTo>
                      <a:pt x="19771" y="27467"/>
                    </a:lnTo>
                    <a:lnTo>
                      <a:pt x="20099" y="27583"/>
                    </a:lnTo>
                    <a:lnTo>
                      <a:pt x="20465" y="27660"/>
                    </a:lnTo>
                    <a:lnTo>
                      <a:pt x="20832" y="27699"/>
                    </a:lnTo>
                    <a:lnTo>
                      <a:pt x="21025" y="27699"/>
                    </a:lnTo>
                    <a:lnTo>
                      <a:pt x="21198" y="27679"/>
                    </a:lnTo>
                    <a:lnTo>
                      <a:pt x="21391" y="27660"/>
                    </a:lnTo>
                    <a:lnTo>
                      <a:pt x="21565" y="27621"/>
                    </a:lnTo>
                    <a:lnTo>
                      <a:pt x="21738" y="27583"/>
                    </a:lnTo>
                    <a:lnTo>
                      <a:pt x="21912" y="27525"/>
                    </a:lnTo>
                    <a:lnTo>
                      <a:pt x="22066" y="27448"/>
                    </a:lnTo>
                    <a:lnTo>
                      <a:pt x="22221" y="27351"/>
                    </a:lnTo>
                    <a:lnTo>
                      <a:pt x="22375" y="27255"/>
                    </a:lnTo>
                    <a:lnTo>
                      <a:pt x="22510" y="27159"/>
                    </a:lnTo>
                    <a:lnTo>
                      <a:pt x="22645" y="27023"/>
                    </a:lnTo>
                    <a:lnTo>
                      <a:pt x="22741" y="26888"/>
                    </a:lnTo>
                    <a:lnTo>
                      <a:pt x="22896" y="26657"/>
                    </a:lnTo>
                    <a:lnTo>
                      <a:pt x="23031" y="26426"/>
                    </a:lnTo>
                    <a:lnTo>
                      <a:pt x="23166" y="26175"/>
                    </a:lnTo>
                    <a:lnTo>
                      <a:pt x="23301" y="25943"/>
                    </a:lnTo>
                    <a:lnTo>
                      <a:pt x="23455" y="25731"/>
                    </a:lnTo>
                    <a:lnTo>
                      <a:pt x="23532" y="25654"/>
                    </a:lnTo>
                    <a:lnTo>
                      <a:pt x="23629" y="25577"/>
                    </a:lnTo>
                    <a:lnTo>
                      <a:pt x="23725" y="25519"/>
                    </a:lnTo>
                    <a:lnTo>
                      <a:pt x="23822" y="25461"/>
                    </a:lnTo>
                    <a:lnTo>
                      <a:pt x="23937" y="25423"/>
                    </a:lnTo>
                    <a:lnTo>
                      <a:pt x="24072" y="25423"/>
                    </a:lnTo>
                    <a:lnTo>
                      <a:pt x="24227" y="25442"/>
                    </a:lnTo>
                    <a:lnTo>
                      <a:pt x="24400" y="25480"/>
                    </a:lnTo>
                    <a:lnTo>
                      <a:pt x="24554" y="25538"/>
                    </a:lnTo>
                    <a:lnTo>
                      <a:pt x="24689" y="25615"/>
                    </a:lnTo>
                    <a:lnTo>
                      <a:pt x="25133" y="25885"/>
                    </a:lnTo>
                    <a:lnTo>
                      <a:pt x="25557" y="26156"/>
                    </a:lnTo>
                    <a:lnTo>
                      <a:pt x="26425" y="26696"/>
                    </a:lnTo>
                    <a:lnTo>
                      <a:pt x="26850" y="26966"/>
                    </a:lnTo>
                    <a:lnTo>
                      <a:pt x="27293" y="27197"/>
                    </a:lnTo>
                    <a:lnTo>
                      <a:pt x="27737" y="27429"/>
                    </a:lnTo>
                    <a:lnTo>
                      <a:pt x="28200" y="27602"/>
                    </a:lnTo>
                    <a:lnTo>
                      <a:pt x="28451" y="27679"/>
                    </a:lnTo>
                    <a:lnTo>
                      <a:pt x="28701" y="27737"/>
                    </a:lnTo>
                    <a:lnTo>
                      <a:pt x="28952" y="27776"/>
                    </a:lnTo>
                    <a:lnTo>
                      <a:pt x="29222" y="27795"/>
                    </a:lnTo>
                    <a:lnTo>
                      <a:pt x="29724" y="27795"/>
                    </a:lnTo>
                    <a:lnTo>
                      <a:pt x="29994" y="27756"/>
                    </a:lnTo>
                    <a:lnTo>
                      <a:pt x="30245" y="27718"/>
                    </a:lnTo>
                    <a:lnTo>
                      <a:pt x="30476" y="27660"/>
                    </a:lnTo>
                    <a:lnTo>
                      <a:pt x="30707" y="27564"/>
                    </a:lnTo>
                    <a:lnTo>
                      <a:pt x="30939" y="27467"/>
                    </a:lnTo>
                    <a:lnTo>
                      <a:pt x="31151" y="27351"/>
                    </a:lnTo>
                    <a:lnTo>
                      <a:pt x="31344" y="27197"/>
                    </a:lnTo>
                    <a:lnTo>
                      <a:pt x="31518" y="27043"/>
                    </a:lnTo>
                    <a:lnTo>
                      <a:pt x="31672" y="26850"/>
                    </a:lnTo>
                    <a:lnTo>
                      <a:pt x="31807" y="26638"/>
                    </a:lnTo>
                    <a:lnTo>
                      <a:pt x="31942" y="26387"/>
                    </a:lnTo>
                    <a:lnTo>
                      <a:pt x="32058" y="26117"/>
                    </a:lnTo>
                    <a:lnTo>
                      <a:pt x="32135" y="25847"/>
                    </a:lnTo>
                    <a:lnTo>
                      <a:pt x="32212" y="25558"/>
                    </a:lnTo>
                    <a:lnTo>
                      <a:pt x="32270" y="25249"/>
                    </a:lnTo>
                    <a:lnTo>
                      <a:pt x="32289" y="24940"/>
                    </a:lnTo>
                    <a:lnTo>
                      <a:pt x="32308" y="24612"/>
                    </a:lnTo>
                    <a:lnTo>
                      <a:pt x="32308" y="24285"/>
                    </a:lnTo>
                    <a:lnTo>
                      <a:pt x="32289" y="23957"/>
                    </a:lnTo>
                    <a:lnTo>
                      <a:pt x="32251" y="23609"/>
                    </a:lnTo>
                    <a:lnTo>
                      <a:pt x="32212" y="23262"/>
                    </a:lnTo>
                    <a:lnTo>
                      <a:pt x="32135" y="22915"/>
                    </a:lnTo>
                    <a:lnTo>
                      <a:pt x="31980" y="22201"/>
                    </a:lnTo>
                    <a:lnTo>
                      <a:pt x="31788" y="21488"/>
                    </a:lnTo>
                    <a:lnTo>
                      <a:pt x="31556" y="20774"/>
                    </a:lnTo>
                    <a:lnTo>
                      <a:pt x="31305" y="20080"/>
                    </a:lnTo>
                    <a:lnTo>
                      <a:pt x="31016" y="19405"/>
                    </a:lnTo>
                    <a:lnTo>
                      <a:pt x="30727" y="18749"/>
                    </a:lnTo>
                    <a:lnTo>
                      <a:pt x="30418" y="18132"/>
                    </a:lnTo>
                    <a:lnTo>
                      <a:pt x="30129" y="17572"/>
                    </a:lnTo>
                    <a:lnTo>
                      <a:pt x="29839" y="17051"/>
                    </a:lnTo>
                    <a:lnTo>
                      <a:pt x="29569" y="16588"/>
                    </a:lnTo>
                    <a:lnTo>
                      <a:pt x="29049" y="15720"/>
                    </a:lnTo>
                    <a:lnTo>
                      <a:pt x="28509" y="14795"/>
                    </a:lnTo>
                    <a:lnTo>
                      <a:pt x="27428" y="12827"/>
                    </a:lnTo>
                    <a:lnTo>
                      <a:pt x="26310" y="10763"/>
                    </a:lnTo>
                    <a:lnTo>
                      <a:pt x="25133" y="8680"/>
                    </a:lnTo>
                    <a:lnTo>
                      <a:pt x="24535" y="7639"/>
                    </a:lnTo>
                    <a:lnTo>
                      <a:pt x="23937" y="6616"/>
                    </a:lnTo>
                    <a:lnTo>
                      <a:pt x="23320" y="5633"/>
                    </a:lnTo>
                    <a:lnTo>
                      <a:pt x="22683" y="4687"/>
                    </a:lnTo>
                    <a:lnTo>
                      <a:pt x="22028" y="3781"/>
                    </a:lnTo>
                    <a:lnTo>
                      <a:pt x="21700" y="3337"/>
                    </a:lnTo>
                    <a:lnTo>
                      <a:pt x="21372" y="2932"/>
                    </a:lnTo>
                    <a:lnTo>
                      <a:pt x="21044" y="2527"/>
                    </a:lnTo>
                    <a:lnTo>
                      <a:pt x="20697" y="2141"/>
                    </a:lnTo>
                    <a:lnTo>
                      <a:pt x="20369" y="1775"/>
                    </a:lnTo>
                    <a:lnTo>
                      <a:pt x="20022" y="1428"/>
                    </a:lnTo>
                    <a:lnTo>
                      <a:pt x="19752" y="1158"/>
                    </a:lnTo>
                    <a:lnTo>
                      <a:pt x="19462" y="945"/>
                    </a:lnTo>
                    <a:lnTo>
                      <a:pt x="19192" y="733"/>
                    </a:lnTo>
                    <a:lnTo>
                      <a:pt x="18903" y="560"/>
                    </a:lnTo>
                    <a:lnTo>
                      <a:pt x="18633" y="405"/>
                    </a:lnTo>
                    <a:lnTo>
                      <a:pt x="18363" y="290"/>
                    </a:lnTo>
                    <a:lnTo>
                      <a:pt x="18093" y="174"/>
                    </a:lnTo>
                    <a:lnTo>
                      <a:pt x="17804" y="97"/>
                    </a:lnTo>
                    <a:lnTo>
                      <a:pt x="17533" y="58"/>
                    </a:lnTo>
                    <a:lnTo>
                      <a:pt x="17263" y="20"/>
                    </a:lnTo>
                    <a:lnTo>
                      <a:pt x="16993" y="0"/>
                    </a:lnTo>
                    <a:close/>
                  </a:path>
                </a:pathLst>
              </a:custGeom>
              <a:gradFill>
                <a:gsLst>
                  <a:gs pos="0">
                    <a:srgbClr val="8CC396"/>
                  </a:gs>
                  <a:gs pos="100000">
                    <a:srgbClr val="4D7F56"/>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20"/>
              <p:cNvSpPr/>
              <p:nvPr/>
            </p:nvSpPr>
            <p:spPr>
              <a:xfrm>
                <a:off x="-1333525" y="1090025"/>
                <a:ext cx="805800" cy="208825"/>
              </a:xfrm>
              <a:custGeom>
                <a:avLst/>
                <a:gdLst/>
                <a:ahLst/>
                <a:cxnLst/>
                <a:rect l="l" t="t" r="r" b="b"/>
                <a:pathLst>
                  <a:path w="32232" h="8353" extrusionOk="0">
                    <a:moveTo>
                      <a:pt x="22510" y="1"/>
                    </a:moveTo>
                    <a:lnTo>
                      <a:pt x="22356" y="20"/>
                    </a:lnTo>
                    <a:lnTo>
                      <a:pt x="22183" y="39"/>
                    </a:lnTo>
                    <a:lnTo>
                      <a:pt x="22009" y="78"/>
                    </a:lnTo>
                    <a:lnTo>
                      <a:pt x="21700" y="174"/>
                    </a:lnTo>
                    <a:lnTo>
                      <a:pt x="21392" y="309"/>
                    </a:lnTo>
                    <a:lnTo>
                      <a:pt x="21083" y="464"/>
                    </a:lnTo>
                    <a:lnTo>
                      <a:pt x="20813" y="657"/>
                    </a:lnTo>
                    <a:lnTo>
                      <a:pt x="20273" y="1004"/>
                    </a:lnTo>
                    <a:lnTo>
                      <a:pt x="19887" y="1274"/>
                    </a:lnTo>
                    <a:lnTo>
                      <a:pt x="19501" y="1524"/>
                    </a:lnTo>
                    <a:lnTo>
                      <a:pt x="19096" y="1756"/>
                    </a:lnTo>
                    <a:lnTo>
                      <a:pt x="18691" y="1968"/>
                    </a:lnTo>
                    <a:lnTo>
                      <a:pt x="18286" y="2142"/>
                    </a:lnTo>
                    <a:lnTo>
                      <a:pt x="18074" y="2200"/>
                    </a:lnTo>
                    <a:lnTo>
                      <a:pt x="17862" y="2257"/>
                    </a:lnTo>
                    <a:lnTo>
                      <a:pt x="17650" y="2296"/>
                    </a:lnTo>
                    <a:lnTo>
                      <a:pt x="17418" y="2335"/>
                    </a:lnTo>
                    <a:lnTo>
                      <a:pt x="16994" y="2335"/>
                    </a:lnTo>
                    <a:lnTo>
                      <a:pt x="16627" y="2296"/>
                    </a:lnTo>
                    <a:lnTo>
                      <a:pt x="16261" y="2219"/>
                    </a:lnTo>
                    <a:lnTo>
                      <a:pt x="15914" y="2103"/>
                    </a:lnTo>
                    <a:lnTo>
                      <a:pt x="15547" y="1987"/>
                    </a:lnTo>
                    <a:lnTo>
                      <a:pt x="15084" y="1852"/>
                    </a:lnTo>
                    <a:lnTo>
                      <a:pt x="14602" y="1717"/>
                    </a:lnTo>
                    <a:lnTo>
                      <a:pt x="14371" y="1679"/>
                    </a:lnTo>
                    <a:lnTo>
                      <a:pt x="14120" y="1640"/>
                    </a:lnTo>
                    <a:lnTo>
                      <a:pt x="13869" y="1640"/>
                    </a:lnTo>
                    <a:lnTo>
                      <a:pt x="13618" y="1660"/>
                    </a:lnTo>
                    <a:lnTo>
                      <a:pt x="13426" y="1698"/>
                    </a:lnTo>
                    <a:lnTo>
                      <a:pt x="13213" y="1737"/>
                    </a:lnTo>
                    <a:lnTo>
                      <a:pt x="13021" y="1795"/>
                    </a:lnTo>
                    <a:lnTo>
                      <a:pt x="12828" y="1872"/>
                    </a:lnTo>
                    <a:lnTo>
                      <a:pt x="12461" y="2026"/>
                    </a:lnTo>
                    <a:lnTo>
                      <a:pt x="12095" y="2219"/>
                    </a:lnTo>
                    <a:lnTo>
                      <a:pt x="11670" y="2412"/>
                    </a:lnTo>
                    <a:lnTo>
                      <a:pt x="11458" y="2508"/>
                    </a:lnTo>
                    <a:lnTo>
                      <a:pt x="11246" y="2605"/>
                    </a:lnTo>
                    <a:lnTo>
                      <a:pt x="10860" y="2720"/>
                    </a:lnTo>
                    <a:lnTo>
                      <a:pt x="10455" y="2798"/>
                    </a:lnTo>
                    <a:lnTo>
                      <a:pt x="10050" y="2836"/>
                    </a:lnTo>
                    <a:lnTo>
                      <a:pt x="9626" y="2855"/>
                    </a:lnTo>
                    <a:lnTo>
                      <a:pt x="9201" y="2855"/>
                    </a:lnTo>
                    <a:lnTo>
                      <a:pt x="8796" y="2836"/>
                    </a:lnTo>
                    <a:lnTo>
                      <a:pt x="7948" y="2759"/>
                    </a:lnTo>
                    <a:lnTo>
                      <a:pt x="7446" y="2701"/>
                    </a:lnTo>
                    <a:lnTo>
                      <a:pt x="6925" y="2663"/>
                    </a:lnTo>
                    <a:lnTo>
                      <a:pt x="6231" y="2643"/>
                    </a:lnTo>
                    <a:lnTo>
                      <a:pt x="5517" y="2663"/>
                    </a:lnTo>
                    <a:lnTo>
                      <a:pt x="4823" y="2720"/>
                    </a:lnTo>
                    <a:lnTo>
                      <a:pt x="4129" y="2817"/>
                    </a:lnTo>
                    <a:lnTo>
                      <a:pt x="3434" y="2933"/>
                    </a:lnTo>
                    <a:lnTo>
                      <a:pt x="2740" y="3106"/>
                    </a:lnTo>
                    <a:lnTo>
                      <a:pt x="2084" y="3318"/>
                    </a:lnTo>
                    <a:lnTo>
                      <a:pt x="1409" y="3550"/>
                    </a:lnTo>
                    <a:lnTo>
                      <a:pt x="1409" y="3569"/>
                    </a:lnTo>
                    <a:lnTo>
                      <a:pt x="1158" y="3666"/>
                    </a:lnTo>
                    <a:lnTo>
                      <a:pt x="927" y="3762"/>
                    </a:lnTo>
                    <a:lnTo>
                      <a:pt x="695" y="3897"/>
                    </a:lnTo>
                    <a:lnTo>
                      <a:pt x="483" y="4051"/>
                    </a:lnTo>
                    <a:lnTo>
                      <a:pt x="387" y="4128"/>
                    </a:lnTo>
                    <a:lnTo>
                      <a:pt x="310" y="4225"/>
                    </a:lnTo>
                    <a:lnTo>
                      <a:pt x="232" y="4321"/>
                    </a:lnTo>
                    <a:lnTo>
                      <a:pt x="155" y="4437"/>
                    </a:lnTo>
                    <a:lnTo>
                      <a:pt x="97" y="4572"/>
                    </a:lnTo>
                    <a:lnTo>
                      <a:pt x="59" y="4707"/>
                    </a:lnTo>
                    <a:lnTo>
                      <a:pt x="20" y="4842"/>
                    </a:lnTo>
                    <a:lnTo>
                      <a:pt x="1" y="5016"/>
                    </a:lnTo>
                    <a:lnTo>
                      <a:pt x="1" y="5324"/>
                    </a:lnTo>
                    <a:lnTo>
                      <a:pt x="20" y="5614"/>
                    </a:lnTo>
                    <a:lnTo>
                      <a:pt x="97" y="5884"/>
                    </a:lnTo>
                    <a:lnTo>
                      <a:pt x="213" y="6115"/>
                    </a:lnTo>
                    <a:lnTo>
                      <a:pt x="348" y="6366"/>
                    </a:lnTo>
                    <a:lnTo>
                      <a:pt x="522" y="6578"/>
                    </a:lnTo>
                    <a:lnTo>
                      <a:pt x="715" y="6810"/>
                    </a:lnTo>
                    <a:lnTo>
                      <a:pt x="946" y="7022"/>
                    </a:lnTo>
                    <a:lnTo>
                      <a:pt x="1139" y="7176"/>
                    </a:lnTo>
                    <a:lnTo>
                      <a:pt x="1351" y="7330"/>
                    </a:lnTo>
                    <a:lnTo>
                      <a:pt x="1563" y="7446"/>
                    </a:lnTo>
                    <a:lnTo>
                      <a:pt x="1775" y="7523"/>
                    </a:lnTo>
                    <a:lnTo>
                      <a:pt x="1988" y="7600"/>
                    </a:lnTo>
                    <a:lnTo>
                      <a:pt x="2219" y="7639"/>
                    </a:lnTo>
                    <a:lnTo>
                      <a:pt x="2431" y="7639"/>
                    </a:lnTo>
                    <a:lnTo>
                      <a:pt x="2663" y="7620"/>
                    </a:lnTo>
                    <a:lnTo>
                      <a:pt x="2952" y="7562"/>
                    </a:lnTo>
                    <a:lnTo>
                      <a:pt x="3222" y="7465"/>
                    </a:lnTo>
                    <a:lnTo>
                      <a:pt x="3492" y="7330"/>
                    </a:lnTo>
                    <a:lnTo>
                      <a:pt x="3743" y="7176"/>
                    </a:lnTo>
                    <a:lnTo>
                      <a:pt x="3974" y="7002"/>
                    </a:lnTo>
                    <a:lnTo>
                      <a:pt x="4206" y="6810"/>
                    </a:lnTo>
                    <a:lnTo>
                      <a:pt x="4649" y="6385"/>
                    </a:lnTo>
                    <a:lnTo>
                      <a:pt x="5112" y="5961"/>
                    </a:lnTo>
                    <a:lnTo>
                      <a:pt x="5344" y="5787"/>
                    </a:lnTo>
                    <a:lnTo>
                      <a:pt x="5575" y="5614"/>
                    </a:lnTo>
                    <a:lnTo>
                      <a:pt x="5807" y="5459"/>
                    </a:lnTo>
                    <a:lnTo>
                      <a:pt x="6057" y="5344"/>
                    </a:lnTo>
                    <a:lnTo>
                      <a:pt x="6327" y="5266"/>
                    </a:lnTo>
                    <a:lnTo>
                      <a:pt x="6463" y="5247"/>
                    </a:lnTo>
                    <a:lnTo>
                      <a:pt x="6598" y="5228"/>
                    </a:lnTo>
                    <a:lnTo>
                      <a:pt x="6771" y="5247"/>
                    </a:lnTo>
                    <a:lnTo>
                      <a:pt x="6945" y="5247"/>
                    </a:lnTo>
                    <a:lnTo>
                      <a:pt x="7099" y="5286"/>
                    </a:lnTo>
                    <a:lnTo>
                      <a:pt x="7273" y="5344"/>
                    </a:lnTo>
                    <a:lnTo>
                      <a:pt x="7408" y="5401"/>
                    </a:lnTo>
                    <a:lnTo>
                      <a:pt x="7562" y="5479"/>
                    </a:lnTo>
                    <a:lnTo>
                      <a:pt x="7697" y="5575"/>
                    </a:lnTo>
                    <a:lnTo>
                      <a:pt x="7832" y="5672"/>
                    </a:lnTo>
                    <a:lnTo>
                      <a:pt x="8102" y="5884"/>
                    </a:lnTo>
                    <a:lnTo>
                      <a:pt x="8353" y="6134"/>
                    </a:lnTo>
                    <a:lnTo>
                      <a:pt x="8584" y="6424"/>
                    </a:lnTo>
                    <a:lnTo>
                      <a:pt x="8835" y="6694"/>
                    </a:lnTo>
                    <a:lnTo>
                      <a:pt x="9086" y="7002"/>
                    </a:lnTo>
                    <a:lnTo>
                      <a:pt x="9336" y="7272"/>
                    </a:lnTo>
                    <a:lnTo>
                      <a:pt x="9607" y="7542"/>
                    </a:lnTo>
                    <a:lnTo>
                      <a:pt x="9877" y="7774"/>
                    </a:lnTo>
                    <a:lnTo>
                      <a:pt x="10089" y="7909"/>
                    </a:lnTo>
                    <a:lnTo>
                      <a:pt x="10301" y="8025"/>
                    </a:lnTo>
                    <a:lnTo>
                      <a:pt x="10513" y="8121"/>
                    </a:lnTo>
                    <a:lnTo>
                      <a:pt x="10725" y="8218"/>
                    </a:lnTo>
                    <a:lnTo>
                      <a:pt x="10937" y="8275"/>
                    </a:lnTo>
                    <a:lnTo>
                      <a:pt x="11150" y="8314"/>
                    </a:lnTo>
                    <a:lnTo>
                      <a:pt x="11362" y="8333"/>
                    </a:lnTo>
                    <a:lnTo>
                      <a:pt x="11593" y="8353"/>
                    </a:lnTo>
                    <a:lnTo>
                      <a:pt x="11805" y="8333"/>
                    </a:lnTo>
                    <a:lnTo>
                      <a:pt x="12018" y="8314"/>
                    </a:lnTo>
                    <a:lnTo>
                      <a:pt x="12230" y="8275"/>
                    </a:lnTo>
                    <a:lnTo>
                      <a:pt x="12442" y="8218"/>
                    </a:lnTo>
                    <a:lnTo>
                      <a:pt x="12654" y="8160"/>
                    </a:lnTo>
                    <a:lnTo>
                      <a:pt x="12866" y="8063"/>
                    </a:lnTo>
                    <a:lnTo>
                      <a:pt x="13059" y="7986"/>
                    </a:lnTo>
                    <a:lnTo>
                      <a:pt x="13271" y="7870"/>
                    </a:lnTo>
                    <a:lnTo>
                      <a:pt x="13657" y="7639"/>
                    </a:lnTo>
                    <a:lnTo>
                      <a:pt x="14024" y="7350"/>
                    </a:lnTo>
                    <a:lnTo>
                      <a:pt x="14351" y="7041"/>
                    </a:lnTo>
                    <a:lnTo>
                      <a:pt x="14679" y="6694"/>
                    </a:lnTo>
                    <a:lnTo>
                      <a:pt x="14911" y="6424"/>
                    </a:lnTo>
                    <a:lnTo>
                      <a:pt x="15142" y="6173"/>
                    </a:lnTo>
                    <a:lnTo>
                      <a:pt x="15393" y="5922"/>
                    </a:lnTo>
                    <a:lnTo>
                      <a:pt x="15663" y="5729"/>
                    </a:lnTo>
                    <a:lnTo>
                      <a:pt x="15798" y="5633"/>
                    </a:lnTo>
                    <a:lnTo>
                      <a:pt x="15933" y="5556"/>
                    </a:lnTo>
                    <a:lnTo>
                      <a:pt x="16087" y="5498"/>
                    </a:lnTo>
                    <a:lnTo>
                      <a:pt x="16222" y="5440"/>
                    </a:lnTo>
                    <a:lnTo>
                      <a:pt x="16357" y="5421"/>
                    </a:lnTo>
                    <a:lnTo>
                      <a:pt x="16512" y="5401"/>
                    </a:lnTo>
                    <a:lnTo>
                      <a:pt x="16666" y="5401"/>
                    </a:lnTo>
                    <a:lnTo>
                      <a:pt x="16820" y="5421"/>
                    </a:lnTo>
                    <a:lnTo>
                      <a:pt x="17013" y="5479"/>
                    </a:lnTo>
                    <a:lnTo>
                      <a:pt x="17206" y="5575"/>
                    </a:lnTo>
                    <a:lnTo>
                      <a:pt x="17399" y="5691"/>
                    </a:lnTo>
                    <a:lnTo>
                      <a:pt x="17592" y="5807"/>
                    </a:lnTo>
                    <a:lnTo>
                      <a:pt x="17920" y="6038"/>
                    </a:lnTo>
                    <a:lnTo>
                      <a:pt x="18441" y="6385"/>
                    </a:lnTo>
                    <a:lnTo>
                      <a:pt x="18981" y="6732"/>
                    </a:lnTo>
                    <a:lnTo>
                      <a:pt x="19270" y="6887"/>
                    </a:lnTo>
                    <a:lnTo>
                      <a:pt x="19559" y="7022"/>
                    </a:lnTo>
                    <a:lnTo>
                      <a:pt x="19868" y="7137"/>
                    </a:lnTo>
                    <a:lnTo>
                      <a:pt x="20157" y="7234"/>
                    </a:lnTo>
                    <a:lnTo>
                      <a:pt x="20524" y="7311"/>
                    </a:lnTo>
                    <a:lnTo>
                      <a:pt x="20910" y="7350"/>
                    </a:lnTo>
                    <a:lnTo>
                      <a:pt x="21295" y="7350"/>
                    </a:lnTo>
                    <a:lnTo>
                      <a:pt x="21488" y="7330"/>
                    </a:lnTo>
                    <a:lnTo>
                      <a:pt x="21681" y="7292"/>
                    </a:lnTo>
                    <a:lnTo>
                      <a:pt x="21855" y="7234"/>
                    </a:lnTo>
                    <a:lnTo>
                      <a:pt x="22048" y="7176"/>
                    </a:lnTo>
                    <a:lnTo>
                      <a:pt x="22221" y="7099"/>
                    </a:lnTo>
                    <a:lnTo>
                      <a:pt x="22395" y="7002"/>
                    </a:lnTo>
                    <a:lnTo>
                      <a:pt x="22549" y="6906"/>
                    </a:lnTo>
                    <a:lnTo>
                      <a:pt x="22703" y="6771"/>
                    </a:lnTo>
                    <a:lnTo>
                      <a:pt x="22838" y="6636"/>
                    </a:lnTo>
                    <a:lnTo>
                      <a:pt x="22954" y="6482"/>
                    </a:lnTo>
                    <a:lnTo>
                      <a:pt x="23128" y="6231"/>
                    </a:lnTo>
                    <a:lnTo>
                      <a:pt x="23282" y="5961"/>
                    </a:lnTo>
                    <a:lnTo>
                      <a:pt x="23456" y="5633"/>
                    </a:lnTo>
                    <a:lnTo>
                      <a:pt x="23552" y="5479"/>
                    </a:lnTo>
                    <a:lnTo>
                      <a:pt x="23668" y="5344"/>
                    </a:lnTo>
                    <a:lnTo>
                      <a:pt x="23764" y="5247"/>
                    </a:lnTo>
                    <a:lnTo>
                      <a:pt x="23880" y="5151"/>
                    </a:lnTo>
                    <a:lnTo>
                      <a:pt x="24015" y="5093"/>
                    </a:lnTo>
                    <a:lnTo>
                      <a:pt x="24169" y="5074"/>
                    </a:lnTo>
                    <a:lnTo>
                      <a:pt x="24304" y="5093"/>
                    </a:lnTo>
                    <a:lnTo>
                      <a:pt x="24439" y="5131"/>
                    </a:lnTo>
                    <a:lnTo>
                      <a:pt x="24594" y="5189"/>
                    </a:lnTo>
                    <a:lnTo>
                      <a:pt x="24729" y="5266"/>
                    </a:lnTo>
                    <a:lnTo>
                      <a:pt x="25327" y="5614"/>
                    </a:lnTo>
                    <a:lnTo>
                      <a:pt x="25924" y="5999"/>
                    </a:lnTo>
                    <a:lnTo>
                      <a:pt x="26465" y="6347"/>
                    </a:lnTo>
                    <a:lnTo>
                      <a:pt x="27043" y="6694"/>
                    </a:lnTo>
                    <a:lnTo>
                      <a:pt x="27333" y="6848"/>
                    </a:lnTo>
                    <a:lnTo>
                      <a:pt x="27641" y="7002"/>
                    </a:lnTo>
                    <a:lnTo>
                      <a:pt x="27950" y="7137"/>
                    </a:lnTo>
                    <a:lnTo>
                      <a:pt x="28258" y="7253"/>
                    </a:lnTo>
                    <a:lnTo>
                      <a:pt x="28606" y="7350"/>
                    </a:lnTo>
                    <a:lnTo>
                      <a:pt x="28953" y="7427"/>
                    </a:lnTo>
                    <a:lnTo>
                      <a:pt x="29300" y="7465"/>
                    </a:lnTo>
                    <a:lnTo>
                      <a:pt x="29628" y="7465"/>
                    </a:lnTo>
                    <a:lnTo>
                      <a:pt x="29975" y="7446"/>
                    </a:lnTo>
                    <a:lnTo>
                      <a:pt x="30303" y="7388"/>
                    </a:lnTo>
                    <a:lnTo>
                      <a:pt x="30612" y="7311"/>
                    </a:lnTo>
                    <a:lnTo>
                      <a:pt x="30920" y="7195"/>
                    </a:lnTo>
                    <a:lnTo>
                      <a:pt x="31113" y="7099"/>
                    </a:lnTo>
                    <a:lnTo>
                      <a:pt x="31306" y="6983"/>
                    </a:lnTo>
                    <a:lnTo>
                      <a:pt x="31518" y="6867"/>
                    </a:lnTo>
                    <a:lnTo>
                      <a:pt x="31692" y="6713"/>
                    </a:lnTo>
                    <a:lnTo>
                      <a:pt x="31865" y="6559"/>
                    </a:lnTo>
                    <a:lnTo>
                      <a:pt x="32000" y="6385"/>
                    </a:lnTo>
                    <a:lnTo>
                      <a:pt x="32116" y="6212"/>
                    </a:lnTo>
                    <a:lnTo>
                      <a:pt x="32193" y="5999"/>
                    </a:lnTo>
                    <a:lnTo>
                      <a:pt x="32213" y="5903"/>
                    </a:lnTo>
                    <a:lnTo>
                      <a:pt x="32232" y="5787"/>
                    </a:lnTo>
                    <a:lnTo>
                      <a:pt x="32232" y="5691"/>
                    </a:lnTo>
                    <a:lnTo>
                      <a:pt x="32213" y="5575"/>
                    </a:lnTo>
                    <a:lnTo>
                      <a:pt x="32174" y="5479"/>
                    </a:lnTo>
                    <a:lnTo>
                      <a:pt x="32135" y="5382"/>
                    </a:lnTo>
                    <a:lnTo>
                      <a:pt x="32020" y="5170"/>
                    </a:lnTo>
                    <a:lnTo>
                      <a:pt x="31885" y="5016"/>
                    </a:lnTo>
                    <a:lnTo>
                      <a:pt x="31750" y="4881"/>
                    </a:lnTo>
                    <a:lnTo>
                      <a:pt x="31576" y="4784"/>
                    </a:lnTo>
                    <a:lnTo>
                      <a:pt x="31402" y="4688"/>
                    </a:lnTo>
                    <a:lnTo>
                      <a:pt x="31229" y="4611"/>
                    </a:lnTo>
                    <a:lnTo>
                      <a:pt x="31055" y="4572"/>
                    </a:lnTo>
                    <a:lnTo>
                      <a:pt x="30727" y="4495"/>
                    </a:lnTo>
                    <a:lnTo>
                      <a:pt x="30399" y="4456"/>
                    </a:lnTo>
                    <a:lnTo>
                      <a:pt x="30052" y="4456"/>
                    </a:lnTo>
                    <a:lnTo>
                      <a:pt x="29705" y="4437"/>
                    </a:lnTo>
                    <a:lnTo>
                      <a:pt x="29377" y="4398"/>
                    </a:lnTo>
                    <a:lnTo>
                      <a:pt x="29146" y="4360"/>
                    </a:lnTo>
                    <a:lnTo>
                      <a:pt x="28953" y="4302"/>
                    </a:lnTo>
                    <a:lnTo>
                      <a:pt x="28741" y="4225"/>
                    </a:lnTo>
                    <a:lnTo>
                      <a:pt x="28548" y="4148"/>
                    </a:lnTo>
                    <a:lnTo>
                      <a:pt x="28162" y="3974"/>
                    </a:lnTo>
                    <a:lnTo>
                      <a:pt x="27795" y="3743"/>
                    </a:lnTo>
                    <a:lnTo>
                      <a:pt x="27448" y="3511"/>
                    </a:lnTo>
                    <a:lnTo>
                      <a:pt x="27140" y="3241"/>
                    </a:lnTo>
                    <a:lnTo>
                      <a:pt x="26831" y="2990"/>
                    </a:lnTo>
                    <a:lnTo>
                      <a:pt x="26561" y="2720"/>
                    </a:lnTo>
                    <a:lnTo>
                      <a:pt x="26040" y="2200"/>
                    </a:lnTo>
                    <a:lnTo>
                      <a:pt x="25558" y="1717"/>
                    </a:lnTo>
                    <a:lnTo>
                      <a:pt x="25076" y="1254"/>
                    </a:lnTo>
                    <a:lnTo>
                      <a:pt x="24806" y="1042"/>
                    </a:lnTo>
                    <a:lnTo>
                      <a:pt x="24536" y="830"/>
                    </a:lnTo>
                    <a:lnTo>
                      <a:pt x="24266" y="637"/>
                    </a:lnTo>
                    <a:lnTo>
                      <a:pt x="23976" y="444"/>
                    </a:lnTo>
                    <a:lnTo>
                      <a:pt x="23648" y="271"/>
                    </a:lnTo>
                    <a:lnTo>
                      <a:pt x="23321" y="136"/>
                    </a:lnTo>
                    <a:lnTo>
                      <a:pt x="22993" y="59"/>
                    </a:lnTo>
                    <a:lnTo>
                      <a:pt x="22684" y="20"/>
                    </a:lnTo>
                    <a:lnTo>
                      <a:pt x="22510" y="1"/>
                    </a:lnTo>
                    <a:close/>
                  </a:path>
                </a:pathLst>
              </a:custGeom>
              <a:gradFill>
                <a:gsLst>
                  <a:gs pos="0">
                    <a:schemeClr val="lt1"/>
                  </a:gs>
                  <a:gs pos="100000">
                    <a:srgbClr val="B6C9DB"/>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20"/>
              <p:cNvSpPr/>
              <p:nvPr/>
            </p:nvSpPr>
            <p:spPr>
              <a:xfrm>
                <a:off x="-1222125" y="353200"/>
                <a:ext cx="593150" cy="571950"/>
              </a:xfrm>
              <a:custGeom>
                <a:avLst/>
                <a:gdLst/>
                <a:ahLst/>
                <a:cxnLst/>
                <a:rect l="l" t="t" r="r" b="b"/>
                <a:pathLst>
                  <a:path w="23726" h="22878" extrusionOk="0">
                    <a:moveTo>
                      <a:pt x="12152" y="1"/>
                    </a:moveTo>
                    <a:lnTo>
                      <a:pt x="11940" y="39"/>
                    </a:lnTo>
                    <a:lnTo>
                      <a:pt x="11747" y="59"/>
                    </a:lnTo>
                    <a:lnTo>
                      <a:pt x="11535" y="117"/>
                    </a:lnTo>
                    <a:lnTo>
                      <a:pt x="11342" y="175"/>
                    </a:lnTo>
                    <a:lnTo>
                      <a:pt x="10937" y="329"/>
                    </a:lnTo>
                    <a:lnTo>
                      <a:pt x="10532" y="541"/>
                    </a:lnTo>
                    <a:lnTo>
                      <a:pt x="10127" y="792"/>
                    </a:lnTo>
                    <a:lnTo>
                      <a:pt x="9741" y="1081"/>
                    </a:lnTo>
                    <a:lnTo>
                      <a:pt x="9355" y="1390"/>
                    </a:lnTo>
                    <a:lnTo>
                      <a:pt x="8970" y="1718"/>
                    </a:lnTo>
                    <a:lnTo>
                      <a:pt x="8584" y="2084"/>
                    </a:lnTo>
                    <a:lnTo>
                      <a:pt x="8198" y="2451"/>
                    </a:lnTo>
                    <a:lnTo>
                      <a:pt x="7870" y="2817"/>
                    </a:lnTo>
                    <a:lnTo>
                      <a:pt x="7523" y="3184"/>
                    </a:lnTo>
                    <a:lnTo>
                      <a:pt x="6867" y="3955"/>
                    </a:lnTo>
                    <a:lnTo>
                      <a:pt x="6231" y="4746"/>
                    </a:lnTo>
                    <a:lnTo>
                      <a:pt x="5633" y="5595"/>
                    </a:lnTo>
                    <a:lnTo>
                      <a:pt x="5035" y="6463"/>
                    </a:lnTo>
                    <a:lnTo>
                      <a:pt x="4475" y="7350"/>
                    </a:lnTo>
                    <a:lnTo>
                      <a:pt x="3935" y="8276"/>
                    </a:lnTo>
                    <a:lnTo>
                      <a:pt x="3434" y="9221"/>
                    </a:lnTo>
                    <a:lnTo>
                      <a:pt x="2952" y="10166"/>
                    </a:lnTo>
                    <a:lnTo>
                      <a:pt x="2489" y="11130"/>
                    </a:lnTo>
                    <a:lnTo>
                      <a:pt x="2045" y="12095"/>
                    </a:lnTo>
                    <a:lnTo>
                      <a:pt x="1640" y="13078"/>
                    </a:lnTo>
                    <a:lnTo>
                      <a:pt x="1274" y="14043"/>
                    </a:lnTo>
                    <a:lnTo>
                      <a:pt x="926" y="15007"/>
                    </a:lnTo>
                    <a:lnTo>
                      <a:pt x="598" y="15972"/>
                    </a:lnTo>
                    <a:lnTo>
                      <a:pt x="309" y="16917"/>
                    </a:lnTo>
                    <a:lnTo>
                      <a:pt x="155" y="17476"/>
                    </a:lnTo>
                    <a:lnTo>
                      <a:pt x="97" y="17766"/>
                    </a:lnTo>
                    <a:lnTo>
                      <a:pt x="58" y="18055"/>
                    </a:lnTo>
                    <a:lnTo>
                      <a:pt x="20" y="18344"/>
                    </a:lnTo>
                    <a:lnTo>
                      <a:pt x="1" y="18634"/>
                    </a:lnTo>
                    <a:lnTo>
                      <a:pt x="1" y="18923"/>
                    </a:lnTo>
                    <a:lnTo>
                      <a:pt x="1" y="19193"/>
                    </a:lnTo>
                    <a:lnTo>
                      <a:pt x="39" y="19482"/>
                    </a:lnTo>
                    <a:lnTo>
                      <a:pt x="97" y="19733"/>
                    </a:lnTo>
                    <a:lnTo>
                      <a:pt x="174" y="20003"/>
                    </a:lnTo>
                    <a:lnTo>
                      <a:pt x="271" y="20235"/>
                    </a:lnTo>
                    <a:lnTo>
                      <a:pt x="406" y="20447"/>
                    </a:lnTo>
                    <a:lnTo>
                      <a:pt x="560" y="20659"/>
                    </a:lnTo>
                    <a:lnTo>
                      <a:pt x="753" y="20832"/>
                    </a:lnTo>
                    <a:lnTo>
                      <a:pt x="965" y="21006"/>
                    </a:lnTo>
                    <a:lnTo>
                      <a:pt x="1158" y="21103"/>
                    </a:lnTo>
                    <a:lnTo>
                      <a:pt x="1370" y="21180"/>
                    </a:lnTo>
                    <a:lnTo>
                      <a:pt x="1582" y="21238"/>
                    </a:lnTo>
                    <a:lnTo>
                      <a:pt x="1775" y="21276"/>
                    </a:lnTo>
                    <a:lnTo>
                      <a:pt x="2219" y="21276"/>
                    </a:lnTo>
                    <a:lnTo>
                      <a:pt x="2431" y="21238"/>
                    </a:lnTo>
                    <a:lnTo>
                      <a:pt x="2643" y="21199"/>
                    </a:lnTo>
                    <a:lnTo>
                      <a:pt x="2874" y="21141"/>
                    </a:lnTo>
                    <a:lnTo>
                      <a:pt x="3087" y="21064"/>
                    </a:lnTo>
                    <a:lnTo>
                      <a:pt x="3299" y="20967"/>
                    </a:lnTo>
                    <a:lnTo>
                      <a:pt x="3511" y="20871"/>
                    </a:lnTo>
                    <a:lnTo>
                      <a:pt x="3704" y="20755"/>
                    </a:lnTo>
                    <a:lnTo>
                      <a:pt x="3897" y="20640"/>
                    </a:lnTo>
                    <a:lnTo>
                      <a:pt x="4263" y="20370"/>
                    </a:lnTo>
                    <a:lnTo>
                      <a:pt x="4610" y="20080"/>
                    </a:lnTo>
                    <a:lnTo>
                      <a:pt x="4938" y="19772"/>
                    </a:lnTo>
                    <a:lnTo>
                      <a:pt x="5613" y="19174"/>
                    </a:lnTo>
                    <a:lnTo>
                      <a:pt x="5961" y="18884"/>
                    </a:lnTo>
                    <a:lnTo>
                      <a:pt x="6308" y="18614"/>
                    </a:lnTo>
                    <a:lnTo>
                      <a:pt x="6694" y="18383"/>
                    </a:lnTo>
                    <a:lnTo>
                      <a:pt x="6886" y="18286"/>
                    </a:lnTo>
                    <a:lnTo>
                      <a:pt x="7099" y="18190"/>
                    </a:lnTo>
                    <a:lnTo>
                      <a:pt x="7176" y="18614"/>
                    </a:lnTo>
                    <a:lnTo>
                      <a:pt x="7272" y="19058"/>
                    </a:lnTo>
                    <a:lnTo>
                      <a:pt x="7388" y="19482"/>
                    </a:lnTo>
                    <a:lnTo>
                      <a:pt x="7523" y="19907"/>
                    </a:lnTo>
                    <a:lnTo>
                      <a:pt x="7677" y="20312"/>
                    </a:lnTo>
                    <a:lnTo>
                      <a:pt x="7851" y="20717"/>
                    </a:lnTo>
                    <a:lnTo>
                      <a:pt x="8063" y="21083"/>
                    </a:lnTo>
                    <a:lnTo>
                      <a:pt x="8295" y="21450"/>
                    </a:lnTo>
                    <a:lnTo>
                      <a:pt x="8430" y="21623"/>
                    </a:lnTo>
                    <a:lnTo>
                      <a:pt x="8584" y="21797"/>
                    </a:lnTo>
                    <a:lnTo>
                      <a:pt x="8738" y="21951"/>
                    </a:lnTo>
                    <a:lnTo>
                      <a:pt x="8912" y="22106"/>
                    </a:lnTo>
                    <a:lnTo>
                      <a:pt x="9085" y="22241"/>
                    </a:lnTo>
                    <a:lnTo>
                      <a:pt x="9259" y="22376"/>
                    </a:lnTo>
                    <a:lnTo>
                      <a:pt x="9452" y="22491"/>
                    </a:lnTo>
                    <a:lnTo>
                      <a:pt x="9645" y="22588"/>
                    </a:lnTo>
                    <a:lnTo>
                      <a:pt x="9838" y="22665"/>
                    </a:lnTo>
                    <a:lnTo>
                      <a:pt x="10050" y="22742"/>
                    </a:lnTo>
                    <a:lnTo>
                      <a:pt x="10243" y="22800"/>
                    </a:lnTo>
                    <a:lnTo>
                      <a:pt x="10455" y="22858"/>
                    </a:lnTo>
                    <a:lnTo>
                      <a:pt x="10667" y="22877"/>
                    </a:lnTo>
                    <a:lnTo>
                      <a:pt x="11111" y="22877"/>
                    </a:lnTo>
                    <a:lnTo>
                      <a:pt x="11323" y="22838"/>
                    </a:lnTo>
                    <a:lnTo>
                      <a:pt x="11612" y="22761"/>
                    </a:lnTo>
                    <a:lnTo>
                      <a:pt x="11901" y="22665"/>
                    </a:lnTo>
                    <a:lnTo>
                      <a:pt x="12171" y="22530"/>
                    </a:lnTo>
                    <a:lnTo>
                      <a:pt x="12403" y="22356"/>
                    </a:lnTo>
                    <a:lnTo>
                      <a:pt x="12654" y="22163"/>
                    </a:lnTo>
                    <a:lnTo>
                      <a:pt x="12866" y="21970"/>
                    </a:lnTo>
                    <a:lnTo>
                      <a:pt x="13078" y="21739"/>
                    </a:lnTo>
                    <a:lnTo>
                      <a:pt x="13290" y="21508"/>
                    </a:lnTo>
                    <a:lnTo>
                      <a:pt x="13676" y="20987"/>
                    </a:lnTo>
                    <a:lnTo>
                      <a:pt x="14062" y="20466"/>
                    </a:lnTo>
                    <a:lnTo>
                      <a:pt x="14428" y="19926"/>
                    </a:lnTo>
                    <a:lnTo>
                      <a:pt x="14814" y="19424"/>
                    </a:lnTo>
                    <a:lnTo>
                      <a:pt x="14949" y="19251"/>
                    </a:lnTo>
                    <a:lnTo>
                      <a:pt x="15103" y="19097"/>
                    </a:lnTo>
                    <a:lnTo>
                      <a:pt x="15277" y="18961"/>
                    </a:lnTo>
                    <a:lnTo>
                      <a:pt x="15470" y="18846"/>
                    </a:lnTo>
                    <a:lnTo>
                      <a:pt x="15663" y="18749"/>
                    </a:lnTo>
                    <a:lnTo>
                      <a:pt x="15856" y="18711"/>
                    </a:lnTo>
                    <a:lnTo>
                      <a:pt x="15952" y="18691"/>
                    </a:lnTo>
                    <a:lnTo>
                      <a:pt x="16048" y="18691"/>
                    </a:lnTo>
                    <a:lnTo>
                      <a:pt x="16145" y="18711"/>
                    </a:lnTo>
                    <a:lnTo>
                      <a:pt x="16261" y="18749"/>
                    </a:lnTo>
                    <a:lnTo>
                      <a:pt x="16376" y="18807"/>
                    </a:lnTo>
                    <a:lnTo>
                      <a:pt x="16492" y="18884"/>
                    </a:lnTo>
                    <a:lnTo>
                      <a:pt x="16589" y="18981"/>
                    </a:lnTo>
                    <a:lnTo>
                      <a:pt x="16685" y="19097"/>
                    </a:lnTo>
                    <a:lnTo>
                      <a:pt x="16839" y="19328"/>
                    </a:lnTo>
                    <a:lnTo>
                      <a:pt x="17013" y="19579"/>
                    </a:lnTo>
                    <a:lnTo>
                      <a:pt x="17148" y="19772"/>
                    </a:lnTo>
                    <a:lnTo>
                      <a:pt x="17302" y="19964"/>
                    </a:lnTo>
                    <a:lnTo>
                      <a:pt x="17476" y="20138"/>
                    </a:lnTo>
                    <a:lnTo>
                      <a:pt x="17649" y="20312"/>
                    </a:lnTo>
                    <a:lnTo>
                      <a:pt x="17842" y="20466"/>
                    </a:lnTo>
                    <a:lnTo>
                      <a:pt x="18035" y="20601"/>
                    </a:lnTo>
                    <a:lnTo>
                      <a:pt x="18247" y="20736"/>
                    </a:lnTo>
                    <a:lnTo>
                      <a:pt x="18460" y="20852"/>
                    </a:lnTo>
                    <a:lnTo>
                      <a:pt x="18672" y="20948"/>
                    </a:lnTo>
                    <a:lnTo>
                      <a:pt x="18903" y="21025"/>
                    </a:lnTo>
                    <a:lnTo>
                      <a:pt x="19135" y="21103"/>
                    </a:lnTo>
                    <a:lnTo>
                      <a:pt x="19385" y="21160"/>
                    </a:lnTo>
                    <a:lnTo>
                      <a:pt x="19617" y="21199"/>
                    </a:lnTo>
                    <a:lnTo>
                      <a:pt x="19868" y="21218"/>
                    </a:lnTo>
                    <a:lnTo>
                      <a:pt x="20350" y="21218"/>
                    </a:lnTo>
                    <a:lnTo>
                      <a:pt x="20601" y="21180"/>
                    </a:lnTo>
                    <a:lnTo>
                      <a:pt x="20832" y="21141"/>
                    </a:lnTo>
                    <a:lnTo>
                      <a:pt x="21063" y="21083"/>
                    </a:lnTo>
                    <a:lnTo>
                      <a:pt x="21295" y="21006"/>
                    </a:lnTo>
                    <a:lnTo>
                      <a:pt x="21526" y="20910"/>
                    </a:lnTo>
                    <a:lnTo>
                      <a:pt x="21739" y="20794"/>
                    </a:lnTo>
                    <a:lnTo>
                      <a:pt x="21951" y="20678"/>
                    </a:lnTo>
                    <a:lnTo>
                      <a:pt x="22163" y="20543"/>
                    </a:lnTo>
                    <a:lnTo>
                      <a:pt x="22356" y="20389"/>
                    </a:lnTo>
                    <a:lnTo>
                      <a:pt x="22529" y="20235"/>
                    </a:lnTo>
                    <a:lnTo>
                      <a:pt x="22703" y="20061"/>
                    </a:lnTo>
                    <a:lnTo>
                      <a:pt x="22877" y="19868"/>
                    </a:lnTo>
                    <a:lnTo>
                      <a:pt x="23012" y="19675"/>
                    </a:lnTo>
                    <a:lnTo>
                      <a:pt x="23166" y="19482"/>
                    </a:lnTo>
                    <a:lnTo>
                      <a:pt x="23282" y="19270"/>
                    </a:lnTo>
                    <a:lnTo>
                      <a:pt x="23378" y="19058"/>
                    </a:lnTo>
                    <a:lnTo>
                      <a:pt x="23474" y="18846"/>
                    </a:lnTo>
                    <a:lnTo>
                      <a:pt x="23532" y="18653"/>
                    </a:lnTo>
                    <a:lnTo>
                      <a:pt x="23629" y="18248"/>
                    </a:lnTo>
                    <a:lnTo>
                      <a:pt x="23706" y="17843"/>
                    </a:lnTo>
                    <a:lnTo>
                      <a:pt x="23725" y="17418"/>
                    </a:lnTo>
                    <a:lnTo>
                      <a:pt x="23706" y="17013"/>
                    </a:lnTo>
                    <a:lnTo>
                      <a:pt x="23648" y="16589"/>
                    </a:lnTo>
                    <a:lnTo>
                      <a:pt x="23552" y="16184"/>
                    </a:lnTo>
                    <a:lnTo>
                      <a:pt x="23436" y="15760"/>
                    </a:lnTo>
                    <a:lnTo>
                      <a:pt x="23301" y="15355"/>
                    </a:lnTo>
                    <a:lnTo>
                      <a:pt x="23147" y="14930"/>
                    </a:lnTo>
                    <a:lnTo>
                      <a:pt x="22973" y="14525"/>
                    </a:lnTo>
                    <a:lnTo>
                      <a:pt x="22780" y="14120"/>
                    </a:lnTo>
                    <a:lnTo>
                      <a:pt x="22568" y="13734"/>
                    </a:lnTo>
                    <a:lnTo>
                      <a:pt x="22356" y="13349"/>
                    </a:lnTo>
                    <a:lnTo>
                      <a:pt x="21893" y="12577"/>
                    </a:lnTo>
                    <a:lnTo>
                      <a:pt x="21507" y="11921"/>
                    </a:lnTo>
                    <a:lnTo>
                      <a:pt x="21102" y="11227"/>
                    </a:lnTo>
                    <a:lnTo>
                      <a:pt x="20273" y="9742"/>
                    </a:lnTo>
                    <a:lnTo>
                      <a:pt x="19424" y="8179"/>
                    </a:lnTo>
                    <a:lnTo>
                      <a:pt x="18537" y="6578"/>
                    </a:lnTo>
                    <a:lnTo>
                      <a:pt x="18093" y="5787"/>
                    </a:lnTo>
                    <a:lnTo>
                      <a:pt x="17630" y="5016"/>
                    </a:lnTo>
                    <a:lnTo>
                      <a:pt x="17148" y="4264"/>
                    </a:lnTo>
                    <a:lnTo>
                      <a:pt x="16666" y="3550"/>
                    </a:lnTo>
                    <a:lnTo>
                      <a:pt x="16183" y="2856"/>
                    </a:lnTo>
                    <a:lnTo>
                      <a:pt x="15682" y="2219"/>
                    </a:lnTo>
                    <a:lnTo>
                      <a:pt x="15180" y="1621"/>
                    </a:lnTo>
                    <a:lnTo>
                      <a:pt x="14910" y="1332"/>
                    </a:lnTo>
                    <a:lnTo>
                      <a:pt x="14660" y="1081"/>
                    </a:lnTo>
                    <a:lnTo>
                      <a:pt x="14448" y="888"/>
                    </a:lnTo>
                    <a:lnTo>
                      <a:pt x="14235" y="715"/>
                    </a:lnTo>
                    <a:lnTo>
                      <a:pt x="14023" y="560"/>
                    </a:lnTo>
                    <a:lnTo>
                      <a:pt x="13811" y="425"/>
                    </a:lnTo>
                    <a:lnTo>
                      <a:pt x="13599" y="310"/>
                    </a:lnTo>
                    <a:lnTo>
                      <a:pt x="13406" y="213"/>
                    </a:lnTo>
                    <a:lnTo>
                      <a:pt x="13194" y="136"/>
                    </a:lnTo>
                    <a:lnTo>
                      <a:pt x="12982" y="78"/>
                    </a:lnTo>
                    <a:lnTo>
                      <a:pt x="12769" y="39"/>
                    </a:lnTo>
                    <a:lnTo>
                      <a:pt x="12557" y="20"/>
                    </a:lnTo>
                    <a:lnTo>
                      <a:pt x="12364" y="1"/>
                    </a:lnTo>
                    <a:close/>
                  </a:path>
                </a:pathLst>
              </a:custGeom>
              <a:gradFill>
                <a:gsLst>
                  <a:gs pos="0">
                    <a:srgbClr val="8CC396"/>
                  </a:gs>
                  <a:gs pos="100000">
                    <a:srgbClr val="4D7F56"/>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20"/>
              <p:cNvSpPr/>
              <p:nvPr/>
            </p:nvSpPr>
            <p:spPr>
              <a:xfrm>
                <a:off x="-1226950" y="712950"/>
                <a:ext cx="605675" cy="216050"/>
              </a:xfrm>
              <a:custGeom>
                <a:avLst/>
                <a:gdLst/>
                <a:ahLst/>
                <a:cxnLst/>
                <a:rect l="l" t="t" r="r" b="b"/>
                <a:pathLst>
                  <a:path w="24227" h="8642" extrusionOk="0">
                    <a:moveTo>
                      <a:pt x="7292" y="0"/>
                    </a:moveTo>
                    <a:lnTo>
                      <a:pt x="7002" y="58"/>
                    </a:lnTo>
                    <a:lnTo>
                      <a:pt x="6713" y="135"/>
                    </a:lnTo>
                    <a:lnTo>
                      <a:pt x="6424" y="251"/>
                    </a:lnTo>
                    <a:lnTo>
                      <a:pt x="6154" y="386"/>
                    </a:lnTo>
                    <a:lnTo>
                      <a:pt x="5903" y="540"/>
                    </a:lnTo>
                    <a:lnTo>
                      <a:pt x="5652" y="714"/>
                    </a:lnTo>
                    <a:lnTo>
                      <a:pt x="5170" y="1080"/>
                    </a:lnTo>
                    <a:lnTo>
                      <a:pt x="4958" y="1235"/>
                    </a:lnTo>
                    <a:lnTo>
                      <a:pt x="4726" y="1408"/>
                    </a:lnTo>
                    <a:lnTo>
                      <a:pt x="4495" y="1582"/>
                    </a:lnTo>
                    <a:lnTo>
                      <a:pt x="4225" y="1736"/>
                    </a:lnTo>
                    <a:lnTo>
                      <a:pt x="3935" y="1871"/>
                    </a:lnTo>
                    <a:lnTo>
                      <a:pt x="3627" y="1987"/>
                    </a:lnTo>
                    <a:lnTo>
                      <a:pt x="3492" y="2025"/>
                    </a:lnTo>
                    <a:lnTo>
                      <a:pt x="3338" y="2045"/>
                    </a:lnTo>
                    <a:lnTo>
                      <a:pt x="3164" y="2064"/>
                    </a:lnTo>
                    <a:lnTo>
                      <a:pt x="2855" y="2064"/>
                    </a:lnTo>
                    <a:lnTo>
                      <a:pt x="2701" y="2025"/>
                    </a:lnTo>
                    <a:lnTo>
                      <a:pt x="2450" y="1948"/>
                    </a:lnTo>
                    <a:lnTo>
                      <a:pt x="2257" y="1890"/>
                    </a:lnTo>
                    <a:lnTo>
                      <a:pt x="2064" y="1852"/>
                    </a:lnTo>
                    <a:lnTo>
                      <a:pt x="1910" y="1833"/>
                    </a:lnTo>
                    <a:lnTo>
                      <a:pt x="1775" y="1833"/>
                    </a:lnTo>
                    <a:lnTo>
                      <a:pt x="1621" y="1852"/>
                    </a:lnTo>
                    <a:lnTo>
                      <a:pt x="1486" y="1871"/>
                    </a:lnTo>
                    <a:lnTo>
                      <a:pt x="1351" y="1929"/>
                    </a:lnTo>
                    <a:lnTo>
                      <a:pt x="1216" y="1987"/>
                    </a:lnTo>
                    <a:lnTo>
                      <a:pt x="1100" y="2045"/>
                    </a:lnTo>
                    <a:lnTo>
                      <a:pt x="965" y="2122"/>
                    </a:lnTo>
                    <a:lnTo>
                      <a:pt x="753" y="2315"/>
                    </a:lnTo>
                    <a:lnTo>
                      <a:pt x="560" y="2527"/>
                    </a:lnTo>
                    <a:lnTo>
                      <a:pt x="386" y="2778"/>
                    </a:lnTo>
                    <a:lnTo>
                      <a:pt x="271" y="3028"/>
                    </a:lnTo>
                    <a:lnTo>
                      <a:pt x="174" y="3260"/>
                    </a:lnTo>
                    <a:lnTo>
                      <a:pt x="116" y="3511"/>
                    </a:lnTo>
                    <a:lnTo>
                      <a:pt x="58" y="3761"/>
                    </a:lnTo>
                    <a:lnTo>
                      <a:pt x="20" y="4012"/>
                    </a:lnTo>
                    <a:lnTo>
                      <a:pt x="1" y="4282"/>
                    </a:lnTo>
                    <a:lnTo>
                      <a:pt x="1" y="4533"/>
                    </a:lnTo>
                    <a:lnTo>
                      <a:pt x="20" y="4803"/>
                    </a:lnTo>
                    <a:lnTo>
                      <a:pt x="58" y="5073"/>
                    </a:lnTo>
                    <a:lnTo>
                      <a:pt x="116" y="5324"/>
                    </a:lnTo>
                    <a:lnTo>
                      <a:pt x="174" y="5555"/>
                    </a:lnTo>
                    <a:lnTo>
                      <a:pt x="290" y="5806"/>
                    </a:lnTo>
                    <a:lnTo>
                      <a:pt x="406" y="6018"/>
                    </a:lnTo>
                    <a:lnTo>
                      <a:pt x="541" y="6230"/>
                    </a:lnTo>
                    <a:lnTo>
                      <a:pt x="695" y="6423"/>
                    </a:lnTo>
                    <a:lnTo>
                      <a:pt x="888" y="6577"/>
                    </a:lnTo>
                    <a:lnTo>
                      <a:pt x="1081" y="6732"/>
                    </a:lnTo>
                    <a:lnTo>
                      <a:pt x="1293" y="6848"/>
                    </a:lnTo>
                    <a:lnTo>
                      <a:pt x="1524" y="6925"/>
                    </a:lnTo>
                    <a:lnTo>
                      <a:pt x="1737" y="7002"/>
                    </a:lnTo>
                    <a:lnTo>
                      <a:pt x="1968" y="7021"/>
                    </a:lnTo>
                    <a:lnTo>
                      <a:pt x="2200" y="7040"/>
                    </a:lnTo>
                    <a:lnTo>
                      <a:pt x="2412" y="7040"/>
                    </a:lnTo>
                    <a:lnTo>
                      <a:pt x="2643" y="7002"/>
                    </a:lnTo>
                    <a:lnTo>
                      <a:pt x="2875" y="6963"/>
                    </a:lnTo>
                    <a:lnTo>
                      <a:pt x="3106" y="6886"/>
                    </a:lnTo>
                    <a:lnTo>
                      <a:pt x="3338" y="6809"/>
                    </a:lnTo>
                    <a:lnTo>
                      <a:pt x="3550" y="6713"/>
                    </a:lnTo>
                    <a:lnTo>
                      <a:pt x="3762" y="6616"/>
                    </a:lnTo>
                    <a:lnTo>
                      <a:pt x="3974" y="6500"/>
                    </a:lnTo>
                    <a:lnTo>
                      <a:pt x="4167" y="6365"/>
                    </a:lnTo>
                    <a:lnTo>
                      <a:pt x="4553" y="6095"/>
                    </a:lnTo>
                    <a:lnTo>
                      <a:pt x="4977" y="5729"/>
                    </a:lnTo>
                    <a:lnTo>
                      <a:pt x="5401" y="5343"/>
                    </a:lnTo>
                    <a:lnTo>
                      <a:pt x="5826" y="4957"/>
                    </a:lnTo>
                    <a:lnTo>
                      <a:pt x="6250" y="4591"/>
                    </a:lnTo>
                    <a:lnTo>
                      <a:pt x="6482" y="4417"/>
                    </a:lnTo>
                    <a:lnTo>
                      <a:pt x="6694" y="4263"/>
                    </a:lnTo>
                    <a:lnTo>
                      <a:pt x="6925" y="4128"/>
                    </a:lnTo>
                    <a:lnTo>
                      <a:pt x="7176" y="4012"/>
                    </a:lnTo>
                    <a:lnTo>
                      <a:pt x="7272" y="4417"/>
                    </a:lnTo>
                    <a:lnTo>
                      <a:pt x="7369" y="4822"/>
                    </a:lnTo>
                    <a:lnTo>
                      <a:pt x="7465" y="5247"/>
                    </a:lnTo>
                    <a:lnTo>
                      <a:pt x="7600" y="5652"/>
                    </a:lnTo>
                    <a:lnTo>
                      <a:pt x="7755" y="6037"/>
                    </a:lnTo>
                    <a:lnTo>
                      <a:pt x="7928" y="6423"/>
                    </a:lnTo>
                    <a:lnTo>
                      <a:pt x="8140" y="6790"/>
                    </a:lnTo>
                    <a:lnTo>
                      <a:pt x="8372" y="7156"/>
                    </a:lnTo>
                    <a:lnTo>
                      <a:pt x="8642" y="7484"/>
                    </a:lnTo>
                    <a:lnTo>
                      <a:pt x="8950" y="7773"/>
                    </a:lnTo>
                    <a:lnTo>
                      <a:pt x="9278" y="8024"/>
                    </a:lnTo>
                    <a:lnTo>
                      <a:pt x="9606" y="8256"/>
                    </a:lnTo>
                    <a:lnTo>
                      <a:pt x="9973" y="8410"/>
                    </a:lnTo>
                    <a:lnTo>
                      <a:pt x="10146" y="8487"/>
                    </a:lnTo>
                    <a:lnTo>
                      <a:pt x="10320" y="8545"/>
                    </a:lnTo>
                    <a:lnTo>
                      <a:pt x="10513" y="8583"/>
                    </a:lnTo>
                    <a:lnTo>
                      <a:pt x="10686" y="8622"/>
                    </a:lnTo>
                    <a:lnTo>
                      <a:pt x="10879" y="8641"/>
                    </a:lnTo>
                    <a:lnTo>
                      <a:pt x="11072" y="8641"/>
                    </a:lnTo>
                    <a:lnTo>
                      <a:pt x="11304" y="8622"/>
                    </a:lnTo>
                    <a:lnTo>
                      <a:pt x="11535" y="8603"/>
                    </a:lnTo>
                    <a:lnTo>
                      <a:pt x="11786" y="8545"/>
                    </a:lnTo>
                    <a:lnTo>
                      <a:pt x="11998" y="8468"/>
                    </a:lnTo>
                    <a:lnTo>
                      <a:pt x="12229" y="8371"/>
                    </a:lnTo>
                    <a:lnTo>
                      <a:pt x="12422" y="8256"/>
                    </a:lnTo>
                    <a:lnTo>
                      <a:pt x="12635" y="8121"/>
                    </a:lnTo>
                    <a:lnTo>
                      <a:pt x="12808" y="7986"/>
                    </a:lnTo>
                    <a:lnTo>
                      <a:pt x="13001" y="7831"/>
                    </a:lnTo>
                    <a:lnTo>
                      <a:pt x="13175" y="7677"/>
                    </a:lnTo>
                    <a:lnTo>
                      <a:pt x="13503" y="7310"/>
                    </a:lnTo>
                    <a:lnTo>
                      <a:pt x="13811" y="6925"/>
                    </a:lnTo>
                    <a:lnTo>
                      <a:pt x="14100" y="6520"/>
                    </a:lnTo>
                    <a:lnTo>
                      <a:pt x="14390" y="6115"/>
                    </a:lnTo>
                    <a:lnTo>
                      <a:pt x="14756" y="5613"/>
                    </a:lnTo>
                    <a:lnTo>
                      <a:pt x="15123" y="5112"/>
                    </a:lnTo>
                    <a:lnTo>
                      <a:pt x="15316" y="4899"/>
                    </a:lnTo>
                    <a:lnTo>
                      <a:pt x="15451" y="4784"/>
                    </a:lnTo>
                    <a:lnTo>
                      <a:pt x="15605" y="4649"/>
                    </a:lnTo>
                    <a:lnTo>
                      <a:pt x="15798" y="4533"/>
                    </a:lnTo>
                    <a:lnTo>
                      <a:pt x="15991" y="4475"/>
                    </a:lnTo>
                    <a:lnTo>
                      <a:pt x="16087" y="4456"/>
                    </a:lnTo>
                    <a:lnTo>
                      <a:pt x="16299" y="4456"/>
                    </a:lnTo>
                    <a:lnTo>
                      <a:pt x="16396" y="4494"/>
                    </a:lnTo>
                    <a:lnTo>
                      <a:pt x="16492" y="4533"/>
                    </a:lnTo>
                    <a:lnTo>
                      <a:pt x="16569" y="4591"/>
                    </a:lnTo>
                    <a:lnTo>
                      <a:pt x="16724" y="4745"/>
                    </a:lnTo>
                    <a:lnTo>
                      <a:pt x="16859" y="4919"/>
                    </a:lnTo>
                    <a:lnTo>
                      <a:pt x="16974" y="5112"/>
                    </a:lnTo>
                    <a:lnTo>
                      <a:pt x="17071" y="5266"/>
                    </a:lnTo>
                    <a:lnTo>
                      <a:pt x="17225" y="5478"/>
                    </a:lnTo>
                    <a:lnTo>
                      <a:pt x="17379" y="5671"/>
                    </a:lnTo>
                    <a:lnTo>
                      <a:pt x="17553" y="5845"/>
                    </a:lnTo>
                    <a:lnTo>
                      <a:pt x="17746" y="6018"/>
                    </a:lnTo>
                    <a:lnTo>
                      <a:pt x="17939" y="6192"/>
                    </a:lnTo>
                    <a:lnTo>
                      <a:pt x="18151" y="6327"/>
                    </a:lnTo>
                    <a:lnTo>
                      <a:pt x="18363" y="6462"/>
                    </a:lnTo>
                    <a:lnTo>
                      <a:pt x="18595" y="6577"/>
                    </a:lnTo>
                    <a:lnTo>
                      <a:pt x="18826" y="6693"/>
                    </a:lnTo>
                    <a:lnTo>
                      <a:pt x="19058" y="6770"/>
                    </a:lnTo>
                    <a:lnTo>
                      <a:pt x="19308" y="6848"/>
                    </a:lnTo>
                    <a:lnTo>
                      <a:pt x="19559" y="6905"/>
                    </a:lnTo>
                    <a:lnTo>
                      <a:pt x="19791" y="6944"/>
                    </a:lnTo>
                    <a:lnTo>
                      <a:pt x="20061" y="6963"/>
                    </a:lnTo>
                    <a:lnTo>
                      <a:pt x="20311" y="6983"/>
                    </a:lnTo>
                    <a:lnTo>
                      <a:pt x="20562" y="6963"/>
                    </a:lnTo>
                    <a:lnTo>
                      <a:pt x="20813" y="6925"/>
                    </a:lnTo>
                    <a:lnTo>
                      <a:pt x="21064" y="6886"/>
                    </a:lnTo>
                    <a:lnTo>
                      <a:pt x="21295" y="6828"/>
                    </a:lnTo>
                    <a:lnTo>
                      <a:pt x="21546" y="6732"/>
                    </a:lnTo>
                    <a:lnTo>
                      <a:pt x="21777" y="6635"/>
                    </a:lnTo>
                    <a:lnTo>
                      <a:pt x="22009" y="6539"/>
                    </a:lnTo>
                    <a:lnTo>
                      <a:pt x="22221" y="6404"/>
                    </a:lnTo>
                    <a:lnTo>
                      <a:pt x="22433" y="6269"/>
                    </a:lnTo>
                    <a:lnTo>
                      <a:pt x="22626" y="6115"/>
                    </a:lnTo>
                    <a:lnTo>
                      <a:pt x="22819" y="5941"/>
                    </a:lnTo>
                    <a:lnTo>
                      <a:pt x="23012" y="5767"/>
                    </a:lnTo>
                    <a:lnTo>
                      <a:pt x="23166" y="5574"/>
                    </a:lnTo>
                    <a:lnTo>
                      <a:pt x="23340" y="5382"/>
                    </a:lnTo>
                    <a:lnTo>
                      <a:pt x="23475" y="5169"/>
                    </a:lnTo>
                    <a:lnTo>
                      <a:pt x="23590" y="4938"/>
                    </a:lnTo>
                    <a:lnTo>
                      <a:pt x="23706" y="4726"/>
                    </a:lnTo>
                    <a:lnTo>
                      <a:pt x="23822" y="4456"/>
                    </a:lnTo>
                    <a:lnTo>
                      <a:pt x="23957" y="4089"/>
                    </a:lnTo>
                    <a:lnTo>
                      <a:pt x="24092" y="3684"/>
                    </a:lnTo>
                    <a:lnTo>
                      <a:pt x="24150" y="3453"/>
                    </a:lnTo>
                    <a:lnTo>
                      <a:pt x="24188" y="3241"/>
                    </a:lnTo>
                    <a:lnTo>
                      <a:pt x="24208" y="3009"/>
                    </a:lnTo>
                    <a:lnTo>
                      <a:pt x="24227" y="2797"/>
                    </a:lnTo>
                    <a:lnTo>
                      <a:pt x="24208" y="2585"/>
                    </a:lnTo>
                    <a:lnTo>
                      <a:pt x="24150" y="2373"/>
                    </a:lnTo>
                    <a:lnTo>
                      <a:pt x="24073" y="2180"/>
                    </a:lnTo>
                    <a:lnTo>
                      <a:pt x="23957" y="2006"/>
                    </a:lnTo>
                    <a:lnTo>
                      <a:pt x="23803" y="1871"/>
                    </a:lnTo>
                    <a:lnTo>
                      <a:pt x="23725" y="1794"/>
                    </a:lnTo>
                    <a:lnTo>
                      <a:pt x="23610" y="1736"/>
                    </a:lnTo>
                    <a:lnTo>
                      <a:pt x="23243" y="1562"/>
                    </a:lnTo>
                    <a:lnTo>
                      <a:pt x="23050" y="1485"/>
                    </a:lnTo>
                    <a:lnTo>
                      <a:pt x="22857" y="1427"/>
                    </a:lnTo>
                    <a:lnTo>
                      <a:pt x="22664" y="1427"/>
                    </a:lnTo>
                    <a:lnTo>
                      <a:pt x="22472" y="1447"/>
                    </a:lnTo>
                    <a:lnTo>
                      <a:pt x="22259" y="1524"/>
                    </a:lnTo>
                    <a:lnTo>
                      <a:pt x="22047" y="1640"/>
                    </a:lnTo>
                    <a:lnTo>
                      <a:pt x="21816" y="1794"/>
                    </a:lnTo>
                    <a:lnTo>
                      <a:pt x="21604" y="1968"/>
                    </a:lnTo>
                    <a:lnTo>
                      <a:pt x="21179" y="2334"/>
                    </a:lnTo>
                    <a:lnTo>
                      <a:pt x="20909" y="2585"/>
                    </a:lnTo>
                    <a:lnTo>
                      <a:pt x="20639" y="2816"/>
                    </a:lnTo>
                    <a:lnTo>
                      <a:pt x="20466" y="2951"/>
                    </a:lnTo>
                    <a:lnTo>
                      <a:pt x="20273" y="3067"/>
                    </a:lnTo>
                    <a:lnTo>
                      <a:pt x="20080" y="3183"/>
                    </a:lnTo>
                    <a:lnTo>
                      <a:pt x="19868" y="3279"/>
                    </a:lnTo>
                    <a:lnTo>
                      <a:pt x="19636" y="3356"/>
                    </a:lnTo>
                    <a:lnTo>
                      <a:pt x="19405" y="3395"/>
                    </a:lnTo>
                    <a:lnTo>
                      <a:pt x="19173" y="3414"/>
                    </a:lnTo>
                    <a:lnTo>
                      <a:pt x="18942" y="3376"/>
                    </a:lnTo>
                    <a:lnTo>
                      <a:pt x="18826" y="3337"/>
                    </a:lnTo>
                    <a:lnTo>
                      <a:pt x="18691" y="3298"/>
                    </a:lnTo>
                    <a:lnTo>
                      <a:pt x="18460" y="3183"/>
                    </a:lnTo>
                    <a:lnTo>
                      <a:pt x="18247" y="3028"/>
                    </a:lnTo>
                    <a:lnTo>
                      <a:pt x="18016" y="2874"/>
                    </a:lnTo>
                    <a:lnTo>
                      <a:pt x="17765" y="2681"/>
                    </a:lnTo>
                    <a:lnTo>
                      <a:pt x="17495" y="2508"/>
                    </a:lnTo>
                    <a:lnTo>
                      <a:pt x="17341" y="2430"/>
                    </a:lnTo>
                    <a:lnTo>
                      <a:pt x="17206" y="2373"/>
                    </a:lnTo>
                    <a:lnTo>
                      <a:pt x="17052" y="2334"/>
                    </a:lnTo>
                    <a:lnTo>
                      <a:pt x="16897" y="2295"/>
                    </a:lnTo>
                    <a:lnTo>
                      <a:pt x="16685" y="2276"/>
                    </a:lnTo>
                    <a:lnTo>
                      <a:pt x="16492" y="2276"/>
                    </a:lnTo>
                    <a:lnTo>
                      <a:pt x="16126" y="2334"/>
                    </a:lnTo>
                    <a:lnTo>
                      <a:pt x="15644" y="2411"/>
                    </a:lnTo>
                    <a:lnTo>
                      <a:pt x="15161" y="2527"/>
                    </a:lnTo>
                    <a:lnTo>
                      <a:pt x="14679" y="2662"/>
                    </a:lnTo>
                    <a:lnTo>
                      <a:pt x="14197" y="2797"/>
                    </a:lnTo>
                    <a:lnTo>
                      <a:pt x="13985" y="2874"/>
                    </a:lnTo>
                    <a:lnTo>
                      <a:pt x="13271" y="3106"/>
                    </a:lnTo>
                    <a:lnTo>
                      <a:pt x="12924" y="3202"/>
                    </a:lnTo>
                    <a:lnTo>
                      <a:pt x="12577" y="3279"/>
                    </a:lnTo>
                    <a:lnTo>
                      <a:pt x="12229" y="3298"/>
                    </a:lnTo>
                    <a:lnTo>
                      <a:pt x="12075" y="3298"/>
                    </a:lnTo>
                    <a:lnTo>
                      <a:pt x="11902" y="3279"/>
                    </a:lnTo>
                    <a:lnTo>
                      <a:pt x="11747" y="3260"/>
                    </a:lnTo>
                    <a:lnTo>
                      <a:pt x="11593" y="3202"/>
                    </a:lnTo>
                    <a:lnTo>
                      <a:pt x="11439" y="3144"/>
                    </a:lnTo>
                    <a:lnTo>
                      <a:pt x="11304" y="3067"/>
                    </a:lnTo>
                    <a:lnTo>
                      <a:pt x="11149" y="2971"/>
                    </a:lnTo>
                    <a:lnTo>
                      <a:pt x="11034" y="2874"/>
                    </a:lnTo>
                    <a:lnTo>
                      <a:pt x="10918" y="2739"/>
                    </a:lnTo>
                    <a:lnTo>
                      <a:pt x="10802" y="2623"/>
                    </a:lnTo>
                    <a:lnTo>
                      <a:pt x="10590" y="2334"/>
                    </a:lnTo>
                    <a:lnTo>
                      <a:pt x="10397" y="2045"/>
                    </a:lnTo>
                    <a:lnTo>
                      <a:pt x="10262" y="1813"/>
                    </a:lnTo>
                    <a:lnTo>
                      <a:pt x="10069" y="1562"/>
                    </a:lnTo>
                    <a:lnTo>
                      <a:pt x="9838" y="1273"/>
                    </a:lnTo>
                    <a:lnTo>
                      <a:pt x="9548" y="945"/>
                    </a:lnTo>
                    <a:lnTo>
                      <a:pt x="9375" y="791"/>
                    </a:lnTo>
                    <a:lnTo>
                      <a:pt x="9182" y="637"/>
                    </a:lnTo>
                    <a:lnTo>
                      <a:pt x="8989" y="502"/>
                    </a:lnTo>
                    <a:lnTo>
                      <a:pt x="8777" y="367"/>
                    </a:lnTo>
                    <a:lnTo>
                      <a:pt x="8565" y="251"/>
                    </a:lnTo>
                    <a:lnTo>
                      <a:pt x="8333" y="154"/>
                    </a:lnTo>
                    <a:lnTo>
                      <a:pt x="8082" y="77"/>
                    </a:lnTo>
                    <a:lnTo>
                      <a:pt x="7832" y="19"/>
                    </a:lnTo>
                    <a:lnTo>
                      <a:pt x="7562" y="0"/>
                    </a:lnTo>
                    <a:close/>
                  </a:path>
                </a:pathLst>
              </a:custGeom>
              <a:gradFill>
                <a:gsLst>
                  <a:gs pos="0">
                    <a:schemeClr val="lt1"/>
                  </a:gs>
                  <a:gs pos="100000">
                    <a:srgbClr val="B6C9DB"/>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20"/>
              <p:cNvSpPr/>
              <p:nvPr/>
            </p:nvSpPr>
            <p:spPr>
              <a:xfrm>
                <a:off x="-1147875" y="144425"/>
                <a:ext cx="451375" cy="435450"/>
              </a:xfrm>
              <a:custGeom>
                <a:avLst/>
                <a:gdLst/>
                <a:ahLst/>
                <a:cxnLst/>
                <a:rect l="l" t="t" r="r" b="b"/>
                <a:pathLst>
                  <a:path w="18055" h="17418" extrusionOk="0">
                    <a:moveTo>
                      <a:pt x="9259" y="0"/>
                    </a:moveTo>
                    <a:lnTo>
                      <a:pt x="8951" y="39"/>
                    </a:lnTo>
                    <a:lnTo>
                      <a:pt x="8642" y="135"/>
                    </a:lnTo>
                    <a:lnTo>
                      <a:pt x="8334" y="251"/>
                    </a:lnTo>
                    <a:lnTo>
                      <a:pt x="8025" y="405"/>
                    </a:lnTo>
                    <a:lnTo>
                      <a:pt x="7716" y="598"/>
                    </a:lnTo>
                    <a:lnTo>
                      <a:pt x="7427" y="810"/>
                    </a:lnTo>
                    <a:lnTo>
                      <a:pt x="7118" y="1061"/>
                    </a:lnTo>
                    <a:lnTo>
                      <a:pt x="6829" y="1312"/>
                    </a:lnTo>
                    <a:lnTo>
                      <a:pt x="6540" y="1582"/>
                    </a:lnTo>
                    <a:lnTo>
                      <a:pt x="6250" y="1871"/>
                    </a:lnTo>
                    <a:lnTo>
                      <a:pt x="5730" y="2411"/>
                    </a:lnTo>
                    <a:lnTo>
                      <a:pt x="5228" y="3009"/>
                    </a:lnTo>
                    <a:lnTo>
                      <a:pt x="4746" y="3607"/>
                    </a:lnTo>
                    <a:lnTo>
                      <a:pt x="4283" y="4243"/>
                    </a:lnTo>
                    <a:lnTo>
                      <a:pt x="3839" y="4919"/>
                    </a:lnTo>
                    <a:lnTo>
                      <a:pt x="3415" y="5594"/>
                    </a:lnTo>
                    <a:lnTo>
                      <a:pt x="3010" y="6288"/>
                    </a:lnTo>
                    <a:lnTo>
                      <a:pt x="2624" y="7002"/>
                    </a:lnTo>
                    <a:lnTo>
                      <a:pt x="2258" y="7735"/>
                    </a:lnTo>
                    <a:lnTo>
                      <a:pt x="1910" y="8468"/>
                    </a:lnTo>
                    <a:lnTo>
                      <a:pt x="1563" y="9201"/>
                    </a:lnTo>
                    <a:lnTo>
                      <a:pt x="1255" y="9953"/>
                    </a:lnTo>
                    <a:lnTo>
                      <a:pt x="985" y="10686"/>
                    </a:lnTo>
                    <a:lnTo>
                      <a:pt x="715" y="11419"/>
                    </a:lnTo>
                    <a:lnTo>
                      <a:pt x="464" y="12152"/>
                    </a:lnTo>
                    <a:lnTo>
                      <a:pt x="252" y="12865"/>
                    </a:lnTo>
                    <a:lnTo>
                      <a:pt x="136" y="13290"/>
                    </a:lnTo>
                    <a:lnTo>
                      <a:pt x="59" y="13733"/>
                    </a:lnTo>
                    <a:lnTo>
                      <a:pt x="1" y="14177"/>
                    </a:lnTo>
                    <a:lnTo>
                      <a:pt x="1" y="14389"/>
                    </a:lnTo>
                    <a:lnTo>
                      <a:pt x="20" y="14601"/>
                    </a:lnTo>
                    <a:lnTo>
                      <a:pt x="40" y="14814"/>
                    </a:lnTo>
                    <a:lnTo>
                      <a:pt x="78" y="15026"/>
                    </a:lnTo>
                    <a:lnTo>
                      <a:pt x="136" y="15219"/>
                    </a:lnTo>
                    <a:lnTo>
                      <a:pt x="213" y="15392"/>
                    </a:lnTo>
                    <a:lnTo>
                      <a:pt x="310" y="15566"/>
                    </a:lnTo>
                    <a:lnTo>
                      <a:pt x="445" y="15720"/>
                    </a:lnTo>
                    <a:lnTo>
                      <a:pt x="580" y="15855"/>
                    </a:lnTo>
                    <a:lnTo>
                      <a:pt x="753" y="15971"/>
                    </a:lnTo>
                    <a:lnTo>
                      <a:pt x="888" y="16067"/>
                    </a:lnTo>
                    <a:lnTo>
                      <a:pt x="1042" y="16125"/>
                    </a:lnTo>
                    <a:lnTo>
                      <a:pt x="1216" y="16164"/>
                    </a:lnTo>
                    <a:lnTo>
                      <a:pt x="1370" y="16183"/>
                    </a:lnTo>
                    <a:lnTo>
                      <a:pt x="1525" y="16202"/>
                    </a:lnTo>
                    <a:lnTo>
                      <a:pt x="1698" y="16183"/>
                    </a:lnTo>
                    <a:lnTo>
                      <a:pt x="1853" y="16164"/>
                    </a:lnTo>
                    <a:lnTo>
                      <a:pt x="2026" y="16125"/>
                    </a:lnTo>
                    <a:lnTo>
                      <a:pt x="2354" y="16029"/>
                    </a:lnTo>
                    <a:lnTo>
                      <a:pt x="2682" y="15874"/>
                    </a:lnTo>
                    <a:lnTo>
                      <a:pt x="2971" y="15701"/>
                    </a:lnTo>
                    <a:lnTo>
                      <a:pt x="3261" y="15489"/>
                    </a:lnTo>
                    <a:lnTo>
                      <a:pt x="3511" y="15276"/>
                    </a:lnTo>
                    <a:lnTo>
                      <a:pt x="3781" y="15045"/>
                    </a:lnTo>
                    <a:lnTo>
                      <a:pt x="4283" y="14582"/>
                    </a:lnTo>
                    <a:lnTo>
                      <a:pt x="4553" y="14370"/>
                    </a:lnTo>
                    <a:lnTo>
                      <a:pt x="4823" y="14158"/>
                    </a:lnTo>
                    <a:lnTo>
                      <a:pt x="5093" y="13984"/>
                    </a:lnTo>
                    <a:lnTo>
                      <a:pt x="5402" y="13849"/>
                    </a:lnTo>
                    <a:lnTo>
                      <a:pt x="5537" y="14505"/>
                    </a:lnTo>
                    <a:lnTo>
                      <a:pt x="5633" y="14814"/>
                    </a:lnTo>
                    <a:lnTo>
                      <a:pt x="5730" y="15141"/>
                    </a:lnTo>
                    <a:lnTo>
                      <a:pt x="5845" y="15450"/>
                    </a:lnTo>
                    <a:lnTo>
                      <a:pt x="5980" y="15759"/>
                    </a:lnTo>
                    <a:lnTo>
                      <a:pt x="6135" y="16048"/>
                    </a:lnTo>
                    <a:lnTo>
                      <a:pt x="6328" y="16318"/>
                    </a:lnTo>
                    <a:lnTo>
                      <a:pt x="6540" y="16588"/>
                    </a:lnTo>
                    <a:lnTo>
                      <a:pt x="6790" y="16820"/>
                    </a:lnTo>
                    <a:lnTo>
                      <a:pt x="7060" y="17012"/>
                    </a:lnTo>
                    <a:lnTo>
                      <a:pt x="7350" y="17186"/>
                    </a:lnTo>
                    <a:lnTo>
                      <a:pt x="7504" y="17244"/>
                    </a:lnTo>
                    <a:lnTo>
                      <a:pt x="7658" y="17302"/>
                    </a:lnTo>
                    <a:lnTo>
                      <a:pt x="7813" y="17360"/>
                    </a:lnTo>
                    <a:lnTo>
                      <a:pt x="7967" y="17379"/>
                    </a:lnTo>
                    <a:lnTo>
                      <a:pt x="8141" y="17398"/>
                    </a:lnTo>
                    <a:lnTo>
                      <a:pt x="8295" y="17417"/>
                    </a:lnTo>
                    <a:lnTo>
                      <a:pt x="8469" y="17398"/>
                    </a:lnTo>
                    <a:lnTo>
                      <a:pt x="8623" y="17379"/>
                    </a:lnTo>
                    <a:lnTo>
                      <a:pt x="8854" y="17321"/>
                    </a:lnTo>
                    <a:lnTo>
                      <a:pt x="9066" y="17244"/>
                    </a:lnTo>
                    <a:lnTo>
                      <a:pt x="9259" y="17128"/>
                    </a:lnTo>
                    <a:lnTo>
                      <a:pt x="9452" y="17012"/>
                    </a:lnTo>
                    <a:lnTo>
                      <a:pt x="9626" y="16877"/>
                    </a:lnTo>
                    <a:lnTo>
                      <a:pt x="9799" y="16704"/>
                    </a:lnTo>
                    <a:lnTo>
                      <a:pt x="9973" y="16550"/>
                    </a:lnTo>
                    <a:lnTo>
                      <a:pt x="10127" y="16357"/>
                    </a:lnTo>
                    <a:lnTo>
                      <a:pt x="10417" y="15971"/>
                    </a:lnTo>
                    <a:lnTo>
                      <a:pt x="10706" y="15566"/>
                    </a:lnTo>
                    <a:lnTo>
                      <a:pt x="10995" y="15161"/>
                    </a:lnTo>
                    <a:lnTo>
                      <a:pt x="11285" y="14775"/>
                    </a:lnTo>
                    <a:lnTo>
                      <a:pt x="11381" y="14659"/>
                    </a:lnTo>
                    <a:lnTo>
                      <a:pt x="11516" y="14524"/>
                    </a:lnTo>
                    <a:lnTo>
                      <a:pt x="11632" y="14428"/>
                    </a:lnTo>
                    <a:lnTo>
                      <a:pt x="11786" y="14331"/>
                    </a:lnTo>
                    <a:lnTo>
                      <a:pt x="11921" y="14273"/>
                    </a:lnTo>
                    <a:lnTo>
                      <a:pt x="12075" y="14235"/>
                    </a:lnTo>
                    <a:lnTo>
                      <a:pt x="12230" y="14216"/>
                    </a:lnTo>
                    <a:lnTo>
                      <a:pt x="12384" y="14254"/>
                    </a:lnTo>
                    <a:lnTo>
                      <a:pt x="12481" y="14312"/>
                    </a:lnTo>
                    <a:lnTo>
                      <a:pt x="12558" y="14370"/>
                    </a:lnTo>
                    <a:lnTo>
                      <a:pt x="12635" y="14447"/>
                    </a:lnTo>
                    <a:lnTo>
                      <a:pt x="12712" y="14524"/>
                    </a:lnTo>
                    <a:lnTo>
                      <a:pt x="12828" y="14717"/>
                    </a:lnTo>
                    <a:lnTo>
                      <a:pt x="12943" y="14891"/>
                    </a:lnTo>
                    <a:lnTo>
                      <a:pt x="13059" y="15045"/>
                    </a:lnTo>
                    <a:lnTo>
                      <a:pt x="13175" y="15199"/>
                    </a:lnTo>
                    <a:lnTo>
                      <a:pt x="13310" y="15334"/>
                    </a:lnTo>
                    <a:lnTo>
                      <a:pt x="13445" y="15450"/>
                    </a:lnTo>
                    <a:lnTo>
                      <a:pt x="13580" y="15566"/>
                    </a:lnTo>
                    <a:lnTo>
                      <a:pt x="13734" y="15682"/>
                    </a:lnTo>
                    <a:lnTo>
                      <a:pt x="13889" y="15778"/>
                    </a:lnTo>
                    <a:lnTo>
                      <a:pt x="14062" y="15855"/>
                    </a:lnTo>
                    <a:lnTo>
                      <a:pt x="14216" y="15932"/>
                    </a:lnTo>
                    <a:lnTo>
                      <a:pt x="14390" y="16009"/>
                    </a:lnTo>
                    <a:lnTo>
                      <a:pt x="14583" y="16048"/>
                    </a:lnTo>
                    <a:lnTo>
                      <a:pt x="14757" y="16087"/>
                    </a:lnTo>
                    <a:lnTo>
                      <a:pt x="14949" y="16125"/>
                    </a:lnTo>
                    <a:lnTo>
                      <a:pt x="15123" y="16144"/>
                    </a:lnTo>
                    <a:lnTo>
                      <a:pt x="15490" y="16144"/>
                    </a:lnTo>
                    <a:lnTo>
                      <a:pt x="15682" y="16125"/>
                    </a:lnTo>
                    <a:lnTo>
                      <a:pt x="15856" y="16087"/>
                    </a:lnTo>
                    <a:lnTo>
                      <a:pt x="16049" y="16029"/>
                    </a:lnTo>
                    <a:lnTo>
                      <a:pt x="16222" y="15971"/>
                    </a:lnTo>
                    <a:lnTo>
                      <a:pt x="16396" y="15913"/>
                    </a:lnTo>
                    <a:lnTo>
                      <a:pt x="16550" y="15817"/>
                    </a:lnTo>
                    <a:lnTo>
                      <a:pt x="16724" y="15720"/>
                    </a:lnTo>
                    <a:lnTo>
                      <a:pt x="16878" y="15624"/>
                    </a:lnTo>
                    <a:lnTo>
                      <a:pt x="17013" y="15508"/>
                    </a:lnTo>
                    <a:lnTo>
                      <a:pt x="17148" y="15392"/>
                    </a:lnTo>
                    <a:lnTo>
                      <a:pt x="17283" y="15257"/>
                    </a:lnTo>
                    <a:lnTo>
                      <a:pt x="17418" y="15122"/>
                    </a:lnTo>
                    <a:lnTo>
                      <a:pt x="17534" y="14968"/>
                    </a:lnTo>
                    <a:lnTo>
                      <a:pt x="17631" y="14814"/>
                    </a:lnTo>
                    <a:lnTo>
                      <a:pt x="17727" y="14659"/>
                    </a:lnTo>
                    <a:lnTo>
                      <a:pt x="17804" y="14486"/>
                    </a:lnTo>
                    <a:lnTo>
                      <a:pt x="17920" y="14196"/>
                    </a:lnTo>
                    <a:lnTo>
                      <a:pt x="17997" y="13888"/>
                    </a:lnTo>
                    <a:lnTo>
                      <a:pt x="18036" y="13579"/>
                    </a:lnTo>
                    <a:lnTo>
                      <a:pt x="18055" y="13251"/>
                    </a:lnTo>
                    <a:lnTo>
                      <a:pt x="18036" y="12943"/>
                    </a:lnTo>
                    <a:lnTo>
                      <a:pt x="17997" y="12634"/>
                    </a:lnTo>
                    <a:lnTo>
                      <a:pt x="17939" y="12306"/>
                    </a:lnTo>
                    <a:lnTo>
                      <a:pt x="17843" y="11997"/>
                    </a:lnTo>
                    <a:lnTo>
                      <a:pt x="17746" y="11670"/>
                    </a:lnTo>
                    <a:lnTo>
                      <a:pt x="17631" y="11361"/>
                    </a:lnTo>
                    <a:lnTo>
                      <a:pt x="17495" y="11052"/>
                    </a:lnTo>
                    <a:lnTo>
                      <a:pt x="17341" y="10744"/>
                    </a:lnTo>
                    <a:lnTo>
                      <a:pt x="17013" y="10146"/>
                    </a:lnTo>
                    <a:lnTo>
                      <a:pt x="16666" y="9567"/>
                    </a:lnTo>
                    <a:lnTo>
                      <a:pt x="16377" y="9066"/>
                    </a:lnTo>
                    <a:lnTo>
                      <a:pt x="16068" y="8545"/>
                    </a:lnTo>
                    <a:lnTo>
                      <a:pt x="15432" y="7407"/>
                    </a:lnTo>
                    <a:lnTo>
                      <a:pt x="14795" y="6211"/>
                    </a:lnTo>
                    <a:lnTo>
                      <a:pt x="14120" y="5015"/>
                    </a:lnTo>
                    <a:lnTo>
                      <a:pt x="13773" y="4417"/>
                    </a:lnTo>
                    <a:lnTo>
                      <a:pt x="13426" y="3819"/>
                    </a:lnTo>
                    <a:lnTo>
                      <a:pt x="13059" y="3240"/>
                    </a:lnTo>
                    <a:lnTo>
                      <a:pt x="12693" y="2700"/>
                    </a:lnTo>
                    <a:lnTo>
                      <a:pt x="12326" y="2180"/>
                    </a:lnTo>
                    <a:lnTo>
                      <a:pt x="11940" y="1678"/>
                    </a:lnTo>
                    <a:lnTo>
                      <a:pt x="11555" y="1234"/>
                    </a:lnTo>
                    <a:lnTo>
                      <a:pt x="11169" y="810"/>
                    </a:lnTo>
                    <a:lnTo>
                      <a:pt x="10995" y="675"/>
                    </a:lnTo>
                    <a:lnTo>
                      <a:pt x="10841" y="540"/>
                    </a:lnTo>
                    <a:lnTo>
                      <a:pt x="10687" y="424"/>
                    </a:lnTo>
                    <a:lnTo>
                      <a:pt x="10513" y="328"/>
                    </a:lnTo>
                    <a:lnTo>
                      <a:pt x="10359" y="231"/>
                    </a:lnTo>
                    <a:lnTo>
                      <a:pt x="10204" y="154"/>
                    </a:lnTo>
                    <a:lnTo>
                      <a:pt x="10050" y="96"/>
                    </a:lnTo>
                    <a:lnTo>
                      <a:pt x="9896" y="58"/>
                    </a:lnTo>
                    <a:lnTo>
                      <a:pt x="9722" y="19"/>
                    </a:lnTo>
                    <a:lnTo>
                      <a:pt x="9568" y="0"/>
                    </a:lnTo>
                    <a:close/>
                  </a:path>
                </a:pathLst>
              </a:custGeom>
              <a:gradFill>
                <a:gsLst>
                  <a:gs pos="0">
                    <a:srgbClr val="8CC396"/>
                  </a:gs>
                  <a:gs pos="100000">
                    <a:srgbClr val="4D7F56"/>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20"/>
              <p:cNvSpPr/>
              <p:nvPr/>
            </p:nvSpPr>
            <p:spPr>
              <a:xfrm>
                <a:off x="-1152200" y="409625"/>
                <a:ext cx="459075" cy="173625"/>
              </a:xfrm>
              <a:custGeom>
                <a:avLst/>
                <a:gdLst/>
                <a:ahLst/>
                <a:cxnLst/>
                <a:rect l="l" t="t" r="r" b="b"/>
                <a:pathLst>
                  <a:path w="18363" h="6945" extrusionOk="0">
                    <a:moveTo>
                      <a:pt x="10165" y="1"/>
                    </a:moveTo>
                    <a:lnTo>
                      <a:pt x="9972" y="39"/>
                    </a:lnTo>
                    <a:lnTo>
                      <a:pt x="9799" y="97"/>
                    </a:lnTo>
                    <a:lnTo>
                      <a:pt x="9625" y="174"/>
                    </a:lnTo>
                    <a:lnTo>
                      <a:pt x="9297" y="329"/>
                    </a:lnTo>
                    <a:lnTo>
                      <a:pt x="8989" y="502"/>
                    </a:lnTo>
                    <a:lnTo>
                      <a:pt x="8391" y="869"/>
                    </a:lnTo>
                    <a:lnTo>
                      <a:pt x="7870" y="1177"/>
                    </a:lnTo>
                    <a:lnTo>
                      <a:pt x="7619" y="1332"/>
                    </a:lnTo>
                    <a:lnTo>
                      <a:pt x="7349" y="1467"/>
                    </a:lnTo>
                    <a:lnTo>
                      <a:pt x="7098" y="1582"/>
                    </a:lnTo>
                    <a:lnTo>
                      <a:pt x="6828" y="1659"/>
                    </a:lnTo>
                    <a:lnTo>
                      <a:pt x="6558" y="1717"/>
                    </a:lnTo>
                    <a:lnTo>
                      <a:pt x="6269" y="1756"/>
                    </a:lnTo>
                    <a:lnTo>
                      <a:pt x="6018" y="1756"/>
                    </a:lnTo>
                    <a:lnTo>
                      <a:pt x="5768" y="1717"/>
                    </a:lnTo>
                    <a:lnTo>
                      <a:pt x="5517" y="1659"/>
                    </a:lnTo>
                    <a:lnTo>
                      <a:pt x="5266" y="1602"/>
                    </a:lnTo>
                    <a:lnTo>
                      <a:pt x="5015" y="1505"/>
                    </a:lnTo>
                    <a:lnTo>
                      <a:pt x="4765" y="1409"/>
                    </a:lnTo>
                    <a:lnTo>
                      <a:pt x="4263" y="1216"/>
                    </a:lnTo>
                    <a:lnTo>
                      <a:pt x="3665" y="965"/>
                    </a:lnTo>
                    <a:lnTo>
                      <a:pt x="3357" y="849"/>
                    </a:lnTo>
                    <a:lnTo>
                      <a:pt x="3067" y="753"/>
                    </a:lnTo>
                    <a:lnTo>
                      <a:pt x="2739" y="695"/>
                    </a:lnTo>
                    <a:lnTo>
                      <a:pt x="2431" y="656"/>
                    </a:lnTo>
                    <a:lnTo>
                      <a:pt x="2122" y="656"/>
                    </a:lnTo>
                    <a:lnTo>
                      <a:pt x="1948" y="695"/>
                    </a:lnTo>
                    <a:lnTo>
                      <a:pt x="1794" y="714"/>
                    </a:lnTo>
                    <a:lnTo>
                      <a:pt x="1563" y="791"/>
                    </a:lnTo>
                    <a:lnTo>
                      <a:pt x="1351" y="907"/>
                    </a:lnTo>
                    <a:lnTo>
                      <a:pt x="1138" y="1042"/>
                    </a:lnTo>
                    <a:lnTo>
                      <a:pt x="945" y="1216"/>
                    </a:lnTo>
                    <a:lnTo>
                      <a:pt x="753" y="1428"/>
                    </a:lnTo>
                    <a:lnTo>
                      <a:pt x="579" y="1659"/>
                    </a:lnTo>
                    <a:lnTo>
                      <a:pt x="425" y="1930"/>
                    </a:lnTo>
                    <a:lnTo>
                      <a:pt x="290" y="2219"/>
                    </a:lnTo>
                    <a:lnTo>
                      <a:pt x="213" y="2431"/>
                    </a:lnTo>
                    <a:lnTo>
                      <a:pt x="135" y="2643"/>
                    </a:lnTo>
                    <a:lnTo>
                      <a:pt x="77" y="2875"/>
                    </a:lnTo>
                    <a:lnTo>
                      <a:pt x="39" y="3106"/>
                    </a:lnTo>
                    <a:lnTo>
                      <a:pt x="0" y="3338"/>
                    </a:lnTo>
                    <a:lnTo>
                      <a:pt x="0" y="3569"/>
                    </a:lnTo>
                    <a:lnTo>
                      <a:pt x="0" y="3820"/>
                    </a:lnTo>
                    <a:lnTo>
                      <a:pt x="20" y="4032"/>
                    </a:lnTo>
                    <a:lnTo>
                      <a:pt x="58" y="4263"/>
                    </a:lnTo>
                    <a:lnTo>
                      <a:pt x="97" y="4476"/>
                    </a:lnTo>
                    <a:lnTo>
                      <a:pt x="174" y="4688"/>
                    </a:lnTo>
                    <a:lnTo>
                      <a:pt x="270" y="4881"/>
                    </a:lnTo>
                    <a:lnTo>
                      <a:pt x="386" y="5054"/>
                    </a:lnTo>
                    <a:lnTo>
                      <a:pt x="521" y="5209"/>
                    </a:lnTo>
                    <a:lnTo>
                      <a:pt x="675" y="5363"/>
                    </a:lnTo>
                    <a:lnTo>
                      <a:pt x="849" y="5498"/>
                    </a:lnTo>
                    <a:lnTo>
                      <a:pt x="1003" y="5575"/>
                    </a:lnTo>
                    <a:lnTo>
                      <a:pt x="1177" y="5652"/>
                    </a:lnTo>
                    <a:lnTo>
                      <a:pt x="1351" y="5691"/>
                    </a:lnTo>
                    <a:lnTo>
                      <a:pt x="1524" y="5729"/>
                    </a:lnTo>
                    <a:lnTo>
                      <a:pt x="1871" y="5729"/>
                    </a:lnTo>
                    <a:lnTo>
                      <a:pt x="2045" y="5710"/>
                    </a:lnTo>
                    <a:lnTo>
                      <a:pt x="2238" y="5671"/>
                    </a:lnTo>
                    <a:lnTo>
                      <a:pt x="2411" y="5614"/>
                    </a:lnTo>
                    <a:lnTo>
                      <a:pt x="2585" y="5556"/>
                    </a:lnTo>
                    <a:lnTo>
                      <a:pt x="2913" y="5401"/>
                    </a:lnTo>
                    <a:lnTo>
                      <a:pt x="3221" y="5209"/>
                    </a:lnTo>
                    <a:lnTo>
                      <a:pt x="3511" y="4996"/>
                    </a:lnTo>
                    <a:lnTo>
                      <a:pt x="3858" y="4726"/>
                    </a:lnTo>
                    <a:lnTo>
                      <a:pt x="4167" y="4437"/>
                    </a:lnTo>
                    <a:lnTo>
                      <a:pt x="4475" y="4148"/>
                    </a:lnTo>
                    <a:lnTo>
                      <a:pt x="4803" y="3878"/>
                    </a:lnTo>
                    <a:lnTo>
                      <a:pt x="5131" y="3627"/>
                    </a:lnTo>
                    <a:lnTo>
                      <a:pt x="5305" y="3530"/>
                    </a:lnTo>
                    <a:lnTo>
                      <a:pt x="5478" y="3434"/>
                    </a:lnTo>
                    <a:lnTo>
                      <a:pt x="5613" y="4051"/>
                    </a:lnTo>
                    <a:lnTo>
                      <a:pt x="5690" y="4360"/>
                    </a:lnTo>
                    <a:lnTo>
                      <a:pt x="5806" y="4668"/>
                    </a:lnTo>
                    <a:lnTo>
                      <a:pt x="5922" y="4958"/>
                    </a:lnTo>
                    <a:lnTo>
                      <a:pt x="6057" y="5247"/>
                    </a:lnTo>
                    <a:lnTo>
                      <a:pt x="6211" y="5536"/>
                    </a:lnTo>
                    <a:lnTo>
                      <a:pt x="6385" y="5806"/>
                    </a:lnTo>
                    <a:lnTo>
                      <a:pt x="6597" y="6057"/>
                    </a:lnTo>
                    <a:lnTo>
                      <a:pt x="6828" y="6289"/>
                    </a:lnTo>
                    <a:lnTo>
                      <a:pt x="7079" y="6482"/>
                    </a:lnTo>
                    <a:lnTo>
                      <a:pt x="7330" y="6636"/>
                    </a:lnTo>
                    <a:lnTo>
                      <a:pt x="7600" y="6771"/>
                    </a:lnTo>
                    <a:lnTo>
                      <a:pt x="7889" y="6867"/>
                    </a:lnTo>
                    <a:lnTo>
                      <a:pt x="8179" y="6925"/>
                    </a:lnTo>
                    <a:lnTo>
                      <a:pt x="8449" y="6945"/>
                    </a:lnTo>
                    <a:lnTo>
                      <a:pt x="8642" y="6945"/>
                    </a:lnTo>
                    <a:lnTo>
                      <a:pt x="8815" y="6906"/>
                    </a:lnTo>
                    <a:lnTo>
                      <a:pt x="9008" y="6867"/>
                    </a:lnTo>
                    <a:lnTo>
                      <a:pt x="9182" y="6809"/>
                    </a:lnTo>
                    <a:lnTo>
                      <a:pt x="9355" y="6732"/>
                    </a:lnTo>
                    <a:lnTo>
                      <a:pt x="9510" y="6655"/>
                    </a:lnTo>
                    <a:lnTo>
                      <a:pt x="9664" y="6559"/>
                    </a:lnTo>
                    <a:lnTo>
                      <a:pt x="9799" y="6443"/>
                    </a:lnTo>
                    <a:lnTo>
                      <a:pt x="10088" y="6212"/>
                    </a:lnTo>
                    <a:lnTo>
                      <a:pt x="10339" y="5922"/>
                    </a:lnTo>
                    <a:lnTo>
                      <a:pt x="10570" y="5633"/>
                    </a:lnTo>
                    <a:lnTo>
                      <a:pt x="11014" y="5016"/>
                    </a:lnTo>
                    <a:lnTo>
                      <a:pt x="11284" y="4630"/>
                    </a:lnTo>
                    <a:lnTo>
                      <a:pt x="11573" y="4263"/>
                    </a:lnTo>
                    <a:lnTo>
                      <a:pt x="11708" y="4109"/>
                    </a:lnTo>
                    <a:lnTo>
                      <a:pt x="11805" y="3993"/>
                    </a:lnTo>
                    <a:lnTo>
                      <a:pt x="11921" y="3916"/>
                    </a:lnTo>
                    <a:lnTo>
                      <a:pt x="12056" y="3839"/>
                    </a:lnTo>
                    <a:lnTo>
                      <a:pt x="12210" y="3781"/>
                    </a:lnTo>
                    <a:lnTo>
                      <a:pt x="12345" y="3762"/>
                    </a:lnTo>
                    <a:lnTo>
                      <a:pt x="12422" y="3762"/>
                    </a:lnTo>
                    <a:lnTo>
                      <a:pt x="12499" y="3781"/>
                    </a:lnTo>
                    <a:lnTo>
                      <a:pt x="12615" y="3858"/>
                    </a:lnTo>
                    <a:lnTo>
                      <a:pt x="12731" y="3974"/>
                    </a:lnTo>
                    <a:lnTo>
                      <a:pt x="12827" y="4109"/>
                    </a:lnTo>
                    <a:lnTo>
                      <a:pt x="12924" y="4244"/>
                    </a:lnTo>
                    <a:lnTo>
                      <a:pt x="13001" y="4360"/>
                    </a:lnTo>
                    <a:lnTo>
                      <a:pt x="13116" y="4533"/>
                    </a:lnTo>
                    <a:lnTo>
                      <a:pt x="13232" y="4668"/>
                    </a:lnTo>
                    <a:lnTo>
                      <a:pt x="13367" y="4823"/>
                    </a:lnTo>
                    <a:lnTo>
                      <a:pt x="13521" y="4958"/>
                    </a:lnTo>
                    <a:lnTo>
                      <a:pt x="13676" y="5074"/>
                    </a:lnTo>
                    <a:lnTo>
                      <a:pt x="13830" y="5189"/>
                    </a:lnTo>
                    <a:lnTo>
                      <a:pt x="13984" y="5286"/>
                    </a:lnTo>
                    <a:lnTo>
                      <a:pt x="14158" y="5382"/>
                    </a:lnTo>
                    <a:lnTo>
                      <a:pt x="14351" y="5459"/>
                    </a:lnTo>
                    <a:lnTo>
                      <a:pt x="14524" y="5517"/>
                    </a:lnTo>
                    <a:lnTo>
                      <a:pt x="14717" y="5575"/>
                    </a:lnTo>
                    <a:lnTo>
                      <a:pt x="14910" y="5633"/>
                    </a:lnTo>
                    <a:lnTo>
                      <a:pt x="15103" y="5652"/>
                    </a:lnTo>
                    <a:lnTo>
                      <a:pt x="15296" y="5671"/>
                    </a:lnTo>
                    <a:lnTo>
                      <a:pt x="15489" y="5691"/>
                    </a:lnTo>
                    <a:lnTo>
                      <a:pt x="15682" y="5671"/>
                    </a:lnTo>
                    <a:lnTo>
                      <a:pt x="15971" y="5633"/>
                    </a:lnTo>
                    <a:lnTo>
                      <a:pt x="16299" y="5536"/>
                    </a:lnTo>
                    <a:lnTo>
                      <a:pt x="16646" y="5401"/>
                    </a:lnTo>
                    <a:lnTo>
                      <a:pt x="16974" y="5228"/>
                    </a:lnTo>
                    <a:lnTo>
                      <a:pt x="17302" y="5016"/>
                    </a:lnTo>
                    <a:lnTo>
                      <a:pt x="17611" y="4784"/>
                    </a:lnTo>
                    <a:lnTo>
                      <a:pt x="17746" y="4649"/>
                    </a:lnTo>
                    <a:lnTo>
                      <a:pt x="17881" y="4514"/>
                    </a:lnTo>
                    <a:lnTo>
                      <a:pt x="17996" y="4379"/>
                    </a:lnTo>
                    <a:lnTo>
                      <a:pt x="18093" y="4225"/>
                    </a:lnTo>
                    <a:lnTo>
                      <a:pt x="18189" y="4071"/>
                    </a:lnTo>
                    <a:lnTo>
                      <a:pt x="18266" y="3916"/>
                    </a:lnTo>
                    <a:lnTo>
                      <a:pt x="18324" y="3762"/>
                    </a:lnTo>
                    <a:lnTo>
                      <a:pt x="18363" y="3608"/>
                    </a:lnTo>
                    <a:lnTo>
                      <a:pt x="18363" y="3453"/>
                    </a:lnTo>
                    <a:lnTo>
                      <a:pt x="18363" y="3280"/>
                    </a:lnTo>
                    <a:lnTo>
                      <a:pt x="18344" y="3125"/>
                    </a:lnTo>
                    <a:lnTo>
                      <a:pt x="18305" y="2990"/>
                    </a:lnTo>
                    <a:lnTo>
                      <a:pt x="18209" y="2759"/>
                    </a:lnTo>
                    <a:lnTo>
                      <a:pt x="18074" y="2566"/>
                    </a:lnTo>
                    <a:lnTo>
                      <a:pt x="17939" y="2373"/>
                    </a:lnTo>
                    <a:lnTo>
                      <a:pt x="17765" y="2219"/>
                    </a:lnTo>
                    <a:lnTo>
                      <a:pt x="17591" y="2084"/>
                    </a:lnTo>
                    <a:lnTo>
                      <a:pt x="17418" y="1968"/>
                    </a:lnTo>
                    <a:lnTo>
                      <a:pt x="17225" y="1852"/>
                    </a:lnTo>
                    <a:lnTo>
                      <a:pt x="17051" y="1775"/>
                    </a:lnTo>
                    <a:lnTo>
                      <a:pt x="16743" y="1640"/>
                    </a:lnTo>
                    <a:lnTo>
                      <a:pt x="16415" y="1524"/>
                    </a:lnTo>
                    <a:lnTo>
                      <a:pt x="16087" y="1447"/>
                    </a:lnTo>
                    <a:lnTo>
                      <a:pt x="15759" y="1370"/>
                    </a:lnTo>
                    <a:lnTo>
                      <a:pt x="15084" y="1254"/>
                    </a:lnTo>
                    <a:lnTo>
                      <a:pt x="14428" y="1177"/>
                    </a:lnTo>
                    <a:lnTo>
                      <a:pt x="13734" y="1100"/>
                    </a:lnTo>
                    <a:lnTo>
                      <a:pt x="13386" y="1042"/>
                    </a:lnTo>
                    <a:lnTo>
                      <a:pt x="13039" y="984"/>
                    </a:lnTo>
                    <a:lnTo>
                      <a:pt x="12692" y="907"/>
                    </a:lnTo>
                    <a:lnTo>
                      <a:pt x="12364" y="811"/>
                    </a:lnTo>
                    <a:lnTo>
                      <a:pt x="12036" y="676"/>
                    </a:lnTo>
                    <a:lnTo>
                      <a:pt x="11728" y="541"/>
                    </a:lnTo>
                    <a:lnTo>
                      <a:pt x="11458" y="386"/>
                    </a:lnTo>
                    <a:lnTo>
                      <a:pt x="11207" y="251"/>
                    </a:lnTo>
                    <a:lnTo>
                      <a:pt x="10956" y="116"/>
                    </a:lnTo>
                    <a:lnTo>
                      <a:pt x="10821" y="78"/>
                    </a:lnTo>
                    <a:lnTo>
                      <a:pt x="10667" y="39"/>
                    </a:lnTo>
                    <a:lnTo>
                      <a:pt x="10532" y="1"/>
                    </a:lnTo>
                    <a:close/>
                  </a:path>
                </a:pathLst>
              </a:custGeom>
              <a:gradFill>
                <a:gsLst>
                  <a:gs pos="0">
                    <a:schemeClr val="lt1"/>
                  </a:gs>
                  <a:gs pos="100000">
                    <a:srgbClr val="B6C9DB"/>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1311" name="Google Shape;1311;p20"/>
          <p:cNvPicPr preferRelativeResize="0"/>
          <p:nvPr/>
        </p:nvPicPr>
        <p:blipFill rotWithShape="1">
          <a:blip r:embed="rId5">
            <a:alphaModFix/>
          </a:blip>
          <a:srcRect l="25958"/>
          <a:stretch/>
        </p:blipFill>
        <p:spPr>
          <a:xfrm flipH="1">
            <a:off x="7780151" y="3279775"/>
            <a:ext cx="1363849" cy="1863776"/>
          </a:xfrm>
          <a:prstGeom prst="rect">
            <a:avLst/>
          </a:prstGeom>
          <a:noFill/>
          <a:ln>
            <a:noFill/>
          </a:ln>
        </p:spPr>
      </p:pic>
      <p:grpSp>
        <p:nvGrpSpPr>
          <p:cNvPr id="1312" name="Google Shape;1312;p20"/>
          <p:cNvGrpSpPr/>
          <p:nvPr/>
        </p:nvGrpSpPr>
        <p:grpSpPr>
          <a:xfrm rot="4504400" flipH="1">
            <a:off x="-30835" y="1285163"/>
            <a:ext cx="955751" cy="1397779"/>
            <a:chOff x="5535375" y="4092625"/>
            <a:chExt cx="946500" cy="1384250"/>
          </a:xfrm>
        </p:grpSpPr>
        <p:sp>
          <p:nvSpPr>
            <p:cNvPr id="1313" name="Google Shape;1313;p20"/>
            <p:cNvSpPr/>
            <p:nvPr/>
          </p:nvSpPr>
          <p:spPr>
            <a:xfrm>
              <a:off x="6065675" y="4571125"/>
              <a:ext cx="416200" cy="567725"/>
            </a:xfrm>
            <a:custGeom>
              <a:avLst/>
              <a:gdLst/>
              <a:ahLst/>
              <a:cxnLst/>
              <a:rect l="l" t="t" r="r" b="b"/>
              <a:pathLst>
                <a:path w="16648" h="22709" extrusionOk="0">
                  <a:moveTo>
                    <a:pt x="9859" y="1"/>
                  </a:moveTo>
                  <a:lnTo>
                    <a:pt x="9628" y="20"/>
                  </a:lnTo>
                  <a:lnTo>
                    <a:pt x="9379" y="39"/>
                  </a:lnTo>
                  <a:lnTo>
                    <a:pt x="9149" y="97"/>
                  </a:lnTo>
                  <a:lnTo>
                    <a:pt x="8900" y="193"/>
                  </a:lnTo>
                  <a:lnTo>
                    <a:pt x="8650" y="289"/>
                  </a:lnTo>
                  <a:lnTo>
                    <a:pt x="8420" y="423"/>
                  </a:lnTo>
                  <a:lnTo>
                    <a:pt x="8190" y="595"/>
                  </a:lnTo>
                  <a:lnTo>
                    <a:pt x="7960" y="787"/>
                  </a:lnTo>
                  <a:lnTo>
                    <a:pt x="7730" y="998"/>
                  </a:lnTo>
                  <a:lnTo>
                    <a:pt x="7519" y="1228"/>
                  </a:lnTo>
                  <a:lnTo>
                    <a:pt x="7308" y="1497"/>
                  </a:lnTo>
                  <a:lnTo>
                    <a:pt x="7116" y="1784"/>
                  </a:lnTo>
                  <a:lnTo>
                    <a:pt x="6924" y="2091"/>
                  </a:lnTo>
                  <a:lnTo>
                    <a:pt x="6752" y="2437"/>
                  </a:lnTo>
                  <a:lnTo>
                    <a:pt x="6579" y="2820"/>
                  </a:lnTo>
                  <a:lnTo>
                    <a:pt x="6426" y="3204"/>
                  </a:lnTo>
                  <a:lnTo>
                    <a:pt x="6291" y="3626"/>
                  </a:lnTo>
                  <a:lnTo>
                    <a:pt x="6176" y="4086"/>
                  </a:lnTo>
                  <a:lnTo>
                    <a:pt x="6080" y="4565"/>
                  </a:lnTo>
                  <a:lnTo>
                    <a:pt x="6004" y="5064"/>
                  </a:lnTo>
                  <a:lnTo>
                    <a:pt x="5946" y="5601"/>
                  </a:lnTo>
                  <a:lnTo>
                    <a:pt x="5869" y="6157"/>
                  </a:lnTo>
                  <a:lnTo>
                    <a:pt x="5793" y="6733"/>
                  </a:lnTo>
                  <a:lnTo>
                    <a:pt x="5678" y="7327"/>
                  </a:lnTo>
                  <a:lnTo>
                    <a:pt x="5543" y="7922"/>
                  </a:lnTo>
                  <a:lnTo>
                    <a:pt x="5371" y="8535"/>
                  </a:lnTo>
                  <a:lnTo>
                    <a:pt x="5198" y="9149"/>
                  </a:lnTo>
                  <a:lnTo>
                    <a:pt x="5006" y="9763"/>
                  </a:lnTo>
                  <a:lnTo>
                    <a:pt x="4795" y="10396"/>
                  </a:lnTo>
                  <a:lnTo>
                    <a:pt x="4565" y="11029"/>
                  </a:lnTo>
                  <a:lnTo>
                    <a:pt x="4335" y="11643"/>
                  </a:lnTo>
                  <a:lnTo>
                    <a:pt x="3836" y="12889"/>
                  </a:lnTo>
                  <a:lnTo>
                    <a:pt x="3299" y="14097"/>
                  </a:lnTo>
                  <a:lnTo>
                    <a:pt x="2782" y="15248"/>
                  </a:lnTo>
                  <a:lnTo>
                    <a:pt x="2245" y="16341"/>
                  </a:lnTo>
                  <a:lnTo>
                    <a:pt x="1746" y="17339"/>
                  </a:lnTo>
                  <a:lnTo>
                    <a:pt x="1266" y="18240"/>
                  </a:lnTo>
                  <a:lnTo>
                    <a:pt x="864" y="19007"/>
                  </a:lnTo>
                  <a:lnTo>
                    <a:pt x="231" y="20120"/>
                  </a:lnTo>
                  <a:lnTo>
                    <a:pt x="1" y="20522"/>
                  </a:lnTo>
                  <a:lnTo>
                    <a:pt x="212" y="22172"/>
                  </a:lnTo>
                  <a:lnTo>
                    <a:pt x="403" y="22076"/>
                  </a:lnTo>
                  <a:lnTo>
                    <a:pt x="940" y="21865"/>
                  </a:lnTo>
                  <a:lnTo>
                    <a:pt x="1324" y="21731"/>
                  </a:lnTo>
                  <a:lnTo>
                    <a:pt x="1784" y="21596"/>
                  </a:lnTo>
                  <a:lnTo>
                    <a:pt x="2302" y="21443"/>
                  </a:lnTo>
                  <a:lnTo>
                    <a:pt x="2877" y="21328"/>
                  </a:lnTo>
                  <a:lnTo>
                    <a:pt x="3510" y="21232"/>
                  </a:lnTo>
                  <a:lnTo>
                    <a:pt x="4182" y="21155"/>
                  </a:lnTo>
                  <a:lnTo>
                    <a:pt x="4891" y="21117"/>
                  </a:lnTo>
                  <a:lnTo>
                    <a:pt x="5620" y="21117"/>
                  </a:lnTo>
                  <a:lnTo>
                    <a:pt x="6004" y="21155"/>
                  </a:lnTo>
                  <a:lnTo>
                    <a:pt x="6387" y="21194"/>
                  </a:lnTo>
                  <a:lnTo>
                    <a:pt x="6771" y="21251"/>
                  </a:lnTo>
                  <a:lnTo>
                    <a:pt x="7174" y="21328"/>
                  </a:lnTo>
                  <a:lnTo>
                    <a:pt x="7557" y="21424"/>
                  </a:lnTo>
                  <a:lnTo>
                    <a:pt x="7960" y="21520"/>
                  </a:lnTo>
                  <a:lnTo>
                    <a:pt x="8363" y="21654"/>
                  </a:lnTo>
                  <a:lnTo>
                    <a:pt x="8765" y="21807"/>
                  </a:lnTo>
                  <a:lnTo>
                    <a:pt x="9168" y="21980"/>
                  </a:lnTo>
                  <a:lnTo>
                    <a:pt x="9552" y="22114"/>
                  </a:lnTo>
                  <a:lnTo>
                    <a:pt x="9935" y="22229"/>
                  </a:lnTo>
                  <a:lnTo>
                    <a:pt x="10319" y="22344"/>
                  </a:lnTo>
                  <a:lnTo>
                    <a:pt x="10683" y="22440"/>
                  </a:lnTo>
                  <a:lnTo>
                    <a:pt x="11048" y="22517"/>
                  </a:lnTo>
                  <a:lnTo>
                    <a:pt x="11393" y="22575"/>
                  </a:lnTo>
                  <a:lnTo>
                    <a:pt x="11738" y="22632"/>
                  </a:lnTo>
                  <a:lnTo>
                    <a:pt x="12083" y="22670"/>
                  </a:lnTo>
                  <a:lnTo>
                    <a:pt x="12409" y="22690"/>
                  </a:lnTo>
                  <a:lnTo>
                    <a:pt x="12716" y="22709"/>
                  </a:lnTo>
                  <a:lnTo>
                    <a:pt x="13023" y="22690"/>
                  </a:lnTo>
                  <a:lnTo>
                    <a:pt x="13311" y="22690"/>
                  </a:lnTo>
                  <a:lnTo>
                    <a:pt x="13599" y="22651"/>
                  </a:lnTo>
                  <a:lnTo>
                    <a:pt x="13886" y="22613"/>
                  </a:lnTo>
                  <a:lnTo>
                    <a:pt x="14136" y="22575"/>
                  </a:lnTo>
                  <a:lnTo>
                    <a:pt x="14385" y="22498"/>
                  </a:lnTo>
                  <a:lnTo>
                    <a:pt x="14634" y="22440"/>
                  </a:lnTo>
                  <a:lnTo>
                    <a:pt x="14864" y="22344"/>
                  </a:lnTo>
                  <a:lnTo>
                    <a:pt x="15075" y="22268"/>
                  </a:lnTo>
                  <a:lnTo>
                    <a:pt x="15286" y="22153"/>
                  </a:lnTo>
                  <a:lnTo>
                    <a:pt x="15478" y="22057"/>
                  </a:lnTo>
                  <a:lnTo>
                    <a:pt x="15651" y="21942"/>
                  </a:lnTo>
                  <a:lnTo>
                    <a:pt x="15823" y="21807"/>
                  </a:lnTo>
                  <a:lnTo>
                    <a:pt x="15958" y="21673"/>
                  </a:lnTo>
                  <a:lnTo>
                    <a:pt x="16111" y="21539"/>
                  </a:lnTo>
                  <a:lnTo>
                    <a:pt x="16226" y="21385"/>
                  </a:lnTo>
                  <a:lnTo>
                    <a:pt x="16341" y="21232"/>
                  </a:lnTo>
                  <a:lnTo>
                    <a:pt x="16437" y="21059"/>
                  </a:lnTo>
                  <a:lnTo>
                    <a:pt x="16514" y="20887"/>
                  </a:lnTo>
                  <a:lnTo>
                    <a:pt x="16571" y="20714"/>
                  </a:lnTo>
                  <a:lnTo>
                    <a:pt x="16610" y="20542"/>
                  </a:lnTo>
                  <a:lnTo>
                    <a:pt x="16648" y="20350"/>
                  </a:lnTo>
                  <a:lnTo>
                    <a:pt x="16629" y="20139"/>
                  </a:lnTo>
                  <a:lnTo>
                    <a:pt x="16610" y="19889"/>
                  </a:lnTo>
                  <a:lnTo>
                    <a:pt x="16552" y="19640"/>
                  </a:lnTo>
                  <a:lnTo>
                    <a:pt x="16456" y="19372"/>
                  </a:lnTo>
                  <a:lnTo>
                    <a:pt x="16341" y="19103"/>
                  </a:lnTo>
                  <a:lnTo>
                    <a:pt x="16207" y="18815"/>
                  </a:lnTo>
                  <a:lnTo>
                    <a:pt x="16034" y="18528"/>
                  </a:lnTo>
                  <a:lnTo>
                    <a:pt x="15842" y="18221"/>
                  </a:lnTo>
                  <a:lnTo>
                    <a:pt x="15632" y="17933"/>
                  </a:lnTo>
                  <a:lnTo>
                    <a:pt x="15382" y="17646"/>
                  </a:lnTo>
                  <a:lnTo>
                    <a:pt x="15114" y="17358"/>
                  </a:lnTo>
                  <a:lnTo>
                    <a:pt x="14826" y="17089"/>
                  </a:lnTo>
                  <a:lnTo>
                    <a:pt x="14500" y="16821"/>
                  </a:lnTo>
                  <a:lnTo>
                    <a:pt x="14155" y="16572"/>
                  </a:lnTo>
                  <a:lnTo>
                    <a:pt x="13790" y="16341"/>
                  </a:lnTo>
                  <a:lnTo>
                    <a:pt x="13388" y="16130"/>
                  </a:lnTo>
                  <a:lnTo>
                    <a:pt x="12966" y="15939"/>
                  </a:lnTo>
                  <a:lnTo>
                    <a:pt x="12525" y="15766"/>
                  </a:lnTo>
                  <a:lnTo>
                    <a:pt x="12064" y="15651"/>
                  </a:lnTo>
                  <a:lnTo>
                    <a:pt x="11585" y="15536"/>
                  </a:lnTo>
                  <a:lnTo>
                    <a:pt x="11067" y="15478"/>
                  </a:lnTo>
                  <a:lnTo>
                    <a:pt x="10530" y="15440"/>
                  </a:lnTo>
                  <a:lnTo>
                    <a:pt x="9974" y="15459"/>
                  </a:lnTo>
                  <a:lnTo>
                    <a:pt x="9398" y="15497"/>
                  </a:lnTo>
                  <a:lnTo>
                    <a:pt x="8804" y="15613"/>
                  </a:lnTo>
                  <a:lnTo>
                    <a:pt x="8190" y="15747"/>
                  </a:lnTo>
                  <a:lnTo>
                    <a:pt x="7538" y="15958"/>
                  </a:lnTo>
                  <a:lnTo>
                    <a:pt x="6886" y="16207"/>
                  </a:lnTo>
                  <a:lnTo>
                    <a:pt x="6195" y="16514"/>
                  </a:lnTo>
                  <a:lnTo>
                    <a:pt x="5486" y="16878"/>
                  </a:lnTo>
                  <a:lnTo>
                    <a:pt x="4776" y="17319"/>
                  </a:lnTo>
                  <a:lnTo>
                    <a:pt x="4776" y="17319"/>
                  </a:lnTo>
                  <a:lnTo>
                    <a:pt x="5198" y="16898"/>
                  </a:lnTo>
                  <a:lnTo>
                    <a:pt x="5658" y="16380"/>
                  </a:lnTo>
                  <a:lnTo>
                    <a:pt x="6272" y="15708"/>
                  </a:lnTo>
                  <a:lnTo>
                    <a:pt x="6982" y="14884"/>
                  </a:lnTo>
                  <a:lnTo>
                    <a:pt x="7749" y="13925"/>
                  </a:lnTo>
                  <a:lnTo>
                    <a:pt x="8152" y="13407"/>
                  </a:lnTo>
                  <a:lnTo>
                    <a:pt x="8554" y="12851"/>
                  </a:lnTo>
                  <a:lnTo>
                    <a:pt x="8976" y="12295"/>
                  </a:lnTo>
                  <a:lnTo>
                    <a:pt x="9379" y="11700"/>
                  </a:lnTo>
                  <a:lnTo>
                    <a:pt x="9763" y="11086"/>
                  </a:lnTo>
                  <a:lnTo>
                    <a:pt x="10146" y="10473"/>
                  </a:lnTo>
                  <a:lnTo>
                    <a:pt x="10511" y="9840"/>
                  </a:lnTo>
                  <a:lnTo>
                    <a:pt x="10856" y="9188"/>
                  </a:lnTo>
                  <a:lnTo>
                    <a:pt x="11182" y="8535"/>
                  </a:lnTo>
                  <a:lnTo>
                    <a:pt x="11470" y="7883"/>
                  </a:lnTo>
                  <a:lnTo>
                    <a:pt x="11738" y="7212"/>
                  </a:lnTo>
                  <a:lnTo>
                    <a:pt x="11968" y="6560"/>
                  </a:lnTo>
                  <a:lnTo>
                    <a:pt x="12141" y="5889"/>
                  </a:lnTo>
                  <a:lnTo>
                    <a:pt x="12275" y="5237"/>
                  </a:lnTo>
                  <a:lnTo>
                    <a:pt x="12333" y="4911"/>
                  </a:lnTo>
                  <a:lnTo>
                    <a:pt x="12371" y="4585"/>
                  </a:lnTo>
                  <a:lnTo>
                    <a:pt x="12390" y="4259"/>
                  </a:lnTo>
                  <a:lnTo>
                    <a:pt x="12409" y="3952"/>
                  </a:lnTo>
                  <a:lnTo>
                    <a:pt x="12409" y="3626"/>
                  </a:lnTo>
                  <a:lnTo>
                    <a:pt x="12390" y="3319"/>
                  </a:lnTo>
                  <a:lnTo>
                    <a:pt x="12352" y="3012"/>
                  </a:lnTo>
                  <a:lnTo>
                    <a:pt x="12314" y="2705"/>
                  </a:lnTo>
                  <a:lnTo>
                    <a:pt x="12237" y="2398"/>
                  </a:lnTo>
                  <a:lnTo>
                    <a:pt x="12160" y="2091"/>
                  </a:lnTo>
                  <a:lnTo>
                    <a:pt x="12064" y="1804"/>
                  </a:lnTo>
                  <a:lnTo>
                    <a:pt x="11930" y="1516"/>
                  </a:lnTo>
                  <a:lnTo>
                    <a:pt x="11815" y="1267"/>
                  </a:lnTo>
                  <a:lnTo>
                    <a:pt x="11661" y="1017"/>
                  </a:lnTo>
                  <a:lnTo>
                    <a:pt x="11508" y="826"/>
                  </a:lnTo>
                  <a:lnTo>
                    <a:pt x="11335" y="634"/>
                  </a:lnTo>
                  <a:lnTo>
                    <a:pt x="11144" y="461"/>
                  </a:lnTo>
                  <a:lnTo>
                    <a:pt x="10952" y="327"/>
                  </a:lnTo>
                  <a:lnTo>
                    <a:pt x="10760" y="212"/>
                  </a:lnTo>
                  <a:lnTo>
                    <a:pt x="10530" y="135"/>
                  </a:lnTo>
                  <a:lnTo>
                    <a:pt x="10319" y="58"/>
                  </a:lnTo>
                  <a:lnTo>
                    <a:pt x="10089" y="20"/>
                  </a:lnTo>
                  <a:lnTo>
                    <a:pt x="9859" y="1"/>
                  </a:lnTo>
                  <a:close/>
                </a:path>
              </a:pathLst>
            </a:custGeom>
            <a:gradFill>
              <a:gsLst>
                <a:gs pos="0">
                  <a:srgbClr val="8CC396"/>
                </a:gs>
                <a:gs pos="100000">
                  <a:srgbClr val="4D7F56"/>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20"/>
            <p:cNvSpPr/>
            <p:nvPr/>
          </p:nvSpPr>
          <p:spPr>
            <a:xfrm>
              <a:off x="5985600" y="4413875"/>
              <a:ext cx="74350" cy="73850"/>
            </a:xfrm>
            <a:custGeom>
              <a:avLst/>
              <a:gdLst/>
              <a:ahLst/>
              <a:cxnLst/>
              <a:rect l="l" t="t" r="r" b="b"/>
              <a:pathLst>
                <a:path w="2974" h="2954" extrusionOk="0">
                  <a:moveTo>
                    <a:pt x="1343" y="0"/>
                  </a:moveTo>
                  <a:lnTo>
                    <a:pt x="1190" y="19"/>
                  </a:lnTo>
                  <a:lnTo>
                    <a:pt x="1056" y="58"/>
                  </a:lnTo>
                  <a:lnTo>
                    <a:pt x="921" y="115"/>
                  </a:lnTo>
                  <a:lnTo>
                    <a:pt x="787" y="173"/>
                  </a:lnTo>
                  <a:lnTo>
                    <a:pt x="672" y="249"/>
                  </a:lnTo>
                  <a:lnTo>
                    <a:pt x="557" y="345"/>
                  </a:lnTo>
                  <a:lnTo>
                    <a:pt x="442" y="441"/>
                  </a:lnTo>
                  <a:lnTo>
                    <a:pt x="346" y="556"/>
                  </a:lnTo>
                  <a:lnTo>
                    <a:pt x="250" y="671"/>
                  </a:lnTo>
                  <a:lnTo>
                    <a:pt x="173" y="806"/>
                  </a:lnTo>
                  <a:lnTo>
                    <a:pt x="116" y="940"/>
                  </a:lnTo>
                  <a:lnTo>
                    <a:pt x="58" y="1074"/>
                  </a:lnTo>
                  <a:lnTo>
                    <a:pt x="39" y="1228"/>
                  </a:lnTo>
                  <a:lnTo>
                    <a:pt x="20" y="1362"/>
                  </a:lnTo>
                  <a:lnTo>
                    <a:pt x="1" y="1496"/>
                  </a:lnTo>
                  <a:lnTo>
                    <a:pt x="20" y="1650"/>
                  </a:lnTo>
                  <a:lnTo>
                    <a:pt x="39" y="1784"/>
                  </a:lnTo>
                  <a:lnTo>
                    <a:pt x="77" y="1918"/>
                  </a:lnTo>
                  <a:lnTo>
                    <a:pt x="116" y="2052"/>
                  </a:lnTo>
                  <a:lnTo>
                    <a:pt x="173" y="2187"/>
                  </a:lnTo>
                  <a:lnTo>
                    <a:pt x="250" y="2302"/>
                  </a:lnTo>
                  <a:lnTo>
                    <a:pt x="346" y="2417"/>
                  </a:lnTo>
                  <a:lnTo>
                    <a:pt x="442" y="2532"/>
                  </a:lnTo>
                  <a:lnTo>
                    <a:pt x="557" y="2628"/>
                  </a:lnTo>
                  <a:lnTo>
                    <a:pt x="672" y="2724"/>
                  </a:lnTo>
                  <a:lnTo>
                    <a:pt x="806" y="2800"/>
                  </a:lnTo>
                  <a:lnTo>
                    <a:pt x="941" y="2858"/>
                  </a:lnTo>
                  <a:lnTo>
                    <a:pt x="1075" y="2896"/>
                  </a:lnTo>
                  <a:lnTo>
                    <a:pt x="1209" y="2935"/>
                  </a:lnTo>
                  <a:lnTo>
                    <a:pt x="1362" y="2954"/>
                  </a:lnTo>
                  <a:lnTo>
                    <a:pt x="1497" y="2954"/>
                  </a:lnTo>
                  <a:lnTo>
                    <a:pt x="1650" y="2935"/>
                  </a:lnTo>
                  <a:lnTo>
                    <a:pt x="1784" y="2915"/>
                  </a:lnTo>
                  <a:lnTo>
                    <a:pt x="1919" y="2877"/>
                  </a:lnTo>
                  <a:lnTo>
                    <a:pt x="2053" y="2839"/>
                  </a:lnTo>
                  <a:lnTo>
                    <a:pt x="2187" y="2762"/>
                  </a:lnTo>
                  <a:lnTo>
                    <a:pt x="2302" y="2685"/>
                  </a:lnTo>
                  <a:lnTo>
                    <a:pt x="2417" y="2608"/>
                  </a:lnTo>
                  <a:lnTo>
                    <a:pt x="2532" y="2513"/>
                  </a:lnTo>
                  <a:lnTo>
                    <a:pt x="2628" y="2397"/>
                  </a:lnTo>
                  <a:lnTo>
                    <a:pt x="2724" y="2263"/>
                  </a:lnTo>
                  <a:lnTo>
                    <a:pt x="2801" y="2148"/>
                  </a:lnTo>
                  <a:lnTo>
                    <a:pt x="2858" y="1995"/>
                  </a:lnTo>
                  <a:lnTo>
                    <a:pt x="2916" y="1860"/>
                  </a:lnTo>
                  <a:lnTo>
                    <a:pt x="2935" y="1726"/>
                  </a:lnTo>
                  <a:lnTo>
                    <a:pt x="2973" y="1573"/>
                  </a:lnTo>
                  <a:lnTo>
                    <a:pt x="2973" y="1439"/>
                  </a:lnTo>
                  <a:lnTo>
                    <a:pt x="2954" y="1304"/>
                  </a:lnTo>
                  <a:lnTo>
                    <a:pt x="2935" y="1151"/>
                  </a:lnTo>
                  <a:lnTo>
                    <a:pt x="2897" y="1017"/>
                  </a:lnTo>
                  <a:lnTo>
                    <a:pt x="2858" y="882"/>
                  </a:lnTo>
                  <a:lnTo>
                    <a:pt x="2801" y="767"/>
                  </a:lnTo>
                  <a:lnTo>
                    <a:pt x="2724" y="633"/>
                  </a:lnTo>
                  <a:lnTo>
                    <a:pt x="2628" y="518"/>
                  </a:lnTo>
                  <a:lnTo>
                    <a:pt x="2532" y="422"/>
                  </a:lnTo>
                  <a:lnTo>
                    <a:pt x="2436" y="307"/>
                  </a:lnTo>
                  <a:lnTo>
                    <a:pt x="2302" y="230"/>
                  </a:lnTo>
                  <a:lnTo>
                    <a:pt x="2168" y="154"/>
                  </a:lnTo>
                  <a:lnTo>
                    <a:pt x="2034" y="96"/>
                  </a:lnTo>
                  <a:lnTo>
                    <a:pt x="1899" y="38"/>
                  </a:lnTo>
                  <a:lnTo>
                    <a:pt x="1765" y="19"/>
                  </a:lnTo>
                  <a:lnTo>
                    <a:pt x="1612" y="0"/>
                  </a:lnTo>
                  <a:close/>
                </a:path>
              </a:pathLst>
            </a:custGeom>
            <a:gradFill>
              <a:gsLst>
                <a:gs pos="0">
                  <a:srgbClr val="F40D05"/>
                </a:gs>
                <a:gs pos="100000">
                  <a:srgbClr val="6F0B07"/>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20"/>
            <p:cNvSpPr/>
            <p:nvPr/>
          </p:nvSpPr>
          <p:spPr>
            <a:xfrm>
              <a:off x="5938625" y="4446475"/>
              <a:ext cx="116525" cy="468950"/>
            </a:xfrm>
            <a:custGeom>
              <a:avLst/>
              <a:gdLst/>
              <a:ahLst/>
              <a:cxnLst/>
              <a:rect l="l" t="t" r="r" b="b"/>
              <a:pathLst>
                <a:path w="4661" h="18758" extrusionOk="0">
                  <a:moveTo>
                    <a:pt x="3798" y="0"/>
                  </a:moveTo>
                  <a:lnTo>
                    <a:pt x="2915" y="346"/>
                  </a:lnTo>
                  <a:lnTo>
                    <a:pt x="3050" y="691"/>
                  </a:lnTo>
                  <a:lnTo>
                    <a:pt x="3165" y="1055"/>
                  </a:lnTo>
                  <a:lnTo>
                    <a:pt x="3280" y="1420"/>
                  </a:lnTo>
                  <a:lnTo>
                    <a:pt x="3357" y="1784"/>
                  </a:lnTo>
                  <a:lnTo>
                    <a:pt x="3510" y="2532"/>
                  </a:lnTo>
                  <a:lnTo>
                    <a:pt x="3625" y="3280"/>
                  </a:lnTo>
                  <a:lnTo>
                    <a:pt x="3702" y="4047"/>
                  </a:lnTo>
                  <a:lnTo>
                    <a:pt x="3721" y="4795"/>
                  </a:lnTo>
                  <a:lnTo>
                    <a:pt x="3721" y="5562"/>
                  </a:lnTo>
                  <a:lnTo>
                    <a:pt x="3683" y="6329"/>
                  </a:lnTo>
                  <a:lnTo>
                    <a:pt x="3625" y="7077"/>
                  </a:lnTo>
                  <a:lnTo>
                    <a:pt x="3529" y="7845"/>
                  </a:lnTo>
                  <a:lnTo>
                    <a:pt x="3414" y="8592"/>
                  </a:lnTo>
                  <a:lnTo>
                    <a:pt x="3280" y="9321"/>
                  </a:lnTo>
                  <a:lnTo>
                    <a:pt x="3126" y="10050"/>
                  </a:lnTo>
                  <a:lnTo>
                    <a:pt x="2954" y="10760"/>
                  </a:lnTo>
                  <a:lnTo>
                    <a:pt x="2762" y="11450"/>
                  </a:lnTo>
                  <a:lnTo>
                    <a:pt x="2570" y="12121"/>
                  </a:lnTo>
                  <a:lnTo>
                    <a:pt x="2359" y="12774"/>
                  </a:lnTo>
                  <a:lnTo>
                    <a:pt x="2148" y="13406"/>
                  </a:lnTo>
                  <a:lnTo>
                    <a:pt x="1707" y="14576"/>
                  </a:lnTo>
                  <a:lnTo>
                    <a:pt x="1285" y="15631"/>
                  </a:lnTo>
                  <a:lnTo>
                    <a:pt x="882" y="16533"/>
                  </a:lnTo>
                  <a:lnTo>
                    <a:pt x="537" y="17261"/>
                  </a:lnTo>
                  <a:lnTo>
                    <a:pt x="269" y="17818"/>
                  </a:lnTo>
                  <a:lnTo>
                    <a:pt x="0" y="18316"/>
                  </a:lnTo>
                  <a:lnTo>
                    <a:pt x="806" y="18757"/>
                  </a:lnTo>
                  <a:lnTo>
                    <a:pt x="1132" y="18163"/>
                  </a:lnTo>
                  <a:lnTo>
                    <a:pt x="1439" y="17549"/>
                  </a:lnTo>
                  <a:lnTo>
                    <a:pt x="1803" y="16763"/>
                  </a:lnTo>
                  <a:lnTo>
                    <a:pt x="2225" y="15823"/>
                  </a:lnTo>
                  <a:lnTo>
                    <a:pt x="2666" y="14730"/>
                  </a:lnTo>
                  <a:lnTo>
                    <a:pt x="2877" y="14135"/>
                  </a:lnTo>
                  <a:lnTo>
                    <a:pt x="3107" y="13521"/>
                  </a:lnTo>
                  <a:lnTo>
                    <a:pt x="3318" y="12869"/>
                  </a:lnTo>
                  <a:lnTo>
                    <a:pt x="3529" y="12198"/>
                  </a:lnTo>
                  <a:lnTo>
                    <a:pt x="3721" y="11508"/>
                  </a:lnTo>
                  <a:lnTo>
                    <a:pt x="3913" y="10798"/>
                  </a:lnTo>
                  <a:lnTo>
                    <a:pt x="4085" y="10069"/>
                  </a:lnTo>
                  <a:lnTo>
                    <a:pt x="4239" y="9321"/>
                  </a:lnTo>
                  <a:lnTo>
                    <a:pt x="4373" y="8573"/>
                  </a:lnTo>
                  <a:lnTo>
                    <a:pt x="4488" y="7806"/>
                  </a:lnTo>
                  <a:lnTo>
                    <a:pt x="4584" y="7020"/>
                  </a:lnTo>
                  <a:lnTo>
                    <a:pt x="4642" y="6233"/>
                  </a:lnTo>
                  <a:lnTo>
                    <a:pt x="4661" y="5447"/>
                  </a:lnTo>
                  <a:lnTo>
                    <a:pt x="4661" y="4661"/>
                  </a:lnTo>
                  <a:lnTo>
                    <a:pt x="4622" y="3874"/>
                  </a:lnTo>
                  <a:lnTo>
                    <a:pt x="4546" y="3088"/>
                  </a:lnTo>
                  <a:lnTo>
                    <a:pt x="4431" y="2302"/>
                  </a:lnTo>
                  <a:lnTo>
                    <a:pt x="4354" y="1899"/>
                  </a:lnTo>
                  <a:lnTo>
                    <a:pt x="4258" y="1515"/>
                  </a:lnTo>
                  <a:lnTo>
                    <a:pt x="4162" y="1132"/>
                  </a:lnTo>
                  <a:lnTo>
                    <a:pt x="4047" y="748"/>
                  </a:lnTo>
                  <a:lnTo>
                    <a:pt x="3932" y="384"/>
                  </a:lnTo>
                  <a:lnTo>
                    <a:pt x="3798" y="0"/>
                  </a:lnTo>
                  <a:close/>
                </a:path>
              </a:pathLst>
            </a:custGeom>
            <a:gradFill>
              <a:gsLst>
                <a:gs pos="0">
                  <a:srgbClr val="C27F69"/>
                </a:gs>
                <a:gs pos="100000">
                  <a:srgbClr val="724536"/>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20"/>
            <p:cNvSpPr/>
            <p:nvPr/>
          </p:nvSpPr>
          <p:spPr>
            <a:xfrm>
              <a:off x="5980325" y="4976300"/>
              <a:ext cx="74350" cy="73850"/>
            </a:xfrm>
            <a:custGeom>
              <a:avLst/>
              <a:gdLst/>
              <a:ahLst/>
              <a:cxnLst/>
              <a:rect l="l" t="t" r="r" b="b"/>
              <a:pathLst>
                <a:path w="2974" h="2954" extrusionOk="0">
                  <a:moveTo>
                    <a:pt x="1324" y="0"/>
                  </a:moveTo>
                  <a:lnTo>
                    <a:pt x="1190" y="19"/>
                  </a:lnTo>
                  <a:lnTo>
                    <a:pt x="1056" y="58"/>
                  </a:lnTo>
                  <a:lnTo>
                    <a:pt x="921" y="115"/>
                  </a:lnTo>
                  <a:lnTo>
                    <a:pt x="787" y="173"/>
                  </a:lnTo>
                  <a:lnTo>
                    <a:pt x="672" y="249"/>
                  </a:lnTo>
                  <a:lnTo>
                    <a:pt x="557" y="345"/>
                  </a:lnTo>
                  <a:lnTo>
                    <a:pt x="442" y="441"/>
                  </a:lnTo>
                  <a:lnTo>
                    <a:pt x="346" y="556"/>
                  </a:lnTo>
                  <a:lnTo>
                    <a:pt x="250" y="671"/>
                  </a:lnTo>
                  <a:lnTo>
                    <a:pt x="173" y="806"/>
                  </a:lnTo>
                  <a:lnTo>
                    <a:pt x="116" y="940"/>
                  </a:lnTo>
                  <a:lnTo>
                    <a:pt x="58" y="1074"/>
                  </a:lnTo>
                  <a:lnTo>
                    <a:pt x="20" y="1228"/>
                  </a:lnTo>
                  <a:lnTo>
                    <a:pt x="1" y="1362"/>
                  </a:lnTo>
                  <a:lnTo>
                    <a:pt x="1" y="1496"/>
                  </a:lnTo>
                  <a:lnTo>
                    <a:pt x="20" y="1650"/>
                  </a:lnTo>
                  <a:lnTo>
                    <a:pt x="39" y="1784"/>
                  </a:lnTo>
                  <a:lnTo>
                    <a:pt x="77" y="1918"/>
                  </a:lnTo>
                  <a:lnTo>
                    <a:pt x="116" y="2052"/>
                  </a:lnTo>
                  <a:lnTo>
                    <a:pt x="173" y="2187"/>
                  </a:lnTo>
                  <a:lnTo>
                    <a:pt x="250" y="2302"/>
                  </a:lnTo>
                  <a:lnTo>
                    <a:pt x="346" y="2417"/>
                  </a:lnTo>
                  <a:lnTo>
                    <a:pt x="442" y="2532"/>
                  </a:lnTo>
                  <a:lnTo>
                    <a:pt x="538" y="2628"/>
                  </a:lnTo>
                  <a:lnTo>
                    <a:pt x="672" y="2724"/>
                  </a:lnTo>
                  <a:lnTo>
                    <a:pt x="806" y="2800"/>
                  </a:lnTo>
                  <a:lnTo>
                    <a:pt x="941" y="2858"/>
                  </a:lnTo>
                  <a:lnTo>
                    <a:pt x="1075" y="2896"/>
                  </a:lnTo>
                  <a:lnTo>
                    <a:pt x="1209" y="2934"/>
                  </a:lnTo>
                  <a:lnTo>
                    <a:pt x="1362" y="2954"/>
                  </a:lnTo>
                  <a:lnTo>
                    <a:pt x="1497" y="2954"/>
                  </a:lnTo>
                  <a:lnTo>
                    <a:pt x="1631" y="2934"/>
                  </a:lnTo>
                  <a:lnTo>
                    <a:pt x="1784" y="2915"/>
                  </a:lnTo>
                  <a:lnTo>
                    <a:pt x="1919" y="2877"/>
                  </a:lnTo>
                  <a:lnTo>
                    <a:pt x="2053" y="2839"/>
                  </a:lnTo>
                  <a:lnTo>
                    <a:pt x="2187" y="2762"/>
                  </a:lnTo>
                  <a:lnTo>
                    <a:pt x="2302" y="2685"/>
                  </a:lnTo>
                  <a:lnTo>
                    <a:pt x="2417" y="2608"/>
                  </a:lnTo>
                  <a:lnTo>
                    <a:pt x="2532" y="2513"/>
                  </a:lnTo>
                  <a:lnTo>
                    <a:pt x="2628" y="2397"/>
                  </a:lnTo>
                  <a:lnTo>
                    <a:pt x="2724" y="2263"/>
                  </a:lnTo>
                  <a:lnTo>
                    <a:pt x="2801" y="2148"/>
                  </a:lnTo>
                  <a:lnTo>
                    <a:pt x="2858" y="2014"/>
                  </a:lnTo>
                  <a:lnTo>
                    <a:pt x="2916" y="1860"/>
                  </a:lnTo>
                  <a:lnTo>
                    <a:pt x="2935" y="1726"/>
                  </a:lnTo>
                  <a:lnTo>
                    <a:pt x="2954" y="1573"/>
                  </a:lnTo>
                  <a:lnTo>
                    <a:pt x="2974" y="1439"/>
                  </a:lnTo>
                  <a:lnTo>
                    <a:pt x="2954" y="1304"/>
                  </a:lnTo>
                  <a:lnTo>
                    <a:pt x="2935" y="1151"/>
                  </a:lnTo>
                  <a:lnTo>
                    <a:pt x="2897" y="1017"/>
                  </a:lnTo>
                  <a:lnTo>
                    <a:pt x="2858" y="882"/>
                  </a:lnTo>
                  <a:lnTo>
                    <a:pt x="2801" y="767"/>
                  </a:lnTo>
                  <a:lnTo>
                    <a:pt x="2724" y="633"/>
                  </a:lnTo>
                  <a:lnTo>
                    <a:pt x="2628" y="518"/>
                  </a:lnTo>
                  <a:lnTo>
                    <a:pt x="2532" y="422"/>
                  </a:lnTo>
                  <a:lnTo>
                    <a:pt x="2417" y="307"/>
                  </a:lnTo>
                  <a:lnTo>
                    <a:pt x="2302" y="230"/>
                  </a:lnTo>
                  <a:lnTo>
                    <a:pt x="2168" y="154"/>
                  </a:lnTo>
                  <a:lnTo>
                    <a:pt x="2034" y="96"/>
                  </a:lnTo>
                  <a:lnTo>
                    <a:pt x="1899" y="38"/>
                  </a:lnTo>
                  <a:lnTo>
                    <a:pt x="1765" y="19"/>
                  </a:lnTo>
                  <a:lnTo>
                    <a:pt x="1612" y="0"/>
                  </a:lnTo>
                  <a:close/>
                </a:path>
              </a:pathLst>
            </a:custGeom>
            <a:gradFill>
              <a:gsLst>
                <a:gs pos="0">
                  <a:srgbClr val="F40D05"/>
                </a:gs>
                <a:gs pos="100000">
                  <a:srgbClr val="6F0B07"/>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20"/>
            <p:cNvSpPr/>
            <p:nvPr/>
          </p:nvSpPr>
          <p:spPr>
            <a:xfrm>
              <a:off x="5970275" y="5032875"/>
              <a:ext cx="58025" cy="158725"/>
            </a:xfrm>
            <a:custGeom>
              <a:avLst/>
              <a:gdLst/>
              <a:ahLst/>
              <a:cxnLst/>
              <a:rect l="l" t="t" r="r" b="b"/>
              <a:pathLst>
                <a:path w="2321" h="6349" extrusionOk="0">
                  <a:moveTo>
                    <a:pt x="2301" y="0"/>
                  </a:moveTo>
                  <a:lnTo>
                    <a:pt x="1362" y="77"/>
                  </a:lnTo>
                  <a:lnTo>
                    <a:pt x="1400" y="710"/>
                  </a:lnTo>
                  <a:lnTo>
                    <a:pt x="1400" y="1324"/>
                  </a:lnTo>
                  <a:lnTo>
                    <a:pt x="1343" y="1899"/>
                  </a:lnTo>
                  <a:lnTo>
                    <a:pt x="1285" y="2436"/>
                  </a:lnTo>
                  <a:lnTo>
                    <a:pt x="1189" y="2935"/>
                  </a:lnTo>
                  <a:lnTo>
                    <a:pt x="1074" y="3414"/>
                  </a:lnTo>
                  <a:lnTo>
                    <a:pt x="940" y="3836"/>
                  </a:lnTo>
                  <a:lnTo>
                    <a:pt x="806" y="4239"/>
                  </a:lnTo>
                  <a:lnTo>
                    <a:pt x="652" y="4584"/>
                  </a:lnTo>
                  <a:lnTo>
                    <a:pt x="518" y="4891"/>
                  </a:lnTo>
                  <a:lnTo>
                    <a:pt x="269" y="5390"/>
                  </a:lnTo>
                  <a:lnTo>
                    <a:pt x="77" y="5677"/>
                  </a:lnTo>
                  <a:lnTo>
                    <a:pt x="0" y="5792"/>
                  </a:lnTo>
                  <a:lnTo>
                    <a:pt x="232" y="5955"/>
                  </a:lnTo>
                  <a:lnTo>
                    <a:pt x="748" y="6348"/>
                  </a:lnTo>
                  <a:lnTo>
                    <a:pt x="844" y="6195"/>
                  </a:lnTo>
                  <a:lnTo>
                    <a:pt x="1055" y="5850"/>
                  </a:lnTo>
                  <a:lnTo>
                    <a:pt x="1208" y="5601"/>
                  </a:lnTo>
                  <a:lnTo>
                    <a:pt x="1343" y="5313"/>
                  </a:lnTo>
                  <a:lnTo>
                    <a:pt x="1515" y="4968"/>
                  </a:lnTo>
                  <a:lnTo>
                    <a:pt x="1669" y="4565"/>
                  </a:lnTo>
                  <a:lnTo>
                    <a:pt x="1822" y="4143"/>
                  </a:lnTo>
                  <a:lnTo>
                    <a:pt x="1956" y="3663"/>
                  </a:lnTo>
                  <a:lnTo>
                    <a:pt x="2091" y="3146"/>
                  </a:lnTo>
                  <a:lnTo>
                    <a:pt x="2186" y="2589"/>
                  </a:lnTo>
                  <a:lnTo>
                    <a:pt x="2263" y="1995"/>
                  </a:lnTo>
                  <a:lnTo>
                    <a:pt x="2321" y="1362"/>
                  </a:lnTo>
                  <a:lnTo>
                    <a:pt x="2321" y="691"/>
                  </a:lnTo>
                  <a:lnTo>
                    <a:pt x="2301" y="0"/>
                  </a:lnTo>
                  <a:close/>
                </a:path>
              </a:pathLst>
            </a:custGeom>
            <a:gradFill>
              <a:gsLst>
                <a:gs pos="0">
                  <a:srgbClr val="C27F69"/>
                </a:gs>
                <a:gs pos="100000">
                  <a:srgbClr val="724536"/>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20"/>
            <p:cNvSpPr/>
            <p:nvPr/>
          </p:nvSpPr>
          <p:spPr>
            <a:xfrm>
              <a:off x="5600575" y="4092625"/>
              <a:ext cx="477125" cy="447850"/>
            </a:xfrm>
            <a:custGeom>
              <a:avLst/>
              <a:gdLst/>
              <a:ahLst/>
              <a:cxnLst/>
              <a:rect l="l" t="t" r="r" b="b"/>
              <a:pathLst>
                <a:path w="19085" h="17914" extrusionOk="0">
                  <a:moveTo>
                    <a:pt x="15670" y="0"/>
                  </a:moveTo>
                  <a:lnTo>
                    <a:pt x="15344" y="58"/>
                  </a:lnTo>
                  <a:lnTo>
                    <a:pt x="14999" y="154"/>
                  </a:lnTo>
                  <a:lnTo>
                    <a:pt x="14673" y="269"/>
                  </a:lnTo>
                  <a:lnTo>
                    <a:pt x="14347" y="441"/>
                  </a:lnTo>
                  <a:lnTo>
                    <a:pt x="14021" y="633"/>
                  </a:lnTo>
                  <a:lnTo>
                    <a:pt x="13714" y="882"/>
                  </a:lnTo>
                  <a:lnTo>
                    <a:pt x="13388" y="1151"/>
                  </a:lnTo>
                  <a:lnTo>
                    <a:pt x="13100" y="1477"/>
                  </a:lnTo>
                  <a:lnTo>
                    <a:pt x="12813" y="1822"/>
                  </a:lnTo>
                  <a:lnTo>
                    <a:pt x="12525" y="2206"/>
                  </a:lnTo>
                  <a:lnTo>
                    <a:pt x="12276" y="2628"/>
                  </a:lnTo>
                  <a:lnTo>
                    <a:pt x="12026" y="3107"/>
                  </a:lnTo>
                  <a:lnTo>
                    <a:pt x="11815" y="3606"/>
                  </a:lnTo>
                  <a:lnTo>
                    <a:pt x="11604" y="4143"/>
                  </a:lnTo>
                  <a:lnTo>
                    <a:pt x="11432" y="4737"/>
                  </a:lnTo>
                  <a:lnTo>
                    <a:pt x="11278" y="5351"/>
                  </a:lnTo>
                  <a:lnTo>
                    <a:pt x="11144" y="6003"/>
                  </a:lnTo>
                  <a:lnTo>
                    <a:pt x="11048" y="6713"/>
                  </a:lnTo>
                  <a:lnTo>
                    <a:pt x="10991" y="7442"/>
                  </a:lnTo>
                  <a:lnTo>
                    <a:pt x="10952" y="8228"/>
                  </a:lnTo>
                  <a:lnTo>
                    <a:pt x="10952" y="9033"/>
                  </a:lnTo>
                  <a:lnTo>
                    <a:pt x="10991" y="9897"/>
                  </a:lnTo>
                  <a:lnTo>
                    <a:pt x="10875" y="9494"/>
                  </a:lnTo>
                  <a:lnTo>
                    <a:pt x="10722" y="9053"/>
                  </a:lnTo>
                  <a:lnTo>
                    <a:pt x="10492" y="8477"/>
                  </a:lnTo>
                  <a:lnTo>
                    <a:pt x="10223" y="7787"/>
                  </a:lnTo>
                  <a:lnTo>
                    <a:pt x="9878" y="7039"/>
                  </a:lnTo>
                  <a:lnTo>
                    <a:pt x="9495" y="6233"/>
                  </a:lnTo>
                  <a:lnTo>
                    <a:pt x="9034" y="5389"/>
                  </a:lnTo>
                  <a:lnTo>
                    <a:pt x="8804" y="4968"/>
                  </a:lnTo>
                  <a:lnTo>
                    <a:pt x="8536" y="4565"/>
                  </a:lnTo>
                  <a:lnTo>
                    <a:pt x="8267" y="4143"/>
                  </a:lnTo>
                  <a:lnTo>
                    <a:pt x="7999" y="3759"/>
                  </a:lnTo>
                  <a:lnTo>
                    <a:pt x="7692" y="3376"/>
                  </a:lnTo>
                  <a:lnTo>
                    <a:pt x="7404" y="3011"/>
                  </a:lnTo>
                  <a:lnTo>
                    <a:pt x="7078" y="2666"/>
                  </a:lnTo>
                  <a:lnTo>
                    <a:pt x="6752" y="2340"/>
                  </a:lnTo>
                  <a:lnTo>
                    <a:pt x="6407" y="2052"/>
                  </a:lnTo>
                  <a:lnTo>
                    <a:pt x="6062" y="1784"/>
                  </a:lnTo>
                  <a:lnTo>
                    <a:pt x="5697" y="1554"/>
                  </a:lnTo>
                  <a:lnTo>
                    <a:pt x="5314" y="1381"/>
                  </a:lnTo>
                  <a:lnTo>
                    <a:pt x="4930" y="1228"/>
                  </a:lnTo>
                  <a:lnTo>
                    <a:pt x="4738" y="1170"/>
                  </a:lnTo>
                  <a:lnTo>
                    <a:pt x="4527" y="1113"/>
                  </a:lnTo>
                  <a:lnTo>
                    <a:pt x="4335" y="1074"/>
                  </a:lnTo>
                  <a:lnTo>
                    <a:pt x="4124" y="1055"/>
                  </a:lnTo>
                  <a:lnTo>
                    <a:pt x="3722" y="1055"/>
                  </a:lnTo>
                  <a:lnTo>
                    <a:pt x="3300" y="1093"/>
                  </a:lnTo>
                  <a:lnTo>
                    <a:pt x="2916" y="1151"/>
                  </a:lnTo>
                  <a:lnTo>
                    <a:pt x="2571" y="1228"/>
                  </a:lnTo>
                  <a:lnTo>
                    <a:pt x="2226" y="1343"/>
                  </a:lnTo>
                  <a:lnTo>
                    <a:pt x="1919" y="1477"/>
                  </a:lnTo>
                  <a:lnTo>
                    <a:pt x="1631" y="1650"/>
                  </a:lnTo>
                  <a:lnTo>
                    <a:pt x="1382" y="1822"/>
                  </a:lnTo>
                  <a:lnTo>
                    <a:pt x="1133" y="2014"/>
                  </a:lnTo>
                  <a:lnTo>
                    <a:pt x="922" y="2225"/>
                  </a:lnTo>
                  <a:lnTo>
                    <a:pt x="730" y="2455"/>
                  </a:lnTo>
                  <a:lnTo>
                    <a:pt x="557" y="2704"/>
                  </a:lnTo>
                  <a:lnTo>
                    <a:pt x="423" y="2973"/>
                  </a:lnTo>
                  <a:lnTo>
                    <a:pt x="289" y="3261"/>
                  </a:lnTo>
                  <a:lnTo>
                    <a:pt x="193" y="3548"/>
                  </a:lnTo>
                  <a:lnTo>
                    <a:pt x="116" y="3836"/>
                  </a:lnTo>
                  <a:lnTo>
                    <a:pt x="59" y="4143"/>
                  </a:lnTo>
                  <a:lnTo>
                    <a:pt x="20" y="4469"/>
                  </a:lnTo>
                  <a:lnTo>
                    <a:pt x="1" y="4776"/>
                  </a:lnTo>
                  <a:lnTo>
                    <a:pt x="1" y="5121"/>
                  </a:lnTo>
                  <a:lnTo>
                    <a:pt x="39" y="5447"/>
                  </a:lnTo>
                  <a:lnTo>
                    <a:pt x="78" y="5773"/>
                  </a:lnTo>
                  <a:lnTo>
                    <a:pt x="154" y="6118"/>
                  </a:lnTo>
                  <a:lnTo>
                    <a:pt x="231" y="6464"/>
                  </a:lnTo>
                  <a:lnTo>
                    <a:pt x="346" y="6790"/>
                  </a:lnTo>
                  <a:lnTo>
                    <a:pt x="461" y="7135"/>
                  </a:lnTo>
                  <a:lnTo>
                    <a:pt x="615" y="7461"/>
                  </a:lnTo>
                  <a:lnTo>
                    <a:pt x="768" y="7787"/>
                  </a:lnTo>
                  <a:lnTo>
                    <a:pt x="960" y="8113"/>
                  </a:lnTo>
                  <a:lnTo>
                    <a:pt x="1152" y="8439"/>
                  </a:lnTo>
                  <a:lnTo>
                    <a:pt x="1363" y="8746"/>
                  </a:lnTo>
                  <a:lnTo>
                    <a:pt x="1612" y="9033"/>
                  </a:lnTo>
                  <a:lnTo>
                    <a:pt x="1861" y="9321"/>
                  </a:lnTo>
                  <a:lnTo>
                    <a:pt x="2341" y="9820"/>
                  </a:lnTo>
                  <a:lnTo>
                    <a:pt x="2897" y="10357"/>
                  </a:lnTo>
                  <a:lnTo>
                    <a:pt x="3530" y="10932"/>
                  </a:lnTo>
                  <a:lnTo>
                    <a:pt x="4220" y="11527"/>
                  </a:lnTo>
                  <a:lnTo>
                    <a:pt x="4930" y="12121"/>
                  </a:lnTo>
                  <a:lnTo>
                    <a:pt x="5678" y="12754"/>
                  </a:lnTo>
                  <a:lnTo>
                    <a:pt x="7231" y="13982"/>
                  </a:lnTo>
                  <a:lnTo>
                    <a:pt x="8766" y="15171"/>
                  </a:lnTo>
                  <a:lnTo>
                    <a:pt x="10166" y="16226"/>
                  </a:lnTo>
                  <a:lnTo>
                    <a:pt x="12256" y="17779"/>
                  </a:lnTo>
                  <a:lnTo>
                    <a:pt x="12371" y="17837"/>
                  </a:lnTo>
                  <a:lnTo>
                    <a:pt x="12506" y="17894"/>
                  </a:lnTo>
                  <a:lnTo>
                    <a:pt x="12640" y="17913"/>
                  </a:lnTo>
                  <a:lnTo>
                    <a:pt x="12774" y="17913"/>
                  </a:lnTo>
                  <a:lnTo>
                    <a:pt x="12908" y="17894"/>
                  </a:lnTo>
                  <a:lnTo>
                    <a:pt x="13024" y="17856"/>
                  </a:lnTo>
                  <a:lnTo>
                    <a:pt x="13158" y="17779"/>
                  </a:lnTo>
                  <a:lnTo>
                    <a:pt x="13254" y="17683"/>
                  </a:lnTo>
                  <a:lnTo>
                    <a:pt x="13273" y="17683"/>
                  </a:lnTo>
                  <a:lnTo>
                    <a:pt x="13350" y="17587"/>
                  </a:lnTo>
                  <a:lnTo>
                    <a:pt x="13426" y="17491"/>
                  </a:lnTo>
                  <a:lnTo>
                    <a:pt x="13465" y="17376"/>
                  </a:lnTo>
                  <a:lnTo>
                    <a:pt x="13503" y="17261"/>
                  </a:lnTo>
                  <a:lnTo>
                    <a:pt x="13503" y="17146"/>
                  </a:lnTo>
                  <a:lnTo>
                    <a:pt x="13503" y="17031"/>
                  </a:lnTo>
                  <a:lnTo>
                    <a:pt x="13484" y="16916"/>
                  </a:lnTo>
                  <a:lnTo>
                    <a:pt x="13445" y="16801"/>
                  </a:lnTo>
                  <a:lnTo>
                    <a:pt x="13273" y="16360"/>
                  </a:lnTo>
                  <a:lnTo>
                    <a:pt x="13196" y="16111"/>
                  </a:lnTo>
                  <a:lnTo>
                    <a:pt x="13119" y="15804"/>
                  </a:lnTo>
                  <a:lnTo>
                    <a:pt x="13043" y="15497"/>
                  </a:lnTo>
                  <a:lnTo>
                    <a:pt x="12985" y="15171"/>
                  </a:lnTo>
                  <a:lnTo>
                    <a:pt x="12947" y="14806"/>
                  </a:lnTo>
                  <a:lnTo>
                    <a:pt x="12947" y="14442"/>
                  </a:lnTo>
                  <a:lnTo>
                    <a:pt x="12947" y="14058"/>
                  </a:lnTo>
                  <a:lnTo>
                    <a:pt x="13004" y="13675"/>
                  </a:lnTo>
                  <a:lnTo>
                    <a:pt x="13081" y="13272"/>
                  </a:lnTo>
                  <a:lnTo>
                    <a:pt x="13196" y="12869"/>
                  </a:lnTo>
                  <a:lnTo>
                    <a:pt x="13369" y="12467"/>
                  </a:lnTo>
                  <a:lnTo>
                    <a:pt x="13561" y="12045"/>
                  </a:lnTo>
                  <a:lnTo>
                    <a:pt x="13695" y="11853"/>
                  </a:lnTo>
                  <a:lnTo>
                    <a:pt x="13829" y="11642"/>
                  </a:lnTo>
                  <a:lnTo>
                    <a:pt x="13982" y="11450"/>
                  </a:lnTo>
                  <a:lnTo>
                    <a:pt x="14155" y="11258"/>
                  </a:lnTo>
                  <a:lnTo>
                    <a:pt x="15114" y="10184"/>
                  </a:lnTo>
                  <a:lnTo>
                    <a:pt x="16150" y="9053"/>
                  </a:lnTo>
                  <a:lnTo>
                    <a:pt x="16648" y="8477"/>
                  </a:lnTo>
                  <a:lnTo>
                    <a:pt x="17147" y="7883"/>
                  </a:lnTo>
                  <a:lnTo>
                    <a:pt x="17607" y="7269"/>
                  </a:lnTo>
                  <a:lnTo>
                    <a:pt x="17818" y="6962"/>
                  </a:lnTo>
                  <a:lnTo>
                    <a:pt x="18010" y="6655"/>
                  </a:lnTo>
                  <a:lnTo>
                    <a:pt x="18202" y="6329"/>
                  </a:lnTo>
                  <a:lnTo>
                    <a:pt x="18374" y="6022"/>
                  </a:lnTo>
                  <a:lnTo>
                    <a:pt x="18547" y="5696"/>
                  </a:lnTo>
                  <a:lnTo>
                    <a:pt x="18681" y="5389"/>
                  </a:lnTo>
                  <a:lnTo>
                    <a:pt x="18796" y="5063"/>
                  </a:lnTo>
                  <a:lnTo>
                    <a:pt x="18911" y="4737"/>
                  </a:lnTo>
                  <a:lnTo>
                    <a:pt x="18988" y="4411"/>
                  </a:lnTo>
                  <a:lnTo>
                    <a:pt x="19046" y="4085"/>
                  </a:lnTo>
                  <a:lnTo>
                    <a:pt x="19065" y="3759"/>
                  </a:lnTo>
                  <a:lnTo>
                    <a:pt x="19084" y="3433"/>
                  </a:lnTo>
                  <a:lnTo>
                    <a:pt x="19065" y="3107"/>
                  </a:lnTo>
                  <a:lnTo>
                    <a:pt x="19007" y="2781"/>
                  </a:lnTo>
                  <a:lnTo>
                    <a:pt x="18931" y="2455"/>
                  </a:lnTo>
                  <a:lnTo>
                    <a:pt x="18816" y="2129"/>
                  </a:lnTo>
                  <a:lnTo>
                    <a:pt x="18662" y="1803"/>
                  </a:lnTo>
                  <a:lnTo>
                    <a:pt x="18470" y="1477"/>
                  </a:lnTo>
                  <a:lnTo>
                    <a:pt x="18259" y="1170"/>
                  </a:lnTo>
                  <a:lnTo>
                    <a:pt x="18029" y="902"/>
                  </a:lnTo>
                  <a:lnTo>
                    <a:pt x="17780" y="671"/>
                  </a:lnTo>
                  <a:lnTo>
                    <a:pt x="17511" y="460"/>
                  </a:lnTo>
                  <a:lnTo>
                    <a:pt x="17243" y="288"/>
                  </a:lnTo>
                  <a:lnTo>
                    <a:pt x="16936" y="173"/>
                  </a:lnTo>
                  <a:lnTo>
                    <a:pt x="16629" y="77"/>
                  </a:lnTo>
                  <a:lnTo>
                    <a:pt x="16322" y="19"/>
                  </a:lnTo>
                  <a:lnTo>
                    <a:pt x="15996" y="0"/>
                  </a:lnTo>
                  <a:close/>
                </a:path>
              </a:pathLst>
            </a:custGeom>
            <a:gradFill>
              <a:gsLst>
                <a:gs pos="0">
                  <a:srgbClr val="8CC396"/>
                </a:gs>
                <a:gs pos="100000">
                  <a:srgbClr val="4D7F56"/>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20"/>
            <p:cNvSpPr/>
            <p:nvPr/>
          </p:nvSpPr>
          <p:spPr>
            <a:xfrm>
              <a:off x="5614500" y="4427300"/>
              <a:ext cx="373050" cy="1049575"/>
            </a:xfrm>
            <a:custGeom>
              <a:avLst/>
              <a:gdLst/>
              <a:ahLst/>
              <a:cxnLst/>
              <a:rect l="l" t="t" r="r" b="b"/>
              <a:pathLst>
                <a:path w="14922" h="41983" extrusionOk="0">
                  <a:moveTo>
                    <a:pt x="10434" y="0"/>
                  </a:moveTo>
                  <a:lnTo>
                    <a:pt x="10261" y="19"/>
                  </a:lnTo>
                  <a:lnTo>
                    <a:pt x="10108" y="58"/>
                  </a:lnTo>
                  <a:lnTo>
                    <a:pt x="9954" y="154"/>
                  </a:lnTo>
                  <a:lnTo>
                    <a:pt x="9839" y="269"/>
                  </a:lnTo>
                  <a:lnTo>
                    <a:pt x="9724" y="384"/>
                  </a:lnTo>
                  <a:lnTo>
                    <a:pt x="9666" y="537"/>
                  </a:lnTo>
                  <a:lnTo>
                    <a:pt x="9609" y="691"/>
                  </a:lnTo>
                  <a:lnTo>
                    <a:pt x="9609" y="844"/>
                  </a:lnTo>
                  <a:lnTo>
                    <a:pt x="9628" y="1017"/>
                  </a:lnTo>
                  <a:lnTo>
                    <a:pt x="9666" y="1170"/>
                  </a:lnTo>
                  <a:lnTo>
                    <a:pt x="9743" y="1304"/>
                  </a:lnTo>
                  <a:lnTo>
                    <a:pt x="10165" y="1918"/>
                  </a:lnTo>
                  <a:lnTo>
                    <a:pt x="10549" y="2551"/>
                  </a:lnTo>
                  <a:lnTo>
                    <a:pt x="10913" y="3165"/>
                  </a:lnTo>
                  <a:lnTo>
                    <a:pt x="11239" y="3798"/>
                  </a:lnTo>
                  <a:lnTo>
                    <a:pt x="11546" y="4430"/>
                  </a:lnTo>
                  <a:lnTo>
                    <a:pt x="11814" y="5083"/>
                  </a:lnTo>
                  <a:lnTo>
                    <a:pt x="12064" y="5715"/>
                  </a:lnTo>
                  <a:lnTo>
                    <a:pt x="12294" y="6368"/>
                  </a:lnTo>
                  <a:lnTo>
                    <a:pt x="12486" y="7020"/>
                  </a:lnTo>
                  <a:lnTo>
                    <a:pt x="12658" y="7691"/>
                  </a:lnTo>
                  <a:lnTo>
                    <a:pt x="12812" y="8343"/>
                  </a:lnTo>
                  <a:lnTo>
                    <a:pt x="12946" y="9014"/>
                  </a:lnTo>
                  <a:lnTo>
                    <a:pt x="13042" y="9686"/>
                  </a:lnTo>
                  <a:lnTo>
                    <a:pt x="13119" y="10357"/>
                  </a:lnTo>
                  <a:lnTo>
                    <a:pt x="13176" y="11028"/>
                  </a:lnTo>
                  <a:lnTo>
                    <a:pt x="13234" y="11699"/>
                  </a:lnTo>
                  <a:lnTo>
                    <a:pt x="13253" y="12371"/>
                  </a:lnTo>
                  <a:lnTo>
                    <a:pt x="13234" y="13061"/>
                  </a:lnTo>
                  <a:lnTo>
                    <a:pt x="13215" y="13732"/>
                  </a:lnTo>
                  <a:lnTo>
                    <a:pt x="13176" y="14404"/>
                  </a:lnTo>
                  <a:lnTo>
                    <a:pt x="13119" y="15094"/>
                  </a:lnTo>
                  <a:lnTo>
                    <a:pt x="13042" y="15765"/>
                  </a:lnTo>
                  <a:lnTo>
                    <a:pt x="12965" y="16456"/>
                  </a:lnTo>
                  <a:lnTo>
                    <a:pt x="12850" y="17127"/>
                  </a:lnTo>
                  <a:lnTo>
                    <a:pt x="12716" y="17817"/>
                  </a:lnTo>
                  <a:lnTo>
                    <a:pt x="12582" y="18489"/>
                  </a:lnTo>
                  <a:lnTo>
                    <a:pt x="12428" y="19179"/>
                  </a:lnTo>
                  <a:lnTo>
                    <a:pt x="12256" y="19850"/>
                  </a:lnTo>
                  <a:lnTo>
                    <a:pt x="12064" y="20522"/>
                  </a:lnTo>
                  <a:lnTo>
                    <a:pt x="11872" y="21193"/>
                  </a:lnTo>
                  <a:lnTo>
                    <a:pt x="11642" y="21864"/>
                  </a:lnTo>
                  <a:lnTo>
                    <a:pt x="11431" y="22535"/>
                  </a:lnTo>
                  <a:lnTo>
                    <a:pt x="11182" y="23207"/>
                  </a:lnTo>
                  <a:lnTo>
                    <a:pt x="10932" y="23878"/>
                  </a:lnTo>
                  <a:lnTo>
                    <a:pt x="10414" y="25182"/>
                  </a:lnTo>
                  <a:lnTo>
                    <a:pt x="9839" y="26486"/>
                  </a:lnTo>
                  <a:lnTo>
                    <a:pt x="9244" y="27771"/>
                  </a:lnTo>
                  <a:lnTo>
                    <a:pt x="8592" y="29018"/>
                  </a:lnTo>
                  <a:lnTo>
                    <a:pt x="7940" y="30265"/>
                  </a:lnTo>
                  <a:lnTo>
                    <a:pt x="7250" y="31473"/>
                  </a:lnTo>
                  <a:lnTo>
                    <a:pt x="6559" y="32662"/>
                  </a:lnTo>
                  <a:lnTo>
                    <a:pt x="5831" y="33813"/>
                  </a:lnTo>
                  <a:lnTo>
                    <a:pt x="5121" y="34944"/>
                  </a:lnTo>
                  <a:lnTo>
                    <a:pt x="4392" y="36038"/>
                  </a:lnTo>
                  <a:lnTo>
                    <a:pt x="3663" y="37092"/>
                  </a:lnTo>
                  <a:lnTo>
                    <a:pt x="2935" y="38109"/>
                  </a:lnTo>
                  <a:lnTo>
                    <a:pt x="2206" y="39087"/>
                  </a:lnTo>
                  <a:lnTo>
                    <a:pt x="1496" y="40008"/>
                  </a:lnTo>
                  <a:lnTo>
                    <a:pt x="806" y="40890"/>
                  </a:lnTo>
                  <a:lnTo>
                    <a:pt x="403" y="41446"/>
                  </a:lnTo>
                  <a:lnTo>
                    <a:pt x="0" y="41983"/>
                  </a:lnTo>
                  <a:lnTo>
                    <a:pt x="2072" y="41983"/>
                  </a:lnTo>
                  <a:lnTo>
                    <a:pt x="2110" y="41925"/>
                  </a:lnTo>
                  <a:lnTo>
                    <a:pt x="2839" y="41005"/>
                  </a:lnTo>
                  <a:lnTo>
                    <a:pt x="3567" y="40027"/>
                  </a:lnTo>
                  <a:lnTo>
                    <a:pt x="4315" y="39010"/>
                  </a:lnTo>
                  <a:lnTo>
                    <a:pt x="5063" y="37955"/>
                  </a:lnTo>
                  <a:lnTo>
                    <a:pt x="5831" y="36862"/>
                  </a:lnTo>
                  <a:lnTo>
                    <a:pt x="6579" y="35731"/>
                  </a:lnTo>
                  <a:lnTo>
                    <a:pt x="7346" y="34542"/>
                  </a:lnTo>
                  <a:lnTo>
                    <a:pt x="8075" y="33352"/>
                  </a:lnTo>
                  <a:lnTo>
                    <a:pt x="8803" y="32106"/>
                  </a:lnTo>
                  <a:lnTo>
                    <a:pt x="9513" y="30840"/>
                  </a:lnTo>
                  <a:lnTo>
                    <a:pt x="10203" y="29555"/>
                  </a:lnTo>
                  <a:lnTo>
                    <a:pt x="10856" y="28232"/>
                  </a:lnTo>
                  <a:lnTo>
                    <a:pt x="11469" y="26889"/>
                  </a:lnTo>
                  <a:lnTo>
                    <a:pt x="12064" y="25527"/>
                  </a:lnTo>
                  <a:lnTo>
                    <a:pt x="12332" y="24837"/>
                  </a:lnTo>
                  <a:lnTo>
                    <a:pt x="12601" y="24147"/>
                  </a:lnTo>
                  <a:lnTo>
                    <a:pt x="12850" y="23456"/>
                  </a:lnTo>
                  <a:lnTo>
                    <a:pt x="13099" y="22766"/>
                  </a:lnTo>
                  <a:lnTo>
                    <a:pt x="13330" y="22056"/>
                  </a:lnTo>
                  <a:lnTo>
                    <a:pt x="13541" y="21346"/>
                  </a:lnTo>
                  <a:lnTo>
                    <a:pt x="13752" y="20656"/>
                  </a:lnTo>
                  <a:lnTo>
                    <a:pt x="13943" y="19946"/>
                  </a:lnTo>
                  <a:lnTo>
                    <a:pt x="14116" y="19237"/>
                  </a:lnTo>
                  <a:lnTo>
                    <a:pt x="14269" y="18508"/>
                  </a:lnTo>
                  <a:lnTo>
                    <a:pt x="14423" y="17798"/>
                  </a:lnTo>
                  <a:lnTo>
                    <a:pt x="14538" y="17089"/>
                  </a:lnTo>
                  <a:lnTo>
                    <a:pt x="14653" y="16379"/>
                  </a:lnTo>
                  <a:lnTo>
                    <a:pt x="14749" y="15650"/>
                  </a:lnTo>
                  <a:lnTo>
                    <a:pt x="14826" y="14941"/>
                  </a:lnTo>
                  <a:lnTo>
                    <a:pt x="14864" y="14212"/>
                  </a:lnTo>
                  <a:lnTo>
                    <a:pt x="14902" y="13502"/>
                  </a:lnTo>
                  <a:lnTo>
                    <a:pt x="14921" y="12793"/>
                  </a:lnTo>
                  <a:lnTo>
                    <a:pt x="14921" y="12064"/>
                  </a:lnTo>
                  <a:lnTo>
                    <a:pt x="14883" y="11354"/>
                  </a:lnTo>
                  <a:lnTo>
                    <a:pt x="14845" y="10644"/>
                  </a:lnTo>
                  <a:lnTo>
                    <a:pt x="14768" y="9935"/>
                  </a:lnTo>
                  <a:lnTo>
                    <a:pt x="14672" y="9225"/>
                  </a:lnTo>
                  <a:lnTo>
                    <a:pt x="14557" y="8516"/>
                  </a:lnTo>
                  <a:lnTo>
                    <a:pt x="14423" y="7825"/>
                  </a:lnTo>
                  <a:lnTo>
                    <a:pt x="14250" y="7116"/>
                  </a:lnTo>
                  <a:lnTo>
                    <a:pt x="14058" y="6425"/>
                  </a:lnTo>
                  <a:lnTo>
                    <a:pt x="13847" y="5735"/>
                  </a:lnTo>
                  <a:lnTo>
                    <a:pt x="13598" y="5044"/>
                  </a:lnTo>
                  <a:lnTo>
                    <a:pt x="13330" y="4354"/>
                  </a:lnTo>
                  <a:lnTo>
                    <a:pt x="13042" y="3663"/>
                  </a:lnTo>
                  <a:lnTo>
                    <a:pt x="12716" y="2992"/>
                  </a:lnTo>
                  <a:lnTo>
                    <a:pt x="12351" y="2321"/>
                  </a:lnTo>
                  <a:lnTo>
                    <a:pt x="11968" y="1650"/>
                  </a:lnTo>
                  <a:lnTo>
                    <a:pt x="11565" y="997"/>
                  </a:lnTo>
                  <a:lnTo>
                    <a:pt x="11124" y="345"/>
                  </a:lnTo>
                  <a:lnTo>
                    <a:pt x="11009" y="211"/>
                  </a:lnTo>
                  <a:lnTo>
                    <a:pt x="10894" y="115"/>
                  </a:lnTo>
                  <a:lnTo>
                    <a:pt x="10740" y="38"/>
                  </a:lnTo>
                  <a:lnTo>
                    <a:pt x="10587" y="0"/>
                  </a:lnTo>
                  <a:close/>
                </a:path>
              </a:pathLst>
            </a:custGeom>
            <a:gradFill>
              <a:gsLst>
                <a:gs pos="0">
                  <a:srgbClr val="C27F69"/>
                </a:gs>
                <a:gs pos="100000">
                  <a:srgbClr val="724536"/>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20"/>
            <p:cNvSpPr/>
            <p:nvPr/>
          </p:nvSpPr>
          <p:spPr>
            <a:xfrm>
              <a:off x="5734850" y="5070275"/>
              <a:ext cx="63775" cy="244075"/>
            </a:xfrm>
            <a:custGeom>
              <a:avLst/>
              <a:gdLst/>
              <a:ahLst/>
              <a:cxnLst/>
              <a:rect l="l" t="t" r="r" b="b"/>
              <a:pathLst>
                <a:path w="2551" h="9763" extrusionOk="0">
                  <a:moveTo>
                    <a:pt x="806" y="0"/>
                  </a:moveTo>
                  <a:lnTo>
                    <a:pt x="633" y="39"/>
                  </a:lnTo>
                  <a:lnTo>
                    <a:pt x="480" y="96"/>
                  </a:lnTo>
                  <a:lnTo>
                    <a:pt x="326" y="173"/>
                  </a:lnTo>
                  <a:lnTo>
                    <a:pt x="211" y="288"/>
                  </a:lnTo>
                  <a:lnTo>
                    <a:pt x="115" y="422"/>
                  </a:lnTo>
                  <a:lnTo>
                    <a:pt x="38" y="556"/>
                  </a:lnTo>
                  <a:lnTo>
                    <a:pt x="0" y="710"/>
                  </a:lnTo>
                  <a:lnTo>
                    <a:pt x="0" y="882"/>
                  </a:lnTo>
                  <a:lnTo>
                    <a:pt x="19" y="1036"/>
                  </a:lnTo>
                  <a:lnTo>
                    <a:pt x="58" y="1189"/>
                  </a:lnTo>
                  <a:lnTo>
                    <a:pt x="173" y="1458"/>
                  </a:lnTo>
                  <a:lnTo>
                    <a:pt x="288" y="1745"/>
                  </a:lnTo>
                  <a:lnTo>
                    <a:pt x="384" y="2033"/>
                  </a:lnTo>
                  <a:lnTo>
                    <a:pt x="460" y="2321"/>
                  </a:lnTo>
                  <a:lnTo>
                    <a:pt x="614" y="2935"/>
                  </a:lnTo>
                  <a:lnTo>
                    <a:pt x="710" y="3567"/>
                  </a:lnTo>
                  <a:lnTo>
                    <a:pt x="786" y="4200"/>
                  </a:lnTo>
                  <a:lnTo>
                    <a:pt x="844" y="4833"/>
                  </a:lnTo>
                  <a:lnTo>
                    <a:pt x="882" y="5447"/>
                  </a:lnTo>
                  <a:lnTo>
                    <a:pt x="882" y="6042"/>
                  </a:lnTo>
                  <a:lnTo>
                    <a:pt x="882" y="6617"/>
                  </a:lnTo>
                  <a:lnTo>
                    <a:pt x="863" y="7135"/>
                  </a:lnTo>
                  <a:lnTo>
                    <a:pt x="806" y="8017"/>
                  </a:lnTo>
                  <a:lnTo>
                    <a:pt x="767" y="8612"/>
                  </a:lnTo>
                  <a:lnTo>
                    <a:pt x="729" y="8842"/>
                  </a:lnTo>
                  <a:lnTo>
                    <a:pt x="729" y="8995"/>
                  </a:lnTo>
                  <a:lnTo>
                    <a:pt x="748" y="9168"/>
                  </a:lnTo>
                  <a:lnTo>
                    <a:pt x="806" y="9302"/>
                  </a:lnTo>
                  <a:lnTo>
                    <a:pt x="882" y="9436"/>
                  </a:lnTo>
                  <a:lnTo>
                    <a:pt x="997" y="9551"/>
                  </a:lnTo>
                  <a:lnTo>
                    <a:pt x="1113" y="9647"/>
                  </a:lnTo>
                  <a:lnTo>
                    <a:pt x="1266" y="9724"/>
                  </a:lnTo>
                  <a:lnTo>
                    <a:pt x="1419" y="9762"/>
                  </a:lnTo>
                  <a:lnTo>
                    <a:pt x="1611" y="9762"/>
                  </a:lnTo>
                  <a:lnTo>
                    <a:pt x="1784" y="9743"/>
                  </a:lnTo>
                  <a:lnTo>
                    <a:pt x="1937" y="9686"/>
                  </a:lnTo>
                  <a:lnTo>
                    <a:pt x="2071" y="9590"/>
                  </a:lnTo>
                  <a:lnTo>
                    <a:pt x="2187" y="9475"/>
                  </a:lnTo>
                  <a:lnTo>
                    <a:pt x="2282" y="9340"/>
                  </a:lnTo>
                  <a:lnTo>
                    <a:pt x="2359" y="9206"/>
                  </a:lnTo>
                  <a:lnTo>
                    <a:pt x="2397" y="9034"/>
                  </a:lnTo>
                  <a:lnTo>
                    <a:pt x="2417" y="8746"/>
                  </a:lnTo>
                  <a:lnTo>
                    <a:pt x="2493" y="8075"/>
                  </a:lnTo>
                  <a:lnTo>
                    <a:pt x="2532" y="7096"/>
                  </a:lnTo>
                  <a:lnTo>
                    <a:pt x="2551" y="6521"/>
                  </a:lnTo>
                  <a:lnTo>
                    <a:pt x="2551" y="5907"/>
                  </a:lnTo>
                  <a:lnTo>
                    <a:pt x="2532" y="5236"/>
                  </a:lnTo>
                  <a:lnTo>
                    <a:pt x="2493" y="4565"/>
                  </a:lnTo>
                  <a:lnTo>
                    <a:pt x="2436" y="3874"/>
                  </a:lnTo>
                  <a:lnTo>
                    <a:pt x="2340" y="3165"/>
                  </a:lnTo>
                  <a:lnTo>
                    <a:pt x="2225" y="2455"/>
                  </a:lnTo>
                  <a:lnTo>
                    <a:pt x="2052" y="1784"/>
                  </a:lnTo>
                  <a:lnTo>
                    <a:pt x="1956" y="1439"/>
                  </a:lnTo>
                  <a:lnTo>
                    <a:pt x="1841" y="1113"/>
                  </a:lnTo>
                  <a:lnTo>
                    <a:pt x="1726" y="787"/>
                  </a:lnTo>
                  <a:lnTo>
                    <a:pt x="1592" y="480"/>
                  </a:lnTo>
                  <a:lnTo>
                    <a:pt x="1496" y="345"/>
                  </a:lnTo>
                  <a:lnTo>
                    <a:pt x="1400" y="211"/>
                  </a:lnTo>
                  <a:lnTo>
                    <a:pt x="1266" y="134"/>
                  </a:lnTo>
                  <a:lnTo>
                    <a:pt x="1113" y="58"/>
                  </a:lnTo>
                  <a:lnTo>
                    <a:pt x="959" y="19"/>
                  </a:lnTo>
                  <a:lnTo>
                    <a:pt x="806" y="0"/>
                  </a:lnTo>
                  <a:close/>
                </a:path>
              </a:pathLst>
            </a:custGeom>
            <a:gradFill>
              <a:gsLst>
                <a:gs pos="0">
                  <a:srgbClr val="C27F69"/>
                </a:gs>
                <a:gs pos="100000">
                  <a:srgbClr val="724536"/>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20"/>
            <p:cNvSpPr/>
            <p:nvPr/>
          </p:nvSpPr>
          <p:spPr>
            <a:xfrm>
              <a:off x="5724775" y="5049650"/>
              <a:ext cx="402300" cy="306900"/>
            </a:xfrm>
            <a:custGeom>
              <a:avLst/>
              <a:gdLst/>
              <a:ahLst/>
              <a:cxnLst/>
              <a:rect l="l" t="t" r="r" b="b"/>
              <a:pathLst>
                <a:path w="16092" h="12276" extrusionOk="0">
                  <a:moveTo>
                    <a:pt x="15248" y="0"/>
                  </a:moveTo>
                  <a:lnTo>
                    <a:pt x="15075" y="20"/>
                  </a:lnTo>
                  <a:lnTo>
                    <a:pt x="14922" y="77"/>
                  </a:lnTo>
                  <a:lnTo>
                    <a:pt x="14787" y="154"/>
                  </a:lnTo>
                  <a:lnTo>
                    <a:pt x="14653" y="269"/>
                  </a:lnTo>
                  <a:lnTo>
                    <a:pt x="13943" y="998"/>
                  </a:lnTo>
                  <a:lnTo>
                    <a:pt x="13253" y="1688"/>
                  </a:lnTo>
                  <a:lnTo>
                    <a:pt x="12563" y="2340"/>
                  </a:lnTo>
                  <a:lnTo>
                    <a:pt x="11891" y="2973"/>
                  </a:lnTo>
                  <a:lnTo>
                    <a:pt x="11220" y="3587"/>
                  </a:lnTo>
                  <a:lnTo>
                    <a:pt x="10568" y="4162"/>
                  </a:lnTo>
                  <a:lnTo>
                    <a:pt x="9916" y="4699"/>
                  </a:lnTo>
                  <a:lnTo>
                    <a:pt x="9283" y="5217"/>
                  </a:lnTo>
                  <a:lnTo>
                    <a:pt x="8669" y="5716"/>
                  </a:lnTo>
                  <a:lnTo>
                    <a:pt x="8056" y="6176"/>
                  </a:lnTo>
                  <a:lnTo>
                    <a:pt x="6905" y="7020"/>
                  </a:lnTo>
                  <a:lnTo>
                    <a:pt x="5812" y="7768"/>
                  </a:lnTo>
                  <a:lnTo>
                    <a:pt x="4795" y="8420"/>
                  </a:lnTo>
                  <a:lnTo>
                    <a:pt x="3875" y="8976"/>
                  </a:lnTo>
                  <a:lnTo>
                    <a:pt x="3050" y="9437"/>
                  </a:lnTo>
                  <a:lnTo>
                    <a:pt x="2340" y="9820"/>
                  </a:lnTo>
                  <a:lnTo>
                    <a:pt x="1726" y="10127"/>
                  </a:lnTo>
                  <a:lnTo>
                    <a:pt x="1228" y="10357"/>
                  </a:lnTo>
                  <a:lnTo>
                    <a:pt x="863" y="10530"/>
                  </a:lnTo>
                  <a:lnTo>
                    <a:pt x="557" y="10645"/>
                  </a:lnTo>
                  <a:lnTo>
                    <a:pt x="403" y="10722"/>
                  </a:lnTo>
                  <a:lnTo>
                    <a:pt x="269" y="10817"/>
                  </a:lnTo>
                  <a:lnTo>
                    <a:pt x="154" y="10952"/>
                  </a:lnTo>
                  <a:lnTo>
                    <a:pt x="77" y="11086"/>
                  </a:lnTo>
                  <a:lnTo>
                    <a:pt x="20" y="11239"/>
                  </a:lnTo>
                  <a:lnTo>
                    <a:pt x="0" y="11393"/>
                  </a:lnTo>
                  <a:lnTo>
                    <a:pt x="0" y="11546"/>
                  </a:lnTo>
                  <a:lnTo>
                    <a:pt x="39" y="11719"/>
                  </a:lnTo>
                  <a:lnTo>
                    <a:pt x="96" y="11834"/>
                  </a:lnTo>
                  <a:lnTo>
                    <a:pt x="154" y="11930"/>
                  </a:lnTo>
                  <a:lnTo>
                    <a:pt x="211" y="12007"/>
                  </a:lnTo>
                  <a:lnTo>
                    <a:pt x="307" y="12083"/>
                  </a:lnTo>
                  <a:lnTo>
                    <a:pt x="384" y="12141"/>
                  </a:lnTo>
                  <a:lnTo>
                    <a:pt x="480" y="12198"/>
                  </a:lnTo>
                  <a:lnTo>
                    <a:pt x="576" y="12237"/>
                  </a:lnTo>
                  <a:lnTo>
                    <a:pt x="691" y="12256"/>
                  </a:lnTo>
                  <a:lnTo>
                    <a:pt x="787" y="12275"/>
                  </a:lnTo>
                  <a:lnTo>
                    <a:pt x="902" y="12256"/>
                  </a:lnTo>
                  <a:lnTo>
                    <a:pt x="998" y="12237"/>
                  </a:lnTo>
                  <a:lnTo>
                    <a:pt x="1113" y="12218"/>
                  </a:lnTo>
                  <a:lnTo>
                    <a:pt x="1496" y="12064"/>
                  </a:lnTo>
                  <a:lnTo>
                    <a:pt x="1899" y="11891"/>
                  </a:lnTo>
                  <a:lnTo>
                    <a:pt x="2436" y="11642"/>
                  </a:lnTo>
                  <a:lnTo>
                    <a:pt x="3069" y="11316"/>
                  </a:lnTo>
                  <a:lnTo>
                    <a:pt x="3836" y="10913"/>
                  </a:lnTo>
                  <a:lnTo>
                    <a:pt x="4699" y="10434"/>
                  </a:lnTo>
                  <a:lnTo>
                    <a:pt x="5658" y="9859"/>
                  </a:lnTo>
                  <a:lnTo>
                    <a:pt x="6694" y="9187"/>
                  </a:lnTo>
                  <a:lnTo>
                    <a:pt x="7825" y="8420"/>
                  </a:lnTo>
                  <a:lnTo>
                    <a:pt x="8420" y="7998"/>
                  </a:lnTo>
                  <a:lnTo>
                    <a:pt x="9014" y="7538"/>
                  </a:lnTo>
                  <a:lnTo>
                    <a:pt x="9647" y="7058"/>
                  </a:lnTo>
                  <a:lnTo>
                    <a:pt x="10280" y="6560"/>
                  </a:lnTo>
                  <a:lnTo>
                    <a:pt x="10952" y="6023"/>
                  </a:lnTo>
                  <a:lnTo>
                    <a:pt x="11604" y="5447"/>
                  </a:lnTo>
                  <a:lnTo>
                    <a:pt x="12294" y="4853"/>
                  </a:lnTo>
                  <a:lnTo>
                    <a:pt x="12985" y="4220"/>
                  </a:lnTo>
                  <a:lnTo>
                    <a:pt x="13694" y="3568"/>
                  </a:lnTo>
                  <a:lnTo>
                    <a:pt x="14404" y="2877"/>
                  </a:lnTo>
                  <a:lnTo>
                    <a:pt x="15133" y="2149"/>
                  </a:lnTo>
                  <a:lnTo>
                    <a:pt x="15861" y="1401"/>
                  </a:lnTo>
                  <a:lnTo>
                    <a:pt x="15957" y="1266"/>
                  </a:lnTo>
                  <a:lnTo>
                    <a:pt x="16034" y="1113"/>
                  </a:lnTo>
                  <a:lnTo>
                    <a:pt x="16072" y="959"/>
                  </a:lnTo>
                  <a:lnTo>
                    <a:pt x="16092" y="806"/>
                  </a:lnTo>
                  <a:lnTo>
                    <a:pt x="16072" y="653"/>
                  </a:lnTo>
                  <a:lnTo>
                    <a:pt x="16015" y="499"/>
                  </a:lnTo>
                  <a:lnTo>
                    <a:pt x="15938" y="346"/>
                  </a:lnTo>
                  <a:lnTo>
                    <a:pt x="15842" y="231"/>
                  </a:lnTo>
                  <a:lnTo>
                    <a:pt x="15708" y="116"/>
                  </a:lnTo>
                  <a:lnTo>
                    <a:pt x="15555" y="58"/>
                  </a:lnTo>
                  <a:lnTo>
                    <a:pt x="15401" y="0"/>
                  </a:lnTo>
                  <a:close/>
                </a:path>
              </a:pathLst>
            </a:custGeom>
            <a:gradFill>
              <a:gsLst>
                <a:gs pos="0">
                  <a:srgbClr val="C27F69"/>
                </a:gs>
                <a:gs pos="100000">
                  <a:srgbClr val="724536"/>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20"/>
            <p:cNvSpPr/>
            <p:nvPr/>
          </p:nvSpPr>
          <p:spPr>
            <a:xfrm>
              <a:off x="5535375" y="4593200"/>
              <a:ext cx="357225" cy="529825"/>
            </a:xfrm>
            <a:custGeom>
              <a:avLst/>
              <a:gdLst/>
              <a:ahLst/>
              <a:cxnLst/>
              <a:rect l="l" t="t" r="r" b="b"/>
              <a:pathLst>
                <a:path w="14289" h="21193" extrusionOk="0">
                  <a:moveTo>
                    <a:pt x="10357" y="0"/>
                  </a:moveTo>
                  <a:lnTo>
                    <a:pt x="10108" y="19"/>
                  </a:lnTo>
                  <a:lnTo>
                    <a:pt x="9897" y="77"/>
                  </a:lnTo>
                  <a:lnTo>
                    <a:pt x="9667" y="154"/>
                  </a:lnTo>
                  <a:lnTo>
                    <a:pt x="9456" y="269"/>
                  </a:lnTo>
                  <a:lnTo>
                    <a:pt x="9245" y="403"/>
                  </a:lnTo>
                  <a:lnTo>
                    <a:pt x="9034" y="556"/>
                  </a:lnTo>
                  <a:lnTo>
                    <a:pt x="8842" y="729"/>
                  </a:lnTo>
                  <a:lnTo>
                    <a:pt x="8670" y="940"/>
                  </a:lnTo>
                  <a:lnTo>
                    <a:pt x="8497" y="1151"/>
                  </a:lnTo>
                  <a:lnTo>
                    <a:pt x="8344" y="1400"/>
                  </a:lnTo>
                  <a:lnTo>
                    <a:pt x="8190" y="1669"/>
                  </a:lnTo>
                  <a:lnTo>
                    <a:pt x="8056" y="1956"/>
                  </a:lnTo>
                  <a:lnTo>
                    <a:pt x="7941" y="2244"/>
                  </a:lnTo>
                  <a:lnTo>
                    <a:pt x="7845" y="2589"/>
                  </a:lnTo>
                  <a:lnTo>
                    <a:pt x="7768" y="2973"/>
                  </a:lnTo>
                  <a:lnTo>
                    <a:pt x="7711" y="3376"/>
                  </a:lnTo>
                  <a:lnTo>
                    <a:pt x="7653" y="3836"/>
                  </a:lnTo>
                  <a:lnTo>
                    <a:pt x="7615" y="4296"/>
                  </a:lnTo>
                  <a:lnTo>
                    <a:pt x="7596" y="4814"/>
                  </a:lnTo>
                  <a:lnTo>
                    <a:pt x="7596" y="5351"/>
                  </a:lnTo>
                  <a:lnTo>
                    <a:pt x="7596" y="5888"/>
                  </a:lnTo>
                  <a:lnTo>
                    <a:pt x="7634" y="7039"/>
                  </a:lnTo>
                  <a:lnTo>
                    <a:pt x="7711" y="8228"/>
                  </a:lnTo>
                  <a:lnTo>
                    <a:pt x="7826" y="9436"/>
                  </a:lnTo>
                  <a:lnTo>
                    <a:pt x="7941" y="10625"/>
                  </a:lnTo>
                  <a:lnTo>
                    <a:pt x="8075" y="11795"/>
                  </a:lnTo>
                  <a:lnTo>
                    <a:pt x="8228" y="12869"/>
                  </a:lnTo>
                  <a:lnTo>
                    <a:pt x="8516" y="14749"/>
                  </a:lnTo>
                  <a:lnTo>
                    <a:pt x="8727" y="16034"/>
                  </a:lnTo>
                  <a:lnTo>
                    <a:pt x="8804" y="16494"/>
                  </a:lnTo>
                  <a:lnTo>
                    <a:pt x="8670" y="16130"/>
                  </a:lnTo>
                  <a:lnTo>
                    <a:pt x="8497" y="15689"/>
                  </a:lnTo>
                  <a:lnTo>
                    <a:pt x="8267" y="15132"/>
                  </a:lnTo>
                  <a:lnTo>
                    <a:pt x="7960" y="14480"/>
                  </a:lnTo>
                  <a:lnTo>
                    <a:pt x="7615" y="13751"/>
                  </a:lnTo>
                  <a:lnTo>
                    <a:pt x="7212" y="12984"/>
                  </a:lnTo>
                  <a:lnTo>
                    <a:pt x="6752" y="12198"/>
                  </a:lnTo>
                  <a:lnTo>
                    <a:pt x="6502" y="11814"/>
                  </a:lnTo>
                  <a:lnTo>
                    <a:pt x="6234" y="11431"/>
                  </a:lnTo>
                  <a:lnTo>
                    <a:pt x="5965" y="11047"/>
                  </a:lnTo>
                  <a:lnTo>
                    <a:pt x="5678" y="10702"/>
                  </a:lnTo>
                  <a:lnTo>
                    <a:pt x="5371" y="10357"/>
                  </a:lnTo>
                  <a:lnTo>
                    <a:pt x="5083" y="10031"/>
                  </a:lnTo>
                  <a:lnTo>
                    <a:pt x="4757" y="9743"/>
                  </a:lnTo>
                  <a:lnTo>
                    <a:pt x="4431" y="9475"/>
                  </a:lnTo>
                  <a:lnTo>
                    <a:pt x="4105" y="9225"/>
                  </a:lnTo>
                  <a:lnTo>
                    <a:pt x="3760" y="9033"/>
                  </a:lnTo>
                  <a:lnTo>
                    <a:pt x="3395" y="8861"/>
                  </a:lnTo>
                  <a:lnTo>
                    <a:pt x="3031" y="8746"/>
                  </a:lnTo>
                  <a:lnTo>
                    <a:pt x="2858" y="8688"/>
                  </a:lnTo>
                  <a:lnTo>
                    <a:pt x="2667" y="8669"/>
                  </a:lnTo>
                  <a:lnTo>
                    <a:pt x="2475" y="8631"/>
                  </a:lnTo>
                  <a:lnTo>
                    <a:pt x="2091" y="8631"/>
                  </a:lnTo>
                  <a:lnTo>
                    <a:pt x="1899" y="8650"/>
                  </a:lnTo>
                  <a:lnTo>
                    <a:pt x="1708" y="8688"/>
                  </a:lnTo>
                  <a:lnTo>
                    <a:pt x="1497" y="8727"/>
                  </a:lnTo>
                  <a:lnTo>
                    <a:pt x="1228" y="8822"/>
                  </a:lnTo>
                  <a:lnTo>
                    <a:pt x="998" y="8937"/>
                  </a:lnTo>
                  <a:lnTo>
                    <a:pt x="768" y="9072"/>
                  </a:lnTo>
                  <a:lnTo>
                    <a:pt x="576" y="9264"/>
                  </a:lnTo>
                  <a:lnTo>
                    <a:pt x="403" y="9455"/>
                  </a:lnTo>
                  <a:lnTo>
                    <a:pt x="269" y="9685"/>
                  </a:lnTo>
                  <a:lnTo>
                    <a:pt x="154" y="9935"/>
                  </a:lnTo>
                  <a:lnTo>
                    <a:pt x="77" y="10203"/>
                  </a:lnTo>
                  <a:lnTo>
                    <a:pt x="20" y="10510"/>
                  </a:lnTo>
                  <a:lnTo>
                    <a:pt x="1" y="10817"/>
                  </a:lnTo>
                  <a:lnTo>
                    <a:pt x="20" y="11162"/>
                  </a:lnTo>
                  <a:lnTo>
                    <a:pt x="58" y="11527"/>
                  </a:lnTo>
                  <a:lnTo>
                    <a:pt x="135" y="11891"/>
                  </a:lnTo>
                  <a:lnTo>
                    <a:pt x="231" y="12294"/>
                  </a:lnTo>
                  <a:lnTo>
                    <a:pt x="384" y="12697"/>
                  </a:lnTo>
                  <a:lnTo>
                    <a:pt x="557" y="13119"/>
                  </a:lnTo>
                  <a:lnTo>
                    <a:pt x="768" y="13560"/>
                  </a:lnTo>
                  <a:lnTo>
                    <a:pt x="1017" y="14020"/>
                  </a:lnTo>
                  <a:lnTo>
                    <a:pt x="1305" y="14480"/>
                  </a:lnTo>
                  <a:lnTo>
                    <a:pt x="1631" y="14960"/>
                  </a:lnTo>
                  <a:lnTo>
                    <a:pt x="1995" y="15439"/>
                  </a:lnTo>
                  <a:lnTo>
                    <a:pt x="2398" y="15938"/>
                  </a:lnTo>
                  <a:lnTo>
                    <a:pt x="2839" y="16456"/>
                  </a:lnTo>
                  <a:lnTo>
                    <a:pt x="3319" y="16954"/>
                  </a:lnTo>
                  <a:lnTo>
                    <a:pt x="3836" y="17472"/>
                  </a:lnTo>
                  <a:lnTo>
                    <a:pt x="4412" y="18009"/>
                  </a:lnTo>
                  <a:lnTo>
                    <a:pt x="5026" y="18527"/>
                  </a:lnTo>
                  <a:lnTo>
                    <a:pt x="5678" y="19064"/>
                  </a:lnTo>
                  <a:lnTo>
                    <a:pt x="6387" y="19582"/>
                  </a:lnTo>
                  <a:lnTo>
                    <a:pt x="7135" y="20119"/>
                  </a:lnTo>
                  <a:lnTo>
                    <a:pt x="7922" y="20656"/>
                  </a:lnTo>
                  <a:lnTo>
                    <a:pt x="8765" y="21193"/>
                  </a:lnTo>
                  <a:lnTo>
                    <a:pt x="9475" y="20944"/>
                  </a:lnTo>
                  <a:lnTo>
                    <a:pt x="9724" y="20541"/>
                  </a:lnTo>
                  <a:lnTo>
                    <a:pt x="9993" y="20042"/>
                  </a:lnTo>
                  <a:lnTo>
                    <a:pt x="10357" y="19390"/>
                  </a:lnTo>
                  <a:lnTo>
                    <a:pt x="10779" y="18585"/>
                  </a:lnTo>
                  <a:lnTo>
                    <a:pt x="11240" y="17645"/>
                  </a:lnTo>
                  <a:lnTo>
                    <a:pt x="11738" y="16609"/>
                  </a:lnTo>
                  <a:lnTo>
                    <a:pt x="12218" y="15478"/>
                  </a:lnTo>
                  <a:lnTo>
                    <a:pt x="12467" y="14883"/>
                  </a:lnTo>
                  <a:lnTo>
                    <a:pt x="12716" y="14269"/>
                  </a:lnTo>
                  <a:lnTo>
                    <a:pt x="12946" y="13636"/>
                  </a:lnTo>
                  <a:lnTo>
                    <a:pt x="13157" y="13003"/>
                  </a:lnTo>
                  <a:lnTo>
                    <a:pt x="13368" y="12351"/>
                  </a:lnTo>
                  <a:lnTo>
                    <a:pt x="13560" y="11699"/>
                  </a:lnTo>
                  <a:lnTo>
                    <a:pt x="13733" y="11028"/>
                  </a:lnTo>
                  <a:lnTo>
                    <a:pt x="13886" y="10357"/>
                  </a:lnTo>
                  <a:lnTo>
                    <a:pt x="14021" y="9705"/>
                  </a:lnTo>
                  <a:lnTo>
                    <a:pt x="14136" y="9033"/>
                  </a:lnTo>
                  <a:lnTo>
                    <a:pt x="14212" y="8381"/>
                  </a:lnTo>
                  <a:lnTo>
                    <a:pt x="14270" y="7710"/>
                  </a:lnTo>
                  <a:lnTo>
                    <a:pt x="14289" y="7077"/>
                  </a:lnTo>
                  <a:lnTo>
                    <a:pt x="14270" y="6444"/>
                  </a:lnTo>
                  <a:lnTo>
                    <a:pt x="14231" y="5811"/>
                  </a:lnTo>
                  <a:lnTo>
                    <a:pt x="14155" y="5198"/>
                  </a:lnTo>
                  <a:lnTo>
                    <a:pt x="14040" y="4622"/>
                  </a:lnTo>
                  <a:lnTo>
                    <a:pt x="13905" y="4085"/>
                  </a:lnTo>
                  <a:lnTo>
                    <a:pt x="13771" y="3567"/>
                  </a:lnTo>
                  <a:lnTo>
                    <a:pt x="13599" y="3107"/>
                  </a:lnTo>
                  <a:lnTo>
                    <a:pt x="13445" y="2666"/>
                  </a:lnTo>
                  <a:lnTo>
                    <a:pt x="13253" y="2263"/>
                  </a:lnTo>
                  <a:lnTo>
                    <a:pt x="13062" y="1899"/>
                  </a:lnTo>
                  <a:lnTo>
                    <a:pt x="12870" y="1573"/>
                  </a:lnTo>
                  <a:lnTo>
                    <a:pt x="12659" y="1266"/>
                  </a:lnTo>
                  <a:lnTo>
                    <a:pt x="12448" y="1017"/>
                  </a:lnTo>
                  <a:lnTo>
                    <a:pt x="12218" y="767"/>
                  </a:lnTo>
                  <a:lnTo>
                    <a:pt x="11988" y="575"/>
                  </a:lnTo>
                  <a:lnTo>
                    <a:pt x="11757" y="403"/>
                  </a:lnTo>
                  <a:lnTo>
                    <a:pt x="11527" y="269"/>
                  </a:lnTo>
                  <a:lnTo>
                    <a:pt x="11297" y="154"/>
                  </a:lnTo>
                  <a:lnTo>
                    <a:pt x="11067" y="77"/>
                  </a:lnTo>
                  <a:lnTo>
                    <a:pt x="10818" y="19"/>
                  </a:lnTo>
                  <a:lnTo>
                    <a:pt x="10587" y="0"/>
                  </a:lnTo>
                  <a:close/>
                </a:path>
              </a:pathLst>
            </a:custGeom>
            <a:gradFill>
              <a:gsLst>
                <a:gs pos="0">
                  <a:srgbClr val="8CC396"/>
                </a:gs>
                <a:gs pos="100000">
                  <a:srgbClr val="4D7F56"/>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hree columns">
  <p:cSld name="CUSTOM_6">
    <p:spTree>
      <p:nvGrpSpPr>
        <p:cNvPr id="1" name="Shape 1400"/>
        <p:cNvGrpSpPr/>
        <p:nvPr/>
      </p:nvGrpSpPr>
      <p:grpSpPr>
        <a:xfrm>
          <a:off x="0" y="0"/>
          <a:ext cx="0" cy="0"/>
          <a:chOff x="0" y="0"/>
          <a:chExt cx="0" cy="0"/>
        </a:xfrm>
      </p:grpSpPr>
      <p:pic>
        <p:nvPicPr>
          <p:cNvPr id="1401" name="Google Shape;1401;p23"/>
          <p:cNvPicPr preferRelativeResize="0"/>
          <p:nvPr/>
        </p:nvPicPr>
        <p:blipFill>
          <a:blip r:embed="rId2">
            <a:alphaModFix amt="20000"/>
          </a:blip>
          <a:stretch>
            <a:fillRect/>
          </a:stretch>
        </p:blipFill>
        <p:spPr>
          <a:xfrm rot="10800000" flipH="1">
            <a:off x="0" y="0"/>
            <a:ext cx="9144000" cy="5143500"/>
          </a:xfrm>
          <a:prstGeom prst="rect">
            <a:avLst/>
          </a:prstGeom>
          <a:noFill/>
          <a:ln>
            <a:noFill/>
          </a:ln>
        </p:spPr>
      </p:pic>
      <p:sp>
        <p:nvSpPr>
          <p:cNvPr id="1402" name="Google Shape;1402;p23"/>
          <p:cNvSpPr txBox="1">
            <a:spLocks noGrp="1"/>
          </p:cNvSpPr>
          <p:nvPr>
            <p:ph type="title"/>
          </p:nvPr>
        </p:nvSpPr>
        <p:spPr>
          <a:xfrm>
            <a:off x="1046225" y="2514600"/>
            <a:ext cx="1381800" cy="3657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000" b="0">
                <a:solidFill>
                  <a:schemeClr val="lt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403" name="Google Shape;1403;p23"/>
          <p:cNvSpPr txBox="1">
            <a:spLocks noGrp="1"/>
          </p:cNvSpPr>
          <p:nvPr>
            <p:ph type="subTitle" idx="1"/>
          </p:nvPr>
        </p:nvSpPr>
        <p:spPr>
          <a:xfrm>
            <a:off x="713525" y="2880350"/>
            <a:ext cx="2047200" cy="1124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04" name="Google Shape;1404;p23"/>
          <p:cNvSpPr txBox="1">
            <a:spLocks noGrp="1"/>
          </p:cNvSpPr>
          <p:nvPr>
            <p:ph type="title" idx="2"/>
          </p:nvPr>
        </p:nvSpPr>
        <p:spPr>
          <a:xfrm>
            <a:off x="6710126" y="2514600"/>
            <a:ext cx="1380600" cy="3657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000" b="0">
                <a:solidFill>
                  <a:schemeClr val="lt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405" name="Google Shape;1405;p23"/>
          <p:cNvSpPr txBox="1">
            <a:spLocks noGrp="1"/>
          </p:cNvSpPr>
          <p:nvPr>
            <p:ph type="subTitle" idx="3"/>
          </p:nvPr>
        </p:nvSpPr>
        <p:spPr>
          <a:xfrm>
            <a:off x="3545176" y="2880350"/>
            <a:ext cx="2047200" cy="1124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06" name="Google Shape;1406;p23"/>
          <p:cNvSpPr txBox="1">
            <a:spLocks noGrp="1"/>
          </p:cNvSpPr>
          <p:nvPr>
            <p:ph type="title" idx="4"/>
          </p:nvPr>
        </p:nvSpPr>
        <p:spPr>
          <a:xfrm>
            <a:off x="3878776" y="2514612"/>
            <a:ext cx="1380600" cy="3657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000" b="0">
                <a:solidFill>
                  <a:schemeClr val="lt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407" name="Google Shape;1407;p23"/>
          <p:cNvSpPr txBox="1">
            <a:spLocks noGrp="1"/>
          </p:cNvSpPr>
          <p:nvPr>
            <p:ph type="subTitle" idx="5"/>
          </p:nvPr>
        </p:nvSpPr>
        <p:spPr>
          <a:xfrm>
            <a:off x="6376826" y="2880350"/>
            <a:ext cx="2047200" cy="1124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08" name="Google Shape;1408;p23"/>
          <p:cNvSpPr txBox="1">
            <a:spLocks noGrp="1"/>
          </p:cNvSpPr>
          <p:nvPr>
            <p:ph type="title" idx="6"/>
          </p:nvPr>
        </p:nvSpPr>
        <p:spPr>
          <a:xfrm>
            <a:off x="720000" y="457200"/>
            <a:ext cx="7704000" cy="457200"/>
          </a:xfrm>
          <a:prstGeom prst="rect">
            <a:avLst/>
          </a:prstGeom>
          <a:effectLst>
            <a:outerShdw dist="57150" dir="5460000" algn="bl" rotWithShape="0">
              <a:srgbClr val="000000">
                <a:alpha val="40000"/>
              </a:srgbClr>
            </a:outerShdw>
          </a:effectLst>
        </p:spPr>
        <p:txBody>
          <a:bodyPr spcFirstLastPara="1" wrap="square" lIns="91425" tIns="91425" rIns="91425" bIns="91425" anchor="ctr" anchorCtr="0">
            <a:noAutofit/>
          </a:bodyPr>
          <a:lstStyle>
            <a:lvl1pPr lvl="0" algn="ctr" rtl="0">
              <a:spcBef>
                <a:spcPts val="0"/>
              </a:spcBef>
              <a:spcAft>
                <a:spcPts val="0"/>
              </a:spcAft>
              <a:buSzPts val="2800"/>
              <a:buNone/>
              <a:defRPr sz="2800"/>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1409" name="Google Shape;1409;p23"/>
          <p:cNvSpPr/>
          <p:nvPr/>
        </p:nvSpPr>
        <p:spPr>
          <a:xfrm>
            <a:off x="4023300" y="4675675"/>
            <a:ext cx="5802955" cy="696402"/>
          </a:xfrm>
          <a:custGeom>
            <a:avLst/>
            <a:gdLst/>
            <a:ahLst/>
            <a:cxnLst/>
            <a:rect l="l" t="t" r="r" b="b"/>
            <a:pathLst>
              <a:path w="260602" h="41434" extrusionOk="0">
                <a:moveTo>
                  <a:pt x="125454" y="0"/>
                </a:moveTo>
                <a:lnTo>
                  <a:pt x="123694" y="32"/>
                </a:lnTo>
                <a:lnTo>
                  <a:pt x="121902" y="64"/>
                </a:lnTo>
                <a:lnTo>
                  <a:pt x="120142" y="160"/>
                </a:lnTo>
                <a:lnTo>
                  <a:pt x="118351" y="224"/>
                </a:lnTo>
                <a:lnTo>
                  <a:pt x="116591" y="352"/>
                </a:lnTo>
                <a:lnTo>
                  <a:pt x="114799" y="480"/>
                </a:lnTo>
                <a:lnTo>
                  <a:pt x="113039" y="640"/>
                </a:lnTo>
                <a:lnTo>
                  <a:pt x="111248" y="832"/>
                </a:lnTo>
                <a:lnTo>
                  <a:pt x="109488" y="1024"/>
                </a:lnTo>
                <a:lnTo>
                  <a:pt x="107728" y="1248"/>
                </a:lnTo>
                <a:lnTo>
                  <a:pt x="105968" y="1472"/>
                </a:lnTo>
                <a:lnTo>
                  <a:pt x="104177" y="1728"/>
                </a:lnTo>
                <a:lnTo>
                  <a:pt x="102417" y="2016"/>
                </a:lnTo>
                <a:lnTo>
                  <a:pt x="98897" y="2624"/>
                </a:lnTo>
                <a:lnTo>
                  <a:pt x="95378" y="3296"/>
                </a:lnTo>
                <a:lnTo>
                  <a:pt x="91859" y="4063"/>
                </a:lnTo>
                <a:lnTo>
                  <a:pt x="88339" y="4863"/>
                </a:lnTo>
                <a:lnTo>
                  <a:pt x="84852" y="5759"/>
                </a:lnTo>
                <a:lnTo>
                  <a:pt x="81332" y="6719"/>
                </a:lnTo>
                <a:lnTo>
                  <a:pt x="77845" y="7743"/>
                </a:lnTo>
                <a:lnTo>
                  <a:pt x="74357" y="8799"/>
                </a:lnTo>
                <a:lnTo>
                  <a:pt x="70870" y="9919"/>
                </a:lnTo>
                <a:lnTo>
                  <a:pt x="67414" y="11102"/>
                </a:lnTo>
                <a:lnTo>
                  <a:pt x="63927" y="12318"/>
                </a:lnTo>
                <a:lnTo>
                  <a:pt x="60471" y="13598"/>
                </a:lnTo>
                <a:lnTo>
                  <a:pt x="57016" y="14942"/>
                </a:lnTo>
                <a:lnTo>
                  <a:pt x="53560" y="16286"/>
                </a:lnTo>
                <a:lnTo>
                  <a:pt x="50105" y="17693"/>
                </a:lnTo>
                <a:lnTo>
                  <a:pt x="46681" y="19133"/>
                </a:lnTo>
                <a:lnTo>
                  <a:pt x="43258" y="20637"/>
                </a:lnTo>
                <a:lnTo>
                  <a:pt x="39834" y="22141"/>
                </a:lnTo>
                <a:lnTo>
                  <a:pt x="36411" y="23677"/>
                </a:lnTo>
                <a:lnTo>
                  <a:pt x="33019" y="25244"/>
                </a:lnTo>
                <a:lnTo>
                  <a:pt x="29596" y="26844"/>
                </a:lnTo>
                <a:lnTo>
                  <a:pt x="26204" y="28476"/>
                </a:lnTo>
                <a:lnTo>
                  <a:pt x="22813" y="30108"/>
                </a:lnTo>
                <a:lnTo>
                  <a:pt x="19453" y="31771"/>
                </a:lnTo>
                <a:lnTo>
                  <a:pt x="9759" y="36571"/>
                </a:lnTo>
                <a:lnTo>
                  <a:pt x="0" y="41434"/>
                </a:lnTo>
                <a:lnTo>
                  <a:pt x="260602" y="41434"/>
                </a:lnTo>
                <a:lnTo>
                  <a:pt x="255738" y="39546"/>
                </a:lnTo>
                <a:lnTo>
                  <a:pt x="251931" y="38042"/>
                </a:lnTo>
                <a:lnTo>
                  <a:pt x="248188" y="36507"/>
                </a:lnTo>
                <a:lnTo>
                  <a:pt x="244444" y="34971"/>
                </a:lnTo>
                <a:lnTo>
                  <a:pt x="236957" y="31867"/>
                </a:lnTo>
                <a:lnTo>
                  <a:pt x="221983" y="25532"/>
                </a:lnTo>
                <a:lnTo>
                  <a:pt x="214464" y="22397"/>
                </a:lnTo>
                <a:lnTo>
                  <a:pt x="210721" y="20861"/>
                </a:lnTo>
                <a:lnTo>
                  <a:pt x="206978" y="19325"/>
                </a:lnTo>
                <a:lnTo>
                  <a:pt x="203202" y="17821"/>
                </a:lnTo>
                <a:lnTo>
                  <a:pt x="199459" y="16350"/>
                </a:lnTo>
                <a:lnTo>
                  <a:pt x="195683" y="14942"/>
                </a:lnTo>
                <a:lnTo>
                  <a:pt x="191908" y="13534"/>
                </a:lnTo>
                <a:lnTo>
                  <a:pt x="188164" y="12190"/>
                </a:lnTo>
                <a:lnTo>
                  <a:pt x="184357" y="10878"/>
                </a:lnTo>
                <a:lnTo>
                  <a:pt x="180581" y="9631"/>
                </a:lnTo>
                <a:lnTo>
                  <a:pt x="176806" y="8447"/>
                </a:lnTo>
                <a:lnTo>
                  <a:pt x="172999" y="7295"/>
                </a:lnTo>
                <a:lnTo>
                  <a:pt x="169223" y="6239"/>
                </a:lnTo>
                <a:lnTo>
                  <a:pt x="165416" y="5247"/>
                </a:lnTo>
                <a:lnTo>
                  <a:pt x="161576" y="4319"/>
                </a:lnTo>
                <a:lnTo>
                  <a:pt x="159689" y="3871"/>
                </a:lnTo>
                <a:lnTo>
                  <a:pt x="157769" y="3455"/>
                </a:lnTo>
                <a:lnTo>
                  <a:pt x="155849" y="3072"/>
                </a:lnTo>
                <a:lnTo>
                  <a:pt x="153929" y="2688"/>
                </a:lnTo>
                <a:lnTo>
                  <a:pt x="152010" y="2336"/>
                </a:lnTo>
                <a:lnTo>
                  <a:pt x="150090" y="2016"/>
                </a:lnTo>
                <a:lnTo>
                  <a:pt x="148170" y="1696"/>
                </a:lnTo>
                <a:lnTo>
                  <a:pt x="146251" y="1408"/>
                </a:lnTo>
                <a:lnTo>
                  <a:pt x="144331" y="1152"/>
                </a:lnTo>
                <a:lnTo>
                  <a:pt x="142411" y="928"/>
                </a:lnTo>
                <a:lnTo>
                  <a:pt x="140491" y="736"/>
                </a:lnTo>
                <a:lnTo>
                  <a:pt x="138540" y="544"/>
                </a:lnTo>
                <a:lnTo>
                  <a:pt x="136620" y="384"/>
                </a:lnTo>
                <a:lnTo>
                  <a:pt x="134668" y="256"/>
                </a:lnTo>
                <a:lnTo>
                  <a:pt x="132748" y="160"/>
                </a:lnTo>
                <a:lnTo>
                  <a:pt x="130797" y="64"/>
                </a:lnTo>
                <a:lnTo>
                  <a:pt x="129005" y="32"/>
                </a:lnTo>
                <a:lnTo>
                  <a:pt x="127245" y="0"/>
                </a:lnTo>
                <a:close/>
              </a:path>
            </a:pathLst>
          </a:custGeom>
          <a:gradFill>
            <a:gsLst>
              <a:gs pos="0">
                <a:schemeClr val="lt1"/>
              </a:gs>
              <a:gs pos="100000">
                <a:schemeClr val="dk2"/>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23"/>
          <p:cNvSpPr/>
          <p:nvPr/>
        </p:nvSpPr>
        <p:spPr>
          <a:xfrm>
            <a:off x="-715800" y="4435550"/>
            <a:ext cx="5890257" cy="936512"/>
          </a:xfrm>
          <a:custGeom>
            <a:avLst/>
            <a:gdLst/>
            <a:ahLst/>
            <a:cxnLst/>
            <a:rect l="l" t="t" r="r" b="b"/>
            <a:pathLst>
              <a:path w="260602" h="41434" extrusionOk="0">
                <a:moveTo>
                  <a:pt x="125454" y="0"/>
                </a:moveTo>
                <a:lnTo>
                  <a:pt x="123694" y="32"/>
                </a:lnTo>
                <a:lnTo>
                  <a:pt x="121902" y="64"/>
                </a:lnTo>
                <a:lnTo>
                  <a:pt x="120142" y="160"/>
                </a:lnTo>
                <a:lnTo>
                  <a:pt x="118351" y="224"/>
                </a:lnTo>
                <a:lnTo>
                  <a:pt x="116591" y="352"/>
                </a:lnTo>
                <a:lnTo>
                  <a:pt x="114799" y="480"/>
                </a:lnTo>
                <a:lnTo>
                  <a:pt x="113039" y="640"/>
                </a:lnTo>
                <a:lnTo>
                  <a:pt x="111248" y="832"/>
                </a:lnTo>
                <a:lnTo>
                  <a:pt x="109488" y="1024"/>
                </a:lnTo>
                <a:lnTo>
                  <a:pt x="107728" y="1248"/>
                </a:lnTo>
                <a:lnTo>
                  <a:pt x="105968" y="1472"/>
                </a:lnTo>
                <a:lnTo>
                  <a:pt x="104177" y="1728"/>
                </a:lnTo>
                <a:lnTo>
                  <a:pt x="102417" y="2016"/>
                </a:lnTo>
                <a:lnTo>
                  <a:pt x="98897" y="2624"/>
                </a:lnTo>
                <a:lnTo>
                  <a:pt x="95378" y="3296"/>
                </a:lnTo>
                <a:lnTo>
                  <a:pt x="91859" y="4063"/>
                </a:lnTo>
                <a:lnTo>
                  <a:pt x="88339" y="4863"/>
                </a:lnTo>
                <a:lnTo>
                  <a:pt x="84852" y="5759"/>
                </a:lnTo>
                <a:lnTo>
                  <a:pt x="81332" y="6719"/>
                </a:lnTo>
                <a:lnTo>
                  <a:pt x="77845" y="7743"/>
                </a:lnTo>
                <a:lnTo>
                  <a:pt x="74357" y="8799"/>
                </a:lnTo>
                <a:lnTo>
                  <a:pt x="70870" y="9919"/>
                </a:lnTo>
                <a:lnTo>
                  <a:pt x="67414" y="11102"/>
                </a:lnTo>
                <a:lnTo>
                  <a:pt x="63927" y="12318"/>
                </a:lnTo>
                <a:lnTo>
                  <a:pt x="60471" y="13598"/>
                </a:lnTo>
                <a:lnTo>
                  <a:pt x="57016" y="14942"/>
                </a:lnTo>
                <a:lnTo>
                  <a:pt x="53560" y="16286"/>
                </a:lnTo>
                <a:lnTo>
                  <a:pt x="50105" y="17693"/>
                </a:lnTo>
                <a:lnTo>
                  <a:pt x="46681" y="19133"/>
                </a:lnTo>
                <a:lnTo>
                  <a:pt x="43258" y="20637"/>
                </a:lnTo>
                <a:lnTo>
                  <a:pt x="39834" y="22141"/>
                </a:lnTo>
                <a:lnTo>
                  <a:pt x="36411" y="23677"/>
                </a:lnTo>
                <a:lnTo>
                  <a:pt x="33019" y="25244"/>
                </a:lnTo>
                <a:lnTo>
                  <a:pt x="29596" y="26844"/>
                </a:lnTo>
                <a:lnTo>
                  <a:pt x="26204" y="28476"/>
                </a:lnTo>
                <a:lnTo>
                  <a:pt x="22813" y="30108"/>
                </a:lnTo>
                <a:lnTo>
                  <a:pt x="19453" y="31771"/>
                </a:lnTo>
                <a:lnTo>
                  <a:pt x="9759" y="36571"/>
                </a:lnTo>
                <a:lnTo>
                  <a:pt x="0" y="41434"/>
                </a:lnTo>
                <a:lnTo>
                  <a:pt x="260602" y="41434"/>
                </a:lnTo>
                <a:lnTo>
                  <a:pt x="255738" y="39546"/>
                </a:lnTo>
                <a:lnTo>
                  <a:pt x="251931" y="38042"/>
                </a:lnTo>
                <a:lnTo>
                  <a:pt x="248188" y="36507"/>
                </a:lnTo>
                <a:lnTo>
                  <a:pt x="244444" y="34971"/>
                </a:lnTo>
                <a:lnTo>
                  <a:pt x="236957" y="31867"/>
                </a:lnTo>
                <a:lnTo>
                  <a:pt x="221983" y="25532"/>
                </a:lnTo>
                <a:lnTo>
                  <a:pt x="214464" y="22397"/>
                </a:lnTo>
                <a:lnTo>
                  <a:pt x="210721" y="20861"/>
                </a:lnTo>
                <a:lnTo>
                  <a:pt x="206978" y="19325"/>
                </a:lnTo>
                <a:lnTo>
                  <a:pt x="203202" y="17821"/>
                </a:lnTo>
                <a:lnTo>
                  <a:pt x="199459" y="16350"/>
                </a:lnTo>
                <a:lnTo>
                  <a:pt x="195683" y="14942"/>
                </a:lnTo>
                <a:lnTo>
                  <a:pt x="191908" y="13534"/>
                </a:lnTo>
                <a:lnTo>
                  <a:pt x="188164" y="12190"/>
                </a:lnTo>
                <a:lnTo>
                  <a:pt x="184357" y="10878"/>
                </a:lnTo>
                <a:lnTo>
                  <a:pt x="180581" y="9631"/>
                </a:lnTo>
                <a:lnTo>
                  <a:pt x="176806" y="8447"/>
                </a:lnTo>
                <a:lnTo>
                  <a:pt x="172999" y="7295"/>
                </a:lnTo>
                <a:lnTo>
                  <a:pt x="169223" y="6239"/>
                </a:lnTo>
                <a:lnTo>
                  <a:pt x="165416" y="5247"/>
                </a:lnTo>
                <a:lnTo>
                  <a:pt x="161576" y="4319"/>
                </a:lnTo>
                <a:lnTo>
                  <a:pt x="159689" y="3871"/>
                </a:lnTo>
                <a:lnTo>
                  <a:pt x="157769" y="3455"/>
                </a:lnTo>
                <a:lnTo>
                  <a:pt x="155849" y="3072"/>
                </a:lnTo>
                <a:lnTo>
                  <a:pt x="153929" y="2688"/>
                </a:lnTo>
                <a:lnTo>
                  <a:pt x="152010" y="2336"/>
                </a:lnTo>
                <a:lnTo>
                  <a:pt x="150090" y="2016"/>
                </a:lnTo>
                <a:lnTo>
                  <a:pt x="148170" y="1696"/>
                </a:lnTo>
                <a:lnTo>
                  <a:pt x="146251" y="1408"/>
                </a:lnTo>
                <a:lnTo>
                  <a:pt x="144331" y="1152"/>
                </a:lnTo>
                <a:lnTo>
                  <a:pt x="142411" y="928"/>
                </a:lnTo>
                <a:lnTo>
                  <a:pt x="140491" y="736"/>
                </a:lnTo>
                <a:lnTo>
                  <a:pt x="138540" y="544"/>
                </a:lnTo>
                <a:lnTo>
                  <a:pt x="136620" y="384"/>
                </a:lnTo>
                <a:lnTo>
                  <a:pt x="134668" y="256"/>
                </a:lnTo>
                <a:lnTo>
                  <a:pt x="132748" y="160"/>
                </a:lnTo>
                <a:lnTo>
                  <a:pt x="130797" y="64"/>
                </a:lnTo>
                <a:lnTo>
                  <a:pt x="129005" y="32"/>
                </a:lnTo>
                <a:lnTo>
                  <a:pt x="127245" y="0"/>
                </a:lnTo>
                <a:close/>
              </a:path>
            </a:pathLst>
          </a:custGeom>
          <a:gradFill>
            <a:gsLst>
              <a:gs pos="0">
                <a:schemeClr val="lt1"/>
              </a:gs>
              <a:gs pos="100000">
                <a:schemeClr val="dk2"/>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23"/>
          <p:cNvSpPr/>
          <p:nvPr/>
        </p:nvSpPr>
        <p:spPr>
          <a:xfrm>
            <a:off x="1685750" y="4953926"/>
            <a:ext cx="2629474" cy="418069"/>
          </a:xfrm>
          <a:custGeom>
            <a:avLst/>
            <a:gdLst/>
            <a:ahLst/>
            <a:cxnLst/>
            <a:rect l="l" t="t" r="r" b="b"/>
            <a:pathLst>
              <a:path w="260602" h="41434" extrusionOk="0">
                <a:moveTo>
                  <a:pt x="125454" y="0"/>
                </a:moveTo>
                <a:lnTo>
                  <a:pt x="123694" y="32"/>
                </a:lnTo>
                <a:lnTo>
                  <a:pt x="121902" y="64"/>
                </a:lnTo>
                <a:lnTo>
                  <a:pt x="120142" y="160"/>
                </a:lnTo>
                <a:lnTo>
                  <a:pt x="118351" y="224"/>
                </a:lnTo>
                <a:lnTo>
                  <a:pt x="116591" y="352"/>
                </a:lnTo>
                <a:lnTo>
                  <a:pt x="114799" y="480"/>
                </a:lnTo>
                <a:lnTo>
                  <a:pt x="113039" y="640"/>
                </a:lnTo>
                <a:lnTo>
                  <a:pt x="111248" y="832"/>
                </a:lnTo>
                <a:lnTo>
                  <a:pt x="109488" y="1024"/>
                </a:lnTo>
                <a:lnTo>
                  <a:pt x="107728" y="1248"/>
                </a:lnTo>
                <a:lnTo>
                  <a:pt x="105968" y="1472"/>
                </a:lnTo>
                <a:lnTo>
                  <a:pt x="104177" y="1728"/>
                </a:lnTo>
                <a:lnTo>
                  <a:pt x="102417" y="2016"/>
                </a:lnTo>
                <a:lnTo>
                  <a:pt x="98897" y="2624"/>
                </a:lnTo>
                <a:lnTo>
                  <a:pt x="95378" y="3296"/>
                </a:lnTo>
                <a:lnTo>
                  <a:pt x="91859" y="4063"/>
                </a:lnTo>
                <a:lnTo>
                  <a:pt x="88339" y="4863"/>
                </a:lnTo>
                <a:lnTo>
                  <a:pt x="84852" y="5759"/>
                </a:lnTo>
                <a:lnTo>
                  <a:pt x="81332" y="6719"/>
                </a:lnTo>
                <a:lnTo>
                  <a:pt x="77845" y="7743"/>
                </a:lnTo>
                <a:lnTo>
                  <a:pt x="74357" y="8799"/>
                </a:lnTo>
                <a:lnTo>
                  <a:pt x="70870" y="9919"/>
                </a:lnTo>
                <a:lnTo>
                  <a:pt x="67414" y="11102"/>
                </a:lnTo>
                <a:lnTo>
                  <a:pt x="63927" y="12318"/>
                </a:lnTo>
                <a:lnTo>
                  <a:pt x="60471" y="13598"/>
                </a:lnTo>
                <a:lnTo>
                  <a:pt x="57016" y="14942"/>
                </a:lnTo>
                <a:lnTo>
                  <a:pt x="53560" y="16286"/>
                </a:lnTo>
                <a:lnTo>
                  <a:pt x="50105" y="17693"/>
                </a:lnTo>
                <a:lnTo>
                  <a:pt x="46681" y="19133"/>
                </a:lnTo>
                <a:lnTo>
                  <a:pt x="43258" y="20637"/>
                </a:lnTo>
                <a:lnTo>
                  <a:pt x="39834" y="22141"/>
                </a:lnTo>
                <a:lnTo>
                  <a:pt x="36411" y="23677"/>
                </a:lnTo>
                <a:lnTo>
                  <a:pt x="33019" y="25244"/>
                </a:lnTo>
                <a:lnTo>
                  <a:pt x="29596" y="26844"/>
                </a:lnTo>
                <a:lnTo>
                  <a:pt x="26204" y="28476"/>
                </a:lnTo>
                <a:lnTo>
                  <a:pt x="22813" y="30108"/>
                </a:lnTo>
                <a:lnTo>
                  <a:pt x="19453" y="31771"/>
                </a:lnTo>
                <a:lnTo>
                  <a:pt x="9759" y="36571"/>
                </a:lnTo>
                <a:lnTo>
                  <a:pt x="0" y="41434"/>
                </a:lnTo>
                <a:lnTo>
                  <a:pt x="260602" y="41434"/>
                </a:lnTo>
                <a:lnTo>
                  <a:pt x="255738" y="39546"/>
                </a:lnTo>
                <a:lnTo>
                  <a:pt x="251931" y="38042"/>
                </a:lnTo>
                <a:lnTo>
                  <a:pt x="248188" y="36507"/>
                </a:lnTo>
                <a:lnTo>
                  <a:pt x="244444" y="34971"/>
                </a:lnTo>
                <a:lnTo>
                  <a:pt x="236957" y="31867"/>
                </a:lnTo>
                <a:lnTo>
                  <a:pt x="221983" y="25532"/>
                </a:lnTo>
                <a:lnTo>
                  <a:pt x="214464" y="22397"/>
                </a:lnTo>
                <a:lnTo>
                  <a:pt x="210721" y="20861"/>
                </a:lnTo>
                <a:lnTo>
                  <a:pt x="206978" y="19325"/>
                </a:lnTo>
                <a:lnTo>
                  <a:pt x="203202" y="17821"/>
                </a:lnTo>
                <a:lnTo>
                  <a:pt x="199459" y="16350"/>
                </a:lnTo>
                <a:lnTo>
                  <a:pt x="195683" y="14942"/>
                </a:lnTo>
                <a:lnTo>
                  <a:pt x="191908" y="13534"/>
                </a:lnTo>
                <a:lnTo>
                  <a:pt x="188164" y="12190"/>
                </a:lnTo>
                <a:lnTo>
                  <a:pt x="184357" y="10878"/>
                </a:lnTo>
                <a:lnTo>
                  <a:pt x="180581" y="9631"/>
                </a:lnTo>
                <a:lnTo>
                  <a:pt x="176806" y="8447"/>
                </a:lnTo>
                <a:lnTo>
                  <a:pt x="172999" y="7295"/>
                </a:lnTo>
                <a:lnTo>
                  <a:pt x="169223" y="6239"/>
                </a:lnTo>
                <a:lnTo>
                  <a:pt x="165416" y="5247"/>
                </a:lnTo>
                <a:lnTo>
                  <a:pt x="161576" y="4319"/>
                </a:lnTo>
                <a:lnTo>
                  <a:pt x="159689" y="3871"/>
                </a:lnTo>
                <a:lnTo>
                  <a:pt x="157769" y="3455"/>
                </a:lnTo>
                <a:lnTo>
                  <a:pt x="155849" y="3072"/>
                </a:lnTo>
                <a:lnTo>
                  <a:pt x="153929" y="2688"/>
                </a:lnTo>
                <a:lnTo>
                  <a:pt x="152010" y="2336"/>
                </a:lnTo>
                <a:lnTo>
                  <a:pt x="150090" y="2016"/>
                </a:lnTo>
                <a:lnTo>
                  <a:pt x="148170" y="1696"/>
                </a:lnTo>
                <a:lnTo>
                  <a:pt x="146251" y="1408"/>
                </a:lnTo>
                <a:lnTo>
                  <a:pt x="144331" y="1152"/>
                </a:lnTo>
                <a:lnTo>
                  <a:pt x="142411" y="928"/>
                </a:lnTo>
                <a:lnTo>
                  <a:pt x="140491" y="736"/>
                </a:lnTo>
                <a:lnTo>
                  <a:pt x="138540" y="544"/>
                </a:lnTo>
                <a:lnTo>
                  <a:pt x="136620" y="384"/>
                </a:lnTo>
                <a:lnTo>
                  <a:pt x="134668" y="256"/>
                </a:lnTo>
                <a:lnTo>
                  <a:pt x="132748" y="160"/>
                </a:lnTo>
                <a:lnTo>
                  <a:pt x="130797" y="64"/>
                </a:lnTo>
                <a:lnTo>
                  <a:pt x="129005" y="32"/>
                </a:lnTo>
                <a:lnTo>
                  <a:pt x="127245" y="0"/>
                </a:lnTo>
                <a:close/>
              </a:path>
            </a:pathLst>
          </a:custGeom>
          <a:gradFill>
            <a:gsLst>
              <a:gs pos="0">
                <a:schemeClr val="lt1"/>
              </a:gs>
              <a:gs pos="100000">
                <a:schemeClr val="dk2"/>
              </a:gs>
            </a:gsLst>
            <a:lin ang="2700006"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12" name="Google Shape;1412;p23"/>
          <p:cNvGrpSpPr/>
          <p:nvPr/>
        </p:nvGrpSpPr>
        <p:grpSpPr>
          <a:xfrm>
            <a:off x="8612837" y="4741200"/>
            <a:ext cx="247744" cy="438861"/>
            <a:chOff x="11698550" y="1830825"/>
            <a:chExt cx="810150" cy="1435124"/>
          </a:xfrm>
        </p:grpSpPr>
        <p:pic>
          <p:nvPicPr>
            <p:cNvPr id="1413" name="Google Shape;1413;p23"/>
            <p:cNvPicPr preferRelativeResize="0"/>
            <p:nvPr/>
          </p:nvPicPr>
          <p:blipFill>
            <a:blip r:embed="rId3">
              <a:alphaModFix amt="45000"/>
            </a:blip>
            <a:stretch>
              <a:fillRect/>
            </a:stretch>
          </p:blipFill>
          <p:spPr>
            <a:xfrm>
              <a:off x="11846088" y="3150614"/>
              <a:ext cx="549414" cy="115335"/>
            </a:xfrm>
            <a:prstGeom prst="rect">
              <a:avLst/>
            </a:prstGeom>
            <a:noFill/>
            <a:ln>
              <a:noFill/>
            </a:ln>
          </p:spPr>
        </p:pic>
        <p:grpSp>
          <p:nvGrpSpPr>
            <p:cNvPr id="1414" name="Google Shape;1414;p23"/>
            <p:cNvGrpSpPr/>
            <p:nvPr/>
          </p:nvGrpSpPr>
          <p:grpSpPr>
            <a:xfrm>
              <a:off x="11698550" y="1830825"/>
              <a:ext cx="810150" cy="1371900"/>
              <a:chOff x="-1333525" y="144425"/>
              <a:chExt cx="810150" cy="1371900"/>
            </a:xfrm>
          </p:grpSpPr>
          <p:sp>
            <p:nvSpPr>
              <p:cNvPr id="1415" name="Google Shape;1415;p23"/>
              <p:cNvSpPr/>
              <p:nvPr/>
            </p:nvSpPr>
            <p:spPr>
              <a:xfrm>
                <a:off x="-976200" y="1080375"/>
                <a:ext cx="118175" cy="435950"/>
              </a:xfrm>
              <a:custGeom>
                <a:avLst/>
                <a:gdLst/>
                <a:ahLst/>
                <a:cxnLst/>
                <a:rect l="l" t="t" r="r" b="b"/>
                <a:pathLst>
                  <a:path w="4727" h="17438" extrusionOk="0">
                    <a:moveTo>
                      <a:pt x="541" y="1"/>
                    </a:moveTo>
                    <a:lnTo>
                      <a:pt x="425" y="20"/>
                    </a:lnTo>
                    <a:lnTo>
                      <a:pt x="328" y="59"/>
                    </a:lnTo>
                    <a:lnTo>
                      <a:pt x="251" y="97"/>
                    </a:lnTo>
                    <a:lnTo>
                      <a:pt x="155" y="175"/>
                    </a:lnTo>
                    <a:lnTo>
                      <a:pt x="97" y="252"/>
                    </a:lnTo>
                    <a:lnTo>
                      <a:pt x="58" y="329"/>
                    </a:lnTo>
                    <a:lnTo>
                      <a:pt x="20" y="445"/>
                    </a:lnTo>
                    <a:lnTo>
                      <a:pt x="1" y="541"/>
                    </a:lnTo>
                    <a:lnTo>
                      <a:pt x="1" y="16917"/>
                    </a:lnTo>
                    <a:lnTo>
                      <a:pt x="20" y="17013"/>
                    </a:lnTo>
                    <a:lnTo>
                      <a:pt x="58" y="17129"/>
                    </a:lnTo>
                    <a:lnTo>
                      <a:pt x="97" y="17206"/>
                    </a:lnTo>
                    <a:lnTo>
                      <a:pt x="155" y="17283"/>
                    </a:lnTo>
                    <a:lnTo>
                      <a:pt x="251" y="17361"/>
                    </a:lnTo>
                    <a:lnTo>
                      <a:pt x="328" y="17399"/>
                    </a:lnTo>
                    <a:lnTo>
                      <a:pt x="425" y="17438"/>
                    </a:lnTo>
                    <a:lnTo>
                      <a:pt x="4302" y="17438"/>
                    </a:lnTo>
                    <a:lnTo>
                      <a:pt x="4398" y="17399"/>
                    </a:lnTo>
                    <a:lnTo>
                      <a:pt x="4495" y="17361"/>
                    </a:lnTo>
                    <a:lnTo>
                      <a:pt x="4572" y="17283"/>
                    </a:lnTo>
                    <a:lnTo>
                      <a:pt x="4630" y="17206"/>
                    </a:lnTo>
                    <a:lnTo>
                      <a:pt x="4688" y="17129"/>
                    </a:lnTo>
                    <a:lnTo>
                      <a:pt x="4726" y="17013"/>
                    </a:lnTo>
                    <a:lnTo>
                      <a:pt x="4726" y="16917"/>
                    </a:lnTo>
                    <a:lnTo>
                      <a:pt x="4726" y="541"/>
                    </a:lnTo>
                    <a:lnTo>
                      <a:pt x="4726" y="445"/>
                    </a:lnTo>
                    <a:lnTo>
                      <a:pt x="4688" y="329"/>
                    </a:lnTo>
                    <a:lnTo>
                      <a:pt x="4630" y="252"/>
                    </a:lnTo>
                    <a:lnTo>
                      <a:pt x="4572" y="175"/>
                    </a:lnTo>
                    <a:lnTo>
                      <a:pt x="4495" y="97"/>
                    </a:lnTo>
                    <a:lnTo>
                      <a:pt x="4398" y="59"/>
                    </a:lnTo>
                    <a:lnTo>
                      <a:pt x="4302" y="20"/>
                    </a:lnTo>
                    <a:lnTo>
                      <a:pt x="4186" y="1"/>
                    </a:lnTo>
                    <a:close/>
                  </a:path>
                </a:pathLst>
              </a:custGeom>
              <a:gradFill>
                <a:gsLst>
                  <a:gs pos="0">
                    <a:srgbClr val="C27F69"/>
                  </a:gs>
                  <a:gs pos="100000">
                    <a:srgbClr val="724536"/>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23"/>
              <p:cNvSpPr/>
              <p:nvPr/>
            </p:nvSpPr>
            <p:spPr>
              <a:xfrm>
                <a:off x="-1331100" y="577925"/>
                <a:ext cx="807725" cy="717075"/>
              </a:xfrm>
              <a:custGeom>
                <a:avLst/>
                <a:gdLst/>
                <a:ahLst/>
                <a:cxnLst/>
                <a:rect l="l" t="t" r="r" b="b"/>
                <a:pathLst>
                  <a:path w="32309" h="28683" extrusionOk="0">
                    <a:moveTo>
                      <a:pt x="16993" y="0"/>
                    </a:moveTo>
                    <a:lnTo>
                      <a:pt x="16723" y="20"/>
                    </a:lnTo>
                    <a:lnTo>
                      <a:pt x="16453" y="39"/>
                    </a:lnTo>
                    <a:lnTo>
                      <a:pt x="16183" y="97"/>
                    </a:lnTo>
                    <a:lnTo>
                      <a:pt x="15913" y="155"/>
                    </a:lnTo>
                    <a:lnTo>
                      <a:pt x="15643" y="232"/>
                    </a:lnTo>
                    <a:lnTo>
                      <a:pt x="15373" y="328"/>
                    </a:lnTo>
                    <a:lnTo>
                      <a:pt x="15122" y="444"/>
                    </a:lnTo>
                    <a:lnTo>
                      <a:pt x="14852" y="579"/>
                    </a:lnTo>
                    <a:lnTo>
                      <a:pt x="14582" y="714"/>
                    </a:lnTo>
                    <a:lnTo>
                      <a:pt x="14062" y="1042"/>
                    </a:lnTo>
                    <a:lnTo>
                      <a:pt x="13541" y="1408"/>
                    </a:lnTo>
                    <a:lnTo>
                      <a:pt x="13039" y="1833"/>
                    </a:lnTo>
                    <a:lnTo>
                      <a:pt x="12519" y="2276"/>
                    </a:lnTo>
                    <a:lnTo>
                      <a:pt x="12017" y="2739"/>
                    </a:lnTo>
                    <a:lnTo>
                      <a:pt x="11516" y="3241"/>
                    </a:lnTo>
                    <a:lnTo>
                      <a:pt x="10975" y="3819"/>
                    </a:lnTo>
                    <a:lnTo>
                      <a:pt x="10435" y="4398"/>
                    </a:lnTo>
                    <a:lnTo>
                      <a:pt x="9915" y="5015"/>
                    </a:lnTo>
                    <a:lnTo>
                      <a:pt x="9413" y="5613"/>
                    </a:lnTo>
                    <a:lnTo>
                      <a:pt x="8931" y="6250"/>
                    </a:lnTo>
                    <a:lnTo>
                      <a:pt x="8449" y="6886"/>
                    </a:lnTo>
                    <a:lnTo>
                      <a:pt x="7986" y="7542"/>
                    </a:lnTo>
                    <a:lnTo>
                      <a:pt x="7542" y="8198"/>
                    </a:lnTo>
                    <a:lnTo>
                      <a:pt x="7118" y="8873"/>
                    </a:lnTo>
                    <a:lnTo>
                      <a:pt x="6693" y="9548"/>
                    </a:lnTo>
                    <a:lnTo>
                      <a:pt x="6288" y="10223"/>
                    </a:lnTo>
                    <a:lnTo>
                      <a:pt x="5883" y="10918"/>
                    </a:lnTo>
                    <a:lnTo>
                      <a:pt x="5498" y="11631"/>
                    </a:lnTo>
                    <a:lnTo>
                      <a:pt x="5131" y="12326"/>
                    </a:lnTo>
                    <a:lnTo>
                      <a:pt x="4417" y="13753"/>
                    </a:lnTo>
                    <a:lnTo>
                      <a:pt x="3916" y="14775"/>
                    </a:lnTo>
                    <a:lnTo>
                      <a:pt x="3376" y="15798"/>
                    </a:lnTo>
                    <a:lnTo>
                      <a:pt x="2836" y="16801"/>
                    </a:lnTo>
                    <a:lnTo>
                      <a:pt x="2315" y="17842"/>
                    </a:lnTo>
                    <a:lnTo>
                      <a:pt x="1813" y="18864"/>
                    </a:lnTo>
                    <a:lnTo>
                      <a:pt x="1331" y="19906"/>
                    </a:lnTo>
                    <a:lnTo>
                      <a:pt x="1119" y="20446"/>
                    </a:lnTo>
                    <a:lnTo>
                      <a:pt x="907" y="20986"/>
                    </a:lnTo>
                    <a:lnTo>
                      <a:pt x="714" y="21507"/>
                    </a:lnTo>
                    <a:lnTo>
                      <a:pt x="540" y="22066"/>
                    </a:lnTo>
                    <a:lnTo>
                      <a:pt x="367" y="22645"/>
                    </a:lnTo>
                    <a:lnTo>
                      <a:pt x="213" y="23243"/>
                    </a:lnTo>
                    <a:lnTo>
                      <a:pt x="135" y="23609"/>
                    </a:lnTo>
                    <a:lnTo>
                      <a:pt x="77" y="23995"/>
                    </a:lnTo>
                    <a:lnTo>
                      <a:pt x="20" y="24400"/>
                    </a:lnTo>
                    <a:lnTo>
                      <a:pt x="0" y="24786"/>
                    </a:lnTo>
                    <a:lnTo>
                      <a:pt x="0" y="25172"/>
                    </a:lnTo>
                    <a:lnTo>
                      <a:pt x="20" y="25558"/>
                    </a:lnTo>
                    <a:lnTo>
                      <a:pt x="97" y="25924"/>
                    </a:lnTo>
                    <a:lnTo>
                      <a:pt x="193" y="26310"/>
                    </a:lnTo>
                    <a:lnTo>
                      <a:pt x="270" y="26483"/>
                    </a:lnTo>
                    <a:lnTo>
                      <a:pt x="367" y="26657"/>
                    </a:lnTo>
                    <a:lnTo>
                      <a:pt x="463" y="26831"/>
                    </a:lnTo>
                    <a:lnTo>
                      <a:pt x="579" y="27004"/>
                    </a:lnTo>
                    <a:lnTo>
                      <a:pt x="695" y="27159"/>
                    </a:lnTo>
                    <a:lnTo>
                      <a:pt x="830" y="27294"/>
                    </a:lnTo>
                    <a:lnTo>
                      <a:pt x="965" y="27429"/>
                    </a:lnTo>
                    <a:lnTo>
                      <a:pt x="1119" y="27544"/>
                    </a:lnTo>
                    <a:lnTo>
                      <a:pt x="1273" y="27660"/>
                    </a:lnTo>
                    <a:lnTo>
                      <a:pt x="1447" y="27756"/>
                    </a:lnTo>
                    <a:lnTo>
                      <a:pt x="1621" y="27834"/>
                    </a:lnTo>
                    <a:lnTo>
                      <a:pt x="1794" y="27911"/>
                    </a:lnTo>
                    <a:lnTo>
                      <a:pt x="1987" y="27949"/>
                    </a:lnTo>
                    <a:lnTo>
                      <a:pt x="2161" y="27969"/>
                    </a:lnTo>
                    <a:lnTo>
                      <a:pt x="2354" y="27988"/>
                    </a:lnTo>
                    <a:lnTo>
                      <a:pt x="2546" y="27969"/>
                    </a:lnTo>
                    <a:lnTo>
                      <a:pt x="2836" y="27911"/>
                    </a:lnTo>
                    <a:lnTo>
                      <a:pt x="3106" y="27814"/>
                    </a:lnTo>
                    <a:lnTo>
                      <a:pt x="3357" y="27679"/>
                    </a:lnTo>
                    <a:lnTo>
                      <a:pt x="3607" y="27525"/>
                    </a:lnTo>
                    <a:lnTo>
                      <a:pt x="3839" y="27332"/>
                    </a:lnTo>
                    <a:lnTo>
                      <a:pt x="4070" y="27139"/>
                    </a:lnTo>
                    <a:lnTo>
                      <a:pt x="4514" y="26715"/>
                    </a:lnTo>
                    <a:lnTo>
                      <a:pt x="4957" y="26310"/>
                    </a:lnTo>
                    <a:lnTo>
                      <a:pt x="5189" y="26117"/>
                    </a:lnTo>
                    <a:lnTo>
                      <a:pt x="5440" y="25943"/>
                    </a:lnTo>
                    <a:lnTo>
                      <a:pt x="5671" y="25808"/>
                    </a:lnTo>
                    <a:lnTo>
                      <a:pt x="5941" y="25693"/>
                    </a:lnTo>
                    <a:lnTo>
                      <a:pt x="6211" y="25615"/>
                    </a:lnTo>
                    <a:lnTo>
                      <a:pt x="6346" y="25596"/>
                    </a:lnTo>
                    <a:lnTo>
                      <a:pt x="6501" y="25577"/>
                    </a:lnTo>
                    <a:lnTo>
                      <a:pt x="6771" y="25596"/>
                    </a:lnTo>
                    <a:lnTo>
                      <a:pt x="7041" y="25635"/>
                    </a:lnTo>
                    <a:lnTo>
                      <a:pt x="7291" y="25731"/>
                    </a:lnTo>
                    <a:lnTo>
                      <a:pt x="7523" y="25847"/>
                    </a:lnTo>
                    <a:lnTo>
                      <a:pt x="7754" y="25982"/>
                    </a:lnTo>
                    <a:lnTo>
                      <a:pt x="7966" y="26156"/>
                    </a:lnTo>
                    <a:lnTo>
                      <a:pt x="8159" y="26329"/>
                    </a:lnTo>
                    <a:lnTo>
                      <a:pt x="8352" y="26541"/>
                    </a:lnTo>
                    <a:lnTo>
                      <a:pt x="8738" y="26966"/>
                    </a:lnTo>
                    <a:lnTo>
                      <a:pt x="9104" y="27390"/>
                    </a:lnTo>
                    <a:lnTo>
                      <a:pt x="9278" y="27602"/>
                    </a:lnTo>
                    <a:lnTo>
                      <a:pt x="9471" y="27795"/>
                    </a:lnTo>
                    <a:lnTo>
                      <a:pt x="9664" y="27969"/>
                    </a:lnTo>
                    <a:lnTo>
                      <a:pt x="9876" y="28142"/>
                    </a:lnTo>
                    <a:lnTo>
                      <a:pt x="10165" y="28335"/>
                    </a:lnTo>
                    <a:lnTo>
                      <a:pt x="10474" y="28489"/>
                    </a:lnTo>
                    <a:lnTo>
                      <a:pt x="10783" y="28586"/>
                    </a:lnTo>
                    <a:lnTo>
                      <a:pt x="11091" y="28663"/>
                    </a:lnTo>
                    <a:lnTo>
                      <a:pt x="11400" y="28682"/>
                    </a:lnTo>
                    <a:lnTo>
                      <a:pt x="11708" y="28682"/>
                    </a:lnTo>
                    <a:lnTo>
                      <a:pt x="12017" y="28624"/>
                    </a:lnTo>
                    <a:lnTo>
                      <a:pt x="12326" y="28567"/>
                    </a:lnTo>
                    <a:lnTo>
                      <a:pt x="12634" y="28451"/>
                    </a:lnTo>
                    <a:lnTo>
                      <a:pt x="12924" y="28335"/>
                    </a:lnTo>
                    <a:lnTo>
                      <a:pt x="13213" y="28162"/>
                    </a:lnTo>
                    <a:lnTo>
                      <a:pt x="13483" y="27988"/>
                    </a:lnTo>
                    <a:lnTo>
                      <a:pt x="13753" y="27795"/>
                    </a:lnTo>
                    <a:lnTo>
                      <a:pt x="14004" y="27564"/>
                    </a:lnTo>
                    <a:lnTo>
                      <a:pt x="14235" y="27332"/>
                    </a:lnTo>
                    <a:lnTo>
                      <a:pt x="14467" y="27081"/>
                    </a:lnTo>
                    <a:lnTo>
                      <a:pt x="14698" y="26811"/>
                    </a:lnTo>
                    <a:lnTo>
                      <a:pt x="14949" y="26561"/>
                    </a:lnTo>
                    <a:lnTo>
                      <a:pt x="15200" y="26310"/>
                    </a:lnTo>
                    <a:lnTo>
                      <a:pt x="15489" y="26098"/>
                    </a:lnTo>
                    <a:lnTo>
                      <a:pt x="15643" y="26001"/>
                    </a:lnTo>
                    <a:lnTo>
                      <a:pt x="15778" y="25905"/>
                    </a:lnTo>
                    <a:lnTo>
                      <a:pt x="15933" y="25847"/>
                    </a:lnTo>
                    <a:lnTo>
                      <a:pt x="16087" y="25789"/>
                    </a:lnTo>
                    <a:lnTo>
                      <a:pt x="16241" y="25750"/>
                    </a:lnTo>
                    <a:lnTo>
                      <a:pt x="16415" y="25731"/>
                    </a:lnTo>
                    <a:lnTo>
                      <a:pt x="16569" y="25750"/>
                    </a:lnTo>
                    <a:lnTo>
                      <a:pt x="16743" y="25770"/>
                    </a:lnTo>
                    <a:lnTo>
                      <a:pt x="16974" y="25828"/>
                    </a:lnTo>
                    <a:lnTo>
                      <a:pt x="17186" y="25924"/>
                    </a:lnTo>
                    <a:lnTo>
                      <a:pt x="17379" y="26040"/>
                    </a:lnTo>
                    <a:lnTo>
                      <a:pt x="17572" y="26175"/>
                    </a:lnTo>
                    <a:lnTo>
                      <a:pt x="18170" y="26599"/>
                    </a:lnTo>
                    <a:lnTo>
                      <a:pt x="18787" y="26985"/>
                    </a:lnTo>
                    <a:lnTo>
                      <a:pt x="19115" y="27178"/>
                    </a:lnTo>
                    <a:lnTo>
                      <a:pt x="19424" y="27332"/>
                    </a:lnTo>
                    <a:lnTo>
                      <a:pt x="19771" y="27467"/>
                    </a:lnTo>
                    <a:lnTo>
                      <a:pt x="20099" y="27583"/>
                    </a:lnTo>
                    <a:lnTo>
                      <a:pt x="20465" y="27660"/>
                    </a:lnTo>
                    <a:lnTo>
                      <a:pt x="20832" y="27699"/>
                    </a:lnTo>
                    <a:lnTo>
                      <a:pt x="21025" y="27699"/>
                    </a:lnTo>
                    <a:lnTo>
                      <a:pt x="21198" y="27679"/>
                    </a:lnTo>
                    <a:lnTo>
                      <a:pt x="21391" y="27660"/>
                    </a:lnTo>
                    <a:lnTo>
                      <a:pt x="21565" y="27621"/>
                    </a:lnTo>
                    <a:lnTo>
                      <a:pt x="21738" y="27583"/>
                    </a:lnTo>
                    <a:lnTo>
                      <a:pt x="21912" y="27525"/>
                    </a:lnTo>
                    <a:lnTo>
                      <a:pt x="22066" y="27448"/>
                    </a:lnTo>
                    <a:lnTo>
                      <a:pt x="22221" y="27351"/>
                    </a:lnTo>
                    <a:lnTo>
                      <a:pt x="22375" y="27255"/>
                    </a:lnTo>
                    <a:lnTo>
                      <a:pt x="22510" y="27159"/>
                    </a:lnTo>
                    <a:lnTo>
                      <a:pt x="22645" y="27023"/>
                    </a:lnTo>
                    <a:lnTo>
                      <a:pt x="22741" y="26888"/>
                    </a:lnTo>
                    <a:lnTo>
                      <a:pt x="22896" y="26657"/>
                    </a:lnTo>
                    <a:lnTo>
                      <a:pt x="23031" y="26426"/>
                    </a:lnTo>
                    <a:lnTo>
                      <a:pt x="23166" y="26175"/>
                    </a:lnTo>
                    <a:lnTo>
                      <a:pt x="23301" y="25943"/>
                    </a:lnTo>
                    <a:lnTo>
                      <a:pt x="23455" y="25731"/>
                    </a:lnTo>
                    <a:lnTo>
                      <a:pt x="23532" y="25654"/>
                    </a:lnTo>
                    <a:lnTo>
                      <a:pt x="23629" y="25577"/>
                    </a:lnTo>
                    <a:lnTo>
                      <a:pt x="23725" y="25519"/>
                    </a:lnTo>
                    <a:lnTo>
                      <a:pt x="23822" y="25461"/>
                    </a:lnTo>
                    <a:lnTo>
                      <a:pt x="23937" y="25423"/>
                    </a:lnTo>
                    <a:lnTo>
                      <a:pt x="24072" y="25423"/>
                    </a:lnTo>
                    <a:lnTo>
                      <a:pt x="24227" y="25442"/>
                    </a:lnTo>
                    <a:lnTo>
                      <a:pt x="24400" y="25480"/>
                    </a:lnTo>
                    <a:lnTo>
                      <a:pt x="24554" y="25538"/>
                    </a:lnTo>
                    <a:lnTo>
                      <a:pt x="24689" y="25615"/>
                    </a:lnTo>
                    <a:lnTo>
                      <a:pt x="25133" y="25885"/>
                    </a:lnTo>
                    <a:lnTo>
                      <a:pt x="25557" y="26156"/>
                    </a:lnTo>
                    <a:lnTo>
                      <a:pt x="26425" y="26696"/>
                    </a:lnTo>
                    <a:lnTo>
                      <a:pt x="26850" y="26966"/>
                    </a:lnTo>
                    <a:lnTo>
                      <a:pt x="27293" y="27197"/>
                    </a:lnTo>
                    <a:lnTo>
                      <a:pt x="27737" y="27429"/>
                    </a:lnTo>
                    <a:lnTo>
                      <a:pt x="28200" y="27602"/>
                    </a:lnTo>
                    <a:lnTo>
                      <a:pt x="28451" y="27679"/>
                    </a:lnTo>
                    <a:lnTo>
                      <a:pt x="28701" y="27737"/>
                    </a:lnTo>
                    <a:lnTo>
                      <a:pt x="28952" y="27776"/>
                    </a:lnTo>
                    <a:lnTo>
                      <a:pt x="29222" y="27795"/>
                    </a:lnTo>
                    <a:lnTo>
                      <a:pt x="29724" y="27795"/>
                    </a:lnTo>
                    <a:lnTo>
                      <a:pt x="29994" y="27756"/>
                    </a:lnTo>
                    <a:lnTo>
                      <a:pt x="30245" y="27718"/>
                    </a:lnTo>
                    <a:lnTo>
                      <a:pt x="30476" y="27660"/>
                    </a:lnTo>
                    <a:lnTo>
                      <a:pt x="30707" y="27564"/>
                    </a:lnTo>
                    <a:lnTo>
                      <a:pt x="30939" y="27467"/>
                    </a:lnTo>
                    <a:lnTo>
                      <a:pt x="31151" y="27351"/>
                    </a:lnTo>
                    <a:lnTo>
                      <a:pt x="31344" y="27197"/>
                    </a:lnTo>
                    <a:lnTo>
                      <a:pt x="31518" y="27043"/>
                    </a:lnTo>
                    <a:lnTo>
                      <a:pt x="31672" y="26850"/>
                    </a:lnTo>
                    <a:lnTo>
                      <a:pt x="31807" y="26638"/>
                    </a:lnTo>
                    <a:lnTo>
                      <a:pt x="31942" y="26387"/>
                    </a:lnTo>
                    <a:lnTo>
                      <a:pt x="32058" y="26117"/>
                    </a:lnTo>
                    <a:lnTo>
                      <a:pt x="32135" y="25847"/>
                    </a:lnTo>
                    <a:lnTo>
                      <a:pt x="32212" y="25558"/>
                    </a:lnTo>
                    <a:lnTo>
                      <a:pt x="32270" y="25249"/>
                    </a:lnTo>
                    <a:lnTo>
                      <a:pt x="32289" y="24940"/>
                    </a:lnTo>
                    <a:lnTo>
                      <a:pt x="32308" y="24612"/>
                    </a:lnTo>
                    <a:lnTo>
                      <a:pt x="32308" y="24285"/>
                    </a:lnTo>
                    <a:lnTo>
                      <a:pt x="32289" y="23957"/>
                    </a:lnTo>
                    <a:lnTo>
                      <a:pt x="32251" y="23609"/>
                    </a:lnTo>
                    <a:lnTo>
                      <a:pt x="32212" y="23262"/>
                    </a:lnTo>
                    <a:lnTo>
                      <a:pt x="32135" y="22915"/>
                    </a:lnTo>
                    <a:lnTo>
                      <a:pt x="31980" y="22201"/>
                    </a:lnTo>
                    <a:lnTo>
                      <a:pt x="31788" y="21488"/>
                    </a:lnTo>
                    <a:lnTo>
                      <a:pt x="31556" y="20774"/>
                    </a:lnTo>
                    <a:lnTo>
                      <a:pt x="31305" y="20080"/>
                    </a:lnTo>
                    <a:lnTo>
                      <a:pt x="31016" y="19405"/>
                    </a:lnTo>
                    <a:lnTo>
                      <a:pt x="30727" y="18749"/>
                    </a:lnTo>
                    <a:lnTo>
                      <a:pt x="30418" y="18132"/>
                    </a:lnTo>
                    <a:lnTo>
                      <a:pt x="30129" y="17572"/>
                    </a:lnTo>
                    <a:lnTo>
                      <a:pt x="29839" y="17051"/>
                    </a:lnTo>
                    <a:lnTo>
                      <a:pt x="29569" y="16588"/>
                    </a:lnTo>
                    <a:lnTo>
                      <a:pt x="29049" y="15720"/>
                    </a:lnTo>
                    <a:lnTo>
                      <a:pt x="28509" y="14795"/>
                    </a:lnTo>
                    <a:lnTo>
                      <a:pt x="27428" y="12827"/>
                    </a:lnTo>
                    <a:lnTo>
                      <a:pt x="26310" y="10763"/>
                    </a:lnTo>
                    <a:lnTo>
                      <a:pt x="25133" y="8680"/>
                    </a:lnTo>
                    <a:lnTo>
                      <a:pt x="24535" y="7639"/>
                    </a:lnTo>
                    <a:lnTo>
                      <a:pt x="23937" y="6616"/>
                    </a:lnTo>
                    <a:lnTo>
                      <a:pt x="23320" y="5633"/>
                    </a:lnTo>
                    <a:lnTo>
                      <a:pt x="22683" y="4687"/>
                    </a:lnTo>
                    <a:lnTo>
                      <a:pt x="22028" y="3781"/>
                    </a:lnTo>
                    <a:lnTo>
                      <a:pt x="21700" y="3337"/>
                    </a:lnTo>
                    <a:lnTo>
                      <a:pt x="21372" y="2932"/>
                    </a:lnTo>
                    <a:lnTo>
                      <a:pt x="21044" y="2527"/>
                    </a:lnTo>
                    <a:lnTo>
                      <a:pt x="20697" y="2141"/>
                    </a:lnTo>
                    <a:lnTo>
                      <a:pt x="20369" y="1775"/>
                    </a:lnTo>
                    <a:lnTo>
                      <a:pt x="20022" y="1428"/>
                    </a:lnTo>
                    <a:lnTo>
                      <a:pt x="19752" y="1158"/>
                    </a:lnTo>
                    <a:lnTo>
                      <a:pt x="19462" y="945"/>
                    </a:lnTo>
                    <a:lnTo>
                      <a:pt x="19192" y="733"/>
                    </a:lnTo>
                    <a:lnTo>
                      <a:pt x="18903" y="560"/>
                    </a:lnTo>
                    <a:lnTo>
                      <a:pt x="18633" y="405"/>
                    </a:lnTo>
                    <a:lnTo>
                      <a:pt x="18363" y="290"/>
                    </a:lnTo>
                    <a:lnTo>
                      <a:pt x="18093" y="174"/>
                    </a:lnTo>
                    <a:lnTo>
                      <a:pt x="17804" y="97"/>
                    </a:lnTo>
                    <a:lnTo>
                      <a:pt x="17533" y="58"/>
                    </a:lnTo>
                    <a:lnTo>
                      <a:pt x="17263" y="20"/>
                    </a:lnTo>
                    <a:lnTo>
                      <a:pt x="16993" y="0"/>
                    </a:lnTo>
                    <a:close/>
                  </a:path>
                </a:pathLst>
              </a:custGeom>
              <a:gradFill>
                <a:gsLst>
                  <a:gs pos="0">
                    <a:srgbClr val="8CC396"/>
                  </a:gs>
                  <a:gs pos="100000">
                    <a:srgbClr val="4D7F56"/>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23"/>
              <p:cNvSpPr/>
              <p:nvPr/>
            </p:nvSpPr>
            <p:spPr>
              <a:xfrm>
                <a:off x="-1333525" y="1090025"/>
                <a:ext cx="805800" cy="208825"/>
              </a:xfrm>
              <a:custGeom>
                <a:avLst/>
                <a:gdLst/>
                <a:ahLst/>
                <a:cxnLst/>
                <a:rect l="l" t="t" r="r" b="b"/>
                <a:pathLst>
                  <a:path w="32232" h="8353" extrusionOk="0">
                    <a:moveTo>
                      <a:pt x="22510" y="1"/>
                    </a:moveTo>
                    <a:lnTo>
                      <a:pt x="22356" y="20"/>
                    </a:lnTo>
                    <a:lnTo>
                      <a:pt x="22183" y="39"/>
                    </a:lnTo>
                    <a:lnTo>
                      <a:pt x="22009" y="78"/>
                    </a:lnTo>
                    <a:lnTo>
                      <a:pt x="21700" y="174"/>
                    </a:lnTo>
                    <a:lnTo>
                      <a:pt x="21392" y="309"/>
                    </a:lnTo>
                    <a:lnTo>
                      <a:pt x="21083" y="464"/>
                    </a:lnTo>
                    <a:lnTo>
                      <a:pt x="20813" y="657"/>
                    </a:lnTo>
                    <a:lnTo>
                      <a:pt x="20273" y="1004"/>
                    </a:lnTo>
                    <a:lnTo>
                      <a:pt x="19887" y="1274"/>
                    </a:lnTo>
                    <a:lnTo>
                      <a:pt x="19501" y="1524"/>
                    </a:lnTo>
                    <a:lnTo>
                      <a:pt x="19096" y="1756"/>
                    </a:lnTo>
                    <a:lnTo>
                      <a:pt x="18691" y="1968"/>
                    </a:lnTo>
                    <a:lnTo>
                      <a:pt x="18286" y="2142"/>
                    </a:lnTo>
                    <a:lnTo>
                      <a:pt x="18074" y="2200"/>
                    </a:lnTo>
                    <a:lnTo>
                      <a:pt x="17862" y="2257"/>
                    </a:lnTo>
                    <a:lnTo>
                      <a:pt x="17650" y="2296"/>
                    </a:lnTo>
                    <a:lnTo>
                      <a:pt x="17418" y="2335"/>
                    </a:lnTo>
                    <a:lnTo>
                      <a:pt x="16994" y="2335"/>
                    </a:lnTo>
                    <a:lnTo>
                      <a:pt x="16627" y="2296"/>
                    </a:lnTo>
                    <a:lnTo>
                      <a:pt x="16261" y="2219"/>
                    </a:lnTo>
                    <a:lnTo>
                      <a:pt x="15914" y="2103"/>
                    </a:lnTo>
                    <a:lnTo>
                      <a:pt x="15547" y="1987"/>
                    </a:lnTo>
                    <a:lnTo>
                      <a:pt x="15084" y="1852"/>
                    </a:lnTo>
                    <a:lnTo>
                      <a:pt x="14602" y="1717"/>
                    </a:lnTo>
                    <a:lnTo>
                      <a:pt x="14371" y="1679"/>
                    </a:lnTo>
                    <a:lnTo>
                      <a:pt x="14120" y="1640"/>
                    </a:lnTo>
                    <a:lnTo>
                      <a:pt x="13869" y="1640"/>
                    </a:lnTo>
                    <a:lnTo>
                      <a:pt x="13618" y="1660"/>
                    </a:lnTo>
                    <a:lnTo>
                      <a:pt x="13426" y="1698"/>
                    </a:lnTo>
                    <a:lnTo>
                      <a:pt x="13213" y="1737"/>
                    </a:lnTo>
                    <a:lnTo>
                      <a:pt x="13021" y="1795"/>
                    </a:lnTo>
                    <a:lnTo>
                      <a:pt x="12828" y="1872"/>
                    </a:lnTo>
                    <a:lnTo>
                      <a:pt x="12461" y="2026"/>
                    </a:lnTo>
                    <a:lnTo>
                      <a:pt x="12095" y="2219"/>
                    </a:lnTo>
                    <a:lnTo>
                      <a:pt x="11670" y="2412"/>
                    </a:lnTo>
                    <a:lnTo>
                      <a:pt x="11458" y="2508"/>
                    </a:lnTo>
                    <a:lnTo>
                      <a:pt x="11246" y="2605"/>
                    </a:lnTo>
                    <a:lnTo>
                      <a:pt x="10860" y="2720"/>
                    </a:lnTo>
                    <a:lnTo>
                      <a:pt x="10455" y="2798"/>
                    </a:lnTo>
                    <a:lnTo>
                      <a:pt x="10050" y="2836"/>
                    </a:lnTo>
                    <a:lnTo>
                      <a:pt x="9626" y="2855"/>
                    </a:lnTo>
                    <a:lnTo>
                      <a:pt x="9201" y="2855"/>
                    </a:lnTo>
                    <a:lnTo>
                      <a:pt x="8796" y="2836"/>
                    </a:lnTo>
                    <a:lnTo>
                      <a:pt x="7948" y="2759"/>
                    </a:lnTo>
                    <a:lnTo>
                      <a:pt x="7446" y="2701"/>
                    </a:lnTo>
                    <a:lnTo>
                      <a:pt x="6925" y="2663"/>
                    </a:lnTo>
                    <a:lnTo>
                      <a:pt x="6231" y="2643"/>
                    </a:lnTo>
                    <a:lnTo>
                      <a:pt x="5517" y="2663"/>
                    </a:lnTo>
                    <a:lnTo>
                      <a:pt x="4823" y="2720"/>
                    </a:lnTo>
                    <a:lnTo>
                      <a:pt x="4129" y="2817"/>
                    </a:lnTo>
                    <a:lnTo>
                      <a:pt x="3434" y="2933"/>
                    </a:lnTo>
                    <a:lnTo>
                      <a:pt x="2740" y="3106"/>
                    </a:lnTo>
                    <a:lnTo>
                      <a:pt x="2084" y="3318"/>
                    </a:lnTo>
                    <a:lnTo>
                      <a:pt x="1409" y="3550"/>
                    </a:lnTo>
                    <a:lnTo>
                      <a:pt x="1409" y="3569"/>
                    </a:lnTo>
                    <a:lnTo>
                      <a:pt x="1158" y="3666"/>
                    </a:lnTo>
                    <a:lnTo>
                      <a:pt x="927" y="3762"/>
                    </a:lnTo>
                    <a:lnTo>
                      <a:pt x="695" y="3897"/>
                    </a:lnTo>
                    <a:lnTo>
                      <a:pt x="483" y="4051"/>
                    </a:lnTo>
                    <a:lnTo>
                      <a:pt x="387" y="4128"/>
                    </a:lnTo>
                    <a:lnTo>
                      <a:pt x="310" y="4225"/>
                    </a:lnTo>
                    <a:lnTo>
                      <a:pt x="232" y="4321"/>
                    </a:lnTo>
                    <a:lnTo>
                      <a:pt x="155" y="4437"/>
                    </a:lnTo>
                    <a:lnTo>
                      <a:pt x="97" y="4572"/>
                    </a:lnTo>
                    <a:lnTo>
                      <a:pt x="59" y="4707"/>
                    </a:lnTo>
                    <a:lnTo>
                      <a:pt x="20" y="4842"/>
                    </a:lnTo>
                    <a:lnTo>
                      <a:pt x="1" y="5016"/>
                    </a:lnTo>
                    <a:lnTo>
                      <a:pt x="1" y="5324"/>
                    </a:lnTo>
                    <a:lnTo>
                      <a:pt x="20" y="5614"/>
                    </a:lnTo>
                    <a:lnTo>
                      <a:pt x="97" y="5884"/>
                    </a:lnTo>
                    <a:lnTo>
                      <a:pt x="213" y="6115"/>
                    </a:lnTo>
                    <a:lnTo>
                      <a:pt x="348" y="6366"/>
                    </a:lnTo>
                    <a:lnTo>
                      <a:pt x="522" y="6578"/>
                    </a:lnTo>
                    <a:lnTo>
                      <a:pt x="715" y="6810"/>
                    </a:lnTo>
                    <a:lnTo>
                      <a:pt x="946" y="7022"/>
                    </a:lnTo>
                    <a:lnTo>
                      <a:pt x="1139" y="7176"/>
                    </a:lnTo>
                    <a:lnTo>
                      <a:pt x="1351" y="7330"/>
                    </a:lnTo>
                    <a:lnTo>
                      <a:pt x="1563" y="7446"/>
                    </a:lnTo>
                    <a:lnTo>
                      <a:pt x="1775" y="7523"/>
                    </a:lnTo>
                    <a:lnTo>
                      <a:pt x="1988" y="7600"/>
                    </a:lnTo>
                    <a:lnTo>
                      <a:pt x="2219" y="7639"/>
                    </a:lnTo>
                    <a:lnTo>
                      <a:pt x="2431" y="7639"/>
                    </a:lnTo>
                    <a:lnTo>
                      <a:pt x="2663" y="7620"/>
                    </a:lnTo>
                    <a:lnTo>
                      <a:pt x="2952" y="7562"/>
                    </a:lnTo>
                    <a:lnTo>
                      <a:pt x="3222" y="7465"/>
                    </a:lnTo>
                    <a:lnTo>
                      <a:pt x="3492" y="7330"/>
                    </a:lnTo>
                    <a:lnTo>
                      <a:pt x="3743" y="7176"/>
                    </a:lnTo>
                    <a:lnTo>
                      <a:pt x="3974" y="7002"/>
                    </a:lnTo>
                    <a:lnTo>
                      <a:pt x="4206" y="6810"/>
                    </a:lnTo>
                    <a:lnTo>
                      <a:pt x="4649" y="6385"/>
                    </a:lnTo>
                    <a:lnTo>
                      <a:pt x="5112" y="5961"/>
                    </a:lnTo>
                    <a:lnTo>
                      <a:pt x="5344" y="5787"/>
                    </a:lnTo>
                    <a:lnTo>
                      <a:pt x="5575" y="5614"/>
                    </a:lnTo>
                    <a:lnTo>
                      <a:pt x="5807" y="5459"/>
                    </a:lnTo>
                    <a:lnTo>
                      <a:pt x="6057" y="5344"/>
                    </a:lnTo>
                    <a:lnTo>
                      <a:pt x="6327" y="5266"/>
                    </a:lnTo>
                    <a:lnTo>
                      <a:pt x="6463" y="5247"/>
                    </a:lnTo>
                    <a:lnTo>
                      <a:pt x="6598" y="5228"/>
                    </a:lnTo>
                    <a:lnTo>
                      <a:pt x="6771" y="5247"/>
                    </a:lnTo>
                    <a:lnTo>
                      <a:pt x="6945" y="5247"/>
                    </a:lnTo>
                    <a:lnTo>
                      <a:pt x="7099" y="5286"/>
                    </a:lnTo>
                    <a:lnTo>
                      <a:pt x="7273" y="5344"/>
                    </a:lnTo>
                    <a:lnTo>
                      <a:pt x="7408" y="5401"/>
                    </a:lnTo>
                    <a:lnTo>
                      <a:pt x="7562" y="5479"/>
                    </a:lnTo>
                    <a:lnTo>
                      <a:pt x="7697" y="5575"/>
                    </a:lnTo>
                    <a:lnTo>
                      <a:pt x="7832" y="5672"/>
                    </a:lnTo>
                    <a:lnTo>
                      <a:pt x="8102" y="5884"/>
                    </a:lnTo>
                    <a:lnTo>
                      <a:pt x="8353" y="6134"/>
                    </a:lnTo>
                    <a:lnTo>
                      <a:pt x="8584" y="6424"/>
                    </a:lnTo>
                    <a:lnTo>
                      <a:pt x="8835" y="6694"/>
                    </a:lnTo>
                    <a:lnTo>
                      <a:pt x="9086" y="7002"/>
                    </a:lnTo>
                    <a:lnTo>
                      <a:pt x="9336" y="7272"/>
                    </a:lnTo>
                    <a:lnTo>
                      <a:pt x="9607" y="7542"/>
                    </a:lnTo>
                    <a:lnTo>
                      <a:pt x="9877" y="7774"/>
                    </a:lnTo>
                    <a:lnTo>
                      <a:pt x="10089" y="7909"/>
                    </a:lnTo>
                    <a:lnTo>
                      <a:pt x="10301" y="8025"/>
                    </a:lnTo>
                    <a:lnTo>
                      <a:pt x="10513" y="8121"/>
                    </a:lnTo>
                    <a:lnTo>
                      <a:pt x="10725" y="8218"/>
                    </a:lnTo>
                    <a:lnTo>
                      <a:pt x="10937" y="8275"/>
                    </a:lnTo>
                    <a:lnTo>
                      <a:pt x="11150" y="8314"/>
                    </a:lnTo>
                    <a:lnTo>
                      <a:pt x="11362" y="8333"/>
                    </a:lnTo>
                    <a:lnTo>
                      <a:pt x="11593" y="8353"/>
                    </a:lnTo>
                    <a:lnTo>
                      <a:pt x="11805" y="8333"/>
                    </a:lnTo>
                    <a:lnTo>
                      <a:pt x="12018" y="8314"/>
                    </a:lnTo>
                    <a:lnTo>
                      <a:pt x="12230" y="8275"/>
                    </a:lnTo>
                    <a:lnTo>
                      <a:pt x="12442" y="8218"/>
                    </a:lnTo>
                    <a:lnTo>
                      <a:pt x="12654" y="8160"/>
                    </a:lnTo>
                    <a:lnTo>
                      <a:pt x="12866" y="8063"/>
                    </a:lnTo>
                    <a:lnTo>
                      <a:pt x="13059" y="7986"/>
                    </a:lnTo>
                    <a:lnTo>
                      <a:pt x="13271" y="7870"/>
                    </a:lnTo>
                    <a:lnTo>
                      <a:pt x="13657" y="7639"/>
                    </a:lnTo>
                    <a:lnTo>
                      <a:pt x="14024" y="7350"/>
                    </a:lnTo>
                    <a:lnTo>
                      <a:pt x="14351" y="7041"/>
                    </a:lnTo>
                    <a:lnTo>
                      <a:pt x="14679" y="6694"/>
                    </a:lnTo>
                    <a:lnTo>
                      <a:pt x="14911" y="6424"/>
                    </a:lnTo>
                    <a:lnTo>
                      <a:pt x="15142" y="6173"/>
                    </a:lnTo>
                    <a:lnTo>
                      <a:pt x="15393" y="5922"/>
                    </a:lnTo>
                    <a:lnTo>
                      <a:pt x="15663" y="5729"/>
                    </a:lnTo>
                    <a:lnTo>
                      <a:pt x="15798" y="5633"/>
                    </a:lnTo>
                    <a:lnTo>
                      <a:pt x="15933" y="5556"/>
                    </a:lnTo>
                    <a:lnTo>
                      <a:pt x="16087" y="5498"/>
                    </a:lnTo>
                    <a:lnTo>
                      <a:pt x="16222" y="5440"/>
                    </a:lnTo>
                    <a:lnTo>
                      <a:pt x="16357" y="5421"/>
                    </a:lnTo>
                    <a:lnTo>
                      <a:pt x="16512" y="5401"/>
                    </a:lnTo>
                    <a:lnTo>
                      <a:pt x="16666" y="5401"/>
                    </a:lnTo>
                    <a:lnTo>
                      <a:pt x="16820" y="5421"/>
                    </a:lnTo>
                    <a:lnTo>
                      <a:pt x="17013" y="5479"/>
                    </a:lnTo>
                    <a:lnTo>
                      <a:pt x="17206" y="5575"/>
                    </a:lnTo>
                    <a:lnTo>
                      <a:pt x="17399" y="5691"/>
                    </a:lnTo>
                    <a:lnTo>
                      <a:pt x="17592" y="5807"/>
                    </a:lnTo>
                    <a:lnTo>
                      <a:pt x="17920" y="6038"/>
                    </a:lnTo>
                    <a:lnTo>
                      <a:pt x="18441" y="6385"/>
                    </a:lnTo>
                    <a:lnTo>
                      <a:pt x="18981" y="6732"/>
                    </a:lnTo>
                    <a:lnTo>
                      <a:pt x="19270" y="6887"/>
                    </a:lnTo>
                    <a:lnTo>
                      <a:pt x="19559" y="7022"/>
                    </a:lnTo>
                    <a:lnTo>
                      <a:pt x="19868" y="7137"/>
                    </a:lnTo>
                    <a:lnTo>
                      <a:pt x="20157" y="7234"/>
                    </a:lnTo>
                    <a:lnTo>
                      <a:pt x="20524" y="7311"/>
                    </a:lnTo>
                    <a:lnTo>
                      <a:pt x="20910" y="7350"/>
                    </a:lnTo>
                    <a:lnTo>
                      <a:pt x="21295" y="7350"/>
                    </a:lnTo>
                    <a:lnTo>
                      <a:pt x="21488" y="7330"/>
                    </a:lnTo>
                    <a:lnTo>
                      <a:pt x="21681" y="7292"/>
                    </a:lnTo>
                    <a:lnTo>
                      <a:pt x="21855" y="7234"/>
                    </a:lnTo>
                    <a:lnTo>
                      <a:pt x="22048" y="7176"/>
                    </a:lnTo>
                    <a:lnTo>
                      <a:pt x="22221" y="7099"/>
                    </a:lnTo>
                    <a:lnTo>
                      <a:pt x="22395" y="7002"/>
                    </a:lnTo>
                    <a:lnTo>
                      <a:pt x="22549" y="6906"/>
                    </a:lnTo>
                    <a:lnTo>
                      <a:pt x="22703" y="6771"/>
                    </a:lnTo>
                    <a:lnTo>
                      <a:pt x="22838" y="6636"/>
                    </a:lnTo>
                    <a:lnTo>
                      <a:pt x="22954" y="6482"/>
                    </a:lnTo>
                    <a:lnTo>
                      <a:pt x="23128" y="6231"/>
                    </a:lnTo>
                    <a:lnTo>
                      <a:pt x="23282" y="5961"/>
                    </a:lnTo>
                    <a:lnTo>
                      <a:pt x="23456" y="5633"/>
                    </a:lnTo>
                    <a:lnTo>
                      <a:pt x="23552" y="5479"/>
                    </a:lnTo>
                    <a:lnTo>
                      <a:pt x="23668" y="5344"/>
                    </a:lnTo>
                    <a:lnTo>
                      <a:pt x="23764" y="5247"/>
                    </a:lnTo>
                    <a:lnTo>
                      <a:pt x="23880" y="5151"/>
                    </a:lnTo>
                    <a:lnTo>
                      <a:pt x="24015" y="5093"/>
                    </a:lnTo>
                    <a:lnTo>
                      <a:pt x="24169" y="5074"/>
                    </a:lnTo>
                    <a:lnTo>
                      <a:pt x="24304" y="5093"/>
                    </a:lnTo>
                    <a:lnTo>
                      <a:pt x="24439" y="5131"/>
                    </a:lnTo>
                    <a:lnTo>
                      <a:pt x="24594" y="5189"/>
                    </a:lnTo>
                    <a:lnTo>
                      <a:pt x="24729" y="5266"/>
                    </a:lnTo>
                    <a:lnTo>
                      <a:pt x="25327" y="5614"/>
                    </a:lnTo>
                    <a:lnTo>
                      <a:pt x="25924" y="5999"/>
                    </a:lnTo>
                    <a:lnTo>
                      <a:pt x="26465" y="6347"/>
                    </a:lnTo>
                    <a:lnTo>
                      <a:pt x="27043" y="6694"/>
                    </a:lnTo>
                    <a:lnTo>
                      <a:pt x="27333" y="6848"/>
                    </a:lnTo>
                    <a:lnTo>
                      <a:pt x="27641" y="7002"/>
                    </a:lnTo>
                    <a:lnTo>
                      <a:pt x="27950" y="7137"/>
                    </a:lnTo>
                    <a:lnTo>
                      <a:pt x="28258" y="7253"/>
                    </a:lnTo>
                    <a:lnTo>
                      <a:pt x="28606" y="7350"/>
                    </a:lnTo>
                    <a:lnTo>
                      <a:pt x="28953" y="7427"/>
                    </a:lnTo>
                    <a:lnTo>
                      <a:pt x="29300" y="7465"/>
                    </a:lnTo>
                    <a:lnTo>
                      <a:pt x="29628" y="7465"/>
                    </a:lnTo>
                    <a:lnTo>
                      <a:pt x="29975" y="7446"/>
                    </a:lnTo>
                    <a:lnTo>
                      <a:pt x="30303" y="7388"/>
                    </a:lnTo>
                    <a:lnTo>
                      <a:pt x="30612" y="7311"/>
                    </a:lnTo>
                    <a:lnTo>
                      <a:pt x="30920" y="7195"/>
                    </a:lnTo>
                    <a:lnTo>
                      <a:pt x="31113" y="7099"/>
                    </a:lnTo>
                    <a:lnTo>
                      <a:pt x="31306" y="6983"/>
                    </a:lnTo>
                    <a:lnTo>
                      <a:pt x="31518" y="6867"/>
                    </a:lnTo>
                    <a:lnTo>
                      <a:pt x="31692" y="6713"/>
                    </a:lnTo>
                    <a:lnTo>
                      <a:pt x="31865" y="6559"/>
                    </a:lnTo>
                    <a:lnTo>
                      <a:pt x="32000" y="6385"/>
                    </a:lnTo>
                    <a:lnTo>
                      <a:pt x="32116" y="6212"/>
                    </a:lnTo>
                    <a:lnTo>
                      <a:pt x="32193" y="5999"/>
                    </a:lnTo>
                    <a:lnTo>
                      <a:pt x="32213" y="5903"/>
                    </a:lnTo>
                    <a:lnTo>
                      <a:pt x="32232" y="5787"/>
                    </a:lnTo>
                    <a:lnTo>
                      <a:pt x="32232" y="5691"/>
                    </a:lnTo>
                    <a:lnTo>
                      <a:pt x="32213" y="5575"/>
                    </a:lnTo>
                    <a:lnTo>
                      <a:pt x="32174" y="5479"/>
                    </a:lnTo>
                    <a:lnTo>
                      <a:pt x="32135" y="5382"/>
                    </a:lnTo>
                    <a:lnTo>
                      <a:pt x="32020" y="5170"/>
                    </a:lnTo>
                    <a:lnTo>
                      <a:pt x="31885" y="5016"/>
                    </a:lnTo>
                    <a:lnTo>
                      <a:pt x="31750" y="4881"/>
                    </a:lnTo>
                    <a:lnTo>
                      <a:pt x="31576" y="4784"/>
                    </a:lnTo>
                    <a:lnTo>
                      <a:pt x="31402" y="4688"/>
                    </a:lnTo>
                    <a:lnTo>
                      <a:pt x="31229" y="4611"/>
                    </a:lnTo>
                    <a:lnTo>
                      <a:pt x="31055" y="4572"/>
                    </a:lnTo>
                    <a:lnTo>
                      <a:pt x="30727" y="4495"/>
                    </a:lnTo>
                    <a:lnTo>
                      <a:pt x="30399" y="4456"/>
                    </a:lnTo>
                    <a:lnTo>
                      <a:pt x="30052" y="4456"/>
                    </a:lnTo>
                    <a:lnTo>
                      <a:pt x="29705" y="4437"/>
                    </a:lnTo>
                    <a:lnTo>
                      <a:pt x="29377" y="4398"/>
                    </a:lnTo>
                    <a:lnTo>
                      <a:pt x="29146" y="4360"/>
                    </a:lnTo>
                    <a:lnTo>
                      <a:pt x="28953" y="4302"/>
                    </a:lnTo>
                    <a:lnTo>
                      <a:pt x="28741" y="4225"/>
                    </a:lnTo>
                    <a:lnTo>
                      <a:pt x="28548" y="4148"/>
                    </a:lnTo>
                    <a:lnTo>
                      <a:pt x="28162" y="3974"/>
                    </a:lnTo>
                    <a:lnTo>
                      <a:pt x="27795" y="3743"/>
                    </a:lnTo>
                    <a:lnTo>
                      <a:pt x="27448" y="3511"/>
                    </a:lnTo>
                    <a:lnTo>
                      <a:pt x="27140" y="3241"/>
                    </a:lnTo>
                    <a:lnTo>
                      <a:pt x="26831" y="2990"/>
                    </a:lnTo>
                    <a:lnTo>
                      <a:pt x="26561" y="2720"/>
                    </a:lnTo>
                    <a:lnTo>
                      <a:pt x="26040" y="2200"/>
                    </a:lnTo>
                    <a:lnTo>
                      <a:pt x="25558" y="1717"/>
                    </a:lnTo>
                    <a:lnTo>
                      <a:pt x="25076" y="1254"/>
                    </a:lnTo>
                    <a:lnTo>
                      <a:pt x="24806" y="1042"/>
                    </a:lnTo>
                    <a:lnTo>
                      <a:pt x="24536" y="830"/>
                    </a:lnTo>
                    <a:lnTo>
                      <a:pt x="24266" y="637"/>
                    </a:lnTo>
                    <a:lnTo>
                      <a:pt x="23976" y="444"/>
                    </a:lnTo>
                    <a:lnTo>
                      <a:pt x="23648" y="271"/>
                    </a:lnTo>
                    <a:lnTo>
                      <a:pt x="23321" y="136"/>
                    </a:lnTo>
                    <a:lnTo>
                      <a:pt x="22993" y="59"/>
                    </a:lnTo>
                    <a:lnTo>
                      <a:pt x="22684" y="20"/>
                    </a:lnTo>
                    <a:lnTo>
                      <a:pt x="22510" y="1"/>
                    </a:lnTo>
                    <a:close/>
                  </a:path>
                </a:pathLst>
              </a:custGeom>
              <a:gradFill>
                <a:gsLst>
                  <a:gs pos="0">
                    <a:schemeClr val="lt1"/>
                  </a:gs>
                  <a:gs pos="100000">
                    <a:srgbClr val="B6C9DB"/>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23"/>
              <p:cNvSpPr/>
              <p:nvPr/>
            </p:nvSpPr>
            <p:spPr>
              <a:xfrm>
                <a:off x="-1222125" y="353200"/>
                <a:ext cx="593150" cy="571950"/>
              </a:xfrm>
              <a:custGeom>
                <a:avLst/>
                <a:gdLst/>
                <a:ahLst/>
                <a:cxnLst/>
                <a:rect l="l" t="t" r="r" b="b"/>
                <a:pathLst>
                  <a:path w="23726" h="22878" extrusionOk="0">
                    <a:moveTo>
                      <a:pt x="12152" y="1"/>
                    </a:moveTo>
                    <a:lnTo>
                      <a:pt x="11940" y="39"/>
                    </a:lnTo>
                    <a:lnTo>
                      <a:pt x="11747" y="59"/>
                    </a:lnTo>
                    <a:lnTo>
                      <a:pt x="11535" y="117"/>
                    </a:lnTo>
                    <a:lnTo>
                      <a:pt x="11342" y="175"/>
                    </a:lnTo>
                    <a:lnTo>
                      <a:pt x="10937" y="329"/>
                    </a:lnTo>
                    <a:lnTo>
                      <a:pt x="10532" y="541"/>
                    </a:lnTo>
                    <a:lnTo>
                      <a:pt x="10127" y="792"/>
                    </a:lnTo>
                    <a:lnTo>
                      <a:pt x="9741" y="1081"/>
                    </a:lnTo>
                    <a:lnTo>
                      <a:pt x="9355" y="1390"/>
                    </a:lnTo>
                    <a:lnTo>
                      <a:pt x="8970" y="1718"/>
                    </a:lnTo>
                    <a:lnTo>
                      <a:pt x="8584" y="2084"/>
                    </a:lnTo>
                    <a:lnTo>
                      <a:pt x="8198" y="2451"/>
                    </a:lnTo>
                    <a:lnTo>
                      <a:pt x="7870" y="2817"/>
                    </a:lnTo>
                    <a:lnTo>
                      <a:pt x="7523" y="3184"/>
                    </a:lnTo>
                    <a:lnTo>
                      <a:pt x="6867" y="3955"/>
                    </a:lnTo>
                    <a:lnTo>
                      <a:pt x="6231" y="4746"/>
                    </a:lnTo>
                    <a:lnTo>
                      <a:pt x="5633" y="5595"/>
                    </a:lnTo>
                    <a:lnTo>
                      <a:pt x="5035" y="6463"/>
                    </a:lnTo>
                    <a:lnTo>
                      <a:pt x="4475" y="7350"/>
                    </a:lnTo>
                    <a:lnTo>
                      <a:pt x="3935" y="8276"/>
                    </a:lnTo>
                    <a:lnTo>
                      <a:pt x="3434" y="9221"/>
                    </a:lnTo>
                    <a:lnTo>
                      <a:pt x="2952" y="10166"/>
                    </a:lnTo>
                    <a:lnTo>
                      <a:pt x="2489" y="11130"/>
                    </a:lnTo>
                    <a:lnTo>
                      <a:pt x="2045" y="12095"/>
                    </a:lnTo>
                    <a:lnTo>
                      <a:pt x="1640" y="13078"/>
                    </a:lnTo>
                    <a:lnTo>
                      <a:pt x="1274" y="14043"/>
                    </a:lnTo>
                    <a:lnTo>
                      <a:pt x="926" y="15007"/>
                    </a:lnTo>
                    <a:lnTo>
                      <a:pt x="598" y="15972"/>
                    </a:lnTo>
                    <a:lnTo>
                      <a:pt x="309" y="16917"/>
                    </a:lnTo>
                    <a:lnTo>
                      <a:pt x="155" y="17476"/>
                    </a:lnTo>
                    <a:lnTo>
                      <a:pt x="97" y="17766"/>
                    </a:lnTo>
                    <a:lnTo>
                      <a:pt x="58" y="18055"/>
                    </a:lnTo>
                    <a:lnTo>
                      <a:pt x="20" y="18344"/>
                    </a:lnTo>
                    <a:lnTo>
                      <a:pt x="1" y="18634"/>
                    </a:lnTo>
                    <a:lnTo>
                      <a:pt x="1" y="18923"/>
                    </a:lnTo>
                    <a:lnTo>
                      <a:pt x="1" y="19193"/>
                    </a:lnTo>
                    <a:lnTo>
                      <a:pt x="39" y="19482"/>
                    </a:lnTo>
                    <a:lnTo>
                      <a:pt x="97" y="19733"/>
                    </a:lnTo>
                    <a:lnTo>
                      <a:pt x="174" y="20003"/>
                    </a:lnTo>
                    <a:lnTo>
                      <a:pt x="271" y="20235"/>
                    </a:lnTo>
                    <a:lnTo>
                      <a:pt x="406" y="20447"/>
                    </a:lnTo>
                    <a:lnTo>
                      <a:pt x="560" y="20659"/>
                    </a:lnTo>
                    <a:lnTo>
                      <a:pt x="753" y="20832"/>
                    </a:lnTo>
                    <a:lnTo>
                      <a:pt x="965" y="21006"/>
                    </a:lnTo>
                    <a:lnTo>
                      <a:pt x="1158" y="21103"/>
                    </a:lnTo>
                    <a:lnTo>
                      <a:pt x="1370" y="21180"/>
                    </a:lnTo>
                    <a:lnTo>
                      <a:pt x="1582" y="21238"/>
                    </a:lnTo>
                    <a:lnTo>
                      <a:pt x="1775" y="21276"/>
                    </a:lnTo>
                    <a:lnTo>
                      <a:pt x="2219" y="21276"/>
                    </a:lnTo>
                    <a:lnTo>
                      <a:pt x="2431" y="21238"/>
                    </a:lnTo>
                    <a:lnTo>
                      <a:pt x="2643" y="21199"/>
                    </a:lnTo>
                    <a:lnTo>
                      <a:pt x="2874" y="21141"/>
                    </a:lnTo>
                    <a:lnTo>
                      <a:pt x="3087" y="21064"/>
                    </a:lnTo>
                    <a:lnTo>
                      <a:pt x="3299" y="20967"/>
                    </a:lnTo>
                    <a:lnTo>
                      <a:pt x="3511" y="20871"/>
                    </a:lnTo>
                    <a:lnTo>
                      <a:pt x="3704" y="20755"/>
                    </a:lnTo>
                    <a:lnTo>
                      <a:pt x="3897" y="20640"/>
                    </a:lnTo>
                    <a:lnTo>
                      <a:pt x="4263" y="20370"/>
                    </a:lnTo>
                    <a:lnTo>
                      <a:pt x="4610" y="20080"/>
                    </a:lnTo>
                    <a:lnTo>
                      <a:pt x="4938" y="19772"/>
                    </a:lnTo>
                    <a:lnTo>
                      <a:pt x="5613" y="19174"/>
                    </a:lnTo>
                    <a:lnTo>
                      <a:pt x="5961" y="18884"/>
                    </a:lnTo>
                    <a:lnTo>
                      <a:pt x="6308" y="18614"/>
                    </a:lnTo>
                    <a:lnTo>
                      <a:pt x="6694" y="18383"/>
                    </a:lnTo>
                    <a:lnTo>
                      <a:pt x="6886" y="18286"/>
                    </a:lnTo>
                    <a:lnTo>
                      <a:pt x="7099" y="18190"/>
                    </a:lnTo>
                    <a:lnTo>
                      <a:pt x="7176" y="18614"/>
                    </a:lnTo>
                    <a:lnTo>
                      <a:pt x="7272" y="19058"/>
                    </a:lnTo>
                    <a:lnTo>
                      <a:pt x="7388" y="19482"/>
                    </a:lnTo>
                    <a:lnTo>
                      <a:pt x="7523" y="19907"/>
                    </a:lnTo>
                    <a:lnTo>
                      <a:pt x="7677" y="20312"/>
                    </a:lnTo>
                    <a:lnTo>
                      <a:pt x="7851" y="20717"/>
                    </a:lnTo>
                    <a:lnTo>
                      <a:pt x="8063" y="21083"/>
                    </a:lnTo>
                    <a:lnTo>
                      <a:pt x="8295" y="21450"/>
                    </a:lnTo>
                    <a:lnTo>
                      <a:pt x="8430" y="21623"/>
                    </a:lnTo>
                    <a:lnTo>
                      <a:pt x="8584" y="21797"/>
                    </a:lnTo>
                    <a:lnTo>
                      <a:pt x="8738" y="21951"/>
                    </a:lnTo>
                    <a:lnTo>
                      <a:pt x="8912" y="22106"/>
                    </a:lnTo>
                    <a:lnTo>
                      <a:pt x="9085" y="22241"/>
                    </a:lnTo>
                    <a:lnTo>
                      <a:pt x="9259" y="22376"/>
                    </a:lnTo>
                    <a:lnTo>
                      <a:pt x="9452" y="22491"/>
                    </a:lnTo>
                    <a:lnTo>
                      <a:pt x="9645" y="22588"/>
                    </a:lnTo>
                    <a:lnTo>
                      <a:pt x="9838" y="22665"/>
                    </a:lnTo>
                    <a:lnTo>
                      <a:pt x="10050" y="22742"/>
                    </a:lnTo>
                    <a:lnTo>
                      <a:pt x="10243" y="22800"/>
                    </a:lnTo>
                    <a:lnTo>
                      <a:pt x="10455" y="22858"/>
                    </a:lnTo>
                    <a:lnTo>
                      <a:pt x="10667" y="22877"/>
                    </a:lnTo>
                    <a:lnTo>
                      <a:pt x="11111" y="22877"/>
                    </a:lnTo>
                    <a:lnTo>
                      <a:pt x="11323" y="22838"/>
                    </a:lnTo>
                    <a:lnTo>
                      <a:pt x="11612" y="22761"/>
                    </a:lnTo>
                    <a:lnTo>
                      <a:pt x="11901" y="22665"/>
                    </a:lnTo>
                    <a:lnTo>
                      <a:pt x="12171" y="22530"/>
                    </a:lnTo>
                    <a:lnTo>
                      <a:pt x="12403" y="22356"/>
                    </a:lnTo>
                    <a:lnTo>
                      <a:pt x="12654" y="22163"/>
                    </a:lnTo>
                    <a:lnTo>
                      <a:pt x="12866" y="21970"/>
                    </a:lnTo>
                    <a:lnTo>
                      <a:pt x="13078" y="21739"/>
                    </a:lnTo>
                    <a:lnTo>
                      <a:pt x="13290" y="21508"/>
                    </a:lnTo>
                    <a:lnTo>
                      <a:pt x="13676" y="20987"/>
                    </a:lnTo>
                    <a:lnTo>
                      <a:pt x="14062" y="20466"/>
                    </a:lnTo>
                    <a:lnTo>
                      <a:pt x="14428" y="19926"/>
                    </a:lnTo>
                    <a:lnTo>
                      <a:pt x="14814" y="19424"/>
                    </a:lnTo>
                    <a:lnTo>
                      <a:pt x="14949" y="19251"/>
                    </a:lnTo>
                    <a:lnTo>
                      <a:pt x="15103" y="19097"/>
                    </a:lnTo>
                    <a:lnTo>
                      <a:pt x="15277" y="18961"/>
                    </a:lnTo>
                    <a:lnTo>
                      <a:pt x="15470" y="18846"/>
                    </a:lnTo>
                    <a:lnTo>
                      <a:pt x="15663" y="18749"/>
                    </a:lnTo>
                    <a:lnTo>
                      <a:pt x="15856" y="18711"/>
                    </a:lnTo>
                    <a:lnTo>
                      <a:pt x="15952" y="18691"/>
                    </a:lnTo>
                    <a:lnTo>
                      <a:pt x="16048" y="18691"/>
                    </a:lnTo>
                    <a:lnTo>
                      <a:pt x="16145" y="18711"/>
                    </a:lnTo>
                    <a:lnTo>
                      <a:pt x="16261" y="18749"/>
                    </a:lnTo>
                    <a:lnTo>
                      <a:pt x="16376" y="18807"/>
                    </a:lnTo>
                    <a:lnTo>
                      <a:pt x="16492" y="18884"/>
                    </a:lnTo>
                    <a:lnTo>
                      <a:pt x="16589" y="18981"/>
                    </a:lnTo>
                    <a:lnTo>
                      <a:pt x="16685" y="19097"/>
                    </a:lnTo>
                    <a:lnTo>
                      <a:pt x="16839" y="19328"/>
                    </a:lnTo>
                    <a:lnTo>
                      <a:pt x="17013" y="19579"/>
                    </a:lnTo>
                    <a:lnTo>
                      <a:pt x="17148" y="19772"/>
                    </a:lnTo>
                    <a:lnTo>
                      <a:pt x="17302" y="19964"/>
                    </a:lnTo>
                    <a:lnTo>
                      <a:pt x="17476" y="20138"/>
                    </a:lnTo>
                    <a:lnTo>
                      <a:pt x="17649" y="20312"/>
                    </a:lnTo>
                    <a:lnTo>
                      <a:pt x="17842" y="20466"/>
                    </a:lnTo>
                    <a:lnTo>
                      <a:pt x="18035" y="20601"/>
                    </a:lnTo>
                    <a:lnTo>
                      <a:pt x="18247" y="20736"/>
                    </a:lnTo>
                    <a:lnTo>
                      <a:pt x="18460" y="20852"/>
                    </a:lnTo>
                    <a:lnTo>
                      <a:pt x="18672" y="20948"/>
                    </a:lnTo>
                    <a:lnTo>
                      <a:pt x="18903" y="21025"/>
                    </a:lnTo>
                    <a:lnTo>
                      <a:pt x="19135" y="21103"/>
                    </a:lnTo>
                    <a:lnTo>
                      <a:pt x="19385" y="21160"/>
                    </a:lnTo>
                    <a:lnTo>
                      <a:pt x="19617" y="21199"/>
                    </a:lnTo>
                    <a:lnTo>
                      <a:pt x="19868" y="21218"/>
                    </a:lnTo>
                    <a:lnTo>
                      <a:pt x="20350" y="21218"/>
                    </a:lnTo>
                    <a:lnTo>
                      <a:pt x="20601" y="21180"/>
                    </a:lnTo>
                    <a:lnTo>
                      <a:pt x="20832" y="21141"/>
                    </a:lnTo>
                    <a:lnTo>
                      <a:pt x="21063" y="21083"/>
                    </a:lnTo>
                    <a:lnTo>
                      <a:pt x="21295" y="21006"/>
                    </a:lnTo>
                    <a:lnTo>
                      <a:pt x="21526" y="20910"/>
                    </a:lnTo>
                    <a:lnTo>
                      <a:pt x="21739" y="20794"/>
                    </a:lnTo>
                    <a:lnTo>
                      <a:pt x="21951" y="20678"/>
                    </a:lnTo>
                    <a:lnTo>
                      <a:pt x="22163" y="20543"/>
                    </a:lnTo>
                    <a:lnTo>
                      <a:pt x="22356" y="20389"/>
                    </a:lnTo>
                    <a:lnTo>
                      <a:pt x="22529" y="20235"/>
                    </a:lnTo>
                    <a:lnTo>
                      <a:pt x="22703" y="20061"/>
                    </a:lnTo>
                    <a:lnTo>
                      <a:pt x="22877" y="19868"/>
                    </a:lnTo>
                    <a:lnTo>
                      <a:pt x="23012" y="19675"/>
                    </a:lnTo>
                    <a:lnTo>
                      <a:pt x="23166" y="19482"/>
                    </a:lnTo>
                    <a:lnTo>
                      <a:pt x="23282" y="19270"/>
                    </a:lnTo>
                    <a:lnTo>
                      <a:pt x="23378" y="19058"/>
                    </a:lnTo>
                    <a:lnTo>
                      <a:pt x="23474" y="18846"/>
                    </a:lnTo>
                    <a:lnTo>
                      <a:pt x="23532" y="18653"/>
                    </a:lnTo>
                    <a:lnTo>
                      <a:pt x="23629" y="18248"/>
                    </a:lnTo>
                    <a:lnTo>
                      <a:pt x="23706" y="17843"/>
                    </a:lnTo>
                    <a:lnTo>
                      <a:pt x="23725" y="17418"/>
                    </a:lnTo>
                    <a:lnTo>
                      <a:pt x="23706" y="17013"/>
                    </a:lnTo>
                    <a:lnTo>
                      <a:pt x="23648" y="16589"/>
                    </a:lnTo>
                    <a:lnTo>
                      <a:pt x="23552" y="16184"/>
                    </a:lnTo>
                    <a:lnTo>
                      <a:pt x="23436" y="15760"/>
                    </a:lnTo>
                    <a:lnTo>
                      <a:pt x="23301" y="15355"/>
                    </a:lnTo>
                    <a:lnTo>
                      <a:pt x="23147" y="14930"/>
                    </a:lnTo>
                    <a:lnTo>
                      <a:pt x="22973" y="14525"/>
                    </a:lnTo>
                    <a:lnTo>
                      <a:pt x="22780" y="14120"/>
                    </a:lnTo>
                    <a:lnTo>
                      <a:pt x="22568" y="13734"/>
                    </a:lnTo>
                    <a:lnTo>
                      <a:pt x="22356" y="13349"/>
                    </a:lnTo>
                    <a:lnTo>
                      <a:pt x="21893" y="12577"/>
                    </a:lnTo>
                    <a:lnTo>
                      <a:pt x="21507" y="11921"/>
                    </a:lnTo>
                    <a:lnTo>
                      <a:pt x="21102" y="11227"/>
                    </a:lnTo>
                    <a:lnTo>
                      <a:pt x="20273" y="9742"/>
                    </a:lnTo>
                    <a:lnTo>
                      <a:pt x="19424" y="8179"/>
                    </a:lnTo>
                    <a:lnTo>
                      <a:pt x="18537" y="6578"/>
                    </a:lnTo>
                    <a:lnTo>
                      <a:pt x="18093" y="5787"/>
                    </a:lnTo>
                    <a:lnTo>
                      <a:pt x="17630" y="5016"/>
                    </a:lnTo>
                    <a:lnTo>
                      <a:pt x="17148" y="4264"/>
                    </a:lnTo>
                    <a:lnTo>
                      <a:pt x="16666" y="3550"/>
                    </a:lnTo>
                    <a:lnTo>
                      <a:pt x="16183" y="2856"/>
                    </a:lnTo>
                    <a:lnTo>
                      <a:pt x="15682" y="2219"/>
                    </a:lnTo>
                    <a:lnTo>
                      <a:pt x="15180" y="1621"/>
                    </a:lnTo>
                    <a:lnTo>
                      <a:pt x="14910" y="1332"/>
                    </a:lnTo>
                    <a:lnTo>
                      <a:pt x="14660" y="1081"/>
                    </a:lnTo>
                    <a:lnTo>
                      <a:pt x="14448" y="888"/>
                    </a:lnTo>
                    <a:lnTo>
                      <a:pt x="14235" y="715"/>
                    </a:lnTo>
                    <a:lnTo>
                      <a:pt x="14023" y="560"/>
                    </a:lnTo>
                    <a:lnTo>
                      <a:pt x="13811" y="425"/>
                    </a:lnTo>
                    <a:lnTo>
                      <a:pt x="13599" y="310"/>
                    </a:lnTo>
                    <a:lnTo>
                      <a:pt x="13406" y="213"/>
                    </a:lnTo>
                    <a:lnTo>
                      <a:pt x="13194" y="136"/>
                    </a:lnTo>
                    <a:lnTo>
                      <a:pt x="12982" y="78"/>
                    </a:lnTo>
                    <a:lnTo>
                      <a:pt x="12769" y="39"/>
                    </a:lnTo>
                    <a:lnTo>
                      <a:pt x="12557" y="20"/>
                    </a:lnTo>
                    <a:lnTo>
                      <a:pt x="12364" y="1"/>
                    </a:lnTo>
                    <a:close/>
                  </a:path>
                </a:pathLst>
              </a:custGeom>
              <a:gradFill>
                <a:gsLst>
                  <a:gs pos="0">
                    <a:srgbClr val="8CC396"/>
                  </a:gs>
                  <a:gs pos="100000">
                    <a:srgbClr val="4D7F56"/>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23"/>
              <p:cNvSpPr/>
              <p:nvPr/>
            </p:nvSpPr>
            <p:spPr>
              <a:xfrm>
                <a:off x="-1226950" y="712950"/>
                <a:ext cx="605675" cy="216050"/>
              </a:xfrm>
              <a:custGeom>
                <a:avLst/>
                <a:gdLst/>
                <a:ahLst/>
                <a:cxnLst/>
                <a:rect l="l" t="t" r="r" b="b"/>
                <a:pathLst>
                  <a:path w="24227" h="8642" extrusionOk="0">
                    <a:moveTo>
                      <a:pt x="7292" y="0"/>
                    </a:moveTo>
                    <a:lnTo>
                      <a:pt x="7002" y="58"/>
                    </a:lnTo>
                    <a:lnTo>
                      <a:pt x="6713" y="135"/>
                    </a:lnTo>
                    <a:lnTo>
                      <a:pt x="6424" y="251"/>
                    </a:lnTo>
                    <a:lnTo>
                      <a:pt x="6154" y="386"/>
                    </a:lnTo>
                    <a:lnTo>
                      <a:pt x="5903" y="540"/>
                    </a:lnTo>
                    <a:lnTo>
                      <a:pt x="5652" y="714"/>
                    </a:lnTo>
                    <a:lnTo>
                      <a:pt x="5170" y="1080"/>
                    </a:lnTo>
                    <a:lnTo>
                      <a:pt x="4958" y="1235"/>
                    </a:lnTo>
                    <a:lnTo>
                      <a:pt x="4726" y="1408"/>
                    </a:lnTo>
                    <a:lnTo>
                      <a:pt x="4495" y="1582"/>
                    </a:lnTo>
                    <a:lnTo>
                      <a:pt x="4225" y="1736"/>
                    </a:lnTo>
                    <a:lnTo>
                      <a:pt x="3935" y="1871"/>
                    </a:lnTo>
                    <a:lnTo>
                      <a:pt x="3627" y="1987"/>
                    </a:lnTo>
                    <a:lnTo>
                      <a:pt x="3492" y="2025"/>
                    </a:lnTo>
                    <a:lnTo>
                      <a:pt x="3338" y="2045"/>
                    </a:lnTo>
                    <a:lnTo>
                      <a:pt x="3164" y="2064"/>
                    </a:lnTo>
                    <a:lnTo>
                      <a:pt x="2855" y="2064"/>
                    </a:lnTo>
                    <a:lnTo>
                      <a:pt x="2701" y="2025"/>
                    </a:lnTo>
                    <a:lnTo>
                      <a:pt x="2450" y="1948"/>
                    </a:lnTo>
                    <a:lnTo>
                      <a:pt x="2257" y="1890"/>
                    </a:lnTo>
                    <a:lnTo>
                      <a:pt x="2064" y="1852"/>
                    </a:lnTo>
                    <a:lnTo>
                      <a:pt x="1910" y="1833"/>
                    </a:lnTo>
                    <a:lnTo>
                      <a:pt x="1775" y="1833"/>
                    </a:lnTo>
                    <a:lnTo>
                      <a:pt x="1621" y="1852"/>
                    </a:lnTo>
                    <a:lnTo>
                      <a:pt x="1486" y="1871"/>
                    </a:lnTo>
                    <a:lnTo>
                      <a:pt x="1351" y="1929"/>
                    </a:lnTo>
                    <a:lnTo>
                      <a:pt x="1216" y="1987"/>
                    </a:lnTo>
                    <a:lnTo>
                      <a:pt x="1100" y="2045"/>
                    </a:lnTo>
                    <a:lnTo>
                      <a:pt x="965" y="2122"/>
                    </a:lnTo>
                    <a:lnTo>
                      <a:pt x="753" y="2315"/>
                    </a:lnTo>
                    <a:lnTo>
                      <a:pt x="560" y="2527"/>
                    </a:lnTo>
                    <a:lnTo>
                      <a:pt x="386" y="2778"/>
                    </a:lnTo>
                    <a:lnTo>
                      <a:pt x="271" y="3028"/>
                    </a:lnTo>
                    <a:lnTo>
                      <a:pt x="174" y="3260"/>
                    </a:lnTo>
                    <a:lnTo>
                      <a:pt x="116" y="3511"/>
                    </a:lnTo>
                    <a:lnTo>
                      <a:pt x="58" y="3761"/>
                    </a:lnTo>
                    <a:lnTo>
                      <a:pt x="20" y="4012"/>
                    </a:lnTo>
                    <a:lnTo>
                      <a:pt x="1" y="4282"/>
                    </a:lnTo>
                    <a:lnTo>
                      <a:pt x="1" y="4533"/>
                    </a:lnTo>
                    <a:lnTo>
                      <a:pt x="20" y="4803"/>
                    </a:lnTo>
                    <a:lnTo>
                      <a:pt x="58" y="5073"/>
                    </a:lnTo>
                    <a:lnTo>
                      <a:pt x="116" y="5324"/>
                    </a:lnTo>
                    <a:lnTo>
                      <a:pt x="174" y="5555"/>
                    </a:lnTo>
                    <a:lnTo>
                      <a:pt x="290" y="5806"/>
                    </a:lnTo>
                    <a:lnTo>
                      <a:pt x="406" y="6018"/>
                    </a:lnTo>
                    <a:lnTo>
                      <a:pt x="541" y="6230"/>
                    </a:lnTo>
                    <a:lnTo>
                      <a:pt x="695" y="6423"/>
                    </a:lnTo>
                    <a:lnTo>
                      <a:pt x="888" y="6577"/>
                    </a:lnTo>
                    <a:lnTo>
                      <a:pt x="1081" y="6732"/>
                    </a:lnTo>
                    <a:lnTo>
                      <a:pt x="1293" y="6848"/>
                    </a:lnTo>
                    <a:lnTo>
                      <a:pt x="1524" y="6925"/>
                    </a:lnTo>
                    <a:lnTo>
                      <a:pt x="1737" y="7002"/>
                    </a:lnTo>
                    <a:lnTo>
                      <a:pt x="1968" y="7021"/>
                    </a:lnTo>
                    <a:lnTo>
                      <a:pt x="2200" y="7040"/>
                    </a:lnTo>
                    <a:lnTo>
                      <a:pt x="2412" y="7040"/>
                    </a:lnTo>
                    <a:lnTo>
                      <a:pt x="2643" y="7002"/>
                    </a:lnTo>
                    <a:lnTo>
                      <a:pt x="2875" y="6963"/>
                    </a:lnTo>
                    <a:lnTo>
                      <a:pt x="3106" y="6886"/>
                    </a:lnTo>
                    <a:lnTo>
                      <a:pt x="3338" y="6809"/>
                    </a:lnTo>
                    <a:lnTo>
                      <a:pt x="3550" y="6713"/>
                    </a:lnTo>
                    <a:lnTo>
                      <a:pt x="3762" y="6616"/>
                    </a:lnTo>
                    <a:lnTo>
                      <a:pt x="3974" y="6500"/>
                    </a:lnTo>
                    <a:lnTo>
                      <a:pt x="4167" y="6365"/>
                    </a:lnTo>
                    <a:lnTo>
                      <a:pt x="4553" y="6095"/>
                    </a:lnTo>
                    <a:lnTo>
                      <a:pt x="4977" y="5729"/>
                    </a:lnTo>
                    <a:lnTo>
                      <a:pt x="5401" y="5343"/>
                    </a:lnTo>
                    <a:lnTo>
                      <a:pt x="5826" y="4957"/>
                    </a:lnTo>
                    <a:lnTo>
                      <a:pt x="6250" y="4591"/>
                    </a:lnTo>
                    <a:lnTo>
                      <a:pt x="6482" y="4417"/>
                    </a:lnTo>
                    <a:lnTo>
                      <a:pt x="6694" y="4263"/>
                    </a:lnTo>
                    <a:lnTo>
                      <a:pt x="6925" y="4128"/>
                    </a:lnTo>
                    <a:lnTo>
                      <a:pt x="7176" y="4012"/>
                    </a:lnTo>
                    <a:lnTo>
                      <a:pt x="7272" y="4417"/>
                    </a:lnTo>
                    <a:lnTo>
                      <a:pt x="7369" y="4822"/>
                    </a:lnTo>
                    <a:lnTo>
                      <a:pt x="7465" y="5247"/>
                    </a:lnTo>
                    <a:lnTo>
                      <a:pt x="7600" y="5652"/>
                    </a:lnTo>
                    <a:lnTo>
                      <a:pt x="7755" y="6037"/>
                    </a:lnTo>
                    <a:lnTo>
                      <a:pt x="7928" y="6423"/>
                    </a:lnTo>
                    <a:lnTo>
                      <a:pt x="8140" y="6790"/>
                    </a:lnTo>
                    <a:lnTo>
                      <a:pt x="8372" y="7156"/>
                    </a:lnTo>
                    <a:lnTo>
                      <a:pt x="8642" y="7484"/>
                    </a:lnTo>
                    <a:lnTo>
                      <a:pt x="8950" y="7773"/>
                    </a:lnTo>
                    <a:lnTo>
                      <a:pt x="9278" y="8024"/>
                    </a:lnTo>
                    <a:lnTo>
                      <a:pt x="9606" y="8256"/>
                    </a:lnTo>
                    <a:lnTo>
                      <a:pt x="9973" y="8410"/>
                    </a:lnTo>
                    <a:lnTo>
                      <a:pt x="10146" y="8487"/>
                    </a:lnTo>
                    <a:lnTo>
                      <a:pt x="10320" y="8545"/>
                    </a:lnTo>
                    <a:lnTo>
                      <a:pt x="10513" y="8583"/>
                    </a:lnTo>
                    <a:lnTo>
                      <a:pt x="10686" y="8622"/>
                    </a:lnTo>
                    <a:lnTo>
                      <a:pt x="10879" y="8641"/>
                    </a:lnTo>
                    <a:lnTo>
                      <a:pt x="11072" y="8641"/>
                    </a:lnTo>
                    <a:lnTo>
                      <a:pt x="11304" y="8622"/>
                    </a:lnTo>
                    <a:lnTo>
                      <a:pt x="11535" y="8603"/>
                    </a:lnTo>
                    <a:lnTo>
                      <a:pt x="11786" y="8545"/>
                    </a:lnTo>
                    <a:lnTo>
                      <a:pt x="11998" y="8468"/>
                    </a:lnTo>
                    <a:lnTo>
                      <a:pt x="12229" y="8371"/>
                    </a:lnTo>
                    <a:lnTo>
                      <a:pt x="12422" y="8256"/>
                    </a:lnTo>
                    <a:lnTo>
                      <a:pt x="12635" y="8121"/>
                    </a:lnTo>
                    <a:lnTo>
                      <a:pt x="12808" y="7986"/>
                    </a:lnTo>
                    <a:lnTo>
                      <a:pt x="13001" y="7831"/>
                    </a:lnTo>
                    <a:lnTo>
                      <a:pt x="13175" y="7677"/>
                    </a:lnTo>
                    <a:lnTo>
                      <a:pt x="13503" y="7310"/>
                    </a:lnTo>
                    <a:lnTo>
                      <a:pt x="13811" y="6925"/>
                    </a:lnTo>
                    <a:lnTo>
                      <a:pt x="14100" y="6520"/>
                    </a:lnTo>
                    <a:lnTo>
                      <a:pt x="14390" y="6115"/>
                    </a:lnTo>
                    <a:lnTo>
                      <a:pt x="14756" y="5613"/>
                    </a:lnTo>
                    <a:lnTo>
                      <a:pt x="15123" y="5112"/>
                    </a:lnTo>
                    <a:lnTo>
                      <a:pt x="15316" y="4899"/>
                    </a:lnTo>
                    <a:lnTo>
                      <a:pt x="15451" y="4784"/>
                    </a:lnTo>
                    <a:lnTo>
                      <a:pt x="15605" y="4649"/>
                    </a:lnTo>
                    <a:lnTo>
                      <a:pt x="15798" y="4533"/>
                    </a:lnTo>
                    <a:lnTo>
                      <a:pt x="15991" y="4475"/>
                    </a:lnTo>
                    <a:lnTo>
                      <a:pt x="16087" y="4456"/>
                    </a:lnTo>
                    <a:lnTo>
                      <a:pt x="16299" y="4456"/>
                    </a:lnTo>
                    <a:lnTo>
                      <a:pt x="16396" y="4494"/>
                    </a:lnTo>
                    <a:lnTo>
                      <a:pt x="16492" y="4533"/>
                    </a:lnTo>
                    <a:lnTo>
                      <a:pt x="16569" y="4591"/>
                    </a:lnTo>
                    <a:lnTo>
                      <a:pt x="16724" y="4745"/>
                    </a:lnTo>
                    <a:lnTo>
                      <a:pt x="16859" y="4919"/>
                    </a:lnTo>
                    <a:lnTo>
                      <a:pt x="16974" y="5112"/>
                    </a:lnTo>
                    <a:lnTo>
                      <a:pt x="17071" y="5266"/>
                    </a:lnTo>
                    <a:lnTo>
                      <a:pt x="17225" y="5478"/>
                    </a:lnTo>
                    <a:lnTo>
                      <a:pt x="17379" y="5671"/>
                    </a:lnTo>
                    <a:lnTo>
                      <a:pt x="17553" y="5845"/>
                    </a:lnTo>
                    <a:lnTo>
                      <a:pt x="17746" y="6018"/>
                    </a:lnTo>
                    <a:lnTo>
                      <a:pt x="17939" y="6192"/>
                    </a:lnTo>
                    <a:lnTo>
                      <a:pt x="18151" y="6327"/>
                    </a:lnTo>
                    <a:lnTo>
                      <a:pt x="18363" y="6462"/>
                    </a:lnTo>
                    <a:lnTo>
                      <a:pt x="18595" y="6577"/>
                    </a:lnTo>
                    <a:lnTo>
                      <a:pt x="18826" y="6693"/>
                    </a:lnTo>
                    <a:lnTo>
                      <a:pt x="19058" y="6770"/>
                    </a:lnTo>
                    <a:lnTo>
                      <a:pt x="19308" y="6848"/>
                    </a:lnTo>
                    <a:lnTo>
                      <a:pt x="19559" y="6905"/>
                    </a:lnTo>
                    <a:lnTo>
                      <a:pt x="19791" y="6944"/>
                    </a:lnTo>
                    <a:lnTo>
                      <a:pt x="20061" y="6963"/>
                    </a:lnTo>
                    <a:lnTo>
                      <a:pt x="20311" y="6983"/>
                    </a:lnTo>
                    <a:lnTo>
                      <a:pt x="20562" y="6963"/>
                    </a:lnTo>
                    <a:lnTo>
                      <a:pt x="20813" y="6925"/>
                    </a:lnTo>
                    <a:lnTo>
                      <a:pt x="21064" y="6886"/>
                    </a:lnTo>
                    <a:lnTo>
                      <a:pt x="21295" y="6828"/>
                    </a:lnTo>
                    <a:lnTo>
                      <a:pt x="21546" y="6732"/>
                    </a:lnTo>
                    <a:lnTo>
                      <a:pt x="21777" y="6635"/>
                    </a:lnTo>
                    <a:lnTo>
                      <a:pt x="22009" y="6539"/>
                    </a:lnTo>
                    <a:lnTo>
                      <a:pt x="22221" y="6404"/>
                    </a:lnTo>
                    <a:lnTo>
                      <a:pt x="22433" y="6269"/>
                    </a:lnTo>
                    <a:lnTo>
                      <a:pt x="22626" y="6115"/>
                    </a:lnTo>
                    <a:lnTo>
                      <a:pt x="22819" y="5941"/>
                    </a:lnTo>
                    <a:lnTo>
                      <a:pt x="23012" y="5767"/>
                    </a:lnTo>
                    <a:lnTo>
                      <a:pt x="23166" y="5574"/>
                    </a:lnTo>
                    <a:lnTo>
                      <a:pt x="23340" y="5382"/>
                    </a:lnTo>
                    <a:lnTo>
                      <a:pt x="23475" y="5169"/>
                    </a:lnTo>
                    <a:lnTo>
                      <a:pt x="23590" y="4938"/>
                    </a:lnTo>
                    <a:lnTo>
                      <a:pt x="23706" y="4726"/>
                    </a:lnTo>
                    <a:lnTo>
                      <a:pt x="23822" y="4456"/>
                    </a:lnTo>
                    <a:lnTo>
                      <a:pt x="23957" y="4089"/>
                    </a:lnTo>
                    <a:lnTo>
                      <a:pt x="24092" y="3684"/>
                    </a:lnTo>
                    <a:lnTo>
                      <a:pt x="24150" y="3453"/>
                    </a:lnTo>
                    <a:lnTo>
                      <a:pt x="24188" y="3241"/>
                    </a:lnTo>
                    <a:lnTo>
                      <a:pt x="24208" y="3009"/>
                    </a:lnTo>
                    <a:lnTo>
                      <a:pt x="24227" y="2797"/>
                    </a:lnTo>
                    <a:lnTo>
                      <a:pt x="24208" y="2585"/>
                    </a:lnTo>
                    <a:lnTo>
                      <a:pt x="24150" y="2373"/>
                    </a:lnTo>
                    <a:lnTo>
                      <a:pt x="24073" y="2180"/>
                    </a:lnTo>
                    <a:lnTo>
                      <a:pt x="23957" y="2006"/>
                    </a:lnTo>
                    <a:lnTo>
                      <a:pt x="23803" y="1871"/>
                    </a:lnTo>
                    <a:lnTo>
                      <a:pt x="23725" y="1794"/>
                    </a:lnTo>
                    <a:lnTo>
                      <a:pt x="23610" y="1736"/>
                    </a:lnTo>
                    <a:lnTo>
                      <a:pt x="23243" y="1562"/>
                    </a:lnTo>
                    <a:lnTo>
                      <a:pt x="23050" y="1485"/>
                    </a:lnTo>
                    <a:lnTo>
                      <a:pt x="22857" y="1427"/>
                    </a:lnTo>
                    <a:lnTo>
                      <a:pt x="22664" y="1427"/>
                    </a:lnTo>
                    <a:lnTo>
                      <a:pt x="22472" y="1447"/>
                    </a:lnTo>
                    <a:lnTo>
                      <a:pt x="22259" y="1524"/>
                    </a:lnTo>
                    <a:lnTo>
                      <a:pt x="22047" y="1640"/>
                    </a:lnTo>
                    <a:lnTo>
                      <a:pt x="21816" y="1794"/>
                    </a:lnTo>
                    <a:lnTo>
                      <a:pt x="21604" y="1968"/>
                    </a:lnTo>
                    <a:lnTo>
                      <a:pt x="21179" y="2334"/>
                    </a:lnTo>
                    <a:lnTo>
                      <a:pt x="20909" y="2585"/>
                    </a:lnTo>
                    <a:lnTo>
                      <a:pt x="20639" y="2816"/>
                    </a:lnTo>
                    <a:lnTo>
                      <a:pt x="20466" y="2951"/>
                    </a:lnTo>
                    <a:lnTo>
                      <a:pt x="20273" y="3067"/>
                    </a:lnTo>
                    <a:lnTo>
                      <a:pt x="20080" y="3183"/>
                    </a:lnTo>
                    <a:lnTo>
                      <a:pt x="19868" y="3279"/>
                    </a:lnTo>
                    <a:lnTo>
                      <a:pt x="19636" y="3356"/>
                    </a:lnTo>
                    <a:lnTo>
                      <a:pt x="19405" y="3395"/>
                    </a:lnTo>
                    <a:lnTo>
                      <a:pt x="19173" y="3414"/>
                    </a:lnTo>
                    <a:lnTo>
                      <a:pt x="18942" y="3376"/>
                    </a:lnTo>
                    <a:lnTo>
                      <a:pt x="18826" y="3337"/>
                    </a:lnTo>
                    <a:lnTo>
                      <a:pt x="18691" y="3298"/>
                    </a:lnTo>
                    <a:lnTo>
                      <a:pt x="18460" y="3183"/>
                    </a:lnTo>
                    <a:lnTo>
                      <a:pt x="18247" y="3028"/>
                    </a:lnTo>
                    <a:lnTo>
                      <a:pt x="18016" y="2874"/>
                    </a:lnTo>
                    <a:lnTo>
                      <a:pt x="17765" y="2681"/>
                    </a:lnTo>
                    <a:lnTo>
                      <a:pt x="17495" y="2508"/>
                    </a:lnTo>
                    <a:lnTo>
                      <a:pt x="17341" y="2430"/>
                    </a:lnTo>
                    <a:lnTo>
                      <a:pt x="17206" y="2373"/>
                    </a:lnTo>
                    <a:lnTo>
                      <a:pt x="17052" y="2334"/>
                    </a:lnTo>
                    <a:lnTo>
                      <a:pt x="16897" y="2295"/>
                    </a:lnTo>
                    <a:lnTo>
                      <a:pt x="16685" y="2276"/>
                    </a:lnTo>
                    <a:lnTo>
                      <a:pt x="16492" y="2276"/>
                    </a:lnTo>
                    <a:lnTo>
                      <a:pt x="16126" y="2334"/>
                    </a:lnTo>
                    <a:lnTo>
                      <a:pt x="15644" y="2411"/>
                    </a:lnTo>
                    <a:lnTo>
                      <a:pt x="15161" y="2527"/>
                    </a:lnTo>
                    <a:lnTo>
                      <a:pt x="14679" y="2662"/>
                    </a:lnTo>
                    <a:lnTo>
                      <a:pt x="14197" y="2797"/>
                    </a:lnTo>
                    <a:lnTo>
                      <a:pt x="13985" y="2874"/>
                    </a:lnTo>
                    <a:lnTo>
                      <a:pt x="13271" y="3106"/>
                    </a:lnTo>
                    <a:lnTo>
                      <a:pt x="12924" y="3202"/>
                    </a:lnTo>
                    <a:lnTo>
                      <a:pt x="12577" y="3279"/>
                    </a:lnTo>
                    <a:lnTo>
                      <a:pt x="12229" y="3298"/>
                    </a:lnTo>
                    <a:lnTo>
                      <a:pt x="12075" y="3298"/>
                    </a:lnTo>
                    <a:lnTo>
                      <a:pt x="11902" y="3279"/>
                    </a:lnTo>
                    <a:lnTo>
                      <a:pt x="11747" y="3260"/>
                    </a:lnTo>
                    <a:lnTo>
                      <a:pt x="11593" y="3202"/>
                    </a:lnTo>
                    <a:lnTo>
                      <a:pt x="11439" y="3144"/>
                    </a:lnTo>
                    <a:lnTo>
                      <a:pt x="11304" y="3067"/>
                    </a:lnTo>
                    <a:lnTo>
                      <a:pt x="11149" y="2971"/>
                    </a:lnTo>
                    <a:lnTo>
                      <a:pt x="11034" y="2874"/>
                    </a:lnTo>
                    <a:lnTo>
                      <a:pt x="10918" y="2739"/>
                    </a:lnTo>
                    <a:lnTo>
                      <a:pt x="10802" y="2623"/>
                    </a:lnTo>
                    <a:lnTo>
                      <a:pt x="10590" y="2334"/>
                    </a:lnTo>
                    <a:lnTo>
                      <a:pt x="10397" y="2045"/>
                    </a:lnTo>
                    <a:lnTo>
                      <a:pt x="10262" y="1813"/>
                    </a:lnTo>
                    <a:lnTo>
                      <a:pt x="10069" y="1562"/>
                    </a:lnTo>
                    <a:lnTo>
                      <a:pt x="9838" y="1273"/>
                    </a:lnTo>
                    <a:lnTo>
                      <a:pt x="9548" y="945"/>
                    </a:lnTo>
                    <a:lnTo>
                      <a:pt x="9375" y="791"/>
                    </a:lnTo>
                    <a:lnTo>
                      <a:pt x="9182" y="637"/>
                    </a:lnTo>
                    <a:lnTo>
                      <a:pt x="8989" y="502"/>
                    </a:lnTo>
                    <a:lnTo>
                      <a:pt x="8777" y="367"/>
                    </a:lnTo>
                    <a:lnTo>
                      <a:pt x="8565" y="251"/>
                    </a:lnTo>
                    <a:lnTo>
                      <a:pt x="8333" y="154"/>
                    </a:lnTo>
                    <a:lnTo>
                      <a:pt x="8082" y="77"/>
                    </a:lnTo>
                    <a:lnTo>
                      <a:pt x="7832" y="19"/>
                    </a:lnTo>
                    <a:lnTo>
                      <a:pt x="7562" y="0"/>
                    </a:lnTo>
                    <a:close/>
                  </a:path>
                </a:pathLst>
              </a:custGeom>
              <a:gradFill>
                <a:gsLst>
                  <a:gs pos="0">
                    <a:schemeClr val="lt1"/>
                  </a:gs>
                  <a:gs pos="100000">
                    <a:srgbClr val="B6C9DB"/>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23"/>
              <p:cNvSpPr/>
              <p:nvPr/>
            </p:nvSpPr>
            <p:spPr>
              <a:xfrm>
                <a:off x="-1147875" y="144425"/>
                <a:ext cx="451375" cy="435450"/>
              </a:xfrm>
              <a:custGeom>
                <a:avLst/>
                <a:gdLst/>
                <a:ahLst/>
                <a:cxnLst/>
                <a:rect l="l" t="t" r="r" b="b"/>
                <a:pathLst>
                  <a:path w="18055" h="17418" extrusionOk="0">
                    <a:moveTo>
                      <a:pt x="9259" y="0"/>
                    </a:moveTo>
                    <a:lnTo>
                      <a:pt x="8951" y="39"/>
                    </a:lnTo>
                    <a:lnTo>
                      <a:pt x="8642" y="135"/>
                    </a:lnTo>
                    <a:lnTo>
                      <a:pt x="8334" y="251"/>
                    </a:lnTo>
                    <a:lnTo>
                      <a:pt x="8025" y="405"/>
                    </a:lnTo>
                    <a:lnTo>
                      <a:pt x="7716" y="598"/>
                    </a:lnTo>
                    <a:lnTo>
                      <a:pt x="7427" y="810"/>
                    </a:lnTo>
                    <a:lnTo>
                      <a:pt x="7118" y="1061"/>
                    </a:lnTo>
                    <a:lnTo>
                      <a:pt x="6829" y="1312"/>
                    </a:lnTo>
                    <a:lnTo>
                      <a:pt x="6540" y="1582"/>
                    </a:lnTo>
                    <a:lnTo>
                      <a:pt x="6250" y="1871"/>
                    </a:lnTo>
                    <a:lnTo>
                      <a:pt x="5730" y="2411"/>
                    </a:lnTo>
                    <a:lnTo>
                      <a:pt x="5228" y="3009"/>
                    </a:lnTo>
                    <a:lnTo>
                      <a:pt x="4746" y="3607"/>
                    </a:lnTo>
                    <a:lnTo>
                      <a:pt x="4283" y="4243"/>
                    </a:lnTo>
                    <a:lnTo>
                      <a:pt x="3839" y="4919"/>
                    </a:lnTo>
                    <a:lnTo>
                      <a:pt x="3415" y="5594"/>
                    </a:lnTo>
                    <a:lnTo>
                      <a:pt x="3010" y="6288"/>
                    </a:lnTo>
                    <a:lnTo>
                      <a:pt x="2624" y="7002"/>
                    </a:lnTo>
                    <a:lnTo>
                      <a:pt x="2258" y="7735"/>
                    </a:lnTo>
                    <a:lnTo>
                      <a:pt x="1910" y="8468"/>
                    </a:lnTo>
                    <a:lnTo>
                      <a:pt x="1563" y="9201"/>
                    </a:lnTo>
                    <a:lnTo>
                      <a:pt x="1255" y="9953"/>
                    </a:lnTo>
                    <a:lnTo>
                      <a:pt x="985" y="10686"/>
                    </a:lnTo>
                    <a:lnTo>
                      <a:pt x="715" y="11419"/>
                    </a:lnTo>
                    <a:lnTo>
                      <a:pt x="464" y="12152"/>
                    </a:lnTo>
                    <a:lnTo>
                      <a:pt x="252" y="12865"/>
                    </a:lnTo>
                    <a:lnTo>
                      <a:pt x="136" y="13290"/>
                    </a:lnTo>
                    <a:lnTo>
                      <a:pt x="59" y="13733"/>
                    </a:lnTo>
                    <a:lnTo>
                      <a:pt x="1" y="14177"/>
                    </a:lnTo>
                    <a:lnTo>
                      <a:pt x="1" y="14389"/>
                    </a:lnTo>
                    <a:lnTo>
                      <a:pt x="20" y="14601"/>
                    </a:lnTo>
                    <a:lnTo>
                      <a:pt x="40" y="14814"/>
                    </a:lnTo>
                    <a:lnTo>
                      <a:pt x="78" y="15026"/>
                    </a:lnTo>
                    <a:lnTo>
                      <a:pt x="136" y="15219"/>
                    </a:lnTo>
                    <a:lnTo>
                      <a:pt x="213" y="15392"/>
                    </a:lnTo>
                    <a:lnTo>
                      <a:pt x="310" y="15566"/>
                    </a:lnTo>
                    <a:lnTo>
                      <a:pt x="445" y="15720"/>
                    </a:lnTo>
                    <a:lnTo>
                      <a:pt x="580" y="15855"/>
                    </a:lnTo>
                    <a:lnTo>
                      <a:pt x="753" y="15971"/>
                    </a:lnTo>
                    <a:lnTo>
                      <a:pt x="888" y="16067"/>
                    </a:lnTo>
                    <a:lnTo>
                      <a:pt x="1042" y="16125"/>
                    </a:lnTo>
                    <a:lnTo>
                      <a:pt x="1216" y="16164"/>
                    </a:lnTo>
                    <a:lnTo>
                      <a:pt x="1370" y="16183"/>
                    </a:lnTo>
                    <a:lnTo>
                      <a:pt x="1525" y="16202"/>
                    </a:lnTo>
                    <a:lnTo>
                      <a:pt x="1698" y="16183"/>
                    </a:lnTo>
                    <a:lnTo>
                      <a:pt x="1853" y="16164"/>
                    </a:lnTo>
                    <a:lnTo>
                      <a:pt x="2026" y="16125"/>
                    </a:lnTo>
                    <a:lnTo>
                      <a:pt x="2354" y="16029"/>
                    </a:lnTo>
                    <a:lnTo>
                      <a:pt x="2682" y="15874"/>
                    </a:lnTo>
                    <a:lnTo>
                      <a:pt x="2971" y="15701"/>
                    </a:lnTo>
                    <a:lnTo>
                      <a:pt x="3261" y="15489"/>
                    </a:lnTo>
                    <a:lnTo>
                      <a:pt x="3511" y="15276"/>
                    </a:lnTo>
                    <a:lnTo>
                      <a:pt x="3781" y="15045"/>
                    </a:lnTo>
                    <a:lnTo>
                      <a:pt x="4283" y="14582"/>
                    </a:lnTo>
                    <a:lnTo>
                      <a:pt x="4553" y="14370"/>
                    </a:lnTo>
                    <a:lnTo>
                      <a:pt x="4823" y="14158"/>
                    </a:lnTo>
                    <a:lnTo>
                      <a:pt x="5093" y="13984"/>
                    </a:lnTo>
                    <a:lnTo>
                      <a:pt x="5402" y="13849"/>
                    </a:lnTo>
                    <a:lnTo>
                      <a:pt x="5537" y="14505"/>
                    </a:lnTo>
                    <a:lnTo>
                      <a:pt x="5633" y="14814"/>
                    </a:lnTo>
                    <a:lnTo>
                      <a:pt x="5730" y="15141"/>
                    </a:lnTo>
                    <a:lnTo>
                      <a:pt x="5845" y="15450"/>
                    </a:lnTo>
                    <a:lnTo>
                      <a:pt x="5980" y="15759"/>
                    </a:lnTo>
                    <a:lnTo>
                      <a:pt x="6135" y="16048"/>
                    </a:lnTo>
                    <a:lnTo>
                      <a:pt x="6328" y="16318"/>
                    </a:lnTo>
                    <a:lnTo>
                      <a:pt x="6540" y="16588"/>
                    </a:lnTo>
                    <a:lnTo>
                      <a:pt x="6790" y="16820"/>
                    </a:lnTo>
                    <a:lnTo>
                      <a:pt x="7060" y="17012"/>
                    </a:lnTo>
                    <a:lnTo>
                      <a:pt x="7350" y="17186"/>
                    </a:lnTo>
                    <a:lnTo>
                      <a:pt x="7504" y="17244"/>
                    </a:lnTo>
                    <a:lnTo>
                      <a:pt x="7658" y="17302"/>
                    </a:lnTo>
                    <a:lnTo>
                      <a:pt x="7813" y="17360"/>
                    </a:lnTo>
                    <a:lnTo>
                      <a:pt x="7967" y="17379"/>
                    </a:lnTo>
                    <a:lnTo>
                      <a:pt x="8141" y="17398"/>
                    </a:lnTo>
                    <a:lnTo>
                      <a:pt x="8295" y="17417"/>
                    </a:lnTo>
                    <a:lnTo>
                      <a:pt x="8469" y="17398"/>
                    </a:lnTo>
                    <a:lnTo>
                      <a:pt x="8623" y="17379"/>
                    </a:lnTo>
                    <a:lnTo>
                      <a:pt x="8854" y="17321"/>
                    </a:lnTo>
                    <a:lnTo>
                      <a:pt x="9066" y="17244"/>
                    </a:lnTo>
                    <a:lnTo>
                      <a:pt x="9259" y="17128"/>
                    </a:lnTo>
                    <a:lnTo>
                      <a:pt x="9452" y="17012"/>
                    </a:lnTo>
                    <a:lnTo>
                      <a:pt x="9626" y="16877"/>
                    </a:lnTo>
                    <a:lnTo>
                      <a:pt x="9799" y="16704"/>
                    </a:lnTo>
                    <a:lnTo>
                      <a:pt x="9973" y="16550"/>
                    </a:lnTo>
                    <a:lnTo>
                      <a:pt x="10127" y="16357"/>
                    </a:lnTo>
                    <a:lnTo>
                      <a:pt x="10417" y="15971"/>
                    </a:lnTo>
                    <a:lnTo>
                      <a:pt x="10706" y="15566"/>
                    </a:lnTo>
                    <a:lnTo>
                      <a:pt x="10995" y="15161"/>
                    </a:lnTo>
                    <a:lnTo>
                      <a:pt x="11285" y="14775"/>
                    </a:lnTo>
                    <a:lnTo>
                      <a:pt x="11381" y="14659"/>
                    </a:lnTo>
                    <a:lnTo>
                      <a:pt x="11516" y="14524"/>
                    </a:lnTo>
                    <a:lnTo>
                      <a:pt x="11632" y="14428"/>
                    </a:lnTo>
                    <a:lnTo>
                      <a:pt x="11786" y="14331"/>
                    </a:lnTo>
                    <a:lnTo>
                      <a:pt x="11921" y="14273"/>
                    </a:lnTo>
                    <a:lnTo>
                      <a:pt x="12075" y="14235"/>
                    </a:lnTo>
                    <a:lnTo>
                      <a:pt x="12230" y="14216"/>
                    </a:lnTo>
                    <a:lnTo>
                      <a:pt x="12384" y="14254"/>
                    </a:lnTo>
                    <a:lnTo>
                      <a:pt x="12481" y="14312"/>
                    </a:lnTo>
                    <a:lnTo>
                      <a:pt x="12558" y="14370"/>
                    </a:lnTo>
                    <a:lnTo>
                      <a:pt x="12635" y="14447"/>
                    </a:lnTo>
                    <a:lnTo>
                      <a:pt x="12712" y="14524"/>
                    </a:lnTo>
                    <a:lnTo>
                      <a:pt x="12828" y="14717"/>
                    </a:lnTo>
                    <a:lnTo>
                      <a:pt x="12943" y="14891"/>
                    </a:lnTo>
                    <a:lnTo>
                      <a:pt x="13059" y="15045"/>
                    </a:lnTo>
                    <a:lnTo>
                      <a:pt x="13175" y="15199"/>
                    </a:lnTo>
                    <a:lnTo>
                      <a:pt x="13310" y="15334"/>
                    </a:lnTo>
                    <a:lnTo>
                      <a:pt x="13445" y="15450"/>
                    </a:lnTo>
                    <a:lnTo>
                      <a:pt x="13580" y="15566"/>
                    </a:lnTo>
                    <a:lnTo>
                      <a:pt x="13734" y="15682"/>
                    </a:lnTo>
                    <a:lnTo>
                      <a:pt x="13889" y="15778"/>
                    </a:lnTo>
                    <a:lnTo>
                      <a:pt x="14062" y="15855"/>
                    </a:lnTo>
                    <a:lnTo>
                      <a:pt x="14216" y="15932"/>
                    </a:lnTo>
                    <a:lnTo>
                      <a:pt x="14390" y="16009"/>
                    </a:lnTo>
                    <a:lnTo>
                      <a:pt x="14583" y="16048"/>
                    </a:lnTo>
                    <a:lnTo>
                      <a:pt x="14757" y="16087"/>
                    </a:lnTo>
                    <a:lnTo>
                      <a:pt x="14949" y="16125"/>
                    </a:lnTo>
                    <a:lnTo>
                      <a:pt x="15123" y="16144"/>
                    </a:lnTo>
                    <a:lnTo>
                      <a:pt x="15490" y="16144"/>
                    </a:lnTo>
                    <a:lnTo>
                      <a:pt x="15682" y="16125"/>
                    </a:lnTo>
                    <a:lnTo>
                      <a:pt x="15856" y="16087"/>
                    </a:lnTo>
                    <a:lnTo>
                      <a:pt x="16049" y="16029"/>
                    </a:lnTo>
                    <a:lnTo>
                      <a:pt x="16222" y="15971"/>
                    </a:lnTo>
                    <a:lnTo>
                      <a:pt x="16396" y="15913"/>
                    </a:lnTo>
                    <a:lnTo>
                      <a:pt x="16550" y="15817"/>
                    </a:lnTo>
                    <a:lnTo>
                      <a:pt x="16724" y="15720"/>
                    </a:lnTo>
                    <a:lnTo>
                      <a:pt x="16878" y="15624"/>
                    </a:lnTo>
                    <a:lnTo>
                      <a:pt x="17013" y="15508"/>
                    </a:lnTo>
                    <a:lnTo>
                      <a:pt x="17148" y="15392"/>
                    </a:lnTo>
                    <a:lnTo>
                      <a:pt x="17283" y="15257"/>
                    </a:lnTo>
                    <a:lnTo>
                      <a:pt x="17418" y="15122"/>
                    </a:lnTo>
                    <a:lnTo>
                      <a:pt x="17534" y="14968"/>
                    </a:lnTo>
                    <a:lnTo>
                      <a:pt x="17631" y="14814"/>
                    </a:lnTo>
                    <a:lnTo>
                      <a:pt x="17727" y="14659"/>
                    </a:lnTo>
                    <a:lnTo>
                      <a:pt x="17804" y="14486"/>
                    </a:lnTo>
                    <a:lnTo>
                      <a:pt x="17920" y="14196"/>
                    </a:lnTo>
                    <a:lnTo>
                      <a:pt x="17997" y="13888"/>
                    </a:lnTo>
                    <a:lnTo>
                      <a:pt x="18036" y="13579"/>
                    </a:lnTo>
                    <a:lnTo>
                      <a:pt x="18055" y="13251"/>
                    </a:lnTo>
                    <a:lnTo>
                      <a:pt x="18036" y="12943"/>
                    </a:lnTo>
                    <a:lnTo>
                      <a:pt x="17997" y="12634"/>
                    </a:lnTo>
                    <a:lnTo>
                      <a:pt x="17939" y="12306"/>
                    </a:lnTo>
                    <a:lnTo>
                      <a:pt x="17843" y="11997"/>
                    </a:lnTo>
                    <a:lnTo>
                      <a:pt x="17746" y="11670"/>
                    </a:lnTo>
                    <a:lnTo>
                      <a:pt x="17631" y="11361"/>
                    </a:lnTo>
                    <a:lnTo>
                      <a:pt x="17495" y="11052"/>
                    </a:lnTo>
                    <a:lnTo>
                      <a:pt x="17341" y="10744"/>
                    </a:lnTo>
                    <a:lnTo>
                      <a:pt x="17013" y="10146"/>
                    </a:lnTo>
                    <a:lnTo>
                      <a:pt x="16666" y="9567"/>
                    </a:lnTo>
                    <a:lnTo>
                      <a:pt x="16377" y="9066"/>
                    </a:lnTo>
                    <a:lnTo>
                      <a:pt x="16068" y="8545"/>
                    </a:lnTo>
                    <a:lnTo>
                      <a:pt x="15432" y="7407"/>
                    </a:lnTo>
                    <a:lnTo>
                      <a:pt x="14795" y="6211"/>
                    </a:lnTo>
                    <a:lnTo>
                      <a:pt x="14120" y="5015"/>
                    </a:lnTo>
                    <a:lnTo>
                      <a:pt x="13773" y="4417"/>
                    </a:lnTo>
                    <a:lnTo>
                      <a:pt x="13426" y="3819"/>
                    </a:lnTo>
                    <a:lnTo>
                      <a:pt x="13059" y="3240"/>
                    </a:lnTo>
                    <a:lnTo>
                      <a:pt x="12693" y="2700"/>
                    </a:lnTo>
                    <a:lnTo>
                      <a:pt x="12326" y="2180"/>
                    </a:lnTo>
                    <a:lnTo>
                      <a:pt x="11940" y="1678"/>
                    </a:lnTo>
                    <a:lnTo>
                      <a:pt x="11555" y="1234"/>
                    </a:lnTo>
                    <a:lnTo>
                      <a:pt x="11169" y="810"/>
                    </a:lnTo>
                    <a:lnTo>
                      <a:pt x="10995" y="675"/>
                    </a:lnTo>
                    <a:lnTo>
                      <a:pt x="10841" y="540"/>
                    </a:lnTo>
                    <a:lnTo>
                      <a:pt x="10687" y="424"/>
                    </a:lnTo>
                    <a:lnTo>
                      <a:pt x="10513" y="328"/>
                    </a:lnTo>
                    <a:lnTo>
                      <a:pt x="10359" y="231"/>
                    </a:lnTo>
                    <a:lnTo>
                      <a:pt x="10204" y="154"/>
                    </a:lnTo>
                    <a:lnTo>
                      <a:pt x="10050" y="96"/>
                    </a:lnTo>
                    <a:lnTo>
                      <a:pt x="9896" y="58"/>
                    </a:lnTo>
                    <a:lnTo>
                      <a:pt x="9722" y="19"/>
                    </a:lnTo>
                    <a:lnTo>
                      <a:pt x="9568" y="0"/>
                    </a:lnTo>
                    <a:close/>
                  </a:path>
                </a:pathLst>
              </a:custGeom>
              <a:gradFill>
                <a:gsLst>
                  <a:gs pos="0">
                    <a:srgbClr val="8CC396"/>
                  </a:gs>
                  <a:gs pos="100000">
                    <a:srgbClr val="4D7F56"/>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23"/>
              <p:cNvSpPr/>
              <p:nvPr/>
            </p:nvSpPr>
            <p:spPr>
              <a:xfrm>
                <a:off x="-1152200" y="409625"/>
                <a:ext cx="459075" cy="173625"/>
              </a:xfrm>
              <a:custGeom>
                <a:avLst/>
                <a:gdLst/>
                <a:ahLst/>
                <a:cxnLst/>
                <a:rect l="l" t="t" r="r" b="b"/>
                <a:pathLst>
                  <a:path w="18363" h="6945" extrusionOk="0">
                    <a:moveTo>
                      <a:pt x="10165" y="1"/>
                    </a:moveTo>
                    <a:lnTo>
                      <a:pt x="9972" y="39"/>
                    </a:lnTo>
                    <a:lnTo>
                      <a:pt x="9799" y="97"/>
                    </a:lnTo>
                    <a:lnTo>
                      <a:pt x="9625" y="174"/>
                    </a:lnTo>
                    <a:lnTo>
                      <a:pt x="9297" y="329"/>
                    </a:lnTo>
                    <a:lnTo>
                      <a:pt x="8989" y="502"/>
                    </a:lnTo>
                    <a:lnTo>
                      <a:pt x="8391" y="869"/>
                    </a:lnTo>
                    <a:lnTo>
                      <a:pt x="7870" y="1177"/>
                    </a:lnTo>
                    <a:lnTo>
                      <a:pt x="7619" y="1332"/>
                    </a:lnTo>
                    <a:lnTo>
                      <a:pt x="7349" y="1467"/>
                    </a:lnTo>
                    <a:lnTo>
                      <a:pt x="7098" y="1582"/>
                    </a:lnTo>
                    <a:lnTo>
                      <a:pt x="6828" y="1659"/>
                    </a:lnTo>
                    <a:lnTo>
                      <a:pt x="6558" y="1717"/>
                    </a:lnTo>
                    <a:lnTo>
                      <a:pt x="6269" y="1756"/>
                    </a:lnTo>
                    <a:lnTo>
                      <a:pt x="6018" y="1756"/>
                    </a:lnTo>
                    <a:lnTo>
                      <a:pt x="5768" y="1717"/>
                    </a:lnTo>
                    <a:lnTo>
                      <a:pt x="5517" y="1659"/>
                    </a:lnTo>
                    <a:lnTo>
                      <a:pt x="5266" y="1602"/>
                    </a:lnTo>
                    <a:lnTo>
                      <a:pt x="5015" y="1505"/>
                    </a:lnTo>
                    <a:lnTo>
                      <a:pt x="4765" y="1409"/>
                    </a:lnTo>
                    <a:lnTo>
                      <a:pt x="4263" y="1216"/>
                    </a:lnTo>
                    <a:lnTo>
                      <a:pt x="3665" y="965"/>
                    </a:lnTo>
                    <a:lnTo>
                      <a:pt x="3357" y="849"/>
                    </a:lnTo>
                    <a:lnTo>
                      <a:pt x="3067" y="753"/>
                    </a:lnTo>
                    <a:lnTo>
                      <a:pt x="2739" y="695"/>
                    </a:lnTo>
                    <a:lnTo>
                      <a:pt x="2431" y="656"/>
                    </a:lnTo>
                    <a:lnTo>
                      <a:pt x="2122" y="656"/>
                    </a:lnTo>
                    <a:lnTo>
                      <a:pt x="1948" y="695"/>
                    </a:lnTo>
                    <a:lnTo>
                      <a:pt x="1794" y="714"/>
                    </a:lnTo>
                    <a:lnTo>
                      <a:pt x="1563" y="791"/>
                    </a:lnTo>
                    <a:lnTo>
                      <a:pt x="1351" y="907"/>
                    </a:lnTo>
                    <a:lnTo>
                      <a:pt x="1138" y="1042"/>
                    </a:lnTo>
                    <a:lnTo>
                      <a:pt x="945" y="1216"/>
                    </a:lnTo>
                    <a:lnTo>
                      <a:pt x="753" y="1428"/>
                    </a:lnTo>
                    <a:lnTo>
                      <a:pt x="579" y="1659"/>
                    </a:lnTo>
                    <a:lnTo>
                      <a:pt x="425" y="1930"/>
                    </a:lnTo>
                    <a:lnTo>
                      <a:pt x="290" y="2219"/>
                    </a:lnTo>
                    <a:lnTo>
                      <a:pt x="213" y="2431"/>
                    </a:lnTo>
                    <a:lnTo>
                      <a:pt x="135" y="2643"/>
                    </a:lnTo>
                    <a:lnTo>
                      <a:pt x="77" y="2875"/>
                    </a:lnTo>
                    <a:lnTo>
                      <a:pt x="39" y="3106"/>
                    </a:lnTo>
                    <a:lnTo>
                      <a:pt x="0" y="3338"/>
                    </a:lnTo>
                    <a:lnTo>
                      <a:pt x="0" y="3569"/>
                    </a:lnTo>
                    <a:lnTo>
                      <a:pt x="0" y="3820"/>
                    </a:lnTo>
                    <a:lnTo>
                      <a:pt x="20" y="4032"/>
                    </a:lnTo>
                    <a:lnTo>
                      <a:pt x="58" y="4263"/>
                    </a:lnTo>
                    <a:lnTo>
                      <a:pt x="97" y="4476"/>
                    </a:lnTo>
                    <a:lnTo>
                      <a:pt x="174" y="4688"/>
                    </a:lnTo>
                    <a:lnTo>
                      <a:pt x="270" y="4881"/>
                    </a:lnTo>
                    <a:lnTo>
                      <a:pt x="386" y="5054"/>
                    </a:lnTo>
                    <a:lnTo>
                      <a:pt x="521" y="5209"/>
                    </a:lnTo>
                    <a:lnTo>
                      <a:pt x="675" y="5363"/>
                    </a:lnTo>
                    <a:lnTo>
                      <a:pt x="849" y="5498"/>
                    </a:lnTo>
                    <a:lnTo>
                      <a:pt x="1003" y="5575"/>
                    </a:lnTo>
                    <a:lnTo>
                      <a:pt x="1177" y="5652"/>
                    </a:lnTo>
                    <a:lnTo>
                      <a:pt x="1351" y="5691"/>
                    </a:lnTo>
                    <a:lnTo>
                      <a:pt x="1524" y="5729"/>
                    </a:lnTo>
                    <a:lnTo>
                      <a:pt x="1871" y="5729"/>
                    </a:lnTo>
                    <a:lnTo>
                      <a:pt x="2045" y="5710"/>
                    </a:lnTo>
                    <a:lnTo>
                      <a:pt x="2238" y="5671"/>
                    </a:lnTo>
                    <a:lnTo>
                      <a:pt x="2411" y="5614"/>
                    </a:lnTo>
                    <a:lnTo>
                      <a:pt x="2585" y="5556"/>
                    </a:lnTo>
                    <a:lnTo>
                      <a:pt x="2913" y="5401"/>
                    </a:lnTo>
                    <a:lnTo>
                      <a:pt x="3221" y="5209"/>
                    </a:lnTo>
                    <a:lnTo>
                      <a:pt x="3511" y="4996"/>
                    </a:lnTo>
                    <a:lnTo>
                      <a:pt x="3858" y="4726"/>
                    </a:lnTo>
                    <a:lnTo>
                      <a:pt x="4167" y="4437"/>
                    </a:lnTo>
                    <a:lnTo>
                      <a:pt x="4475" y="4148"/>
                    </a:lnTo>
                    <a:lnTo>
                      <a:pt x="4803" y="3878"/>
                    </a:lnTo>
                    <a:lnTo>
                      <a:pt x="5131" y="3627"/>
                    </a:lnTo>
                    <a:lnTo>
                      <a:pt x="5305" y="3530"/>
                    </a:lnTo>
                    <a:lnTo>
                      <a:pt x="5478" y="3434"/>
                    </a:lnTo>
                    <a:lnTo>
                      <a:pt x="5613" y="4051"/>
                    </a:lnTo>
                    <a:lnTo>
                      <a:pt x="5690" y="4360"/>
                    </a:lnTo>
                    <a:lnTo>
                      <a:pt x="5806" y="4668"/>
                    </a:lnTo>
                    <a:lnTo>
                      <a:pt x="5922" y="4958"/>
                    </a:lnTo>
                    <a:lnTo>
                      <a:pt x="6057" y="5247"/>
                    </a:lnTo>
                    <a:lnTo>
                      <a:pt x="6211" y="5536"/>
                    </a:lnTo>
                    <a:lnTo>
                      <a:pt x="6385" y="5806"/>
                    </a:lnTo>
                    <a:lnTo>
                      <a:pt x="6597" y="6057"/>
                    </a:lnTo>
                    <a:lnTo>
                      <a:pt x="6828" y="6289"/>
                    </a:lnTo>
                    <a:lnTo>
                      <a:pt x="7079" y="6482"/>
                    </a:lnTo>
                    <a:lnTo>
                      <a:pt x="7330" y="6636"/>
                    </a:lnTo>
                    <a:lnTo>
                      <a:pt x="7600" y="6771"/>
                    </a:lnTo>
                    <a:lnTo>
                      <a:pt x="7889" y="6867"/>
                    </a:lnTo>
                    <a:lnTo>
                      <a:pt x="8179" y="6925"/>
                    </a:lnTo>
                    <a:lnTo>
                      <a:pt x="8449" y="6945"/>
                    </a:lnTo>
                    <a:lnTo>
                      <a:pt x="8642" y="6945"/>
                    </a:lnTo>
                    <a:lnTo>
                      <a:pt x="8815" y="6906"/>
                    </a:lnTo>
                    <a:lnTo>
                      <a:pt x="9008" y="6867"/>
                    </a:lnTo>
                    <a:lnTo>
                      <a:pt x="9182" y="6809"/>
                    </a:lnTo>
                    <a:lnTo>
                      <a:pt x="9355" y="6732"/>
                    </a:lnTo>
                    <a:lnTo>
                      <a:pt x="9510" y="6655"/>
                    </a:lnTo>
                    <a:lnTo>
                      <a:pt x="9664" y="6559"/>
                    </a:lnTo>
                    <a:lnTo>
                      <a:pt x="9799" y="6443"/>
                    </a:lnTo>
                    <a:lnTo>
                      <a:pt x="10088" y="6212"/>
                    </a:lnTo>
                    <a:lnTo>
                      <a:pt x="10339" y="5922"/>
                    </a:lnTo>
                    <a:lnTo>
                      <a:pt x="10570" y="5633"/>
                    </a:lnTo>
                    <a:lnTo>
                      <a:pt x="11014" y="5016"/>
                    </a:lnTo>
                    <a:lnTo>
                      <a:pt x="11284" y="4630"/>
                    </a:lnTo>
                    <a:lnTo>
                      <a:pt x="11573" y="4263"/>
                    </a:lnTo>
                    <a:lnTo>
                      <a:pt x="11708" y="4109"/>
                    </a:lnTo>
                    <a:lnTo>
                      <a:pt x="11805" y="3993"/>
                    </a:lnTo>
                    <a:lnTo>
                      <a:pt x="11921" y="3916"/>
                    </a:lnTo>
                    <a:lnTo>
                      <a:pt x="12056" y="3839"/>
                    </a:lnTo>
                    <a:lnTo>
                      <a:pt x="12210" y="3781"/>
                    </a:lnTo>
                    <a:lnTo>
                      <a:pt x="12345" y="3762"/>
                    </a:lnTo>
                    <a:lnTo>
                      <a:pt x="12422" y="3762"/>
                    </a:lnTo>
                    <a:lnTo>
                      <a:pt x="12499" y="3781"/>
                    </a:lnTo>
                    <a:lnTo>
                      <a:pt x="12615" y="3858"/>
                    </a:lnTo>
                    <a:lnTo>
                      <a:pt x="12731" y="3974"/>
                    </a:lnTo>
                    <a:lnTo>
                      <a:pt x="12827" y="4109"/>
                    </a:lnTo>
                    <a:lnTo>
                      <a:pt x="12924" y="4244"/>
                    </a:lnTo>
                    <a:lnTo>
                      <a:pt x="13001" y="4360"/>
                    </a:lnTo>
                    <a:lnTo>
                      <a:pt x="13116" y="4533"/>
                    </a:lnTo>
                    <a:lnTo>
                      <a:pt x="13232" y="4668"/>
                    </a:lnTo>
                    <a:lnTo>
                      <a:pt x="13367" y="4823"/>
                    </a:lnTo>
                    <a:lnTo>
                      <a:pt x="13521" y="4958"/>
                    </a:lnTo>
                    <a:lnTo>
                      <a:pt x="13676" y="5074"/>
                    </a:lnTo>
                    <a:lnTo>
                      <a:pt x="13830" y="5189"/>
                    </a:lnTo>
                    <a:lnTo>
                      <a:pt x="13984" y="5286"/>
                    </a:lnTo>
                    <a:lnTo>
                      <a:pt x="14158" y="5382"/>
                    </a:lnTo>
                    <a:lnTo>
                      <a:pt x="14351" y="5459"/>
                    </a:lnTo>
                    <a:lnTo>
                      <a:pt x="14524" y="5517"/>
                    </a:lnTo>
                    <a:lnTo>
                      <a:pt x="14717" y="5575"/>
                    </a:lnTo>
                    <a:lnTo>
                      <a:pt x="14910" y="5633"/>
                    </a:lnTo>
                    <a:lnTo>
                      <a:pt x="15103" y="5652"/>
                    </a:lnTo>
                    <a:lnTo>
                      <a:pt x="15296" y="5671"/>
                    </a:lnTo>
                    <a:lnTo>
                      <a:pt x="15489" y="5691"/>
                    </a:lnTo>
                    <a:lnTo>
                      <a:pt x="15682" y="5671"/>
                    </a:lnTo>
                    <a:lnTo>
                      <a:pt x="15971" y="5633"/>
                    </a:lnTo>
                    <a:lnTo>
                      <a:pt x="16299" y="5536"/>
                    </a:lnTo>
                    <a:lnTo>
                      <a:pt x="16646" y="5401"/>
                    </a:lnTo>
                    <a:lnTo>
                      <a:pt x="16974" y="5228"/>
                    </a:lnTo>
                    <a:lnTo>
                      <a:pt x="17302" y="5016"/>
                    </a:lnTo>
                    <a:lnTo>
                      <a:pt x="17611" y="4784"/>
                    </a:lnTo>
                    <a:lnTo>
                      <a:pt x="17746" y="4649"/>
                    </a:lnTo>
                    <a:lnTo>
                      <a:pt x="17881" y="4514"/>
                    </a:lnTo>
                    <a:lnTo>
                      <a:pt x="17996" y="4379"/>
                    </a:lnTo>
                    <a:lnTo>
                      <a:pt x="18093" y="4225"/>
                    </a:lnTo>
                    <a:lnTo>
                      <a:pt x="18189" y="4071"/>
                    </a:lnTo>
                    <a:lnTo>
                      <a:pt x="18266" y="3916"/>
                    </a:lnTo>
                    <a:lnTo>
                      <a:pt x="18324" y="3762"/>
                    </a:lnTo>
                    <a:lnTo>
                      <a:pt x="18363" y="3608"/>
                    </a:lnTo>
                    <a:lnTo>
                      <a:pt x="18363" y="3453"/>
                    </a:lnTo>
                    <a:lnTo>
                      <a:pt x="18363" y="3280"/>
                    </a:lnTo>
                    <a:lnTo>
                      <a:pt x="18344" y="3125"/>
                    </a:lnTo>
                    <a:lnTo>
                      <a:pt x="18305" y="2990"/>
                    </a:lnTo>
                    <a:lnTo>
                      <a:pt x="18209" y="2759"/>
                    </a:lnTo>
                    <a:lnTo>
                      <a:pt x="18074" y="2566"/>
                    </a:lnTo>
                    <a:lnTo>
                      <a:pt x="17939" y="2373"/>
                    </a:lnTo>
                    <a:lnTo>
                      <a:pt x="17765" y="2219"/>
                    </a:lnTo>
                    <a:lnTo>
                      <a:pt x="17591" y="2084"/>
                    </a:lnTo>
                    <a:lnTo>
                      <a:pt x="17418" y="1968"/>
                    </a:lnTo>
                    <a:lnTo>
                      <a:pt x="17225" y="1852"/>
                    </a:lnTo>
                    <a:lnTo>
                      <a:pt x="17051" y="1775"/>
                    </a:lnTo>
                    <a:lnTo>
                      <a:pt x="16743" y="1640"/>
                    </a:lnTo>
                    <a:lnTo>
                      <a:pt x="16415" y="1524"/>
                    </a:lnTo>
                    <a:lnTo>
                      <a:pt x="16087" y="1447"/>
                    </a:lnTo>
                    <a:lnTo>
                      <a:pt x="15759" y="1370"/>
                    </a:lnTo>
                    <a:lnTo>
                      <a:pt x="15084" y="1254"/>
                    </a:lnTo>
                    <a:lnTo>
                      <a:pt x="14428" y="1177"/>
                    </a:lnTo>
                    <a:lnTo>
                      <a:pt x="13734" y="1100"/>
                    </a:lnTo>
                    <a:lnTo>
                      <a:pt x="13386" y="1042"/>
                    </a:lnTo>
                    <a:lnTo>
                      <a:pt x="13039" y="984"/>
                    </a:lnTo>
                    <a:lnTo>
                      <a:pt x="12692" y="907"/>
                    </a:lnTo>
                    <a:lnTo>
                      <a:pt x="12364" y="811"/>
                    </a:lnTo>
                    <a:lnTo>
                      <a:pt x="12036" y="676"/>
                    </a:lnTo>
                    <a:lnTo>
                      <a:pt x="11728" y="541"/>
                    </a:lnTo>
                    <a:lnTo>
                      <a:pt x="11458" y="386"/>
                    </a:lnTo>
                    <a:lnTo>
                      <a:pt x="11207" y="251"/>
                    </a:lnTo>
                    <a:lnTo>
                      <a:pt x="10956" y="116"/>
                    </a:lnTo>
                    <a:lnTo>
                      <a:pt x="10821" y="78"/>
                    </a:lnTo>
                    <a:lnTo>
                      <a:pt x="10667" y="39"/>
                    </a:lnTo>
                    <a:lnTo>
                      <a:pt x="10532" y="1"/>
                    </a:lnTo>
                    <a:close/>
                  </a:path>
                </a:pathLst>
              </a:custGeom>
              <a:gradFill>
                <a:gsLst>
                  <a:gs pos="0">
                    <a:schemeClr val="lt1"/>
                  </a:gs>
                  <a:gs pos="100000">
                    <a:srgbClr val="B6C9DB"/>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422" name="Google Shape;1422;p23"/>
          <p:cNvGrpSpPr/>
          <p:nvPr/>
        </p:nvGrpSpPr>
        <p:grpSpPr>
          <a:xfrm>
            <a:off x="8241362" y="4706575"/>
            <a:ext cx="247744" cy="438861"/>
            <a:chOff x="11698550" y="1830825"/>
            <a:chExt cx="810150" cy="1435124"/>
          </a:xfrm>
        </p:grpSpPr>
        <p:pic>
          <p:nvPicPr>
            <p:cNvPr id="1423" name="Google Shape;1423;p23"/>
            <p:cNvPicPr preferRelativeResize="0"/>
            <p:nvPr/>
          </p:nvPicPr>
          <p:blipFill>
            <a:blip r:embed="rId3">
              <a:alphaModFix amt="45000"/>
            </a:blip>
            <a:stretch>
              <a:fillRect/>
            </a:stretch>
          </p:blipFill>
          <p:spPr>
            <a:xfrm>
              <a:off x="11846088" y="3150614"/>
              <a:ext cx="549414" cy="115335"/>
            </a:xfrm>
            <a:prstGeom prst="rect">
              <a:avLst/>
            </a:prstGeom>
            <a:noFill/>
            <a:ln>
              <a:noFill/>
            </a:ln>
          </p:spPr>
        </p:pic>
        <p:grpSp>
          <p:nvGrpSpPr>
            <p:cNvPr id="1424" name="Google Shape;1424;p23"/>
            <p:cNvGrpSpPr/>
            <p:nvPr/>
          </p:nvGrpSpPr>
          <p:grpSpPr>
            <a:xfrm>
              <a:off x="11698550" y="1830825"/>
              <a:ext cx="810150" cy="1371900"/>
              <a:chOff x="-1333525" y="144425"/>
              <a:chExt cx="810150" cy="1371900"/>
            </a:xfrm>
          </p:grpSpPr>
          <p:sp>
            <p:nvSpPr>
              <p:cNvPr id="1425" name="Google Shape;1425;p23"/>
              <p:cNvSpPr/>
              <p:nvPr/>
            </p:nvSpPr>
            <p:spPr>
              <a:xfrm>
                <a:off x="-976200" y="1080375"/>
                <a:ext cx="118175" cy="435950"/>
              </a:xfrm>
              <a:custGeom>
                <a:avLst/>
                <a:gdLst/>
                <a:ahLst/>
                <a:cxnLst/>
                <a:rect l="l" t="t" r="r" b="b"/>
                <a:pathLst>
                  <a:path w="4727" h="17438" extrusionOk="0">
                    <a:moveTo>
                      <a:pt x="541" y="1"/>
                    </a:moveTo>
                    <a:lnTo>
                      <a:pt x="425" y="20"/>
                    </a:lnTo>
                    <a:lnTo>
                      <a:pt x="328" y="59"/>
                    </a:lnTo>
                    <a:lnTo>
                      <a:pt x="251" y="97"/>
                    </a:lnTo>
                    <a:lnTo>
                      <a:pt x="155" y="175"/>
                    </a:lnTo>
                    <a:lnTo>
                      <a:pt x="97" y="252"/>
                    </a:lnTo>
                    <a:lnTo>
                      <a:pt x="58" y="329"/>
                    </a:lnTo>
                    <a:lnTo>
                      <a:pt x="20" y="445"/>
                    </a:lnTo>
                    <a:lnTo>
                      <a:pt x="1" y="541"/>
                    </a:lnTo>
                    <a:lnTo>
                      <a:pt x="1" y="16917"/>
                    </a:lnTo>
                    <a:lnTo>
                      <a:pt x="20" y="17013"/>
                    </a:lnTo>
                    <a:lnTo>
                      <a:pt x="58" y="17129"/>
                    </a:lnTo>
                    <a:lnTo>
                      <a:pt x="97" y="17206"/>
                    </a:lnTo>
                    <a:lnTo>
                      <a:pt x="155" y="17283"/>
                    </a:lnTo>
                    <a:lnTo>
                      <a:pt x="251" y="17361"/>
                    </a:lnTo>
                    <a:lnTo>
                      <a:pt x="328" y="17399"/>
                    </a:lnTo>
                    <a:lnTo>
                      <a:pt x="425" y="17438"/>
                    </a:lnTo>
                    <a:lnTo>
                      <a:pt x="4302" y="17438"/>
                    </a:lnTo>
                    <a:lnTo>
                      <a:pt x="4398" y="17399"/>
                    </a:lnTo>
                    <a:lnTo>
                      <a:pt x="4495" y="17361"/>
                    </a:lnTo>
                    <a:lnTo>
                      <a:pt x="4572" y="17283"/>
                    </a:lnTo>
                    <a:lnTo>
                      <a:pt x="4630" y="17206"/>
                    </a:lnTo>
                    <a:lnTo>
                      <a:pt x="4688" y="17129"/>
                    </a:lnTo>
                    <a:lnTo>
                      <a:pt x="4726" y="17013"/>
                    </a:lnTo>
                    <a:lnTo>
                      <a:pt x="4726" y="16917"/>
                    </a:lnTo>
                    <a:lnTo>
                      <a:pt x="4726" y="541"/>
                    </a:lnTo>
                    <a:lnTo>
                      <a:pt x="4726" y="445"/>
                    </a:lnTo>
                    <a:lnTo>
                      <a:pt x="4688" y="329"/>
                    </a:lnTo>
                    <a:lnTo>
                      <a:pt x="4630" y="252"/>
                    </a:lnTo>
                    <a:lnTo>
                      <a:pt x="4572" y="175"/>
                    </a:lnTo>
                    <a:lnTo>
                      <a:pt x="4495" y="97"/>
                    </a:lnTo>
                    <a:lnTo>
                      <a:pt x="4398" y="59"/>
                    </a:lnTo>
                    <a:lnTo>
                      <a:pt x="4302" y="20"/>
                    </a:lnTo>
                    <a:lnTo>
                      <a:pt x="4186" y="1"/>
                    </a:lnTo>
                    <a:close/>
                  </a:path>
                </a:pathLst>
              </a:custGeom>
              <a:gradFill>
                <a:gsLst>
                  <a:gs pos="0">
                    <a:srgbClr val="C27F69"/>
                  </a:gs>
                  <a:gs pos="100000">
                    <a:srgbClr val="724536"/>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23"/>
              <p:cNvSpPr/>
              <p:nvPr/>
            </p:nvSpPr>
            <p:spPr>
              <a:xfrm>
                <a:off x="-1331100" y="577925"/>
                <a:ext cx="807725" cy="717075"/>
              </a:xfrm>
              <a:custGeom>
                <a:avLst/>
                <a:gdLst/>
                <a:ahLst/>
                <a:cxnLst/>
                <a:rect l="l" t="t" r="r" b="b"/>
                <a:pathLst>
                  <a:path w="32309" h="28683" extrusionOk="0">
                    <a:moveTo>
                      <a:pt x="16993" y="0"/>
                    </a:moveTo>
                    <a:lnTo>
                      <a:pt x="16723" y="20"/>
                    </a:lnTo>
                    <a:lnTo>
                      <a:pt x="16453" y="39"/>
                    </a:lnTo>
                    <a:lnTo>
                      <a:pt x="16183" y="97"/>
                    </a:lnTo>
                    <a:lnTo>
                      <a:pt x="15913" y="155"/>
                    </a:lnTo>
                    <a:lnTo>
                      <a:pt x="15643" y="232"/>
                    </a:lnTo>
                    <a:lnTo>
                      <a:pt x="15373" y="328"/>
                    </a:lnTo>
                    <a:lnTo>
                      <a:pt x="15122" y="444"/>
                    </a:lnTo>
                    <a:lnTo>
                      <a:pt x="14852" y="579"/>
                    </a:lnTo>
                    <a:lnTo>
                      <a:pt x="14582" y="714"/>
                    </a:lnTo>
                    <a:lnTo>
                      <a:pt x="14062" y="1042"/>
                    </a:lnTo>
                    <a:lnTo>
                      <a:pt x="13541" y="1408"/>
                    </a:lnTo>
                    <a:lnTo>
                      <a:pt x="13039" y="1833"/>
                    </a:lnTo>
                    <a:lnTo>
                      <a:pt x="12519" y="2276"/>
                    </a:lnTo>
                    <a:lnTo>
                      <a:pt x="12017" y="2739"/>
                    </a:lnTo>
                    <a:lnTo>
                      <a:pt x="11516" y="3241"/>
                    </a:lnTo>
                    <a:lnTo>
                      <a:pt x="10975" y="3819"/>
                    </a:lnTo>
                    <a:lnTo>
                      <a:pt x="10435" y="4398"/>
                    </a:lnTo>
                    <a:lnTo>
                      <a:pt x="9915" y="5015"/>
                    </a:lnTo>
                    <a:lnTo>
                      <a:pt x="9413" y="5613"/>
                    </a:lnTo>
                    <a:lnTo>
                      <a:pt x="8931" y="6250"/>
                    </a:lnTo>
                    <a:lnTo>
                      <a:pt x="8449" y="6886"/>
                    </a:lnTo>
                    <a:lnTo>
                      <a:pt x="7986" y="7542"/>
                    </a:lnTo>
                    <a:lnTo>
                      <a:pt x="7542" y="8198"/>
                    </a:lnTo>
                    <a:lnTo>
                      <a:pt x="7118" y="8873"/>
                    </a:lnTo>
                    <a:lnTo>
                      <a:pt x="6693" y="9548"/>
                    </a:lnTo>
                    <a:lnTo>
                      <a:pt x="6288" y="10223"/>
                    </a:lnTo>
                    <a:lnTo>
                      <a:pt x="5883" y="10918"/>
                    </a:lnTo>
                    <a:lnTo>
                      <a:pt x="5498" y="11631"/>
                    </a:lnTo>
                    <a:lnTo>
                      <a:pt x="5131" y="12326"/>
                    </a:lnTo>
                    <a:lnTo>
                      <a:pt x="4417" y="13753"/>
                    </a:lnTo>
                    <a:lnTo>
                      <a:pt x="3916" y="14775"/>
                    </a:lnTo>
                    <a:lnTo>
                      <a:pt x="3376" y="15798"/>
                    </a:lnTo>
                    <a:lnTo>
                      <a:pt x="2836" y="16801"/>
                    </a:lnTo>
                    <a:lnTo>
                      <a:pt x="2315" y="17842"/>
                    </a:lnTo>
                    <a:lnTo>
                      <a:pt x="1813" y="18864"/>
                    </a:lnTo>
                    <a:lnTo>
                      <a:pt x="1331" y="19906"/>
                    </a:lnTo>
                    <a:lnTo>
                      <a:pt x="1119" y="20446"/>
                    </a:lnTo>
                    <a:lnTo>
                      <a:pt x="907" y="20986"/>
                    </a:lnTo>
                    <a:lnTo>
                      <a:pt x="714" y="21507"/>
                    </a:lnTo>
                    <a:lnTo>
                      <a:pt x="540" y="22066"/>
                    </a:lnTo>
                    <a:lnTo>
                      <a:pt x="367" y="22645"/>
                    </a:lnTo>
                    <a:lnTo>
                      <a:pt x="213" y="23243"/>
                    </a:lnTo>
                    <a:lnTo>
                      <a:pt x="135" y="23609"/>
                    </a:lnTo>
                    <a:lnTo>
                      <a:pt x="77" y="23995"/>
                    </a:lnTo>
                    <a:lnTo>
                      <a:pt x="20" y="24400"/>
                    </a:lnTo>
                    <a:lnTo>
                      <a:pt x="0" y="24786"/>
                    </a:lnTo>
                    <a:lnTo>
                      <a:pt x="0" y="25172"/>
                    </a:lnTo>
                    <a:lnTo>
                      <a:pt x="20" y="25558"/>
                    </a:lnTo>
                    <a:lnTo>
                      <a:pt x="97" y="25924"/>
                    </a:lnTo>
                    <a:lnTo>
                      <a:pt x="193" y="26310"/>
                    </a:lnTo>
                    <a:lnTo>
                      <a:pt x="270" y="26483"/>
                    </a:lnTo>
                    <a:lnTo>
                      <a:pt x="367" y="26657"/>
                    </a:lnTo>
                    <a:lnTo>
                      <a:pt x="463" y="26831"/>
                    </a:lnTo>
                    <a:lnTo>
                      <a:pt x="579" y="27004"/>
                    </a:lnTo>
                    <a:lnTo>
                      <a:pt x="695" y="27159"/>
                    </a:lnTo>
                    <a:lnTo>
                      <a:pt x="830" y="27294"/>
                    </a:lnTo>
                    <a:lnTo>
                      <a:pt x="965" y="27429"/>
                    </a:lnTo>
                    <a:lnTo>
                      <a:pt x="1119" y="27544"/>
                    </a:lnTo>
                    <a:lnTo>
                      <a:pt x="1273" y="27660"/>
                    </a:lnTo>
                    <a:lnTo>
                      <a:pt x="1447" y="27756"/>
                    </a:lnTo>
                    <a:lnTo>
                      <a:pt x="1621" y="27834"/>
                    </a:lnTo>
                    <a:lnTo>
                      <a:pt x="1794" y="27911"/>
                    </a:lnTo>
                    <a:lnTo>
                      <a:pt x="1987" y="27949"/>
                    </a:lnTo>
                    <a:lnTo>
                      <a:pt x="2161" y="27969"/>
                    </a:lnTo>
                    <a:lnTo>
                      <a:pt x="2354" y="27988"/>
                    </a:lnTo>
                    <a:lnTo>
                      <a:pt x="2546" y="27969"/>
                    </a:lnTo>
                    <a:lnTo>
                      <a:pt x="2836" y="27911"/>
                    </a:lnTo>
                    <a:lnTo>
                      <a:pt x="3106" y="27814"/>
                    </a:lnTo>
                    <a:lnTo>
                      <a:pt x="3357" y="27679"/>
                    </a:lnTo>
                    <a:lnTo>
                      <a:pt x="3607" y="27525"/>
                    </a:lnTo>
                    <a:lnTo>
                      <a:pt x="3839" y="27332"/>
                    </a:lnTo>
                    <a:lnTo>
                      <a:pt x="4070" y="27139"/>
                    </a:lnTo>
                    <a:lnTo>
                      <a:pt x="4514" y="26715"/>
                    </a:lnTo>
                    <a:lnTo>
                      <a:pt x="4957" y="26310"/>
                    </a:lnTo>
                    <a:lnTo>
                      <a:pt x="5189" y="26117"/>
                    </a:lnTo>
                    <a:lnTo>
                      <a:pt x="5440" y="25943"/>
                    </a:lnTo>
                    <a:lnTo>
                      <a:pt x="5671" y="25808"/>
                    </a:lnTo>
                    <a:lnTo>
                      <a:pt x="5941" y="25693"/>
                    </a:lnTo>
                    <a:lnTo>
                      <a:pt x="6211" y="25615"/>
                    </a:lnTo>
                    <a:lnTo>
                      <a:pt x="6346" y="25596"/>
                    </a:lnTo>
                    <a:lnTo>
                      <a:pt x="6501" y="25577"/>
                    </a:lnTo>
                    <a:lnTo>
                      <a:pt x="6771" y="25596"/>
                    </a:lnTo>
                    <a:lnTo>
                      <a:pt x="7041" y="25635"/>
                    </a:lnTo>
                    <a:lnTo>
                      <a:pt x="7291" y="25731"/>
                    </a:lnTo>
                    <a:lnTo>
                      <a:pt x="7523" y="25847"/>
                    </a:lnTo>
                    <a:lnTo>
                      <a:pt x="7754" y="25982"/>
                    </a:lnTo>
                    <a:lnTo>
                      <a:pt x="7966" y="26156"/>
                    </a:lnTo>
                    <a:lnTo>
                      <a:pt x="8159" y="26329"/>
                    </a:lnTo>
                    <a:lnTo>
                      <a:pt x="8352" y="26541"/>
                    </a:lnTo>
                    <a:lnTo>
                      <a:pt x="8738" y="26966"/>
                    </a:lnTo>
                    <a:lnTo>
                      <a:pt x="9104" y="27390"/>
                    </a:lnTo>
                    <a:lnTo>
                      <a:pt x="9278" y="27602"/>
                    </a:lnTo>
                    <a:lnTo>
                      <a:pt x="9471" y="27795"/>
                    </a:lnTo>
                    <a:lnTo>
                      <a:pt x="9664" y="27969"/>
                    </a:lnTo>
                    <a:lnTo>
                      <a:pt x="9876" y="28142"/>
                    </a:lnTo>
                    <a:lnTo>
                      <a:pt x="10165" y="28335"/>
                    </a:lnTo>
                    <a:lnTo>
                      <a:pt x="10474" y="28489"/>
                    </a:lnTo>
                    <a:lnTo>
                      <a:pt x="10783" y="28586"/>
                    </a:lnTo>
                    <a:lnTo>
                      <a:pt x="11091" y="28663"/>
                    </a:lnTo>
                    <a:lnTo>
                      <a:pt x="11400" y="28682"/>
                    </a:lnTo>
                    <a:lnTo>
                      <a:pt x="11708" y="28682"/>
                    </a:lnTo>
                    <a:lnTo>
                      <a:pt x="12017" y="28624"/>
                    </a:lnTo>
                    <a:lnTo>
                      <a:pt x="12326" y="28567"/>
                    </a:lnTo>
                    <a:lnTo>
                      <a:pt x="12634" y="28451"/>
                    </a:lnTo>
                    <a:lnTo>
                      <a:pt x="12924" y="28335"/>
                    </a:lnTo>
                    <a:lnTo>
                      <a:pt x="13213" y="28162"/>
                    </a:lnTo>
                    <a:lnTo>
                      <a:pt x="13483" y="27988"/>
                    </a:lnTo>
                    <a:lnTo>
                      <a:pt x="13753" y="27795"/>
                    </a:lnTo>
                    <a:lnTo>
                      <a:pt x="14004" y="27564"/>
                    </a:lnTo>
                    <a:lnTo>
                      <a:pt x="14235" y="27332"/>
                    </a:lnTo>
                    <a:lnTo>
                      <a:pt x="14467" y="27081"/>
                    </a:lnTo>
                    <a:lnTo>
                      <a:pt x="14698" y="26811"/>
                    </a:lnTo>
                    <a:lnTo>
                      <a:pt x="14949" y="26561"/>
                    </a:lnTo>
                    <a:lnTo>
                      <a:pt x="15200" y="26310"/>
                    </a:lnTo>
                    <a:lnTo>
                      <a:pt x="15489" y="26098"/>
                    </a:lnTo>
                    <a:lnTo>
                      <a:pt x="15643" y="26001"/>
                    </a:lnTo>
                    <a:lnTo>
                      <a:pt x="15778" y="25905"/>
                    </a:lnTo>
                    <a:lnTo>
                      <a:pt x="15933" y="25847"/>
                    </a:lnTo>
                    <a:lnTo>
                      <a:pt x="16087" y="25789"/>
                    </a:lnTo>
                    <a:lnTo>
                      <a:pt x="16241" y="25750"/>
                    </a:lnTo>
                    <a:lnTo>
                      <a:pt x="16415" y="25731"/>
                    </a:lnTo>
                    <a:lnTo>
                      <a:pt x="16569" y="25750"/>
                    </a:lnTo>
                    <a:lnTo>
                      <a:pt x="16743" y="25770"/>
                    </a:lnTo>
                    <a:lnTo>
                      <a:pt x="16974" y="25828"/>
                    </a:lnTo>
                    <a:lnTo>
                      <a:pt x="17186" y="25924"/>
                    </a:lnTo>
                    <a:lnTo>
                      <a:pt x="17379" y="26040"/>
                    </a:lnTo>
                    <a:lnTo>
                      <a:pt x="17572" y="26175"/>
                    </a:lnTo>
                    <a:lnTo>
                      <a:pt x="18170" y="26599"/>
                    </a:lnTo>
                    <a:lnTo>
                      <a:pt x="18787" y="26985"/>
                    </a:lnTo>
                    <a:lnTo>
                      <a:pt x="19115" y="27178"/>
                    </a:lnTo>
                    <a:lnTo>
                      <a:pt x="19424" y="27332"/>
                    </a:lnTo>
                    <a:lnTo>
                      <a:pt x="19771" y="27467"/>
                    </a:lnTo>
                    <a:lnTo>
                      <a:pt x="20099" y="27583"/>
                    </a:lnTo>
                    <a:lnTo>
                      <a:pt x="20465" y="27660"/>
                    </a:lnTo>
                    <a:lnTo>
                      <a:pt x="20832" y="27699"/>
                    </a:lnTo>
                    <a:lnTo>
                      <a:pt x="21025" y="27699"/>
                    </a:lnTo>
                    <a:lnTo>
                      <a:pt x="21198" y="27679"/>
                    </a:lnTo>
                    <a:lnTo>
                      <a:pt x="21391" y="27660"/>
                    </a:lnTo>
                    <a:lnTo>
                      <a:pt x="21565" y="27621"/>
                    </a:lnTo>
                    <a:lnTo>
                      <a:pt x="21738" y="27583"/>
                    </a:lnTo>
                    <a:lnTo>
                      <a:pt x="21912" y="27525"/>
                    </a:lnTo>
                    <a:lnTo>
                      <a:pt x="22066" y="27448"/>
                    </a:lnTo>
                    <a:lnTo>
                      <a:pt x="22221" y="27351"/>
                    </a:lnTo>
                    <a:lnTo>
                      <a:pt x="22375" y="27255"/>
                    </a:lnTo>
                    <a:lnTo>
                      <a:pt x="22510" y="27159"/>
                    </a:lnTo>
                    <a:lnTo>
                      <a:pt x="22645" y="27023"/>
                    </a:lnTo>
                    <a:lnTo>
                      <a:pt x="22741" y="26888"/>
                    </a:lnTo>
                    <a:lnTo>
                      <a:pt x="22896" y="26657"/>
                    </a:lnTo>
                    <a:lnTo>
                      <a:pt x="23031" y="26426"/>
                    </a:lnTo>
                    <a:lnTo>
                      <a:pt x="23166" y="26175"/>
                    </a:lnTo>
                    <a:lnTo>
                      <a:pt x="23301" y="25943"/>
                    </a:lnTo>
                    <a:lnTo>
                      <a:pt x="23455" y="25731"/>
                    </a:lnTo>
                    <a:lnTo>
                      <a:pt x="23532" y="25654"/>
                    </a:lnTo>
                    <a:lnTo>
                      <a:pt x="23629" y="25577"/>
                    </a:lnTo>
                    <a:lnTo>
                      <a:pt x="23725" y="25519"/>
                    </a:lnTo>
                    <a:lnTo>
                      <a:pt x="23822" y="25461"/>
                    </a:lnTo>
                    <a:lnTo>
                      <a:pt x="23937" y="25423"/>
                    </a:lnTo>
                    <a:lnTo>
                      <a:pt x="24072" y="25423"/>
                    </a:lnTo>
                    <a:lnTo>
                      <a:pt x="24227" y="25442"/>
                    </a:lnTo>
                    <a:lnTo>
                      <a:pt x="24400" y="25480"/>
                    </a:lnTo>
                    <a:lnTo>
                      <a:pt x="24554" y="25538"/>
                    </a:lnTo>
                    <a:lnTo>
                      <a:pt x="24689" y="25615"/>
                    </a:lnTo>
                    <a:lnTo>
                      <a:pt x="25133" y="25885"/>
                    </a:lnTo>
                    <a:lnTo>
                      <a:pt x="25557" y="26156"/>
                    </a:lnTo>
                    <a:lnTo>
                      <a:pt x="26425" y="26696"/>
                    </a:lnTo>
                    <a:lnTo>
                      <a:pt x="26850" y="26966"/>
                    </a:lnTo>
                    <a:lnTo>
                      <a:pt x="27293" y="27197"/>
                    </a:lnTo>
                    <a:lnTo>
                      <a:pt x="27737" y="27429"/>
                    </a:lnTo>
                    <a:lnTo>
                      <a:pt x="28200" y="27602"/>
                    </a:lnTo>
                    <a:lnTo>
                      <a:pt x="28451" y="27679"/>
                    </a:lnTo>
                    <a:lnTo>
                      <a:pt x="28701" y="27737"/>
                    </a:lnTo>
                    <a:lnTo>
                      <a:pt x="28952" y="27776"/>
                    </a:lnTo>
                    <a:lnTo>
                      <a:pt x="29222" y="27795"/>
                    </a:lnTo>
                    <a:lnTo>
                      <a:pt x="29724" y="27795"/>
                    </a:lnTo>
                    <a:lnTo>
                      <a:pt x="29994" y="27756"/>
                    </a:lnTo>
                    <a:lnTo>
                      <a:pt x="30245" y="27718"/>
                    </a:lnTo>
                    <a:lnTo>
                      <a:pt x="30476" y="27660"/>
                    </a:lnTo>
                    <a:lnTo>
                      <a:pt x="30707" y="27564"/>
                    </a:lnTo>
                    <a:lnTo>
                      <a:pt x="30939" y="27467"/>
                    </a:lnTo>
                    <a:lnTo>
                      <a:pt x="31151" y="27351"/>
                    </a:lnTo>
                    <a:lnTo>
                      <a:pt x="31344" y="27197"/>
                    </a:lnTo>
                    <a:lnTo>
                      <a:pt x="31518" y="27043"/>
                    </a:lnTo>
                    <a:lnTo>
                      <a:pt x="31672" y="26850"/>
                    </a:lnTo>
                    <a:lnTo>
                      <a:pt x="31807" y="26638"/>
                    </a:lnTo>
                    <a:lnTo>
                      <a:pt x="31942" y="26387"/>
                    </a:lnTo>
                    <a:lnTo>
                      <a:pt x="32058" y="26117"/>
                    </a:lnTo>
                    <a:lnTo>
                      <a:pt x="32135" y="25847"/>
                    </a:lnTo>
                    <a:lnTo>
                      <a:pt x="32212" y="25558"/>
                    </a:lnTo>
                    <a:lnTo>
                      <a:pt x="32270" y="25249"/>
                    </a:lnTo>
                    <a:lnTo>
                      <a:pt x="32289" y="24940"/>
                    </a:lnTo>
                    <a:lnTo>
                      <a:pt x="32308" y="24612"/>
                    </a:lnTo>
                    <a:lnTo>
                      <a:pt x="32308" y="24285"/>
                    </a:lnTo>
                    <a:lnTo>
                      <a:pt x="32289" y="23957"/>
                    </a:lnTo>
                    <a:lnTo>
                      <a:pt x="32251" y="23609"/>
                    </a:lnTo>
                    <a:lnTo>
                      <a:pt x="32212" y="23262"/>
                    </a:lnTo>
                    <a:lnTo>
                      <a:pt x="32135" y="22915"/>
                    </a:lnTo>
                    <a:lnTo>
                      <a:pt x="31980" y="22201"/>
                    </a:lnTo>
                    <a:lnTo>
                      <a:pt x="31788" y="21488"/>
                    </a:lnTo>
                    <a:lnTo>
                      <a:pt x="31556" y="20774"/>
                    </a:lnTo>
                    <a:lnTo>
                      <a:pt x="31305" y="20080"/>
                    </a:lnTo>
                    <a:lnTo>
                      <a:pt x="31016" y="19405"/>
                    </a:lnTo>
                    <a:lnTo>
                      <a:pt x="30727" y="18749"/>
                    </a:lnTo>
                    <a:lnTo>
                      <a:pt x="30418" y="18132"/>
                    </a:lnTo>
                    <a:lnTo>
                      <a:pt x="30129" y="17572"/>
                    </a:lnTo>
                    <a:lnTo>
                      <a:pt x="29839" y="17051"/>
                    </a:lnTo>
                    <a:lnTo>
                      <a:pt x="29569" y="16588"/>
                    </a:lnTo>
                    <a:lnTo>
                      <a:pt x="29049" y="15720"/>
                    </a:lnTo>
                    <a:lnTo>
                      <a:pt x="28509" y="14795"/>
                    </a:lnTo>
                    <a:lnTo>
                      <a:pt x="27428" y="12827"/>
                    </a:lnTo>
                    <a:lnTo>
                      <a:pt x="26310" y="10763"/>
                    </a:lnTo>
                    <a:lnTo>
                      <a:pt x="25133" y="8680"/>
                    </a:lnTo>
                    <a:lnTo>
                      <a:pt x="24535" y="7639"/>
                    </a:lnTo>
                    <a:lnTo>
                      <a:pt x="23937" y="6616"/>
                    </a:lnTo>
                    <a:lnTo>
                      <a:pt x="23320" y="5633"/>
                    </a:lnTo>
                    <a:lnTo>
                      <a:pt x="22683" y="4687"/>
                    </a:lnTo>
                    <a:lnTo>
                      <a:pt x="22028" y="3781"/>
                    </a:lnTo>
                    <a:lnTo>
                      <a:pt x="21700" y="3337"/>
                    </a:lnTo>
                    <a:lnTo>
                      <a:pt x="21372" y="2932"/>
                    </a:lnTo>
                    <a:lnTo>
                      <a:pt x="21044" y="2527"/>
                    </a:lnTo>
                    <a:lnTo>
                      <a:pt x="20697" y="2141"/>
                    </a:lnTo>
                    <a:lnTo>
                      <a:pt x="20369" y="1775"/>
                    </a:lnTo>
                    <a:lnTo>
                      <a:pt x="20022" y="1428"/>
                    </a:lnTo>
                    <a:lnTo>
                      <a:pt x="19752" y="1158"/>
                    </a:lnTo>
                    <a:lnTo>
                      <a:pt x="19462" y="945"/>
                    </a:lnTo>
                    <a:lnTo>
                      <a:pt x="19192" y="733"/>
                    </a:lnTo>
                    <a:lnTo>
                      <a:pt x="18903" y="560"/>
                    </a:lnTo>
                    <a:lnTo>
                      <a:pt x="18633" y="405"/>
                    </a:lnTo>
                    <a:lnTo>
                      <a:pt x="18363" y="290"/>
                    </a:lnTo>
                    <a:lnTo>
                      <a:pt x="18093" y="174"/>
                    </a:lnTo>
                    <a:lnTo>
                      <a:pt x="17804" y="97"/>
                    </a:lnTo>
                    <a:lnTo>
                      <a:pt x="17533" y="58"/>
                    </a:lnTo>
                    <a:lnTo>
                      <a:pt x="17263" y="20"/>
                    </a:lnTo>
                    <a:lnTo>
                      <a:pt x="16993" y="0"/>
                    </a:lnTo>
                    <a:close/>
                  </a:path>
                </a:pathLst>
              </a:custGeom>
              <a:gradFill>
                <a:gsLst>
                  <a:gs pos="0">
                    <a:srgbClr val="8CC396"/>
                  </a:gs>
                  <a:gs pos="100000">
                    <a:srgbClr val="4D7F56"/>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23"/>
              <p:cNvSpPr/>
              <p:nvPr/>
            </p:nvSpPr>
            <p:spPr>
              <a:xfrm>
                <a:off x="-1333525" y="1090025"/>
                <a:ext cx="805800" cy="208825"/>
              </a:xfrm>
              <a:custGeom>
                <a:avLst/>
                <a:gdLst/>
                <a:ahLst/>
                <a:cxnLst/>
                <a:rect l="l" t="t" r="r" b="b"/>
                <a:pathLst>
                  <a:path w="32232" h="8353" extrusionOk="0">
                    <a:moveTo>
                      <a:pt x="22510" y="1"/>
                    </a:moveTo>
                    <a:lnTo>
                      <a:pt x="22356" y="20"/>
                    </a:lnTo>
                    <a:lnTo>
                      <a:pt x="22183" y="39"/>
                    </a:lnTo>
                    <a:lnTo>
                      <a:pt x="22009" y="78"/>
                    </a:lnTo>
                    <a:lnTo>
                      <a:pt x="21700" y="174"/>
                    </a:lnTo>
                    <a:lnTo>
                      <a:pt x="21392" y="309"/>
                    </a:lnTo>
                    <a:lnTo>
                      <a:pt x="21083" y="464"/>
                    </a:lnTo>
                    <a:lnTo>
                      <a:pt x="20813" y="657"/>
                    </a:lnTo>
                    <a:lnTo>
                      <a:pt x="20273" y="1004"/>
                    </a:lnTo>
                    <a:lnTo>
                      <a:pt x="19887" y="1274"/>
                    </a:lnTo>
                    <a:lnTo>
                      <a:pt x="19501" y="1524"/>
                    </a:lnTo>
                    <a:lnTo>
                      <a:pt x="19096" y="1756"/>
                    </a:lnTo>
                    <a:lnTo>
                      <a:pt x="18691" y="1968"/>
                    </a:lnTo>
                    <a:lnTo>
                      <a:pt x="18286" y="2142"/>
                    </a:lnTo>
                    <a:lnTo>
                      <a:pt x="18074" y="2200"/>
                    </a:lnTo>
                    <a:lnTo>
                      <a:pt x="17862" y="2257"/>
                    </a:lnTo>
                    <a:lnTo>
                      <a:pt x="17650" y="2296"/>
                    </a:lnTo>
                    <a:lnTo>
                      <a:pt x="17418" y="2335"/>
                    </a:lnTo>
                    <a:lnTo>
                      <a:pt x="16994" y="2335"/>
                    </a:lnTo>
                    <a:lnTo>
                      <a:pt x="16627" y="2296"/>
                    </a:lnTo>
                    <a:lnTo>
                      <a:pt x="16261" y="2219"/>
                    </a:lnTo>
                    <a:lnTo>
                      <a:pt x="15914" y="2103"/>
                    </a:lnTo>
                    <a:lnTo>
                      <a:pt x="15547" y="1987"/>
                    </a:lnTo>
                    <a:lnTo>
                      <a:pt x="15084" y="1852"/>
                    </a:lnTo>
                    <a:lnTo>
                      <a:pt x="14602" y="1717"/>
                    </a:lnTo>
                    <a:lnTo>
                      <a:pt x="14371" y="1679"/>
                    </a:lnTo>
                    <a:lnTo>
                      <a:pt x="14120" y="1640"/>
                    </a:lnTo>
                    <a:lnTo>
                      <a:pt x="13869" y="1640"/>
                    </a:lnTo>
                    <a:lnTo>
                      <a:pt x="13618" y="1660"/>
                    </a:lnTo>
                    <a:lnTo>
                      <a:pt x="13426" y="1698"/>
                    </a:lnTo>
                    <a:lnTo>
                      <a:pt x="13213" y="1737"/>
                    </a:lnTo>
                    <a:lnTo>
                      <a:pt x="13021" y="1795"/>
                    </a:lnTo>
                    <a:lnTo>
                      <a:pt x="12828" y="1872"/>
                    </a:lnTo>
                    <a:lnTo>
                      <a:pt x="12461" y="2026"/>
                    </a:lnTo>
                    <a:lnTo>
                      <a:pt x="12095" y="2219"/>
                    </a:lnTo>
                    <a:lnTo>
                      <a:pt x="11670" y="2412"/>
                    </a:lnTo>
                    <a:lnTo>
                      <a:pt x="11458" y="2508"/>
                    </a:lnTo>
                    <a:lnTo>
                      <a:pt x="11246" y="2605"/>
                    </a:lnTo>
                    <a:lnTo>
                      <a:pt x="10860" y="2720"/>
                    </a:lnTo>
                    <a:lnTo>
                      <a:pt x="10455" y="2798"/>
                    </a:lnTo>
                    <a:lnTo>
                      <a:pt x="10050" y="2836"/>
                    </a:lnTo>
                    <a:lnTo>
                      <a:pt x="9626" y="2855"/>
                    </a:lnTo>
                    <a:lnTo>
                      <a:pt x="9201" y="2855"/>
                    </a:lnTo>
                    <a:lnTo>
                      <a:pt x="8796" y="2836"/>
                    </a:lnTo>
                    <a:lnTo>
                      <a:pt x="7948" y="2759"/>
                    </a:lnTo>
                    <a:lnTo>
                      <a:pt x="7446" y="2701"/>
                    </a:lnTo>
                    <a:lnTo>
                      <a:pt x="6925" y="2663"/>
                    </a:lnTo>
                    <a:lnTo>
                      <a:pt x="6231" y="2643"/>
                    </a:lnTo>
                    <a:lnTo>
                      <a:pt x="5517" y="2663"/>
                    </a:lnTo>
                    <a:lnTo>
                      <a:pt x="4823" y="2720"/>
                    </a:lnTo>
                    <a:lnTo>
                      <a:pt x="4129" y="2817"/>
                    </a:lnTo>
                    <a:lnTo>
                      <a:pt x="3434" y="2933"/>
                    </a:lnTo>
                    <a:lnTo>
                      <a:pt x="2740" y="3106"/>
                    </a:lnTo>
                    <a:lnTo>
                      <a:pt x="2084" y="3318"/>
                    </a:lnTo>
                    <a:lnTo>
                      <a:pt x="1409" y="3550"/>
                    </a:lnTo>
                    <a:lnTo>
                      <a:pt x="1409" y="3569"/>
                    </a:lnTo>
                    <a:lnTo>
                      <a:pt x="1158" y="3666"/>
                    </a:lnTo>
                    <a:lnTo>
                      <a:pt x="927" y="3762"/>
                    </a:lnTo>
                    <a:lnTo>
                      <a:pt x="695" y="3897"/>
                    </a:lnTo>
                    <a:lnTo>
                      <a:pt x="483" y="4051"/>
                    </a:lnTo>
                    <a:lnTo>
                      <a:pt x="387" y="4128"/>
                    </a:lnTo>
                    <a:lnTo>
                      <a:pt x="310" y="4225"/>
                    </a:lnTo>
                    <a:lnTo>
                      <a:pt x="232" y="4321"/>
                    </a:lnTo>
                    <a:lnTo>
                      <a:pt x="155" y="4437"/>
                    </a:lnTo>
                    <a:lnTo>
                      <a:pt x="97" y="4572"/>
                    </a:lnTo>
                    <a:lnTo>
                      <a:pt x="59" y="4707"/>
                    </a:lnTo>
                    <a:lnTo>
                      <a:pt x="20" y="4842"/>
                    </a:lnTo>
                    <a:lnTo>
                      <a:pt x="1" y="5016"/>
                    </a:lnTo>
                    <a:lnTo>
                      <a:pt x="1" y="5324"/>
                    </a:lnTo>
                    <a:lnTo>
                      <a:pt x="20" y="5614"/>
                    </a:lnTo>
                    <a:lnTo>
                      <a:pt x="97" y="5884"/>
                    </a:lnTo>
                    <a:lnTo>
                      <a:pt x="213" y="6115"/>
                    </a:lnTo>
                    <a:lnTo>
                      <a:pt x="348" y="6366"/>
                    </a:lnTo>
                    <a:lnTo>
                      <a:pt x="522" y="6578"/>
                    </a:lnTo>
                    <a:lnTo>
                      <a:pt x="715" y="6810"/>
                    </a:lnTo>
                    <a:lnTo>
                      <a:pt x="946" y="7022"/>
                    </a:lnTo>
                    <a:lnTo>
                      <a:pt x="1139" y="7176"/>
                    </a:lnTo>
                    <a:lnTo>
                      <a:pt x="1351" y="7330"/>
                    </a:lnTo>
                    <a:lnTo>
                      <a:pt x="1563" y="7446"/>
                    </a:lnTo>
                    <a:lnTo>
                      <a:pt x="1775" y="7523"/>
                    </a:lnTo>
                    <a:lnTo>
                      <a:pt x="1988" y="7600"/>
                    </a:lnTo>
                    <a:lnTo>
                      <a:pt x="2219" y="7639"/>
                    </a:lnTo>
                    <a:lnTo>
                      <a:pt x="2431" y="7639"/>
                    </a:lnTo>
                    <a:lnTo>
                      <a:pt x="2663" y="7620"/>
                    </a:lnTo>
                    <a:lnTo>
                      <a:pt x="2952" y="7562"/>
                    </a:lnTo>
                    <a:lnTo>
                      <a:pt x="3222" y="7465"/>
                    </a:lnTo>
                    <a:lnTo>
                      <a:pt x="3492" y="7330"/>
                    </a:lnTo>
                    <a:lnTo>
                      <a:pt x="3743" y="7176"/>
                    </a:lnTo>
                    <a:lnTo>
                      <a:pt x="3974" y="7002"/>
                    </a:lnTo>
                    <a:lnTo>
                      <a:pt x="4206" y="6810"/>
                    </a:lnTo>
                    <a:lnTo>
                      <a:pt x="4649" y="6385"/>
                    </a:lnTo>
                    <a:lnTo>
                      <a:pt x="5112" y="5961"/>
                    </a:lnTo>
                    <a:lnTo>
                      <a:pt x="5344" y="5787"/>
                    </a:lnTo>
                    <a:lnTo>
                      <a:pt x="5575" y="5614"/>
                    </a:lnTo>
                    <a:lnTo>
                      <a:pt x="5807" y="5459"/>
                    </a:lnTo>
                    <a:lnTo>
                      <a:pt x="6057" y="5344"/>
                    </a:lnTo>
                    <a:lnTo>
                      <a:pt x="6327" y="5266"/>
                    </a:lnTo>
                    <a:lnTo>
                      <a:pt x="6463" y="5247"/>
                    </a:lnTo>
                    <a:lnTo>
                      <a:pt x="6598" y="5228"/>
                    </a:lnTo>
                    <a:lnTo>
                      <a:pt x="6771" y="5247"/>
                    </a:lnTo>
                    <a:lnTo>
                      <a:pt x="6945" y="5247"/>
                    </a:lnTo>
                    <a:lnTo>
                      <a:pt x="7099" y="5286"/>
                    </a:lnTo>
                    <a:lnTo>
                      <a:pt x="7273" y="5344"/>
                    </a:lnTo>
                    <a:lnTo>
                      <a:pt x="7408" y="5401"/>
                    </a:lnTo>
                    <a:lnTo>
                      <a:pt x="7562" y="5479"/>
                    </a:lnTo>
                    <a:lnTo>
                      <a:pt x="7697" y="5575"/>
                    </a:lnTo>
                    <a:lnTo>
                      <a:pt x="7832" y="5672"/>
                    </a:lnTo>
                    <a:lnTo>
                      <a:pt x="8102" y="5884"/>
                    </a:lnTo>
                    <a:lnTo>
                      <a:pt x="8353" y="6134"/>
                    </a:lnTo>
                    <a:lnTo>
                      <a:pt x="8584" y="6424"/>
                    </a:lnTo>
                    <a:lnTo>
                      <a:pt x="8835" y="6694"/>
                    </a:lnTo>
                    <a:lnTo>
                      <a:pt x="9086" y="7002"/>
                    </a:lnTo>
                    <a:lnTo>
                      <a:pt x="9336" y="7272"/>
                    </a:lnTo>
                    <a:lnTo>
                      <a:pt x="9607" y="7542"/>
                    </a:lnTo>
                    <a:lnTo>
                      <a:pt x="9877" y="7774"/>
                    </a:lnTo>
                    <a:lnTo>
                      <a:pt x="10089" y="7909"/>
                    </a:lnTo>
                    <a:lnTo>
                      <a:pt x="10301" y="8025"/>
                    </a:lnTo>
                    <a:lnTo>
                      <a:pt x="10513" y="8121"/>
                    </a:lnTo>
                    <a:lnTo>
                      <a:pt x="10725" y="8218"/>
                    </a:lnTo>
                    <a:lnTo>
                      <a:pt x="10937" y="8275"/>
                    </a:lnTo>
                    <a:lnTo>
                      <a:pt x="11150" y="8314"/>
                    </a:lnTo>
                    <a:lnTo>
                      <a:pt x="11362" y="8333"/>
                    </a:lnTo>
                    <a:lnTo>
                      <a:pt x="11593" y="8353"/>
                    </a:lnTo>
                    <a:lnTo>
                      <a:pt x="11805" y="8333"/>
                    </a:lnTo>
                    <a:lnTo>
                      <a:pt x="12018" y="8314"/>
                    </a:lnTo>
                    <a:lnTo>
                      <a:pt x="12230" y="8275"/>
                    </a:lnTo>
                    <a:lnTo>
                      <a:pt x="12442" y="8218"/>
                    </a:lnTo>
                    <a:lnTo>
                      <a:pt x="12654" y="8160"/>
                    </a:lnTo>
                    <a:lnTo>
                      <a:pt x="12866" y="8063"/>
                    </a:lnTo>
                    <a:lnTo>
                      <a:pt x="13059" y="7986"/>
                    </a:lnTo>
                    <a:lnTo>
                      <a:pt x="13271" y="7870"/>
                    </a:lnTo>
                    <a:lnTo>
                      <a:pt x="13657" y="7639"/>
                    </a:lnTo>
                    <a:lnTo>
                      <a:pt x="14024" y="7350"/>
                    </a:lnTo>
                    <a:lnTo>
                      <a:pt x="14351" y="7041"/>
                    </a:lnTo>
                    <a:lnTo>
                      <a:pt x="14679" y="6694"/>
                    </a:lnTo>
                    <a:lnTo>
                      <a:pt x="14911" y="6424"/>
                    </a:lnTo>
                    <a:lnTo>
                      <a:pt x="15142" y="6173"/>
                    </a:lnTo>
                    <a:lnTo>
                      <a:pt x="15393" y="5922"/>
                    </a:lnTo>
                    <a:lnTo>
                      <a:pt x="15663" y="5729"/>
                    </a:lnTo>
                    <a:lnTo>
                      <a:pt x="15798" y="5633"/>
                    </a:lnTo>
                    <a:lnTo>
                      <a:pt x="15933" y="5556"/>
                    </a:lnTo>
                    <a:lnTo>
                      <a:pt x="16087" y="5498"/>
                    </a:lnTo>
                    <a:lnTo>
                      <a:pt x="16222" y="5440"/>
                    </a:lnTo>
                    <a:lnTo>
                      <a:pt x="16357" y="5421"/>
                    </a:lnTo>
                    <a:lnTo>
                      <a:pt x="16512" y="5401"/>
                    </a:lnTo>
                    <a:lnTo>
                      <a:pt x="16666" y="5401"/>
                    </a:lnTo>
                    <a:lnTo>
                      <a:pt x="16820" y="5421"/>
                    </a:lnTo>
                    <a:lnTo>
                      <a:pt x="17013" y="5479"/>
                    </a:lnTo>
                    <a:lnTo>
                      <a:pt x="17206" y="5575"/>
                    </a:lnTo>
                    <a:lnTo>
                      <a:pt x="17399" y="5691"/>
                    </a:lnTo>
                    <a:lnTo>
                      <a:pt x="17592" y="5807"/>
                    </a:lnTo>
                    <a:lnTo>
                      <a:pt x="17920" y="6038"/>
                    </a:lnTo>
                    <a:lnTo>
                      <a:pt x="18441" y="6385"/>
                    </a:lnTo>
                    <a:lnTo>
                      <a:pt x="18981" y="6732"/>
                    </a:lnTo>
                    <a:lnTo>
                      <a:pt x="19270" y="6887"/>
                    </a:lnTo>
                    <a:lnTo>
                      <a:pt x="19559" y="7022"/>
                    </a:lnTo>
                    <a:lnTo>
                      <a:pt x="19868" y="7137"/>
                    </a:lnTo>
                    <a:lnTo>
                      <a:pt x="20157" y="7234"/>
                    </a:lnTo>
                    <a:lnTo>
                      <a:pt x="20524" y="7311"/>
                    </a:lnTo>
                    <a:lnTo>
                      <a:pt x="20910" y="7350"/>
                    </a:lnTo>
                    <a:lnTo>
                      <a:pt x="21295" y="7350"/>
                    </a:lnTo>
                    <a:lnTo>
                      <a:pt x="21488" y="7330"/>
                    </a:lnTo>
                    <a:lnTo>
                      <a:pt x="21681" y="7292"/>
                    </a:lnTo>
                    <a:lnTo>
                      <a:pt x="21855" y="7234"/>
                    </a:lnTo>
                    <a:lnTo>
                      <a:pt x="22048" y="7176"/>
                    </a:lnTo>
                    <a:lnTo>
                      <a:pt x="22221" y="7099"/>
                    </a:lnTo>
                    <a:lnTo>
                      <a:pt x="22395" y="7002"/>
                    </a:lnTo>
                    <a:lnTo>
                      <a:pt x="22549" y="6906"/>
                    </a:lnTo>
                    <a:lnTo>
                      <a:pt x="22703" y="6771"/>
                    </a:lnTo>
                    <a:lnTo>
                      <a:pt x="22838" y="6636"/>
                    </a:lnTo>
                    <a:lnTo>
                      <a:pt x="22954" y="6482"/>
                    </a:lnTo>
                    <a:lnTo>
                      <a:pt x="23128" y="6231"/>
                    </a:lnTo>
                    <a:lnTo>
                      <a:pt x="23282" y="5961"/>
                    </a:lnTo>
                    <a:lnTo>
                      <a:pt x="23456" y="5633"/>
                    </a:lnTo>
                    <a:lnTo>
                      <a:pt x="23552" y="5479"/>
                    </a:lnTo>
                    <a:lnTo>
                      <a:pt x="23668" y="5344"/>
                    </a:lnTo>
                    <a:lnTo>
                      <a:pt x="23764" y="5247"/>
                    </a:lnTo>
                    <a:lnTo>
                      <a:pt x="23880" y="5151"/>
                    </a:lnTo>
                    <a:lnTo>
                      <a:pt x="24015" y="5093"/>
                    </a:lnTo>
                    <a:lnTo>
                      <a:pt x="24169" y="5074"/>
                    </a:lnTo>
                    <a:lnTo>
                      <a:pt x="24304" y="5093"/>
                    </a:lnTo>
                    <a:lnTo>
                      <a:pt x="24439" y="5131"/>
                    </a:lnTo>
                    <a:lnTo>
                      <a:pt x="24594" y="5189"/>
                    </a:lnTo>
                    <a:lnTo>
                      <a:pt x="24729" y="5266"/>
                    </a:lnTo>
                    <a:lnTo>
                      <a:pt x="25327" y="5614"/>
                    </a:lnTo>
                    <a:lnTo>
                      <a:pt x="25924" y="5999"/>
                    </a:lnTo>
                    <a:lnTo>
                      <a:pt x="26465" y="6347"/>
                    </a:lnTo>
                    <a:lnTo>
                      <a:pt x="27043" y="6694"/>
                    </a:lnTo>
                    <a:lnTo>
                      <a:pt x="27333" y="6848"/>
                    </a:lnTo>
                    <a:lnTo>
                      <a:pt x="27641" y="7002"/>
                    </a:lnTo>
                    <a:lnTo>
                      <a:pt x="27950" y="7137"/>
                    </a:lnTo>
                    <a:lnTo>
                      <a:pt x="28258" y="7253"/>
                    </a:lnTo>
                    <a:lnTo>
                      <a:pt x="28606" y="7350"/>
                    </a:lnTo>
                    <a:lnTo>
                      <a:pt x="28953" y="7427"/>
                    </a:lnTo>
                    <a:lnTo>
                      <a:pt x="29300" y="7465"/>
                    </a:lnTo>
                    <a:lnTo>
                      <a:pt x="29628" y="7465"/>
                    </a:lnTo>
                    <a:lnTo>
                      <a:pt x="29975" y="7446"/>
                    </a:lnTo>
                    <a:lnTo>
                      <a:pt x="30303" y="7388"/>
                    </a:lnTo>
                    <a:lnTo>
                      <a:pt x="30612" y="7311"/>
                    </a:lnTo>
                    <a:lnTo>
                      <a:pt x="30920" y="7195"/>
                    </a:lnTo>
                    <a:lnTo>
                      <a:pt x="31113" y="7099"/>
                    </a:lnTo>
                    <a:lnTo>
                      <a:pt x="31306" y="6983"/>
                    </a:lnTo>
                    <a:lnTo>
                      <a:pt x="31518" y="6867"/>
                    </a:lnTo>
                    <a:lnTo>
                      <a:pt x="31692" y="6713"/>
                    </a:lnTo>
                    <a:lnTo>
                      <a:pt x="31865" y="6559"/>
                    </a:lnTo>
                    <a:lnTo>
                      <a:pt x="32000" y="6385"/>
                    </a:lnTo>
                    <a:lnTo>
                      <a:pt x="32116" y="6212"/>
                    </a:lnTo>
                    <a:lnTo>
                      <a:pt x="32193" y="5999"/>
                    </a:lnTo>
                    <a:lnTo>
                      <a:pt x="32213" y="5903"/>
                    </a:lnTo>
                    <a:lnTo>
                      <a:pt x="32232" y="5787"/>
                    </a:lnTo>
                    <a:lnTo>
                      <a:pt x="32232" y="5691"/>
                    </a:lnTo>
                    <a:lnTo>
                      <a:pt x="32213" y="5575"/>
                    </a:lnTo>
                    <a:lnTo>
                      <a:pt x="32174" y="5479"/>
                    </a:lnTo>
                    <a:lnTo>
                      <a:pt x="32135" y="5382"/>
                    </a:lnTo>
                    <a:lnTo>
                      <a:pt x="32020" y="5170"/>
                    </a:lnTo>
                    <a:lnTo>
                      <a:pt x="31885" y="5016"/>
                    </a:lnTo>
                    <a:lnTo>
                      <a:pt x="31750" y="4881"/>
                    </a:lnTo>
                    <a:lnTo>
                      <a:pt x="31576" y="4784"/>
                    </a:lnTo>
                    <a:lnTo>
                      <a:pt x="31402" y="4688"/>
                    </a:lnTo>
                    <a:lnTo>
                      <a:pt x="31229" y="4611"/>
                    </a:lnTo>
                    <a:lnTo>
                      <a:pt x="31055" y="4572"/>
                    </a:lnTo>
                    <a:lnTo>
                      <a:pt x="30727" y="4495"/>
                    </a:lnTo>
                    <a:lnTo>
                      <a:pt x="30399" y="4456"/>
                    </a:lnTo>
                    <a:lnTo>
                      <a:pt x="30052" y="4456"/>
                    </a:lnTo>
                    <a:lnTo>
                      <a:pt x="29705" y="4437"/>
                    </a:lnTo>
                    <a:lnTo>
                      <a:pt x="29377" y="4398"/>
                    </a:lnTo>
                    <a:lnTo>
                      <a:pt x="29146" y="4360"/>
                    </a:lnTo>
                    <a:lnTo>
                      <a:pt x="28953" y="4302"/>
                    </a:lnTo>
                    <a:lnTo>
                      <a:pt x="28741" y="4225"/>
                    </a:lnTo>
                    <a:lnTo>
                      <a:pt x="28548" y="4148"/>
                    </a:lnTo>
                    <a:lnTo>
                      <a:pt x="28162" y="3974"/>
                    </a:lnTo>
                    <a:lnTo>
                      <a:pt x="27795" y="3743"/>
                    </a:lnTo>
                    <a:lnTo>
                      <a:pt x="27448" y="3511"/>
                    </a:lnTo>
                    <a:lnTo>
                      <a:pt x="27140" y="3241"/>
                    </a:lnTo>
                    <a:lnTo>
                      <a:pt x="26831" y="2990"/>
                    </a:lnTo>
                    <a:lnTo>
                      <a:pt x="26561" y="2720"/>
                    </a:lnTo>
                    <a:lnTo>
                      <a:pt x="26040" y="2200"/>
                    </a:lnTo>
                    <a:lnTo>
                      <a:pt x="25558" y="1717"/>
                    </a:lnTo>
                    <a:lnTo>
                      <a:pt x="25076" y="1254"/>
                    </a:lnTo>
                    <a:lnTo>
                      <a:pt x="24806" y="1042"/>
                    </a:lnTo>
                    <a:lnTo>
                      <a:pt x="24536" y="830"/>
                    </a:lnTo>
                    <a:lnTo>
                      <a:pt x="24266" y="637"/>
                    </a:lnTo>
                    <a:lnTo>
                      <a:pt x="23976" y="444"/>
                    </a:lnTo>
                    <a:lnTo>
                      <a:pt x="23648" y="271"/>
                    </a:lnTo>
                    <a:lnTo>
                      <a:pt x="23321" y="136"/>
                    </a:lnTo>
                    <a:lnTo>
                      <a:pt x="22993" y="59"/>
                    </a:lnTo>
                    <a:lnTo>
                      <a:pt x="22684" y="20"/>
                    </a:lnTo>
                    <a:lnTo>
                      <a:pt x="22510" y="1"/>
                    </a:lnTo>
                    <a:close/>
                  </a:path>
                </a:pathLst>
              </a:custGeom>
              <a:gradFill>
                <a:gsLst>
                  <a:gs pos="0">
                    <a:schemeClr val="lt1"/>
                  </a:gs>
                  <a:gs pos="100000">
                    <a:srgbClr val="B6C9DB"/>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23"/>
              <p:cNvSpPr/>
              <p:nvPr/>
            </p:nvSpPr>
            <p:spPr>
              <a:xfrm>
                <a:off x="-1222125" y="353200"/>
                <a:ext cx="593150" cy="571950"/>
              </a:xfrm>
              <a:custGeom>
                <a:avLst/>
                <a:gdLst/>
                <a:ahLst/>
                <a:cxnLst/>
                <a:rect l="l" t="t" r="r" b="b"/>
                <a:pathLst>
                  <a:path w="23726" h="22878" extrusionOk="0">
                    <a:moveTo>
                      <a:pt x="12152" y="1"/>
                    </a:moveTo>
                    <a:lnTo>
                      <a:pt x="11940" y="39"/>
                    </a:lnTo>
                    <a:lnTo>
                      <a:pt x="11747" y="59"/>
                    </a:lnTo>
                    <a:lnTo>
                      <a:pt x="11535" y="117"/>
                    </a:lnTo>
                    <a:lnTo>
                      <a:pt x="11342" y="175"/>
                    </a:lnTo>
                    <a:lnTo>
                      <a:pt x="10937" y="329"/>
                    </a:lnTo>
                    <a:lnTo>
                      <a:pt x="10532" y="541"/>
                    </a:lnTo>
                    <a:lnTo>
                      <a:pt x="10127" y="792"/>
                    </a:lnTo>
                    <a:lnTo>
                      <a:pt x="9741" y="1081"/>
                    </a:lnTo>
                    <a:lnTo>
                      <a:pt x="9355" y="1390"/>
                    </a:lnTo>
                    <a:lnTo>
                      <a:pt x="8970" y="1718"/>
                    </a:lnTo>
                    <a:lnTo>
                      <a:pt x="8584" y="2084"/>
                    </a:lnTo>
                    <a:lnTo>
                      <a:pt x="8198" y="2451"/>
                    </a:lnTo>
                    <a:lnTo>
                      <a:pt x="7870" y="2817"/>
                    </a:lnTo>
                    <a:lnTo>
                      <a:pt x="7523" y="3184"/>
                    </a:lnTo>
                    <a:lnTo>
                      <a:pt x="6867" y="3955"/>
                    </a:lnTo>
                    <a:lnTo>
                      <a:pt x="6231" y="4746"/>
                    </a:lnTo>
                    <a:lnTo>
                      <a:pt x="5633" y="5595"/>
                    </a:lnTo>
                    <a:lnTo>
                      <a:pt x="5035" y="6463"/>
                    </a:lnTo>
                    <a:lnTo>
                      <a:pt x="4475" y="7350"/>
                    </a:lnTo>
                    <a:lnTo>
                      <a:pt x="3935" y="8276"/>
                    </a:lnTo>
                    <a:lnTo>
                      <a:pt x="3434" y="9221"/>
                    </a:lnTo>
                    <a:lnTo>
                      <a:pt x="2952" y="10166"/>
                    </a:lnTo>
                    <a:lnTo>
                      <a:pt x="2489" y="11130"/>
                    </a:lnTo>
                    <a:lnTo>
                      <a:pt x="2045" y="12095"/>
                    </a:lnTo>
                    <a:lnTo>
                      <a:pt x="1640" y="13078"/>
                    </a:lnTo>
                    <a:lnTo>
                      <a:pt x="1274" y="14043"/>
                    </a:lnTo>
                    <a:lnTo>
                      <a:pt x="926" y="15007"/>
                    </a:lnTo>
                    <a:lnTo>
                      <a:pt x="598" y="15972"/>
                    </a:lnTo>
                    <a:lnTo>
                      <a:pt x="309" y="16917"/>
                    </a:lnTo>
                    <a:lnTo>
                      <a:pt x="155" y="17476"/>
                    </a:lnTo>
                    <a:lnTo>
                      <a:pt x="97" y="17766"/>
                    </a:lnTo>
                    <a:lnTo>
                      <a:pt x="58" y="18055"/>
                    </a:lnTo>
                    <a:lnTo>
                      <a:pt x="20" y="18344"/>
                    </a:lnTo>
                    <a:lnTo>
                      <a:pt x="1" y="18634"/>
                    </a:lnTo>
                    <a:lnTo>
                      <a:pt x="1" y="18923"/>
                    </a:lnTo>
                    <a:lnTo>
                      <a:pt x="1" y="19193"/>
                    </a:lnTo>
                    <a:lnTo>
                      <a:pt x="39" y="19482"/>
                    </a:lnTo>
                    <a:lnTo>
                      <a:pt x="97" y="19733"/>
                    </a:lnTo>
                    <a:lnTo>
                      <a:pt x="174" y="20003"/>
                    </a:lnTo>
                    <a:lnTo>
                      <a:pt x="271" y="20235"/>
                    </a:lnTo>
                    <a:lnTo>
                      <a:pt x="406" y="20447"/>
                    </a:lnTo>
                    <a:lnTo>
                      <a:pt x="560" y="20659"/>
                    </a:lnTo>
                    <a:lnTo>
                      <a:pt x="753" y="20832"/>
                    </a:lnTo>
                    <a:lnTo>
                      <a:pt x="965" y="21006"/>
                    </a:lnTo>
                    <a:lnTo>
                      <a:pt x="1158" y="21103"/>
                    </a:lnTo>
                    <a:lnTo>
                      <a:pt x="1370" y="21180"/>
                    </a:lnTo>
                    <a:lnTo>
                      <a:pt x="1582" y="21238"/>
                    </a:lnTo>
                    <a:lnTo>
                      <a:pt x="1775" y="21276"/>
                    </a:lnTo>
                    <a:lnTo>
                      <a:pt x="2219" y="21276"/>
                    </a:lnTo>
                    <a:lnTo>
                      <a:pt x="2431" y="21238"/>
                    </a:lnTo>
                    <a:lnTo>
                      <a:pt x="2643" y="21199"/>
                    </a:lnTo>
                    <a:lnTo>
                      <a:pt x="2874" y="21141"/>
                    </a:lnTo>
                    <a:lnTo>
                      <a:pt x="3087" y="21064"/>
                    </a:lnTo>
                    <a:lnTo>
                      <a:pt x="3299" y="20967"/>
                    </a:lnTo>
                    <a:lnTo>
                      <a:pt x="3511" y="20871"/>
                    </a:lnTo>
                    <a:lnTo>
                      <a:pt x="3704" y="20755"/>
                    </a:lnTo>
                    <a:lnTo>
                      <a:pt x="3897" y="20640"/>
                    </a:lnTo>
                    <a:lnTo>
                      <a:pt x="4263" y="20370"/>
                    </a:lnTo>
                    <a:lnTo>
                      <a:pt x="4610" y="20080"/>
                    </a:lnTo>
                    <a:lnTo>
                      <a:pt x="4938" y="19772"/>
                    </a:lnTo>
                    <a:lnTo>
                      <a:pt x="5613" y="19174"/>
                    </a:lnTo>
                    <a:lnTo>
                      <a:pt x="5961" y="18884"/>
                    </a:lnTo>
                    <a:lnTo>
                      <a:pt x="6308" y="18614"/>
                    </a:lnTo>
                    <a:lnTo>
                      <a:pt x="6694" y="18383"/>
                    </a:lnTo>
                    <a:lnTo>
                      <a:pt x="6886" y="18286"/>
                    </a:lnTo>
                    <a:lnTo>
                      <a:pt x="7099" y="18190"/>
                    </a:lnTo>
                    <a:lnTo>
                      <a:pt x="7176" y="18614"/>
                    </a:lnTo>
                    <a:lnTo>
                      <a:pt x="7272" y="19058"/>
                    </a:lnTo>
                    <a:lnTo>
                      <a:pt x="7388" y="19482"/>
                    </a:lnTo>
                    <a:lnTo>
                      <a:pt x="7523" y="19907"/>
                    </a:lnTo>
                    <a:lnTo>
                      <a:pt x="7677" y="20312"/>
                    </a:lnTo>
                    <a:lnTo>
                      <a:pt x="7851" y="20717"/>
                    </a:lnTo>
                    <a:lnTo>
                      <a:pt x="8063" y="21083"/>
                    </a:lnTo>
                    <a:lnTo>
                      <a:pt x="8295" y="21450"/>
                    </a:lnTo>
                    <a:lnTo>
                      <a:pt x="8430" y="21623"/>
                    </a:lnTo>
                    <a:lnTo>
                      <a:pt x="8584" y="21797"/>
                    </a:lnTo>
                    <a:lnTo>
                      <a:pt x="8738" y="21951"/>
                    </a:lnTo>
                    <a:lnTo>
                      <a:pt x="8912" y="22106"/>
                    </a:lnTo>
                    <a:lnTo>
                      <a:pt x="9085" y="22241"/>
                    </a:lnTo>
                    <a:lnTo>
                      <a:pt x="9259" y="22376"/>
                    </a:lnTo>
                    <a:lnTo>
                      <a:pt x="9452" y="22491"/>
                    </a:lnTo>
                    <a:lnTo>
                      <a:pt x="9645" y="22588"/>
                    </a:lnTo>
                    <a:lnTo>
                      <a:pt x="9838" y="22665"/>
                    </a:lnTo>
                    <a:lnTo>
                      <a:pt x="10050" y="22742"/>
                    </a:lnTo>
                    <a:lnTo>
                      <a:pt x="10243" y="22800"/>
                    </a:lnTo>
                    <a:lnTo>
                      <a:pt x="10455" y="22858"/>
                    </a:lnTo>
                    <a:lnTo>
                      <a:pt x="10667" y="22877"/>
                    </a:lnTo>
                    <a:lnTo>
                      <a:pt x="11111" y="22877"/>
                    </a:lnTo>
                    <a:lnTo>
                      <a:pt x="11323" y="22838"/>
                    </a:lnTo>
                    <a:lnTo>
                      <a:pt x="11612" y="22761"/>
                    </a:lnTo>
                    <a:lnTo>
                      <a:pt x="11901" y="22665"/>
                    </a:lnTo>
                    <a:lnTo>
                      <a:pt x="12171" y="22530"/>
                    </a:lnTo>
                    <a:lnTo>
                      <a:pt x="12403" y="22356"/>
                    </a:lnTo>
                    <a:lnTo>
                      <a:pt x="12654" y="22163"/>
                    </a:lnTo>
                    <a:lnTo>
                      <a:pt x="12866" y="21970"/>
                    </a:lnTo>
                    <a:lnTo>
                      <a:pt x="13078" y="21739"/>
                    </a:lnTo>
                    <a:lnTo>
                      <a:pt x="13290" y="21508"/>
                    </a:lnTo>
                    <a:lnTo>
                      <a:pt x="13676" y="20987"/>
                    </a:lnTo>
                    <a:lnTo>
                      <a:pt x="14062" y="20466"/>
                    </a:lnTo>
                    <a:lnTo>
                      <a:pt x="14428" y="19926"/>
                    </a:lnTo>
                    <a:lnTo>
                      <a:pt x="14814" y="19424"/>
                    </a:lnTo>
                    <a:lnTo>
                      <a:pt x="14949" y="19251"/>
                    </a:lnTo>
                    <a:lnTo>
                      <a:pt x="15103" y="19097"/>
                    </a:lnTo>
                    <a:lnTo>
                      <a:pt x="15277" y="18961"/>
                    </a:lnTo>
                    <a:lnTo>
                      <a:pt x="15470" y="18846"/>
                    </a:lnTo>
                    <a:lnTo>
                      <a:pt x="15663" y="18749"/>
                    </a:lnTo>
                    <a:lnTo>
                      <a:pt x="15856" y="18711"/>
                    </a:lnTo>
                    <a:lnTo>
                      <a:pt x="15952" y="18691"/>
                    </a:lnTo>
                    <a:lnTo>
                      <a:pt x="16048" y="18691"/>
                    </a:lnTo>
                    <a:lnTo>
                      <a:pt x="16145" y="18711"/>
                    </a:lnTo>
                    <a:lnTo>
                      <a:pt x="16261" y="18749"/>
                    </a:lnTo>
                    <a:lnTo>
                      <a:pt x="16376" y="18807"/>
                    </a:lnTo>
                    <a:lnTo>
                      <a:pt x="16492" y="18884"/>
                    </a:lnTo>
                    <a:lnTo>
                      <a:pt x="16589" y="18981"/>
                    </a:lnTo>
                    <a:lnTo>
                      <a:pt x="16685" y="19097"/>
                    </a:lnTo>
                    <a:lnTo>
                      <a:pt x="16839" y="19328"/>
                    </a:lnTo>
                    <a:lnTo>
                      <a:pt x="17013" y="19579"/>
                    </a:lnTo>
                    <a:lnTo>
                      <a:pt x="17148" y="19772"/>
                    </a:lnTo>
                    <a:lnTo>
                      <a:pt x="17302" y="19964"/>
                    </a:lnTo>
                    <a:lnTo>
                      <a:pt x="17476" y="20138"/>
                    </a:lnTo>
                    <a:lnTo>
                      <a:pt x="17649" y="20312"/>
                    </a:lnTo>
                    <a:lnTo>
                      <a:pt x="17842" y="20466"/>
                    </a:lnTo>
                    <a:lnTo>
                      <a:pt x="18035" y="20601"/>
                    </a:lnTo>
                    <a:lnTo>
                      <a:pt x="18247" y="20736"/>
                    </a:lnTo>
                    <a:lnTo>
                      <a:pt x="18460" y="20852"/>
                    </a:lnTo>
                    <a:lnTo>
                      <a:pt x="18672" y="20948"/>
                    </a:lnTo>
                    <a:lnTo>
                      <a:pt x="18903" y="21025"/>
                    </a:lnTo>
                    <a:lnTo>
                      <a:pt x="19135" y="21103"/>
                    </a:lnTo>
                    <a:lnTo>
                      <a:pt x="19385" y="21160"/>
                    </a:lnTo>
                    <a:lnTo>
                      <a:pt x="19617" y="21199"/>
                    </a:lnTo>
                    <a:lnTo>
                      <a:pt x="19868" y="21218"/>
                    </a:lnTo>
                    <a:lnTo>
                      <a:pt x="20350" y="21218"/>
                    </a:lnTo>
                    <a:lnTo>
                      <a:pt x="20601" y="21180"/>
                    </a:lnTo>
                    <a:lnTo>
                      <a:pt x="20832" y="21141"/>
                    </a:lnTo>
                    <a:lnTo>
                      <a:pt x="21063" y="21083"/>
                    </a:lnTo>
                    <a:lnTo>
                      <a:pt x="21295" y="21006"/>
                    </a:lnTo>
                    <a:lnTo>
                      <a:pt x="21526" y="20910"/>
                    </a:lnTo>
                    <a:lnTo>
                      <a:pt x="21739" y="20794"/>
                    </a:lnTo>
                    <a:lnTo>
                      <a:pt x="21951" y="20678"/>
                    </a:lnTo>
                    <a:lnTo>
                      <a:pt x="22163" y="20543"/>
                    </a:lnTo>
                    <a:lnTo>
                      <a:pt x="22356" y="20389"/>
                    </a:lnTo>
                    <a:lnTo>
                      <a:pt x="22529" y="20235"/>
                    </a:lnTo>
                    <a:lnTo>
                      <a:pt x="22703" y="20061"/>
                    </a:lnTo>
                    <a:lnTo>
                      <a:pt x="22877" y="19868"/>
                    </a:lnTo>
                    <a:lnTo>
                      <a:pt x="23012" y="19675"/>
                    </a:lnTo>
                    <a:lnTo>
                      <a:pt x="23166" y="19482"/>
                    </a:lnTo>
                    <a:lnTo>
                      <a:pt x="23282" y="19270"/>
                    </a:lnTo>
                    <a:lnTo>
                      <a:pt x="23378" y="19058"/>
                    </a:lnTo>
                    <a:lnTo>
                      <a:pt x="23474" y="18846"/>
                    </a:lnTo>
                    <a:lnTo>
                      <a:pt x="23532" y="18653"/>
                    </a:lnTo>
                    <a:lnTo>
                      <a:pt x="23629" y="18248"/>
                    </a:lnTo>
                    <a:lnTo>
                      <a:pt x="23706" y="17843"/>
                    </a:lnTo>
                    <a:lnTo>
                      <a:pt x="23725" y="17418"/>
                    </a:lnTo>
                    <a:lnTo>
                      <a:pt x="23706" y="17013"/>
                    </a:lnTo>
                    <a:lnTo>
                      <a:pt x="23648" y="16589"/>
                    </a:lnTo>
                    <a:lnTo>
                      <a:pt x="23552" y="16184"/>
                    </a:lnTo>
                    <a:lnTo>
                      <a:pt x="23436" y="15760"/>
                    </a:lnTo>
                    <a:lnTo>
                      <a:pt x="23301" y="15355"/>
                    </a:lnTo>
                    <a:lnTo>
                      <a:pt x="23147" y="14930"/>
                    </a:lnTo>
                    <a:lnTo>
                      <a:pt x="22973" y="14525"/>
                    </a:lnTo>
                    <a:lnTo>
                      <a:pt x="22780" y="14120"/>
                    </a:lnTo>
                    <a:lnTo>
                      <a:pt x="22568" y="13734"/>
                    </a:lnTo>
                    <a:lnTo>
                      <a:pt x="22356" y="13349"/>
                    </a:lnTo>
                    <a:lnTo>
                      <a:pt x="21893" y="12577"/>
                    </a:lnTo>
                    <a:lnTo>
                      <a:pt x="21507" y="11921"/>
                    </a:lnTo>
                    <a:lnTo>
                      <a:pt x="21102" y="11227"/>
                    </a:lnTo>
                    <a:lnTo>
                      <a:pt x="20273" y="9742"/>
                    </a:lnTo>
                    <a:lnTo>
                      <a:pt x="19424" y="8179"/>
                    </a:lnTo>
                    <a:lnTo>
                      <a:pt x="18537" y="6578"/>
                    </a:lnTo>
                    <a:lnTo>
                      <a:pt x="18093" y="5787"/>
                    </a:lnTo>
                    <a:lnTo>
                      <a:pt x="17630" y="5016"/>
                    </a:lnTo>
                    <a:lnTo>
                      <a:pt x="17148" y="4264"/>
                    </a:lnTo>
                    <a:lnTo>
                      <a:pt x="16666" y="3550"/>
                    </a:lnTo>
                    <a:lnTo>
                      <a:pt x="16183" y="2856"/>
                    </a:lnTo>
                    <a:lnTo>
                      <a:pt x="15682" y="2219"/>
                    </a:lnTo>
                    <a:lnTo>
                      <a:pt x="15180" y="1621"/>
                    </a:lnTo>
                    <a:lnTo>
                      <a:pt x="14910" y="1332"/>
                    </a:lnTo>
                    <a:lnTo>
                      <a:pt x="14660" y="1081"/>
                    </a:lnTo>
                    <a:lnTo>
                      <a:pt x="14448" y="888"/>
                    </a:lnTo>
                    <a:lnTo>
                      <a:pt x="14235" y="715"/>
                    </a:lnTo>
                    <a:lnTo>
                      <a:pt x="14023" y="560"/>
                    </a:lnTo>
                    <a:lnTo>
                      <a:pt x="13811" y="425"/>
                    </a:lnTo>
                    <a:lnTo>
                      <a:pt x="13599" y="310"/>
                    </a:lnTo>
                    <a:lnTo>
                      <a:pt x="13406" y="213"/>
                    </a:lnTo>
                    <a:lnTo>
                      <a:pt x="13194" y="136"/>
                    </a:lnTo>
                    <a:lnTo>
                      <a:pt x="12982" y="78"/>
                    </a:lnTo>
                    <a:lnTo>
                      <a:pt x="12769" y="39"/>
                    </a:lnTo>
                    <a:lnTo>
                      <a:pt x="12557" y="20"/>
                    </a:lnTo>
                    <a:lnTo>
                      <a:pt x="12364" y="1"/>
                    </a:lnTo>
                    <a:close/>
                  </a:path>
                </a:pathLst>
              </a:custGeom>
              <a:gradFill>
                <a:gsLst>
                  <a:gs pos="0">
                    <a:srgbClr val="8CC396"/>
                  </a:gs>
                  <a:gs pos="100000">
                    <a:srgbClr val="4D7F56"/>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23"/>
              <p:cNvSpPr/>
              <p:nvPr/>
            </p:nvSpPr>
            <p:spPr>
              <a:xfrm>
                <a:off x="-1226950" y="712950"/>
                <a:ext cx="605675" cy="216050"/>
              </a:xfrm>
              <a:custGeom>
                <a:avLst/>
                <a:gdLst/>
                <a:ahLst/>
                <a:cxnLst/>
                <a:rect l="l" t="t" r="r" b="b"/>
                <a:pathLst>
                  <a:path w="24227" h="8642" extrusionOk="0">
                    <a:moveTo>
                      <a:pt x="7292" y="0"/>
                    </a:moveTo>
                    <a:lnTo>
                      <a:pt x="7002" y="58"/>
                    </a:lnTo>
                    <a:lnTo>
                      <a:pt x="6713" y="135"/>
                    </a:lnTo>
                    <a:lnTo>
                      <a:pt x="6424" y="251"/>
                    </a:lnTo>
                    <a:lnTo>
                      <a:pt x="6154" y="386"/>
                    </a:lnTo>
                    <a:lnTo>
                      <a:pt x="5903" y="540"/>
                    </a:lnTo>
                    <a:lnTo>
                      <a:pt x="5652" y="714"/>
                    </a:lnTo>
                    <a:lnTo>
                      <a:pt x="5170" y="1080"/>
                    </a:lnTo>
                    <a:lnTo>
                      <a:pt x="4958" y="1235"/>
                    </a:lnTo>
                    <a:lnTo>
                      <a:pt x="4726" y="1408"/>
                    </a:lnTo>
                    <a:lnTo>
                      <a:pt x="4495" y="1582"/>
                    </a:lnTo>
                    <a:lnTo>
                      <a:pt x="4225" y="1736"/>
                    </a:lnTo>
                    <a:lnTo>
                      <a:pt x="3935" y="1871"/>
                    </a:lnTo>
                    <a:lnTo>
                      <a:pt x="3627" y="1987"/>
                    </a:lnTo>
                    <a:lnTo>
                      <a:pt x="3492" y="2025"/>
                    </a:lnTo>
                    <a:lnTo>
                      <a:pt x="3338" y="2045"/>
                    </a:lnTo>
                    <a:lnTo>
                      <a:pt x="3164" y="2064"/>
                    </a:lnTo>
                    <a:lnTo>
                      <a:pt x="2855" y="2064"/>
                    </a:lnTo>
                    <a:lnTo>
                      <a:pt x="2701" y="2025"/>
                    </a:lnTo>
                    <a:lnTo>
                      <a:pt x="2450" y="1948"/>
                    </a:lnTo>
                    <a:lnTo>
                      <a:pt x="2257" y="1890"/>
                    </a:lnTo>
                    <a:lnTo>
                      <a:pt x="2064" y="1852"/>
                    </a:lnTo>
                    <a:lnTo>
                      <a:pt x="1910" y="1833"/>
                    </a:lnTo>
                    <a:lnTo>
                      <a:pt x="1775" y="1833"/>
                    </a:lnTo>
                    <a:lnTo>
                      <a:pt x="1621" y="1852"/>
                    </a:lnTo>
                    <a:lnTo>
                      <a:pt x="1486" y="1871"/>
                    </a:lnTo>
                    <a:lnTo>
                      <a:pt x="1351" y="1929"/>
                    </a:lnTo>
                    <a:lnTo>
                      <a:pt x="1216" y="1987"/>
                    </a:lnTo>
                    <a:lnTo>
                      <a:pt x="1100" y="2045"/>
                    </a:lnTo>
                    <a:lnTo>
                      <a:pt x="965" y="2122"/>
                    </a:lnTo>
                    <a:lnTo>
                      <a:pt x="753" y="2315"/>
                    </a:lnTo>
                    <a:lnTo>
                      <a:pt x="560" y="2527"/>
                    </a:lnTo>
                    <a:lnTo>
                      <a:pt x="386" y="2778"/>
                    </a:lnTo>
                    <a:lnTo>
                      <a:pt x="271" y="3028"/>
                    </a:lnTo>
                    <a:lnTo>
                      <a:pt x="174" y="3260"/>
                    </a:lnTo>
                    <a:lnTo>
                      <a:pt x="116" y="3511"/>
                    </a:lnTo>
                    <a:lnTo>
                      <a:pt x="58" y="3761"/>
                    </a:lnTo>
                    <a:lnTo>
                      <a:pt x="20" y="4012"/>
                    </a:lnTo>
                    <a:lnTo>
                      <a:pt x="1" y="4282"/>
                    </a:lnTo>
                    <a:lnTo>
                      <a:pt x="1" y="4533"/>
                    </a:lnTo>
                    <a:lnTo>
                      <a:pt x="20" y="4803"/>
                    </a:lnTo>
                    <a:lnTo>
                      <a:pt x="58" y="5073"/>
                    </a:lnTo>
                    <a:lnTo>
                      <a:pt x="116" y="5324"/>
                    </a:lnTo>
                    <a:lnTo>
                      <a:pt x="174" y="5555"/>
                    </a:lnTo>
                    <a:lnTo>
                      <a:pt x="290" y="5806"/>
                    </a:lnTo>
                    <a:lnTo>
                      <a:pt x="406" y="6018"/>
                    </a:lnTo>
                    <a:lnTo>
                      <a:pt x="541" y="6230"/>
                    </a:lnTo>
                    <a:lnTo>
                      <a:pt x="695" y="6423"/>
                    </a:lnTo>
                    <a:lnTo>
                      <a:pt x="888" y="6577"/>
                    </a:lnTo>
                    <a:lnTo>
                      <a:pt x="1081" y="6732"/>
                    </a:lnTo>
                    <a:lnTo>
                      <a:pt x="1293" y="6848"/>
                    </a:lnTo>
                    <a:lnTo>
                      <a:pt x="1524" y="6925"/>
                    </a:lnTo>
                    <a:lnTo>
                      <a:pt x="1737" y="7002"/>
                    </a:lnTo>
                    <a:lnTo>
                      <a:pt x="1968" y="7021"/>
                    </a:lnTo>
                    <a:lnTo>
                      <a:pt x="2200" y="7040"/>
                    </a:lnTo>
                    <a:lnTo>
                      <a:pt x="2412" y="7040"/>
                    </a:lnTo>
                    <a:lnTo>
                      <a:pt x="2643" y="7002"/>
                    </a:lnTo>
                    <a:lnTo>
                      <a:pt x="2875" y="6963"/>
                    </a:lnTo>
                    <a:lnTo>
                      <a:pt x="3106" y="6886"/>
                    </a:lnTo>
                    <a:lnTo>
                      <a:pt x="3338" y="6809"/>
                    </a:lnTo>
                    <a:lnTo>
                      <a:pt x="3550" y="6713"/>
                    </a:lnTo>
                    <a:lnTo>
                      <a:pt x="3762" y="6616"/>
                    </a:lnTo>
                    <a:lnTo>
                      <a:pt x="3974" y="6500"/>
                    </a:lnTo>
                    <a:lnTo>
                      <a:pt x="4167" y="6365"/>
                    </a:lnTo>
                    <a:lnTo>
                      <a:pt x="4553" y="6095"/>
                    </a:lnTo>
                    <a:lnTo>
                      <a:pt x="4977" y="5729"/>
                    </a:lnTo>
                    <a:lnTo>
                      <a:pt x="5401" y="5343"/>
                    </a:lnTo>
                    <a:lnTo>
                      <a:pt x="5826" y="4957"/>
                    </a:lnTo>
                    <a:lnTo>
                      <a:pt x="6250" y="4591"/>
                    </a:lnTo>
                    <a:lnTo>
                      <a:pt x="6482" y="4417"/>
                    </a:lnTo>
                    <a:lnTo>
                      <a:pt x="6694" y="4263"/>
                    </a:lnTo>
                    <a:lnTo>
                      <a:pt x="6925" y="4128"/>
                    </a:lnTo>
                    <a:lnTo>
                      <a:pt x="7176" y="4012"/>
                    </a:lnTo>
                    <a:lnTo>
                      <a:pt x="7272" y="4417"/>
                    </a:lnTo>
                    <a:lnTo>
                      <a:pt x="7369" y="4822"/>
                    </a:lnTo>
                    <a:lnTo>
                      <a:pt x="7465" y="5247"/>
                    </a:lnTo>
                    <a:lnTo>
                      <a:pt x="7600" y="5652"/>
                    </a:lnTo>
                    <a:lnTo>
                      <a:pt x="7755" y="6037"/>
                    </a:lnTo>
                    <a:lnTo>
                      <a:pt x="7928" y="6423"/>
                    </a:lnTo>
                    <a:lnTo>
                      <a:pt x="8140" y="6790"/>
                    </a:lnTo>
                    <a:lnTo>
                      <a:pt x="8372" y="7156"/>
                    </a:lnTo>
                    <a:lnTo>
                      <a:pt x="8642" y="7484"/>
                    </a:lnTo>
                    <a:lnTo>
                      <a:pt x="8950" y="7773"/>
                    </a:lnTo>
                    <a:lnTo>
                      <a:pt x="9278" y="8024"/>
                    </a:lnTo>
                    <a:lnTo>
                      <a:pt x="9606" y="8256"/>
                    </a:lnTo>
                    <a:lnTo>
                      <a:pt x="9973" y="8410"/>
                    </a:lnTo>
                    <a:lnTo>
                      <a:pt x="10146" y="8487"/>
                    </a:lnTo>
                    <a:lnTo>
                      <a:pt x="10320" y="8545"/>
                    </a:lnTo>
                    <a:lnTo>
                      <a:pt x="10513" y="8583"/>
                    </a:lnTo>
                    <a:lnTo>
                      <a:pt x="10686" y="8622"/>
                    </a:lnTo>
                    <a:lnTo>
                      <a:pt x="10879" y="8641"/>
                    </a:lnTo>
                    <a:lnTo>
                      <a:pt x="11072" y="8641"/>
                    </a:lnTo>
                    <a:lnTo>
                      <a:pt x="11304" y="8622"/>
                    </a:lnTo>
                    <a:lnTo>
                      <a:pt x="11535" y="8603"/>
                    </a:lnTo>
                    <a:lnTo>
                      <a:pt x="11786" y="8545"/>
                    </a:lnTo>
                    <a:lnTo>
                      <a:pt x="11998" y="8468"/>
                    </a:lnTo>
                    <a:lnTo>
                      <a:pt x="12229" y="8371"/>
                    </a:lnTo>
                    <a:lnTo>
                      <a:pt x="12422" y="8256"/>
                    </a:lnTo>
                    <a:lnTo>
                      <a:pt x="12635" y="8121"/>
                    </a:lnTo>
                    <a:lnTo>
                      <a:pt x="12808" y="7986"/>
                    </a:lnTo>
                    <a:lnTo>
                      <a:pt x="13001" y="7831"/>
                    </a:lnTo>
                    <a:lnTo>
                      <a:pt x="13175" y="7677"/>
                    </a:lnTo>
                    <a:lnTo>
                      <a:pt x="13503" y="7310"/>
                    </a:lnTo>
                    <a:lnTo>
                      <a:pt x="13811" y="6925"/>
                    </a:lnTo>
                    <a:lnTo>
                      <a:pt x="14100" y="6520"/>
                    </a:lnTo>
                    <a:lnTo>
                      <a:pt x="14390" y="6115"/>
                    </a:lnTo>
                    <a:lnTo>
                      <a:pt x="14756" y="5613"/>
                    </a:lnTo>
                    <a:lnTo>
                      <a:pt x="15123" y="5112"/>
                    </a:lnTo>
                    <a:lnTo>
                      <a:pt x="15316" y="4899"/>
                    </a:lnTo>
                    <a:lnTo>
                      <a:pt x="15451" y="4784"/>
                    </a:lnTo>
                    <a:lnTo>
                      <a:pt x="15605" y="4649"/>
                    </a:lnTo>
                    <a:lnTo>
                      <a:pt x="15798" y="4533"/>
                    </a:lnTo>
                    <a:lnTo>
                      <a:pt x="15991" y="4475"/>
                    </a:lnTo>
                    <a:lnTo>
                      <a:pt x="16087" y="4456"/>
                    </a:lnTo>
                    <a:lnTo>
                      <a:pt x="16299" y="4456"/>
                    </a:lnTo>
                    <a:lnTo>
                      <a:pt x="16396" y="4494"/>
                    </a:lnTo>
                    <a:lnTo>
                      <a:pt x="16492" y="4533"/>
                    </a:lnTo>
                    <a:lnTo>
                      <a:pt x="16569" y="4591"/>
                    </a:lnTo>
                    <a:lnTo>
                      <a:pt x="16724" y="4745"/>
                    </a:lnTo>
                    <a:lnTo>
                      <a:pt x="16859" y="4919"/>
                    </a:lnTo>
                    <a:lnTo>
                      <a:pt x="16974" y="5112"/>
                    </a:lnTo>
                    <a:lnTo>
                      <a:pt x="17071" y="5266"/>
                    </a:lnTo>
                    <a:lnTo>
                      <a:pt x="17225" y="5478"/>
                    </a:lnTo>
                    <a:lnTo>
                      <a:pt x="17379" y="5671"/>
                    </a:lnTo>
                    <a:lnTo>
                      <a:pt x="17553" y="5845"/>
                    </a:lnTo>
                    <a:lnTo>
                      <a:pt x="17746" y="6018"/>
                    </a:lnTo>
                    <a:lnTo>
                      <a:pt x="17939" y="6192"/>
                    </a:lnTo>
                    <a:lnTo>
                      <a:pt x="18151" y="6327"/>
                    </a:lnTo>
                    <a:lnTo>
                      <a:pt x="18363" y="6462"/>
                    </a:lnTo>
                    <a:lnTo>
                      <a:pt x="18595" y="6577"/>
                    </a:lnTo>
                    <a:lnTo>
                      <a:pt x="18826" y="6693"/>
                    </a:lnTo>
                    <a:lnTo>
                      <a:pt x="19058" y="6770"/>
                    </a:lnTo>
                    <a:lnTo>
                      <a:pt x="19308" y="6848"/>
                    </a:lnTo>
                    <a:lnTo>
                      <a:pt x="19559" y="6905"/>
                    </a:lnTo>
                    <a:lnTo>
                      <a:pt x="19791" y="6944"/>
                    </a:lnTo>
                    <a:lnTo>
                      <a:pt x="20061" y="6963"/>
                    </a:lnTo>
                    <a:lnTo>
                      <a:pt x="20311" y="6983"/>
                    </a:lnTo>
                    <a:lnTo>
                      <a:pt x="20562" y="6963"/>
                    </a:lnTo>
                    <a:lnTo>
                      <a:pt x="20813" y="6925"/>
                    </a:lnTo>
                    <a:lnTo>
                      <a:pt x="21064" y="6886"/>
                    </a:lnTo>
                    <a:lnTo>
                      <a:pt x="21295" y="6828"/>
                    </a:lnTo>
                    <a:lnTo>
                      <a:pt x="21546" y="6732"/>
                    </a:lnTo>
                    <a:lnTo>
                      <a:pt x="21777" y="6635"/>
                    </a:lnTo>
                    <a:lnTo>
                      <a:pt x="22009" y="6539"/>
                    </a:lnTo>
                    <a:lnTo>
                      <a:pt x="22221" y="6404"/>
                    </a:lnTo>
                    <a:lnTo>
                      <a:pt x="22433" y="6269"/>
                    </a:lnTo>
                    <a:lnTo>
                      <a:pt x="22626" y="6115"/>
                    </a:lnTo>
                    <a:lnTo>
                      <a:pt x="22819" y="5941"/>
                    </a:lnTo>
                    <a:lnTo>
                      <a:pt x="23012" y="5767"/>
                    </a:lnTo>
                    <a:lnTo>
                      <a:pt x="23166" y="5574"/>
                    </a:lnTo>
                    <a:lnTo>
                      <a:pt x="23340" y="5382"/>
                    </a:lnTo>
                    <a:lnTo>
                      <a:pt x="23475" y="5169"/>
                    </a:lnTo>
                    <a:lnTo>
                      <a:pt x="23590" y="4938"/>
                    </a:lnTo>
                    <a:lnTo>
                      <a:pt x="23706" y="4726"/>
                    </a:lnTo>
                    <a:lnTo>
                      <a:pt x="23822" y="4456"/>
                    </a:lnTo>
                    <a:lnTo>
                      <a:pt x="23957" y="4089"/>
                    </a:lnTo>
                    <a:lnTo>
                      <a:pt x="24092" y="3684"/>
                    </a:lnTo>
                    <a:lnTo>
                      <a:pt x="24150" y="3453"/>
                    </a:lnTo>
                    <a:lnTo>
                      <a:pt x="24188" y="3241"/>
                    </a:lnTo>
                    <a:lnTo>
                      <a:pt x="24208" y="3009"/>
                    </a:lnTo>
                    <a:lnTo>
                      <a:pt x="24227" y="2797"/>
                    </a:lnTo>
                    <a:lnTo>
                      <a:pt x="24208" y="2585"/>
                    </a:lnTo>
                    <a:lnTo>
                      <a:pt x="24150" y="2373"/>
                    </a:lnTo>
                    <a:lnTo>
                      <a:pt x="24073" y="2180"/>
                    </a:lnTo>
                    <a:lnTo>
                      <a:pt x="23957" y="2006"/>
                    </a:lnTo>
                    <a:lnTo>
                      <a:pt x="23803" y="1871"/>
                    </a:lnTo>
                    <a:lnTo>
                      <a:pt x="23725" y="1794"/>
                    </a:lnTo>
                    <a:lnTo>
                      <a:pt x="23610" y="1736"/>
                    </a:lnTo>
                    <a:lnTo>
                      <a:pt x="23243" y="1562"/>
                    </a:lnTo>
                    <a:lnTo>
                      <a:pt x="23050" y="1485"/>
                    </a:lnTo>
                    <a:lnTo>
                      <a:pt x="22857" y="1427"/>
                    </a:lnTo>
                    <a:lnTo>
                      <a:pt x="22664" y="1427"/>
                    </a:lnTo>
                    <a:lnTo>
                      <a:pt x="22472" y="1447"/>
                    </a:lnTo>
                    <a:lnTo>
                      <a:pt x="22259" y="1524"/>
                    </a:lnTo>
                    <a:lnTo>
                      <a:pt x="22047" y="1640"/>
                    </a:lnTo>
                    <a:lnTo>
                      <a:pt x="21816" y="1794"/>
                    </a:lnTo>
                    <a:lnTo>
                      <a:pt x="21604" y="1968"/>
                    </a:lnTo>
                    <a:lnTo>
                      <a:pt x="21179" y="2334"/>
                    </a:lnTo>
                    <a:lnTo>
                      <a:pt x="20909" y="2585"/>
                    </a:lnTo>
                    <a:lnTo>
                      <a:pt x="20639" y="2816"/>
                    </a:lnTo>
                    <a:lnTo>
                      <a:pt x="20466" y="2951"/>
                    </a:lnTo>
                    <a:lnTo>
                      <a:pt x="20273" y="3067"/>
                    </a:lnTo>
                    <a:lnTo>
                      <a:pt x="20080" y="3183"/>
                    </a:lnTo>
                    <a:lnTo>
                      <a:pt x="19868" y="3279"/>
                    </a:lnTo>
                    <a:lnTo>
                      <a:pt x="19636" y="3356"/>
                    </a:lnTo>
                    <a:lnTo>
                      <a:pt x="19405" y="3395"/>
                    </a:lnTo>
                    <a:lnTo>
                      <a:pt x="19173" y="3414"/>
                    </a:lnTo>
                    <a:lnTo>
                      <a:pt x="18942" y="3376"/>
                    </a:lnTo>
                    <a:lnTo>
                      <a:pt x="18826" y="3337"/>
                    </a:lnTo>
                    <a:lnTo>
                      <a:pt x="18691" y="3298"/>
                    </a:lnTo>
                    <a:lnTo>
                      <a:pt x="18460" y="3183"/>
                    </a:lnTo>
                    <a:lnTo>
                      <a:pt x="18247" y="3028"/>
                    </a:lnTo>
                    <a:lnTo>
                      <a:pt x="18016" y="2874"/>
                    </a:lnTo>
                    <a:lnTo>
                      <a:pt x="17765" y="2681"/>
                    </a:lnTo>
                    <a:lnTo>
                      <a:pt x="17495" y="2508"/>
                    </a:lnTo>
                    <a:lnTo>
                      <a:pt x="17341" y="2430"/>
                    </a:lnTo>
                    <a:lnTo>
                      <a:pt x="17206" y="2373"/>
                    </a:lnTo>
                    <a:lnTo>
                      <a:pt x="17052" y="2334"/>
                    </a:lnTo>
                    <a:lnTo>
                      <a:pt x="16897" y="2295"/>
                    </a:lnTo>
                    <a:lnTo>
                      <a:pt x="16685" y="2276"/>
                    </a:lnTo>
                    <a:lnTo>
                      <a:pt x="16492" y="2276"/>
                    </a:lnTo>
                    <a:lnTo>
                      <a:pt x="16126" y="2334"/>
                    </a:lnTo>
                    <a:lnTo>
                      <a:pt x="15644" y="2411"/>
                    </a:lnTo>
                    <a:lnTo>
                      <a:pt x="15161" y="2527"/>
                    </a:lnTo>
                    <a:lnTo>
                      <a:pt x="14679" y="2662"/>
                    </a:lnTo>
                    <a:lnTo>
                      <a:pt x="14197" y="2797"/>
                    </a:lnTo>
                    <a:lnTo>
                      <a:pt x="13985" y="2874"/>
                    </a:lnTo>
                    <a:lnTo>
                      <a:pt x="13271" y="3106"/>
                    </a:lnTo>
                    <a:lnTo>
                      <a:pt x="12924" y="3202"/>
                    </a:lnTo>
                    <a:lnTo>
                      <a:pt x="12577" y="3279"/>
                    </a:lnTo>
                    <a:lnTo>
                      <a:pt x="12229" y="3298"/>
                    </a:lnTo>
                    <a:lnTo>
                      <a:pt x="12075" y="3298"/>
                    </a:lnTo>
                    <a:lnTo>
                      <a:pt x="11902" y="3279"/>
                    </a:lnTo>
                    <a:lnTo>
                      <a:pt x="11747" y="3260"/>
                    </a:lnTo>
                    <a:lnTo>
                      <a:pt x="11593" y="3202"/>
                    </a:lnTo>
                    <a:lnTo>
                      <a:pt x="11439" y="3144"/>
                    </a:lnTo>
                    <a:lnTo>
                      <a:pt x="11304" y="3067"/>
                    </a:lnTo>
                    <a:lnTo>
                      <a:pt x="11149" y="2971"/>
                    </a:lnTo>
                    <a:lnTo>
                      <a:pt x="11034" y="2874"/>
                    </a:lnTo>
                    <a:lnTo>
                      <a:pt x="10918" y="2739"/>
                    </a:lnTo>
                    <a:lnTo>
                      <a:pt x="10802" y="2623"/>
                    </a:lnTo>
                    <a:lnTo>
                      <a:pt x="10590" y="2334"/>
                    </a:lnTo>
                    <a:lnTo>
                      <a:pt x="10397" y="2045"/>
                    </a:lnTo>
                    <a:lnTo>
                      <a:pt x="10262" y="1813"/>
                    </a:lnTo>
                    <a:lnTo>
                      <a:pt x="10069" y="1562"/>
                    </a:lnTo>
                    <a:lnTo>
                      <a:pt x="9838" y="1273"/>
                    </a:lnTo>
                    <a:lnTo>
                      <a:pt x="9548" y="945"/>
                    </a:lnTo>
                    <a:lnTo>
                      <a:pt x="9375" y="791"/>
                    </a:lnTo>
                    <a:lnTo>
                      <a:pt x="9182" y="637"/>
                    </a:lnTo>
                    <a:lnTo>
                      <a:pt x="8989" y="502"/>
                    </a:lnTo>
                    <a:lnTo>
                      <a:pt x="8777" y="367"/>
                    </a:lnTo>
                    <a:lnTo>
                      <a:pt x="8565" y="251"/>
                    </a:lnTo>
                    <a:lnTo>
                      <a:pt x="8333" y="154"/>
                    </a:lnTo>
                    <a:lnTo>
                      <a:pt x="8082" y="77"/>
                    </a:lnTo>
                    <a:lnTo>
                      <a:pt x="7832" y="19"/>
                    </a:lnTo>
                    <a:lnTo>
                      <a:pt x="7562" y="0"/>
                    </a:lnTo>
                    <a:close/>
                  </a:path>
                </a:pathLst>
              </a:custGeom>
              <a:gradFill>
                <a:gsLst>
                  <a:gs pos="0">
                    <a:schemeClr val="lt1"/>
                  </a:gs>
                  <a:gs pos="100000">
                    <a:srgbClr val="B6C9DB"/>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23"/>
              <p:cNvSpPr/>
              <p:nvPr/>
            </p:nvSpPr>
            <p:spPr>
              <a:xfrm>
                <a:off x="-1147875" y="144425"/>
                <a:ext cx="451375" cy="435450"/>
              </a:xfrm>
              <a:custGeom>
                <a:avLst/>
                <a:gdLst/>
                <a:ahLst/>
                <a:cxnLst/>
                <a:rect l="l" t="t" r="r" b="b"/>
                <a:pathLst>
                  <a:path w="18055" h="17418" extrusionOk="0">
                    <a:moveTo>
                      <a:pt x="9259" y="0"/>
                    </a:moveTo>
                    <a:lnTo>
                      <a:pt x="8951" y="39"/>
                    </a:lnTo>
                    <a:lnTo>
                      <a:pt x="8642" y="135"/>
                    </a:lnTo>
                    <a:lnTo>
                      <a:pt x="8334" y="251"/>
                    </a:lnTo>
                    <a:lnTo>
                      <a:pt x="8025" y="405"/>
                    </a:lnTo>
                    <a:lnTo>
                      <a:pt x="7716" y="598"/>
                    </a:lnTo>
                    <a:lnTo>
                      <a:pt x="7427" y="810"/>
                    </a:lnTo>
                    <a:lnTo>
                      <a:pt x="7118" y="1061"/>
                    </a:lnTo>
                    <a:lnTo>
                      <a:pt x="6829" y="1312"/>
                    </a:lnTo>
                    <a:lnTo>
                      <a:pt x="6540" y="1582"/>
                    </a:lnTo>
                    <a:lnTo>
                      <a:pt x="6250" y="1871"/>
                    </a:lnTo>
                    <a:lnTo>
                      <a:pt x="5730" y="2411"/>
                    </a:lnTo>
                    <a:lnTo>
                      <a:pt x="5228" y="3009"/>
                    </a:lnTo>
                    <a:lnTo>
                      <a:pt x="4746" y="3607"/>
                    </a:lnTo>
                    <a:lnTo>
                      <a:pt x="4283" y="4243"/>
                    </a:lnTo>
                    <a:lnTo>
                      <a:pt x="3839" y="4919"/>
                    </a:lnTo>
                    <a:lnTo>
                      <a:pt x="3415" y="5594"/>
                    </a:lnTo>
                    <a:lnTo>
                      <a:pt x="3010" y="6288"/>
                    </a:lnTo>
                    <a:lnTo>
                      <a:pt x="2624" y="7002"/>
                    </a:lnTo>
                    <a:lnTo>
                      <a:pt x="2258" y="7735"/>
                    </a:lnTo>
                    <a:lnTo>
                      <a:pt x="1910" y="8468"/>
                    </a:lnTo>
                    <a:lnTo>
                      <a:pt x="1563" y="9201"/>
                    </a:lnTo>
                    <a:lnTo>
                      <a:pt x="1255" y="9953"/>
                    </a:lnTo>
                    <a:lnTo>
                      <a:pt x="985" y="10686"/>
                    </a:lnTo>
                    <a:lnTo>
                      <a:pt x="715" y="11419"/>
                    </a:lnTo>
                    <a:lnTo>
                      <a:pt x="464" y="12152"/>
                    </a:lnTo>
                    <a:lnTo>
                      <a:pt x="252" y="12865"/>
                    </a:lnTo>
                    <a:lnTo>
                      <a:pt x="136" y="13290"/>
                    </a:lnTo>
                    <a:lnTo>
                      <a:pt x="59" y="13733"/>
                    </a:lnTo>
                    <a:lnTo>
                      <a:pt x="1" y="14177"/>
                    </a:lnTo>
                    <a:lnTo>
                      <a:pt x="1" y="14389"/>
                    </a:lnTo>
                    <a:lnTo>
                      <a:pt x="20" y="14601"/>
                    </a:lnTo>
                    <a:lnTo>
                      <a:pt x="40" y="14814"/>
                    </a:lnTo>
                    <a:lnTo>
                      <a:pt x="78" y="15026"/>
                    </a:lnTo>
                    <a:lnTo>
                      <a:pt x="136" y="15219"/>
                    </a:lnTo>
                    <a:lnTo>
                      <a:pt x="213" y="15392"/>
                    </a:lnTo>
                    <a:lnTo>
                      <a:pt x="310" y="15566"/>
                    </a:lnTo>
                    <a:lnTo>
                      <a:pt x="445" y="15720"/>
                    </a:lnTo>
                    <a:lnTo>
                      <a:pt x="580" y="15855"/>
                    </a:lnTo>
                    <a:lnTo>
                      <a:pt x="753" y="15971"/>
                    </a:lnTo>
                    <a:lnTo>
                      <a:pt x="888" y="16067"/>
                    </a:lnTo>
                    <a:lnTo>
                      <a:pt x="1042" y="16125"/>
                    </a:lnTo>
                    <a:lnTo>
                      <a:pt x="1216" y="16164"/>
                    </a:lnTo>
                    <a:lnTo>
                      <a:pt x="1370" y="16183"/>
                    </a:lnTo>
                    <a:lnTo>
                      <a:pt x="1525" y="16202"/>
                    </a:lnTo>
                    <a:lnTo>
                      <a:pt x="1698" y="16183"/>
                    </a:lnTo>
                    <a:lnTo>
                      <a:pt x="1853" y="16164"/>
                    </a:lnTo>
                    <a:lnTo>
                      <a:pt x="2026" y="16125"/>
                    </a:lnTo>
                    <a:lnTo>
                      <a:pt x="2354" y="16029"/>
                    </a:lnTo>
                    <a:lnTo>
                      <a:pt x="2682" y="15874"/>
                    </a:lnTo>
                    <a:lnTo>
                      <a:pt x="2971" y="15701"/>
                    </a:lnTo>
                    <a:lnTo>
                      <a:pt x="3261" y="15489"/>
                    </a:lnTo>
                    <a:lnTo>
                      <a:pt x="3511" y="15276"/>
                    </a:lnTo>
                    <a:lnTo>
                      <a:pt x="3781" y="15045"/>
                    </a:lnTo>
                    <a:lnTo>
                      <a:pt x="4283" y="14582"/>
                    </a:lnTo>
                    <a:lnTo>
                      <a:pt x="4553" y="14370"/>
                    </a:lnTo>
                    <a:lnTo>
                      <a:pt x="4823" y="14158"/>
                    </a:lnTo>
                    <a:lnTo>
                      <a:pt x="5093" y="13984"/>
                    </a:lnTo>
                    <a:lnTo>
                      <a:pt x="5402" y="13849"/>
                    </a:lnTo>
                    <a:lnTo>
                      <a:pt x="5537" y="14505"/>
                    </a:lnTo>
                    <a:lnTo>
                      <a:pt x="5633" y="14814"/>
                    </a:lnTo>
                    <a:lnTo>
                      <a:pt x="5730" y="15141"/>
                    </a:lnTo>
                    <a:lnTo>
                      <a:pt x="5845" y="15450"/>
                    </a:lnTo>
                    <a:lnTo>
                      <a:pt x="5980" y="15759"/>
                    </a:lnTo>
                    <a:lnTo>
                      <a:pt x="6135" y="16048"/>
                    </a:lnTo>
                    <a:lnTo>
                      <a:pt x="6328" y="16318"/>
                    </a:lnTo>
                    <a:lnTo>
                      <a:pt x="6540" y="16588"/>
                    </a:lnTo>
                    <a:lnTo>
                      <a:pt x="6790" y="16820"/>
                    </a:lnTo>
                    <a:lnTo>
                      <a:pt x="7060" y="17012"/>
                    </a:lnTo>
                    <a:lnTo>
                      <a:pt x="7350" y="17186"/>
                    </a:lnTo>
                    <a:lnTo>
                      <a:pt x="7504" y="17244"/>
                    </a:lnTo>
                    <a:lnTo>
                      <a:pt x="7658" y="17302"/>
                    </a:lnTo>
                    <a:lnTo>
                      <a:pt x="7813" y="17360"/>
                    </a:lnTo>
                    <a:lnTo>
                      <a:pt x="7967" y="17379"/>
                    </a:lnTo>
                    <a:lnTo>
                      <a:pt x="8141" y="17398"/>
                    </a:lnTo>
                    <a:lnTo>
                      <a:pt x="8295" y="17417"/>
                    </a:lnTo>
                    <a:lnTo>
                      <a:pt x="8469" y="17398"/>
                    </a:lnTo>
                    <a:lnTo>
                      <a:pt x="8623" y="17379"/>
                    </a:lnTo>
                    <a:lnTo>
                      <a:pt x="8854" y="17321"/>
                    </a:lnTo>
                    <a:lnTo>
                      <a:pt x="9066" y="17244"/>
                    </a:lnTo>
                    <a:lnTo>
                      <a:pt x="9259" y="17128"/>
                    </a:lnTo>
                    <a:lnTo>
                      <a:pt x="9452" y="17012"/>
                    </a:lnTo>
                    <a:lnTo>
                      <a:pt x="9626" y="16877"/>
                    </a:lnTo>
                    <a:lnTo>
                      <a:pt x="9799" y="16704"/>
                    </a:lnTo>
                    <a:lnTo>
                      <a:pt x="9973" y="16550"/>
                    </a:lnTo>
                    <a:lnTo>
                      <a:pt x="10127" y="16357"/>
                    </a:lnTo>
                    <a:lnTo>
                      <a:pt x="10417" y="15971"/>
                    </a:lnTo>
                    <a:lnTo>
                      <a:pt x="10706" y="15566"/>
                    </a:lnTo>
                    <a:lnTo>
                      <a:pt x="10995" y="15161"/>
                    </a:lnTo>
                    <a:lnTo>
                      <a:pt x="11285" y="14775"/>
                    </a:lnTo>
                    <a:lnTo>
                      <a:pt x="11381" y="14659"/>
                    </a:lnTo>
                    <a:lnTo>
                      <a:pt x="11516" y="14524"/>
                    </a:lnTo>
                    <a:lnTo>
                      <a:pt x="11632" y="14428"/>
                    </a:lnTo>
                    <a:lnTo>
                      <a:pt x="11786" y="14331"/>
                    </a:lnTo>
                    <a:lnTo>
                      <a:pt x="11921" y="14273"/>
                    </a:lnTo>
                    <a:lnTo>
                      <a:pt x="12075" y="14235"/>
                    </a:lnTo>
                    <a:lnTo>
                      <a:pt x="12230" y="14216"/>
                    </a:lnTo>
                    <a:lnTo>
                      <a:pt x="12384" y="14254"/>
                    </a:lnTo>
                    <a:lnTo>
                      <a:pt x="12481" y="14312"/>
                    </a:lnTo>
                    <a:lnTo>
                      <a:pt x="12558" y="14370"/>
                    </a:lnTo>
                    <a:lnTo>
                      <a:pt x="12635" y="14447"/>
                    </a:lnTo>
                    <a:lnTo>
                      <a:pt x="12712" y="14524"/>
                    </a:lnTo>
                    <a:lnTo>
                      <a:pt x="12828" y="14717"/>
                    </a:lnTo>
                    <a:lnTo>
                      <a:pt x="12943" y="14891"/>
                    </a:lnTo>
                    <a:lnTo>
                      <a:pt x="13059" y="15045"/>
                    </a:lnTo>
                    <a:lnTo>
                      <a:pt x="13175" y="15199"/>
                    </a:lnTo>
                    <a:lnTo>
                      <a:pt x="13310" y="15334"/>
                    </a:lnTo>
                    <a:lnTo>
                      <a:pt x="13445" y="15450"/>
                    </a:lnTo>
                    <a:lnTo>
                      <a:pt x="13580" y="15566"/>
                    </a:lnTo>
                    <a:lnTo>
                      <a:pt x="13734" y="15682"/>
                    </a:lnTo>
                    <a:lnTo>
                      <a:pt x="13889" y="15778"/>
                    </a:lnTo>
                    <a:lnTo>
                      <a:pt x="14062" y="15855"/>
                    </a:lnTo>
                    <a:lnTo>
                      <a:pt x="14216" y="15932"/>
                    </a:lnTo>
                    <a:lnTo>
                      <a:pt x="14390" y="16009"/>
                    </a:lnTo>
                    <a:lnTo>
                      <a:pt x="14583" y="16048"/>
                    </a:lnTo>
                    <a:lnTo>
                      <a:pt x="14757" y="16087"/>
                    </a:lnTo>
                    <a:lnTo>
                      <a:pt x="14949" y="16125"/>
                    </a:lnTo>
                    <a:lnTo>
                      <a:pt x="15123" y="16144"/>
                    </a:lnTo>
                    <a:lnTo>
                      <a:pt x="15490" y="16144"/>
                    </a:lnTo>
                    <a:lnTo>
                      <a:pt x="15682" y="16125"/>
                    </a:lnTo>
                    <a:lnTo>
                      <a:pt x="15856" y="16087"/>
                    </a:lnTo>
                    <a:lnTo>
                      <a:pt x="16049" y="16029"/>
                    </a:lnTo>
                    <a:lnTo>
                      <a:pt x="16222" y="15971"/>
                    </a:lnTo>
                    <a:lnTo>
                      <a:pt x="16396" y="15913"/>
                    </a:lnTo>
                    <a:lnTo>
                      <a:pt x="16550" y="15817"/>
                    </a:lnTo>
                    <a:lnTo>
                      <a:pt x="16724" y="15720"/>
                    </a:lnTo>
                    <a:lnTo>
                      <a:pt x="16878" y="15624"/>
                    </a:lnTo>
                    <a:lnTo>
                      <a:pt x="17013" y="15508"/>
                    </a:lnTo>
                    <a:lnTo>
                      <a:pt x="17148" y="15392"/>
                    </a:lnTo>
                    <a:lnTo>
                      <a:pt x="17283" y="15257"/>
                    </a:lnTo>
                    <a:lnTo>
                      <a:pt x="17418" y="15122"/>
                    </a:lnTo>
                    <a:lnTo>
                      <a:pt x="17534" y="14968"/>
                    </a:lnTo>
                    <a:lnTo>
                      <a:pt x="17631" y="14814"/>
                    </a:lnTo>
                    <a:lnTo>
                      <a:pt x="17727" y="14659"/>
                    </a:lnTo>
                    <a:lnTo>
                      <a:pt x="17804" y="14486"/>
                    </a:lnTo>
                    <a:lnTo>
                      <a:pt x="17920" y="14196"/>
                    </a:lnTo>
                    <a:lnTo>
                      <a:pt x="17997" y="13888"/>
                    </a:lnTo>
                    <a:lnTo>
                      <a:pt x="18036" y="13579"/>
                    </a:lnTo>
                    <a:lnTo>
                      <a:pt x="18055" y="13251"/>
                    </a:lnTo>
                    <a:lnTo>
                      <a:pt x="18036" y="12943"/>
                    </a:lnTo>
                    <a:lnTo>
                      <a:pt x="17997" y="12634"/>
                    </a:lnTo>
                    <a:lnTo>
                      <a:pt x="17939" y="12306"/>
                    </a:lnTo>
                    <a:lnTo>
                      <a:pt x="17843" y="11997"/>
                    </a:lnTo>
                    <a:lnTo>
                      <a:pt x="17746" y="11670"/>
                    </a:lnTo>
                    <a:lnTo>
                      <a:pt x="17631" y="11361"/>
                    </a:lnTo>
                    <a:lnTo>
                      <a:pt x="17495" y="11052"/>
                    </a:lnTo>
                    <a:lnTo>
                      <a:pt x="17341" y="10744"/>
                    </a:lnTo>
                    <a:lnTo>
                      <a:pt x="17013" y="10146"/>
                    </a:lnTo>
                    <a:lnTo>
                      <a:pt x="16666" y="9567"/>
                    </a:lnTo>
                    <a:lnTo>
                      <a:pt x="16377" y="9066"/>
                    </a:lnTo>
                    <a:lnTo>
                      <a:pt x="16068" y="8545"/>
                    </a:lnTo>
                    <a:lnTo>
                      <a:pt x="15432" y="7407"/>
                    </a:lnTo>
                    <a:lnTo>
                      <a:pt x="14795" y="6211"/>
                    </a:lnTo>
                    <a:lnTo>
                      <a:pt x="14120" y="5015"/>
                    </a:lnTo>
                    <a:lnTo>
                      <a:pt x="13773" y="4417"/>
                    </a:lnTo>
                    <a:lnTo>
                      <a:pt x="13426" y="3819"/>
                    </a:lnTo>
                    <a:lnTo>
                      <a:pt x="13059" y="3240"/>
                    </a:lnTo>
                    <a:lnTo>
                      <a:pt x="12693" y="2700"/>
                    </a:lnTo>
                    <a:lnTo>
                      <a:pt x="12326" y="2180"/>
                    </a:lnTo>
                    <a:lnTo>
                      <a:pt x="11940" y="1678"/>
                    </a:lnTo>
                    <a:lnTo>
                      <a:pt x="11555" y="1234"/>
                    </a:lnTo>
                    <a:lnTo>
                      <a:pt x="11169" y="810"/>
                    </a:lnTo>
                    <a:lnTo>
                      <a:pt x="10995" y="675"/>
                    </a:lnTo>
                    <a:lnTo>
                      <a:pt x="10841" y="540"/>
                    </a:lnTo>
                    <a:lnTo>
                      <a:pt x="10687" y="424"/>
                    </a:lnTo>
                    <a:lnTo>
                      <a:pt x="10513" y="328"/>
                    </a:lnTo>
                    <a:lnTo>
                      <a:pt x="10359" y="231"/>
                    </a:lnTo>
                    <a:lnTo>
                      <a:pt x="10204" y="154"/>
                    </a:lnTo>
                    <a:lnTo>
                      <a:pt x="10050" y="96"/>
                    </a:lnTo>
                    <a:lnTo>
                      <a:pt x="9896" y="58"/>
                    </a:lnTo>
                    <a:lnTo>
                      <a:pt x="9722" y="19"/>
                    </a:lnTo>
                    <a:lnTo>
                      <a:pt x="9568" y="0"/>
                    </a:lnTo>
                    <a:close/>
                  </a:path>
                </a:pathLst>
              </a:custGeom>
              <a:gradFill>
                <a:gsLst>
                  <a:gs pos="0">
                    <a:srgbClr val="8CC396"/>
                  </a:gs>
                  <a:gs pos="100000">
                    <a:srgbClr val="4D7F56"/>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23"/>
              <p:cNvSpPr/>
              <p:nvPr/>
            </p:nvSpPr>
            <p:spPr>
              <a:xfrm>
                <a:off x="-1152200" y="409625"/>
                <a:ext cx="459075" cy="173625"/>
              </a:xfrm>
              <a:custGeom>
                <a:avLst/>
                <a:gdLst/>
                <a:ahLst/>
                <a:cxnLst/>
                <a:rect l="l" t="t" r="r" b="b"/>
                <a:pathLst>
                  <a:path w="18363" h="6945" extrusionOk="0">
                    <a:moveTo>
                      <a:pt x="10165" y="1"/>
                    </a:moveTo>
                    <a:lnTo>
                      <a:pt x="9972" y="39"/>
                    </a:lnTo>
                    <a:lnTo>
                      <a:pt x="9799" y="97"/>
                    </a:lnTo>
                    <a:lnTo>
                      <a:pt x="9625" y="174"/>
                    </a:lnTo>
                    <a:lnTo>
                      <a:pt x="9297" y="329"/>
                    </a:lnTo>
                    <a:lnTo>
                      <a:pt x="8989" y="502"/>
                    </a:lnTo>
                    <a:lnTo>
                      <a:pt x="8391" y="869"/>
                    </a:lnTo>
                    <a:lnTo>
                      <a:pt x="7870" y="1177"/>
                    </a:lnTo>
                    <a:lnTo>
                      <a:pt x="7619" y="1332"/>
                    </a:lnTo>
                    <a:lnTo>
                      <a:pt x="7349" y="1467"/>
                    </a:lnTo>
                    <a:lnTo>
                      <a:pt x="7098" y="1582"/>
                    </a:lnTo>
                    <a:lnTo>
                      <a:pt x="6828" y="1659"/>
                    </a:lnTo>
                    <a:lnTo>
                      <a:pt x="6558" y="1717"/>
                    </a:lnTo>
                    <a:lnTo>
                      <a:pt x="6269" y="1756"/>
                    </a:lnTo>
                    <a:lnTo>
                      <a:pt x="6018" y="1756"/>
                    </a:lnTo>
                    <a:lnTo>
                      <a:pt x="5768" y="1717"/>
                    </a:lnTo>
                    <a:lnTo>
                      <a:pt x="5517" y="1659"/>
                    </a:lnTo>
                    <a:lnTo>
                      <a:pt x="5266" y="1602"/>
                    </a:lnTo>
                    <a:lnTo>
                      <a:pt x="5015" y="1505"/>
                    </a:lnTo>
                    <a:lnTo>
                      <a:pt x="4765" y="1409"/>
                    </a:lnTo>
                    <a:lnTo>
                      <a:pt x="4263" y="1216"/>
                    </a:lnTo>
                    <a:lnTo>
                      <a:pt x="3665" y="965"/>
                    </a:lnTo>
                    <a:lnTo>
                      <a:pt x="3357" y="849"/>
                    </a:lnTo>
                    <a:lnTo>
                      <a:pt x="3067" y="753"/>
                    </a:lnTo>
                    <a:lnTo>
                      <a:pt x="2739" y="695"/>
                    </a:lnTo>
                    <a:lnTo>
                      <a:pt x="2431" y="656"/>
                    </a:lnTo>
                    <a:lnTo>
                      <a:pt x="2122" y="656"/>
                    </a:lnTo>
                    <a:lnTo>
                      <a:pt x="1948" y="695"/>
                    </a:lnTo>
                    <a:lnTo>
                      <a:pt x="1794" y="714"/>
                    </a:lnTo>
                    <a:lnTo>
                      <a:pt x="1563" y="791"/>
                    </a:lnTo>
                    <a:lnTo>
                      <a:pt x="1351" y="907"/>
                    </a:lnTo>
                    <a:lnTo>
                      <a:pt x="1138" y="1042"/>
                    </a:lnTo>
                    <a:lnTo>
                      <a:pt x="945" y="1216"/>
                    </a:lnTo>
                    <a:lnTo>
                      <a:pt x="753" y="1428"/>
                    </a:lnTo>
                    <a:lnTo>
                      <a:pt x="579" y="1659"/>
                    </a:lnTo>
                    <a:lnTo>
                      <a:pt x="425" y="1930"/>
                    </a:lnTo>
                    <a:lnTo>
                      <a:pt x="290" y="2219"/>
                    </a:lnTo>
                    <a:lnTo>
                      <a:pt x="213" y="2431"/>
                    </a:lnTo>
                    <a:lnTo>
                      <a:pt x="135" y="2643"/>
                    </a:lnTo>
                    <a:lnTo>
                      <a:pt x="77" y="2875"/>
                    </a:lnTo>
                    <a:lnTo>
                      <a:pt x="39" y="3106"/>
                    </a:lnTo>
                    <a:lnTo>
                      <a:pt x="0" y="3338"/>
                    </a:lnTo>
                    <a:lnTo>
                      <a:pt x="0" y="3569"/>
                    </a:lnTo>
                    <a:lnTo>
                      <a:pt x="0" y="3820"/>
                    </a:lnTo>
                    <a:lnTo>
                      <a:pt x="20" y="4032"/>
                    </a:lnTo>
                    <a:lnTo>
                      <a:pt x="58" y="4263"/>
                    </a:lnTo>
                    <a:lnTo>
                      <a:pt x="97" y="4476"/>
                    </a:lnTo>
                    <a:lnTo>
                      <a:pt x="174" y="4688"/>
                    </a:lnTo>
                    <a:lnTo>
                      <a:pt x="270" y="4881"/>
                    </a:lnTo>
                    <a:lnTo>
                      <a:pt x="386" y="5054"/>
                    </a:lnTo>
                    <a:lnTo>
                      <a:pt x="521" y="5209"/>
                    </a:lnTo>
                    <a:lnTo>
                      <a:pt x="675" y="5363"/>
                    </a:lnTo>
                    <a:lnTo>
                      <a:pt x="849" y="5498"/>
                    </a:lnTo>
                    <a:lnTo>
                      <a:pt x="1003" y="5575"/>
                    </a:lnTo>
                    <a:lnTo>
                      <a:pt x="1177" y="5652"/>
                    </a:lnTo>
                    <a:lnTo>
                      <a:pt x="1351" y="5691"/>
                    </a:lnTo>
                    <a:lnTo>
                      <a:pt x="1524" y="5729"/>
                    </a:lnTo>
                    <a:lnTo>
                      <a:pt x="1871" y="5729"/>
                    </a:lnTo>
                    <a:lnTo>
                      <a:pt x="2045" y="5710"/>
                    </a:lnTo>
                    <a:lnTo>
                      <a:pt x="2238" y="5671"/>
                    </a:lnTo>
                    <a:lnTo>
                      <a:pt x="2411" y="5614"/>
                    </a:lnTo>
                    <a:lnTo>
                      <a:pt x="2585" y="5556"/>
                    </a:lnTo>
                    <a:lnTo>
                      <a:pt x="2913" y="5401"/>
                    </a:lnTo>
                    <a:lnTo>
                      <a:pt x="3221" y="5209"/>
                    </a:lnTo>
                    <a:lnTo>
                      <a:pt x="3511" y="4996"/>
                    </a:lnTo>
                    <a:lnTo>
                      <a:pt x="3858" y="4726"/>
                    </a:lnTo>
                    <a:lnTo>
                      <a:pt x="4167" y="4437"/>
                    </a:lnTo>
                    <a:lnTo>
                      <a:pt x="4475" y="4148"/>
                    </a:lnTo>
                    <a:lnTo>
                      <a:pt x="4803" y="3878"/>
                    </a:lnTo>
                    <a:lnTo>
                      <a:pt x="5131" y="3627"/>
                    </a:lnTo>
                    <a:lnTo>
                      <a:pt x="5305" y="3530"/>
                    </a:lnTo>
                    <a:lnTo>
                      <a:pt x="5478" y="3434"/>
                    </a:lnTo>
                    <a:lnTo>
                      <a:pt x="5613" y="4051"/>
                    </a:lnTo>
                    <a:lnTo>
                      <a:pt x="5690" y="4360"/>
                    </a:lnTo>
                    <a:lnTo>
                      <a:pt x="5806" y="4668"/>
                    </a:lnTo>
                    <a:lnTo>
                      <a:pt x="5922" y="4958"/>
                    </a:lnTo>
                    <a:lnTo>
                      <a:pt x="6057" y="5247"/>
                    </a:lnTo>
                    <a:lnTo>
                      <a:pt x="6211" y="5536"/>
                    </a:lnTo>
                    <a:lnTo>
                      <a:pt x="6385" y="5806"/>
                    </a:lnTo>
                    <a:lnTo>
                      <a:pt x="6597" y="6057"/>
                    </a:lnTo>
                    <a:lnTo>
                      <a:pt x="6828" y="6289"/>
                    </a:lnTo>
                    <a:lnTo>
                      <a:pt x="7079" y="6482"/>
                    </a:lnTo>
                    <a:lnTo>
                      <a:pt x="7330" y="6636"/>
                    </a:lnTo>
                    <a:lnTo>
                      <a:pt x="7600" y="6771"/>
                    </a:lnTo>
                    <a:lnTo>
                      <a:pt x="7889" y="6867"/>
                    </a:lnTo>
                    <a:lnTo>
                      <a:pt x="8179" y="6925"/>
                    </a:lnTo>
                    <a:lnTo>
                      <a:pt x="8449" y="6945"/>
                    </a:lnTo>
                    <a:lnTo>
                      <a:pt x="8642" y="6945"/>
                    </a:lnTo>
                    <a:lnTo>
                      <a:pt x="8815" y="6906"/>
                    </a:lnTo>
                    <a:lnTo>
                      <a:pt x="9008" y="6867"/>
                    </a:lnTo>
                    <a:lnTo>
                      <a:pt x="9182" y="6809"/>
                    </a:lnTo>
                    <a:lnTo>
                      <a:pt x="9355" y="6732"/>
                    </a:lnTo>
                    <a:lnTo>
                      <a:pt x="9510" y="6655"/>
                    </a:lnTo>
                    <a:lnTo>
                      <a:pt x="9664" y="6559"/>
                    </a:lnTo>
                    <a:lnTo>
                      <a:pt x="9799" y="6443"/>
                    </a:lnTo>
                    <a:lnTo>
                      <a:pt x="10088" y="6212"/>
                    </a:lnTo>
                    <a:lnTo>
                      <a:pt x="10339" y="5922"/>
                    </a:lnTo>
                    <a:lnTo>
                      <a:pt x="10570" y="5633"/>
                    </a:lnTo>
                    <a:lnTo>
                      <a:pt x="11014" y="5016"/>
                    </a:lnTo>
                    <a:lnTo>
                      <a:pt x="11284" y="4630"/>
                    </a:lnTo>
                    <a:lnTo>
                      <a:pt x="11573" y="4263"/>
                    </a:lnTo>
                    <a:lnTo>
                      <a:pt x="11708" y="4109"/>
                    </a:lnTo>
                    <a:lnTo>
                      <a:pt x="11805" y="3993"/>
                    </a:lnTo>
                    <a:lnTo>
                      <a:pt x="11921" y="3916"/>
                    </a:lnTo>
                    <a:lnTo>
                      <a:pt x="12056" y="3839"/>
                    </a:lnTo>
                    <a:lnTo>
                      <a:pt x="12210" y="3781"/>
                    </a:lnTo>
                    <a:lnTo>
                      <a:pt x="12345" y="3762"/>
                    </a:lnTo>
                    <a:lnTo>
                      <a:pt x="12422" y="3762"/>
                    </a:lnTo>
                    <a:lnTo>
                      <a:pt x="12499" y="3781"/>
                    </a:lnTo>
                    <a:lnTo>
                      <a:pt x="12615" y="3858"/>
                    </a:lnTo>
                    <a:lnTo>
                      <a:pt x="12731" y="3974"/>
                    </a:lnTo>
                    <a:lnTo>
                      <a:pt x="12827" y="4109"/>
                    </a:lnTo>
                    <a:lnTo>
                      <a:pt x="12924" y="4244"/>
                    </a:lnTo>
                    <a:lnTo>
                      <a:pt x="13001" y="4360"/>
                    </a:lnTo>
                    <a:lnTo>
                      <a:pt x="13116" y="4533"/>
                    </a:lnTo>
                    <a:lnTo>
                      <a:pt x="13232" y="4668"/>
                    </a:lnTo>
                    <a:lnTo>
                      <a:pt x="13367" y="4823"/>
                    </a:lnTo>
                    <a:lnTo>
                      <a:pt x="13521" y="4958"/>
                    </a:lnTo>
                    <a:lnTo>
                      <a:pt x="13676" y="5074"/>
                    </a:lnTo>
                    <a:lnTo>
                      <a:pt x="13830" y="5189"/>
                    </a:lnTo>
                    <a:lnTo>
                      <a:pt x="13984" y="5286"/>
                    </a:lnTo>
                    <a:lnTo>
                      <a:pt x="14158" y="5382"/>
                    </a:lnTo>
                    <a:lnTo>
                      <a:pt x="14351" y="5459"/>
                    </a:lnTo>
                    <a:lnTo>
                      <a:pt x="14524" y="5517"/>
                    </a:lnTo>
                    <a:lnTo>
                      <a:pt x="14717" y="5575"/>
                    </a:lnTo>
                    <a:lnTo>
                      <a:pt x="14910" y="5633"/>
                    </a:lnTo>
                    <a:lnTo>
                      <a:pt x="15103" y="5652"/>
                    </a:lnTo>
                    <a:lnTo>
                      <a:pt x="15296" y="5671"/>
                    </a:lnTo>
                    <a:lnTo>
                      <a:pt x="15489" y="5691"/>
                    </a:lnTo>
                    <a:lnTo>
                      <a:pt x="15682" y="5671"/>
                    </a:lnTo>
                    <a:lnTo>
                      <a:pt x="15971" y="5633"/>
                    </a:lnTo>
                    <a:lnTo>
                      <a:pt x="16299" y="5536"/>
                    </a:lnTo>
                    <a:lnTo>
                      <a:pt x="16646" y="5401"/>
                    </a:lnTo>
                    <a:lnTo>
                      <a:pt x="16974" y="5228"/>
                    </a:lnTo>
                    <a:lnTo>
                      <a:pt x="17302" y="5016"/>
                    </a:lnTo>
                    <a:lnTo>
                      <a:pt x="17611" y="4784"/>
                    </a:lnTo>
                    <a:lnTo>
                      <a:pt x="17746" y="4649"/>
                    </a:lnTo>
                    <a:lnTo>
                      <a:pt x="17881" y="4514"/>
                    </a:lnTo>
                    <a:lnTo>
                      <a:pt x="17996" y="4379"/>
                    </a:lnTo>
                    <a:lnTo>
                      <a:pt x="18093" y="4225"/>
                    </a:lnTo>
                    <a:lnTo>
                      <a:pt x="18189" y="4071"/>
                    </a:lnTo>
                    <a:lnTo>
                      <a:pt x="18266" y="3916"/>
                    </a:lnTo>
                    <a:lnTo>
                      <a:pt x="18324" y="3762"/>
                    </a:lnTo>
                    <a:lnTo>
                      <a:pt x="18363" y="3608"/>
                    </a:lnTo>
                    <a:lnTo>
                      <a:pt x="18363" y="3453"/>
                    </a:lnTo>
                    <a:lnTo>
                      <a:pt x="18363" y="3280"/>
                    </a:lnTo>
                    <a:lnTo>
                      <a:pt x="18344" y="3125"/>
                    </a:lnTo>
                    <a:lnTo>
                      <a:pt x="18305" y="2990"/>
                    </a:lnTo>
                    <a:lnTo>
                      <a:pt x="18209" y="2759"/>
                    </a:lnTo>
                    <a:lnTo>
                      <a:pt x="18074" y="2566"/>
                    </a:lnTo>
                    <a:lnTo>
                      <a:pt x="17939" y="2373"/>
                    </a:lnTo>
                    <a:lnTo>
                      <a:pt x="17765" y="2219"/>
                    </a:lnTo>
                    <a:lnTo>
                      <a:pt x="17591" y="2084"/>
                    </a:lnTo>
                    <a:lnTo>
                      <a:pt x="17418" y="1968"/>
                    </a:lnTo>
                    <a:lnTo>
                      <a:pt x="17225" y="1852"/>
                    </a:lnTo>
                    <a:lnTo>
                      <a:pt x="17051" y="1775"/>
                    </a:lnTo>
                    <a:lnTo>
                      <a:pt x="16743" y="1640"/>
                    </a:lnTo>
                    <a:lnTo>
                      <a:pt x="16415" y="1524"/>
                    </a:lnTo>
                    <a:lnTo>
                      <a:pt x="16087" y="1447"/>
                    </a:lnTo>
                    <a:lnTo>
                      <a:pt x="15759" y="1370"/>
                    </a:lnTo>
                    <a:lnTo>
                      <a:pt x="15084" y="1254"/>
                    </a:lnTo>
                    <a:lnTo>
                      <a:pt x="14428" y="1177"/>
                    </a:lnTo>
                    <a:lnTo>
                      <a:pt x="13734" y="1100"/>
                    </a:lnTo>
                    <a:lnTo>
                      <a:pt x="13386" y="1042"/>
                    </a:lnTo>
                    <a:lnTo>
                      <a:pt x="13039" y="984"/>
                    </a:lnTo>
                    <a:lnTo>
                      <a:pt x="12692" y="907"/>
                    </a:lnTo>
                    <a:lnTo>
                      <a:pt x="12364" y="811"/>
                    </a:lnTo>
                    <a:lnTo>
                      <a:pt x="12036" y="676"/>
                    </a:lnTo>
                    <a:lnTo>
                      <a:pt x="11728" y="541"/>
                    </a:lnTo>
                    <a:lnTo>
                      <a:pt x="11458" y="386"/>
                    </a:lnTo>
                    <a:lnTo>
                      <a:pt x="11207" y="251"/>
                    </a:lnTo>
                    <a:lnTo>
                      <a:pt x="10956" y="116"/>
                    </a:lnTo>
                    <a:lnTo>
                      <a:pt x="10821" y="78"/>
                    </a:lnTo>
                    <a:lnTo>
                      <a:pt x="10667" y="39"/>
                    </a:lnTo>
                    <a:lnTo>
                      <a:pt x="10532" y="1"/>
                    </a:lnTo>
                    <a:close/>
                  </a:path>
                </a:pathLst>
              </a:custGeom>
              <a:gradFill>
                <a:gsLst>
                  <a:gs pos="0">
                    <a:schemeClr val="lt1"/>
                  </a:gs>
                  <a:gs pos="100000">
                    <a:srgbClr val="B6C9DB"/>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432" name="Google Shape;1432;p23"/>
          <p:cNvGrpSpPr/>
          <p:nvPr/>
        </p:nvGrpSpPr>
        <p:grpSpPr>
          <a:xfrm>
            <a:off x="4869512" y="4741200"/>
            <a:ext cx="247744" cy="438861"/>
            <a:chOff x="11698550" y="1830825"/>
            <a:chExt cx="810150" cy="1435124"/>
          </a:xfrm>
        </p:grpSpPr>
        <p:pic>
          <p:nvPicPr>
            <p:cNvPr id="1433" name="Google Shape;1433;p23"/>
            <p:cNvPicPr preferRelativeResize="0"/>
            <p:nvPr/>
          </p:nvPicPr>
          <p:blipFill>
            <a:blip r:embed="rId3">
              <a:alphaModFix amt="45000"/>
            </a:blip>
            <a:stretch>
              <a:fillRect/>
            </a:stretch>
          </p:blipFill>
          <p:spPr>
            <a:xfrm>
              <a:off x="11846088" y="3150614"/>
              <a:ext cx="549414" cy="115335"/>
            </a:xfrm>
            <a:prstGeom prst="rect">
              <a:avLst/>
            </a:prstGeom>
            <a:noFill/>
            <a:ln>
              <a:noFill/>
            </a:ln>
          </p:spPr>
        </p:pic>
        <p:grpSp>
          <p:nvGrpSpPr>
            <p:cNvPr id="1434" name="Google Shape;1434;p23"/>
            <p:cNvGrpSpPr/>
            <p:nvPr/>
          </p:nvGrpSpPr>
          <p:grpSpPr>
            <a:xfrm>
              <a:off x="11698550" y="1830825"/>
              <a:ext cx="810150" cy="1371900"/>
              <a:chOff x="-1333525" y="144425"/>
              <a:chExt cx="810150" cy="1371900"/>
            </a:xfrm>
          </p:grpSpPr>
          <p:sp>
            <p:nvSpPr>
              <p:cNvPr id="1435" name="Google Shape;1435;p23"/>
              <p:cNvSpPr/>
              <p:nvPr/>
            </p:nvSpPr>
            <p:spPr>
              <a:xfrm>
                <a:off x="-976200" y="1080375"/>
                <a:ext cx="118175" cy="435950"/>
              </a:xfrm>
              <a:custGeom>
                <a:avLst/>
                <a:gdLst/>
                <a:ahLst/>
                <a:cxnLst/>
                <a:rect l="l" t="t" r="r" b="b"/>
                <a:pathLst>
                  <a:path w="4727" h="17438" extrusionOk="0">
                    <a:moveTo>
                      <a:pt x="541" y="1"/>
                    </a:moveTo>
                    <a:lnTo>
                      <a:pt x="425" y="20"/>
                    </a:lnTo>
                    <a:lnTo>
                      <a:pt x="328" y="59"/>
                    </a:lnTo>
                    <a:lnTo>
                      <a:pt x="251" y="97"/>
                    </a:lnTo>
                    <a:lnTo>
                      <a:pt x="155" y="175"/>
                    </a:lnTo>
                    <a:lnTo>
                      <a:pt x="97" y="252"/>
                    </a:lnTo>
                    <a:lnTo>
                      <a:pt x="58" y="329"/>
                    </a:lnTo>
                    <a:lnTo>
                      <a:pt x="20" y="445"/>
                    </a:lnTo>
                    <a:lnTo>
                      <a:pt x="1" y="541"/>
                    </a:lnTo>
                    <a:lnTo>
                      <a:pt x="1" y="16917"/>
                    </a:lnTo>
                    <a:lnTo>
                      <a:pt x="20" y="17013"/>
                    </a:lnTo>
                    <a:lnTo>
                      <a:pt x="58" y="17129"/>
                    </a:lnTo>
                    <a:lnTo>
                      <a:pt x="97" y="17206"/>
                    </a:lnTo>
                    <a:lnTo>
                      <a:pt x="155" y="17283"/>
                    </a:lnTo>
                    <a:lnTo>
                      <a:pt x="251" y="17361"/>
                    </a:lnTo>
                    <a:lnTo>
                      <a:pt x="328" y="17399"/>
                    </a:lnTo>
                    <a:lnTo>
                      <a:pt x="425" y="17438"/>
                    </a:lnTo>
                    <a:lnTo>
                      <a:pt x="4302" y="17438"/>
                    </a:lnTo>
                    <a:lnTo>
                      <a:pt x="4398" y="17399"/>
                    </a:lnTo>
                    <a:lnTo>
                      <a:pt x="4495" y="17361"/>
                    </a:lnTo>
                    <a:lnTo>
                      <a:pt x="4572" y="17283"/>
                    </a:lnTo>
                    <a:lnTo>
                      <a:pt x="4630" y="17206"/>
                    </a:lnTo>
                    <a:lnTo>
                      <a:pt x="4688" y="17129"/>
                    </a:lnTo>
                    <a:lnTo>
                      <a:pt x="4726" y="17013"/>
                    </a:lnTo>
                    <a:lnTo>
                      <a:pt x="4726" y="16917"/>
                    </a:lnTo>
                    <a:lnTo>
                      <a:pt x="4726" y="541"/>
                    </a:lnTo>
                    <a:lnTo>
                      <a:pt x="4726" y="445"/>
                    </a:lnTo>
                    <a:lnTo>
                      <a:pt x="4688" y="329"/>
                    </a:lnTo>
                    <a:lnTo>
                      <a:pt x="4630" y="252"/>
                    </a:lnTo>
                    <a:lnTo>
                      <a:pt x="4572" y="175"/>
                    </a:lnTo>
                    <a:lnTo>
                      <a:pt x="4495" y="97"/>
                    </a:lnTo>
                    <a:lnTo>
                      <a:pt x="4398" y="59"/>
                    </a:lnTo>
                    <a:lnTo>
                      <a:pt x="4302" y="20"/>
                    </a:lnTo>
                    <a:lnTo>
                      <a:pt x="4186" y="1"/>
                    </a:lnTo>
                    <a:close/>
                  </a:path>
                </a:pathLst>
              </a:custGeom>
              <a:gradFill>
                <a:gsLst>
                  <a:gs pos="0">
                    <a:srgbClr val="C27F69"/>
                  </a:gs>
                  <a:gs pos="100000">
                    <a:srgbClr val="724536"/>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23"/>
              <p:cNvSpPr/>
              <p:nvPr/>
            </p:nvSpPr>
            <p:spPr>
              <a:xfrm>
                <a:off x="-1331100" y="577925"/>
                <a:ext cx="807725" cy="717075"/>
              </a:xfrm>
              <a:custGeom>
                <a:avLst/>
                <a:gdLst/>
                <a:ahLst/>
                <a:cxnLst/>
                <a:rect l="l" t="t" r="r" b="b"/>
                <a:pathLst>
                  <a:path w="32309" h="28683" extrusionOk="0">
                    <a:moveTo>
                      <a:pt x="16993" y="0"/>
                    </a:moveTo>
                    <a:lnTo>
                      <a:pt x="16723" y="20"/>
                    </a:lnTo>
                    <a:lnTo>
                      <a:pt x="16453" y="39"/>
                    </a:lnTo>
                    <a:lnTo>
                      <a:pt x="16183" y="97"/>
                    </a:lnTo>
                    <a:lnTo>
                      <a:pt x="15913" y="155"/>
                    </a:lnTo>
                    <a:lnTo>
                      <a:pt x="15643" y="232"/>
                    </a:lnTo>
                    <a:lnTo>
                      <a:pt x="15373" y="328"/>
                    </a:lnTo>
                    <a:lnTo>
                      <a:pt x="15122" y="444"/>
                    </a:lnTo>
                    <a:lnTo>
                      <a:pt x="14852" y="579"/>
                    </a:lnTo>
                    <a:lnTo>
                      <a:pt x="14582" y="714"/>
                    </a:lnTo>
                    <a:lnTo>
                      <a:pt x="14062" y="1042"/>
                    </a:lnTo>
                    <a:lnTo>
                      <a:pt x="13541" y="1408"/>
                    </a:lnTo>
                    <a:lnTo>
                      <a:pt x="13039" y="1833"/>
                    </a:lnTo>
                    <a:lnTo>
                      <a:pt x="12519" y="2276"/>
                    </a:lnTo>
                    <a:lnTo>
                      <a:pt x="12017" y="2739"/>
                    </a:lnTo>
                    <a:lnTo>
                      <a:pt x="11516" y="3241"/>
                    </a:lnTo>
                    <a:lnTo>
                      <a:pt x="10975" y="3819"/>
                    </a:lnTo>
                    <a:lnTo>
                      <a:pt x="10435" y="4398"/>
                    </a:lnTo>
                    <a:lnTo>
                      <a:pt x="9915" y="5015"/>
                    </a:lnTo>
                    <a:lnTo>
                      <a:pt x="9413" y="5613"/>
                    </a:lnTo>
                    <a:lnTo>
                      <a:pt x="8931" y="6250"/>
                    </a:lnTo>
                    <a:lnTo>
                      <a:pt x="8449" y="6886"/>
                    </a:lnTo>
                    <a:lnTo>
                      <a:pt x="7986" y="7542"/>
                    </a:lnTo>
                    <a:lnTo>
                      <a:pt x="7542" y="8198"/>
                    </a:lnTo>
                    <a:lnTo>
                      <a:pt x="7118" y="8873"/>
                    </a:lnTo>
                    <a:lnTo>
                      <a:pt x="6693" y="9548"/>
                    </a:lnTo>
                    <a:lnTo>
                      <a:pt x="6288" y="10223"/>
                    </a:lnTo>
                    <a:lnTo>
                      <a:pt x="5883" y="10918"/>
                    </a:lnTo>
                    <a:lnTo>
                      <a:pt x="5498" y="11631"/>
                    </a:lnTo>
                    <a:lnTo>
                      <a:pt x="5131" y="12326"/>
                    </a:lnTo>
                    <a:lnTo>
                      <a:pt x="4417" y="13753"/>
                    </a:lnTo>
                    <a:lnTo>
                      <a:pt x="3916" y="14775"/>
                    </a:lnTo>
                    <a:lnTo>
                      <a:pt x="3376" y="15798"/>
                    </a:lnTo>
                    <a:lnTo>
                      <a:pt x="2836" y="16801"/>
                    </a:lnTo>
                    <a:lnTo>
                      <a:pt x="2315" y="17842"/>
                    </a:lnTo>
                    <a:lnTo>
                      <a:pt x="1813" y="18864"/>
                    </a:lnTo>
                    <a:lnTo>
                      <a:pt x="1331" y="19906"/>
                    </a:lnTo>
                    <a:lnTo>
                      <a:pt x="1119" y="20446"/>
                    </a:lnTo>
                    <a:lnTo>
                      <a:pt x="907" y="20986"/>
                    </a:lnTo>
                    <a:lnTo>
                      <a:pt x="714" y="21507"/>
                    </a:lnTo>
                    <a:lnTo>
                      <a:pt x="540" y="22066"/>
                    </a:lnTo>
                    <a:lnTo>
                      <a:pt x="367" y="22645"/>
                    </a:lnTo>
                    <a:lnTo>
                      <a:pt x="213" y="23243"/>
                    </a:lnTo>
                    <a:lnTo>
                      <a:pt x="135" y="23609"/>
                    </a:lnTo>
                    <a:lnTo>
                      <a:pt x="77" y="23995"/>
                    </a:lnTo>
                    <a:lnTo>
                      <a:pt x="20" y="24400"/>
                    </a:lnTo>
                    <a:lnTo>
                      <a:pt x="0" y="24786"/>
                    </a:lnTo>
                    <a:lnTo>
                      <a:pt x="0" y="25172"/>
                    </a:lnTo>
                    <a:lnTo>
                      <a:pt x="20" y="25558"/>
                    </a:lnTo>
                    <a:lnTo>
                      <a:pt x="97" y="25924"/>
                    </a:lnTo>
                    <a:lnTo>
                      <a:pt x="193" y="26310"/>
                    </a:lnTo>
                    <a:lnTo>
                      <a:pt x="270" y="26483"/>
                    </a:lnTo>
                    <a:lnTo>
                      <a:pt x="367" y="26657"/>
                    </a:lnTo>
                    <a:lnTo>
                      <a:pt x="463" y="26831"/>
                    </a:lnTo>
                    <a:lnTo>
                      <a:pt x="579" y="27004"/>
                    </a:lnTo>
                    <a:lnTo>
                      <a:pt x="695" y="27159"/>
                    </a:lnTo>
                    <a:lnTo>
                      <a:pt x="830" y="27294"/>
                    </a:lnTo>
                    <a:lnTo>
                      <a:pt x="965" y="27429"/>
                    </a:lnTo>
                    <a:lnTo>
                      <a:pt x="1119" y="27544"/>
                    </a:lnTo>
                    <a:lnTo>
                      <a:pt x="1273" y="27660"/>
                    </a:lnTo>
                    <a:lnTo>
                      <a:pt x="1447" y="27756"/>
                    </a:lnTo>
                    <a:lnTo>
                      <a:pt x="1621" y="27834"/>
                    </a:lnTo>
                    <a:lnTo>
                      <a:pt x="1794" y="27911"/>
                    </a:lnTo>
                    <a:lnTo>
                      <a:pt x="1987" y="27949"/>
                    </a:lnTo>
                    <a:lnTo>
                      <a:pt x="2161" y="27969"/>
                    </a:lnTo>
                    <a:lnTo>
                      <a:pt x="2354" y="27988"/>
                    </a:lnTo>
                    <a:lnTo>
                      <a:pt x="2546" y="27969"/>
                    </a:lnTo>
                    <a:lnTo>
                      <a:pt x="2836" y="27911"/>
                    </a:lnTo>
                    <a:lnTo>
                      <a:pt x="3106" y="27814"/>
                    </a:lnTo>
                    <a:lnTo>
                      <a:pt x="3357" y="27679"/>
                    </a:lnTo>
                    <a:lnTo>
                      <a:pt x="3607" y="27525"/>
                    </a:lnTo>
                    <a:lnTo>
                      <a:pt x="3839" y="27332"/>
                    </a:lnTo>
                    <a:lnTo>
                      <a:pt x="4070" y="27139"/>
                    </a:lnTo>
                    <a:lnTo>
                      <a:pt x="4514" y="26715"/>
                    </a:lnTo>
                    <a:lnTo>
                      <a:pt x="4957" y="26310"/>
                    </a:lnTo>
                    <a:lnTo>
                      <a:pt x="5189" y="26117"/>
                    </a:lnTo>
                    <a:lnTo>
                      <a:pt x="5440" y="25943"/>
                    </a:lnTo>
                    <a:lnTo>
                      <a:pt x="5671" y="25808"/>
                    </a:lnTo>
                    <a:lnTo>
                      <a:pt x="5941" y="25693"/>
                    </a:lnTo>
                    <a:lnTo>
                      <a:pt x="6211" y="25615"/>
                    </a:lnTo>
                    <a:lnTo>
                      <a:pt x="6346" y="25596"/>
                    </a:lnTo>
                    <a:lnTo>
                      <a:pt x="6501" y="25577"/>
                    </a:lnTo>
                    <a:lnTo>
                      <a:pt x="6771" y="25596"/>
                    </a:lnTo>
                    <a:lnTo>
                      <a:pt x="7041" y="25635"/>
                    </a:lnTo>
                    <a:lnTo>
                      <a:pt x="7291" y="25731"/>
                    </a:lnTo>
                    <a:lnTo>
                      <a:pt x="7523" y="25847"/>
                    </a:lnTo>
                    <a:lnTo>
                      <a:pt x="7754" y="25982"/>
                    </a:lnTo>
                    <a:lnTo>
                      <a:pt x="7966" y="26156"/>
                    </a:lnTo>
                    <a:lnTo>
                      <a:pt x="8159" y="26329"/>
                    </a:lnTo>
                    <a:lnTo>
                      <a:pt x="8352" y="26541"/>
                    </a:lnTo>
                    <a:lnTo>
                      <a:pt x="8738" y="26966"/>
                    </a:lnTo>
                    <a:lnTo>
                      <a:pt x="9104" y="27390"/>
                    </a:lnTo>
                    <a:lnTo>
                      <a:pt x="9278" y="27602"/>
                    </a:lnTo>
                    <a:lnTo>
                      <a:pt x="9471" y="27795"/>
                    </a:lnTo>
                    <a:lnTo>
                      <a:pt x="9664" y="27969"/>
                    </a:lnTo>
                    <a:lnTo>
                      <a:pt x="9876" y="28142"/>
                    </a:lnTo>
                    <a:lnTo>
                      <a:pt x="10165" y="28335"/>
                    </a:lnTo>
                    <a:lnTo>
                      <a:pt x="10474" y="28489"/>
                    </a:lnTo>
                    <a:lnTo>
                      <a:pt x="10783" y="28586"/>
                    </a:lnTo>
                    <a:lnTo>
                      <a:pt x="11091" y="28663"/>
                    </a:lnTo>
                    <a:lnTo>
                      <a:pt x="11400" y="28682"/>
                    </a:lnTo>
                    <a:lnTo>
                      <a:pt x="11708" y="28682"/>
                    </a:lnTo>
                    <a:lnTo>
                      <a:pt x="12017" y="28624"/>
                    </a:lnTo>
                    <a:lnTo>
                      <a:pt x="12326" y="28567"/>
                    </a:lnTo>
                    <a:lnTo>
                      <a:pt x="12634" y="28451"/>
                    </a:lnTo>
                    <a:lnTo>
                      <a:pt x="12924" y="28335"/>
                    </a:lnTo>
                    <a:lnTo>
                      <a:pt x="13213" y="28162"/>
                    </a:lnTo>
                    <a:lnTo>
                      <a:pt x="13483" y="27988"/>
                    </a:lnTo>
                    <a:lnTo>
                      <a:pt x="13753" y="27795"/>
                    </a:lnTo>
                    <a:lnTo>
                      <a:pt x="14004" y="27564"/>
                    </a:lnTo>
                    <a:lnTo>
                      <a:pt x="14235" y="27332"/>
                    </a:lnTo>
                    <a:lnTo>
                      <a:pt x="14467" y="27081"/>
                    </a:lnTo>
                    <a:lnTo>
                      <a:pt x="14698" y="26811"/>
                    </a:lnTo>
                    <a:lnTo>
                      <a:pt x="14949" y="26561"/>
                    </a:lnTo>
                    <a:lnTo>
                      <a:pt x="15200" y="26310"/>
                    </a:lnTo>
                    <a:lnTo>
                      <a:pt x="15489" y="26098"/>
                    </a:lnTo>
                    <a:lnTo>
                      <a:pt x="15643" y="26001"/>
                    </a:lnTo>
                    <a:lnTo>
                      <a:pt x="15778" y="25905"/>
                    </a:lnTo>
                    <a:lnTo>
                      <a:pt x="15933" y="25847"/>
                    </a:lnTo>
                    <a:lnTo>
                      <a:pt x="16087" y="25789"/>
                    </a:lnTo>
                    <a:lnTo>
                      <a:pt x="16241" y="25750"/>
                    </a:lnTo>
                    <a:lnTo>
                      <a:pt x="16415" y="25731"/>
                    </a:lnTo>
                    <a:lnTo>
                      <a:pt x="16569" y="25750"/>
                    </a:lnTo>
                    <a:lnTo>
                      <a:pt x="16743" y="25770"/>
                    </a:lnTo>
                    <a:lnTo>
                      <a:pt x="16974" y="25828"/>
                    </a:lnTo>
                    <a:lnTo>
                      <a:pt x="17186" y="25924"/>
                    </a:lnTo>
                    <a:lnTo>
                      <a:pt x="17379" y="26040"/>
                    </a:lnTo>
                    <a:lnTo>
                      <a:pt x="17572" y="26175"/>
                    </a:lnTo>
                    <a:lnTo>
                      <a:pt x="18170" y="26599"/>
                    </a:lnTo>
                    <a:lnTo>
                      <a:pt x="18787" y="26985"/>
                    </a:lnTo>
                    <a:lnTo>
                      <a:pt x="19115" y="27178"/>
                    </a:lnTo>
                    <a:lnTo>
                      <a:pt x="19424" y="27332"/>
                    </a:lnTo>
                    <a:lnTo>
                      <a:pt x="19771" y="27467"/>
                    </a:lnTo>
                    <a:lnTo>
                      <a:pt x="20099" y="27583"/>
                    </a:lnTo>
                    <a:lnTo>
                      <a:pt x="20465" y="27660"/>
                    </a:lnTo>
                    <a:lnTo>
                      <a:pt x="20832" y="27699"/>
                    </a:lnTo>
                    <a:lnTo>
                      <a:pt x="21025" y="27699"/>
                    </a:lnTo>
                    <a:lnTo>
                      <a:pt x="21198" y="27679"/>
                    </a:lnTo>
                    <a:lnTo>
                      <a:pt x="21391" y="27660"/>
                    </a:lnTo>
                    <a:lnTo>
                      <a:pt x="21565" y="27621"/>
                    </a:lnTo>
                    <a:lnTo>
                      <a:pt x="21738" y="27583"/>
                    </a:lnTo>
                    <a:lnTo>
                      <a:pt x="21912" y="27525"/>
                    </a:lnTo>
                    <a:lnTo>
                      <a:pt x="22066" y="27448"/>
                    </a:lnTo>
                    <a:lnTo>
                      <a:pt x="22221" y="27351"/>
                    </a:lnTo>
                    <a:lnTo>
                      <a:pt x="22375" y="27255"/>
                    </a:lnTo>
                    <a:lnTo>
                      <a:pt x="22510" y="27159"/>
                    </a:lnTo>
                    <a:lnTo>
                      <a:pt x="22645" y="27023"/>
                    </a:lnTo>
                    <a:lnTo>
                      <a:pt x="22741" y="26888"/>
                    </a:lnTo>
                    <a:lnTo>
                      <a:pt x="22896" y="26657"/>
                    </a:lnTo>
                    <a:lnTo>
                      <a:pt x="23031" y="26426"/>
                    </a:lnTo>
                    <a:lnTo>
                      <a:pt x="23166" y="26175"/>
                    </a:lnTo>
                    <a:lnTo>
                      <a:pt x="23301" y="25943"/>
                    </a:lnTo>
                    <a:lnTo>
                      <a:pt x="23455" y="25731"/>
                    </a:lnTo>
                    <a:lnTo>
                      <a:pt x="23532" y="25654"/>
                    </a:lnTo>
                    <a:lnTo>
                      <a:pt x="23629" y="25577"/>
                    </a:lnTo>
                    <a:lnTo>
                      <a:pt x="23725" y="25519"/>
                    </a:lnTo>
                    <a:lnTo>
                      <a:pt x="23822" y="25461"/>
                    </a:lnTo>
                    <a:lnTo>
                      <a:pt x="23937" y="25423"/>
                    </a:lnTo>
                    <a:lnTo>
                      <a:pt x="24072" y="25423"/>
                    </a:lnTo>
                    <a:lnTo>
                      <a:pt x="24227" y="25442"/>
                    </a:lnTo>
                    <a:lnTo>
                      <a:pt x="24400" y="25480"/>
                    </a:lnTo>
                    <a:lnTo>
                      <a:pt x="24554" y="25538"/>
                    </a:lnTo>
                    <a:lnTo>
                      <a:pt x="24689" y="25615"/>
                    </a:lnTo>
                    <a:lnTo>
                      <a:pt x="25133" y="25885"/>
                    </a:lnTo>
                    <a:lnTo>
                      <a:pt x="25557" y="26156"/>
                    </a:lnTo>
                    <a:lnTo>
                      <a:pt x="26425" y="26696"/>
                    </a:lnTo>
                    <a:lnTo>
                      <a:pt x="26850" y="26966"/>
                    </a:lnTo>
                    <a:lnTo>
                      <a:pt x="27293" y="27197"/>
                    </a:lnTo>
                    <a:lnTo>
                      <a:pt x="27737" y="27429"/>
                    </a:lnTo>
                    <a:lnTo>
                      <a:pt x="28200" y="27602"/>
                    </a:lnTo>
                    <a:lnTo>
                      <a:pt x="28451" y="27679"/>
                    </a:lnTo>
                    <a:lnTo>
                      <a:pt x="28701" y="27737"/>
                    </a:lnTo>
                    <a:lnTo>
                      <a:pt x="28952" y="27776"/>
                    </a:lnTo>
                    <a:lnTo>
                      <a:pt x="29222" y="27795"/>
                    </a:lnTo>
                    <a:lnTo>
                      <a:pt x="29724" y="27795"/>
                    </a:lnTo>
                    <a:lnTo>
                      <a:pt x="29994" y="27756"/>
                    </a:lnTo>
                    <a:lnTo>
                      <a:pt x="30245" y="27718"/>
                    </a:lnTo>
                    <a:lnTo>
                      <a:pt x="30476" y="27660"/>
                    </a:lnTo>
                    <a:lnTo>
                      <a:pt x="30707" y="27564"/>
                    </a:lnTo>
                    <a:lnTo>
                      <a:pt x="30939" y="27467"/>
                    </a:lnTo>
                    <a:lnTo>
                      <a:pt x="31151" y="27351"/>
                    </a:lnTo>
                    <a:lnTo>
                      <a:pt x="31344" y="27197"/>
                    </a:lnTo>
                    <a:lnTo>
                      <a:pt x="31518" y="27043"/>
                    </a:lnTo>
                    <a:lnTo>
                      <a:pt x="31672" y="26850"/>
                    </a:lnTo>
                    <a:lnTo>
                      <a:pt x="31807" y="26638"/>
                    </a:lnTo>
                    <a:lnTo>
                      <a:pt x="31942" y="26387"/>
                    </a:lnTo>
                    <a:lnTo>
                      <a:pt x="32058" y="26117"/>
                    </a:lnTo>
                    <a:lnTo>
                      <a:pt x="32135" y="25847"/>
                    </a:lnTo>
                    <a:lnTo>
                      <a:pt x="32212" y="25558"/>
                    </a:lnTo>
                    <a:lnTo>
                      <a:pt x="32270" y="25249"/>
                    </a:lnTo>
                    <a:lnTo>
                      <a:pt x="32289" y="24940"/>
                    </a:lnTo>
                    <a:lnTo>
                      <a:pt x="32308" y="24612"/>
                    </a:lnTo>
                    <a:lnTo>
                      <a:pt x="32308" y="24285"/>
                    </a:lnTo>
                    <a:lnTo>
                      <a:pt x="32289" y="23957"/>
                    </a:lnTo>
                    <a:lnTo>
                      <a:pt x="32251" y="23609"/>
                    </a:lnTo>
                    <a:lnTo>
                      <a:pt x="32212" y="23262"/>
                    </a:lnTo>
                    <a:lnTo>
                      <a:pt x="32135" y="22915"/>
                    </a:lnTo>
                    <a:lnTo>
                      <a:pt x="31980" y="22201"/>
                    </a:lnTo>
                    <a:lnTo>
                      <a:pt x="31788" y="21488"/>
                    </a:lnTo>
                    <a:lnTo>
                      <a:pt x="31556" y="20774"/>
                    </a:lnTo>
                    <a:lnTo>
                      <a:pt x="31305" y="20080"/>
                    </a:lnTo>
                    <a:lnTo>
                      <a:pt x="31016" y="19405"/>
                    </a:lnTo>
                    <a:lnTo>
                      <a:pt x="30727" y="18749"/>
                    </a:lnTo>
                    <a:lnTo>
                      <a:pt x="30418" y="18132"/>
                    </a:lnTo>
                    <a:lnTo>
                      <a:pt x="30129" y="17572"/>
                    </a:lnTo>
                    <a:lnTo>
                      <a:pt x="29839" y="17051"/>
                    </a:lnTo>
                    <a:lnTo>
                      <a:pt x="29569" y="16588"/>
                    </a:lnTo>
                    <a:lnTo>
                      <a:pt x="29049" y="15720"/>
                    </a:lnTo>
                    <a:lnTo>
                      <a:pt x="28509" y="14795"/>
                    </a:lnTo>
                    <a:lnTo>
                      <a:pt x="27428" y="12827"/>
                    </a:lnTo>
                    <a:lnTo>
                      <a:pt x="26310" y="10763"/>
                    </a:lnTo>
                    <a:lnTo>
                      <a:pt x="25133" y="8680"/>
                    </a:lnTo>
                    <a:lnTo>
                      <a:pt x="24535" y="7639"/>
                    </a:lnTo>
                    <a:lnTo>
                      <a:pt x="23937" y="6616"/>
                    </a:lnTo>
                    <a:lnTo>
                      <a:pt x="23320" y="5633"/>
                    </a:lnTo>
                    <a:lnTo>
                      <a:pt x="22683" y="4687"/>
                    </a:lnTo>
                    <a:lnTo>
                      <a:pt x="22028" y="3781"/>
                    </a:lnTo>
                    <a:lnTo>
                      <a:pt x="21700" y="3337"/>
                    </a:lnTo>
                    <a:lnTo>
                      <a:pt x="21372" y="2932"/>
                    </a:lnTo>
                    <a:lnTo>
                      <a:pt x="21044" y="2527"/>
                    </a:lnTo>
                    <a:lnTo>
                      <a:pt x="20697" y="2141"/>
                    </a:lnTo>
                    <a:lnTo>
                      <a:pt x="20369" y="1775"/>
                    </a:lnTo>
                    <a:lnTo>
                      <a:pt x="20022" y="1428"/>
                    </a:lnTo>
                    <a:lnTo>
                      <a:pt x="19752" y="1158"/>
                    </a:lnTo>
                    <a:lnTo>
                      <a:pt x="19462" y="945"/>
                    </a:lnTo>
                    <a:lnTo>
                      <a:pt x="19192" y="733"/>
                    </a:lnTo>
                    <a:lnTo>
                      <a:pt x="18903" y="560"/>
                    </a:lnTo>
                    <a:lnTo>
                      <a:pt x="18633" y="405"/>
                    </a:lnTo>
                    <a:lnTo>
                      <a:pt x="18363" y="290"/>
                    </a:lnTo>
                    <a:lnTo>
                      <a:pt x="18093" y="174"/>
                    </a:lnTo>
                    <a:lnTo>
                      <a:pt x="17804" y="97"/>
                    </a:lnTo>
                    <a:lnTo>
                      <a:pt x="17533" y="58"/>
                    </a:lnTo>
                    <a:lnTo>
                      <a:pt x="17263" y="20"/>
                    </a:lnTo>
                    <a:lnTo>
                      <a:pt x="16993" y="0"/>
                    </a:lnTo>
                    <a:close/>
                  </a:path>
                </a:pathLst>
              </a:custGeom>
              <a:gradFill>
                <a:gsLst>
                  <a:gs pos="0">
                    <a:srgbClr val="8CC396"/>
                  </a:gs>
                  <a:gs pos="100000">
                    <a:srgbClr val="4D7F56"/>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23"/>
              <p:cNvSpPr/>
              <p:nvPr/>
            </p:nvSpPr>
            <p:spPr>
              <a:xfrm>
                <a:off x="-1333525" y="1090025"/>
                <a:ext cx="805800" cy="208825"/>
              </a:xfrm>
              <a:custGeom>
                <a:avLst/>
                <a:gdLst/>
                <a:ahLst/>
                <a:cxnLst/>
                <a:rect l="l" t="t" r="r" b="b"/>
                <a:pathLst>
                  <a:path w="32232" h="8353" extrusionOk="0">
                    <a:moveTo>
                      <a:pt x="22510" y="1"/>
                    </a:moveTo>
                    <a:lnTo>
                      <a:pt x="22356" y="20"/>
                    </a:lnTo>
                    <a:lnTo>
                      <a:pt x="22183" y="39"/>
                    </a:lnTo>
                    <a:lnTo>
                      <a:pt x="22009" y="78"/>
                    </a:lnTo>
                    <a:lnTo>
                      <a:pt x="21700" y="174"/>
                    </a:lnTo>
                    <a:lnTo>
                      <a:pt x="21392" y="309"/>
                    </a:lnTo>
                    <a:lnTo>
                      <a:pt x="21083" y="464"/>
                    </a:lnTo>
                    <a:lnTo>
                      <a:pt x="20813" y="657"/>
                    </a:lnTo>
                    <a:lnTo>
                      <a:pt x="20273" y="1004"/>
                    </a:lnTo>
                    <a:lnTo>
                      <a:pt x="19887" y="1274"/>
                    </a:lnTo>
                    <a:lnTo>
                      <a:pt x="19501" y="1524"/>
                    </a:lnTo>
                    <a:lnTo>
                      <a:pt x="19096" y="1756"/>
                    </a:lnTo>
                    <a:lnTo>
                      <a:pt x="18691" y="1968"/>
                    </a:lnTo>
                    <a:lnTo>
                      <a:pt x="18286" y="2142"/>
                    </a:lnTo>
                    <a:lnTo>
                      <a:pt x="18074" y="2200"/>
                    </a:lnTo>
                    <a:lnTo>
                      <a:pt x="17862" y="2257"/>
                    </a:lnTo>
                    <a:lnTo>
                      <a:pt x="17650" y="2296"/>
                    </a:lnTo>
                    <a:lnTo>
                      <a:pt x="17418" y="2335"/>
                    </a:lnTo>
                    <a:lnTo>
                      <a:pt x="16994" y="2335"/>
                    </a:lnTo>
                    <a:lnTo>
                      <a:pt x="16627" y="2296"/>
                    </a:lnTo>
                    <a:lnTo>
                      <a:pt x="16261" y="2219"/>
                    </a:lnTo>
                    <a:lnTo>
                      <a:pt x="15914" y="2103"/>
                    </a:lnTo>
                    <a:lnTo>
                      <a:pt x="15547" y="1987"/>
                    </a:lnTo>
                    <a:lnTo>
                      <a:pt x="15084" y="1852"/>
                    </a:lnTo>
                    <a:lnTo>
                      <a:pt x="14602" y="1717"/>
                    </a:lnTo>
                    <a:lnTo>
                      <a:pt x="14371" y="1679"/>
                    </a:lnTo>
                    <a:lnTo>
                      <a:pt x="14120" y="1640"/>
                    </a:lnTo>
                    <a:lnTo>
                      <a:pt x="13869" y="1640"/>
                    </a:lnTo>
                    <a:lnTo>
                      <a:pt x="13618" y="1660"/>
                    </a:lnTo>
                    <a:lnTo>
                      <a:pt x="13426" y="1698"/>
                    </a:lnTo>
                    <a:lnTo>
                      <a:pt x="13213" y="1737"/>
                    </a:lnTo>
                    <a:lnTo>
                      <a:pt x="13021" y="1795"/>
                    </a:lnTo>
                    <a:lnTo>
                      <a:pt x="12828" y="1872"/>
                    </a:lnTo>
                    <a:lnTo>
                      <a:pt x="12461" y="2026"/>
                    </a:lnTo>
                    <a:lnTo>
                      <a:pt x="12095" y="2219"/>
                    </a:lnTo>
                    <a:lnTo>
                      <a:pt x="11670" y="2412"/>
                    </a:lnTo>
                    <a:lnTo>
                      <a:pt x="11458" y="2508"/>
                    </a:lnTo>
                    <a:lnTo>
                      <a:pt x="11246" y="2605"/>
                    </a:lnTo>
                    <a:lnTo>
                      <a:pt x="10860" y="2720"/>
                    </a:lnTo>
                    <a:lnTo>
                      <a:pt x="10455" y="2798"/>
                    </a:lnTo>
                    <a:lnTo>
                      <a:pt x="10050" y="2836"/>
                    </a:lnTo>
                    <a:lnTo>
                      <a:pt x="9626" y="2855"/>
                    </a:lnTo>
                    <a:lnTo>
                      <a:pt x="9201" y="2855"/>
                    </a:lnTo>
                    <a:lnTo>
                      <a:pt x="8796" y="2836"/>
                    </a:lnTo>
                    <a:lnTo>
                      <a:pt x="7948" y="2759"/>
                    </a:lnTo>
                    <a:lnTo>
                      <a:pt x="7446" y="2701"/>
                    </a:lnTo>
                    <a:lnTo>
                      <a:pt x="6925" y="2663"/>
                    </a:lnTo>
                    <a:lnTo>
                      <a:pt x="6231" y="2643"/>
                    </a:lnTo>
                    <a:lnTo>
                      <a:pt x="5517" y="2663"/>
                    </a:lnTo>
                    <a:lnTo>
                      <a:pt x="4823" y="2720"/>
                    </a:lnTo>
                    <a:lnTo>
                      <a:pt x="4129" y="2817"/>
                    </a:lnTo>
                    <a:lnTo>
                      <a:pt x="3434" y="2933"/>
                    </a:lnTo>
                    <a:lnTo>
                      <a:pt x="2740" y="3106"/>
                    </a:lnTo>
                    <a:lnTo>
                      <a:pt x="2084" y="3318"/>
                    </a:lnTo>
                    <a:lnTo>
                      <a:pt x="1409" y="3550"/>
                    </a:lnTo>
                    <a:lnTo>
                      <a:pt x="1409" y="3569"/>
                    </a:lnTo>
                    <a:lnTo>
                      <a:pt x="1158" y="3666"/>
                    </a:lnTo>
                    <a:lnTo>
                      <a:pt x="927" y="3762"/>
                    </a:lnTo>
                    <a:lnTo>
                      <a:pt x="695" y="3897"/>
                    </a:lnTo>
                    <a:lnTo>
                      <a:pt x="483" y="4051"/>
                    </a:lnTo>
                    <a:lnTo>
                      <a:pt x="387" y="4128"/>
                    </a:lnTo>
                    <a:lnTo>
                      <a:pt x="310" y="4225"/>
                    </a:lnTo>
                    <a:lnTo>
                      <a:pt x="232" y="4321"/>
                    </a:lnTo>
                    <a:lnTo>
                      <a:pt x="155" y="4437"/>
                    </a:lnTo>
                    <a:lnTo>
                      <a:pt x="97" y="4572"/>
                    </a:lnTo>
                    <a:lnTo>
                      <a:pt x="59" y="4707"/>
                    </a:lnTo>
                    <a:lnTo>
                      <a:pt x="20" y="4842"/>
                    </a:lnTo>
                    <a:lnTo>
                      <a:pt x="1" y="5016"/>
                    </a:lnTo>
                    <a:lnTo>
                      <a:pt x="1" y="5324"/>
                    </a:lnTo>
                    <a:lnTo>
                      <a:pt x="20" y="5614"/>
                    </a:lnTo>
                    <a:lnTo>
                      <a:pt x="97" y="5884"/>
                    </a:lnTo>
                    <a:lnTo>
                      <a:pt x="213" y="6115"/>
                    </a:lnTo>
                    <a:lnTo>
                      <a:pt x="348" y="6366"/>
                    </a:lnTo>
                    <a:lnTo>
                      <a:pt x="522" y="6578"/>
                    </a:lnTo>
                    <a:lnTo>
                      <a:pt x="715" y="6810"/>
                    </a:lnTo>
                    <a:lnTo>
                      <a:pt x="946" y="7022"/>
                    </a:lnTo>
                    <a:lnTo>
                      <a:pt x="1139" y="7176"/>
                    </a:lnTo>
                    <a:lnTo>
                      <a:pt x="1351" y="7330"/>
                    </a:lnTo>
                    <a:lnTo>
                      <a:pt x="1563" y="7446"/>
                    </a:lnTo>
                    <a:lnTo>
                      <a:pt x="1775" y="7523"/>
                    </a:lnTo>
                    <a:lnTo>
                      <a:pt x="1988" y="7600"/>
                    </a:lnTo>
                    <a:lnTo>
                      <a:pt x="2219" y="7639"/>
                    </a:lnTo>
                    <a:lnTo>
                      <a:pt x="2431" y="7639"/>
                    </a:lnTo>
                    <a:lnTo>
                      <a:pt x="2663" y="7620"/>
                    </a:lnTo>
                    <a:lnTo>
                      <a:pt x="2952" y="7562"/>
                    </a:lnTo>
                    <a:lnTo>
                      <a:pt x="3222" y="7465"/>
                    </a:lnTo>
                    <a:lnTo>
                      <a:pt x="3492" y="7330"/>
                    </a:lnTo>
                    <a:lnTo>
                      <a:pt x="3743" y="7176"/>
                    </a:lnTo>
                    <a:lnTo>
                      <a:pt x="3974" y="7002"/>
                    </a:lnTo>
                    <a:lnTo>
                      <a:pt x="4206" y="6810"/>
                    </a:lnTo>
                    <a:lnTo>
                      <a:pt x="4649" y="6385"/>
                    </a:lnTo>
                    <a:lnTo>
                      <a:pt x="5112" y="5961"/>
                    </a:lnTo>
                    <a:lnTo>
                      <a:pt x="5344" y="5787"/>
                    </a:lnTo>
                    <a:lnTo>
                      <a:pt x="5575" y="5614"/>
                    </a:lnTo>
                    <a:lnTo>
                      <a:pt x="5807" y="5459"/>
                    </a:lnTo>
                    <a:lnTo>
                      <a:pt x="6057" y="5344"/>
                    </a:lnTo>
                    <a:lnTo>
                      <a:pt x="6327" y="5266"/>
                    </a:lnTo>
                    <a:lnTo>
                      <a:pt x="6463" y="5247"/>
                    </a:lnTo>
                    <a:lnTo>
                      <a:pt x="6598" y="5228"/>
                    </a:lnTo>
                    <a:lnTo>
                      <a:pt x="6771" y="5247"/>
                    </a:lnTo>
                    <a:lnTo>
                      <a:pt x="6945" y="5247"/>
                    </a:lnTo>
                    <a:lnTo>
                      <a:pt x="7099" y="5286"/>
                    </a:lnTo>
                    <a:lnTo>
                      <a:pt x="7273" y="5344"/>
                    </a:lnTo>
                    <a:lnTo>
                      <a:pt x="7408" y="5401"/>
                    </a:lnTo>
                    <a:lnTo>
                      <a:pt x="7562" y="5479"/>
                    </a:lnTo>
                    <a:lnTo>
                      <a:pt x="7697" y="5575"/>
                    </a:lnTo>
                    <a:lnTo>
                      <a:pt x="7832" y="5672"/>
                    </a:lnTo>
                    <a:lnTo>
                      <a:pt x="8102" y="5884"/>
                    </a:lnTo>
                    <a:lnTo>
                      <a:pt x="8353" y="6134"/>
                    </a:lnTo>
                    <a:lnTo>
                      <a:pt x="8584" y="6424"/>
                    </a:lnTo>
                    <a:lnTo>
                      <a:pt x="8835" y="6694"/>
                    </a:lnTo>
                    <a:lnTo>
                      <a:pt x="9086" y="7002"/>
                    </a:lnTo>
                    <a:lnTo>
                      <a:pt x="9336" y="7272"/>
                    </a:lnTo>
                    <a:lnTo>
                      <a:pt x="9607" y="7542"/>
                    </a:lnTo>
                    <a:lnTo>
                      <a:pt x="9877" y="7774"/>
                    </a:lnTo>
                    <a:lnTo>
                      <a:pt x="10089" y="7909"/>
                    </a:lnTo>
                    <a:lnTo>
                      <a:pt x="10301" y="8025"/>
                    </a:lnTo>
                    <a:lnTo>
                      <a:pt x="10513" y="8121"/>
                    </a:lnTo>
                    <a:lnTo>
                      <a:pt x="10725" y="8218"/>
                    </a:lnTo>
                    <a:lnTo>
                      <a:pt x="10937" y="8275"/>
                    </a:lnTo>
                    <a:lnTo>
                      <a:pt x="11150" y="8314"/>
                    </a:lnTo>
                    <a:lnTo>
                      <a:pt x="11362" y="8333"/>
                    </a:lnTo>
                    <a:lnTo>
                      <a:pt x="11593" y="8353"/>
                    </a:lnTo>
                    <a:lnTo>
                      <a:pt x="11805" y="8333"/>
                    </a:lnTo>
                    <a:lnTo>
                      <a:pt x="12018" y="8314"/>
                    </a:lnTo>
                    <a:lnTo>
                      <a:pt x="12230" y="8275"/>
                    </a:lnTo>
                    <a:lnTo>
                      <a:pt x="12442" y="8218"/>
                    </a:lnTo>
                    <a:lnTo>
                      <a:pt x="12654" y="8160"/>
                    </a:lnTo>
                    <a:lnTo>
                      <a:pt x="12866" y="8063"/>
                    </a:lnTo>
                    <a:lnTo>
                      <a:pt x="13059" y="7986"/>
                    </a:lnTo>
                    <a:lnTo>
                      <a:pt x="13271" y="7870"/>
                    </a:lnTo>
                    <a:lnTo>
                      <a:pt x="13657" y="7639"/>
                    </a:lnTo>
                    <a:lnTo>
                      <a:pt x="14024" y="7350"/>
                    </a:lnTo>
                    <a:lnTo>
                      <a:pt x="14351" y="7041"/>
                    </a:lnTo>
                    <a:lnTo>
                      <a:pt x="14679" y="6694"/>
                    </a:lnTo>
                    <a:lnTo>
                      <a:pt x="14911" y="6424"/>
                    </a:lnTo>
                    <a:lnTo>
                      <a:pt x="15142" y="6173"/>
                    </a:lnTo>
                    <a:lnTo>
                      <a:pt x="15393" y="5922"/>
                    </a:lnTo>
                    <a:lnTo>
                      <a:pt x="15663" y="5729"/>
                    </a:lnTo>
                    <a:lnTo>
                      <a:pt x="15798" y="5633"/>
                    </a:lnTo>
                    <a:lnTo>
                      <a:pt x="15933" y="5556"/>
                    </a:lnTo>
                    <a:lnTo>
                      <a:pt x="16087" y="5498"/>
                    </a:lnTo>
                    <a:lnTo>
                      <a:pt x="16222" y="5440"/>
                    </a:lnTo>
                    <a:lnTo>
                      <a:pt x="16357" y="5421"/>
                    </a:lnTo>
                    <a:lnTo>
                      <a:pt x="16512" y="5401"/>
                    </a:lnTo>
                    <a:lnTo>
                      <a:pt x="16666" y="5401"/>
                    </a:lnTo>
                    <a:lnTo>
                      <a:pt x="16820" y="5421"/>
                    </a:lnTo>
                    <a:lnTo>
                      <a:pt x="17013" y="5479"/>
                    </a:lnTo>
                    <a:lnTo>
                      <a:pt x="17206" y="5575"/>
                    </a:lnTo>
                    <a:lnTo>
                      <a:pt x="17399" y="5691"/>
                    </a:lnTo>
                    <a:lnTo>
                      <a:pt x="17592" y="5807"/>
                    </a:lnTo>
                    <a:lnTo>
                      <a:pt x="17920" y="6038"/>
                    </a:lnTo>
                    <a:lnTo>
                      <a:pt x="18441" y="6385"/>
                    </a:lnTo>
                    <a:lnTo>
                      <a:pt x="18981" y="6732"/>
                    </a:lnTo>
                    <a:lnTo>
                      <a:pt x="19270" y="6887"/>
                    </a:lnTo>
                    <a:lnTo>
                      <a:pt x="19559" y="7022"/>
                    </a:lnTo>
                    <a:lnTo>
                      <a:pt x="19868" y="7137"/>
                    </a:lnTo>
                    <a:lnTo>
                      <a:pt x="20157" y="7234"/>
                    </a:lnTo>
                    <a:lnTo>
                      <a:pt x="20524" y="7311"/>
                    </a:lnTo>
                    <a:lnTo>
                      <a:pt x="20910" y="7350"/>
                    </a:lnTo>
                    <a:lnTo>
                      <a:pt x="21295" y="7350"/>
                    </a:lnTo>
                    <a:lnTo>
                      <a:pt x="21488" y="7330"/>
                    </a:lnTo>
                    <a:lnTo>
                      <a:pt x="21681" y="7292"/>
                    </a:lnTo>
                    <a:lnTo>
                      <a:pt x="21855" y="7234"/>
                    </a:lnTo>
                    <a:lnTo>
                      <a:pt x="22048" y="7176"/>
                    </a:lnTo>
                    <a:lnTo>
                      <a:pt x="22221" y="7099"/>
                    </a:lnTo>
                    <a:lnTo>
                      <a:pt x="22395" y="7002"/>
                    </a:lnTo>
                    <a:lnTo>
                      <a:pt x="22549" y="6906"/>
                    </a:lnTo>
                    <a:lnTo>
                      <a:pt x="22703" y="6771"/>
                    </a:lnTo>
                    <a:lnTo>
                      <a:pt x="22838" y="6636"/>
                    </a:lnTo>
                    <a:lnTo>
                      <a:pt x="22954" y="6482"/>
                    </a:lnTo>
                    <a:lnTo>
                      <a:pt x="23128" y="6231"/>
                    </a:lnTo>
                    <a:lnTo>
                      <a:pt x="23282" y="5961"/>
                    </a:lnTo>
                    <a:lnTo>
                      <a:pt x="23456" y="5633"/>
                    </a:lnTo>
                    <a:lnTo>
                      <a:pt x="23552" y="5479"/>
                    </a:lnTo>
                    <a:lnTo>
                      <a:pt x="23668" y="5344"/>
                    </a:lnTo>
                    <a:lnTo>
                      <a:pt x="23764" y="5247"/>
                    </a:lnTo>
                    <a:lnTo>
                      <a:pt x="23880" y="5151"/>
                    </a:lnTo>
                    <a:lnTo>
                      <a:pt x="24015" y="5093"/>
                    </a:lnTo>
                    <a:lnTo>
                      <a:pt x="24169" y="5074"/>
                    </a:lnTo>
                    <a:lnTo>
                      <a:pt x="24304" y="5093"/>
                    </a:lnTo>
                    <a:lnTo>
                      <a:pt x="24439" y="5131"/>
                    </a:lnTo>
                    <a:lnTo>
                      <a:pt x="24594" y="5189"/>
                    </a:lnTo>
                    <a:lnTo>
                      <a:pt x="24729" y="5266"/>
                    </a:lnTo>
                    <a:lnTo>
                      <a:pt x="25327" y="5614"/>
                    </a:lnTo>
                    <a:lnTo>
                      <a:pt x="25924" y="5999"/>
                    </a:lnTo>
                    <a:lnTo>
                      <a:pt x="26465" y="6347"/>
                    </a:lnTo>
                    <a:lnTo>
                      <a:pt x="27043" y="6694"/>
                    </a:lnTo>
                    <a:lnTo>
                      <a:pt x="27333" y="6848"/>
                    </a:lnTo>
                    <a:lnTo>
                      <a:pt x="27641" y="7002"/>
                    </a:lnTo>
                    <a:lnTo>
                      <a:pt x="27950" y="7137"/>
                    </a:lnTo>
                    <a:lnTo>
                      <a:pt x="28258" y="7253"/>
                    </a:lnTo>
                    <a:lnTo>
                      <a:pt x="28606" y="7350"/>
                    </a:lnTo>
                    <a:lnTo>
                      <a:pt x="28953" y="7427"/>
                    </a:lnTo>
                    <a:lnTo>
                      <a:pt x="29300" y="7465"/>
                    </a:lnTo>
                    <a:lnTo>
                      <a:pt x="29628" y="7465"/>
                    </a:lnTo>
                    <a:lnTo>
                      <a:pt x="29975" y="7446"/>
                    </a:lnTo>
                    <a:lnTo>
                      <a:pt x="30303" y="7388"/>
                    </a:lnTo>
                    <a:lnTo>
                      <a:pt x="30612" y="7311"/>
                    </a:lnTo>
                    <a:lnTo>
                      <a:pt x="30920" y="7195"/>
                    </a:lnTo>
                    <a:lnTo>
                      <a:pt x="31113" y="7099"/>
                    </a:lnTo>
                    <a:lnTo>
                      <a:pt x="31306" y="6983"/>
                    </a:lnTo>
                    <a:lnTo>
                      <a:pt x="31518" y="6867"/>
                    </a:lnTo>
                    <a:lnTo>
                      <a:pt x="31692" y="6713"/>
                    </a:lnTo>
                    <a:lnTo>
                      <a:pt x="31865" y="6559"/>
                    </a:lnTo>
                    <a:lnTo>
                      <a:pt x="32000" y="6385"/>
                    </a:lnTo>
                    <a:lnTo>
                      <a:pt x="32116" y="6212"/>
                    </a:lnTo>
                    <a:lnTo>
                      <a:pt x="32193" y="5999"/>
                    </a:lnTo>
                    <a:lnTo>
                      <a:pt x="32213" y="5903"/>
                    </a:lnTo>
                    <a:lnTo>
                      <a:pt x="32232" y="5787"/>
                    </a:lnTo>
                    <a:lnTo>
                      <a:pt x="32232" y="5691"/>
                    </a:lnTo>
                    <a:lnTo>
                      <a:pt x="32213" y="5575"/>
                    </a:lnTo>
                    <a:lnTo>
                      <a:pt x="32174" y="5479"/>
                    </a:lnTo>
                    <a:lnTo>
                      <a:pt x="32135" y="5382"/>
                    </a:lnTo>
                    <a:lnTo>
                      <a:pt x="32020" y="5170"/>
                    </a:lnTo>
                    <a:lnTo>
                      <a:pt x="31885" y="5016"/>
                    </a:lnTo>
                    <a:lnTo>
                      <a:pt x="31750" y="4881"/>
                    </a:lnTo>
                    <a:lnTo>
                      <a:pt x="31576" y="4784"/>
                    </a:lnTo>
                    <a:lnTo>
                      <a:pt x="31402" y="4688"/>
                    </a:lnTo>
                    <a:lnTo>
                      <a:pt x="31229" y="4611"/>
                    </a:lnTo>
                    <a:lnTo>
                      <a:pt x="31055" y="4572"/>
                    </a:lnTo>
                    <a:lnTo>
                      <a:pt x="30727" y="4495"/>
                    </a:lnTo>
                    <a:lnTo>
                      <a:pt x="30399" y="4456"/>
                    </a:lnTo>
                    <a:lnTo>
                      <a:pt x="30052" y="4456"/>
                    </a:lnTo>
                    <a:lnTo>
                      <a:pt x="29705" y="4437"/>
                    </a:lnTo>
                    <a:lnTo>
                      <a:pt x="29377" y="4398"/>
                    </a:lnTo>
                    <a:lnTo>
                      <a:pt x="29146" y="4360"/>
                    </a:lnTo>
                    <a:lnTo>
                      <a:pt x="28953" y="4302"/>
                    </a:lnTo>
                    <a:lnTo>
                      <a:pt x="28741" y="4225"/>
                    </a:lnTo>
                    <a:lnTo>
                      <a:pt x="28548" y="4148"/>
                    </a:lnTo>
                    <a:lnTo>
                      <a:pt x="28162" y="3974"/>
                    </a:lnTo>
                    <a:lnTo>
                      <a:pt x="27795" y="3743"/>
                    </a:lnTo>
                    <a:lnTo>
                      <a:pt x="27448" y="3511"/>
                    </a:lnTo>
                    <a:lnTo>
                      <a:pt x="27140" y="3241"/>
                    </a:lnTo>
                    <a:lnTo>
                      <a:pt x="26831" y="2990"/>
                    </a:lnTo>
                    <a:lnTo>
                      <a:pt x="26561" y="2720"/>
                    </a:lnTo>
                    <a:lnTo>
                      <a:pt x="26040" y="2200"/>
                    </a:lnTo>
                    <a:lnTo>
                      <a:pt x="25558" y="1717"/>
                    </a:lnTo>
                    <a:lnTo>
                      <a:pt x="25076" y="1254"/>
                    </a:lnTo>
                    <a:lnTo>
                      <a:pt x="24806" y="1042"/>
                    </a:lnTo>
                    <a:lnTo>
                      <a:pt x="24536" y="830"/>
                    </a:lnTo>
                    <a:lnTo>
                      <a:pt x="24266" y="637"/>
                    </a:lnTo>
                    <a:lnTo>
                      <a:pt x="23976" y="444"/>
                    </a:lnTo>
                    <a:lnTo>
                      <a:pt x="23648" y="271"/>
                    </a:lnTo>
                    <a:lnTo>
                      <a:pt x="23321" y="136"/>
                    </a:lnTo>
                    <a:lnTo>
                      <a:pt x="22993" y="59"/>
                    </a:lnTo>
                    <a:lnTo>
                      <a:pt x="22684" y="20"/>
                    </a:lnTo>
                    <a:lnTo>
                      <a:pt x="22510" y="1"/>
                    </a:lnTo>
                    <a:close/>
                  </a:path>
                </a:pathLst>
              </a:custGeom>
              <a:gradFill>
                <a:gsLst>
                  <a:gs pos="0">
                    <a:schemeClr val="lt1"/>
                  </a:gs>
                  <a:gs pos="100000">
                    <a:srgbClr val="B6C9DB"/>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23"/>
              <p:cNvSpPr/>
              <p:nvPr/>
            </p:nvSpPr>
            <p:spPr>
              <a:xfrm>
                <a:off x="-1222125" y="353200"/>
                <a:ext cx="593150" cy="571950"/>
              </a:xfrm>
              <a:custGeom>
                <a:avLst/>
                <a:gdLst/>
                <a:ahLst/>
                <a:cxnLst/>
                <a:rect l="l" t="t" r="r" b="b"/>
                <a:pathLst>
                  <a:path w="23726" h="22878" extrusionOk="0">
                    <a:moveTo>
                      <a:pt x="12152" y="1"/>
                    </a:moveTo>
                    <a:lnTo>
                      <a:pt x="11940" y="39"/>
                    </a:lnTo>
                    <a:lnTo>
                      <a:pt x="11747" y="59"/>
                    </a:lnTo>
                    <a:lnTo>
                      <a:pt x="11535" y="117"/>
                    </a:lnTo>
                    <a:lnTo>
                      <a:pt x="11342" y="175"/>
                    </a:lnTo>
                    <a:lnTo>
                      <a:pt x="10937" y="329"/>
                    </a:lnTo>
                    <a:lnTo>
                      <a:pt x="10532" y="541"/>
                    </a:lnTo>
                    <a:lnTo>
                      <a:pt x="10127" y="792"/>
                    </a:lnTo>
                    <a:lnTo>
                      <a:pt x="9741" y="1081"/>
                    </a:lnTo>
                    <a:lnTo>
                      <a:pt x="9355" y="1390"/>
                    </a:lnTo>
                    <a:lnTo>
                      <a:pt x="8970" y="1718"/>
                    </a:lnTo>
                    <a:lnTo>
                      <a:pt x="8584" y="2084"/>
                    </a:lnTo>
                    <a:lnTo>
                      <a:pt x="8198" y="2451"/>
                    </a:lnTo>
                    <a:lnTo>
                      <a:pt x="7870" y="2817"/>
                    </a:lnTo>
                    <a:lnTo>
                      <a:pt x="7523" y="3184"/>
                    </a:lnTo>
                    <a:lnTo>
                      <a:pt x="6867" y="3955"/>
                    </a:lnTo>
                    <a:lnTo>
                      <a:pt x="6231" y="4746"/>
                    </a:lnTo>
                    <a:lnTo>
                      <a:pt x="5633" y="5595"/>
                    </a:lnTo>
                    <a:lnTo>
                      <a:pt x="5035" y="6463"/>
                    </a:lnTo>
                    <a:lnTo>
                      <a:pt x="4475" y="7350"/>
                    </a:lnTo>
                    <a:lnTo>
                      <a:pt x="3935" y="8276"/>
                    </a:lnTo>
                    <a:lnTo>
                      <a:pt x="3434" y="9221"/>
                    </a:lnTo>
                    <a:lnTo>
                      <a:pt x="2952" y="10166"/>
                    </a:lnTo>
                    <a:lnTo>
                      <a:pt x="2489" y="11130"/>
                    </a:lnTo>
                    <a:lnTo>
                      <a:pt x="2045" y="12095"/>
                    </a:lnTo>
                    <a:lnTo>
                      <a:pt x="1640" y="13078"/>
                    </a:lnTo>
                    <a:lnTo>
                      <a:pt x="1274" y="14043"/>
                    </a:lnTo>
                    <a:lnTo>
                      <a:pt x="926" y="15007"/>
                    </a:lnTo>
                    <a:lnTo>
                      <a:pt x="598" y="15972"/>
                    </a:lnTo>
                    <a:lnTo>
                      <a:pt x="309" y="16917"/>
                    </a:lnTo>
                    <a:lnTo>
                      <a:pt x="155" y="17476"/>
                    </a:lnTo>
                    <a:lnTo>
                      <a:pt x="97" y="17766"/>
                    </a:lnTo>
                    <a:lnTo>
                      <a:pt x="58" y="18055"/>
                    </a:lnTo>
                    <a:lnTo>
                      <a:pt x="20" y="18344"/>
                    </a:lnTo>
                    <a:lnTo>
                      <a:pt x="1" y="18634"/>
                    </a:lnTo>
                    <a:lnTo>
                      <a:pt x="1" y="18923"/>
                    </a:lnTo>
                    <a:lnTo>
                      <a:pt x="1" y="19193"/>
                    </a:lnTo>
                    <a:lnTo>
                      <a:pt x="39" y="19482"/>
                    </a:lnTo>
                    <a:lnTo>
                      <a:pt x="97" y="19733"/>
                    </a:lnTo>
                    <a:lnTo>
                      <a:pt x="174" y="20003"/>
                    </a:lnTo>
                    <a:lnTo>
                      <a:pt x="271" y="20235"/>
                    </a:lnTo>
                    <a:lnTo>
                      <a:pt x="406" y="20447"/>
                    </a:lnTo>
                    <a:lnTo>
                      <a:pt x="560" y="20659"/>
                    </a:lnTo>
                    <a:lnTo>
                      <a:pt x="753" y="20832"/>
                    </a:lnTo>
                    <a:lnTo>
                      <a:pt x="965" y="21006"/>
                    </a:lnTo>
                    <a:lnTo>
                      <a:pt x="1158" y="21103"/>
                    </a:lnTo>
                    <a:lnTo>
                      <a:pt x="1370" y="21180"/>
                    </a:lnTo>
                    <a:lnTo>
                      <a:pt x="1582" y="21238"/>
                    </a:lnTo>
                    <a:lnTo>
                      <a:pt x="1775" y="21276"/>
                    </a:lnTo>
                    <a:lnTo>
                      <a:pt x="2219" y="21276"/>
                    </a:lnTo>
                    <a:lnTo>
                      <a:pt x="2431" y="21238"/>
                    </a:lnTo>
                    <a:lnTo>
                      <a:pt x="2643" y="21199"/>
                    </a:lnTo>
                    <a:lnTo>
                      <a:pt x="2874" y="21141"/>
                    </a:lnTo>
                    <a:lnTo>
                      <a:pt x="3087" y="21064"/>
                    </a:lnTo>
                    <a:lnTo>
                      <a:pt x="3299" y="20967"/>
                    </a:lnTo>
                    <a:lnTo>
                      <a:pt x="3511" y="20871"/>
                    </a:lnTo>
                    <a:lnTo>
                      <a:pt x="3704" y="20755"/>
                    </a:lnTo>
                    <a:lnTo>
                      <a:pt x="3897" y="20640"/>
                    </a:lnTo>
                    <a:lnTo>
                      <a:pt x="4263" y="20370"/>
                    </a:lnTo>
                    <a:lnTo>
                      <a:pt x="4610" y="20080"/>
                    </a:lnTo>
                    <a:lnTo>
                      <a:pt x="4938" y="19772"/>
                    </a:lnTo>
                    <a:lnTo>
                      <a:pt x="5613" y="19174"/>
                    </a:lnTo>
                    <a:lnTo>
                      <a:pt x="5961" y="18884"/>
                    </a:lnTo>
                    <a:lnTo>
                      <a:pt x="6308" y="18614"/>
                    </a:lnTo>
                    <a:lnTo>
                      <a:pt x="6694" y="18383"/>
                    </a:lnTo>
                    <a:lnTo>
                      <a:pt x="6886" y="18286"/>
                    </a:lnTo>
                    <a:lnTo>
                      <a:pt x="7099" y="18190"/>
                    </a:lnTo>
                    <a:lnTo>
                      <a:pt x="7176" y="18614"/>
                    </a:lnTo>
                    <a:lnTo>
                      <a:pt x="7272" y="19058"/>
                    </a:lnTo>
                    <a:lnTo>
                      <a:pt x="7388" y="19482"/>
                    </a:lnTo>
                    <a:lnTo>
                      <a:pt x="7523" y="19907"/>
                    </a:lnTo>
                    <a:lnTo>
                      <a:pt x="7677" y="20312"/>
                    </a:lnTo>
                    <a:lnTo>
                      <a:pt x="7851" y="20717"/>
                    </a:lnTo>
                    <a:lnTo>
                      <a:pt x="8063" y="21083"/>
                    </a:lnTo>
                    <a:lnTo>
                      <a:pt x="8295" y="21450"/>
                    </a:lnTo>
                    <a:lnTo>
                      <a:pt x="8430" y="21623"/>
                    </a:lnTo>
                    <a:lnTo>
                      <a:pt x="8584" y="21797"/>
                    </a:lnTo>
                    <a:lnTo>
                      <a:pt x="8738" y="21951"/>
                    </a:lnTo>
                    <a:lnTo>
                      <a:pt x="8912" y="22106"/>
                    </a:lnTo>
                    <a:lnTo>
                      <a:pt x="9085" y="22241"/>
                    </a:lnTo>
                    <a:lnTo>
                      <a:pt x="9259" y="22376"/>
                    </a:lnTo>
                    <a:lnTo>
                      <a:pt x="9452" y="22491"/>
                    </a:lnTo>
                    <a:lnTo>
                      <a:pt x="9645" y="22588"/>
                    </a:lnTo>
                    <a:lnTo>
                      <a:pt x="9838" y="22665"/>
                    </a:lnTo>
                    <a:lnTo>
                      <a:pt x="10050" y="22742"/>
                    </a:lnTo>
                    <a:lnTo>
                      <a:pt x="10243" y="22800"/>
                    </a:lnTo>
                    <a:lnTo>
                      <a:pt x="10455" y="22858"/>
                    </a:lnTo>
                    <a:lnTo>
                      <a:pt x="10667" y="22877"/>
                    </a:lnTo>
                    <a:lnTo>
                      <a:pt x="11111" y="22877"/>
                    </a:lnTo>
                    <a:lnTo>
                      <a:pt x="11323" y="22838"/>
                    </a:lnTo>
                    <a:lnTo>
                      <a:pt x="11612" y="22761"/>
                    </a:lnTo>
                    <a:lnTo>
                      <a:pt x="11901" y="22665"/>
                    </a:lnTo>
                    <a:lnTo>
                      <a:pt x="12171" y="22530"/>
                    </a:lnTo>
                    <a:lnTo>
                      <a:pt x="12403" y="22356"/>
                    </a:lnTo>
                    <a:lnTo>
                      <a:pt x="12654" y="22163"/>
                    </a:lnTo>
                    <a:lnTo>
                      <a:pt x="12866" y="21970"/>
                    </a:lnTo>
                    <a:lnTo>
                      <a:pt x="13078" y="21739"/>
                    </a:lnTo>
                    <a:lnTo>
                      <a:pt x="13290" y="21508"/>
                    </a:lnTo>
                    <a:lnTo>
                      <a:pt x="13676" y="20987"/>
                    </a:lnTo>
                    <a:lnTo>
                      <a:pt x="14062" y="20466"/>
                    </a:lnTo>
                    <a:lnTo>
                      <a:pt x="14428" y="19926"/>
                    </a:lnTo>
                    <a:lnTo>
                      <a:pt x="14814" y="19424"/>
                    </a:lnTo>
                    <a:lnTo>
                      <a:pt x="14949" y="19251"/>
                    </a:lnTo>
                    <a:lnTo>
                      <a:pt x="15103" y="19097"/>
                    </a:lnTo>
                    <a:lnTo>
                      <a:pt x="15277" y="18961"/>
                    </a:lnTo>
                    <a:lnTo>
                      <a:pt x="15470" y="18846"/>
                    </a:lnTo>
                    <a:lnTo>
                      <a:pt x="15663" y="18749"/>
                    </a:lnTo>
                    <a:lnTo>
                      <a:pt x="15856" y="18711"/>
                    </a:lnTo>
                    <a:lnTo>
                      <a:pt x="15952" y="18691"/>
                    </a:lnTo>
                    <a:lnTo>
                      <a:pt x="16048" y="18691"/>
                    </a:lnTo>
                    <a:lnTo>
                      <a:pt x="16145" y="18711"/>
                    </a:lnTo>
                    <a:lnTo>
                      <a:pt x="16261" y="18749"/>
                    </a:lnTo>
                    <a:lnTo>
                      <a:pt x="16376" y="18807"/>
                    </a:lnTo>
                    <a:lnTo>
                      <a:pt x="16492" y="18884"/>
                    </a:lnTo>
                    <a:lnTo>
                      <a:pt x="16589" y="18981"/>
                    </a:lnTo>
                    <a:lnTo>
                      <a:pt x="16685" y="19097"/>
                    </a:lnTo>
                    <a:lnTo>
                      <a:pt x="16839" y="19328"/>
                    </a:lnTo>
                    <a:lnTo>
                      <a:pt x="17013" y="19579"/>
                    </a:lnTo>
                    <a:lnTo>
                      <a:pt x="17148" y="19772"/>
                    </a:lnTo>
                    <a:lnTo>
                      <a:pt x="17302" y="19964"/>
                    </a:lnTo>
                    <a:lnTo>
                      <a:pt x="17476" y="20138"/>
                    </a:lnTo>
                    <a:lnTo>
                      <a:pt x="17649" y="20312"/>
                    </a:lnTo>
                    <a:lnTo>
                      <a:pt x="17842" y="20466"/>
                    </a:lnTo>
                    <a:lnTo>
                      <a:pt x="18035" y="20601"/>
                    </a:lnTo>
                    <a:lnTo>
                      <a:pt x="18247" y="20736"/>
                    </a:lnTo>
                    <a:lnTo>
                      <a:pt x="18460" y="20852"/>
                    </a:lnTo>
                    <a:lnTo>
                      <a:pt x="18672" y="20948"/>
                    </a:lnTo>
                    <a:lnTo>
                      <a:pt x="18903" y="21025"/>
                    </a:lnTo>
                    <a:lnTo>
                      <a:pt x="19135" y="21103"/>
                    </a:lnTo>
                    <a:lnTo>
                      <a:pt x="19385" y="21160"/>
                    </a:lnTo>
                    <a:lnTo>
                      <a:pt x="19617" y="21199"/>
                    </a:lnTo>
                    <a:lnTo>
                      <a:pt x="19868" y="21218"/>
                    </a:lnTo>
                    <a:lnTo>
                      <a:pt x="20350" y="21218"/>
                    </a:lnTo>
                    <a:lnTo>
                      <a:pt x="20601" y="21180"/>
                    </a:lnTo>
                    <a:lnTo>
                      <a:pt x="20832" y="21141"/>
                    </a:lnTo>
                    <a:lnTo>
                      <a:pt x="21063" y="21083"/>
                    </a:lnTo>
                    <a:lnTo>
                      <a:pt x="21295" y="21006"/>
                    </a:lnTo>
                    <a:lnTo>
                      <a:pt x="21526" y="20910"/>
                    </a:lnTo>
                    <a:lnTo>
                      <a:pt x="21739" y="20794"/>
                    </a:lnTo>
                    <a:lnTo>
                      <a:pt x="21951" y="20678"/>
                    </a:lnTo>
                    <a:lnTo>
                      <a:pt x="22163" y="20543"/>
                    </a:lnTo>
                    <a:lnTo>
                      <a:pt x="22356" y="20389"/>
                    </a:lnTo>
                    <a:lnTo>
                      <a:pt x="22529" y="20235"/>
                    </a:lnTo>
                    <a:lnTo>
                      <a:pt x="22703" y="20061"/>
                    </a:lnTo>
                    <a:lnTo>
                      <a:pt x="22877" y="19868"/>
                    </a:lnTo>
                    <a:lnTo>
                      <a:pt x="23012" y="19675"/>
                    </a:lnTo>
                    <a:lnTo>
                      <a:pt x="23166" y="19482"/>
                    </a:lnTo>
                    <a:lnTo>
                      <a:pt x="23282" y="19270"/>
                    </a:lnTo>
                    <a:lnTo>
                      <a:pt x="23378" y="19058"/>
                    </a:lnTo>
                    <a:lnTo>
                      <a:pt x="23474" y="18846"/>
                    </a:lnTo>
                    <a:lnTo>
                      <a:pt x="23532" y="18653"/>
                    </a:lnTo>
                    <a:lnTo>
                      <a:pt x="23629" y="18248"/>
                    </a:lnTo>
                    <a:lnTo>
                      <a:pt x="23706" y="17843"/>
                    </a:lnTo>
                    <a:lnTo>
                      <a:pt x="23725" y="17418"/>
                    </a:lnTo>
                    <a:lnTo>
                      <a:pt x="23706" y="17013"/>
                    </a:lnTo>
                    <a:lnTo>
                      <a:pt x="23648" y="16589"/>
                    </a:lnTo>
                    <a:lnTo>
                      <a:pt x="23552" y="16184"/>
                    </a:lnTo>
                    <a:lnTo>
                      <a:pt x="23436" y="15760"/>
                    </a:lnTo>
                    <a:lnTo>
                      <a:pt x="23301" y="15355"/>
                    </a:lnTo>
                    <a:lnTo>
                      <a:pt x="23147" y="14930"/>
                    </a:lnTo>
                    <a:lnTo>
                      <a:pt x="22973" y="14525"/>
                    </a:lnTo>
                    <a:lnTo>
                      <a:pt x="22780" y="14120"/>
                    </a:lnTo>
                    <a:lnTo>
                      <a:pt x="22568" y="13734"/>
                    </a:lnTo>
                    <a:lnTo>
                      <a:pt x="22356" y="13349"/>
                    </a:lnTo>
                    <a:lnTo>
                      <a:pt x="21893" y="12577"/>
                    </a:lnTo>
                    <a:lnTo>
                      <a:pt x="21507" y="11921"/>
                    </a:lnTo>
                    <a:lnTo>
                      <a:pt x="21102" y="11227"/>
                    </a:lnTo>
                    <a:lnTo>
                      <a:pt x="20273" y="9742"/>
                    </a:lnTo>
                    <a:lnTo>
                      <a:pt x="19424" y="8179"/>
                    </a:lnTo>
                    <a:lnTo>
                      <a:pt x="18537" y="6578"/>
                    </a:lnTo>
                    <a:lnTo>
                      <a:pt x="18093" y="5787"/>
                    </a:lnTo>
                    <a:lnTo>
                      <a:pt x="17630" y="5016"/>
                    </a:lnTo>
                    <a:lnTo>
                      <a:pt x="17148" y="4264"/>
                    </a:lnTo>
                    <a:lnTo>
                      <a:pt x="16666" y="3550"/>
                    </a:lnTo>
                    <a:lnTo>
                      <a:pt x="16183" y="2856"/>
                    </a:lnTo>
                    <a:lnTo>
                      <a:pt x="15682" y="2219"/>
                    </a:lnTo>
                    <a:lnTo>
                      <a:pt x="15180" y="1621"/>
                    </a:lnTo>
                    <a:lnTo>
                      <a:pt x="14910" y="1332"/>
                    </a:lnTo>
                    <a:lnTo>
                      <a:pt x="14660" y="1081"/>
                    </a:lnTo>
                    <a:lnTo>
                      <a:pt x="14448" y="888"/>
                    </a:lnTo>
                    <a:lnTo>
                      <a:pt x="14235" y="715"/>
                    </a:lnTo>
                    <a:lnTo>
                      <a:pt x="14023" y="560"/>
                    </a:lnTo>
                    <a:lnTo>
                      <a:pt x="13811" y="425"/>
                    </a:lnTo>
                    <a:lnTo>
                      <a:pt x="13599" y="310"/>
                    </a:lnTo>
                    <a:lnTo>
                      <a:pt x="13406" y="213"/>
                    </a:lnTo>
                    <a:lnTo>
                      <a:pt x="13194" y="136"/>
                    </a:lnTo>
                    <a:lnTo>
                      <a:pt x="12982" y="78"/>
                    </a:lnTo>
                    <a:lnTo>
                      <a:pt x="12769" y="39"/>
                    </a:lnTo>
                    <a:lnTo>
                      <a:pt x="12557" y="20"/>
                    </a:lnTo>
                    <a:lnTo>
                      <a:pt x="12364" y="1"/>
                    </a:lnTo>
                    <a:close/>
                  </a:path>
                </a:pathLst>
              </a:custGeom>
              <a:gradFill>
                <a:gsLst>
                  <a:gs pos="0">
                    <a:srgbClr val="8CC396"/>
                  </a:gs>
                  <a:gs pos="100000">
                    <a:srgbClr val="4D7F56"/>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23"/>
              <p:cNvSpPr/>
              <p:nvPr/>
            </p:nvSpPr>
            <p:spPr>
              <a:xfrm>
                <a:off x="-1226950" y="712950"/>
                <a:ext cx="605675" cy="216050"/>
              </a:xfrm>
              <a:custGeom>
                <a:avLst/>
                <a:gdLst/>
                <a:ahLst/>
                <a:cxnLst/>
                <a:rect l="l" t="t" r="r" b="b"/>
                <a:pathLst>
                  <a:path w="24227" h="8642" extrusionOk="0">
                    <a:moveTo>
                      <a:pt x="7292" y="0"/>
                    </a:moveTo>
                    <a:lnTo>
                      <a:pt x="7002" y="58"/>
                    </a:lnTo>
                    <a:lnTo>
                      <a:pt x="6713" y="135"/>
                    </a:lnTo>
                    <a:lnTo>
                      <a:pt x="6424" y="251"/>
                    </a:lnTo>
                    <a:lnTo>
                      <a:pt x="6154" y="386"/>
                    </a:lnTo>
                    <a:lnTo>
                      <a:pt x="5903" y="540"/>
                    </a:lnTo>
                    <a:lnTo>
                      <a:pt x="5652" y="714"/>
                    </a:lnTo>
                    <a:lnTo>
                      <a:pt x="5170" y="1080"/>
                    </a:lnTo>
                    <a:lnTo>
                      <a:pt x="4958" y="1235"/>
                    </a:lnTo>
                    <a:lnTo>
                      <a:pt x="4726" y="1408"/>
                    </a:lnTo>
                    <a:lnTo>
                      <a:pt x="4495" y="1582"/>
                    </a:lnTo>
                    <a:lnTo>
                      <a:pt x="4225" y="1736"/>
                    </a:lnTo>
                    <a:lnTo>
                      <a:pt x="3935" y="1871"/>
                    </a:lnTo>
                    <a:lnTo>
                      <a:pt x="3627" y="1987"/>
                    </a:lnTo>
                    <a:lnTo>
                      <a:pt x="3492" y="2025"/>
                    </a:lnTo>
                    <a:lnTo>
                      <a:pt x="3338" y="2045"/>
                    </a:lnTo>
                    <a:lnTo>
                      <a:pt x="3164" y="2064"/>
                    </a:lnTo>
                    <a:lnTo>
                      <a:pt x="2855" y="2064"/>
                    </a:lnTo>
                    <a:lnTo>
                      <a:pt x="2701" y="2025"/>
                    </a:lnTo>
                    <a:lnTo>
                      <a:pt x="2450" y="1948"/>
                    </a:lnTo>
                    <a:lnTo>
                      <a:pt x="2257" y="1890"/>
                    </a:lnTo>
                    <a:lnTo>
                      <a:pt x="2064" y="1852"/>
                    </a:lnTo>
                    <a:lnTo>
                      <a:pt x="1910" y="1833"/>
                    </a:lnTo>
                    <a:lnTo>
                      <a:pt x="1775" y="1833"/>
                    </a:lnTo>
                    <a:lnTo>
                      <a:pt x="1621" y="1852"/>
                    </a:lnTo>
                    <a:lnTo>
                      <a:pt x="1486" y="1871"/>
                    </a:lnTo>
                    <a:lnTo>
                      <a:pt x="1351" y="1929"/>
                    </a:lnTo>
                    <a:lnTo>
                      <a:pt x="1216" y="1987"/>
                    </a:lnTo>
                    <a:lnTo>
                      <a:pt x="1100" y="2045"/>
                    </a:lnTo>
                    <a:lnTo>
                      <a:pt x="965" y="2122"/>
                    </a:lnTo>
                    <a:lnTo>
                      <a:pt x="753" y="2315"/>
                    </a:lnTo>
                    <a:lnTo>
                      <a:pt x="560" y="2527"/>
                    </a:lnTo>
                    <a:lnTo>
                      <a:pt x="386" y="2778"/>
                    </a:lnTo>
                    <a:lnTo>
                      <a:pt x="271" y="3028"/>
                    </a:lnTo>
                    <a:lnTo>
                      <a:pt x="174" y="3260"/>
                    </a:lnTo>
                    <a:lnTo>
                      <a:pt x="116" y="3511"/>
                    </a:lnTo>
                    <a:lnTo>
                      <a:pt x="58" y="3761"/>
                    </a:lnTo>
                    <a:lnTo>
                      <a:pt x="20" y="4012"/>
                    </a:lnTo>
                    <a:lnTo>
                      <a:pt x="1" y="4282"/>
                    </a:lnTo>
                    <a:lnTo>
                      <a:pt x="1" y="4533"/>
                    </a:lnTo>
                    <a:lnTo>
                      <a:pt x="20" y="4803"/>
                    </a:lnTo>
                    <a:lnTo>
                      <a:pt x="58" y="5073"/>
                    </a:lnTo>
                    <a:lnTo>
                      <a:pt x="116" y="5324"/>
                    </a:lnTo>
                    <a:lnTo>
                      <a:pt x="174" y="5555"/>
                    </a:lnTo>
                    <a:lnTo>
                      <a:pt x="290" y="5806"/>
                    </a:lnTo>
                    <a:lnTo>
                      <a:pt x="406" y="6018"/>
                    </a:lnTo>
                    <a:lnTo>
                      <a:pt x="541" y="6230"/>
                    </a:lnTo>
                    <a:lnTo>
                      <a:pt x="695" y="6423"/>
                    </a:lnTo>
                    <a:lnTo>
                      <a:pt x="888" y="6577"/>
                    </a:lnTo>
                    <a:lnTo>
                      <a:pt x="1081" y="6732"/>
                    </a:lnTo>
                    <a:lnTo>
                      <a:pt x="1293" y="6848"/>
                    </a:lnTo>
                    <a:lnTo>
                      <a:pt x="1524" y="6925"/>
                    </a:lnTo>
                    <a:lnTo>
                      <a:pt x="1737" y="7002"/>
                    </a:lnTo>
                    <a:lnTo>
                      <a:pt x="1968" y="7021"/>
                    </a:lnTo>
                    <a:lnTo>
                      <a:pt x="2200" y="7040"/>
                    </a:lnTo>
                    <a:lnTo>
                      <a:pt x="2412" y="7040"/>
                    </a:lnTo>
                    <a:lnTo>
                      <a:pt x="2643" y="7002"/>
                    </a:lnTo>
                    <a:lnTo>
                      <a:pt x="2875" y="6963"/>
                    </a:lnTo>
                    <a:lnTo>
                      <a:pt x="3106" y="6886"/>
                    </a:lnTo>
                    <a:lnTo>
                      <a:pt x="3338" y="6809"/>
                    </a:lnTo>
                    <a:lnTo>
                      <a:pt x="3550" y="6713"/>
                    </a:lnTo>
                    <a:lnTo>
                      <a:pt x="3762" y="6616"/>
                    </a:lnTo>
                    <a:lnTo>
                      <a:pt x="3974" y="6500"/>
                    </a:lnTo>
                    <a:lnTo>
                      <a:pt x="4167" y="6365"/>
                    </a:lnTo>
                    <a:lnTo>
                      <a:pt x="4553" y="6095"/>
                    </a:lnTo>
                    <a:lnTo>
                      <a:pt x="4977" y="5729"/>
                    </a:lnTo>
                    <a:lnTo>
                      <a:pt x="5401" y="5343"/>
                    </a:lnTo>
                    <a:lnTo>
                      <a:pt x="5826" y="4957"/>
                    </a:lnTo>
                    <a:lnTo>
                      <a:pt x="6250" y="4591"/>
                    </a:lnTo>
                    <a:lnTo>
                      <a:pt x="6482" y="4417"/>
                    </a:lnTo>
                    <a:lnTo>
                      <a:pt x="6694" y="4263"/>
                    </a:lnTo>
                    <a:lnTo>
                      <a:pt x="6925" y="4128"/>
                    </a:lnTo>
                    <a:lnTo>
                      <a:pt x="7176" y="4012"/>
                    </a:lnTo>
                    <a:lnTo>
                      <a:pt x="7272" y="4417"/>
                    </a:lnTo>
                    <a:lnTo>
                      <a:pt x="7369" y="4822"/>
                    </a:lnTo>
                    <a:lnTo>
                      <a:pt x="7465" y="5247"/>
                    </a:lnTo>
                    <a:lnTo>
                      <a:pt x="7600" y="5652"/>
                    </a:lnTo>
                    <a:lnTo>
                      <a:pt x="7755" y="6037"/>
                    </a:lnTo>
                    <a:lnTo>
                      <a:pt x="7928" y="6423"/>
                    </a:lnTo>
                    <a:lnTo>
                      <a:pt x="8140" y="6790"/>
                    </a:lnTo>
                    <a:lnTo>
                      <a:pt x="8372" y="7156"/>
                    </a:lnTo>
                    <a:lnTo>
                      <a:pt x="8642" y="7484"/>
                    </a:lnTo>
                    <a:lnTo>
                      <a:pt x="8950" y="7773"/>
                    </a:lnTo>
                    <a:lnTo>
                      <a:pt x="9278" y="8024"/>
                    </a:lnTo>
                    <a:lnTo>
                      <a:pt x="9606" y="8256"/>
                    </a:lnTo>
                    <a:lnTo>
                      <a:pt x="9973" y="8410"/>
                    </a:lnTo>
                    <a:lnTo>
                      <a:pt x="10146" y="8487"/>
                    </a:lnTo>
                    <a:lnTo>
                      <a:pt x="10320" y="8545"/>
                    </a:lnTo>
                    <a:lnTo>
                      <a:pt x="10513" y="8583"/>
                    </a:lnTo>
                    <a:lnTo>
                      <a:pt x="10686" y="8622"/>
                    </a:lnTo>
                    <a:lnTo>
                      <a:pt x="10879" y="8641"/>
                    </a:lnTo>
                    <a:lnTo>
                      <a:pt x="11072" y="8641"/>
                    </a:lnTo>
                    <a:lnTo>
                      <a:pt x="11304" y="8622"/>
                    </a:lnTo>
                    <a:lnTo>
                      <a:pt x="11535" y="8603"/>
                    </a:lnTo>
                    <a:lnTo>
                      <a:pt x="11786" y="8545"/>
                    </a:lnTo>
                    <a:lnTo>
                      <a:pt x="11998" y="8468"/>
                    </a:lnTo>
                    <a:lnTo>
                      <a:pt x="12229" y="8371"/>
                    </a:lnTo>
                    <a:lnTo>
                      <a:pt x="12422" y="8256"/>
                    </a:lnTo>
                    <a:lnTo>
                      <a:pt x="12635" y="8121"/>
                    </a:lnTo>
                    <a:lnTo>
                      <a:pt x="12808" y="7986"/>
                    </a:lnTo>
                    <a:lnTo>
                      <a:pt x="13001" y="7831"/>
                    </a:lnTo>
                    <a:lnTo>
                      <a:pt x="13175" y="7677"/>
                    </a:lnTo>
                    <a:lnTo>
                      <a:pt x="13503" y="7310"/>
                    </a:lnTo>
                    <a:lnTo>
                      <a:pt x="13811" y="6925"/>
                    </a:lnTo>
                    <a:lnTo>
                      <a:pt x="14100" y="6520"/>
                    </a:lnTo>
                    <a:lnTo>
                      <a:pt x="14390" y="6115"/>
                    </a:lnTo>
                    <a:lnTo>
                      <a:pt x="14756" y="5613"/>
                    </a:lnTo>
                    <a:lnTo>
                      <a:pt x="15123" y="5112"/>
                    </a:lnTo>
                    <a:lnTo>
                      <a:pt x="15316" y="4899"/>
                    </a:lnTo>
                    <a:lnTo>
                      <a:pt x="15451" y="4784"/>
                    </a:lnTo>
                    <a:lnTo>
                      <a:pt x="15605" y="4649"/>
                    </a:lnTo>
                    <a:lnTo>
                      <a:pt x="15798" y="4533"/>
                    </a:lnTo>
                    <a:lnTo>
                      <a:pt x="15991" y="4475"/>
                    </a:lnTo>
                    <a:lnTo>
                      <a:pt x="16087" y="4456"/>
                    </a:lnTo>
                    <a:lnTo>
                      <a:pt x="16299" y="4456"/>
                    </a:lnTo>
                    <a:lnTo>
                      <a:pt x="16396" y="4494"/>
                    </a:lnTo>
                    <a:lnTo>
                      <a:pt x="16492" y="4533"/>
                    </a:lnTo>
                    <a:lnTo>
                      <a:pt x="16569" y="4591"/>
                    </a:lnTo>
                    <a:lnTo>
                      <a:pt x="16724" y="4745"/>
                    </a:lnTo>
                    <a:lnTo>
                      <a:pt x="16859" y="4919"/>
                    </a:lnTo>
                    <a:lnTo>
                      <a:pt x="16974" y="5112"/>
                    </a:lnTo>
                    <a:lnTo>
                      <a:pt x="17071" y="5266"/>
                    </a:lnTo>
                    <a:lnTo>
                      <a:pt x="17225" y="5478"/>
                    </a:lnTo>
                    <a:lnTo>
                      <a:pt x="17379" y="5671"/>
                    </a:lnTo>
                    <a:lnTo>
                      <a:pt x="17553" y="5845"/>
                    </a:lnTo>
                    <a:lnTo>
                      <a:pt x="17746" y="6018"/>
                    </a:lnTo>
                    <a:lnTo>
                      <a:pt x="17939" y="6192"/>
                    </a:lnTo>
                    <a:lnTo>
                      <a:pt x="18151" y="6327"/>
                    </a:lnTo>
                    <a:lnTo>
                      <a:pt x="18363" y="6462"/>
                    </a:lnTo>
                    <a:lnTo>
                      <a:pt x="18595" y="6577"/>
                    </a:lnTo>
                    <a:lnTo>
                      <a:pt x="18826" y="6693"/>
                    </a:lnTo>
                    <a:lnTo>
                      <a:pt x="19058" y="6770"/>
                    </a:lnTo>
                    <a:lnTo>
                      <a:pt x="19308" y="6848"/>
                    </a:lnTo>
                    <a:lnTo>
                      <a:pt x="19559" y="6905"/>
                    </a:lnTo>
                    <a:lnTo>
                      <a:pt x="19791" y="6944"/>
                    </a:lnTo>
                    <a:lnTo>
                      <a:pt x="20061" y="6963"/>
                    </a:lnTo>
                    <a:lnTo>
                      <a:pt x="20311" y="6983"/>
                    </a:lnTo>
                    <a:lnTo>
                      <a:pt x="20562" y="6963"/>
                    </a:lnTo>
                    <a:lnTo>
                      <a:pt x="20813" y="6925"/>
                    </a:lnTo>
                    <a:lnTo>
                      <a:pt x="21064" y="6886"/>
                    </a:lnTo>
                    <a:lnTo>
                      <a:pt x="21295" y="6828"/>
                    </a:lnTo>
                    <a:lnTo>
                      <a:pt x="21546" y="6732"/>
                    </a:lnTo>
                    <a:lnTo>
                      <a:pt x="21777" y="6635"/>
                    </a:lnTo>
                    <a:lnTo>
                      <a:pt x="22009" y="6539"/>
                    </a:lnTo>
                    <a:lnTo>
                      <a:pt x="22221" y="6404"/>
                    </a:lnTo>
                    <a:lnTo>
                      <a:pt x="22433" y="6269"/>
                    </a:lnTo>
                    <a:lnTo>
                      <a:pt x="22626" y="6115"/>
                    </a:lnTo>
                    <a:lnTo>
                      <a:pt x="22819" y="5941"/>
                    </a:lnTo>
                    <a:lnTo>
                      <a:pt x="23012" y="5767"/>
                    </a:lnTo>
                    <a:lnTo>
                      <a:pt x="23166" y="5574"/>
                    </a:lnTo>
                    <a:lnTo>
                      <a:pt x="23340" y="5382"/>
                    </a:lnTo>
                    <a:lnTo>
                      <a:pt x="23475" y="5169"/>
                    </a:lnTo>
                    <a:lnTo>
                      <a:pt x="23590" y="4938"/>
                    </a:lnTo>
                    <a:lnTo>
                      <a:pt x="23706" y="4726"/>
                    </a:lnTo>
                    <a:lnTo>
                      <a:pt x="23822" y="4456"/>
                    </a:lnTo>
                    <a:lnTo>
                      <a:pt x="23957" y="4089"/>
                    </a:lnTo>
                    <a:lnTo>
                      <a:pt x="24092" y="3684"/>
                    </a:lnTo>
                    <a:lnTo>
                      <a:pt x="24150" y="3453"/>
                    </a:lnTo>
                    <a:lnTo>
                      <a:pt x="24188" y="3241"/>
                    </a:lnTo>
                    <a:lnTo>
                      <a:pt x="24208" y="3009"/>
                    </a:lnTo>
                    <a:lnTo>
                      <a:pt x="24227" y="2797"/>
                    </a:lnTo>
                    <a:lnTo>
                      <a:pt x="24208" y="2585"/>
                    </a:lnTo>
                    <a:lnTo>
                      <a:pt x="24150" y="2373"/>
                    </a:lnTo>
                    <a:lnTo>
                      <a:pt x="24073" y="2180"/>
                    </a:lnTo>
                    <a:lnTo>
                      <a:pt x="23957" y="2006"/>
                    </a:lnTo>
                    <a:lnTo>
                      <a:pt x="23803" y="1871"/>
                    </a:lnTo>
                    <a:lnTo>
                      <a:pt x="23725" y="1794"/>
                    </a:lnTo>
                    <a:lnTo>
                      <a:pt x="23610" y="1736"/>
                    </a:lnTo>
                    <a:lnTo>
                      <a:pt x="23243" y="1562"/>
                    </a:lnTo>
                    <a:lnTo>
                      <a:pt x="23050" y="1485"/>
                    </a:lnTo>
                    <a:lnTo>
                      <a:pt x="22857" y="1427"/>
                    </a:lnTo>
                    <a:lnTo>
                      <a:pt x="22664" y="1427"/>
                    </a:lnTo>
                    <a:lnTo>
                      <a:pt x="22472" y="1447"/>
                    </a:lnTo>
                    <a:lnTo>
                      <a:pt x="22259" y="1524"/>
                    </a:lnTo>
                    <a:lnTo>
                      <a:pt x="22047" y="1640"/>
                    </a:lnTo>
                    <a:lnTo>
                      <a:pt x="21816" y="1794"/>
                    </a:lnTo>
                    <a:lnTo>
                      <a:pt x="21604" y="1968"/>
                    </a:lnTo>
                    <a:lnTo>
                      <a:pt x="21179" y="2334"/>
                    </a:lnTo>
                    <a:lnTo>
                      <a:pt x="20909" y="2585"/>
                    </a:lnTo>
                    <a:lnTo>
                      <a:pt x="20639" y="2816"/>
                    </a:lnTo>
                    <a:lnTo>
                      <a:pt x="20466" y="2951"/>
                    </a:lnTo>
                    <a:lnTo>
                      <a:pt x="20273" y="3067"/>
                    </a:lnTo>
                    <a:lnTo>
                      <a:pt x="20080" y="3183"/>
                    </a:lnTo>
                    <a:lnTo>
                      <a:pt x="19868" y="3279"/>
                    </a:lnTo>
                    <a:lnTo>
                      <a:pt x="19636" y="3356"/>
                    </a:lnTo>
                    <a:lnTo>
                      <a:pt x="19405" y="3395"/>
                    </a:lnTo>
                    <a:lnTo>
                      <a:pt x="19173" y="3414"/>
                    </a:lnTo>
                    <a:lnTo>
                      <a:pt x="18942" y="3376"/>
                    </a:lnTo>
                    <a:lnTo>
                      <a:pt x="18826" y="3337"/>
                    </a:lnTo>
                    <a:lnTo>
                      <a:pt x="18691" y="3298"/>
                    </a:lnTo>
                    <a:lnTo>
                      <a:pt x="18460" y="3183"/>
                    </a:lnTo>
                    <a:lnTo>
                      <a:pt x="18247" y="3028"/>
                    </a:lnTo>
                    <a:lnTo>
                      <a:pt x="18016" y="2874"/>
                    </a:lnTo>
                    <a:lnTo>
                      <a:pt x="17765" y="2681"/>
                    </a:lnTo>
                    <a:lnTo>
                      <a:pt x="17495" y="2508"/>
                    </a:lnTo>
                    <a:lnTo>
                      <a:pt x="17341" y="2430"/>
                    </a:lnTo>
                    <a:lnTo>
                      <a:pt x="17206" y="2373"/>
                    </a:lnTo>
                    <a:lnTo>
                      <a:pt x="17052" y="2334"/>
                    </a:lnTo>
                    <a:lnTo>
                      <a:pt x="16897" y="2295"/>
                    </a:lnTo>
                    <a:lnTo>
                      <a:pt x="16685" y="2276"/>
                    </a:lnTo>
                    <a:lnTo>
                      <a:pt x="16492" y="2276"/>
                    </a:lnTo>
                    <a:lnTo>
                      <a:pt x="16126" y="2334"/>
                    </a:lnTo>
                    <a:lnTo>
                      <a:pt x="15644" y="2411"/>
                    </a:lnTo>
                    <a:lnTo>
                      <a:pt x="15161" y="2527"/>
                    </a:lnTo>
                    <a:lnTo>
                      <a:pt x="14679" y="2662"/>
                    </a:lnTo>
                    <a:lnTo>
                      <a:pt x="14197" y="2797"/>
                    </a:lnTo>
                    <a:lnTo>
                      <a:pt x="13985" y="2874"/>
                    </a:lnTo>
                    <a:lnTo>
                      <a:pt x="13271" y="3106"/>
                    </a:lnTo>
                    <a:lnTo>
                      <a:pt x="12924" y="3202"/>
                    </a:lnTo>
                    <a:lnTo>
                      <a:pt x="12577" y="3279"/>
                    </a:lnTo>
                    <a:lnTo>
                      <a:pt x="12229" y="3298"/>
                    </a:lnTo>
                    <a:lnTo>
                      <a:pt x="12075" y="3298"/>
                    </a:lnTo>
                    <a:lnTo>
                      <a:pt x="11902" y="3279"/>
                    </a:lnTo>
                    <a:lnTo>
                      <a:pt x="11747" y="3260"/>
                    </a:lnTo>
                    <a:lnTo>
                      <a:pt x="11593" y="3202"/>
                    </a:lnTo>
                    <a:lnTo>
                      <a:pt x="11439" y="3144"/>
                    </a:lnTo>
                    <a:lnTo>
                      <a:pt x="11304" y="3067"/>
                    </a:lnTo>
                    <a:lnTo>
                      <a:pt x="11149" y="2971"/>
                    </a:lnTo>
                    <a:lnTo>
                      <a:pt x="11034" y="2874"/>
                    </a:lnTo>
                    <a:lnTo>
                      <a:pt x="10918" y="2739"/>
                    </a:lnTo>
                    <a:lnTo>
                      <a:pt x="10802" y="2623"/>
                    </a:lnTo>
                    <a:lnTo>
                      <a:pt x="10590" y="2334"/>
                    </a:lnTo>
                    <a:lnTo>
                      <a:pt x="10397" y="2045"/>
                    </a:lnTo>
                    <a:lnTo>
                      <a:pt x="10262" y="1813"/>
                    </a:lnTo>
                    <a:lnTo>
                      <a:pt x="10069" y="1562"/>
                    </a:lnTo>
                    <a:lnTo>
                      <a:pt x="9838" y="1273"/>
                    </a:lnTo>
                    <a:lnTo>
                      <a:pt x="9548" y="945"/>
                    </a:lnTo>
                    <a:lnTo>
                      <a:pt x="9375" y="791"/>
                    </a:lnTo>
                    <a:lnTo>
                      <a:pt x="9182" y="637"/>
                    </a:lnTo>
                    <a:lnTo>
                      <a:pt x="8989" y="502"/>
                    </a:lnTo>
                    <a:lnTo>
                      <a:pt x="8777" y="367"/>
                    </a:lnTo>
                    <a:lnTo>
                      <a:pt x="8565" y="251"/>
                    </a:lnTo>
                    <a:lnTo>
                      <a:pt x="8333" y="154"/>
                    </a:lnTo>
                    <a:lnTo>
                      <a:pt x="8082" y="77"/>
                    </a:lnTo>
                    <a:lnTo>
                      <a:pt x="7832" y="19"/>
                    </a:lnTo>
                    <a:lnTo>
                      <a:pt x="7562" y="0"/>
                    </a:lnTo>
                    <a:close/>
                  </a:path>
                </a:pathLst>
              </a:custGeom>
              <a:gradFill>
                <a:gsLst>
                  <a:gs pos="0">
                    <a:schemeClr val="lt1"/>
                  </a:gs>
                  <a:gs pos="100000">
                    <a:srgbClr val="B6C9DB"/>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23"/>
              <p:cNvSpPr/>
              <p:nvPr/>
            </p:nvSpPr>
            <p:spPr>
              <a:xfrm>
                <a:off x="-1147875" y="144425"/>
                <a:ext cx="451375" cy="435450"/>
              </a:xfrm>
              <a:custGeom>
                <a:avLst/>
                <a:gdLst/>
                <a:ahLst/>
                <a:cxnLst/>
                <a:rect l="l" t="t" r="r" b="b"/>
                <a:pathLst>
                  <a:path w="18055" h="17418" extrusionOk="0">
                    <a:moveTo>
                      <a:pt x="9259" y="0"/>
                    </a:moveTo>
                    <a:lnTo>
                      <a:pt x="8951" y="39"/>
                    </a:lnTo>
                    <a:lnTo>
                      <a:pt x="8642" y="135"/>
                    </a:lnTo>
                    <a:lnTo>
                      <a:pt x="8334" y="251"/>
                    </a:lnTo>
                    <a:lnTo>
                      <a:pt x="8025" y="405"/>
                    </a:lnTo>
                    <a:lnTo>
                      <a:pt x="7716" y="598"/>
                    </a:lnTo>
                    <a:lnTo>
                      <a:pt x="7427" y="810"/>
                    </a:lnTo>
                    <a:lnTo>
                      <a:pt x="7118" y="1061"/>
                    </a:lnTo>
                    <a:lnTo>
                      <a:pt x="6829" y="1312"/>
                    </a:lnTo>
                    <a:lnTo>
                      <a:pt x="6540" y="1582"/>
                    </a:lnTo>
                    <a:lnTo>
                      <a:pt x="6250" y="1871"/>
                    </a:lnTo>
                    <a:lnTo>
                      <a:pt x="5730" y="2411"/>
                    </a:lnTo>
                    <a:lnTo>
                      <a:pt x="5228" y="3009"/>
                    </a:lnTo>
                    <a:lnTo>
                      <a:pt x="4746" y="3607"/>
                    </a:lnTo>
                    <a:lnTo>
                      <a:pt x="4283" y="4243"/>
                    </a:lnTo>
                    <a:lnTo>
                      <a:pt x="3839" y="4919"/>
                    </a:lnTo>
                    <a:lnTo>
                      <a:pt x="3415" y="5594"/>
                    </a:lnTo>
                    <a:lnTo>
                      <a:pt x="3010" y="6288"/>
                    </a:lnTo>
                    <a:lnTo>
                      <a:pt x="2624" y="7002"/>
                    </a:lnTo>
                    <a:lnTo>
                      <a:pt x="2258" y="7735"/>
                    </a:lnTo>
                    <a:lnTo>
                      <a:pt x="1910" y="8468"/>
                    </a:lnTo>
                    <a:lnTo>
                      <a:pt x="1563" y="9201"/>
                    </a:lnTo>
                    <a:lnTo>
                      <a:pt x="1255" y="9953"/>
                    </a:lnTo>
                    <a:lnTo>
                      <a:pt x="985" y="10686"/>
                    </a:lnTo>
                    <a:lnTo>
                      <a:pt x="715" y="11419"/>
                    </a:lnTo>
                    <a:lnTo>
                      <a:pt x="464" y="12152"/>
                    </a:lnTo>
                    <a:lnTo>
                      <a:pt x="252" y="12865"/>
                    </a:lnTo>
                    <a:lnTo>
                      <a:pt x="136" y="13290"/>
                    </a:lnTo>
                    <a:lnTo>
                      <a:pt x="59" y="13733"/>
                    </a:lnTo>
                    <a:lnTo>
                      <a:pt x="1" y="14177"/>
                    </a:lnTo>
                    <a:lnTo>
                      <a:pt x="1" y="14389"/>
                    </a:lnTo>
                    <a:lnTo>
                      <a:pt x="20" y="14601"/>
                    </a:lnTo>
                    <a:lnTo>
                      <a:pt x="40" y="14814"/>
                    </a:lnTo>
                    <a:lnTo>
                      <a:pt x="78" y="15026"/>
                    </a:lnTo>
                    <a:lnTo>
                      <a:pt x="136" y="15219"/>
                    </a:lnTo>
                    <a:lnTo>
                      <a:pt x="213" y="15392"/>
                    </a:lnTo>
                    <a:lnTo>
                      <a:pt x="310" y="15566"/>
                    </a:lnTo>
                    <a:lnTo>
                      <a:pt x="445" y="15720"/>
                    </a:lnTo>
                    <a:lnTo>
                      <a:pt x="580" y="15855"/>
                    </a:lnTo>
                    <a:lnTo>
                      <a:pt x="753" y="15971"/>
                    </a:lnTo>
                    <a:lnTo>
                      <a:pt x="888" y="16067"/>
                    </a:lnTo>
                    <a:lnTo>
                      <a:pt x="1042" y="16125"/>
                    </a:lnTo>
                    <a:lnTo>
                      <a:pt x="1216" y="16164"/>
                    </a:lnTo>
                    <a:lnTo>
                      <a:pt x="1370" y="16183"/>
                    </a:lnTo>
                    <a:lnTo>
                      <a:pt x="1525" y="16202"/>
                    </a:lnTo>
                    <a:lnTo>
                      <a:pt x="1698" y="16183"/>
                    </a:lnTo>
                    <a:lnTo>
                      <a:pt x="1853" y="16164"/>
                    </a:lnTo>
                    <a:lnTo>
                      <a:pt x="2026" y="16125"/>
                    </a:lnTo>
                    <a:lnTo>
                      <a:pt x="2354" y="16029"/>
                    </a:lnTo>
                    <a:lnTo>
                      <a:pt x="2682" y="15874"/>
                    </a:lnTo>
                    <a:lnTo>
                      <a:pt x="2971" y="15701"/>
                    </a:lnTo>
                    <a:lnTo>
                      <a:pt x="3261" y="15489"/>
                    </a:lnTo>
                    <a:lnTo>
                      <a:pt x="3511" y="15276"/>
                    </a:lnTo>
                    <a:lnTo>
                      <a:pt x="3781" y="15045"/>
                    </a:lnTo>
                    <a:lnTo>
                      <a:pt x="4283" y="14582"/>
                    </a:lnTo>
                    <a:lnTo>
                      <a:pt x="4553" y="14370"/>
                    </a:lnTo>
                    <a:lnTo>
                      <a:pt x="4823" y="14158"/>
                    </a:lnTo>
                    <a:lnTo>
                      <a:pt x="5093" y="13984"/>
                    </a:lnTo>
                    <a:lnTo>
                      <a:pt x="5402" y="13849"/>
                    </a:lnTo>
                    <a:lnTo>
                      <a:pt x="5537" y="14505"/>
                    </a:lnTo>
                    <a:lnTo>
                      <a:pt x="5633" y="14814"/>
                    </a:lnTo>
                    <a:lnTo>
                      <a:pt x="5730" y="15141"/>
                    </a:lnTo>
                    <a:lnTo>
                      <a:pt x="5845" y="15450"/>
                    </a:lnTo>
                    <a:lnTo>
                      <a:pt x="5980" y="15759"/>
                    </a:lnTo>
                    <a:lnTo>
                      <a:pt x="6135" y="16048"/>
                    </a:lnTo>
                    <a:lnTo>
                      <a:pt x="6328" y="16318"/>
                    </a:lnTo>
                    <a:lnTo>
                      <a:pt x="6540" y="16588"/>
                    </a:lnTo>
                    <a:lnTo>
                      <a:pt x="6790" y="16820"/>
                    </a:lnTo>
                    <a:lnTo>
                      <a:pt x="7060" y="17012"/>
                    </a:lnTo>
                    <a:lnTo>
                      <a:pt x="7350" y="17186"/>
                    </a:lnTo>
                    <a:lnTo>
                      <a:pt x="7504" y="17244"/>
                    </a:lnTo>
                    <a:lnTo>
                      <a:pt x="7658" y="17302"/>
                    </a:lnTo>
                    <a:lnTo>
                      <a:pt x="7813" y="17360"/>
                    </a:lnTo>
                    <a:lnTo>
                      <a:pt x="7967" y="17379"/>
                    </a:lnTo>
                    <a:lnTo>
                      <a:pt x="8141" y="17398"/>
                    </a:lnTo>
                    <a:lnTo>
                      <a:pt x="8295" y="17417"/>
                    </a:lnTo>
                    <a:lnTo>
                      <a:pt x="8469" y="17398"/>
                    </a:lnTo>
                    <a:lnTo>
                      <a:pt x="8623" y="17379"/>
                    </a:lnTo>
                    <a:lnTo>
                      <a:pt x="8854" y="17321"/>
                    </a:lnTo>
                    <a:lnTo>
                      <a:pt x="9066" y="17244"/>
                    </a:lnTo>
                    <a:lnTo>
                      <a:pt x="9259" y="17128"/>
                    </a:lnTo>
                    <a:lnTo>
                      <a:pt x="9452" y="17012"/>
                    </a:lnTo>
                    <a:lnTo>
                      <a:pt x="9626" y="16877"/>
                    </a:lnTo>
                    <a:lnTo>
                      <a:pt x="9799" y="16704"/>
                    </a:lnTo>
                    <a:lnTo>
                      <a:pt x="9973" y="16550"/>
                    </a:lnTo>
                    <a:lnTo>
                      <a:pt x="10127" y="16357"/>
                    </a:lnTo>
                    <a:lnTo>
                      <a:pt x="10417" y="15971"/>
                    </a:lnTo>
                    <a:lnTo>
                      <a:pt x="10706" y="15566"/>
                    </a:lnTo>
                    <a:lnTo>
                      <a:pt x="10995" y="15161"/>
                    </a:lnTo>
                    <a:lnTo>
                      <a:pt x="11285" y="14775"/>
                    </a:lnTo>
                    <a:lnTo>
                      <a:pt x="11381" y="14659"/>
                    </a:lnTo>
                    <a:lnTo>
                      <a:pt x="11516" y="14524"/>
                    </a:lnTo>
                    <a:lnTo>
                      <a:pt x="11632" y="14428"/>
                    </a:lnTo>
                    <a:lnTo>
                      <a:pt x="11786" y="14331"/>
                    </a:lnTo>
                    <a:lnTo>
                      <a:pt x="11921" y="14273"/>
                    </a:lnTo>
                    <a:lnTo>
                      <a:pt x="12075" y="14235"/>
                    </a:lnTo>
                    <a:lnTo>
                      <a:pt x="12230" y="14216"/>
                    </a:lnTo>
                    <a:lnTo>
                      <a:pt x="12384" y="14254"/>
                    </a:lnTo>
                    <a:lnTo>
                      <a:pt x="12481" y="14312"/>
                    </a:lnTo>
                    <a:lnTo>
                      <a:pt x="12558" y="14370"/>
                    </a:lnTo>
                    <a:lnTo>
                      <a:pt x="12635" y="14447"/>
                    </a:lnTo>
                    <a:lnTo>
                      <a:pt x="12712" y="14524"/>
                    </a:lnTo>
                    <a:lnTo>
                      <a:pt x="12828" y="14717"/>
                    </a:lnTo>
                    <a:lnTo>
                      <a:pt x="12943" y="14891"/>
                    </a:lnTo>
                    <a:lnTo>
                      <a:pt x="13059" y="15045"/>
                    </a:lnTo>
                    <a:lnTo>
                      <a:pt x="13175" y="15199"/>
                    </a:lnTo>
                    <a:lnTo>
                      <a:pt x="13310" y="15334"/>
                    </a:lnTo>
                    <a:lnTo>
                      <a:pt x="13445" y="15450"/>
                    </a:lnTo>
                    <a:lnTo>
                      <a:pt x="13580" y="15566"/>
                    </a:lnTo>
                    <a:lnTo>
                      <a:pt x="13734" y="15682"/>
                    </a:lnTo>
                    <a:lnTo>
                      <a:pt x="13889" y="15778"/>
                    </a:lnTo>
                    <a:lnTo>
                      <a:pt x="14062" y="15855"/>
                    </a:lnTo>
                    <a:lnTo>
                      <a:pt x="14216" y="15932"/>
                    </a:lnTo>
                    <a:lnTo>
                      <a:pt x="14390" y="16009"/>
                    </a:lnTo>
                    <a:lnTo>
                      <a:pt x="14583" y="16048"/>
                    </a:lnTo>
                    <a:lnTo>
                      <a:pt x="14757" y="16087"/>
                    </a:lnTo>
                    <a:lnTo>
                      <a:pt x="14949" y="16125"/>
                    </a:lnTo>
                    <a:lnTo>
                      <a:pt x="15123" y="16144"/>
                    </a:lnTo>
                    <a:lnTo>
                      <a:pt x="15490" y="16144"/>
                    </a:lnTo>
                    <a:lnTo>
                      <a:pt x="15682" y="16125"/>
                    </a:lnTo>
                    <a:lnTo>
                      <a:pt x="15856" y="16087"/>
                    </a:lnTo>
                    <a:lnTo>
                      <a:pt x="16049" y="16029"/>
                    </a:lnTo>
                    <a:lnTo>
                      <a:pt x="16222" y="15971"/>
                    </a:lnTo>
                    <a:lnTo>
                      <a:pt x="16396" y="15913"/>
                    </a:lnTo>
                    <a:lnTo>
                      <a:pt x="16550" y="15817"/>
                    </a:lnTo>
                    <a:lnTo>
                      <a:pt x="16724" y="15720"/>
                    </a:lnTo>
                    <a:lnTo>
                      <a:pt x="16878" y="15624"/>
                    </a:lnTo>
                    <a:lnTo>
                      <a:pt x="17013" y="15508"/>
                    </a:lnTo>
                    <a:lnTo>
                      <a:pt x="17148" y="15392"/>
                    </a:lnTo>
                    <a:lnTo>
                      <a:pt x="17283" y="15257"/>
                    </a:lnTo>
                    <a:lnTo>
                      <a:pt x="17418" y="15122"/>
                    </a:lnTo>
                    <a:lnTo>
                      <a:pt x="17534" y="14968"/>
                    </a:lnTo>
                    <a:lnTo>
                      <a:pt x="17631" y="14814"/>
                    </a:lnTo>
                    <a:lnTo>
                      <a:pt x="17727" y="14659"/>
                    </a:lnTo>
                    <a:lnTo>
                      <a:pt x="17804" y="14486"/>
                    </a:lnTo>
                    <a:lnTo>
                      <a:pt x="17920" y="14196"/>
                    </a:lnTo>
                    <a:lnTo>
                      <a:pt x="17997" y="13888"/>
                    </a:lnTo>
                    <a:lnTo>
                      <a:pt x="18036" y="13579"/>
                    </a:lnTo>
                    <a:lnTo>
                      <a:pt x="18055" y="13251"/>
                    </a:lnTo>
                    <a:lnTo>
                      <a:pt x="18036" y="12943"/>
                    </a:lnTo>
                    <a:lnTo>
                      <a:pt x="17997" y="12634"/>
                    </a:lnTo>
                    <a:lnTo>
                      <a:pt x="17939" y="12306"/>
                    </a:lnTo>
                    <a:lnTo>
                      <a:pt x="17843" y="11997"/>
                    </a:lnTo>
                    <a:lnTo>
                      <a:pt x="17746" y="11670"/>
                    </a:lnTo>
                    <a:lnTo>
                      <a:pt x="17631" y="11361"/>
                    </a:lnTo>
                    <a:lnTo>
                      <a:pt x="17495" y="11052"/>
                    </a:lnTo>
                    <a:lnTo>
                      <a:pt x="17341" y="10744"/>
                    </a:lnTo>
                    <a:lnTo>
                      <a:pt x="17013" y="10146"/>
                    </a:lnTo>
                    <a:lnTo>
                      <a:pt x="16666" y="9567"/>
                    </a:lnTo>
                    <a:lnTo>
                      <a:pt x="16377" y="9066"/>
                    </a:lnTo>
                    <a:lnTo>
                      <a:pt x="16068" y="8545"/>
                    </a:lnTo>
                    <a:lnTo>
                      <a:pt x="15432" y="7407"/>
                    </a:lnTo>
                    <a:lnTo>
                      <a:pt x="14795" y="6211"/>
                    </a:lnTo>
                    <a:lnTo>
                      <a:pt x="14120" y="5015"/>
                    </a:lnTo>
                    <a:lnTo>
                      <a:pt x="13773" y="4417"/>
                    </a:lnTo>
                    <a:lnTo>
                      <a:pt x="13426" y="3819"/>
                    </a:lnTo>
                    <a:lnTo>
                      <a:pt x="13059" y="3240"/>
                    </a:lnTo>
                    <a:lnTo>
                      <a:pt x="12693" y="2700"/>
                    </a:lnTo>
                    <a:lnTo>
                      <a:pt x="12326" y="2180"/>
                    </a:lnTo>
                    <a:lnTo>
                      <a:pt x="11940" y="1678"/>
                    </a:lnTo>
                    <a:lnTo>
                      <a:pt x="11555" y="1234"/>
                    </a:lnTo>
                    <a:lnTo>
                      <a:pt x="11169" y="810"/>
                    </a:lnTo>
                    <a:lnTo>
                      <a:pt x="10995" y="675"/>
                    </a:lnTo>
                    <a:lnTo>
                      <a:pt x="10841" y="540"/>
                    </a:lnTo>
                    <a:lnTo>
                      <a:pt x="10687" y="424"/>
                    </a:lnTo>
                    <a:lnTo>
                      <a:pt x="10513" y="328"/>
                    </a:lnTo>
                    <a:lnTo>
                      <a:pt x="10359" y="231"/>
                    </a:lnTo>
                    <a:lnTo>
                      <a:pt x="10204" y="154"/>
                    </a:lnTo>
                    <a:lnTo>
                      <a:pt x="10050" y="96"/>
                    </a:lnTo>
                    <a:lnTo>
                      <a:pt x="9896" y="58"/>
                    </a:lnTo>
                    <a:lnTo>
                      <a:pt x="9722" y="19"/>
                    </a:lnTo>
                    <a:lnTo>
                      <a:pt x="9568" y="0"/>
                    </a:lnTo>
                    <a:close/>
                  </a:path>
                </a:pathLst>
              </a:custGeom>
              <a:gradFill>
                <a:gsLst>
                  <a:gs pos="0">
                    <a:srgbClr val="8CC396"/>
                  </a:gs>
                  <a:gs pos="100000">
                    <a:srgbClr val="4D7F56"/>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23"/>
              <p:cNvSpPr/>
              <p:nvPr/>
            </p:nvSpPr>
            <p:spPr>
              <a:xfrm>
                <a:off x="-1152200" y="409625"/>
                <a:ext cx="459075" cy="173625"/>
              </a:xfrm>
              <a:custGeom>
                <a:avLst/>
                <a:gdLst/>
                <a:ahLst/>
                <a:cxnLst/>
                <a:rect l="l" t="t" r="r" b="b"/>
                <a:pathLst>
                  <a:path w="18363" h="6945" extrusionOk="0">
                    <a:moveTo>
                      <a:pt x="10165" y="1"/>
                    </a:moveTo>
                    <a:lnTo>
                      <a:pt x="9972" y="39"/>
                    </a:lnTo>
                    <a:lnTo>
                      <a:pt x="9799" y="97"/>
                    </a:lnTo>
                    <a:lnTo>
                      <a:pt x="9625" y="174"/>
                    </a:lnTo>
                    <a:lnTo>
                      <a:pt x="9297" y="329"/>
                    </a:lnTo>
                    <a:lnTo>
                      <a:pt x="8989" y="502"/>
                    </a:lnTo>
                    <a:lnTo>
                      <a:pt x="8391" y="869"/>
                    </a:lnTo>
                    <a:lnTo>
                      <a:pt x="7870" y="1177"/>
                    </a:lnTo>
                    <a:lnTo>
                      <a:pt x="7619" y="1332"/>
                    </a:lnTo>
                    <a:lnTo>
                      <a:pt x="7349" y="1467"/>
                    </a:lnTo>
                    <a:lnTo>
                      <a:pt x="7098" y="1582"/>
                    </a:lnTo>
                    <a:lnTo>
                      <a:pt x="6828" y="1659"/>
                    </a:lnTo>
                    <a:lnTo>
                      <a:pt x="6558" y="1717"/>
                    </a:lnTo>
                    <a:lnTo>
                      <a:pt x="6269" y="1756"/>
                    </a:lnTo>
                    <a:lnTo>
                      <a:pt x="6018" y="1756"/>
                    </a:lnTo>
                    <a:lnTo>
                      <a:pt x="5768" y="1717"/>
                    </a:lnTo>
                    <a:lnTo>
                      <a:pt x="5517" y="1659"/>
                    </a:lnTo>
                    <a:lnTo>
                      <a:pt x="5266" y="1602"/>
                    </a:lnTo>
                    <a:lnTo>
                      <a:pt x="5015" y="1505"/>
                    </a:lnTo>
                    <a:lnTo>
                      <a:pt x="4765" y="1409"/>
                    </a:lnTo>
                    <a:lnTo>
                      <a:pt x="4263" y="1216"/>
                    </a:lnTo>
                    <a:lnTo>
                      <a:pt x="3665" y="965"/>
                    </a:lnTo>
                    <a:lnTo>
                      <a:pt x="3357" y="849"/>
                    </a:lnTo>
                    <a:lnTo>
                      <a:pt x="3067" y="753"/>
                    </a:lnTo>
                    <a:lnTo>
                      <a:pt x="2739" y="695"/>
                    </a:lnTo>
                    <a:lnTo>
                      <a:pt x="2431" y="656"/>
                    </a:lnTo>
                    <a:lnTo>
                      <a:pt x="2122" y="656"/>
                    </a:lnTo>
                    <a:lnTo>
                      <a:pt x="1948" y="695"/>
                    </a:lnTo>
                    <a:lnTo>
                      <a:pt x="1794" y="714"/>
                    </a:lnTo>
                    <a:lnTo>
                      <a:pt x="1563" y="791"/>
                    </a:lnTo>
                    <a:lnTo>
                      <a:pt x="1351" y="907"/>
                    </a:lnTo>
                    <a:lnTo>
                      <a:pt x="1138" y="1042"/>
                    </a:lnTo>
                    <a:lnTo>
                      <a:pt x="945" y="1216"/>
                    </a:lnTo>
                    <a:lnTo>
                      <a:pt x="753" y="1428"/>
                    </a:lnTo>
                    <a:lnTo>
                      <a:pt x="579" y="1659"/>
                    </a:lnTo>
                    <a:lnTo>
                      <a:pt x="425" y="1930"/>
                    </a:lnTo>
                    <a:lnTo>
                      <a:pt x="290" y="2219"/>
                    </a:lnTo>
                    <a:lnTo>
                      <a:pt x="213" y="2431"/>
                    </a:lnTo>
                    <a:lnTo>
                      <a:pt x="135" y="2643"/>
                    </a:lnTo>
                    <a:lnTo>
                      <a:pt x="77" y="2875"/>
                    </a:lnTo>
                    <a:lnTo>
                      <a:pt x="39" y="3106"/>
                    </a:lnTo>
                    <a:lnTo>
                      <a:pt x="0" y="3338"/>
                    </a:lnTo>
                    <a:lnTo>
                      <a:pt x="0" y="3569"/>
                    </a:lnTo>
                    <a:lnTo>
                      <a:pt x="0" y="3820"/>
                    </a:lnTo>
                    <a:lnTo>
                      <a:pt x="20" y="4032"/>
                    </a:lnTo>
                    <a:lnTo>
                      <a:pt x="58" y="4263"/>
                    </a:lnTo>
                    <a:lnTo>
                      <a:pt x="97" y="4476"/>
                    </a:lnTo>
                    <a:lnTo>
                      <a:pt x="174" y="4688"/>
                    </a:lnTo>
                    <a:lnTo>
                      <a:pt x="270" y="4881"/>
                    </a:lnTo>
                    <a:lnTo>
                      <a:pt x="386" y="5054"/>
                    </a:lnTo>
                    <a:lnTo>
                      <a:pt x="521" y="5209"/>
                    </a:lnTo>
                    <a:lnTo>
                      <a:pt x="675" y="5363"/>
                    </a:lnTo>
                    <a:lnTo>
                      <a:pt x="849" y="5498"/>
                    </a:lnTo>
                    <a:lnTo>
                      <a:pt x="1003" y="5575"/>
                    </a:lnTo>
                    <a:lnTo>
                      <a:pt x="1177" y="5652"/>
                    </a:lnTo>
                    <a:lnTo>
                      <a:pt x="1351" y="5691"/>
                    </a:lnTo>
                    <a:lnTo>
                      <a:pt x="1524" y="5729"/>
                    </a:lnTo>
                    <a:lnTo>
                      <a:pt x="1871" y="5729"/>
                    </a:lnTo>
                    <a:lnTo>
                      <a:pt x="2045" y="5710"/>
                    </a:lnTo>
                    <a:lnTo>
                      <a:pt x="2238" y="5671"/>
                    </a:lnTo>
                    <a:lnTo>
                      <a:pt x="2411" y="5614"/>
                    </a:lnTo>
                    <a:lnTo>
                      <a:pt x="2585" y="5556"/>
                    </a:lnTo>
                    <a:lnTo>
                      <a:pt x="2913" y="5401"/>
                    </a:lnTo>
                    <a:lnTo>
                      <a:pt x="3221" y="5209"/>
                    </a:lnTo>
                    <a:lnTo>
                      <a:pt x="3511" y="4996"/>
                    </a:lnTo>
                    <a:lnTo>
                      <a:pt x="3858" y="4726"/>
                    </a:lnTo>
                    <a:lnTo>
                      <a:pt x="4167" y="4437"/>
                    </a:lnTo>
                    <a:lnTo>
                      <a:pt x="4475" y="4148"/>
                    </a:lnTo>
                    <a:lnTo>
                      <a:pt x="4803" y="3878"/>
                    </a:lnTo>
                    <a:lnTo>
                      <a:pt x="5131" y="3627"/>
                    </a:lnTo>
                    <a:lnTo>
                      <a:pt x="5305" y="3530"/>
                    </a:lnTo>
                    <a:lnTo>
                      <a:pt x="5478" y="3434"/>
                    </a:lnTo>
                    <a:lnTo>
                      <a:pt x="5613" y="4051"/>
                    </a:lnTo>
                    <a:lnTo>
                      <a:pt x="5690" y="4360"/>
                    </a:lnTo>
                    <a:lnTo>
                      <a:pt x="5806" y="4668"/>
                    </a:lnTo>
                    <a:lnTo>
                      <a:pt x="5922" y="4958"/>
                    </a:lnTo>
                    <a:lnTo>
                      <a:pt x="6057" y="5247"/>
                    </a:lnTo>
                    <a:lnTo>
                      <a:pt x="6211" y="5536"/>
                    </a:lnTo>
                    <a:lnTo>
                      <a:pt x="6385" y="5806"/>
                    </a:lnTo>
                    <a:lnTo>
                      <a:pt x="6597" y="6057"/>
                    </a:lnTo>
                    <a:lnTo>
                      <a:pt x="6828" y="6289"/>
                    </a:lnTo>
                    <a:lnTo>
                      <a:pt x="7079" y="6482"/>
                    </a:lnTo>
                    <a:lnTo>
                      <a:pt x="7330" y="6636"/>
                    </a:lnTo>
                    <a:lnTo>
                      <a:pt x="7600" y="6771"/>
                    </a:lnTo>
                    <a:lnTo>
                      <a:pt x="7889" y="6867"/>
                    </a:lnTo>
                    <a:lnTo>
                      <a:pt x="8179" y="6925"/>
                    </a:lnTo>
                    <a:lnTo>
                      <a:pt x="8449" y="6945"/>
                    </a:lnTo>
                    <a:lnTo>
                      <a:pt x="8642" y="6945"/>
                    </a:lnTo>
                    <a:lnTo>
                      <a:pt x="8815" y="6906"/>
                    </a:lnTo>
                    <a:lnTo>
                      <a:pt x="9008" y="6867"/>
                    </a:lnTo>
                    <a:lnTo>
                      <a:pt x="9182" y="6809"/>
                    </a:lnTo>
                    <a:lnTo>
                      <a:pt x="9355" y="6732"/>
                    </a:lnTo>
                    <a:lnTo>
                      <a:pt x="9510" y="6655"/>
                    </a:lnTo>
                    <a:lnTo>
                      <a:pt x="9664" y="6559"/>
                    </a:lnTo>
                    <a:lnTo>
                      <a:pt x="9799" y="6443"/>
                    </a:lnTo>
                    <a:lnTo>
                      <a:pt x="10088" y="6212"/>
                    </a:lnTo>
                    <a:lnTo>
                      <a:pt x="10339" y="5922"/>
                    </a:lnTo>
                    <a:lnTo>
                      <a:pt x="10570" y="5633"/>
                    </a:lnTo>
                    <a:lnTo>
                      <a:pt x="11014" y="5016"/>
                    </a:lnTo>
                    <a:lnTo>
                      <a:pt x="11284" y="4630"/>
                    </a:lnTo>
                    <a:lnTo>
                      <a:pt x="11573" y="4263"/>
                    </a:lnTo>
                    <a:lnTo>
                      <a:pt x="11708" y="4109"/>
                    </a:lnTo>
                    <a:lnTo>
                      <a:pt x="11805" y="3993"/>
                    </a:lnTo>
                    <a:lnTo>
                      <a:pt x="11921" y="3916"/>
                    </a:lnTo>
                    <a:lnTo>
                      <a:pt x="12056" y="3839"/>
                    </a:lnTo>
                    <a:lnTo>
                      <a:pt x="12210" y="3781"/>
                    </a:lnTo>
                    <a:lnTo>
                      <a:pt x="12345" y="3762"/>
                    </a:lnTo>
                    <a:lnTo>
                      <a:pt x="12422" y="3762"/>
                    </a:lnTo>
                    <a:lnTo>
                      <a:pt x="12499" y="3781"/>
                    </a:lnTo>
                    <a:lnTo>
                      <a:pt x="12615" y="3858"/>
                    </a:lnTo>
                    <a:lnTo>
                      <a:pt x="12731" y="3974"/>
                    </a:lnTo>
                    <a:lnTo>
                      <a:pt x="12827" y="4109"/>
                    </a:lnTo>
                    <a:lnTo>
                      <a:pt x="12924" y="4244"/>
                    </a:lnTo>
                    <a:lnTo>
                      <a:pt x="13001" y="4360"/>
                    </a:lnTo>
                    <a:lnTo>
                      <a:pt x="13116" y="4533"/>
                    </a:lnTo>
                    <a:lnTo>
                      <a:pt x="13232" y="4668"/>
                    </a:lnTo>
                    <a:lnTo>
                      <a:pt x="13367" y="4823"/>
                    </a:lnTo>
                    <a:lnTo>
                      <a:pt x="13521" y="4958"/>
                    </a:lnTo>
                    <a:lnTo>
                      <a:pt x="13676" y="5074"/>
                    </a:lnTo>
                    <a:lnTo>
                      <a:pt x="13830" y="5189"/>
                    </a:lnTo>
                    <a:lnTo>
                      <a:pt x="13984" y="5286"/>
                    </a:lnTo>
                    <a:lnTo>
                      <a:pt x="14158" y="5382"/>
                    </a:lnTo>
                    <a:lnTo>
                      <a:pt x="14351" y="5459"/>
                    </a:lnTo>
                    <a:lnTo>
                      <a:pt x="14524" y="5517"/>
                    </a:lnTo>
                    <a:lnTo>
                      <a:pt x="14717" y="5575"/>
                    </a:lnTo>
                    <a:lnTo>
                      <a:pt x="14910" y="5633"/>
                    </a:lnTo>
                    <a:lnTo>
                      <a:pt x="15103" y="5652"/>
                    </a:lnTo>
                    <a:lnTo>
                      <a:pt x="15296" y="5671"/>
                    </a:lnTo>
                    <a:lnTo>
                      <a:pt x="15489" y="5691"/>
                    </a:lnTo>
                    <a:lnTo>
                      <a:pt x="15682" y="5671"/>
                    </a:lnTo>
                    <a:lnTo>
                      <a:pt x="15971" y="5633"/>
                    </a:lnTo>
                    <a:lnTo>
                      <a:pt x="16299" y="5536"/>
                    </a:lnTo>
                    <a:lnTo>
                      <a:pt x="16646" y="5401"/>
                    </a:lnTo>
                    <a:lnTo>
                      <a:pt x="16974" y="5228"/>
                    </a:lnTo>
                    <a:lnTo>
                      <a:pt x="17302" y="5016"/>
                    </a:lnTo>
                    <a:lnTo>
                      <a:pt x="17611" y="4784"/>
                    </a:lnTo>
                    <a:lnTo>
                      <a:pt x="17746" y="4649"/>
                    </a:lnTo>
                    <a:lnTo>
                      <a:pt x="17881" y="4514"/>
                    </a:lnTo>
                    <a:lnTo>
                      <a:pt x="17996" y="4379"/>
                    </a:lnTo>
                    <a:lnTo>
                      <a:pt x="18093" y="4225"/>
                    </a:lnTo>
                    <a:lnTo>
                      <a:pt x="18189" y="4071"/>
                    </a:lnTo>
                    <a:lnTo>
                      <a:pt x="18266" y="3916"/>
                    </a:lnTo>
                    <a:lnTo>
                      <a:pt x="18324" y="3762"/>
                    </a:lnTo>
                    <a:lnTo>
                      <a:pt x="18363" y="3608"/>
                    </a:lnTo>
                    <a:lnTo>
                      <a:pt x="18363" y="3453"/>
                    </a:lnTo>
                    <a:lnTo>
                      <a:pt x="18363" y="3280"/>
                    </a:lnTo>
                    <a:lnTo>
                      <a:pt x="18344" y="3125"/>
                    </a:lnTo>
                    <a:lnTo>
                      <a:pt x="18305" y="2990"/>
                    </a:lnTo>
                    <a:lnTo>
                      <a:pt x="18209" y="2759"/>
                    </a:lnTo>
                    <a:lnTo>
                      <a:pt x="18074" y="2566"/>
                    </a:lnTo>
                    <a:lnTo>
                      <a:pt x="17939" y="2373"/>
                    </a:lnTo>
                    <a:lnTo>
                      <a:pt x="17765" y="2219"/>
                    </a:lnTo>
                    <a:lnTo>
                      <a:pt x="17591" y="2084"/>
                    </a:lnTo>
                    <a:lnTo>
                      <a:pt x="17418" y="1968"/>
                    </a:lnTo>
                    <a:lnTo>
                      <a:pt x="17225" y="1852"/>
                    </a:lnTo>
                    <a:lnTo>
                      <a:pt x="17051" y="1775"/>
                    </a:lnTo>
                    <a:lnTo>
                      <a:pt x="16743" y="1640"/>
                    </a:lnTo>
                    <a:lnTo>
                      <a:pt x="16415" y="1524"/>
                    </a:lnTo>
                    <a:lnTo>
                      <a:pt x="16087" y="1447"/>
                    </a:lnTo>
                    <a:lnTo>
                      <a:pt x="15759" y="1370"/>
                    </a:lnTo>
                    <a:lnTo>
                      <a:pt x="15084" y="1254"/>
                    </a:lnTo>
                    <a:lnTo>
                      <a:pt x="14428" y="1177"/>
                    </a:lnTo>
                    <a:lnTo>
                      <a:pt x="13734" y="1100"/>
                    </a:lnTo>
                    <a:lnTo>
                      <a:pt x="13386" y="1042"/>
                    </a:lnTo>
                    <a:lnTo>
                      <a:pt x="13039" y="984"/>
                    </a:lnTo>
                    <a:lnTo>
                      <a:pt x="12692" y="907"/>
                    </a:lnTo>
                    <a:lnTo>
                      <a:pt x="12364" y="811"/>
                    </a:lnTo>
                    <a:lnTo>
                      <a:pt x="12036" y="676"/>
                    </a:lnTo>
                    <a:lnTo>
                      <a:pt x="11728" y="541"/>
                    </a:lnTo>
                    <a:lnTo>
                      <a:pt x="11458" y="386"/>
                    </a:lnTo>
                    <a:lnTo>
                      <a:pt x="11207" y="251"/>
                    </a:lnTo>
                    <a:lnTo>
                      <a:pt x="10956" y="116"/>
                    </a:lnTo>
                    <a:lnTo>
                      <a:pt x="10821" y="78"/>
                    </a:lnTo>
                    <a:lnTo>
                      <a:pt x="10667" y="39"/>
                    </a:lnTo>
                    <a:lnTo>
                      <a:pt x="10532" y="1"/>
                    </a:lnTo>
                    <a:close/>
                  </a:path>
                </a:pathLst>
              </a:custGeom>
              <a:gradFill>
                <a:gsLst>
                  <a:gs pos="0">
                    <a:schemeClr val="lt1"/>
                  </a:gs>
                  <a:gs pos="100000">
                    <a:srgbClr val="B6C9DB"/>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442" name="Google Shape;1442;p23"/>
          <p:cNvGrpSpPr/>
          <p:nvPr/>
        </p:nvGrpSpPr>
        <p:grpSpPr>
          <a:xfrm>
            <a:off x="5174312" y="4550700"/>
            <a:ext cx="247744" cy="438861"/>
            <a:chOff x="11698550" y="1830825"/>
            <a:chExt cx="810150" cy="1435124"/>
          </a:xfrm>
        </p:grpSpPr>
        <p:pic>
          <p:nvPicPr>
            <p:cNvPr id="1443" name="Google Shape;1443;p23"/>
            <p:cNvPicPr preferRelativeResize="0"/>
            <p:nvPr/>
          </p:nvPicPr>
          <p:blipFill>
            <a:blip r:embed="rId3">
              <a:alphaModFix amt="45000"/>
            </a:blip>
            <a:stretch>
              <a:fillRect/>
            </a:stretch>
          </p:blipFill>
          <p:spPr>
            <a:xfrm>
              <a:off x="11846088" y="3150614"/>
              <a:ext cx="549414" cy="115335"/>
            </a:xfrm>
            <a:prstGeom prst="rect">
              <a:avLst/>
            </a:prstGeom>
            <a:noFill/>
            <a:ln>
              <a:noFill/>
            </a:ln>
          </p:spPr>
        </p:pic>
        <p:grpSp>
          <p:nvGrpSpPr>
            <p:cNvPr id="1444" name="Google Shape;1444;p23"/>
            <p:cNvGrpSpPr/>
            <p:nvPr/>
          </p:nvGrpSpPr>
          <p:grpSpPr>
            <a:xfrm>
              <a:off x="11698550" y="1830825"/>
              <a:ext cx="810150" cy="1371900"/>
              <a:chOff x="-1333525" y="144425"/>
              <a:chExt cx="810150" cy="1371900"/>
            </a:xfrm>
          </p:grpSpPr>
          <p:sp>
            <p:nvSpPr>
              <p:cNvPr id="1445" name="Google Shape;1445;p23"/>
              <p:cNvSpPr/>
              <p:nvPr/>
            </p:nvSpPr>
            <p:spPr>
              <a:xfrm>
                <a:off x="-976200" y="1080375"/>
                <a:ext cx="118175" cy="435950"/>
              </a:xfrm>
              <a:custGeom>
                <a:avLst/>
                <a:gdLst/>
                <a:ahLst/>
                <a:cxnLst/>
                <a:rect l="l" t="t" r="r" b="b"/>
                <a:pathLst>
                  <a:path w="4727" h="17438" extrusionOk="0">
                    <a:moveTo>
                      <a:pt x="541" y="1"/>
                    </a:moveTo>
                    <a:lnTo>
                      <a:pt x="425" y="20"/>
                    </a:lnTo>
                    <a:lnTo>
                      <a:pt x="328" y="59"/>
                    </a:lnTo>
                    <a:lnTo>
                      <a:pt x="251" y="97"/>
                    </a:lnTo>
                    <a:lnTo>
                      <a:pt x="155" y="175"/>
                    </a:lnTo>
                    <a:lnTo>
                      <a:pt x="97" y="252"/>
                    </a:lnTo>
                    <a:lnTo>
                      <a:pt x="58" y="329"/>
                    </a:lnTo>
                    <a:lnTo>
                      <a:pt x="20" y="445"/>
                    </a:lnTo>
                    <a:lnTo>
                      <a:pt x="1" y="541"/>
                    </a:lnTo>
                    <a:lnTo>
                      <a:pt x="1" y="16917"/>
                    </a:lnTo>
                    <a:lnTo>
                      <a:pt x="20" y="17013"/>
                    </a:lnTo>
                    <a:lnTo>
                      <a:pt x="58" y="17129"/>
                    </a:lnTo>
                    <a:lnTo>
                      <a:pt x="97" y="17206"/>
                    </a:lnTo>
                    <a:lnTo>
                      <a:pt x="155" y="17283"/>
                    </a:lnTo>
                    <a:lnTo>
                      <a:pt x="251" y="17361"/>
                    </a:lnTo>
                    <a:lnTo>
                      <a:pt x="328" y="17399"/>
                    </a:lnTo>
                    <a:lnTo>
                      <a:pt x="425" y="17438"/>
                    </a:lnTo>
                    <a:lnTo>
                      <a:pt x="4302" y="17438"/>
                    </a:lnTo>
                    <a:lnTo>
                      <a:pt x="4398" y="17399"/>
                    </a:lnTo>
                    <a:lnTo>
                      <a:pt x="4495" y="17361"/>
                    </a:lnTo>
                    <a:lnTo>
                      <a:pt x="4572" y="17283"/>
                    </a:lnTo>
                    <a:lnTo>
                      <a:pt x="4630" y="17206"/>
                    </a:lnTo>
                    <a:lnTo>
                      <a:pt x="4688" y="17129"/>
                    </a:lnTo>
                    <a:lnTo>
                      <a:pt x="4726" y="17013"/>
                    </a:lnTo>
                    <a:lnTo>
                      <a:pt x="4726" y="16917"/>
                    </a:lnTo>
                    <a:lnTo>
                      <a:pt x="4726" y="541"/>
                    </a:lnTo>
                    <a:lnTo>
                      <a:pt x="4726" y="445"/>
                    </a:lnTo>
                    <a:lnTo>
                      <a:pt x="4688" y="329"/>
                    </a:lnTo>
                    <a:lnTo>
                      <a:pt x="4630" y="252"/>
                    </a:lnTo>
                    <a:lnTo>
                      <a:pt x="4572" y="175"/>
                    </a:lnTo>
                    <a:lnTo>
                      <a:pt x="4495" y="97"/>
                    </a:lnTo>
                    <a:lnTo>
                      <a:pt x="4398" y="59"/>
                    </a:lnTo>
                    <a:lnTo>
                      <a:pt x="4302" y="20"/>
                    </a:lnTo>
                    <a:lnTo>
                      <a:pt x="4186" y="1"/>
                    </a:lnTo>
                    <a:close/>
                  </a:path>
                </a:pathLst>
              </a:custGeom>
              <a:gradFill>
                <a:gsLst>
                  <a:gs pos="0">
                    <a:srgbClr val="C27F69"/>
                  </a:gs>
                  <a:gs pos="100000">
                    <a:srgbClr val="724536"/>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23"/>
              <p:cNvSpPr/>
              <p:nvPr/>
            </p:nvSpPr>
            <p:spPr>
              <a:xfrm>
                <a:off x="-1331100" y="577925"/>
                <a:ext cx="807725" cy="717075"/>
              </a:xfrm>
              <a:custGeom>
                <a:avLst/>
                <a:gdLst/>
                <a:ahLst/>
                <a:cxnLst/>
                <a:rect l="l" t="t" r="r" b="b"/>
                <a:pathLst>
                  <a:path w="32309" h="28683" extrusionOk="0">
                    <a:moveTo>
                      <a:pt x="16993" y="0"/>
                    </a:moveTo>
                    <a:lnTo>
                      <a:pt x="16723" y="20"/>
                    </a:lnTo>
                    <a:lnTo>
                      <a:pt x="16453" y="39"/>
                    </a:lnTo>
                    <a:lnTo>
                      <a:pt x="16183" y="97"/>
                    </a:lnTo>
                    <a:lnTo>
                      <a:pt x="15913" y="155"/>
                    </a:lnTo>
                    <a:lnTo>
                      <a:pt x="15643" y="232"/>
                    </a:lnTo>
                    <a:lnTo>
                      <a:pt x="15373" y="328"/>
                    </a:lnTo>
                    <a:lnTo>
                      <a:pt x="15122" y="444"/>
                    </a:lnTo>
                    <a:lnTo>
                      <a:pt x="14852" y="579"/>
                    </a:lnTo>
                    <a:lnTo>
                      <a:pt x="14582" y="714"/>
                    </a:lnTo>
                    <a:lnTo>
                      <a:pt x="14062" y="1042"/>
                    </a:lnTo>
                    <a:lnTo>
                      <a:pt x="13541" y="1408"/>
                    </a:lnTo>
                    <a:lnTo>
                      <a:pt x="13039" y="1833"/>
                    </a:lnTo>
                    <a:lnTo>
                      <a:pt x="12519" y="2276"/>
                    </a:lnTo>
                    <a:lnTo>
                      <a:pt x="12017" y="2739"/>
                    </a:lnTo>
                    <a:lnTo>
                      <a:pt x="11516" y="3241"/>
                    </a:lnTo>
                    <a:lnTo>
                      <a:pt x="10975" y="3819"/>
                    </a:lnTo>
                    <a:lnTo>
                      <a:pt x="10435" y="4398"/>
                    </a:lnTo>
                    <a:lnTo>
                      <a:pt x="9915" y="5015"/>
                    </a:lnTo>
                    <a:lnTo>
                      <a:pt x="9413" y="5613"/>
                    </a:lnTo>
                    <a:lnTo>
                      <a:pt x="8931" y="6250"/>
                    </a:lnTo>
                    <a:lnTo>
                      <a:pt x="8449" y="6886"/>
                    </a:lnTo>
                    <a:lnTo>
                      <a:pt x="7986" y="7542"/>
                    </a:lnTo>
                    <a:lnTo>
                      <a:pt x="7542" y="8198"/>
                    </a:lnTo>
                    <a:lnTo>
                      <a:pt x="7118" y="8873"/>
                    </a:lnTo>
                    <a:lnTo>
                      <a:pt x="6693" y="9548"/>
                    </a:lnTo>
                    <a:lnTo>
                      <a:pt x="6288" y="10223"/>
                    </a:lnTo>
                    <a:lnTo>
                      <a:pt x="5883" y="10918"/>
                    </a:lnTo>
                    <a:lnTo>
                      <a:pt x="5498" y="11631"/>
                    </a:lnTo>
                    <a:lnTo>
                      <a:pt x="5131" y="12326"/>
                    </a:lnTo>
                    <a:lnTo>
                      <a:pt x="4417" y="13753"/>
                    </a:lnTo>
                    <a:lnTo>
                      <a:pt x="3916" y="14775"/>
                    </a:lnTo>
                    <a:lnTo>
                      <a:pt x="3376" y="15798"/>
                    </a:lnTo>
                    <a:lnTo>
                      <a:pt x="2836" y="16801"/>
                    </a:lnTo>
                    <a:lnTo>
                      <a:pt x="2315" y="17842"/>
                    </a:lnTo>
                    <a:lnTo>
                      <a:pt x="1813" y="18864"/>
                    </a:lnTo>
                    <a:lnTo>
                      <a:pt x="1331" y="19906"/>
                    </a:lnTo>
                    <a:lnTo>
                      <a:pt x="1119" y="20446"/>
                    </a:lnTo>
                    <a:lnTo>
                      <a:pt x="907" y="20986"/>
                    </a:lnTo>
                    <a:lnTo>
                      <a:pt x="714" y="21507"/>
                    </a:lnTo>
                    <a:lnTo>
                      <a:pt x="540" y="22066"/>
                    </a:lnTo>
                    <a:lnTo>
                      <a:pt x="367" y="22645"/>
                    </a:lnTo>
                    <a:lnTo>
                      <a:pt x="213" y="23243"/>
                    </a:lnTo>
                    <a:lnTo>
                      <a:pt x="135" y="23609"/>
                    </a:lnTo>
                    <a:lnTo>
                      <a:pt x="77" y="23995"/>
                    </a:lnTo>
                    <a:lnTo>
                      <a:pt x="20" y="24400"/>
                    </a:lnTo>
                    <a:lnTo>
                      <a:pt x="0" y="24786"/>
                    </a:lnTo>
                    <a:lnTo>
                      <a:pt x="0" y="25172"/>
                    </a:lnTo>
                    <a:lnTo>
                      <a:pt x="20" y="25558"/>
                    </a:lnTo>
                    <a:lnTo>
                      <a:pt x="97" y="25924"/>
                    </a:lnTo>
                    <a:lnTo>
                      <a:pt x="193" y="26310"/>
                    </a:lnTo>
                    <a:lnTo>
                      <a:pt x="270" y="26483"/>
                    </a:lnTo>
                    <a:lnTo>
                      <a:pt x="367" y="26657"/>
                    </a:lnTo>
                    <a:lnTo>
                      <a:pt x="463" y="26831"/>
                    </a:lnTo>
                    <a:lnTo>
                      <a:pt x="579" y="27004"/>
                    </a:lnTo>
                    <a:lnTo>
                      <a:pt x="695" y="27159"/>
                    </a:lnTo>
                    <a:lnTo>
                      <a:pt x="830" y="27294"/>
                    </a:lnTo>
                    <a:lnTo>
                      <a:pt x="965" y="27429"/>
                    </a:lnTo>
                    <a:lnTo>
                      <a:pt x="1119" y="27544"/>
                    </a:lnTo>
                    <a:lnTo>
                      <a:pt x="1273" y="27660"/>
                    </a:lnTo>
                    <a:lnTo>
                      <a:pt x="1447" y="27756"/>
                    </a:lnTo>
                    <a:lnTo>
                      <a:pt x="1621" y="27834"/>
                    </a:lnTo>
                    <a:lnTo>
                      <a:pt x="1794" y="27911"/>
                    </a:lnTo>
                    <a:lnTo>
                      <a:pt x="1987" y="27949"/>
                    </a:lnTo>
                    <a:lnTo>
                      <a:pt x="2161" y="27969"/>
                    </a:lnTo>
                    <a:lnTo>
                      <a:pt x="2354" y="27988"/>
                    </a:lnTo>
                    <a:lnTo>
                      <a:pt x="2546" y="27969"/>
                    </a:lnTo>
                    <a:lnTo>
                      <a:pt x="2836" y="27911"/>
                    </a:lnTo>
                    <a:lnTo>
                      <a:pt x="3106" y="27814"/>
                    </a:lnTo>
                    <a:lnTo>
                      <a:pt x="3357" y="27679"/>
                    </a:lnTo>
                    <a:lnTo>
                      <a:pt x="3607" y="27525"/>
                    </a:lnTo>
                    <a:lnTo>
                      <a:pt x="3839" y="27332"/>
                    </a:lnTo>
                    <a:lnTo>
                      <a:pt x="4070" y="27139"/>
                    </a:lnTo>
                    <a:lnTo>
                      <a:pt x="4514" y="26715"/>
                    </a:lnTo>
                    <a:lnTo>
                      <a:pt x="4957" y="26310"/>
                    </a:lnTo>
                    <a:lnTo>
                      <a:pt x="5189" y="26117"/>
                    </a:lnTo>
                    <a:lnTo>
                      <a:pt x="5440" y="25943"/>
                    </a:lnTo>
                    <a:lnTo>
                      <a:pt x="5671" y="25808"/>
                    </a:lnTo>
                    <a:lnTo>
                      <a:pt x="5941" y="25693"/>
                    </a:lnTo>
                    <a:lnTo>
                      <a:pt x="6211" y="25615"/>
                    </a:lnTo>
                    <a:lnTo>
                      <a:pt x="6346" y="25596"/>
                    </a:lnTo>
                    <a:lnTo>
                      <a:pt x="6501" y="25577"/>
                    </a:lnTo>
                    <a:lnTo>
                      <a:pt x="6771" y="25596"/>
                    </a:lnTo>
                    <a:lnTo>
                      <a:pt x="7041" y="25635"/>
                    </a:lnTo>
                    <a:lnTo>
                      <a:pt x="7291" y="25731"/>
                    </a:lnTo>
                    <a:lnTo>
                      <a:pt x="7523" y="25847"/>
                    </a:lnTo>
                    <a:lnTo>
                      <a:pt x="7754" y="25982"/>
                    </a:lnTo>
                    <a:lnTo>
                      <a:pt x="7966" y="26156"/>
                    </a:lnTo>
                    <a:lnTo>
                      <a:pt x="8159" y="26329"/>
                    </a:lnTo>
                    <a:lnTo>
                      <a:pt x="8352" y="26541"/>
                    </a:lnTo>
                    <a:lnTo>
                      <a:pt x="8738" y="26966"/>
                    </a:lnTo>
                    <a:lnTo>
                      <a:pt x="9104" y="27390"/>
                    </a:lnTo>
                    <a:lnTo>
                      <a:pt x="9278" y="27602"/>
                    </a:lnTo>
                    <a:lnTo>
                      <a:pt x="9471" y="27795"/>
                    </a:lnTo>
                    <a:lnTo>
                      <a:pt x="9664" y="27969"/>
                    </a:lnTo>
                    <a:lnTo>
                      <a:pt x="9876" y="28142"/>
                    </a:lnTo>
                    <a:lnTo>
                      <a:pt x="10165" y="28335"/>
                    </a:lnTo>
                    <a:lnTo>
                      <a:pt x="10474" y="28489"/>
                    </a:lnTo>
                    <a:lnTo>
                      <a:pt x="10783" y="28586"/>
                    </a:lnTo>
                    <a:lnTo>
                      <a:pt x="11091" y="28663"/>
                    </a:lnTo>
                    <a:lnTo>
                      <a:pt x="11400" y="28682"/>
                    </a:lnTo>
                    <a:lnTo>
                      <a:pt x="11708" y="28682"/>
                    </a:lnTo>
                    <a:lnTo>
                      <a:pt x="12017" y="28624"/>
                    </a:lnTo>
                    <a:lnTo>
                      <a:pt x="12326" y="28567"/>
                    </a:lnTo>
                    <a:lnTo>
                      <a:pt x="12634" y="28451"/>
                    </a:lnTo>
                    <a:lnTo>
                      <a:pt x="12924" y="28335"/>
                    </a:lnTo>
                    <a:lnTo>
                      <a:pt x="13213" y="28162"/>
                    </a:lnTo>
                    <a:lnTo>
                      <a:pt x="13483" y="27988"/>
                    </a:lnTo>
                    <a:lnTo>
                      <a:pt x="13753" y="27795"/>
                    </a:lnTo>
                    <a:lnTo>
                      <a:pt x="14004" y="27564"/>
                    </a:lnTo>
                    <a:lnTo>
                      <a:pt x="14235" y="27332"/>
                    </a:lnTo>
                    <a:lnTo>
                      <a:pt x="14467" y="27081"/>
                    </a:lnTo>
                    <a:lnTo>
                      <a:pt x="14698" y="26811"/>
                    </a:lnTo>
                    <a:lnTo>
                      <a:pt x="14949" y="26561"/>
                    </a:lnTo>
                    <a:lnTo>
                      <a:pt x="15200" y="26310"/>
                    </a:lnTo>
                    <a:lnTo>
                      <a:pt x="15489" y="26098"/>
                    </a:lnTo>
                    <a:lnTo>
                      <a:pt x="15643" y="26001"/>
                    </a:lnTo>
                    <a:lnTo>
                      <a:pt x="15778" y="25905"/>
                    </a:lnTo>
                    <a:lnTo>
                      <a:pt x="15933" y="25847"/>
                    </a:lnTo>
                    <a:lnTo>
                      <a:pt x="16087" y="25789"/>
                    </a:lnTo>
                    <a:lnTo>
                      <a:pt x="16241" y="25750"/>
                    </a:lnTo>
                    <a:lnTo>
                      <a:pt x="16415" y="25731"/>
                    </a:lnTo>
                    <a:lnTo>
                      <a:pt x="16569" y="25750"/>
                    </a:lnTo>
                    <a:lnTo>
                      <a:pt x="16743" y="25770"/>
                    </a:lnTo>
                    <a:lnTo>
                      <a:pt x="16974" y="25828"/>
                    </a:lnTo>
                    <a:lnTo>
                      <a:pt x="17186" y="25924"/>
                    </a:lnTo>
                    <a:lnTo>
                      <a:pt x="17379" y="26040"/>
                    </a:lnTo>
                    <a:lnTo>
                      <a:pt x="17572" y="26175"/>
                    </a:lnTo>
                    <a:lnTo>
                      <a:pt x="18170" y="26599"/>
                    </a:lnTo>
                    <a:lnTo>
                      <a:pt x="18787" y="26985"/>
                    </a:lnTo>
                    <a:lnTo>
                      <a:pt x="19115" y="27178"/>
                    </a:lnTo>
                    <a:lnTo>
                      <a:pt x="19424" y="27332"/>
                    </a:lnTo>
                    <a:lnTo>
                      <a:pt x="19771" y="27467"/>
                    </a:lnTo>
                    <a:lnTo>
                      <a:pt x="20099" y="27583"/>
                    </a:lnTo>
                    <a:lnTo>
                      <a:pt x="20465" y="27660"/>
                    </a:lnTo>
                    <a:lnTo>
                      <a:pt x="20832" y="27699"/>
                    </a:lnTo>
                    <a:lnTo>
                      <a:pt x="21025" y="27699"/>
                    </a:lnTo>
                    <a:lnTo>
                      <a:pt x="21198" y="27679"/>
                    </a:lnTo>
                    <a:lnTo>
                      <a:pt x="21391" y="27660"/>
                    </a:lnTo>
                    <a:lnTo>
                      <a:pt x="21565" y="27621"/>
                    </a:lnTo>
                    <a:lnTo>
                      <a:pt x="21738" y="27583"/>
                    </a:lnTo>
                    <a:lnTo>
                      <a:pt x="21912" y="27525"/>
                    </a:lnTo>
                    <a:lnTo>
                      <a:pt x="22066" y="27448"/>
                    </a:lnTo>
                    <a:lnTo>
                      <a:pt x="22221" y="27351"/>
                    </a:lnTo>
                    <a:lnTo>
                      <a:pt x="22375" y="27255"/>
                    </a:lnTo>
                    <a:lnTo>
                      <a:pt x="22510" y="27159"/>
                    </a:lnTo>
                    <a:lnTo>
                      <a:pt x="22645" y="27023"/>
                    </a:lnTo>
                    <a:lnTo>
                      <a:pt x="22741" y="26888"/>
                    </a:lnTo>
                    <a:lnTo>
                      <a:pt x="22896" y="26657"/>
                    </a:lnTo>
                    <a:lnTo>
                      <a:pt x="23031" y="26426"/>
                    </a:lnTo>
                    <a:lnTo>
                      <a:pt x="23166" y="26175"/>
                    </a:lnTo>
                    <a:lnTo>
                      <a:pt x="23301" y="25943"/>
                    </a:lnTo>
                    <a:lnTo>
                      <a:pt x="23455" y="25731"/>
                    </a:lnTo>
                    <a:lnTo>
                      <a:pt x="23532" y="25654"/>
                    </a:lnTo>
                    <a:lnTo>
                      <a:pt x="23629" y="25577"/>
                    </a:lnTo>
                    <a:lnTo>
                      <a:pt x="23725" y="25519"/>
                    </a:lnTo>
                    <a:lnTo>
                      <a:pt x="23822" y="25461"/>
                    </a:lnTo>
                    <a:lnTo>
                      <a:pt x="23937" y="25423"/>
                    </a:lnTo>
                    <a:lnTo>
                      <a:pt x="24072" y="25423"/>
                    </a:lnTo>
                    <a:lnTo>
                      <a:pt x="24227" y="25442"/>
                    </a:lnTo>
                    <a:lnTo>
                      <a:pt x="24400" y="25480"/>
                    </a:lnTo>
                    <a:lnTo>
                      <a:pt x="24554" y="25538"/>
                    </a:lnTo>
                    <a:lnTo>
                      <a:pt x="24689" y="25615"/>
                    </a:lnTo>
                    <a:lnTo>
                      <a:pt x="25133" y="25885"/>
                    </a:lnTo>
                    <a:lnTo>
                      <a:pt x="25557" y="26156"/>
                    </a:lnTo>
                    <a:lnTo>
                      <a:pt x="26425" y="26696"/>
                    </a:lnTo>
                    <a:lnTo>
                      <a:pt x="26850" y="26966"/>
                    </a:lnTo>
                    <a:lnTo>
                      <a:pt x="27293" y="27197"/>
                    </a:lnTo>
                    <a:lnTo>
                      <a:pt x="27737" y="27429"/>
                    </a:lnTo>
                    <a:lnTo>
                      <a:pt x="28200" y="27602"/>
                    </a:lnTo>
                    <a:lnTo>
                      <a:pt x="28451" y="27679"/>
                    </a:lnTo>
                    <a:lnTo>
                      <a:pt x="28701" y="27737"/>
                    </a:lnTo>
                    <a:lnTo>
                      <a:pt x="28952" y="27776"/>
                    </a:lnTo>
                    <a:lnTo>
                      <a:pt x="29222" y="27795"/>
                    </a:lnTo>
                    <a:lnTo>
                      <a:pt x="29724" y="27795"/>
                    </a:lnTo>
                    <a:lnTo>
                      <a:pt x="29994" y="27756"/>
                    </a:lnTo>
                    <a:lnTo>
                      <a:pt x="30245" y="27718"/>
                    </a:lnTo>
                    <a:lnTo>
                      <a:pt x="30476" y="27660"/>
                    </a:lnTo>
                    <a:lnTo>
                      <a:pt x="30707" y="27564"/>
                    </a:lnTo>
                    <a:lnTo>
                      <a:pt x="30939" y="27467"/>
                    </a:lnTo>
                    <a:lnTo>
                      <a:pt x="31151" y="27351"/>
                    </a:lnTo>
                    <a:lnTo>
                      <a:pt x="31344" y="27197"/>
                    </a:lnTo>
                    <a:lnTo>
                      <a:pt x="31518" y="27043"/>
                    </a:lnTo>
                    <a:lnTo>
                      <a:pt x="31672" y="26850"/>
                    </a:lnTo>
                    <a:lnTo>
                      <a:pt x="31807" y="26638"/>
                    </a:lnTo>
                    <a:lnTo>
                      <a:pt x="31942" y="26387"/>
                    </a:lnTo>
                    <a:lnTo>
                      <a:pt x="32058" y="26117"/>
                    </a:lnTo>
                    <a:lnTo>
                      <a:pt x="32135" y="25847"/>
                    </a:lnTo>
                    <a:lnTo>
                      <a:pt x="32212" y="25558"/>
                    </a:lnTo>
                    <a:lnTo>
                      <a:pt x="32270" y="25249"/>
                    </a:lnTo>
                    <a:lnTo>
                      <a:pt x="32289" y="24940"/>
                    </a:lnTo>
                    <a:lnTo>
                      <a:pt x="32308" y="24612"/>
                    </a:lnTo>
                    <a:lnTo>
                      <a:pt x="32308" y="24285"/>
                    </a:lnTo>
                    <a:lnTo>
                      <a:pt x="32289" y="23957"/>
                    </a:lnTo>
                    <a:lnTo>
                      <a:pt x="32251" y="23609"/>
                    </a:lnTo>
                    <a:lnTo>
                      <a:pt x="32212" y="23262"/>
                    </a:lnTo>
                    <a:lnTo>
                      <a:pt x="32135" y="22915"/>
                    </a:lnTo>
                    <a:lnTo>
                      <a:pt x="31980" y="22201"/>
                    </a:lnTo>
                    <a:lnTo>
                      <a:pt x="31788" y="21488"/>
                    </a:lnTo>
                    <a:lnTo>
                      <a:pt x="31556" y="20774"/>
                    </a:lnTo>
                    <a:lnTo>
                      <a:pt x="31305" y="20080"/>
                    </a:lnTo>
                    <a:lnTo>
                      <a:pt x="31016" y="19405"/>
                    </a:lnTo>
                    <a:lnTo>
                      <a:pt x="30727" y="18749"/>
                    </a:lnTo>
                    <a:lnTo>
                      <a:pt x="30418" y="18132"/>
                    </a:lnTo>
                    <a:lnTo>
                      <a:pt x="30129" y="17572"/>
                    </a:lnTo>
                    <a:lnTo>
                      <a:pt x="29839" y="17051"/>
                    </a:lnTo>
                    <a:lnTo>
                      <a:pt x="29569" y="16588"/>
                    </a:lnTo>
                    <a:lnTo>
                      <a:pt x="29049" y="15720"/>
                    </a:lnTo>
                    <a:lnTo>
                      <a:pt x="28509" y="14795"/>
                    </a:lnTo>
                    <a:lnTo>
                      <a:pt x="27428" y="12827"/>
                    </a:lnTo>
                    <a:lnTo>
                      <a:pt x="26310" y="10763"/>
                    </a:lnTo>
                    <a:lnTo>
                      <a:pt x="25133" y="8680"/>
                    </a:lnTo>
                    <a:lnTo>
                      <a:pt x="24535" y="7639"/>
                    </a:lnTo>
                    <a:lnTo>
                      <a:pt x="23937" y="6616"/>
                    </a:lnTo>
                    <a:lnTo>
                      <a:pt x="23320" y="5633"/>
                    </a:lnTo>
                    <a:lnTo>
                      <a:pt x="22683" y="4687"/>
                    </a:lnTo>
                    <a:lnTo>
                      <a:pt x="22028" y="3781"/>
                    </a:lnTo>
                    <a:lnTo>
                      <a:pt x="21700" y="3337"/>
                    </a:lnTo>
                    <a:lnTo>
                      <a:pt x="21372" y="2932"/>
                    </a:lnTo>
                    <a:lnTo>
                      <a:pt x="21044" y="2527"/>
                    </a:lnTo>
                    <a:lnTo>
                      <a:pt x="20697" y="2141"/>
                    </a:lnTo>
                    <a:lnTo>
                      <a:pt x="20369" y="1775"/>
                    </a:lnTo>
                    <a:lnTo>
                      <a:pt x="20022" y="1428"/>
                    </a:lnTo>
                    <a:lnTo>
                      <a:pt x="19752" y="1158"/>
                    </a:lnTo>
                    <a:lnTo>
                      <a:pt x="19462" y="945"/>
                    </a:lnTo>
                    <a:lnTo>
                      <a:pt x="19192" y="733"/>
                    </a:lnTo>
                    <a:lnTo>
                      <a:pt x="18903" y="560"/>
                    </a:lnTo>
                    <a:lnTo>
                      <a:pt x="18633" y="405"/>
                    </a:lnTo>
                    <a:lnTo>
                      <a:pt x="18363" y="290"/>
                    </a:lnTo>
                    <a:lnTo>
                      <a:pt x="18093" y="174"/>
                    </a:lnTo>
                    <a:lnTo>
                      <a:pt x="17804" y="97"/>
                    </a:lnTo>
                    <a:lnTo>
                      <a:pt x="17533" y="58"/>
                    </a:lnTo>
                    <a:lnTo>
                      <a:pt x="17263" y="20"/>
                    </a:lnTo>
                    <a:lnTo>
                      <a:pt x="16993" y="0"/>
                    </a:lnTo>
                    <a:close/>
                  </a:path>
                </a:pathLst>
              </a:custGeom>
              <a:gradFill>
                <a:gsLst>
                  <a:gs pos="0">
                    <a:srgbClr val="8CC396"/>
                  </a:gs>
                  <a:gs pos="100000">
                    <a:srgbClr val="4D7F56"/>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23"/>
              <p:cNvSpPr/>
              <p:nvPr/>
            </p:nvSpPr>
            <p:spPr>
              <a:xfrm>
                <a:off x="-1333525" y="1090025"/>
                <a:ext cx="805800" cy="208825"/>
              </a:xfrm>
              <a:custGeom>
                <a:avLst/>
                <a:gdLst/>
                <a:ahLst/>
                <a:cxnLst/>
                <a:rect l="l" t="t" r="r" b="b"/>
                <a:pathLst>
                  <a:path w="32232" h="8353" extrusionOk="0">
                    <a:moveTo>
                      <a:pt x="22510" y="1"/>
                    </a:moveTo>
                    <a:lnTo>
                      <a:pt x="22356" y="20"/>
                    </a:lnTo>
                    <a:lnTo>
                      <a:pt x="22183" y="39"/>
                    </a:lnTo>
                    <a:lnTo>
                      <a:pt x="22009" y="78"/>
                    </a:lnTo>
                    <a:lnTo>
                      <a:pt x="21700" y="174"/>
                    </a:lnTo>
                    <a:lnTo>
                      <a:pt x="21392" y="309"/>
                    </a:lnTo>
                    <a:lnTo>
                      <a:pt x="21083" y="464"/>
                    </a:lnTo>
                    <a:lnTo>
                      <a:pt x="20813" y="657"/>
                    </a:lnTo>
                    <a:lnTo>
                      <a:pt x="20273" y="1004"/>
                    </a:lnTo>
                    <a:lnTo>
                      <a:pt x="19887" y="1274"/>
                    </a:lnTo>
                    <a:lnTo>
                      <a:pt x="19501" y="1524"/>
                    </a:lnTo>
                    <a:lnTo>
                      <a:pt x="19096" y="1756"/>
                    </a:lnTo>
                    <a:lnTo>
                      <a:pt x="18691" y="1968"/>
                    </a:lnTo>
                    <a:lnTo>
                      <a:pt x="18286" y="2142"/>
                    </a:lnTo>
                    <a:lnTo>
                      <a:pt x="18074" y="2200"/>
                    </a:lnTo>
                    <a:lnTo>
                      <a:pt x="17862" y="2257"/>
                    </a:lnTo>
                    <a:lnTo>
                      <a:pt x="17650" y="2296"/>
                    </a:lnTo>
                    <a:lnTo>
                      <a:pt x="17418" y="2335"/>
                    </a:lnTo>
                    <a:lnTo>
                      <a:pt x="16994" y="2335"/>
                    </a:lnTo>
                    <a:lnTo>
                      <a:pt x="16627" y="2296"/>
                    </a:lnTo>
                    <a:lnTo>
                      <a:pt x="16261" y="2219"/>
                    </a:lnTo>
                    <a:lnTo>
                      <a:pt x="15914" y="2103"/>
                    </a:lnTo>
                    <a:lnTo>
                      <a:pt x="15547" y="1987"/>
                    </a:lnTo>
                    <a:lnTo>
                      <a:pt x="15084" y="1852"/>
                    </a:lnTo>
                    <a:lnTo>
                      <a:pt x="14602" y="1717"/>
                    </a:lnTo>
                    <a:lnTo>
                      <a:pt x="14371" y="1679"/>
                    </a:lnTo>
                    <a:lnTo>
                      <a:pt x="14120" y="1640"/>
                    </a:lnTo>
                    <a:lnTo>
                      <a:pt x="13869" y="1640"/>
                    </a:lnTo>
                    <a:lnTo>
                      <a:pt x="13618" y="1660"/>
                    </a:lnTo>
                    <a:lnTo>
                      <a:pt x="13426" y="1698"/>
                    </a:lnTo>
                    <a:lnTo>
                      <a:pt x="13213" y="1737"/>
                    </a:lnTo>
                    <a:lnTo>
                      <a:pt x="13021" y="1795"/>
                    </a:lnTo>
                    <a:lnTo>
                      <a:pt x="12828" y="1872"/>
                    </a:lnTo>
                    <a:lnTo>
                      <a:pt x="12461" y="2026"/>
                    </a:lnTo>
                    <a:lnTo>
                      <a:pt x="12095" y="2219"/>
                    </a:lnTo>
                    <a:lnTo>
                      <a:pt x="11670" y="2412"/>
                    </a:lnTo>
                    <a:lnTo>
                      <a:pt x="11458" y="2508"/>
                    </a:lnTo>
                    <a:lnTo>
                      <a:pt x="11246" y="2605"/>
                    </a:lnTo>
                    <a:lnTo>
                      <a:pt x="10860" y="2720"/>
                    </a:lnTo>
                    <a:lnTo>
                      <a:pt x="10455" y="2798"/>
                    </a:lnTo>
                    <a:lnTo>
                      <a:pt x="10050" y="2836"/>
                    </a:lnTo>
                    <a:lnTo>
                      <a:pt x="9626" y="2855"/>
                    </a:lnTo>
                    <a:lnTo>
                      <a:pt x="9201" y="2855"/>
                    </a:lnTo>
                    <a:lnTo>
                      <a:pt x="8796" y="2836"/>
                    </a:lnTo>
                    <a:lnTo>
                      <a:pt x="7948" y="2759"/>
                    </a:lnTo>
                    <a:lnTo>
                      <a:pt x="7446" y="2701"/>
                    </a:lnTo>
                    <a:lnTo>
                      <a:pt x="6925" y="2663"/>
                    </a:lnTo>
                    <a:lnTo>
                      <a:pt x="6231" y="2643"/>
                    </a:lnTo>
                    <a:lnTo>
                      <a:pt x="5517" y="2663"/>
                    </a:lnTo>
                    <a:lnTo>
                      <a:pt x="4823" y="2720"/>
                    </a:lnTo>
                    <a:lnTo>
                      <a:pt x="4129" y="2817"/>
                    </a:lnTo>
                    <a:lnTo>
                      <a:pt x="3434" y="2933"/>
                    </a:lnTo>
                    <a:lnTo>
                      <a:pt x="2740" y="3106"/>
                    </a:lnTo>
                    <a:lnTo>
                      <a:pt x="2084" y="3318"/>
                    </a:lnTo>
                    <a:lnTo>
                      <a:pt x="1409" y="3550"/>
                    </a:lnTo>
                    <a:lnTo>
                      <a:pt x="1409" y="3569"/>
                    </a:lnTo>
                    <a:lnTo>
                      <a:pt x="1158" y="3666"/>
                    </a:lnTo>
                    <a:lnTo>
                      <a:pt x="927" y="3762"/>
                    </a:lnTo>
                    <a:lnTo>
                      <a:pt x="695" y="3897"/>
                    </a:lnTo>
                    <a:lnTo>
                      <a:pt x="483" y="4051"/>
                    </a:lnTo>
                    <a:lnTo>
                      <a:pt x="387" y="4128"/>
                    </a:lnTo>
                    <a:lnTo>
                      <a:pt x="310" y="4225"/>
                    </a:lnTo>
                    <a:lnTo>
                      <a:pt x="232" y="4321"/>
                    </a:lnTo>
                    <a:lnTo>
                      <a:pt x="155" y="4437"/>
                    </a:lnTo>
                    <a:lnTo>
                      <a:pt x="97" y="4572"/>
                    </a:lnTo>
                    <a:lnTo>
                      <a:pt x="59" y="4707"/>
                    </a:lnTo>
                    <a:lnTo>
                      <a:pt x="20" y="4842"/>
                    </a:lnTo>
                    <a:lnTo>
                      <a:pt x="1" y="5016"/>
                    </a:lnTo>
                    <a:lnTo>
                      <a:pt x="1" y="5324"/>
                    </a:lnTo>
                    <a:lnTo>
                      <a:pt x="20" y="5614"/>
                    </a:lnTo>
                    <a:lnTo>
                      <a:pt x="97" y="5884"/>
                    </a:lnTo>
                    <a:lnTo>
                      <a:pt x="213" y="6115"/>
                    </a:lnTo>
                    <a:lnTo>
                      <a:pt x="348" y="6366"/>
                    </a:lnTo>
                    <a:lnTo>
                      <a:pt x="522" y="6578"/>
                    </a:lnTo>
                    <a:lnTo>
                      <a:pt x="715" y="6810"/>
                    </a:lnTo>
                    <a:lnTo>
                      <a:pt x="946" y="7022"/>
                    </a:lnTo>
                    <a:lnTo>
                      <a:pt x="1139" y="7176"/>
                    </a:lnTo>
                    <a:lnTo>
                      <a:pt x="1351" y="7330"/>
                    </a:lnTo>
                    <a:lnTo>
                      <a:pt x="1563" y="7446"/>
                    </a:lnTo>
                    <a:lnTo>
                      <a:pt x="1775" y="7523"/>
                    </a:lnTo>
                    <a:lnTo>
                      <a:pt x="1988" y="7600"/>
                    </a:lnTo>
                    <a:lnTo>
                      <a:pt x="2219" y="7639"/>
                    </a:lnTo>
                    <a:lnTo>
                      <a:pt x="2431" y="7639"/>
                    </a:lnTo>
                    <a:lnTo>
                      <a:pt x="2663" y="7620"/>
                    </a:lnTo>
                    <a:lnTo>
                      <a:pt x="2952" y="7562"/>
                    </a:lnTo>
                    <a:lnTo>
                      <a:pt x="3222" y="7465"/>
                    </a:lnTo>
                    <a:lnTo>
                      <a:pt x="3492" y="7330"/>
                    </a:lnTo>
                    <a:lnTo>
                      <a:pt x="3743" y="7176"/>
                    </a:lnTo>
                    <a:lnTo>
                      <a:pt x="3974" y="7002"/>
                    </a:lnTo>
                    <a:lnTo>
                      <a:pt x="4206" y="6810"/>
                    </a:lnTo>
                    <a:lnTo>
                      <a:pt x="4649" y="6385"/>
                    </a:lnTo>
                    <a:lnTo>
                      <a:pt x="5112" y="5961"/>
                    </a:lnTo>
                    <a:lnTo>
                      <a:pt x="5344" y="5787"/>
                    </a:lnTo>
                    <a:lnTo>
                      <a:pt x="5575" y="5614"/>
                    </a:lnTo>
                    <a:lnTo>
                      <a:pt x="5807" y="5459"/>
                    </a:lnTo>
                    <a:lnTo>
                      <a:pt x="6057" y="5344"/>
                    </a:lnTo>
                    <a:lnTo>
                      <a:pt x="6327" y="5266"/>
                    </a:lnTo>
                    <a:lnTo>
                      <a:pt x="6463" y="5247"/>
                    </a:lnTo>
                    <a:lnTo>
                      <a:pt x="6598" y="5228"/>
                    </a:lnTo>
                    <a:lnTo>
                      <a:pt x="6771" y="5247"/>
                    </a:lnTo>
                    <a:lnTo>
                      <a:pt x="6945" y="5247"/>
                    </a:lnTo>
                    <a:lnTo>
                      <a:pt x="7099" y="5286"/>
                    </a:lnTo>
                    <a:lnTo>
                      <a:pt x="7273" y="5344"/>
                    </a:lnTo>
                    <a:lnTo>
                      <a:pt x="7408" y="5401"/>
                    </a:lnTo>
                    <a:lnTo>
                      <a:pt x="7562" y="5479"/>
                    </a:lnTo>
                    <a:lnTo>
                      <a:pt x="7697" y="5575"/>
                    </a:lnTo>
                    <a:lnTo>
                      <a:pt x="7832" y="5672"/>
                    </a:lnTo>
                    <a:lnTo>
                      <a:pt x="8102" y="5884"/>
                    </a:lnTo>
                    <a:lnTo>
                      <a:pt x="8353" y="6134"/>
                    </a:lnTo>
                    <a:lnTo>
                      <a:pt x="8584" y="6424"/>
                    </a:lnTo>
                    <a:lnTo>
                      <a:pt x="8835" y="6694"/>
                    </a:lnTo>
                    <a:lnTo>
                      <a:pt x="9086" y="7002"/>
                    </a:lnTo>
                    <a:lnTo>
                      <a:pt x="9336" y="7272"/>
                    </a:lnTo>
                    <a:lnTo>
                      <a:pt x="9607" y="7542"/>
                    </a:lnTo>
                    <a:lnTo>
                      <a:pt x="9877" y="7774"/>
                    </a:lnTo>
                    <a:lnTo>
                      <a:pt x="10089" y="7909"/>
                    </a:lnTo>
                    <a:lnTo>
                      <a:pt x="10301" y="8025"/>
                    </a:lnTo>
                    <a:lnTo>
                      <a:pt x="10513" y="8121"/>
                    </a:lnTo>
                    <a:lnTo>
                      <a:pt x="10725" y="8218"/>
                    </a:lnTo>
                    <a:lnTo>
                      <a:pt x="10937" y="8275"/>
                    </a:lnTo>
                    <a:lnTo>
                      <a:pt x="11150" y="8314"/>
                    </a:lnTo>
                    <a:lnTo>
                      <a:pt x="11362" y="8333"/>
                    </a:lnTo>
                    <a:lnTo>
                      <a:pt x="11593" y="8353"/>
                    </a:lnTo>
                    <a:lnTo>
                      <a:pt x="11805" y="8333"/>
                    </a:lnTo>
                    <a:lnTo>
                      <a:pt x="12018" y="8314"/>
                    </a:lnTo>
                    <a:lnTo>
                      <a:pt x="12230" y="8275"/>
                    </a:lnTo>
                    <a:lnTo>
                      <a:pt x="12442" y="8218"/>
                    </a:lnTo>
                    <a:lnTo>
                      <a:pt x="12654" y="8160"/>
                    </a:lnTo>
                    <a:lnTo>
                      <a:pt x="12866" y="8063"/>
                    </a:lnTo>
                    <a:lnTo>
                      <a:pt x="13059" y="7986"/>
                    </a:lnTo>
                    <a:lnTo>
                      <a:pt x="13271" y="7870"/>
                    </a:lnTo>
                    <a:lnTo>
                      <a:pt x="13657" y="7639"/>
                    </a:lnTo>
                    <a:lnTo>
                      <a:pt x="14024" y="7350"/>
                    </a:lnTo>
                    <a:lnTo>
                      <a:pt x="14351" y="7041"/>
                    </a:lnTo>
                    <a:lnTo>
                      <a:pt x="14679" y="6694"/>
                    </a:lnTo>
                    <a:lnTo>
                      <a:pt x="14911" y="6424"/>
                    </a:lnTo>
                    <a:lnTo>
                      <a:pt x="15142" y="6173"/>
                    </a:lnTo>
                    <a:lnTo>
                      <a:pt x="15393" y="5922"/>
                    </a:lnTo>
                    <a:lnTo>
                      <a:pt x="15663" y="5729"/>
                    </a:lnTo>
                    <a:lnTo>
                      <a:pt x="15798" y="5633"/>
                    </a:lnTo>
                    <a:lnTo>
                      <a:pt x="15933" y="5556"/>
                    </a:lnTo>
                    <a:lnTo>
                      <a:pt x="16087" y="5498"/>
                    </a:lnTo>
                    <a:lnTo>
                      <a:pt x="16222" y="5440"/>
                    </a:lnTo>
                    <a:lnTo>
                      <a:pt x="16357" y="5421"/>
                    </a:lnTo>
                    <a:lnTo>
                      <a:pt x="16512" y="5401"/>
                    </a:lnTo>
                    <a:lnTo>
                      <a:pt x="16666" y="5401"/>
                    </a:lnTo>
                    <a:lnTo>
                      <a:pt x="16820" y="5421"/>
                    </a:lnTo>
                    <a:lnTo>
                      <a:pt x="17013" y="5479"/>
                    </a:lnTo>
                    <a:lnTo>
                      <a:pt x="17206" y="5575"/>
                    </a:lnTo>
                    <a:lnTo>
                      <a:pt x="17399" y="5691"/>
                    </a:lnTo>
                    <a:lnTo>
                      <a:pt x="17592" y="5807"/>
                    </a:lnTo>
                    <a:lnTo>
                      <a:pt x="17920" y="6038"/>
                    </a:lnTo>
                    <a:lnTo>
                      <a:pt x="18441" y="6385"/>
                    </a:lnTo>
                    <a:lnTo>
                      <a:pt x="18981" y="6732"/>
                    </a:lnTo>
                    <a:lnTo>
                      <a:pt x="19270" y="6887"/>
                    </a:lnTo>
                    <a:lnTo>
                      <a:pt x="19559" y="7022"/>
                    </a:lnTo>
                    <a:lnTo>
                      <a:pt x="19868" y="7137"/>
                    </a:lnTo>
                    <a:lnTo>
                      <a:pt x="20157" y="7234"/>
                    </a:lnTo>
                    <a:lnTo>
                      <a:pt x="20524" y="7311"/>
                    </a:lnTo>
                    <a:lnTo>
                      <a:pt x="20910" y="7350"/>
                    </a:lnTo>
                    <a:lnTo>
                      <a:pt x="21295" y="7350"/>
                    </a:lnTo>
                    <a:lnTo>
                      <a:pt x="21488" y="7330"/>
                    </a:lnTo>
                    <a:lnTo>
                      <a:pt x="21681" y="7292"/>
                    </a:lnTo>
                    <a:lnTo>
                      <a:pt x="21855" y="7234"/>
                    </a:lnTo>
                    <a:lnTo>
                      <a:pt x="22048" y="7176"/>
                    </a:lnTo>
                    <a:lnTo>
                      <a:pt x="22221" y="7099"/>
                    </a:lnTo>
                    <a:lnTo>
                      <a:pt x="22395" y="7002"/>
                    </a:lnTo>
                    <a:lnTo>
                      <a:pt x="22549" y="6906"/>
                    </a:lnTo>
                    <a:lnTo>
                      <a:pt x="22703" y="6771"/>
                    </a:lnTo>
                    <a:lnTo>
                      <a:pt x="22838" y="6636"/>
                    </a:lnTo>
                    <a:lnTo>
                      <a:pt x="22954" y="6482"/>
                    </a:lnTo>
                    <a:lnTo>
                      <a:pt x="23128" y="6231"/>
                    </a:lnTo>
                    <a:lnTo>
                      <a:pt x="23282" y="5961"/>
                    </a:lnTo>
                    <a:lnTo>
                      <a:pt x="23456" y="5633"/>
                    </a:lnTo>
                    <a:lnTo>
                      <a:pt x="23552" y="5479"/>
                    </a:lnTo>
                    <a:lnTo>
                      <a:pt x="23668" y="5344"/>
                    </a:lnTo>
                    <a:lnTo>
                      <a:pt x="23764" y="5247"/>
                    </a:lnTo>
                    <a:lnTo>
                      <a:pt x="23880" y="5151"/>
                    </a:lnTo>
                    <a:lnTo>
                      <a:pt x="24015" y="5093"/>
                    </a:lnTo>
                    <a:lnTo>
                      <a:pt x="24169" y="5074"/>
                    </a:lnTo>
                    <a:lnTo>
                      <a:pt x="24304" y="5093"/>
                    </a:lnTo>
                    <a:lnTo>
                      <a:pt x="24439" y="5131"/>
                    </a:lnTo>
                    <a:lnTo>
                      <a:pt x="24594" y="5189"/>
                    </a:lnTo>
                    <a:lnTo>
                      <a:pt x="24729" y="5266"/>
                    </a:lnTo>
                    <a:lnTo>
                      <a:pt x="25327" y="5614"/>
                    </a:lnTo>
                    <a:lnTo>
                      <a:pt x="25924" y="5999"/>
                    </a:lnTo>
                    <a:lnTo>
                      <a:pt x="26465" y="6347"/>
                    </a:lnTo>
                    <a:lnTo>
                      <a:pt x="27043" y="6694"/>
                    </a:lnTo>
                    <a:lnTo>
                      <a:pt x="27333" y="6848"/>
                    </a:lnTo>
                    <a:lnTo>
                      <a:pt x="27641" y="7002"/>
                    </a:lnTo>
                    <a:lnTo>
                      <a:pt x="27950" y="7137"/>
                    </a:lnTo>
                    <a:lnTo>
                      <a:pt x="28258" y="7253"/>
                    </a:lnTo>
                    <a:lnTo>
                      <a:pt x="28606" y="7350"/>
                    </a:lnTo>
                    <a:lnTo>
                      <a:pt x="28953" y="7427"/>
                    </a:lnTo>
                    <a:lnTo>
                      <a:pt x="29300" y="7465"/>
                    </a:lnTo>
                    <a:lnTo>
                      <a:pt x="29628" y="7465"/>
                    </a:lnTo>
                    <a:lnTo>
                      <a:pt x="29975" y="7446"/>
                    </a:lnTo>
                    <a:lnTo>
                      <a:pt x="30303" y="7388"/>
                    </a:lnTo>
                    <a:lnTo>
                      <a:pt x="30612" y="7311"/>
                    </a:lnTo>
                    <a:lnTo>
                      <a:pt x="30920" y="7195"/>
                    </a:lnTo>
                    <a:lnTo>
                      <a:pt x="31113" y="7099"/>
                    </a:lnTo>
                    <a:lnTo>
                      <a:pt x="31306" y="6983"/>
                    </a:lnTo>
                    <a:lnTo>
                      <a:pt x="31518" y="6867"/>
                    </a:lnTo>
                    <a:lnTo>
                      <a:pt x="31692" y="6713"/>
                    </a:lnTo>
                    <a:lnTo>
                      <a:pt x="31865" y="6559"/>
                    </a:lnTo>
                    <a:lnTo>
                      <a:pt x="32000" y="6385"/>
                    </a:lnTo>
                    <a:lnTo>
                      <a:pt x="32116" y="6212"/>
                    </a:lnTo>
                    <a:lnTo>
                      <a:pt x="32193" y="5999"/>
                    </a:lnTo>
                    <a:lnTo>
                      <a:pt x="32213" y="5903"/>
                    </a:lnTo>
                    <a:lnTo>
                      <a:pt x="32232" y="5787"/>
                    </a:lnTo>
                    <a:lnTo>
                      <a:pt x="32232" y="5691"/>
                    </a:lnTo>
                    <a:lnTo>
                      <a:pt x="32213" y="5575"/>
                    </a:lnTo>
                    <a:lnTo>
                      <a:pt x="32174" y="5479"/>
                    </a:lnTo>
                    <a:lnTo>
                      <a:pt x="32135" y="5382"/>
                    </a:lnTo>
                    <a:lnTo>
                      <a:pt x="32020" y="5170"/>
                    </a:lnTo>
                    <a:lnTo>
                      <a:pt x="31885" y="5016"/>
                    </a:lnTo>
                    <a:lnTo>
                      <a:pt x="31750" y="4881"/>
                    </a:lnTo>
                    <a:lnTo>
                      <a:pt x="31576" y="4784"/>
                    </a:lnTo>
                    <a:lnTo>
                      <a:pt x="31402" y="4688"/>
                    </a:lnTo>
                    <a:lnTo>
                      <a:pt x="31229" y="4611"/>
                    </a:lnTo>
                    <a:lnTo>
                      <a:pt x="31055" y="4572"/>
                    </a:lnTo>
                    <a:lnTo>
                      <a:pt x="30727" y="4495"/>
                    </a:lnTo>
                    <a:lnTo>
                      <a:pt x="30399" y="4456"/>
                    </a:lnTo>
                    <a:lnTo>
                      <a:pt x="30052" y="4456"/>
                    </a:lnTo>
                    <a:lnTo>
                      <a:pt x="29705" y="4437"/>
                    </a:lnTo>
                    <a:lnTo>
                      <a:pt x="29377" y="4398"/>
                    </a:lnTo>
                    <a:lnTo>
                      <a:pt x="29146" y="4360"/>
                    </a:lnTo>
                    <a:lnTo>
                      <a:pt x="28953" y="4302"/>
                    </a:lnTo>
                    <a:lnTo>
                      <a:pt x="28741" y="4225"/>
                    </a:lnTo>
                    <a:lnTo>
                      <a:pt x="28548" y="4148"/>
                    </a:lnTo>
                    <a:lnTo>
                      <a:pt x="28162" y="3974"/>
                    </a:lnTo>
                    <a:lnTo>
                      <a:pt x="27795" y="3743"/>
                    </a:lnTo>
                    <a:lnTo>
                      <a:pt x="27448" y="3511"/>
                    </a:lnTo>
                    <a:lnTo>
                      <a:pt x="27140" y="3241"/>
                    </a:lnTo>
                    <a:lnTo>
                      <a:pt x="26831" y="2990"/>
                    </a:lnTo>
                    <a:lnTo>
                      <a:pt x="26561" y="2720"/>
                    </a:lnTo>
                    <a:lnTo>
                      <a:pt x="26040" y="2200"/>
                    </a:lnTo>
                    <a:lnTo>
                      <a:pt x="25558" y="1717"/>
                    </a:lnTo>
                    <a:lnTo>
                      <a:pt x="25076" y="1254"/>
                    </a:lnTo>
                    <a:lnTo>
                      <a:pt x="24806" y="1042"/>
                    </a:lnTo>
                    <a:lnTo>
                      <a:pt x="24536" y="830"/>
                    </a:lnTo>
                    <a:lnTo>
                      <a:pt x="24266" y="637"/>
                    </a:lnTo>
                    <a:lnTo>
                      <a:pt x="23976" y="444"/>
                    </a:lnTo>
                    <a:lnTo>
                      <a:pt x="23648" y="271"/>
                    </a:lnTo>
                    <a:lnTo>
                      <a:pt x="23321" y="136"/>
                    </a:lnTo>
                    <a:lnTo>
                      <a:pt x="22993" y="59"/>
                    </a:lnTo>
                    <a:lnTo>
                      <a:pt x="22684" y="20"/>
                    </a:lnTo>
                    <a:lnTo>
                      <a:pt x="22510" y="1"/>
                    </a:lnTo>
                    <a:close/>
                  </a:path>
                </a:pathLst>
              </a:custGeom>
              <a:gradFill>
                <a:gsLst>
                  <a:gs pos="0">
                    <a:schemeClr val="lt1"/>
                  </a:gs>
                  <a:gs pos="100000">
                    <a:srgbClr val="B6C9DB"/>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23"/>
              <p:cNvSpPr/>
              <p:nvPr/>
            </p:nvSpPr>
            <p:spPr>
              <a:xfrm>
                <a:off x="-1222125" y="353200"/>
                <a:ext cx="593150" cy="571950"/>
              </a:xfrm>
              <a:custGeom>
                <a:avLst/>
                <a:gdLst/>
                <a:ahLst/>
                <a:cxnLst/>
                <a:rect l="l" t="t" r="r" b="b"/>
                <a:pathLst>
                  <a:path w="23726" h="22878" extrusionOk="0">
                    <a:moveTo>
                      <a:pt x="12152" y="1"/>
                    </a:moveTo>
                    <a:lnTo>
                      <a:pt x="11940" y="39"/>
                    </a:lnTo>
                    <a:lnTo>
                      <a:pt x="11747" y="59"/>
                    </a:lnTo>
                    <a:lnTo>
                      <a:pt x="11535" y="117"/>
                    </a:lnTo>
                    <a:lnTo>
                      <a:pt x="11342" y="175"/>
                    </a:lnTo>
                    <a:lnTo>
                      <a:pt x="10937" y="329"/>
                    </a:lnTo>
                    <a:lnTo>
                      <a:pt x="10532" y="541"/>
                    </a:lnTo>
                    <a:lnTo>
                      <a:pt x="10127" y="792"/>
                    </a:lnTo>
                    <a:lnTo>
                      <a:pt x="9741" y="1081"/>
                    </a:lnTo>
                    <a:lnTo>
                      <a:pt x="9355" y="1390"/>
                    </a:lnTo>
                    <a:lnTo>
                      <a:pt x="8970" y="1718"/>
                    </a:lnTo>
                    <a:lnTo>
                      <a:pt x="8584" y="2084"/>
                    </a:lnTo>
                    <a:lnTo>
                      <a:pt x="8198" y="2451"/>
                    </a:lnTo>
                    <a:lnTo>
                      <a:pt x="7870" y="2817"/>
                    </a:lnTo>
                    <a:lnTo>
                      <a:pt x="7523" y="3184"/>
                    </a:lnTo>
                    <a:lnTo>
                      <a:pt x="6867" y="3955"/>
                    </a:lnTo>
                    <a:lnTo>
                      <a:pt x="6231" y="4746"/>
                    </a:lnTo>
                    <a:lnTo>
                      <a:pt x="5633" y="5595"/>
                    </a:lnTo>
                    <a:lnTo>
                      <a:pt x="5035" y="6463"/>
                    </a:lnTo>
                    <a:lnTo>
                      <a:pt x="4475" y="7350"/>
                    </a:lnTo>
                    <a:lnTo>
                      <a:pt x="3935" y="8276"/>
                    </a:lnTo>
                    <a:lnTo>
                      <a:pt x="3434" y="9221"/>
                    </a:lnTo>
                    <a:lnTo>
                      <a:pt x="2952" y="10166"/>
                    </a:lnTo>
                    <a:lnTo>
                      <a:pt x="2489" y="11130"/>
                    </a:lnTo>
                    <a:lnTo>
                      <a:pt x="2045" y="12095"/>
                    </a:lnTo>
                    <a:lnTo>
                      <a:pt x="1640" y="13078"/>
                    </a:lnTo>
                    <a:lnTo>
                      <a:pt x="1274" y="14043"/>
                    </a:lnTo>
                    <a:lnTo>
                      <a:pt x="926" y="15007"/>
                    </a:lnTo>
                    <a:lnTo>
                      <a:pt x="598" y="15972"/>
                    </a:lnTo>
                    <a:lnTo>
                      <a:pt x="309" y="16917"/>
                    </a:lnTo>
                    <a:lnTo>
                      <a:pt x="155" y="17476"/>
                    </a:lnTo>
                    <a:lnTo>
                      <a:pt x="97" y="17766"/>
                    </a:lnTo>
                    <a:lnTo>
                      <a:pt x="58" y="18055"/>
                    </a:lnTo>
                    <a:lnTo>
                      <a:pt x="20" y="18344"/>
                    </a:lnTo>
                    <a:lnTo>
                      <a:pt x="1" y="18634"/>
                    </a:lnTo>
                    <a:lnTo>
                      <a:pt x="1" y="18923"/>
                    </a:lnTo>
                    <a:lnTo>
                      <a:pt x="1" y="19193"/>
                    </a:lnTo>
                    <a:lnTo>
                      <a:pt x="39" y="19482"/>
                    </a:lnTo>
                    <a:lnTo>
                      <a:pt x="97" y="19733"/>
                    </a:lnTo>
                    <a:lnTo>
                      <a:pt x="174" y="20003"/>
                    </a:lnTo>
                    <a:lnTo>
                      <a:pt x="271" y="20235"/>
                    </a:lnTo>
                    <a:lnTo>
                      <a:pt x="406" y="20447"/>
                    </a:lnTo>
                    <a:lnTo>
                      <a:pt x="560" y="20659"/>
                    </a:lnTo>
                    <a:lnTo>
                      <a:pt x="753" y="20832"/>
                    </a:lnTo>
                    <a:lnTo>
                      <a:pt x="965" y="21006"/>
                    </a:lnTo>
                    <a:lnTo>
                      <a:pt x="1158" y="21103"/>
                    </a:lnTo>
                    <a:lnTo>
                      <a:pt x="1370" y="21180"/>
                    </a:lnTo>
                    <a:lnTo>
                      <a:pt x="1582" y="21238"/>
                    </a:lnTo>
                    <a:lnTo>
                      <a:pt x="1775" y="21276"/>
                    </a:lnTo>
                    <a:lnTo>
                      <a:pt x="2219" y="21276"/>
                    </a:lnTo>
                    <a:lnTo>
                      <a:pt x="2431" y="21238"/>
                    </a:lnTo>
                    <a:lnTo>
                      <a:pt x="2643" y="21199"/>
                    </a:lnTo>
                    <a:lnTo>
                      <a:pt x="2874" y="21141"/>
                    </a:lnTo>
                    <a:lnTo>
                      <a:pt x="3087" y="21064"/>
                    </a:lnTo>
                    <a:lnTo>
                      <a:pt x="3299" y="20967"/>
                    </a:lnTo>
                    <a:lnTo>
                      <a:pt x="3511" y="20871"/>
                    </a:lnTo>
                    <a:lnTo>
                      <a:pt x="3704" y="20755"/>
                    </a:lnTo>
                    <a:lnTo>
                      <a:pt x="3897" y="20640"/>
                    </a:lnTo>
                    <a:lnTo>
                      <a:pt x="4263" y="20370"/>
                    </a:lnTo>
                    <a:lnTo>
                      <a:pt x="4610" y="20080"/>
                    </a:lnTo>
                    <a:lnTo>
                      <a:pt x="4938" y="19772"/>
                    </a:lnTo>
                    <a:lnTo>
                      <a:pt x="5613" y="19174"/>
                    </a:lnTo>
                    <a:lnTo>
                      <a:pt x="5961" y="18884"/>
                    </a:lnTo>
                    <a:lnTo>
                      <a:pt x="6308" y="18614"/>
                    </a:lnTo>
                    <a:lnTo>
                      <a:pt x="6694" y="18383"/>
                    </a:lnTo>
                    <a:lnTo>
                      <a:pt x="6886" y="18286"/>
                    </a:lnTo>
                    <a:lnTo>
                      <a:pt x="7099" y="18190"/>
                    </a:lnTo>
                    <a:lnTo>
                      <a:pt x="7176" y="18614"/>
                    </a:lnTo>
                    <a:lnTo>
                      <a:pt x="7272" y="19058"/>
                    </a:lnTo>
                    <a:lnTo>
                      <a:pt x="7388" y="19482"/>
                    </a:lnTo>
                    <a:lnTo>
                      <a:pt x="7523" y="19907"/>
                    </a:lnTo>
                    <a:lnTo>
                      <a:pt x="7677" y="20312"/>
                    </a:lnTo>
                    <a:lnTo>
                      <a:pt x="7851" y="20717"/>
                    </a:lnTo>
                    <a:lnTo>
                      <a:pt x="8063" y="21083"/>
                    </a:lnTo>
                    <a:lnTo>
                      <a:pt x="8295" y="21450"/>
                    </a:lnTo>
                    <a:lnTo>
                      <a:pt x="8430" y="21623"/>
                    </a:lnTo>
                    <a:lnTo>
                      <a:pt x="8584" y="21797"/>
                    </a:lnTo>
                    <a:lnTo>
                      <a:pt x="8738" y="21951"/>
                    </a:lnTo>
                    <a:lnTo>
                      <a:pt x="8912" y="22106"/>
                    </a:lnTo>
                    <a:lnTo>
                      <a:pt x="9085" y="22241"/>
                    </a:lnTo>
                    <a:lnTo>
                      <a:pt x="9259" y="22376"/>
                    </a:lnTo>
                    <a:lnTo>
                      <a:pt x="9452" y="22491"/>
                    </a:lnTo>
                    <a:lnTo>
                      <a:pt x="9645" y="22588"/>
                    </a:lnTo>
                    <a:lnTo>
                      <a:pt x="9838" y="22665"/>
                    </a:lnTo>
                    <a:lnTo>
                      <a:pt x="10050" y="22742"/>
                    </a:lnTo>
                    <a:lnTo>
                      <a:pt x="10243" y="22800"/>
                    </a:lnTo>
                    <a:lnTo>
                      <a:pt x="10455" y="22858"/>
                    </a:lnTo>
                    <a:lnTo>
                      <a:pt x="10667" y="22877"/>
                    </a:lnTo>
                    <a:lnTo>
                      <a:pt x="11111" y="22877"/>
                    </a:lnTo>
                    <a:lnTo>
                      <a:pt x="11323" y="22838"/>
                    </a:lnTo>
                    <a:lnTo>
                      <a:pt x="11612" y="22761"/>
                    </a:lnTo>
                    <a:lnTo>
                      <a:pt x="11901" y="22665"/>
                    </a:lnTo>
                    <a:lnTo>
                      <a:pt x="12171" y="22530"/>
                    </a:lnTo>
                    <a:lnTo>
                      <a:pt x="12403" y="22356"/>
                    </a:lnTo>
                    <a:lnTo>
                      <a:pt x="12654" y="22163"/>
                    </a:lnTo>
                    <a:lnTo>
                      <a:pt x="12866" y="21970"/>
                    </a:lnTo>
                    <a:lnTo>
                      <a:pt x="13078" y="21739"/>
                    </a:lnTo>
                    <a:lnTo>
                      <a:pt x="13290" y="21508"/>
                    </a:lnTo>
                    <a:lnTo>
                      <a:pt x="13676" y="20987"/>
                    </a:lnTo>
                    <a:lnTo>
                      <a:pt x="14062" y="20466"/>
                    </a:lnTo>
                    <a:lnTo>
                      <a:pt x="14428" y="19926"/>
                    </a:lnTo>
                    <a:lnTo>
                      <a:pt x="14814" y="19424"/>
                    </a:lnTo>
                    <a:lnTo>
                      <a:pt x="14949" y="19251"/>
                    </a:lnTo>
                    <a:lnTo>
                      <a:pt x="15103" y="19097"/>
                    </a:lnTo>
                    <a:lnTo>
                      <a:pt x="15277" y="18961"/>
                    </a:lnTo>
                    <a:lnTo>
                      <a:pt x="15470" y="18846"/>
                    </a:lnTo>
                    <a:lnTo>
                      <a:pt x="15663" y="18749"/>
                    </a:lnTo>
                    <a:lnTo>
                      <a:pt x="15856" y="18711"/>
                    </a:lnTo>
                    <a:lnTo>
                      <a:pt x="15952" y="18691"/>
                    </a:lnTo>
                    <a:lnTo>
                      <a:pt x="16048" y="18691"/>
                    </a:lnTo>
                    <a:lnTo>
                      <a:pt x="16145" y="18711"/>
                    </a:lnTo>
                    <a:lnTo>
                      <a:pt x="16261" y="18749"/>
                    </a:lnTo>
                    <a:lnTo>
                      <a:pt x="16376" y="18807"/>
                    </a:lnTo>
                    <a:lnTo>
                      <a:pt x="16492" y="18884"/>
                    </a:lnTo>
                    <a:lnTo>
                      <a:pt x="16589" y="18981"/>
                    </a:lnTo>
                    <a:lnTo>
                      <a:pt x="16685" y="19097"/>
                    </a:lnTo>
                    <a:lnTo>
                      <a:pt x="16839" y="19328"/>
                    </a:lnTo>
                    <a:lnTo>
                      <a:pt x="17013" y="19579"/>
                    </a:lnTo>
                    <a:lnTo>
                      <a:pt x="17148" y="19772"/>
                    </a:lnTo>
                    <a:lnTo>
                      <a:pt x="17302" y="19964"/>
                    </a:lnTo>
                    <a:lnTo>
                      <a:pt x="17476" y="20138"/>
                    </a:lnTo>
                    <a:lnTo>
                      <a:pt x="17649" y="20312"/>
                    </a:lnTo>
                    <a:lnTo>
                      <a:pt x="17842" y="20466"/>
                    </a:lnTo>
                    <a:lnTo>
                      <a:pt x="18035" y="20601"/>
                    </a:lnTo>
                    <a:lnTo>
                      <a:pt x="18247" y="20736"/>
                    </a:lnTo>
                    <a:lnTo>
                      <a:pt x="18460" y="20852"/>
                    </a:lnTo>
                    <a:lnTo>
                      <a:pt x="18672" y="20948"/>
                    </a:lnTo>
                    <a:lnTo>
                      <a:pt x="18903" y="21025"/>
                    </a:lnTo>
                    <a:lnTo>
                      <a:pt x="19135" y="21103"/>
                    </a:lnTo>
                    <a:lnTo>
                      <a:pt x="19385" y="21160"/>
                    </a:lnTo>
                    <a:lnTo>
                      <a:pt x="19617" y="21199"/>
                    </a:lnTo>
                    <a:lnTo>
                      <a:pt x="19868" y="21218"/>
                    </a:lnTo>
                    <a:lnTo>
                      <a:pt x="20350" y="21218"/>
                    </a:lnTo>
                    <a:lnTo>
                      <a:pt x="20601" y="21180"/>
                    </a:lnTo>
                    <a:lnTo>
                      <a:pt x="20832" y="21141"/>
                    </a:lnTo>
                    <a:lnTo>
                      <a:pt x="21063" y="21083"/>
                    </a:lnTo>
                    <a:lnTo>
                      <a:pt x="21295" y="21006"/>
                    </a:lnTo>
                    <a:lnTo>
                      <a:pt x="21526" y="20910"/>
                    </a:lnTo>
                    <a:lnTo>
                      <a:pt x="21739" y="20794"/>
                    </a:lnTo>
                    <a:lnTo>
                      <a:pt x="21951" y="20678"/>
                    </a:lnTo>
                    <a:lnTo>
                      <a:pt x="22163" y="20543"/>
                    </a:lnTo>
                    <a:lnTo>
                      <a:pt x="22356" y="20389"/>
                    </a:lnTo>
                    <a:lnTo>
                      <a:pt x="22529" y="20235"/>
                    </a:lnTo>
                    <a:lnTo>
                      <a:pt x="22703" y="20061"/>
                    </a:lnTo>
                    <a:lnTo>
                      <a:pt x="22877" y="19868"/>
                    </a:lnTo>
                    <a:lnTo>
                      <a:pt x="23012" y="19675"/>
                    </a:lnTo>
                    <a:lnTo>
                      <a:pt x="23166" y="19482"/>
                    </a:lnTo>
                    <a:lnTo>
                      <a:pt x="23282" y="19270"/>
                    </a:lnTo>
                    <a:lnTo>
                      <a:pt x="23378" y="19058"/>
                    </a:lnTo>
                    <a:lnTo>
                      <a:pt x="23474" y="18846"/>
                    </a:lnTo>
                    <a:lnTo>
                      <a:pt x="23532" y="18653"/>
                    </a:lnTo>
                    <a:lnTo>
                      <a:pt x="23629" y="18248"/>
                    </a:lnTo>
                    <a:lnTo>
                      <a:pt x="23706" y="17843"/>
                    </a:lnTo>
                    <a:lnTo>
                      <a:pt x="23725" y="17418"/>
                    </a:lnTo>
                    <a:lnTo>
                      <a:pt x="23706" y="17013"/>
                    </a:lnTo>
                    <a:lnTo>
                      <a:pt x="23648" y="16589"/>
                    </a:lnTo>
                    <a:lnTo>
                      <a:pt x="23552" y="16184"/>
                    </a:lnTo>
                    <a:lnTo>
                      <a:pt x="23436" y="15760"/>
                    </a:lnTo>
                    <a:lnTo>
                      <a:pt x="23301" y="15355"/>
                    </a:lnTo>
                    <a:lnTo>
                      <a:pt x="23147" y="14930"/>
                    </a:lnTo>
                    <a:lnTo>
                      <a:pt x="22973" y="14525"/>
                    </a:lnTo>
                    <a:lnTo>
                      <a:pt x="22780" y="14120"/>
                    </a:lnTo>
                    <a:lnTo>
                      <a:pt x="22568" y="13734"/>
                    </a:lnTo>
                    <a:lnTo>
                      <a:pt x="22356" y="13349"/>
                    </a:lnTo>
                    <a:lnTo>
                      <a:pt x="21893" y="12577"/>
                    </a:lnTo>
                    <a:lnTo>
                      <a:pt x="21507" y="11921"/>
                    </a:lnTo>
                    <a:lnTo>
                      <a:pt x="21102" y="11227"/>
                    </a:lnTo>
                    <a:lnTo>
                      <a:pt x="20273" y="9742"/>
                    </a:lnTo>
                    <a:lnTo>
                      <a:pt x="19424" y="8179"/>
                    </a:lnTo>
                    <a:lnTo>
                      <a:pt x="18537" y="6578"/>
                    </a:lnTo>
                    <a:lnTo>
                      <a:pt x="18093" y="5787"/>
                    </a:lnTo>
                    <a:lnTo>
                      <a:pt x="17630" y="5016"/>
                    </a:lnTo>
                    <a:lnTo>
                      <a:pt x="17148" y="4264"/>
                    </a:lnTo>
                    <a:lnTo>
                      <a:pt x="16666" y="3550"/>
                    </a:lnTo>
                    <a:lnTo>
                      <a:pt x="16183" y="2856"/>
                    </a:lnTo>
                    <a:lnTo>
                      <a:pt x="15682" y="2219"/>
                    </a:lnTo>
                    <a:lnTo>
                      <a:pt x="15180" y="1621"/>
                    </a:lnTo>
                    <a:lnTo>
                      <a:pt x="14910" y="1332"/>
                    </a:lnTo>
                    <a:lnTo>
                      <a:pt x="14660" y="1081"/>
                    </a:lnTo>
                    <a:lnTo>
                      <a:pt x="14448" y="888"/>
                    </a:lnTo>
                    <a:lnTo>
                      <a:pt x="14235" y="715"/>
                    </a:lnTo>
                    <a:lnTo>
                      <a:pt x="14023" y="560"/>
                    </a:lnTo>
                    <a:lnTo>
                      <a:pt x="13811" y="425"/>
                    </a:lnTo>
                    <a:lnTo>
                      <a:pt x="13599" y="310"/>
                    </a:lnTo>
                    <a:lnTo>
                      <a:pt x="13406" y="213"/>
                    </a:lnTo>
                    <a:lnTo>
                      <a:pt x="13194" y="136"/>
                    </a:lnTo>
                    <a:lnTo>
                      <a:pt x="12982" y="78"/>
                    </a:lnTo>
                    <a:lnTo>
                      <a:pt x="12769" y="39"/>
                    </a:lnTo>
                    <a:lnTo>
                      <a:pt x="12557" y="20"/>
                    </a:lnTo>
                    <a:lnTo>
                      <a:pt x="12364" y="1"/>
                    </a:lnTo>
                    <a:close/>
                  </a:path>
                </a:pathLst>
              </a:custGeom>
              <a:gradFill>
                <a:gsLst>
                  <a:gs pos="0">
                    <a:srgbClr val="8CC396"/>
                  </a:gs>
                  <a:gs pos="100000">
                    <a:srgbClr val="4D7F56"/>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23"/>
              <p:cNvSpPr/>
              <p:nvPr/>
            </p:nvSpPr>
            <p:spPr>
              <a:xfrm>
                <a:off x="-1226950" y="712950"/>
                <a:ext cx="605675" cy="216050"/>
              </a:xfrm>
              <a:custGeom>
                <a:avLst/>
                <a:gdLst/>
                <a:ahLst/>
                <a:cxnLst/>
                <a:rect l="l" t="t" r="r" b="b"/>
                <a:pathLst>
                  <a:path w="24227" h="8642" extrusionOk="0">
                    <a:moveTo>
                      <a:pt x="7292" y="0"/>
                    </a:moveTo>
                    <a:lnTo>
                      <a:pt x="7002" y="58"/>
                    </a:lnTo>
                    <a:lnTo>
                      <a:pt x="6713" y="135"/>
                    </a:lnTo>
                    <a:lnTo>
                      <a:pt x="6424" y="251"/>
                    </a:lnTo>
                    <a:lnTo>
                      <a:pt x="6154" y="386"/>
                    </a:lnTo>
                    <a:lnTo>
                      <a:pt x="5903" y="540"/>
                    </a:lnTo>
                    <a:lnTo>
                      <a:pt x="5652" y="714"/>
                    </a:lnTo>
                    <a:lnTo>
                      <a:pt x="5170" y="1080"/>
                    </a:lnTo>
                    <a:lnTo>
                      <a:pt x="4958" y="1235"/>
                    </a:lnTo>
                    <a:lnTo>
                      <a:pt x="4726" y="1408"/>
                    </a:lnTo>
                    <a:lnTo>
                      <a:pt x="4495" y="1582"/>
                    </a:lnTo>
                    <a:lnTo>
                      <a:pt x="4225" y="1736"/>
                    </a:lnTo>
                    <a:lnTo>
                      <a:pt x="3935" y="1871"/>
                    </a:lnTo>
                    <a:lnTo>
                      <a:pt x="3627" y="1987"/>
                    </a:lnTo>
                    <a:lnTo>
                      <a:pt x="3492" y="2025"/>
                    </a:lnTo>
                    <a:lnTo>
                      <a:pt x="3338" y="2045"/>
                    </a:lnTo>
                    <a:lnTo>
                      <a:pt x="3164" y="2064"/>
                    </a:lnTo>
                    <a:lnTo>
                      <a:pt x="2855" y="2064"/>
                    </a:lnTo>
                    <a:lnTo>
                      <a:pt x="2701" y="2025"/>
                    </a:lnTo>
                    <a:lnTo>
                      <a:pt x="2450" y="1948"/>
                    </a:lnTo>
                    <a:lnTo>
                      <a:pt x="2257" y="1890"/>
                    </a:lnTo>
                    <a:lnTo>
                      <a:pt x="2064" y="1852"/>
                    </a:lnTo>
                    <a:lnTo>
                      <a:pt x="1910" y="1833"/>
                    </a:lnTo>
                    <a:lnTo>
                      <a:pt x="1775" y="1833"/>
                    </a:lnTo>
                    <a:lnTo>
                      <a:pt x="1621" y="1852"/>
                    </a:lnTo>
                    <a:lnTo>
                      <a:pt x="1486" y="1871"/>
                    </a:lnTo>
                    <a:lnTo>
                      <a:pt x="1351" y="1929"/>
                    </a:lnTo>
                    <a:lnTo>
                      <a:pt x="1216" y="1987"/>
                    </a:lnTo>
                    <a:lnTo>
                      <a:pt x="1100" y="2045"/>
                    </a:lnTo>
                    <a:lnTo>
                      <a:pt x="965" y="2122"/>
                    </a:lnTo>
                    <a:lnTo>
                      <a:pt x="753" y="2315"/>
                    </a:lnTo>
                    <a:lnTo>
                      <a:pt x="560" y="2527"/>
                    </a:lnTo>
                    <a:lnTo>
                      <a:pt x="386" y="2778"/>
                    </a:lnTo>
                    <a:lnTo>
                      <a:pt x="271" y="3028"/>
                    </a:lnTo>
                    <a:lnTo>
                      <a:pt x="174" y="3260"/>
                    </a:lnTo>
                    <a:lnTo>
                      <a:pt x="116" y="3511"/>
                    </a:lnTo>
                    <a:lnTo>
                      <a:pt x="58" y="3761"/>
                    </a:lnTo>
                    <a:lnTo>
                      <a:pt x="20" y="4012"/>
                    </a:lnTo>
                    <a:lnTo>
                      <a:pt x="1" y="4282"/>
                    </a:lnTo>
                    <a:lnTo>
                      <a:pt x="1" y="4533"/>
                    </a:lnTo>
                    <a:lnTo>
                      <a:pt x="20" y="4803"/>
                    </a:lnTo>
                    <a:lnTo>
                      <a:pt x="58" y="5073"/>
                    </a:lnTo>
                    <a:lnTo>
                      <a:pt x="116" y="5324"/>
                    </a:lnTo>
                    <a:lnTo>
                      <a:pt x="174" y="5555"/>
                    </a:lnTo>
                    <a:lnTo>
                      <a:pt x="290" y="5806"/>
                    </a:lnTo>
                    <a:lnTo>
                      <a:pt x="406" y="6018"/>
                    </a:lnTo>
                    <a:lnTo>
                      <a:pt x="541" y="6230"/>
                    </a:lnTo>
                    <a:lnTo>
                      <a:pt x="695" y="6423"/>
                    </a:lnTo>
                    <a:lnTo>
                      <a:pt x="888" y="6577"/>
                    </a:lnTo>
                    <a:lnTo>
                      <a:pt x="1081" y="6732"/>
                    </a:lnTo>
                    <a:lnTo>
                      <a:pt x="1293" y="6848"/>
                    </a:lnTo>
                    <a:lnTo>
                      <a:pt x="1524" y="6925"/>
                    </a:lnTo>
                    <a:lnTo>
                      <a:pt x="1737" y="7002"/>
                    </a:lnTo>
                    <a:lnTo>
                      <a:pt x="1968" y="7021"/>
                    </a:lnTo>
                    <a:lnTo>
                      <a:pt x="2200" y="7040"/>
                    </a:lnTo>
                    <a:lnTo>
                      <a:pt x="2412" y="7040"/>
                    </a:lnTo>
                    <a:lnTo>
                      <a:pt x="2643" y="7002"/>
                    </a:lnTo>
                    <a:lnTo>
                      <a:pt x="2875" y="6963"/>
                    </a:lnTo>
                    <a:lnTo>
                      <a:pt x="3106" y="6886"/>
                    </a:lnTo>
                    <a:lnTo>
                      <a:pt x="3338" y="6809"/>
                    </a:lnTo>
                    <a:lnTo>
                      <a:pt x="3550" y="6713"/>
                    </a:lnTo>
                    <a:lnTo>
                      <a:pt x="3762" y="6616"/>
                    </a:lnTo>
                    <a:lnTo>
                      <a:pt x="3974" y="6500"/>
                    </a:lnTo>
                    <a:lnTo>
                      <a:pt x="4167" y="6365"/>
                    </a:lnTo>
                    <a:lnTo>
                      <a:pt x="4553" y="6095"/>
                    </a:lnTo>
                    <a:lnTo>
                      <a:pt x="4977" y="5729"/>
                    </a:lnTo>
                    <a:lnTo>
                      <a:pt x="5401" y="5343"/>
                    </a:lnTo>
                    <a:lnTo>
                      <a:pt x="5826" y="4957"/>
                    </a:lnTo>
                    <a:lnTo>
                      <a:pt x="6250" y="4591"/>
                    </a:lnTo>
                    <a:lnTo>
                      <a:pt x="6482" y="4417"/>
                    </a:lnTo>
                    <a:lnTo>
                      <a:pt x="6694" y="4263"/>
                    </a:lnTo>
                    <a:lnTo>
                      <a:pt x="6925" y="4128"/>
                    </a:lnTo>
                    <a:lnTo>
                      <a:pt x="7176" y="4012"/>
                    </a:lnTo>
                    <a:lnTo>
                      <a:pt x="7272" y="4417"/>
                    </a:lnTo>
                    <a:lnTo>
                      <a:pt x="7369" y="4822"/>
                    </a:lnTo>
                    <a:lnTo>
                      <a:pt x="7465" y="5247"/>
                    </a:lnTo>
                    <a:lnTo>
                      <a:pt x="7600" y="5652"/>
                    </a:lnTo>
                    <a:lnTo>
                      <a:pt x="7755" y="6037"/>
                    </a:lnTo>
                    <a:lnTo>
                      <a:pt x="7928" y="6423"/>
                    </a:lnTo>
                    <a:lnTo>
                      <a:pt x="8140" y="6790"/>
                    </a:lnTo>
                    <a:lnTo>
                      <a:pt x="8372" y="7156"/>
                    </a:lnTo>
                    <a:lnTo>
                      <a:pt x="8642" y="7484"/>
                    </a:lnTo>
                    <a:lnTo>
                      <a:pt x="8950" y="7773"/>
                    </a:lnTo>
                    <a:lnTo>
                      <a:pt x="9278" y="8024"/>
                    </a:lnTo>
                    <a:lnTo>
                      <a:pt x="9606" y="8256"/>
                    </a:lnTo>
                    <a:lnTo>
                      <a:pt x="9973" y="8410"/>
                    </a:lnTo>
                    <a:lnTo>
                      <a:pt x="10146" y="8487"/>
                    </a:lnTo>
                    <a:lnTo>
                      <a:pt x="10320" y="8545"/>
                    </a:lnTo>
                    <a:lnTo>
                      <a:pt x="10513" y="8583"/>
                    </a:lnTo>
                    <a:lnTo>
                      <a:pt x="10686" y="8622"/>
                    </a:lnTo>
                    <a:lnTo>
                      <a:pt x="10879" y="8641"/>
                    </a:lnTo>
                    <a:lnTo>
                      <a:pt x="11072" y="8641"/>
                    </a:lnTo>
                    <a:lnTo>
                      <a:pt x="11304" y="8622"/>
                    </a:lnTo>
                    <a:lnTo>
                      <a:pt x="11535" y="8603"/>
                    </a:lnTo>
                    <a:lnTo>
                      <a:pt x="11786" y="8545"/>
                    </a:lnTo>
                    <a:lnTo>
                      <a:pt x="11998" y="8468"/>
                    </a:lnTo>
                    <a:lnTo>
                      <a:pt x="12229" y="8371"/>
                    </a:lnTo>
                    <a:lnTo>
                      <a:pt x="12422" y="8256"/>
                    </a:lnTo>
                    <a:lnTo>
                      <a:pt x="12635" y="8121"/>
                    </a:lnTo>
                    <a:lnTo>
                      <a:pt x="12808" y="7986"/>
                    </a:lnTo>
                    <a:lnTo>
                      <a:pt x="13001" y="7831"/>
                    </a:lnTo>
                    <a:lnTo>
                      <a:pt x="13175" y="7677"/>
                    </a:lnTo>
                    <a:lnTo>
                      <a:pt x="13503" y="7310"/>
                    </a:lnTo>
                    <a:lnTo>
                      <a:pt x="13811" y="6925"/>
                    </a:lnTo>
                    <a:lnTo>
                      <a:pt x="14100" y="6520"/>
                    </a:lnTo>
                    <a:lnTo>
                      <a:pt x="14390" y="6115"/>
                    </a:lnTo>
                    <a:lnTo>
                      <a:pt x="14756" y="5613"/>
                    </a:lnTo>
                    <a:lnTo>
                      <a:pt x="15123" y="5112"/>
                    </a:lnTo>
                    <a:lnTo>
                      <a:pt x="15316" y="4899"/>
                    </a:lnTo>
                    <a:lnTo>
                      <a:pt x="15451" y="4784"/>
                    </a:lnTo>
                    <a:lnTo>
                      <a:pt x="15605" y="4649"/>
                    </a:lnTo>
                    <a:lnTo>
                      <a:pt x="15798" y="4533"/>
                    </a:lnTo>
                    <a:lnTo>
                      <a:pt x="15991" y="4475"/>
                    </a:lnTo>
                    <a:lnTo>
                      <a:pt x="16087" y="4456"/>
                    </a:lnTo>
                    <a:lnTo>
                      <a:pt x="16299" y="4456"/>
                    </a:lnTo>
                    <a:lnTo>
                      <a:pt x="16396" y="4494"/>
                    </a:lnTo>
                    <a:lnTo>
                      <a:pt x="16492" y="4533"/>
                    </a:lnTo>
                    <a:lnTo>
                      <a:pt x="16569" y="4591"/>
                    </a:lnTo>
                    <a:lnTo>
                      <a:pt x="16724" y="4745"/>
                    </a:lnTo>
                    <a:lnTo>
                      <a:pt x="16859" y="4919"/>
                    </a:lnTo>
                    <a:lnTo>
                      <a:pt x="16974" y="5112"/>
                    </a:lnTo>
                    <a:lnTo>
                      <a:pt x="17071" y="5266"/>
                    </a:lnTo>
                    <a:lnTo>
                      <a:pt x="17225" y="5478"/>
                    </a:lnTo>
                    <a:lnTo>
                      <a:pt x="17379" y="5671"/>
                    </a:lnTo>
                    <a:lnTo>
                      <a:pt x="17553" y="5845"/>
                    </a:lnTo>
                    <a:lnTo>
                      <a:pt x="17746" y="6018"/>
                    </a:lnTo>
                    <a:lnTo>
                      <a:pt x="17939" y="6192"/>
                    </a:lnTo>
                    <a:lnTo>
                      <a:pt x="18151" y="6327"/>
                    </a:lnTo>
                    <a:lnTo>
                      <a:pt x="18363" y="6462"/>
                    </a:lnTo>
                    <a:lnTo>
                      <a:pt x="18595" y="6577"/>
                    </a:lnTo>
                    <a:lnTo>
                      <a:pt x="18826" y="6693"/>
                    </a:lnTo>
                    <a:lnTo>
                      <a:pt x="19058" y="6770"/>
                    </a:lnTo>
                    <a:lnTo>
                      <a:pt x="19308" y="6848"/>
                    </a:lnTo>
                    <a:lnTo>
                      <a:pt x="19559" y="6905"/>
                    </a:lnTo>
                    <a:lnTo>
                      <a:pt x="19791" y="6944"/>
                    </a:lnTo>
                    <a:lnTo>
                      <a:pt x="20061" y="6963"/>
                    </a:lnTo>
                    <a:lnTo>
                      <a:pt x="20311" y="6983"/>
                    </a:lnTo>
                    <a:lnTo>
                      <a:pt x="20562" y="6963"/>
                    </a:lnTo>
                    <a:lnTo>
                      <a:pt x="20813" y="6925"/>
                    </a:lnTo>
                    <a:lnTo>
                      <a:pt x="21064" y="6886"/>
                    </a:lnTo>
                    <a:lnTo>
                      <a:pt x="21295" y="6828"/>
                    </a:lnTo>
                    <a:lnTo>
                      <a:pt x="21546" y="6732"/>
                    </a:lnTo>
                    <a:lnTo>
                      <a:pt x="21777" y="6635"/>
                    </a:lnTo>
                    <a:lnTo>
                      <a:pt x="22009" y="6539"/>
                    </a:lnTo>
                    <a:lnTo>
                      <a:pt x="22221" y="6404"/>
                    </a:lnTo>
                    <a:lnTo>
                      <a:pt x="22433" y="6269"/>
                    </a:lnTo>
                    <a:lnTo>
                      <a:pt x="22626" y="6115"/>
                    </a:lnTo>
                    <a:lnTo>
                      <a:pt x="22819" y="5941"/>
                    </a:lnTo>
                    <a:lnTo>
                      <a:pt x="23012" y="5767"/>
                    </a:lnTo>
                    <a:lnTo>
                      <a:pt x="23166" y="5574"/>
                    </a:lnTo>
                    <a:lnTo>
                      <a:pt x="23340" y="5382"/>
                    </a:lnTo>
                    <a:lnTo>
                      <a:pt x="23475" y="5169"/>
                    </a:lnTo>
                    <a:lnTo>
                      <a:pt x="23590" y="4938"/>
                    </a:lnTo>
                    <a:lnTo>
                      <a:pt x="23706" y="4726"/>
                    </a:lnTo>
                    <a:lnTo>
                      <a:pt x="23822" y="4456"/>
                    </a:lnTo>
                    <a:lnTo>
                      <a:pt x="23957" y="4089"/>
                    </a:lnTo>
                    <a:lnTo>
                      <a:pt x="24092" y="3684"/>
                    </a:lnTo>
                    <a:lnTo>
                      <a:pt x="24150" y="3453"/>
                    </a:lnTo>
                    <a:lnTo>
                      <a:pt x="24188" y="3241"/>
                    </a:lnTo>
                    <a:lnTo>
                      <a:pt x="24208" y="3009"/>
                    </a:lnTo>
                    <a:lnTo>
                      <a:pt x="24227" y="2797"/>
                    </a:lnTo>
                    <a:lnTo>
                      <a:pt x="24208" y="2585"/>
                    </a:lnTo>
                    <a:lnTo>
                      <a:pt x="24150" y="2373"/>
                    </a:lnTo>
                    <a:lnTo>
                      <a:pt x="24073" y="2180"/>
                    </a:lnTo>
                    <a:lnTo>
                      <a:pt x="23957" y="2006"/>
                    </a:lnTo>
                    <a:lnTo>
                      <a:pt x="23803" y="1871"/>
                    </a:lnTo>
                    <a:lnTo>
                      <a:pt x="23725" y="1794"/>
                    </a:lnTo>
                    <a:lnTo>
                      <a:pt x="23610" y="1736"/>
                    </a:lnTo>
                    <a:lnTo>
                      <a:pt x="23243" y="1562"/>
                    </a:lnTo>
                    <a:lnTo>
                      <a:pt x="23050" y="1485"/>
                    </a:lnTo>
                    <a:lnTo>
                      <a:pt x="22857" y="1427"/>
                    </a:lnTo>
                    <a:lnTo>
                      <a:pt x="22664" y="1427"/>
                    </a:lnTo>
                    <a:lnTo>
                      <a:pt x="22472" y="1447"/>
                    </a:lnTo>
                    <a:lnTo>
                      <a:pt x="22259" y="1524"/>
                    </a:lnTo>
                    <a:lnTo>
                      <a:pt x="22047" y="1640"/>
                    </a:lnTo>
                    <a:lnTo>
                      <a:pt x="21816" y="1794"/>
                    </a:lnTo>
                    <a:lnTo>
                      <a:pt x="21604" y="1968"/>
                    </a:lnTo>
                    <a:lnTo>
                      <a:pt x="21179" y="2334"/>
                    </a:lnTo>
                    <a:lnTo>
                      <a:pt x="20909" y="2585"/>
                    </a:lnTo>
                    <a:lnTo>
                      <a:pt x="20639" y="2816"/>
                    </a:lnTo>
                    <a:lnTo>
                      <a:pt x="20466" y="2951"/>
                    </a:lnTo>
                    <a:lnTo>
                      <a:pt x="20273" y="3067"/>
                    </a:lnTo>
                    <a:lnTo>
                      <a:pt x="20080" y="3183"/>
                    </a:lnTo>
                    <a:lnTo>
                      <a:pt x="19868" y="3279"/>
                    </a:lnTo>
                    <a:lnTo>
                      <a:pt x="19636" y="3356"/>
                    </a:lnTo>
                    <a:lnTo>
                      <a:pt x="19405" y="3395"/>
                    </a:lnTo>
                    <a:lnTo>
                      <a:pt x="19173" y="3414"/>
                    </a:lnTo>
                    <a:lnTo>
                      <a:pt x="18942" y="3376"/>
                    </a:lnTo>
                    <a:lnTo>
                      <a:pt x="18826" y="3337"/>
                    </a:lnTo>
                    <a:lnTo>
                      <a:pt x="18691" y="3298"/>
                    </a:lnTo>
                    <a:lnTo>
                      <a:pt x="18460" y="3183"/>
                    </a:lnTo>
                    <a:lnTo>
                      <a:pt x="18247" y="3028"/>
                    </a:lnTo>
                    <a:lnTo>
                      <a:pt x="18016" y="2874"/>
                    </a:lnTo>
                    <a:lnTo>
                      <a:pt x="17765" y="2681"/>
                    </a:lnTo>
                    <a:lnTo>
                      <a:pt x="17495" y="2508"/>
                    </a:lnTo>
                    <a:lnTo>
                      <a:pt x="17341" y="2430"/>
                    </a:lnTo>
                    <a:lnTo>
                      <a:pt x="17206" y="2373"/>
                    </a:lnTo>
                    <a:lnTo>
                      <a:pt x="17052" y="2334"/>
                    </a:lnTo>
                    <a:lnTo>
                      <a:pt x="16897" y="2295"/>
                    </a:lnTo>
                    <a:lnTo>
                      <a:pt x="16685" y="2276"/>
                    </a:lnTo>
                    <a:lnTo>
                      <a:pt x="16492" y="2276"/>
                    </a:lnTo>
                    <a:lnTo>
                      <a:pt x="16126" y="2334"/>
                    </a:lnTo>
                    <a:lnTo>
                      <a:pt x="15644" y="2411"/>
                    </a:lnTo>
                    <a:lnTo>
                      <a:pt x="15161" y="2527"/>
                    </a:lnTo>
                    <a:lnTo>
                      <a:pt x="14679" y="2662"/>
                    </a:lnTo>
                    <a:lnTo>
                      <a:pt x="14197" y="2797"/>
                    </a:lnTo>
                    <a:lnTo>
                      <a:pt x="13985" y="2874"/>
                    </a:lnTo>
                    <a:lnTo>
                      <a:pt x="13271" y="3106"/>
                    </a:lnTo>
                    <a:lnTo>
                      <a:pt x="12924" y="3202"/>
                    </a:lnTo>
                    <a:lnTo>
                      <a:pt x="12577" y="3279"/>
                    </a:lnTo>
                    <a:lnTo>
                      <a:pt x="12229" y="3298"/>
                    </a:lnTo>
                    <a:lnTo>
                      <a:pt x="12075" y="3298"/>
                    </a:lnTo>
                    <a:lnTo>
                      <a:pt x="11902" y="3279"/>
                    </a:lnTo>
                    <a:lnTo>
                      <a:pt x="11747" y="3260"/>
                    </a:lnTo>
                    <a:lnTo>
                      <a:pt x="11593" y="3202"/>
                    </a:lnTo>
                    <a:lnTo>
                      <a:pt x="11439" y="3144"/>
                    </a:lnTo>
                    <a:lnTo>
                      <a:pt x="11304" y="3067"/>
                    </a:lnTo>
                    <a:lnTo>
                      <a:pt x="11149" y="2971"/>
                    </a:lnTo>
                    <a:lnTo>
                      <a:pt x="11034" y="2874"/>
                    </a:lnTo>
                    <a:lnTo>
                      <a:pt x="10918" y="2739"/>
                    </a:lnTo>
                    <a:lnTo>
                      <a:pt x="10802" y="2623"/>
                    </a:lnTo>
                    <a:lnTo>
                      <a:pt x="10590" y="2334"/>
                    </a:lnTo>
                    <a:lnTo>
                      <a:pt x="10397" y="2045"/>
                    </a:lnTo>
                    <a:lnTo>
                      <a:pt x="10262" y="1813"/>
                    </a:lnTo>
                    <a:lnTo>
                      <a:pt x="10069" y="1562"/>
                    </a:lnTo>
                    <a:lnTo>
                      <a:pt x="9838" y="1273"/>
                    </a:lnTo>
                    <a:lnTo>
                      <a:pt x="9548" y="945"/>
                    </a:lnTo>
                    <a:lnTo>
                      <a:pt x="9375" y="791"/>
                    </a:lnTo>
                    <a:lnTo>
                      <a:pt x="9182" y="637"/>
                    </a:lnTo>
                    <a:lnTo>
                      <a:pt x="8989" y="502"/>
                    </a:lnTo>
                    <a:lnTo>
                      <a:pt x="8777" y="367"/>
                    </a:lnTo>
                    <a:lnTo>
                      <a:pt x="8565" y="251"/>
                    </a:lnTo>
                    <a:lnTo>
                      <a:pt x="8333" y="154"/>
                    </a:lnTo>
                    <a:lnTo>
                      <a:pt x="8082" y="77"/>
                    </a:lnTo>
                    <a:lnTo>
                      <a:pt x="7832" y="19"/>
                    </a:lnTo>
                    <a:lnTo>
                      <a:pt x="7562" y="0"/>
                    </a:lnTo>
                    <a:close/>
                  </a:path>
                </a:pathLst>
              </a:custGeom>
              <a:gradFill>
                <a:gsLst>
                  <a:gs pos="0">
                    <a:schemeClr val="lt1"/>
                  </a:gs>
                  <a:gs pos="100000">
                    <a:srgbClr val="B6C9DB"/>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23"/>
              <p:cNvSpPr/>
              <p:nvPr/>
            </p:nvSpPr>
            <p:spPr>
              <a:xfrm>
                <a:off x="-1147875" y="144425"/>
                <a:ext cx="451375" cy="435450"/>
              </a:xfrm>
              <a:custGeom>
                <a:avLst/>
                <a:gdLst/>
                <a:ahLst/>
                <a:cxnLst/>
                <a:rect l="l" t="t" r="r" b="b"/>
                <a:pathLst>
                  <a:path w="18055" h="17418" extrusionOk="0">
                    <a:moveTo>
                      <a:pt x="9259" y="0"/>
                    </a:moveTo>
                    <a:lnTo>
                      <a:pt x="8951" y="39"/>
                    </a:lnTo>
                    <a:lnTo>
                      <a:pt x="8642" y="135"/>
                    </a:lnTo>
                    <a:lnTo>
                      <a:pt x="8334" y="251"/>
                    </a:lnTo>
                    <a:lnTo>
                      <a:pt x="8025" y="405"/>
                    </a:lnTo>
                    <a:lnTo>
                      <a:pt x="7716" y="598"/>
                    </a:lnTo>
                    <a:lnTo>
                      <a:pt x="7427" y="810"/>
                    </a:lnTo>
                    <a:lnTo>
                      <a:pt x="7118" y="1061"/>
                    </a:lnTo>
                    <a:lnTo>
                      <a:pt x="6829" y="1312"/>
                    </a:lnTo>
                    <a:lnTo>
                      <a:pt x="6540" y="1582"/>
                    </a:lnTo>
                    <a:lnTo>
                      <a:pt x="6250" y="1871"/>
                    </a:lnTo>
                    <a:lnTo>
                      <a:pt x="5730" y="2411"/>
                    </a:lnTo>
                    <a:lnTo>
                      <a:pt x="5228" y="3009"/>
                    </a:lnTo>
                    <a:lnTo>
                      <a:pt x="4746" y="3607"/>
                    </a:lnTo>
                    <a:lnTo>
                      <a:pt x="4283" y="4243"/>
                    </a:lnTo>
                    <a:lnTo>
                      <a:pt x="3839" y="4919"/>
                    </a:lnTo>
                    <a:lnTo>
                      <a:pt x="3415" y="5594"/>
                    </a:lnTo>
                    <a:lnTo>
                      <a:pt x="3010" y="6288"/>
                    </a:lnTo>
                    <a:lnTo>
                      <a:pt x="2624" y="7002"/>
                    </a:lnTo>
                    <a:lnTo>
                      <a:pt x="2258" y="7735"/>
                    </a:lnTo>
                    <a:lnTo>
                      <a:pt x="1910" y="8468"/>
                    </a:lnTo>
                    <a:lnTo>
                      <a:pt x="1563" y="9201"/>
                    </a:lnTo>
                    <a:lnTo>
                      <a:pt x="1255" y="9953"/>
                    </a:lnTo>
                    <a:lnTo>
                      <a:pt x="985" y="10686"/>
                    </a:lnTo>
                    <a:lnTo>
                      <a:pt x="715" y="11419"/>
                    </a:lnTo>
                    <a:lnTo>
                      <a:pt x="464" y="12152"/>
                    </a:lnTo>
                    <a:lnTo>
                      <a:pt x="252" y="12865"/>
                    </a:lnTo>
                    <a:lnTo>
                      <a:pt x="136" y="13290"/>
                    </a:lnTo>
                    <a:lnTo>
                      <a:pt x="59" y="13733"/>
                    </a:lnTo>
                    <a:lnTo>
                      <a:pt x="1" y="14177"/>
                    </a:lnTo>
                    <a:lnTo>
                      <a:pt x="1" y="14389"/>
                    </a:lnTo>
                    <a:lnTo>
                      <a:pt x="20" y="14601"/>
                    </a:lnTo>
                    <a:lnTo>
                      <a:pt x="40" y="14814"/>
                    </a:lnTo>
                    <a:lnTo>
                      <a:pt x="78" y="15026"/>
                    </a:lnTo>
                    <a:lnTo>
                      <a:pt x="136" y="15219"/>
                    </a:lnTo>
                    <a:lnTo>
                      <a:pt x="213" y="15392"/>
                    </a:lnTo>
                    <a:lnTo>
                      <a:pt x="310" y="15566"/>
                    </a:lnTo>
                    <a:lnTo>
                      <a:pt x="445" y="15720"/>
                    </a:lnTo>
                    <a:lnTo>
                      <a:pt x="580" y="15855"/>
                    </a:lnTo>
                    <a:lnTo>
                      <a:pt x="753" y="15971"/>
                    </a:lnTo>
                    <a:lnTo>
                      <a:pt x="888" y="16067"/>
                    </a:lnTo>
                    <a:lnTo>
                      <a:pt x="1042" y="16125"/>
                    </a:lnTo>
                    <a:lnTo>
                      <a:pt x="1216" y="16164"/>
                    </a:lnTo>
                    <a:lnTo>
                      <a:pt x="1370" y="16183"/>
                    </a:lnTo>
                    <a:lnTo>
                      <a:pt x="1525" y="16202"/>
                    </a:lnTo>
                    <a:lnTo>
                      <a:pt x="1698" y="16183"/>
                    </a:lnTo>
                    <a:lnTo>
                      <a:pt x="1853" y="16164"/>
                    </a:lnTo>
                    <a:lnTo>
                      <a:pt x="2026" y="16125"/>
                    </a:lnTo>
                    <a:lnTo>
                      <a:pt x="2354" y="16029"/>
                    </a:lnTo>
                    <a:lnTo>
                      <a:pt x="2682" y="15874"/>
                    </a:lnTo>
                    <a:lnTo>
                      <a:pt x="2971" y="15701"/>
                    </a:lnTo>
                    <a:lnTo>
                      <a:pt x="3261" y="15489"/>
                    </a:lnTo>
                    <a:lnTo>
                      <a:pt x="3511" y="15276"/>
                    </a:lnTo>
                    <a:lnTo>
                      <a:pt x="3781" y="15045"/>
                    </a:lnTo>
                    <a:lnTo>
                      <a:pt x="4283" y="14582"/>
                    </a:lnTo>
                    <a:lnTo>
                      <a:pt x="4553" y="14370"/>
                    </a:lnTo>
                    <a:lnTo>
                      <a:pt x="4823" y="14158"/>
                    </a:lnTo>
                    <a:lnTo>
                      <a:pt x="5093" y="13984"/>
                    </a:lnTo>
                    <a:lnTo>
                      <a:pt x="5402" y="13849"/>
                    </a:lnTo>
                    <a:lnTo>
                      <a:pt x="5537" y="14505"/>
                    </a:lnTo>
                    <a:lnTo>
                      <a:pt x="5633" y="14814"/>
                    </a:lnTo>
                    <a:lnTo>
                      <a:pt x="5730" y="15141"/>
                    </a:lnTo>
                    <a:lnTo>
                      <a:pt x="5845" y="15450"/>
                    </a:lnTo>
                    <a:lnTo>
                      <a:pt x="5980" y="15759"/>
                    </a:lnTo>
                    <a:lnTo>
                      <a:pt x="6135" y="16048"/>
                    </a:lnTo>
                    <a:lnTo>
                      <a:pt x="6328" y="16318"/>
                    </a:lnTo>
                    <a:lnTo>
                      <a:pt x="6540" y="16588"/>
                    </a:lnTo>
                    <a:lnTo>
                      <a:pt x="6790" y="16820"/>
                    </a:lnTo>
                    <a:lnTo>
                      <a:pt x="7060" y="17012"/>
                    </a:lnTo>
                    <a:lnTo>
                      <a:pt x="7350" y="17186"/>
                    </a:lnTo>
                    <a:lnTo>
                      <a:pt x="7504" y="17244"/>
                    </a:lnTo>
                    <a:lnTo>
                      <a:pt x="7658" y="17302"/>
                    </a:lnTo>
                    <a:lnTo>
                      <a:pt x="7813" y="17360"/>
                    </a:lnTo>
                    <a:lnTo>
                      <a:pt x="7967" y="17379"/>
                    </a:lnTo>
                    <a:lnTo>
                      <a:pt x="8141" y="17398"/>
                    </a:lnTo>
                    <a:lnTo>
                      <a:pt x="8295" y="17417"/>
                    </a:lnTo>
                    <a:lnTo>
                      <a:pt x="8469" y="17398"/>
                    </a:lnTo>
                    <a:lnTo>
                      <a:pt x="8623" y="17379"/>
                    </a:lnTo>
                    <a:lnTo>
                      <a:pt x="8854" y="17321"/>
                    </a:lnTo>
                    <a:lnTo>
                      <a:pt x="9066" y="17244"/>
                    </a:lnTo>
                    <a:lnTo>
                      <a:pt x="9259" y="17128"/>
                    </a:lnTo>
                    <a:lnTo>
                      <a:pt x="9452" y="17012"/>
                    </a:lnTo>
                    <a:lnTo>
                      <a:pt x="9626" y="16877"/>
                    </a:lnTo>
                    <a:lnTo>
                      <a:pt x="9799" y="16704"/>
                    </a:lnTo>
                    <a:lnTo>
                      <a:pt x="9973" y="16550"/>
                    </a:lnTo>
                    <a:lnTo>
                      <a:pt x="10127" y="16357"/>
                    </a:lnTo>
                    <a:lnTo>
                      <a:pt x="10417" y="15971"/>
                    </a:lnTo>
                    <a:lnTo>
                      <a:pt x="10706" y="15566"/>
                    </a:lnTo>
                    <a:lnTo>
                      <a:pt x="10995" y="15161"/>
                    </a:lnTo>
                    <a:lnTo>
                      <a:pt x="11285" y="14775"/>
                    </a:lnTo>
                    <a:lnTo>
                      <a:pt x="11381" y="14659"/>
                    </a:lnTo>
                    <a:lnTo>
                      <a:pt x="11516" y="14524"/>
                    </a:lnTo>
                    <a:lnTo>
                      <a:pt x="11632" y="14428"/>
                    </a:lnTo>
                    <a:lnTo>
                      <a:pt x="11786" y="14331"/>
                    </a:lnTo>
                    <a:lnTo>
                      <a:pt x="11921" y="14273"/>
                    </a:lnTo>
                    <a:lnTo>
                      <a:pt x="12075" y="14235"/>
                    </a:lnTo>
                    <a:lnTo>
                      <a:pt x="12230" y="14216"/>
                    </a:lnTo>
                    <a:lnTo>
                      <a:pt x="12384" y="14254"/>
                    </a:lnTo>
                    <a:lnTo>
                      <a:pt x="12481" y="14312"/>
                    </a:lnTo>
                    <a:lnTo>
                      <a:pt x="12558" y="14370"/>
                    </a:lnTo>
                    <a:lnTo>
                      <a:pt x="12635" y="14447"/>
                    </a:lnTo>
                    <a:lnTo>
                      <a:pt x="12712" y="14524"/>
                    </a:lnTo>
                    <a:lnTo>
                      <a:pt x="12828" y="14717"/>
                    </a:lnTo>
                    <a:lnTo>
                      <a:pt x="12943" y="14891"/>
                    </a:lnTo>
                    <a:lnTo>
                      <a:pt x="13059" y="15045"/>
                    </a:lnTo>
                    <a:lnTo>
                      <a:pt x="13175" y="15199"/>
                    </a:lnTo>
                    <a:lnTo>
                      <a:pt x="13310" y="15334"/>
                    </a:lnTo>
                    <a:lnTo>
                      <a:pt x="13445" y="15450"/>
                    </a:lnTo>
                    <a:lnTo>
                      <a:pt x="13580" y="15566"/>
                    </a:lnTo>
                    <a:lnTo>
                      <a:pt x="13734" y="15682"/>
                    </a:lnTo>
                    <a:lnTo>
                      <a:pt x="13889" y="15778"/>
                    </a:lnTo>
                    <a:lnTo>
                      <a:pt x="14062" y="15855"/>
                    </a:lnTo>
                    <a:lnTo>
                      <a:pt x="14216" y="15932"/>
                    </a:lnTo>
                    <a:lnTo>
                      <a:pt x="14390" y="16009"/>
                    </a:lnTo>
                    <a:lnTo>
                      <a:pt x="14583" y="16048"/>
                    </a:lnTo>
                    <a:lnTo>
                      <a:pt x="14757" y="16087"/>
                    </a:lnTo>
                    <a:lnTo>
                      <a:pt x="14949" y="16125"/>
                    </a:lnTo>
                    <a:lnTo>
                      <a:pt x="15123" y="16144"/>
                    </a:lnTo>
                    <a:lnTo>
                      <a:pt x="15490" y="16144"/>
                    </a:lnTo>
                    <a:lnTo>
                      <a:pt x="15682" y="16125"/>
                    </a:lnTo>
                    <a:lnTo>
                      <a:pt x="15856" y="16087"/>
                    </a:lnTo>
                    <a:lnTo>
                      <a:pt x="16049" y="16029"/>
                    </a:lnTo>
                    <a:lnTo>
                      <a:pt x="16222" y="15971"/>
                    </a:lnTo>
                    <a:lnTo>
                      <a:pt x="16396" y="15913"/>
                    </a:lnTo>
                    <a:lnTo>
                      <a:pt x="16550" y="15817"/>
                    </a:lnTo>
                    <a:lnTo>
                      <a:pt x="16724" y="15720"/>
                    </a:lnTo>
                    <a:lnTo>
                      <a:pt x="16878" y="15624"/>
                    </a:lnTo>
                    <a:lnTo>
                      <a:pt x="17013" y="15508"/>
                    </a:lnTo>
                    <a:lnTo>
                      <a:pt x="17148" y="15392"/>
                    </a:lnTo>
                    <a:lnTo>
                      <a:pt x="17283" y="15257"/>
                    </a:lnTo>
                    <a:lnTo>
                      <a:pt x="17418" y="15122"/>
                    </a:lnTo>
                    <a:lnTo>
                      <a:pt x="17534" y="14968"/>
                    </a:lnTo>
                    <a:lnTo>
                      <a:pt x="17631" y="14814"/>
                    </a:lnTo>
                    <a:lnTo>
                      <a:pt x="17727" y="14659"/>
                    </a:lnTo>
                    <a:lnTo>
                      <a:pt x="17804" y="14486"/>
                    </a:lnTo>
                    <a:lnTo>
                      <a:pt x="17920" y="14196"/>
                    </a:lnTo>
                    <a:lnTo>
                      <a:pt x="17997" y="13888"/>
                    </a:lnTo>
                    <a:lnTo>
                      <a:pt x="18036" y="13579"/>
                    </a:lnTo>
                    <a:lnTo>
                      <a:pt x="18055" y="13251"/>
                    </a:lnTo>
                    <a:lnTo>
                      <a:pt x="18036" y="12943"/>
                    </a:lnTo>
                    <a:lnTo>
                      <a:pt x="17997" y="12634"/>
                    </a:lnTo>
                    <a:lnTo>
                      <a:pt x="17939" y="12306"/>
                    </a:lnTo>
                    <a:lnTo>
                      <a:pt x="17843" y="11997"/>
                    </a:lnTo>
                    <a:lnTo>
                      <a:pt x="17746" y="11670"/>
                    </a:lnTo>
                    <a:lnTo>
                      <a:pt x="17631" y="11361"/>
                    </a:lnTo>
                    <a:lnTo>
                      <a:pt x="17495" y="11052"/>
                    </a:lnTo>
                    <a:lnTo>
                      <a:pt x="17341" y="10744"/>
                    </a:lnTo>
                    <a:lnTo>
                      <a:pt x="17013" y="10146"/>
                    </a:lnTo>
                    <a:lnTo>
                      <a:pt x="16666" y="9567"/>
                    </a:lnTo>
                    <a:lnTo>
                      <a:pt x="16377" y="9066"/>
                    </a:lnTo>
                    <a:lnTo>
                      <a:pt x="16068" y="8545"/>
                    </a:lnTo>
                    <a:lnTo>
                      <a:pt x="15432" y="7407"/>
                    </a:lnTo>
                    <a:lnTo>
                      <a:pt x="14795" y="6211"/>
                    </a:lnTo>
                    <a:lnTo>
                      <a:pt x="14120" y="5015"/>
                    </a:lnTo>
                    <a:lnTo>
                      <a:pt x="13773" y="4417"/>
                    </a:lnTo>
                    <a:lnTo>
                      <a:pt x="13426" y="3819"/>
                    </a:lnTo>
                    <a:lnTo>
                      <a:pt x="13059" y="3240"/>
                    </a:lnTo>
                    <a:lnTo>
                      <a:pt x="12693" y="2700"/>
                    </a:lnTo>
                    <a:lnTo>
                      <a:pt x="12326" y="2180"/>
                    </a:lnTo>
                    <a:lnTo>
                      <a:pt x="11940" y="1678"/>
                    </a:lnTo>
                    <a:lnTo>
                      <a:pt x="11555" y="1234"/>
                    </a:lnTo>
                    <a:lnTo>
                      <a:pt x="11169" y="810"/>
                    </a:lnTo>
                    <a:lnTo>
                      <a:pt x="10995" y="675"/>
                    </a:lnTo>
                    <a:lnTo>
                      <a:pt x="10841" y="540"/>
                    </a:lnTo>
                    <a:lnTo>
                      <a:pt x="10687" y="424"/>
                    </a:lnTo>
                    <a:lnTo>
                      <a:pt x="10513" y="328"/>
                    </a:lnTo>
                    <a:lnTo>
                      <a:pt x="10359" y="231"/>
                    </a:lnTo>
                    <a:lnTo>
                      <a:pt x="10204" y="154"/>
                    </a:lnTo>
                    <a:lnTo>
                      <a:pt x="10050" y="96"/>
                    </a:lnTo>
                    <a:lnTo>
                      <a:pt x="9896" y="58"/>
                    </a:lnTo>
                    <a:lnTo>
                      <a:pt x="9722" y="19"/>
                    </a:lnTo>
                    <a:lnTo>
                      <a:pt x="9568" y="0"/>
                    </a:lnTo>
                    <a:close/>
                  </a:path>
                </a:pathLst>
              </a:custGeom>
              <a:gradFill>
                <a:gsLst>
                  <a:gs pos="0">
                    <a:srgbClr val="8CC396"/>
                  </a:gs>
                  <a:gs pos="100000">
                    <a:srgbClr val="4D7F56"/>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23"/>
              <p:cNvSpPr/>
              <p:nvPr/>
            </p:nvSpPr>
            <p:spPr>
              <a:xfrm>
                <a:off x="-1152200" y="409625"/>
                <a:ext cx="459075" cy="173625"/>
              </a:xfrm>
              <a:custGeom>
                <a:avLst/>
                <a:gdLst/>
                <a:ahLst/>
                <a:cxnLst/>
                <a:rect l="l" t="t" r="r" b="b"/>
                <a:pathLst>
                  <a:path w="18363" h="6945" extrusionOk="0">
                    <a:moveTo>
                      <a:pt x="10165" y="1"/>
                    </a:moveTo>
                    <a:lnTo>
                      <a:pt x="9972" y="39"/>
                    </a:lnTo>
                    <a:lnTo>
                      <a:pt x="9799" y="97"/>
                    </a:lnTo>
                    <a:lnTo>
                      <a:pt x="9625" y="174"/>
                    </a:lnTo>
                    <a:lnTo>
                      <a:pt x="9297" y="329"/>
                    </a:lnTo>
                    <a:lnTo>
                      <a:pt x="8989" y="502"/>
                    </a:lnTo>
                    <a:lnTo>
                      <a:pt x="8391" y="869"/>
                    </a:lnTo>
                    <a:lnTo>
                      <a:pt x="7870" y="1177"/>
                    </a:lnTo>
                    <a:lnTo>
                      <a:pt x="7619" y="1332"/>
                    </a:lnTo>
                    <a:lnTo>
                      <a:pt x="7349" y="1467"/>
                    </a:lnTo>
                    <a:lnTo>
                      <a:pt x="7098" y="1582"/>
                    </a:lnTo>
                    <a:lnTo>
                      <a:pt x="6828" y="1659"/>
                    </a:lnTo>
                    <a:lnTo>
                      <a:pt x="6558" y="1717"/>
                    </a:lnTo>
                    <a:lnTo>
                      <a:pt x="6269" y="1756"/>
                    </a:lnTo>
                    <a:lnTo>
                      <a:pt x="6018" y="1756"/>
                    </a:lnTo>
                    <a:lnTo>
                      <a:pt x="5768" y="1717"/>
                    </a:lnTo>
                    <a:lnTo>
                      <a:pt x="5517" y="1659"/>
                    </a:lnTo>
                    <a:lnTo>
                      <a:pt x="5266" y="1602"/>
                    </a:lnTo>
                    <a:lnTo>
                      <a:pt x="5015" y="1505"/>
                    </a:lnTo>
                    <a:lnTo>
                      <a:pt x="4765" y="1409"/>
                    </a:lnTo>
                    <a:lnTo>
                      <a:pt x="4263" y="1216"/>
                    </a:lnTo>
                    <a:lnTo>
                      <a:pt x="3665" y="965"/>
                    </a:lnTo>
                    <a:lnTo>
                      <a:pt x="3357" y="849"/>
                    </a:lnTo>
                    <a:lnTo>
                      <a:pt x="3067" y="753"/>
                    </a:lnTo>
                    <a:lnTo>
                      <a:pt x="2739" y="695"/>
                    </a:lnTo>
                    <a:lnTo>
                      <a:pt x="2431" y="656"/>
                    </a:lnTo>
                    <a:lnTo>
                      <a:pt x="2122" y="656"/>
                    </a:lnTo>
                    <a:lnTo>
                      <a:pt x="1948" y="695"/>
                    </a:lnTo>
                    <a:lnTo>
                      <a:pt x="1794" y="714"/>
                    </a:lnTo>
                    <a:lnTo>
                      <a:pt x="1563" y="791"/>
                    </a:lnTo>
                    <a:lnTo>
                      <a:pt x="1351" y="907"/>
                    </a:lnTo>
                    <a:lnTo>
                      <a:pt x="1138" y="1042"/>
                    </a:lnTo>
                    <a:lnTo>
                      <a:pt x="945" y="1216"/>
                    </a:lnTo>
                    <a:lnTo>
                      <a:pt x="753" y="1428"/>
                    </a:lnTo>
                    <a:lnTo>
                      <a:pt x="579" y="1659"/>
                    </a:lnTo>
                    <a:lnTo>
                      <a:pt x="425" y="1930"/>
                    </a:lnTo>
                    <a:lnTo>
                      <a:pt x="290" y="2219"/>
                    </a:lnTo>
                    <a:lnTo>
                      <a:pt x="213" y="2431"/>
                    </a:lnTo>
                    <a:lnTo>
                      <a:pt x="135" y="2643"/>
                    </a:lnTo>
                    <a:lnTo>
                      <a:pt x="77" y="2875"/>
                    </a:lnTo>
                    <a:lnTo>
                      <a:pt x="39" y="3106"/>
                    </a:lnTo>
                    <a:lnTo>
                      <a:pt x="0" y="3338"/>
                    </a:lnTo>
                    <a:lnTo>
                      <a:pt x="0" y="3569"/>
                    </a:lnTo>
                    <a:lnTo>
                      <a:pt x="0" y="3820"/>
                    </a:lnTo>
                    <a:lnTo>
                      <a:pt x="20" y="4032"/>
                    </a:lnTo>
                    <a:lnTo>
                      <a:pt x="58" y="4263"/>
                    </a:lnTo>
                    <a:lnTo>
                      <a:pt x="97" y="4476"/>
                    </a:lnTo>
                    <a:lnTo>
                      <a:pt x="174" y="4688"/>
                    </a:lnTo>
                    <a:lnTo>
                      <a:pt x="270" y="4881"/>
                    </a:lnTo>
                    <a:lnTo>
                      <a:pt x="386" y="5054"/>
                    </a:lnTo>
                    <a:lnTo>
                      <a:pt x="521" y="5209"/>
                    </a:lnTo>
                    <a:lnTo>
                      <a:pt x="675" y="5363"/>
                    </a:lnTo>
                    <a:lnTo>
                      <a:pt x="849" y="5498"/>
                    </a:lnTo>
                    <a:lnTo>
                      <a:pt x="1003" y="5575"/>
                    </a:lnTo>
                    <a:lnTo>
                      <a:pt x="1177" y="5652"/>
                    </a:lnTo>
                    <a:lnTo>
                      <a:pt x="1351" y="5691"/>
                    </a:lnTo>
                    <a:lnTo>
                      <a:pt x="1524" y="5729"/>
                    </a:lnTo>
                    <a:lnTo>
                      <a:pt x="1871" y="5729"/>
                    </a:lnTo>
                    <a:lnTo>
                      <a:pt x="2045" y="5710"/>
                    </a:lnTo>
                    <a:lnTo>
                      <a:pt x="2238" y="5671"/>
                    </a:lnTo>
                    <a:lnTo>
                      <a:pt x="2411" y="5614"/>
                    </a:lnTo>
                    <a:lnTo>
                      <a:pt x="2585" y="5556"/>
                    </a:lnTo>
                    <a:lnTo>
                      <a:pt x="2913" y="5401"/>
                    </a:lnTo>
                    <a:lnTo>
                      <a:pt x="3221" y="5209"/>
                    </a:lnTo>
                    <a:lnTo>
                      <a:pt x="3511" y="4996"/>
                    </a:lnTo>
                    <a:lnTo>
                      <a:pt x="3858" y="4726"/>
                    </a:lnTo>
                    <a:lnTo>
                      <a:pt x="4167" y="4437"/>
                    </a:lnTo>
                    <a:lnTo>
                      <a:pt x="4475" y="4148"/>
                    </a:lnTo>
                    <a:lnTo>
                      <a:pt x="4803" y="3878"/>
                    </a:lnTo>
                    <a:lnTo>
                      <a:pt x="5131" y="3627"/>
                    </a:lnTo>
                    <a:lnTo>
                      <a:pt x="5305" y="3530"/>
                    </a:lnTo>
                    <a:lnTo>
                      <a:pt x="5478" y="3434"/>
                    </a:lnTo>
                    <a:lnTo>
                      <a:pt x="5613" y="4051"/>
                    </a:lnTo>
                    <a:lnTo>
                      <a:pt x="5690" y="4360"/>
                    </a:lnTo>
                    <a:lnTo>
                      <a:pt x="5806" y="4668"/>
                    </a:lnTo>
                    <a:lnTo>
                      <a:pt x="5922" y="4958"/>
                    </a:lnTo>
                    <a:lnTo>
                      <a:pt x="6057" y="5247"/>
                    </a:lnTo>
                    <a:lnTo>
                      <a:pt x="6211" y="5536"/>
                    </a:lnTo>
                    <a:lnTo>
                      <a:pt x="6385" y="5806"/>
                    </a:lnTo>
                    <a:lnTo>
                      <a:pt x="6597" y="6057"/>
                    </a:lnTo>
                    <a:lnTo>
                      <a:pt x="6828" y="6289"/>
                    </a:lnTo>
                    <a:lnTo>
                      <a:pt x="7079" y="6482"/>
                    </a:lnTo>
                    <a:lnTo>
                      <a:pt x="7330" y="6636"/>
                    </a:lnTo>
                    <a:lnTo>
                      <a:pt x="7600" y="6771"/>
                    </a:lnTo>
                    <a:lnTo>
                      <a:pt x="7889" y="6867"/>
                    </a:lnTo>
                    <a:lnTo>
                      <a:pt x="8179" y="6925"/>
                    </a:lnTo>
                    <a:lnTo>
                      <a:pt x="8449" y="6945"/>
                    </a:lnTo>
                    <a:lnTo>
                      <a:pt x="8642" y="6945"/>
                    </a:lnTo>
                    <a:lnTo>
                      <a:pt x="8815" y="6906"/>
                    </a:lnTo>
                    <a:lnTo>
                      <a:pt x="9008" y="6867"/>
                    </a:lnTo>
                    <a:lnTo>
                      <a:pt x="9182" y="6809"/>
                    </a:lnTo>
                    <a:lnTo>
                      <a:pt x="9355" y="6732"/>
                    </a:lnTo>
                    <a:lnTo>
                      <a:pt x="9510" y="6655"/>
                    </a:lnTo>
                    <a:lnTo>
                      <a:pt x="9664" y="6559"/>
                    </a:lnTo>
                    <a:lnTo>
                      <a:pt x="9799" y="6443"/>
                    </a:lnTo>
                    <a:lnTo>
                      <a:pt x="10088" y="6212"/>
                    </a:lnTo>
                    <a:lnTo>
                      <a:pt x="10339" y="5922"/>
                    </a:lnTo>
                    <a:lnTo>
                      <a:pt x="10570" y="5633"/>
                    </a:lnTo>
                    <a:lnTo>
                      <a:pt x="11014" y="5016"/>
                    </a:lnTo>
                    <a:lnTo>
                      <a:pt x="11284" y="4630"/>
                    </a:lnTo>
                    <a:lnTo>
                      <a:pt x="11573" y="4263"/>
                    </a:lnTo>
                    <a:lnTo>
                      <a:pt x="11708" y="4109"/>
                    </a:lnTo>
                    <a:lnTo>
                      <a:pt x="11805" y="3993"/>
                    </a:lnTo>
                    <a:lnTo>
                      <a:pt x="11921" y="3916"/>
                    </a:lnTo>
                    <a:lnTo>
                      <a:pt x="12056" y="3839"/>
                    </a:lnTo>
                    <a:lnTo>
                      <a:pt x="12210" y="3781"/>
                    </a:lnTo>
                    <a:lnTo>
                      <a:pt x="12345" y="3762"/>
                    </a:lnTo>
                    <a:lnTo>
                      <a:pt x="12422" y="3762"/>
                    </a:lnTo>
                    <a:lnTo>
                      <a:pt x="12499" y="3781"/>
                    </a:lnTo>
                    <a:lnTo>
                      <a:pt x="12615" y="3858"/>
                    </a:lnTo>
                    <a:lnTo>
                      <a:pt x="12731" y="3974"/>
                    </a:lnTo>
                    <a:lnTo>
                      <a:pt x="12827" y="4109"/>
                    </a:lnTo>
                    <a:lnTo>
                      <a:pt x="12924" y="4244"/>
                    </a:lnTo>
                    <a:lnTo>
                      <a:pt x="13001" y="4360"/>
                    </a:lnTo>
                    <a:lnTo>
                      <a:pt x="13116" y="4533"/>
                    </a:lnTo>
                    <a:lnTo>
                      <a:pt x="13232" y="4668"/>
                    </a:lnTo>
                    <a:lnTo>
                      <a:pt x="13367" y="4823"/>
                    </a:lnTo>
                    <a:lnTo>
                      <a:pt x="13521" y="4958"/>
                    </a:lnTo>
                    <a:lnTo>
                      <a:pt x="13676" y="5074"/>
                    </a:lnTo>
                    <a:lnTo>
                      <a:pt x="13830" y="5189"/>
                    </a:lnTo>
                    <a:lnTo>
                      <a:pt x="13984" y="5286"/>
                    </a:lnTo>
                    <a:lnTo>
                      <a:pt x="14158" y="5382"/>
                    </a:lnTo>
                    <a:lnTo>
                      <a:pt x="14351" y="5459"/>
                    </a:lnTo>
                    <a:lnTo>
                      <a:pt x="14524" y="5517"/>
                    </a:lnTo>
                    <a:lnTo>
                      <a:pt x="14717" y="5575"/>
                    </a:lnTo>
                    <a:lnTo>
                      <a:pt x="14910" y="5633"/>
                    </a:lnTo>
                    <a:lnTo>
                      <a:pt x="15103" y="5652"/>
                    </a:lnTo>
                    <a:lnTo>
                      <a:pt x="15296" y="5671"/>
                    </a:lnTo>
                    <a:lnTo>
                      <a:pt x="15489" y="5691"/>
                    </a:lnTo>
                    <a:lnTo>
                      <a:pt x="15682" y="5671"/>
                    </a:lnTo>
                    <a:lnTo>
                      <a:pt x="15971" y="5633"/>
                    </a:lnTo>
                    <a:lnTo>
                      <a:pt x="16299" y="5536"/>
                    </a:lnTo>
                    <a:lnTo>
                      <a:pt x="16646" y="5401"/>
                    </a:lnTo>
                    <a:lnTo>
                      <a:pt x="16974" y="5228"/>
                    </a:lnTo>
                    <a:lnTo>
                      <a:pt x="17302" y="5016"/>
                    </a:lnTo>
                    <a:lnTo>
                      <a:pt x="17611" y="4784"/>
                    </a:lnTo>
                    <a:lnTo>
                      <a:pt x="17746" y="4649"/>
                    </a:lnTo>
                    <a:lnTo>
                      <a:pt x="17881" y="4514"/>
                    </a:lnTo>
                    <a:lnTo>
                      <a:pt x="17996" y="4379"/>
                    </a:lnTo>
                    <a:lnTo>
                      <a:pt x="18093" y="4225"/>
                    </a:lnTo>
                    <a:lnTo>
                      <a:pt x="18189" y="4071"/>
                    </a:lnTo>
                    <a:lnTo>
                      <a:pt x="18266" y="3916"/>
                    </a:lnTo>
                    <a:lnTo>
                      <a:pt x="18324" y="3762"/>
                    </a:lnTo>
                    <a:lnTo>
                      <a:pt x="18363" y="3608"/>
                    </a:lnTo>
                    <a:lnTo>
                      <a:pt x="18363" y="3453"/>
                    </a:lnTo>
                    <a:lnTo>
                      <a:pt x="18363" y="3280"/>
                    </a:lnTo>
                    <a:lnTo>
                      <a:pt x="18344" y="3125"/>
                    </a:lnTo>
                    <a:lnTo>
                      <a:pt x="18305" y="2990"/>
                    </a:lnTo>
                    <a:lnTo>
                      <a:pt x="18209" y="2759"/>
                    </a:lnTo>
                    <a:lnTo>
                      <a:pt x="18074" y="2566"/>
                    </a:lnTo>
                    <a:lnTo>
                      <a:pt x="17939" y="2373"/>
                    </a:lnTo>
                    <a:lnTo>
                      <a:pt x="17765" y="2219"/>
                    </a:lnTo>
                    <a:lnTo>
                      <a:pt x="17591" y="2084"/>
                    </a:lnTo>
                    <a:lnTo>
                      <a:pt x="17418" y="1968"/>
                    </a:lnTo>
                    <a:lnTo>
                      <a:pt x="17225" y="1852"/>
                    </a:lnTo>
                    <a:lnTo>
                      <a:pt x="17051" y="1775"/>
                    </a:lnTo>
                    <a:lnTo>
                      <a:pt x="16743" y="1640"/>
                    </a:lnTo>
                    <a:lnTo>
                      <a:pt x="16415" y="1524"/>
                    </a:lnTo>
                    <a:lnTo>
                      <a:pt x="16087" y="1447"/>
                    </a:lnTo>
                    <a:lnTo>
                      <a:pt x="15759" y="1370"/>
                    </a:lnTo>
                    <a:lnTo>
                      <a:pt x="15084" y="1254"/>
                    </a:lnTo>
                    <a:lnTo>
                      <a:pt x="14428" y="1177"/>
                    </a:lnTo>
                    <a:lnTo>
                      <a:pt x="13734" y="1100"/>
                    </a:lnTo>
                    <a:lnTo>
                      <a:pt x="13386" y="1042"/>
                    </a:lnTo>
                    <a:lnTo>
                      <a:pt x="13039" y="984"/>
                    </a:lnTo>
                    <a:lnTo>
                      <a:pt x="12692" y="907"/>
                    </a:lnTo>
                    <a:lnTo>
                      <a:pt x="12364" y="811"/>
                    </a:lnTo>
                    <a:lnTo>
                      <a:pt x="12036" y="676"/>
                    </a:lnTo>
                    <a:lnTo>
                      <a:pt x="11728" y="541"/>
                    </a:lnTo>
                    <a:lnTo>
                      <a:pt x="11458" y="386"/>
                    </a:lnTo>
                    <a:lnTo>
                      <a:pt x="11207" y="251"/>
                    </a:lnTo>
                    <a:lnTo>
                      <a:pt x="10956" y="116"/>
                    </a:lnTo>
                    <a:lnTo>
                      <a:pt x="10821" y="78"/>
                    </a:lnTo>
                    <a:lnTo>
                      <a:pt x="10667" y="39"/>
                    </a:lnTo>
                    <a:lnTo>
                      <a:pt x="10532" y="1"/>
                    </a:lnTo>
                    <a:close/>
                  </a:path>
                </a:pathLst>
              </a:custGeom>
              <a:gradFill>
                <a:gsLst>
                  <a:gs pos="0">
                    <a:schemeClr val="lt1"/>
                  </a:gs>
                  <a:gs pos="100000">
                    <a:srgbClr val="B6C9DB"/>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452" name="Google Shape;1452;p23"/>
          <p:cNvGrpSpPr/>
          <p:nvPr/>
        </p:nvGrpSpPr>
        <p:grpSpPr>
          <a:xfrm>
            <a:off x="164162" y="4550700"/>
            <a:ext cx="247744" cy="438861"/>
            <a:chOff x="11698550" y="1830825"/>
            <a:chExt cx="810150" cy="1435124"/>
          </a:xfrm>
        </p:grpSpPr>
        <p:pic>
          <p:nvPicPr>
            <p:cNvPr id="1453" name="Google Shape;1453;p23"/>
            <p:cNvPicPr preferRelativeResize="0"/>
            <p:nvPr/>
          </p:nvPicPr>
          <p:blipFill>
            <a:blip r:embed="rId3">
              <a:alphaModFix amt="45000"/>
            </a:blip>
            <a:stretch>
              <a:fillRect/>
            </a:stretch>
          </p:blipFill>
          <p:spPr>
            <a:xfrm>
              <a:off x="11846088" y="3150614"/>
              <a:ext cx="549414" cy="115335"/>
            </a:xfrm>
            <a:prstGeom prst="rect">
              <a:avLst/>
            </a:prstGeom>
            <a:noFill/>
            <a:ln>
              <a:noFill/>
            </a:ln>
          </p:spPr>
        </p:pic>
        <p:grpSp>
          <p:nvGrpSpPr>
            <p:cNvPr id="1454" name="Google Shape;1454;p23"/>
            <p:cNvGrpSpPr/>
            <p:nvPr/>
          </p:nvGrpSpPr>
          <p:grpSpPr>
            <a:xfrm>
              <a:off x="11698550" y="1830825"/>
              <a:ext cx="810150" cy="1371900"/>
              <a:chOff x="-1333525" y="144425"/>
              <a:chExt cx="810150" cy="1371900"/>
            </a:xfrm>
          </p:grpSpPr>
          <p:sp>
            <p:nvSpPr>
              <p:cNvPr id="1455" name="Google Shape;1455;p23"/>
              <p:cNvSpPr/>
              <p:nvPr/>
            </p:nvSpPr>
            <p:spPr>
              <a:xfrm>
                <a:off x="-976200" y="1080375"/>
                <a:ext cx="118175" cy="435950"/>
              </a:xfrm>
              <a:custGeom>
                <a:avLst/>
                <a:gdLst/>
                <a:ahLst/>
                <a:cxnLst/>
                <a:rect l="l" t="t" r="r" b="b"/>
                <a:pathLst>
                  <a:path w="4727" h="17438" extrusionOk="0">
                    <a:moveTo>
                      <a:pt x="541" y="1"/>
                    </a:moveTo>
                    <a:lnTo>
                      <a:pt x="425" y="20"/>
                    </a:lnTo>
                    <a:lnTo>
                      <a:pt x="328" y="59"/>
                    </a:lnTo>
                    <a:lnTo>
                      <a:pt x="251" y="97"/>
                    </a:lnTo>
                    <a:lnTo>
                      <a:pt x="155" y="175"/>
                    </a:lnTo>
                    <a:lnTo>
                      <a:pt x="97" y="252"/>
                    </a:lnTo>
                    <a:lnTo>
                      <a:pt x="58" y="329"/>
                    </a:lnTo>
                    <a:lnTo>
                      <a:pt x="20" y="445"/>
                    </a:lnTo>
                    <a:lnTo>
                      <a:pt x="1" y="541"/>
                    </a:lnTo>
                    <a:lnTo>
                      <a:pt x="1" y="16917"/>
                    </a:lnTo>
                    <a:lnTo>
                      <a:pt x="20" y="17013"/>
                    </a:lnTo>
                    <a:lnTo>
                      <a:pt x="58" y="17129"/>
                    </a:lnTo>
                    <a:lnTo>
                      <a:pt x="97" y="17206"/>
                    </a:lnTo>
                    <a:lnTo>
                      <a:pt x="155" y="17283"/>
                    </a:lnTo>
                    <a:lnTo>
                      <a:pt x="251" y="17361"/>
                    </a:lnTo>
                    <a:lnTo>
                      <a:pt x="328" y="17399"/>
                    </a:lnTo>
                    <a:lnTo>
                      <a:pt x="425" y="17438"/>
                    </a:lnTo>
                    <a:lnTo>
                      <a:pt x="4302" y="17438"/>
                    </a:lnTo>
                    <a:lnTo>
                      <a:pt x="4398" y="17399"/>
                    </a:lnTo>
                    <a:lnTo>
                      <a:pt x="4495" y="17361"/>
                    </a:lnTo>
                    <a:lnTo>
                      <a:pt x="4572" y="17283"/>
                    </a:lnTo>
                    <a:lnTo>
                      <a:pt x="4630" y="17206"/>
                    </a:lnTo>
                    <a:lnTo>
                      <a:pt x="4688" y="17129"/>
                    </a:lnTo>
                    <a:lnTo>
                      <a:pt x="4726" y="17013"/>
                    </a:lnTo>
                    <a:lnTo>
                      <a:pt x="4726" y="16917"/>
                    </a:lnTo>
                    <a:lnTo>
                      <a:pt x="4726" y="541"/>
                    </a:lnTo>
                    <a:lnTo>
                      <a:pt x="4726" y="445"/>
                    </a:lnTo>
                    <a:lnTo>
                      <a:pt x="4688" y="329"/>
                    </a:lnTo>
                    <a:lnTo>
                      <a:pt x="4630" y="252"/>
                    </a:lnTo>
                    <a:lnTo>
                      <a:pt x="4572" y="175"/>
                    </a:lnTo>
                    <a:lnTo>
                      <a:pt x="4495" y="97"/>
                    </a:lnTo>
                    <a:lnTo>
                      <a:pt x="4398" y="59"/>
                    </a:lnTo>
                    <a:lnTo>
                      <a:pt x="4302" y="20"/>
                    </a:lnTo>
                    <a:lnTo>
                      <a:pt x="4186" y="1"/>
                    </a:lnTo>
                    <a:close/>
                  </a:path>
                </a:pathLst>
              </a:custGeom>
              <a:gradFill>
                <a:gsLst>
                  <a:gs pos="0">
                    <a:srgbClr val="C27F69"/>
                  </a:gs>
                  <a:gs pos="100000">
                    <a:srgbClr val="724536"/>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23"/>
              <p:cNvSpPr/>
              <p:nvPr/>
            </p:nvSpPr>
            <p:spPr>
              <a:xfrm>
                <a:off x="-1331100" y="577925"/>
                <a:ext cx="807725" cy="717075"/>
              </a:xfrm>
              <a:custGeom>
                <a:avLst/>
                <a:gdLst/>
                <a:ahLst/>
                <a:cxnLst/>
                <a:rect l="l" t="t" r="r" b="b"/>
                <a:pathLst>
                  <a:path w="32309" h="28683" extrusionOk="0">
                    <a:moveTo>
                      <a:pt x="16993" y="0"/>
                    </a:moveTo>
                    <a:lnTo>
                      <a:pt x="16723" y="20"/>
                    </a:lnTo>
                    <a:lnTo>
                      <a:pt x="16453" y="39"/>
                    </a:lnTo>
                    <a:lnTo>
                      <a:pt x="16183" y="97"/>
                    </a:lnTo>
                    <a:lnTo>
                      <a:pt x="15913" y="155"/>
                    </a:lnTo>
                    <a:lnTo>
                      <a:pt x="15643" y="232"/>
                    </a:lnTo>
                    <a:lnTo>
                      <a:pt x="15373" y="328"/>
                    </a:lnTo>
                    <a:lnTo>
                      <a:pt x="15122" y="444"/>
                    </a:lnTo>
                    <a:lnTo>
                      <a:pt x="14852" y="579"/>
                    </a:lnTo>
                    <a:lnTo>
                      <a:pt x="14582" y="714"/>
                    </a:lnTo>
                    <a:lnTo>
                      <a:pt x="14062" y="1042"/>
                    </a:lnTo>
                    <a:lnTo>
                      <a:pt x="13541" y="1408"/>
                    </a:lnTo>
                    <a:lnTo>
                      <a:pt x="13039" y="1833"/>
                    </a:lnTo>
                    <a:lnTo>
                      <a:pt x="12519" y="2276"/>
                    </a:lnTo>
                    <a:lnTo>
                      <a:pt x="12017" y="2739"/>
                    </a:lnTo>
                    <a:lnTo>
                      <a:pt x="11516" y="3241"/>
                    </a:lnTo>
                    <a:lnTo>
                      <a:pt x="10975" y="3819"/>
                    </a:lnTo>
                    <a:lnTo>
                      <a:pt x="10435" y="4398"/>
                    </a:lnTo>
                    <a:lnTo>
                      <a:pt x="9915" y="5015"/>
                    </a:lnTo>
                    <a:lnTo>
                      <a:pt x="9413" y="5613"/>
                    </a:lnTo>
                    <a:lnTo>
                      <a:pt x="8931" y="6250"/>
                    </a:lnTo>
                    <a:lnTo>
                      <a:pt x="8449" y="6886"/>
                    </a:lnTo>
                    <a:lnTo>
                      <a:pt x="7986" y="7542"/>
                    </a:lnTo>
                    <a:lnTo>
                      <a:pt x="7542" y="8198"/>
                    </a:lnTo>
                    <a:lnTo>
                      <a:pt x="7118" y="8873"/>
                    </a:lnTo>
                    <a:lnTo>
                      <a:pt x="6693" y="9548"/>
                    </a:lnTo>
                    <a:lnTo>
                      <a:pt x="6288" y="10223"/>
                    </a:lnTo>
                    <a:lnTo>
                      <a:pt x="5883" y="10918"/>
                    </a:lnTo>
                    <a:lnTo>
                      <a:pt x="5498" y="11631"/>
                    </a:lnTo>
                    <a:lnTo>
                      <a:pt x="5131" y="12326"/>
                    </a:lnTo>
                    <a:lnTo>
                      <a:pt x="4417" y="13753"/>
                    </a:lnTo>
                    <a:lnTo>
                      <a:pt x="3916" y="14775"/>
                    </a:lnTo>
                    <a:lnTo>
                      <a:pt x="3376" y="15798"/>
                    </a:lnTo>
                    <a:lnTo>
                      <a:pt x="2836" y="16801"/>
                    </a:lnTo>
                    <a:lnTo>
                      <a:pt x="2315" y="17842"/>
                    </a:lnTo>
                    <a:lnTo>
                      <a:pt x="1813" y="18864"/>
                    </a:lnTo>
                    <a:lnTo>
                      <a:pt x="1331" y="19906"/>
                    </a:lnTo>
                    <a:lnTo>
                      <a:pt x="1119" y="20446"/>
                    </a:lnTo>
                    <a:lnTo>
                      <a:pt x="907" y="20986"/>
                    </a:lnTo>
                    <a:lnTo>
                      <a:pt x="714" y="21507"/>
                    </a:lnTo>
                    <a:lnTo>
                      <a:pt x="540" y="22066"/>
                    </a:lnTo>
                    <a:lnTo>
                      <a:pt x="367" y="22645"/>
                    </a:lnTo>
                    <a:lnTo>
                      <a:pt x="213" y="23243"/>
                    </a:lnTo>
                    <a:lnTo>
                      <a:pt x="135" y="23609"/>
                    </a:lnTo>
                    <a:lnTo>
                      <a:pt x="77" y="23995"/>
                    </a:lnTo>
                    <a:lnTo>
                      <a:pt x="20" y="24400"/>
                    </a:lnTo>
                    <a:lnTo>
                      <a:pt x="0" y="24786"/>
                    </a:lnTo>
                    <a:lnTo>
                      <a:pt x="0" y="25172"/>
                    </a:lnTo>
                    <a:lnTo>
                      <a:pt x="20" y="25558"/>
                    </a:lnTo>
                    <a:lnTo>
                      <a:pt x="97" y="25924"/>
                    </a:lnTo>
                    <a:lnTo>
                      <a:pt x="193" y="26310"/>
                    </a:lnTo>
                    <a:lnTo>
                      <a:pt x="270" y="26483"/>
                    </a:lnTo>
                    <a:lnTo>
                      <a:pt x="367" y="26657"/>
                    </a:lnTo>
                    <a:lnTo>
                      <a:pt x="463" y="26831"/>
                    </a:lnTo>
                    <a:lnTo>
                      <a:pt x="579" y="27004"/>
                    </a:lnTo>
                    <a:lnTo>
                      <a:pt x="695" y="27159"/>
                    </a:lnTo>
                    <a:lnTo>
                      <a:pt x="830" y="27294"/>
                    </a:lnTo>
                    <a:lnTo>
                      <a:pt x="965" y="27429"/>
                    </a:lnTo>
                    <a:lnTo>
                      <a:pt x="1119" y="27544"/>
                    </a:lnTo>
                    <a:lnTo>
                      <a:pt x="1273" y="27660"/>
                    </a:lnTo>
                    <a:lnTo>
                      <a:pt x="1447" y="27756"/>
                    </a:lnTo>
                    <a:lnTo>
                      <a:pt x="1621" y="27834"/>
                    </a:lnTo>
                    <a:lnTo>
                      <a:pt x="1794" y="27911"/>
                    </a:lnTo>
                    <a:lnTo>
                      <a:pt x="1987" y="27949"/>
                    </a:lnTo>
                    <a:lnTo>
                      <a:pt x="2161" y="27969"/>
                    </a:lnTo>
                    <a:lnTo>
                      <a:pt x="2354" y="27988"/>
                    </a:lnTo>
                    <a:lnTo>
                      <a:pt x="2546" y="27969"/>
                    </a:lnTo>
                    <a:lnTo>
                      <a:pt x="2836" y="27911"/>
                    </a:lnTo>
                    <a:lnTo>
                      <a:pt x="3106" y="27814"/>
                    </a:lnTo>
                    <a:lnTo>
                      <a:pt x="3357" y="27679"/>
                    </a:lnTo>
                    <a:lnTo>
                      <a:pt x="3607" y="27525"/>
                    </a:lnTo>
                    <a:lnTo>
                      <a:pt x="3839" y="27332"/>
                    </a:lnTo>
                    <a:lnTo>
                      <a:pt x="4070" y="27139"/>
                    </a:lnTo>
                    <a:lnTo>
                      <a:pt x="4514" y="26715"/>
                    </a:lnTo>
                    <a:lnTo>
                      <a:pt x="4957" y="26310"/>
                    </a:lnTo>
                    <a:lnTo>
                      <a:pt x="5189" y="26117"/>
                    </a:lnTo>
                    <a:lnTo>
                      <a:pt x="5440" y="25943"/>
                    </a:lnTo>
                    <a:lnTo>
                      <a:pt x="5671" y="25808"/>
                    </a:lnTo>
                    <a:lnTo>
                      <a:pt x="5941" y="25693"/>
                    </a:lnTo>
                    <a:lnTo>
                      <a:pt x="6211" y="25615"/>
                    </a:lnTo>
                    <a:lnTo>
                      <a:pt x="6346" y="25596"/>
                    </a:lnTo>
                    <a:lnTo>
                      <a:pt x="6501" y="25577"/>
                    </a:lnTo>
                    <a:lnTo>
                      <a:pt x="6771" y="25596"/>
                    </a:lnTo>
                    <a:lnTo>
                      <a:pt x="7041" y="25635"/>
                    </a:lnTo>
                    <a:lnTo>
                      <a:pt x="7291" y="25731"/>
                    </a:lnTo>
                    <a:lnTo>
                      <a:pt x="7523" y="25847"/>
                    </a:lnTo>
                    <a:lnTo>
                      <a:pt x="7754" y="25982"/>
                    </a:lnTo>
                    <a:lnTo>
                      <a:pt x="7966" y="26156"/>
                    </a:lnTo>
                    <a:lnTo>
                      <a:pt x="8159" y="26329"/>
                    </a:lnTo>
                    <a:lnTo>
                      <a:pt x="8352" y="26541"/>
                    </a:lnTo>
                    <a:lnTo>
                      <a:pt x="8738" y="26966"/>
                    </a:lnTo>
                    <a:lnTo>
                      <a:pt x="9104" y="27390"/>
                    </a:lnTo>
                    <a:lnTo>
                      <a:pt x="9278" y="27602"/>
                    </a:lnTo>
                    <a:lnTo>
                      <a:pt x="9471" y="27795"/>
                    </a:lnTo>
                    <a:lnTo>
                      <a:pt x="9664" y="27969"/>
                    </a:lnTo>
                    <a:lnTo>
                      <a:pt x="9876" y="28142"/>
                    </a:lnTo>
                    <a:lnTo>
                      <a:pt x="10165" y="28335"/>
                    </a:lnTo>
                    <a:lnTo>
                      <a:pt x="10474" y="28489"/>
                    </a:lnTo>
                    <a:lnTo>
                      <a:pt x="10783" y="28586"/>
                    </a:lnTo>
                    <a:lnTo>
                      <a:pt x="11091" y="28663"/>
                    </a:lnTo>
                    <a:lnTo>
                      <a:pt x="11400" y="28682"/>
                    </a:lnTo>
                    <a:lnTo>
                      <a:pt x="11708" y="28682"/>
                    </a:lnTo>
                    <a:lnTo>
                      <a:pt x="12017" y="28624"/>
                    </a:lnTo>
                    <a:lnTo>
                      <a:pt x="12326" y="28567"/>
                    </a:lnTo>
                    <a:lnTo>
                      <a:pt x="12634" y="28451"/>
                    </a:lnTo>
                    <a:lnTo>
                      <a:pt x="12924" y="28335"/>
                    </a:lnTo>
                    <a:lnTo>
                      <a:pt x="13213" y="28162"/>
                    </a:lnTo>
                    <a:lnTo>
                      <a:pt x="13483" y="27988"/>
                    </a:lnTo>
                    <a:lnTo>
                      <a:pt x="13753" y="27795"/>
                    </a:lnTo>
                    <a:lnTo>
                      <a:pt x="14004" y="27564"/>
                    </a:lnTo>
                    <a:lnTo>
                      <a:pt x="14235" y="27332"/>
                    </a:lnTo>
                    <a:lnTo>
                      <a:pt x="14467" y="27081"/>
                    </a:lnTo>
                    <a:lnTo>
                      <a:pt x="14698" y="26811"/>
                    </a:lnTo>
                    <a:lnTo>
                      <a:pt x="14949" y="26561"/>
                    </a:lnTo>
                    <a:lnTo>
                      <a:pt x="15200" y="26310"/>
                    </a:lnTo>
                    <a:lnTo>
                      <a:pt x="15489" y="26098"/>
                    </a:lnTo>
                    <a:lnTo>
                      <a:pt x="15643" y="26001"/>
                    </a:lnTo>
                    <a:lnTo>
                      <a:pt x="15778" y="25905"/>
                    </a:lnTo>
                    <a:lnTo>
                      <a:pt x="15933" y="25847"/>
                    </a:lnTo>
                    <a:lnTo>
                      <a:pt x="16087" y="25789"/>
                    </a:lnTo>
                    <a:lnTo>
                      <a:pt x="16241" y="25750"/>
                    </a:lnTo>
                    <a:lnTo>
                      <a:pt x="16415" y="25731"/>
                    </a:lnTo>
                    <a:lnTo>
                      <a:pt x="16569" y="25750"/>
                    </a:lnTo>
                    <a:lnTo>
                      <a:pt x="16743" y="25770"/>
                    </a:lnTo>
                    <a:lnTo>
                      <a:pt x="16974" y="25828"/>
                    </a:lnTo>
                    <a:lnTo>
                      <a:pt x="17186" y="25924"/>
                    </a:lnTo>
                    <a:lnTo>
                      <a:pt x="17379" y="26040"/>
                    </a:lnTo>
                    <a:lnTo>
                      <a:pt x="17572" y="26175"/>
                    </a:lnTo>
                    <a:lnTo>
                      <a:pt x="18170" y="26599"/>
                    </a:lnTo>
                    <a:lnTo>
                      <a:pt x="18787" y="26985"/>
                    </a:lnTo>
                    <a:lnTo>
                      <a:pt x="19115" y="27178"/>
                    </a:lnTo>
                    <a:lnTo>
                      <a:pt x="19424" y="27332"/>
                    </a:lnTo>
                    <a:lnTo>
                      <a:pt x="19771" y="27467"/>
                    </a:lnTo>
                    <a:lnTo>
                      <a:pt x="20099" y="27583"/>
                    </a:lnTo>
                    <a:lnTo>
                      <a:pt x="20465" y="27660"/>
                    </a:lnTo>
                    <a:lnTo>
                      <a:pt x="20832" y="27699"/>
                    </a:lnTo>
                    <a:lnTo>
                      <a:pt x="21025" y="27699"/>
                    </a:lnTo>
                    <a:lnTo>
                      <a:pt x="21198" y="27679"/>
                    </a:lnTo>
                    <a:lnTo>
                      <a:pt x="21391" y="27660"/>
                    </a:lnTo>
                    <a:lnTo>
                      <a:pt x="21565" y="27621"/>
                    </a:lnTo>
                    <a:lnTo>
                      <a:pt x="21738" y="27583"/>
                    </a:lnTo>
                    <a:lnTo>
                      <a:pt x="21912" y="27525"/>
                    </a:lnTo>
                    <a:lnTo>
                      <a:pt x="22066" y="27448"/>
                    </a:lnTo>
                    <a:lnTo>
                      <a:pt x="22221" y="27351"/>
                    </a:lnTo>
                    <a:lnTo>
                      <a:pt x="22375" y="27255"/>
                    </a:lnTo>
                    <a:lnTo>
                      <a:pt x="22510" y="27159"/>
                    </a:lnTo>
                    <a:lnTo>
                      <a:pt x="22645" y="27023"/>
                    </a:lnTo>
                    <a:lnTo>
                      <a:pt x="22741" y="26888"/>
                    </a:lnTo>
                    <a:lnTo>
                      <a:pt x="22896" y="26657"/>
                    </a:lnTo>
                    <a:lnTo>
                      <a:pt x="23031" y="26426"/>
                    </a:lnTo>
                    <a:lnTo>
                      <a:pt x="23166" y="26175"/>
                    </a:lnTo>
                    <a:lnTo>
                      <a:pt x="23301" y="25943"/>
                    </a:lnTo>
                    <a:lnTo>
                      <a:pt x="23455" y="25731"/>
                    </a:lnTo>
                    <a:lnTo>
                      <a:pt x="23532" y="25654"/>
                    </a:lnTo>
                    <a:lnTo>
                      <a:pt x="23629" y="25577"/>
                    </a:lnTo>
                    <a:lnTo>
                      <a:pt x="23725" y="25519"/>
                    </a:lnTo>
                    <a:lnTo>
                      <a:pt x="23822" y="25461"/>
                    </a:lnTo>
                    <a:lnTo>
                      <a:pt x="23937" y="25423"/>
                    </a:lnTo>
                    <a:lnTo>
                      <a:pt x="24072" y="25423"/>
                    </a:lnTo>
                    <a:lnTo>
                      <a:pt x="24227" y="25442"/>
                    </a:lnTo>
                    <a:lnTo>
                      <a:pt x="24400" y="25480"/>
                    </a:lnTo>
                    <a:lnTo>
                      <a:pt x="24554" y="25538"/>
                    </a:lnTo>
                    <a:lnTo>
                      <a:pt x="24689" y="25615"/>
                    </a:lnTo>
                    <a:lnTo>
                      <a:pt x="25133" y="25885"/>
                    </a:lnTo>
                    <a:lnTo>
                      <a:pt x="25557" y="26156"/>
                    </a:lnTo>
                    <a:lnTo>
                      <a:pt x="26425" y="26696"/>
                    </a:lnTo>
                    <a:lnTo>
                      <a:pt x="26850" y="26966"/>
                    </a:lnTo>
                    <a:lnTo>
                      <a:pt x="27293" y="27197"/>
                    </a:lnTo>
                    <a:lnTo>
                      <a:pt x="27737" y="27429"/>
                    </a:lnTo>
                    <a:lnTo>
                      <a:pt x="28200" y="27602"/>
                    </a:lnTo>
                    <a:lnTo>
                      <a:pt x="28451" y="27679"/>
                    </a:lnTo>
                    <a:lnTo>
                      <a:pt x="28701" y="27737"/>
                    </a:lnTo>
                    <a:lnTo>
                      <a:pt x="28952" y="27776"/>
                    </a:lnTo>
                    <a:lnTo>
                      <a:pt x="29222" y="27795"/>
                    </a:lnTo>
                    <a:lnTo>
                      <a:pt x="29724" y="27795"/>
                    </a:lnTo>
                    <a:lnTo>
                      <a:pt x="29994" y="27756"/>
                    </a:lnTo>
                    <a:lnTo>
                      <a:pt x="30245" y="27718"/>
                    </a:lnTo>
                    <a:lnTo>
                      <a:pt x="30476" y="27660"/>
                    </a:lnTo>
                    <a:lnTo>
                      <a:pt x="30707" y="27564"/>
                    </a:lnTo>
                    <a:lnTo>
                      <a:pt x="30939" y="27467"/>
                    </a:lnTo>
                    <a:lnTo>
                      <a:pt x="31151" y="27351"/>
                    </a:lnTo>
                    <a:lnTo>
                      <a:pt x="31344" y="27197"/>
                    </a:lnTo>
                    <a:lnTo>
                      <a:pt x="31518" y="27043"/>
                    </a:lnTo>
                    <a:lnTo>
                      <a:pt x="31672" y="26850"/>
                    </a:lnTo>
                    <a:lnTo>
                      <a:pt x="31807" y="26638"/>
                    </a:lnTo>
                    <a:lnTo>
                      <a:pt x="31942" y="26387"/>
                    </a:lnTo>
                    <a:lnTo>
                      <a:pt x="32058" y="26117"/>
                    </a:lnTo>
                    <a:lnTo>
                      <a:pt x="32135" y="25847"/>
                    </a:lnTo>
                    <a:lnTo>
                      <a:pt x="32212" y="25558"/>
                    </a:lnTo>
                    <a:lnTo>
                      <a:pt x="32270" y="25249"/>
                    </a:lnTo>
                    <a:lnTo>
                      <a:pt x="32289" y="24940"/>
                    </a:lnTo>
                    <a:lnTo>
                      <a:pt x="32308" y="24612"/>
                    </a:lnTo>
                    <a:lnTo>
                      <a:pt x="32308" y="24285"/>
                    </a:lnTo>
                    <a:lnTo>
                      <a:pt x="32289" y="23957"/>
                    </a:lnTo>
                    <a:lnTo>
                      <a:pt x="32251" y="23609"/>
                    </a:lnTo>
                    <a:lnTo>
                      <a:pt x="32212" y="23262"/>
                    </a:lnTo>
                    <a:lnTo>
                      <a:pt x="32135" y="22915"/>
                    </a:lnTo>
                    <a:lnTo>
                      <a:pt x="31980" y="22201"/>
                    </a:lnTo>
                    <a:lnTo>
                      <a:pt x="31788" y="21488"/>
                    </a:lnTo>
                    <a:lnTo>
                      <a:pt x="31556" y="20774"/>
                    </a:lnTo>
                    <a:lnTo>
                      <a:pt x="31305" y="20080"/>
                    </a:lnTo>
                    <a:lnTo>
                      <a:pt x="31016" y="19405"/>
                    </a:lnTo>
                    <a:lnTo>
                      <a:pt x="30727" y="18749"/>
                    </a:lnTo>
                    <a:lnTo>
                      <a:pt x="30418" y="18132"/>
                    </a:lnTo>
                    <a:lnTo>
                      <a:pt x="30129" y="17572"/>
                    </a:lnTo>
                    <a:lnTo>
                      <a:pt x="29839" y="17051"/>
                    </a:lnTo>
                    <a:lnTo>
                      <a:pt x="29569" y="16588"/>
                    </a:lnTo>
                    <a:lnTo>
                      <a:pt x="29049" y="15720"/>
                    </a:lnTo>
                    <a:lnTo>
                      <a:pt x="28509" y="14795"/>
                    </a:lnTo>
                    <a:lnTo>
                      <a:pt x="27428" y="12827"/>
                    </a:lnTo>
                    <a:lnTo>
                      <a:pt x="26310" y="10763"/>
                    </a:lnTo>
                    <a:lnTo>
                      <a:pt x="25133" y="8680"/>
                    </a:lnTo>
                    <a:lnTo>
                      <a:pt x="24535" y="7639"/>
                    </a:lnTo>
                    <a:lnTo>
                      <a:pt x="23937" y="6616"/>
                    </a:lnTo>
                    <a:lnTo>
                      <a:pt x="23320" y="5633"/>
                    </a:lnTo>
                    <a:lnTo>
                      <a:pt x="22683" y="4687"/>
                    </a:lnTo>
                    <a:lnTo>
                      <a:pt x="22028" y="3781"/>
                    </a:lnTo>
                    <a:lnTo>
                      <a:pt x="21700" y="3337"/>
                    </a:lnTo>
                    <a:lnTo>
                      <a:pt x="21372" y="2932"/>
                    </a:lnTo>
                    <a:lnTo>
                      <a:pt x="21044" y="2527"/>
                    </a:lnTo>
                    <a:lnTo>
                      <a:pt x="20697" y="2141"/>
                    </a:lnTo>
                    <a:lnTo>
                      <a:pt x="20369" y="1775"/>
                    </a:lnTo>
                    <a:lnTo>
                      <a:pt x="20022" y="1428"/>
                    </a:lnTo>
                    <a:lnTo>
                      <a:pt x="19752" y="1158"/>
                    </a:lnTo>
                    <a:lnTo>
                      <a:pt x="19462" y="945"/>
                    </a:lnTo>
                    <a:lnTo>
                      <a:pt x="19192" y="733"/>
                    </a:lnTo>
                    <a:lnTo>
                      <a:pt x="18903" y="560"/>
                    </a:lnTo>
                    <a:lnTo>
                      <a:pt x="18633" y="405"/>
                    </a:lnTo>
                    <a:lnTo>
                      <a:pt x="18363" y="290"/>
                    </a:lnTo>
                    <a:lnTo>
                      <a:pt x="18093" y="174"/>
                    </a:lnTo>
                    <a:lnTo>
                      <a:pt x="17804" y="97"/>
                    </a:lnTo>
                    <a:lnTo>
                      <a:pt x="17533" y="58"/>
                    </a:lnTo>
                    <a:lnTo>
                      <a:pt x="17263" y="20"/>
                    </a:lnTo>
                    <a:lnTo>
                      <a:pt x="16993" y="0"/>
                    </a:lnTo>
                    <a:close/>
                  </a:path>
                </a:pathLst>
              </a:custGeom>
              <a:gradFill>
                <a:gsLst>
                  <a:gs pos="0">
                    <a:srgbClr val="8CC396"/>
                  </a:gs>
                  <a:gs pos="100000">
                    <a:srgbClr val="4D7F56"/>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23"/>
              <p:cNvSpPr/>
              <p:nvPr/>
            </p:nvSpPr>
            <p:spPr>
              <a:xfrm>
                <a:off x="-1333525" y="1090025"/>
                <a:ext cx="805800" cy="208825"/>
              </a:xfrm>
              <a:custGeom>
                <a:avLst/>
                <a:gdLst/>
                <a:ahLst/>
                <a:cxnLst/>
                <a:rect l="l" t="t" r="r" b="b"/>
                <a:pathLst>
                  <a:path w="32232" h="8353" extrusionOk="0">
                    <a:moveTo>
                      <a:pt x="22510" y="1"/>
                    </a:moveTo>
                    <a:lnTo>
                      <a:pt x="22356" y="20"/>
                    </a:lnTo>
                    <a:lnTo>
                      <a:pt x="22183" y="39"/>
                    </a:lnTo>
                    <a:lnTo>
                      <a:pt x="22009" y="78"/>
                    </a:lnTo>
                    <a:lnTo>
                      <a:pt x="21700" y="174"/>
                    </a:lnTo>
                    <a:lnTo>
                      <a:pt x="21392" y="309"/>
                    </a:lnTo>
                    <a:lnTo>
                      <a:pt x="21083" y="464"/>
                    </a:lnTo>
                    <a:lnTo>
                      <a:pt x="20813" y="657"/>
                    </a:lnTo>
                    <a:lnTo>
                      <a:pt x="20273" y="1004"/>
                    </a:lnTo>
                    <a:lnTo>
                      <a:pt x="19887" y="1274"/>
                    </a:lnTo>
                    <a:lnTo>
                      <a:pt x="19501" y="1524"/>
                    </a:lnTo>
                    <a:lnTo>
                      <a:pt x="19096" y="1756"/>
                    </a:lnTo>
                    <a:lnTo>
                      <a:pt x="18691" y="1968"/>
                    </a:lnTo>
                    <a:lnTo>
                      <a:pt x="18286" y="2142"/>
                    </a:lnTo>
                    <a:lnTo>
                      <a:pt x="18074" y="2200"/>
                    </a:lnTo>
                    <a:lnTo>
                      <a:pt x="17862" y="2257"/>
                    </a:lnTo>
                    <a:lnTo>
                      <a:pt x="17650" y="2296"/>
                    </a:lnTo>
                    <a:lnTo>
                      <a:pt x="17418" y="2335"/>
                    </a:lnTo>
                    <a:lnTo>
                      <a:pt x="16994" y="2335"/>
                    </a:lnTo>
                    <a:lnTo>
                      <a:pt x="16627" y="2296"/>
                    </a:lnTo>
                    <a:lnTo>
                      <a:pt x="16261" y="2219"/>
                    </a:lnTo>
                    <a:lnTo>
                      <a:pt x="15914" y="2103"/>
                    </a:lnTo>
                    <a:lnTo>
                      <a:pt x="15547" y="1987"/>
                    </a:lnTo>
                    <a:lnTo>
                      <a:pt x="15084" y="1852"/>
                    </a:lnTo>
                    <a:lnTo>
                      <a:pt x="14602" y="1717"/>
                    </a:lnTo>
                    <a:lnTo>
                      <a:pt x="14371" y="1679"/>
                    </a:lnTo>
                    <a:lnTo>
                      <a:pt x="14120" y="1640"/>
                    </a:lnTo>
                    <a:lnTo>
                      <a:pt x="13869" y="1640"/>
                    </a:lnTo>
                    <a:lnTo>
                      <a:pt x="13618" y="1660"/>
                    </a:lnTo>
                    <a:lnTo>
                      <a:pt x="13426" y="1698"/>
                    </a:lnTo>
                    <a:lnTo>
                      <a:pt x="13213" y="1737"/>
                    </a:lnTo>
                    <a:lnTo>
                      <a:pt x="13021" y="1795"/>
                    </a:lnTo>
                    <a:lnTo>
                      <a:pt x="12828" y="1872"/>
                    </a:lnTo>
                    <a:lnTo>
                      <a:pt x="12461" y="2026"/>
                    </a:lnTo>
                    <a:lnTo>
                      <a:pt x="12095" y="2219"/>
                    </a:lnTo>
                    <a:lnTo>
                      <a:pt x="11670" y="2412"/>
                    </a:lnTo>
                    <a:lnTo>
                      <a:pt x="11458" y="2508"/>
                    </a:lnTo>
                    <a:lnTo>
                      <a:pt x="11246" y="2605"/>
                    </a:lnTo>
                    <a:lnTo>
                      <a:pt x="10860" y="2720"/>
                    </a:lnTo>
                    <a:lnTo>
                      <a:pt x="10455" y="2798"/>
                    </a:lnTo>
                    <a:lnTo>
                      <a:pt x="10050" y="2836"/>
                    </a:lnTo>
                    <a:lnTo>
                      <a:pt x="9626" y="2855"/>
                    </a:lnTo>
                    <a:lnTo>
                      <a:pt x="9201" y="2855"/>
                    </a:lnTo>
                    <a:lnTo>
                      <a:pt x="8796" y="2836"/>
                    </a:lnTo>
                    <a:lnTo>
                      <a:pt x="7948" y="2759"/>
                    </a:lnTo>
                    <a:lnTo>
                      <a:pt x="7446" y="2701"/>
                    </a:lnTo>
                    <a:lnTo>
                      <a:pt x="6925" y="2663"/>
                    </a:lnTo>
                    <a:lnTo>
                      <a:pt x="6231" y="2643"/>
                    </a:lnTo>
                    <a:lnTo>
                      <a:pt x="5517" y="2663"/>
                    </a:lnTo>
                    <a:lnTo>
                      <a:pt x="4823" y="2720"/>
                    </a:lnTo>
                    <a:lnTo>
                      <a:pt x="4129" y="2817"/>
                    </a:lnTo>
                    <a:lnTo>
                      <a:pt x="3434" y="2933"/>
                    </a:lnTo>
                    <a:lnTo>
                      <a:pt x="2740" y="3106"/>
                    </a:lnTo>
                    <a:lnTo>
                      <a:pt x="2084" y="3318"/>
                    </a:lnTo>
                    <a:lnTo>
                      <a:pt x="1409" y="3550"/>
                    </a:lnTo>
                    <a:lnTo>
                      <a:pt x="1409" y="3569"/>
                    </a:lnTo>
                    <a:lnTo>
                      <a:pt x="1158" y="3666"/>
                    </a:lnTo>
                    <a:lnTo>
                      <a:pt x="927" y="3762"/>
                    </a:lnTo>
                    <a:lnTo>
                      <a:pt x="695" y="3897"/>
                    </a:lnTo>
                    <a:lnTo>
                      <a:pt x="483" y="4051"/>
                    </a:lnTo>
                    <a:lnTo>
                      <a:pt x="387" y="4128"/>
                    </a:lnTo>
                    <a:lnTo>
                      <a:pt x="310" y="4225"/>
                    </a:lnTo>
                    <a:lnTo>
                      <a:pt x="232" y="4321"/>
                    </a:lnTo>
                    <a:lnTo>
                      <a:pt x="155" y="4437"/>
                    </a:lnTo>
                    <a:lnTo>
                      <a:pt x="97" y="4572"/>
                    </a:lnTo>
                    <a:lnTo>
                      <a:pt x="59" y="4707"/>
                    </a:lnTo>
                    <a:lnTo>
                      <a:pt x="20" y="4842"/>
                    </a:lnTo>
                    <a:lnTo>
                      <a:pt x="1" y="5016"/>
                    </a:lnTo>
                    <a:lnTo>
                      <a:pt x="1" y="5324"/>
                    </a:lnTo>
                    <a:lnTo>
                      <a:pt x="20" y="5614"/>
                    </a:lnTo>
                    <a:lnTo>
                      <a:pt x="97" y="5884"/>
                    </a:lnTo>
                    <a:lnTo>
                      <a:pt x="213" y="6115"/>
                    </a:lnTo>
                    <a:lnTo>
                      <a:pt x="348" y="6366"/>
                    </a:lnTo>
                    <a:lnTo>
                      <a:pt x="522" y="6578"/>
                    </a:lnTo>
                    <a:lnTo>
                      <a:pt x="715" y="6810"/>
                    </a:lnTo>
                    <a:lnTo>
                      <a:pt x="946" y="7022"/>
                    </a:lnTo>
                    <a:lnTo>
                      <a:pt x="1139" y="7176"/>
                    </a:lnTo>
                    <a:lnTo>
                      <a:pt x="1351" y="7330"/>
                    </a:lnTo>
                    <a:lnTo>
                      <a:pt x="1563" y="7446"/>
                    </a:lnTo>
                    <a:lnTo>
                      <a:pt x="1775" y="7523"/>
                    </a:lnTo>
                    <a:lnTo>
                      <a:pt x="1988" y="7600"/>
                    </a:lnTo>
                    <a:lnTo>
                      <a:pt x="2219" y="7639"/>
                    </a:lnTo>
                    <a:lnTo>
                      <a:pt x="2431" y="7639"/>
                    </a:lnTo>
                    <a:lnTo>
                      <a:pt x="2663" y="7620"/>
                    </a:lnTo>
                    <a:lnTo>
                      <a:pt x="2952" y="7562"/>
                    </a:lnTo>
                    <a:lnTo>
                      <a:pt x="3222" y="7465"/>
                    </a:lnTo>
                    <a:lnTo>
                      <a:pt x="3492" y="7330"/>
                    </a:lnTo>
                    <a:lnTo>
                      <a:pt x="3743" y="7176"/>
                    </a:lnTo>
                    <a:lnTo>
                      <a:pt x="3974" y="7002"/>
                    </a:lnTo>
                    <a:lnTo>
                      <a:pt x="4206" y="6810"/>
                    </a:lnTo>
                    <a:lnTo>
                      <a:pt x="4649" y="6385"/>
                    </a:lnTo>
                    <a:lnTo>
                      <a:pt x="5112" y="5961"/>
                    </a:lnTo>
                    <a:lnTo>
                      <a:pt x="5344" y="5787"/>
                    </a:lnTo>
                    <a:lnTo>
                      <a:pt x="5575" y="5614"/>
                    </a:lnTo>
                    <a:lnTo>
                      <a:pt x="5807" y="5459"/>
                    </a:lnTo>
                    <a:lnTo>
                      <a:pt x="6057" y="5344"/>
                    </a:lnTo>
                    <a:lnTo>
                      <a:pt x="6327" y="5266"/>
                    </a:lnTo>
                    <a:lnTo>
                      <a:pt x="6463" y="5247"/>
                    </a:lnTo>
                    <a:lnTo>
                      <a:pt x="6598" y="5228"/>
                    </a:lnTo>
                    <a:lnTo>
                      <a:pt x="6771" y="5247"/>
                    </a:lnTo>
                    <a:lnTo>
                      <a:pt x="6945" y="5247"/>
                    </a:lnTo>
                    <a:lnTo>
                      <a:pt x="7099" y="5286"/>
                    </a:lnTo>
                    <a:lnTo>
                      <a:pt x="7273" y="5344"/>
                    </a:lnTo>
                    <a:lnTo>
                      <a:pt x="7408" y="5401"/>
                    </a:lnTo>
                    <a:lnTo>
                      <a:pt x="7562" y="5479"/>
                    </a:lnTo>
                    <a:lnTo>
                      <a:pt x="7697" y="5575"/>
                    </a:lnTo>
                    <a:lnTo>
                      <a:pt x="7832" y="5672"/>
                    </a:lnTo>
                    <a:lnTo>
                      <a:pt x="8102" y="5884"/>
                    </a:lnTo>
                    <a:lnTo>
                      <a:pt x="8353" y="6134"/>
                    </a:lnTo>
                    <a:lnTo>
                      <a:pt x="8584" y="6424"/>
                    </a:lnTo>
                    <a:lnTo>
                      <a:pt x="8835" y="6694"/>
                    </a:lnTo>
                    <a:lnTo>
                      <a:pt x="9086" y="7002"/>
                    </a:lnTo>
                    <a:lnTo>
                      <a:pt x="9336" y="7272"/>
                    </a:lnTo>
                    <a:lnTo>
                      <a:pt x="9607" y="7542"/>
                    </a:lnTo>
                    <a:lnTo>
                      <a:pt x="9877" y="7774"/>
                    </a:lnTo>
                    <a:lnTo>
                      <a:pt x="10089" y="7909"/>
                    </a:lnTo>
                    <a:lnTo>
                      <a:pt x="10301" y="8025"/>
                    </a:lnTo>
                    <a:lnTo>
                      <a:pt x="10513" y="8121"/>
                    </a:lnTo>
                    <a:lnTo>
                      <a:pt x="10725" y="8218"/>
                    </a:lnTo>
                    <a:lnTo>
                      <a:pt x="10937" y="8275"/>
                    </a:lnTo>
                    <a:lnTo>
                      <a:pt x="11150" y="8314"/>
                    </a:lnTo>
                    <a:lnTo>
                      <a:pt x="11362" y="8333"/>
                    </a:lnTo>
                    <a:lnTo>
                      <a:pt x="11593" y="8353"/>
                    </a:lnTo>
                    <a:lnTo>
                      <a:pt x="11805" y="8333"/>
                    </a:lnTo>
                    <a:lnTo>
                      <a:pt x="12018" y="8314"/>
                    </a:lnTo>
                    <a:lnTo>
                      <a:pt x="12230" y="8275"/>
                    </a:lnTo>
                    <a:lnTo>
                      <a:pt x="12442" y="8218"/>
                    </a:lnTo>
                    <a:lnTo>
                      <a:pt x="12654" y="8160"/>
                    </a:lnTo>
                    <a:lnTo>
                      <a:pt x="12866" y="8063"/>
                    </a:lnTo>
                    <a:lnTo>
                      <a:pt x="13059" y="7986"/>
                    </a:lnTo>
                    <a:lnTo>
                      <a:pt x="13271" y="7870"/>
                    </a:lnTo>
                    <a:lnTo>
                      <a:pt x="13657" y="7639"/>
                    </a:lnTo>
                    <a:lnTo>
                      <a:pt x="14024" y="7350"/>
                    </a:lnTo>
                    <a:lnTo>
                      <a:pt x="14351" y="7041"/>
                    </a:lnTo>
                    <a:lnTo>
                      <a:pt x="14679" y="6694"/>
                    </a:lnTo>
                    <a:lnTo>
                      <a:pt x="14911" y="6424"/>
                    </a:lnTo>
                    <a:lnTo>
                      <a:pt x="15142" y="6173"/>
                    </a:lnTo>
                    <a:lnTo>
                      <a:pt x="15393" y="5922"/>
                    </a:lnTo>
                    <a:lnTo>
                      <a:pt x="15663" y="5729"/>
                    </a:lnTo>
                    <a:lnTo>
                      <a:pt x="15798" y="5633"/>
                    </a:lnTo>
                    <a:lnTo>
                      <a:pt x="15933" y="5556"/>
                    </a:lnTo>
                    <a:lnTo>
                      <a:pt x="16087" y="5498"/>
                    </a:lnTo>
                    <a:lnTo>
                      <a:pt x="16222" y="5440"/>
                    </a:lnTo>
                    <a:lnTo>
                      <a:pt x="16357" y="5421"/>
                    </a:lnTo>
                    <a:lnTo>
                      <a:pt x="16512" y="5401"/>
                    </a:lnTo>
                    <a:lnTo>
                      <a:pt x="16666" y="5401"/>
                    </a:lnTo>
                    <a:lnTo>
                      <a:pt x="16820" y="5421"/>
                    </a:lnTo>
                    <a:lnTo>
                      <a:pt x="17013" y="5479"/>
                    </a:lnTo>
                    <a:lnTo>
                      <a:pt x="17206" y="5575"/>
                    </a:lnTo>
                    <a:lnTo>
                      <a:pt x="17399" y="5691"/>
                    </a:lnTo>
                    <a:lnTo>
                      <a:pt x="17592" y="5807"/>
                    </a:lnTo>
                    <a:lnTo>
                      <a:pt x="17920" y="6038"/>
                    </a:lnTo>
                    <a:lnTo>
                      <a:pt x="18441" y="6385"/>
                    </a:lnTo>
                    <a:lnTo>
                      <a:pt x="18981" y="6732"/>
                    </a:lnTo>
                    <a:lnTo>
                      <a:pt x="19270" y="6887"/>
                    </a:lnTo>
                    <a:lnTo>
                      <a:pt x="19559" y="7022"/>
                    </a:lnTo>
                    <a:lnTo>
                      <a:pt x="19868" y="7137"/>
                    </a:lnTo>
                    <a:lnTo>
                      <a:pt x="20157" y="7234"/>
                    </a:lnTo>
                    <a:lnTo>
                      <a:pt x="20524" y="7311"/>
                    </a:lnTo>
                    <a:lnTo>
                      <a:pt x="20910" y="7350"/>
                    </a:lnTo>
                    <a:lnTo>
                      <a:pt x="21295" y="7350"/>
                    </a:lnTo>
                    <a:lnTo>
                      <a:pt x="21488" y="7330"/>
                    </a:lnTo>
                    <a:lnTo>
                      <a:pt x="21681" y="7292"/>
                    </a:lnTo>
                    <a:lnTo>
                      <a:pt x="21855" y="7234"/>
                    </a:lnTo>
                    <a:lnTo>
                      <a:pt x="22048" y="7176"/>
                    </a:lnTo>
                    <a:lnTo>
                      <a:pt x="22221" y="7099"/>
                    </a:lnTo>
                    <a:lnTo>
                      <a:pt x="22395" y="7002"/>
                    </a:lnTo>
                    <a:lnTo>
                      <a:pt x="22549" y="6906"/>
                    </a:lnTo>
                    <a:lnTo>
                      <a:pt x="22703" y="6771"/>
                    </a:lnTo>
                    <a:lnTo>
                      <a:pt x="22838" y="6636"/>
                    </a:lnTo>
                    <a:lnTo>
                      <a:pt x="22954" y="6482"/>
                    </a:lnTo>
                    <a:lnTo>
                      <a:pt x="23128" y="6231"/>
                    </a:lnTo>
                    <a:lnTo>
                      <a:pt x="23282" y="5961"/>
                    </a:lnTo>
                    <a:lnTo>
                      <a:pt x="23456" y="5633"/>
                    </a:lnTo>
                    <a:lnTo>
                      <a:pt x="23552" y="5479"/>
                    </a:lnTo>
                    <a:lnTo>
                      <a:pt x="23668" y="5344"/>
                    </a:lnTo>
                    <a:lnTo>
                      <a:pt x="23764" y="5247"/>
                    </a:lnTo>
                    <a:lnTo>
                      <a:pt x="23880" y="5151"/>
                    </a:lnTo>
                    <a:lnTo>
                      <a:pt x="24015" y="5093"/>
                    </a:lnTo>
                    <a:lnTo>
                      <a:pt x="24169" y="5074"/>
                    </a:lnTo>
                    <a:lnTo>
                      <a:pt x="24304" y="5093"/>
                    </a:lnTo>
                    <a:lnTo>
                      <a:pt x="24439" y="5131"/>
                    </a:lnTo>
                    <a:lnTo>
                      <a:pt x="24594" y="5189"/>
                    </a:lnTo>
                    <a:lnTo>
                      <a:pt x="24729" y="5266"/>
                    </a:lnTo>
                    <a:lnTo>
                      <a:pt x="25327" y="5614"/>
                    </a:lnTo>
                    <a:lnTo>
                      <a:pt x="25924" y="5999"/>
                    </a:lnTo>
                    <a:lnTo>
                      <a:pt x="26465" y="6347"/>
                    </a:lnTo>
                    <a:lnTo>
                      <a:pt x="27043" y="6694"/>
                    </a:lnTo>
                    <a:lnTo>
                      <a:pt x="27333" y="6848"/>
                    </a:lnTo>
                    <a:lnTo>
                      <a:pt x="27641" y="7002"/>
                    </a:lnTo>
                    <a:lnTo>
                      <a:pt x="27950" y="7137"/>
                    </a:lnTo>
                    <a:lnTo>
                      <a:pt x="28258" y="7253"/>
                    </a:lnTo>
                    <a:lnTo>
                      <a:pt x="28606" y="7350"/>
                    </a:lnTo>
                    <a:lnTo>
                      <a:pt x="28953" y="7427"/>
                    </a:lnTo>
                    <a:lnTo>
                      <a:pt x="29300" y="7465"/>
                    </a:lnTo>
                    <a:lnTo>
                      <a:pt x="29628" y="7465"/>
                    </a:lnTo>
                    <a:lnTo>
                      <a:pt x="29975" y="7446"/>
                    </a:lnTo>
                    <a:lnTo>
                      <a:pt x="30303" y="7388"/>
                    </a:lnTo>
                    <a:lnTo>
                      <a:pt x="30612" y="7311"/>
                    </a:lnTo>
                    <a:lnTo>
                      <a:pt x="30920" y="7195"/>
                    </a:lnTo>
                    <a:lnTo>
                      <a:pt x="31113" y="7099"/>
                    </a:lnTo>
                    <a:lnTo>
                      <a:pt x="31306" y="6983"/>
                    </a:lnTo>
                    <a:lnTo>
                      <a:pt x="31518" y="6867"/>
                    </a:lnTo>
                    <a:lnTo>
                      <a:pt x="31692" y="6713"/>
                    </a:lnTo>
                    <a:lnTo>
                      <a:pt x="31865" y="6559"/>
                    </a:lnTo>
                    <a:lnTo>
                      <a:pt x="32000" y="6385"/>
                    </a:lnTo>
                    <a:lnTo>
                      <a:pt x="32116" y="6212"/>
                    </a:lnTo>
                    <a:lnTo>
                      <a:pt x="32193" y="5999"/>
                    </a:lnTo>
                    <a:lnTo>
                      <a:pt x="32213" y="5903"/>
                    </a:lnTo>
                    <a:lnTo>
                      <a:pt x="32232" y="5787"/>
                    </a:lnTo>
                    <a:lnTo>
                      <a:pt x="32232" y="5691"/>
                    </a:lnTo>
                    <a:lnTo>
                      <a:pt x="32213" y="5575"/>
                    </a:lnTo>
                    <a:lnTo>
                      <a:pt x="32174" y="5479"/>
                    </a:lnTo>
                    <a:lnTo>
                      <a:pt x="32135" y="5382"/>
                    </a:lnTo>
                    <a:lnTo>
                      <a:pt x="32020" y="5170"/>
                    </a:lnTo>
                    <a:lnTo>
                      <a:pt x="31885" y="5016"/>
                    </a:lnTo>
                    <a:lnTo>
                      <a:pt x="31750" y="4881"/>
                    </a:lnTo>
                    <a:lnTo>
                      <a:pt x="31576" y="4784"/>
                    </a:lnTo>
                    <a:lnTo>
                      <a:pt x="31402" y="4688"/>
                    </a:lnTo>
                    <a:lnTo>
                      <a:pt x="31229" y="4611"/>
                    </a:lnTo>
                    <a:lnTo>
                      <a:pt x="31055" y="4572"/>
                    </a:lnTo>
                    <a:lnTo>
                      <a:pt x="30727" y="4495"/>
                    </a:lnTo>
                    <a:lnTo>
                      <a:pt x="30399" y="4456"/>
                    </a:lnTo>
                    <a:lnTo>
                      <a:pt x="30052" y="4456"/>
                    </a:lnTo>
                    <a:lnTo>
                      <a:pt x="29705" y="4437"/>
                    </a:lnTo>
                    <a:lnTo>
                      <a:pt x="29377" y="4398"/>
                    </a:lnTo>
                    <a:lnTo>
                      <a:pt x="29146" y="4360"/>
                    </a:lnTo>
                    <a:lnTo>
                      <a:pt x="28953" y="4302"/>
                    </a:lnTo>
                    <a:lnTo>
                      <a:pt x="28741" y="4225"/>
                    </a:lnTo>
                    <a:lnTo>
                      <a:pt x="28548" y="4148"/>
                    </a:lnTo>
                    <a:lnTo>
                      <a:pt x="28162" y="3974"/>
                    </a:lnTo>
                    <a:lnTo>
                      <a:pt x="27795" y="3743"/>
                    </a:lnTo>
                    <a:lnTo>
                      <a:pt x="27448" y="3511"/>
                    </a:lnTo>
                    <a:lnTo>
                      <a:pt x="27140" y="3241"/>
                    </a:lnTo>
                    <a:lnTo>
                      <a:pt x="26831" y="2990"/>
                    </a:lnTo>
                    <a:lnTo>
                      <a:pt x="26561" y="2720"/>
                    </a:lnTo>
                    <a:lnTo>
                      <a:pt x="26040" y="2200"/>
                    </a:lnTo>
                    <a:lnTo>
                      <a:pt x="25558" y="1717"/>
                    </a:lnTo>
                    <a:lnTo>
                      <a:pt x="25076" y="1254"/>
                    </a:lnTo>
                    <a:lnTo>
                      <a:pt x="24806" y="1042"/>
                    </a:lnTo>
                    <a:lnTo>
                      <a:pt x="24536" y="830"/>
                    </a:lnTo>
                    <a:lnTo>
                      <a:pt x="24266" y="637"/>
                    </a:lnTo>
                    <a:lnTo>
                      <a:pt x="23976" y="444"/>
                    </a:lnTo>
                    <a:lnTo>
                      <a:pt x="23648" y="271"/>
                    </a:lnTo>
                    <a:lnTo>
                      <a:pt x="23321" y="136"/>
                    </a:lnTo>
                    <a:lnTo>
                      <a:pt x="22993" y="59"/>
                    </a:lnTo>
                    <a:lnTo>
                      <a:pt x="22684" y="20"/>
                    </a:lnTo>
                    <a:lnTo>
                      <a:pt x="22510" y="1"/>
                    </a:lnTo>
                    <a:close/>
                  </a:path>
                </a:pathLst>
              </a:custGeom>
              <a:gradFill>
                <a:gsLst>
                  <a:gs pos="0">
                    <a:schemeClr val="lt1"/>
                  </a:gs>
                  <a:gs pos="100000">
                    <a:srgbClr val="B6C9DB"/>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23"/>
              <p:cNvSpPr/>
              <p:nvPr/>
            </p:nvSpPr>
            <p:spPr>
              <a:xfrm>
                <a:off x="-1222125" y="353200"/>
                <a:ext cx="593150" cy="571950"/>
              </a:xfrm>
              <a:custGeom>
                <a:avLst/>
                <a:gdLst/>
                <a:ahLst/>
                <a:cxnLst/>
                <a:rect l="l" t="t" r="r" b="b"/>
                <a:pathLst>
                  <a:path w="23726" h="22878" extrusionOk="0">
                    <a:moveTo>
                      <a:pt x="12152" y="1"/>
                    </a:moveTo>
                    <a:lnTo>
                      <a:pt x="11940" y="39"/>
                    </a:lnTo>
                    <a:lnTo>
                      <a:pt x="11747" y="59"/>
                    </a:lnTo>
                    <a:lnTo>
                      <a:pt x="11535" y="117"/>
                    </a:lnTo>
                    <a:lnTo>
                      <a:pt x="11342" y="175"/>
                    </a:lnTo>
                    <a:lnTo>
                      <a:pt x="10937" y="329"/>
                    </a:lnTo>
                    <a:lnTo>
                      <a:pt x="10532" y="541"/>
                    </a:lnTo>
                    <a:lnTo>
                      <a:pt x="10127" y="792"/>
                    </a:lnTo>
                    <a:lnTo>
                      <a:pt x="9741" y="1081"/>
                    </a:lnTo>
                    <a:lnTo>
                      <a:pt x="9355" y="1390"/>
                    </a:lnTo>
                    <a:lnTo>
                      <a:pt x="8970" y="1718"/>
                    </a:lnTo>
                    <a:lnTo>
                      <a:pt x="8584" y="2084"/>
                    </a:lnTo>
                    <a:lnTo>
                      <a:pt x="8198" y="2451"/>
                    </a:lnTo>
                    <a:lnTo>
                      <a:pt x="7870" y="2817"/>
                    </a:lnTo>
                    <a:lnTo>
                      <a:pt x="7523" y="3184"/>
                    </a:lnTo>
                    <a:lnTo>
                      <a:pt x="6867" y="3955"/>
                    </a:lnTo>
                    <a:lnTo>
                      <a:pt x="6231" y="4746"/>
                    </a:lnTo>
                    <a:lnTo>
                      <a:pt x="5633" y="5595"/>
                    </a:lnTo>
                    <a:lnTo>
                      <a:pt x="5035" y="6463"/>
                    </a:lnTo>
                    <a:lnTo>
                      <a:pt x="4475" y="7350"/>
                    </a:lnTo>
                    <a:lnTo>
                      <a:pt x="3935" y="8276"/>
                    </a:lnTo>
                    <a:lnTo>
                      <a:pt x="3434" y="9221"/>
                    </a:lnTo>
                    <a:lnTo>
                      <a:pt x="2952" y="10166"/>
                    </a:lnTo>
                    <a:lnTo>
                      <a:pt x="2489" y="11130"/>
                    </a:lnTo>
                    <a:lnTo>
                      <a:pt x="2045" y="12095"/>
                    </a:lnTo>
                    <a:lnTo>
                      <a:pt x="1640" y="13078"/>
                    </a:lnTo>
                    <a:lnTo>
                      <a:pt x="1274" y="14043"/>
                    </a:lnTo>
                    <a:lnTo>
                      <a:pt x="926" y="15007"/>
                    </a:lnTo>
                    <a:lnTo>
                      <a:pt x="598" y="15972"/>
                    </a:lnTo>
                    <a:lnTo>
                      <a:pt x="309" y="16917"/>
                    </a:lnTo>
                    <a:lnTo>
                      <a:pt x="155" y="17476"/>
                    </a:lnTo>
                    <a:lnTo>
                      <a:pt x="97" y="17766"/>
                    </a:lnTo>
                    <a:lnTo>
                      <a:pt x="58" y="18055"/>
                    </a:lnTo>
                    <a:lnTo>
                      <a:pt x="20" y="18344"/>
                    </a:lnTo>
                    <a:lnTo>
                      <a:pt x="1" y="18634"/>
                    </a:lnTo>
                    <a:lnTo>
                      <a:pt x="1" y="18923"/>
                    </a:lnTo>
                    <a:lnTo>
                      <a:pt x="1" y="19193"/>
                    </a:lnTo>
                    <a:lnTo>
                      <a:pt x="39" y="19482"/>
                    </a:lnTo>
                    <a:lnTo>
                      <a:pt x="97" y="19733"/>
                    </a:lnTo>
                    <a:lnTo>
                      <a:pt x="174" y="20003"/>
                    </a:lnTo>
                    <a:lnTo>
                      <a:pt x="271" y="20235"/>
                    </a:lnTo>
                    <a:lnTo>
                      <a:pt x="406" y="20447"/>
                    </a:lnTo>
                    <a:lnTo>
                      <a:pt x="560" y="20659"/>
                    </a:lnTo>
                    <a:lnTo>
                      <a:pt x="753" y="20832"/>
                    </a:lnTo>
                    <a:lnTo>
                      <a:pt x="965" y="21006"/>
                    </a:lnTo>
                    <a:lnTo>
                      <a:pt x="1158" y="21103"/>
                    </a:lnTo>
                    <a:lnTo>
                      <a:pt x="1370" y="21180"/>
                    </a:lnTo>
                    <a:lnTo>
                      <a:pt x="1582" y="21238"/>
                    </a:lnTo>
                    <a:lnTo>
                      <a:pt x="1775" y="21276"/>
                    </a:lnTo>
                    <a:lnTo>
                      <a:pt x="2219" y="21276"/>
                    </a:lnTo>
                    <a:lnTo>
                      <a:pt x="2431" y="21238"/>
                    </a:lnTo>
                    <a:lnTo>
                      <a:pt x="2643" y="21199"/>
                    </a:lnTo>
                    <a:lnTo>
                      <a:pt x="2874" y="21141"/>
                    </a:lnTo>
                    <a:lnTo>
                      <a:pt x="3087" y="21064"/>
                    </a:lnTo>
                    <a:lnTo>
                      <a:pt x="3299" y="20967"/>
                    </a:lnTo>
                    <a:lnTo>
                      <a:pt x="3511" y="20871"/>
                    </a:lnTo>
                    <a:lnTo>
                      <a:pt x="3704" y="20755"/>
                    </a:lnTo>
                    <a:lnTo>
                      <a:pt x="3897" y="20640"/>
                    </a:lnTo>
                    <a:lnTo>
                      <a:pt x="4263" y="20370"/>
                    </a:lnTo>
                    <a:lnTo>
                      <a:pt x="4610" y="20080"/>
                    </a:lnTo>
                    <a:lnTo>
                      <a:pt x="4938" y="19772"/>
                    </a:lnTo>
                    <a:lnTo>
                      <a:pt x="5613" y="19174"/>
                    </a:lnTo>
                    <a:lnTo>
                      <a:pt x="5961" y="18884"/>
                    </a:lnTo>
                    <a:lnTo>
                      <a:pt x="6308" y="18614"/>
                    </a:lnTo>
                    <a:lnTo>
                      <a:pt x="6694" y="18383"/>
                    </a:lnTo>
                    <a:lnTo>
                      <a:pt x="6886" y="18286"/>
                    </a:lnTo>
                    <a:lnTo>
                      <a:pt x="7099" y="18190"/>
                    </a:lnTo>
                    <a:lnTo>
                      <a:pt x="7176" y="18614"/>
                    </a:lnTo>
                    <a:lnTo>
                      <a:pt x="7272" y="19058"/>
                    </a:lnTo>
                    <a:lnTo>
                      <a:pt x="7388" y="19482"/>
                    </a:lnTo>
                    <a:lnTo>
                      <a:pt x="7523" y="19907"/>
                    </a:lnTo>
                    <a:lnTo>
                      <a:pt x="7677" y="20312"/>
                    </a:lnTo>
                    <a:lnTo>
                      <a:pt x="7851" y="20717"/>
                    </a:lnTo>
                    <a:lnTo>
                      <a:pt x="8063" y="21083"/>
                    </a:lnTo>
                    <a:lnTo>
                      <a:pt x="8295" y="21450"/>
                    </a:lnTo>
                    <a:lnTo>
                      <a:pt x="8430" y="21623"/>
                    </a:lnTo>
                    <a:lnTo>
                      <a:pt x="8584" y="21797"/>
                    </a:lnTo>
                    <a:lnTo>
                      <a:pt x="8738" y="21951"/>
                    </a:lnTo>
                    <a:lnTo>
                      <a:pt x="8912" y="22106"/>
                    </a:lnTo>
                    <a:lnTo>
                      <a:pt x="9085" y="22241"/>
                    </a:lnTo>
                    <a:lnTo>
                      <a:pt x="9259" y="22376"/>
                    </a:lnTo>
                    <a:lnTo>
                      <a:pt x="9452" y="22491"/>
                    </a:lnTo>
                    <a:lnTo>
                      <a:pt x="9645" y="22588"/>
                    </a:lnTo>
                    <a:lnTo>
                      <a:pt x="9838" y="22665"/>
                    </a:lnTo>
                    <a:lnTo>
                      <a:pt x="10050" y="22742"/>
                    </a:lnTo>
                    <a:lnTo>
                      <a:pt x="10243" y="22800"/>
                    </a:lnTo>
                    <a:lnTo>
                      <a:pt x="10455" y="22858"/>
                    </a:lnTo>
                    <a:lnTo>
                      <a:pt x="10667" y="22877"/>
                    </a:lnTo>
                    <a:lnTo>
                      <a:pt x="11111" y="22877"/>
                    </a:lnTo>
                    <a:lnTo>
                      <a:pt x="11323" y="22838"/>
                    </a:lnTo>
                    <a:lnTo>
                      <a:pt x="11612" y="22761"/>
                    </a:lnTo>
                    <a:lnTo>
                      <a:pt x="11901" y="22665"/>
                    </a:lnTo>
                    <a:lnTo>
                      <a:pt x="12171" y="22530"/>
                    </a:lnTo>
                    <a:lnTo>
                      <a:pt x="12403" y="22356"/>
                    </a:lnTo>
                    <a:lnTo>
                      <a:pt x="12654" y="22163"/>
                    </a:lnTo>
                    <a:lnTo>
                      <a:pt x="12866" y="21970"/>
                    </a:lnTo>
                    <a:lnTo>
                      <a:pt x="13078" y="21739"/>
                    </a:lnTo>
                    <a:lnTo>
                      <a:pt x="13290" y="21508"/>
                    </a:lnTo>
                    <a:lnTo>
                      <a:pt x="13676" y="20987"/>
                    </a:lnTo>
                    <a:lnTo>
                      <a:pt x="14062" y="20466"/>
                    </a:lnTo>
                    <a:lnTo>
                      <a:pt x="14428" y="19926"/>
                    </a:lnTo>
                    <a:lnTo>
                      <a:pt x="14814" y="19424"/>
                    </a:lnTo>
                    <a:lnTo>
                      <a:pt x="14949" y="19251"/>
                    </a:lnTo>
                    <a:lnTo>
                      <a:pt x="15103" y="19097"/>
                    </a:lnTo>
                    <a:lnTo>
                      <a:pt x="15277" y="18961"/>
                    </a:lnTo>
                    <a:lnTo>
                      <a:pt x="15470" y="18846"/>
                    </a:lnTo>
                    <a:lnTo>
                      <a:pt x="15663" y="18749"/>
                    </a:lnTo>
                    <a:lnTo>
                      <a:pt x="15856" y="18711"/>
                    </a:lnTo>
                    <a:lnTo>
                      <a:pt x="15952" y="18691"/>
                    </a:lnTo>
                    <a:lnTo>
                      <a:pt x="16048" y="18691"/>
                    </a:lnTo>
                    <a:lnTo>
                      <a:pt x="16145" y="18711"/>
                    </a:lnTo>
                    <a:lnTo>
                      <a:pt x="16261" y="18749"/>
                    </a:lnTo>
                    <a:lnTo>
                      <a:pt x="16376" y="18807"/>
                    </a:lnTo>
                    <a:lnTo>
                      <a:pt x="16492" y="18884"/>
                    </a:lnTo>
                    <a:lnTo>
                      <a:pt x="16589" y="18981"/>
                    </a:lnTo>
                    <a:lnTo>
                      <a:pt x="16685" y="19097"/>
                    </a:lnTo>
                    <a:lnTo>
                      <a:pt x="16839" y="19328"/>
                    </a:lnTo>
                    <a:lnTo>
                      <a:pt x="17013" y="19579"/>
                    </a:lnTo>
                    <a:lnTo>
                      <a:pt x="17148" y="19772"/>
                    </a:lnTo>
                    <a:lnTo>
                      <a:pt x="17302" y="19964"/>
                    </a:lnTo>
                    <a:lnTo>
                      <a:pt x="17476" y="20138"/>
                    </a:lnTo>
                    <a:lnTo>
                      <a:pt x="17649" y="20312"/>
                    </a:lnTo>
                    <a:lnTo>
                      <a:pt x="17842" y="20466"/>
                    </a:lnTo>
                    <a:lnTo>
                      <a:pt x="18035" y="20601"/>
                    </a:lnTo>
                    <a:lnTo>
                      <a:pt x="18247" y="20736"/>
                    </a:lnTo>
                    <a:lnTo>
                      <a:pt x="18460" y="20852"/>
                    </a:lnTo>
                    <a:lnTo>
                      <a:pt x="18672" y="20948"/>
                    </a:lnTo>
                    <a:lnTo>
                      <a:pt x="18903" y="21025"/>
                    </a:lnTo>
                    <a:lnTo>
                      <a:pt x="19135" y="21103"/>
                    </a:lnTo>
                    <a:lnTo>
                      <a:pt x="19385" y="21160"/>
                    </a:lnTo>
                    <a:lnTo>
                      <a:pt x="19617" y="21199"/>
                    </a:lnTo>
                    <a:lnTo>
                      <a:pt x="19868" y="21218"/>
                    </a:lnTo>
                    <a:lnTo>
                      <a:pt x="20350" y="21218"/>
                    </a:lnTo>
                    <a:lnTo>
                      <a:pt x="20601" y="21180"/>
                    </a:lnTo>
                    <a:lnTo>
                      <a:pt x="20832" y="21141"/>
                    </a:lnTo>
                    <a:lnTo>
                      <a:pt x="21063" y="21083"/>
                    </a:lnTo>
                    <a:lnTo>
                      <a:pt x="21295" y="21006"/>
                    </a:lnTo>
                    <a:lnTo>
                      <a:pt x="21526" y="20910"/>
                    </a:lnTo>
                    <a:lnTo>
                      <a:pt x="21739" y="20794"/>
                    </a:lnTo>
                    <a:lnTo>
                      <a:pt x="21951" y="20678"/>
                    </a:lnTo>
                    <a:lnTo>
                      <a:pt x="22163" y="20543"/>
                    </a:lnTo>
                    <a:lnTo>
                      <a:pt x="22356" y="20389"/>
                    </a:lnTo>
                    <a:lnTo>
                      <a:pt x="22529" y="20235"/>
                    </a:lnTo>
                    <a:lnTo>
                      <a:pt x="22703" y="20061"/>
                    </a:lnTo>
                    <a:lnTo>
                      <a:pt x="22877" y="19868"/>
                    </a:lnTo>
                    <a:lnTo>
                      <a:pt x="23012" y="19675"/>
                    </a:lnTo>
                    <a:lnTo>
                      <a:pt x="23166" y="19482"/>
                    </a:lnTo>
                    <a:lnTo>
                      <a:pt x="23282" y="19270"/>
                    </a:lnTo>
                    <a:lnTo>
                      <a:pt x="23378" y="19058"/>
                    </a:lnTo>
                    <a:lnTo>
                      <a:pt x="23474" y="18846"/>
                    </a:lnTo>
                    <a:lnTo>
                      <a:pt x="23532" y="18653"/>
                    </a:lnTo>
                    <a:lnTo>
                      <a:pt x="23629" y="18248"/>
                    </a:lnTo>
                    <a:lnTo>
                      <a:pt x="23706" y="17843"/>
                    </a:lnTo>
                    <a:lnTo>
                      <a:pt x="23725" y="17418"/>
                    </a:lnTo>
                    <a:lnTo>
                      <a:pt x="23706" y="17013"/>
                    </a:lnTo>
                    <a:lnTo>
                      <a:pt x="23648" y="16589"/>
                    </a:lnTo>
                    <a:lnTo>
                      <a:pt x="23552" y="16184"/>
                    </a:lnTo>
                    <a:lnTo>
                      <a:pt x="23436" y="15760"/>
                    </a:lnTo>
                    <a:lnTo>
                      <a:pt x="23301" y="15355"/>
                    </a:lnTo>
                    <a:lnTo>
                      <a:pt x="23147" y="14930"/>
                    </a:lnTo>
                    <a:lnTo>
                      <a:pt x="22973" y="14525"/>
                    </a:lnTo>
                    <a:lnTo>
                      <a:pt x="22780" y="14120"/>
                    </a:lnTo>
                    <a:lnTo>
                      <a:pt x="22568" y="13734"/>
                    </a:lnTo>
                    <a:lnTo>
                      <a:pt x="22356" y="13349"/>
                    </a:lnTo>
                    <a:lnTo>
                      <a:pt x="21893" y="12577"/>
                    </a:lnTo>
                    <a:lnTo>
                      <a:pt x="21507" y="11921"/>
                    </a:lnTo>
                    <a:lnTo>
                      <a:pt x="21102" y="11227"/>
                    </a:lnTo>
                    <a:lnTo>
                      <a:pt x="20273" y="9742"/>
                    </a:lnTo>
                    <a:lnTo>
                      <a:pt x="19424" y="8179"/>
                    </a:lnTo>
                    <a:lnTo>
                      <a:pt x="18537" y="6578"/>
                    </a:lnTo>
                    <a:lnTo>
                      <a:pt x="18093" y="5787"/>
                    </a:lnTo>
                    <a:lnTo>
                      <a:pt x="17630" y="5016"/>
                    </a:lnTo>
                    <a:lnTo>
                      <a:pt x="17148" y="4264"/>
                    </a:lnTo>
                    <a:lnTo>
                      <a:pt x="16666" y="3550"/>
                    </a:lnTo>
                    <a:lnTo>
                      <a:pt x="16183" y="2856"/>
                    </a:lnTo>
                    <a:lnTo>
                      <a:pt x="15682" y="2219"/>
                    </a:lnTo>
                    <a:lnTo>
                      <a:pt x="15180" y="1621"/>
                    </a:lnTo>
                    <a:lnTo>
                      <a:pt x="14910" y="1332"/>
                    </a:lnTo>
                    <a:lnTo>
                      <a:pt x="14660" y="1081"/>
                    </a:lnTo>
                    <a:lnTo>
                      <a:pt x="14448" y="888"/>
                    </a:lnTo>
                    <a:lnTo>
                      <a:pt x="14235" y="715"/>
                    </a:lnTo>
                    <a:lnTo>
                      <a:pt x="14023" y="560"/>
                    </a:lnTo>
                    <a:lnTo>
                      <a:pt x="13811" y="425"/>
                    </a:lnTo>
                    <a:lnTo>
                      <a:pt x="13599" y="310"/>
                    </a:lnTo>
                    <a:lnTo>
                      <a:pt x="13406" y="213"/>
                    </a:lnTo>
                    <a:lnTo>
                      <a:pt x="13194" y="136"/>
                    </a:lnTo>
                    <a:lnTo>
                      <a:pt x="12982" y="78"/>
                    </a:lnTo>
                    <a:lnTo>
                      <a:pt x="12769" y="39"/>
                    </a:lnTo>
                    <a:lnTo>
                      <a:pt x="12557" y="20"/>
                    </a:lnTo>
                    <a:lnTo>
                      <a:pt x="12364" y="1"/>
                    </a:lnTo>
                    <a:close/>
                  </a:path>
                </a:pathLst>
              </a:custGeom>
              <a:gradFill>
                <a:gsLst>
                  <a:gs pos="0">
                    <a:srgbClr val="8CC396"/>
                  </a:gs>
                  <a:gs pos="100000">
                    <a:srgbClr val="4D7F56"/>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23"/>
              <p:cNvSpPr/>
              <p:nvPr/>
            </p:nvSpPr>
            <p:spPr>
              <a:xfrm>
                <a:off x="-1226950" y="712950"/>
                <a:ext cx="605675" cy="216050"/>
              </a:xfrm>
              <a:custGeom>
                <a:avLst/>
                <a:gdLst/>
                <a:ahLst/>
                <a:cxnLst/>
                <a:rect l="l" t="t" r="r" b="b"/>
                <a:pathLst>
                  <a:path w="24227" h="8642" extrusionOk="0">
                    <a:moveTo>
                      <a:pt x="7292" y="0"/>
                    </a:moveTo>
                    <a:lnTo>
                      <a:pt x="7002" y="58"/>
                    </a:lnTo>
                    <a:lnTo>
                      <a:pt x="6713" y="135"/>
                    </a:lnTo>
                    <a:lnTo>
                      <a:pt x="6424" y="251"/>
                    </a:lnTo>
                    <a:lnTo>
                      <a:pt x="6154" y="386"/>
                    </a:lnTo>
                    <a:lnTo>
                      <a:pt x="5903" y="540"/>
                    </a:lnTo>
                    <a:lnTo>
                      <a:pt x="5652" y="714"/>
                    </a:lnTo>
                    <a:lnTo>
                      <a:pt x="5170" y="1080"/>
                    </a:lnTo>
                    <a:lnTo>
                      <a:pt x="4958" y="1235"/>
                    </a:lnTo>
                    <a:lnTo>
                      <a:pt x="4726" y="1408"/>
                    </a:lnTo>
                    <a:lnTo>
                      <a:pt x="4495" y="1582"/>
                    </a:lnTo>
                    <a:lnTo>
                      <a:pt x="4225" y="1736"/>
                    </a:lnTo>
                    <a:lnTo>
                      <a:pt x="3935" y="1871"/>
                    </a:lnTo>
                    <a:lnTo>
                      <a:pt x="3627" y="1987"/>
                    </a:lnTo>
                    <a:lnTo>
                      <a:pt x="3492" y="2025"/>
                    </a:lnTo>
                    <a:lnTo>
                      <a:pt x="3338" y="2045"/>
                    </a:lnTo>
                    <a:lnTo>
                      <a:pt x="3164" y="2064"/>
                    </a:lnTo>
                    <a:lnTo>
                      <a:pt x="2855" y="2064"/>
                    </a:lnTo>
                    <a:lnTo>
                      <a:pt x="2701" y="2025"/>
                    </a:lnTo>
                    <a:lnTo>
                      <a:pt x="2450" y="1948"/>
                    </a:lnTo>
                    <a:lnTo>
                      <a:pt x="2257" y="1890"/>
                    </a:lnTo>
                    <a:lnTo>
                      <a:pt x="2064" y="1852"/>
                    </a:lnTo>
                    <a:lnTo>
                      <a:pt x="1910" y="1833"/>
                    </a:lnTo>
                    <a:lnTo>
                      <a:pt x="1775" y="1833"/>
                    </a:lnTo>
                    <a:lnTo>
                      <a:pt x="1621" y="1852"/>
                    </a:lnTo>
                    <a:lnTo>
                      <a:pt x="1486" y="1871"/>
                    </a:lnTo>
                    <a:lnTo>
                      <a:pt x="1351" y="1929"/>
                    </a:lnTo>
                    <a:lnTo>
                      <a:pt x="1216" y="1987"/>
                    </a:lnTo>
                    <a:lnTo>
                      <a:pt x="1100" y="2045"/>
                    </a:lnTo>
                    <a:lnTo>
                      <a:pt x="965" y="2122"/>
                    </a:lnTo>
                    <a:lnTo>
                      <a:pt x="753" y="2315"/>
                    </a:lnTo>
                    <a:lnTo>
                      <a:pt x="560" y="2527"/>
                    </a:lnTo>
                    <a:lnTo>
                      <a:pt x="386" y="2778"/>
                    </a:lnTo>
                    <a:lnTo>
                      <a:pt x="271" y="3028"/>
                    </a:lnTo>
                    <a:lnTo>
                      <a:pt x="174" y="3260"/>
                    </a:lnTo>
                    <a:lnTo>
                      <a:pt x="116" y="3511"/>
                    </a:lnTo>
                    <a:lnTo>
                      <a:pt x="58" y="3761"/>
                    </a:lnTo>
                    <a:lnTo>
                      <a:pt x="20" y="4012"/>
                    </a:lnTo>
                    <a:lnTo>
                      <a:pt x="1" y="4282"/>
                    </a:lnTo>
                    <a:lnTo>
                      <a:pt x="1" y="4533"/>
                    </a:lnTo>
                    <a:lnTo>
                      <a:pt x="20" y="4803"/>
                    </a:lnTo>
                    <a:lnTo>
                      <a:pt x="58" y="5073"/>
                    </a:lnTo>
                    <a:lnTo>
                      <a:pt x="116" y="5324"/>
                    </a:lnTo>
                    <a:lnTo>
                      <a:pt x="174" y="5555"/>
                    </a:lnTo>
                    <a:lnTo>
                      <a:pt x="290" y="5806"/>
                    </a:lnTo>
                    <a:lnTo>
                      <a:pt x="406" y="6018"/>
                    </a:lnTo>
                    <a:lnTo>
                      <a:pt x="541" y="6230"/>
                    </a:lnTo>
                    <a:lnTo>
                      <a:pt x="695" y="6423"/>
                    </a:lnTo>
                    <a:lnTo>
                      <a:pt x="888" y="6577"/>
                    </a:lnTo>
                    <a:lnTo>
                      <a:pt x="1081" y="6732"/>
                    </a:lnTo>
                    <a:lnTo>
                      <a:pt x="1293" y="6848"/>
                    </a:lnTo>
                    <a:lnTo>
                      <a:pt x="1524" y="6925"/>
                    </a:lnTo>
                    <a:lnTo>
                      <a:pt x="1737" y="7002"/>
                    </a:lnTo>
                    <a:lnTo>
                      <a:pt x="1968" y="7021"/>
                    </a:lnTo>
                    <a:lnTo>
                      <a:pt x="2200" y="7040"/>
                    </a:lnTo>
                    <a:lnTo>
                      <a:pt x="2412" y="7040"/>
                    </a:lnTo>
                    <a:lnTo>
                      <a:pt x="2643" y="7002"/>
                    </a:lnTo>
                    <a:lnTo>
                      <a:pt x="2875" y="6963"/>
                    </a:lnTo>
                    <a:lnTo>
                      <a:pt x="3106" y="6886"/>
                    </a:lnTo>
                    <a:lnTo>
                      <a:pt x="3338" y="6809"/>
                    </a:lnTo>
                    <a:lnTo>
                      <a:pt x="3550" y="6713"/>
                    </a:lnTo>
                    <a:lnTo>
                      <a:pt x="3762" y="6616"/>
                    </a:lnTo>
                    <a:lnTo>
                      <a:pt x="3974" y="6500"/>
                    </a:lnTo>
                    <a:lnTo>
                      <a:pt x="4167" y="6365"/>
                    </a:lnTo>
                    <a:lnTo>
                      <a:pt x="4553" y="6095"/>
                    </a:lnTo>
                    <a:lnTo>
                      <a:pt x="4977" y="5729"/>
                    </a:lnTo>
                    <a:lnTo>
                      <a:pt x="5401" y="5343"/>
                    </a:lnTo>
                    <a:lnTo>
                      <a:pt x="5826" y="4957"/>
                    </a:lnTo>
                    <a:lnTo>
                      <a:pt x="6250" y="4591"/>
                    </a:lnTo>
                    <a:lnTo>
                      <a:pt x="6482" y="4417"/>
                    </a:lnTo>
                    <a:lnTo>
                      <a:pt x="6694" y="4263"/>
                    </a:lnTo>
                    <a:lnTo>
                      <a:pt x="6925" y="4128"/>
                    </a:lnTo>
                    <a:lnTo>
                      <a:pt x="7176" y="4012"/>
                    </a:lnTo>
                    <a:lnTo>
                      <a:pt x="7272" y="4417"/>
                    </a:lnTo>
                    <a:lnTo>
                      <a:pt x="7369" y="4822"/>
                    </a:lnTo>
                    <a:lnTo>
                      <a:pt x="7465" y="5247"/>
                    </a:lnTo>
                    <a:lnTo>
                      <a:pt x="7600" y="5652"/>
                    </a:lnTo>
                    <a:lnTo>
                      <a:pt x="7755" y="6037"/>
                    </a:lnTo>
                    <a:lnTo>
                      <a:pt x="7928" y="6423"/>
                    </a:lnTo>
                    <a:lnTo>
                      <a:pt x="8140" y="6790"/>
                    </a:lnTo>
                    <a:lnTo>
                      <a:pt x="8372" y="7156"/>
                    </a:lnTo>
                    <a:lnTo>
                      <a:pt x="8642" y="7484"/>
                    </a:lnTo>
                    <a:lnTo>
                      <a:pt x="8950" y="7773"/>
                    </a:lnTo>
                    <a:lnTo>
                      <a:pt x="9278" y="8024"/>
                    </a:lnTo>
                    <a:lnTo>
                      <a:pt x="9606" y="8256"/>
                    </a:lnTo>
                    <a:lnTo>
                      <a:pt x="9973" y="8410"/>
                    </a:lnTo>
                    <a:lnTo>
                      <a:pt x="10146" y="8487"/>
                    </a:lnTo>
                    <a:lnTo>
                      <a:pt x="10320" y="8545"/>
                    </a:lnTo>
                    <a:lnTo>
                      <a:pt x="10513" y="8583"/>
                    </a:lnTo>
                    <a:lnTo>
                      <a:pt x="10686" y="8622"/>
                    </a:lnTo>
                    <a:lnTo>
                      <a:pt x="10879" y="8641"/>
                    </a:lnTo>
                    <a:lnTo>
                      <a:pt x="11072" y="8641"/>
                    </a:lnTo>
                    <a:lnTo>
                      <a:pt x="11304" y="8622"/>
                    </a:lnTo>
                    <a:lnTo>
                      <a:pt x="11535" y="8603"/>
                    </a:lnTo>
                    <a:lnTo>
                      <a:pt x="11786" y="8545"/>
                    </a:lnTo>
                    <a:lnTo>
                      <a:pt x="11998" y="8468"/>
                    </a:lnTo>
                    <a:lnTo>
                      <a:pt x="12229" y="8371"/>
                    </a:lnTo>
                    <a:lnTo>
                      <a:pt x="12422" y="8256"/>
                    </a:lnTo>
                    <a:lnTo>
                      <a:pt x="12635" y="8121"/>
                    </a:lnTo>
                    <a:lnTo>
                      <a:pt x="12808" y="7986"/>
                    </a:lnTo>
                    <a:lnTo>
                      <a:pt x="13001" y="7831"/>
                    </a:lnTo>
                    <a:lnTo>
                      <a:pt x="13175" y="7677"/>
                    </a:lnTo>
                    <a:lnTo>
                      <a:pt x="13503" y="7310"/>
                    </a:lnTo>
                    <a:lnTo>
                      <a:pt x="13811" y="6925"/>
                    </a:lnTo>
                    <a:lnTo>
                      <a:pt x="14100" y="6520"/>
                    </a:lnTo>
                    <a:lnTo>
                      <a:pt x="14390" y="6115"/>
                    </a:lnTo>
                    <a:lnTo>
                      <a:pt x="14756" y="5613"/>
                    </a:lnTo>
                    <a:lnTo>
                      <a:pt x="15123" y="5112"/>
                    </a:lnTo>
                    <a:lnTo>
                      <a:pt x="15316" y="4899"/>
                    </a:lnTo>
                    <a:lnTo>
                      <a:pt x="15451" y="4784"/>
                    </a:lnTo>
                    <a:lnTo>
                      <a:pt x="15605" y="4649"/>
                    </a:lnTo>
                    <a:lnTo>
                      <a:pt x="15798" y="4533"/>
                    </a:lnTo>
                    <a:lnTo>
                      <a:pt x="15991" y="4475"/>
                    </a:lnTo>
                    <a:lnTo>
                      <a:pt x="16087" y="4456"/>
                    </a:lnTo>
                    <a:lnTo>
                      <a:pt x="16299" y="4456"/>
                    </a:lnTo>
                    <a:lnTo>
                      <a:pt x="16396" y="4494"/>
                    </a:lnTo>
                    <a:lnTo>
                      <a:pt x="16492" y="4533"/>
                    </a:lnTo>
                    <a:lnTo>
                      <a:pt x="16569" y="4591"/>
                    </a:lnTo>
                    <a:lnTo>
                      <a:pt x="16724" y="4745"/>
                    </a:lnTo>
                    <a:lnTo>
                      <a:pt x="16859" y="4919"/>
                    </a:lnTo>
                    <a:lnTo>
                      <a:pt x="16974" y="5112"/>
                    </a:lnTo>
                    <a:lnTo>
                      <a:pt x="17071" y="5266"/>
                    </a:lnTo>
                    <a:lnTo>
                      <a:pt x="17225" y="5478"/>
                    </a:lnTo>
                    <a:lnTo>
                      <a:pt x="17379" y="5671"/>
                    </a:lnTo>
                    <a:lnTo>
                      <a:pt x="17553" y="5845"/>
                    </a:lnTo>
                    <a:lnTo>
                      <a:pt x="17746" y="6018"/>
                    </a:lnTo>
                    <a:lnTo>
                      <a:pt x="17939" y="6192"/>
                    </a:lnTo>
                    <a:lnTo>
                      <a:pt x="18151" y="6327"/>
                    </a:lnTo>
                    <a:lnTo>
                      <a:pt x="18363" y="6462"/>
                    </a:lnTo>
                    <a:lnTo>
                      <a:pt x="18595" y="6577"/>
                    </a:lnTo>
                    <a:lnTo>
                      <a:pt x="18826" y="6693"/>
                    </a:lnTo>
                    <a:lnTo>
                      <a:pt x="19058" y="6770"/>
                    </a:lnTo>
                    <a:lnTo>
                      <a:pt x="19308" y="6848"/>
                    </a:lnTo>
                    <a:lnTo>
                      <a:pt x="19559" y="6905"/>
                    </a:lnTo>
                    <a:lnTo>
                      <a:pt x="19791" y="6944"/>
                    </a:lnTo>
                    <a:lnTo>
                      <a:pt x="20061" y="6963"/>
                    </a:lnTo>
                    <a:lnTo>
                      <a:pt x="20311" y="6983"/>
                    </a:lnTo>
                    <a:lnTo>
                      <a:pt x="20562" y="6963"/>
                    </a:lnTo>
                    <a:lnTo>
                      <a:pt x="20813" y="6925"/>
                    </a:lnTo>
                    <a:lnTo>
                      <a:pt x="21064" y="6886"/>
                    </a:lnTo>
                    <a:lnTo>
                      <a:pt x="21295" y="6828"/>
                    </a:lnTo>
                    <a:lnTo>
                      <a:pt x="21546" y="6732"/>
                    </a:lnTo>
                    <a:lnTo>
                      <a:pt x="21777" y="6635"/>
                    </a:lnTo>
                    <a:lnTo>
                      <a:pt x="22009" y="6539"/>
                    </a:lnTo>
                    <a:lnTo>
                      <a:pt x="22221" y="6404"/>
                    </a:lnTo>
                    <a:lnTo>
                      <a:pt x="22433" y="6269"/>
                    </a:lnTo>
                    <a:lnTo>
                      <a:pt x="22626" y="6115"/>
                    </a:lnTo>
                    <a:lnTo>
                      <a:pt x="22819" y="5941"/>
                    </a:lnTo>
                    <a:lnTo>
                      <a:pt x="23012" y="5767"/>
                    </a:lnTo>
                    <a:lnTo>
                      <a:pt x="23166" y="5574"/>
                    </a:lnTo>
                    <a:lnTo>
                      <a:pt x="23340" y="5382"/>
                    </a:lnTo>
                    <a:lnTo>
                      <a:pt x="23475" y="5169"/>
                    </a:lnTo>
                    <a:lnTo>
                      <a:pt x="23590" y="4938"/>
                    </a:lnTo>
                    <a:lnTo>
                      <a:pt x="23706" y="4726"/>
                    </a:lnTo>
                    <a:lnTo>
                      <a:pt x="23822" y="4456"/>
                    </a:lnTo>
                    <a:lnTo>
                      <a:pt x="23957" y="4089"/>
                    </a:lnTo>
                    <a:lnTo>
                      <a:pt x="24092" y="3684"/>
                    </a:lnTo>
                    <a:lnTo>
                      <a:pt x="24150" y="3453"/>
                    </a:lnTo>
                    <a:lnTo>
                      <a:pt x="24188" y="3241"/>
                    </a:lnTo>
                    <a:lnTo>
                      <a:pt x="24208" y="3009"/>
                    </a:lnTo>
                    <a:lnTo>
                      <a:pt x="24227" y="2797"/>
                    </a:lnTo>
                    <a:lnTo>
                      <a:pt x="24208" y="2585"/>
                    </a:lnTo>
                    <a:lnTo>
                      <a:pt x="24150" y="2373"/>
                    </a:lnTo>
                    <a:lnTo>
                      <a:pt x="24073" y="2180"/>
                    </a:lnTo>
                    <a:lnTo>
                      <a:pt x="23957" y="2006"/>
                    </a:lnTo>
                    <a:lnTo>
                      <a:pt x="23803" y="1871"/>
                    </a:lnTo>
                    <a:lnTo>
                      <a:pt x="23725" y="1794"/>
                    </a:lnTo>
                    <a:lnTo>
                      <a:pt x="23610" y="1736"/>
                    </a:lnTo>
                    <a:lnTo>
                      <a:pt x="23243" y="1562"/>
                    </a:lnTo>
                    <a:lnTo>
                      <a:pt x="23050" y="1485"/>
                    </a:lnTo>
                    <a:lnTo>
                      <a:pt x="22857" y="1427"/>
                    </a:lnTo>
                    <a:lnTo>
                      <a:pt x="22664" y="1427"/>
                    </a:lnTo>
                    <a:lnTo>
                      <a:pt x="22472" y="1447"/>
                    </a:lnTo>
                    <a:lnTo>
                      <a:pt x="22259" y="1524"/>
                    </a:lnTo>
                    <a:lnTo>
                      <a:pt x="22047" y="1640"/>
                    </a:lnTo>
                    <a:lnTo>
                      <a:pt x="21816" y="1794"/>
                    </a:lnTo>
                    <a:lnTo>
                      <a:pt x="21604" y="1968"/>
                    </a:lnTo>
                    <a:lnTo>
                      <a:pt x="21179" y="2334"/>
                    </a:lnTo>
                    <a:lnTo>
                      <a:pt x="20909" y="2585"/>
                    </a:lnTo>
                    <a:lnTo>
                      <a:pt x="20639" y="2816"/>
                    </a:lnTo>
                    <a:lnTo>
                      <a:pt x="20466" y="2951"/>
                    </a:lnTo>
                    <a:lnTo>
                      <a:pt x="20273" y="3067"/>
                    </a:lnTo>
                    <a:lnTo>
                      <a:pt x="20080" y="3183"/>
                    </a:lnTo>
                    <a:lnTo>
                      <a:pt x="19868" y="3279"/>
                    </a:lnTo>
                    <a:lnTo>
                      <a:pt x="19636" y="3356"/>
                    </a:lnTo>
                    <a:lnTo>
                      <a:pt x="19405" y="3395"/>
                    </a:lnTo>
                    <a:lnTo>
                      <a:pt x="19173" y="3414"/>
                    </a:lnTo>
                    <a:lnTo>
                      <a:pt x="18942" y="3376"/>
                    </a:lnTo>
                    <a:lnTo>
                      <a:pt x="18826" y="3337"/>
                    </a:lnTo>
                    <a:lnTo>
                      <a:pt x="18691" y="3298"/>
                    </a:lnTo>
                    <a:lnTo>
                      <a:pt x="18460" y="3183"/>
                    </a:lnTo>
                    <a:lnTo>
                      <a:pt x="18247" y="3028"/>
                    </a:lnTo>
                    <a:lnTo>
                      <a:pt x="18016" y="2874"/>
                    </a:lnTo>
                    <a:lnTo>
                      <a:pt x="17765" y="2681"/>
                    </a:lnTo>
                    <a:lnTo>
                      <a:pt x="17495" y="2508"/>
                    </a:lnTo>
                    <a:lnTo>
                      <a:pt x="17341" y="2430"/>
                    </a:lnTo>
                    <a:lnTo>
                      <a:pt x="17206" y="2373"/>
                    </a:lnTo>
                    <a:lnTo>
                      <a:pt x="17052" y="2334"/>
                    </a:lnTo>
                    <a:lnTo>
                      <a:pt x="16897" y="2295"/>
                    </a:lnTo>
                    <a:lnTo>
                      <a:pt x="16685" y="2276"/>
                    </a:lnTo>
                    <a:lnTo>
                      <a:pt x="16492" y="2276"/>
                    </a:lnTo>
                    <a:lnTo>
                      <a:pt x="16126" y="2334"/>
                    </a:lnTo>
                    <a:lnTo>
                      <a:pt x="15644" y="2411"/>
                    </a:lnTo>
                    <a:lnTo>
                      <a:pt x="15161" y="2527"/>
                    </a:lnTo>
                    <a:lnTo>
                      <a:pt x="14679" y="2662"/>
                    </a:lnTo>
                    <a:lnTo>
                      <a:pt x="14197" y="2797"/>
                    </a:lnTo>
                    <a:lnTo>
                      <a:pt x="13985" y="2874"/>
                    </a:lnTo>
                    <a:lnTo>
                      <a:pt x="13271" y="3106"/>
                    </a:lnTo>
                    <a:lnTo>
                      <a:pt x="12924" y="3202"/>
                    </a:lnTo>
                    <a:lnTo>
                      <a:pt x="12577" y="3279"/>
                    </a:lnTo>
                    <a:lnTo>
                      <a:pt x="12229" y="3298"/>
                    </a:lnTo>
                    <a:lnTo>
                      <a:pt x="12075" y="3298"/>
                    </a:lnTo>
                    <a:lnTo>
                      <a:pt x="11902" y="3279"/>
                    </a:lnTo>
                    <a:lnTo>
                      <a:pt x="11747" y="3260"/>
                    </a:lnTo>
                    <a:lnTo>
                      <a:pt x="11593" y="3202"/>
                    </a:lnTo>
                    <a:lnTo>
                      <a:pt x="11439" y="3144"/>
                    </a:lnTo>
                    <a:lnTo>
                      <a:pt x="11304" y="3067"/>
                    </a:lnTo>
                    <a:lnTo>
                      <a:pt x="11149" y="2971"/>
                    </a:lnTo>
                    <a:lnTo>
                      <a:pt x="11034" y="2874"/>
                    </a:lnTo>
                    <a:lnTo>
                      <a:pt x="10918" y="2739"/>
                    </a:lnTo>
                    <a:lnTo>
                      <a:pt x="10802" y="2623"/>
                    </a:lnTo>
                    <a:lnTo>
                      <a:pt x="10590" y="2334"/>
                    </a:lnTo>
                    <a:lnTo>
                      <a:pt x="10397" y="2045"/>
                    </a:lnTo>
                    <a:lnTo>
                      <a:pt x="10262" y="1813"/>
                    </a:lnTo>
                    <a:lnTo>
                      <a:pt x="10069" y="1562"/>
                    </a:lnTo>
                    <a:lnTo>
                      <a:pt x="9838" y="1273"/>
                    </a:lnTo>
                    <a:lnTo>
                      <a:pt x="9548" y="945"/>
                    </a:lnTo>
                    <a:lnTo>
                      <a:pt x="9375" y="791"/>
                    </a:lnTo>
                    <a:lnTo>
                      <a:pt x="9182" y="637"/>
                    </a:lnTo>
                    <a:lnTo>
                      <a:pt x="8989" y="502"/>
                    </a:lnTo>
                    <a:lnTo>
                      <a:pt x="8777" y="367"/>
                    </a:lnTo>
                    <a:lnTo>
                      <a:pt x="8565" y="251"/>
                    </a:lnTo>
                    <a:lnTo>
                      <a:pt x="8333" y="154"/>
                    </a:lnTo>
                    <a:lnTo>
                      <a:pt x="8082" y="77"/>
                    </a:lnTo>
                    <a:lnTo>
                      <a:pt x="7832" y="19"/>
                    </a:lnTo>
                    <a:lnTo>
                      <a:pt x="7562" y="0"/>
                    </a:lnTo>
                    <a:close/>
                  </a:path>
                </a:pathLst>
              </a:custGeom>
              <a:gradFill>
                <a:gsLst>
                  <a:gs pos="0">
                    <a:schemeClr val="lt1"/>
                  </a:gs>
                  <a:gs pos="100000">
                    <a:srgbClr val="B6C9DB"/>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23"/>
              <p:cNvSpPr/>
              <p:nvPr/>
            </p:nvSpPr>
            <p:spPr>
              <a:xfrm>
                <a:off x="-1147875" y="144425"/>
                <a:ext cx="451375" cy="435450"/>
              </a:xfrm>
              <a:custGeom>
                <a:avLst/>
                <a:gdLst/>
                <a:ahLst/>
                <a:cxnLst/>
                <a:rect l="l" t="t" r="r" b="b"/>
                <a:pathLst>
                  <a:path w="18055" h="17418" extrusionOk="0">
                    <a:moveTo>
                      <a:pt x="9259" y="0"/>
                    </a:moveTo>
                    <a:lnTo>
                      <a:pt x="8951" y="39"/>
                    </a:lnTo>
                    <a:lnTo>
                      <a:pt x="8642" y="135"/>
                    </a:lnTo>
                    <a:lnTo>
                      <a:pt x="8334" y="251"/>
                    </a:lnTo>
                    <a:lnTo>
                      <a:pt x="8025" y="405"/>
                    </a:lnTo>
                    <a:lnTo>
                      <a:pt x="7716" y="598"/>
                    </a:lnTo>
                    <a:lnTo>
                      <a:pt x="7427" y="810"/>
                    </a:lnTo>
                    <a:lnTo>
                      <a:pt x="7118" y="1061"/>
                    </a:lnTo>
                    <a:lnTo>
                      <a:pt x="6829" y="1312"/>
                    </a:lnTo>
                    <a:lnTo>
                      <a:pt x="6540" y="1582"/>
                    </a:lnTo>
                    <a:lnTo>
                      <a:pt x="6250" y="1871"/>
                    </a:lnTo>
                    <a:lnTo>
                      <a:pt x="5730" y="2411"/>
                    </a:lnTo>
                    <a:lnTo>
                      <a:pt x="5228" y="3009"/>
                    </a:lnTo>
                    <a:lnTo>
                      <a:pt x="4746" y="3607"/>
                    </a:lnTo>
                    <a:lnTo>
                      <a:pt x="4283" y="4243"/>
                    </a:lnTo>
                    <a:lnTo>
                      <a:pt x="3839" y="4919"/>
                    </a:lnTo>
                    <a:lnTo>
                      <a:pt x="3415" y="5594"/>
                    </a:lnTo>
                    <a:lnTo>
                      <a:pt x="3010" y="6288"/>
                    </a:lnTo>
                    <a:lnTo>
                      <a:pt x="2624" y="7002"/>
                    </a:lnTo>
                    <a:lnTo>
                      <a:pt x="2258" y="7735"/>
                    </a:lnTo>
                    <a:lnTo>
                      <a:pt x="1910" y="8468"/>
                    </a:lnTo>
                    <a:lnTo>
                      <a:pt x="1563" y="9201"/>
                    </a:lnTo>
                    <a:lnTo>
                      <a:pt x="1255" y="9953"/>
                    </a:lnTo>
                    <a:lnTo>
                      <a:pt x="985" y="10686"/>
                    </a:lnTo>
                    <a:lnTo>
                      <a:pt x="715" y="11419"/>
                    </a:lnTo>
                    <a:lnTo>
                      <a:pt x="464" y="12152"/>
                    </a:lnTo>
                    <a:lnTo>
                      <a:pt x="252" y="12865"/>
                    </a:lnTo>
                    <a:lnTo>
                      <a:pt x="136" y="13290"/>
                    </a:lnTo>
                    <a:lnTo>
                      <a:pt x="59" y="13733"/>
                    </a:lnTo>
                    <a:lnTo>
                      <a:pt x="1" y="14177"/>
                    </a:lnTo>
                    <a:lnTo>
                      <a:pt x="1" y="14389"/>
                    </a:lnTo>
                    <a:lnTo>
                      <a:pt x="20" y="14601"/>
                    </a:lnTo>
                    <a:lnTo>
                      <a:pt x="40" y="14814"/>
                    </a:lnTo>
                    <a:lnTo>
                      <a:pt x="78" y="15026"/>
                    </a:lnTo>
                    <a:lnTo>
                      <a:pt x="136" y="15219"/>
                    </a:lnTo>
                    <a:lnTo>
                      <a:pt x="213" y="15392"/>
                    </a:lnTo>
                    <a:lnTo>
                      <a:pt x="310" y="15566"/>
                    </a:lnTo>
                    <a:lnTo>
                      <a:pt x="445" y="15720"/>
                    </a:lnTo>
                    <a:lnTo>
                      <a:pt x="580" y="15855"/>
                    </a:lnTo>
                    <a:lnTo>
                      <a:pt x="753" y="15971"/>
                    </a:lnTo>
                    <a:lnTo>
                      <a:pt x="888" y="16067"/>
                    </a:lnTo>
                    <a:lnTo>
                      <a:pt x="1042" y="16125"/>
                    </a:lnTo>
                    <a:lnTo>
                      <a:pt x="1216" y="16164"/>
                    </a:lnTo>
                    <a:lnTo>
                      <a:pt x="1370" y="16183"/>
                    </a:lnTo>
                    <a:lnTo>
                      <a:pt x="1525" y="16202"/>
                    </a:lnTo>
                    <a:lnTo>
                      <a:pt x="1698" y="16183"/>
                    </a:lnTo>
                    <a:lnTo>
                      <a:pt x="1853" y="16164"/>
                    </a:lnTo>
                    <a:lnTo>
                      <a:pt x="2026" y="16125"/>
                    </a:lnTo>
                    <a:lnTo>
                      <a:pt x="2354" y="16029"/>
                    </a:lnTo>
                    <a:lnTo>
                      <a:pt x="2682" y="15874"/>
                    </a:lnTo>
                    <a:lnTo>
                      <a:pt x="2971" y="15701"/>
                    </a:lnTo>
                    <a:lnTo>
                      <a:pt x="3261" y="15489"/>
                    </a:lnTo>
                    <a:lnTo>
                      <a:pt x="3511" y="15276"/>
                    </a:lnTo>
                    <a:lnTo>
                      <a:pt x="3781" y="15045"/>
                    </a:lnTo>
                    <a:lnTo>
                      <a:pt x="4283" y="14582"/>
                    </a:lnTo>
                    <a:lnTo>
                      <a:pt x="4553" y="14370"/>
                    </a:lnTo>
                    <a:lnTo>
                      <a:pt x="4823" y="14158"/>
                    </a:lnTo>
                    <a:lnTo>
                      <a:pt x="5093" y="13984"/>
                    </a:lnTo>
                    <a:lnTo>
                      <a:pt x="5402" y="13849"/>
                    </a:lnTo>
                    <a:lnTo>
                      <a:pt x="5537" y="14505"/>
                    </a:lnTo>
                    <a:lnTo>
                      <a:pt x="5633" y="14814"/>
                    </a:lnTo>
                    <a:lnTo>
                      <a:pt x="5730" y="15141"/>
                    </a:lnTo>
                    <a:lnTo>
                      <a:pt x="5845" y="15450"/>
                    </a:lnTo>
                    <a:lnTo>
                      <a:pt x="5980" y="15759"/>
                    </a:lnTo>
                    <a:lnTo>
                      <a:pt x="6135" y="16048"/>
                    </a:lnTo>
                    <a:lnTo>
                      <a:pt x="6328" y="16318"/>
                    </a:lnTo>
                    <a:lnTo>
                      <a:pt x="6540" y="16588"/>
                    </a:lnTo>
                    <a:lnTo>
                      <a:pt x="6790" y="16820"/>
                    </a:lnTo>
                    <a:lnTo>
                      <a:pt x="7060" y="17012"/>
                    </a:lnTo>
                    <a:lnTo>
                      <a:pt x="7350" y="17186"/>
                    </a:lnTo>
                    <a:lnTo>
                      <a:pt x="7504" y="17244"/>
                    </a:lnTo>
                    <a:lnTo>
                      <a:pt x="7658" y="17302"/>
                    </a:lnTo>
                    <a:lnTo>
                      <a:pt x="7813" y="17360"/>
                    </a:lnTo>
                    <a:lnTo>
                      <a:pt x="7967" y="17379"/>
                    </a:lnTo>
                    <a:lnTo>
                      <a:pt x="8141" y="17398"/>
                    </a:lnTo>
                    <a:lnTo>
                      <a:pt x="8295" y="17417"/>
                    </a:lnTo>
                    <a:lnTo>
                      <a:pt x="8469" y="17398"/>
                    </a:lnTo>
                    <a:lnTo>
                      <a:pt x="8623" y="17379"/>
                    </a:lnTo>
                    <a:lnTo>
                      <a:pt x="8854" y="17321"/>
                    </a:lnTo>
                    <a:lnTo>
                      <a:pt x="9066" y="17244"/>
                    </a:lnTo>
                    <a:lnTo>
                      <a:pt x="9259" y="17128"/>
                    </a:lnTo>
                    <a:lnTo>
                      <a:pt x="9452" y="17012"/>
                    </a:lnTo>
                    <a:lnTo>
                      <a:pt x="9626" y="16877"/>
                    </a:lnTo>
                    <a:lnTo>
                      <a:pt x="9799" y="16704"/>
                    </a:lnTo>
                    <a:lnTo>
                      <a:pt x="9973" y="16550"/>
                    </a:lnTo>
                    <a:lnTo>
                      <a:pt x="10127" y="16357"/>
                    </a:lnTo>
                    <a:lnTo>
                      <a:pt x="10417" y="15971"/>
                    </a:lnTo>
                    <a:lnTo>
                      <a:pt x="10706" y="15566"/>
                    </a:lnTo>
                    <a:lnTo>
                      <a:pt x="10995" y="15161"/>
                    </a:lnTo>
                    <a:lnTo>
                      <a:pt x="11285" y="14775"/>
                    </a:lnTo>
                    <a:lnTo>
                      <a:pt x="11381" y="14659"/>
                    </a:lnTo>
                    <a:lnTo>
                      <a:pt x="11516" y="14524"/>
                    </a:lnTo>
                    <a:lnTo>
                      <a:pt x="11632" y="14428"/>
                    </a:lnTo>
                    <a:lnTo>
                      <a:pt x="11786" y="14331"/>
                    </a:lnTo>
                    <a:lnTo>
                      <a:pt x="11921" y="14273"/>
                    </a:lnTo>
                    <a:lnTo>
                      <a:pt x="12075" y="14235"/>
                    </a:lnTo>
                    <a:lnTo>
                      <a:pt x="12230" y="14216"/>
                    </a:lnTo>
                    <a:lnTo>
                      <a:pt x="12384" y="14254"/>
                    </a:lnTo>
                    <a:lnTo>
                      <a:pt x="12481" y="14312"/>
                    </a:lnTo>
                    <a:lnTo>
                      <a:pt x="12558" y="14370"/>
                    </a:lnTo>
                    <a:lnTo>
                      <a:pt x="12635" y="14447"/>
                    </a:lnTo>
                    <a:lnTo>
                      <a:pt x="12712" y="14524"/>
                    </a:lnTo>
                    <a:lnTo>
                      <a:pt x="12828" y="14717"/>
                    </a:lnTo>
                    <a:lnTo>
                      <a:pt x="12943" y="14891"/>
                    </a:lnTo>
                    <a:lnTo>
                      <a:pt x="13059" y="15045"/>
                    </a:lnTo>
                    <a:lnTo>
                      <a:pt x="13175" y="15199"/>
                    </a:lnTo>
                    <a:lnTo>
                      <a:pt x="13310" y="15334"/>
                    </a:lnTo>
                    <a:lnTo>
                      <a:pt x="13445" y="15450"/>
                    </a:lnTo>
                    <a:lnTo>
                      <a:pt x="13580" y="15566"/>
                    </a:lnTo>
                    <a:lnTo>
                      <a:pt x="13734" y="15682"/>
                    </a:lnTo>
                    <a:lnTo>
                      <a:pt x="13889" y="15778"/>
                    </a:lnTo>
                    <a:lnTo>
                      <a:pt x="14062" y="15855"/>
                    </a:lnTo>
                    <a:lnTo>
                      <a:pt x="14216" y="15932"/>
                    </a:lnTo>
                    <a:lnTo>
                      <a:pt x="14390" y="16009"/>
                    </a:lnTo>
                    <a:lnTo>
                      <a:pt x="14583" y="16048"/>
                    </a:lnTo>
                    <a:lnTo>
                      <a:pt x="14757" y="16087"/>
                    </a:lnTo>
                    <a:lnTo>
                      <a:pt x="14949" y="16125"/>
                    </a:lnTo>
                    <a:lnTo>
                      <a:pt x="15123" y="16144"/>
                    </a:lnTo>
                    <a:lnTo>
                      <a:pt x="15490" y="16144"/>
                    </a:lnTo>
                    <a:lnTo>
                      <a:pt x="15682" y="16125"/>
                    </a:lnTo>
                    <a:lnTo>
                      <a:pt x="15856" y="16087"/>
                    </a:lnTo>
                    <a:lnTo>
                      <a:pt x="16049" y="16029"/>
                    </a:lnTo>
                    <a:lnTo>
                      <a:pt x="16222" y="15971"/>
                    </a:lnTo>
                    <a:lnTo>
                      <a:pt x="16396" y="15913"/>
                    </a:lnTo>
                    <a:lnTo>
                      <a:pt x="16550" y="15817"/>
                    </a:lnTo>
                    <a:lnTo>
                      <a:pt x="16724" y="15720"/>
                    </a:lnTo>
                    <a:lnTo>
                      <a:pt x="16878" y="15624"/>
                    </a:lnTo>
                    <a:lnTo>
                      <a:pt x="17013" y="15508"/>
                    </a:lnTo>
                    <a:lnTo>
                      <a:pt x="17148" y="15392"/>
                    </a:lnTo>
                    <a:lnTo>
                      <a:pt x="17283" y="15257"/>
                    </a:lnTo>
                    <a:lnTo>
                      <a:pt x="17418" y="15122"/>
                    </a:lnTo>
                    <a:lnTo>
                      <a:pt x="17534" y="14968"/>
                    </a:lnTo>
                    <a:lnTo>
                      <a:pt x="17631" y="14814"/>
                    </a:lnTo>
                    <a:lnTo>
                      <a:pt x="17727" y="14659"/>
                    </a:lnTo>
                    <a:lnTo>
                      <a:pt x="17804" y="14486"/>
                    </a:lnTo>
                    <a:lnTo>
                      <a:pt x="17920" y="14196"/>
                    </a:lnTo>
                    <a:lnTo>
                      <a:pt x="17997" y="13888"/>
                    </a:lnTo>
                    <a:lnTo>
                      <a:pt x="18036" y="13579"/>
                    </a:lnTo>
                    <a:lnTo>
                      <a:pt x="18055" y="13251"/>
                    </a:lnTo>
                    <a:lnTo>
                      <a:pt x="18036" y="12943"/>
                    </a:lnTo>
                    <a:lnTo>
                      <a:pt x="17997" y="12634"/>
                    </a:lnTo>
                    <a:lnTo>
                      <a:pt x="17939" y="12306"/>
                    </a:lnTo>
                    <a:lnTo>
                      <a:pt x="17843" y="11997"/>
                    </a:lnTo>
                    <a:lnTo>
                      <a:pt x="17746" y="11670"/>
                    </a:lnTo>
                    <a:lnTo>
                      <a:pt x="17631" y="11361"/>
                    </a:lnTo>
                    <a:lnTo>
                      <a:pt x="17495" y="11052"/>
                    </a:lnTo>
                    <a:lnTo>
                      <a:pt x="17341" y="10744"/>
                    </a:lnTo>
                    <a:lnTo>
                      <a:pt x="17013" y="10146"/>
                    </a:lnTo>
                    <a:lnTo>
                      <a:pt x="16666" y="9567"/>
                    </a:lnTo>
                    <a:lnTo>
                      <a:pt x="16377" y="9066"/>
                    </a:lnTo>
                    <a:lnTo>
                      <a:pt x="16068" y="8545"/>
                    </a:lnTo>
                    <a:lnTo>
                      <a:pt x="15432" y="7407"/>
                    </a:lnTo>
                    <a:lnTo>
                      <a:pt x="14795" y="6211"/>
                    </a:lnTo>
                    <a:lnTo>
                      <a:pt x="14120" y="5015"/>
                    </a:lnTo>
                    <a:lnTo>
                      <a:pt x="13773" y="4417"/>
                    </a:lnTo>
                    <a:lnTo>
                      <a:pt x="13426" y="3819"/>
                    </a:lnTo>
                    <a:lnTo>
                      <a:pt x="13059" y="3240"/>
                    </a:lnTo>
                    <a:lnTo>
                      <a:pt x="12693" y="2700"/>
                    </a:lnTo>
                    <a:lnTo>
                      <a:pt x="12326" y="2180"/>
                    </a:lnTo>
                    <a:lnTo>
                      <a:pt x="11940" y="1678"/>
                    </a:lnTo>
                    <a:lnTo>
                      <a:pt x="11555" y="1234"/>
                    </a:lnTo>
                    <a:lnTo>
                      <a:pt x="11169" y="810"/>
                    </a:lnTo>
                    <a:lnTo>
                      <a:pt x="10995" y="675"/>
                    </a:lnTo>
                    <a:lnTo>
                      <a:pt x="10841" y="540"/>
                    </a:lnTo>
                    <a:lnTo>
                      <a:pt x="10687" y="424"/>
                    </a:lnTo>
                    <a:lnTo>
                      <a:pt x="10513" y="328"/>
                    </a:lnTo>
                    <a:lnTo>
                      <a:pt x="10359" y="231"/>
                    </a:lnTo>
                    <a:lnTo>
                      <a:pt x="10204" y="154"/>
                    </a:lnTo>
                    <a:lnTo>
                      <a:pt x="10050" y="96"/>
                    </a:lnTo>
                    <a:lnTo>
                      <a:pt x="9896" y="58"/>
                    </a:lnTo>
                    <a:lnTo>
                      <a:pt x="9722" y="19"/>
                    </a:lnTo>
                    <a:lnTo>
                      <a:pt x="9568" y="0"/>
                    </a:lnTo>
                    <a:close/>
                  </a:path>
                </a:pathLst>
              </a:custGeom>
              <a:gradFill>
                <a:gsLst>
                  <a:gs pos="0">
                    <a:srgbClr val="8CC396"/>
                  </a:gs>
                  <a:gs pos="100000">
                    <a:srgbClr val="4D7F56"/>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23"/>
              <p:cNvSpPr/>
              <p:nvPr/>
            </p:nvSpPr>
            <p:spPr>
              <a:xfrm>
                <a:off x="-1152200" y="409625"/>
                <a:ext cx="459075" cy="173625"/>
              </a:xfrm>
              <a:custGeom>
                <a:avLst/>
                <a:gdLst/>
                <a:ahLst/>
                <a:cxnLst/>
                <a:rect l="l" t="t" r="r" b="b"/>
                <a:pathLst>
                  <a:path w="18363" h="6945" extrusionOk="0">
                    <a:moveTo>
                      <a:pt x="10165" y="1"/>
                    </a:moveTo>
                    <a:lnTo>
                      <a:pt x="9972" y="39"/>
                    </a:lnTo>
                    <a:lnTo>
                      <a:pt x="9799" y="97"/>
                    </a:lnTo>
                    <a:lnTo>
                      <a:pt x="9625" y="174"/>
                    </a:lnTo>
                    <a:lnTo>
                      <a:pt x="9297" y="329"/>
                    </a:lnTo>
                    <a:lnTo>
                      <a:pt x="8989" y="502"/>
                    </a:lnTo>
                    <a:lnTo>
                      <a:pt x="8391" y="869"/>
                    </a:lnTo>
                    <a:lnTo>
                      <a:pt x="7870" y="1177"/>
                    </a:lnTo>
                    <a:lnTo>
                      <a:pt x="7619" y="1332"/>
                    </a:lnTo>
                    <a:lnTo>
                      <a:pt x="7349" y="1467"/>
                    </a:lnTo>
                    <a:lnTo>
                      <a:pt x="7098" y="1582"/>
                    </a:lnTo>
                    <a:lnTo>
                      <a:pt x="6828" y="1659"/>
                    </a:lnTo>
                    <a:lnTo>
                      <a:pt x="6558" y="1717"/>
                    </a:lnTo>
                    <a:lnTo>
                      <a:pt x="6269" y="1756"/>
                    </a:lnTo>
                    <a:lnTo>
                      <a:pt x="6018" y="1756"/>
                    </a:lnTo>
                    <a:lnTo>
                      <a:pt x="5768" y="1717"/>
                    </a:lnTo>
                    <a:lnTo>
                      <a:pt x="5517" y="1659"/>
                    </a:lnTo>
                    <a:lnTo>
                      <a:pt x="5266" y="1602"/>
                    </a:lnTo>
                    <a:lnTo>
                      <a:pt x="5015" y="1505"/>
                    </a:lnTo>
                    <a:lnTo>
                      <a:pt x="4765" y="1409"/>
                    </a:lnTo>
                    <a:lnTo>
                      <a:pt x="4263" y="1216"/>
                    </a:lnTo>
                    <a:lnTo>
                      <a:pt x="3665" y="965"/>
                    </a:lnTo>
                    <a:lnTo>
                      <a:pt x="3357" y="849"/>
                    </a:lnTo>
                    <a:lnTo>
                      <a:pt x="3067" y="753"/>
                    </a:lnTo>
                    <a:lnTo>
                      <a:pt x="2739" y="695"/>
                    </a:lnTo>
                    <a:lnTo>
                      <a:pt x="2431" y="656"/>
                    </a:lnTo>
                    <a:lnTo>
                      <a:pt x="2122" y="656"/>
                    </a:lnTo>
                    <a:lnTo>
                      <a:pt x="1948" y="695"/>
                    </a:lnTo>
                    <a:lnTo>
                      <a:pt x="1794" y="714"/>
                    </a:lnTo>
                    <a:lnTo>
                      <a:pt x="1563" y="791"/>
                    </a:lnTo>
                    <a:lnTo>
                      <a:pt x="1351" y="907"/>
                    </a:lnTo>
                    <a:lnTo>
                      <a:pt x="1138" y="1042"/>
                    </a:lnTo>
                    <a:lnTo>
                      <a:pt x="945" y="1216"/>
                    </a:lnTo>
                    <a:lnTo>
                      <a:pt x="753" y="1428"/>
                    </a:lnTo>
                    <a:lnTo>
                      <a:pt x="579" y="1659"/>
                    </a:lnTo>
                    <a:lnTo>
                      <a:pt x="425" y="1930"/>
                    </a:lnTo>
                    <a:lnTo>
                      <a:pt x="290" y="2219"/>
                    </a:lnTo>
                    <a:lnTo>
                      <a:pt x="213" y="2431"/>
                    </a:lnTo>
                    <a:lnTo>
                      <a:pt x="135" y="2643"/>
                    </a:lnTo>
                    <a:lnTo>
                      <a:pt x="77" y="2875"/>
                    </a:lnTo>
                    <a:lnTo>
                      <a:pt x="39" y="3106"/>
                    </a:lnTo>
                    <a:lnTo>
                      <a:pt x="0" y="3338"/>
                    </a:lnTo>
                    <a:lnTo>
                      <a:pt x="0" y="3569"/>
                    </a:lnTo>
                    <a:lnTo>
                      <a:pt x="0" y="3820"/>
                    </a:lnTo>
                    <a:lnTo>
                      <a:pt x="20" y="4032"/>
                    </a:lnTo>
                    <a:lnTo>
                      <a:pt x="58" y="4263"/>
                    </a:lnTo>
                    <a:lnTo>
                      <a:pt x="97" y="4476"/>
                    </a:lnTo>
                    <a:lnTo>
                      <a:pt x="174" y="4688"/>
                    </a:lnTo>
                    <a:lnTo>
                      <a:pt x="270" y="4881"/>
                    </a:lnTo>
                    <a:lnTo>
                      <a:pt x="386" y="5054"/>
                    </a:lnTo>
                    <a:lnTo>
                      <a:pt x="521" y="5209"/>
                    </a:lnTo>
                    <a:lnTo>
                      <a:pt x="675" y="5363"/>
                    </a:lnTo>
                    <a:lnTo>
                      <a:pt x="849" y="5498"/>
                    </a:lnTo>
                    <a:lnTo>
                      <a:pt x="1003" y="5575"/>
                    </a:lnTo>
                    <a:lnTo>
                      <a:pt x="1177" y="5652"/>
                    </a:lnTo>
                    <a:lnTo>
                      <a:pt x="1351" y="5691"/>
                    </a:lnTo>
                    <a:lnTo>
                      <a:pt x="1524" y="5729"/>
                    </a:lnTo>
                    <a:lnTo>
                      <a:pt x="1871" y="5729"/>
                    </a:lnTo>
                    <a:lnTo>
                      <a:pt x="2045" y="5710"/>
                    </a:lnTo>
                    <a:lnTo>
                      <a:pt x="2238" y="5671"/>
                    </a:lnTo>
                    <a:lnTo>
                      <a:pt x="2411" y="5614"/>
                    </a:lnTo>
                    <a:lnTo>
                      <a:pt x="2585" y="5556"/>
                    </a:lnTo>
                    <a:lnTo>
                      <a:pt x="2913" y="5401"/>
                    </a:lnTo>
                    <a:lnTo>
                      <a:pt x="3221" y="5209"/>
                    </a:lnTo>
                    <a:lnTo>
                      <a:pt x="3511" y="4996"/>
                    </a:lnTo>
                    <a:lnTo>
                      <a:pt x="3858" y="4726"/>
                    </a:lnTo>
                    <a:lnTo>
                      <a:pt x="4167" y="4437"/>
                    </a:lnTo>
                    <a:lnTo>
                      <a:pt x="4475" y="4148"/>
                    </a:lnTo>
                    <a:lnTo>
                      <a:pt x="4803" y="3878"/>
                    </a:lnTo>
                    <a:lnTo>
                      <a:pt x="5131" y="3627"/>
                    </a:lnTo>
                    <a:lnTo>
                      <a:pt x="5305" y="3530"/>
                    </a:lnTo>
                    <a:lnTo>
                      <a:pt x="5478" y="3434"/>
                    </a:lnTo>
                    <a:lnTo>
                      <a:pt x="5613" y="4051"/>
                    </a:lnTo>
                    <a:lnTo>
                      <a:pt x="5690" y="4360"/>
                    </a:lnTo>
                    <a:lnTo>
                      <a:pt x="5806" y="4668"/>
                    </a:lnTo>
                    <a:lnTo>
                      <a:pt x="5922" y="4958"/>
                    </a:lnTo>
                    <a:lnTo>
                      <a:pt x="6057" y="5247"/>
                    </a:lnTo>
                    <a:lnTo>
                      <a:pt x="6211" y="5536"/>
                    </a:lnTo>
                    <a:lnTo>
                      <a:pt x="6385" y="5806"/>
                    </a:lnTo>
                    <a:lnTo>
                      <a:pt x="6597" y="6057"/>
                    </a:lnTo>
                    <a:lnTo>
                      <a:pt x="6828" y="6289"/>
                    </a:lnTo>
                    <a:lnTo>
                      <a:pt x="7079" y="6482"/>
                    </a:lnTo>
                    <a:lnTo>
                      <a:pt x="7330" y="6636"/>
                    </a:lnTo>
                    <a:lnTo>
                      <a:pt x="7600" y="6771"/>
                    </a:lnTo>
                    <a:lnTo>
                      <a:pt x="7889" y="6867"/>
                    </a:lnTo>
                    <a:lnTo>
                      <a:pt x="8179" y="6925"/>
                    </a:lnTo>
                    <a:lnTo>
                      <a:pt x="8449" y="6945"/>
                    </a:lnTo>
                    <a:lnTo>
                      <a:pt x="8642" y="6945"/>
                    </a:lnTo>
                    <a:lnTo>
                      <a:pt x="8815" y="6906"/>
                    </a:lnTo>
                    <a:lnTo>
                      <a:pt x="9008" y="6867"/>
                    </a:lnTo>
                    <a:lnTo>
                      <a:pt x="9182" y="6809"/>
                    </a:lnTo>
                    <a:lnTo>
                      <a:pt x="9355" y="6732"/>
                    </a:lnTo>
                    <a:lnTo>
                      <a:pt x="9510" y="6655"/>
                    </a:lnTo>
                    <a:lnTo>
                      <a:pt x="9664" y="6559"/>
                    </a:lnTo>
                    <a:lnTo>
                      <a:pt x="9799" y="6443"/>
                    </a:lnTo>
                    <a:lnTo>
                      <a:pt x="10088" y="6212"/>
                    </a:lnTo>
                    <a:lnTo>
                      <a:pt x="10339" y="5922"/>
                    </a:lnTo>
                    <a:lnTo>
                      <a:pt x="10570" y="5633"/>
                    </a:lnTo>
                    <a:lnTo>
                      <a:pt x="11014" y="5016"/>
                    </a:lnTo>
                    <a:lnTo>
                      <a:pt x="11284" y="4630"/>
                    </a:lnTo>
                    <a:lnTo>
                      <a:pt x="11573" y="4263"/>
                    </a:lnTo>
                    <a:lnTo>
                      <a:pt x="11708" y="4109"/>
                    </a:lnTo>
                    <a:lnTo>
                      <a:pt x="11805" y="3993"/>
                    </a:lnTo>
                    <a:lnTo>
                      <a:pt x="11921" y="3916"/>
                    </a:lnTo>
                    <a:lnTo>
                      <a:pt x="12056" y="3839"/>
                    </a:lnTo>
                    <a:lnTo>
                      <a:pt x="12210" y="3781"/>
                    </a:lnTo>
                    <a:lnTo>
                      <a:pt x="12345" y="3762"/>
                    </a:lnTo>
                    <a:lnTo>
                      <a:pt x="12422" y="3762"/>
                    </a:lnTo>
                    <a:lnTo>
                      <a:pt x="12499" y="3781"/>
                    </a:lnTo>
                    <a:lnTo>
                      <a:pt x="12615" y="3858"/>
                    </a:lnTo>
                    <a:lnTo>
                      <a:pt x="12731" y="3974"/>
                    </a:lnTo>
                    <a:lnTo>
                      <a:pt x="12827" y="4109"/>
                    </a:lnTo>
                    <a:lnTo>
                      <a:pt x="12924" y="4244"/>
                    </a:lnTo>
                    <a:lnTo>
                      <a:pt x="13001" y="4360"/>
                    </a:lnTo>
                    <a:lnTo>
                      <a:pt x="13116" y="4533"/>
                    </a:lnTo>
                    <a:lnTo>
                      <a:pt x="13232" y="4668"/>
                    </a:lnTo>
                    <a:lnTo>
                      <a:pt x="13367" y="4823"/>
                    </a:lnTo>
                    <a:lnTo>
                      <a:pt x="13521" y="4958"/>
                    </a:lnTo>
                    <a:lnTo>
                      <a:pt x="13676" y="5074"/>
                    </a:lnTo>
                    <a:lnTo>
                      <a:pt x="13830" y="5189"/>
                    </a:lnTo>
                    <a:lnTo>
                      <a:pt x="13984" y="5286"/>
                    </a:lnTo>
                    <a:lnTo>
                      <a:pt x="14158" y="5382"/>
                    </a:lnTo>
                    <a:lnTo>
                      <a:pt x="14351" y="5459"/>
                    </a:lnTo>
                    <a:lnTo>
                      <a:pt x="14524" y="5517"/>
                    </a:lnTo>
                    <a:lnTo>
                      <a:pt x="14717" y="5575"/>
                    </a:lnTo>
                    <a:lnTo>
                      <a:pt x="14910" y="5633"/>
                    </a:lnTo>
                    <a:lnTo>
                      <a:pt x="15103" y="5652"/>
                    </a:lnTo>
                    <a:lnTo>
                      <a:pt x="15296" y="5671"/>
                    </a:lnTo>
                    <a:lnTo>
                      <a:pt x="15489" y="5691"/>
                    </a:lnTo>
                    <a:lnTo>
                      <a:pt x="15682" y="5671"/>
                    </a:lnTo>
                    <a:lnTo>
                      <a:pt x="15971" y="5633"/>
                    </a:lnTo>
                    <a:lnTo>
                      <a:pt x="16299" y="5536"/>
                    </a:lnTo>
                    <a:lnTo>
                      <a:pt x="16646" y="5401"/>
                    </a:lnTo>
                    <a:lnTo>
                      <a:pt x="16974" y="5228"/>
                    </a:lnTo>
                    <a:lnTo>
                      <a:pt x="17302" y="5016"/>
                    </a:lnTo>
                    <a:lnTo>
                      <a:pt x="17611" y="4784"/>
                    </a:lnTo>
                    <a:lnTo>
                      <a:pt x="17746" y="4649"/>
                    </a:lnTo>
                    <a:lnTo>
                      <a:pt x="17881" y="4514"/>
                    </a:lnTo>
                    <a:lnTo>
                      <a:pt x="17996" y="4379"/>
                    </a:lnTo>
                    <a:lnTo>
                      <a:pt x="18093" y="4225"/>
                    </a:lnTo>
                    <a:lnTo>
                      <a:pt x="18189" y="4071"/>
                    </a:lnTo>
                    <a:lnTo>
                      <a:pt x="18266" y="3916"/>
                    </a:lnTo>
                    <a:lnTo>
                      <a:pt x="18324" y="3762"/>
                    </a:lnTo>
                    <a:lnTo>
                      <a:pt x="18363" y="3608"/>
                    </a:lnTo>
                    <a:lnTo>
                      <a:pt x="18363" y="3453"/>
                    </a:lnTo>
                    <a:lnTo>
                      <a:pt x="18363" y="3280"/>
                    </a:lnTo>
                    <a:lnTo>
                      <a:pt x="18344" y="3125"/>
                    </a:lnTo>
                    <a:lnTo>
                      <a:pt x="18305" y="2990"/>
                    </a:lnTo>
                    <a:lnTo>
                      <a:pt x="18209" y="2759"/>
                    </a:lnTo>
                    <a:lnTo>
                      <a:pt x="18074" y="2566"/>
                    </a:lnTo>
                    <a:lnTo>
                      <a:pt x="17939" y="2373"/>
                    </a:lnTo>
                    <a:lnTo>
                      <a:pt x="17765" y="2219"/>
                    </a:lnTo>
                    <a:lnTo>
                      <a:pt x="17591" y="2084"/>
                    </a:lnTo>
                    <a:lnTo>
                      <a:pt x="17418" y="1968"/>
                    </a:lnTo>
                    <a:lnTo>
                      <a:pt x="17225" y="1852"/>
                    </a:lnTo>
                    <a:lnTo>
                      <a:pt x="17051" y="1775"/>
                    </a:lnTo>
                    <a:lnTo>
                      <a:pt x="16743" y="1640"/>
                    </a:lnTo>
                    <a:lnTo>
                      <a:pt x="16415" y="1524"/>
                    </a:lnTo>
                    <a:lnTo>
                      <a:pt x="16087" y="1447"/>
                    </a:lnTo>
                    <a:lnTo>
                      <a:pt x="15759" y="1370"/>
                    </a:lnTo>
                    <a:lnTo>
                      <a:pt x="15084" y="1254"/>
                    </a:lnTo>
                    <a:lnTo>
                      <a:pt x="14428" y="1177"/>
                    </a:lnTo>
                    <a:lnTo>
                      <a:pt x="13734" y="1100"/>
                    </a:lnTo>
                    <a:lnTo>
                      <a:pt x="13386" y="1042"/>
                    </a:lnTo>
                    <a:lnTo>
                      <a:pt x="13039" y="984"/>
                    </a:lnTo>
                    <a:lnTo>
                      <a:pt x="12692" y="907"/>
                    </a:lnTo>
                    <a:lnTo>
                      <a:pt x="12364" y="811"/>
                    </a:lnTo>
                    <a:lnTo>
                      <a:pt x="12036" y="676"/>
                    </a:lnTo>
                    <a:lnTo>
                      <a:pt x="11728" y="541"/>
                    </a:lnTo>
                    <a:lnTo>
                      <a:pt x="11458" y="386"/>
                    </a:lnTo>
                    <a:lnTo>
                      <a:pt x="11207" y="251"/>
                    </a:lnTo>
                    <a:lnTo>
                      <a:pt x="10956" y="116"/>
                    </a:lnTo>
                    <a:lnTo>
                      <a:pt x="10821" y="78"/>
                    </a:lnTo>
                    <a:lnTo>
                      <a:pt x="10667" y="39"/>
                    </a:lnTo>
                    <a:lnTo>
                      <a:pt x="10532" y="1"/>
                    </a:lnTo>
                    <a:close/>
                  </a:path>
                </a:pathLst>
              </a:custGeom>
              <a:gradFill>
                <a:gsLst>
                  <a:gs pos="0">
                    <a:schemeClr val="lt1"/>
                  </a:gs>
                  <a:gs pos="100000">
                    <a:srgbClr val="B6C9DB"/>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462" name="Google Shape;1462;p23"/>
          <p:cNvGrpSpPr/>
          <p:nvPr/>
        </p:nvGrpSpPr>
        <p:grpSpPr>
          <a:xfrm>
            <a:off x="589362" y="4464975"/>
            <a:ext cx="247744" cy="438861"/>
            <a:chOff x="11698550" y="1830825"/>
            <a:chExt cx="810150" cy="1435124"/>
          </a:xfrm>
        </p:grpSpPr>
        <p:pic>
          <p:nvPicPr>
            <p:cNvPr id="1463" name="Google Shape;1463;p23"/>
            <p:cNvPicPr preferRelativeResize="0"/>
            <p:nvPr/>
          </p:nvPicPr>
          <p:blipFill>
            <a:blip r:embed="rId3">
              <a:alphaModFix amt="45000"/>
            </a:blip>
            <a:stretch>
              <a:fillRect/>
            </a:stretch>
          </p:blipFill>
          <p:spPr>
            <a:xfrm>
              <a:off x="11846088" y="3150614"/>
              <a:ext cx="549414" cy="115335"/>
            </a:xfrm>
            <a:prstGeom prst="rect">
              <a:avLst/>
            </a:prstGeom>
            <a:noFill/>
            <a:ln>
              <a:noFill/>
            </a:ln>
          </p:spPr>
        </p:pic>
        <p:grpSp>
          <p:nvGrpSpPr>
            <p:cNvPr id="1464" name="Google Shape;1464;p23"/>
            <p:cNvGrpSpPr/>
            <p:nvPr/>
          </p:nvGrpSpPr>
          <p:grpSpPr>
            <a:xfrm>
              <a:off x="11698550" y="1830825"/>
              <a:ext cx="810150" cy="1371900"/>
              <a:chOff x="-1333525" y="144425"/>
              <a:chExt cx="810150" cy="1371900"/>
            </a:xfrm>
          </p:grpSpPr>
          <p:sp>
            <p:nvSpPr>
              <p:cNvPr id="1465" name="Google Shape;1465;p23"/>
              <p:cNvSpPr/>
              <p:nvPr/>
            </p:nvSpPr>
            <p:spPr>
              <a:xfrm>
                <a:off x="-976200" y="1080375"/>
                <a:ext cx="118175" cy="435950"/>
              </a:xfrm>
              <a:custGeom>
                <a:avLst/>
                <a:gdLst/>
                <a:ahLst/>
                <a:cxnLst/>
                <a:rect l="l" t="t" r="r" b="b"/>
                <a:pathLst>
                  <a:path w="4727" h="17438" extrusionOk="0">
                    <a:moveTo>
                      <a:pt x="541" y="1"/>
                    </a:moveTo>
                    <a:lnTo>
                      <a:pt x="425" y="20"/>
                    </a:lnTo>
                    <a:lnTo>
                      <a:pt x="328" y="59"/>
                    </a:lnTo>
                    <a:lnTo>
                      <a:pt x="251" y="97"/>
                    </a:lnTo>
                    <a:lnTo>
                      <a:pt x="155" y="175"/>
                    </a:lnTo>
                    <a:lnTo>
                      <a:pt x="97" y="252"/>
                    </a:lnTo>
                    <a:lnTo>
                      <a:pt x="58" y="329"/>
                    </a:lnTo>
                    <a:lnTo>
                      <a:pt x="20" y="445"/>
                    </a:lnTo>
                    <a:lnTo>
                      <a:pt x="1" y="541"/>
                    </a:lnTo>
                    <a:lnTo>
                      <a:pt x="1" y="16917"/>
                    </a:lnTo>
                    <a:lnTo>
                      <a:pt x="20" y="17013"/>
                    </a:lnTo>
                    <a:lnTo>
                      <a:pt x="58" y="17129"/>
                    </a:lnTo>
                    <a:lnTo>
                      <a:pt x="97" y="17206"/>
                    </a:lnTo>
                    <a:lnTo>
                      <a:pt x="155" y="17283"/>
                    </a:lnTo>
                    <a:lnTo>
                      <a:pt x="251" y="17361"/>
                    </a:lnTo>
                    <a:lnTo>
                      <a:pt x="328" y="17399"/>
                    </a:lnTo>
                    <a:lnTo>
                      <a:pt x="425" y="17438"/>
                    </a:lnTo>
                    <a:lnTo>
                      <a:pt x="4302" y="17438"/>
                    </a:lnTo>
                    <a:lnTo>
                      <a:pt x="4398" y="17399"/>
                    </a:lnTo>
                    <a:lnTo>
                      <a:pt x="4495" y="17361"/>
                    </a:lnTo>
                    <a:lnTo>
                      <a:pt x="4572" y="17283"/>
                    </a:lnTo>
                    <a:lnTo>
                      <a:pt x="4630" y="17206"/>
                    </a:lnTo>
                    <a:lnTo>
                      <a:pt x="4688" y="17129"/>
                    </a:lnTo>
                    <a:lnTo>
                      <a:pt x="4726" y="17013"/>
                    </a:lnTo>
                    <a:lnTo>
                      <a:pt x="4726" y="16917"/>
                    </a:lnTo>
                    <a:lnTo>
                      <a:pt x="4726" y="541"/>
                    </a:lnTo>
                    <a:lnTo>
                      <a:pt x="4726" y="445"/>
                    </a:lnTo>
                    <a:lnTo>
                      <a:pt x="4688" y="329"/>
                    </a:lnTo>
                    <a:lnTo>
                      <a:pt x="4630" y="252"/>
                    </a:lnTo>
                    <a:lnTo>
                      <a:pt x="4572" y="175"/>
                    </a:lnTo>
                    <a:lnTo>
                      <a:pt x="4495" y="97"/>
                    </a:lnTo>
                    <a:lnTo>
                      <a:pt x="4398" y="59"/>
                    </a:lnTo>
                    <a:lnTo>
                      <a:pt x="4302" y="20"/>
                    </a:lnTo>
                    <a:lnTo>
                      <a:pt x="4186" y="1"/>
                    </a:lnTo>
                    <a:close/>
                  </a:path>
                </a:pathLst>
              </a:custGeom>
              <a:gradFill>
                <a:gsLst>
                  <a:gs pos="0">
                    <a:srgbClr val="C27F69"/>
                  </a:gs>
                  <a:gs pos="100000">
                    <a:srgbClr val="724536"/>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23"/>
              <p:cNvSpPr/>
              <p:nvPr/>
            </p:nvSpPr>
            <p:spPr>
              <a:xfrm>
                <a:off x="-1331100" y="577925"/>
                <a:ext cx="807725" cy="717075"/>
              </a:xfrm>
              <a:custGeom>
                <a:avLst/>
                <a:gdLst/>
                <a:ahLst/>
                <a:cxnLst/>
                <a:rect l="l" t="t" r="r" b="b"/>
                <a:pathLst>
                  <a:path w="32309" h="28683" extrusionOk="0">
                    <a:moveTo>
                      <a:pt x="16993" y="0"/>
                    </a:moveTo>
                    <a:lnTo>
                      <a:pt x="16723" y="20"/>
                    </a:lnTo>
                    <a:lnTo>
                      <a:pt x="16453" y="39"/>
                    </a:lnTo>
                    <a:lnTo>
                      <a:pt x="16183" y="97"/>
                    </a:lnTo>
                    <a:lnTo>
                      <a:pt x="15913" y="155"/>
                    </a:lnTo>
                    <a:lnTo>
                      <a:pt x="15643" y="232"/>
                    </a:lnTo>
                    <a:lnTo>
                      <a:pt x="15373" y="328"/>
                    </a:lnTo>
                    <a:lnTo>
                      <a:pt x="15122" y="444"/>
                    </a:lnTo>
                    <a:lnTo>
                      <a:pt x="14852" y="579"/>
                    </a:lnTo>
                    <a:lnTo>
                      <a:pt x="14582" y="714"/>
                    </a:lnTo>
                    <a:lnTo>
                      <a:pt x="14062" y="1042"/>
                    </a:lnTo>
                    <a:lnTo>
                      <a:pt x="13541" y="1408"/>
                    </a:lnTo>
                    <a:lnTo>
                      <a:pt x="13039" y="1833"/>
                    </a:lnTo>
                    <a:lnTo>
                      <a:pt x="12519" y="2276"/>
                    </a:lnTo>
                    <a:lnTo>
                      <a:pt x="12017" y="2739"/>
                    </a:lnTo>
                    <a:lnTo>
                      <a:pt x="11516" y="3241"/>
                    </a:lnTo>
                    <a:lnTo>
                      <a:pt x="10975" y="3819"/>
                    </a:lnTo>
                    <a:lnTo>
                      <a:pt x="10435" y="4398"/>
                    </a:lnTo>
                    <a:lnTo>
                      <a:pt x="9915" y="5015"/>
                    </a:lnTo>
                    <a:lnTo>
                      <a:pt x="9413" y="5613"/>
                    </a:lnTo>
                    <a:lnTo>
                      <a:pt x="8931" y="6250"/>
                    </a:lnTo>
                    <a:lnTo>
                      <a:pt x="8449" y="6886"/>
                    </a:lnTo>
                    <a:lnTo>
                      <a:pt x="7986" y="7542"/>
                    </a:lnTo>
                    <a:lnTo>
                      <a:pt x="7542" y="8198"/>
                    </a:lnTo>
                    <a:lnTo>
                      <a:pt x="7118" y="8873"/>
                    </a:lnTo>
                    <a:lnTo>
                      <a:pt x="6693" y="9548"/>
                    </a:lnTo>
                    <a:lnTo>
                      <a:pt x="6288" y="10223"/>
                    </a:lnTo>
                    <a:lnTo>
                      <a:pt x="5883" y="10918"/>
                    </a:lnTo>
                    <a:lnTo>
                      <a:pt x="5498" y="11631"/>
                    </a:lnTo>
                    <a:lnTo>
                      <a:pt x="5131" y="12326"/>
                    </a:lnTo>
                    <a:lnTo>
                      <a:pt x="4417" y="13753"/>
                    </a:lnTo>
                    <a:lnTo>
                      <a:pt x="3916" y="14775"/>
                    </a:lnTo>
                    <a:lnTo>
                      <a:pt x="3376" y="15798"/>
                    </a:lnTo>
                    <a:lnTo>
                      <a:pt x="2836" y="16801"/>
                    </a:lnTo>
                    <a:lnTo>
                      <a:pt x="2315" y="17842"/>
                    </a:lnTo>
                    <a:lnTo>
                      <a:pt x="1813" y="18864"/>
                    </a:lnTo>
                    <a:lnTo>
                      <a:pt x="1331" y="19906"/>
                    </a:lnTo>
                    <a:lnTo>
                      <a:pt x="1119" y="20446"/>
                    </a:lnTo>
                    <a:lnTo>
                      <a:pt x="907" y="20986"/>
                    </a:lnTo>
                    <a:lnTo>
                      <a:pt x="714" y="21507"/>
                    </a:lnTo>
                    <a:lnTo>
                      <a:pt x="540" y="22066"/>
                    </a:lnTo>
                    <a:lnTo>
                      <a:pt x="367" y="22645"/>
                    </a:lnTo>
                    <a:lnTo>
                      <a:pt x="213" y="23243"/>
                    </a:lnTo>
                    <a:lnTo>
                      <a:pt x="135" y="23609"/>
                    </a:lnTo>
                    <a:lnTo>
                      <a:pt x="77" y="23995"/>
                    </a:lnTo>
                    <a:lnTo>
                      <a:pt x="20" y="24400"/>
                    </a:lnTo>
                    <a:lnTo>
                      <a:pt x="0" y="24786"/>
                    </a:lnTo>
                    <a:lnTo>
                      <a:pt x="0" y="25172"/>
                    </a:lnTo>
                    <a:lnTo>
                      <a:pt x="20" y="25558"/>
                    </a:lnTo>
                    <a:lnTo>
                      <a:pt x="97" y="25924"/>
                    </a:lnTo>
                    <a:lnTo>
                      <a:pt x="193" y="26310"/>
                    </a:lnTo>
                    <a:lnTo>
                      <a:pt x="270" y="26483"/>
                    </a:lnTo>
                    <a:lnTo>
                      <a:pt x="367" y="26657"/>
                    </a:lnTo>
                    <a:lnTo>
                      <a:pt x="463" y="26831"/>
                    </a:lnTo>
                    <a:lnTo>
                      <a:pt x="579" y="27004"/>
                    </a:lnTo>
                    <a:lnTo>
                      <a:pt x="695" y="27159"/>
                    </a:lnTo>
                    <a:lnTo>
                      <a:pt x="830" y="27294"/>
                    </a:lnTo>
                    <a:lnTo>
                      <a:pt x="965" y="27429"/>
                    </a:lnTo>
                    <a:lnTo>
                      <a:pt x="1119" y="27544"/>
                    </a:lnTo>
                    <a:lnTo>
                      <a:pt x="1273" y="27660"/>
                    </a:lnTo>
                    <a:lnTo>
                      <a:pt x="1447" y="27756"/>
                    </a:lnTo>
                    <a:lnTo>
                      <a:pt x="1621" y="27834"/>
                    </a:lnTo>
                    <a:lnTo>
                      <a:pt x="1794" y="27911"/>
                    </a:lnTo>
                    <a:lnTo>
                      <a:pt x="1987" y="27949"/>
                    </a:lnTo>
                    <a:lnTo>
                      <a:pt x="2161" y="27969"/>
                    </a:lnTo>
                    <a:lnTo>
                      <a:pt x="2354" y="27988"/>
                    </a:lnTo>
                    <a:lnTo>
                      <a:pt x="2546" y="27969"/>
                    </a:lnTo>
                    <a:lnTo>
                      <a:pt x="2836" y="27911"/>
                    </a:lnTo>
                    <a:lnTo>
                      <a:pt x="3106" y="27814"/>
                    </a:lnTo>
                    <a:lnTo>
                      <a:pt x="3357" y="27679"/>
                    </a:lnTo>
                    <a:lnTo>
                      <a:pt x="3607" y="27525"/>
                    </a:lnTo>
                    <a:lnTo>
                      <a:pt x="3839" y="27332"/>
                    </a:lnTo>
                    <a:lnTo>
                      <a:pt x="4070" y="27139"/>
                    </a:lnTo>
                    <a:lnTo>
                      <a:pt x="4514" y="26715"/>
                    </a:lnTo>
                    <a:lnTo>
                      <a:pt x="4957" y="26310"/>
                    </a:lnTo>
                    <a:lnTo>
                      <a:pt x="5189" y="26117"/>
                    </a:lnTo>
                    <a:lnTo>
                      <a:pt x="5440" y="25943"/>
                    </a:lnTo>
                    <a:lnTo>
                      <a:pt x="5671" y="25808"/>
                    </a:lnTo>
                    <a:lnTo>
                      <a:pt x="5941" y="25693"/>
                    </a:lnTo>
                    <a:lnTo>
                      <a:pt x="6211" y="25615"/>
                    </a:lnTo>
                    <a:lnTo>
                      <a:pt x="6346" y="25596"/>
                    </a:lnTo>
                    <a:lnTo>
                      <a:pt x="6501" y="25577"/>
                    </a:lnTo>
                    <a:lnTo>
                      <a:pt x="6771" y="25596"/>
                    </a:lnTo>
                    <a:lnTo>
                      <a:pt x="7041" y="25635"/>
                    </a:lnTo>
                    <a:lnTo>
                      <a:pt x="7291" y="25731"/>
                    </a:lnTo>
                    <a:lnTo>
                      <a:pt x="7523" y="25847"/>
                    </a:lnTo>
                    <a:lnTo>
                      <a:pt x="7754" y="25982"/>
                    </a:lnTo>
                    <a:lnTo>
                      <a:pt x="7966" y="26156"/>
                    </a:lnTo>
                    <a:lnTo>
                      <a:pt x="8159" y="26329"/>
                    </a:lnTo>
                    <a:lnTo>
                      <a:pt x="8352" y="26541"/>
                    </a:lnTo>
                    <a:lnTo>
                      <a:pt x="8738" y="26966"/>
                    </a:lnTo>
                    <a:lnTo>
                      <a:pt x="9104" y="27390"/>
                    </a:lnTo>
                    <a:lnTo>
                      <a:pt x="9278" y="27602"/>
                    </a:lnTo>
                    <a:lnTo>
                      <a:pt x="9471" y="27795"/>
                    </a:lnTo>
                    <a:lnTo>
                      <a:pt x="9664" y="27969"/>
                    </a:lnTo>
                    <a:lnTo>
                      <a:pt x="9876" y="28142"/>
                    </a:lnTo>
                    <a:lnTo>
                      <a:pt x="10165" y="28335"/>
                    </a:lnTo>
                    <a:lnTo>
                      <a:pt x="10474" y="28489"/>
                    </a:lnTo>
                    <a:lnTo>
                      <a:pt x="10783" y="28586"/>
                    </a:lnTo>
                    <a:lnTo>
                      <a:pt x="11091" y="28663"/>
                    </a:lnTo>
                    <a:lnTo>
                      <a:pt x="11400" y="28682"/>
                    </a:lnTo>
                    <a:lnTo>
                      <a:pt x="11708" y="28682"/>
                    </a:lnTo>
                    <a:lnTo>
                      <a:pt x="12017" y="28624"/>
                    </a:lnTo>
                    <a:lnTo>
                      <a:pt x="12326" y="28567"/>
                    </a:lnTo>
                    <a:lnTo>
                      <a:pt x="12634" y="28451"/>
                    </a:lnTo>
                    <a:lnTo>
                      <a:pt x="12924" y="28335"/>
                    </a:lnTo>
                    <a:lnTo>
                      <a:pt x="13213" y="28162"/>
                    </a:lnTo>
                    <a:lnTo>
                      <a:pt x="13483" y="27988"/>
                    </a:lnTo>
                    <a:lnTo>
                      <a:pt x="13753" y="27795"/>
                    </a:lnTo>
                    <a:lnTo>
                      <a:pt x="14004" y="27564"/>
                    </a:lnTo>
                    <a:lnTo>
                      <a:pt x="14235" y="27332"/>
                    </a:lnTo>
                    <a:lnTo>
                      <a:pt x="14467" y="27081"/>
                    </a:lnTo>
                    <a:lnTo>
                      <a:pt x="14698" y="26811"/>
                    </a:lnTo>
                    <a:lnTo>
                      <a:pt x="14949" y="26561"/>
                    </a:lnTo>
                    <a:lnTo>
                      <a:pt x="15200" y="26310"/>
                    </a:lnTo>
                    <a:lnTo>
                      <a:pt x="15489" y="26098"/>
                    </a:lnTo>
                    <a:lnTo>
                      <a:pt x="15643" y="26001"/>
                    </a:lnTo>
                    <a:lnTo>
                      <a:pt x="15778" y="25905"/>
                    </a:lnTo>
                    <a:lnTo>
                      <a:pt x="15933" y="25847"/>
                    </a:lnTo>
                    <a:lnTo>
                      <a:pt x="16087" y="25789"/>
                    </a:lnTo>
                    <a:lnTo>
                      <a:pt x="16241" y="25750"/>
                    </a:lnTo>
                    <a:lnTo>
                      <a:pt x="16415" y="25731"/>
                    </a:lnTo>
                    <a:lnTo>
                      <a:pt x="16569" y="25750"/>
                    </a:lnTo>
                    <a:lnTo>
                      <a:pt x="16743" y="25770"/>
                    </a:lnTo>
                    <a:lnTo>
                      <a:pt x="16974" y="25828"/>
                    </a:lnTo>
                    <a:lnTo>
                      <a:pt x="17186" y="25924"/>
                    </a:lnTo>
                    <a:lnTo>
                      <a:pt x="17379" y="26040"/>
                    </a:lnTo>
                    <a:lnTo>
                      <a:pt x="17572" y="26175"/>
                    </a:lnTo>
                    <a:lnTo>
                      <a:pt x="18170" y="26599"/>
                    </a:lnTo>
                    <a:lnTo>
                      <a:pt x="18787" y="26985"/>
                    </a:lnTo>
                    <a:lnTo>
                      <a:pt x="19115" y="27178"/>
                    </a:lnTo>
                    <a:lnTo>
                      <a:pt x="19424" y="27332"/>
                    </a:lnTo>
                    <a:lnTo>
                      <a:pt x="19771" y="27467"/>
                    </a:lnTo>
                    <a:lnTo>
                      <a:pt x="20099" y="27583"/>
                    </a:lnTo>
                    <a:lnTo>
                      <a:pt x="20465" y="27660"/>
                    </a:lnTo>
                    <a:lnTo>
                      <a:pt x="20832" y="27699"/>
                    </a:lnTo>
                    <a:lnTo>
                      <a:pt x="21025" y="27699"/>
                    </a:lnTo>
                    <a:lnTo>
                      <a:pt x="21198" y="27679"/>
                    </a:lnTo>
                    <a:lnTo>
                      <a:pt x="21391" y="27660"/>
                    </a:lnTo>
                    <a:lnTo>
                      <a:pt x="21565" y="27621"/>
                    </a:lnTo>
                    <a:lnTo>
                      <a:pt x="21738" y="27583"/>
                    </a:lnTo>
                    <a:lnTo>
                      <a:pt x="21912" y="27525"/>
                    </a:lnTo>
                    <a:lnTo>
                      <a:pt x="22066" y="27448"/>
                    </a:lnTo>
                    <a:lnTo>
                      <a:pt x="22221" y="27351"/>
                    </a:lnTo>
                    <a:lnTo>
                      <a:pt x="22375" y="27255"/>
                    </a:lnTo>
                    <a:lnTo>
                      <a:pt x="22510" y="27159"/>
                    </a:lnTo>
                    <a:lnTo>
                      <a:pt x="22645" y="27023"/>
                    </a:lnTo>
                    <a:lnTo>
                      <a:pt x="22741" y="26888"/>
                    </a:lnTo>
                    <a:lnTo>
                      <a:pt x="22896" y="26657"/>
                    </a:lnTo>
                    <a:lnTo>
                      <a:pt x="23031" y="26426"/>
                    </a:lnTo>
                    <a:lnTo>
                      <a:pt x="23166" y="26175"/>
                    </a:lnTo>
                    <a:lnTo>
                      <a:pt x="23301" y="25943"/>
                    </a:lnTo>
                    <a:lnTo>
                      <a:pt x="23455" y="25731"/>
                    </a:lnTo>
                    <a:lnTo>
                      <a:pt x="23532" y="25654"/>
                    </a:lnTo>
                    <a:lnTo>
                      <a:pt x="23629" y="25577"/>
                    </a:lnTo>
                    <a:lnTo>
                      <a:pt x="23725" y="25519"/>
                    </a:lnTo>
                    <a:lnTo>
                      <a:pt x="23822" y="25461"/>
                    </a:lnTo>
                    <a:lnTo>
                      <a:pt x="23937" y="25423"/>
                    </a:lnTo>
                    <a:lnTo>
                      <a:pt x="24072" y="25423"/>
                    </a:lnTo>
                    <a:lnTo>
                      <a:pt x="24227" y="25442"/>
                    </a:lnTo>
                    <a:lnTo>
                      <a:pt x="24400" y="25480"/>
                    </a:lnTo>
                    <a:lnTo>
                      <a:pt x="24554" y="25538"/>
                    </a:lnTo>
                    <a:lnTo>
                      <a:pt x="24689" y="25615"/>
                    </a:lnTo>
                    <a:lnTo>
                      <a:pt x="25133" y="25885"/>
                    </a:lnTo>
                    <a:lnTo>
                      <a:pt x="25557" y="26156"/>
                    </a:lnTo>
                    <a:lnTo>
                      <a:pt x="26425" y="26696"/>
                    </a:lnTo>
                    <a:lnTo>
                      <a:pt x="26850" y="26966"/>
                    </a:lnTo>
                    <a:lnTo>
                      <a:pt x="27293" y="27197"/>
                    </a:lnTo>
                    <a:lnTo>
                      <a:pt x="27737" y="27429"/>
                    </a:lnTo>
                    <a:lnTo>
                      <a:pt x="28200" y="27602"/>
                    </a:lnTo>
                    <a:lnTo>
                      <a:pt x="28451" y="27679"/>
                    </a:lnTo>
                    <a:lnTo>
                      <a:pt x="28701" y="27737"/>
                    </a:lnTo>
                    <a:lnTo>
                      <a:pt x="28952" y="27776"/>
                    </a:lnTo>
                    <a:lnTo>
                      <a:pt x="29222" y="27795"/>
                    </a:lnTo>
                    <a:lnTo>
                      <a:pt x="29724" y="27795"/>
                    </a:lnTo>
                    <a:lnTo>
                      <a:pt x="29994" y="27756"/>
                    </a:lnTo>
                    <a:lnTo>
                      <a:pt x="30245" y="27718"/>
                    </a:lnTo>
                    <a:lnTo>
                      <a:pt x="30476" y="27660"/>
                    </a:lnTo>
                    <a:lnTo>
                      <a:pt x="30707" y="27564"/>
                    </a:lnTo>
                    <a:lnTo>
                      <a:pt x="30939" y="27467"/>
                    </a:lnTo>
                    <a:lnTo>
                      <a:pt x="31151" y="27351"/>
                    </a:lnTo>
                    <a:lnTo>
                      <a:pt x="31344" y="27197"/>
                    </a:lnTo>
                    <a:lnTo>
                      <a:pt x="31518" y="27043"/>
                    </a:lnTo>
                    <a:lnTo>
                      <a:pt x="31672" y="26850"/>
                    </a:lnTo>
                    <a:lnTo>
                      <a:pt x="31807" y="26638"/>
                    </a:lnTo>
                    <a:lnTo>
                      <a:pt x="31942" y="26387"/>
                    </a:lnTo>
                    <a:lnTo>
                      <a:pt x="32058" y="26117"/>
                    </a:lnTo>
                    <a:lnTo>
                      <a:pt x="32135" y="25847"/>
                    </a:lnTo>
                    <a:lnTo>
                      <a:pt x="32212" y="25558"/>
                    </a:lnTo>
                    <a:lnTo>
                      <a:pt x="32270" y="25249"/>
                    </a:lnTo>
                    <a:lnTo>
                      <a:pt x="32289" y="24940"/>
                    </a:lnTo>
                    <a:lnTo>
                      <a:pt x="32308" y="24612"/>
                    </a:lnTo>
                    <a:lnTo>
                      <a:pt x="32308" y="24285"/>
                    </a:lnTo>
                    <a:lnTo>
                      <a:pt x="32289" y="23957"/>
                    </a:lnTo>
                    <a:lnTo>
                      <a:pt x="32251" y="23609"/>
                    </a:lnTo>
                    <a:lnTo>
                      <a:pt x="32212" y="23262"/>
                    </a:lnTo>
                    <a:lnTo>
                      <a:pt x="32135" y="22915"/>
                    </a:lnTo>
                    <a:lnTo>
                      <a:pt x="31980" y="22201"/>
                    </a:lnTo>
                    <a:lnTo>
                      <a:pt x="31788" y="21488"/>
                    </a:lnTo>
                    <a:lnTo>
                      <a:pt x="31556" y="20774"/>
                    </a:lnTo>
                    <a:lnTo>
                      <a:pt x="31305" y="20080"/>
                    </a:lnTo>
                    <a:lnTo>
                      <a:pt x="31016" y="19405"/>
                    </a:lnTo>
                    <a:lnTo>
                      <a:pt x="30727" y="18749"/>
                    </a:lnTo>
                    <a:lnTo>
                      <a:pt x="30418" y="18132"/>
                    </a:lnTo>
                    <a:lnTo>
                      <a:pt x="30129" y="17572"/>
                    </a:lnTo>
                    <a:lnTo>
                      <a:pt x="29839" y="17051"/>
                    </a:lnTo>
                    <a:lnTo>
                      <a:pt x="29569" y="16588"/>
                    </a:lnTo>
                    <a:lnTo>
                      <a:pt x="29049" y="15720"/>
                    </a:lnTo>
                    <a:lnTo>
                      <a:pt x="28509" y="14795"/>
                    </a:lnTo>
                    <a:lnTo>
                      <a:pt x="27428" y="12827"/>
                    </a:lnTo>
                    <a:lnTo>
                      <a:pt x="26310" y="10763"/>
                    </a:lnTo>
                    <a:lnTo>
                      <a:pt x="25133" y="8680"/>
                    </a:lnTo>
                    <a:lnTo>
                      <a:pt x="24535" y="7639"/>
                    </a:lnTo>
                    <a:lnTo>
                      <a:pt x="23937" y="6616"/>
                    </a:lnTo>
                    <a:lnTo>
                      <a:pt x="23320" y="5633"/>
                    </a:lnTo>
                    <a:lnTo>
                      <a:pt x="22683" y="4687"/>
                    </a:lnTo>
                    <a:lnTo>
                      <a:pt x="22028" y="3781"/>
                    </a:lnTo>
                    <a:lnTo>
                      <a:pt x="21700" y="3337"/>
                    </a:lnTo>
                    <a:lnTo>
                      <a:pt x="21372" y="2932"/>
                    </a:lnTo>
                    <a:lnTo>
                      <a:pt x="21044" y="2527"/>
                    </a:lnTo>
                    <a:lnTo>
                      <a:pt x="20697" y="2141"/>
                    </a:lnTo>
                    <a:lnTo>
                      <a:pt x="20369" y="1775"/>
                    </a:lnTo>
                    <a:lnTo>
                      <a:pt x="20022" y="1428"/>
                    </a:lnTo>
                    <a:lnTo>
                      <a:pt x="19752" y="1158"/>
                    </a:lnTo>
                    <a:lnTo>
                      <a:pt x="19462" y="945"/>
                    </a:lnTo>
                    <a:lnTo>
                      <a:pt x="19192" y="733"/>
                    </a:lnTo>
                    <a:lnTo>
                      <a:pt x="18903" y="560"/>
                    </a:lnTo>
                    <a:lnTo>
                      <a:pt x="18633" y="405"/>
                    </a:lnTo>
                    <a:lnTo>
                      <a:pt x="18363" y="290"/>
                    </a:lnTo>
                    <a:lnTo>
                      <a:pt x="18093" y="174"/>
                    </a:lnTo>
                    <a:lnTo>
                      <a:pt x="17804" y="97"/>
                    </a:lnTo>
                    <a:lnTo>
                      <a:pt x="17533" y="58"/>
                    </a:lnTo>
                    <a:lnTo>
                      <a:pt x="17263" y="20"/>
                    </a:lnTo>
                    <a:lnTo>
                      <a:pt x="16993" y="0"/>
                    </a:lnTo>
                    <a:close/>
                  </a:path>
                </a:pathLst>
              </a:custGeom>
              <a:gradFill>
                <a:gsLst>
                  <a:gs pos="0">
                    <a:srgbClr val="8CC396"/>
                  </a:gs>
                  <a:gs pos="100000">
                    <a:srgbClr val="4D7F56"/>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23"/>
              <p:cNvSpPr/>
              <p:nvPr/>
            </p:nvSpPr>
            <p:spPr>
              <a:xfrm>
                <a:off x="-1333525" y="1090025"/>
                <a:ext cx="805800" cy="208825"/>
              </a:xfrm>
              <a:custGeom>
                <a:avLst/>
                <a:gdLst/>
                <a:ahLst/>
                <a:cxnLst/>
                <a:rect l="l" t="t" r="r" b="b"/>
                <a:pathLst>
                  <a:path w="32232" h="8353" extrusionOk="0">
                    <a:moveTo>
                      <a:pt x="22510" y="1"/>
                    </a:moveTo>
                    <a:lnTo>
                      <a:pt x="22356" y="20"/>
                    </a:lnTo>
                    <a:lnTo>
                      <a:pt x="22183" y="39"/>
                    </a:lnTo>
                    <a:lnTo>
                      <a:pt x="22009" y="78"/>
                    </a:lnTo>
                    <a:lnTo>
                      <a:pt x="21700" y="174"/>
                    </a:lnTo>
                    <a:lnTo>
                      <a:pt x="21392" y="309"/>
                    </a:lnTo>
                    <a:lnTo>
                      <a:pt x="21083" y="464"/>
                    </a:lnTo>
                    <a:lnTo>
                      <a:pt x="20813" y="657"/>
                    </a:lnTo>
                    <a:lnTo>
                      <a:pt x="20273" y="1004"/>
                    </a:lnTo>
                    <a:lnTo>
                      <a:pt x="19887" y="1274"/>
                    </a:lnTo>
                    <a:lnTo>
                      <a:pt x="19501" y="1524"/>
                    </a:lnTo>
                    <a:lnTo>
                      <a:pt x="19096" y="1756"/>
                    </a:lnTo>
                    <a:lnTo>
                      <a:pt x="18691" y="1968"/>
                    </a:lnTo>
                    <a:lnTo>
                      <a:pt x="18286" y="2142"/>
                    </a:lnTo>
                    <a:lnTo>
                      <a:pt x="18074" y="2200"/>
                    </a:lnTo>
                    <a:lnTo>
                      <a:pt x="17862" y="2257"/>
                    </a:lnTo>
                    <a:lnTo>
                      <a:pt x="17650" y="2296"/>
                    </a:lnTo>
                    <a:lnTo>
                      <a:pt x="17418" y="2335"/>
                    </a:lnTo>
                    <a:lnTo>
                      <a:pt x="16994" y="2335"/>
                    </a:lnTo>
                    <a:lnTo>
                      <a:pt x="16627" y="2296"/>
                    </a:lnTo>
                    <a:lnTo>
                      <a:pt x="16261" y="2219"/>
                    </a:lnTo>
                    <a:lnTo>
                      <a:pt x="15914" y="2103"/>
                    </a:lnTo>
                    <a:lnTo>
                      <a:pt x="15547" y="1987"/>
                    </a:lnTo>
                    <a:lnTo>
                      <a:pt x="15084" y="1852"/>
                    </a:lnTo>
                    <a:lnTo>
                      <a:pt x="14602" y="1717"/>
                    </a:lnTo>
                    <a:lnTo>
                      <a:pt x="14371" y="1679"/>
                    </a:lnTo>
                    <a:lnTo>
                      <a:pt x="14120" y="1640"/>
                    </a:lnTo>
                    <a:lnTo>
                      <a:pt x="13869" y="1640"/>
                    </a:lnTo>
                    <a:lnTo>
                      <a:pt x="13618" y="1660"/>
                    </a:lnTo>
                    <a:lnTo>
                      <a:pt x="13426" y="1698"/>
                    </a:lnTo>
                    <a:lnTo>
                      <a:pt x="13213" y="1737"/>
                    </a:lnTo>
                    <a:lnTo>
                      <a:pt x="13021" y="1795"/>
                    </a:lnTo>
                    <a:lnTo>
                      <a:pt x="12828" y="1872"/>
                    </a:lnTo>
                    <a:lnTo>
                      <a:pt x="12461" y="2026"/>
                    </a:lnTo>
                    <a:lnTo>
                      <a:pt x="12095" y="2219"/>
                    </a:lnTo>
                    <a:lnTo>
                      <a:pt x="11670" y="2412"/>
                    </a:lnTo>
                    <a:lnTo>
                      <a:pt x="11458" y="2508"/>
                    </a:lnTo>
                    <a:lnTo>
                      <a:pt x="11246" y="2605"/>
                    </a:lnTo>
                    <a:lnTo>
                      <a:pt x="10860" y="2720"/>
                    </a:lnTo>
                    <a:lnTo>
                      <a:pt x="10455" y="2798"/>
                    </a:lnTo>
                    <a:lnTo>
                      <a:pt x="10050" y="2836"/>
                    </a:lnTo>
                    <a:lnTo>
                      <a:pt x="9626" y="2855"/>
                    </a:lnTo>
                    <a:lnTo>
                      <a:pt x="9201" y="2855"/>
                    </a:lnTo>
                    <a:lnTo>
                      <a:pt x="8796" y="2836"/>
                    </a:lnTo>
                    <a:lnTo>
                      <a:pt x="7948" y="2759"/>
                    </a:lnTo>
                    <a:lnTo>
                      <a:pt x="7446" y="2701"/>
                    </a:lnTo>
                    <a:lnTo>
                      <a:pt x="6925" y="2663"/>
                    </a:lnTo>
                    <a:lnTo>
                      <a:pt x="6231" y="2643"/>
                    </a:lnTo>
                    <a:lnTo>
                      <a:pt x="5517" y="2663"/>
                    </a:lnTo>
                    <a:lnTo>
                      <a:pt x="4823" y="2720"/>
                    </a:lnTo>
                    <a:lnTo>
                      <a:pt x="4129" y="2817"/>
                    </a:lnTo>
                    <a:lnTo>
                      <a:pt x="3434" y="2933"/>
                    </a:lnTo>
                    <a:lnTo>
                      <a:pt x="2740" y="3106"/>
                    </a:lnTo>
                    <a:lnTo>
                      <a:pt x="2084" y="3318"/>
                    </a:lnTo>
                    <a:lnTo>
                      <a:pt x="1409" y="3550"/>
                    </a:lnTo>
                    <a:lnTo>
                      <a:pt x="1409" y="3569"/>
                    </a:lnTo>
                    <a:lnTo>
                      <a:pt x="1158" y="3666"/>
                    </a:lnTo>
                    <a:lnTo>
                      <a:pt x="927" y="3762"/>
                    </a:lnTo>
                    <a:lnTo>
                      <a:pt x="695" y="3897"/>
                    </a:lnTo>
                    <a:lnTo>
                      <a:pt x="483" y="4051"/>
                    </a:lnTo>
                    <a:lnTo>
                      <a:pt x="387" y="4128"/>
                    </a:lnTo>
                    <a:lnTo>
                      <a:pt x="310" y="4225"/>
                    </a:lnTo>
                    <a:lnTo>
                      <a:pt x="232" y="4321"/>
                    </a:lnTo>
                    <a:lnTo>
                      <a:pt x="155" y="4437"/>
                    </a:lnTo>
                    <a:lnTo>
                      <a:pt x="97" y="4572"/>
                    </a:lnTo>
                    <a:lnTo>
                      <a:pt x="59" y="4707"/>
                    </a:lnTo>
                    <a:lnTo>
                      <a:pt x="20" y="4842"/>
                    </a:lnTo>
                    <a:lnTo>
                      <a:pt x="1" y="5016"/>
                    </a:lnTo>
                    <a:lnTo>
                      <a:pt x="1" y="5324"/>
                    </a:lnTo>
                    <a:lnTo>
                      <a:pt x="20" y="5614"/>
                    </a:lnTo>
                    <a:lnTo>
                      <a:pt x="97" y="5884"/>
                    </a:lnTo>
                    <a:lnTo>
                      <a:pt x="213" y="6115"/>
                    </a:lnTo>
                    <a:lnTo>
                      <a:pt x="348" y="6366"/>
                    </a:lnTo>
                    <a:lnTo>
                      <a:pt x="522" y="6578"/>
                    </a:lnTo>
                    <a:lnTo>
                      <a:pt x="715" y="6810"/>
                    </a:lnTo>
                    <a:lnTo>
                      <a:pt x="946" y="7022"/>
                    </a:lnTo>
                    <a:lnTo>
                      <a:pt x="1139" y="7176"/>
                    </a:lnTo>
                    <a:lnTo>
                      <a:pt x="1351" y="7330"/>
                    </a:lnTo>
                    <a:lnTo>
                      <a:pt x="1563" y="7446"/>
                    </a:lnTo>
                    <a:lnTo>
                      <a:pt x="1775" y="7523"/>
                    </a:lnTo>
                    <a:lnTo>
                      <a:pt x="1988" y="7600"/>
                    </a:lnTo>
                    <a:lnTo>
                      <a:pt x="2219" y="7639"/>
                    </a:lnTo>
                    <a:lnTo>
                      <a:pt x="2431" y="7639"/>
                    </a:lnTo>
                    <a:lnTo>
                      <a:pt x="2663" y="7620"/>
                    </a:lnTo>
                    <a:lnTo>
                      <a:pt x="2952" y="7562"/>
                    </a:lnTo>
                    <a:lnTo>
                      <a:pt x="3222" y="7465"/>
                    </a:lnTo>
                    <a:lnTo>
                      <a:pt x="3492" y="7330"/>
                    </a:lnTo>
                    <a:lnTo>
                      <a:pt x="3743" y="7176"/>
                    </a:lnTo>
                    <a:lnTo>
                      <a:pt x="3974" y="7002"/>
                    </a:lnTo>
                    <a:lnTo>
                      <a:pt x="4206" y="6810"/>
                    </a:lnTo>
                    <a:lnTo>
                      <a:pt x="4649" y="6385"/>
                    </a:lnTo>
                    <a:lnTo>
                      <a:pt x="5112" y="5961"/>
                    </a:lnTo>
                    <a:lnTo>
                      <a:pt x="5344" y="5787"/>
                    </a:lnTo>
                    <a:lnTo>
                      <a:pt x="5575" y="5614"/>
                    </a:lnTo>
                    <a:lnTo>
                      <a:pt x="5807" y="5459"/>
                    </a:lnTo>
                    <a:lnTo>
                      <a:pt x="6057" y="5344"/>
                    </a:lnTo>
                    <a:lnTo>
                      <a:pt x="6327" y="5266"/>
                    </a:lnTo>
                    <a:lnTo>
                      <a:pt x="6463" y="5247"/>
                    </a:lnTo>
                    <a:lnTo>
                      <a:pt x="6598" y="5228"/>
                    </a:lnTo>
                    <a:lnTo>
                      <a:pt x="6771" y="5247"/>
                    </a:lnTo>
                    <a:lnTo>
                      <a:pt x="6945" y="5247"/>
                    </a:lnTo>
                    <a:lnTo>
                      <a:pt x="7099" y="5286"/>
                    </a:lnTo>
                    <a:lnTo>
                      <a:pt x="7273" y="5344"/>
                    </a:lnTo>
                    <a:lnTo>
                      <a:pt x="7408" y="5401"/>
                    </a:lnTo>
                    <a:lnTo>
                      <a:pt x="7562" y="5479"/>
                    </a:lnTo>
                    <a:lnTo>
                      <a:pt x="7697" y="5575"/>
                    </a:lnTo>
                    <a:lnTo>
                      <a:pt x="7832" y="5672"/>
                    </a:lnTo>
                    <a:lnTo>
                      <a:pt x="8102" y="5884"/>
                    </a:lnTo>
                    <a:lnTo>
                      <a:pt x="8353" y="6134"/>
                    </a:lnTo>
                    <a:lnTo>
                      <a:pt x="8584" y="6424"/>
                    </a:lnTo>
                    <a:lnTo>
                      <a:pt x="8835" y="6694"/>
                    </a:lnTo>
                    <a:lnTo>
                      <a:pt x="9086" y="7002"/>
                    </a:lnTo>
                    <a:lnTo>
                      <a:pt x="9336" y="7272"/>
                    </a:lnTo>
                    <a:lnTo>
                      <a:pt x="9607" y="7542"/>
                    </a:lnTo>
                    <a:lnTo>
                      <a:pt x="9877" y="7774"/>
                    </a:lnTo>
                    <a:lnTo>
                      <a:pt x="10089" y="7909"/>
                    </a:lnTo>
                    <a:lnTo>
                      <a:pt x="10301" y="8025"/>
                    </a:lnTo>
                    <a:lnTo>
                      <a:pt x="10513" y="8121"/>
                    </a:lnTo>
                    <a:lnTo>
                      <a:pt x="10725" y="8218"/>
                    </a:lnTo>
                    <a:lnTo>
                      <a:pt x="10937" y="8275"/>
                    </a:lnTo>
                    <a:lnTo>
                      <a:pt x="11150" y="8314"/>
                    </a:lnTo>
                    <a:lnTo>
                      <a:pt x="11362" y="8333"/>
                    </a:lnTo>
                    <a:lnTo>
                      <a:pt x="11593" y="8353"/>
                    </a:lnTo>
                    <a:lnTo>
                      <a:pt x="11805" y="8333"/>
                    </a:lnTo>
                    <a:lnTo>
                      <a:pt x="12018" y="8314"/>
                    </a:lnTo>
                    <a:lnTo>
                      <a:pt x="12230" y="8275"/>
                    </a:lnTo>
                    <a:lnTo>
                      <a:pt x="12442" y="8218"/>
                    </a:lnTo>
                    <a:lnTo>
                      <a:pt x="12654" y="8160"/>
                    </a:lnTo>
                    <a:lnTo>
                      <a:pt x="12866" y="8063"/>
                    </a:lnTo>
                    <a:lnTo>
                      <a:pt x="13059" y="7986"/>
                    </a:lnTo>
                    <a:lnTo>
                      <a:pt x="13271" y="7870"/>
                    </a:lnTo>
                    <a:lnTo>
                      <a:pt x="13657" y="7639"/>
                    </a:lnTo>
                    <a:lnTo>
                      <a:pt x="14024" y="7350"/>
                    </a:lnTo>
                    <a:lnTo>
                      <a:pt x="14351" y="7041"/>
                    </a:lnTo>
                    <a:lnTo>
                      <a:pt x="14679" y="6694"/>
                    </a:lnTo>
                    <a:lnTo>
                      <a:pt x="14911" y="6424"/>
                    </a:lnTo>
                    <a:lnTo>
                      <a:pt x="15142" y="6173"/>
                    </a:lnTo>
                    <a:lnTo>
                      <a:pt x="15393" y="5922"/>
                    </a:lnTo>
                    <a:lnTo>
                      <a:pt x="15663" y="5729"/>
                    </a:lnTo>
                    <a:lnTo>
                      <a:pt x="15798" y="5633"/>
                    </a:lnTo>
                    <a:lnTo>
                      <a:pt x="15933" y="5556"/>
                    </a:lnTo>
                    <a:lnTo>
                      <a:pt x="16087" y="5498"/>
                    </a:lnTo>
                    <a:lnTo>
                      <a:pt x="16222" y="5440"/>
                    </a:lnTo>
                    <a:lnTo>
                      <a:pt x="16357" y="5421"/>
                    </a:lnTo>
                    <a:lnTo>
                      <a:pt x="16512" y="5401"/>
                    </a:lnTo>
                    <a:lnTo>
                      <a:pt x="16666" y="5401"/>
                    </a:lnTo>
                    <a:lnTo>
                      <a:pt x="16820" y="5421"/>
                    </a:lnTo>
                    <a:lnTo>
                      <a:pt x="17013" y="5479"/>
                    </a:lnTo>
                    <a:lnTo>
                      <a:pt x="17206" y="5575"/>
                    </a:lnTo>
                    <a:lnTo>
                      <a:pt x="17399" y="5691"/>
                    </a:lnTo>
                    <a:lnTo>
                      <a:pt x="17592" y="5807"/>
                    </a:lnTo>
                    <a:lnTo>
                      <a:pt x="17920" y="6038"/>
                    </a:lnTo>
                    <a:lnTo>
                      <a:pt x="18441" y="6385"/>
                    </a:lnTo>
                    <a:lnTo>
                      <a:pt x="18981" y="6732"/>
                    </a:lnTo>
                    <a:lnTo>
                      <a:pt x="19270" y="6887"/>
                    </a:lnTo>
                    <a:lnTo>
                      <a:pt x="19559" y="7022"/>
                    </a:lnTo>
                    <a:lnTo>
                      <a:pt x="19868" y="7137"/>
                    </a:lnTo>
                    <a:lnTo>
                      <a:pt x="20157" y="7234"/>
                    </a:lnTo>
                    <a:lnTo>
                      <a:pt x="20524" y="7311"/>
                    </a:lnTo>
                    <a:lnTo>
                      <a:pt x="20910" y="7350"/>
                    </a:lnTo>
                    <a:lnTo>
                      <a:pt x="21295" y="7350"/>
                    </a:lnTo>
                    <a:lnTo>
                      <a:pt x="21488" y="7330"/>
                    </a:lnTo>
                    <a:lnTo>
                      <a:pt x="21681" y="7292"/>
                    </a:lnTo>
                    <a:lnTo>
                      <a:pt x="21855" y="7234"/>
                    </a:lnTo>
                    <a:lnTo>
                      <a:pt x="22048" y="7176"/>
                    </a:lnTo>
                    <a:lnTo>
                      <a:pt x="22221" y="7099"/>
                    </a:lnTo>
                    <a:lnTo>
                      <a:pt x="22395" y="7002"/>
                    </a:lnTo>
                    <a:lnTo>
                      <a:pt x="22549" y="6906"/>
                    </a:lnTo>
                    <a:lnTo>
                      <a:pt x="22703" y="6771"/>
                    </a:lnTo>
                    <a:lnTo>
                      <a:pt x="22838" y="6636"/>
                    </a:lnTo>
                    <a:lnTo>
                      <a:pt x="22954" y="6482"/>
                    </a:lnTo>
                    <a:lnTo>
                      <a:pt x="23128" y="6231"/>
                    </a:lnTo>
                    <a:lnTo>
                      <a:pt x="23282" y="5961"/>
                    </a:lnTo>
                    <a:lnTo>
                      <a:pt x="23456" y="5633"/>
                    </a:lnTo>
                    <a:lnTo>
                      <a:pt x="23552" y="5479"/>
                    </a:lnTo>
                    <a:lnTo>
                      <a:pt x="23668" y="5344"/>
                    </a:lnTo>
                    <a:lnTo>
                      <a:pt x="23764" y="5247"/>
                    </a:lnTo>
                    <a:lnTo>
                      <a:pt x="23880" y="5151"/>
                    </a:lnTo>
                    <a:lnTo>
                      <a:pt x="24015" y="5093"/>
                    </a:lnTo>
                    <a:lnTo>
                      <a:pt x="24169" y="5074"/>
                    </a:lnTo>
                    <a:lnTo>
                      <a:pt x="24304" y="5093"/>
                    </a:lnTo>
                    <a:lnTo>
                      <a:pt x="24439" y="5131"/>
                    </a:lnTo>
                    <a:lnTo>
                      <a:pt x="24594" y="5189"/>
                    </a:lnTo>
                    <a:lnTo>
                      <a:pt x="24729" y="5266"/>
                    </a:lnTo>
                    <a:lnTo>
                      <a:pt x="25327" y="5614"/>
                    </a:lnTo>
                    <a:lnTo>
                      <a:pt x="25924" y="5999"/>
                    </a:lnTo>
                    <a:lnTo>
                      <a:pt x="26465" y="6347"/>
                    </a:lnTo>
                    <a:lnTo>
                      <a:pt x="27043" y="6694"/>
                    </a:lnTo>
                    <a:lnTo>
                      <a:pt x="27333" y="6848"/>
                    </a:lnTo>
                    <a:lnTo>
                      <a:pt x="27641" y="7002"/>
                    </a:lnTo>
                    <a:lnTo>
                      <a:pt x="27950" y="7137"/>
                    </a:lnTo>
                    <a:lnTo>
                      <a:pt x="28258" y="7253"/>
                    </a:lnTo>
                    <a:lnTo>
                      <a:pt x="28606" y="7350"/>
                    </a:lnTo>
                    <a:lnTo>
                      <a:pt x="28953" y="7427"/>
                    </a:lnTo>
                    <a:lnTo>
                      <a:pt x="29300" y="7465"/>
                    </a:lnTo>
                    <a:lnTo>
                      <a:pt x="29628" y="7465"/>
                    </a:lnTo>
                    <a:lnTo>
                      <a:pt x="29975" y="7446"/>
                    </a:lnTo>
                    <a:lnTo>
                      <a:pt x="30303" y="7388"/>
                    </a:lnTo>
                    <a:lnTo>
                      <a:pt x="30612" y="7311"/>
                    </a:lnTo>
                    <a:lnTo>
                      <a:pt x="30920" y="7195"/>
                    </a:lnTo>
                    <a:lnTo>
                      <a:pt x="31113" y="7099"/>
                    </a:lnTo>
                    <a:lnTo>
                      <a:pt x="31306" y="6983"/>
                    </a:lnTo>
                    <a:lnTo>
                      <a:pt x="31518" y="6867"/>
                    </a:lnTo>
                    <a:lnTo>
                      <a:pt x="31692" y="6713"/>
                    </a:lnTo>
                    <a:lnTo>
                      <a:pt x="31865" y="6559"/>
                    </a:lnTo>
                    <a:lnTo>
                      <a:pt x="32000" y="6385"/>
                    </a:lnTo>
                    <a:lnTo>
                      <a:pt x="32116" y="6212"/>
                    </a:lnTo>
                    <a:lnTo>
                      <a:pt x="32193" y="5999"/>
                    </a:lnTo>
                    <a:lnTo>
                      <a:pt x="32213" y="5903"/>
                    </a:lnTo>
                    <a:lnTo>
                      <a:pt x="32232" y="5787"/>
                    </a:lnTo>
                    <a:lnTo>
                      <a:pt x="32232" y="5691"/>
                    </a:lnTo>
                    <a:lnTo>
                      <a:pt x="32213" y="5575"/>
                    </a:lnTo>
                    <a:lnTo>
                      <a:pt x="32174" y="5479"/>
                    </a:lnTo>
                    <a:lnTo>
                      <a:pt x="32135" y="5382"/>
                    </a:lnTo>
                    <a:lnTo>
                      <a:pt x="32020" y="5170"/>
                    </a:lnTo>
                    <a:lnTo>
                      <a:pt x="31885" y="5016"/>
                    </a:lnTo>
                    <a:lnTo>
                      <a:pt x="31750" y="4881"/>
                    </a:lnTo>
                    <a:lnTo>
                      <a:pt x="31576" y="4784"/>
                    </a:lnTo>
                    <a:lnTo>
                      <a:pt x="31402" y="4688"/>
                    </a:lnTo>
                    <a:lnTo>
                      <a:pt x="31229" y="4611"/>
                    </a:lnTo>
                    <a:lnTo>
                      <a:pt x="31055" y="4572"/>
                    </a:lnTo>
                    <a:lnTo>
                      <a:pt x="30727" y="4495"/>
                    </a:lnTo>
                    <a:lnTo>
                      <a:pt x="30399" y="4456"/>
                    </a:lnTo>
                    <a:lnTo>
                      <a:pt x="30052" y="4456"/>
                    </a:lnTo>
                    <a:lnTo>
                      <a:pt x="29705" y="4437"/>
                    </a:lnTo>
                    <a:lnTo>
                      <a:pt x="29377" y="4398"/>
                    </a:lnTo>
                    <a:lnTo>
                      <a:pt x="29146" y="4360"/>
                    </a:lnTo>
                    <a:lnTo>
                      <a:pt x="28953" y="4302"/>
                    </a:lnTo>
                    <a:lnTo>
                      <a:pt x="28741" y="4225"/>
                    </a:lnTo>
                    <a:lnTo>
                      <a:pt x="28548" y="4148"/>
                    </a:lnTo>
                    <a:lnTo>
                      <a:pt x="28162" y="3974"/>
                    </a:lnTo>
                    <a:lnTo>
                      <a:pt x="27795" y="3743"/>
                    </a:lnTo>
                    <a:lnTo>
                      <a:pt x="27448" y="3511"/>
                    </a:lnTo>
                    <a:lnTo>
                      <a:pt x="27140" y="3241"/>
                    </a:lnTo>
                    <a:lnTo>
                      <a:pt x="26831" y="2990"/>
                    </a:lnTo>
                    <a:lnTo>
                      <a:pt x="26561" y="2720"/>
                    </a:lnTo>
                    <a:lnTo>
                      <a:pt x="26040" y="2200"/>
                    </a:lnTo>
                    <a:lnTo>
                      <a:pt x="25558" y="1717"/>
                    </a:lnTo>
                    <a:lnTo>
                      <a:pt x="25076" y="1254"/>
                    </a:lnTo>
                    <a:lnTo>
                      <a:pt x="24806" y="1042"/>
                    </a:lnTo>
                    <a:lnTo>
                      <a:pt x="24536" y="830"/>
                    </a:lnTo>
                    <a:lnTo>
                      <a:pt x="24266" y="637"/>
                    </a:lnTo>
                    <a:lnTo>
                      <a:pt x="23976" y="444"/>
                    </a:lnTo>
                    <a:lnTo>
                      <a:pt x="23648" y="271"/>
                    </a:lnTo>
                    <a:lnTo>
                      <a:pt x="23321" y="136"/>
                    </a:lnTo>
                    <a:lnTo>
                      <a:pt x="22993" y="59"/>
                    </a:lnTo>
                    <a:lnTo>
                      <a:pt x="22684" y="20"/>
                    </a:lnTo>
                    <a:lnTo>
                      <a:pt x="22510" y="1"/>
                    </a:lnTo>
                    <a:close/>
                  </a:path>
                </a:pathLst>
              </a:custGeom>
              <a:gradFill>
                <a:gsLst>
                  <a:gs pos="0">
                    <a:schemeClr val="lt1"/>
                  </a:gs>
                  <a:gs pos="100000">
                    <a:srgbClr val="B6C9DB"/>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23"/>
              <p:cNvSpPr/>
              <p:nvPr/>
            </p:nvSpPr>
            <p:spPr>
              <a:xfrm>
                <a:off x="-1222125" y="353200"/>
                <a:ext cx="593150" cy="571950"/>
              </a:xfrm>
              <a:custGeom>
                <a:avLst/>
                <a:gdLst/>
                <a:ahLst/>
                <a:cxnLst/>
                <a:rect l="l" t="t" r="r" b="b"/>
                <a:pathLst>
                  <a:path w="23726" h="22878" extrusionOk="0">
                    <a:moveTo>
                      <a:pt x="12152" y="1"/>
                    </a:moveTo>
                    <a:lnTo>
                      <a:pt x="11940" y="39"/>
                    </a:lnTo>
                    <a:lnTo>
                      <a:pt x="11747" y="59"/>
                    </a:lnTo>
                    <a:lnTo>
                      <a:pt x="11535" y="117"/>
                    </a:lnTo>
                    <a:lnTo>
                      <a:pt x="11342" y="175"/>
                    </a:lnTo>
                    <a:lnTo>
                      <a:pt x="10937" y="329"/>
                    </a:lnTo>
                    <a:lnTo>
                      <a:pt x="10532" y="541"/>
                    </a:lnTo>
                    <a:lnTo>
                      <a:pt x="10127" y="792"/>
                    </a:lnTo>
                    <a:lnTo>
                      <a:pt x="9741" y="1081"/>
                    </a:lnTo>
                    <a:lnTo>
                      <a:pt x="9355" y="1390"/>
                    </a:lnTo>
                    <a:lnTo>
                      <a:pt x="8970" y="1718"/>
                    </a:lnTo>
                    <a:lnTo>
                      <a:pt x="8584" y="2084"/>
                    </a:lnTo>
                    <a:lnTo>
                      <a:pt x="8198" y="2451"/>
                    </a:lnTo>
                    <a:lnTo>
                      <a:pt x="7870" y="2817"/>
                    </a:lnTo>
                    <a:lnTo>
                      <a:pt x="7523" y="3184"/>
                    </a:lnTo>
                    <a:lnTo>
                      <a:pt x="6867" y="3955"/>
                    </a:lnTo>
                    <a:lnTo>
                      <a:pt x="6231" y="4746"/>
                    </a:lnTo>
                    <a:lnTo>
                      <a:pt x="5633" y="5595"/>
                    </a:lnTo>
                    <a:lnTo>
                      <a:pt x="5035" y="6463"/>
                    </a:lnTo>
                    <a:lnTo>
                      <a:pt x="4475" y="7350"/>
                    </a:lnTo>
                    <a:lnTo>
                      <a:pt x="3935" y="8276"/>
                    </a:lnTo>
                    <a:lnTo>
                      <a:pt x="3434" y="9221"/>
                    </a:lnTo>
                    <a:lnTo>
                      <a:pt x="2952" y="10166"/>
                    </a:lnTo>
                    <a:lnTo>
                      <a:pt x="2489" y="11130"/>
                    </a:lnTo>
                    <a:lnTo>
                      <a:pt x="2045" y="12095"/>
                    </a:lnTo>
                    <a:lnTo>
                      <a:pt x="1640" y="13078"/>
                    </a:lnTo>
                    <a:lnTo>
                      <a:pt x="1274" y="14043"/>
                    </a:lnTo>
                    <a:lnTo>
                      <a:pt x="926" y="15007"/>
                    </a:lnTo>
                    <a:lnTo>
                      <a:pt x="598" y="15972"/>
                    </a:lnTo>
                    <a:lnTo>
                      <a:pt x="309" y="16917"/>
                    </a:lnTo>
                    <a:lnTo>
                      <a:pt x="155" y="17476"/>
                    </a:lnTo>
                    <a:lnTo>
                      <a:pt x="97" y="17766"/>
                    </a:lnTo>
                    <a:lnTo>
                      <a:pt x="58" y="18055"/>
                    </a:lnTo>
                    <a:lnTo>
                      <a:pt x="20" y="18344"/>
                    </a:lnTo>
                    <a:lnTo>
                      <a:pt x="1" y="18634"/>
                    </a:lnTo>
                    <a:lnTo>
                      <a:pt x="1" y="18923"/>
                    </a:lnTo>
                    <a:lnTo>
                      <a:pt x="1" y="19193"/>
                    </a:lnTo>
                    <a:lnTo>
                      <a:pt x="39" y="19482"/>
                    </a:lnTo>
                    <a:lnTo>
                      <a:pt x="97" y="19733"/>
                    </a:lnTo>
                    <a:lnTo>
                      <a:pt x="174" y="20003"/>
                    </a:lnTo>
                    <a:lnTo>
                      <a:pt x="271" y="20235"/>
                    </a:lnTo>
                    <a:lnTo>
                      <a:pt x="406" y="20447"/>
                    </a:lnTo>
                    <a:lnTo>
                      <a:pt x="560" y="20659"/>
                    </a:lnTo>
                    <a:lnTo>
                      <a:pt x="753" y="20832"/>
                    </a:lnTo>
                    <a:lnTo>
                      <a:pt x="965" y="21006"/>
                    </a:lnTo>
                    <a:lnTo>
                      <a:pt x="1158" y="21103"/>
                    </a:lnTo>
                    <a:lnTo>
                      <a:pt x="1370" y="21180"/>
                    </a:lnTo>
                    <a:lnTo>
                      <a:pt x="1582" y="21238"/>
                    </a:lnTo>
                    <a:lnTo>
                      <a:pt x="1775" y="21276"/>
                    </a:lnTo>
                    <a:lnTo>
                      <a:pt x="2219" y="21276"/>
                    </a:lnTo>
                    <a:lnTo>
                      <a:pt x="2431" y="21238"/>
                    </a:lnTo>
                    <a:lnTo>
                      <a:pt x="2643" y="21199"/>
                    </a:lnTo>
                    <a:lnTo>
                      <a:pt x="2874" y="21141"/>
                    </a:lnTo>
                    <a:lnTo>
                      <a:pt x="3087" y="21064"/>
                    </a:lnTo>
                    <a:lnTo>
                      <a:pt x="3299" y="20967"/>
                    </a:lnTo>
                    <a:lnTo>
                      <a:pt x="3511" y="20871"/>
                    </a:lnTo>
                    <a:lnTo>
                      <a:pt x="3704" y="20755"/>
                    </a:lnTo>
                    <a:lnTo>
                      <a:pt x="3897" y="20640"/>
                    </a:lnTo>
                    <a:lnTo>
                      <a:pt x="4263" y="20370"/>
                    </a:lnTo>
                    <a:lnTo>
                      <a:pt x="4610" y="20080"/>
                    </a:lnTo>
                    <a:lnTo>
                      <a:pt x="4938" y="19772"/>
                    </a:lnTo>
                    <a:lnTo>
                      <a:pt x="5613" y="19174"/>
                    </a:lnTo>
                    <a:lnTo>
                      <a:pt x="5961" y="18884"/>
                    </a:lnTo>
                    <a:lnTo>
                      <a:pt x="6308" y="18614"/>
                    </a:lnTo>
                    <a:lnTo>
                      <a:pt x="6694" y="18383"/>
                    </a:lnTo>
                    <a:lnTo>
                      <a:pt x="6886" y="18286"/>
                    </a:lnTo>
                    <a:lnTo>
                      <a:pt x="7099" y="18190"/>
                    </a:lnTo>
                    <a:lnTo>
                      <a:pt x="7176" y="18614"/>
                    </a:lnTo>
                    <a:lnTo>
                      <a:pt x="7272" y="19058"/>
                    </a:lnTo>
                    <a:lnTo>
                      <a:pt x="7388" y="19482"/>
                    </a:lnTo>
                    <a:lnTo>
                      <a:pt x="7523" y="19907"/>
                    </a:lnTo>
                    <a:lnTo>
                      <a:pt x="7677" y="20312"/>
                    </a:lnTo>
                    <a:lnTo>
                      <a:pt x="7851" y="20717"/>
                    </a:lnTo>
                    <a:lnTo>
                      <a:pt x="8063" y="21083"/>
                    </a:lnTo>
                    <a:lnTo>
                      <a:pt x="8295" y="21450"/>
                    </a:lnTo>
                    <a:lnTo>
                      <a:pt x="8430" y="21623"/>
                    </a:lnTo>
                    <a:lnTo>
                      <a:pt x="8584" y="21797"/>
                    </a:lnTo>
                    <a:lnTo>
                      <a:pt x="8738" y="21951"/>
                    </a:lnTo>
                    <a:lnTo>
                      <a:pt x="8912" y="22106"/>
                    </a:lnTo>
                    <a:lnTo>
                      <a:pt x="9085" y="22241"/>
                    </a:lnTo>
                    <a:lnTo>
                      <a:pt x="9259" y="22376"/>
                    </a:lnTo>
                    <a:lnTo>
                      <a:pt x="9452" y="22491"/>
                    </a:lnTo>
                    <a:lnTo>
                      <a:pt x="9645" y="22588"/>
                    </a:lnTo>
                    <a:lnTo>
                      <a:pt x="9838" y="22665"/>
                    </a:lnTo>
                    <a:lnTo>
                      <a:pt x="10050" y="22742"/>
                    </a:lnTo>
                    <a:lnTo>
                      <a:pt x="10243" y="22800"/>
                    </a:lnTo>
                    <a:lnTo>
                      <a:pt x="10455" y="22858"/>
                    </a:lnTo>
                    <a:lnTo>
                      <a:pt x="10667" y="22877"/>
                    </a:lnTo>
                    <a:lnTo>
                      <a:pt x="11111" y="22877"/>
                    </a:lnTo>
                    <a:lnTo>
                      <a:pt x="11323" y="22838"/>
                    </a:lnTo>
                    <a:lnTo>
                      <a:pt x="11612" y="22761"/>
                    </a:lnTo>
                    <a:lnTo>
                      <a:pt x="11901" y="22665"/>
                    </a:lnTo>
                    <a:lnTo>
                      <a:pt x="12171" y="22530"/>
                    </a:lnTo>
                    <a:lnTo>
                      <a:pt x="12403" y="22356"/>
                    </a:lnTo>
                    <a:lnTo>
                      <a:pt x="12654" y="22163"/>
                    </a:lnTo>
                    <a:lnTo>
                      <a:pt x="12866" y="21970"/>
                    </a:lnTo>
                    <a:lnTo>
                      <a:pt x="13078" y="21739"/>
                    </a:lnTo>
                    <a:lnTo>
                      <a:pt x="13290" y="21508"/>
                    </a:lnTo>
                    <a:lnTo>
                      <a:pt x="13676" y="20987"/>
                    </a:lnTo>
                    <a:lnTo>
                      <a:pt x="14062" y="20466"/>
                    </a:lnTo>
                    <a:lnTo>
                      <a:pt x="14428" y="19926"/>
                    </a:lnTo>
                    <a:lnTo>
                      <a:pt x="14814" y="19424"/>
                    </a:lnTo>
                    <a:lnTo>
                      <a:pt x="14949" y="19251"/>
                    </a:lnTo>
                    <a:lnTo>
                      <a:pt x="15103" y="19097"/>
                    </a:lnTo>
                    <a:lnTo>
                      <a:pt x="15277" y="18961"/>
                    </a:lnTo>
                    <a:lnTo>
                      <a:pt x="15470" y="18846"/>
                    </a:lnTo>
                    <a:lnTo>
                      <a:pt x="15663" y="18749"/>
                    </a:lnTo>
                    <a:lnTo>
                      <a:pt x="15856" y="18711"/>
                    </a:lnTo>
                    <a:lnTo>
                      <a:pt x="15952" y="18691"/>
                    </a:lnTo>
                    <a:lnTo>
                      <a:pt x="16048" y="18691"/>
                    </a:lnTo>
                    <a:lnTo>
                      <a:pt x="16145" y="18711"/>
                    </a:lnTo>
                    <a:lnTo>
                      <a:pt x="16261" y="18749"/>
                    </a:lnTo>
                    <a:lnTo>
                      <a:pt x="16376" y="18807"/>
                    </a:lnTo>
                    <a:lnTo>
                      <a:pt x="16492" y="18884"/>
                    </a:lnTo>
                    <a:lnTo>
                      <a:pt x="16589" y="18981"/>
                    </a:lnTo>
                    <a:lnTo>
                      <a:pt x="16685" y="19097"/>
                    </a:lnTo>
                    <a:lnTo>
                      <a:pt x="16839" y="19328"/>
                    </a:lnTo>
                    <a:lnTo>
                      <a:pt x="17013" y="19579"/>
                    </a:lnTo>
                    <a:lnTo>
                      <a:pt x="17148" y="19772"/>
                    </a:lnTo>
                    <a:lnTo>
                      <a:pt x="17302" y="19964"/>
                    </a:lnTo>
                    <a:lnTo>
                      <a:pt x="17476" y="20138"/>
                    </a:lnTo>
                    <a:lnTo>
                      <a:pt x="17649" y="20312"/>
                    </a:lnTo>
                    <a:lnTo>
                      <a:pt x="17842" y="20466"/>
                    </a:lnTo>
                    <a:lnTo>
                      <a:pt x="18035" y="20601"/>
                    </a:lnTo>
                    <a:lnTo>
                      <a:pt x="18247" y="20736"/>
                    </a:lnTo>
                    <a:lnTo>
                      <a:pt x="18460" y="20852"/>
                    </a:lnTo>
                    <a:lnTo>
                      <a:pt x="18672" y="20948"/>
                    </a:lnTo>
                    <a:lnTo>
                      <a:pt x="18903" y="21025"/>
                    </a:lnTo>
                    <a:lnTo>
                      <a:pt x="19135" y="21103"/>
                    </a:lnTo>
                    <a:lnTo>
                      <a:pt x="19385" y="21160"/>
                    </a:lnTo>
                    <a:lnTo>
                      <a:pt x="19617" y="21199"/>
                    </a:lnTo>
                    <a:lnTo>
                      <a:pt x="19868" y="21218"/>
                    </a:lnTo>
                    <a:lnTo>
                      <a:pt x="20350" y="21218"/>
                    </a:lnTo>
                    <a:lnTo>
                      <a:pt x="20601" y="21180"/>
                    </a:lnTo>
                    <a:lnTo>
                      <a:pt x="20832" y="21141"/>
                    </a:lnTo>
                    <a:lnTo>
                      <a:pt x="21063" y="21083"/>
                    </a:lnTo>
                    <a:lnTo>
                      <a:pt x="21295" y="21006"/>
                    </a:lnTo>
                    <a:lnTo>
                      <a:pt x="21526" y="20910"/>
                    </a:lnTo>
                    <a:lnTo>
                      <a:pt x="21739" y="20794"/>
                    </a:lnTo>
                    <a:lnTo>
                      <a:pt x="21951" y="20678"/>
                    </a:lnTo>
                    <a:lnTo>
                      <a:pt x="22163" y="20543"/>
                    </a:lnTo>
                    <a:lnTo>
                      <a:pt x="22356" y="20389"/>
                    </a:lnTo>
                    <a:lnTo>
                      <a:pt x="22529" y="20235"/>
                    </a:lnTo>
                    <a:lnTo>
                      <a:pt x="22703" y="20061"/>
                    </a:lnTo>
                    <a:lnTo>
                      <a:pt x="22877" y="19868"/>
                    </a:lnTo>
                    <a:lnTo>
                      <a:pt x="23012" y="19675"/>
                    </a:lnTo>
                    <a:lnTo>
                      <a:pt x="23166" y="19482"/>
                    </a:lnTo>
                    <a:lnTo>
                      <a:pt x="23282" y="19270"/>
                    </a:lnTo>
                    <a:lnTo>
                      <a:pt x="23378" y="19058"/>
                    </a:lnTo>
                    <a:lnTo>
                      <a:pt x="23474" y="18846"/>
                    </a:lnTo>
                    <a:lnTo>
                      <a:pt x="23532" y="18653"/>
                    </a:lnTo>
                    <a:lnTo>
                      <a:pt x="23629" y="18248"/>
                    </a:lnTo>
                    <a:lnTo>
                      <a:pt x="23706" y="17843"/>
                    </a:lnTo>
                    <a:lnTo>
                      <a:pt x="23725" y="17418"/>
                    </a:lnTo>
                    <a:lnTo>
                      <a:pt x="23706" y="17013"/>
                    </a:lnTo>
                    <a:lnTo>
                      <a:pt x="23648" y="16589"/>
                    </a:lnTo>
                    <a:lnTo>
                      <a:pt x="23552" y="16184"/>
                    </a:lnTo>
                    <a:lnTo>
                      <a:pt x="23436" y="15760"/>
                    </a:lnTo>
                    <a:lnTo>
                      <a:pt x="23301" y="15355"/>
                    </a:lnTo>
                    <a:lnTo>
                      <a:pt x="23147" y="14930"/>
                    </a:lnTo>
                    <a:lnTo>
                      <a:pt x="22973" y="14525"/>
                    </a:lnTo>
                    <a:lnTo>
                      <a:pt x="22780" y="14120"/>
                    </a:lnTo>
                    <a:lnTo>
                      <a:pt x="22568" y="13734"/>
                    </a:lnTo>
                    <a:lnTo>
                      <a:pt x="22356" y="13349"/>
                    </a:lnTo>
                    <a:lnTo>
                      <a:pt x="21893" y="12577"/>
                    </a:lnTo>
                    <a:lnTo>
                      <a:pt x="21507" y="11921"/>
                    </a:lnTo>
                    <a:lnTo>
                      <a:pt x="21102" y="11227"/>
                    </a:lnTo>
                    <a:lnTo>
                      <a:pt x="20273" y="9742"/>
                    </a:lnTo>
                    <a:lnTo>
                      <a:pt x="19424" y="8179"/>
                    </a:lnTo>
                    <a:lnTo>
                      <a:pt x="18537" y="6578"/>
                    </a:lnTo>
                    <a:lnTo>
                      <a:pt x="18093" y="5787"/>
                    </a:lnTo>
                    <a:lnTo>
                      <a:pt x="17630" y="5016"/>
                    </a:lnTo>
                    <a:lnTo>
                      <a:pt x="17148" y="4264"/>
                    </a:lnTo>
                    <a:lnTo>
                      <a:pt x="16666" y="3550"/>
                    </a:lnTo>
                    <a:lnTo>
                      <a:pt x="16183" y="2856"/>
                    </a:lnTo>
                    <a:lnTo>
                      <a:pt x="15682" y="2219"/>
                    </a:lnTo>
                    <a:lnTo>
                      <a:pt x="15180" y="1621"/>
                    </a:lnTo>
                    <a:lnTo>
                      <a:pt x="14910" y="1332"/>
                    </a:lnTo>
                    <a:lnTo>
                      <a:pt x="14660" y="1081"/>
                    </a:lnTo>
                    <a:lnTo>
                      <a:pt x="14448" y="888"/>
                    </a:lnTo>
                    <a:lnTo>
                      <a:pt x="14235" y="715"/>
                    </a:lnTo>
                    <a:lnTo>
                      <a:pt x="14023" y="560"/>
                    </a:lnTo>
                    <a:lnTo>
                      <a:pt x="13811" y="425"/>
                    </a:lnTo>
                    <a:lnTo>
                      <a:pt x="13599" y="310"/>
                    </a:lnTo>
                    <a:lnTo>
                      <a:pt x="13406" y="213"/>
                    </a:lnTo>
                    <a:lnTo>
                      <a:pt x="13194" y="136"/>
                    </a:lnTo>
                    <a:lnTo>
                      <a:pt x="12982" y="78"/>
                    </a:lnTo>
                    <a:lnTo>
                      <a:pt x="12769" y="39"/>
                    </a:lnTo>
                    <a:lnTo>
                      <a:pt x="12557" y="20"/>
                    </a:lnTo>
                    <a:lnTo>
                      <a:pt x="12364" y="1"/>
                    </a:lnTo>
                    <a:close/>
                  </a:path>
                </a:pathLst>
              </a:custGeom>
              <a:gradFill>
                <a:gsLst>
                  <a:gs pos="0">
                    <a:srgbClr val="8CC396"/>
                  </a:gs>
                  <a:gs pos="100000">
                    <a:srgbClr val="4D7F56"/>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23"/>
              <p:cNvSpPr/>
              <p:nvPr/>
            </p:nvSpPr>
            <p:spPr>
              <a:xfrm>
                <a:off x="-1226950" y="712950"/>
                <a:ext cx="605675" cy="216050"/>
              </a:xfrm>
              <a:custGeom>
                <a:avLst/>
                <a:gdLst/>
                <a:ahLst/>
                <a:cxnLst/>
                <a:rect l="l" t="t" r="r" b="b"/>
                <a:pathLst>
                  <a:path w="24227" h="8642" extrusionOk="0">
                    <a:moveTo>
                      <a:pt x="7292" y="0"/>
                    </a:moveTo>
                    <a:lnTo>
                      <a:pt x="7002" y="58"/>
                    </a:lnTo>
                    <a:lnTo>
                      <a:pt x="6713" y="135"/>
                    </a:lnTo>
                    <a:lnTo>
                      <a:pt x="6424" y="251"/>
                    </a:lnTo>
                    <a:lnTo>
                      <a:pt x="6154" y="386"/>
                    </a:lnTo>
                    <a:lnTo>
                      <a:pt x="5903" y="540"/>
                    </a:lnTo>
                    <a:lnTo>
                      <a:pt x="5652" y="714"/>
                    </a:lnTo>
                    <a:lnTo>
                      <a:pt x="5170" y="1080"/>
                    </a:lnTo>
                    <a:lnTo>
                      <a:pt x="4958" y="1235"/>
                    </a:lnTo>
                    <a:lnTo>
                      <a:pt x="4726" y="1408"/>
                    </a:lnTo>
                    <a:lnTo>
                      <a:pt x="4495" y="1582"/>
                    </a:lnTo>
                    <a:lnTo>
                      <a:pt x="4225" y="1736"/>
                    </a:lnTo>
                    <a:lnTo>
                      <a:pt x="3935" y="1871"/>
                    </a:lnTo>
                    <a:lnTo>
                      <a:pt x="3627" y="1987"/>
                    </a:lnTo>
                    <a:lnTo>
                      <a:pt x="3492" y="2025"/>
                    </a:lnTo>
                    <a:lnTo>
                      <a:pt x="3338" y="2045"/>
                    </a:lnTo>
                    <a:lnTo>
                      <a:pt x="3164" y="2064"/>
                    </a:lnTo>
                    <a:lnTo>
                      <a:pt x="2855" y="2064"/>
                    </a:lnTo>
                    <a:lnTo>
                      <a:pt x="2701" y="2025"/>
                    </a:lnTo>
                    <a:lnTo>
                      <a:pt x="2450" y="1948"/>
                    </a:lnTo>
                    <a:lnTo>
                      <a:pt x="2257" y="1890"/>
                    </a:lnTo>
                    <a:lnTo>
                      <a:pt x="2064" y="1852"/>
                    </a:lnTo>
                    <a:lnTo>
                      <a:pt x="1910" y="1833"/>
                    </a:lnTo>
                    <a:lnTo>
                      <a:pt x="1775" y="1833"/>
                    </a:lnTo>
                    <a:lnTo>
                      <a:pt x="1621" y="1852"/>
                    </a:lnTo>
                    <a:lnTo>
                      <a:pt x="1486" y="1871"/>
                    </a:lnTo>
                    <a:lnTo>
                      <a:pt x="1351" y="1929"/>
                    </a:lnTo>
                    <a:lnTo>
                      <a:pt x="1216" y="1987"/>
                    </a:lnTo>
                    <a:lnTo>
                      <a:pt x="1100" y="2045"/>
                    </a:lnTo>
                    <a:lnTo>
                      <a:pt x="965" y="2122"/>
                    </a:lnTo>
                    <a:lnTo>
                      <a:pt x="753" y="2315"/>
                    </a:lnTo>
                    <a:lnTo>
                      <a:pt x="560" y="2527"/>
                    </a:lnTo>
                    <a:lnTo>
                      <a:pt x="386" y="2778"/>
                    </a:lnTo>
                    <a:lnTo>
                      <a:pt x="271" y="3028"/>
                    </a:lnTo>
                    <a:lnTo>
                      <a:pt x="174" y="3260"/>
                    </a:lnTo>
                    <a:lnTo>
                      <a:pt x="116" y="3511"/>
                    </a:lnTo>
                    <a:lnTo>
                      <a:pt x="58" y="3761"/>
                    </a:lnTo>
                    <a:lnTo>
                      <a:pt x="20" y="4012"/>
                    </a:lnTo>
                    <a:lnTo>
                      <a:pt x="1" y="4282"/>
                    </a:lnTo>
                    <a:lnTo>
                      <a:pt x="1" y="4533"/>
                    </a:lnTo>
                    <a:lnTo>
                      <a:pt x="20" y="4803"/>
                    </a:lnTo>
                    <a:lnTo>
                      <a:pt x="58" y="5073"/>
                    </a:lnTo>
                    <a:lnTo>
                      <a:pt x="116" y="5324"/>
                    </a:lnTo>
                    <a:lnTo>
                      <a:pt x="174" y="5555"/>
                    </a:lnTo>
                    <a:lnTo>
                      <a:pt x="290" y="5806"/>
                    </a:lnTo>
                    <a:lnTo>
                      <a:pt x="406" y="6018"/>
                    </a:lnTo>
                    <a:lnTo>
                      <a:pt x="541" y="6230"/>
                    </a:lnTo>
                    <a:lnTo>
                      <a:pt x="695" y="6423"/>
                    </a:lnTo>
                    <a:lnTo>
                      <a:pt x="888" y="6577"/>
                    </a:lnTo>
                    <a:lnTo>
                      <a:pt x="1081" y="6732"/>
                    </a:lnTo>
                    <a:lnTo>
                      <a:pt x="1293" y="6848"/>
                    </a:lnTo>
                    <a:lnTo>
                      <a:pt x="1524" y="6925"/>
                    </a:lnTo>
                    <a:lnTo>
                      <a:pt x="1737" y="7002"/>
                    </a:lnTo>
                    <a:lnTo>
                      <a:pt x="1968" y="7021"/>
                    </a:lnTo>
                    <a:lnTo>
                      <a:pt x="2200" y="7040"/>
                    </a:lnTo>
                    <a:lnTo>
                      <a:pt x="2412" y="7040"/>
                    </a:lnTo>
                    <a:lnTo>
                      <a:pt x="2643" y="7002"/>
                    </a:lnTo>
                    <a:lnTo>
                      <a:pt x="2875" y="6963"/>
                    </a:lnTo>
                    <a:lnTo>
                      <a:pt x="3106" y="6886"/>
                    </a:lnTo>
                    <a:lnTo>
                      <a:pt x="3338" y="6809"/>
                    </a:lnTo>
                    <a:lnTo>
                      <a:pt x="3550" y="6713"/>
                    </a:lnTo>
                    <a:lnTo>
                      <a:pt x="3762" y="6616"/>
                    </a:lnTo>
                    <a:lnTo>
                      <a:pt x="3974" y="6500"/>
                    </a:lnTo>
                    <a:lnTo>
                      <a:pt x="4167" y="6365"/>
                    </a:lnTo>
                    <a:lnTo>
                      <a:pt x="4553" y="6095"/>
                    </a:lnTo>
                    <a:lnTo>
                      <a:pt x="4977" y="5729"/>
                    </a:lnTo>
                    <a:lnTo>
                      <a:pt x="5401" y="5343"/>
                    </a:lnTo>
                    <a:lnTo>
                      <a:pt x="5826" y="4957"/>
                    </a:lnTo>
                    <a:lnTo>
                      <a:pt x="6250" y="4591"/>
                    </a:lnTo>
                    <a:lnTo>
                      <a:pt x="6482" y="4417"/>
                    </a:lnTo>
                    <a:lnTo>
                      <a:pt x="6694" y="4263"/>
                    </a:lnTo>
                    <a:lnTo>
                      <a:pt x="6925" y="4128"/>
                    </a:lnTo>
                    <a:lnTo>
                      <a:pt x="7176" y="4012"/>
                    </a:lnTo>
                    <a:lnTo>
                      <a:pt x="7272" y="4417"/>
                    </a:lnTo>
                    <a:lnTo>
                      <a:pt x="7369" y="4822"/>
                    </a:lnTo>
                    <a:lnTo>
                      <a:pt x="7465" y="5247"/>
                    </a:lnTo>
                    <a:lnTo>
                      <a:pt x="7600" y="5652"/>
                    </a:lnTo>
                    <a:lnTo>
                      <a:pt x="7755" y="6037"/>
                    </a:lnTo>
                    <a:lnTo>
                      <a:pt x="7928" y="6423"/>
                    </a:lnTo>
                    <a:lnTo>
                      <a:pt x="8140" y="6790"/>
                    </a:lnTo>
                    <a:lnTo>
                      <a:pt x="8372" y="7156"/>
                    </a:lnTo>
                    <a:lnTo>
                      <a:pt x="8642" y="7484"/>
                    </a:lnTo>
                    <a:lnTo>
                      <a:pt x="8950" y="7773"/>
                    </a:lnTo>
                    <a:lnTo>
                      <a:pt x="9278" y="8024"/>
                    </a:lnTo>
                    <a:lnTo>
                      <a:pt x="9606" y="8256"/>
                    </a:lnTo>
                    <a:lnTo>
                      <a:pt x="9973" y="8410"/>
                    </a:lnTo>
                    <a:lnTo>
                      <a:pt x="10146" y="8487"/>
                    </a:lnTo>
                    <a:lnTo>
                      <a:pt x="10320" y="8545"/>
                    </a:lnTo>
                    <a:lnTo>
                      <a:pt x="10513" y="8583"/>
                    </a:lnTo>
                    <a:lnTo>
                      <a:pt x="10686" y="8622"/>
                    </a:lnTo>
                    <a:lnTo>
                      <a:pt x="10879" y="8641"/>
                    </a:lnTo>
                    <a:lnTo>
                      <a:pt x="11072" y="8641"/>
                    </a:lnTo>
                    <a:lnTo>
                      <a:pt x="11304" y="8622"/>
                    </a:lnTo>
                    <a:lnTo>
                      <a:pt x="11535" y="8603"/>
                    </a:lnTo>
                    <a:lnTo>
                      <a:pt x="11786" y="8545"/>
                    </a:lnTo>
                    <a:lnTo>
                      <a:pt x="11998" y="8468"/>
                    </a:lnTo>
                    <a:lnTo>
                      <a:pt x="12229" y="8371"/>
                    </a:lnTo>
                    <a:lnTo>
                      <a:pt x="12422" y="8256"/>
                    </a:lnTo>
                    <a:lnTo>
                      <a:pt x="12635" y="8121"/>
                    </a:lnTo>
                    <a:lnTo>
                      <a:pt x="12808" y="7986"/>
                    </a:lnTo>
                    <a:lnTo>
                      <a:pt x="13001" y="7831"/>
                    </a:lnTo>
                    <a:lnTo>
                      <a:pt x="13175" y="7677"/>
                    </a:lnTo>
                    <a:lnTo>
                      <a:pt x="13503" y="7310"/>
                    </a:lnTo>
                    <a:lnTo>
                      <a:pt x="13811" y="6925"/>
                    </a:lnTo>
                    <a:lnTo>
                      <a:pt x="14100" y="6520"/>
                    </a:lnTo>
                    <a:lnTo>
                      <a:pt x="14390" y="6115"/>
                    </a:lnTo>
                    <a:lnTo>
                      <a:pt x="14756" y="5613"/>
                    </a:lnTo>
                    <a:lnTo>
                      <a:pt x="15123" y="5112"/>
                    </a:lnTo>
                    <a:lnTo>
                      <a:pt x="15316" y="4899"/>
                    </a:lnTo>
                    <a:lnTo>
                      <a:pt x="15451" y="4784"/>
                    </a:lnTo>
                    <a:lnTo>
                      <a:pt x="15605" y="4649"/>
                    </a:lnTo>
                    <a:lnTo>
                      <a:pt x="15798" y="4533"/>
                    </a:lnTo>
                    <a:lnTo>
                      <a:pt x="15991" y="4475"/>
                    </a:lnTo>
                    <a:lnTo>
                      <a:pt x="16087" y="4456"/>
                    </a:lnTo>
                    <a:lnTo>
                      <a:pt x="16299" y="4456"/>
                    </a:lnTo>
                    <a:lnTo>
                      <a:pt x="16396" y="4494"/>
                    </a:lnTo>
                    <a:lnTo>
                      <a:pt x="16492" y="4533"/>
                    </a:lnTo>
                    <a:lnTo>
                      <a:pt x="16569" y="4591"/>
                    </a:lnTo>
                    <a:lnTo>
                      <a:pt x="16724" y="4745"/>
                    </a:lnTo>
                    <a:lnTo>
                      <a:pt x="16859" y="4919"/>
                    </a:lnTo>
                    <a:lnTo>
                      <a:pt x="16974" y="5112"/>
                    </a:lnTo>
                    <a:lnTo>
                      <a:pt x="17071" y="5266"/>
                    </a:lnTo>
                    <a:lnTo>
                      <a:pt x="17225" y="5478"/>
                    </a:lnTo>
                    <a:lnTo>
                      <a:pt x="17379" y="5671"/>
                    </a:lnTo>
                    <a:lnTo>
                      <a:pt x="17553" y="5845"/>
                    </a:lnTo>
                    <a:lnTo>
                      <a:pt x="17746" y="6018"/>
                    </a:lnTo>
                    <a:lnTo>
                      <a:pt x="17939" y="6192"/>
                    </a:lnTo>
                    <a:lnTo>
                      <a:pt x="18151" y="6327"/>
                    </a:lnTo>
                    <a:lnTo>
                      <a:pt x="18363" y="6462"/>
                    </a:lnTo>
                    <a:lnTo>
                      <a:pt x="18595" y="6577"/>
                    </a:lnTo>
                    <a:lnTo>
                      <a:pt x="18826" y="6693"/>
                    </a:lnTo>
                    <a:lnTo>
                      <a:pt x="19058" y="6770"/>
                    </a:lnTo>
                    <a:lnTo>
                      <a:pt x="19308" y="6848"/>
                    </a:lnTo>
                    <a:lnTo>
                      <a:pt x="19559" y="6905"/>
                    </a:lnTo>
                    <a:lnTo>
                      <a:pt x="19791" y="6944"/>
                    </a:lnTo>
                    <a:lnTo>
                      <a:pt x="20061" y="6963"/>
                    </a:lnTo>
                    <a:lnTo>
                      <a:pt x="20311" y="6983"/>
                    </a:lnTo>
                    <a:lnTo>
                      <a:pt x="20562" y="6963"/>
                    </a:lnTo>
                    <a:lnTo>
                      <a:pt x="20813" y="6925"/>
                    </a:lnTo>
                    <a:lnTo>
                      <a:pt x="21064" y="6886"/>
                    </a:lnTo>
                    <a:lnTo>
                      <a:pt x="21295" y="6828"/>
                    </a:lnTo>
                    <a:lnTo>
                      <a:pt x="21546" y="6732"/>
                    </a:lnTo>
                    <a:lnTo>
                      <a:pt x="21777" y="6635"/>
                    </a:lnTo>
                    <a:lnTo>
                      <a:pt x="22009" y="6539"/>
                    </a:lnTo>
                    <a:lnTo>
                      <a:pt x="22221" y="6404"/>
                    </a:lnTo>
                    <a:lnTo>
                      <a:pt x="22433" y="6269"/>
                    </a:lnTo>
                    <a:lnTo>
                      <a:pt x="22626" y="6115"/>
                    </a:lnTo>
                    <a:lnTo>
                      <a:pt x="22819" y="5941"/>
                    </a:lnTo>
                    <a:lnTo>
                      <a:pt x="23012" y="5767"/>
                    </a:lnTo>
                    <a:lnTo>
                      <a:pt x="23166" y="5574"/>
                    </a:lnTo>
                    <a:lnTo>
                      <a:pt x="23340" y="5382"/>
                    </a:lnTo>
                    <a:lnTo>
                      <a:pt x="23475" y="5169"/>
                    </a:lnTo>
                    <a:lnTo>
                      <a:pt x="23590" y="4938"/>
                    </a:lnTo>
                    <a:lnTo>
                      <a:pt x="23706" y="4726"/>
                    </a:lnTo>
                    <a:lnTo>
                      <a:pt x="23822" y="4456"/>
                    </a:lnTo>
                    <a:lnTo>
                      <a:pt x="23957" y="4089"/>
                    </a:lnTo>
                    <a:lnTo>
                      <a:pt x="24092" y="3684"/>
                    </a:lnTo>
                    <a:lnTo>
                      <a:pt x="24150" y="3453"/>
                    </a:lnTo>
                    <a:lnTo>
                      <a:pt x="24188" y="3241"/>
                    </a:lnTo>
                    <a:lnTo>
                      <a:pt x="24208" y="3009"/>
                    </a:lnTo>
                    <a:lnTo>
                      <a:pt x="24227" y="2797"/>
                    </a:lnTo>
                    <a:lnTo>
                      <a:pt x="24208" y="2585"/>
                    </a:lnTo>
                    <a:lnTo>
                      <a:pt x="24150" y="2373"/>
                    </a:lnTo>
                    <a:lnTo>
                      <a:pt x="24073" y="2180"/>
                    </a:lnTo>
                    <a:lnTo>
                      <a:pt x="23957" y="2006"/>
                    </a:lnTo>
                    <a:lnTo>
                      <a:pt x="23803" y="1871"/>
                    </a:lnTo>
                    <a:lnTo>
                      <a:pt x="23725" y="1794"/>
                    </a:lnTo>
                    <a:lnTo>
                      <a:pt x="23610" y="1736"/>
                    </a:lnTo>
                    <a:lnTo>
                      <a:pt x="23243" y="1562"/>
                    </a:lnTo>
                    <a:lnTo>
                      <a:pt x="23050" y="1485"/>
                    </a:lnTo>
                    <a:lnTo>
                      <a:pt x="22857" y="1427"/>
                    </a:lnTo>
                    <a:lnTo>
                      <a:pt x="22664" y="1427"/>
                    </a:lnTo>
                    <a:lnTo>
                      <a:pt x="22472" y="1447"/>
                    </a:lnTo>
                    <a:lnTo>
                      <a:pt x="22259" y="1524"/>
                    </a:lnTo>
                    <a:lnTo>
                      <a:pt x="22047" y="1640"/>
                    </a:lnTo>
                    <a:lnTo>
                      <a:pt x="21816" y="1794"/>
                    </a:lnTo>
                    <a:lnTo>
                      <a:pt x="21604" y="1968"/>
                    </a:lnTo>
                    <a:lnTo>
                      <a:pt x="21179" y="2334"/>
                    </a:lnTo>
                    <a:lnTo>
                      <a:pt x="20909" y="2585"/>
                    </a:lnTo>
                    <a:lnTo>
                      <a:pt x="20639" y="2816"/>
                    </a:lnTo>
                    <a:lnTo>
                      <a:pt x="20466" y="2951"/>
                    </a:lnTo>
                    <a:lnTo>
                      <a:pt x="20273" y="3067"/>
                    </a:lnTo>
                    <a:lnTo>
                      <a:pt x="20080" y="3183"/>
                    </a:lnTo>
                    <a:lnTo>
                      <a:pt x="19868" y="3279"/>
                    </a:lnTo>
                    <a:lnTo>
                      <a:pt x="19636" y="3356"/>
                    </a:lnTo>
                    <a:lnTo>
                      <a:pt x="19405" y="3395"/>
                    </a:lnTo>
                    <a:lnTo>
                      <a:pt x="19173" y="3414"/>
                    </a:lnTo>
                    <a:lnTo>
                      <a:pt x="18942" y="3376"/>
                    </a:lnTo>
                    <a:lnTo>
                      <a:pt x="18826" y="3337"/>
                    </a:lnTo>
                    <a:lnTo>
                      <a:pt x="18691" y="3298"/>
                    </a:lnTo>
                    <a:lnTo>
                      <a:pt x="18460" y="3183"/>
                    </a:lnTo>
                    <a:lnTo>
                      <a:pt x="18247" y="3028"/>
                    </a:lnTo>
                    <a:lnTo>
                      <a:pt x="18016" y="2874"/>
                    </a:lnTo>
                    <a:lnTo>
                      <a:pt x="17765" y="2681"/>
                    </a:lnTo>
                    <a:lnTo>
                      <a:pt x="17495" y="2508"/>
                    </a:lnTo>
                    <a:lnTo>
                      <a:pt x="17341" y="2430"/>
                    </a:lnTo>
                    <a:lnTo>
                      <a:pt x="17206" y="2373"/>
                    </a:lnTo>
                    <a:lnTo>
                      <a:pt x="17052" y="2334"/>
                    </a:lnTo>
                    <a:lnTo>
                      <a:pt x="16897" y="2295"/>
                    </a:lnTo>
                    <a:lnTo>
                      <a:pt x="16685" y="2276"/>
                    </a:lnTo>
                    <a:lnTo>
                      <a:pt x="16492" y="2276"/>
                    </a:lnTo>
                    <a:lnTo>
                      <a:pt x="16126" y="2334"/>
                    </a:lnTo>
                    <a:lnTo>
                      <a:pt x="15644" y="2411"/>
                    </a:lnTo>
                    <a:lnTo>
                      <a:pt x="15161" y="2527"/>
                    </a:lnTo>
                    <a:lnTo>
                      <a:pt x="14679" y="2662"/>
                    </a:lnTo>
                    <a:lnTo>
                      <a:pt x="14197" y="2797"/>
                    </a:lnTo>
                    <a:lnTo>
                      <a:pt x="13985" y="2874"/>
                    </a:lnTo>
                    <a:lnTo>
                      <a:pt x="13271" y="3106"/>
                    </a:lnTo>
                    <a:lnTo>
                      <a:pt x="12924" y="3202"/>
                    </a:lnTo>
                    <a:lnTo>
                      <a:pt x="12577" y="3279"/>
                    </a:lnTo>
                    <a:lnTo>
                      <a:pt x="12229" y="3298"/>
                    </a:lnTo>
                    <a:lnTo>
                      <a:pt x="12075" y="3298"/>
                    </a:lnTo>
                    <a:lnTo>
                      <a:pt x="11902" y="3279"/>
                    </a:lnTo>
                    <a:lnTo>
                      <a:pt x="11747" y="3260"/>
                    </a:lnTo>
                    <a:lnTo>
                      <a:pt x="11593" y="3202"/>
                    </a:lnTo>
                    <a:lnTo>
                      <a:pt x="11439" y="3144"/>
                    </a:lnTo>
                    <a:lnTo>
                      <a:pt x="11304" y="3067"/>
                    </a:lnTo>
                    <a:lnTo>
                      <a:pt x="11149" y="2971"/>
                    </a:lnTo>
                    <a:lnTo>
                      <a:pt x="11034" y="2874"/>
                    </a:lnTo>
                    <a:lnTo>
                      <a:pt x="10918" y="2739"/>
                    </a:lnTo>
                    <a:lnTo>
                      <a:pt x="10802" y="2623"/>
                    </a:lnTo>
                    <a:lnTo>
                      <a:pt x="10590" y="2334"/>
                    </a:lnTo>
                    <a:lnTo>
                      <a:pt x="10397" y="2045"/>
                    </a:lnTo>
                    <a:lnTo>
                      <a:pt x="10262" y="1813"/>
                    </a:lnTo>
                    <a:lnTo>
                      <a:pt x="10069" y="1562"/>
                    </a:lnTo>
                    <a:lnTo>
                      <a:pt x="9838" y="1273"/>
                    </a:lnTo>
                    <a:lnTo>
                      <a:pt x="9548" y="945"/>
                    </a:lnTo>
                    <a:lnTo>
                      <a:pt x="9375" y="791"/>
                    </a:lnTo>
                    <a:lnTo>
                      <a:pt x="9182" y="637"/>
                    </a:lnTo>
                    <a:lnTo>
                      <a:pt x="8989" y="502"/>
                    </a:lnTo>
                    <a:lnTo>
                      <a:pt x="8777" y="367"/>
                    </a:lnTo>
                    <a:lnTo>
                      <a:pt x="8565" y="251"/>
                    </a:lnTo>
                    <a:lnTo>
                      <a:pt x="8333" y="154"/>
                    </a:lnTo>
                    <a:lnTo>
                      <a:pt x="8082" y="77"/>
                    </a:lnTo>
                    <a:lnTo>
                      <a:pt x="7832" y="19"/>
                    </a:lnTo>
                    <a:lnTo>
                      <a:pt x="7562" y="0"/>
                    </a:lnTo>
                    <a:close/>
                  </a:path>
                </a:pathLst>
              </a:custGeom>
              <a:gradFill>
                <a:gsLst>
                  <a:gs pos="0">
                    <a:schemeClr val="lt1"/>
                  </a:gs>
                  <a:gs pos="100000">
                    <a:srgbClr val="B6C9DB"/>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23"/>
              <p:cNvSpPr/>
              <p:nvPr/>
            </p:nvSpPr>
            <p:spPr>
              <a:xfrm>
                <a:off x="-1147875" y="144425"/>
                <a:ext cx="451375" cy="435450"/>
              </a:xfrm>
              <a:custGeom>
                <a:avLst/>
                <a:gdLst/>
                <a:ahLst/>
                <a:cxnLst/>
                <a:rect l="l" t="t" r="r" b="b"/>
                <a:pathLst>
                  <a:path w="18055" h="17418" extrusionOk="0">
                    <a:moveTo>
                      <a:pt x="9259" y="0"/>
                    </a:moveTo>
                    <a:lnTo>
                      <a:pt x="8951" y="39"/>
                    </a:lnTo>
                    <a:lnTo>
                      <a:pt x="8642" y="135"/>
                    </a:lnTo>
                    <a:lnTo>
                      <a:pt x="8334" y="251"/>
                    </a:lnTo>
                    <a:lnTo>
                      <a:pt x="8025" y="405"/>
                    </a:lnTo>
                    <a:lnTo>
                      <a:pt x="7716" y="598"/>
                    </a:lnTo>
                    <a:lnTo>
                      <a:pt x="7427" y="810"/>
                    </a:lnTo>
                    <a:lnTo>
                      <a:pt x="7118" y="1061"/>
                    </a:lnTo>
                    <a:lnTo>
                      <a:pt x="6829" y="1312"/>
                    </a:lnTo>
                    <a:lnTo>
                      <a:pt x="6540" y="1582"/>
                    </a:lnTo>
                    <a:lnTo>
                      <a:pt x="6250" y="1871"/>
                    </a:lnTo>
                    <a:lnTo>
                      <a:pt x="5730" y="2411"/>
                    </a:lnTo>
                    <a:lnTo>
                      <a:pt x="5228" y="3009"/>
                    </a:lnTo>
                    <a:lnTo>
                      <a:pt x="4746" y="3607"/>
                    </a:lnTo>
                    <a:lnTo>
                      <a:pt x="4283" y="4243"/>
                    </a:lnTo>
                    <a:lnTo>
                      <a:pt x="3839" y="4919"/>
                    </a:lnTo>
                    <a:lnTo>
                      <a:pt x="3415" y="5594"/>
                    </a:lnTo>
                    <a:lnTo>
                      <a:pt x="3010" y="6288"/>
                    </a:lnTo>
                    <a:lnTo>
                      <a:pt x="2624" y="7002"/>
                    </a:lnTo>
                    <a:lnTo>
                      <a:pt x="2258" y="7735"/>
                    </a:lnTo>
                    <a:lnTo>
                      <a:pt x="1910" y="8468"/>
                    </a:lnTo>
                    <a:lnTo>
                      <a:pt x="1563" y="9201"/>
                    </a:lnTo>
                    <a:lnTo>
                      <a:pt x="1255" y="9953"/>
                    </a:lnTo>
                    <a:lnTo>
                      <a:pt x="985" y="10686"/>
                    </a:lnTo>
                    <a:lnTo>
                      <a:pt x="715" y="11419"/>
                    </a:lnTo>
                    <a:lnTo>
                      <a:pt x="464" y="12152"/>
                    </a:lnTo>
                    <a:lnTo>
                      <a:pt x="252" y="12865"/>
                    </a:lnTo>
                    <a:lnTo>
                      <a:pt x="136" y="13290"/>
                    </a:lnTo>
                    <a:lnTo>
                      <a:pt x="59" y="13733"/>
                    </a:lnTo>
                    <a:lnTo>
                      <a:pt x="1" y="14177"/>
                    </a:lnTo>
                    <a:lnTo>
                      <a:pt x="1" y="14389"/>
                    </a:lnTo>
                    <a:lnTo>
                      <a:pt x="20" y="14601"/>
                    </a:lnTo>
                    <a:lnTo>
                      <a:pt x="40" y="14814"/>
                    </a:lnTo>
                    <a:lnTo>
                      <a:pt x="78" y="15026"/>
                    </a:lnTo>
                    <a:lnTo>
                      <a:pt x="136" y="15219"/>
                    </a:lnTo>
                    <a:lnTo>
                      <a:pt x="213" y="15392"/>
                    </a:lnTo>
                    <a:lnTo>
                      <a:pt x="310" y="15566"/>
                    </a:lnTo>
                    <a:lnTo>
                      <a:pt x="445" y="15720"/>
                    </a:lnTo>
                    <a:lnTo>
                      <a:pt x="580" y="15855"/>
                    </a:lnTo>
                    <a:lnTo>
                      <a:pt x="753" y="15971"/>
                    </a:lnTo>
                    <a:lnTo>
                      <a:pt x="888" y="16067"/>
                    </a:lnTo>
                    <a:lnTo>
                      <a:pt x="1042" y="16125"/>
                    </a:lnTo>
                    <a:lnTo>
                      <a:pt x="1216" y="16164"/>
                    </a:lnTo>
                    <a:lnTo>
                      <a:pt x="1370" y="16183"/>
                    </a:lnTo>
                    <a:lnTo>
                      <a:pt x="1525" y="16202"/>
                    </a:lnTo>
                    <a:lnTo>
                      <a:pt x="1698" y="16183"/>
                    </a:lnTo>
                    <a:lnTo>
                      <a:pt x="1853" y="16164"/>
                    </a:lnTo>
                    <a:lnTo>
                      <a:pt x="2026" y="16125"/>
                    </a:lnTo>
                    <a:lnTo>
                      <a:pt x="2354" y="16029"/>
                    </a:lnTo>
                    <a:lnTo>
                      <a:pt x="2682" y="15874"/>
                    </a:lnTo>
                    <a:lnTo>
                      <a:pt x="2971" y="15701"/>
                    </a:lnTo>
                    <a:lnTo>
                      <a:pt x="3261" y="15489"/>
                    </a:lnTo>
                    <a:lnTo>
                      <a:pt x="3511" y="15276"/>
                    </a:lnTo>
                    <a:lnTo>
                      <a:pt x="3781" y="15045"/>
                    </a:lnTo>
                    <a:lnTo>
                      <a:pt x="4283" y="14582"/>
                    </a:lnTo>
                    <a:lnTo>
                      <a:pt x="4553" y="14370"/>
                    </a:lnTo>
                    <a:lnTo>
                      <a:pt x="4823" y="14158"/>
                    </a:lnTo>
                    <a:lnTo>
                      <a:pt x="5093" y="13984"/>
                    </a:lnTo>
                    <a:lnTo>
                      <a:pt x="5402" y="13849"/>
                    </a:lnTo>
                    <a:lnTo>
                      <a:pt x="5537" y="14505"/>
                    </a:lnTo>
                    <a:lnTo>
                      <a:pt x="5633" y="14814"/>
                    </a:lnTo>
                    <a:lnTo>
                      <a:pt x="5730" y="15141"/>
                    </a:lnTo>
                    <a:lnTo>
                      <a:pt x="5845" y="15450"/>
                    </a:lnTo>
                    <a:lnTo>
                      <a:pt x="5980" y="15759"/>
                    </a:lnTo>
                    <a:lnTo>
                      <a:pt x="6135" y="16048"/>
                    </a:lnTo>
                    <a:lnTo>
                      <a:pt x="6328" y="16318"/>
                    </a:lnTo>
                    <a:lnTo>
                      <a:pt x="6540" y="16588"/>
                    </a:lnTo>
                    <a:lnTo>
                      <a:pt x="6790" y="16820"/>
                    </a:lnTo>
                    <a:lnTo>
                      <a:pt x="7060" y="17012"/>
                    </a:lnTo>
                    <a:lnTo>
                      <a:pt x="7350" y="17186"/>
                    </a:lnTo>
                    <a:lnTo>
                      <a:pt x="7504" y="17244"/>
                    </a:lnTo>
                    <a:lnTo>
                      <a:pt x="7658" y="17302"/>
                    </a:lnTo>
                    <a:lnTo>
                      <a:pt x="7813" y="17360"/>
                    </a:lnTo>
                    <a:lnTo>
                      <a:pt x="7967" y="17379"/>
                    </a:lnTo>
                    <a:lnTo>
                      <a:pt x="8141" y="17398"/>
                    </a:lnTo>
                    <a:lnTo>
                      <a:pt x="8295" y="17417"/>
                    </a:lnTo>
                    <a:lnTo>
                      <a:pt x="8469" y="17398"/>
                    </a:lnTo>
                    <a:lnTo>
                      <a:pt x="8623" y="17379"/>
                    </a:lnTo>
                    <a:lnTo>
                      <a:pt x="8854" y="17321"/>
                    </a:lnTo>
                    <a:lnTo>
                      <a:pt x="9066" y="17244"/>
                    </a:lnTo>
                    <a:lnTo>
                      <a:pt x="9259" y="17128"/>
                    </a:lnTo>
                    <a:lnTo>
                      <a:pt x="9452" y="17012"/>
                    </a:lnTo>
                    <a:lnTo>
                      <a:pt x="9626" y="16877"/>
                    </a:lnTo>
                    <a:lnTo>
                      <a:pt x="9799" y="16704"/>
                    </a:lnTo>
                    <a:lnTo>
                      <a:pt x="9973" y="16550"/>
                    </a:lnTo>
                    <a:lnTo>
                      <a:pt x="10127" y="16357"/>
                    </a:lnTo>
                    <a:lnTo>
                      <a:pt x="10417" y="15971"/>
                    </a:lnTo>
                    <a:lnTo>
                      <a:pt x="10706" y="15566"/>
                    </a:lnTo>
                    <a:lnTo>
                      <a:pt x="10995" y="15161"/>
                    </a:lnTo>
                    <a:lnTo>
                      <a:pt x="11285" y="14775"/>
                    </a:lnTo>
                    <a:lnTo>
                      <a:pt x="11381" y="14659"/>
                    </a:lnTo>
                    <a:lnTo>
                      <a:pt x="11516" y="14524"/>
                    </a:lnTo>
                    <a:lnTo>
                      <a:pt x="11632" y="14428"/>
                    </a:lnTo>
                    <a:lnTo>
                      <a:pt x="11786" y="14331"/>
                    </a:lnTo>
                    <a:lnTo>
                      <a:pt x="11921" y="14273"/>
                    </a:lnTo>
                    <a:lnTo>
                      <a:pt x="12075" y="14235"/>
                    </a:lnTo>
                    <a:lnTo>
                      <a:pt x="12230" y="14216"/>
                    </a:lnTo>
                    <a:lnTo>
                      <a:pt x="12384" y="14254"/>
                    </a:lnTo>
                    <a:lnTo>
                      <a:pt x="12481" y="14312"/>
                    </a:lnTo>
                    <a:lnTo>
                      <a:pt x="12558" y="14370"/>
                    </a:lnTo>
                    <a:lnTo>
                      <a:pt x="12635" y="14447"/>
                    </a:lnTo>
                    <a:lnTo>
                      <a:pt x="12712" y="14524"/>
                    </a:lnTo>
                    <a:lnTo>
                      <a:pt x="12828" y="14717"/>
                    </a:lnTo>
                    <a:lnTo>
                      <a:pt x="12943" y="14891"/>
                    </a:lnTo>
                    <a:lnTo>
                      <a:pt x="13059" y="15045"/>
                    </a:lnTo>
                    <a:lnTo>
                      <a:pt x="13175" y="15199"/>
                    </a:lnTo>
                    <a:lnTo>
                      <a:pt x="13310" y="15334"/>
                    </a:lnTo>
                    <a:lnTo>
                      <a:pt x="13445" y="15450"/>
                    </a:lnTo>
                    <a:lnTo>
                      <a:pt x="13580" y="15566"/>
                    </a:lnTo>
                    <a:lnTo>
                      <a:pt x="13734" y="15682"/>
                    </a:lnTo>
                    <a:lnTo>
                      <a:pt x="13889" y="15778"/>
                    </a:lnTo>
                    <a:lnTo>
                      <a:pt x="14062" y="15855"/>
                    </a:lnTo>
                    <a:lnTo>
                      <a:pt x="14216" y="15932"/>
                    </a:lnTo>
                    <a:lnTo>
                      <a:pt x="14390" y="16009"/>
                    </a:lnTo>
                    <a:lnTo>
                      <a:pt x="14583" y="16048"/>
                    </a:lnTo>
                    <a:lnTo>
                      <a:pt x="14757" y="16087"/>
                    </a:lnTo>
                    <a:lnTo>
                      <a:pt x="14949" y="16125"/>
                    </a:lnTo>
                    <a:lnTo>
                      <a:pt x="15123" y="16144"/>
                    </a:lnTo>
                    <a:lnTo>
                      <a:pt x="15490" y="16144"/>
                    </a:lnTo>
                    <a:lnTo>
                      <a:pt x="15682" y="16125"/>
                    </a:lnTo>
                    <a:lnTo>
                      <a:pt x="15856" y="16087"/>
                    </a:lnTo>
                    <a:lnTo>
                      <a:pt x="16049" y="16029"/>
                    </a:lnTo>
                    <a:lnTo>
                      <a:pt x="16222" y="15971"/>
                    </a:lnTo>
                    <a:lnTo>
                      <a:pt x="16396" y="15913"/>
                    </a:lnTo>
                    <a:lnTo>
                      <a:pt x="16550" y="15817"/>
                    </a:lnTo>
                    <a:lnTo>
                      <a:pt x="16724" y="15720"/>
                    </a:lnTo>
                    <a:lnTo>
                      <a:pt x="16878" y="15624"/>
                    </a:lnTo>
                    <a:lnTo>
                      <a:pt x="17013" y="15508"/>
                    </a:lnTo>
                    <a:lnTo>
                      <a:pt x="17148" y="15392"/>
                    </a:lnTo>
                    <a:lnTo>
                      <a:pt x="17283" y="15257"/>
                    </a:lnTo>
                    <a:lnTo>
                      <a:pt x="17418" y="15122"/>
                    </a:lnTo>
                    <a:lnTo>
                      <a:pt x="17534" y="14968"/>
                    </a:lnTo>
                    <a:lnTo>
                      <a:pt x="17631" y="14814"/>
                    </a:lnTo>
                    <a:lnTo>
                      <a:pt x="17727" y="14659"/>
                    </a:lnTo>
                    <a:lnTo>
                      <a:pt x="17804" y="14486"/>
                    </a:lnTo>
                    <a:lnTo>
                      <a:pt x="17920" y="14196"/>
                    </a:lnTo>
                    <a:lnTo>
                      <a:pt x="17997" y="13888"/>
                    </a:lnTo>
                    <a:lnTo>
                      <a:pt x="18036" y="13579"/>
                    </a:lnTo>
                    <a:lnTo>
                      <a:pt x="18055" y="13251"/>
                    </a:lnTo>
                    <a:lnTo>
                      <a:pt x="18036" y="12943"/>
                    </a:lnTo>
                    <a:lnTo>
                      <a:pt x="17997" y="12634"/>
                    </a:lnTo>
                    <a:lnTo>
                      <a:pt x="17939" y="12306"/>
                    </a:lnTo>
                    <a:lnTo>
                      <a:pt x="17843" y="11997"/>
                    </a:lnTo>
                    <a:lnTo>
                      <a:pt x="17746" y="11670"/>
                    </a:lnTo>
                    <a:lnTo>
                      <a:pt x="17631" y="11361"/>
                    </a:lnTo>
                    <a:lnTo>
                      <a:pt x="17495" y="11052"/>
                    </a:lnTo>
                    <a:lnTo>
                      <a:pt x="17341" y="10744"/>
                    </a:lnTo>
                    <a:lnTo>
                      <a:pt x="17013" y="10146"/>
                    </a:lnTo>
                    <a:lnTo>
                      <a:pt x="16666" y="9567"/>
                    </a:lnTo>
                    <a:lnTo>
                      <a:pt x="16377" y="9066"/>
                    </a:lnTo>
                    <a:lnTo>
                      <a:pt x="16068" y="8545"/>
                    </a:lnTo>
                    <a:lnTo>
                      <a:pt x="15432" y="7407"/>
                    </a:lnTo>
                    <a:lnTo>
                      <a:pt x="14795" y="6211"/>
                    </a:lnTo>
                    <a:lnTo>
                      <a:pt x="14120" y="5015"/>
                    </a:lnTo>
                    <a:lnTo>
                      <a:pt x="13773" y="4417"/>
                    </a:lnTo>
                    <a:lnTo>
                      <a:pt x="13426" y="3819"/>
                    </a:lnTo>
                    <a:lnTo>
                      <a:pt x="13059" y="3240"/>
                    </a:lnTo>
                    <a:lnTo>
                      <a:pt x="12693" y="2700"/>
                    </a:lnTo>
                    <a:lnTo>
                      <a:pt x="12326" y="2180"/>
                    </a:lnTo>
                    <a:lnTo>
                      <a:pt x="11940" y="1678"/>
                    </a:lnTo>
                    <a:lnTo>
                      <a:pt x="11555" y="1234"/>
                    </a:lnTo>
                    <a:lnTo>
                      <a:pt x="11169" y="810"/>
                    </a:lnTo>
                    <a:lnTo>
                      <a:pt x="10995" y="675"/>
                    </a:lnTo>
                    <a:lnTo>
                      <a:pt x="10841" y="540"/>
                    </a:lnTo>
                    <a:lnTo>
                      <a:pt x="10687" y="424"/>
                    </a:lnTo>
                    <a:lnTo>
                      <a:pt x="10513" y="328"/>
                    </a:lnTo>
                    <a:lnTo>
                      <a:pt x="10359" y="231"/>
                    </a:lnTo>
                    <a:lnTo>
                      <a:pt x="10204" y="154"/>
                    </a:lnTo>
                    <a:lnTo>
                      <a:pt x="10050" y="96"/>
                    </a:lnTo>
                    <a:lnTo>
                      <a:pt x="9896" y="58"/>
                    </a:lnTo>
                    <a:lnTo>
                      <a:pt x="9722" y="19"/>
                    </a:lnTo>
                    <a:lnTo>
                      <a:pt x="9568" y="0"/>
                    </a:lnTo>
                    <a:close/>
                  </a:path>
                </a:pathLst>
              </a:custGeom>
              <a:gradFill>
                <a:gsLst>
                  <a:gs pos="0">
                    <a:srgbClr val="8CC396"/>
                  </a:gs>
                  <a:gs pos="100000">
                    <a:srgbClr val="4D7F56"/>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23"/>
              <p:cNvSpPr/>
              <p:nvPr/>
            </p:nvSpPr>
            <p:spPr>
              <a:xfrm>
                <a:off x="-1152200" y="409625"/>
                <a:ext cx="459075" cy="173625"/>
              </a:xfrm>
              <a:custGeom>
                <a:avLst/>
                <a:gdLst/>
                <a:ahLst/>
                <a:cxnLst/>
                <a:rect l="l" t="t" r="r" b="b"/>
                <a:pathLst>
                  <a:path w="18363" h="6945" extrusionOk="0">
                    <a:moveTo>
                      <a:pt x="10165" y="1"/>
                    </a:moveTo>
                    <a:lnTo>
                      <a:pt x="9972" y="39"/>
                    </a:lnTo>
                    <a:lnTo>
                      <a:pt x="9799" y="97"/>
                    </a:lnTo>
                    <a:lnTo>
                      <a:pt x="9625" y="174"/>
                    </a:lnTo>
                    <a:lnTo>
                      <a:pt x="9297" y="329"/>
                    </a:lnTo>
                    <a:lnTo>
                      <a:pt x="8989" y="502"/>
                    </a:lnTo>
                    <a:lnTo>
                      <a:pt x="8391" y="869"/>
                    </a:lnTo>
                    <a:lnTo>
                      <a:pt x="7870" y="1177"/>
                    </a:lnTo>
                    <a:lnTo>
                      <a:pt x="7619" y="1332"/>
                    </a:lnTo>
                    <a:lnTo>
                      <a:pt x="7349" y="1467"/>
                    </a:lnTo>
                    <a:lnTo>
                      <a:pt x="7098" y="1582"/>
                    </a:lnTo>
                    <a:lnTo>
                      <a:pt x="6828" y="1659"/>
                    </a:lnTo>
                    <a:lnTo>
                      <a:pt x="6558" y="1717"/>
                    </a:lnTo>
                    <a:lnTo>
                      <a:pt x="6269" y="1756"/>
                    </a:lnTo>
                    <a:lnTo>
                      <a:pt x="6018" y="1756"/>
                    </a:lnTo>
                    <a:lnTo>
                      <a:pt x="5768" y="1717"/>
                    </a:lnTo>
                    <a:lnTo>
                      <a:pt x="5517" y="1659"/>
                    </a:lnTo>
                    <a:lnTo>
                      <a:pt x="5266" y="1602"/>
                    </a:lnTo>
                    <a:lnTo>
                      <a:pt x="5015" y="1505"/>
                    </a:lnTo>
                    <a:lnTo>
                      <a:pt x="4765" y="1409"/>
                    </a:lnTo>
                    <a:lnTo>
                      <a:pt x="4263" y="1216"/>
                    </a:lnTo>
                    <a:lnTo>
                      <a:pt x="3665" y="965"/>
                    </a:lnTo>
                    <a:lnTo>
                      <a:pt x="3357" y="849"/>
                    </a:lnTo>
                    <a:lnTo>
                      <a:pt x="3067" y="753"/>
                    </a:lnTo>
                    <a:lnTo>
                      <a:pt x="2739" y="695"/>
                    </a:lnTo>
                    <a:lnTo>
                      <a:pt x="2431" y="656"/>
                    </a:lnTo>
                    <a:lnTo>
                      <a:pt x="2122" y="656"/>
                    </a:lnTo>
                    <a:lnTo>
                      <a:pt x="1948" y="695"/>
                    </a:lnTo>
                    <a:lnTo>
                      <a:pt x="1794" y="714"/>
                    </a:lnTo>
                    <a:lnTo>
                      <a:pt x="1563" y="791"/>
                    </a:lnTo>
                    <a:lnTo>
                      <a:pt x="1351" y="907"/>
                    </a:lnTo>
                    <a:lnTo>
                      <a:pt x="1138" y="1042"/>
                    </a:lnTo>
                    <a:lnTo>
                      <a:pt x="945" y="1216"/>
                    </a:lnTo>
                    <a:lnTo>
                      <a:pt x="753" y="1428"/>
                    </a:lnTo>
                    <a:lnTo>
                      <a:pt x="579" y="1659"/>
                    </a:lnTo>
                    <a:lnTo>
                      <a:pt x="425" y="1930"/>
                    </a:lnTo>
                    <a:lnTo>
                      <a:pt x="290" y="2219"/>
                    </a:lnTo>
                    <a:lnTo>
                      <a:pt x="213" y="2431"/>
                    </a:lnTo>
                    <a:lnTo>
                      <a:pt x="135" y="2643"/>
                    </a:lnTo>
                    <a:lnTo>
                      <a:pt x="77" y="2875"/>
                    </a:lnTo>
                    <a:lnTo>
                      <a:pt x="39" y="3106"/>
                    </a:lnTo>
                    <a:lnTo>
                      <a:pt x="0" y="3338"/>
                    </a:lnTo>
                    <a:lnTo>
                      <a:pt x="0" y="3569"/>
                    </a:lnTo>
                    <a:lnTo>
                      <a:pt x="0" y="3820"/>
                    </a:lnTo>
                    <a:lnTo>
                      <a:pt x="20" y="4032"/>
                    </a:lnTo>
                    <a:lnTo>
                      <a:pt x="58" y="4263"/>
                    </a:lnTo>
                    <a:lnTo>
                      <a:pt x="97" y="4476"/>
                    </a:lnTo>
                    <a:lnTo>
                      <a:pt x="174" y="4688"/>
                    </a:lnTo>
                    <a:lnTo>
                      <a:pt x="270" y="4881"/>
                    </a:lnTo>
                    <a:lnTo>
                      <a:pt x="386" y="5054"/>
                    </a:lnTo>
                    <a:lnTo>
                      <a:pt x="521" y="5209"/>
                    </a:lnTo>
                    <a:lnTo>
                      <a:pt x="675" y="5363"/>
                    </a:lnTo>
                    <a:lnTo>
                      <a:pt x="849" y="5498"/>
                    </a:lnTo>
                    <a:lnTo>
                      <a:pt x="1003" y="5575"/>
                    </a:lnTo>
                    <a:lnTo>
                      <a:pt x="1177" y="5652"/>
                    </a:lnTo>
                    <a:lnTo>
                      <a:pt x="1351" y="5691"/>
                    </a:lnTo>
                    <a:lnTo>
                      <a:pt x="1524" y="5729"/>
                    </a:lnTo>
                    <a:lnTo>
                      <a:pt x="1871" y="5729"/>
                    </a:lnTo>
                    <a:lnTo>
                      <a:pt x="2045" y="5710"/>
                    </a:lnTo>
                    <a:lnTo>
                      <a:pt x="2238" y="5671"/>
                    </a:lnTo>
                    <a:lnTo>
                      <a:pt x="2411" y="5614"/>
                    </a:lnTo>
                    <a:lnTo>
                      <a:pt x="2585" y="5556"/>
                    </a:lnTo>
                    <a:lnTo>
                      <a:pt x="2913" y="5401"/>
                    </a:lnTo>
                    <a:lnTo>
                      <a:pt x="3221" y="5209"/>
                    </a:lnTo>
                    <a:lnTo>
                      <a:pt x="3511" y="4996"/>
                    </a:lnTo>
                    <a:lnTo>
                      <a:pt x="3858" y="4726"/>
                    </a:lnTo>
                    <a:lnTo>
                      <a:pt x="4167" y="4437"/>
                    </a:lnTo>
                    <a:lnTo>
                      <a:pt x="4475" y="4148"/>
                    </a:lnTo>
                    <a:lnTo>
                      <a:pt x="4803" y="3878"/>
                    </a:lnTo>
                    <a:lnTo>
                      <a:pt x="5131" y="3627"/>
                    </a:lnTo>
                    <a:lnTo>
                      <a:pt x="5305" y="3530"/>
                    </a:lnTo>
                    <a:lnTo>
                      <a:pt x="5478" y="3434"/>
                    </a:lnTo>
                    <a:lnTo>
                      <a:pt x="5613" y="4051"/>
                    </a:lnTo>
                    <a:lnTo>
                      <a:pt x="5690" y="4360"/>
                    </a:lnTo>
                    <a:lnTo>
                      <a:pt x="5806" y="4668"/>
                    </a:lnTo>
                    <a:lnTo>
                      <a:pt x="5922" y="4958"/>
                    </a:lnTo>
                    <a:lnTo>
                      <a:pt x="6057" y="5247"/>
                    </a:lnTo>
                    <a:lnTo>
                      <a:pt x="6211" y="5536"/>
                    </a:lnTo>
                    <a:lnTo>
                      <a:pt x="6385" y="5806"/>
                    </a:lnTo>
                    <a:lnTo>
                      <a:pt x="6597" y="6057"/>
                    </a:lnTo>
                    <a:lnTo>
                      <a:pt x="6828" y="6289"/>
                    </a:lnTo>
                    <a:lnTo>
                      <a:pt x="7079" y="6482"/>
                    </a:lnTo>
                    <a:lnTo>
                      <a:pt x="7330" y="6636"/>
                    </a:lnTo>
                    <a:lnTo>
                      <a:pt x="7600" y="6771"/>
                    </a:lnTo>
                    <a:lnTo>
                      <a:pt x="7889" y="6867"/>
                    </a:lnTo>
                    <a:lnTo>
                      <a:pt x="8179" y="6925"/>
                    </a:lnTo>
                    <a:lnTo>
                      <a:pt x="8449" y="6945"/>
                    </a:lnTo>
                    <a:lnTo>
                      <a:pt x="8642" y="6945"/>
                    </a:lnTo>
                    <a:lnTo>
                      <a:pt x="8815" y="6906"/>
                    </a:lnTo>
                    <a:lnTo>
                      <a:pt x="9008" y="6867"/>
                    </a:lnTo>
                    <a:lnTo>
                      <a:pt x="9182" y="6809"/>
                    </a:lnTo>
                    <a:lnTo>
                      <a:pt x="9355" y="6732"/>
                    </a:lnTo>
                    <a:lnTo>
                      <a:pt x="9510" y="6655"/>
                    </a:lnTo>
                    <a:lnTo>
                      <a:pt x="9664" y="6559"/>
                    </a:lnTo>
                    <a:lnTo>
                      <a:pt x="9799" y="6443"/>
                    </a:lnTo>
                    <a:lnTo>
                      <a:pt x="10088" y="6212"/>
                    </a:lnTo>
                    <a:lnTo>
                      <a:pt x="10339" y="5922"/>
                    </a:lnTo>
                    <a:lnTo>
                      <a:pt x="10570" y="5633"/>
                    </a:lnTo>
                    <a:lnTo>
                      <a:pt x="11014" y="5016"/>
                    </a:lnTo>
                    <a:lnTo>
                      <a:pt x="11284" y="4630"/>
                    </a:lnTo>
                    <a:lnTo>
                      <a:pt x="11573" y="4263"/>
                    </a:lnTo>
                    <a:lnTo>
                      <a:pt x="11708" y="4109"/>
                    </a:lnTo>
                    <a:lnTo>
                      <a:pt x="11805" y="3993"/>
                    </a:lnTo>
                    <a:lnTo>
                      <a:pt x="11921" y="3916"/>
                    </a:lnTo>
                    <a:lnTo>
                      <a:pt x="12056" y="3839"/>
                    </a:lnTo>
                    <a:lnTo>
                      <a:pt x="12210" y="3781"/>
                    </a:lnTo>
                    <a:lnTo>
                      <a:pt x="12345" y="3762"/>
                    </a:lnTo>
                    <a:lnTo>
                      <a:pt x="12422" y="3762"/>
                    </a:lnTo>
                    <a:lnTo>
                      <a:pt x="12499" y="3781"/>
                    </a:lnTo>
                    <a:lnTo>
                      <a:pt x="12615" y="3858"/>
                    </a:lnTo>
                    <a:lnTo>
                      <a:pt x="12731" y="3974"/>
                    </a:lnTo>
                    <a:lnTo>
                      <a:pt x="12827" y="4109"/>
                    </a:lnTo>
                    <a:lnTo>
                      <a:pt x="12924" y="4244"/>
                    </a:lnTo>
                    <a:lnTo>
                      <a:pt x="13001" y="4360"/>
                    </a:lnTo>
                    <a:lnTo>
                      <a:pt x="13116" y="4533"/>
                    </a:lnTo>
                    <a:lnTo>
                      <a:pt x="13232" y="4668"/>
                    </a:lnTo>
                    <a:lnTo>
                      <a:pt x="13367" y="4823"/>
                    </a:lnTo>
                    <a:lnTo>
                      <a:pt x="13521" y="4958"/>
                    </a:lnTo>
                    <a:lnTo>
                      <a:pt x="13676" y="5074"/>
                    </a:lnTo>
                    <a:lnTo>
                      <a:pt x="13830" y="5189"/>
                    </a:lnTo>
                    <a:lnTo>
                      <a:pt x="13984" y="5286"/>
                    </a:lnTo>
                    <a:lnTo>
                      <a:pt x="14158" y="5382"/>
                    </a:lnTo>
                    <a:lnTo>
                      <a:pt x="14351" y="5459"/>
                    </a:lnTo>
                    <a:lnTo>
                      <a:pt x="14524" y="5517"/>
                    </a:lnTo>
                    <a:lnTo>
                      <a:pt x="14717" y="5575"/>
                    </a:lnTo>
                    <a:lnTo>
                      <a:pt x="14910" y="5633"/>
                    </a:lnTo>
                    <a:lnTo>
                      <a:pt x="15103" y="5652"/>
                    </a:lnTo>
                    <a:lnTo>
                      <a:pt x="15296" y="5671"/>
                    </a:lnTo>
                    <a:lnTo>
                      <a:pt x="15489" y="5691"/>
                    </a:lnTo>
                    <a:lnTo>
                      <a:pt x="15682" y="5671"/>
                    </a:lnTo>
                    <a:lnTo>
                      <a:pt x="15971" y="5633"/>
                    </a:lnTo>
                    <a:lnTo>
                      <a:pt x="16299" y="5536"/>
                    </a:lnTo>
                    <a:lnTo>
                      <a:pt x="16646" y="5401"/>
                    </a:lnTo>
                    <a:lnTo>
                      <a:pt x="16974" y="5228"/>
                    </a:lnTo>
                    <a:lnTo>
                      <a:pt x="17302" y="5016"/>
                    </a:lnTo>
                    <a:lnTo>
                      <a:pt x="17611" y="4784"/>
                    </a:lnTo>
                    <a:lnTo>
                      <a:pt x="17746" y="4649"/>
                    </a:lnTo>
                    <a:lnTo>
                      <a:pt x="17881" y="4514"/>
                    </a:lnTo>
                    <a:lnTo>
                      <a:pt x="17996" y="4379"/>
                    </a:lnTo>
                    <a:lnTo>
                      <a:pt x="18093" y="4225"/>
                    </a:lnTo>
                    <a:lnTo>
                      <a:pt x="18189" y="4071"/>
                    </a:lnTo>
                    <a:lnTo>
                      <a:pt x="18266" y="3916"/>
                    </a:lnTo>
                    <a:lnTo>
                      <a:pt x="18324" y="3762"/>
                    </a:lnTo>
                    <a:lnTo>
                      <a:pt x="18363" y="3608"/>
                    </a:lnTo>
                    <a:lnTo>
                      <a:pt x="18363" y="3453"/>
                    </a:lnTo>
                    <a:lnTo>
                      <a:pt x="18363" y="3280"/>
                    </a:lnTo>
                    <a:lnTo>
                      <a:pt x="18344" y="3125"/>
                    </a:lnTo>
                    <a:lnTo>
                      <a:pt x="18305" y="2990"/>
                    </a:lnTo>
                    <a:lnTo>
                      <a:pt x="18209" y="2759"/>
                    </a:lnTo>
                    <a:lnTo>
                      <a:pt x="18074" y="2566"/>
                    </a:lnTo>
                    <a:lnTo>
                      <a:pt x="17939" y="2373"/>
                    </a:lnTo>
                    <a:lnTo>
                      <a:pt x="17765" y="2219"/>
                    </a:lnTo>
                    <a:lnTo>
                      <a:pt x="17591" y="2084"/>
                    </a:lnTo>
                    <a:lnTo>
                      <a:pt x="17418" y="1968"/>
                    </a:lnTo>
                    <a:lnTo>
                      <a:pt x="17225" y="1852"/>
                    </a:lnTo>
                    <a:lnTo>
                      <a:pt x="17051" y="1775"/>
                    </a:lnTo>
                    <a:lnTo>
                      <a:pt x="16743" y="1640"/>
                    </a:lnTo>
                    <a:lnTo>
                      <a:pt x="16415" y="1524"/>
                    </a:lnTo>
                    <a:lnTo>
                      <a:pt x="16087" y="1447"/>
                    </a:lnTo>
                    <a:lnTo>
                      <a:pt x="15759" y="1370"/>
                    </a:lnTo>
                    <a:lnTo>
                      <a:pt x="15084" y="1254"/>
                    </a:lnTo>
                    <a:lnTo>
                      <a:pt x="14428" y="1177"/>
                    </a:lnTo>
                    <a:lnTo>
                      <a:pt x="13734" y="1100"/>
                    </a:lnTo>
                    <a:lnTo>
                      <a:pt x="13386" y="1042"/>
                    </a:lnTo>
                    <a:lnTo>
                      <a:pt x="13039" y="984"/>
                    </a:lnTo>
                    <a:lnTo>
                      <a:pt x="12692" y="907"/>
                    </a:lnTo>
                    <a:lnTo>
                      <a:pt x="12364" y="811"/>
                    </a:lnTo>
                    <a:lnTo>
                      <a:pt x="12036" y="676"/>
                    </a:lnTo>
                    <a:lnTo>
                      <a:pt x="11728" y="541"/>
                    </a:lnTo>
                    <a:lnTo>
                      <a:pt x="11458" y="386"/>
                    </a:lnTo>
                    <a:lnTo>
                      <a:pt x="11207" y="251"/>
                    </a:lnTo>
                    <a:lnTo>
                      <a:pt x="10956" y="116"/>
                    </a:lnTo>
                    <a:lnTo>
                      <a:pt x="10821" y="78"/>
                    </a:lnTo>
                    <a:lnTo>
                      <a:pt x="10667" y="39"/>
                    </a:lnTo>
                    <a:lnTo>
                      <a:pt x="10532" y="1"/>
                    </a:lnTo>
                    <a:close/>
                  </a:path>
                </a:pathLst>
              </a:custGeom>
              <a:gradFill>
                <a:gsLst>
                  <a:gs pos="0">
                    <a:schemeClr val="lt1"/>
                  </a:gs>
                  <a:gs pos="100000">
                    <a:srgbClr val="B6C9DB"/>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1472" name="Google Shape;1472;p23"/>
          <p:cNvPicPr preferRelativeResize="0"/>
          <p:nvPr/>
        </p:nvPicPr>
        <p:blipFill rotWithShape="1">
          <a:blip r:embed="rId4">
            <a:alphaModFix/>
          </a:blip>
          <a:srcRect l="36944"/>
          <a:stretch/>
        </p:blipFill>
        <p:spPr>
          <a:xfrm>
            <a:off x="-2" y="3482700"/>
            <a:ext cx="575475" cy="1660800"/>
          </a:xfrm>
          <a:prstGeom prst="rect">
            <a:avLst/>
          </a:prstGeom>
          <a:noFill/>
          <a:ln>
            <a:noFill/>
          </a:ln>
        </p:spPr>
      </p:pic>
      <p:grpSp>
        <p:nvGrpSpPr>
          <p:cNvPr id="1473" name="Google Shape;1473;p23"/>
          <p:cNvGrpSpPr/>
          <p:nvPr/>
        </p:nvGrpSpPr>
        <p:grpSpPr>
          <a:xfrm rot="-4803604">
            <a:off x="8148305" y="-28269"/>
            <a:ext cx="955735" cy="1397756"/>
            <a:chOff x="5535375" y="4092625"/>
            <a:chExt cx="946500" cy="1384250"/>
          </a:xfrm>
        </p:grpSpPr>
        <p:sp>
          <p:nvSpPr>
            <p:cNvPr id="1474" name="Google Shape;1474;p23"/>
            <p:cNvSpPr/>
            <p:nvPr/>
          </p:nvSpPr>
          <p:spPr>
            <a:xfrm>
              <a:off x="6065675" y="4571125"/>
              <a:ext cx="416200" cy="567725"/>
            </a:xfrm>
            <a:custGeom>
              <a:avLst/>
              <a:gdLst/>
              <a:ahLst/>
              <a:cxnLst/>
              <a:rect l="l" t="t" r="r" b="b"/>
              <a:pathLst>
                <a:path w="16648" h="22709" extrusionOk="0">
                  <a:moveTo>
                    <a:pt x="9859" y="1"/>
                  </a:moveTo>
                  <a:lnTo>
                    <a:pt x="9628" y="20"/>
                  </a:lnTo>
                  <a:lnTo>
                    <a:pt x="9379" y="39"/>
                  </a:lnTo>
                  <a:lnTo>
                    <a:pt x="9149" y="97"/>
                  </a:lnTo>
                  <a:lnTo>
                    <a:pt x="8900" y="193"/>
                  </a:lnTo>
                  <a:lnTo>
                    <a:pt x="8650" y="289"/>
                  </a:lnTo>
                  <a:lnTo>
                    <a:pt x="8420" y="423"/>
                  </a:lnTo>
                  <a:lnTo>
                    <a:pt x="8190" y="595"/>
                  </a:lnTo>
                  <a:lnTo>
                    <a:pt x="7960" y="787"/>
                  </a:lnTo>
                  <a:lnTo>
                    <a:pt x="7730" y="998"/>
                  </a:lnTo>
                  <a:lnTo>
                    <a:pt x="7519" y="1228"/>
                  </a:lnTo>
                  <a:lnTo>
                    <a:pt x="7308" y="1497"/>
                  </a:lnTo>
                  <a:lnTo>
                    <a:pt x="7116" y="1784"/>
                  </a:lnTo>
                  <a:lnTo>
                    <a:pt x="6924" y="2091"/>
                  </a:lnTo>
                  <a:lnTo>
                    <a:pt x="6752" y="2437"/>
                  </a:lnTo>
                  <a:lnTo>
                    <a:pt x="6579" y="2820"/>
                  </a:lnTo>
                  <a:lnTo>
                    <a:pt x="6426" y="3204"/>
                  </a:lnTo>
                  <a:lnTo>
                    <a:pt x="6291" y="3626"/>
                  </a:lnTo>
                  <a:lnTo>
                    <a:pt x="6176" y="4086"/>
                  </a:lnTo>
                  <a:lnTo>
                    <a:pt x="6080" y="4565"/>
                  </a:lnTo>
                  <a:lnTo>
                    <a:pt x="6004" y="5064"/>
                  </a:lnTo>
                  <a:lnTo>
                    <a:pt x="5946" y="5601"/>
                  </a:lnTo>
                  <a:lnTo>
                    <a:pt x="5869" y="6157"/>
                  </a:lnTo>
                  <a:lnTo>
                    <a:pt x="5793" y="6733"/>
                  </a:lnTo>
                  <a:lnTo>
                    <a:pt x="5678" y="7327"/>
                  </a:lnTo>
                  <a:lnTo>
                    <a:pt x="5543" y="7922"/>
                  </a:lnTo>
                  <a:lnTo>
                    <a:pt x="5371" y="8535"/>
                  </a:lnTo>
                  <a:lnTo>
                    <a:pt x="5198" y="9149"/>
                  </a:lnTo>
                  <a:lnTo>
                    <a:pt x="5006" y="9763"/>
                  </a:lnTo>
                  <a:lnTo>
                    <a:pt x="4795" y="10396"/>
                  </a:lnTo>
                  <a:lnTo>
                    <a:pt x="4565" y="11029"/>
                  </a:lnTo>
                  <a:lnTo>
                    <a:pt x="4335" y="11643"/>
                  </a:lnTo>
                  <a:lnTo>
                    <a:pt x="3836" y="12889"/>
                  </a:lnTo>
                  <a:lnTo>
                    <a:pt x="3299" y="14097"/>
                  </a:lnTo>
                  <a:lnTo>
                    <a:pt x="2782" y="15248"/>
                  </a:lnTo>
                  <a:lnTo>
                    <a:pt x="2245" y="16341"/>
                  </a:lnTo>
                  <a:lnTo>
                    <a:pt x="1746" y="17339"/>
                  </a:lnTo>
                  <a:lnTo>
                    <a:pt x="1266" y="18240"/>
                  </a:lnTo>
                  <a:lnTo>
                    <a:pt x="864" y="19007"/>
                  </a:lnTo>
                  <a:lnTo>
                    <a:pt x="231" y="20120"/>
                  </a:lnTo>
                  <a:lnTo>
                    <a:pt x="1" y="20522"/>
                  </a:lnTo>
                  <a:lnTo>
                    <a:pt x="212" y="22172"/>
                  </a:lnTo>
                  <a:lnTo>
                    <a:pt x="403" y="22076"/>
                  </a:lnTo>
                  <a:lnTo>
                    <a:pt x="940" y="21865"/>
                  </a:lnTo>
                  <a:lnTo>
                    <a:pt x="1324" y="21731"/>
                  </a:lnTo>
                  <a:lnTo>
                    <a:pt x="1784" y="21596"/>
                  </a:lnTo>
                  <a:lnTo>
                    <a:pt x="2302" y="21443"/>
                  </a:lnTo>
                  <a:lnTo>
                    <a:pt x="2877" y="21328"/>
                  </a:lnTo>
                  <a:lnTo>
                    <a:pt x="3510" y="21232"/>
                  </a:lnTo>
                  <a:lnTo>
                    <a:pt x="4182" y="21155"/>
                  </a:lnTo>
                  <a:lnTo>
                    <a:pt x="4891" y="21117"/>
                  </a:lnTo>
                  <a:lnTo>
                    <a:pt x="5620" y="21117"/>
                  </a:lnTo>
                  <a:lnTo>
                    <a:pt x="6004" y="21155"/>
                  </a:lnTo>
                  <a:lnTo>
                    <a:pt x="6387" y="21194"/>
                  </a:lnTo>
                  <a:lnTo>
                    <a:pt x="6771" y="21251"/>
                  </a:lnTo>
                  <a:lnTo>
                    <a:pt x="7174" y="21328"/>
                  </a:lnTo>
                  <a:lnTo>
                    <a:pt x="7557" y="21424"/>
                  </a:lnTo>
                  <a:lnTo>
                    <a:pt x="7960" y="21520"/>
                  </a:lnTo>
                  <a:lnTo>
                    <a:pt x="8363" y="21654"/>
                  </a:lnTo>
                  <a:lnTo>
                    <a:pt x="8765" y="21807"/>
                  </a:lnTo>
                  <a:lnTo>
                    <a:pt x="9168" y="21980"/>
                  </a:lnTo>
                  <a:lnTo>
                    <a:pt x="9552" y="22114"/>
                  </a:lnTo>
                  <a:lnTo>
                    <a:pt x="9935" y="22229"/>
                  </a:lnTo>
                  <a:lnTo>
                    <a:pt x="10319" y="22344"/>
                  </a:lnTo>
                  <a:lnTo>
                    <a:pt x="10683" y="22440"/>
                  </a:lnTo>
                  <a:lnTo>
                    <a:pt x="11048" y="22517"/>
                  </a:lnTo>
                  <a:lnTo>
                    <a:pt x="11393" y="22575"/>
                  </a:lnTo>
                  <a:lnTo>
                    <a:pt x="11738" y="22632"/>
                  </a:lnTo>
                  <a:lnTo>
                    <a:pt x="12083" y="22670"/>
                  </a:lnTo>
                  <a:lnTo>
                    <a:pt x="12409" y="22690"/>
                  </a:lnTo>
                  <a:lnTo>
                    <a:pt x="12716" y="22709"/>
                  </a:lnTo>
                  <a:lnTo>
                    <a:pt x="13023" y="22690"/>
                  </a:lnTo>
                  <a:lnTo>
                    <a:pt x="13311" y="22690"/>
                  </a:lnTo>
                  <a:lnTo>
                    <a:pt x="13599" y="22651"/>
                  </a:lnTo>
                  <a:lnTo>
                    <a:pt x="13886" y="22613"/>
                  </a:lnTo>
                  <a:lnTo>
                    <a:pt x="14136" y="22575"/>
                  </a:lnTo>
                  <a:lnTo>
                    <a:pt x="14385" y="22498"/>
                  </a:lnTo>
                  <a:lnTo>
                    <a:pt x="14634" y="22440"/>
                  </a:lnTo>
                  <a:lnTo>
                    <a:pt x="14864" y="22344"/>
                  </a:lnTo>
                  <a:lnTo>
                    <a:pt x="15075" y="22268"/>
                  </a:lnTo>
                  <a:lnTo>
                    <a:pt x="15286" y="22153"/>
                  </a:lnTo>
                  <a:lnTo>
                    <a:pt x="15478" y="22057"/>
                  </a:lnTo>
                  <a:lnTo>
                    <a:pt x="15651" y="21942"/>
                  </a:lnTo>
                  <a:lnTo>
                    <a:pt x="15823" y="21807"/>
                  </a:lnTo>
                  <a:lnTo>
                    <a:pt x="15958" y="21673"/>
                  </a:lnTo>
                  <a:lnTo>
                    <a:pt x="16111" y="21539"/>
                  </a:lnTo>
                  <a:lnTo>
                    <a:pt x="16226" y="21385"/>
                  </a:lnTo>
                  <a:lnTo>
                    <a:pt x="16341" y="21232"/>
                  </a:lnTo>
                  <a:lnTo>
                    <a:pt x="16437" y="21059"/>
                  </a:lnTo>
                  <a:lnTo>
                    <a:pt x="16514" y="20887"/>
                  </a:lnTo>
                  <a:lnTo>
                    <a:pt x="16571" y="20714"/>
                  </a:lnTo>
                  <a:lnTo>
                    <a:pt x="16610" y="20542"/>
                  </a:lnTo>
                  <a:lnTo>
                    <a:pt x="16648" y="20350"/>
                  </a:lnTo>
                  <a:lnTo>
                    <a:pt x="16629" y="20139"/>
                  </a:lnTo>
                  <a:lnTo>
                    <a:pt x="16610" y="19889"/>
                  </a:lnTo>
                  <a:lnTo>
                    <a:pt x="16552" y="19640"/>
                  </a:lnTo>
                  <a:lnTo>
                    <a:pt x="16456" y="19372"/>
                  </a:lnTo>
                  <a:lnTo>
                    <a:pt x="16341" y="19103"/>
                  </a:lnTo>
                  <a:lnTo>
                    <a:pt x="16207" y="18815"/>
                  </a:lnTo>
                  <a:lnTo>
                    <a:pt x="16034" y="18528"/>
                  </a:lnTo>
                  <a:lnTo>
                    <a:pt x="15842" y="18221"/>
                  </a:lnTo>
                  <a:lnTo>
                    <a:pt x="15632" y="17933"/>
                  </a:lnTo>
                  <a:lnTo>
                    <a:pt x="15382" y="17646"/>
                  </a:lnTo>
                  <a:lnTo>
                    <a:pt x="15114" y="17358"/>
                  </a:lnTo>
                  <a:lnTo>
                    <a:pt x="14826" y="17089"/>
                  </a:lnTo>
                  <a:lnTo>
                    <a:pt x="14500" y="16821"/>
                  </a:lnTo>
                  <a:lnTo>
                    <a:pt x="14155" y="16572"/>
                  </a:lnTo>
                  <a:lnTo>
                    <a:pt x="13790" y="16341"/>
                  </a:lnTo>
                  <a:lnTo>
                    <a:pt x="13388" y="16130"/>
                  </a:lnTo>
                  <a:lnTo>
                    <a:pt x="12966" y="15939"/>
                  </a:lnTo>
                  <a:lnTo>
                    <a:pt x="12525" y="15766"/>
                  </a:lnTo>
                  <a:lnTo>
                    <a:pt x="12064" y="15651"/>
                  </a:lnTo>
                  <a:lnTo>
                    <a:pt x="11585" y="15536"/>
                  </a:lnTo>
                  <a:lnTo>
                    <a:pt x="11067" y="15478"/>
                  </a:lnTo>
                  <a:lnTo>
                    <a:pt x="10530" y="15440"/>
                  </a:lnTo>
                  <a:lnTo>
                    <a:pt x="9974" y="15459"/>
                  </a:lnTo>
                  <a:lnTo>
                    <a:pt x="9398" y="15497"/>
                  </a:lnTo>
                  <a:lnTo>
                    <a:pt x="8804" y="15613"/>
                  </a:lnTo>
                  <a:lnTo>
                    <a:pt x="8190" y="15747"/>
                  </a:lnTo>
                  <a:lnTo>
                    <a:pt x="7538" y="15958"/>
                  </a:lnTo>
                  <a:lnTo>
                    <a:pt x="6886" y="16207"/>
                  </a:lnTo>
                  <a:lnTo>
                    <a:pt x="6195" y="16514"/>
                  </a:lnTo>
                  <a:lnTo>
                    <a:pt x="5486" y="16878"/>
                  </a:lnTo>
                  <a:lnTo>
                    <a:pt x="4776" y="17319"/>
                  </a:lnTo>
                  <a:lnTo>
                    <a:pt x="4776" y="17319"/>
                  </a:lnTo>
                  <a:lnTo>
                    <a:pt x="5198" y="16898"/>
                  </a:lnTo>
                  <a:lnTo>
                    <a:pt x="5658" y="16380"/>
                  </a:lnTo>
                  <a:lnTo>
                    <a:pt x="6272" y="15708"/>
                  </a:lnTo>
                  <a:lnTo>
                    <a:pt x="6982" y="14884"/>
                  </a:lnTo>
                  <a:lnTo>
                    <a:pt x="7749" y="13925"/>
                  </a:lnTo>
                  <a:lnTo>
                    <a:pt x="8152" y="13407"/>
                  </a:lnTo>
                  <a:lnTo>
                    <a:pt x="8554" y="12851"/>
                  </a:lnTo>
                  <a:lnTo>
                    <a:pt x="8976" y="12295"/>
                  </a:lnTo>
                  <a:lnTo>
                    <a:pt x="9379" y="11700"/>
                  </a:lnTo>
                  <a:lnTo>
                    <a:pt x="9763" y="11086"/>
                  </a:lnTo>
                  <a:lnTo>
                    <a:pt x="10146" y="10473"/>
                  </a:lnTo>
                  <a:lnTo>
                    <a:pt x="10511" y="9840"/>
                  </a:lnTo>
                  <a:lnTo>
                    <a:pt x="10856" y="9188"/>
                  </a:lnTo>
                  <a:lnTo>
                    <a:pt x="11182" y="8535"/>
                  </a:lnTo>
                  <a:lnTo>
                    <a:pt x="11470" y="7883"/>
                  </a:lnTo>
                  <a:lnTo>
                    <a:pt x="11738" y="7212"/>
                  </a:lnTo>
                  <a:lnTo>
                    <a:pt x="11968" y="6560"/>
                  </a:lnTo>
                  <a:lnTo>
                    <a:pt x="12141" y="5889"/>
                  </a:lnTo>
                  <a:lnTo>
                    <a:pt x="12275" y="5237"/>
                  </a:lnTo>
                  <a:lnTo>
                    <a:pt x="12333" y="4911"/>
                  </a:lnTo>
                  <a:lnTo>
                    <a:pt x="12371" y="4585"/>
                  </a:lnTo>
                  <a:lnTo>
                    <a:pt x="12390" y="4259"/>
                  </a:lnTo>
                  <a:lnTo>
                    <a:pt x="12409" y="3952"/>
                  </a:lnTo>
                  <a:lnTo>
                    <a:pt x="12409" y="3626"/>
                  </a:lnTo>
                  <a:lnTo>
                    <a:pt x="12390" y="3319"/>
                  </a:lnTo>
                  <a:lnTo>
                    <a:pt x="12352" y="3012"/>
                  </a:lnTo>
                  <a:lnTo>
                    <a:pt x="12314" y="2705"/>
                  </a:lnTo>
                  <a:lnTo>
                    <a:pt x="12237" y="2398"/>
                  </a:lnTo>
                  <a:lnTo>
                    <a:pt x="12160" y="2091"/>
                  </a:lnTo>
                  <a:lnTo>
                    <a:pt x="12064" y="1804"/>
                  </a:lnTo>
                  <a:lnTo>
                    <a:pt x="11930" y="1516"/>
                  </a:lnTo>
                  <a:lnTo>
                    <a:pt x="11815" y="1267"/>
                  </a:lnTo>
                  <a:lnTo>
                    <a:pt x="11661" y="1017"/>
                  </a:lnTo>
                  <a:lnTo>
                    <a:pt x="11508" y="826"/>
                  </a:lnTo>
                  <a:lnTo>
                    <a:pt x="11335" y="634"/>
                  </a:lnTo>
                  <a:lnTo>
                    <a:pt x="11144" y="461"/>
                  </a:lnTo>
                  <a:lnTo>
                    <a:pt x="10952" y="327"/>
                  </a:lnTo>
                  <a:lnTo>
                    <a:pt x="10760" y="212"/>
                  </a:lnTo>
                  <a:lnTo>
                    <a:pt x="10530" y="135"/>
                  </a:lnTo>
                  <a:lnTo>
                    <a:pt x="10319" y="58"/>
                  </a:lnTo>
                  <a:lnTo>
                    <a:pt x="10089" y="20"/>
                  </a:lnTo>
                  <a:lnTo>
                    <a:pt x="9859" y="1"/>
                  </a:lnTo>
                  <a:close/>
                </a:path>
              </a:pathLst>
            </a:custGeom>
            <a:gradFill>
              <a:gsLst>
                <a:gs pos="0">
                  <a:srgbClr val="8CC396"/>
                </a:gs>
                <a:gs pos="100000">
                  <a:srgbClr val="4D7F56"/>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23"/>
            <p:cNvSpPr/>
            <p:nvPr/>
          </p:nvSpPr>
          <p:spPr>
            <a:xfrm>
              <a:off x="5600575" y="4092625"/>
              <a:ext cx="477125" cy="447850"/>
            </a:xfrm>
            <a:custGeom>
              <a:avLst/>
              <a:gdLst/>
              <a:ahLst/>
              <a:cxnLst/>
              <a:rect l="l" t="t" r="r" b="b"/>
              <a:pathLst>
                <a:path w="19085" h="17914" extrusionOk="0">
                  <a:moveTo>
                    <a:pt x="15670" y="0"/>
                  </a:moveTo>
                  <a:lnTo>
                    <a:pt x="15344" y="58"/>
                  </a:lnTo>
                  <a:lnTo>
                    <a:pt x="14999" y="154"/>
                  </a:lnTo>
                  <a:lnTo>
                    <a:pt x="14673" y="269"/>
                  </a:lnTo>
                  <a:lnTo>
                    <a:pt x="14347" y="441"/>
                  </a:lnTo>
                  <a:lnTo>
                    <a:pt x="14021" y="633"/>
                  </a:lnTo>
                  <a:lnTo>
                    <a:pt x="13714" y="882"/>
                  </a:lnTo>
                  <a:lnTo>
                    <a:pt x="13388" y="1151"/>
                  </a:lnTo>
                  <a:lnTo>
                    <a:pt x="13100" y="1477"/>
                  </a:lnTo>
                  <a:lnTo>
                    <a:pt x="12813" y="1822"/>
                  </a:lnTo>
                  <a:lnTo>
                    <a:pt x="12525" y="2206"/>
                  </a:lnTo>
                  <a:lnTo>
                    <a:pt x="12276" y="2628"/>
                  </a:lnTo>
                  <a:lnTo>
                    <a:pt x="12026" y="3107"/>
                  </a:lnTo>
                  <a:lnTo>
                    <a:pt x="11815" y="3606"/>
                  </a:lnTo>
                  <a:lnTo>
                    <a:pt x="11604" y="4143"/>
                  </a:lnTo>
                  <a:lnTo>
                    <a:pt x="11432" y="4737"/>
                  </a:lnTo>
                  <a:lnTo>
                    <a:pt x="11278" y="5351"/>
                  </a:lnTo>
                  <a:lnTo>
                    <a:pt x="11144" y="6003"/>
                  </a:lnTo>
                  <a:lnTo>
                    <a:pt x="11048" y="6713"/>
                  </a:lnTo>
                  <a:lnTo>
                    <a:pt x="10991" y="7442"/>
                  </a:lnTo>
                  <a:lnTo>
                    <a:pt x="10952" y="8228"/>
                  </a:lnTo>
                  <a:lnTo>
                    <a:pt x="10952" y="9033"/>
                  </a:lnTo>
                  <a:lnTo>
                    <a:pt x="10991" y="9897"/>
                  </a:lnTo>
                  <a:lnTo>
                    <a:pt x="10875" y="9494"/>
                  </a:lnTo>
                  <a:lnTo>
                    <a:pt x="10722" y="9053"/>
                  </a:lnTo>
                  <a:lnTo>
                    <a:pt x="10492" y="8477"/>
                  </a:lnTo>
                  <a:lnTo>
                    <a:pt x="10223" y="7787"/>
                  </a:lnTo>
                  <a:lnTo>
                    <a:pt x="9878" y="7039"/>
                  </a:lnTo>
                  <a:lnTo>
                    <a:pt x="9495" y="6233"/>
                  </a:lnTo>
                  <a:lnTo>
                    <a:pt x="9034" y="5389"/>
                  </a:lnTo>
                  <a:lnTo>
                    <a:pt x="8804" y="4968"/>
                  </a:lnTo>
                  <a:lnTo>
                    <a:pt x="8536" y="4565"/>
                  </a:lnTo>
                  <a:lnTo>
                    <a:pt x="8267" y="4143"/>
                  </a:lnTo>
                  <a:lnTo>
                    <a:pt x="7999" y="3759"/>
                  </a:lnTo>
                  <a:lnTo>
                    <a:pt x="7692" y="3376"/>
                  </a:lnTo>
                  <a:lnTo>
                    <a:pt x="7404" y="3011"/>
                  </a:lnTo>
                  <a:lnTo>
                    <a:pt x="7078" y="2666"/>
                  </a:lnTo>
                  <a:lnTo>
                    <a:pt x="6752" y="2340"/>
                  </a:lnTo>
                  <a:lnTo>
                    <a:pt x="6407" y="2052"/>
                  </a:lnTo>
                  <a:lnTo>
                    <a:pt x="6062" y="1784"/>
                  </a:lnTo>
                  <a:lnTo>
                    <a:pt x="5697" y="1554"/>
                  </a:lnTo>
                  <a:lnTo>
                    <a:pt x="5314" y="1381"/>
                  </a:lnTo>
                  <a:lnTo>
                    <a:pt x="4930" y="1228"/>
                  </a:lnTo>
                  <a:lnTo>
                    <a:pt x="4738" y="1170"/>
                  </a:lnTo>
                  <a:lnTo>
                    <a:pt x="4527" y="1113"/>
                  </a:lnTo>
                  <a:lnTo>
                    <a:pt x="4335" y="1074"/>
                  </a:lnTo>
                  <a:lnTo>
                    <a:pt x="4124" y="1055"/>
                  </a:lnTo>
                  <a:lnTo>
                    <a:pt x="3722" y="1055"/>
                  </a:lnTo>
                  <a:lnTo>
                    <a:pt x="3300" y="1093"/>
                  </a:lnTo>
                  <a:lnTo>
                    <a:pt x="2916" y="1151"/>
                  </a:lnTo>
                  <a:lnTo>
                    <a:pt x="2571" y="1228"/>
                  </a:lnTo>
                  <a:lnTo>
                    <a:pt x="2226" y="1343"/>
                  </a:lnTo>
                  <a:lnTo>
                    <a:pt x="1919" y="1477"/>
                  </a:lnTo>
                  <a:lnTo>
                    <a:pt x="1631" y="1650"/>
                  </a:lnTo>
                  <a:lnTo>
                    <a:pt x="1382" y="1822"/>
                  </a:lnTo>
                  <a:lnTo>
                    <a:pt x="1133" y="2014"/>
                  </a:lnTo>
                  <a:lnTo>
                    <a:pt x="922" y="2225"/>
                  </a:lnTo>
                  <a:lnTo>
                    <a:pt x="730" y="2455"/>
                  </a:lnTo>
                  <a:lnTo>
                    <a:pt x="557" y="2704"/>
                  </a:lnTo>
                  <a:lnTo>
                    <a:pt x="423" y="2973"/>
                  </a:lnTo>
                  <a:lnTo>
                    <a:pt x="289" y="3261"/>
                  </a:lnTo>
                  <a:lnTo>
                    <a:pt x="193" y="3548"/>
                  </a:lnTo>
                  <a:lnTo>
                    <a:pt x="116" y="3836"/>
                  </a:lnTo>
                  <a:lnTo>
                    <a:pt x="59" y="4143"/>
                  </a:lnTo>
                  <a:lnTo>
                    <a:pt x="20" y="4469"/>
                  </a:lnTo>
                  <a:lnTo>
                    <a:pt x="1" y="4776"/>
                  </a:lnTo>
                  <a:lnTo>
                    <a:pt x="1" y="5121"/>
                  </a:lnTo>
                  <a:lnTo>
                    <a:pt x="39" y="5447"/>
                  </a:lnTo>
                  <a:lnTo>
                    <a:pt x="78" y="5773"/>
                  </a:lnTo>
                  <a:lnTo>
                    <a:pt x="154" y="6118"/>
                  </a:lnTo>
                  <a:lnTo>
                    <a:pt x="231" y="6464"/>
                  </a:lnTo>
                  <a:lnTo>
                    <a:pt x="346" y="6790"/>
                  </a:lnTo>
                  <a:lnTo>
                    <a:pt x="461" y="7135"/>
                  </a:lnTo>
                  <a:lnTo>
                    <a:pt x="615" y="7461"/>
                  </a:lnTo>
                  <a:lnTo>
                    <a:pt x="768" y="7787"/>
                  </a:lnTo>
                  <a:lnTo>
                    <a:pt x="960" y="8113"/>
                  </a:lnTo>
                  <a:lnTo>
                    <a:pt x="1152" y="8439"/>
                  </a:lnTo>
                  <a:lnTo>
                    <a:pt x="1363" y="8746"/>
                  </a:lnTo>
                  <a:lnTo>
                    <a:pt x="1612" y="9033"/>
                  </a:lnTo>
                  <a:lnTo>
                    <a:pt x="1861" y="9321"/>
                  </a:lnTo>
                  <a:lnTo>
                    <a:pt x="2341" y="9820"/>
                  </a:lnTo>
                  <a:lnTo>
                    <a:pt x="2897" y="10357"/>
                  </a:lnTo>
                  <a:lnTo>
                    <a:pt x="3530" y="10932"/>
                  </a:lnTo>
                  <a:lnTo>
                    <a:pt x="4220" y="11527"/>
                  </a:lnTo>
                  <a:lnTo>
                    <a:pt x="4930" y="12121"/>
                  </a:lnTo>
                  <a:lnTo>
                    <a:pt x="5678" y="12754"/>
                  </a:lnTo>
                  <a:lnTo>
                    <a:pt x="7231" y="13982"/>
                  </a:lnTo>
                  <a:lnTo>
                    <a:pt x="8766" y="15171"/>
                  </a:lnTo>
                  <a:lnTo>
                    <a:pt x="10166" y="16226"/>
                  </a:lnTo>
                  <a:lnTo>
                    <a:pt x="12256" y="17779"/>
                  </a:lnTo>
                  <a:lnTo>
                    <a:pt x="12371" y="17837"/>
                  </a:lnTo>
                  <a:lnTo>
                    <a:pt x="12506" y="17894"/>
                  </a:lnTo>
                  <a:lnTo>
                    <a:pt x="12640" y="17913"/>
                  </a:lnTo>
                  <a:lnTo>
                    <a:pt x="12774" y="17913"/>
                  </a:lnTo>
                  <a:lnTo>
                    <a:pt x="12908" y="17894"/>
                  </a:lnTo>
                  <a:lnTo>
                    <a:pt x="13024" y="17856"/>
                  </a:lnTo>
                  <a:lnTo>
                    <a:pt x="13158" y="17779"/>
                  </a:lnTo>
                  <a:lnTo>
                    <a:pt x="13254" y="17683"/>
                  </a:lnTo>
                  <a:lnTo>
                    <a:pt x="13273" y="17683"/>
                  </a:lnTo>
                  <a:lnTo>
                    <a:pt x="13350" y="17587"/>
                  </a:lnTo>
                  <a:lnTo>
                    <a:pt x="13426" y="17491"/>
                  </a:lnTo>
                  <a:lnTo>
                    <a:pt x="13465" y="17376"/>
                  </a:lnTo>
                  <a:lnTo>
                    <a:pt x="13503" y="17261"/>
                  </a:lnTo>
                  <a:lnTo>
                    <a:pt x="13503" y="17146"/>
                  </a:lnTo>
                  <a:lnTo>
                    <a:pt x="13503" y="17031"/>
                  </a:lnTo>
                  <a:lnTo>
                    <a:pt x="13484" y="16916"/>
                  </a:lnTo>
                  <a:lnTo>
                    <a:pt x="13445" y="16801"/>
                  </a:lnTo>
                  <a:lnTo>
                    <a:pt x="13273" y="16360"/>
                  </a:lnTo>
                  <a:lnTo>
                    <a:pt x="13196" y="16111"/>
                  </a:lnTo>
                  <a:lnTo>
                    <a:pt x="13119" y="15804"/>
                  </a:lnTo>
                  <a:lnTo>
                    <a:pt x="13043" y="15497"/>
                  </a:lnTo>
                  <a:lnTo>
                    <a:pt x="12985" y="15171"/>
                  </a:lnTo>
                  <a:lnTo>
                    <a:pt x="12947" y="14806"/>
                  </a:lnTo>
                  <a:lnTo>
                    <a:pt x="12947" y="14442"/>
                  </a:lnTo>
                  <a:lnTo>
                    <a:pt x="12947" y="14058"/>
                  </a:lnTo>
                  <a:lnTo>
                    <a:pt x="13004" y="13675"/>
                  </a:lnTo>
                  <a:lnTo>
                    <a:pt x="13081" y="13272"/>
                  </a:lnTo>
                  <a:lnTo>
                    <a:pt x="13196" y="12869"/>
                  </a:lnTo>
                  <a:lnTo>
                    <a:pt x="13369" y="12467"/>
                  </a:lnTo>
                  <a:lnTo>
                    <a:pt x="13561" y="12045"/>
                  </a:lnTo>
                  <a:lnTo>
                    <a:pt x="13695" y="11853"/>
                  </a:lnTo>
                  <a:lnTo>
                    <a:pt x="13829" y="11642"/>
                  </a:lnTo>
                  <a:lnTo>
                    <a:pt x="13982" y="11450"/>
                  </a:lnTo>
                  <a:lnTo>
                    <a:pt x="14155" y="11258"/>
                  </a:lnTo>
                  <a:lnTo>
                    <a:pt x="15114" y="10184"/>
                  </a:lnTo>
                  <a:lnTo>
                    <a:pt x="16150" y="9053"/>
                  </a:lnTo>
                  <a:lnTo>
                    <a:pt x="16648" y="8477"/>
                  </a:lnTo>
                  <a:lnTo>
                    <a:pt x="17147" y="7883"/>
                  </a:lnTo>
                  <a:lnTo>
                    <a:pt x="17607" y="7269"/>
                  </a:lnTo>
                  <a:lnTo>
                    <a:pt x="17818" y="6962"/>
                  </a:lnTo>
                  <a:lnTo>
                    <a:pt x="18010" y="6655"/>
                  </a:lnTo>
                  <a:lnTo>
                    <a:pt x="18202" y="6329"/>
                  </a:lnTo>
                  <a:lnTo>
                    <a:pt x="18374" y="6022"/>
                  </a:lnTo>
                  <a:lnTo>
                    <a:pt x="18547" y="5696"/>
                  </a:lnTo>
                  <a:lnTo>
                    <a:pt x="18681" y="5389"/>
                  </a:lnTo>
                  <a:lnTo>
                    <a:pt x="18796" y="5063"/>
                  </a:lnTo>
                  <a:lnTo>
                    <a:pt x="18911" y="4737"/>
                  </a:lnTo>
                  <a:lnTo>
                    <a:pt x="18988" y="4411"/>
                  </a:lnTo>
                  <a:lnTo>
                    <a:pt x="19046" y="4085"/>
                  </a:lnTo>
                  <a:lnTo>
                    <a:pt x="19065" y="3759"/>
                  </a:lnTo>
                  <a:lnTo>
                    <a:pt x="19084" y="3433"/>
                  </a:lnTo>
                  <a:lnTo>
                    <a:pt x="19065" y="3107"/>
                  </a:lnTo>
                  <a:lnTo>
                    <a:pt x="19007" y="2781"/>
                  </a:lnTo>
                  <a:lnTo>
                    <a:pt x="18931" y="2455"/>
                  </a:lnTo>
                  <a:lnTo>
                    <a:pt x="18816" y="2129"/>
                  </a:lnTo>
                  <a:lnTo>
                    <a:pt x="18662" y="1803"/>
                  </a:lnTo>
                  <a:lnTo>
                    <a:pt x="18470" y="1477"/>
                  </a:lnTo>
                  <a:lnTo>
                    <a:pt x="18259" y="1170"/>
                  </a:lnTo>
                  <a:lnTo>
                    <a:pt x="18029" y="902"/>
                  </a:lnTo>
                  <a:lnTo>
                    <a:pt x="17780" y="671"/>
                  </a:lnTo>
                  <a:lnTo>
                    <a:pt x="17511" y="460"/>
                  </a:lnTo>
                  <a:lnTo>
                    <a:pt x="17243" y="288"/>
                  </a:lnTo>
                  <a:lnTo>
                    <a:pt x="16936" y="173"/>
                  </a:lnTo>
                  <a:lnTo>
                    <a:pt x="16629" y="77"/>
                  </a:lnTo>
                  <a:lnTo>
                    <a:pt x="16322" y="19"/>
                  </a:lnTo>
                  <a:lnTo>
                    <a:pt x="15996" y="0"/>
                  </a:lnTo>
                  <a:close/>
                </a:path>
              </a:pathLst>
            </a:custGeom>
            <a:gradFill>
              <a:gsLst>
                <a:gs pos="0">
                  <a:srgbClr val="8CC396"/>
                </a:gs>
                <a:gs pos="100000">
                  <a:srgbClr val="4D7F56"/>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23"/>
            <p:cNvSpPr/>
            <p:nvPr/>
          </p:nvSpPr>
          <p:spPr>
            <a:xfrm>
              <a:off x="5535375" y="4593200"/>
              <a:ext cx="357225" cy="529825"/>
            </a:xfrm>
            <a:custGeom>
              <a:avLst/>
              <a:gdLst/>
              <a:ahLst/>
              <a:cxnLst/>
              <a:rect l="l" t="t" r="r" b="b"/>
              <a:pathLst>
                <a:path w="14289" h="21193" extrusionOk="0">
                  <a:moveTo>
                    <a:pt x="10357" y="0"/>
                  </a:moveTo>
                  <a:lnTo>
                    <a:pt x="10108" y="19"/>
                  </a:lnTo>
                  <a:lnTo>
                    <a:pt x="9897" y="77"/>
                  </a:lnTo>
                  <a:lnTo>
                    <a:pt x="9667" y="154"/>
                  </a:lnTo>
                  <a:lnTo>
                    <a:pt x="9456" y="269"/>
                  </a:lnTo>
                  <a:lnTo>
                    <a:pt x="9245" y="403"/>
                  </a:lnTo>
                  <a:lnTo>
                    <a:pt x="9034" y="556"/>
                  </a:lnTo>
                  <a:lnTo>
                    <a:pt x="8842" y="729"/>
                  </a:lnTo>
                  <a:lnTo>
                    <a:pt x="8670" y="940"/>
                  </a:lnTo>
                  <a:lnTo>
                    <a:pt x="8497" y="1151"/>
                  </a:lnTo>
                  <a:lnTo>
                    <a:pt x="8344" y="1400"/>
                  </a:lnTo>
                  <a:lnTo>
                    <a:pt x="8190" y="1669"/>
                  </a:lnTo>
                  <a:lnTo>
                    <a:pt x="8056" y="1956"/>
                  </a:lnTo>
                  <a:lnTo>
                    <a:pt x="7941" y="2244"/>
                  </a:lnTo>
                  <a:lnTo>
                    <a:pt x="7845" y="2589"/>
                  </a:lnTo>
                  <a:lnTo>
                    <a:pt x="7768" y="2973"/>
                  </a:lnTo>
                  <a:lnTo>
                    <a:pt x="7711" y="3376"/>
                  </a:lnTo>
                  <a:lnTo>
                    <a:pt x="7653" y="3836"/>
                  </a:lnTo>
                  <a:lnTo>
                    <a:pt x="7615" y="4296"/>
                  </a:lnTo>
                  <a:lnTo>
                    <a:pt x="7596" y="4814"/>
                  </a:lnTo>
                  <a:lnTo>
                    <a:pt x="7596" y="5351"/>
                  </a:lnTo>
                  <a:lnTo>
                    <a:pt x="7596" y="5888"/>
                  </a:lnTo>
                  <a:lnTo>
                    <a:pt x="7634" y="7039"/>
                  </a:lnTo>
                  <a:lnTo>
                    <a:pt x="7711" y="8228"/>
                  </a:lnTo>
                  <a:lnTo>
                    <a:pt x="7826" y="9436"/>
                  </a:lnTo>
                  <a:lnTo>
                    <a:pt x="7941" y="10625"/>
                  </a:lnTo>
                  <a:lnTo>
                    <a:pt x="8075" y="11795"/>
                  </a:lnTo>
                  <a:lnTo>
                    <a:pt x="8228" y="12869"/>
                  </a:lnTo>
                  <a:lnTo>
                    <a:pt x="8516" y="14749"/>
                  </a:lnTo>
                  <a:lnTo>
                    <a:pt x="8727" y="16034"/>
                  </a:lnTo>
                  <a:lnTo>
                    <a:pt x="8804" y="16494"/>
                  </a:lnTo>
                  <a:lnTo>
                    <a:pt x="8670" y="16130"/>
                  </a:lnTo>
                  <a:lnTo>
                    <a:pt x="8497" y="15689"/>
                  </a:lnTo>
                  <a:lnTo>
                    <a:pt x="8267" y="15132"/>
                  </a:lnTo>
                  <a:lnTo>
                    <a:pt x="7960" y="14480"/>
                  </a:lnTo>
                  <a:lnTo>
                    <a:pt x="7615" y="13751"/>
                  </a:lnTo>
                  <a:lnTo>
                    <a:pt x="7212" y="12984"/>
                  </a:lnTo>
                  <a:lnTo>
                    <a:pt x="6752" y="12198"/>
                  </a:lnTo>
                  <a:lnTo>
                    <a:pt x="6502" y="11814"/>
                  </a:lnTo>
                  <a:lnTo>
                    <a:pt x="6234" y="11431"/>
                  </a:lnTo>
                  <a:lnTo>
                    <a:pt x="5965" y="11047"/>
                  </a:lnTo>
                  <a:lnTo>
                    <a:pt x="5678" y="10702"/>
                  </a:lnTo>
                  <a:lnTo>
                    <a:pt x="5371" y="10357"/>
                  </a:lnTo>
                  <a:lnTo>
                    <a:pt x="5083" y="10031"/>
                  </a:lnTo>
                  <a:lnTo>
                    <a:pt x="4757" y="9743"/>
                  </a:lnTo>
                  <a:lnTo>
                    <a:pt x="4431" y="9475"/>
                  </a:lnTo>
                  <a:lnTo>
                    <a:pt x="4105" y="9225"/>
                  </a:lnTo>
                  <a:lnTo>
                    <a:pt x="3760" y="9033"/>
                  </a:lnTo>
                  <a:lnTo>
                    <a:pt x="3395" y="8861"/>
                  </a:lnTo>
                  <a:lnTo>
                    <a:pt x="3031" y="8746"/>
                  </a:lnTo>
                  <a:lnTo>
                    <a:pt x="2858" y="8688"/>
                  </a:lnTo>
                  <a:lnTo>
                    <a:pt x="2667" y="8669"/>
                  </a:lnTo>
                  <a:lnTo>
                    <a:pt x="2475" y="8631"/>
                  </a:lnTo>
                  <a:lnTo>
                    <a:pt x="2091" y="8631"/>
                  </a:lnTo>
                  <a:lnTo>
                    <a:pt x="1899" y="8650"/>
                  </a:lnTo>
                  <a:lnTo>
                    <a:pt x="1708" y="8688"/>
                  </a:lnTo>
                  <a:lnTo>
                    <a:pt x="1497" y="8727"/>
                  </a:lnTo>
                  <a:lnTo>
                    <a:pt x="1228" y="8822"/>
                  </a:lnTo>
                  <a:lnTo>
                    <a:pt x="998" y="8937"/>
                  </a:lnTo>
                  <a:lnTo>
                    <a:pt x="768" y="9072"/>
                  </a:lnTo>
                  <a:lnTo>
                    <a:pt x="576" y="9264"/>
                  </a:lnTo>
                  <a:lnTo>
                    <a:pt x="403" y="9455"/>
                  </a:lnTo>
                  <a:lnTo>
                    <a:pt x="269" y="9685"/>
                  </a:lnTo>
                  <a:lnTo>
                    <a:pt x="154" y="9935"/>
                  </a:lnTo>
                  <a:lnTo>
                    <a:pt x="77" y="10203"/>
                  </a:lnTo>
                  <a:lnTo>
                    <a:pt x="20" y="10510"/>
                  </a:lnTo>
                  <a:lnTo>
                    <a:pt x="1" y="10817"/>
                  </a:lnTo>
                  <a:lnTo>
                    <a:pt x="20" y="11162"/>
                  </a:lnTo>
                  <a:lnTo>
                    <a:pt x="58" y="11527"/>
                  </a:lnTo>
                  <a:lnTo>
                    <a:pt x="135" y="11891"/>
                  </a:lnTo>
                  <a:lnTo>
                    <a:pt x="231" y="12294"/>
                  </a:lnTo>
                  <a:lnTo>
                    <a:pt x="384" y="12697"/>
                  </a:lnTo>
                  <a:lnTo>
                    <a:pt x="557" y="13119"/>
                  </a:lnTo>
                  <a:lnTo>
                    <a:pt x="768" y="13560"/>
                  </a:lnTo>
                  <a:lnTo>
                    <a:pt x="1017" y="14020"/>
                  </a:lnTo>
                  <a:lnTo>
                    <a:pt x="1305" y="14480"/>
                  </a:lnTo>
                  <a:lnTo>
                    <a:pt x="1631" y="14960"/>
                  </a:lnTo>
                  <a:lnTo>
                    <a:pt x="1995" y="15439"/>
                  </a:lnTo>
                  <a:lnTo>
                    <a:pt x="2398" y="15938"/>
                  </a:lnTo>
                  <a:lnTo>
                    <a:pt x="2839" y="16456"/>
                  </a:lnTo>
                  <a:lnTo>
                    <a:pt x="3319" y="16954"/>
                  </a:lnTo>
                  <a:lnTo>
                    <a:pt x="3836" y="17472"/>
                  </a:lnTo>
                  <a:lnTo>
                    <a:pt x="4412" y="18009"/>
                  </a:lnTo>
                  <a:lnTo>
                    <a:pt x="5026" y="18527"/>
                  </a:lnTo>
                  <a:lnTo>
                    <a:pt x="5678" y="19064"/>
                  </a:lnTo>
                  <a:lnTo>
                    <a:pt x="6387" y="19582"/>
                  </a:lnTo>
                  <a:lnTo>
                    <a:pt x="7135" y="20119"/>
                  </a:lnTo>
                  <a:lnTo>
                    <a:pt x="7922" y="20656"/>
                  </a:lnTo>
                  <a:lnTo>
                    <a:pt x="8765" y="21193"/>
                  </a:lnTo>
                  <a:lnTo>
                    <a:pt x="9475" y="20944"/>
                  </a:lnTo>
                  <a:lnTo>
                    <a:pt x="9724" y="20541"/>
                  </a:lnTo>
                  <a:lnTo>
                    <a:pt x="9993" y="20042"/>
                  </a:lnTo>
                  <a:lnTo>
                    <a:pt x="10357" y="19390"/>
                  </a:lnTo>
                  <a:lnTo>
                    <a:pt x="10779" y="18585"/>
                  </a:lnTo>
                  <a:lnTo>
                    <a:pt x="11240" y="17645"/>
                  </a:lnTo>
                  <a:lnTo>
                    <a:pt x="11738" y="16609"/>
                  </a:lnTo>
                  <a:lnTo>
                    <a:pt x="12218" y="15478"/>
                  </a:lnTo>
                  <a:lnTo>
                    <a:pt x="12467" y="14883"/>
                  </a:lnTo>
                  <a:lnTo>
                    <a:pt x="12716" y="14269"/>
                  </a:lnTo>
                  <a:lnTo>
                    <a:pt x="12946" y="13636"/>
                  </a:lnTo>
                  <a:lnTo>
                    <a:pt x="13157" y="13003"/>
                  </a:lnTo>
                  <a:lnTo>
                    <a:pt x="13368" y="12351"/>
                  </a:lnTo>
                  <a:lnTo>
                    <a:pt x="13560" y="11699"/>
                  </a:lnTo>
                  <a:lnTo>
                    <a:pt x="13733" y="11028"/>
                  </a:lnTo>
                  <a:lnTo>
                    <a:pt x="13886" y="10357"/>
                  </a:lnTo>
                  <a:lnTo>
                    <a:pt x="14021" y="9705"/>
                  </a:lnTo>
                  <a:lnTo>
                    <a:pt x="14136" y="9033"/>
                  </a:lnTo>
                  <a:lnTo>
                    <a:pt x="14212" y="8381"/>
                  </a:lnTo>
                  <a:lnTo>
                    <a:pt x="14270" y="7710"/>
                  </a:lnTo>
                  <a:lnTo>
                    <a:pt x="14289" y="7077"/>
                  </a:lnTo>
                  <a:lnTo>
                    <a:pt x="14270" y="6444"/>
                  </a:lnTo>
                  <a:lnTo>
                    <a:pt x="14231" y="5811"/>
                  </a:lnTo>
                  <a:lnTo>
                    <a:pt x="14155" y="5198"/>
                  </a:lnTo>
                  <a:lnTo>
                    <a:pt x="14040" y="4622"/>
                  </a:lnTo>
                  <a:lnTo>
                    <a:pt x="13905" y="4085"/>
                  </a:lnTo>
                  <a:lnTo>
                    <a:pt x="13771" y="3567"/>
                  </a:lnTo>
                  <a:lnTo>
                    <a:pt x="13599" y="3107"/>
                  </a:lnTo>
                  <a:lnTo>
                    <a:pt x="13445" y="2666"/>
                  </a:lnTo>
                  <a:lnTo>
                    <a:pt x="13253" y="2263"/>
                  </a:lnTo>
                  <a:lnTo>
                    <a:pt x="13062" y="1899"/>
                  </a:lnTo>
                  <a:lnTo>
                    <a:pt x="12870" y="1573"/>
                  </a:lnTo>
                  <a:lnTo>
                    <a:pt x="12659" y="1266"/>
                  </a:lnTo>
                  <a:lnTo>
                    <a:pt x="12448" y="1017"/>
                  </a:lnTo>
                  <a:lnTo>
                    <a:pt x="12218" y="767"/>
                  </a:lnTo>
                  <a:lnTo>
                    <a:pt x="11988" y="575"/>
                  </a:lnTo>
                  <a:lnTo>
                    <a:pt x="11757" y="403"/>
                  </a:lnTo>
                  <a:lnTo>
                    <a:pt x="11527" y="269"/>
                  </a:lnTo>
                  <a:lnTo>
                    <a:pt x="11297" y="154"/>
                  </a:lnTo>
                  <a:lnTo>
                    <a:pt x="11067" y="77"/>
                  </a:lnTo>
                  <a:lnTo>
                    <a:pt x="10818" y="19"/>
                  </a:lnTo>
                  <a:lnTo>
                    <a:pt x="10587" y="0"/>
                  </a:lnTo>
                  <a:close/>
                </a:path>
              </a:pathLst>
            </a:custGeom>
            <a:gradFill>
              <a:gsLst>
                <a:gs pos="0">
                  <a:srgbClr val="8CC396"/>
                </a:gs>
                <a:gs pos="100000">
                  <a:srgbClr val="4D7F56"/>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23"/>
            <p:cNvSpPr/>
            <p:nvPr/>
          </p:nvSpPr>
          <p:spPr>
            <a:xfrm>
              <a:off x="5938625" y="4446475"/>
              <a:ext cx="116525" cy="468950"/>
            </a:xfrm>
            <a:custGeom>
              <a:avLst/>
              <a:gdLst/>
              <a:ahLst/>
              <a:cxnLst/>
              <a:rect l="l" t="t" r="r" b="b"/>
              <a:pathLst>
                <a:path w="4661" h="18758" extrusionOk="0">
                  <a:moveTo>
                    <a:pt x="3798" y="0"/>
                  </a:moveTo>
                  <a:lnTo>
                    <a:pt x="2915" y="346"/>
                  </a:lnTo>
                  <a:lnTo>
                    <a:pt x="3050" y="691"/>
                  </a:lnTo>
                  <a:lnTo>
                    <a:pt x="3165" y="1055"/>
                  </a:lnTo>
                  <a:lnTo>
                    <a:pt x="3280" y="1420"/>
                  </a:lnTo>
                  <a:lnTo>
                    <a:pt x="3357" y="1784"/>
                  </a:lnTo>
                  <a:lnTo>
                    <a:pt x="3510" y="2532"/>
                  </a:lnTo>
                  <a:lnTo>
                    <a:pt x="3625" y="3280"/>
                  </a:lnTo>
                  <a:lnTo>
                    <a:pt x="3702" y="4047"/>
                  </a:lnTo>
                  <a:lnTo>
                    <a:pt x="3721" y="4795"/>
                  </a:lnTo>
                  <a:lnTo>
                    <a:pt x="3721" y="5562"/>
                  </a:lnTo>
                  <a:lnTo>
                    <a:pt x="3683" y="6329"/>
                  </a:lnTo>
                  <a:lnTo>
                    <a:pt x="3625" y="7077"/>
                  </a:lnTo>
                  <a:lnTo>
                    <a:pt x="3529" y="7845"/>
                  </a:lnTo>
                  <a:lnTo>
                    <a:pt x="3414" y="8592"/>
                  </a:lnTo>
                  <a:lnTo>
                    <a:pt x="3280" y="9321"/>
                  </a:lnTo>
                  <a:lnTo>
                    <a:pt x="3126" y="10050"/>
                  </a:lnTo>
                  <a:lnTo>
                    <a:pt x="2954" y="10760"/>
                  </a:lnTo>
                  <a:lnTo>
                    <a:pt x="2762" y="11450"/>
                  </a:lnTo>
                  <a:lnTo>
                    <a:pt x="2570" y="12121"/>
                  </a:lnTo>
                  <a:lnTo>
                    <a:pt x="2359" y="12774"/>
                  </a:lnTo>
                  <a:lnTo>
                    <a:pt x="2148" y="13406"/>
                  </a:lnTo>
                  <a:lnTo>
                    <a:pt x="1707" y="14576"/>
                  </a:lnTo>
                  <a:lnTo>
                    <a:pt x="1285" y="15631"/>
                  </a:lnTo>
                  <a:lnTo>
                    <a:pt x="882" y="16533"/>
                  </a:lnTo>
                  <a:lnTo>
                    <a:pt x="537" y="17261"/>
                  </a:lnTo>
                  <a:lnTo>
                    <a:pt x="269" y="17818"/>
                  </a:lnTo>
                  <a:lnTo>
                    <a:pt x="0" y="18316"/>
                  </a:lnTo>
                  <a:lnTo>
                    <a:pt x="806" y="18757"/>
                  </a:lnTo>
                  <a:lnTo>
                    <a:pt x="1132" y="18163"/>
                  </a:lnTo>
                  <a:lnTo>
                    <a:pt x="1439" y="17549"/>
                  </a:lnTo>
                  <a:lnTo>
                    <a:pt x="1803" y="16763"/>
                  </a:lnTo>
                  <a:lnTo>
                    <a:pt x="2225" y="15823"/>
                  </a:lnTo>
                  <a:lnTo>
                    <a:pt x="2666" y="14730"/>
                  </a:lnTo>
                  <a:lnTo>
                    <a:pt x="2877" y="14135"/>
                  </a:lnTo>
                  <a:lnTo>
                    <a:pt x="3107" y="13521"/>
                  </a:lnTo>
                  <a:lnTo>
                    <a:pt x="3318" y="12869"/>
                  </a:lnTo>
                  <a:lnTo>
                    <a:pt x="3529" y="12198"/>
                  </a:lnTo>
                  <a:lnTo>
                    <a:pt x="3721" y="11508"/>
                  </a:lnTo>
                  <a:lnTo>
                    <a:pt x="3913" y="10798"/>
                  </a:lnTo>
                  <a:lnTo>
                    <a:pt x="4085" y="10069"/>
                  </a:lnTo>
                  <a:lnTo>
                    <a:pt x="4239" y="9321"/>
                  </a:lnTo>
                  <a:lnTo>
                    <a:pt x="4373" y="8573"/>
                  </a:lnTo>
                  <a:lnTo>
                    <a:pt x="4488" y="7806"/>
                  </a:lnTo>
                  <a:lnTo>
                    <a:pt x="4584" y="7020"/>
                  </a:lnTo>
                  <a:lnTo>
                    <a:pt x="4642" y="6233"/>
                  </a:lnTo>
                  <a:lnTo>
                    <a:pt x="4661" y="5447"/>
                  </a:lnTo>
                  <a:lnTo>
                    <a:pt x="4661" y="4661"/>
                  </a:lnTo>
                  <a:lnTo>
                    <a:pt x="4622" y="3874"/>
                  </a:lnTo>
                  <a:lnTo>
                    <a:pt x="4546" y="3088"/>
                  </a:lnTo>
                  <a:lnTo>
                    <a:pt x="4431" y="2302"/>
                  </a:lnTo>
                  <a:lnTo>
                    <a:pt x="4354" y="1899"/>
                  </a:lnTo>
                  <a:lnTo>
                    <a:pt x="4258" y="1515"/>
                  </a:lnTo>
                  <a:lnTo>
                    <a:pt x="4162" y="1132"/>
                  </a:lnTo>
                  <a:lnTo>
                    <a:pt x="4047" y="748"/>
                  </a:lnTo>
                  <a:lnTo>
                    <a:pt x="3932" y="384"/>
                  </a:lnTo>
                  <a:lnTo>
                    <a:pt x="3798" y="0"/>
                  </a:lnTo>
                  <a:close/>
                </a:path>
              </a:pathLst>
            </a:custGeom>
            <a:gradFill>
              <a:gsLst>
                <a:gs pos="0">
                  <a:srgbClr val="C27F69"/>
                </a:gs>
                <a:gs pos="100000">
                  <a:srgbClr val="724536"/>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23"/>
            <p:cNvSpPr/>
            <p:nvPr/>
          </p:nvSpPr>
          <p:spPr>
            <a:xfrm>
              <a:off x="5970275" y="5032875"/>
              <a:ext cx="58025" cy="158725"/>
            </a:xfrm>
            <a:custGeom>
              <a:avLst/>
              <a:gdLst/>
              <a:ahLst/>
              <a:cxnLst/>
              <a:rect l="l" t="t" r="r" b="b"/>
              <a:pathLst>
                <a:path w="2321" h="6349" extrusionOk="0">
                  <a:moveTo>
                    <a:pt x="2301" y="0"/>
                  </a:moveTo>
                  <a:lnTo>
                    <a:pt x="1362" y="77"/>
                  </a:lnTo>
                  <a:lnTo>
                    <a:pt x="1400" y="710"/>
                  </a:lnTo>
                  <a:lnTo>
                    <a:pt x="1400" y="1324"/>
                  </a:lnTo>
                  <a:lnTo>
                    <a:pt x="1343" y="1899"/>
                  </a:lnTo>
                  <a:lnTo>
                    <a:pt x="1285" y="2436"/>
                  </a:lnTo>
                  <a:lnTo>
                    <a:pt x="1189" y="2935"/>
                  </a:lnTo>
                  <a:lnTo>
                    <a:pt x="1074" y="3414"/>
                  </a:lnTo>
                  <a:lnTo>
                    <a:pt x="940" y="3836"/>
                  </a:lnTo>
                  <a:lnTo>
                    <a:pt x="806" y="4239"/>
                  </a:lnTo>
                  <a:lnTo>
                    <a:pt x="652" y="4584"/>
                  </a:lnTo>
                  <a:lnTo>
                    <a:pt x="518" y="4891"/>
                  </a:lnTo>
                  <a:lnTo>
                    <a:pt x="269" y="5390"/>
                  </a:lnTo>
                  <a:lnTo>
                    <a:pt x="77" y="5677"/>
                  </a:lnTo>
                  <a:lnTo>
                    <a:pt x="0" y="5792"/>
                  </a:lnTo>
                  <a:lnTo>
                    <a:pt x="232" y="5955"/>
                  </a:lnTo>
                  <a:lnTo>
                    <a:pt x="748" y="6348"/>
                  </a:lnTo>
                  <a:lnTo>
                    <a:pt x="844" y="6195"/>
                  </a:lnTo>
                  <a:lnTo>
                    <a:pt x="1055" y="5850"/>
                  </a:lnTo>
                  <a:lnTo>
                    <a:pt x="1208" y="5601"/>
                  </a:lnTo>
                  <a:lnTo>
                    <a:pt x="1343" y="5313"/>
                  </a:lnTo>
                  <a:lnTo>
                    <a:pt x="1515" y="4968"/>
                  </a:lnTo>
                  <a:lnTo>
                    <a:pt x="1669" y="4565"/>
                  </a:lnTo>
                  <a:lnTo>
                    <a:pt x="1822" y="4143"/>
                  </a:lnTo>
                  <a:lnTo>
                    <a:pt x="1956" y="3663"/>
                  </a:lnTo>
                  <a:lnTo>
                    <a:pt x="2091" y="3146"/>
                  </a:lnTo>
                  <a:lnTo>
                    <a:pt x="2186" y="2589"/>
                  </a:lnTo>
                  <a:lnTo>
                    <a:pt x="2263" y="1995"/>
                  </a:lnTo>
                  <a:lnTo>
                    <a:pt x="2321" y="1362"/>
                  </a:lnTo>
                  <a:lnTo>
                    <a:pt x="2321" y="691"/>
                  </a:lnTo>
                  <a:lnTo>
                    <a:pt x="2301" y="0"/>
                  </a:lnTo>
                  <a:close/>
                </a:path>
              </a:pathLst>
            </a:custGeom>
            <a:gradFill>
              <a:gsLst>
                <a:gs pos="0">
                  <a:srgbClr val="C27F69"/>
                </a:gs>
                <a:gs pos="100000">
                  <a:srgbClr val="724536"/>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23"/>
            <p:cNvSpPr/>
            <p:nvPr/>
          </p:nvSpPr>
          <p:spPr>
            <a:xfrm>
              <a:off x="5980325" y="4976300"/>
              <a:ext cx="74350" cy="73850"/>
            </a:xfrm>
            <a:custGeom>
              <a:avLst/>
              <a:gdLst/>
              <a:ahLst/>
              <a:cxnLst/>
              <a:rect l="l" t="t" r="r" b="b"/>
              <a:pathLst>
                <a:path w="2974" h="2954" extrusionOk="0">
                  <a:moveTo>
                    <a:pt x="1324" y="0"/>
                  </a:moveTo>
                  <a:lnTo>
                    <a:pt x="1190" y="19"/>
                  </a:lnTo>
                  <a:lnTo>
                    <a:pt x="1056" y="58"/>
                  </a:lnTo>
                  <a:lnTo>
                    <a:pt x="921" y="115"/>
                  </a:lnTo>
                  <a:lnTo>
                    <a:pt x="787" y="173"/>
                  </a:lnTo>
                  <a:lnTo>
                    <a:pt x="672" y="249"/>
                  </a:lnTo>
                  <a:lnTo>
                    <a:pt x="557" y="345"/>
                  </a:lnTo>
                  <a:lnTo>
                    <a:pt x="442" y="441"/>
                  </a:lnTo>
                  <a:lnTo>
                    <a:pt x="346" y="556"/>
                  </a:lnTo>
                  <a:lnTo>
                    <a:pt x="250" y="671"/>
                  </a:lnTo>
                  <a:lnTo>
                    <a:pt x="173" y="806"/>
                  </a:lnTo>
                  <a:lnTo>
                    <a:pt x="116" y="940"/>
                  </a:lnTo>
                  <a:lnTo>
                    <a:pt x="58" y="1074"/>
                  </a:lnTo>
                  <a:lnTo>
                    <a:pt x="20" y="1228"/>
                  </a:lnTo>
                  <a:lnTo>
                    <a:pt x="1" y="1362"/>
                  </a:lnTo>
                  <a:lnTo>
                    <a:pt x="1" y="1496"/>
                  </a:lnTo>
                  <a:lnTo>
                    <a:pt x="20" y="1650"/>
                  </a:lnTo>
                  <a:lnTo>
                    <a:pt x="39" y="1784"/>
                  </a:lnTo>
                  <a:lnTo>
                    <a:pt x="77" y="1918"/>
                  </a:lnTo>
                  <a:lnTo>
                    <a:pt x="116" y="2052"/>
                  </a:lnTo>
                  <a:lnTo>
                    <a:pt x="173" y="2187"/>
                  </a:lnTo>
                  <a:lnTo>
                    <a:pt x="250" y="2302"/>
                  </a:lnTo>
                  <a:lnTo>
                    <a:pt x="346" y="2417"/>
                  </a:lnTo>
                  <a:lnTo>
                    <a:pt x="442" y="2532"/>
                  </a:lnTo>
                  <a:lnTo>
                    <a:pt x="538" y="2628"/>
                  </a:lnTo>
                  <a:lnTo>
                    <a:pt x="672" y="2724"/>
                  </a:lnTo>
                  <a:lnTo>
                    <a:pt x="806" y="2800"/>
                  </a:lnTo>
                  <a:lnTo>
                    <a:pt x="941" y="2858"/>
                  </a:lnTo>
                  <a:lnTo>
                    <a:pt x="1075" y="2896"/>
                  </a:lnTo>
                  <a:lnTo>
                    <a:pt x="1209" y="2934"/>
                  </a:lnTo>
                  <a:lnTo>
                    <a:pt x="1362" y="2954"/>
                  </a:lnTo>
                  <a:lnTo>
                    <a:pt x="1497" y="2954"/>
                  </a:lnTo>
                  <a:lnTo>
                    <a:pt x="1631" y="2934"/>
                  </a:lnTo>
                  <a:lnTo>
                    <a:pt x="1784" y="2915"/>
                  </a:lnTo>
                  <a:lnTo>
                    <a:pt x="1919" y="2877"/>
                  </a:lnTo>
                  <a:lnTo>
                    <a:pt x="2053" y="2839"/>
                  </a:lnTo>
                  <a:lnTo>
                    <a:pt x="2187" y="2762"/>
                  </a:lnTo>
                  <a:lnTo>
                    <a:pt x="2302" y="2685"/>
                  </a:lnTo>
                  <a:lnTo>
                    <a:pt x="2417" y="2608"/>
                  </a:lnTo>
                  <a:lnTo>
                    <a:pt x="2532" y="2513"/>
                  </a:lnTo>
                  <a:lnTo>
                    <a:pt x="2628" y="2397"/>
                  </a:lnTo>
                  <a:lnTo>
                    <a:pt x="2724" y="2263"/>
                  </a:lnTo>
                  <a:lnTo>
                    <a:pt x="2801" y="2148"/>
                  </a:lnTo>
                  <a:lnTo>
                    <a:pt x="2858" y="2014"/>
                  </a:lnTo>
                  <a:lnTo>
                    <a:pt x="2916" y="1860"/>
                  </a:lnTo>
                  <a:lnTo>
                    <a:pt x="2935" y="1726"/>
                  </a:lnTo>
                  <a:lnTo>
                    <a:pt x="2954" y="1573"/>
                  </a:lnTo>
                  <a:lnTo>
                    <a:pt x="2974" y="1439"/>
                  </a:lnTo>
                  <a:lnTo>
                    <a:pt x="2954" y="1304"/>
                  </a:lnTo>
                  <a:lnTo>
                    <a:pt x="2935" y="1151"/>
                  </a:lnTo>
                  <a:lnTo>
                    <a:pt x="2897" y="1017"/>
                  </a:lnTo>
                  <a:lnTo>
                    <a:pt x="2858" y="882"/>
                  </a:lnTo>
                  <a:lnTo>
                    <a:pt x="2801" y="767"/>
                  </a:lnTo>
                  <a:lnTo>
                    <a:pt x="2724" y="633"/>
                  </a:lnTo>
                  <a:lnTo>
                    <a:pt x="2628" y="518"/>
                  </a:lnTo>
                  <a:lnTo>
                    <a:pt x="2532" y="422"/>
                  </a:lnTo>
                  <a:lnTo>
                    <a:pt x="2417" y="307"/>
                  </a:lnTo>
                  <a:lnTo>
                    <a:pt x="2302" y="230"/>
                  </a:lnTo>
                  <a:lnTo>
                    <a:pt x="2168" y="154"/>
                  </a:lnTo>
                  <a:lnTo>
                    <a:pt x="2034" y="96"/>
                  </a:lnTo>
                  <a:lnTo>
                    <a:pt x="1899" y="38"/>
                  </a:lnTo>
                  <a:lnTo>
                    <a:pt x="1765" y="19"/>
                  </a:lnTo>
                  <a:lnTo>
                    <a:pt x="1612" y="0"/>
                  </a:lnTo>
                  <a:close/>
                </a:path>
              </a:pathLst>
            </a:custGeom>
            <a:gradFill>
              <a:gsLst>
                <a:gs pos="0">
                  <a:srgbClr val="F40D05"/>
                </a:gs>
                <a:gs pos="100000">
                  <a:srgbClr val="6F0B07"/>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23"/>
            <p:cNvSpPr/>
            <p:nvPr/>
          </p:nvSpPr>
          <p:spPr>
            <a:xfrm>
              <a:off x="5985600" y="4413875"/>
              <a:ext cx="74350" cy="73850"/>
            </a:xfrm>
            <a:custGeom>
              <a:avLst/>
              <a:gdLst/>
              <a:ahLst/>
              <a:cxnLst/>
              <a:rect l="l" t="t" r="r" b="b"/>
              <a:pathLst>
                <a:path w="2974" h="2954" extrusionOk="0">
                  <a:moveTo>
                    <a:pt x="1343" y="0"/>
                  </a:moveTo>
                  <a:lnTo>
                    <a:pt x="1190" y="19"/>
                  </a:lnTo>
                  <a:lnTo>
                    <a:pt x="1056" y="58"/>
                  </a:lnTo>
                  <a:lnTo>
                    <a:pt x="921" y="115"/>
                  </a:lnTo>
                  <a:lnTo>
                    <a:pt x="787" y="173"/>
                  </a:lnTo>
                  <a:lnTo>
                    <a:pt x="672" y="249"/>
                  </a:lnTo>
                  <a:lnTo>
                    <a:pt x="557" y="345"/>
                  </a:lnTo>
                  <a:lnTo>
                    <a:pt x="442" y="441"/>
                  </a:lnTo>
                  <a:lnTo>
                    <a:pt x="346" y="556"/>
                  </a:lnTo>
                  <a:lnTo>
                    <a:pt x="250" y="671"/>
                  </a:lnTo>
                  <a:lnTo>
                    <a:pt x="173" y="806"/>
                  </a:lnTo>
                  <a:lnTo>
                    <a:pt x="116" y="940"/>
                  </a:lnTo>
                  <a:lnTo>
                    <a:pt x="58" y="1074"/>
                  </a:lnTo>
                  <a:lnTo>
                    <a:pt x="39" y="1228"/>
                  </a:lnTo>
                  <a:lnTo>
                    <a:pt x="20" y="1362"/>
                  </a:lnTo>
                  <a:lnTo>
                    <a:pt x="1" y="1496"/>
                  </a:lnTo>
                  <a:lnTo>
                    <a:pt x="20" y="1650"/>
                  </a:lnTo>
                  <a:lnTo>
                    <a:pt x="39" y="1784"/>
                  </a:lnTo>
                  <a:lnTo>
                    <a:pt x="77" y="1918"/>
                  </a:lnTo>
                  <a:lnTo>
                    <a:pt x="116" y="2052"/>
                  </a:lnTo>
                  <a:lnTo>
                    <a:pt x="173" y="2187"/>
                  </a:lnTo>
                  <a:lnTo>
                    <a:pt x="250" y="2302"/>
                  </a:lnTo>
                  <a:lnTo>
                    <a:pt x="346" y="2417"/>
                  </a:lnTo>
                  <a:lnTo>
                    <a:pt x="442" y="2532"/>
                  </a:lnTo>
                  <a:lnTo>
                    <a:pt x="557" y="2628"/>
                  </a:lnTo>
                  <a:lnTo>
                    <a:pt x="672" y="2724"/>
                  </a:lnTo>
                  <a:lnTo>
                    <a:pt x="806" y="2800"/>
                  </a:lnTo>
                  <a:lnTo>
                    <a:pt x="941" y="2858"/>
                  </a:lnTo>
                  <a:lnTo>
                    <a:pt x="1075" y="2896"/>
                  </a:lnTo>
                  <a:lnTo>
                    <a:pt x="1209" y="2935"/>
                  </a:lnTo>
                  <a:lnTo>
                    <a:pt x="1362" y="2954"/>
                  </a:lnTo>
                  <a:lnTo>
                    <a:pt x="1497" y="2954"/>
                  </a:lnTo>
                  <a:lnTo>
                    <a:pt x="1650" y="2935"/>
                  </a:lnTo>
                  <a:lnTo>
                    <a:pt x="1784" y="2915"/>
                  </a:lnTo>
                  <a:lnTo>
                    <a:pt x="1919" y="2877"/>
                  </a:lnTo>
                  <a:lnTo>
                    <a:pt x="2053" y="2839"/>
                  </a:lnTo>
                  <a:lnTo>
                    <a:pt x="2187" y="2762"/>
                  </a:lnTo>
                  <a:lnTo>
                    <a:pt x="2302" y="2685"/>
                  </a:lnTo>
                  <a:lnTo>
                    <a:pt x="2417" y="2608"/>
                  </a:lnTo>
                  <a:lnTo>
                    <a:pt x="2532" y="2513"/>
                  </a:lnTo>
                  <a:lnTo>
                    <a:pt x="2628" y="2397"/>
                  </a:lnTo>
                  <a:lnTo>
                    <a:pt x="2724" y="2263"/>
                  </a:lnTo>
                  <a:lnTo>
                    <a:pt x="2801" y="2148"/>
                  </a:lnTo>
                  <a:lnTo>
                    <a:pt x="2858" y="1995"/>
                  </a:lnTo>
                  <a:lnTo>
                    <a:pt x="2916" y="1860"/>
                  </a:lnTo>
                  <a:lnTo>
                    <a:pt x="2935" y="1726"/>
                  </a:lnTo>
                  <a:lnTo>
                    <a:pt x="2973" y="1573"/>
                  </a:lnTo>
                  <a:lnTo>
                    <a:pt x="2973" y="1439"/>
                  </a:lnTo>
                  <a:lnTo>
                    <a:pt x="2954" y="1304"/>
                  </a:lnTo>
                  <a:lnTo>
                    <a:pt x="2935" y="1151"/>
                  </a:lnTo>
                  <a:lnTo>
                    <a:pt x="2897" y="1017"/>
                  </a:lnTo>
                  <a:lnTo>
                    <a:pt x="2858" y="882"/>
                  </a:lnTo>
                  <a:lnTo>
                    <a:pt x="2801" y="767"/>
                  </a:lnTo>
                  <a:lnTo>
                    <a:pt x="2724" y="633"/>
                  </a:lnTo>
                  <a:lnTo>
                    <a:pt x="2628" y="518"/>
                  </a:lnTo>
                  <a:lnTo>
                    <a:pt x="2532" y="422"/>
                  </a:lnTo>
                  <a:lnTo>
                    <a:pt x="2436" y="307"/>
                  </a:lnTo>
                  <a:lnTo>
                    <a:pt x="2302" y="230"/>
                  </a:lnTo>
                  <a:lnTo>
                    <a:pt x="2168" y="154"/>
                  </a:lnTo>
                  <a:lnTo>
                    <a:pt x="2034" y="96"/>
                  </a:lnTo>
                  <a:lnTo>
                    <a:pt x="1899" y="38"/>
                  </a:lnTo>
                  <a:lnTo>
                    <a:pt x="1765" y="19"/>
                  </a:lnTo>
                  <a:lnTo>
                    <a:pt x="1612" y="0"/>
                  </a:lnTo>
                  <a:close/>
                </a:path>
              </a:pathLst>
            </a:custGeom>
            <a:gradFill>
              <a:gsLst>
                <a:gs pos="0">
                  <a:srgbClr val="F40D05"/>
                </a:gs>
                <a:gs pos="100000">
                  <a:srgbClr val="6F0B07"/>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23"/>
            <p:cNvSpPr/>
            <p:nvPr/>
          </p:nvSpPr>
          <p:spPr>
            <a:xfrm>
              <a:off x="5614500" y="4427300"/>
              <a:ext cx="373050" cy="1049575"/>
            </a:xfrm>
            <a:custGeom>
              <a:avLst/>
              <a:gdLst/>
              <a:ahLst/>
              <a:cxnLst/>
              <a:rect l="l" t="t" r="r" b="b"/>
              <a:pathLst>
                <a:path w="14922" h="41983" extrusionOk="0">
                  <a:moveTo>
                    <a:pt x="10434" y="0"/>
                  </a:moveTo>
                  <a:lnTo>
                    <a:pt x="10261" y="19"/>
                  </a:lnTo>
                  <a:lnTo>
                    <a:pt x="10108" y="58"/>
                  </a:lnTo>
                  <a:lnTo>
                    <a:pt x="9954" y="154"/>
                  </a:lnTo>
                  <a:lnTo>
                    <a:pt x="9839" y="269"/>
                  </a:lnTo>
                  <a:lnTo>
                    <a:pt x="9724" y="384"/>
                  </a:lnTo>
                  <a:lnTo>
                    <a:pt x="9666" y="537"/>
                  </a:lnTo>
                  <a:lnTo>
                    <a:pt x="9609" y="691"/>
                  </a:lnTo>
                  <a:lnTo>
                    <a:pt x="9609" y="844"/>
                  </a:lnTo>
                  <a:lnTo>
                    <a:pt x="9628" y="1017"/>
                  </a:lnTo>
                  <a:lnTo>
                    <a:pt x="9666" y="1170"/>
                  </a:lnTo>
                  <a:lnTo>
                    <a:pt x="9743" y="1304"/>
                  </a:lnTo>
                  <a:lnTo>
                    <a:pt x="10165" y="1918"/>
                  </a:lnTo>
                  <a:lnTo>
                    <a:pt x="10549" y="2551"/>
                  </a:lnTo>
                  <a:lnTo>
                    <a:pt x="10913" y="3165"/>
                  </a:lnTo>
                  <a:lnTo>
                    <a:pt x="11239" y="3798"/>
                  </a:lnTo>
                  <a:lnTo>
                    <a:pt x="11546" y="4430"/>
                  </a:lnTo>
                  <a:lnTo>
                    <a:pt x="11814" y="5083"/>
                  </a:lnTo>
                  <a:lnTo>
                    <a:pt x="12064" y="5715"/>
                  </a:lnTo>
                  <a:lnTo>
                    <a:pt x="12294" y="6368"/>
                  </a:lnTo>
                  <a:lnTo>
                    <a:pt x="12486" y="7020"/>
                  </a:lnTo>
                  <a:lnTo>
                    <a:pt x="12658" y="7691"/>
                  </a:lnTo>
                  <a:lnTo>
                    <a:pt x="12812" y="8343"/>
                  </a:lnTo>
                  <a:lnTo>
                    <a:pt x="12946" y="9014"/>
                  </a:lnTo>
                  <a:lnTo>
                    <a:pt x="13042" y="9686"/>
                  </a:lnTo>
                  <a:lnTo>
                    <a:pt x="13119" y="10357"/>
                  </a:lnTo>
                  <a:lnTo>
                    <a:pt x="13176" y="11028"/>
                  </a:lnTo>
                  <a:lnTo>
                    <a:pt x="13234" y="11699"/>
                  </a:lnTo>
                  <a:lnTo>
                    <a:pt x="13253" y="12371"/>
                  </a:lnTo>
                  <a:lnTo>
                    <a:pt x="13234" y="13061"/>
                  </a:lnTo>
                  <a:lnTo>
                    <a:pt x="13215" y="13732"/>
                  </a:lnTo>
                  <a:lnTo>
                    <a:pt x="13176" y="14404"/>
                  </a:lnTo>
                  <a:lnTo>
                    <a:pt x="13119" y="15094"/>
                  </a:lnTo>
                  <a:lnTo>
                    <a:pt x="13042" y="15765"/>
                  </a:lnTo>
                  <a:lnTo>
                    <a:pt x="12965" y="16456"/>
                  </a:lnTo>
                  <a:lnTo>
                    <a:pt x="12850" y="17127"/>
                  </a:lnTo>
                  <a:lnTo>
                    <a:pt x="12716" y="17817"/>
                  </a:lnTo>
                  <a:lnTo>
                    <a:pt x="12582" y="18489"/>
                  </a:lnTo>
                  <a:lnTo>
                    <a:pt x="12428" y="19179"/>
                  </a:lnTo>
                  <a:lnTo>
                    <a:pt x="12256" y="19850"/>
                  </a:lnTo>
                  <a:lnTo>
                    <a:pt x="12064" y="20522"/>
                  </a:lnTo>
                  <a:lnTo>
                    <a:pt x="11872" y="21193"/>
                  </a:lnTo>
                  <a:lnTo>
                    <a:pt x="11642" y="21864"/>
                  </a:lnTo>
                  <a:lnTo>
                    <a:pt x="11431" y="22535"/>
                  </a:lnTo>
                  <a:lnTo>
                    <a:pt x="11182" y="23207"/>
                  </a:lnTo>
                  <a:lnTo>
                    <a:pt x="10932" y="23878"/>
                  </a:lnTo>
                  <a:lnTo>
                    <a:pt x="10414" y="25182"/>
                  </a:lnTo>
                  <a:lnTo>
                    <a:pt x="9839" y="26486"/>
                  </a:lnTo>
                  <a:lnTo>
                    <a:pt x="9244" y="27771"/>
                  </a:lnTo>
                  <a:lnTo>
                    <a:pt x="8592" y="29018"/>
                  </a:lnTo>
                  <a:lnTo>
                    <a:pt x="7940" y="30265"/>
                  </a:lnTo>
                  <a:lnTo>
                    <a:pt x="7250" y="31473"/>
                  </a:lnTo>
                  <a:lnTo>
                    <a:pt x="6559" y="32662"/>
                  </a:lnTo>
                  <a:lnTo>
                    <a:pt x="5831" y="33813"/>
                  </a:lnTo>
                  <a:lnTo>
                    <a:pt x="5121" y="34944"/>
                  </a:lnTo>
                  <a:lnTo>
                    <a:pt x="4392" y="36038"/>
                  </a:lnTo>
                  <a:lnTo>
                    <a:pt x="3663" y="37092"/>
                  </a:lnTo>
                  <a:lnTo>
                    <a:pt x="2935" y="38109"/>
                  </a:lnTo>
                  <a:lnTo>
                    <a:pt x="2206" y="39087"/>
                  </a:lnTo>
                  <a:lnTo>
                    <a:pt x="1496" y="40008"/>
                  </a:lnTo>
                  <a:lnTo>
                    <a:pt x="806" y="40890"/>
                  </a:lnTo>
                  <a:lnTo>
                    <a:pt x="403" y="41446"/>
                  </a:lnTo>
                  <a:lnTo>
                    <a:pt x="0" y="41983"/>
                  </a:lnTo>
                  <a:lnTo>
                    <a:pt x="2072" y="41983"/>
                  </a:lnTo>
                  <a:lnTo>
                    <a:pt x="2110" y="41925"/>
                  </a:lnTo>
                  <a:lnTo>
                    <a:pt x="2839" y="41005"/>
                  </a:lnTo>
                  <a:lnTo>
                    <a:pt x="3567" y="40027"/>
                  </a:lnTo>
                  <a:lnTo>
                    <a:pt x="4315" y="39010"/>
                  </a:lnTo>
                  <a:lnTo>
                    <a:pt x="5063" y="37955"/>
                  </a:lnTo>
                  <a:lnTo>
                    <a:pt x="5831" y="36862"/>
                  </a:lnTo>
                  <a:lnTo>
                    <a:pt x="6579" y="35731"/>
                  </a:lnTo>
                  <a:lnTo>
                    <a:pt x="7346" y="34542"/>
                  </a:lnTo>
                  <a:lnTo>
                    <a:pt x="8075" y="33352"/>
                  </a:lnTo>
                  <a:lnTo>
                    <a:pt x="8803" y="32106"/>
                  </a:lnTo>
                  <a:lnTo>
                    <a:pt x="9513" y="30840"/>
                  </a:lnTo>
                  <a:lnTo>
                    <a:pt x="10203" y="29555"/>
                  </a:lnTo>
                  <a:lnTo>
                    <a:pt x="10856" y="28232"/>
                  </a:lnTo>
                  <a:lnTo>
                    <a:pt x="11469" y="26889"/>
                  </a:lnTo>
                  <a:lnTo>
                    <a:pt x="12064" y="25527"/>
                  </a:lnTo>
                  <a:lnTo>
                    <a:pt x="12332" y="24837"/>
                  </a:lnTo>
                  <a:lnTo>
                    <a:pt x="12601" y="24147"/>
                  </a:lnTo>
                  <a:lnTo>
                    <a:pt x="12850" y="23456"/>
                  </a:lnTo>
                  <a:lnTo>
                    <a:pt x="13099" y="22766"/>
                  </a:lnTo>
                  <a:lnTo>
                    <a:pt x="13330" y="22056"/>
                  </a:lnTo>
                  <a:lnTo>
                    <a:pt x="13541" y="21346"/>
                  </a:lnTo>
                  <a:lnTo>
                    <a:pt x="13752" y="20656"/>
                  </a:lnTo>
                  <a:lnTo>
                    <a:pt x="13943" y="19946"/>
                  </a:lnTo>
                  <a:lnTo>
                    <a:pt x="14116" y="19237"/>
                  </a:lnTo>
                  <a:lnTo>
                    <a:pt x="14269" y="18508"/>
                  </a:lnTo>
                  <a:lnTo>
                    <a:pt x="14423" y="17798"/>
                  </a:lnTo>
                  <a:lnTo>
                    <a:pt x="14538" y="17089"/>
                  </a:lnTo>
                  <a:lnTo>
                    <a:pt x="14653" y="16379"/>
                  </a:lnTo>
                  <a:lnTo>
                    <a:pt x="14749" y="15650"/>
                  </a:lnTo>
                  <a:lnTo>
                    <a:pt x="14826" y="14941"/>
                  </a:lnTo>
                  <a:lnTo>
                    <a:pt x="14864" y="14212"/>
                  </a:lnTo>
                  <a:lnTo>
                    <a:pt x="14902" y="13502"/>
                  </a:lnTo>
                  <a:lnTo>
                    <a:pt x="14921" y="12793"/>
                  </a:lnTo>
                  <a:lnTo>
                    <a:pt x="14921" y="12064"/>
                  </a:lnTo>
                  <a:lnTo>
                    <a:pt x="14883" y="11354"/>
                  </a:lnTo>
                  <a:lnTo>
                    <a:pt x="14845" y="10644"/>
                  </a:lnTo>
                  <a:lnTo>
                    <a:pt x="14768" y="9935"/>
                  </a:lnTo>
                  <a:lnTo>
                    <a:pt x="14672" y="9225"/>
                  </a:lnTo>
                  <a:lnTo>
                    <a:pt x="14557" y="8516"/>
                  </a:lnTo>
                  <a:lnTo>
                    <a:pt x="14423" y="7825"/>
                  </a:lnTo>
                  <a:lnTo>
                    <a:pt x="14250" y="7116"/>
                  </a:lnTo>
                  <a:lnTo>
                    <a:pt x="14058" y="6425"/>
                  </a:lnTo>
                  <a:lnTo>
                    <a:pt x="13847" y="5735"/>
                  </a:lnTo>
                  <a:lnTo>
                    <a:pt x="13598" y="5044"/>
                  </a:lnTo>
                  <a:lnTo>
                    <a:pt x="13330" y="4354"/>
                  </a:lnTo>
                  <a:lnTo>
                    <a:pt x="13042" y="3663"/>
                  </a:lnTo>
                  <a:lnTo>
                    <a:pt x="12716" y="2992"/>
                  </a:lnTo>
                  <a:lnTo>
                    <a:pt x="12351" y="2321"/>
                  </a:lnTo>
                  <a:lnTo>
                    <a:pt x="11968" y="1650"/>
                  </a:lnTo>
                  <a:lnTo>
                    <a:pt x="11565" y="997"/>
                  </a:lnTo>
                  <a:lnTo>
                    <a:pt x="11124" y="345"/>
                  </a:lnTo>
                  <a:lnTo>
                    <a:pt x="11009" y="211"/>
                  </a:lnTo>
                  <a:lnTo>
                    <a:pt x="10894" y="115"/>
                  </a:lnTo>
                  <a:lnTo>
                    <a:pt x="10740" y="38"/>
                  </a:lnTo>
                  <a:lnTo>
                    <a:pt x="10587" y="0"/>
                  </a:lnTo>
                  <a:close/>
                </a:path>
              </a:pathLst>
            </a:custGeom>
            <a:gradFill>
              <a:gsLst>
                <a:gs pos="0">
                  <a:srgbClr val="C27F69"/>
                </a:gs>
                <a:gs pos="100000">
                  <a:srgbClr val="724536"/>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23"/>
            <p:cNvSpPr/>
            <p:nvPr/>
          </p:nvSpPr>
          <p:spPr>
            <a:xfrm>
              <a:off x="5724775" y="5049650"/>
              <a:ext cx="402300" cy="306900"/>
            </a:xfrm>
            <a:custGeom>
              <a:avLst/>
              <a:gdLst/>
              <a:ahLst/>
              <a:cxnLst/>
              <a:rect l="l" t="t" r="r" b="b"/>
              <a:pathLst>
                <a:path w="16092" h="12276" extrusionOk="0">
                  <a:moveTo>
                    <a:pt x="15248" y="0"/>
                  </a:moveTo>
                  <a:lnTo>
                    <a:pt x="15075" y="20"/>
                  </a:lnTo>
                  <a:lnTo>
                    <a:pt x="14922" y="77"/>
                  </a:lnTo>
                  <a:lnTo>
                    <a:pt x="14787" y="154"/>
                  </a:lnTo>
                  <a:lnTo>
                    <a:pt x="14653" y="269"/>
                  </a:lnTo>
                  <a:lnTo>
                    <a:pt x="13943" y="998"/>
                  </a:lnTo>
                  <a:lnTo>
                    <a:pt x="13253" y="1688"/>
                  </a:lnTo>
                  <a:lnTo>
                    <a:pt x="12563" y="2340"/>
                  </a:lnTo>
                  <a:lnTo>
                    <a:pt x="11891" y="2973"/>
                  </a:lnTo>
                  <a:lnTo>
                    <a:pt x="11220" y="3587"/>
                  </a:lnTo>
                  <a:lnTo>
                    <a:pt x="10568" y="4162"/>
                  </a:lnTo>
                  <a:lnTo>
                    <a:pt x="9916" y="4699"/>
                  </a:lnTo>
                  <a:lnTo>
                    <a:pt x="9283" y="5217"/>
                  </a:lnTo>
                  <a:lnTo>
                    <a:pt x="8669" y="5716"/>
                  </a:lnTo>
                  <a:lnTo>
                    <a:pt x="8056" y="6176"/>
                  </a:lnTo>
                  <a:lnTo>
                    <a:pt x="6905" y="7020"/>
                  </a:lnTo>
                  <a:lnTo>
                    <a:pt x="5812" y="7768"/>
                  </a:lnTo>
                  <a:lnTo>
                    <a:pt x="4795" y="8420"/>
                  </a:lnTo>
                  <a:lnTo>
                    <a:pt x="3875" y="8976"/>
                  </a:lnTo>
                  <a:lnTo>
                    <a:pt x="3050" y="9437"/>
                  </a:lnTo>
                  <a:lnTo>
                    <a:pt x="2340" y="9820"/>
                  </a:lnTo>
                  <a:lnTo>
                    <a:pt x="1726" y="10127"/>
                  </a:lnTo>
                  <a:lnTo>
                    <a:pt x="1228" y="10357"/>
                  </a:lnTo>
                  <a:lnTo>
                    <a:pt x="863" y="10530"/>
                  </a:lnTo>
                  <a:lnTo>
                    <a:pt x="557" y="10645"/>
                  </a:lnTo>
                  <a:lnTo>
                    <a:pt x="403" y="10722"/>
                  </a:lnTo>
                  <a:lnTo>
                    <a:pt x="269" y="10817"/>
                  </a:lnTo>
                  <a:lnTo>
                    <a:pt x="154" y="10952"/>
                  </a:lnTo>
                  <a:lnTo>
                    <a:pt x="77" y="11086"/>
                  </a:lnTo>
                  <a:lnTo>
                    <a:pt x="20" y="11239"/>
                  </a:lnTo>
                  <a:lnTo>
                    <a:pt x="0" y="11393"/>
                  </a:lnTo>
                  <a:lnTo>
                    <a:pt x="0" y="11546"/>
                  </a:lnTo>
                  <a:lnTo>
                    <a:pt x="39" y="11719"/>
                  </a:lnTo>
                  <a:lnTo>
                    <a:pt x="96" y="11834"/>
                  </a:lnTo>
                  <a:lnTo>
                    <a:pt x="154" y="11930"/>
                  </a:lnTo>
                  <a:lnTo>
                    <a:pt x="211" y="12007"/>
                  </a:lnTo>
                  <a:lnTo>
                    <a:pt x="307" y="12083"/>
                  </a:lnTo>
                  <a:lnTo>
                    <a:pt x="384" y="12141"/>
                  </a:lnTo>
                  <a:lnTo>
                    <a:pt x="480" y="12198"/>
                  </a:lnTo>
                  <a:lnTo>
                    <a:pt x="576" y="12237"/>
                  </a:lnTo>
                  <a:lnTo>
                    <a:pt x="691" y="12256"/>
                  </a:lnTo>
                  <a:lnTo>
                    <a:pt x="787" y="12275"/>
                  </a:lnTo>
                  <a:lnTo>
                    <a:pt x="902" y="12256"/>
                  </a:lnTo>
                  <a:lnTo>
                    <a:pt x="998" y="12237"/>
                  </a:lnTo>
                  <a:lnTo>
                    <a:pt x="1113" y="12218"/>
                  </a:lnTo>
                  <a:lnTo>
                    <a:pt x="1496" y="12064"/>
                  </a:lnTo>
                  <a:lnTo>
                    <a:pt x="1899" y="11891"/>
                  </a:lnTo>
                  <a:lnTo>
                    <a:pt x="2436" y="11642"/>
                  </a:lnTo>
                  <a:lnTo>
                    <a:pt x="3069" y="11316"/>
                  </a:lnTo>
                  <a:lnTo>
                    <a:pt x="3836" y="10913"/>
                  </a:lnTo>
                  <a:lnTo>
                    <a:pt x="4699" y="10434"/>
                  </a:lnTo>
                  <a:lnTo>
                    <a:pt x="5658" y="9859"/>
                  </a:lnTo>
                  <a:lnTo>
                    <a:pt x="6694" y="9187"/>
                  </a:lnTo>
                  <a:lnTo>
                    <a:pt x="7825" y="8420"/>
                  </a:lnTo>
                  <a:lnTo>
                    <a:pt x="8420" y="7998"/>
                  </a:lnTo>
                  <a:lnTo>
                    <a:pt x="9014" y="7538"/>
                  </a:lnTo>
                  <a:lnTo>
                    <a:pt x="9647" y="7058"/>
                  </a:lnTo>
                  <a:lnTo>
                    <a:pt x="10280" y="6560"/>
                  </a:lnTo>
                  <a:lnTo>
                    <a:pt x="10952" y="6023"/>
                  </a:lnTo>
                  <a:lnTo>
                    <a:pt x="11604" y="5447"/>
                  </a:lnTo>
                  <a:lnTo>
                    <a:pt x="12294" y="4853"/>
                  </a:lnTo>
                  <a:lnTo>
                    <a:pt x="12985" y="4220"/>
                  </a:lnTo>
                  <a:lnTo>
                    <a:pt x="13694" y="3568"/>
                  </a:lnTo>
                  <a:lnTo>
                    <a:pt x="14404" y="2877"/>
                  </a:lnTo>
                  <a:lnTo>
                    <a:pt x="15133" y="2149"/>
                  </a:lnTo>
                  <a:lnTo>
                    <a:pt x="15861" y="1401"/>
                  </a:lnTo>
                  <a:lnTo>
                    <a:pt x="15957" y="1266"/>
                  </a:lnTo>
                  <a:lnTo>
                    <a:pt x="16034" y="1113"/>
                  </a:lnTo>
                  <a:lnTo>
                    <a:pt x="16072" y="959"/>
                  </a:lnTo>
                  <a:lnTo>
                    <a:pt x="16092" y="806"/>
                  </a:lnTo>
                  <a:lnTo>
                    <a:pt x="16072" y="653"/>
                  </a:lnTo>
                  <a:lnTo>
                    <a:pt x="16015" y="499"/>
                  </a:lnTo>
                  <a:lnTo>
                    <a:pt x="15938" y="346"/>
                  </a:lnTo>
                  <a:lnTo>
                    <a:pt x="15842" y="231"/>
                  </a:lnTo>
                  <a:lnTo>
                    <a:pt x="15708" y="116"/>
                  </a:lnTo>
                  <a:lnTo>
                    <a:pt x="15555" y="58"/>
                  </a:lnTo>
                  <a:lnTo>
                    <a:pt x="15401" y="0"/>
                  </a:lnTo>
                  <a:close/>
                </a:path>
              </a:pathLst>
            </a:custGeom>
            <a:gradFill>
              <a:gsLst>
                <a:gs pos="0">
                  <a:srgbClr val="C27F69"/>
                </a:gs>
                <a:gs pos="100000">
                  <a:srgbClr val="724536"/>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23"/>
            <p:cNvSpPr/>
            <p:nvPr/>
          </p:nvSpPr>
          <p:spPr>
            <a:xfrm>
              <a:off x="5734850" y="5070275"/>
              <a:ext cx="63775" cy="244075"/>
            </a:xfrm>
            <a:custGeom>
              <a:avLst/>
              <a:gdLst/>
              <a:ahLst/>
              <a:cxnLst/>
              <a:rect l="l" t="t" r="r" b="b"/>
              <a:pathLst>
                <a:path w="2551" h="9763" extrusionOk="0">
                  <a:moveTo>
                    <a:pt x="806" y="0"/>
                  </a:moveTo>
                  <a:lnTo>
                    <a:pt x="633" y="39"/>
                  </a:lnTo>
                  <a:lnTo>
                    <a:pt x="480" y="96"/>
                  </a:lnTo>
                  <a:lnTo>
                    <a:pt x="326" y="173"/>
                  </a:lnTo>
                  <a:lnTo>
                    <a:pt x="211" y="288"/>
                  </a:lnTo>
                  <a:lnTo>
                    <a:pt x="115" y="422"/>
                  </a:lnTo>
                  <a:lnTo>
                    <a:pt x="38" y="556"/>
                  </a:lnTo>
                  <a:lnTo>
                    <a:pt x="0" y="710"/>
                  </a:lnTo>
                  <a:lnTo>
                    <a:pt x="0" y="882"/>
                  </a:lnTo>
                  <a:lnTo>
                    <a:pt x="19" y="1036"/>
                  </a:lnTo>
                  <a:lnTo>
                    <a:pt x="58" y="1189"/>
                  </a:lnTo>
                  <a:lnTo>
                    <a:pt x="173" y="1458"/>
                  </a:lnTo>
                  <a:lnTo>
                    <a:pt x="288" y="1745"/>
                  </a:lnTo>
                  <a:lnTo>
                    <a:pt x="384" y="2033"/>
                  </a:lnTo>
                  <a:lnTo>
                    <a:pt x="460" y="2321"/>
                  </a:lnTo>
                  <a:lnTo>
                    <a:pt x="614" y="2935"/>
                  </a:lnTo>
                  <a:lnTo>
                    <a:pt x="710" y="3567"/>
                  </a:lnTo>
                  <a:lnTo>
                    <a:pt x="786" y="4200"/>
                  </a:lnTo>
                  <a:lnTo>
                    <a:pt x="844" y="4833"/>
                  </a:lnTo>
                  <a:lnTo>
                    <a:pt x="882" y="5447"/>
                  </a:lnTo>
                  <a:lnTo>
                    <a:pt x="882" y="6042"/>
                  </a:lnTo>
                  <a:lnTo>
                    <a:pt x="882" y="6617"/>
                  </a:lnTo>
                  <a:lnTo>
                    <a:pt x="863" y="7135"/>
                  </a:lnTo>
                  <a:lnTo>
                    <a:pt x="806" y="8017"/>
                  </a:lnTo>
                  <a:lnTo>
                    <a:pt x="767" y="8612"/>
                  </a:lnTo>
                  <a:lnTo>
                    <a:pt x="729" y="8842"/>
                  </a:lnTo>
                  <a:lnTo>
                    <a:pt x="729" y="8995"/>
                  </a:lnTo>
                  <a:lnTo>
                    <a:pt x="748" y="9168"/>
                  </a:lnTo>
                  <a:lnTo>
                    <a:pt x="806" y="9302"/>
                  </a:lnTo>
                  <a:lnTo>
                    <a:pt x="882" y="9436"/>
                  </a:lnTo>
                  <a:lnTo>
                    <a:pt x="997" y="9551"/>
                  </a:lnTo>
                  <a:lnTo>
                    <a:pt x="1113" y="9647"/>
                  </a:lnTo>
                  <a:lnTo>
                    <a:pt x="1266" y="9724"/>
                  </a:lnTo>
                  <a:lnTo>
                    <a:pt x="1419" y="9762"/>
                  </a:lnTo>
                  <a:lnTo>
                    <a:pt x="1611" y="9762"/>
                  </a:lnTo>
                  <a:lnTo>
                    <a:pt x="1784" y="9743"/>
                  </a:lnTo>
                  <a:lnTo>
                    <a:pt x="1937" y="9686"/>
                  </a:lnTo>
                  <a:lnTo>
                    <a:pt x="2071" y="9590"/>
                  </a:lnTo>
                  <a:lnTo>
                    <a:pt x="2187" y="9475"/>
                  </a:lnTo>
                  <a:lnTo>
                    <a:pt x="2282" y="9340"/>
                  </a:lnTo>
                  <a:lnTo>
                    <a:pt x="2359" y="9206"/>
                  </a:lnTo>
                  <a:lnTo>
                    <a:pt x="2397" y="9034"/>
                  </a:lnTo>
                  <a:lnTo>
                    <a:pt x="2417" y="8746"/>
                  </a:lnTo>
                  <a:lnTo>
                    <a:pt x="2493" y="8075"/>
                  </a:lnTo>
                  <a:lnTo>
                    <a:pt x="2532" y="7096"/>
                  </a:lnTo>
                  <a:lnTo>
                    <a:pt x="2551" y="6521"/>
                  </a:lnTo>
                  <a:lnTo>
                    <a:pt x="2551" y="5907"/>
                  </a:lnTo>
                  <a:lnTo>
                    <a:pt x="2532" y="5236"/>
                  </a:lnTo>
                  <a:lnTo>
                    <a:pt x="2493" y="4565"/>
                  </a:lnTo>
                  <a:lnTo>
                    <a:pt x="2436" y="3874"/>
                  </a:lnTo>
                  <a:lnTo>
                    <a:pt x="2340" y="3165"/>
                  </a:lnTo>
                  <a:lnTo>
                    <a:pt x="2225" y="2455"/>
                  </a:lnTo>
                  <a:lnTo>
                    <a:pt x="2052" y="1784"/>
                  </a:lnTo>
                  <a:lnTo>
                    <a:pt x="1956" y="1439"/>
                  </a:lnTo>
                  <a:lnTo>
                    <a:pt x="1841" y="1113"/>
                  </a:lnTo>
                  <a:lnTo>
                    <a:pt x="1726" y="787"/>
                  </a:lnTo>
                  <a:lnTo>
                    <a:pt x="1592" y="480"/>
                  </a:lnTo>
                  <a:lnTo>
                    <a:pt x="1496" y="345"/>
                  </a:lnTo>
                  <a:lnTo>
                    <a:pt x="1400" y="211"/>
                  </a:lnTo>
                  <a:lnTo>
                    <a:pt x="1266" y="134"/>
                  </a:lnTo>
                  <a:lnTo>
                    <a:pt x="1113" y="58"/>
                  </a:lnTo>
                  <a:lnTo>
                    <a:pt x="959" y="19"/>
                  </a:lnTo>
                  <a:lnTo>
                    <a:pt x="806" y="0"/>
                  </a:lnTo>
                  <a:close/>
                </a:path>
              </a:pathLst>
            </a:custGeom>
            <a:gradFill>
              <a:gsLst>
                <a:gs pos="0">
                  <a:srgbClr val="C27F69"/>
                </a:gs>
                <a:gs pos="100000">
                  <a:srgbClr val="724536"/>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84" name="Google Shape;1484;p23"/>
          <p:cNvGrpSpPr/>
          <p:nvPr/>
        </p:nvGrpSpPr>
        <p:grpSpPr>
          <a:xfrm>
            <a:off x="6795843" y="4233747"/>
            <a:ext cx="794087" cy="760307"/>
            <a:chOff x="4704823" y="3900219"/>
            <a:chExt cx="815787" cy="781084"/>
          </a:xfrm>
        </p:grpSpPr>
        <p:pic>
          <p:nvPicPr>
            <p:cNvPr id="1485" name="Google Shape;1485;p23"/>
            <p:cNvPicPr preferRelativeResize="0"/>
            <p:nvPr/>
          </p:nvPicPr>
          <p:blipFill>
            <a:blip r:embed="rId3">
              <a:alphaModFix amt="45000"/>
            </a:blip>
            <a:stretch>
              <a:fillRect/>
            </a:stretch>
          </p:blipFill>
          <p:spPr>
            <a:xfrm>
              <a:off x="4704823" y="4565978"/>
              <a:ext cx="815787" cy="115325"/>
            </a:xfrm>
            <a:prstGeom prst="rect">
              <a:avLst/>
            </a:prstGeom>
            <a:noFill/>
            <a:ln>
              <a:noFill/>
            </a:ln>
          </p:spPr>
        </p:pic>
        <p:grpSp>
          <p:nvGrpSpPr>
            <p:cNvPr id="1486" name="Google Shape;1486;p23"/>
            <p:cNvGrpSpPr/>
            <p:nvPr/>
          </p:nvGrpSpPr>
          <p:grpSpPr>
            <a:xfrm>
              <a:off x="4771788" y="3900219"/>
              <a:ext cx="692975" cy="736350"/>
              <a:chOff x="5052875" y="1261375"/>
              <a:chExt cx="692975" cy="736350"/>
            </a:xfrm>
          </p:grpSpPr>
          <p:sp>
            <p:nvSpPr>
              <p:cNvPr id="1487" name="Google Shape;1487;p23"/>
              <p:cNvSpPr/>
              <p:nvPr/>
            </p:nvSpPr>
            <p:spPr>
              <a:xfrm>
                <a:off x="5512425" y="1270050"/>
                <a:ext cx="233425" cy="232450"/>
              </a:xfrm>
              <a:custGeom>
                <a:avLst/>
                <a:gdLst/>
                <a:ahLst/>
                <a:cxnLst/>
                <a:rect l="l" t="t" r="r" b="b"/>
                <a:pathLst>
                  <a:path w="9337" h="9298" extrusionOk="0">
                    <a:moveTo>
                      <a:pt x="8295" y="0"/>
                    </a:moveTo>
                    <a:lnTo>
                      <a:pt x="8198" y="20"/>
                    </a:lnTo>
                    <a:lnTo>
                      <a:pt x="7986" y="58"/>
                    </a:lnTo>
                    <a:lnTo>
                      <a:pt x="7793" y="135"/>
                    </a:lnTo>
                    <a:lnTo>
                      <a:pt x="7600" y="232"/>
                    </a:lnTo>
                    <a:lnTo>
                      <a:pt x="7407" y="348"/>
                    </a:lnTo>
                    <a:lnTo>
                      <a:pt x="7041" y="560"/>
                    </a:lnTo>
                    <a:lnTo>
                      <a:pt x="6674" y="791"/>
                    </a:lnTo>
                    <a:lnTo>
                      <a:pt x="6462" y="888"/>
                    </a:lnTo>
                    <a:lnTo>
                      <a:pt x="6231" y="984"/>
                    </a:lnTo>
                    <a:lnTo>
                      <a:pt x="5999" y="1042"/>
                    </a:lnTo>
                    <a:lnTo>
                      <a:pt x="5768" y="1100"/>
                    </a:lnTo>
                    <a:lnTo>
                      <a:pt x="5536" y="1158"/>
                    </a:lnTo>
                    <a:lnTo>
                      <a:pt x="5305" y="1196"/>
                    </a:lnTo>
                    <a:lnTo>
                      <a:pt x="4823" y="1235"/>
                    </a:lnTo>
                    <a:lnTo>
                      <a:pt x="4341" y="1235"/>
                    </a:lnTo>
                    <a:lnTo>
                      <a:pt x="3839" y="1216"/>
                    </a:lnTo>
                    <a:lnTo>
                      <a:pt x="2855" y="1158"/>
                    </a:lnTo>
                    <a:lnTo>
                      <a:pt x="2335" y="1138"/>
                    </a:lnTo>
                    <a:lnTo>
                      <a:pt x="2084" y="1158"/>
                    </a:lnTo>
                    <a:lnTo>
                      <a:pt x="1814" y="1177"/>
                    </a:lnTo>
                    <a:lnTo>
                      <a:pt x="1563" y="1196"/>
                    </a:lnTo>
                    <a:lnTo>
                      <a:pt x="1312" y="1254"/>
                    </a:lnTo>
                    <a:lnTo>
                      <a:pt x="1062" y="1351"/>
                    </a:lnTo>
                    <a:lnTo>
                      <a:pt x="830" y="1447"/>
                    </a:lnTo>
                    <a:lnTo>
                      <a:pt x="618" y="1601"/>
                    </a:lnTo>
                    <a:lnTo>
                      <a:pt x="425" y="1775"/>
                    </a:lnTo>
                    <a:lnTo>
                      <a:pt x="251" y="1987"/>
                    </a:lnTo>
                    <a:lnTo>
                      <a:pt x="136" y="2219"/>
                    </a:lnTo>
                    <a:lnTo>
                      <a:pt x="78" y="2334"/>
                    </a:lnTo>
                    <a:lnTo>
                      <a:pt x="39" y="2450"/>
                    </a:lnTo>
                    <a:lnTo>
                      <a:pt x="20" y="2585"/>
                    </a:lnTo>
                    <a:lnTo>
                      <a:pt x="1" y="2701"/>
                    </a:lnTo>
                    <a:lnTo>
                      <a:pt x="20" y="2836"/>
                    </a:lnTo>
                    <a:lnTo>
                      <a:pt x="20" y="2951"/>
                    </a:lnTo>
                    <a:lnTo>
                      <a:pt x="59" y="3067"/>
                    </a:lnTo>
                    <a:lnTo>
                      <a:pt x="97" y="3183"/>
                    </a:lnTo>
                    <a:lnTo>
                      <a:pt x="194" y="3337"/>
                    </a:lnTo>
                    <a:lnTo>
                      <a:pt x="290" y="3453"/>
                    </a:lnTo>
                    <a:lnTo>
                      <a:pt x="386" y="3569"/>
                    </a:lnTo>
                    <a:lnTo>
                      <a:pt x="521" y="3665"/>
                    </a:lnTo>
                    <a:lnTo>
                      <a:pt x="656" y="3742"/>
                    </a:lnTo>
                    <a:lnTo>
                      <a:pt x="792" y="3800"/>
                    </a:lnTo>
                    <a:lnTo>
                      <a:pt x="946" y="3858"/>
                    </a:lnTo>
                    <a:lnTo>
                      <a:pt x="1100" y="3897"/>
                    </a:lnTo>
                    <a:lnTo>
                      <a:pt x="1447" y="3954"/>
                    </a:lnTo>
                    <a:lnTo>
                      <a:pt x="1795" y="3993"/>
                    </a:lnTo>
                    <a:lnTo>
                      <a:pt x="2489" y="4051"/>
                    </a:lnTo>
                    <a:lnTo>
                      <a:pt x="2740" y="4070"/>
                    </a:lnTo>
                    <a:lnTo>
                      <a:pt x="2990" y="4109"/>
                    </a:lnTo>
                    <a:lnTo>
                      <a:pt x="3260" y="4167"/>
                    </a:lnTo>
                    <a:lnTo>
                      <a:pt x="3492" y="4244"/>
                    </a:lnTo>
                    <a:lnTo>
                      <a:pt x="3608" y="4302"/>
                    </a:lnTo>
                    <a:lnTo>
                      <a:pt x="3704" y="4360"/>
                    </a:lnTo>
                    <a:lnTo>
                      <a:pt x="3781" y="4437"/>
                    </a:lnTo>
                    <a:lnTo>
                      <a:pt x="3858" y="4533"/>
                    </a:lnTo>
                    <a:lnTo>
                      <a:pt x="3897" y="4630"/>
                    </a:lnTo>
                    <a:lnTo>
                      <a:pt x="3936" y="4745"/>
                    </a:lnTo>
                    <a:lnTo>
                      <a:pt x="3936" y="4880"/>
                    </a:lnTo>
                    <a:lnTo>
                      <a:pt x="3916" y="5035"/>
                    </a:lnTo>
                    <a:lnTo>
                      <a:pt x="3858" y="5266"/>
                    </a:lnTo>
                    <a:lnTo>
                      <a:pt x="3762" y="5478"/>
                    </a:lnTo>
                    <a:lnTo>
                      <a:pt x="3627" y="5690"/>
                    </a:lnTo>
                    <a:lnTo>
                      <a:pt x="3453" y="5864"/>
                    </a:lnTo>
                    <a:lnTo>
                      <a:pt x="3280" y="6038"/>
                    </a:lnTo>
                    <a:lnTo>
                      <a:pt x="3068" y="6192"/>
                    </a:lnTo>
                    <a:lnTo>
                      <a:pt x="2855" y="6327"/>
                    </a:lnTo>
                    <a:lnTo>
                      <a:pt x="2643" y="6462"/>
                    </a:lnTo>
                    <a:lnTo>
                      <a:pt x="2200" y="6674"/>
                    </a:lnTo>
                    <a:lnTo>
                      <a:pt x="1737" y="6867"/>
                    </a:lnTo>
                    <a:lnTo>
                      <a:pt x="1293" y="7098"/>
                    </a:lnTo>
                    <a:lnTo>
                      <a:pt x="1081" y="7214"/>
                    </a:lnTo>
                    <a:lnTo>
                      <a:pt x="869" y="7349"/>
                    </a:lnTo>
                    <a:lnTo>
                      <a:pt x="714" y="7465"/>
                    </a:lnTo>
                    <a:lnTo>
                      <a:pt x="579" y="7600"/>
                    </a:lnTo>
                    <a:lnTo>
                      <a:pt x="444" y="7754"/>
                    </a:lnTo>
                    <a:lnTo>
                      <a:pt x="329" y="7909"/>
                    </a:lnTo>
                    <a:lnTo>
                      <a:pt x="213" y="8082"/>
                    </a:lnTo>
                    <a:lnTo>
                      <a:pt x="136" y="8256"/>
                    </a:lnTo>
                    <a:lnTo>
                      <a:pt x="78" y="8429"/>
                    </a:lnTo>
                    <a:lnTo>
                      <a:pt x="39" y="8622"/>
                    </a:lnTo>
                    <a:lnTo>
                      <a:pt x="39" y="8738"/>
                    </a:lnTo>
                    <a:lnTo>
                      <a:pt x="39" y="8834"/>
                    </a:lnTo>
                    <a:lnTo>
                      <a:pt x="59" y="8912"/>
                    </a:lnTo>
                    <a:lnTo>
                      <a:pt x="97" y="8989"/>
                    </a:lnTo>
                    <a:lnTo>
                      <a:pt x="136" y="9066"/>
                    </a:lnTo>
                    <a:lnTo>
                      <a:pt x="174" y="9124"/>
                    </a:lnTo>
                    <a:lnTo>
                      <a:pt x="232" y="9182"/>
                    </a:lnTo>
                    <a:lnTo>
                      <a:pt x="290" y="9220"/>
                    </a:lnTo>
                    <a:lnTo>
                      <a:pt x="348" y="9259"/>
                    </a:lnTo>
                    <a:lnTo>
                      <a:pt x="425" y="9297"/>
                    </a:lnTo>
                    <a:lnTo>
                      <a:pt x="676" y="9297"/>
                    </a:lnTo>
                    <a:lnTo>
                      <a:pt x="772" y="9278"/>
                    </a:lnTo>
                    <a:lnTo>
                      <a:pt x="849" y="9240"/>
                    </a:lnTo>
                    <a:lnTo>
                      <a:pt x="946" y="9182"/>
                    </a:lnTo>
                    <a:lnTo>
                      <a:pt x="1081" y="9105"/>
                    </a:lnTo>
                    <a:lnTo>
                      <a:pt x="1197" y="8989"/>
                    </a:lnTo>
                    <a:lnTo>
                      <a:pt x="1409" y="8738"/>
                    </a:lnTo>
                    <a:lnTo>
                      <a:pt x="1679" y="8449"/>
                    </a:lnTo>
                    <a:lnTo>
                      <a:pt x="1987" y="8179"/>
                    </a:lnTo>
                    <a:lnTo>
                      <a:pt x="2315" y="7966"/>
                    </a:lnTo>
                    <a:lnTo>
                      <a:pt x="2662" y="7774"/>
                    </a:lnTo>
                    <a:lnTo>
                      <a:pt x="3010" y="7619"/>
                    </a:lnTo>
                    <a:lnTo>
                      <a:pt x="3511" y="7465"/>
                    </a:lnTo>
                    <a:lnTo>
                      <a:pt x="4071" y="7272"/>
                    </a:lnTo>
                    <a:lnTo>
                      <a:pt x="4668" y="7041"/>
                    </a:lnTo>
                    <a:lnTo>
                      <a:pt x="5131" y="6848"/>
                    </a:lnTo>
                    <a:lnTo>
                      <a:pt x="5556" y="6636"/>
                    </a:lnTo>
                    <a:lnTo>
                      <a:pt x="5749" y="6520"/>
                    </a:lnTo>
                    <a:lnTo>
                      <a:pt x="5922" y="6385"/>
                    </a:lnTo>
                    <a:lnTo>
                      <a:pt x="6077" y="6250"/>
                    </a:lnTo>
                    <a:lnTo>
                      <a:pt x="6231" y="6115"/>
                    </a:lnTo>
                    <a:lnTo>
                      <a:pt x="6347" y="5980"/>
                    </a:lnTo>
                    <a:lnTo>
                      <a:pt x="6443" y="5825"/>
                    </a:lnTo>
                    <a:lnTo>
                      <a:pt x="6520" y="5671"/>
                    </a:lnTo>
                    <a:lnTo>
                      <a:pt x="6559" y="5498"/>
                    </a:lnTo>
                    <a:lnTo>
                      <a:pt x="6578" y="5324"/>
                    </a:lnTo>
                    <a:lnTo>
                      <a:pt x="6539" y="5131"/>
                    </a:lnTo>
                    <a:lnTo>
                      <a:pt x="6482" y="4938"/>
                    </a:lnTo>
                    <a:lnTo>
                      <a:pt x="6385" y="4745"/>
                    </a:lnTo>
                    <a:lnTo>
                      <a:pt x="6289" y="4630"/>
                    </a:lnTo>
                    <a:lnTo>
                      <a:pt x="6192" y="4514"/>
                    </a:lnTo>
                    <a:lnTo>
                      <a:pt x="6057" y="4417"/>
                    </a:lnTo>
                    <a:lnTo>
                      <a:pt x="5922" y="4321"/>
                    </a:lnTo>
                    <a:lnTo>
                      <a:pt x="5614" y="4167"/>
                    </a:lnTo>
                    <a:lnTo>
                      <a:pt x="5324" y="3993"/>
                    </a:lnTo>
                    <a:lnTo>
                      <a:pt x="5189" y="3897"/>
                    </a:lnTo>
                    <a:lnTo>
                      <a:pt x="5074" y="3800"/>
                    </a:lnTo>
                    <a:lnTo>
                      <a:pt x="4977" y="3704"/>
                    </a:lnTo>
                    <a:lnTo>
                      <a:pt x="4919" y="3588"/>
                    </a:lnTo>
                    <a:lnTo>
                      <a:pt x="4881" y="3472"/>
                    </a:lnTo>
                    <a:lnTo>
                      <a:pt x="4861" y="3337"/>
                    </a:lnTo>
                    <a:lnTo>
                      <a:pt x="4900" y="3183"/>
                    </a:lnTo>
                    <a:lnTo>
                      <a:pt x="4977" y="3009"/>
                    </a:lnTo>
                    <a:lnTo>
                      <a:pt x="5074" y="2894"/>
                    </a:lnTo>
                    <a:lnTo>
                      <a:pt x="5151" y="2797"/>
                    </a:lnTo>
                    <a:lnTo>
                      <a:pt x="5266" y="2720"/>
                    </a:lnTo>
                    <a:lnTo>
                      <a:pt x="5382" y="2662"/>
                    </a:lnTo>
                    <a:lnTo>
                      <a:pt x="5498" y="2604"/>
                    </a:lnTo>
                    <a:lnTo>
                      <a:pt x="5633" y="2546"/>
                    </a:lnTo>
                    <a:lnTo>
                      <a:pt x="5922" y="2489"/>
                    </a:lnTo>
                    <a:lnTo>
                      <a:pt x="6231" y="2450"/>
                    </a:lnTo>
                    <a:lnTo>
                      <a:pt x="6520" y="2411"/>
                    </a:lnTo>
                    <a:lnTo>
                      <a:pt x="6809" y="2373"/>
                    </a:lnTo>
                    <a:lnTo>
                      <a:pt x="7060" y="2334"/>
                    </a:lnTo>
                    <a:lnTo>
                      <a:pt x="7330" y="2276"/>
                    </a:lnTo>
                    <a:lnTo>
                      <a:pt x="7620" y="2199"/>
                    </a:lnTo>
                    <a:lnTo>
                      <a:pt x="7890" y="2103"/>
                    </a:lnTo>
                    <a:lnTo>
                      <a:pt x="8160" y="1987"/>
                    </a:lnTo>
                    <a:lnTo>
                      <a:pt x="8410" y="1852"/>
                    </a:lnTo>
                    <a:lnTo>
                      <a:pt x="8642" y="1698"/>
                    </a:lnTo>
                    <a:lnTo>
                      <a:pt x="8873" y="1524"/>
                    </a:lnTo>
                    <a:lnTo>
                      <a:pt x="9086" y="1312"/>
                    </a:lnTo>
                    <a:lnTo>
                      <a:pt x="9163" y="1235"/>
                    </a:lnTo>
                    <a:lnTo>
                      <a:pt x="9240" y="1119"/>
                    </a:lnTo>
                    <a:lnTo>
                      <a:pt x="9298" y="1023"/>
                    </a:lnTo>
                    <a:lnTo>
                      <a:pt x="9336" y="907"/>
                    </a:lnTo>
                    <a:lnTo>
                      <a:pt x="9336" y="810"/>
                    </a:lnTo>
                    <a:lnTo>
                      <a:pt x="9336" y="695"/>
                    </a:lnTo>
                    <a:lnTo>
                      <a:pt x="9317" y="618"/>
                    </a:lnTo>
                    <a:lnTo>
                      <a:pt x="9298" y="521"/>
                    </a:lnTo>
                    <a:lnTo>
                      <a:pt x="9240" y="425"/>
                    </a:lnTo>
                    <a:lnTo>
                      <a:pt x="9182" y="348"/>
                    </a:lnTo>
                    <a:lnTo>
                      <a:pt x="9105" y="270"/>
                    </a:lnTo>
                    <a:lnTo>
                      <a:pt x="9028" y="213"/>
                    </a:lnTo>
                    <a:lnTo>
                      <a:pt x="8835" y="97"/>
                    </a:lnTo>
                    <a:lnTo>
                      <a:pt x="8623" y="39"/>
                    </a:lnTo>
                    <a:lnTo>
                      <a:pt x="8410" y="0"/>
                    </a:lnTo>
                    <a:close/>
                  </a:path>
                </a:pathLst>
              </a:custGeom>
              <a:gradFill>
                <a:gsLst>
                  <a:gs pos="0">
                    <a:schemeClr val="lt1"/>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23"/>
              <p:cNvSpPr/>
              <p:nvPr/>
            </p:nvSpPr>
            <p:spPr>
              <a:xfrm>
                <a:off x="5343650" y="1772025"/>
                <a:ext cx="42950" cy="67050"/>
              </a:xfrm>
              <a:custGeom>
                <a:avLst/>
                <a:gdLst/>
                <a:ahLst/>
                <a:cxnLst/>
                <a:rect l="l" t="t" r="r" b="b"/>
                <a:pathLst>
                  <a:path w="1718" h="2682" extrusionOk="0">
                    <a:moveTo>
                      <a:pt x="1698" y="1"/>
                    </a:moveTo>
                    <a:lnTo>
                      <a:pt x="1" y="20"/>
                    </a:lnTo>
                    <a:lnTo>
                      <a:pt x="20" y="2682"/>
                    </a:lnTo>
                    <a:lnTo>
                      <a:pt x="1717" y="2662"/>
                    </a:lnTo>
                    <a:lnTo>
                      <a:pt x="1698" y="1"/>
                    </a:lnTo>
                    <a:close/>
                  </a:path>
                </a:pathLst>
              </a:custGeom>
              <a:solidFill>
                <a:srgbClr val="B5E5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23"/>
              <p:cNvSpPr/>
              <p:nvPr/>
            </p:nvSpPr>
            <p:spPr>
              <a:xfrm>
                <a:off x="5432875" y="1771550"/>
                <a:ext cx="42925" cy="67050"/>
              </a:xfrm>
              <a:custGeom>
                <a:avLst/>
                <a:gdLst/>
                <a:ahLst/>
                <a:cxnLst/>
                <a:rect l="l" t="t" r="r" b="b"/>
                <a:pathLst>
                  <a:path w="1717" h="2682" extrusionOk="0">
                    <a:moveTo>
                      <a:pt x="0" y="0"/>
                    </a:moveTo>
                    <a:lnTo>
                      <a:pt x="19" y="2681"/>
                    </a:lnTo>
                    <a:lnTo>
                      <a:pt x="1717" y="2662"/>
                    </a:lnTo>
                    <a:lnTo>
                      <a:pt x="1697" y="0"/>
                    </a:lnTo>
                    <a:close/>
                  </a:path>
                </a:pathLst>
              </a:custGeom>
              <a:solidFill>
                <a:srgbClr val="B5E5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23"/>
              <p:cNvSpPr/>
              <p:nvPr/>
            </p:nvSpPr>
            <p:spPr>
              <a:xfrm>
                <a:off x="5521600" y="1770575"/>
                <a:ext cx="43425" cy="67050"/>
              </a:xfrm>
              <a:custGeom>
                <a:avLst/>
                <a:gdLst/>
                <a:ahLst/>
                <a:cxnLst/>
                <a:rect l="l" t="t" r="r" b="b"/>
                <a:pathLst>
                  <a:path w="1737" h="2682" extrusionOk="0">
                    <a:moveTo>
                      <a:pt x="1717" y="1"/>
                    </a:moveTo>
                    <a:lnTo>
                      <a:pt x="0" y="20"/>
                    </a:lnTo>
                    <a:lnTo>
                      <a:pt x="39" y="2682"/>
                    </a:lnTo>
                    <a:lnTo>
                      <a:pt x="1736" y="2663"/>
                    </a:lnTo>
                    <a:lnTo>
                      <a:pt x="1717" y="1"/>
                    </a:lnTo>
                    <a:close/>
                  </a:path>
                </a:pathLst>
              </a:custGeom>
              <a:solidFill>
                <a:srgbClr val="B5E5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23"/>
              <p:cNvSpPr/>
              <p:nvPr/>
            </p:nvSpPr>
            <p:spPr>
              <a:xfrm>
                <a:off x="5610800" y="1770100"/>
                <a:ext cx="42950" cy="67050"/>
              </a:xfrm>
              <a:custGeom>
                <a:avLst/>
                <a:gdLst/>
                <a:ahLst/>
                <a:cxnLst/>
                <a:rect l="l" t="t" r="r" b="b"/>
                <a:pathLst>
                  <a:path w="1718" h="2682" extrusionOk="0">
                    <a:moveTo>
                      <a:pt x="1" y="0"/>
                    </a:moveTo>
                    <a:lnTo>
                      <a:pt x="20" y="2682"/>
                    </a:lnTo>
                    <a:lnTo>
                      <a:pt x="1717" y="2662"/>
                    </a:lnTo>
                    <a:lnTo>
                      <a:pt x="1698" y="0"/>
                    </a:lnTo>
                    <a:close/>
                  </a:path>
                </a:pathLst>
              </a:custGeom>
              <a:solidFill>
                <a:srgbClr val="B5E5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23"/>
              <p:cNvSpPr/>
              <p:nvPr/>
            </p:nvSpPr>
            <p:spPr>
              <a:xfrm>
                <a:off x="5344625" y="1863175"/>
                <a:ext cx="42450" cy="24600"/>
              </a:xfrm>
              <a:custGeom>
                <a:avLst/>
                <a:gdLst/>
                <a:ahLst/>
                <a:cxnLst/>
                <a:rect l="l" t="t" r="r" b="b"/>
                <a:pathLst>
                  <a:path w="1698" h="984" extrusionOk="0">
                    <a:moveTo>
                      <a:pt x="1698" y="0"/>
                    </a:moveTo>
                    <a:lnTo>
                      <a:pt x="0" y="19"/>
                    </a:lnTo>
                    <a:lnTo>
                      <a:pt x="0" y="984"/>
                    </a:lnTo>
                    <a:lnTo>
                      <a:pt x="1698" y="965"/>
                    </a:lnTo>
                    <a:lnTo>
                      <a:pt x="1698" y="0"/>
                    </a:lnTo>
                    <a:close/>
                  </a:path>
                </a:pathLst>
              </a:custGeom>
              <a:solidFill>
                <a:srgbClr val="B5E5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23"/>
              <p:cNvSpPr/>
              <p:nvPr/>
            </p:nvSpPr>
            <p:spPr>
              <a:xfrm>
                <a:off x="5433350" y="1862200"/>
                <a:ext cx="42950" cy="24625"/>
              </a:xfrm>
              <a:custGeom>
                <a:avLst/>
                <a:gdLst/>
                <a:ahLst/>
                <a:cxnLst/>
                <a:rect l="l" t="t" r="r" b="b"/>
                <a:pathLst>
                  <a:path w="1718" h="985" extrusionOk="0">
                    <a:moveTo>
                      <a:pt x="1698" y="1"/>
                    </a:moveTo>
                    <a:lnTo>
                      <a:pt x="0" y="20"/>
                    </a:lnTo>
                    <a:lnTo>
                      <a:pt x="20" y="984"/>
                    </a:lnTo>
                    <a:lnTo>
                      <a:pt x="1717" y="984"/>
                    </a:lnTo>
                    <a:lnTo>
                      <a:pt x="1698" y="1"/>
                    </a:lnTo>
                    <a:close/>
                  </a:path>
                </a:pathLst>
              </a:custGeom>
              <a:solidFill>
                <a:srgbClr val="B5E5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23"/>
              <p:cNvSpPr/>
              <p:nvPr/>
            </p:nvSpPr>
            <p:spPr>
              <a:xfrm>
                <a:off x="5522550" y="1861725"/>
                <a:ext cx="42475" cy="24625"/>
              </a:xfrm>
              <a:custGeom>
                <a:avLst/>
                <a:gdLst/>
                <a:ahLst/>
                <a:cxnLst/>
                <a:rect l="l" t="t" r="r" b="b"/>
                <a:pathLst>
                  <a:path w="1699" h="985" extrusionOk="0">
                    <a:moveTo>
                      <a:pt x="1698" y="0"/>
                    </a:moveTo>
                    <a:lnTo>
                      <a:pt x="1" y="20"/>
                    </a:lnTo>
                    <a:lnTo>
                      <a:pt x="1" y="984"/>
                    </a:lnTo>
                    <a:lnTo>
                      <a:pt x="1698" y="965"/>
                    </a:lnTo>
                    <a:lnTo>
                      <a:pt x="1698" y="0"/>
                    </a:lnTo>
                    <a:close/>
                  </a:path>
                </a:pathLst>
              </a:custGeom>
              <a:solidFill>
                <a:srgbClr val="B5E5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23"/>
              <p:cNvSpPr/>
              <p:nvPr/>
            </p:nvSpPr>
            <p:spPr>
              <a:xfrm>
                <a:off x="5611775" y="1860750"/>
                <a:ext cx="42450" cy="24625"/>
              </a:xfrm>
              <a:custGeom>
                <a:avLst/>
                <a:gdLst/>
                <a:ahLst/>
                <a:cxnLst/>
                <a:rect l="l" t="t" r="r" b="b"/>
                <a:pathLst>
                  <a:path w="1698" h="985" extrusionOk="0">
                    <a:moveTo>
                      <a:pt x="1697" y="1"/>
                    </a:moveTo>
                    <a:lnTo>
                      <a:pt x="0" y="20"/>
                    </a:lnTo>
                    <a:lnTo>
                      <a:pt x="0" y="984"/>
                    </a:lnTo>
                    <a:lnTo>
                      <a:pt x="1697" y="984"/>
                    </a:lnTo>
                    <a:lnTo>
                      <a:pt x="1697" y="1"/>
                    </a:lnTo>
                    <a:close/>
                  </a:path>
                </a:pathLst>
              </a:custGeom>
              <a:solidFill>
                <a:srgbClr val="B5E5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23"/>
              <p:cNvSpPr/>
              <p:nvPr/>
            </p:nvSpPr>
            <p:spPr>
              <a:xfrm>
                <a:off x="5264575" y="1714650"/>
                <a:ext cx="455225" cy="283075"/>
              </a:xfrm>
              <a:custGeom>
                <a:avLst/>
                <a:gdLst/>
                <a:ahLst/>
                <a:cxnLst/>
                <a:rect l="l" t="t" r="r" b="b"/>
                <a:pathLst>
                  <a:path w="18209" h="11323" extrusionOk="0">
                    <a:moveTo>
                      <a:pt x="17399" y="0"/>
                    </a:moveTo>
                    <a:lnTo>
                      <a:pt x="791" y="135"/>
                    </a:lnTo>
                    <a:lnTo>
                      <a:pt x="637" y="155"/>
                    </a:lnTo>
                    <a:lnTo>
                      <a:pt x="483" y="212"/>
                    </a:lnTo>
                    <a:lnTo>
                      <a:pt x="348" y="290"/>
                    </a:lnTo>
                    <a:lnTo>
                      <a:pt x="232" y="386"/>
                    </a:lnTo>
                    <a:lnTo>
                      <a:pt x="135" y="502"/>
                    </a:lnTo>
                    <a:lnTo>
                      <a:pt x="58" y="637"/>
                    </a:lnTo>
                    <a:lnTo>
                      <a:pt x="20" y="791"/>
                    </a:lnTo>
                    <a:lnTo>
                      <a:pt x="0" y="965"/>
                    </a:lnTo>
                    <a:lnTo>
                      <a:pt x="78" y="10513"/>
                    </a:lnTo>
                    <a:lnTo>
                      <a:pt x="97" y="10667"/>
                    </a:lnTo>
                    <a:lnTo>
                      <a:pt x="135" y="10821"/>
                    </a:lnTo>
                    <a:lnTo>
                      <a:pt x="213" y="10956"/>
                    </a:lnTo>
                    <a:lnTo>
                      <a:pt x="309" y="11072"/>
                    </a:lnTo>
                    <a:lnTo>
                      <a:pt x="444" y="11188"/>
                    </a:lnTo>
                    <a:lnTo>
                      <a:pt x="579" y="11245"/>
                    </a:lnTo>
                    <a:lnTo>
                      <a:pt x="733" y="11303"/>
                    </a:lnTo>
                    <a:lnTo>
                      <a:pt x="888" y="11323"/>
                    </a:lnTo>
                    <a:lnTo>
                      <a:pt x="16473" y="11110"/>
                    </a:lnTo>
                    <a:lnTo>
                      <a:pt x="16627" y="11091"/>
                    </a:lnTo>
                    <a:lnTo>
                      <a:pt x="16781" y="11033"/>
                    </a:lnTo>
                    <a:lnTo>
                      <a:pt x="16916" y="10956"/>
                    </a:lnTo>
                    <a:lnTo>
                      <a:pt x="17032" y="10860"/>
                    </a:lnTo>
                    <a:lnTo>
                      <a:pt x="17148" y="10744"/>
                    </a:lnTo>
                    <a:lnTo>
                      <a:pt x="17206" y="10609"/>
                    </a:lnTo>
                    <a:lnTo>
                      <a:pt x="17264" y="10455"/>
                    </a:lnTo>
                    <a:lnTo>
                      <a:pt x="17283" y="10300"/>
                    </a:lnTo>
                    <a:lnTo>
                      <a:pt x="18209" y="810"/>
                    </a:lnTo>
                    <a:lnTo>
                      <a:pt x="18189" y="656"/>
                    </a:lnTo>
                    <a:lnTo>
                      <a:pt x="18151" y="502"/>
                    </a:lnTo>
                    <a:lnTo>
                      <a:pt x="18074" y="367"/>
                    </a:lnTo>
                    <a:lnTo>
                      <a:pt x="17977" y="232"/>
                    </a:lnTo>
                    <a:lnTo>
                      <a:pt x="17842" y="135"/>
                    </a:lnTo>
                    <a:lnTo>
                      <a:pt x="17707" y="77"/>
                    </a:lnTo>
                    <a:lnTo>
                      <a:pt x="17553" y="20"/>
                    </a:lnTo>
                    <a:lnTo>
                      <a:pt x="17399" y="0"/>
                    </a:lnTo>
                    <a:close/>
                  </a:path>
                </a:pathLst>
              </a:custGeom>
              <a:gradFill>
                <a:gsLst>
                  <a:gs pos="0">
                    <a:srgbClr val="E57744"/>
                  </a:gs>
                  <a:gs pos="100000">
                    <a:srgbClr val="8C3E1A"/>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23"/>
              <p:cNvSpPr/>
              <p:nvPr/>
            </p:nvSpPr>
            <p:spPr>
              <a:xfrm>
                <a:off x="5074100" y="1678950"/>
                <a:ext cx="220875" cy="318775"/>
              </a:xfrm>
              <a:custGeom>
                <a:avLst/>
                <a:gdLst/>
                <a:ahLst/>
                <a:cxnLst/>
                <a:rect l="l" t="t" r="r" b="b"/>
                <a:pathLst>
                  <a:path w="8835" h="12751" extrusionOk="0">
                    <a:moveTo>
                      <a:pt x="618" y="1"/>
                    </a:moveTo>
                    <a:lnTo>
                      <a:pt x="463" y="20"/>
                    </a:lnTo>
                    <a:lnTo>
                      <a:pt x="348" y="78"/>
                    </a:lnTo>
                    <a:lnTo>
                      <a:pt x="232" y="155"/>
                    </a:lnTo>
                    <a:lnTo>
                      <a:pt x="136" y="252"/>
                    </a:lnTo>
                    <a:lnTo>
                      <a:pt x="58" y="367"/>
                    </a:lnTo>
                    <a:lnTo>
                      <a:pt x="20" y="502"/>
                    </a:lnTo>
                    <a:lnTo>
                      <a:pt x="1" y="637"/>
                    </a:lnTo>
                    <a:lnTo>
                      <a:pt x="714" y="10687"/>
                    </a:lnTo>
                    <a:lnTo>
                      <a:pt x="714" y="10803"/>
                    </a:lnTo>
                    <a:lnTo>
                      <a:pt x="753" y="10899"/>
                    </a:lnTo>
                    <a:lnTo>
                      <a:pt x="791" y="10995"/>
                    </a:lnTo>
                    <a:lnTo>
                      <a:pt x="849" y="11073"/>
                    </a:lnTo>
                    <a:lnTo>
                      <a:pt x="926" y="11150"/>
                    </a:lnTo>
                    <a:lnTo>
                      <a:pt x="1004" y="11227"/>
                    </a:lnTo>
                    <a:lnTo>
                      <a:pt x="1100" y="11265"/>
                    </a:lnTo>
                    <a:lnTo>
                      <a:pt x="1216" y="11304"/>
                    </a:lnTo>
                    <a:lnTo>
                      <a:pt x="8063" y="12731"/>
                    </a:lnTo>
                    <a:lnTo>
                      <a:pt x="8217" y="12751"/>
                    </a:lnTo>
                    <a:lnTo>
                      <a:pt x="8352" y="12731"/>
                    </a:lnTo>
                    <a:lnTo>
                      <a:pt x="8487" y="12673"/>
                    </a:lnTo>
                    <a:lnTo>
                      <a:pt x="8603" y="12596"/>
                    </a:lnTo>
                    <a:lnTo>
                      <a:pt x="8700" y="12500"/>
                    </a:lnTo>
                    <a:lnTo>
                      <a:pt x="8777" y="12384"/>
                    </a:lnTo>
                    <a:lnTo>
                      <a:pt x="8815" y="12249"/>
                    </a:lnTo>
                    <a:lnTo>
                      <a:pt x="8835" y="12114"/>
                    </a:lnTo>
                    <a:lnTo>
                      <a:pt x="8757" y="2238"/>
                    </a:lnTo>
                    <a:lnTo>
                      <a:pt x="8738" y="2123"/>
                    </a:lnTo>
                    <a:lnTo>
                      <a:pt x="8719" y="2026"/>
                    </a:lnTo>
                    <a:lnTo>
                      <a:pt x="8661" y="1930"/>
                    </a:lnTo>
                    <a:lnTo>
                      <a:pt x="8603" y="1833"/>
                    </a:lnTo>
                    <a:lnTo>
                      <a:pt x="8545" y="1756"/>
                    </a:lnTo>
                    <a:lnTo>
                      <a:pt x="8449" y="1698"/>
                    </a:lnTo>
                    <a:lnTo>
                      <a:pt x="8352" y="1660"/>
                    </a:lnTo>
                    <a:lnTo>
                      <a:pt x="8256" y="1621"/>
                    </a:lnTo>
                    <a:lnTo>
                      <a:pt x="753" y="20"/>
                    </a:lnTo>
                    <a:lnTo>
                      <a:pt x="618" y="1"/>
                    </a:lnTo>
                    <a:close/>
                  </a:path>
                </a:pathLst>
              </a:custGeom>
              <a:gradFill>
                <a:gsLst>
                  <a:gs pos="0">
                    <a:srgbClr val="E57744"/>
                  </a:gs>
                  <a:gs pos="100000">
                    <a:srgbClr val="8C3E1A"/>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23"/>
              <p:cNvSpPr/>
              <p:nvPr/>
            </p:nvSpPr>
            <p:spPr>
              <a:xfrm>
                <a:off x="5149325" y="1864125"/>
                <a:ext cx="72850" cy="121550"/>
              </a:xfrm>
              <a:custGeom>
                <a:avLst/>
                <a:gdLst/>
                <a:ahLst/>
                <a:cxnLst/>
                <a:rect l="l" t="t" r="r" b="b"/>
                <a:pathLst>
                  <a:path w="2914" h="4862" extrusionOk="0">
                    <a:moveTo>
                      <a:pt x="1505" y="1"/>
                    </a:moveTo>
                    <a:lnTo>
                      <a:pt x="1331" y="20"/>
                    </a:lnTo>
                    <a:lnTo>
                      <a:pt x="1158" y="78"/>
                    </a:lnTo>
                    <a:lnTo>
                      <a:pt x="1004" y="136"/>
                    </a:lnTo>
                    <a:lnTo>
                      <a:pt x="869" y="213"/>
                    </a:lnTo>
                    <a:lnTo>
                      <a:pt x="753" y="309"/>
                    </a:lnTo>
                    <a:lnTo>
                      <a:pt x="637" y="425"/>
                    </a:lnTo>
                    <a:lnTo>
                      <a:pt x="560" y="522"/>
                    </a:lnTo>
                    <a:lnTo>
                      <a:pt x="483" y="618"/>
                    </a:lnTo>
                    <a:lnTo>
                      <a:pt x="386" y="849"/>
                    </a:lnTo>
                    <a:lnTo>
                      <a:pt x="309" y="1081"/>
                    </a:lnTo>
                    <a:lnTo>
                      <a:pt x="251" y="1332"/>
                    </a:lnTo>
                    <a:lnTo>
                      <a:pt x="155" y="1737"/>
                    </a:lnTo>
                    <a:lnTo>
                      <a:pt x="97" y="2122"/>
                    </a:lnTo>
                    <a:lnTo>
                      <a:pt x="39" y="2663"/>
                    </a:lnTo>
                    <a:lnTo>
                      <a:pt x="20" y="3183"/>
                    </a:lnTo>
                    <a:lnTo>
                      <a:pt x="20" y="3723"/>
                    </a:lnTo>
                    <a:lnTo>
                      <a:pt x="1" y="4244"/>
                    </a:lnTo>
                    <a:lnTo>
                      <a:pt x="2836" y="4861"/>
                    </a:lnTo>
                    <a:lnTo>
                      <a:pt x="2855" y="4842"/>
                    </a:lnTo>
                    <a:lnTo>
                      <a:pt x="2894" y="4148"/>
                    </a:lnTo>
                    <a:lnTo>
                      <a:pt x="2913" y="3473"/>
                    </a:lnTo>
                    <a:lnTo>
                      <a:pt x="2913" y="2740"/>
                    </a:lnTo>
                    <a:lnTo>
                      <a:pt x="2913" y="2373"/>
                    </a:lnTo>
                    <a:lnTo>
                      <a:pt x="2874" y="2007"/>
                    </a:lnTo>
                    <a:lnTo>
                      <a:pt x="2836" y="1698"/>
                    </a:lnTo>
                    <a:lnTo>
                      <a:pt x="2778" y="1370"/>
                    </a:lnTo>
                    <a:lnTo>
                      <a:pt x="2701" y="1062"/>
                    </a:lnTo>
                    <a:lnTo>
                      <a:pt x="2604" y="772"/>
                    </a:lnTo>
                    <a:lnTo>
                      <a:pt x="2469" y="522"/>
                    </a:lnTo>
                    <a:lnTo>
                      <a:pt x="2392" y="425"/>
                    </a:lnTo>
                    <a:lnTo>
                      <a:pt x="2315" y="309"/>
                    </a:lnTo>
                    <a:lnTo>
                      <a:pt x="2219" y="232"/>
                    </a:lnTo>
                    <a:lnTo>
                      <a:pt x="2103" y="155"/>
                    </a:lnTo>
                    <a:lnTo>
                      <a:pt x="1987" y="97"/>
                    </a:lnTo>
                    <a:lnTo>
                      <a:pt x="1852" y="39"/>
                    </a:lnTo>
                    <a:lnTo>
                      <a:pt x="1679" y="1"/>
                    </a:lnTo>
                    <a:close/>
                  </a:path>
                </a:pathLst>
              </a:custGeom>
              <a:gradFill>
                <a:gsLst>
                  <a:gs pos="0">
                    <a:srgbClr val="595959"/>
                  </a:gs>
                  <a:gs pos="100000">
                    <a:srgbClr val="181818"/>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23"/>
              <p:cNvSpPr/>
              <p:nvPr/>
            </p:nvSpPr>
            <p:spPr>
              <a:xfrm>
                <a:off x="5179700" y="1550700"/>
                <a:ext cx="543000" cy="184225"/>
              </a:xfrm>
              <a:custGeom>
                <a:avLst/>
                <a:gdLst/>
                <a:ahLst/>
                <a:cxnLst/>
                <a:rect l="l" t="t" r="r" b="b"/>
                <a:pathLst>
                  <a:path w="21720" h="7369" extrusionOk="0">
                    <a:moveTo>
                      <a:pt x="16357" y="0"/>
                    </a:moveTo>
                    <a:lnTo>
                      <a:pt x="502" y="116"/>
                    </a:lnTo>
                    <a:lnTo>
                      <a:pt x="348" y="135"/>
                    </a:lnTo>
                    <a:lnTo>
                      <a:pt x="232" y="193"/>
                    </a:lnTo>
                    <a:lnTo>
                      <a:pt x="136" y="270"/>
                    </a:lnTo>
                    <a:lnTo>
                      <a:pt x="59" y="386"/>
                    </a:lnTo>
                    <a:lnTo>
                      <a:pt x="20" y="502"/>
                    </a:lnTo>
                    <a:lnTo>
                      <a:pt x="1" y="637"/>
                    </a:lnTo>
                    <a:lnTo>
                      <a:pt x="20" y="752"/>
                    </a:lnTo>
                    <a:lnTo>
                      <a:pt x="78" y="888"/>
                    </a:lnTo>
                    <a:lnTo>
                      <a:pt x="3897" y="7137"/>
                    </a:lnTo>
                    <a:lnTo>
                      <a:pt x="3974" y="7233"/>
                    </a:lnTo>
                    <a:lnTo>
                      <a:pt x="4071" y="7311"/>
                    </a:lnTo>
                    <a:lnTo>
                      <a:pt x="4186" y="7368"/>
                    </a:lnTo>
                    <a:lnTo>
                      <a:pt x="4321" y="7368"/>
                    </a:lnTo>
                    <a:lnTo>
                      <a:pt x="21237" y="7233"/>
                    </a:lnTo>
                    <a:lnTo>
                      <a:pt x="21372" y="7214"/>
                    </a:lnTo>
                    <a:lnTo>
                      <a:pt x="21507" y="7156"/>
                    </a:lnTo>
                    <a:lnTo>
                      <a:pt x="21604" y="7060"/>
                    </a:lnTo>
                    <a:lnTo>
                      <a:pt x="21681" y="6963"/>
                    </a:lnTo>
                    <a:lnTo>
                      <a:pt x="21719" y="6828"/>
                    </a:lnTo>
                    <a:lnTo>
                      <a:pt x="21719" y="6693"/>
                    </a:lnTo>
                    <a:lnTo>
                      <a:pt x="21700" y="6558"/>
                    </a:lnTo>
                    <a:lnTo>
                      <a:pt x="21623" y="6423"/>
                    </a:lnTo>
                    <a:lnTo>
                      <a:pt x="16762" y="193"/>
                    </a:lnTo>
                    <a:lnTo>
                      <a:pt x="16666" y="97"/>
                    </a:lnTo>
                    <a:lnTo>
                      <a:pt x="16569" y="39"/>
                    </a:lnTo>
                    <a:lnTo>
                      <a:pt x="16473" y="0"/>
                    </a:lnTo>
                    <a:close/>
                  </a:path>
                </a:pathLst>
              </a:custGeom>
              <a:gradFill>
                <a:gsLst>
                  <a:gs pos="0">
                    <a:srgbClr val="E57744"/>
                  </a:gs>
                  <a:gs pos="100000">
                    <a:srgbClr val="8C3E1A"/>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23"/>
              <p:cNvSpPr/>
              <p:nvPr/>
            </p:nvSpPr>
            <p:spPr>
              <a:xfrm>
                <a:off x="5057700" y="1539125"/>
                <a:ext cx="241125" cy="195800"/>
              </a:xfrm>
              <a:custGeom>
                <a:avLst/>
                <a:gdLst/>
                <a:ahLst/>
                <a:cxnLst/>
                <a:rect l="l" t="t" r="r" b="b"/>
                <a:pathLst>
                  <a:path w="9645" h="7832" extrusionOk="0">
                    <a:moveTo>
                      <a:pt x="4456" y="0"/>
                    </a:moveTo>
                    <a:lnTo>
                      <a:pt x="4379" y="20"/>
                    </a:lnTo>
                    <a:lnTo>
                      <a:pt x="4321" y="58"/>
                    </a:lnTo>
                    <a:lnTo>
                      <a:pt x="4263" y="116"/>
                    </a:lnTo>
                    <a:lnTo>
                      <a:pt x="59" y="5787"/>
                    </a:lnTo>
                    <a:lnTo>
                      <a:pt x="20" y="5864"/>
                    </a:lnTo>
                    <a:lnTo>
                      <a:pt x="1" y="5941"/>
                    </a:lnTo>
                    <a:lnTo>
                      <a:pt x="1" y="6018"/>
                    </a:lnTo>
                    <a:lnTo>
                      <a:pt x="20" y="6095"/>
                    </a:lnTo>
                    <a:lnTo>
                      <a:pt x="59" y="6153"/>
                    </a:lnTo>
                    <a:lnTo>
                      <a:pt x="116" y="6211"/>
                    </a:lnTo>
                    <a:lnTo>
                      <a:pt x="194" y="6250"/>
                    </a:lnTo>
                    <a:lnTo>
                      <a:pt x="271" y="6288"/>
                    </a:lnTo>
                    <a:lnTo>
                      <a:pt x="9278" y="7831"/>
                    </a:lnTo>
                    <a:lnTo>
                      <a:pt x="9375" y="7831"/>
                    </a:lnTo>
                    <a:lnTo>
                      <a:pt x="9471" y="7812"/>
                    </a:lnTo>
                    <a:lnTo>
                      <a:pt x="9529" y="7754"/>
                    </a:lnTo>
                    <a:lnTo>
                      <a:pt x="9587" y="7696"/>
                    </a:lnTo>
                    <a:lnTo>
                      <a:pt x="9626" y="7619"/>
                    </a:lnTo>
                    <a:lnTo>
                      <a:pt x="9645" y="7523"/>
                    </a:lnTo>
                    <a:lnTo>
                      <a:pt x="9626" y="7426"/>
                    </a:lnTo>
                    <a:lnTo>
                      <a:pt x="9587" y="7349"/>
                    </a:lnTo>
                    <a:lnTo>
                      <a:pt x="4784" y="135"/>
                    </a:lnTo>
                    <a:lnTo>
                      <a:pt x="4726" y="77"/>
                    </a:lnTo>
                    <a:lnTo>
                      <a:pt x="4669" y="20"/>
                    </a:lnTo>
                    <a:lnTo>
                      <a:pt x="4591" y="0"/>
                    </a:lnTo>
                    <a:close/>
                  </a:path>
                </a:pathLst>
              </a:custGeom>
              <a:gradFill>
                <a:gsLst>
                  <a:gs pos="0">
                    <a:srgbClr val="E57744"/>
                  </a:gs>
                  <a:gs pos="100000">
                    <a:srgbClr val="8C3E1A"/>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23"/>
              <p:cNvSpPr/>
              <p:nvPr/>
            </p:nvSpPr>
            <p:spPr>
              <a:xfrm>
                <a:off x="5162825" y="1535275"/>
                <a:ext cx="456675" cy="107550"/>
              </a:xfrm>
              <a:custGeom>
                <a:avLst/>
                <a:gdLst/>
                <a:ahLst/>
                <a:cxnLst/>
                <a:rect l="l" t="t" r="r" b="b"/>
                <a:pathLst>
                  <a:path w="18267" h="4302" extrusionOk="0">
                    <a:moveTo>
                      <a:pt x="16743" y="0"/>
                    </a:moveTo>
                    <a:lnTo>
                      <a:pt x="16511" y="19"/>
                    </a:lnTo>
                    <a:lnTo>
                      <a:pt x="16261" y="19"/>
                    </a:lnTo>
                    <a:lnTo>
                      <a:pt x="136" y="154"/>
                    </a:lnTo>
                    <a:lnTo>
                      <a:pt x="78" y="174"/>
                    </a:lnTo>
                    <a:lnTo>
                      <a:pt x="39" y="193"/>
                    </a:lnTo>
                    <a:lnTo>
                      <a:pt x="1" y="251"/>
                    </a:lnTo>
                    <a:lnTo>
                      <a:pt x="1" y="309"/>
                    </a:lnTo>
                    <a:lnTo>
                      <a:pt x="1" y="366"/>
                    </a:lnTo>
                    <a:lnTo>
                      <a:pt x="39" y="405"/>
                    </a:lnTo>
                    <a:lnTo>
                      <a:pt x="78" y="444"/>
                    </a:lnTo>
                    <a:lnTo>
                      <a:pt x="155" y="444"/>
                    </a:lnTo>
                    <a:lnTo>
                      <a:pt x="193" y="482"/>
                    </a:lnTo>
                    <a:lnTo>
                      <a:pt x="271" y="598"/>
                    </a:lnTo>
                    <a:lnTo>
                      <a:pt x="367" y="868"/>
                    </a:lnTo>
                    <a:lnTo>
                      <a:pt x="483" y="1273"/>
                    </a:lnTo>
                    <a:lnTo>
                      <a:pt x="560" y="1543"/>
                    </a:lnTo>
                    <a:lnTo>
                      <a:pt x="676" y="1794"/>
                    </a:lnTo>
                    <a:lnTo>
                      <a:pt x="734" y="1929"/>
                    </a:lnTo>
                    <a:lnTo>
                      <a:pt x="811" y="2045"/>
                    </a:lnTo>
                    <a:lnTo>
                      <a:pt x="907" y="2160"/>
                    </a:lnTo>
                    <a:lnTo>
                      <a:pt x="1004" y="2276"/>
                    </a:lnTo>
                    <a:lnTo>
                      <a:pt x="1139" y="2372"/>
                    </a:lnTo>
                    <a:lnTo>
                      <a:pt x="1274" y="2469"/>
                    </a:lnTo>
                    <a:lnTo>
                      <a:pt x="1389" y="2527"/>
                    </a:lnTo>
                    <a:lnTo>
                      <a:pt x="1563" y="2623"/>
                    </a:lnTo>
                    <a:lnTo>
                      <a:pt x="1621" y="2662"/>
                    </a:lnTo>
                    <a:lnTo>
                      <a:pt x="1679" y="2739"/>
                    </a:lnTo>
                    <a:lnTo>
                      <a:pt x="1814" y="2913"/>
                    </a:lnTo>
                    <a:lnTo>
                      <a:pt x="1891" y="3086"/>
                    </a:lnTo>
                    <a:lnTo>
                      <a:pt x="1968" y="3279"/>
                    </a:lnTo>
                    <a:lnTo>
                      <a:pt x="2064" y="3472"/>
                    </a:lnTo>
                    <a:lnTo>
                      <a:pt x="2161" y="3665"/>
                    </a:lnTo>
                    <a:lnTo>
                      <a:pt x="2315" y="3896"/>
                    </a:lnTo>
                    <a:lnTo>
                      <a:pt x="2489" y="4070"/>
                    </a:lnTo>
                    <a:lnTo>
                      <a:pt x="2566" y="4147"/>
                    </a:lnTo>
                    <a:lnTo>
                      <a:pt x="2662" y="4205"/>
                    </a:lnTo>
                    <a:lnTo>
                      <a:pt x="2759" y="4263"/>
                    </a:lnTo>
                    <a:lnTo>
                      <a:pt x="2855" y="4282"/>
                    </a:lnTo>
                    <a:lnTo>
                      <a:pt x="2913" y="4301"/>
                    </a:lnTo>
                    <a:lnTo>
                      <a:pt x="3029" y="4301"/>
                    </a:lnTo>
                    <a:lnTo>
                      <a:pt x="3106" y="4282"/>
                    </a:lnTo>
                    <a:lnTo>
                      <a:pt x="3183" y="4224"/>
                    </a:lnTo>
                    <a:lnTo>
                      <a:pt x="3222" y="4147"/>
                    </a:lnTo>
                    <a:lnTo>
                      <a:pt x="3260" y="4031"/>
                    </a:lnTo>
                    <a:lnTo>
                      <a:pt x="3241" y="3896"/>
                    </a:lnTo>
                    <a:lnTo>
                      <a:pt x="3222" y="3742"/>
                    </a:lnTo>
                    <a:lnTo>
                      <a:pt x="3164" y="3588"/>
                    </a:lnTo>
                    <a:lnTo>
                      <a:pt x="3067" y="3260"/>
                    </a:lnTo>
                    <a:lnTo>
                      <a:pt x="2952" y="2893"/>
                    </a:lnTo>
                    <a:lnTo>
                      <a:pt x="2913" y="2720"/>
                    </a:lnTo>
                    <a:lnTo>
                      <a:pt x="2894" y="2527"/>
                    </a:lnTo>
                    <a:lnTo>
                      <a:pt x="2894" y="2392"/>
                    </a:lnTo>
                    <a:lnTo>
                      <a:pt x="2952" y="2276"/>
                    </a:lnTo>
                    <a:lnTo>
                      <a:pt x="3029" y="2180"/>
                    </a:lnTo>
                    <a:lnTo>
                      <a:pt x="3125" y="2122"/>
                    </a:lnTo>
                    <a:lnTo>
                      <a:pt x="3376" y="1987"/>
                    </a:lnTo>
                    <a:lnTo>
                      <a:pt x="3530" y="1929"/>
                    </a:lnTo>
                    <a:lnTo>
                      <a:pt x="3665" y="1852"/>
                    </a:lnTo>
                    <a:lnTo>
                      <a:pt x="3800" y="1755"/>
                    </a:lnTo>
                    <a:lnTo>
                      <a:pt x="3916" y="1640"/>
                    </a:lnTo>
                    <a:lnTo>
                      <a:pt x="3935" y="1620"/>
                    </a:lnTo>
                    <a:lnTo>
                      <a:pt x="4013" y="1543"/>
                    </a:lnTo>
                    <a:lnTo>
                      <a:pt x="4109" y="1505"/>
                    </a:lnTo>
                    <a:lnTo>
                      <a:pt x="4321" y="1466"/>
                    </a:lnTo>
                    <a:lnTo>
                      <a:pt x="4514" y="1427"/>
                    </a:lnTo>
                    <a:lnTo>
                      <a:pt x="4707" y="1427"/>
                    </a:lnTo>
                    <a:lnTo>
                      <a:pt x="4900" y="1408"/>
                    </a:lnTo>
                    <a:lnTo>
                      <a:pt x="5093" y="1427"/>
                    </a:lnTo>
                    <a:lnTo>
                      <a:pt x="5286" y="1466"/>
                    </a:lnTo>
                    <a:lnTo>
                      <a:pt x="5479" y="1505"/>
                    </a:lnTo>
                    <a:lnTo>
                      <a:pt x="5691" y="1562"/>
                    </a:lnTo>
                    <a:lnTo>
                      <a:pt x="5922" y="1640"/>
                    </a:lnTo>
                    <a:lnTo>
                      <a:pt x="6308" y="1755"/>
                    </a:lnTo>
                    <a:lnTo>
                      <a:pt x="6674" y="1871"/>
                    </a:lnTo>
                    <a:lnTo>
                      <a:pt x="6887" y="1910"/>
                    </a:lnTo>
                    <a:lnTo>
                      <a:pt x="7079" y="1929"/>
                    </a:lnTo>
                    <a:lnTo>
                      <a:pt x="7272" y="1929"/>
                    </a:lnTo>
                    <a:lnTo>
                      <a:pt x="7465" y="1910"/>
                    </a:lnTo>
                    <a:lnTo>
                      <a:pt x="7735" y="1871"/>
                    </a:lnTo>
                    <a:lnTo>
                      <a:pt x="7986" y="1794"/>
                    </a:lnTo>
                    <a:lnTo>
                      <a:pt x="8217" y="1697"/>
                    </a:lnTo>
                    <a:lnTo>
                      <a:pt x="8449" y="1601"/>
                    </a:lnTo>
                    <a:lnTo>
                      <a:pt x="8893" y="1427"/>
                    </a:lnTo>
                    <a:lnTo>
                      <a:pt x="9124" y="1350"/>
                    </a:lnTo>
                    <a:lnTo>
                      <a:pt x="9336" y="1312"/>
                    </a:lnTo>
                    <a:lnTo>
                      <a:pt x="9587" y="1312"/>
                    </a:lnTo>
                    <a:lnTo>
                      <a:pt x="9703" y="1331"/>
                    </a:lnTo>
                    <a:lnTo>
                      <a:pt x="9780" y="1369"/>
                    </a:lnTo>
                    <a:lnTo>
                      <a:pt x="9876" y="1408"/>
                    </a:lnTo>
                    <a:lnTo>
                      <a:pt x="9934" y="1485"/>
                    </a:lnTo>
                    <a:lnTo>
                      <a:pt x="10088" y="1620"/>
                    </a:lnTo>
                    <a:lnTo>
                      <a:pt x="10108" y="1659"/>
                    </a:lnTo>
                    <a:lnTo>
                      <a:pt x="10397" y="1948"/>
                    </a:lnTo>
                    <a:lnTo>
                      <a:pt x="10686" y="2180"/>
                    </a:lnTo>
                    <a:lnTo>
                      <a:pt x="10995" y="2372"/>
                    </a:lnTo>
                    <a:lnTo>
                      <a:pt x="11149" y="2450"/>
                    </a:lnTo>
                    <a:lnTo>
                      <a:pt x="11304" y="2508"/>
                    </a:lnTo>
                    <a:lnTo>
                      <a:pt x="11496" y="2565"/>
                    </a:lnTo>
                    <a:lnTo>
                      <a:pt x="11689" y="2604"/>
                    </a:lnTo>
                    <a:lnTo>
                      <a:pt x="12075" y="2604"/>
                    </a:lnTo>
                    <a:lnTo>
                      <a:pt x="12268" y="2585"/>
                    </a:lnTo>
                    <a:lnTo>
                      <a:pt x="12442" y="2527"/>
                    </a:lnTo>
                    <a:lnTo>
                      <a:pt x="12615" y="2469"/>
                    </a:lnTo>
                    <a:lnTo>
                      <a:pt x="12770" y="2372"/>
                    </a:lnTo>
                    <a:lnTo>
                      <a:pt x="12905" y="2276"/>
                    </a:lnTo>
                    <a:lnTo>
                      <a:pt x="13040" y="2160"/>
                    </a:lnTo>
                    <a:lnTo>
                      <a:pt x="13271" y="1910"/>
                    </a:lnTo>
                    <a:lnTo>
                      <a:pt x="13425" y="1736"/>
                    </a:lnTo>
                    <a:lnTo>
                      <a:pt x="13599" y="1582"/>
                    </a:lnTo>
                    <a:lnTo>
                      <a:pt x="13773" y="1447"/>
                    </a:lnTo>
                    <a:lnTo>
                      <a:pt x="13869" y="1408"/>
                    </a:lnTo>
                    <a:lnTo>
                      <a:pt x="13965" y="1369"/>
                    </a:lnTo>
                    <a:lnTo>
                      <a:pt x="14120" y="1369"/>
                    </a:lnTo>
                    <a:lnTo>
                      <a:pt x="14255" y="1408"/>
                    </a:lnTo>
                    <a:lnTo>
                      <a:pt x="14351" y="1447"/>
                    </a:lnTo>
                    <a:lnTo>
                      <a:pt x="14467" y="1485"/>
                    </a:lnTo>
                    <a:lnTo>
                      <a:pt x="14679" y="1505"/>
                    </a:lnTo>
                    <a:lnTo>
                      <a:pt x="14872" y="1505"/>
                    </a:lnTo>
                    <a:lnTo>
                      <a:pt x="15065" y="1485"/>
                    </a:lnTo>
                    <a:lnTo>
                      <a:pt x="15258" y="1466"/>
                    </a:lnTo>
                    <a:lnTo>
                      <a:pt x="15489" y="1427"/>
                    </a:lnTo>
                    <a:lnTo>
                      <a:pt x="15817" y="1408"/>
                    </a:lnTo>
                    <a:lnTo>
                      <a:pt x="16087" y="1408"/>
                    </a:lnTo>
                    <a:lnTo>
                      <a:pt x="16338" y="1466"/>
                    </a:lnTo>
                    <a:lnTo>
                      <a:pt x="16550" y="1543"/>
                    </a:lnTo>
                    <a:lnTo>
                      <a:pt x="16666" y="1620"/>
                    </a:lnTo>
                    <a:lnTo>
                      <a:pt x="16782" y="1697"/>
                    </a:lnTo>
                    <a:lnTo>
                      <a:pt x="17013" y="1890"/>
                    </a:lnTo>
                    <a:lnTo>
                      <a:pt x="17206" y="2045"/>
                    </a:lnTo>
                    <a:lnTo>
                      <a:pt x="17437" y="2218"/>
                    </a:lnTo>
                    <a:lnTo>
                      <a:pt x="17553" y="2276"/>
                    </a:lnTo>
                    <a:lnTo>
                      <a:pt x="17669" y="2334"/>
                    </a:lnTo>
                    <a:lnTo>
                      <a:pt x="17785" y="2353"/>
                    </a:lnTo>
                    <a:lnTo>
                      <a:pt x="17881" y="2372"/>
                    </a:lnTo>
                    <a:lnTo>
                      <a:pt x="17997" y="2392"/>
                    </a:lnTo>
                    <a:lnTo>
                      <a:pt x="18093" y="2372"/>
                    </a:lnTo>
                    <a:lnTo>
                      <a:pt x="18170" y="2353"/>
                    </a:lnTo>
                    <a:lnTo>
                      <a:pt x="18209" y="2295"/>
                    </a:lnTo>
                    <a:lnTo>
                      <a:pt x="18247" y="2180"/>
                    </a:lnTo>
                    <a:lnTo>
                      <a:pt x="18267" y="2083"/>
                    </a:lnTo>
                    <a:lnTo>
                      <a:pt x="18247" y="1890"/>
                    </a:lnTo>
                    <a:lnTo>
                      <a:pt x="18209" y="1697"/>
                    </a:lnTo>
                    <a:lnTo>
                      <a:pt x="18151" y="1524"/>
                    </a:lnTo>
                    <a:lnTo>
                      <a:pt x="18132" y="1447"/>
                    </a:lnTo>
                    <a:lnTo>
                      <a:pt x="18016" y="1138"/>
                    </a:lnTo>
                    <a:lnTo>
                      <a:pt x="17862" y="791"/>
                    </a:lnTo>
                    <a:lnTo>
                      <a:pt x="17785" y="617"/>
                    </a:lnTo>
                    <a:lnTo>
                      <a:pt x="17688" y="463"/>
                    </a:lnTo>
                    <a:lnTo>
                      <a:pt x="17572" y="328"/>
                    </a:lnTo>
                    <a:lnTo>
                      <a:pt x="17476" y="212"/>
                    </a:lnTo>
                    <a:lnTo>
                      <a:pt x="17360" y="135"/>
                    </a:lnTo>
                    <a:lnTo>
                      <a:pt x="17244" y="77"/>
                    </a:lnTo>
                    <a:lnTo>
                      <a:pt x="17129" y="39"/>
                    </a:lnTo>
                    <a:lnTo>
                      <a:pt x="16994" y="19"/>
                    </a:lnTo>
                    <a:lnTo>
                      <a:pt x="16743" y="0"/>
                    </a:lnTo>
                    <a:close/>
                  </a:path>
                </a:pathLst>
              </a:custGeom>
              <a:gradFill>
                <a:gsLst>
                  <a:gs pos="0">
                    <a:schemeClr val="lt1"/>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23"/>
              <p:cNvSpPr/>
              <p:nvPr/>
            </p:nvSpPr>
            <p:spPr>
              <a:xfrm>
                <a:off x="5052875" y="1673650"/>
                <a:ext cx="677550" cy="94075"/>
              </a:xfrm>
              <a:custGeom>
                <a:avLst/>
                <a:gdLst/>
                <a:ahLst/>
                <a:cxnLst/>
                <a:rect l="l" t="t" r="r" b="b"/>
                <a:pathLst>
                  <a:path w="27102" h="3763" extrusionOk="0">
                    <a:moveTo>
                      <a:pt x="830" y="1"/>
                    </a:moveTo>
                    <a:lnTo>
                      <a:pt x="695" y="20"/>
                    </a:lnTo>
                    <a:lnTo>
                      <a:pt x="560" y="59"/>
                    </a:lnTo>
                    <a:lnTo>
                      <a:pt x="444" y="97"/>
                    </a:lnTo>
                    <a:lnTo>
                      <a:pt x="367" y="155"/>
                    </a:lnTo>
                    <a:lnTo>
                      <a:pt x="290" y="213"/>
                    </a:lnTo>
                    <a:lnTo>
                      <a:pt x="174" y="329"/>
                    </a:lnTo>
                    <a:lnTo>
                      <a:pt x="117" y="425"/>
                    </a:lnTo>
                    <a:lnTo>
                      <a:pt x="59" y="522"/>
                    </a:lnTo>
                    <a:lnTo>
                      <a:pt x="20" y="637"/>
                    </a:lnTo>
                    <a:lnTo>
                      <a:pt x="1" y="753"/>
                    </a:lnTo>
                    <a:lnTo>
                      <a:pt x="1" y="888"/>
                    </a:lnTo>
                    <a:lnTo>
                      <a:pt x="1" y="1004"/>
                    </a:lnTo>
                    <a:lnTo>
                      <a:pt x="39" y="1274"/>
                    </a:lnTo>
                    <a:lnTo>
                      <a:pt x="78" y="1390"/>
                    </a:lnTo>
                    <a:lnTo>
                      <a:pt x="117" y="1467"/>
                    </a:lnTo>
                    <a:lnTo>
                      <a:pt x="155" y="1563"/>
                    </a:lnTo>
                    <a:lnTo>
                      <a:pt x="213" y="1640"/>
                    </a:lnTo>
                    <a:lnTo>
                      <a:pt x="290" y="1698"/>
                    </a:lnTo>
                    <a:lnTo>
                      <a:pt x="367" y="1756"/>
                    </a:lnTo>
                    <a:lnTo>
                      <a:pt x="444" y="1795"/>
                    </a:lnTo>
                    <a:lnTo>
                      <a:pt x="522" y="1833"/>
                    </a:lnTo>
                    <a:lnTo>
                      <a:pt x="734" y="1833"/>
                    </a:lnTo>
                    <a:lnTo>
                      <a:pt x="946" y="1814"/>
                    </a:lnTo>
                    <a:lnTo>
                      <a:pt x="1081" y="1775"/>
                    </a:lnTo>
                    <a:lnTo>
                      <a:pt x="1332" y="1775"/>
                    </a:lnTo>
                    <a:lnTo>
                      <a:pt x="1582" y="1833"/>
                    </a:lnTo>
                    <a:lnTo>
                      <a:pt x="1814" y="1910"/>
                    </a:lnTo>
                    <a:lnTo>
                      <a:pt x="2065" y="2026"/>
                    </a:lnTo>
                    <a:lnTo>
                      <a:pt x="2296" y="2123"/>
                    </a:lnTo>
                    <a:lnTo>
                      <a:pt x="2528" y="2200"/>
                    </a:lnTo>
                    <a:lnTo>
                      <a:pt x="2759" y="2258"/>
                    </a:lnTo>
                    <a:lnTo>
                      <a:pt x="2991" y="2296"/>
                    </a:lnTo>
                    <a:lnTo>
                      <a:pt x="3145" y="2296"/>
                    </a:lnTo>
                    <a:lnTo>
                      <a:pt x="3299" y="2277"/>
                    </a:lnTo>
                    <a:lnTo>
                      <a:pt x="3588" y="2219"/>
                    </a:lnTo>
                    <a:lnTo>
                      <a:pt x="3878" y="2142"/>
                    </a:lnTo>
                    <a:lnTo>
                      <a:pt x="4148" y="2026"/>
                    </a:lnTo>
                    <a:lnTo>
                      <a:pt x="4399" y="1930"/>
                    </a:lnTo>
                    <a:lnTo>
                      <a:pt x="4630" y="1852"/>
                    </a:lnTo>
                    <a:lnTo>
                      <a:pt x="4881" y="1795"/>
                    </a:lnTo>
                    <a:lnTo>
                      <a:pt x="5112" y="1775"/>
                    </a:lnTo>
                    <a:lnTo>
                      <a:pt x="5247" y="1775"/>
                    </a:lnTo>
                    <a:lnTo>
                      <a:pt x="5382" y="1795"/>
                    </a:lnTo>
                    <a:lnTo>
                      <a:pt x="5498" y="1833"/>
                    </a:lnTo>
                    <a:lnTo>
                      <a:pt x="5633" y="1872"/>
                    </a:lnTo>
                    <a:lnTo>
                      <a:pt x="5749" y="1949"/>
                    </a:lnTo>
                    <a:lnTo>
                      <a:pt x="5865" y="2007"/>
                    </a:lnTo>
                    <a:lnTo>
                      <a:pt x="5980" y="2084"/>
                    </a:lnTo>
                    <a:lnTo>
                      <a:pt x="6077" y="2180"/>
                    </a:lnTo>
                    <a:lnTo>
                      <a:pt x="6096" y="2219"/>
                    </a:lnTo>
                    <a:lnTo>
                      <a:pt x="6212" y="2315"/>
                    </a:lnTo>
                    <a:lnTo>
                      <a:pt x="6270" y="2373"/>
                    </a:lnTo>
                    <a:lnTo>
                      <a:pt x="6327" y="2412"/>
                    </a:lnTo>
                    <a:lnTo>
                      <a:pt x="6443" y="2450"/>
                    </a:lnTo>
                    <a:lnTo>
                      <a:pt x="6732" y="2450"/>
                    </a:lnTo>
                    <a:lnTo>
                      <a:pt x="7157" y="2412"/>
                    </a:lnTo>
                    <a:lnTo>
                      <a:pt x="7388" y="2393"/>
                    </a:lnTo>
                    <a:lnTo>
                      <a:pt x="7620" y="2412"/>
                    </a:lnTo>
                    <a:lnTo>
                      <a:pt x="7851" y="2431"/>
                    </a:lnTo>
                    <a:lnTo>
                      <a:pt x="8083" y="2470"/>
                    </a:lnTo>
                    <a:lnTo>
                      <a:pt x="8314" y="2547"/>
                    </a:lnTo>
                    <a:lnTo>
                      <a:pt x="8526" y="2643"/>
                    </a:lnTo>
                    <a:lnTo>
                      <a:pt x="8681" y="2740"/>
                    </a:lnTo>
                    <a:lnTo>
                      <a:pt x="8874" y="2836"/>
                    </a:lnTo>
                    <a:lnTo>
                      <a:pt x="9066" y="2933"/>
                    </a:lnTo>
                    <a:lnTo>
                      <a:pt x="9221" y="2952"/>
                    </a:lnTo>
                    <a:lnTo>
                      <a:pt x="9375" y="2952"/>
                    </a:lnTo>
                    <a:lnTo>
                      <a:pt x="9510" y="2933"/>
                    </a:lnTo>
                    <a:lnTo>
                      <a:pt x="9645" y="2875"/>
                    </a:lnTo>
                    <a:lnTo>
                      <a:pt x="9857" y="3010"/>
                    </a:lnTo>
                    <a:lnTo>
                      <a:pt x="10089" y="3126"/>
                    </a:lnTo>
                    <a:lnTo>
                      <a:pt x="10339" y="3203"/>
                    </a:lnTo>
                    <a:lnTo>
                      <a:pt x="10609" y="3241"/>
                    </a:lnTo>
                    <a:lnTo>
                      <a:pt x="10880" y="3261"/>
                    </a:lnTo>
                    <a:lnTo>
                      <a:pt x="11150" y="3241"/>
                    </a:lnTo>
                    <a:lnTo>
                      <a:pt x="11400" y="3183"/>
                    </a:lnTo>
                    <a:lnTo>
                      <a:pt x="11632" y="3087"/>
                    </a:lnTo>
                    <a:lnTo>
                      <a:pt x="11844" y="2971"/>
                    </a:lnTo>
                    <a:lnTo>
                      <a:pt x="12037" y="2836"/>
                    </a:lnTo>
                    <a:lnTo>
                      <a:pt x="12230" y="2701"/>
                    </a:lnTo>
                    <a:lnTo>
                      <a:pt x="12423" y="2585"/>
                    </a:lnTo>
                    <a:lnTo>
                      <a:pt x="12538" y="2547"/>
                    </a:lnTo>
                    <a:lnTo>
                      <a:pt x="12635" y="2528"/>
                    </a:lnTo>
                    <a:lnTo>
                      <a:pt x="12731" y="2508"/>
                    </a:lnTo>
                    <a:lnTo>
                      <a:pt x="12847" y="2508"/>
                    </a:lnTo>
                    <a:lnTo>
                      <a:pt x="12963" y="2528"/>
                    </a:lnTo>
                    <a:lnTo>
                      <a:pt x="13059" y="2566"/>
                    </a:lnTo>
                    <a:lnTo>
                      <a:pt x="13175" y="2624"/>
                    </a:lnTo>
                    <a:lnTo>
                      <a:pt x="13271" y="2682"/>
                    </a:lnTo>
                    <a:lnTo>
                      <a:pt x="13445" y="2855"/>
                    </a:lnTo>
                    <a:lnTo>
                      <a:pt x="13638" y="3048"/>
                    </a:lnTo>
                    <a:lnTo>
                      <a:pt x="13888" y="3299"/>
                    </a:lnTo>
                    <a:lnTo>
                      <a:pt x="14024" y="3434"/>
                    </a:lnTo>
                    <a:lnTo>
                      <a:pt x="14178" y="3531"/>
                    </a:lnTo>
                    <a:lnTo>
                      <a:pt x="14371" y="3627"/>
                    </a:lnTo>
                    <a:lnTo>
                      <a:pt x="14564" y="3704"/>
                    </a:lnTo>
                    <a:lnTo>
                      <a:pt x="14795" y="3743"/>
                    </a:lnTo>
                    <a:lnTo>
                      <a:pt x="15007" y="3762"/>
                    </a:lnTo>
                    <a:lnTo>
                      <a:pt x="15162" y="3762"/>
                    </a:lnTo>
                    <a:lnTo>
                      <a:pt x="15335" y="3743"/>
                    </a:lnTo>
                    <a:lnTo>
                      <a:pt x="15489" y="3704"/>
                    </a:lnTo>
                    <a:lnTo>
                      <a:pt x="15644" y="3646"/>
                    </a:lnTo>
                    <a:lnTo>
                      <a:pt x="15798" y="3588"/>
                    </a:lnTo>
                    <a:lnTo>
                      <a:pt x="15952" y="3531"/>
                    </a:lnTo>
                    <a:lnTo>
                      <a:pt x="16242" y="3338"/>
                    </a:lnTo>
                    <a:lnTo>
                      <a:pt x="16550" y="3106"/>
                    </a:lnTo>
                    <a:lnTo>
                      <a:pt x="16840" y="2817"/>
                    </a:lnTo>
                    <a:lnTo>
                      <a:pt x="16859" y="2778"/>
                    </a:lnTo>
                    <a:lnTo>
                      <a:pt x="17013" y="2624"/>
                    </a:lnTo>
                    <a:lnTo>
                      <a:pt x="17071" y="2566"/>
                    </a:lnTo>
                    <a:lnTo>
                      <a:pt x="17148" y="2528"/>
                    </a:lnTo>
                    <a:lnTo>
                      <a:pt x="17245" y="2489"/>
                    </a:lnTo>
                    <a:lnTo>
                      <a:pt x="17360" y="2470"/>
                    </a:lnTo>
                    <a:lnTo>
                      <a:pt x="17476" y="2450"/>
                    </a:lnTo>
                    <a:lnTo>
                      <a:pt x="17592" y="2470"/>
                    </a:lnTo>
                    <a:lnTo>
                      <a:pt x="17823" y="2508"/>
                    </a:lnTo>
                    <a:lnTo>
                      <a:pt x="18055" y="2585"/>
                    </a:lnTo>
                    <a:lnTo>
                      <a:pt x="18498" y="2759"/>
                    </a:lnTo>
                    <a:lnTo>
                      <a:pt x="18730" y="2855"/>
                    </a:lnTo>
                    <a:lnTo>
                      <a:pt x="18961" y="2952"/>
                    </a:lnTo>
                    <a:lnTo>
                      <a:pt x="19212" y="3029"/>
                    </a:lnTo>
                    <a:lnTo>
                      <a:pt x="19463" y="3068"/>
                    </a:lnTo>
                    <a:lnTo>
                      <a:pt x="19675" y="3087"/>
                    </a:lnTo>
                    <a:lnTo>
                      <a:pt x="19868" y="3087"/>
                    </a:lnTo>
                    <a:lnTo>
                      <a:pt x="20061" y="3048"/>
                    </a:lnTo>
                    <a:lnTo>
                      <a:pt x="20254" y="3029"/>
                    </a:lnTo>
                    <a:lnTo>
                      <a:pt x="20639" y="2913"/>
                    </a:lnTo>
                    <a:lnTo>
                      <a:pt x="21025" y="2798"/>
                    </a:lnTo>
                    <a:lnTo>
                      <a:pt x="21257" y="2720"/>
                    </a:lnTo>
                    <a:lnTo>
                      <a:pt x="21642" y="2605"/>
                    </a:lnTo>
                    <a:lnTo>
                      <a:pt x="22009" y="2528"/>
                    </a:lnTo>
                    <a:lnTo>
                      <a:pt x="22375" y="2470"/>
                    </a:lnTo>
                    <a:lnTo>
                      <a:pt x="22703" y="2450"/>
                    </a:lnTo>
                    <a:lnTo>
                      <a:pt x="23012" y="2450"/>
                    </a:lnTo>
                    <a:lnTo>
                      <a:pt x="23301" y="2508"/>
                    </a:lnTo>
                    <a:lnTo>
                      <a:pt x="23571" y="2566"/>
                    </a:lnTo>
                    <a:lnTo>
                      <a:pt x="23822" y="2682"/>
                    </a:lnTo>
                    <a:lnTo>
                      <a:pt x="24053" y="2798"/>
                    </a:lnTo>
                    <a:lnTo>
                      <a:pt x="24285" y="2952"/>
                    </a:lnTo>
                    <a:lnTo>
                      <a:pt x="24497" y="3087"/>
                    </a:lnTo>
                    <a:lnTo>
                      <a:pt x="24748" y="3222"/>
                    </a:lnTo>
                    <a:lnTo>
                      <a:pt x="24979" y="3318"/>
                    </a:lnTo>
                    <a:lnTo>
                      <a:pt x="25211" y="3357"/>
                    </a:lnTo>
                    <a:lnTo>
                      <a:pt x="25442" y="3357"/>
                    </a:lnTo>
                    <a:lnTo>
                      <a:pt x="25693" y="3318"/>
                    </a:lnTo>
                    <a:lnTo>
                      <a:pt x="25944" y="3241"/>
                    </a:lnTo>
                    <a:lnTo>
                      <a:pt x="26214" y="3126"/>
                    </a:lnTo>
                    <a:lnTo>
                      <a:pt x="26465" y="2971"/>
                    </a:lnTo>
                    <a:lnTo>
                      <a:pt x="26735" y="2759"/>
                    </a:lnTo>
                    <a:lnTo>
                      <a:pt x="26831" y="2663"/>
                    </a:lnTo>
                    <a:lnTo>
                      <a:pt x="26908" y="2566"/>
                    </a:lnTo>
                    <a:lnTo>
                      <a:pt x="26985" y="2431"/>
                    </a:lnTo>
                    <a:lnTo>
                      <a:pt x="27043" y="2296"/>
                    </a:lnTo>
                    <a:lnTo>
                      <a:pt x="27082" y="2161"/>
                    </a:lnTo>
                    <a:lnTo>
                      <a:pt x="27101" y="2026"/>
                    </a:lnTo>
                    <a:lnTo>
                      <a:pt x="27082" y="1891"/>
                    </a:lnTo>
                    <a:lnTo>
                      <a:pt x="27062" y="1756"/>
                    </a:lnTo>
                    <a:lnTo>
                      <a:pt x="27005" y="1602"/>
                    </a:lnTo>
                    <a:lnTo>
                      <a:pt x="26908" y="1486"/>
                    </a:lnTo>
                    <a:lnTo>
                      <a:pt x="26812" y="1390"/>
                    </a:lnTo>
                    <a:lnTo>
                      <a:pt x="26696" y="1351"/>
                    </a:lnTo>
                    <a:lnTo>
                      <a:pt x="26580" y="1312"/>
                    </a:lnTo>
                    <a:lnTo>
                      <a:pt x="26445" y="1293"/>
                    </a:lnTo>
                    <a:lnTo>
                      <a:pt x="26098" y="1293"/>
                    </a:lnTo>
                    <a:lnTo>
                      <a:pt x="22896" y="1274"/>
                    </a:lnTo>
                    <a:lnTo>
                      <a:pt x="16570" y="1235"/>
                    </a:lnTo>
                    <a:lnTo>
                      <a:pt x="10687" y="1177"/>
                    </a:lnTo>
                    <a:lnTo>
                      <a:pt x="9221" y="1177"/>
                    </a:lnTo>
                    <a:lnTo>
                      <a:pt x="8874" y="1158"/>
                    </a:lnTo>
                    <a:lnTo>
                      <a:pt x="8526" y="1120"/>
                    </a:lnTo>
                    <a:lnTo>
                      <a:pt x="8198" y="1062"/>
                    </a:lnTo>
                    <a:lnTo>
                      <a:pt x="7543" y="927"/>
                    </a:lnTo>
                    <a:lnTo>
                      <a:pt x="6790" y="772"/>
                    </a:lnTo>
                    <a:lnTo>
                      <a:pt x="6231" y="676"/>
                    </a:lnTo>
                    <a:lnTo>
                      <a:pt x="5652" y="618"/>
                    </a:lnTo>
                    <a:lnTo>
                      <a:pt x="5074" y="560"/>
                    </a:lnTo>
                    <a:lnTo>
                      <a:pt x="4495" y="541"/>
                    </a:lnTo>
                    <a:lnTo>
                      <a:pt x="3550" y="541"/>
                    </a:lnTo>
                    <a:lnTo>
                      <a:pt x="3068" y="502"/>
                    </a:lnTo>
                    <a:lnTo>
                      <a:pt x="2817" y="483"/>
                    </a:lnTo>
                    <a:lnTo>
                      <a:pt x="2566" y="444"/>
                    </a:lnTo>
                    <a:lnTo>
                      <a:pt x="2335" y="406"/>
                    </a:lnTo>
                    <a:lnTo>
                      <a:pt x="2103" y="348"/>
                    </a:lnTo>
                    <a:lnTo>
                      <a:pt x="1775" y="232"/>
                    </a:lnTo>
                    <a:lnTo>
                      <a:pt x="1409" y="97"/>
                    </a:lnTo>
                    <a:lnTo>
                      <a:pt x="1197" y="39"/>
                    </a:lnTo>
                    <a:lnTo>
                      <a:pt x="1004" y="20"/>
                    </a:lnTo>
                    <a:lnTo>
                      <a:pt x="830" y="1"/>
                    </a:lnTo>
                    <a:close/>
                  </a:path>
                </a:pathLst>
              </a:custGeom>
              <a:gradFill>
                <a:gsLst>
                  <a:gs pos="0">
                    <a:schemeClr val="lt1"/>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p23"/>
              <p:cNvSpPr/>
              <p:nvPr/>
            </p:nvSpPr>
            <p:spPr>
              <a:xfrm>
                <a:off x="5496525" y="1485600"/>
                <a:ext cx="66075" cy="109000"/>
              </a:xfrm>
              <a:custGeom>
                <a:avLst/>
                <a:gdLst/>
                <a:ahLst/>
                <a:cxnLst/>
                <a:rect l="l" t="t" r="r" b="b"/>
                <a:pathLst>
                  <a:path w="2643" h="4360" extrusionOk="0">
                    <a:moveTo>
                      <a:pt x="193" y="0"/>
                    </a:moveTo>
                    <a:lnTo>
                      <a:pt x="116" y="20"/>
                    </a:lnTo>
                    <a:lnTo>
                      <a:pt x="58" y="58"/>
                    </a:lnTo>
                    <a:lnTo>
                      <a:pt x="0" y="116"/>
                    </a:lnTo>
                    <a:lnTo>
                      <a:pt x="0" y="193"/>
                    </a:lnTo>
                    <a:lnTo>
                      <a:pt x="0" y="4167"/>
                    </a:lnTo>
                    <a:lnTo>
                      <a:pt x="0" y="4244"/>
                    </a:lnTo>
                    <a:lnTo>
                      <a:pt x="58" y="4302"/>
                    </a:lnTo>
                    <a:lnTo>
                      <a:pt x="116" y="4340"/>
                    </a:lnTo>
                    <a:lnTo>
                      <a:pt x="193" y="4359"/>
                    </a:lnTo>
                    <a:lnTo>
                      <a:pt x="2450" y="4359"/>
                    </a:lnTo>
                    <a:lnTo>
                      <a:pt x="2527" y="4340"/>
                    </a:lnTo>
                    <a:lnTo>
                      <a:pt x="2585" y="4302"/>
                    </a:lnTo>
                    <a:lnTo>
                      <a:pt x="2623" y="4244"/>
                    </a:lnTo>
                    <a:lnTo>
                      <a:pt x="2643" y="4167"/>
                    </a:lnTo>
                    <a:lnTo>
                      <a:pt x="2643" y="193"/>
                    </a:lnTo>
                    <a:lnTo>
                      <a:pt x="2623" y="116"/>
                    </a:lnTo>
                    <a:lnTo>
                      <a:pt x="2585" y="58"/>
                    </a:lnTo>
                    <a:lnTo>
                      <a:pt x="2527" y="20"/>
                    </a:lnTo>
                    <a:lnTo>
                      <a:pt x="2450" y="0"/>
                    </a:lnTo>
                    <a:close/>
                  </a:path>
                </a:pathLst>
              </a:custGeom>
              <a:gradFill>
                <a:gsLst>
                  <a:gs pos="0">
                    <a:srgbClr val="595959"/>
                  </a:gs>
                  <a:gs pos="100000">
                    <a:srgbClr val="181818"/>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23"/>
              <p:cNvSpPr/>
              <p:nvPr/>
            </p:nvSpPr>
            <p:spPr>
              <a:xfrm>
                <a:off x="5349450" y="1787450"/>
                <a:ext cx="40525" cy="63675"/>
              </a:xfrm>
              <a:custGeom>
                <a:avLst/>
                <a:gdLst/>
                <a:ahLst/>
                <a:cxnLst/>
                <a:rect l="l" t="t" r="r" b="b"/>
                <a:pathLst>
                  <a:path w="1621" h="2547" extrusionOk="0">
                    <a:moveTo>
                      <a:pt x="1601" y="1"/>
                    </a:moveTo>
                    <a:lnTo>
                      <a:pt x="0" y="20"/>
                    </a:lnTo>
                    <a:lnTo>
                      <a:pt x="19" y="2547"/>
                    </a:lnTo>
                    <a:lnTo>
                      <a:pt x="1620" y="2528"/>
                    </a:lnTo>
                    <a:lnTo>
                      <a:pt x="1601" y="1"/>
                    </a:lnTo>
                    <a:close/>
                  </a:path>
                </a:pathLst>
              </a:custGeom>
              <a:gradFill>
                <a:gsLst>
                  <a:gs pos="0">
                    <a:srgbClr val="BBD4EC"/>
                  </a:gs>
                  <a:gs pos="100000">
                    <a:srgbClr val="5B94C8"/>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23"/>
              <p:cNvSpPr/>
              <p:nvPr/>
            </p:nvSpPr>
            <p:spPr>
              <a:xfrm>
                <a:off x="5433825" y="1786975"/>
                <a:ext cx="40525" cy="63200"/>
              </a:xfrm>
              <a:custGeom>
                <a:avLst/>
                <a:gdLst/>
                <a:ahLst/>
                <a:cxnLst/>
                <a:rect l="l" t="t" r="r" b="b"/>
                <a:pathLst>
                  <a:path w="1621" h="2528" extrusionOk="0">
                    <a:moveTo>
                      <a:pt x="1" y="1"/>
                    </a:moveTo>
                    <a:lnTo>
                      <a:pt x="20" y="2527"/>
                    </a:lnTo>
                    <a:lnTo>
                      <a:pt x="1621" y="2527"/>
                    </a:lnTo>
                    <a:lnTo>
                      <a:pt x="1602" y="1"/>
                    </a:lnTo>
                    <a:close/>
                  </a:path>
                </a:pathLst>
              </a:custGeom>
              <a:gradFill>
                <a:gsLst>
                  <a:gs pos="0">
                    <a:srgbClr val="BBD4EC"/>
                  </a:gs>
                  <a:gs pos="100000">
                    <a:srgbClr val="5B94C8"/>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 name="Google Shape;1506;p23"/>
              <p:cNvSpPr/>
              <p:nvPr/>
            </p:nvSpPr>
            <p:spPr>
              <a:xfrm>
                <a:off x="5518225" y="1786025"/>
                <a:ext cx="40525" cy="63675"/>
              </a:xfrm>
              <a:custGeom>
                <a:avLst/>
                <a:gdLst/>
                <a:ahLst/>
                <a:cxnLst/>
                <a:rect l="l" t="t" r="r" b="b"/>
                <a:pathLst>
                  <a:path w="1621" h="2547" extrusionOk="0">
                    <a:moveTo>
                      <a:pt x="1601" y="0"/>
                    </a:moveTo>
                    <a:lnTo>
                      <a:pt x="0" y="19"/>
                    </a:lnTo>
                    <a:lnTo>
                      <a:pt x="19" y="2546"/>
                    </a:lnTo>
                    <a:lnTo>
                      <a:pt x="1620" y="2527"/>
                    </a:lnTo>
                    <a:lnTo>
                      <a:pt x="1601" y="0"/>
                    </a:lnTo>
                    <a:close/>
                  </a:path>
                </a:pathLst>
              </a:custGeom>
              <a:gradFill>
                <a:gsLst>
                  <a:gs pos="0">
                    <a:srgbClr val="BBD4EC"/>
                  </a:gs>
                  <a:gs pos="100000">
                    <a:srgbClr val="5B94C8"/>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507;p23"/>
              <p:cNvSpPr/>
              <p:nvPr/>
            </p:nvSpPr>
            <p:spPr>
              <a:xfrm>
                <a:off x="5602600" y="1785525"/>
                <a:ext cx="40525" cy="63675"/>
              </a:xfrm>
              <a:custGeom>
                <a:avLst/>
                <a:gdLst/>
                <a:ahLst/>
                <a:cxnLst/>
                <a:rect l="l" t="t" r="r" b="b"/>
                <a:pathLst>
                  <a:path w="1621" h="2547" extrusionOk="0">
                    <a:moveTo>
                      <a:pt x="1" y="1"/>
                    </a:moveTo>
                    <a:lnTo>
                      <a:pt x="20" y="2547"/>
                    </a:lnTo>
                    <a:lnTo>
                      <a:pt x="1621" y="2528"/>
                    </a:lnTo>
                    <a:lnTo>
                      <a:pt x="1602" y="1"/>
                    </a:lnTo>
                    <a:close/>
                  </a:path>
                </a:pathLst>
              </a:custGeom>
              <a:gradFill>
                <a:gsLst>
                  <a:gs pos="0">
                    <a:srgbClr val="BBD4EC"/>
                  </a:gs>
                  <a:gs pos="100000">
                    <a:srgbClr val="5B94C8"/>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 name="Google Shape;1508;p23"/>
              <p:cNvSpPr/>
              <p:nvPr/>
            </p:nvSpPr>
            <p:spPr>
              <a:xfrm>
                <a:off x="5666725" y="1338525"/>
                <a:ext cx="61275" cy="38600"/>
              </a:xfrm>
              <a:custGeom>
                <a:avLst/>
                <a:gdLst/>
                <a:ahLst/>
                <a:cxnLst/>
                <a:rect l="l" t="t" r="r" b="b"/>
                <a:pathLst>
                  <a:path w="2451" h="1544" extrusionOk="0">
                    <a:moveTo>
                      <a:pt x="1756" y="0"/>
                    </a:moveTo>
                    <a:lnTo>
                      <a:pt x="1583" y="20"/>
                    </a:lnTo>
                    <a:lnTo>
                      <a:pt x="1390" y="39"/>
                    </a:lnTo>
                    <a:lnTo>
                      <a:pt x="1197" y="97"/>
                    </a:lnTo>
                    <a:lnTo>
                      <a:pt x="1023" y="155"/>
                    </a:lnTo>
                    <a:lnTo>
                      <a:pt x="676" y="290"/>
                    </a:lnTo>
                    <a:lnTo>
                      <a:pt x="387" y="386"/>
                    </a:lnTo>
                    <a:lnTo>
                      <a:pt x="232" y="444"/>
                    </a:lnTo>
                    <a:lnTo>
                      <a:pt x="117" y="540"/>
                    </a:lnTo>
                    <a:lnTo>
                      <a:pt x="59" y="579"/>
                    </a:lnTo>
                    <a:lnTo>
                      <a:pt x="20" y="637"/>
                    </a:lnTo>
                    <a:lnTo>
                      <a:pt x="1" y="714"/>
                    </a:lnTo>
                    <a:lnTo>
                      <a:pt x="1" y="791"/>
                    </a:lnTo>
                    <a:lnTo>
                      <a:pt x="1" y="849"/>
                    </a:lnTo>
                    <a:lnTo>
                      <a:pt x="40" y="907"/>
                    </a:lnTo>
                    <a:lnTo>
                      <a:pt x="117" y="1003"/>
                    </a:lnTo>
                    <a:lnTo>
                      <a:pt x="213" y="1080"/>
                    </a:lnTo>
                    <a:lnTo>
                      <a:pt x="348" y="1138"/>
                    </a:lnTo>
                    <a:lnTo>
                      <a:pt x="811" y="1350"/>
                    </a:lnTo>
                    <a:lnTo>
                      <a:pt x="985" y="1428"/>
                    </a:lnTo>
                    <a:lnTo>
                      <a:pt x="1158" y="1486"/>
                    </a:lnTo>
                    <a:lnTo>
                      <a:pt x="1332" y="1524"/>
                    </a:lnTo>
                    <a:lnTo>
                      <a:pt x="1505" y="1543"/>
                    </a:lnTo>
                    <a:lnTo>
                      <a:pt x="1544" y="1543"/>
                    </a:lnTo>
                    <a:lnTo>
                      <a:pt x="1737" y="1505"/>
                    </a:lnTo>
                    <a:lnTo>
                      <a:pt x="1891" y="1447"/>
                    </a:lnTo>
                    <a:lnTo>
                      <a:pt x="2046" y="1350"/>
                    </a:lnTo>
                    <a:lnTo>
                      <a:pt x="2181" y="1235"/>
                    </a:lnTo>
                    <a:lnTo>
                      <a:pt x="2296" y="1080"/>
                    </a:lnTo>
                    <a:lnTo>
                      <a:pt x="2373" y="926"/>
                    </a:lnTo>
                    <a:lnTo>
                      <a:pt x="2431" y="753"/>
                    </a:lnTo>
                    <a:lnTo>
                      <a:pt x="2451" y="579"/>
                    </a:lnTo>
                    <a:lnTo>
                      <a:pt x="2431" y="444"/>
                    </a:lnTo>
                    <a:lnTo>
                      <a:pt x="2393" y="328"/>
                    </a:lnTo>
                    <a:lnTo>
                      <a:pt x="2335" y="251"/>
                    </a:lnTo>
                    <a:lnTo>
                      <a:pt x="2277" y="174"/>
                    </a:lnTo>
                    <a:lnTo>
                      <a:pt x="2200" y="116"/>
                    </a:lnTo>
                    <a:lnTo>
                      <a:pt x="2123" y="77"/>
                    </a:lnTo>
                    <a:lnTo>
                      <a:pt x="2046" y="39"/>
                    </a:lnTo>
                    <a:lnTo>
                      <a:pt x="1949" y="20"/>
                    </a:lnTo>
                    <a:lnTo>
                      <a:pt x="1756" y="0"/>
                    </a:lnTo>
                    <a:close/>
                  </a:path>
                </a:pathLst>
              </a:custGeom>
              <a:gradFill>
                <a:gsLst>
                  <a:gs pos="0">
                    <a:schemeClr val="lt1"/>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23"/>
              <p:cNvSpPr/>
              <p:nvPr/>
            </p:nvSpPr>
            <p:spPr>
              <a:xfrm>
                <a:off x="5666725" y="1338525"/>
                <a:ext cx="61275" cy="38600"/>
              </a:xfrm>
              <a:custGeom>
                <a:avLst/>
                <a:gdLst/>
                <a:ahLst/>
                <a:cxnLst/>
                <a:rect l="l" t="t" r="r" b="b"/>
                <a:pathLst>
                  <a:path w="2451" h="1544" fill="none" extrusionOk="0">
                    <a:moveTo>
                      <a:pt x="1756" y="0"/>
                    </a:moveTo>
                    <a:lnTo>
                      <a:pt x="1756" y="0"/>
                    </a:lnTo>
                    <a:lnTo>
                      <a:pt x="1583" y="20"/>
                    </a:lnTo>
                    <a:lnTo>
                      <a:pt x="1390" y="39"/>
                    </a:lnTo>
                    <a:lnTo>
                      <a:pt x="1197" y="97"/>
                    </a:lnTo>
                    <a:lnTo>
                      <a:pt x="1023" y="155"/>
                    </a:lnTo>
                    <a:lnTo>
                      <a:pt x="676" y="290"/>
                    </a:lnTo>
                    <a:lnTo>
                      <a:pt x="387" y="386"/>
                    </a:lnTo>
                    <a:lnTo>
                      <a:pt x="387" y="386"/>
                    </a:lnTo>
                    <a:lnTo>
                      <a:pt x="232" y="444"/>
                    </a:lnTo>
                    <a:lnTo>
                      <a:pt x="117" y="540"/>
                    </a:lnTo>
                    <a:lnTo>
                      <a:pt x="59" y="579"/>
                    </a:lnTo>
                    <a:lnTo>
                      <a:pt x="20" y="637"/>
                    </a:lnTo>
                    <a:lnTo>
                      <a:pt x="1" y="714"/>
                    </a:lnTo>
                    <a:lnTo>
                      <a:pt x="1" y="791"/>
                    </a:lnTo>
                    <a:lnTo>
                      <a:pt x="1" y="791"/>
                    </a:lnTo>
                    <a:lnTo>
                      <a:pt x="1" y="849"/>
                    </a:lnTo>
                    <a:lnTo>
                      <a:pt x="40" y="907"/>
                    </a:lnTo>
                    <a:lnTo>
                      <a:pt x="117" y="1003"/>
                    </a:lnTo>
                    <a:lnTo>
                      <a:pt x="213" y="1080"/>
                    </a:lnTo>
                    <a:lnTo>
                      <a:pt x="348" y="1138"/>
                    </a:lnTo>
                    <a:lnTo>
                      <a:pt x="348" y="1138"/>
                    </a:lnTo>
                    <a:lnTo>
                      <a:pt x="811" y="1350"/>
                    </a:lnTo>
                    <a:lnTo>
                      <a:pt x="811" y="1350"/>
                    </a:lnTo>
                    <a:lnTo>
                      <a:pt x="985" y="1428"/>
                    </a:lnTo>
                    <a:lnTo>
                      <a:pt x="1158" y="1486"/>
                    </a:lnTo>
                    <a:lnTo>
                      <a:pt x="1332" y="1524"/>
                    </a:lnTo>
                    <a:lnTo>
                      <a:pt x="1505" y="1543"/>
                    </a:lnTo>
                    <a:lnTo>
                      <a:pt x="1505" y="1543"/>
                    </a:lnTo>
                    <a:lnTo>
                      <a:pt x="1544" y="1543"/>
                    </a:lnTo>
                    <a:lnTo>
                      <a:pt x="1544" y="1543"/>
                    </a:lnTo>
                    <a:lnTo>
                      <a:pt x="1737" y="1505"/>
                    </a:lnTo>
                    <a:lnTo>
                      <a:pt x="1891" y="1447"/>
                    </a:lnTo>
                    <a:lnTo>
                      <a:pt x="2046" y="1350"/>
                    </a:lnTo>
                    <a:lnTo>
                      <a:pt x="2181" y="1235"/>
                    </a:lnTo>
                    <a:lnTo>
                      <a:pt x="2296" y="1080"/>
                    </a:lnTo>
                    <a:lnTo>
                      <a:pt x="2373" y="926"/>
                    </a:lnTo>
                    <a:lnTo>
                      <a:pt x="2431" y="753"/>
                    </a:lnTo>
                    <a:lnTo>
                      <a:pt x="2451" y="579"/>
                    </a:lnTo>
                    <a:lnTo>
                      <a:pt x="2451" y="579"/>
                    </a:lnTo>
                    <a:lnTo>
                      <a:pt x="2431" y="444"/>
                    </a:lnTo>
                    <a:lnTo>
                      <a:pt x="2393" y="328"/>
                    </a:lnTo>
                    <a:lnTo>
                      <a:pt x="2393" y="328"/>
                    </a:lnTo>
                    <a:lnTo>
                      <a:pt x="2335" y="251"/>
                    </a:lnTo>
                    <a:lnTo>
                      <a:pt x="2277" y="174"/>
                    </a:lnTo>
                    <a:lnTo>
                      <a:pt x="2200" y="116"/>
                    </a:lnTo>
                    <a:lnTo>
                      <a:pt x="2123" y="77"/>
                    </a:lnTo>
                    <a:lnTo>
                      <a:pt x="2046" y="39"/>
                    </a:lnTo>
                    <a:lnTo>
                      <a:pt x="1949" y="20"/>
                    </a:lnTo>
                    <a:lnTo>
                      <a:pt x="175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510;p23"/>
              <p:cNvSpPr/>
              <p:nvPr/>
            </p:nvSpPr>
            <p:spPr>
              <a:xfrm>
                <a:off x="5601650" y="1261375"/>
                <a:ext cx="66075" cy="27500"/>
              </a:xfrm>
              <a:custGeom>
                <a:avLst/>
                <a:gdLst/>
                <a:ahLst/>
                <a:cxnLst/>
                <a:rect l="l" t="t" r="r" b="b"/>
                <a:pathLst>
                  <a:path w="2643" h="1100" extrusionOk="0">
                    <a:moveTo>
                      <a:pt x="2180" y="0"/>
                    </a:moveTo>
                    <a:lnTo>
                      <a:pt x="2045" y="19"/>
                    </a:lnTo>
                    <a:lnTo>
                      <a:pt x="1929" y="39"/>
                    </a:lnTo>
                    <a:lnTo>
                      <a:pt x="1678" y="116"/>
                    </a:lnTo>
                    <a:lnTo>
                      <a:pt x="1447" y="212"/>
                    </a:lnTo>
                    <a:lnTo>
                      <a:pt x="1312" y="251"/>
                    </a:lnTo>
                    <a:lnTo>
                      <a:pt x="1196" y="289"/>
                    </a:lnTo>
                    <a:lnTo>
                      <a:pt x="887" y="328"/>
                    </a:lnTo>
                    <a:lnTo>
                      <a:pt x="579" y="367"/>
                    </a:lnTo>
                    <a:lnTo>
                      <a:pt x="424" y="386"/>
                    </a:lnTo>
                    <a:lnTo>
                      <a:pt x="270" y="444"/>
                    </a:lnTo>
                    <a:lnTo>
                      <a:pt x="135" y="502"/>
                    </a:lnTo>
                    <a:lnTo>
                      <a:pt x="0" y="598"/>
                    </a:lnTo>
                    <a:lnTo>
                      <a:pt x="0" y="675"/>
                    </a:lnTo>
                    <a:lnTo>
                      <a:pt x="39" y="772"/>
                    </a:lnTo>
                    <a:lnTo>
                      <a:pt x="96" y="849"/>
                    </a:lnTo>
                    <a:lnTo>
                      <a:pt x="154" y="907"/>
                    </a:lnTo>
                    <a:lnTo>
                      <a:pt x="251" y="945"/>
                    </a:lnTo>
                    <a:lnTo>
                      <a:pt x="328" y="984"/>
                    </a:lnTo>
                    <a:lnTo>
                      <a:pt x="502" y="1022"/>
                    </a:lnTo>
                    <a:lnTo>
                      <a:pt x="868" y="1080"/>
                    </a:lnTo>
                    <a:lnTo>
                      <a:pt x="1234" y="1100"/>
                    </a:lnTo>
                    <a:lnTo>
                      <a:pt x="1543" y="1080"/>
                    </a:lnTo>
                    <a:lnTo>
                      <a:pt x="1794" y="1042"/>
                    </a:lnTo>
                    <a:lnTo>
                      <a:pt x="2045" y="945"/>
                    </a:lnTo>
                    <a:lnTo>
                      <a:pt x="2276" y="830"/>
                    </a:lnTo>
                    <a:lnTo>
                      <a:pt x="2373" y="752"/>
                    </a:lnTo>
                    <a:lnTo>
                      <a:pt x="2469" y="656"/>
                    </a:lnTo>
                    <a:lnTo>
                      <a:pt x="2546" y="579"/>
                    </a:lnTo>
                    <a:lnTo>
                      <a:pt x="2585" y="502"/>
                    </a:lnTo>
                    <a:lnTo>
                      <a:pt x="2623" y="405"/>
                    </a:lnTo>
                    <a:lnTo>
                      <a:pt x="2643" y="309"/>
                    </a:lnTo>
                    <a:lnTo>
                      <a:pt x="2623" y="251"/>
                    </a:lnTo>
                    <a:lnTo>
                      <a:pt x="2604" y="212"/>
                    </a:lnTo>
                    <a:lnTo>
                      <a:pt x="2527" y="116"/>
                    </a:lnTo>
                    <a:lnTo>
                      <a:pt x="2430" y="58"/>
                    </a:lnTo>
                    <a:lnTo>
                      <a:pt x="2315" y="19"/>
                    </a:lnTo>
                    <a:lnTo>
                      <a:pt x="2180" y="0"/>
                    </a:lnTo>
                    <a:close/>
                  </a:path>
                </a:pathLst>
              </a:custGeom>
              <a:solidFill>
                <a:srgbClr val="F3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23"/>
              <p:cNvSpPr/>
              <p:nvPr/>
            </p:nvSpPr>
            <p:spPr>
              <a:xfrm>
                <a:off x="5601650" y="1261375"/>
                <a:ext cx="66075" cy="27500"/>
              </a:xfrm>
              <a:custGeom>
                <a:avLst/>
                <a:gdLst/>
                <a:ahLst/>
                <a:cxnLst/>
                <a:rect l="l" t="t" r="r" b="b"/>
                <a:pathLst>
                  <a:path w="2643" h="1100" fill="none" extrusionOk="0">
                    <a:moveTo>
                      <a:pt x="2180" y="0"/>
                    </a:moveTo>
                    <a:lnTo>
                      <a:pt x="2180" y="0"/>
                    </a:lnTo>
                    <a:lnTo>
                      <a:pt x="2045" y="19"/>
                    </a:lnTo>
                    <a:lnTo>
                      <a:pt x="1929" y="39"/>
                    </a:lnTo>
                    <a:lnTo>
                      <a:pt x="1678" y="116"/>
                    </a:lnTo>
                    <a:lnTo>
                      <a:pt x="1447" y="212"/>
                    </a:lnTo>
                    <a:lnTo>
                      <a:pt x="1312" y="251"/>
                    </a:lnTo>
                    <a:lnTo>
                      <a:pt x="1196" y="289"/>
                    </a:lnTo>
                    <a:lnTo>
                      <a:pt x="1196" y="289"/>
                    </a:lnTo>
                    <a:lnTo>
                      <a:pt x="887" y="328"/>
                    </a:lnTo>
                    <a:lnTo>
                      <a:pt x="579" y="367"/>
                    </a:lnTo>
                    <a:lnTo>
                      <a:pt x="424" y="386"/>
                    </a:lnTo>
                    <a:lnTo>
                      <a:pt x="270" y="444"/>
                    </a:lnTo>
                    <a:lnTo>
                      <a:pt x="135" y="502"/>
                    </a:lnTo>
                    <a:lnTo>
                      <a:pt x="0" y="598"/>
                    </a:lnTo>
                    <a:lnTo>
                      <a:pt x="0" y="598"/>
                    </a:lnTo>
                    <a:lnTo>
                      <a:pt x="0" y="675"/>
                    </a:lnTo>
                    <a:lnTo>
                      <a:pt x="39" y="772"/>
                    </a:lnTo>
                    <a:lnTo>
                      <a:pt x="96" y="849"/>
                    </a:lnTo>
                    <a:lnTo>
                      <a:pt x="154" y="907"/>
                    </a:lnTo>
                    <a:lnTo>
                      <a:pt x="154" y="907"/>
                    </a:lnTo>
                    <a:lnTo>
                      <a:pt x="251" y="945"/>
                    </a:lnTo>
                    <a:lnTo>
                      <a:pt x="328" y="984"/>
                    </a:lnTo>
                    <a:lnTo>
                      <a:pt x="502" y="1022"/>
                    </a:lnTo>
                    <a:lnTo>
                      <a:pt x="502" y="1022"/>
                    </a:lnTo>
                    <a:lnTo>
                      <a:pt x="868" y="1080"/>
                    </a:lnTo>
                    <a:lnTo>
                      <a:pt x="1234" y="1100"/>
                    </a:lnTo>
                    <a:lnTo>
                      <a:pt x="1234" y="1100"/>
                    </a:lnTo>
                    <a:lnTo>
                      <a:pt x="1543" y="1080"/>
                    </a:lnTo>
                    <a:lnTo>
                      <a:pt x="1543" y="1080"/>
                    </a:lnTo>
                    <a:lnTo>
                      <a:pt x="1794" y="1042"/>
                    </a:lnTo>
                    <a:lnTo>
                      <a:pt x="2045" y="945"/>
                    </a:lnTo>
                    <a:lnTo>
                      <a:pt x="2276" y="830"/>
                    </a:lnTo>
                    <a:lnTo>
                      <a:pt x="2373" y="752"/>
                    </a:lnTo>
                    <a:lnTo>
                      <a:pt x="2469" y="656"/>
                    </a:lnTo>
                    <a:lnTo>
                      <a:pt x="2469" y="656"/>
                    </a:lnTo>
                    <a:lnTo>
                      <a:pt x="2546" y="579"/>
                    </a:lnTo>
                    <a:lnTo>
                      <a:pt x="2585" y="502"/>
                    </a:lnTo>
                    <a:lnTo>
                      <a:pt x="2623" y="405"/>
                    </a:lnTo>
                    <a:lnTo>
                      <a:pt x="2643" y="309"/>
                    </a:lnTo>
                    <a:lnTo>
                      <a:pt x="2643" y="309"/>
                    </a:lnTo>
                    <a:lnTo>
                      <a:pt x="2623" y="251"/>
                    </a:lnTo>
                    <a:lnTo>
                      <a:pt x="2604" y="212"/>
                    </a:lnTo>
                    <a:lnTo>
                      <a:pt x="2527" y="116"/>
                    </a:lnTo>
                    <a:lnTo>
                      <a:pt x="2430" y="58"/>
                    </a:lnTo>
                    <a:lnTo>
                      <a:pt x="2315" y="19"/>
                    </a:lnTo>
                    <a:lnTo>
                      <a:pt x="2315" y="19"/>
                    </a:lnTo>
                    <a:lnTo>
                      <a:pt x="2180" y="0"/>
                    </a:lnTo>
                  </a:path>
                </a:pathLst>
              </a:custGeom>
              <a:gradFill>
                <a:gsLst>
                  <a:gs pos="0">
                    <a:schemeClr val="lt1"/>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1512" name="Google Shape;1512;p23"/>
          <p:cNvPicPr preferRelativeResize="0"/>
          <p:nvPr/>
        </p:nvPicPr>
        <p:blipFill rotWithShape="1">
          <a:blip r:embed="rId5">
            <a:alphaModFix/>
          </a:blip>
          <a:srcRect l="28382"/>
          <a:stretch/>
        </p:blipFill>
        <p:spPr>
          <a:xfrm>
            <a:off x="-6272" y="-103350"/>
            <a:ext cx="2047200" cy="882600"/>
          </a:xfrm>
          <a:prstGeom prst="rect">
            <a:avLst/>
          </a:prstGeom>
          <a:noFill/>
          <a:ln>
            <a:noFill/>
          </a:ln>
        </p:spPr>
      </p:pic>
      <p:grpSp>
        <p:nvGrpSpPr>
          <p:cNvPr id="1513" name="Google Shape;1513;p23"/>
          <p:cNvGrpSpPr/>
          <p:nvPr/>
        </p:nvGrpSpPr>
        <p:grpSpPr>
          <a:xfrm>
            <a:off x="3212162" y="4380000"/>
            <a:ext cx="247744" cy="438861"/>
            <a:chOff x="11698550" y="1830825"/>
            <a:chExt cx="810150" cy="1435124"/>
          </a:xfrm>
        </p:grpSpPr>
        <p:pic>
          <p:nvPicPr>
            <p:cNvPr id="1514" name="Google Shape;1514;p23"/>
            <p:cNvPicPr preferRelativeResize="0"/>
            <p:nvPr/>
          </p:nvPicPr>
          <p:blipFill>
            <a:blip r:embed="rId3">
              <a:alphaModFix amt="45000"/>
            </a:blip>
            <a:stretch>
              <a:fillRect/>
            </a:stretch>
          </p:blipFill>
          <p:spPr>
            <a:xfrm>
              <a:off x="11846088" y="3150614"/>
              <a:ext cx="549414" cy="115335"/>
            </a:xfrm>
            <a:prstGeom prst="rect">
              <a:avLst/>
            </a:prstGeom>
            <a:noFill/>
            <a:ln>
              <a:noFill/>
            </a:ln>
          </p:spPr>
        </p:pic>
        <p:grpSp>
          <p:nvGrpSpPr>
            <p:cNvPr id="1515" name="Google Shape;1515;p23"/>
            <p:cNvGrpSpPr/>
            <p:nvPr/>
          </p:nvGrpSpPr>
          <p:grpSpPr>
            <a:xfrm>
              <a:off x="11698550" y="1830825"/>
              <a:ext cx="810150" cy="1371900"/>
              <a:chOff x="-1333525" y="144425"/>
              <a:chExt cx="810150" cy="1371900"/>
            </a:xfrm>
          </p:grpSpPr>
          <p:sp>
            <p:nvSpPr>
              <p:cNvPr id="1516" name="Google Shape;1516;p23"/>
              <p:cNvSpPr/>
              <p:nvPr/>
            </p:nvSpPr>
            <p:spPr>
              <a:xfrm>
                <a:off x="-976200" y="1080375"/>
                <a:ext cx="118175" cy="435950"/>
              </a:xfrm>
              <a:custGeom>
                <a:avLst/>
                <a:gdLst/>
                <a:ahLst/>
                <a:cxnLst/>
                <a:rect l="l" t="t" r="r" b="b"/>
                <a:pathLst>
                  <a:path w="4727" h="17438" extrusionOk="0">
                    <a:moveTo>
                      <a:pt x="541" y="1"/>
                    </a:moveTo>
                    <a:lnTo>
                      <a:pt x="425" y="20"/>
                    </a:lnTo>
                    <a:lnTo>
                      <a:pt x="328" y="59"/>
                    </a:lnTo>
                    <a:lnTo>
                      <a:pt x="251" y="97"/>
                    </a:lnTo>
                    <a:lnTo>
                      <a:pt x="155" y="175"/>
                    </a:lnTo>
                    <a:lnTo>
                      <a:pt x="97" y="252"/>
                    </a:lnTo>
                    <a:lnTo>
                      <a:pt x="58" y="329"/>
                    </a:lnTo>
                    <a:lnTo>
                      <a:pt x="20" y="445"/>
                    </a:lnTo>
                    <a:lnTo>
                      <a:pt x="1" y="541"/>
                    </a:lnTo>
                    <a:lnTo>
                      <a:pt x="1" y="16917"/>
                    </a:lnTo>
                    <a:lnTo>
                      <a:pt x="20" y="17013"/>
                    </a:lnTo>
                    <a:lnTo>
                      <a:pt x="58" y="17129"/>
                    </a:lnTo>
                    <a:lnTo>
                      <a:pt x="97" y="17206"/>
                    </a:lnTo>
                    <a:lnTo>
                      <a:pt x="155" y="17283"/>
                    </a:lnTo>
                    <a:lnTo>
                      <a:pt x="251" y="17361"/>
                    </a:lnTo>
                    <a:lnTo>
                      <a:pt x="328" y="17399"/>
                    </a:lnTo>
                    <a:lnTo>
                      <a:pt x="425" y="17438"/>
                    </a:lnTo>
                    <a:lnTo>
                      <a:pt x="4302" y="17438"/>
                    </a:lnTo>
                    <a:lnTo>
                      <a:pt x="4398" y="17399"/>
                    </a:lnTo>
                    <a:lnTo>
                      <a:pt x="4495" y="17361"/>
                    </a:lnTo>
                    <a:lnTo>
                      <a:pt x="4572" y="17283"/>
                    </a:lnTo>
                    <a:lnTo>
                      <a:pt x="4630" y="17206"/>
                    </a:lnTo>
                    <a:lnTo>
                      <a:pt x="4688" y="17129"/>
                    </a:lnTo>
                    <a:lnTo>
                      <a:pt x="4726" y="17013"/>
                    </a:lnTo>
                    <a:lnTo>
                      <a:pt x="4726" y="16917"/>
                    </a:lnTo>
                    <a:lnTo>
                      <a:pt x="4726" y="541"/>
                    </a:lnTo>
                    <a:lnTo>
                      <a:pt x="4726" y="445"/>
                    </a:lnTo>
                    <a:lnTo>
                      <a:pt x="4688" y="329"/>
                    </a:lnTo>
                    <a:lnTo>
                      <a:pt x="4630" y="252"/>
                    </a:lnTo>
                    <a:lnTo>
                      <a:pt x="4572" y="175"/>
                    </a:lnTo>
                    <a:lnTo>
                      <a:pt x="4495" y="97"/>
                    </a:lnTo>
                    <a:lnTo>
                      <a:pt x="4398" y="59"/>
                    </a:lnTo>
                    <a:lnTo>
                      <a:pt x="4302" y="20"/>
                    </a:lnTo>
                    <a:lnTo>
                      <a:pt x="4186" y="1"/>
                    </a:lnTo>
                    <a:close/>
                  </a:path>
                </a:pathLst>
              </a:custGeom>
              <a:gradFill>
                <a:gsLst>
                  <a:gs pos="0">
                    <a:srgbClr val="C27F69"/>
                  </a:gs>
                  <a:gs pos="100000">
                    <a:srgbClr val="724536"/>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23"/>
              <p:cNvSpPr/>
              <p:nvPr/>
            </p:nvSpPr>
            <p:spPr>
              <a:xfrm>
                <a:off x="-1331100" y="577925"/>
                <a:ext cx="807725" cy="717075"/>
              </a:xfrm>
              <a:custGeom>
                <a:avLst/>
                <a:gdLst/>
                <a:ahLst/>
                <a:cxnLst/>
                <a:rect l="l" t="t" r="r" b="b"/>
                <a:pathLst>
                  <a:path w="32309" h="28683" extrusionOk="0">
                    <a:moveTo>
                      <a:pt x="16993" y="0"/>
                    </a:moveTo>
                    <a:lnTo>
                      <a:pt x="16723" y="20"/>
                    </a:lnTo>
                    <a:lnTo>
                      <a:pt x="16453" y="39"/>
                    </a:lnTo>
                    <a:lnTo>
                      <a:pt x="16183" y="97"/>
                    </a:lnTo>
                    <a:lnTo>
                      <a:pt x="15913" y="155"/>
                    </a:lnTo>
                    <a:lnTo>
                      <a:pt x="15643" y="232"/>
                    </a:lnTo>
                    <a:lnTo>
                      <a:pt x="15373" y="328"/>
                    </a:lnTo>
                    <a:lnTo>
                      <a:pt x="15122" y="444"/>
                    </a:lnTo>
                    <a:lnTo>
                      <a:pt x="14852" y="579"/>
                    </a:lnTo>
                    <a:lnTo>
                      <a:pt x="14582" y="714"/>
                    </a:lnTo>
                    <a:lnTo>
                      <a:pt x="14062" y="1042"/>
                    </a:lnTo>
                    <a:lnTo>
                      <a:pt x="13541" y="1408"/>
                    </a:lnTo>
                    <a:lnTo>
                      <a:pt x="13039" y="1833"/>
                    </a:lnTo>
                    <a:lnTo>
                      <a:pt x="12519" y="2276"/>
                    </a:lnTo>
                    <a:lnTo>
                      <a:pt x="12017" y="2739"/>
                    </a:lnTo>
                    <a:lnTo>
                      <a:pt x="11516" y="3241"/>
                    </a:lnTo>
                    <a:lnTo>
                      <a:pt x="10975" y="3819"/>
                    </a:lnTo>
                    <a:lnTo>
                      <a:pt x="10435" y="4398"/>
                    </a:lnTo>
                    <a:lnTo>
                      <a:pt x="9915" y="5015"/>
                    </a:lnTo>
                    <a:lnTo>
                      <a:pt x="9413" y="5613"/>
                    </a:lnTo>
                    <a:lnTo>
                      <a:pt x="8931" y="6250"/>
                    </a:lnTo>
                    <a:lnTo>
                      <a:pt x="8449" y="6886"/>
                    </a:lnTo>
                    <a:lnTo>
                      <a:pt x="7986" y="7542"/>
                    </a:lnTo>
                    <a:lnTo>
                      <a:pt x="7542" y="8198"/>
                    </a:lnTo>
                    <a:lnTo>
                      <a:pt x="7118" y="8873"/>
                    </a:lnTo>
                    <a:lnTo>
                      <a:pt x="6693" y="9548"/>
                    </a:lnTo>
                    <a:lnTo>
                      <a:pt x="6288" y="10223"/>
                    </a:lnTo>
                    <a:lnTo>
                      <a:pt x="5883" y="10918"/>
                    </a:lnTo>
                    <a:lnTo>
                      <a:pt x="5498" y="11631"/>
                    </a:lnTo>
                    <a:lnTo>
                      <a:pt x="5131" y="12326"/>
                    </a:lnTo>
                    <a:lnTo>
                      <a:pt x="4417" y="13753"/>
                    </a:lnTo>
                    <a:lnTo>
                      <a:pt x="3916" y="14775"/>
                    </a:lnTo>
                    <a:lnTo>
                      <a:pt x="3376" y="15798"/>
                    </a:lnTo>
                    <a:lnTo>
                      <a:pt x="2836" y="16801"/>
                    </a:lnTo>
                    <a:lnTo>
                      <a:pt x="2315" y="17842"/>
                    </a:lnTo>
                    <a:lnTo>
                      <a:pt x="1813" y="18864"/>
                    </a:lnTo>
                    <a:lnTo>
                      <a:pt x="1331" y="19906"/>
                    </a:lnTo>
                    <a:lnTo>
                      <a:pt x="1119" y="20446"/>
                    </a:lnTo>
                    <a:lnTo>
                      <a:pt x="907" y="20986"/>
                    </a:lnTo>
                    <a:lnTo>
                      <a:pt x="714" y="21507"/>
                    </a:lnTo>
                    <a:lnTo>
                      <a:pt x="540" y="22066"/>
                    </a:lnTo>
                    <a:lnTo>
                      <a:pt x="367" y="22645"/>
                    </a:lnTo>
                    <a:lnTo>
                      <a:pt x="213" y="23243"/>
                    </a:lnTo>
                    <a:lnTo>
                      <a:pt x="135" y="23609"/>
                    </a:lnTo>
                    <a:lnTo>
                      <a:pt x="77" y="23995"/>
                    </a:lnTo>
                    <a:lnTo>
                      <a:pt x="20" y="24400"/>
                    </a:lnTo>
                    <a:lnTo>
                      <a:pt x="0" y="24786"/>
                    </a:lnTo>
                    <a:lnTo>
                      <a:pt x="0" y="25172"/>
                    </a:lnTo>
                    <a:lnTo>
                      <a:pt x="20" y="25558"/>
                    </a:lnTo>
                    <a:lnTo>
                      <a:pt x="97" y="25924"/>
                    </a:lnTo>
                    <a:lnTo>
                      <a:pt x="193" y="26310"/>
                    </a:lnTo>
                    <a:lnTo>
                      <a:pt x="270" y="26483"/>
                    </a:lnTo>
                    <a:lnTo>
                      <a:pt x="367" y="26657"/>
                    </a:lnTo>
                    <a:lnTo>
                      <a:pt x="463" y="26831"/>
                    </a:lnTo>
                    <a:lnTo>
                      <a:pt x="579" y="27004"/>
                    </a:lnTo>
                    <a:lnTo>
                      <a:pt x="695" y="27159"/>
                    </a:lnTo>
                    <a:lnTo>
                      <a:pt x="830" y="27294"/>
                    </a:lnTo>
                    <a:lnTo>
                      <a:pt x="965" y="27429"/>
                    </a:lnTo>
                    <a:lnTo>
                      <a:pt x="1119" y="27544"/>
                    </a:lnTo>
                    <a:lnTo>
                      <a:pt x="1273" y="27660"/>
                    </a:lnTo>
                    <a:lnTo>
                      <a:pt x="1447" y="27756"/>
                    </a:lnTo>
                    <a:lnTo>
                      <a:pt x="1621" y="27834"/>
                    </a:lnTo>
                    <a:lnTo>
                      <a:pt x="1794" y="27911"/>
                    </a:lnTo>
                    <a:lnTo>
                      <a:pt x="1987" y="27949"/>
                    </a:lnTo>
                    <a:lnTo>
                      <a:pt x="2161" y="27969"/>
                    </a:lnTo>
                    <a:lnTo>
                      <a:pt x="2354" y="27988"/>
                    </a:lnTo>
                    <a:lnTo>
                      <a:pt x="2546" y="27969"/>
                    </a:lnTo>
                    <a:lnTo>
                      <a:pt x="2836" y="27911"/>
                    </a:lnTo>
                    <a:lnTo>
                      <a:pt x="3106" y="27814"/>
                    </a:lnTo>
                    <a:lnTo>
                      <a:pt x="3357" y="27679"/>
                    </a:lnTo>
                    <a:lnTo>
                      <a:pt x="3607" y="27525"/>
                    </a:lnTo>
                    <a:lnTo>
                      <a:pt x="3839" y="27332"/>
                    </a:lnTo>
                    <a:lnTo>
                      <a:pt x="4070" y="27139"/>
                    </a:lnTo>
                    <a:lnTo>
                      <a:pt x="4514" y="26715"/>
                    </a:lnTo>
                    <a:lnTo>
                      <a:pt x="4957" y="26310"/>
                    </a:lnTo>
                    <a:lnTo>
                      <a:pt x="5189" y="26117"/>
                    </a:lnTo>
                    <a:lnTo>
                      <a:pt x="5440" y="25943"/>
                    </a:lnTo>
                    <a:lnTo>
                      <a:pt x="5671" y="25808"/>
                    </a:lnTo>
                    <a:lnTo>
                      <a:pt x="5941" y="25693"/>
                    </a:lnTo>
                    <a:lnTo>
                      <a:pt x="6211" y="25615"/>
                    </a:lnTo>
                    <a:lnTo>
                      <a:pt x="6346" y="25596"/>
                    </a:lnTo>
                    <a:lnTo>
                      <a:pt x="6501" y="25577"/>
                    </a:lnTo>
                    <a:lnTo>
                      <a:pt x="6771" y="25596"/>
                    </a:lnTo>
                    <a:lnTo>
                      <a:pt x="7041" y="25635"/>
                    </a:lnTo>
                    <a:lnTo>
                      <a:pt x="7291" y="25731"/>
                    </a:lnTo>
                    <a:lnTo>
                      <a:pt x="7523" y="25847"/>
                    </a:lnTo>
                    <a:lnTo>
                      <a:pt x="7754" y="25982"/>
                    </a:lnTo>
                    <a:lnTo>
                      <a:pt x="7966" y="26156"/>
                    </a:lnTo>
                    <a:lnTo>
                      <a:pt x="8159" y="26329"/>
                    </a:lnTo>
                    <a:lnTo>
                      <a:pt x="8352" y="26541"/>
                    </a:lnTo>
                    <a:lnTo>
                      <a:pt x="8738" y="26966"/>
                    </a:lnTo>
                    <a:lnTo>
                      <a:pt x="9104" y="27390"/>
                    </a:lnTo>
                    <a:lnTo>
                      <a:pt x="9278" y="27602"/>
                    </a:lnTo>
                    <a:lnTo>
                      <a:pt x="9471" y="27795"/>
                    </a:lnTo>
                    <a:lnTo>
                      <a:pt x="9664" y="27969"/>
                    </a:lnTo>
                    <a:lnTo>
                      <a:pt x="9876" y="28142"/>
                    </a:lnTo>
                    <a:lnTo>
                      <a:pt x="10165" y="28335"/>
                    </a:lnTo>
                    <a:lnTo>
                      <a:pt x="10474" y="28489"/>
                    </a:lnTo>
                    <a:lnTo>
                      <a:pt x="10783" y="28586"/>
                    </a:lnTo>
                    <a:lnTo>
                      <a:pt x="11091" y="28663"/>
                    </a:lnTo>
                    <a:lnTo>
                      <a:pt x="11400" y="28682"/>
                    </a:lnTo>
                    <a:lnTo>
                      <a:pt x="11708" y="28682"/>
                    </a:lnTo>
                    <a:lnTo>
                      <a:pt x="12017" y="28624"/>
                    </a:lnTo>
                    <a:lnTo>
                      <a:pt x="12326" y="28567"/>
                    </a:lnTo>
                    <a:lnTo>
                      <a:pt x="12634" y="28451"/>
                    </a:lnTo>
                    <a:lnTo>
                      <a:pt x="12924" y="28335"/>
                    </a:lnTo>
                    <a:lnTo>
                      <a:pt x="13213" y="28162"/>
                    </a:lnTo>
                    <a:lnTo>
                      <a:pt x="13483" y="27988"/>
                    </a:lnTo>
                    <a:lnTo>
                      <a:pt x="13753" y="27795"/>
                    </a:lnTo>
                    <a:lnTo>
                      <a:pt x="14004" y="27564"/>
                    </a:lnTo>
                    <a:lnTo>
                      <a:pt x="14235" y="27332"/>
                    </a:lnTo>
                    <a:lnTo>
                      <a:pt x="14467" y="27081"/>
                    </a:lnTo>
                    <a:lnTo>
                      <a:pt x="14698" y="26811"/>
                    </a:lnTo>
                    <a:lnTo>
                      <a:pt x="14949" y="26561"/>
                    </a:lnTo>
                    <a:lnTo>
                      <a:pt x="15200" y="26310"/>
                    </a:lnTo>
                    <a:lnTo>
                      <a:pt x="15489" y="26098"/>
                    </a:lnTo>
                    <a:lnTo>
                      <a:pt x="15643" y="26001"/>
                    </a:lnTo>
                    <a:lnTo>
                      <a:pt x="15778" y="25905"/>
                    </a:lnTo>
                    <a:lnTo>
                      <a:pt x="15933" y="25847"/>
                    </a:lnTo>
                    <a:lnTo>
                      <a:pt x="16087" y="25789"/>
                    </a:lnTo>
                    <a:lnTo>
                      <a:pt x="16241" y="25750"/>
                    </a:lnTo>
                    <a:lnTo>
                      <a:pt x="16415" y="25731"/>
                    </a:lnTo>
                    <a:lnTo>
                      <a:pt x="16569" y="25750"/>
                    </a:lnTo>
                    <a:lnTo>
                      <a:pt x="16743" y="25770"/>
                    </a:lnTo>
                    <a:lnTo>
                      <a:pt x="16974" y="25828"/>
                    </a:lnTo>
                    <a:lnTo>
                      <a:pt x="17186" y="25924"/>
                    </a:lnTo>
                    <a:lnTo>
                      <a:pt x="17379" y="26040"/>
                    </a:lnTo>
                    <a:lnTo>
                      <a:pt x="17572" y="26175"/>
                    </a:lnTo>
                    <a:lnTo>
                      <a:pt x="18170" y="26599"/>
                    </a:lnTo>
                    <a:lnTo>
                      <a:pt x="18787" y="26985"/>
                    </a:lnTo>
                    <a:lnTo>
                      <a:pt x="19115" y="27178"/>
                    </a:lnTo>
                    <a:lnTo>
                      <a:pt x="19424" y="27332"/>
                    </a:lnTo>
                    <a:lnTo>
                      <a:pt x="19771" y="27467"/>
                    </a:lnTo>
                    <a:lnTo>
                      <a:pt x="20099" y="27583"/>
                    </a:lnTo>
                    <a:lnTo>
                      <a:pt x="20465" y="27660"/>
                    </a:lnTo>
                    <a:lnTo>
                      <a:pt x="20832" y="27699"/>
                    </a:lnTo>
                    <a:lnTo>
                      <a:pt x="21025" y="27699"/>
                    </a:lnTo>
                    <a:lnTo>
                      <a:pt x="21198" y="27679"/>
                    </a:lnTo>
                    <a:lnTo>
                      <a:pt x="21391" y="27660"/>
                    </a:lnTo>
                    <a:lnTo>
                      <a:pt x="21565" y="27621"/>
                    </a:lnTo>
                    <a:lnTo>
                      <a:pt x="21738" y="27583"/>
                    </a:lnTo>
                    <a:lnTo>
                      <a:pt x="21912" y="27525"/>
                    </a:lnTo>
                    <a:lnTo>
                      <a:pt x="22066" y="27448"/>
                    </a:lnTo>
                    <a:lnTo>
                      <a:pt x="22221" y="27351"/>
                    </a:lnTo>
                    <a:lnTo>
                      <a:pt x="22375" y="27255"/>
                    </a:lnTo>
                    <a:lnTo>
                      <a:pt x="22510" y="27159"/>
                    </a:lnTo>
                    <a:lnTo>
                      <a:pt x="22645" y="27023"/>
                    </a:lnTo>
                    <a:lnTo>
                      <a:pt x="22741" y="26888"/>
                    </a:lnTo>
                    <a:lnTo>
                      <a:pt x="22896" y="26657"/>
                    </a:lnTo>
                    <a:lnTo>
                      <a:pt x="23031" y="26426"/>
                    </a:lnTo>
                    <a:lnTo>
                      <a:pt x="23166" y="26175"/>
                    </a:lnTo>
                    <a:lnTo>
                      <a:pt x="23301" y="25943"/>
                    </a:lnTo>
                    <a:lnTo>
                      <a:pt x="23455" y="25731"/>
                    </a:lnTo>
                    <a:lnTo>
                      <a:pt x="23532" y="25654"/>
                    </a:lnTo>
                    <a:lnTo>
                      <a:pt x="23629" y="25577"/>
                    </a:lnTo>
                    <a:lnTo>
                      <a:pt x="23725" y="25519"/>
                    </a:lnTo>
                    <a:lnTo>
                      <a:pt x="23822" y="25461"/>
                    </a:lnTo>
                    <a:lnTo>
                      <a:pt x="23937" y="25423"/>
                    </a:lnTo>
                    <a:lnTo>
                      <a:pt x="24072" y="25423"/>
                    </a:lnTo>
                    <a:lnTo>
                      <a:pt x="24227" y="25442"/>
                    </a:lnTo>
                    <a:lnTo>
                      <a:pt x="24400" y="25480"/>
                    </a:lnTo>
                    <a:lnTo>
                      <a:pt x="24554" y="25538"/>
                    </a:lnTo>
                    <a:lnTo>
                      <a:pt x="24689" y="25615"/>
                    </a:lnTo>
                    <a:lnTo>
                      <a:pt x="25133" y="25885"/>
                    </a:lnTo>
                    <a:lnTo>
                      <a:pt x="25557" y="26156"/>
                    </a:lnTo>
                    <a:lnTo>
                      <a:pt x="26425" y="26696"/>
                    </a:lnTo>
                    <a:lnTo>
                      <a:pt x="26850" y="26966"/>
                    </a:lnTo>
                    <a:lnTo>
                      <a:pt x="27293" y="27197"/>
                    </a:lnTo>
                    <a:lnTo>
                      <a:pt x="27737" y="27429"/>
                    </a:lnTo>
                    <a:lnTo>
                      <a:pt x="28200" y="27602"/>
                    </a:lnTo>
                    <a:lnTo>
                      <a:pt x="28451" y="27679"/>
                    </a:lnTo>
                    <a:lnTo>
                      <a:pt x="28701" y="27737"/>
                    </a:lnTo>
                    <a:lnTo>
                      <a:pt x="28952" y="27776"/>
                    </a:lnTo>
                    <a:lnTo>
                      <a:pt x="29222" y="27795"/>
                    </a:lnTo>
                    <a:lnTo>
                      <a:pt x="29724" y="27795"/>
                    </a:lnTo>
                    <a:lnTo>
                      <a:pt x="29994" y="27756"/>
                    </a:lnTo>
                    <a:lnTo>
                      <a:pt x="30245" y="27718"/>
                    </a:lnTo>
                    <a:lnTo>
                      <a:pt x="30476" y="27660"/>
                    </a:lnTo>
                    <a:lnTo>
                      <a:pt x="30707" y="27564"/>
                    </a:lnTo>
                    <a:lnTo>
                      <a:pt x="30939" y="27467"/>
                    </a:lnTo>
                    <a:lnTo>
                      <a:pt x="31151" y="27351"/>
                    </a:lnTo>
                    <a:lnTo>
                      <a:pt x="31344" y="27197"/>
                    </a:lnTo>
                    <a:lnTo>
                      <a:pt x="31518" y="27043"/>
                    </a:lnTo>
                    <a:lnTo>
                      <a:pt x="31672" y="26850"/>
                    </a:lnTo>
                    <a:lnTo>
                      <a:pt x="31807" y="26638"/>
                    </a:lnTo>
                    <a:lnTo>
                      <a:pt x="31942" y="26387"/>
                    </a:lnTo>
                    <a:lnTo>
                      <a:pt x="32058" y="26117"/>
                    </a:lnTo>
                    <a:lnTo>
                      <a:pt x="32135" y="25847"/>
                    </a:lnTo>
                    <a:lnTo>
                      <a:pt x="32212" y="25558"/>
                    </a:lnTo>
                    <a:lnTo>
                      <a:pt x="32270" y="25249"/>
                    </a:lnTo>
                    <a:lnTo>
                      <a:pt x="32289" y="24940"/>
                    </a:lnTo>
                    <a:lnTo>
                      <a:pt x="32308" y="24612"/>
                    </a:lnTo>
                    <a:lnTo>
                      <a:pt x="32308" y="24285"/>
                    </a:lnTo>
                    <a:lnTo>
                      <a:pt x="32289" y="23957"/>
                    </a:lnTo>
                    <a:lnTo>
                      <a:pt x="32251" y="23609"/>
                    </a:lnTo>
                    <a:lnTo>
                      <a:pt x="32212" y="23262"/>
                    </a:lnTo>
                    <a:lnTo>
                      <a:pt x="32135" y="22915"/>
                    </a:lnTo>
                    <a:lnTo>
                      <a:pt x="31980" y="22201"/>
                    </a:lnTo>
                    <a:lnTo>
                      <a:pt x="31788" y="21488"/>
                    </a:lnTo>
                    <a:lnTo>
                      <a:pt x="31556" y="20774"/>
                    </a:lnTo>
                    <a:lnTo>
                      <a:pt x="31305" y="20080"/>
                    </a:lnTo>
                    <a:lnTo>
                      <a:pt x="31016" y="19405"/>
                    </a:lnTo>
                    <a:lnTo>
                      <a:pt x="30727" y="18749"/>
                    </a:lnTo>
                    <a:lnTo>
                      <a:pt x="30418" y="18132"/>
                    </a:lnTo>
                    <a:lnTo>
                      <a:pt x="30129" y="17572"/>
                    </a:lnTo>
                    <a:lnTo>
                      <a:pt x="29839" y="17051"/>
                    </a:lnTo>
                    <a:lnTo>
                      <a:pt x="29569" y="16588"/>
                    </a:lnTo>
                    <a:lnTo>
                      <a:pt x="29049" y="15720"/>
                    </a:lnTo>
                    <a:lnTo>
                      <a:pt x="28509" y="14795"/>
                    </a:lnTo>
                    <a:lnTo>
                      <a:pt x="27428" y="12827"/>
                    </a:lnTo>
                    <a:lnTo>
                      <a:pt x="26310" y="10763"/>
                    </a:lnTo>
                    <a:lnTo>
                      <a:pt x="25133" y="8680"/>
                    </a:lnTo>
                    <a:lnTo>
                      <a:pt x="24535" y="7639"/>
                    </a:lnTo>
                    <a:lnTo>
                      <a:pt x="23937" y="6616"/>
                    </a:lnTo>
                    <a:lnTo>
                      <a:pt x="23320" y="5633"/>
                    </a:lnTo>
                    <a:lnTo>
                      <a:pt x="22683" y="4687"/>
                    </a:lnTo>
                    <a:lnTo>
                      <a:pt x="22028" y="3781"/>
                    </a:lnTo>
                    <a:lnTo>
                      <a:pt x="21700" y="3337"/>
                    </a:lnTo>
                    <a:lnTo>
                      <a:pt x="21372" y="2932"/>
                    </a:lnTo>
                    <a:lnTo>
                      <a:pt x="21044" y="2527"/>
                    </a:lnTo>
                    <a:lnTo>
                      <a:pt x="20697" y="2141"/>
                    </a:lnTo>
                    <a:lnTo>
                      <a:pt x="20369" y="1775"/>
                    </a:lnTo>
                    <a:lnTo>
                      <a:pt x="20022" y="1428"/>
                    </a:lnTo>
                    <a:lnTo>
                      <a:pt x="19752" y="1158"/>
                    </a:lnTo>
                    <a:lnTo>
                      <a:pt x="19462" y="945"/>
                    </a:lnTo>
                    <a:lnTo>
                      <a:pt x="19192" y="733"/>
                    </a:lnTo>
                    <a:lnTo>
                      <a:pt x="18903" y="560"/>
                    </a:lnTo>
                    <a:lnTo>
                      <a:pt x="18633" y="405"/>
                    </a:lnTo>
                    <a:lnTo>
                      <a:pt x="18363" y="290"/>
                    </a:lnTo>
                    <a:lnTo>
                      <a:pt x="18093" y="174"/>
                    </a:lnTo>
                    <a:lnTo>
                      <a:pt x="17804" y="97"/>
                    </a:lnTo>
                    <a:lnTo>
                      <a:pt x="17533" y="58"/>
                    </a:lnTo>
                    <a:lnTo>
                      <a:pt x="17263" y="20"/>
                    </a:lnTo>
                    <a:lnTo>
                      <a:pt x="16993" y="0"/>
                    </a:lnTo>
                    <a:close/>
                  </a:path>
                </a:pathLst>
              </a:custGeom>
              <a:gradFill>
                <a:gsLst>
                  <a:gs pos="0">
                    <a:srgbClr val="8CC396"/>
                  </a:gs>
                  <a:gs pos="100000">
                    <a:srgbClr val="4D7F56"/>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23"/>
              <p:cNvSpPr/>
              <p:nvPr/>
            </p:nvSpPr>
            <p:spPr>
              <a:xfrm>
                <a:off x="-1333525" y="1090025"/>
                <a:ext cx="805800" cy="208825"/>
              </a:xfrm>
              <a:custGeom>
                <a:avLst/>
                <a:gdLst/>
                <a:ahLst/>
                <a:cxnLst/>
                <a:rect l="l" t="t" r="r" b="b"/>
                <a:pathLst>
                  <a:path w="32232" h="8353" extrusionOk="0">
                    <a:moveTo>
                      <a:pt x="22510" y="1"/>
                    </a:moveTo>
                    <a:lnTo>
                      <a:pt x="22356" y="20"/>
                    </a:lnTo>
                    <a:lnTo>
                      <a:pt x="22183" y="39"/>
                    </a:lnTo>
                    <a:lnTo>
                      <a:pt x="22009" y="78"/>
                    </a:lnTo>
                    <a:lnTo>
                      <a:pt x="21700" y="174"/>
                    </a:lnTo>
                    <a:lnTo>
                      <a:pt x="21392" y="309"/>
                    </a:lnTo>
                    <a:lnTo>
                      <a:pt x="21083" y="464"/>
                    </a:lnTo>
                    <a:lnTo>
                      <a:pt x="20813" y="657"/>
                    </a:lnTo>
                    <a:lnTo>
                      <a:pt x="20273" y="1004"/>
                    </a:lnTo>
                    <a:lnTo>
                      <a:pt x="19887" y="1274"/>
                    </a:lnTo>
                    <a:lnTo>
                      <a:pt x="19501" y="1524"/>
                    </a:lnTo>
                    <a:lnTo>
                      <a:pt x="19096" y="1756"/>
                    </a:lnTo>
                    <a:lnTo>
                      <a:pt x="18691" y="1968"/>
                    </a:lnTo>
                    <a:lnTo>
                      <a:pt x="18286" y="2142"/>
                    </a:lnTo>
                    <a:lnTo>
                      <a:pt x="18074" y="2200"/>
                    </a:lnTo>
                    <a:lnTo>
                      <a:pt x="17862" y="2257"/>
                    </a:lnTo>
                    <a:lnTo>
                      <a:pt x="17650" y="2296"/>
                    </a:lnTo>
                    <a:lnTo>
                      <a:pt x="17418" y="2335"/>
                    </a:lnTo>
                    <a:lnTo>
                      <a:pt x="16994" y="2335"/>
                    </a:lnTo>
                    <a:lnTo>
                      <a:pt x="16627" y="2296"/>
                    </a:lnTo>
                    <a:lnTo>
                      <a:pt x="16261" y="2219"/>
                    </a:lnTo>
                    <a:lnTo>
                      <a:pt x="15914" y="2103"/>
                    </a:lnTo>
                    <a:lnTo>
                      <a:pt x="15547" y="1987"/>
                    </a:lnTo>
                    <a:lnTo>
                      <a:pt x="15084" y="1852"/>
                    </a:lnTo>
                    <a:lnTo>
                      <a:pt x="14602" y="1717"/>
                    </a:lnTo>
                    <a:lnTo>
                      <a:pt x="14371" y="1679"/>
                    </a:lnTo>
                    <a:lnTo>
                      <a:pt x="14120" y="1640"/>
                    </a:lnTo>
                    <a:lnTo>
                      <a:pt x="13869" y="1640"/>
                    </a:lnTo>
                    <a:lnTo>
                      <a:pt x="13618" y="1660"/>
                    </a:lnTo>
                    <a:lnTo>
                      <a:pt x="13426" y="1698"/>
                    </a:lnTo>
                    <a:lnTo>
                      <a:pt x="13213" y="1737"/>
                    </a:lnTo>
                    <a:lnTo>
                      <a:pt x="13021" y="1795"/>
                    </a:lnTo>
                    <a:lnTo>
                      <a:pt x="12828" y="1872"/>
                    </a:lnTo>
                    <a:lnTo>
                      <a:pt x="12461" y="2026"/>
                    </a:lnTo>
                    <a:lnTo>
                      <a:pt x="12095" y="2219"/>
                    </a:lnTo>
                    <a:lnTo>
                      <a:pt x="11670" y="2412"/>
                    </a:lnTo>
                    <a:lnTo>
                      <a:pt x="11458" y="2508"/>
                    </a:lnTo>
                    <a:lnTo>
                      <a:pt x="11246" y="2605"/>
                    </a:lnTo>
                    <a:lnTo>
                      <a:pt x="10860" y="2720"/>
                    </a:lnTo>
                    <a:lnTo>
                      <a:pt x="10455" y="2798"/>
                    </a:lnTo>
                    <a:lnTo>
                      <a:pt x="10050" y="2836"/>
                    </a:lnTo>
                    <a:lnTo>
                      <a:pt x="9626" y="2855"/>
                    </a:lnTo>
                    <a:lnTo>
                      <a:pt x="9201" y="2855"/>
                    </a:lnTo>
                    <a:lnTo>
                      <a:pt x="8796" y="2836"/>
                    </a:lnTo>
                    <a:lnTo>
                      <a:pt x="7948" y="2759"/>
                    </a:lnTo>
                    <a:lnTo>
                      <a:pt x="7446" y="2701"/>
                    </a:lnTo>
                    <a:lnTo>
                      <a:pt x="6925" y="2663"/>
                    </a:lnTo>
                    <a:lnTo>
                      <a:pt x="6231" y="2643"/>
                    </a:lnTo>
                    <a:lnTo>
                      <a:pt x="5517" y="2663"/>
                    </a:lnTo>
                    <a:lnTo>
                      <a:pt x="4823" y="2720"/>
                    </a:lnTo>
                    <a:lnTo>
                      <a:pt x="4129" y="2817"/>
                    </a:lnTo>
                    <a:lnTo>
                      <a:pt x="3434" y="2933"/>
                    </a:lnTo>
                    <a:lnTo>
                      <a:pt x="2740" y="3106"/>
                    </a:lnTo>
                    <a:lnTo>
                      <a:pt x="2084" y="3318"/>
                    </a:lnTo>
                    <a:lnTo>
                      <a:pt x="1409" y="3550"/>
                    </a:lnTo>
                    <a:lnTo>
                      <a:pt x="1409" y="3569"/>
                    </a:lnTo>
                    <a:lnTo>
                      <a:pt x="1158" y="3666"/>
                    </a:lnTo>
                    <a:lnTo>
                      <a:pt x="927" y="3762"/>
                    </a:lnTo>
                    <a:lnTo>
                      <a:pt x="695" y="3897"/>
                    </a:lnTo>
                    <a:lnTo>
                      <a:pt x="483" y="4051"/>
                    </a:lnTo>
                    <a:lnTo>
                      <a:pt x="387" y="4128"/>
                    </a:lnTo>
                    <a:lnTo>
                      <a:pt x="310" y="4225"/>
                    </a:lnTo>
                    <a:lnTo>
                      <a:pt x="232" y="4321"/>
                    </a:lnTo>
                    <a:lnTo>
                      <a:pt x="155" y="4437"/>
                    </a:lnTo>
                    <a:lnTo>
                      <a:pt x="97" y="4572"/>
                    </a:lnTo>
                    <a:lnTo>
                      <a:pt x="59" y="4707"/>
                    </a:lnTo>
                    <a:lnTo>
                      <a:pt x="20" y="4842"/>
                    </a:lnTo>
                    <a:lnTo>
                      <a:pt x="1" y="5016"/>
                    </a:lnTo>
                    <a:lnTo>
                      <a:pt x="1" y="5324"/>
                    </a:lnTo>
                    <a:lnTo>
                      <a:pt x="20" y="5614"/>
                    </a:lnTo>
                    <a:lnTo>
                      <a:pt x="97" y="5884"/>
                    </a:lnTo>
                    <a:lnTo>
                      <a:pt x="213" y="6115"/>
                    </a:lnTo>
                    <a:lnTo>
                      <a:pt x="348" y="6366"/>
                    </a:lnTo>
                    <a:lnTo>
                      <a:pt x="522" y="6578"/>
                    </a:lnTo>
                    <a:lnTo>
                      <a:pt x="715" y="6810"/>
                    </a:lnTo>
                    <a:lnTo>
                      <a:pt x="946" y="7022"/>
                    </a:lnTo>
                    <a:lnTo>
                      <a:pt x="1139" y="7176"/>
                    </a:lnTo>
                    <a:lnTo>
                      <a:pt x="1351" y="7330"/>
                    </a:lnTo>
                    <a:lnTo>
                      <a:pt x="1563" y="7446"/>
                    </a:lnTo>
                    <a:lnTo>
                      <a:pt x="1775" y="7523"/>
                    </a:lnTo>
                    <a:lnTo>
                      <a:pt x="1988" y="7600"/>
                    </a:lnTo>
                    <a:lnTo>
                      <a:pt x="2219" y="7639"/>
                    </a:lnTo>
                    <a:lnTo>
                      <a:pt x="2431" y="7639"/>
                    </a:lnTo>
                    <a:lnTo>
                      <a:pt x="2663" y="7620"/>
                    </a:lnTo>
                    <a:lnTo>
                      <a:pt x="2952" y="7562"/>
                    </a:lnTo>
                    <a:lnTo>
                      <a:pt x="3222" y="7465"/>
                    </a:lnTo>
                    <a:lnTo>
                      <a:pt x="3492" y="7330"/>
                    </a:lnTo>
                    <a:lnTo>
                      <a:pt x="3743" y="7176"/>
                    </a:lnTo>
                    <a:lnTo>
                      <a:pt x="3974" y="7002"/>
                    </a:lnTo>
                    <a:lnTo>
                      <a:pt x="4206" y="6810"/>
                    </a:lnTo>
                    <a:lnTo>
                      <a:pt x="4649" y="6385"/>
                    </a:lnTo>
                    <a:lnTo>
                      <a:pt x="5112" y="5961"/>
                    </a:lnTo>
                    <a:lnTo>
                      <a:pt x="5344" y="5787"/>
                    </a:lnTo>
                    <a:lnTo>
                      <a:pt x="5575" y="5614"/>
                    </a:lnTo>
                    <a:lnTo>
                      <a:pt x="5807" y="5459"/>
                    </a:lnTo>
                    <a:lnTo>
                      <a:pt x="6057" y="5344"/>
                    </a:lnTo>
                    <a:lnTo>
                      <a:pt x="6327" y="5266"/>
                    </a:lnTo>
                    <a:lnTo>
                      <a:pt x="6463" y="5247"/>
                    </a:lnTo>
                    <a:lnTo>
                      <a:pt x="6598" y="5228"/>
                    </a:lnTo>
                    <a:lnTo>
                      <a:pt x="6771" y="5247"/>
                    </a:lnTo>
                    <a:lnTo>
                      <a:pt x="6945" y="5247"/>
                    </a:lnTo>
                    <a:lnTo>
                      <a:pt x="7099" y="5286"/>
                    </a:lnTo>
                    <a:lnTo>
                      <a:pt x="7273" y="5344"/>
                    </a:lnTo>
                    <a:lnTo>
                      <a:pt x="7408" y="5401"/>
                    </a:lnTo>
                    <a:lnTo>
                      <a:pt x="7562" y="5479"/>
                    </a:lnTo>
                    <a:lnTo>
                      <a:pt x="7697" y="5575"/>
                    </a:lnTo>
                    <a:lnTo>
                      <a:pt x="7832" y="5672"/>
                    </a:lnTo>
                    <a:lnTo>
                      <a:pt x="8102" y="5884"/>
                    </a:lnTo>
                    <a:lnTo>
                      <a:pt x="8353" y="6134"/>
                    </a:lnTo>
                    <a:lnTo>
                      <a:pt x="8584" y="6424"/>
                    </a:lnTo>
                    <a:lnTo>
                      <a:pt x="8835" y="6694"/>
                    </a:lnTo>
                    <a:lnTo>
                      <a:pt x="9086" y="7002"/>
                    </a:lnTo>
                    <a:lnTo>
                      <a:pt x="9336" y="7272"/>
                    </a:lnTo>
                    <a:lnTo>
                      <a:pt x="9607" y="7542"/>
                    </a:lnTo>
                    <a:lnTo>
                      <a:pt x="9877" y="7774"/>
                    </a:lnTo>
                    <a:lnTo>
                      <a:pt x="10089" y="7909"/>
                    </a:lnTo>
                    <a:lnTo>
                      <a:pt x="10301" y="8025"/>
                    </a:lnTo>
                    <a:lnTo>
                      <a:pt x="10513" y="8121"/>
                    </a:lnTo>
                    <a:lnTo>
                      <a:pt x="10725" y="8218"/>
                    </a:lnTo>
                    <a:lnTo>
                      <a:pt x="10937" y="8275"/>
                    </a:lnTo>
                    <a:lnTo>
                      <a:pt x="11150" y="8314"/>
                    </a:lnTo>
                    <a:lnTo>
                      <a:pt x="11362" y="8333"/>
                    </a:lnTo>
                    <a:lnTo>
                      <a:pt x="11593" y="8353"/>
                    </a:lnTo>
                    <a:lnTo>
                      <a:pt x="11805" y="8333"/>
                    </a:lnTo>
                    <a:lnTo>
                      <a:pt x="12018" y="8314"/>
                    </a:lnTo>
                    <a:lnTo>
                      <a:pt x="12230" y="8275"/>
                    </a:lnTo>
                    <a:lnTo>
                      <a:pt x="12442" y="8218"/>
                    </a:lnTo>
                    <a:lnTo>
                      <a:pt x="12654" y="8160"/>
                    </a:lnTo>
                    <a:lnTo>
                      <a:pt x="12866" y="8063"/>
                    </a:lnTo>
                    <a:lnTo>
                      <a:pt x="13059" y="7986"/>
                    </a:lnTo>
                    <a:lnTo>
                      <a:pt x="13271" y="7870"/>
                    </a:lnTo>
                    <a:lnTo>
                      <a:pt x="13657" y="7639"/>
                    </a:lnTo>
                    <a:lnTo>
                      <a:pt x="14024" y="7350"/>
                    </a:lnTo>
                    <a:lnTo>
                      <a:pt x="14351" y="7041"/>
                    </a:lnTo>
                    <a:lnTo>
                      <a:pt x="14679" y="6694"/>
                    </a:lnTo>
                    <a:lnTo>
                      <a:pt x="14911" y="6424"/>
                    </a:lnTo>
                    <a:lnTo>
                      <a:pt x="15142" y="6173"/>
                    </a:lnTo>
                    <a:lnTo>
                      <a:pt x="15393" y="5922"/>
                    </a:lnTo>
                    <a:lnTo>
                      <a:pt x="15663" y="5729"/>
                    </a:lnTo>
                    <a:lnTo>
                      <a:pt x="15798" y="5633"/>
                    </a:lnTo>
                    <a:lnTo>
                      <a:pt x="15933" y="5556"/>
                    </a:lnTo>
                    <a:lnTo>
                      <a:pt x="16087" y="5498"/>
                    </a:lnTo>
                    <a:lnTo>
                      <a:pt x="16222" y="5440"/>
                    </a:lnTo>
                    <a:lnTo>
                      <a:pt x="16357" y="5421"/>
                    </a:lnTo>
                    <a:lnTo>
                      <a:pt x="16512" y="5401"/>
                    </a:lnTo>
                    <a:lnTo>
                      <a:pt x="16666" y="5401"/>
                    </a:lnTo>
                    <a:lnTo>
                      <a:pt x="16820" y="5421"/>
                    </a:lnTo>
                    <a:lnTo>
                      <a:pt x="17013" y="5479"/>
                    </a:lnTo>
                    <a:lnTo>
                      <a:pt x="17206" y="5575"/>
                    </a:lnTo>
                    <a:lnTo>
                      <a:pt x="17399" y="5691"/>
                    </a:lnTo>
                    <a:lnTo>
                      <a:pt x="17592" y="5807"/>
                    </a:lnTo>
                    <a:lnTo>
                      <a:pt x="17920" y="6038"/>
                    </a:lnTo>
                    <a:lnTo>
                      <a:pt x="18441" y="6385"/>
                    </a:lnTo>
                    <a:lnTo>
                      <a:pt x="18981" y="6732"/>
                    </a:lnTo>
                    <a:lnTo>
                      <a:pt x="19270" y="6887"/>
                    </a:lnTo>
                    <a:lnTo>
                      <a:pt x="19559" y="7022"/>
                    </a:lnTo>
                    <a:lnTo>
                      <a:pt x="19868" y="7137"/>
                    </a:lnTo>
                    <a:lnTo>
                      <a:pt x="20157" y="7234"/>
                    </a:lnTo>
                    <a:lnTo>
                      <a:pt x="20524" y="7311"/>
                    </a:lnTo>
                    <a:lnTo>
                      <a:pt x="20910" y="7350"/>
                    </a:lnTo>
                    <a:lnTo>
                      <a:pt x="21295" y="7350"/>
                    </a:lnTo>
                    <a:lnTo>
                      <a:pt x="21488" y="7330"/>
                    </a:lnTo>
                    <a:lnTo>
                      <a:pt x="21681" y="7292"/>
                    </a:lnTo>
                    <a:lnTo>
                      <a:pt x="21855" y="7234"/>
                    </a:lnTo>
                    <a:lnTo>
                      <a:pt x="22048" y="7176"/>
                    </a:lnTo>
                    <a:lnTo>
                      <a:pt x="22221" y="7099"/>
                    </a:lnTo>
                    <a:lnTo>
                      <a:pt x="22395" y="7002"/>
                    </a:lnTo>
                    <a:lnTo>
                      <a:pt x="22549" y="6906"/>
                    </a:lnTo>
                    <a:lnTo>
                      <a:pt x="22703" y="6771"/>
                    </a:lnTo>
                    <a:lnTo>
                      <a:pt x="22838" y="6636"/>
                    </a:lnTo>
                    <a:lnTo>
                      <a:pt x="22954" y="6482"/>
                    </a:lnTo>
                    <a:lnTo>
                      <a:pt x="23128" y="6231"/>
                    </a:lnTo>
                    <a:lnTo>
                      <a:pt x="23282" y="5961"/>
                    </a:lnTo>
                    <a:lnTo>
                      <a:pt x="23456" y="5633"/>
                    </a:lnTo>
                    <a:lnTo>
                      <a:pt x="23552" y="5479"/>
                    </a:lnTo>
                    <a:lnTo>
                      <a:pt x="23668" y="5344"/>
                    </a:lnTo>
                    <a:lnTo>
                      <a:pt x="23764" y="5247"/>
                    </a:lnTo>
                    <a:lnTo>
                      <a:pt x="23880" y="5151"/>
                    </a:lnTo>
                    <a:lnTo>
                      <a:pt x="24015" y="5093"/>
                    </a:lnTo>
                    <a:lnTo>
                      <a:pt x="24169" y="5074"/>
                    </a:lnTo>
                    <a:lnTo>
                      <a:pt x="24304" y="5093"/>
                    </a:lnTo>
                    <a:lnTo>
                      <a:pt x="24439" y="5131"/>
                    </a:lnTo>
                    <a:lnTo>
                      <a:pt x="24594" y="5189"/>
                    </a:lnTo>
                    <a:lnTo>
                      <a:pt x="24729" y="5266"/>
                    </a:lnTo>
                    <a:lnTo>
                      <a:pt x="25327" y="5614"/>
                    </a:lnTo>
                    <a:lnTo>
                      <a:pt x="25924" y="5999"/>
                    </a:lnTo>
                    <a:lnTo>
                      <a:pt x="26465" y="6347"/>
                    </a:lnTo>
                    <a:lnTo>
                      <a:pt x="27043" y="6694"/>
                    </a:lnTo>
                    <a:lnTo>
                      <a:pt x="27333" y="6848"/>
                    </a:lnTo>
                    <a:lnTo>
                      <a:pt x="27641" y="7002"/>
                    </a:lnTo>
                    <a:lnTo>
                      <a:pt x="27950" y="7137"/>
                    </a:lnTo>
                    <a:lnTo>
                      <a:pt x="28258" y="7253"/>
                    </a:lnTo>
                    <a:lnTo>
                      <a:pt x="28606" y="7350"/>
                    </a:lnTo>
                    <a:lnTo>
                      <a:pt x="28953" y="7427"/>
                    </a:lnTo>
                    <a:lnTo>
                      <a:pt x="29300" y="7465"/>
                    </a:lnTo>
                    <a:lnTo>
                      <a:pt x="29628" y="7465"/>
                    </a:lnTo>
                    <a:lnTo>
                      <a:pt x="29975" y="7446"/>
                    </a:lnTo>
                    <a:lnTo>
                      <a:pt x="30303" y="7388"/>
                    </a:lnTo>
                    <a:lnTo>
                      <a:pt x="30612" y="7311"/>
                    </a:lnTo>
                    <a:lnTo>
                      <a:pt x="30920" y="7195"/>
                    </a:lnTo>
                    <a:lnTo>
                      <a:pt x="31113" y="7099"/>
                    </a:lnTo>
                    <a:lnTo>
                      <a:pt x="31306" y="6983"/>
                    </a:lnTo>
                    <a:lnTo>
                      <a:pt x="31518" y="6867"/>
                    </a:lnTo>
                    <a:lnTo>
                      <a:pt x="31692" y="6713"/>
                    </a:lnTo>
                    <a:lnTo>
                      <a:pt x="31865" y="6559"/>
                    </a:lnTo>
                    <a:lnTo>
                      <a:pt x="32000" y="6385"/>
                    </a:lnTo>
                    <a:lnTo>
                      <a:pt x="32116" y="6212"/>
                    </a:lnTo>
                    <a:lnTo>
                      <a:pt x="32193" y="5999"/>
                    </a:lnTo>
                    <a:lnTo>
                      <a:pt x="32213" y="5903"/>
                    </a:lnTo>
                    <a:lnTo>
                      <a:pt x="32232" y="5787"/>
                    </a:lnTo>
                    <a:lnTo>
                      <a:pt x="32232" y="5691"/>
                    </a:lnTo>
                    <a:lnTo>
                      <a:pt x="32213" y="5575"/>
                    </a:lnTo>
                    <a:lnTo>
                      <a:pt x="32174" y="5479"/>
                    </a:lnTo>
                    <a:lnTo>
                      <a:pt x="32135" y="5382"/>
                    </a:lnTo>
                    <a:lnTo>
                      <a:pt x="32020" y="5170"/>
                    </a:lnTo>
                    <a:lnTo>
                      <a:pt x="31885" y="5016"/>
                    </a:lnTo>
                    <a:lnTo>
                      <a:pt x="31750" y="4881"/>
                    </a:lnTo>
                    <a:lnTo>
                      <a:pt x="31576" y="4784"/>
                    </a:lnTo>
                    <a:lnTo>
                      <a:pt x="31402" y="4688"/>
                    </a:lnTo>
                    <a:lnTo>
                      <a:pt x="31229" y="4611"/>
                    </a:lnTo>
                    <a:lnTo>
                      <a:pt x="31055" y="4572"/>
                    </a:lnTo>
                    <a:lnTo>
                      <a:pt x="30727" y="4495"/>
                    </a:lnTo>
                    <a:lnTo>
                      <a:pt x="30399" y="4456"/>
                    </a:lnTo>
                    <a:lnTo>
                      <a:pt x="30052" y="4456"/>
                    </a:lnTo>
                    <a:lnTo>
                      <a:pt x="29705" y="4437"/>
                    </a:lnTo>
                    <a:lnTo>
                      <a:pt x="29377" y="4398"/>
                    </a:lnTo>
                    <a:lnTo>
                      <a:pt x="29146" y="4360"/>
                    </a:lnTo>
                    <a:lnTo>
                      <a:pt x="28953" y="4302"/>
                    </a:lnTo>
                    <a:lnTo>
                      <a:pt x="28741" y="4225"/>
                    </a:lnTo>
                    <a:lnTo>
                      <a:pt x="28548" y="4148"/>
                    </a:lnTo>
                    <a:lnTo>
                      <a:pt x="28162" y="3974"/>
                    </a:lnTo>
                    <a:lnTo>
                      <a:pt x="27795" y="3743"/>
                    </a:lnTo>
                    <a:lnTo>
                      <a:pt x="27448" y="3511"/>
                    </a:lnTo>
                    <a:lnTo>
                      <a:pt x="27140" y="3241"/>
                    </a:lnTo>
                    <a:lnTo>
                      <a:pt x="26831" y="2990"/>
                    </a:lnTo>
                    <a:lnTo>
                      <a:pt x="26561" y="2720"/>
                    </a:lnTo>
                    <a:lnTo>
                      <a:pt x="26040" y="2200"/>
                    </a:lnTo>
                    <a:lnTo>
                      <a:pt x="25558" y="1717"/>
                    </a:lnTo>
                    <a:lnTo>
                      <a:pt x="25076" y="1254"/>
                    </a:lnTo>
                    <a:lnTo>
                      <a:pt x="24806" y="1042"/>
                    </a:lnTo>
                    <a:lnTo>
                      <a:pt x="24536" y="830"/>
                    </a:lnTo>
                    <a:lnTo>
                      <a:pt x="24266" y="637"/>
                    </a:lnTo>
                    <a:lnTo>
                      <a:pt x="23976" y="444"/>
                    </a:lnTo>
                    <a:lnTo>
                      <a:pt x="23648" y="271"/>
                    </a:lnTo>
                    <a:lnTo>
                      <a:pt x="23321" y="136"/>
                    </a:lnTo>
                    <a:lnTo>
                      <a:pt x="22993" y="59"/>
                    </a:lnTo>
                    <a:lnTo>
                      <a:pt x="22684" y="20"/>
                    </a:lnTo>
                    <a:lnTo>
                      <a:pt x="22510" y="1"/>
                    </a:lnTo>
                    <a:close/>
                  </a:path>
                </a:pathLst>
              </a:custGeom>
              <a:gradFill>
                <a:gsLst>
                  <a:gs pos="0">
                    <a:schemeClr val="lt1"/>
                  </a:gs>
                  <a:gs pos="100000">
                    <a:srgbClr val="B6C9DB"/>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23"/>
              <p:cNvSpPr/>
              <p:nvPr/>
            </p:nvSpPr>
            <p:spPr>
              <a:xfrm>
                <a:off x="-1222125" y="353200"/>
                <a:ext cx="593150" cy="571950"/>
              </a:xfrm>
              <a:custGeom>
                <a:avLst/>
                <a:gdLst/>
                <a:ahLst/>
                <a:cxnLst/>
                <a:rect l="l" t="t" r="r" b="b"/>
                <a:pathLst>
                  <a:path w="23726" h="22878" extrusionOk="0">
                    <a:moveTo>
                      <a:pt x="12152" y="1"/>
                    </a:moveTo>
                    <a:lnTo>
                      <a:pt x="11940" y="39"/>
                    </a:lnTo>
                    <a:lnTo>
                      <a:pt x="11747" y="59"/>
                    </a:lnTo>
                    <a:lnTo>
                      <a:pt x="11535" y="117"/>
                    </a:lnTo>
                    <a:lnTo>
                      <a:pt x="11342" y="175"/>
                    </a:lnTo>
                    <a:lnTo>
                      <a:pt x="10937" y="329"/>
                    </a:lnTo>
                    <a:lnTo>
                      <a:pt x="10532" y="541"/>
                    </a:lnTo>
                    <a:lnTo>
                      <a:pt x="10127" y="792"/>
                    </a:lnTo>
                    <a:lnTo>
                      <a:pt x="9741" y="1081"/>
                    </a:lnTo>
                    <a:lnTo>
                      <a:pt x="9355" y="1390"/>
                    </a:lnTo>
                    <a:lnTo>
                      <a:pt x="8970" y="1718"/>
                    </a:lnTo>
                    <a:lnTo>
                      <a:pt x="8584" y="2084"/>
                    </a:lnTo>
                    <a:lnTo>
                      <a:pt x="8198" y="2451"/>
                    </a:lnTo>
                    <a:lnTo>
                      <a:pt x="7870" y="2817"/>
                    </a:lnTo>
                    <a:lnTo>
                      <a:pt x="7523" y="3184"/>
                    </a:lnTo>
                    <a:lnTo>
                      <a:pt x="6867" y="3955"/>
                    </a:lnTo>
                    <a:lnTo>
                      <a:pt x="6231" y="4746"/>
                    </a:lnTo>
                    <a:lnTo>
                      <a:pt x="5633" y="5595"/>
                    </a:lnTo>
                    <a:lnTo>
                      <a:pt x="5035" y="6463"/>
                    </a:lnTo>
                    <a:lnTo>
                      <a:pt x="4475" y="7350"/>
                    </a:lnTo>
                    <a:lnTo>
                      <a:pt x="3935" y="8276"/>
                    </a:lnTo>
                    <a:lnTo>
                      <a:pt x="3434" y="9221"/>
                    </a:lnTo>
                    <a:lnTo>
                      <a:pt x="2952" y="10166"/>
                    </a:lnTo>
                    <a:lnTo>
                      <a:pt x="2489" y="11130"/>
                    </a:lnTo>
                    <a:lnTo>
                      <a:pt x="2045" y="12095"/>
                    </a:lnTo>
                    <a:lnTo>
                      <a:pt x="1640" y="13078"/>
                    </a:lnTo>
                    <a:lnTo>
                      <a:pt x="1274" y="14043"/>
                    </a:lnTo>
                    <a:lnTo>
                      <a:pt x="926" y="15007"/>
                    </a:lnTo>
                    <a:lnTo>
                      <a:pt x="598" y="15972"/>
                    </a:lnTo>
                    <a:lnTo>
                      <a:pt x="309" y="16917"/>
                    </a:lnTo>
                    <a:lnTo>
                      <a:pt x="155" y="17476"/>
                    </a:lnTo>
                    <a:lnTo>
                      <a:pt x="97" y="17766"/>
                    </a:lnTo>
                    <a:lnTo>
                      <a:pt x="58" y="18055"/>
                    </a:lnTo>
                    <a:lnTo>
                      <a:pt x="20" y="18344"/>
                    </a:lnTo>
                    <a:lnTo>
                      <a:pt x="1" y="18634"/>
                    </a:lnTo>
                    <a:lnTo>
                      <a:pt x="1" y="18923"/>
                    </a:lnTo>
                    <a:lnTo>
                      <a:pt x="1" y="19193"/>
                    </a:lnTo>
                    <a:lnTo>
                      <a:pt x="39" y="19482"/>
                    </a:lnTo>
                    <a:lnTo>
                      <a:pt x="97" y="19733"/>
                    </a:lnTo>
                    <a:lnTo>
                      <a:pt x="174" y="20003"/>
                    </a:lnTo>
                    <a:lnTo>
                      <a:pt x="271" y="20235"/>
                    </a:lnTo>
                    <a:lnTo>
                      <a:pt x="406" y="20447"/>
                    </a:lnTo>
                    <a:lnTo>
                      <a:pt x="560" y="20659"/>
                    </a:lnTo>
                    <a:lnTo>
                      <a:pt x="753" y="20832"/>
                    </a:lnTo>
                    <a:lnTo>
                      <a:pt x="965" y="21006"/>
                    </a:lnTo>
                    <a:lnTo>
                      <a:pt x="1158" y="21103"/>
                    </a:lnTo>
                    <a:lnTo>
                      <a:pt x="1370" y="21180"/>
                    </a:lnTo>
                    <a:lnTo>
                      <a:pt x="1582" y="21238"/>
                    </a:lnTo>
                    <a:lnTo>
                      <a:pt x="1775" y="21276"/>
                    </a:lnTo>
                    <a:lnTo>
                      <a:pt x="2219" y="21276"/>
                    </a:lnTo>
                    <a:lnTo>
                      <a:pt x="2431" y="21238"/>
                    </a:lnTo>
                    <a:lnTo>
                      <a:pt x="2643" y="21199"/>
                    </a:lnTo>
                    <a:lnTo>
                      <a:pt x="2874" y="21141"/>
                    </a:lnTo>
                    <a:lnTo>
                      <a:pt x="3087" y="21064"/>
                    </a:lnTo>
                    <a:lnTo>
                      <a:pt x="3299" y="20967"/>
                    </a:lnTo>
                    <a:lnTo>
                      <a:pt x="3511" y="20871"/>
                    </a:lnTo>
                    <a:lnTo>
                      <a:pt x="3704" y="20755"/>
                    </a:lnTo>
                    <a:lnTo>
                      <a:pt x="3897" y="20640"/>
                    </a:lnTo>
                    <a:lnTo>
                      <a:pt x="4263" y="20370"/>
                    </a:lnTo>
                    <a:lnTo>
                      <a:pt x="4610" y="20080"/>
                    </a:lnTo>
                    <a:lnTo>
                      <a:pt x="4938" y="19772"/>
                    </a:lnTo>
                    <a:lnTo>
                      <a:pt x="5613" y="19174"/>
                    </a:lnTo>
                    <a:lnTo>
                      <a:pt x="5961" y="18884"/>
                    </a:lnTo>
                    <a:lnTo>
                      <a:pt x="6308" y="18614"/>
                    </a:lnTo>
                    <a:lnTo>
                      <a:pt x="6694" y="18383"/>
                    </a:lnTo>
                    <a:lnTo>
                      <a:pt x="6886" y="18286"/>
                    </a:lnTo>
                    <a:lnTo>
                      <a:pt x="7099" y="18190"/>
                    </a:lnTo>
                    <a:lnTo>
                      <a:pt x="7176" y="18614"/>
                    </a:lnTo>
                    <a:lnTo>
                      <a:pt x="7272" y="19058"/>
                    </a:lnTo>
                    <a:lnTo>
                      <a:pt x="7388" y="19482"/>
                    </a:lnTo>
                    <a:lnTo>
                      <a:pt x="7523" y="19907"/>
                    </a:lnTo>
                    <a:lnTo>
                      <a:pt x="7677" y="20312"/>
                    </a:lnTo>
                    <a:lnTo>
                      <a:pt x="7851" y="20717"/>
                    </a:lnTo>
                    <a:lnTo>
                      <a:pt x="8063" y="21083"/>
                    </a:lnTo>
                    <a:lnTo>
                      <a:pt x="8295" y="21450"/>
                    </a:lnTo>
                    <a:lnTo>
                      <a:pt x="8430" y="21623"/>
                    </a:lnTo>
                    <a:lnTo>
                      <a:pt x="8584" y="21797"/>
                    </a:lnTo>
                    <a:lnTo>
                      <a:pt x="8738" y="21951"/>
                    </a:lnTo>
                    <a:lnTo>
                      <a:pt x="8912" y="22106"/>
                    </a:lnTo>
                    <a:lnTo>
                      <a:pt x="9085" y="22241"/>
                    </a:lnTo>
                    <a:lnTo>
                      <a:pt x="9259" y="22376"/>
                    </a:lnTo>
                    <a:lnTo>
                      <a:pt x="9452" y="22491"/>
                    </a:lnTo>
                    <a:lnTo>
                      <a:pt x="9645" y="22588"/>
                    </a:lnTo>
                    <a:lnTo>
                      <a:pt x="9838" y="22665"/>
                    </a:lnTo>
                    <a:lnTo>
                      <a:pt x="10050" y="22742"/>
                    </a:lnTo>
                    <a:lnTo>
                      <a:pt x="10243" y="22800"/>
                    </a:lnTo>
                    <a:lnTo>
                      <a:pt x="10455" y="22858"/>
                    </a:lnTo>
                    <a:lnTo>
                      <a:pt x="10667" y="22877"/>
                    </a:lnTo>
                    <a:lnTo>
                      <a:pt x="11111" y="22877"/>
                    </a:lnTo>
                    <a:lnTo>
                      <a:pt x="11323" y="22838"/>
                    </a:lnTo>
                    <a:lnTo>
                      <a:pt x="11612" y="22761"/>
                    </a:lnTo>
                    <a:lnTo>
                      <a:pt x="11901" y="22665"/>
                    </a:lnTo>
                    <a:lnTo>
                      <a:pt x="12171" y="22530"/>
                    </a:lnTo>
                    <a:lnTo>
                      <a:pt x="12403" y="22356"/>
                    </a:lnTo>
                    <a:lnTo>
                      <a:pt x="12654" y="22163"/>
                    </a:lnTo>
                    <a:lnTo>
                      <a:pt x="12866" y="21970"/>
                    </a:lnTo>
                    <a:lnTo>
                      <a:pt x="13078" y="21739"/>
                    </a:lnTo>
                    <a:lnTo>
                      <a:pt x="13290" y="21508"/>
                    </a:lnTo>
                    <a:lnTo>
                      <a:pt x="13676" y="20987"/>
                    </a:lnTo>
                    <a:lnTo>
                      <a:pt x="14062" y="20466"/>
                    </a:lnTo>
                    <a:lnTo>
                      <a:pt x="14428" y="19926"/>
                    </a:lnTo>
                    <a:lnTo>
                      <a:pt x="14814" y="19424"/>
                    </a:lnTo>
                    <a:lnTo>
                      <a:pt x="14949" y="19251"/>
                    </a:lnTo>
                    <a:lnTo>
                      <a:pt x="15103" y="19097"/>
                    </a:lnTo>
                    <a:lnTo>
                      <a:pt x="15277" y="18961"/>
                    </a:lnTo>
                    <a:lnTo>
                      <a:pt x="15470" y="18846"/>
                    </a:lnTo>
                    <a:lnTo>
                      <a:pt x="15663" y="18749"/>
                    </a:lnTo>
                    <a:lnTo>
                      <a:pt x="15856" y="18711"/>
                    </a:lnTo>
                    <a:lnTo>
                      <a:pt x="15952" y="18691"/>
                    </a:lnTo>
                    <a:lnTo>
                      <a:pt x="16048" y="18691"/>
                    </a:lnTo>
                    <a:lnTo>
                      <a:pt x="16145" y="18711"/>
                    </a:lnTo>
                    <a:lnTo>
                      <a:pt x="16261" y="18749"/>
                    </a:lnTo>
                    <a:lnTo>
                      <a:pt x="16376" y="18807"/>
                    </a:lnTo>
                    <a:lnTo>
                      <a:pt x="16492" y="18884"/>
                    </a:lnTo>
                    <a:lnTo>
                      <a:pt x="16589" y="18981"/>
                    </a:lnTo>
                    <a:lnTo>
                      <a:pt x="16685" y="19097"/>
                    </a:lnTo>
                    <a:lnTo>
                      <a:pt x="16839" y="19328"/>
                    </a:lnTo>
                    <a:lnTo>
                      <a:pt x="17013" y="19579"/>
                    </a:lnTo>
                    <a:lnTo>
                      <a:pt x="17148" y="19772"/>
                    </a:lnTo>
                    <a:lnTo>
                      <a:pt x="17302" y="19964"/>
                    </a:lnTo>
                    <a:lnTo>
                      <a:pt x="17476" y="20138"/>
                    </a:lnTo>
                    <a:lnTo>
                      <a:pt x="17649" y="20312"/>
                    </a:lnTo>
                    <a:lnTo>
                      <a:pt x="17842" y="20466"/>
                    </a:lnTo>
                    <a:lnTo>
                      <a:pt x="18035" y="20601"/>
                    </a:lnTo>
                    <a:lnTo>
                      <a:pt x="18247" y="20736"/>
                    </a:lnTo>
                    <a:lnTo>
                      <a:pt x="18460" y="20852"/>
                    </a:lnTo>
                    <a:lnTo>
                      <a:pt x="18672" y="20948"/>
                    </a:lnTo>
                    <a:lnTo>
                      <a:pt x="18903" y="21025"/>
                    </a:lnTo>
                    <a:lnTo>
                      <a:pt x="19135" y="21103"/>
                    </a:lnTo>
                    <a:lnTo>
                      <a:pt x="19385" y="21160"/>
                    </a:lnTo>
                    <a:lnTo>
                      <a:pt x="19617" y="21199"/>
                    </a:lnTo>
                    <a:lnTo>
                      <a:pt x="19868" y="21218"/>
                    </a:lnTo>
                    <a:lnTo>
                      <a:pt x="20350" y="21218"/>
                    </a:lnTo>
                    <a:lnTo>
                      <a:pt x="20601" y="21180"/>
                    </a:lnTo>
                    <a:lnTo>
                      <a:pt x="20832" y="21141"/>
                    </a:lnTo>
                    <a:lnTo>
                      <a:pt x="21063" y="21083"/>
                    </a:lnTo>
                    <a:lnTo>
                      <a:pt x="21295" y="21006"/>
                    </a:lnTo>
                    <a:lnTo>
                      <a:pt x="21526" y="20910"/>
                    </a:lnTo>
                    <a:lnTo>
                      <a:pt x="21739" y="20794"/>
                    </a:lnTo>
                    <a:lnTo>
                      <a:pt x="21951" y="20678"/>
                    </a:lnTo>
                    <a:lnTo>
                      <a:pt x="22163" y="20543"/>
                    </a:lnTo>
                    <a:lnTo>
                      <a:pt x="22356" y="20389"/>
                    </a:lnTo>
                    <a:lnTo>
                      <a:pt x="22529" y="20235"/>
                    </a:lnTo>
                    <a:lnTo>
                      <a:pt x="22703" y="20061"/>
                    </a:lnTo>
                    <a:lnTo>
                      <a:pt x="22877" y="19868"/>
                    </a:lnTo>
                    <a:lnTo>
                      <a:pt x="23012" y="19675"/>
                    </a:lnTo>
                    <a:lnTo>
                      <a:pt x="23166" y="19482"/>
                    </a:lnTo>
                    <a:lnTo>
                      <a:pt x="23282" y="19270"/>
                    </a:lnTo>
                    <a:lnTo>
                      <a:pt x="23378" y="19058"/>
                    </a:lnTo>
                    <a:lnTo>
                      <a:pt x="23474" y="18846"/>
                    </a:lnTo>
                    <a:lnTo>
                      <a:pt x="23532" y="18653"/>
                    </a:lnTo>
                    <a:lnTo>
                      <a:pt x="23629" y="18248"/>
                    </a:lnTo>
                    <a:lnTo>
                      <a:pt x="23706" y="17843"/>
                    </a:lnTo>
                    <a:lnTo>
                      <a:pt x="23725" y="17418"/>
                    </a:lnTo>
                    <a:lnTo>
                      <a:pt x="23706" y="17013"/>
                    </a:lnTo>
                    <a:lnTo>
                      <a:pt x="23648" y="16589"/>
                    </a:lnTo>
                    <a:lnTo>
                      <a:pt x="23552" y="16184"/>
                    </a:lnTo>
                    <a:lnTo>
                      <a:pt x="23436" y="15760"/>
                    </a:lnTo>
                    <a:lnTo>
                      <a:pt x="23301" y="15355"/>
                    </a:lnTo>
                    <a:lnTo>
                      <a:pt x="23147" y="14930"/>
                    </a:lnTo>
                    <a:lnTo>
                      <a:pt x="22973" y="14525"/>
                    </a:lnTo>
                    <a:lnTo>
                      <a:pt x="22780" y="14120"/>
                    </a:lnTo>
                    <a:lnTo>
                      <a:pt x="22568" y="13734"/>
                    </a:lnTo>
                    <a:lnTo>
                      <a:pt x="22356" y="13349"/>
                    </a:lnTo>
                    <a:lnTo>
                      <a:pt x="21893" y="12577"/>
                    </a:lnTo>
                    <a:lnTo>
                      <a:pt x="21507" y="11921"/>
                    </a:lnTo>
                    <a:lnTo>
                      <a:pt x="21102" y="11227"/>
                    </a:lnTo>
                    <a:lnTo>
                      <a:pt x="20273" y="9742"/>
                    </a:lnTo>
                    <a:lnTo>
                      <a:pt x="19424" y="8179"/>
                    </a:lnTo>
                    <a:lnTo>
                      <a:pt x="18537" y="6578"/>
                    </a:lnTo>
                    <a:lnTo>
                      <a:pt x="18093" y="5787"/>
                    </a:lnTo>
                    <a:lnTo>
                      <a:pt x="17630" y="5016"/>
                    </a:lnTo>
                    <a:lnTo>
                      <a:pt x="17148" y="4264"/>
                    </a:lnTo>
                    <a:lnTo>
                      <a:pt x="16666" y="3550"/>
                    </a:lnTo>
                    <a:lnTo>
                      <a:pt x="16183" y="2856"/>
                    </a:lnTo>
                    <a:lnTo>
                      <a:pt x="15682" y="2219"/>
                    </a:lnTo>
                    <a:lnTo>
                      <a:pt x="15180" y="1621"/>
                    </a:lnTo>
                    <a:lnTo>
                      <a:pt x="14910" y="1332"/>
                    </a:lnTo>
                    <a:lnTo>
                      <a:pt x="14660" y="1081"/>
                    </a:lnTo>
                    <a:lnTo>
                      <a:pt x="14448" y="888"/>
                    </a:lnTo>
                    <a:lnTo>
                      <a:pt x="14235" y="715"/>
                    </a:lnTo>
                    <a:lnTo>
                      <a:pt x="14023" y="560"/>
                    </a:lnTo>
                    <a:lnTo>
                      <a:pt x="13811" y="425"/>
                    </a:lnTo>
                    <a:lnTo>
                      <a:pt x="13599" y="310"/>
                    </a:lnTo>
                    <a:lnTo>
                      <a:pt x="13406" y="213"/>
                    </a:lnTo>
                    <a:lnTo>
                      <a:pt x="13194" y="136"/>
                    </a:lnTo>
                    <a:lnTo>
                      <a:pt x="12982" y="78"/>
                    </a:lnTo>
                    <a:lnTo>
                      <a:pt x="12769" y="39"/>
                    </a:lnTo>
                    <a:lnTo>
                      <a:pt x="12557" y="20"/>
                    </a:lnTo>
                    <a:lnTo>
                      <a:pt x="12364" y="1"/>
                    </a:lnTo>
                    <a:close/>
                  </a:path>
                </a:pathLst>
              </a:custGeom>
              <a:gradFill>
                <a:gsLst>
                  <a:gs pos="0">
                    <a:srgbClr val="8CC396"/>
                  </a:gs>
                  <a:gs pos="100000">
                    <a:srgbClr val="4D7F56"/>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23"/>
              <p:cNvSpPr/>
              <p:nvPr/>
            </p:nvSpPr>
            <p:spPr>
              <a:xfrm>
                <a:off x="-1226950" y="712950"/>
                <a:ext cx="605675" cy="216050"/>
              </a:xfrm>
              <a:custGeom>
                <a:avLst/>
                <a:gdLst/>
                <a:ahLst/>
                <a:cxnLst/>
                <a:rect l="l" t="t" r="r" b="b"/>
                <a:pathLst>
                  <a:path w="24227" h="8642" extrusionOk="0">
                    <a:moveTo>
                      <a:pt x="7292" y="0"/>
                    </a:moveTo>
                    <a:lnTo>
                      <a:pt x="7002" y="58"/>
                    </a:lnTo>
                    <a:lnTo>
                      <a:pt x="6713" y="135"/>
                    </a:lnTo>
                    <a:lnTo>
                      <a:pt x="6424" y="251"/>
                    </a:lnTo>
                    <a:lnTo>
                      <a:pt x="6154" y="386"/>
                    </a:lnTo>
                    <a:lnTo>
                      <a:pt x="5903" y="540"/>
                    </a:lnTo>
                    <a:lnTo>
                      <a:pt x="5652" y="714"/>
                    </a:lnTo>
                    <a:lnTo>
                      <a:pt x="5170" y="1080"/>
                    </a:lnTo>
                    <a:lnTo>
                      <a:pt x="4958" y="1235"/>
                    </a:lnTo>
                    <a:lnTo>
                      <a:pt x="4726" y="1408"/>
                    </a:lnTo>
                    <a:lnTo>
                      <a:pt x="4495" y="1582"/>
                    </a:lnTo>
                    <a:lnTo>
                      <a:pt x="4225" y="1736"/>
                    </a:lnTo>
                    <a:lnTo>
                      <a:pt x="3935" y="1871"/>
                    </a:lnTo>
                    <a:lnTo>
                      <a:pt x="3627" y="1987"/>
                    </a:lnTo>
                    <a:lnTo>
                      <a:pt x="3492" y="2025"/>
                    </a:lnTo>
                    <a:lnTo>
                      <a:pt x="3338" y="2045"/>
                    </a:lnTo>
                    <a:lnTo>
                      <a:pt x="3164" y="2064"/>
                    </a:lnTo>
                    <a:lnTo>
                      <a:pt x="2855" y="2064"/>
                    </a:lnTo>
                    <a:lnTo>
                      <a:pt x="2701" y="2025"/>
                    </a:lnTo>
                    <a:lnTo>
                      <a:pt x="2450" y="1948"/>
                    </a:lnTo>
                    <a:lnTo>
                      <a:pt x="2257" y="1890"/>
                    </a:lnTo>
                    <a:lnTo>
                      <a:pt x="2064" y="1852"/>
                    </a:lnTo>
                    <a:lnTo>
                      <a:pt x="1910" y="1833"/>
                    </a:lnTo>
                    <a:lnTo>
                      <a:pt x="1775" y="1833"/>
                    </a:lnTo>
                    <a:lnTo>
                      <a:pt x="1621" y="1852"/>
                    </a:lnTo>
                    <a:lnTo>
                      <a:pt x="1486" y="1871"/>
                    </a:lnTo>
                    <a:lnTo>
                      <a:pt x="1351" y="1929"/>
                    </a:lnTo>
                    <a:lnTo>
                      <a:pt x="1216" y="1987"/>
                    </a:lnTo>
                    <a:lnTo>
                      <a:pt x="1100" y="2045"/>
                    </a:lnTo>
                    <a:lnTo>
                      <a:pt x="965" y="2122"/>
                    </a:lnTo>
                    <a:lnTo>
                      <a:pt x="753" y="2315"/>
                    </a:lnTo>
                    <a:lnTo>
                      <a:pt x="560" y="2527"/>
                    </a:lnTo>
                    <a:lnTo>
                      <a:pt x="386" y="2778"/>
                    </a:lnTo>
                    <a:lnTo>
                      <a:pt x="271" y="3028"/>
                    </a:lnTo>
                    <a:lnTo>
                      <a:pt x="174" y="3260"/>
                    </a:lnTo>
                    <a:lnTo>
                      <a:pt x="116" y="3511"/>
                    </a:lnTo>
                    <a:lnTo>
                      <a:pt x="58" y="3761"/>
                    </a:lnTo>
                    <a:lnTo>
                      <a:pt x="20" y="4012"/>
                    </a:lnTo>
                    <a:lnTo>
                      <a:pt x="1" y="4282"/>
                    </a:lnTo>
                    <a:lnTo>
                      <a:pt x="1" y="4533"/>
                    </a:lnTo>
                    <a:lnTo>
                      <a:pt x="20" y="4803"/>
                    </a:lnTo>
                    <a:lnTo>
                      <a:pt x="58" y="5073"/>
                    </a:lnTo>
                    <a:lnTo>
                      <a:pt x="116" y="5324"/>
                    </a:lnTo>
                    <a:lnTo>
                      <a:pt x="174" y="5555"/>
                    </a:lnTo>
                    <a:lnTo>
                      <a:pt x="290" y="5806"/>
                    </a:lnTo>
                    <a:lnTo>
                      <a:pt x="406" y="6018"/>
                    </a:lnTo>
                    <a:lnTo>
                      <a:pt x="541" y="6230"/>
                    </a:lnTo>
                    <a:lnTo>
                      <a:pt x="695" y="6423"/>
                    </a:lnTo>
                    <a:lnTo>
                      <a:pt x="888" y="6577"/>
                    </a:lnTo>
                    <a:lnTo>
                      <a:pt x="1081" y="6732"/>
                    </a:lnTo>
                    <a:lnTo>
                      <a:pt x="1293" y="6848"/>
                    </a:lnTo>
                    <a:lnTo>
                      <a:pt x="1524" y="6925"/>
                    </a:lnTo>
                    <a:lnTo>
                      <a:pt x="1737" y="7002"/>
                    </a:lnTo>
                    <a:lnTo>
                      <a:pt x="1968" y="7021"/>
                    </a:lnTo>
                    <a:lnTo>
                      <a:pt x="2200" y="7040"/>
                    </a:lnTo>
                    <a:lnTo>
                      <a:pt x="2412" y="7040"/>
                    </a:lnTo>
                    <a:lnTo>
                      <a:pt x="2643" y="7002"/>
                    </a:lnTo>
                    <a:lnTo>
                      <a:pt x="2875" y="6963"/>
                    </a:lnTo>
                    <a:lnTo>
                      <a:pt x="3106" y="6886"/>
                    </a:lnTo>
                    <a:lnTo>
                      <a:pt x="3338" y="6809"/>
                    </a:lnTo>
                    <a:lnTo>
                      <a:pt x="3550" y="6713"/>
                    </a:lnTo>
                    <a:lnTo>
                      <a:pt x="3762" y="6616"/>
                    </a:lnTo>
                    <a:lnTo>
                      <a:pt x="3974" y="6500"/>
                    </a:lnTo>
                    <a:lnTo>
                      <a:pt x="4167" y="6365"/>
                    </a:lnTo>
                    <a:lnTo>
                      <a:pt x="4553" y="6095"/>
                    </a:lnTo>
                    <a:lnTo>
                      <a:pt x="4977" y="5729"/>
                    </a:lnTo>
                    <a:lnTo>
                      <a:pt x="5401" y="5343"/>
                    </a:lnTo>
                    <a:lnTo>
                      <a:pt x="5826" y="4957"/>
                    </a:lnTo>
                    <a:lnTo>
                      <a:pt x="6250" y="4591"/>
                    </a:lnTo>
                    <a:lnTo>
                      <a:pt x="6482" y="4417"/>
                    </a:lnTo>
                    <a:lnTo>
                      <a:pt x="6694" y="4263"/>
                    </a:lnTo>
                    <a:lnTo>
                      <a:pt x="6925" y="4128"/>
                    </a:lnTo>
                    <a:lnTo>
                      <a:pt x="7176" y="4012"/>
                    </a:lnTo>
                    <a:lnTo>
                      <a:pt x="7272" y="4417"/>
                    </a:lnTo>
                    <a:lnTo>
                      <a:pt x="7369" y="4822"/>
                    </a:lnTo>
                    <a:lnTo>
                      <a:pt x="7465" y="5247"/>
                    </a:lnTo>
                    <a:lnTo>
                      <a:pt x="7600" y="5652"/>
                    </a:lnTo>
                    <a:lnTo>
                      <a:pt x="7755" y="6037"/>
                    </a:lnTo>
                    <a:lnTo>
                      <a:pt x="7928" y="6423"/>
                    </a:lnTo>
                    <a:lnTo>
                      <a:pt x="8140" y="6790"/>
                    </a:lnTo>
                    <a:lnTo>
                      <a:pt x="8372" y="7156"/>
                    </a:lnTo>
                    <a:lnTo>
                      <a:pt x="8642" y="7484"/>
                    </a:lnTo>
                    <a:lnTo>
                      <a:pt x="8950" y="7773"/>
                    </a:lnTo>
                    <a:lnTo>
                      <a:pt x="9278" y="8024"/>
                    </a:lnTo>
                    <a:lnTo>
                      <a:pt x="9606" y="8256"/>
                    </a:lnTo>
                    <a:lnTo>
                      <a:pt x="9973" y="8410"/>
                    </a:lnTo>
                    <a:lnTo>
                      <a:pt x="10146" y="8487"/>
                    </a:lnTo>
                    <a:lnTo>
                      <a:pt x="10320" y="8545"/>
                    </a:lnTo>
                    <a:lnTo>
                      <a:pt x="10513" y="8583"/>
                    </a:lnTo>
                    <a:lnTo>
                      <a:pt x="10686" y="8622"/>
                    </a:lnTo>
                    <a:lnTo>
                      <a:pt x="10879" y="8641"/>
                    </a:lnTo>
                    <a:lnTo>
                      <a:pt x="11072" y="8641"/>
                    </a:lnTo>
                    <a:lnTo>
                      <a:pt x="11304" y="8622"/>
                    </a:lnTo>
                    <a:lnTo>
                      <a:pt x="11535" y="8603"/>
                    </a:lnTo>
                    <a:lnTo>
                      <a:pt x="11786" y="8545"/>
                    </a:lnTo>
                    <a:lnTo>
                      <a:pt x="11998" y="8468"/>
                    </a:lnTo>
                    <a:lnTo>
                      <a:pt x="12229" y="8371"/>
                    </a:lnTo>
                    <a:lnTo>
                      <a:pt x="12422" y="8256"/>
                    </a:lnTo>
                    <a:lnTo>
                      <a:pt x="12635" y="8121"/>
                    </a:lnTo>
                    <a:lnTo>
                      <a:pt x="12808" y="7986"/>
                    </a:lnTo>
                    <a:lnTo>
                      <a:pt x="13001" y="7831"/>
                    </a:lnTo>
                    <a:lnTo>
                      <a:pt x="13175" y="7677"/>
                    </a:lnTo>
                    <a:lnTo>
                      <a:pt x="13503" y="7310"/>
                    </a:lnTo>
                    <a:lnTo>
                      <a:pt x="13811" y="6925"/>
                    </a:lnTo>
                    <a:lnTo>
                      <a:pt x="14100" y="6520"/>
                    </a:lnTo>
                    <a:lnTo>
                      <a:pt x="14390" y="6115"/>
                    </a:lnTo>
                    <a:lnTo>
                      <a:pt x="14756" y="5613"/>
                    </a:lnTo>
                    <a:lnTo>
                      <a:pt x="15123" y="5112"/>
                    </a:lnTo>
                    <a:lnTo>
                      <a:pt x="15316" y="4899"/>
                    </a:lnTo>
                    <a:lnTo>
                      <a:pt x="15451" y="4784"/>
                    </a:lnTo>
                    <a:lnTo>
                      <a:pt x="15605" y="4649"/>
                    </a:lnTo>
                    <a:lnTo>
                      <a:pt x="15798" y="4533"/>
                    </a:lnTo>
                    <a:lnTo>
                      <a:pt x="15991" y="4475"/>
                    </a:lnTo>
                    <a:lnTo>
                      <a:pt x="16087" y="4456"/>
                    </a:lnTo>
                    <a:lnTo>
                      <a:pt x="16299" y="4456"/>
                    </a:lnTo>
                    <a:lnTo>
                      <a:pt x="16396" y="4494"/>
                    </a:lnTo>
                    <a:lnTo>
                      <a:pt x="16492" y="4533"/>
                    </a:lnTo>
                    <a:lnTo>
                      <a:pt x="16569" y="4591"/>
                    </a:lnTo>
                    <a:lnTo>
                      <a:pt x="16724" y="4745"/>
                    </a:lnTo>
                    <a:lnTo>
                      <a:pt x="16859" y="4919"/>
                    </a:lnTo>
                    <a:lnTo>
                      <a:pt x="16974" y="5112"/>
                    </a:lnTo>
                    <a:lnTo>
                      <a:pt x="17071" y="5266"/>
                    </a:lnTo>
                    <a:lnTo>
                      <a:pt x="17225" y="5478"/>
                    </a:lnTo>
                    <a:lnTo>
                      <a:pt x="17379" y="5671"/>
                    </a:lnTo>
                    <a:lnTo>
                      <a:pt x="17553" y="5845"/>
                    </a:lnTo>
                    <a:lnTo>
                      <a:pt x="17746" y="6018"/>
                    </a:lnTo>
                    <a:lnTo>
                      <a:pt x="17939" y="6192"/>
                    </a:lnTo>
                    <a:lnTo>
                      <a:pt x="18151" y="6327"/>
                    </a:lnTo>
                    <a:lnTo>
                      <a:pt x="18363" y="6462"/>
                    </a:lnTo>
                    <a:lnTo>
                      <a:pt x="18595" y="6577"/>
                    </a:lnTo>
                    <a:lnTo>
                      <a:pt x="18826" y="6693"/>
                    </a:lnTo>
                    <a:lnTo>
                      <a:pt x="19058" y="6770"/>
                    </a:lnTo>
                    <a:lnTo>
                      <a:pt x="19308" y="6848"/>
                    </a:lnTo>
                    <a:lnTo>
                      <a:pt x="19559" y="6905"/>
                    </a:lnTo>
                    <a:lnTo>
                      <a:pt x="19791" y="6944"/>
                    </a:lnTo>
                    <a:lnTo>
                      <a:pt x="20061" y="6963"/>
                    </a:lnTo>
                    <a:lnTo>
                      <a:pt x="20311" y="6983"/>
                    </a:lnTo>
                    <a:lnTo>
                      <a:pt x="20562" y="6963"/>
                    </a:lnTo>
                    <a:lnTo>
                      <a:pt x="20813" y="6925"/>
                    </a:lnTo>
                    <a:lnTo>
                      <a:pt x="21064" y="6886"/>
                    </a:lnTo>
                    <a:lnTo>
                      <a:pt x="21295" y="6828"/>
                    </a:lnTo>
                    <a:lnTo>
                      <a:pt x="21546" y="6732"/>
                    </a:lnTo>
                    <a:lnTo>
                      <a:pt x="21777" y="6635"/>
                    </a:lnTo>
                    <a:lnTo>
                      <a:pt x="22009" y="6539"/>
                    </a:lnTo>
                    <a:lnTo>
                      <a:pt x="22221" y="6404"/>
                    </a:lnTo>
                    <a:lnTo>
                      <a:pt x="22433" y="6269"/>
                    </a:lnTo>
                    <a:lnTo>
                      <a:pt x="22626" y="6115"/>
                    </a:lnTo>
                    <a:lnTo>
                      <a:pt x="22819" y="5941"/>
                    </a:lnTo>
                    <a:lnTo>
                      <a:pt x="23012" y="5767"/>
                    </a:lnTo>
                    <a:lnTo>
                      <a:pt x="23166" y="5574"/>
                    </a:lnTo>
                    <a:lnTo>
                      <a:pt x="23340" y="5382"/>
                    </a:lnTo>
                    <a:lnTo>
                      <a:pt x="23475" y="5169"/>
                    </a:lnTo>
                    <a:lnTo>
                      <a:pt x="23590" y="4938"/>
                    </a:lnTo>
                    <a:lnTo>
                      <a:pt x="23706" y="4726"/>
                    </a:lnTo>
                    <a:lnTo>
                      <a:pt x="23822" y="4456"/>
                    </a:lnTo>
                    <a:lnTo>
                      <a:pt x="23957" y="4089"/>
                    </a:lnTo>
                    <a:lnTo>
                      <a:pt x="24092" y="3684"/>
                    </a:lnTo>
                    <a:lnTo>
                      <a:pt x="24150" y="3453"/>
                    </a:lnTo>
                    <a:lnTo>
                      <a:pt x="24188" y="3241"/>
                    </a:lnTo>
                    <a:lnTo>
                      <a:pt x="24208" y="3009"/>
                    </a:lnTo>
                    <a:lnTo>
                      <a:pt x="24227" y="2797"/>
                    </a:lnTo>
                    <a:lnTo>
                      <a:pt x="24208" y="2585"/>
                    </a:lnTo>
                    <a:lnTo>
                      <a:pt x="24150" y="2373"/>
                    </a:lnTo>
                    <a:lnTo>
                      <a:pt x="24073" y="2180"/>
                    </a:lnTo>
                    <a:lnTo>
                      <a:pt x="23957" y="2006"/>
                    </a:lnTo>
                    <a:lnTo>
                      <a:pt x="23803" y="1871"/>
                    </a:lnTo>
                    <a:lnTo>
                      <a:pt x="23725" y="1794"/>
                    </a:lnTo>
                    <a:lnTo>
                      <a:pt x="23610" y="1736"/>
                    </a:lnTo>
                    <a:lnTo>
                      <a:pt x="23243" y="1562"/>
                    </a:lnTo>
                    <a:lnTo>
                      <a:pt x="23050" y="1485"/>
                    </a:lnTo>
                    <a:lnTo>
                      <a:pt x="22857" y="1427"/>
                    </a:lnTo>
                    <a:lnTo>
                      <a:pt x="22664" y="1427"/>
                    </a:lnTo>
                    <a:lnTo>
                      <a:pt x="22472" y="1447"/>
                    </a:lnTo>
                    <a:lnTo>
                      <a:pt x="22259" y="1524"/>
                    </a:lnTo>
                    <a:lnTo>
                      <a:pt x="22047" y="1640"/>
                    </a:lnTo>
                    <a:lnTo>
                      <a:pt x="21816" y="1794"/>
                    </a:lnTo>
                    <a:lnTo>
                      <a:pt x="21604" y="1968"/>
                    </a:lnTo>
                    <a:lnTo>
                      <a:pt x="21179" y="2334"/>
                    </a:lnTo>
                    <a:lnTo>
                      <a:pt x="20909" y="2585"/>
                    </a:lnTo>
                    <a:lnTo>
                      <a:pt x="20639" y="2816"/>
                    </a:lnTo>
                    <a:lnTo>
                      <a:pt x="20466" y="2951"/>
                    </a:lnTo>
                    <a:lnTo>
                      <a:pt x="20273" y="3067"/>
                    </a:lnTo>
                    <a:lnTo>
                      <a:pt x="20080" y="3183"/>
                    </a:lnTo>
                    <a:lnTo>
                      <a:pt x="19868" y="3279"/>
                    </a:lnTo>
                    <a:lnTo>
                      <a:pt x="19636" y="3356"/>
                    </a:lnTo>
                    <a:lnTo>
                      <a:pt x="19405" y="3395"/>
                    </a:lnTo>
                    <a:lnTo>
                      <a:pt x="19173" y="3414"/>
                    </a:lnTo>
                    <a:lnTo>
                      <a:pt x="18942" y="3376"/>
                    </a:lnTo>
                    <a:lnTo>
                      <a:pt x="18826" y="3337"/>
                    </a:lnTo>
                    <a:lnTo>
                      <a:pt x="18691" y="3298"/>
                    </a:lnTo>
                    <a:lnTo>
                      <a:pt x="18460" y="3183"/>
                    </a:lnTo>
                    <a:lnTo>
                      <a:pt x="18247" y="3028"/>
                    </a:lnTo>
                    <a:lnTo>
                      <a:pt x="18016" y="2874"/>
                    </a:lnTo>
                    <a:lnTo>
                      <a:pt x="17765" y="2681"/>
                    </a:lnTo>
                    <a:lnTo>
                      <a:pt x="17495" y="2508"/>
                    </a:lnTo>
                    <a:lnTo>
                      <a:pt x="17341" y="2430"/>
                    </a:lnTo>
                    <a:lnTo>
                      <a:pt x="17206" y="2373"/>
                    </a:lnTo>
                    <a:lnTo>
                      <a:pt x="17052" y="2334"/>
                    </a:lnTo>
                    <a:lnTo>
                      <a:pt x="16897" y="2295"/>
                    </a:lnTo>
                    <a:lnTo>
                      <a:pt x="16685" y="2276"/>
                    </a:lnTo>
                    <a:lnTo>
                      <a:pt x="16492" y="2276"/>
                    </a:lnTo>
                    <a:lnTo>
                      <a:pt x="16126" y="2334"/>
                    </a:lnTo>
                    <a:lnTo>
                      <a:pt x="15644" y="2411"/>
                    </a:lnTo>
                    <a:lnTo>
                      <a:pt x="15161" y="2527"/>
                    </a:lnTo>
                    <a:lnTo>
                      <a:pt x="14679" y="2662"/>
                    </a:lnTo>
                    <a:lnTo>
                      <a:pt x="14197" y="2797"/>
                    </a:lnTo>
                    <a:lnTo>
                      <a:pt x="13985" y="2874"/>
                    </a:lnTo>
                    <a:lnTo>
                      <a:pt x="13271" y="3106"/>
                    </a:lnTo>
                    <a:lnTo>
                      <a:pt x="12924" y="3202"/>
                    </a:lnTo>
                    <a:lnTo>
                      <a:pt x="12577" y="3279"/>
                    </a:lnTo>
                    <a:lnTo>
                      <a:pt x="12229" y="3298"/>
                    </a:lnTo>
                    <a:lnTo>
                      <a:pt x="12075" y="3298"/>
                    </a:lnTo>
                    <a:lnTo>
                      <a:pt x="11902" y="3279"/>
                    </a:lnTo>
                    <a:lnTo>
                      <a:pt x="11747" y="3260"/>
                    </a:lnTo>
                    <a:lnTo>
                      <a:pt x="11593" y="3202"/>
                    </a:lnTo>
                    <a:lnTo>
                      <a:pt x="11439" y="3144"/>
                    </a:lnTo>
                    <a:lnTo>
                      <a:pt x="11304" y="3067"/>
                    </a:lnTo>
                    <a:lnTo>
                      <a:pt x="11149" y="2971"/>
                    </a:lnTo>
                    <a:lnTo>
                      <a:pt x="11034" y="2874"/>
                    </a:lnTo>
                    <a:lnTo>
                      <a:pt x="10918" y="2739"/>
                    </a:lnTo>
                    <a:lnTo>
                      <a:pt x="10802" y="2623"/>
                    </a:lnTo>
                    <a:lnTo>
                      <a:pt x="10590" y="2334"/>
                    </a:lnTo>
                    <a:lnTo>
                      <a:pt x="10397" y="2045"/>
                    </a:lnTo>
                    <a:lnTo>
                      <a:pt x="10262" y="1813"/>
                    </a:lnTo>
                    <a:lnTo>
                      <a:pt x="10069" y="1562"/>
                    </a:lnTo>
                    <a:lnTo>
                      <a:pt x="9838" y="1273"/>
                    </a:lnTo>
                    <a:lnTo>
                      <a:pt x="9548" y="945"/>
                    </a:lnTo>
                    <a:lnTo>
                      <a:pt x="9375" y="791"/>
                    </a:lnTo>
                    <a:lnTo>
                      <a:pt x="9182" y="637"/>
                    </a:lnTo>
                    <a:lnTo>
                      <a:pt x="8989" y="502"/>
                    </a:lnTo>
                    <a:lnTo>
                      <a:pt x="8777" y="367"/>
                    </a:lnTo>
                    <a:lnTo>
                      <a:pt x="8565" y="251"/>
                    </a:lnTo>
                    <a:lnTo>
                      <a:pt x="8333" y="154"/>
                    </a:lnTo>
                    <a:lnTo>
                      <a:pt x="8082" y="77"/>
                    </a:lnTo>
                    <a:lnTo>
                      <a:pt x="7832" y="19"/>
                    </a:lnTo>
                    <a:lnTo>
                      <a:pt x="7562" y="0"/>
                    </a:lnTo>
                    <a:close/>
                  </a:path>
                </a:pathLst>
              </a:custGeom>
              <a:gradFill>
                <a:gsLst>
                  <a:gs pos="0">
                    <a:schemeClr val="lt1"/>
                  </a:gs>
                  <a:gs pos="100000">
                    <a:srgbClr val="B6C9DB"/>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23"/>
              <p:cNvSpPr/>
              <p:nvPr/>
            </p:nvSpPr>
            <p:spPr>
              <a:xfrm>
                <a:off x="-1147875" y="144425"/>
                <a:ext cx="451375" cy="435450"/>
              </a:xfrm>
              <a:custGeom>
                <a:avLst/>
                <a:gdLst/>
                <a:ahLst/>
                <a:cxnLst/>
                <a:rect l="l" t="t" r="r" b="b"/>
                <a:pathLst>
                  <a:path w="18055" h="17418" extrusionOk="0">
                    <a:moveTo>
                      <a:pt x="9259" y="0"/>
                    </a:moveTo>
                    <a:lnTo>
                      <a:pt x="8951" y="39"/>
                    </a:lnTo>
                    <a:lnTo>
                      <a:pt x="8642" y="135"/>
                    </a:lnTo>
                    <a:lnTo>
                      <a:pt x="8334" y="251"/>
                    </a:lnTo>
                    <a:lnTo>
                      <a:pt x="8025" y="405"/>
                    </a:lnTo>
                    <a:lnTo>
                      <a:pt x="7716" y="598"/>
                    </a:lnTo>
                    <a:lnTo>
                      <a:pt x="7427" y="810"/>
                    </a:lnTo>
                    <a:lnTo>
                      <a:pt x="7118" y="1061"/>
                    </a:lnTo>
                    <a:lnTo>
                      <a:pt x="6829" y="1312"/>
                    </a:lnTo>
                    <a:lnTo>
                      <a:pt x="6540" y="1582"/>
                    </a:lnTo>
                    <a:lnTo>
                      <a:pt x="6250" y="1871"/>
                    </a:lnTo>
                    <a:lnTo>
                      <a:pt x="5730" y="2411"/>
                    </a:lnTo>
                    <a:lnTo>
                      <a:pt x="5228" y="3009"/>
                    </a:lnTo>
                    <a:lnTo>
                      <a:pt x="4746" y="3607"/>
                    </a:lnTo>
                    <a:lnTo>
                      <a:pt x="4283" y="4243"/>
                    </a:lnTo>
                    <a:lnTo>
                      <a:pt x="3839" y="4919"/>
                    </a:lnTo>
                    <a:lnTo>
                      <a:pt x="3415" y="5594"/>
                    </a:lnTo>
                    <a:lnTo>
                      <a:pt x="3010" y="6288"/>
                    </a:lnTo>
                    <a:lnTo>
                      <a:pt x="2624" y="7002"/>
                    </a:lnTo>
                    <a:lnTo>
                      <a:pt x="2258" y="7735"/>
                    </a:lnTo>
                    <a:lnTo>
                      <a:pt x="1910" y="8468"/>
                    </a:lnTo>
                    <a:lnTo>
                      <a:pt x="1563" y="9201"/>
                    </a:lnTo>
                    <a:lnTo>
                      <a:pt x="1255" y="9953"/>
                    </a:lnTo>
                    <a:lnTo>
                      <a:pt x="985" y="10686"/>
                    </a:lnTo>
                    <a:lnTo>
                      <a:pt x="715" y="11419"/>
                    </a:lnTo>
                    <a:lnTo>
                      <a:pt x="464" y="12152"/>
                    </a:lnTo>
                    <a:lnTo>
                      <a:pt x="252" y="12865"/>
                    </a:lnTo>
                    <a:lnTo>
                      <a:pt x="136" y="13290"/>
                    </a:lnTo>
                    <a:lnTo>
                      <a:pt x="59" y="13733"/>
                    </a:lnTo>
                    <a:lnTo>
                      <a:pt x="1" y="14177"/>
                    </a:lnTo>
                    <a:lnTo>
                      <a:pt x="1" y="14389"/>
                    </a:lnTo>
                    <a:lnTo>
                      <a:pt x="20" y="14601"/>
                    </a:lnTo>
                    <a:lnTo>
                      <a:pt x="40" y="14814"/>
                    </a:lnTo>
                    <a:lnTo>
                      <a:pt x="78" y="15026"/>
                    </a:lnTo>
                    <a:lnTo>
                      <a:pt x="136" y="15219"/>
                    </a:lnTo>
                    <a:lnTo>
                      <a:pt x="213" y="15392"/>
                    </a:lnTo>
                    <a:lnTo>
                      <a:pt x="310" y="15566"/>
                    </a:lnTo>
                    <a:lnTo>
                      <a:pt x="445" y="15720"/>
                    </a:lnTo>
                    <a:lnTo>
                      <a:pt x="580" y="15855"/>
                    </a:lnTo>
                    <a:lnTo>
                      <a:pt x="753" y="15971"/>
                    </a:lnTo>
                    <a:lnTo>
                      <a:pt x="888" y="16067"/>
                    </a:lnTo>
                    <a:lnTo>
                      <a:pt x="1042" y="16125"/>
                    </a:lnTo>
                    <a:lnTo>
                      <a:pt x="1216" y="16164"/>
                    </a:lnTo>
                    <a:lnTo>
                      <a:pt x="1370" y="16183"/>
                    </a:lnTo>
                    <a:lnTo>
                      <a:pt x="1525" y="16202"/>
                    </a:lnTo>
                    <a:lnTo>
                      <a:pt x="1698" y="16183"/>
                    </a:lnTo>
                    <a:lnTo>
                      <a:pt x="1853" y="16164"/>
                    </a:lnTo>
                    <a:lnTo>
                      <a:pt x="2026" y="16125"/>
                    </a:lnTo>
                    <a:lnTo>
                      <a:pt x="2354" y="16029"/>
                    </a:lnTo>
                    <a:lnTo>
                      <a:pt x="2682" y="15874"/>
                    </a:lnTo>
                    <a:lnTo>
                      <a:pt x="2971" y="15701"/>
                    </a:lnTo>
                    <a:lnTo>
                      <a:pt x="3261" y="15489"/>
                    </a:lnTo>
                    <a:lnTo>
                      <a:pt x="3511" y="15276"/>
                    </a:lnTo>
                    <a:lnTo>
                      <a:pt x="3781" y="15045"/>
                    </a:lnTo>
                    <a:lnTo>
                      <a:pt x="4283" y="14582"/>
                    </a:lnTo>
                    <a:lnTo>
                      <a:pt x="4553" y="14370"/>
                    </a:lnTo>
                    <a:lnTo>
                      <a:pt x="4823" y="14158"/>
                    </a:lnTo>
                    <a:lnTo>
                      <a:pt x="5093" y="13984"/>
                    </a:lnTo>
                    <a:lnTo>
                      <a:pt x="5402" y="13849"/>
                    </a:lnTo>
                    <a:lnTo>
                      <a:pt x="5537" y="14505"/>
                    </a:lnTo>
                    <a:lnTo>
                      <a:pt x="5633" y="14814"/>
                    </a:lnTo>
                    <a:lnTo>
                      <a:pt x="5730" y="15141"/>
                    </a:lnTo>
                    <a:lnTo>
                      <a:pt x="5845" y="15450"/>
                    </a:lnTo>
                    <a:lnTo>
                      <a:pt x="5980" y="15759"/>
                    </a:lnTo>
                    <a:lnTo>
                      <a:pt x="6135" y="16048"/>
                    </a:lnTo>
                    <a:lnTo>
                      <a:pt x="6328" y="16318"/>
                    </a:lnTo>
                    <a:lnTo>
                      <a:pt x="6540" y="16588"/>
                    </a:lnTo>
                    <a:lnTo>
                      <a:pt x="6790" y="16820"/>
                    </a:lnTo>
                    <a:lnTo>
                      <a:pt x="7060" y="17012"/>
                    </a:lnTo>
                    <a:lnTo>
                      <a:pt x="7350" y="17186"/>
                    </a:lnTo>
                    <a:lnTo>
                      <a:pt x="7504" y="17244"/>
                    </a:lnTo>
                    <a:lnTo>
                      <a:pt x="7658" y="17302"/>
                    </a:lnTo>
                    <a:lnTo>
                      <a:pt x="7813" y="17360"/>
                    </a:lnTo>
                    <a:lnTo>
                      <a:pt x="7967" y="17379"/>
                    </a:lnTo>
                    <a:lnTo>
                      <a:pt x="8141" y="17398"/>
                    </a:lnTo>
                    <a:lnTo>
                      <a:pt x="8295" y="17417"/>
                    </a:lnTo>
                    <a:lnTo>
                      <a:pt x="8469" y="17398"/>
                    </a:lnTo>
                    <a:lnTo>
                      <a:pt x="8623" y="17379"/>
                    </a:lnTo>
                    <a:lnTo>
                      <a:pt x="8854" y="17321"/>
                    </a:lnTo>
                    <a:lnTo>
                      <a:pt x="9066" y="17244"/>
                    </a:lnTo>
                    <a:lnTo>
                      <a:pt x="9259" y="17128"/>
                    </a:lnTo>
                    <a:lnTo>
                      <a:pt x="9452" y="17012"/>
                    </a:lnTo>
                    <a:lnTo>
                      <a:pt x="9626" y="16877"/>
                    </a:lnTo>
                    <a:lnTo>
                      <a:pt x="9799" y="16704"/>
                    </a:lnTo>
                    <a:lnTo>
                      <a:pt x="9973" y="16550"/>
                    </a:lnTo>
                    <a:lnTo>
                      <a:pt x="10127" y="16357"/>
                    </a:lnTo>
                    <a:lnTo>
                      <a:pt x="10417" y="15971"/>
                    </a:lnTo>
                    <a:lnTo>
                      <a:pt x="10706" y="15566"/>
                    </a:lnTo>
                    <a:lnTo>
                      <a:pt x="10995" y="15161"/>
                    </a:lnTo>
                    <a:lnTo>
                      <a:pt x="11285" y="14775"/>
                    </a:lnTo>
                    <a:lnTo>
                      <a:pt x="11381" y="14659"/>
                    </a:lnTo>
                    <a:lnTo>
                      <a:pt x="11516" y="14524"/>
                    </a:lnTo>
                    <a:lnTo>
                      <a:pt x="11632" y="14428"/>
                    </a:lnTo>
                    <a:lnTo>
                      <a:pt x="11786" y="14331"/>
                    </a:lnTo>
                    <a:lnTo>
                      <a:pt x="11921" y="14273"/>
                    </a:lnTo>
                    <a:lnTo>
                      <a:pt x="12075" y="14235"/>
                    </a:lnTo>
                    <a:lnTo>
                      <a:pt x="12230" y="14216"/>
                    </a:lnTo>
                    <a:lnTo>
                      <a:pt x="12384" y="14254"/>
                    </a:lnTo>
                    <a:lnTo>
                      <a:pt x="12481" y="14312"/>
                    </a:lnTo>
                    <a:lnTo>
                      <a:pt x="12558" y="14370"/>
                    </a:lnTo>
                    <a:lnTo>
                      <a:pt x="12635" y="14447"/>
                    </a:lnTo>
                    <a:lnTo>
                      <a:pt x="12712" y="14524"/>
                    </a:lnTo>
                    <a:lnTo>
                      <a:pt x="12828" y="14717"/>
                    </a:lnTo>
                    <a:lnTo>
                      <a:pt x="12943" y="14891"/>
                    </a:lnTo>
                    <a:lnTo>
                      <a:pt x="13059" y="15045"/>
                    </a:lnTo>
                    <a:lnTo>
                      <a:pt x="13175" y="15199"/>
                    </a:lnTo>
                    <a:lnTo>
                      <a:pt x="13310" y="15334"/>
                    </a:lnTo>
                    <a:lnTo>
                      <a:pt x="13445" y="15450"/>
                    </a:lnTo>
                    <a:lnTo>
                      <a:pt x="13580" y="15566"/>
                    </a:lnTo>
                    <a:lnTo>
                      <a:pt x="13734" y="15682"/>
                    </a:lnTo>
                    <a:lnTo>
                      <a:pt x="13889" y="15778"/>
                    </a:lnTo>
                    <a:lnTo>
                      <a:pt x="14062" y="15855"/>
                    </a:lnTo>
                    <a:lnTo>
                      <a:pt x="14216" y="15932"/>
                    </a:lnTo>
                    <a:lnTo>
                      <a:pt x="14390" y="16009"/>
                    </a:lnTo>
                    <a:lnTo>
                      <a:pt x="14583" y="16048"/>
                    </a:lnTo>
                    <a:lnTo>
                      <a:pt x="14757" y="16087"/>
                    </a:lnTo>
                    <a:lnTo>
                      <a:pt x="14949" y="16125"/>
                    </a:lnTo>
                    <a:lnTo>
                      <a:pt x="15123" y="16144"/>
                    </a:lnTo>
                    <a:lnTo>
                      <a:pt x="15490" y="16144"/>
                    </a:lnTo>
                    <a:lnTo>
                      <a:pt x="15682" y="16125"/>
                    </a:lnTo>
                    <a:lnTo>
                      <a:pt x="15856" y="16087"/>
                    </a:lnTo>
                    <a:lnTo>
                      <a:pt x="16049" y="16029"/>
                    </a:lnTo>
                    <a:lnTo>
                      <a:pt x="16222" y="15971"/>
                    </a:lnTo>
                    <a:lnTo>
                      <a:pt x="16396" y="15913"/>
                    </a:lnTo>
                    <a:lnTo>
                      <a:pt x="16550" y="15817"/>
                    </a:lnTo>
                    <a:lnTo>
                      <a:pt x="16724" y="15720"/>
                    </a:lnTo>
                    <a:lnTo>
                      <a:pt x="16878" y="15624"/>
                    </a:lnTo>
                    <a:lnTo>
                      <a:pt x="17013" y="15508"/>
                    </a:lnTo>
                    <a:lnTo>
                      <a:pt x="17148" y="15392"/>
                    </a:lnTo>
                    <a:lnTo>
                      <a:pt x="17283" y="15257"/>
                    </a:lnTo>
                    <a:lnTo>
                      <a:pt x="17418" y="15122"/>
                    </a:lnTo>
                    <a:lnTo>
                      <a:pt x="17534" y="14968"/>
                    </a:lnTo>
                    <a:lnTo>
                      <a:pt x="17631" y="14814"/>
                    </a:lnTo>
                    <a:lnTo>
                      <a:pt x="17727" y="14659"/>
                    </a:lnTo>
                    <a:lnTo>
                      <a:pt x="17804" y="14486"/>
                    </a:lnTo>
                    <a:lnTo>
                      <a:pt x="17920" y="14196"/>
                    </a:lnTo>
                    <a:lnTo>
                      <a:pt x="17997" y="13888"/>
                    </a:lnTo>
                    <a:lnTo>
                      <a:pt x="18036" y="13579"/>
                    </a:lnTo>
                    <a:lnTo>
                      <a:pt x="18055" y="13251"/>
                    </a:lnTo>
                    <a:lnTo>
                      <a:pt x="18036" y="12943"/>
                    </a:lnTo>
                    <a:lnTo>
                      <a:pt x="17997" y="12634"/>
                    </a:lnTo>
                    <a:lnTo>
                      <a:pt x="17939" y="12306"/>
                    </a:lnTo>
                    <a:lnTo>
                      <a:pt x="17843" y="11997"/>
                    </a:lnTo>
                    <a:lnTo>
                      <a:pt x="17746" y="11670"/>
                    </a:lnTo>
                    <a:lnTo>
                      <a:pt x="17631" y="11361"/>
                    </a:lnTo>
                    <a:lnTo>
                      <a:pt x="17495" y="11052"/>
                    </a:lnTo>
                    <a:lnTo>
                      <a:pt x="17341" y="10744"/>
                    </a:lnTo>
                    <a:lnTo>
                      <a:pt x="17013" y="10146"/>
                    </a:lnTo>
                    <a:lnTo>
                      <a:pt x="16666" y="9567"/>
                    </a:lnTo>
                    <a:lnTo>
                      <a:pt x="16377" y="9066"/>
                    </a:lnTo>
                    <a:lnTo>
                      <a:pt x="16068" y="8545"/>
                    </a:lnTo>
                    <a:lnTo>
                      <a:pt x="15432" y="7407"/>
                    </a:lnTo>
                    <a:lnTo>
                      <a:pt x="14795" y="6211"/>
                    </a:lnTo>
                    <a:lnTo>
                      <a:pt x="14120" y="5015"/>
                    </a:lnTo>
                    <a:lnTo>
                      <a:pt x="13773" y="4417"/>
                    </a:lnTo>
                    <a:lnTo>
                      <a:pt x="13426" y="3819"/>
                    </a:lnTo>
                    <a:lnTo>
                      <a:pt x="13059" y="3240"/>
                    </a:lnTo>
                    <a:lnTo>
                      <a:pt x="12693" y="2700"/>
                    </a:lnTo>
                    <a:lnTo>
                      <a:pt x="12326" y="2180"/>
                    </a:lnTo>
                    <a:lnTo>
                      <a:pt x="11940" y="1678"/>
                    </a:lnTo>
                    <a:lnTo>
                      <a:pt x="11555" y="1234"/>
                    </a:lnTo>
                    <a:lnTo>
                      <a:pt x="11169" y="810"/>
                    </a:lnTo>
                    <a:lnTo>
                      <a:pt x="10995" y="675"/>
                    </a:lnTo>
                    <a:lnTo>
                      <a:pt x="10841" y="540"/>
                    </a:lnTo>
                    <a:lnTo>
                      <a:pt x="10687" y="424"/>
                    </a:lnTo>
                    <a:lnTo>
                      <a:pt x="10513" y="328"/>
                    </a:lnTo>
                    <a:lnTo>
                      <a:pt x="10359" y="231"/>
                    </a:lnTo>
                    <a:lnTo>
                      <a:pt x="10204" y="154"/>
                    </a:lnTo>
                    <a:lnTo>
                      <a:pt x="10050" y="96"/>
                    </a:lnTo>
                    <a:lnTo>
                      <a:pt x="9896" y="58"/>
                    </a:lnTo>
                    <a:lnTo>
                      <a:pt x="9722" y="19"/>
                    </a:lnTo>
                    <a:lnTo>
                      <a:pt x="9568" y="0"/>
                    </a:lnTo>
                    <a:close/>
                  </a:path>
                </a:pathLst>
              </a:custGeom>
              <a:gradFill>
                <a:gsLst>
                  <a:gs pos="0">
                    <a:srgbClr val="8CC396"/>
                  </a:gs>
                  <a:gs pos="100000">
                    <a:srgbClr val="4D7F56"/>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23"/>
              <p:cNvSpPr/>
              <p:nvPr/>
            </p:nvSpPr>
            <p:spPr>
              <a:xfrm>
                <a:off x="-1152200" y="409625"/>
                <a:ext cx="459075" cy="173625"/>
              </a:xfrm>
              <a:custGeom>
                <a:avLst/>
                <a:gdLst/>
                <a:ahLst/>
                <a:cxnLst/>
                <a:rect l="l" t="t" r="r" b="b"/>
                <a:pathLst>
                  <a:path w="18363" h="6945" extrusionOk="0">
                    <a:moveTo>
                      <a:pt x="10165" y="1"/>
                    </a:moveTo>
                    <a:lnTo>
                      <a:pt x="9972" y="39"/>
                    </a:lnTo>
                    <a:lnTo>
                      <a:pt x="9799" y="97"/>
                    </a:lnTo>
                    <a:lnTo>
                      <a:pt x="9625" y="174"/>
                    </a:lnTo>
                    <a:lnTo>
                      <a:pt x="9297" y="329"/>
                    </a:lnTo>
                    <a:lnTo>
                      <a:pt x="8989" y="502"/>
                    </a:lnTo>
                    <a:lnTo>
                      <a:pt x="8391" y="869"/>
                    </a:lnTo>
                    <a:lnTo>
                      <a:pt x="7870" y="1177"/>
                    </a:lnTo>
                    <a:lnTo>
                      <a:pt x="7619" y="1332"/>
                    </a:lnTo>
                    <a:lnTo>
                      <a:pt x="7349" y="1467"/>
                    </a:lnTo>
                    <a:lnTo>
                      <a:pt x="7098" y="1582"/>
                    </a:lnTo>
                    <a:lnTo>
                      <a:pt x="6828" y="1659"/>
                    </a:lnTo>
                    <a:lnTo>
                      <a:pt x="6558" y="1717"/>
                    </a:lnTo>
                    <a:lnTo>
                      <a:pt x="6269" y="1756"/>
                    </a:lnTo>
                    <a:lnTo>
                      <a:pt x="6018" y="1756"/>
                    </a:lnTo>
                    <a:lnTo>
                      <a:pt x="5768" y="1717"/>
                    </a:lnTo>
                    <a:lnTo>
                      <a:pt x="5517" y="1659"/>
                    </a:lnTo>
                    <a:lnTo>
                      <a:pt x="5266" y="1602"/>
                    </a:lnTo>
                    <a:lnTo>
                      <a:pt x="5015" y="1505"/>
                    </a:lnTo>
                    <a:lnTo>
                      <a:pt x="4765" y="1409"/>
                    </a:lnTo>
                    <a:lnTo>
                      <a:pt x="4263" y="1216"/>
                    </a:lnTo>
                    <a:lnTo>
                      <a:pt x="3665" y="965"/>
                    </a:lnTo>
                    <a:lnTo>
                      <a:pt x="3357" y="849"/>
                    </a:lnTo>
                    <a:lnTo>
                      <a:pt x="3067" y="753"/>
                    </a:lnTo>
                    <a:lnTo>
                      <a:pt x="2739" y="695"/>
                    </a:lnTo>
                    <a:lnTo>
                      <a:pt x="2431" y="656"/>
                    </a:lnTo>
                    <a:lnTo>
                      <a:pt x="2122" y="656"/>
                    </a:lnTo>
                    <a:lnTo>
                      <a:pt x="1948" y="695"/>
                    </a:lnTo>
                    <a:lnTo>
                      <a:pt x="1794" y="714"/>
                    </a:lnTo>
                    <a:lnTo>
                      <a:pt x="1563" y="791"/>
                    </a:lnTo>
                    <a:lnTo>
                      <a:pt x="1351" y="907"/>
                    </a:lnTo>
                    <a:lnTo>
                      <a:pt x="1138" y="1042"/>
                    </a:lnTo>
                    <a:lnTo>
                      <a:pt x="945" y="1216"/>
                    </a:lnTo>
                    <a:lnTo>
                      <a:pt x="753" y="1428"/>
                    </a:lnTo>
                    <a:lnTo>
                      <a:pt x="579" y="1659"/>
                    </a:lnTo>
                    <a:lnTo>
                      <a:pt x="425" y="1930"/>
                    </a:lnTo>
                    <a:lnTo>
                      <a:pt x="290" y="2219"/>
                    </a:lnTo>
                    <a:lnTo>
                      <a:pt x="213" y="2431"/>
                    </a:lnTo>
                    <a:lnTo>
                      <a:pt x="135" y="2643"/>
                    </a:lnTo>
                    <a:lnTo>
                      <a:pt x="77" y="2875"/>
                    </a:lnTo>
                    <a:lnTo>
                      <a:pt x="39" y="3106"/>
                    </a:lnTo>
                    <a:lnTo>
                      <a:pt x="0" y="3338"/>
                    </a:lnTo>
                    <a:lnTo>
                      <a:pt x="0" y="3569"/>
                    </a:lnTo>
                    <a:lnTo>
                      <a:pt x="0" y="3820"/>
                    </a:lnTo>
                    <a:lnTo>
                      <a:pt x="20" y="4032"/>
                    </a:lnTo>
                    <a:lnTo>
                      <a:pt x="58" y="4263"/>
                    </a:lnTo>
                    <a:lnTo>
                      <a:pt x="97" y="4476"/>
                    </a:lnTo>
                    <a:lnTo>
                      <a:pt x="174" y="4688"/>
                    </a:lnTo>
                    <a:lnTo>
                      <a:pt x="270" y="4881"/>
                    </a:lnTo>
                    <a:lnTo>
                      <a:pt x="386" y="5054"/>
                    </a:lnTo>
                    <a:lnTo>
                      <a:pt x="521" y="5209"/>
                    </a:lnTo>
                    <a:lnTo>
                      <a:pt x="675" y="5363"/>
                    </a:lnTo>
                    <a:lnTo>
                      <a:pt x="849" y="5498"/>
                    </a:lnTo>
                    <a:lnTo>
                      <a:pt x="1003" y="5575"/>
                    </a:lnTo>
                    <a:lnTo>
                      <a:pt x="1177" y="5652"/>
                    </a:lnTo>
                    <a:lnTo>
                      <a:pt x="1351" y="5691"/>
                    </a:lnTo>
                    <a:lnTo>
                      <a:pt x="1524" y="5729"/>
                    </a:lnTo>
                    <a:lnTo>
                      <a:pt x="1871" y="5729"/>
                    </a:lnTo>
                    <a:lnTo>
                      <a:pt x="2045" y="5710"/>
                    </a:lnTo>
                    <a:lnTo>
                      <a:pt x="2238" y="5671"/>
                    </a:lnTo>
                    <a:lnTo>
                      <a:pt x="2411" y="5614"/>
                    </a:lnTo>
                    <a:lnTo>
                      <a:pt x="2585" y="5556"/>
                    </a:lnTo>
                    <a:lnTo>
                      <a:pt x="2913" y="5401"/>
                    </a:lnTo>
                    <a:lnTo>
                      <a:pt x="3221" y="5209"/>
                    </a:lnTo>
                    <a:lnTo>
                      <a:pt x="3511" y="4996"/>
                    </a:lnTo>
                    <a:lnTo>
                      <a:pt x="3858" y="4726"/>
                    </a:lnTo>
                    <a:lnTo>
                      <a:pt x="4167" y="4437"/>
                    </a:lnTo>
                    <a:lnTo>
                      <a:pt x="4475" y="4148"/>
                    </a:lnTo>
                    <a:lnTo>
                      <a:pt x="4803" y="3878"/>
                    </a:lnTo>
                    <a:lnTo>
                      <a:pt x="5131" y="3627"/>
                    </a:lnTo>
                    <a:lnTo>
                      <a:pt x="5305" y="3530"/>
                    </a:lnTo>
                    <a:lnTo>
                      <a:pt x="5478" y="3434"/>
                    </a:lnTo>
                    <a:lnTo>
                      <a:pt x="5613" y="4051"/>
                    </a:lnTo>
                    <a:lnTo>
                      <a:pt x="5690" y="4360"/>
                    </a:lnTo>
                    <a:lnTo>
                      <a:pt x="5806" y="4668"/>
                    </a:lnTo>
                    <a:lnTo>
                      <a:pt x="5922" y="4958"/>
                    </a:lnTo>
                    <a:lnTo>
                      <a:pt x="6057" y="5247"/>
                    </a:lnTo>
                    <a:lnTo>
                      <a:pt x="6211" y="5536"/>
                    </a:lnTo>
                    <a:lnTo>
                      <a:pt x="6385" y="5806"/>
                    </a:lnTo>
                    <a:lnTo>
                      <a:pt x="6597" y="6057"/>
                    </a:lnTo>
                    <a:lnTo>
                      <a:pt x="6828" y="6289"/>
                    </a:lnTo>
                    <a:lnTo>
                      <a:pt x="7079" y="6482"/>
                    </a:lnTo>
                    <a:lnTo>
                      <a:pt x="7330" y="6636"/>
                    </a:lnTo>
                    <a:lnTo>
                      <a:pt x="7600" y="6771"/>
                    </a:lnTo>
                    <a:lnTo>
                      <a:pt x="7889" y="6867"/>
                    </a:lnTo>
                    <a:lnTo>
                      <a:pt x="8179" y="6925"/>
                    </a:lnTo>
                    <a:lnTo>
                      <a:pt x="8449" y="6945"/>
                    </a:lnTo>
                    <a:lnTo>
                      <a:pt x="8642" y="6945"/>
                    </a:lnTo>
                    <a:lnTo>
                      <a:pt x="8815" y="6906"/>
                    </a:lnTo>
                    <a:lnTo>
                      <a:pt x="9008" y="6867"/>
                    </a:lnTo>
                    <a:lnTo>
                      <a:pt x="9182" y="6809"/>
                    </a:lnTo>
                    <a:lnTo>
                      <a:pt x="9355" y="6732"/>
                    </a:lnTo>
                    <a:lnTo>
                      <a:pt x="9510" y="6655"/>
                    </a:lnTo>
                    <a:lnTo>
                      <a:pt x="9664" y="6559"/>
                    </a:lnTo>
                    <a:lnTo>
                      <a:pt x="9799" y="6443"/>
                    </a:lnTo>
                    <a:lnTo>
                      <a:pt x="10088" y="6212"/>
                    </a:lnTo>
                    <a:lnTo>
                      <a:pt x="10339" y="5922"/>
                    </a:lnTo>
                    <a:lnTo>
                      <a:pt x="10570" y="5633"/>
                    </a:lnTo>
                    <a:lnTo>
                      <a:pt x="11014" y="5016"/>
                    </a:lnTo>
                    <a:lnTo>
                      <a:pt x="11284" y="4630"/>
                    </a:lnTo>
                    <a:lnTo>
                      <a:pt x="11573" y="4263"/>
                    </a:lnTo>
                    <a:lnTo>
                      <a:pt x="11708" y="4109"/>
                    </a:lnTo>
                    <a:lnTo>
                      <a:pt x="11805" y="3993"/>
                    </a:lnTo>
                    <a:lnTo>
                      <a:pt x="11921" y="3916"/>
                    </a:lnTo>
                    <a:lnTo>
                      <a:pt x="12056" y="3839"/>
                    </a:lnTo>
                    <a:lnTo>
                      <a:pt x="12210" y="3781"/>
                    </a:lnTo>
                    <a:lnTo>
                      <a:pt x="12345" y="3762"/>
                    </a:lnTo>
                    <a:lnTo>
                      <a:pt x="12422" y="3762"/>
                    </a:lnTo>
                    <a:lnTo>
                      <a:pt x="12499" y="3781"/>
                    </a:lnTo>
                    <a:lnTo>
                      <a:pt x="12615" y="3858"/>
                    </a:lnTo>
                    <a:lnTo>
                      <a:pt x="12731" y="3974"/>
                    </a:lnTo>
                    <a:lnTo>
                      <a:pt x="12827" y="4109"/>
                    </a:lnTo>
                    <a:lnTo>
                      <a:pt x="12924" y="4244"/>
                    </a:lnTo>
                    <a:lnTo>
                      <a:pt x="13001" y="4360"/>
                    </a:lnTo>
                    <a:lnTo>
                      <a:pt x="13116" y="4533"/>
                    </a:lnTo>
                    <a:lnTo>
                      <a:pt x="13232" y="4668"/>
                    </a:lnTo>
                    <a:lnTo>
                      <a:pt x="13367" y="4823"/>
                    </a:lnTo>
                    <a:lnTo>
                      <a:pt x="13521" y="4958"/>
                    </a:lnTo>
                    <a:lnTo>
                      <a:pt x="13676" y="5074"/>
                    </a:lnTo>
                    <a:lnTo>
                      <a:pt x="13830" y="5189"/>
                    </a:lnTo>
                    <a:lnTo>
                      <a:pt x="13984" y="5286"/>
                    </a:lnTo>
                    <a:lnTo>
                      <a:pt x="14158" y="5382"/>
                    </a:lnTo>
                    <a:lnTo>
                      <a:pt x="14351" y="5459"/>
                    </a:lnTo>
                    <a:lnTo>
                      <a:pt x="14524" y="5517"/>
                    </a:lnTo>
                    <a:lnTo>
                      <a:pt x="14717" y="5575"/>
                    </a:lnTo>
                    <a:lnTo>
                      <a:pt x="14910" y="5633"/>
                    </a:lnTo>
                    <a:lnTo>
                      <a:pt x="15103" y="5652"/>
                    </a:lnTo>
                    <a:lnTo>
                      <a:pt x="15296" y="5671"/>
                    </a:lnTo>
                    <a:lnTo>
                      <a:pt x="15489" y="5691"/>
                    </a:lnTo>
                    <a:lnTo>
                      <a:pt x="15682" y="5671"/>
                    </a:lnTo>
                    <a:lnTo>
                      <a:pt x="15971" y="5633"/>
                    </a:lnTo>
                    <a:lnTo>
                      <a:pt x="16299" y="5536"/>
                    </a:lnTo>
                    <a:lnTo>
                      <a:pt x="16646" y="5401"/>
                    </a:lnTo>
                    <a:lnTo>
                      <a:pt x="16974" y="5228"/>
                    </a:lnTo>
                    <a:lnTo>
                      <a:pt x="17302" y="5016"/>
                    </a:lnTo>
                    <a:lnTo>
                      <a:pt x="17611" y="4784"/>
                    </a:lnTo>
                    <a:lnTo>
                      <a:pt x="17746" y="4649"/>
                    </a:lnTo>
                    <a:lnTo>
                      <a:pt x="17881" y="4514"/>
                    </a:lnTo>
                    <a:lnTo>
                      <a:pt x="17996" y="4379"/>
                    </a:lnTo>
                    <a:lnTo>
                      <a:pt x="18093" y="4225"/>
                    </a:lnTo>
                    <a:lnTo>
                      <a:pt x="18189" y="4071"/>
                    </a:lnTo>
                    <a:lnTo>
                      <a:pt x="18266" y="3916"/>
                    </a:lnTo>
                    <a:lnTo>
                      <a:pt x="18324" y="3762"/>
                    </a:lnTo>
                    <a:lnTo>
                      <a:pt x="18363" y="3608"/>
                    </a:lnTo>
                    <a:lnTo>
                      <a:pt x="18363" y="3453"/>
                    </a:lnTo>
                    <a:lnTo>
                      <a:pt x="18363" y="3280"/>
                    </a:lnTo>
                    <a:lnTo>
                      <a:pt x="18344" y="3125"/>
                    </a:lnTo>
                    <a:lnTo>
                      <a:pt x="18305" y="2990"/>
                    </a:lnTo>
                    <a:lnTo>
                      <a:pt x="18209" y="2759"/>
                    </a:lnTo>
                    <a:lnTo>
                      <a:pt x="18074" y="2566"/>
                    </a:lnTo>
                    <a:lnTo>
                      <a:pt x="17939" y="2373"/>
                    </a:lnTo>
                    <a:lnTo>
                      <a:pt x="17765" y="2219"/>
                    </a:lnTo>
                    <a:lnTo>
                      <a:pt x="17591" y="2084"/>
                    </a:lnTo>
                    <a:lnTo>
                      <a:pt x="17418" y="1968"/>
                    </a:lnTo>
                    <a:lnTo>
                      <a:pt x="17225" y="1852"/>
                    </a:lnTo>
                    <a:lnTo>
                      <a:pt x="17051" y="1775"/>
                    </a:lnTo>
                    <a:lnTo>
                      <a:pt x="16743" y="1640"/>
                    </a:lnTo>
                    <a:lnTo>
                      <a:pt x="16415" y="1524"/>
                    </a:lnTo>
                    <a:lnTo>
                      <a:pt x="16087" y="1447"/>
                    </a:lnTo>
                    <a:lnTo>
                      <a:pt x="15759" y="1370"/>
                    </a:lnTo>
                    <a:lnTo>
                      <a:pt x="15084" y="1254"/>
                    </a:lnTo>
                    <a:lnTo>
                      <a:pt x="14428" y="1177"/>
                    </a:lnTo>
                    <a:lnTo>
                      <a:pt x="13734" y="1100"/>
                    </a:lnTo>
                    <a:lnTo>
                      <a:pt x="13386" y="1042"/>
                    </a:lnTo>
                    <a:lnTo>
                      <a:pt x="13039" y="984"/>
                    </a:lnTo>
                    <a:lnTo>
                      <a:pt x="12692" y="907"/>
                    </a:lnTo>
                    <a:lnTo>
                      <a:pt x="12364" y="811"/>
                    </a:lnTo>
                    <a:lnTo>
                      <a:pt x="12036" y="676"/>
                    </a:lnTo>
                    <a:lnTo>
                      <a:pt x="11728" y="541"/>
                    </a:lnTo>
                    <a:lnTo>
                      <a:pt x="11458" y="386"/>
                    </a:lnTo>
                    <a:lnTo>
                      <a:pt x="11207" y="251"/>
                    </a:lnTo>
                    <a:lnTo>
                      <a:pt x="10956" y="116"/>
                    </a:lnTo>
                    <a:lnTo>
                      <a:pt x="10821" y="78"/>
                    </a:lnTo>
                    <a:lnTo>
                      <a:pt x="10667" y="39"/>
                    </a:lnTo>
                    <a:lnTo>
                      <a:pt x="10532" y="1"/>
                    </a:lnTo>
                    <a:close/>
                  </a:path>
                </a:pathLst>
              </a:custGeom>
              <a:gradFill>
                <a:gsLst>
                  <a:gs pos="0">
                    <a:schemeClr val="lt1"/>
                  </a:gs>
                  <a:gs pos="100000">
                    <a:srgbClr val="B6C9DB"/>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gradFill>
          <a:gsLst>
            <a:gs pos="0">
              <a:schemeClr val="lt2"/>
            </a:gs>
            <a:gs pos="100000">
              <a:schemeClr val="dk2"/>
            </a:gs>
          </a:gsLst>
          <a:lin ang="5400012" scaled="0"/>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7750" y="457200"/>
            <a:ext cx="7708500" cy="4572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chemeClr val="accent1"/>
              </a:buClr>
              <a:buSzPts val="2800"/>
              <a:buFont typeface="Chewy"/>
              <a:buNone/>
              <a:defRPr sz="2800" b="1">
                <a:solidFill>
                  <a:schemeClr val="accent1"/>
                </a:solidFill>
                <a:latin typeface="Chewy"/>
                <a:ea typeface="Chewy"/>
                <a:cs typeface="Chewy"/>
                <a:sym typeface="Chewy"/>
              </a:defRPr>
            </a:lvl1pPr>
            <a:lvl2pPr lvl="1" rtl="0">
              <a:spcBef>
                <a:spcPts val="0"/>
              </a:spcBef>
              <a:spcAft>
                <a:spcPts val="0"/>
              </a:spcAft>
              <a:buClr>
                <a:schemeClr val="lt1"/>
              </a:buClr>
              <a:buSzPts val="3500"/>
              <a:buFont typeface="Bebas Neue"/>
              <a:buNone/>
              <a:defRPr sz="3500" b="1">
                <a:solidFill>
                  <a:schemeClr val="lt1"/>
                </a:solidFill>
                <a:latin typeface="Bebas Neue"/>
                <a:ea typeface="Bebas Neue"/>
                <a:cs typeface="Bebas Neue"/>
                <a:sym typeface="Bebas Neue"/>
              </a:defRPr>
            </a:lvl2pPr>
            <a:lvl3pPr lvl="2" rtl="0">
              <a:spcBef>
                <a:spcPts val="0"/>
              </a:spcBef>
              <a:spcAft>
                <a:spcPts val="0"/>
              </a:spcAft>
              <a:buClr>
                <a:schemeClr val="lt1"/>
              </a:buClr>
              <a:buSzPts val="3500"/>
              <a:buFont typeface="Bebas Neue"/>
              <a:buNone/>
              <a:defRPr sz="3500" b="1">
                <a:solidFill>
                  <a:schemeClr val="lt1"/>
                </a:solidFill>
                <a:latin typeface="Bebas Neue"/>
                <a:ea typeface="Bebas Neue"/>
                <a:cs typeface="Bebas Neue"/>
                <a:sym typeface="Bebas Neue"/>
              </a:defRPr>
            </a:lvl3pPr>
            <a:lvl4pPr lvl="3" rtl="0">
              <a:spcBef>
                <a:spcPts val="0"/>
              </a:spcBef>
              <a:spcAft>
                <a:spcPts val="0"/>
              </a:spcAft>
              <a:buClr>
                <a:schemeClr val="lt1"/>
              </a:buClr>
              <a:buSzPts val="3500"/>
              <a:buFont typeface="Bebas Neue"/>
              <a:buNone/>
              <a:defRPr sz="3500" b="1">
                <a:solidFill>
                  <a:schemeClr val="lt1"/>
                </a:solidFill>
                <a:latin typeface="Bebas Neue"/>
                <a:ea typeface="Bebas Neue"/>
                <a:cs typeface="Bebas Neue"/>
                <a:sym typeface="Bebas Neue"/>
              </a:defRPr>
            </a:lvl4pPr>
            <a:lvl5pPr lvl="4" rtl="0">
              <a:spcBef>
                <a:spcPts val="0"/>
              </a:spcBef>
              <a:spcAft>
                <a:spcPts val="0"/>
              </a:spcAft>
              <a:buClr>
                <a:schemeClr val="lt1"/>
              </a:buClr>
              <a:buSzPts val="3500"/>
              <a:buFont typeface="Bebas Neue"/>
              <a:buNone/>
              <a:defRPr sz="3500" b="1">
                <a:solidFill>
                  <a:schemeClr val="lt1"/>
                </a:solidFill>
                <a:latin typeface="Bebas Neue"/>
                <a:ea typeface="Bebas Neue"/>
                <a:cs typeface="Bebas Neue"/>
                <a:sym typeface="Bebas Neue"/>
              </a:defRPr>
            </a:lvl5pPr>
            <a:lvl6pPr lvl="5" rtl="0">
              <a:spcBef>
                <a:spcPts val="0"/>
              </a:spcBef>
              <a:spcAft>
                <a:spcPts val="0"/>
              </a:spcAft>
              <a:buClr>
                <a:schemeClr val="lt1"/>
              </a:buClr>
              <a:buSzPts val="3500"/>
              <a:buFont typeface="Bebas Neue"/>
              <a:buNone/>
              <a:defRPr sz="3500" b="1">
                <a:solidFill>
                  <a:schemeClr val="lt1"/>
                </a:solidFill>
                <a:latin typeface="Bebas Neue"/>
                <a:ea typeface="Bebas Neue"/>
                <a:cs typeface="Bebas Neue"/>
                <a:sym typeface="Bebas Neue"/>
              </a:defRPr>
            </a:lvl6pPr>
            <a:lvl7pPr lvl="6" rtl="0">
              <a:spcBef>
                <a:spcPts val="0"/>
              </a:spcBef>
              <a:spcAft>
                <a:spcPts val="0"/>
              </a:spcAft>
              <a:buClr>
                <a:schemeClr val="lt1"/>
              </a:buClr>
              <a:buSzPts val="3500"/>
              <a:buFont typeface="Bebas Neue"/>
              <a:buNone/>
              <a:defRPr sz="3500" b="1">
                <a:solidFill>
                  <a:schemeClr val="lt1"/>
                </a:solidFill>
                <a:latin typeface="Bebas Neue"/>
                <a:ea typeface="Bebas Neue"/>
                <a:cs typeface="Bebas Neue"/>
                <a:sym typeface="Bebas Neue"/>
              </a:defRPr>
            </a:lvl7pPr>
            <a:lvl8pPr lvl="7" rtl="0">
              <a:spcBef>
                <a:spcPts val="0"/>
              </a:spcBef>
              <a:spcAft>
                <a:spcPts val="0"/>
              </a:spcAft>
              <a:buClr>
                <a:schemeClr val="lt1"/>
              </a:buClr>
              <a:buSzPts val="3500"/>
              <a:buFont typeface="Bebas Neue"/>
              <a:buNone/>
              <a:defRPr sz="3500" b="1">
                <a:solidFill>
                  <a:schemeClr val="lt1"/>
                </a:solidFill>
                <a:latin typeface="Bebas Neue"/>
                <a:ea typeface="Bebas Neue"/>
                <a:cs typeface="Bebas Neue"/>
                <a:sym typeface="Bebas Neue"/>
              </a:defRPr>
            </a:lvl8pPr>
            <a:lvl9pPr lvl="8" rtl="0">
              <a:spcBef>
                <a:spcPts val="0"/>
              </a:spcBef>
              <a:spcAft>
                <a:spcPts val="0"/>
              </a:spcAft>
              <a:buClr>
                <a:schemeClr val="lt1"/>
              </a:buClr>
              <a:buSzPts val="3500"/>
              <a:buFont typeface="Bebas Neue"/>
              <a:buNone/>
              <a:defRPr sz="3500" b="1">
                <a:solidFill>
                  <a:schemeClr val="lt1"/>
                </a:solidFill>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692700" y="1351875"/>
            <a:ext cx="7711800" cy="32475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lt1"/>
              </a:buClr>
              <a:buSzPts val="1400"/>
              <a:buFont typeface="Nunito"/>
              <a:buChar char="●"/>
              <a:defRPr>
                <a:solidFill>
                  <a:schemeClr val="lt1"/>
                </a:solidFill>
                <a:latin typeface="Nunito"/>
                <a:ea typeface="Nunito"/>
                <a:cs typeface="Nunito"/>
                <a:sym typeface="Nunito"/>
              </a:defRPr>
            </a:lvl1pPr>
            <a:lvl2pPr marL="914400" lvl="1" indent="-317500">
              <a:lnSpc>
                <a:spcPct val="100000"/>
              </a:lnSpc>
              <a:spcBef>
                <a:spcPts val="0"/>
              </a:spcBef>
              <a:spcAft>
                <a:spcPts val="0"/>
              </a:spcAft>
              <a:buClr>
                <a:schemeClr val="lt1"/>
              </a:buClr>
              <a:buSzPts val="1400"/>
              <a:buFont typeface="Nunito"/>
              <a:buChar char="○"/>
              <a:defRPr>
                <a:solidFill>
                  <a:schemeClr val="lt1"/>
                </a:solidFill>
                <a:latin typeface="Nunito"/>
                <a:ea typeface="Nunito"/>
                <a:cs typeface="Nunito"/>
                <a:sym typeface="Nunito"/>
              </a:defRPr>
            </a:lvl2pPr>
            <a:lvl3pPr marL="1371600" lvl="2" indent="-317500">
              <a:lnSpc>
                <a:spcPct val="100000"/>
              </a:lnSpc>
              <a:spcBef>
                <a:spcPts val="0"/>
              </a:spcBef>
              <a:spcAft>
                <a:spcPts val="0"/>
              </a:spcAft>
              <a:buClr>
                <a:schemeClr val="lt1"/>
              </a:buClr>
              <a:buSzPts val="1400"/>
              <a:buFont typeface="Nunito"/>
              <a:buChar char="■"/>
              <a:defRPr>
                <a:solidFill>
                  <a:schemeClr val="lt1"/>
                </a:solidFill>
                <a:latin typeface="Nunito"/>
                <a:ea typeface="Nunito"/>
                <a:cs typeface="Nunito"/>
                <a:sym typeface="Nunito"/>
              </a:defRPr>
            </a:lvl3pPr>
            <a:lvl4pPr marL="1828800" lvl="3" indent="-317500">
              <a:lnSpc>
                <a:spcPct val="100000"/>
              </a:lnSpc>
              <a:spcBef>
                <a:spcPts val="0"/>
              </a:spcBef>
              <a:spcAft>
                <a:spcPts val="0"/>
              </a:spcAft>
              <a:buClr>
                <a:schemeClr val="lt1"/>
              </a:buClr>
              <a:buSzPts val="1400"/>
              <a:buFont typeface="Nunito"/>
              <a:buChar char="●"/>
              <a:defRPr>
                <a:solidFill>
                  <a:schemeClr val="lt1"/>
                </a:solidFill>
                <a:latin typeface="Nunito"/>
                <a:ea typeface="Nunito"/>
                <a:cs typeface="Nunito"/>
                <a:sym typeface="Nunito"/>
              </a:defRPr>
            </a:lvl4pPr>
            <a:lvl5pPr marL="2286000" lvl="4" indent="-317500">
              <a:lnSpc>
                <a:spcPct val="100000"/>
              </a:lnSpc>
              <a:spcBef>
                <a:spcPts val="0"/>
              </a:spcBef>
              <a:spcAft>
                <a:spcPts val="0"/>
              </a:spcAft>
              <a:buClr>
                <a:schemeClr val="lt1"/>
              </a:buClr>
              <a:buSzPts val="1400"/>
              <a:buFont typeface="Nunito"/>
              <a:buChar char="○"/>
              <a:defRPr>
                <a:solidFill>
                  <a:schemeClr val="lt1"/>
                </a:solidFill>
                <a:latin typeface="Nunito"/>
                <a:ea typeface="Nunito"/>
                <a:cs typeface="Nunito"/>
                <a:sym typeface="Nunito"/>
              </a:defRPr>
            </a:lvl5pPr>
            <a:lvl6pPr marL="2743200" lvl="5" indent="-317500">
              <a:lnSpc>
                <a:spcPct val="100000"/>
              </a:lnSpc>
              <a:spcBef>
                <a:spcPts val="0"/>
              </a:spcBef>
              <a:spcAft>
                <a:spcPts val="0"/>
              </a:spcAft>
              <a:buClr>
                <a:schemeClr val="lt1"/>
              </a:buClr>
              <a:buSzPts val="1400"/>
              <a:buFont typeface="Nunito"/>
              <a:buChar char="■"/>
              <a:defRPr>
                <a:solidFill>
                  <a:schemeClr val="lt1"/>
                </a:solidFill>
                <a:latin typeface="Nunito"/>
                <a:ea typeface="Nunito"/>
                <a:cs typeface="Nunito"/>
                <a:sym typeface="Nunito"/>
              </a:defRPr>
            </a:lvl6pPr>
            <a:lvl7pPr marL="3200400" lvl="6" indent="-317500">
              <a:lnSpc>
                <a:spcPct val="100000"/>
              </a:lnSpc>
              <a:spcBef>
                <a:spcPts val="0"/>
              </a:spcBef>
              <a:spcAft>
                <a:spcPts val="0"/>
              </a:spcAft>
              <a:buClr>
                <a:schemeClr val="lt1"/>
              </a:buClr>
              <a:buSzPts val="1400"/>
              <a:buFont typeface="Nunito"/>
              <a:buChar char="●"/>
              <a:defRPr>
                <a:solidFill>
                  <a:schemeClr val="lt1"/>
                </a:solidFill>
                <a:latin typeface="Nunito"/>
                <a:ea typeface="Nunito"/>
                <a:cs typeface="Nunito"/>
                <a:sym typeface="Nunito"/>
              </a:defRPr>
            </a:lvl7pPr>
            <a:lvl8pPr marL="3657600" lvl="7" indent="-317500">
              <a:lnSpc>
                <a:spcPct val="100000"/>
              </a:lnSpc>
              <a:spcBef>
                <a:spcPts val="0"/>
              </a:spcBef>
              <a:spcAft>
                <a:spcPts val="0"/>
              </a:spcAft>
              <a:buClr>
                <a:schemeClr val="lt1"/>
              </a:buClr>
              <a:buSzPts val="1400"/>
              <a:buFont typeface="Nunito"/>
              <a:buChar char="○"/>
              <a:defRPr>
                <a:solidFill>
                  <a:schemeClr val="lt1"/>
                </a:solidFill>
                <a:latin typeface="Nunito"/>
                <a:ea typeface="Nunito"/>
                <a:cs typeface="Nunito"/>
                <a:sym typeface="Nunito"/>
              </a:defRPr>
            </a:lvl8pPr>
            <a:lvl9pPr marL="4114800" lvl="8" indent="-317500">
              <a:lnSpc>
                <a:spcPct val="100000"/>
              </a:lnSpc>
              <a:spcBef>
                <a:spcPts val="0"/>
              </a:spcBef>
              <a:spcAft>
                <a:spcPts val="0"/>
              </a:spcAft>
              <a:buClr>
                <a:schemeClr val="lt1"/>
              </a:buClr>
              <a:buSzPts val="1400"/>
              <a:buFont typeface="Nunito"/>
              <a:buChar char="■"/>
              <a:defRPr>
                <a:solidFill>
                  <a:schemeClr val="lt1"/>
                </a:solidFill>
                <a:latin typeface="Nunito"/>
                <a:ea typeface="Nunito"/>
                <a:cs typeface="Nunito"/>
                <a:sym typeface="Nunit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4" r:id="rId4"/>
    <p:sldLayoutId id="2147483658" r:id="rId5"/>
    <p:sldLayoutId id="2147483659" r:id="rId6"/>
    <p:sldLayoutId id="2147483662" r:id="rId7"/>
    <p:sldLayoutId id="2147483666" r:id="rId8"/>
    <p:sldLayoutId id="2147483669" r:id="rId9"/>
    <p:sldLayoutId id="2147483675" r:id="rId10"/>
    <p:sldLayoutId id="2147483677" r:id="rId11"/>
    <p:sldLayoutId id="2147483678"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8.xml"/><Relationship Id="rId5" Type="http://schemas.openxmlformats.org/officeDocument/2006/relationships/image" Target="../media/image11.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8.xml"/><Relationship Id="rId5" Type="http://schemas.openxmlformats.org/officeDocument/2006/relationships/image" Target="../media/image11.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8.xml"/><Relationship Id="rId5" Type="http://schemas.openxmlformats.org/officeDocument/2006/relationships/image" Target="../media/image11.pn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8.xml"/><Relationship Id="rId5" Type="http://schemas.openxmlformats.org/officeDocument/2006/relationships/image" Target="../media/image11.pn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9.xml"/><Relationship Id="rId5" Type="http://schemas.openxmlformats.org/officeDocument/2006/relationships/image" Target="../media/image11.png"/><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9.xml"/><Relationship Id="rId5" Type="http://schemas.openxmlformats.org/officeDocument/2006/relationships/image" Target="../media/image11.png"/><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9.xml"/><Relationship Id="rId5" Type="http://schemas.openxmlformats.org/officeDocument/2006/relationships/image" Target="../media/image11.png"/><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9.xml"/><Relationship Id="rId5" Type="http://schemas.openxmlformats.org/officeDocument/2006/relationships/image" Target="../media/image11.png"/><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9.xml"/><Relationship Id="rId5" Type="http://schemas.openxmlformats.org/officeDocument/2006/relationships/image" Target="../media/image11.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11.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9.xml"/><Relationship Id="rId5" Type="http://schemas.openxmlformats.org/officeDocument/2006/relationships/image" Target="../media/image11.png"/><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10.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11.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8.xml"/><Relationship Id="rId5" Type="http://schemas.openxmlformats.org/officeDocument/2006/relationships/image" Target="../media/image11.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8.xml"/><Relationship Id="rId5" Type="http://schemas.openxmlformats.org/officeDocument/2006/relationships/image" Target="../media/image11.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101"/>
        <p:cNvGrpSpPr/>
        <p:nvPr/>
      </p:nvGrpSpPr>
      <p:grpSpPr>
        <a:xfrm>
          <a:off x="0" y="0"/>
          <a:ext cx="0" cy="0"/>
          <a:chOff x="0" y="0"/>
          <a:chExt cx="0" cy="0"/>
        </a:xfrm>
      </p:grpSpPr>
      <p:sp>
        <p:nvSpPr>
          <p:cNvPr id="2102" name="Google Shape;2102;p36"/>
          <p:cNvSpPr txBox="1">
            <a:spLocks noGrp="1"/>
          </p:cNvSpPr>
          <p:nvPr>
            <p:ph type="ctrTitle"/>
          </p:nvPr>
        </p:nvSpPr>
        <p:spPr>
          <a:xfrm>
            <a:off x="1367473" y="877866"/>
            <a:ext cx="5031900" cy="130139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6600" dirty="0">
                <a:solidFill>
                  <a:schemeClr val="lt1"/>
                </a:solidFill>
                <a:effectLst>
                  <a:outerShdw blurRad="38100" dist="38100" dir="2700000" algn="tl">
                    <a:srgbClr val="000000">
                      <a:alpha val="43137"/>
                    </a:srgbClr>
                  </a:outerShdw>
                </a:effectLst>
              </a:rPr>
              <a:t>Main Idea</a:t>
            </a:r>
            <a:endParaRPr sz="6600" b="1" dirty="0">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endParaRPr>
          </a:p>
        </p:txBody>
      </p:sp>
      <p:sp>
        <p:nvSpPr>
          <p:cNvPr id="2103" name="Google Shape;2103;p36"/>
          <p:cNvSpPr txBox="1">
            <a:spLocks noGrp="1"/>
          </p:cNvSpPr>
          <p:nvPr>
            <p:ph type="subTitle" idx="1"/>
          </p:nvPr>
        </p:nvSpPr>
        <p:spPr>
          <a:xfrm>
            <a:off x="833294" y="3458918"/>
            <a:ext cx="3999784" cy="448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400" b="1" dirty="0">
                <a:solidFill>
                  <a:schemeClr val="bg1"/>
                </a:solidFill>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rPr>
              <a:t>E33213 English for Higher Education</a:t>
            </a:r>
          </a:p>
          <a:p>
            <a:pPr marL="0" lvl="0" indent="0" algn="l" rtl="0">
              <a:spcBef>
                <a:spcPts val="0"/>
              </a:spcBef>
              <a:spcAft>
                <a:spcPts val="0"/>
              </a:spcAft>
              <a:buNone/>
            </a:pPr>
            <a:r>
              <a:rPr lang="en" sz="2400" b="1" dirty="0">
                <a:solidFill>
                  <a:schemeClr val="bg1"/>
                </a:solidFill>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rPr>
              <a:t>Presented by Teacher Sarocha Kanay </a:t>
            </a:r>
            <a:endParaRPr sz="2400" b="1" dirty="0">
              <a:solidFill>
                <a:schemeClr val="bg1"/>
              </a:solidFill>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endParaRPr>
          </a:p>
        </p:txBody>
      </p:sp>
      <p:sp>
        <p:nvSpPr>
          <p:cNvPr id="2104" name="Google Shape;2104;p36"/>
          <p:cNvSpPr/>
          <p:nvPr/>
        </p:nvSpPr>
        <p:spPr>
          <a:xfrm>
            <a:off x="8576313" y="2728273"/>
            <a:ext cx="413993" cy="411886"/>
          </a:xfrm>
          <a:custGeom>
            <a:avLst/>
            <a:gdLst/>
            <a:ahLst/>
            <a:cxnLst/>
            <a:rect l="l" t="t" r="r" b="b"/>
            <a:pathLst>
              <a:path w="11393" h="11335" extrusionOk="0">
                <a:moveTo>
                  <a:pt x="5773" y="4641"/>
                </a:moveTo>
                <a:lnTo>
                  <a:pt x="5965" y="4661"/>
                </a:lnTo>
                <a:lnTo>
                  <a:pt x="6157" y="4718"/>
                </a:lnTo>
                <a:lnTo>
                  <a:pt x="6310" y="4795"/>
                </a:lnTo>
                <a:lnTo>
                  <a:pt x="6464" y="4929"/>
                </a:lnTo>
                <a:lnTo>
                  <a:pt x="6579" y="5063"/>
                </a:lnTo>
                <a:lnTo>
                  <a:pt x="6655" y="5236"/>
                </a:lnTo>
                <a:lnTo>
                  <a:pt x="6713" y="5409"/>
                </a:lnTo>
                <a:lnTo>
                  <a:pt x="6732" y="5600"/>
                </a:lnTo>
                <a:lnTo>
                  <a:pt x="6713" y="5792"/>
                </a:lnTo>
                <a:lnTo>
                  <a:pt x="6655" y="5984"/>
                </a:lnTo>
                <a:lnTo>
                  <a:pt x="6579" y="6137"/>
                </a:lnTo>
                <a:lnTo>
                  <a:pt x="6464" y="6291"/>
                </a:lnTo>
                <a:lnTo>
                  <a:pt x="6310" y="6406"/>
                </a:lnTo>
                <a:lnTo>
                  <a:pt x="6157" y="6483"/>
                </a:lnTo>
                <a:lnTo>
                  <a:pt x="5965" y="6540"/>
                </a:lnTo>
                <a:lnTo>
                  <a:pt x="5773" y="6559"/>
                </a:lnTo>
                <a:lnTo>
                  <a:pt x="5581" y="6540"/>
                </a:lnTo>
                <a:lnTo>
                  <a:pt x="5390" y="6483"/>
                </a:lnTo>
                <a:lnTo>
                  <a:pt x="5236" y="6406"/>
                </a:lnTo>
                <a:lnTo>
                  <a:pt x="5083" y="6291"/>
                </a:lnTo>
                <a:lnTo>
                  <a:pt x="4968" y="6137"/>
                </a:lnTo>
                <a:lnTo>
                  <a:pt x="4891" y="5984"/>
                </a:lnTo>
                <a:lnTo>
                  <a:pt x="4833" y="5792"/>
                </a:lnTo>
                <a:lnTo>
                  <a:pt x="4814" y="5600"/>
                </a:lnTo>
                <a:lnTo>
                  <a:pt x="4833" y="5409"/>
                </a:lnTo>
                <a:lnTo>
                  <a:pt x="4891" y="5236"/>
                </a:lnTo>
                <a:lnTo>
                  <a:pt x="4968" y="5063"/>
                </a:lnTo>
                <a:lnTo>
                  <a:pt x="5083" y="4929"/>
                </a:lnTo>
                <a:lnTo>
                  <a:pt x="5236" y="4795"/>
                </a:lnTo>
                <a:lnTo>
                  <a:pt x="5390" y="4718"/>
                </a:lnTo>
                <a:lnTo>
                  <a:pt x="5581" y="4661"/>
                </a:lnTo>
                <a:lnTo>
                  <a:pt x="5773" y="4641"/>
                </a:lnTo>
                <a:close/>
                <a:moveTo>
                  <a:pt x="5696" y="0"/>
                </a:moveTo>
                <a:lnTo>
                  <a:pt x="5620" y="58"/>
                </a:lnTo>
                <a:lnTo>
                  <a:pt x="5581" y="115"/>
                </a:lnTo>
                <a:lnTo>
                  <a:pt x="5562" y="192"/>
                </a:lnTo>
                <a:lnTo>
                  <a:pt x="5562" y="1151"/>
                </a:lnTo>
                <a:lnTo>
                  <a:pt x="4738" y="345"/>
                </a:lnTo>
                <a:lnTo>
                  <a:pt x="4680" y="288"/>
                </a:lnTo>
                <a:lnTo>
                  <a:pt x="4507" y="288"/>
                </a:lnTo>
                <a:lnTo>
                  <a:pt x="4450" y="345"/>
                </a:lnTo>
                <a:lnTo>
                  <a:pt x="4392" y="422"/>
                </a:lnTo>
                <a:lnTo>
                  <a:pt x="4392" y="499"/>
                </a:lnTo>
                <a:lnTo>
                  <a:pt x="4392" y="576"/>
                </a:lnTo>
                <a:lnTo>
                  <a:pt x="4450" y="633"/>
                </a:lnTo>
                <a:lnTo>
                  <a:pt x="5562" y="1765"/>
                </a:lnTo>
                <a:lnTo>
                  <a:pt x="5562" y="2302"/>
                </a:lnTo>
                <a:lnTo>
                  <a:pt x="4757" y="1477"/>
                </a:lnTo>
                <a:lnTo>
                  <a:pt x="4680" y="1439"/>
                </a:lnTo>
                <a:lnTo>
                  <a:pt x="4603" y="1419"/>
                </a:lnTo>
                <a:lnTo>
                  <a:pt x="4527" y="1439"/>
                </a:lnTo>
                <a:lnTo>
                  <a:pt x="4450" y="1496"/>
                </a:lnTo>
                <a:lnTo>
                  <a:pt x="4412" y="1554"/>
                </a:lnTo>
                <a:lnTo>
                  <a:pt x="4392" y="1630"/>
                </a:lnTo>
                <a:lnTo>
                  <a:pt x="4412" y="1707"/>
                </a:lnTo>
                <a:lnTo>
                  <a:pt x="4450" y="1784"/>
                </a:lnTo>
                <a:lnTo>
                  <a:pt x="5562" y="2896"/>
                </a:lnTo>
                <a:lnTo>
                  <a:pt x="5562" y="4239"/>
                </a:lnTo>
                <a:lnTo>
                  <a:pt x="5390" y="4277"/>
                </a:lnTo>
                <a:lnTo>
                  <a:pt x="5236" y="4335"/>
                </a:lnTo>
                <a:lnTo>
                  <a:pt x="5083" y="4392"/>
                </a:lnTo>
                <a:lnTo>
                  <a:pt x="4949" y="4488"/>
                </a:lnTo>
                <a:lnTo>
                  <a:pt x="3932" y="3472"/>
                </a:lnTo>
                <a:lnTo>
                  <a:pt x="3932" y="1899"/>
                </a:lnTo>
                <a:lnTo>
                  <a:pt x="3913" y="1822"/>
                </a:lnTo>
                <a:lnTo>
                  <a:pt x="3874" y="1745"/>
                </a:lnTo>
                <a:lnTo>
                  <a:pt x="3817" y="1707"/>
                </a:lnTo>
                <a:lnTo>
                  <a:pt x="3721" y="1688"/>
                </a:lnTo>
                <a:lnTo>
                  <a:pt x="3644" y="1707"/>
                </a:lnTo>
                <a:lnTo>
                  <a:pt x="3587" y="1745"/>
                </a:lnTo>
                <a:lnTo>
                  <a:pt x="3529" y="1822"/>
                </a:lnTo>
                <a:lnTo>
                  <a:pt x="3510" y="1899"/>
                </a:lnTo>
                <a:lnTo>
                  <a:pt x="3510" y="3050"/>
                </a:lnTo>
                <a:lnTo>
                  <a:pt x="3127" y="2666"/>
                </a:lnTo>
                <a:lnTo>
                  <a:pt x="3127" y="1093"/>
                </a:lnTo>
                <a:lnTo>
                  <a:pt x="3107" y="997"/>
                </a:lnTo>
                <a:lnTo>
                  <a:pt x="3069" y="940"/>
                </a:lnTo>
                <a:lnTo>
                  <a:pt x="3011" y="902"/>
                </a:lnTo>
                <a:lnTo>
                  <a:pt x="2916" y="882"/>
                </a:lnTo>
                <a:lnTo>
                  <a:pt x="2839" y="902"/>
                </a:lnTo>
                <a:lnTo>
                  <a:pt x="2781" y="940"/>
                </a:lnTo>
                <a:lnTo>
                  <a:pt x="2724" y="997"/>
                </a:lnTo>
                <a:lnTo>
                  <a:pt x="2705" y="1093"/>
                </a:lnTo>
                <a:lnTo>
                  <a:pt x="2705" y="2244"/>
                </a:lnTo>
                <a:lnTo>
                  <a:pt x="2033" y="1573"/>
                </a:lnTo>
                <a:lnTo>
                  <a:pt x="1976" y="1515"/>
                </a:lnTo>
                <a:lnTo>
                  <a:pt x="1880" y="1496"/>
                </a:lnTo>
                <a:lnTo>
                  <a:pt x="1803" y="1515"/>
                </a:lnTo>
                <a:lnTo>
                  <a:pt x="1746" y="1554"/>
                </a:lnTo>
                <a:lnTo>
                  <a:pt x="1688" y="1630"/>
                </a:lnTo>
                <a:lnTo>
                  <a:pt x="1669" y="1707"/>
                </a:lnTo>
                <a:lnTo>
                  <a:pt x="1688" y="1784"/>
                </a:lnTo>
                <a:lnTo>
                  <a:pt x="1746" y="1861"/>
                </a:lnTo>
                <a:lnTo>
                  <a:pt x="2455" y="2570"/>
                </a:lnTo>
                <a:lnTo>
                  <a:pt x="1228" y="2570"/>
                </a:lnTo>
                <a:lnTo>
                  <a:pt x="1151" y="2589"/>
                </a:lnTo>
                <a:lnTo>
                  <a:pt x="1074" y="2628"/>
                </a:lnTo>
                <a:lnTo>
                  <a:pt x="1036" y="2704"/>
                </a:lnTo>
                <a:lnTo>
                  <a:pt x="1017" y="2781"/>
                </a:lnTo>
                <a:lnTo>
                  <a:pt x="1036" y="2858"/>
                </a:lnTo>
                <a:lnTo>
                  <a:pt x="1074" y="2935"/>
                </a:lnTo>
                <a:lnTo>
                  <a:pt x="1151" y="2973"/>
                </a:lnTo>
                <a:lnTo>
                  <a:pt x="1228" y="2992"/>
                </a:lnTo>
                <a:lnTo>
                  <a:pt x="2858" y="2992"/>
                </a:lnTo>
                <a:lnTo>
                  <a:pt x="3242" y="3376"/>
                </a:lnTo>
                <a:lnTo>
                  <a:pt x="2052" y="3376"/>
                </a:lnTo>
                <a:lnTo>
                  <a:pt x="1957" y="3395"/>
                </a:lnTo>
                <a:lnTo>
                  <a:pt x="1899" y="3433"/>
                </a:lnTo>
                <a:lnTo>
                  <a:pt x="1842" y="3510"/>
                </a:lnTo>
                <a:lnTo>
                  <a:pt x="1842" y="3587"/>
                </a:lnTo>
                <a:lnTo>
                  <a:pt x="1842" y="3663"/>
                </a:lnTo>
                <a:lnTo>
                  <a:pt x="1899" y="3740"/>
                </a:lnTo>
                <a:lnTo>
                  <a:pt x="1957" y="3778"/>
                </a:lnTo>
                <a:lnTo>
                  <a:pt x="2033" y="3798"/>
                </a:lnTo>
                <a:lnTo>
                  <a:pt x="3664" y="3798"/>
                </a:lnTo>
                <a:lnTo>
                  <a:pt x="4661" y="4795"/>
                </a:lnTo>
                <a:lnTo>
                  <a:pt x="4565" y="4929"/>
                </a:lnTo>
                <a:lnTo>
                  <a:pt x="4507" y="5063"/>
                </a:lnTo>
                <a:lnTo>
                  <a:pt x="4450" y="5217"/>
                </a:lnTo>
                <a:lnTo>
                  <a:pt x="4412" y="5370"/>
                </a:lnTo>
                <a:lnTo>
                  <a:pt x="2935" y="5370"/>
                </a:lnTo>
                <a:lnTo>
                  <a:pt x="1803" y="4220"/>
                </a:lnTo>
                <a:lnTo>
                  <a:pt x="1726" y="4181"/>
                </a:lnTo>
                <a:lnTo>
                  <a:pt x="1650" y="4162"/>
                </a:lnTo>
                <a:lnTo>
                  <a:pt x="1573" y="4181"/>
                </a:lnTo>
                <a:lnTo>
                  <a:pt x="1496" y="4220"/>
                </a:lnTo>
                <a:lnTo>
                  <a:pt x="1458" y="4296"/>
                </a:lnTo>
                <a:lnTo>
                  <a:pt x="1439" y="4373"/>
                </a:lnTo>
                <a:lnTo>
                  <a:pt x="1458" y="4450"/>
                </a:lnTo>
                <a:lnTo>
                  <a:pt x="1496" y="4526"/>
                </a:lnTo>
                <a:lnTo>
                  <a:pt x="2359" y="5370"/>
                </a:lnTo>
                <a:lnTo>
                  <a:pt x="1803" y="5370"/>
                </a:lnTo>
                <a:lnTo>
                  <a:pt x="652" y="4220"/>
                </a:lnTo>
                <a:lnTo>
                  <a:pt x="576" y="4181"/>
                </a:lnTo>
                <a:lnTo>
                  <a:pt x="499" y="4162"/>
                </a:lnTo>
                <a:lnTo>
                  <a:pt x="422" y="4181"/>
                </a:lnTo>
                <a:lnTo>
                  <a:pt x="346" y="4220"/>
                </a:lnTo>
                <a:lnTo>
                  <a:pt x="307" y="4296"/>
                </a:lnTo>
                <a:lnTo>
                  <a:pt x="288" y="4373"/>
                </a:lnTo>
                <a:lnTo>
                  <a:pt x="307" y="4450"/>
                </a:lnTo>
                <a:lnTo>
                  <a:pt x="346" y="4526"/>
                </a:lnTo>
                <a:lnTo>
                  <a:pt x="1209" y="5370"/>
                </a:lnTo>
                <a:lnTo>
                  <a:pt x="211" y="5370"/>
                </a:lnTo>
                <a:lnTo>
                  <a:pt x="135" y="5389"/>
                </a:lnTo>
                <a:lnTo>
                  <a:pt x="58" y="5447"/>
                </a:lnTo>
                <a:lnTo>
                  <a:pt x="20" y="5505"/>
                </a:lnTo>
                <a:lnTo>
                  <a:pt x="0" y="5581"/>
                </a:lnTo>
                <a:lnTo>
                  <a:pt x="20" y="5677"/>
                </a:lnTo>
                <a:lnTo>
                  <a:pt x="58" y="5735"/>
                </a:lnTo>
                <a:lnTo>
                  <a:pt x="135" y="5773"/>
                </a:lnTo>
                <a:lnTo>
                  <a:pt x="211" y="5792"/>
                </a:lnTo>
                <a:lnTo>
                  <a:pt x="1170" y="5792"/>
                </a:lnTo>
                <a:lnTo>
                  <a:pt x="346" y="6617"/>
                </a:lnTo>
                <a:lnTo>
                  <a:pt x="307" y="6674"/>
                </a:lnTo>
                <a:lnTo>
                  <a:pt x="288" y="6770"/>
                </a:lnTo>
                <a:lnTo>
                  <a:pt x="307" y="6847"/>
                </a:lnTo>
                <a:lnTo>
                  <a:pt x="346" y="6905"/>
                </a:lnTo>
                <a:lnTo>
                  <a:pt x="422" y="6962"/>
                </a:lnTo>
                <a:lnTo>
                  <a:pt x="499" y="6981"/>
                </a:lnTo>
                <a:lnTo>
                  <a:pt x="576" y="6962"/>
                </a:lnTo>
                <a:lnTo>
                  <a:pt x="652" y="6905"/>
                </a:lnTo>
                <a:lnTo>
                  <a:pt x="1765" y="5792"/>
                </a:lnTo>
                <a:lnTo>
                  <a:pt x="2302" y="5792"/>
                </a:lnTo>
                <a:lnTo>
                  <a:pt x="1496" y="6617"/>
                </a:lnTo>
                <a:lnTo>
                  <a:pt x="1458" y="6674"/>
                </a:lnTo>
                <a:lnTo>
                  <a:pt x="1439" y="6751"/>
                </a:lnTo>
                <a:lnTo>
                  <a:pt x="1458" y="6828"/>
                </a:lnTo>
                <a:lnTo>
                  <a:pt x="1496" y="6905"/>
                </a:lnTo>
                <a:lnTo>
                  <a:pt x="1573" y="6943"/>
                </a:lnTo>
                <a:lnTo>
                  <a:pt x="1650" y="6962"/>
                </a:lnTo>
                <a:lnTo>
                  <a:pt x="1726" y="6943"/>
                </a:lnTo>
                <a:lnTo>
                  <a:pt x="1803" y="6905"/>
                </a:lnTo>
                <a:lnTo>
                  <a:pt x="2896" y="5792"/>
                </a:lnTo>
                <a:lnTo>
                  <a:pt x="4412" y="5792"/>
                </a:lnTo>
                <a:lnTo>
                  <a:pt x="4431" y="5965"/>
                </a:lnTo>
                <a:lnTo>
                  <a:pt x="4488" y="6118"/>
                </a:lnTo>
                <a:lnTo>
                  <a:pt x="4565" y="6272"/>
                </a:lnTo>
                <a:lnTo>
                  <a:pt x="4661" y="6406"/>
                </a:lnTo>
                <a:lnTo>
                  <a:pt x="3664" y="7422"/>
                </a:lnTo>
                <a:lnTo>
                  <a:pt x="2033" y="7422"/>
                </a:lnTo>
                <a:lnTo>
                  <a:pt x="1957" y="7442"/>
                </a:lnTo>
                <a:lnTo>
                  <a:pt x="1899" y="7480"/>
                </a:lnTo>
                <a:lnTo>
                  <a:pt x="1842" y="7557"/>
                </a:lnTo>
                <a:lnTo>
                  <a:pt x="1822" y="7633"/>
                </a:lnTo>
                <a:lnTo>
                  <a:pt x="1842" y="7710"/>
                </a:lnTo>
                <a:lnTo>
                  <a:pt x="1899" y="7787"/>
                </a:lnTo>
                <a:lnTo>
                  <a:pt x="1957" y="7825"/>
                </a:lnTo>
                <a:lnTo>
                  <a:pt x="2033" y="7844"/>
                </a:lnTo>
                <a:lnTo>
                  <a:pt x="3242" y="7844"/>
                </a:lnTo>
                <a:lnTo>
                  <a:pt x="2858" y="8228"/>
                </a:lnTo>
                <a:lnTo>
                  <a:pt x="1228" y="8228"/>
                </a:lnTo>
                <a:lnTo>
                  <a:pt x="1151" y="8247"/>
                </a:lnTo>
                <a:lnTo>
                  <a:pt x="1074" y="8286"/>
                </a:lnTo>
                <a:lnTo>
                  <a:pt x="1036" y="8362"/>
                </a:lnTo>
                <a:lnTo>
                  <a:pt x="1017" y="8439"/>
                </a:lnTo>
                <a:lnTo>
                  <a:pt x="1036" y="8516"/>
                </a:lnTo>
                <a:lnTo>
                  <a:pt x="1074" y="8592"/>
                </a:lnTo>
                <a:lnTo>
                  <a:pt x="1151" y="8631"/>
                </a:lnTo>
                <a:lnTo>
                  <a:pt x="1228" y="8650"/>
                </a:lnTo>
                <a:lnTo>
                  <a:pt x="2455" y="8650"/>
                </a:lnTo>
                <a:lnTo>
                  <a:pt x="1746" y="9360"/>
                </a:lnTo>
                <a:lnTo>
                  <a:pt x="1688" y="9436"/>
                </a:lnTo>
                <a:lnTo>
                  <a:pt x="1688" y="9513"/>
                </a:lnTo>
                <a:lnTo>
                  <a:pt x="1688" y="9590"/>
                </a:lnTo>
                <a:lnTo>
                  <a:pt x="1746" y="9647"/>
                </a:lnTo>
                <a:lnTo>
                  <a:pt x="1822" y="9705"/>
                </a:lnTo>
                <a:lnTo>
                  <a:pt x="1899" y="9724"/>
                </a:lnTo>
                <a:lnTo>
                  <a:pt x="1976" y="9705"/>
                </a:lnTo>
                <a:lnTo>
                  <a:pt x="2033" y="9647"/>
                </a:lnTo>
                <a:lnTo>
                  <a:pt x="2724" y="8976"/>
                </a:lnTo>
                <a:lnTo>
                  <a:pt x="2724" y="10127"/>
                </a:lnTo>
                <a:lnTo>
                  <a:pt x="2743" y="10203"/>
                </a:lnTo>
                <a:lnTo>
                  <a:pt x="2781" y="10280"/>
                </a:lnTo>
                <a:lnTo>
                  <a:pt x="2839" y="10318"/>
                </a:lnTo>
                <a:lnTo>
                  <a:pt x="2935" y="10338"/>
                </a:lnTo>
                <a:lnTo>
                  <a:pt x="3011" y="10318"/>
                </a:lnTo>
                <a:lnTo>
                  <a:pt x="3088" y="10280"/>
                </a:lnTo>
                <a:lnTo>
                  <a:pt x="3127" y="10203"/>
                </a:lnTo>
                <a:lnTo>
                  <a:pt x="3146" y="10127"/>
                </a:lnTo>
                <a:lnTo>
                  <a:pt x="3127" y="8554"/>
                </a:lnTo>
                <a:lnTo>
                  <a:pt x="3510" y="8151"/>
                </a:lnTo>
                <a:lnTo>
                  <a:pt x="3529" y="9302"/>
                </a:lnTo>
                <a:lnTo>
                  <a:pt x="3548" y="9398"/>
                </a:lnTo>
                <a:lnTo>
                  <a:pt x="3587" y="9455"/>
                </a:lnTo>
                <a:lnTo>
                  <a:pt x="3644" y="9494"/>
                </a:lnTo>
                <a:lnTo>
                  <a:pt x="3740" y="9513"/>
                </a:lnTo>
                <a:lnTo>
                  <a:pt x="3817" y="9494"/>
                </a:lnTo>
                <a:lnTo>
                  <a:pt x="3874" y="9455"/>
                </a:lnTo>
                <a:lnTo>
                  <a:pt x="3932" y="9398"/>
                </a:lnTo>
                <a:lnTo>
                  <a:pt x="3932" y="9302"/>
                </a:lnTo>
                <a:lnTo>
                  <a:pt x="3932" y="7729"/>
                </a:lnTo>
                <a:lnTo>
                  <a:pt x="4949" y="6713"/>
                </a:lnTo>
                <a:lnTo>
                  <a:pt x="5102" y="6809"/>
                </a:lnTo>
                <a:lnTo>
                  <a:pt x="5255" y="6885"/>
                </a:lnTo>
                <a:lnTo>
                  <a:pt x="5428" y="6943"/>
                </a:lnTo>
                <a:lnTo>
                  <a:pt x="5601" y="6981"/>
                </a:lnTo>
                <a:lnTo>
                  <a:pt x="5601" y="8401"/>
                </a:lnTo>
                <a:lnTo>
                  <a:pt x="4450" y="9551"/>
                </a:lnTo>
                <a:lnTo>
                  <a:pt x="4412" y="9609"/>
                </a:lnTo>
                <a:lnTo>
                  <a:pt x="4392" y="9686"/>
                </a:lnTo>
                <a:lnTo>
                  <a:pt x="4412" y="9781"/>
                </a:lnTo>
                <a:lnTo>
                  <a:pt x="4450" y="9839"/>
                </a:lnTo>
                <a:lnTo>
                  <a:pt x="4527" y="9897"/>
                </a:lnTo>
                <a:lnTo>
                  <a:pt x="4680" y="9897"/>
                </a:lnTo>
                <a:lnTo>
                  <a:pt x="4757" y="9839"/>
                </a:lnTo>
                <a:lnTo>
                  <a:pt x="5601" y="8995"/>
                </a:lnTo>
                <a:lnTo>
                  <a:pt x="5601" y="9532"/>
                </a:lnTo>
                <a:lnTo>
                  <a:pt x="4450" y="10683"/>
                </a:lnTo>
                <a:lnTo>
                  <a:pt x="4392" y="10760"/>
                </a:lnTo>
                <a:lnTo>
                  <a:pt x="4392" y="10836"/>
                </a:lnTo>
                <a:lnTo>
                  <a:pt x="4392" y="10913"/>
                </a:lnTo>
                <a:lnTo>
                  <a:pt x="4450" y="10990"/>
                </a:lnTo>
                <a:lnTo>
                  <a:pt x="4507" y="11028"/>
                </a:lnTo>
                <a:lnTo>
                  <a:pt x="4584" y="11047"/>
                </a:lnTo>
                <a:lnTo>
                  <a:pt x="4680" y="11028"/>
                </a:lnTo>
                <a:lnTo>
                  <a:pt x="4738" y="10990"/>
                </a:lnTo>
                <a:lnTo>
                  <a:pt x="5601" y="10127"/>
                </a:lnTo>
                <a:lnTo>
                  <a:pt x="5601" y="11124"/>
                </a:lnTo>
                <a:lnTo>
                  <a:pt x="5620" y="11220"/>
                </a:lnTo>
                <a:lnTo>
                  <a:pt x="5658" y="11277"/>
                </a:lnTo>
                <a:lnTo>
                  <a:pt x="5735" y="11316"/>
                </a:lnTo>
                <a:lnTo>
                  <a:pt x="5812" y="11335"/>
                </a:lnTo>
                <a:lnTo>
                  <a:pt x="5888" y="11316"/>
                </a:lnTo>
                <a:lnTo>
                  <a:pt x="5965" y="11277"/>
                </a:lnTo>
                <a:lnTo>
                  <a:pt x="6003" y="11201"/>
                </a:lnTo>
                <a:lnTo>
                  <a:pt x="6023" y="11124"/>
                </a:lnTo>
                <a:lnTo>
                  <a:pt x="6023" y="10165"/>
                </a:lnTo>
                <a:lnTo>
                  <a:pt x="6847" y="10990"/>
                </a:lnTo>
                <a:lnTo>
                  <a:pt x="6905" y="11028"/>
                </a:lnTo>
                <a:lnTo>
                  <a:pt x="6981" y="11047"/>
                </a:lnTo>
                <a:lnTo>
                  <a:pt x="7058" y="11028"/>
                </a:lnTo>
                <a:lnTo>
                  <a:pt x="7135" y="10990"/>
                </a:lnTo>
                <a:lnTo>
                  <a:pt x="7173" y="10913"/>
                </a:lnTo>
                <a:lnTo>
                  <a:pt x="7192" y="10836"/>
                </a:lnTo>
                <a:lnTo>
                  <a:pt x="7173" y="10760"/>
                </a:lnTo>
                <a:lnTo>
                  <a:pt x="7135" y="10683"/>
                </a:lnTo>
                <a:lnTo>
                  <a:pt x="6023" y="9571"/>
                </a:lnTo>
                <a:lnTo>
                  <a:pt x="6023" y="9033"/>
                </a:lnTo>
                <a:lnTo>
                  <a:pt x="6828" y="9839"/>
                </a:lnTo>
                <a:lnTo>
                  <a:pt x="6905" y="9897"/>
                </a:lnTo>
                <a:lnTo>
                  <a:pt x="7058" y="9897"/>
                </a:lnTo>
                <a:lnTo>
                  <a:pt x="7135" y="9839"/>
                </a:lnTo>
                <a:lnTo>
                  <a:pt x="7173" y="9781"/>
                </a:lnTo>
                <a:lnTo>
                  <a:pt x="7192" y="9686"/>
                </a:lnTo>
                <a:lnTo>
                  <a:pt x="7173" y="9609"/>
                </a:lnTo>
                <a:lnTo>
                  <a:pt x="7135" y="9551"/>
                </a:lnTo>
                <a:lnTo>
                  <a:pt x="6023" y="8439"/>
                </a:lnTo>
                <a:lnTo>
                  <a:pt x="6023" y="6962"/>
                </a:lnTo>
                <a:lnTo>
                  <a:pt x="6176" y="6924"/>
                </a:lnTo>
                <a:lnTo>
                  <a:pt x="6310" y="6866"/>
                </a:lnTo>
                <a:lnTo>
                  <a:pt x="6444" y="6809"/>
                </a:lnTo>
                <a:lnTo>
                  <a:pt x="6579" y="6732"/>
                </a:lnTo>
                <a:lnTo>
                  <a:pt x="7576" y="7729"/>
                </a:lnTo>
                <a:lnTo>
                  <a:pt x="7576" y="9283"/>
                </a:lnTo>
                <a:lnTo>
                  <a:pt x="7595" y="9379"/>
                </a:lnTo>
                <a:lnTo>
                  <a:pt x="7653" y="9436"/>
                </a:lnTo>
                <a:lnTo>
                  <a:pt x="7710" y="9475"/>
                </a:lnTo>
                <a:lnTo>
                  <a:pt x="7787" y="9494"/>
                </a:lnTo>
                <a:lnTo>
                  <a:pt x="7883" y="9475"/>
                </a:lnTo>
                <a:lnTo>
                  <a:pt x="7940" y="9436"/>
                </a:lnTo>
                <a:lnTo>
                  <a:pt x="7979" y="9379"/>
                </a:lnTo>
                <a:lnTo>
                  <a:pt x="7998" y="9283"/>
                </a:lnTo>
                <a:lnTo>
                  <a:pt x="7998" y="8132"/>
                </a:lnTo>
                <a:lnTo>
                  <a:pt x="8382" y="8535"/>
                </a:lnTo>
                <a:lnTo>
                  <a:pt x="8401" y="10108"/>
                </a:lnTo>
                <a:lnTo>
                  <a:pt x="8420" y="10184"/>
                </a:lnTo>
                <a:lnTo>
                  <a:pt x="8458" y="10242"/>
                </a:lnTo>
                <a:lnTo>
                  <a:pt x="8516" y="10299"/>
                </a:lnTo>
                <a:lnTo>
                  <a:pt x="8612" y="10318"/>
                </a:lnTo>
                <a:lnTo>
                  <a:pt x="8688" y="10299"/>
                </a:lnTo>
                <a:lnTo>
                  <a:pt x="8746" y="10242"/>
                </a:lnTo>
                <a:lnTo>
                  <a:pt x="8803" y="10184"/>
                </a:lnTo>
                <a:lnTo>
                  <a:pt x="8823" y="10108"/>
                </a:lnTo>
                <a:lnTo>
                  <a:pt x="8803" y="8938"/>
                </a:lnTo>
                <a:lnTo>
                  <a:pt x="9494" y="9628"/>
                </a:lnTo>
                <a:lnTo>
                  <a:pt x="9551" y="9666"/>
                </a:lnTo>
                <a:lnTo>
                  <a:pt x="9628" y="9686"/>
                </a:lnTo>
                <a:lnTo>
                  <a:pt x="9724" y="9666"/>
                </a:lnTo>
                <a:lnTo>
                  <a:pt x="9782" y="9628"/>
                </a:lnTo>
                <a:lnTo>
                  <a:pt x="9839" y="9551"/>
                </a:lnTo>
                <a:lnTo>
                  <a:pt x="9839" y="9475"/>
                </a:lnTo>
                <a:lnTo>
                  <a:pt x="9839" y="9398"/>
                </a:lnTo>
                <a:lnTo>
                  <a:pt x="9782" y="9321"/>
                </a:lnTo>
                <a:lnTo>
                  <a:pt x="9072" y="8612"/>
                </a:lnTo>
                <a:lnTo>
                  <a:pt x="10280" y="8612"/>
                </a:lnTo>
                <a:lnTo>
                  <a:pt x="10376" y="8592"/>
                </a:lnTo>
                <a:lnTo>
                  <a:pt x="10434" y="8554"/>
                </a:lnTo>
                <a:lnTo>
                  <a:pt x="10491" y="8477"/>
                </a:lnTo>
                <a:lnTo>
                  <a:pt x="10491" y="8401"/>
                </a:lnTo>
                <a:lnTo>
                  <a:pt x="10472" y="8324"/>
                </a:lnTo>
                <a:lnTo>
                  <a:pt x="10434" y="8247"/>
                </a:lnTo>
                <a:lnTo>
                  <a:pt x="10376" y="8209"/>
                </a:lnTo>
                <a:lnTo>
                  <a:pt x="10280" y="8190"/>
                </a:lnTo>
                <a:lnTo>
                  <a:pt x="8650" y="8190"/>
                </a:lnTo>
                <a:lnTo>
                  <a:pt x="8266" y="7806"/>
                </a:lnTo>
                <a:lnTo>
                  <a:pt x="9475" y="7806"/>
                </a:lnTo>
                <a:lnTo>
                  <a:pt x="9551" y="7787"/>
                </a:lnTo>
                <a:lnTo>
                  <a:pt x="9628" y="7748"/>
                </a:lnTo>
                <a:lnTo>
                  <a:pt x="9667" y="7672"/>
                </a:lnTo>
                <a:lnTo>
                  <a:pt x="9686" y="7595"/>
                </a:lnTo>
                <a:lnTo>
                  <a:pt x="9667" y="7518"/>
                </a:lnTo>
                <a:lnTo>
                  <a:pt x="9628" y="7442"/>
                </a:lnTo>
                <a:lnTo>
                  <a:pt x="9551" y="7403"/>
                </a:lnTo>
                <a:lnTo>
                  <a:pt x="9475" y="7384"/>
                </a:lnTo>
                <a:lnTo>
                  <a:pt x="7845" y="7403"/>
                </a:lnTo>
                <a:lnTo>
                  <a:pt x="6886" y="6425"/>
                </a:lnTo>
                <a:lnTo>
                  <a:pt x="6981" y="6291"/>
                </a:lnTo>
                <a:lnTo>
                  <a:pt x="7058" y="6118"/>
                </a:lnTo>
                <a:lnTo>
                  <a:pt x="7116" y="5946"/>
                </a:lnTo>
                <a:lnTo>
                  <a:pt x="7154" y="5754"/>
                </a:lnTo>
                <a:lnTo>
                  <a:pt x="8439" y="5754"/>
                </a:lnTo>
                <a:lnTo>
                  <a:pt x="9590" y="6905"/>
                </a:lnTo>
                <a:lnTo>
                  <a:pt x="9667" y="6962"/>
                </a:lnTo>
                <a:lnTo>
                  <a:pt x="9820" y="6962"/>
                </a:lnTo>
                <a:lnTo>
                  <a:pt x="9897" y="6905"/>
                </a:lnTo>
                <a:lnTo>
                  <a:pt x="9935" y="6847"/>
                </a:lnTo>
                <a:lnTo>
                  <a:pt x="9954" y="6751"/>
                </a:lnTo>
                <a:lnTo>
                  <a:pt x="9935" y="6674"/>
                </a:lnTo>
                <a:lnTo>
                  <a:pt x="9897" y="6617"/>
                </a:lnTo>
                <a:lnTo>
                  <a:pt x="9034" y="5754"/>
                </a:lnTo>
                <a:lnTo>
                  <a:pt x="9590" y="5754"/>
                </a:lnTo>
                <a:lnTo>
                  <a:pt x="10741" y="6905"/>
                </a:lnTo>
                <a:lnTo>
                  <a:pt x="10817" y="6962"/>
                </a:lnTo>
                <a:lnTo>
                  <a:pt x="10894" y="6981"/>
                </a:lnTo>
                <a:lnTo>
                  <a:pt x="10971" y="6962"/>
                </a:lnTo>
                <a:lnTo>
                  <a:pt x="11028" y="6905"/>
                </a:lnTo>
                <a:lnTo>
                  <a:pt x="11086" y="6847"/>
                </a:lnTo>
                <a:lnTo>
                  <a:pt x="11105" y="6770"/>
                </a:lnTo>
                <a:lnTo>
                  <a:pt x="11086" y="6674"/>
                </a:lnTo>
                <a:lnTo>
                  <a:pt x="11028" y="6617"/>
                </a:lnTo>
                <a:lnTo>
                  <a:pt x="10184" y="5754"/>
                </a:lnTo>
                <a:lnTo>
                  <a:pt x="11182" y="5754"/>
                </a:lnTo>
                <a:lnTo>
                  <a:pt x="11258" y="5735"/>
                </a:lnTo>
                <a:lnTo>
                  <a:pt x="11335" y="5696"/>
                </a:lnTo>
                <a:lnTo>
                  <a:pt x="11373" y="5620"/>
                </a:lnTo>
                <a:lnTo>
                  <a:pt x="11393" y="5543"/>
                </a:lnTo>
                <a:lnTo>
                  <a:pt x="11373" y="5466"/>
                </a:lnTo>
                <a:lnTo>
                  <a:pt x="11335" y="5389"/>
                </a:lnTo>
                <a:lnTo>
                  <a:pt x="11258" y="5351"/>
                </a:lnTo>
                <a:lnTo>
                  <a:pt x="11182" y="5332"/>
                </a:lnTo>
                <a:lnTo>
                  <a:pt x="10223" y="5332"/>
                </a:lnTo>
                <a:lnTo>
                  <a:pt x="11028" y="4526"/>
                </a:lnTo>
                <a:lnTo>
                  <a:pt x="11086" y="4450"/>
                </a:lnTo>
                <a:lnTo>
                  <a:pt x="11105" y="4373"/>
                </a:lnTo>
                <a:lnTo>
                  <a:pt x="11086" y="4296"/>
                </a:lnTo>
                <a:lnTo>
                  <a:pt x="11028" y="4220"/>
                </a:lnTo>
                <a:lnTo>
                  <a:pt x="10971" y="4181"/>
                </a:lnTo>
                <a:lnTo>
                  <a:pt x="10894" y="4162"/>
                </a:lnTo>
                <a:lnTo>
                  <a:pt x="10817" y="4181"/>
                </a:lnTo>
                <a:lnTo>
                  <a:pt x="10741" y="4220"/>
                </a:lnTo>
                <a:lnTo>
                  <a:pt x="9628" y="5332"/>
                </a:lnTo>
                <a:lnTo>
                  <a:pt x="9072" y="5332"/>
                </a:lnTo>
                <a:lnTo>
                  <a:pt x="9897" y="4526"/>
                </a:lnTo>
                <a:lnTo>
                  <a:pt x="9935" y="4450"/>
                </a:lnTo>
                <a:lnTo>
                  <a:pt x="9954" y="4373"/>
                </a:lnTo>
                <a:lnTo>
                  <a:pt x="9935" y="4296"/>
                </a:lnTo>
                <a:lnTo>
                  <a:pt x="9897" y="4220"/>
                </a:lnTo>
                <a:lnTo>
                  <a:pt x="9820" y="4181"/>
                </a:lnTo>
                <a:lnTo>
                  <a:pt x="9743" y="4162"/>
                </a:lnTo>
                <a:lnTo>
                  <a:pt x="9667" y="4181"/>
                </a:lnTo>
                <a:lnTo>
                  <a:pt x="9590" y="4220"/>
                </a:lnTo>
                <a:lnTo>
                  <a:pt x="8477" y="5332"/>
                </a:lnTo>
                <a:lnTo>
                  <a:pt x="7135" y="5332"/>
                </a:lnTo>
                <a:lnTo>
                  <a:pt x="7097" y="5179"/>
                </a:lnTo>
                <a:lnTo>
                  <a:pt x="7039" y="5044"/>
                </a:lnTo>
                <a:lnTo>
                  <a:pt x="6962" y="4891"/>
                </a:lnTo>
                <a:lnTo>
                  <a:pt x="6886" y="4776"/>
                </a:lnTo>
                <a:lnTo>
                  <a:pt x="7845" y="3798"/>
                </a:lnTo>
                <a:lnTo>
                  <a:pt x="9475" y="3798"/>
                </a:lnTo>
                <a:lnTo>
                  <a:pt x="9551" y="3778"/>
                </a:lnTo>
                <a:lnTo>
                  <a:pt x="9628" y="3740"/>
                </a:lnTo>
                <a:lnTo>
                  <a:pt x="9667" y="3663"/>
                </a:lnTo>
                <a:lnTo>
                  <a:pt x="9686" y="3587"/>
                </a:lnTo>
                <a:lnTo>
                  <a:pt x="9667" y="3510"/>
                </a:lnTo>
                <a:lnTo>
                  <a:pt x="9628" y="3433"/>
                </a:lnTo>
                <a:lnTo>
                  <a:pt x="9551" y="3395"/>
                </a:lnTo>
                <a:lnTo>
                  <a:pt x="9475" y="3376"/>
                </a:lnTo>
                <a:lnTo>
                  <a:pt x="8266" y="3376"/>
                </a:lnTo>
                <a:lnTo>
                  <a:pt x="8650" y="2992"/>
                </a:lnTo>
                <a:lnTo>
                  <a:pt x="10280" y="2992"/>
                </a:lnTo>
                <a:lnTo>
                  <a:pt x="10376" y="2973"/>
                </a:lnTo>
                <a:lnTo>
                  <a:pt x="10434" y="2935"/>
                </a:lnTo>
                <a:lnTo>
                  <a:pt x="10491" y="2858"/>
                </a:lnTo>
                <a:lnTo>
                  <a:pt x="10491" y="2781"/>
                </a:lnTo>
                <a:lnTo>
                  <a:pt x="10491" y="2704"/>
                </a:lnTo>
                <a:lnTo>
                  <a:pt x="10434" y="2628"/>
                </a:lnTo>
                <a:lnTo>
                  <a:pt x="10376" y="2589"/>
                </a:lnTo>
                <a:lnTo>
                  <a:pt x="10280" y="2570"/>
                </a:lnTo>
                <a:lnTo>
                  <a:pt x="9072" y="2570"/>
                </a:lnTo>
                <a:lnTo>
                  <a:pt x="9782" y="1861"/>
                </a:lnTo>
                <a:lnTo>
                  <a:pt x="9820" y="1784"/>
                </a:lnTo>
                <a:lnTo>
                  <a:pt x="9839" y="1707"/>
                </a:lnTo>
                <a:lnTo>
                  <a:pt x="9820" y="1630"/>
                </a:lnTo>
                <a:lnTo>
                  <a:pt x="9782" y="1573"/>
                </a:lnTo>
                <a:lnTo>
                  <a:pt x="9705" y="1515"/>
                </a:lnTo>
                <a:lnTo>
                  <a:pt x="9628" y="1496"/>
                </a:lnTo>
                <a:lnTo>
                  <a:pt x="9551" y="1515"/>
                </a:lnTo>
                <a:lnTo>
                  <a:pt x="9494" y="1573"/>
                </a:lnTo>
                <a:lnTo>
                  <a:pt x="8803" y="2244"/>
                </a:lnTo>
                <a:lnTo>
                  <a:pt x="8803" y="1093"/>
                </a:lnTo>
                <a:lnTo>
                  <a:pt x="8784" y="997"/>
                </a:lnTo>
                <a:lnTo>
                  <a:pt x="8746" y="940"/>
                </a:lnTo>
                <a:lnTo>
                  <a:pt x="8669" y="902"/>
                </a:lnTo>
                <a:lnTo>
                  <a:pt x="8593" y="882"/>
                </a:lnTo>
                <a:lnTo>
                  <a:pt x="8516" y="902"/>
                </a:lnTo>
                <a:lnTo>
                  <a:pt x="8458" y="940"/>
                </a:lnTo>
                <a:lnTo>
                  <a:pt x="8401" y="997"/>
                </a:lnTo>
                <a:lnTo>
                  <a:pt x="8382" y="1093"/>
                </a:lnTo>
                <a:lnTo>
                  <a:pt x="8382" y="2666"/>
                </a:lnTo>
                <a:lnTo>
                  <a:pt x="7998" y="3050"/>
                </a:lnTo>
                <a:lnTo>
                  <a:pt x="7998" y="1899"/>
                </a:lnTo>
                <a:lnTo>
                  <a:pt x="7979" y="1822"/>
                </a:lnTo>
                <a:lnTo>
                  <a:pt x="7940" y="1745"/>
                </a:lnTo>
                <a:lnTo>
                  <a:pt x="7864" y="1707"/>
                </a:lnTo>
                <a:lnTo>
                  <a:pt x="7787" y="1688"/>
                </a:lnTo>
                <a:lnTo>
                  <a:pt x="7710" y="1707"/>
                </a:lnTo>
                <a:lnTo>
                  <a:pt x="7634" y="1745"/>
                </a:lnTo>
                <a:lnTo>
                  <a:pt x="7595" y="1822"/>
                </a:lnTo>
                <a:lnTo>
                  <a:pt x="7576" y="1899"/>
                </a:lnTo>
                <a:lnTo>
                  <a:pt x="7576" y="3472"/>
                </a:lnTo>
                <a:lnTo>
                  <a:pt x="6579" y="4469"/>
                </a:lnTo>
                <a:lnTo>
                  <a:pt x="6444" y="4392"/>
                </a:lnTo>
                <a:lnTo>
                  <a:pt x="6291" y="4315"/>
                </a:lnTo>
                <a:lnTo>
                  <a:pt x="6138" y="4277"/>
                </a:lnTo>
                <a:lnTo>
                  <a:pt x="5984" y="4239"/>
                </a:lnTo>
                <a:lnTo>
                  <a:pt x="5984" y="2935"/>
                </a:lnTo>
                <a:lnTo>
                  <a:pt x="7135" y="1784"/>
                </a:lnTo>
                <a:lnTo>
                  <a:pt x="7173" y="1707"/>
                </a:lnTo>
                <a:lnTo>
                  <a:pt x="7192" y="1630"/>
                </a:lnTo>
                <a:lnTo>
                  <a:pt x="7173" y="1554"/>
                </a:lnTo>
                <a:lnTo>
                  <a:pt x="7135" y="1496"/>
                </a:lnTo>
                <a:lnTo>
                  <a:pt x="7058" y="1439"/>
                </a:lnTo>
                <a:lnTo>
                  <a:pt x="6981" y="1419"/>
                </a:lnTo>
                <a:lnTo>
                  <a:pt x="6905" y="1439"/>
                </a:lnTo>
                <a:lnTo>
                  <a:pt x="6828" y="1496"/>
                </a:lnTo>
                <a:lnTo>
                  <a:pt x="5984" y="2340"/>
                </a:lnTo>
                <a:lnTo>
                  <a:pt x="5984" y="1803"/>
                </a:lnTo>
                <a:lnTo>
                  <a:pt x="7135" y="633"/>
                </a:lnTo>
                <a:lnTo>
                  <a:pt x="7192" y="576"/>
                </a:lnTo>
                <a:lnTo>
                  <a:pt x="7192" y="499"/>
                </a:lnTo>
                <a:lnTo>
                  <a:pt x="7173" y="422"/>
                </a:lnTo>
                <a:lnTo>
                  <a:pt x="7135" y="345"/>
                </a:lnTo>
                <a:lnTo>
                  <a:pt x="7058" y="288"/>
                </a:lnTo>
                <a:lnTo>
                  <a:pt x="6905" y="288"/>
                </a:lnTo>
                <a:lnTo>
                  <a:pt x="6847" y="345"/>
                </a:lnTo>
                <a:lnTo>
                  <a:pt x="5984" y="1208"/>
                </a:lnTo>
                <a:lnTo>
                  <a:pt x="5984" y="192"/>
                </a:lnTo>
                <a:lnTo>
                  <a:pt x="5965" y="115"/>
                </a:lnTo>
                <a:lnTo>
                  <a:pt x="5907" y="58"/>
                </a:lnTo>
                <a:lnTo>
                  <a:pt x="5850" y="0"/>
                </a:lnTo>
                <a:close/>
              </a:path>
            </a:pathLst>
          </a:custGeom>
          <a:gradFill>
            <a:gsLst>
              <a:gs pos="0">
                <a:schemeClr val="lt1"/>
              </a:gs>
              <a:gs pos="100000">
                <a:srgbClr val="CCCCCC"/>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88" name="Google Shape;2188;p36"/>
          <p:cNvGrpSpPr/>
          <p:nvPr/>
        </p:nvGrpSpPr>
        <p:grpSpPr>
          <a:xfrm rot="-2093661">
            <a:off x="8497837" y="3596503"/>
            <a:ext cx="964262" cy="1410226"/>
            <a:chOff x="5535375" y="4092625"/>
            <a:chExt cx="946500" cy="1384250"/>
          </a:xfrm>
        </p:grpSpPr>
        <p:sp>
          <p:nvSpPr>
            <p:cNvPr id="2189" name="Google Shape;2189;p36"/>
            <p:cNvSpPr/>
            <p:nvPr/>
          </p:nvSpPr>
          <p:spPr>
            <a:xfrm>
              <a:off x="6065675" y="4571125"/>
              <a:ext cx="416200" cy="567725"/>
            </a:xfrm>
            <a:custGeom>
              <a:avLst/>
              <a:gdLst/>
              <a:ahLst/>
              <a:cxnLst/>
              <a:rect l="l" t="t" r="r" b="b"/>
              <a:pathLst>
                <a:path w="16648" h="22709" extrusionOk="0">
                  <a:moveTo>
                    <a:pt x="9859" y="1"/>
                  </a:moveTo>
                  <a:lnTo>
                    <a:pt x="9628" y="20"/>
                  </a:lnTo>
                  <a:lnTo>
                    <a:pt x="9379" y="39"/>
                  </a:lnTo>
                  <a:lnTo>
                    <a:pt x="9149" y="97"/>
                  </a:lnTo>
                  <a:lnTo>
                    <a:pt x="8900" y="193"/>
                  </a:lnTo>
                  <a:lnTo>
                    <a:pt x="8650" y="289"/>
                  </a:lnTo>
                  <a:lnTo>
                    <a:pt x="8420" y="423"/>
                  </a:lnTo>
                  <a:lnTo>
                    <a:pt x="8190" y="595"/>
                  </a:lnTo>
                  <a:lnTo>
                    <a:pt x="7960" y="787"/>
                  </a:lnTo>
                  <a:lnTo>
                    <a:pt x="7730" y="998"/>
                  </a:lnTo>
                  <a:lnTo>
                    <a:pt x="7519" y="1228"/>
                  </a:lnTo>
                  <a:lnTo>
                    <a:pt x="7308" y="1497"/>
                  </a:lnTo>
                  <a:lnTo>
                    <a:pt x="7116" y="1784"/>
                  </a:lnTo>
                  <a:lnTo>
                    <a:pt x="6924" y="2091"/>
                  </a:lnTo>
                  <a:lnTo>
                    <a:pt x="6752" y="2437"/>
                  </a:lnTo>
                  <a:lnTo>
                    <a:pt x="6579" y="2820"/>
                  </a:lnTo>
                  <a:lnTo>
                    <a:pt x="6426" y="3204"/>
                  </a:lnTo>
                  <a:lnTo>
                    <a:pt x="6291" y="3626"/>
                  </a:lnTo>
                  <a:lnTo>
                    <a:pt x="6176" y="4086"/>
                  </a:lnTo>
                  <a:lnTo>
                    <a:pt x="6080" y="4565"/>
                  </a:lnTo>
                  <a:lnTo>
                    <a:pt x="6004" y="5064"/>
                  </a:lnTo>
                  <a:lnTo>
                    <a:pt x="5946" y="5601"/>
                  </a:lnTo>
                  <a:lnTo>
                    <a:pt x="5869" y="6157"/>
                  </a:lnTo>
                  <a:lnTo>
                    <a:pt x="5793" y="6733"/>
                  </a:lnTo>
                  <a:lnTo>
                    <a:pt x="5678" y="7327"/>
                  </a:lnTo>
                  <a:lnTo>
                    <a:pt x="5543" y="7922"/>
                  </a:lnTo>
                  <a:lnTo>
                    <a:pt x="5371" y="8535"/>
                  </a:lnTo>
                  <a:lnTo>
                    <a:pt x="5198" y="9149"/>
                  </a:lnTo>
                  <a:lnTo>
                    <a:pt x="5006" y="9763"/>
                  </a:lnTo>
                  <a:lnTo>
                    <a:pt x="4795" y="10396"/>
                  </a:lnTo>
                  <a:lnTo>
                    <a:pt x="4565" y="11029"/>
                  </a:lnTo>
                  <a:lnTo>
                    <a:pt x="4335" y="11643"/>
                  </a:lnTo>
                  <a:lnTo>
                    <a:pt x="3836" y="12889"/>
                  </a:lnTo>
                  <a:lnTo>
                    <a:pt x="3299" y="14097"/>
                  </a:lnTo>
                  <a:lnTo>
                    <a:pt x="2782" y="15248"/>
                  </a:lnTo>
                  <a:lnTo>
                    <a:pt x="2245" y="16341"/>
                  </a:lnTo>
                  <a:lnTo>
                    <a:pt x="1746" y="17339"/>
                  </a:lnTo>
                  <a:lnTo>
                    <a:pt x="1266" y="18240"/>
                  </a:lnTo>
                  <a:lnTo>
                    <a:pt x="864" y="19007"/>
                  </a:lnTo>
                  <a:lnTo>
                    <a:pt x="231" y="20120"/>
                  </a:lnTo>
                  <a:lnTo>
                    <a:pt x="1" y="20522"/>
                  </a:lnTo>
                  <a:lnTo>
                    <a:pt x="212" y="22172"/>
                  </a:lnTo>
                  <a:lnTo>
                    <a:pt x="403" y="22076"/>
                  </a:lnTo>
                  <a:lnTo>
                    <a:pt x="940" y="21865"/>
                  </a:lnTo>
                  <a:lnTo>
                    <a:pt x="1324" y="21731"/>
                  </a:lnTo>
                  <a:lnTo>
                    <a:pt x="1784" y="21596"/>
                  </a:lnTo>
                  <a:lnTo>
                    <a:pt x="2302" y="21443"/>
                  </a:lnTo>
                  <a:lnTo>
                    <a:pt x="2877" y="21328"/>
                  </a:lnTo>
                  <a:lnTo>
                    <a:pt x="3510" y="21232"/>
                  </a:lnTo>
                  <a:lnTo>
                    <a:pt x="4182" y="21155"/>
                  </a:lnTo>
                  <a:lnTo>
                    <a:pt x="4891" y="21117"/>
                  </a:lnTo>
                  <a:lnTo>
                    <a:pt x="5620" y="21117"/>
                  </a:lnTo>
                  <a:lnTo>
                    <a:pt x="6004" y="21155"/>
                  </a:lnTo>
                  <a:lnTo>
                    <a:pt x="6387" y="21194"/>
                  </a:lnTo>
                  <a:lnTo>
                    <a:pt x="6771" y="21251"/>
                  </a:lnTo>
                  <a:lnTo>
                    <a:pt x="7174" y="21328"/>
                  </a:lnTo>
                  <a:lnTo>
                    <a:pt x="7557" y="21424"/>
                  </a:lnTo>
                  <a:lnTo>
                    <a:pt x="7960" y="21520"/>
                  </a:lnTo>
                  <a:lnTo>
                    <a:pt x="8363" y="21654"/>
                  </a:lnTo>
                  <a:lnTo>
                    <a:pt x="8765" y="21807"/>
                  </a:lnTo>
                  <a:lnTo>
                    <a:pt x="9168" y="21980"/>
                  </a:lnTo>
                  <a:lnTo>
                    <a:pt x="9552" y="22114"/>
                  </a:lnTo>
                  <a:lnTo>
                    <a:pt x="9935" y="22229"/>
                  </a:lnTo>
                  <a:lnTo>
                    <a:pt x="10319" y="22344"/>
                  </a:lnTo>
                  <a:lnTo>
                    <a:pt x="10683" y="22440"/>
                  </a:lnTo>
                  <a:lnTo>
                    <a:pt x="11048" y="22517"/>
                  </a:lnTo>
                  <a:lnTo>
                    <a:pt x="11393" y="22575"/>
                  </a:lnTo>
                  <a:lnTo>
                    <a:pt x="11738" y="22632"/>
                  </a:lnTo>
                  <a:lnTo>
                    <a:pt x="12083" y="22670"/>
                  </a:lnTo>
                  <a:lnTo>
                    <a:pt x="12409" y="22690"/>
                  </a:lnTo>
                  <a:lnTo>
                    <a:pt x="12716" y="22709"/>
                  </a:lnTo>
                  <a:lnTo>
                    <a:pt x="13023" y="22690"/>
                  </a:lnTo>
                  <a:lnTo>
                    <a:pt x="13311" y="22690"/>
                  </a:lnTo>
                  <a:lnTo>
                    <a:pt x="13599" y="22651"/>
                  </a:lnTo>
                  <a:lnTo>
                    <a:pt x="13886" y="22613"/>
                  </a:lnTo>
                  <a:lnTo>
                    <a:pt x="14136" y="22575"/>
                  </a:lnTo>
                  <a:lnTo>
                    <a:pt x="14385" y="22498"/>
                  </a:lnTo>
                  <a:lnTo>
                    <a:pt x="14634" y="22440"/>
                  </a:lnTo>
                  <a:lnTo>
                    <a:pt x="14864" y="22344"/>
                  </a:lnTo>
                  <a:lnTo>
                    <a:pt x="15075" y="22268"/>
                  </a:lnTo>
                  <a:lnTo>
                    <a:pt x="15286" y="22153"/>
                  </a:lnTo>
                  <a:lnTo>
                    <a:pt x="15478" y="22057"/>
                  </a:lnTo>
                  <a:lnTo>
                    <a:pt x="15651" y="21942"/>
                  </a:lnTo>
                  <a:lnTo>
                    <a:pt x="15823" y="21807"/>
                  </a:lnTo>
                  <a:lnTo>
                    <a:pt x="15958" y="21673"/>
                  </a:lnTo>
                  <a:lnTo>
                    <a:pt x="16111" y="21539"/>
                  </a:lnTo>
                  <a:lnTo>
                    <a:pt x="16226" y="21385"/>
                  </a:lnTo>
                  <a:lnTo>
                    <a:pt x="16341" y="21232"/>
                  </a:lnTo>
                  <a:lnTo>
                    <a:pt x="16437" y="21059"/>
                  </a:lnTo>
                  <a:lnTo>
                    <a:pt x="16514" y="20887"/>
                  </a:lnTo>
                  <a:lnTo>
                    <a:pt x="16571" y="20714"/>
                  </a:lnTo>
                  <a:lnTo>
                    <a:pt x="16610" y="20542"/>
                  </a:lnTo>
                  <a:lnTo>
                    <a:pt x="16648" y="20350"/>
                  </a:lnTo>
                  <a:lnTo>
                    <a:pt x="16629" y="20139"/>
                  </a:lnTo>
                  <a:lnTo>
                    <a:pt x="16610" y="19889"/>
                  </a:lnTo>
                  <a:lnTo>
                    <a:pt x="16552" y="19640"/>
                  </a:lnTo>
                  <a:lnTo>
                    <a:pt x="16456" y="19372"/>
                  </a:lnTo>
                  <a:lnTo>
                    <a:pt x="16341" y="19103"/>
                  </a:lnTo>
                  <a:lnTo>
                    <a:pt x="16207" y="18815"/>
                  </a:lnTo>
                  <a:lnTo>
                    <a:pt x="16034" y="18528"/>
                  </a:lnTo>
                  <a:lnTo>
                    <a:pt x="15842" y="18221"/>
                  </a:lnTo>
                  <a:lnTo>
                    <a:pt x="15632" y="17933"/>
                  </a:lnTo>
                  <a:lnTo>
                    <a:pt x="15382" y="17646"/>
                  </a:lnTo>
                  <a:lnTo>
                    <a:pt x="15114" y="17358"/>
                  </a:lnTo>
                  <a:lnTo>
                    <a:pt x="14826" y="17089"/>
                  </a:lnTo>
                  <a:lnTo>
                    <a:pt x="14500" y="16821"/>
                  </a:lnTo>
                  <a:lnTo>
                    <a:pt x="14155" y="16572"/>
                  </a:lnTo>
                  <a:lnTo>
                    <a:pt x="13790" y="16341"/>
                  </a:lnTo>
                  <a:lnTo>
                    <a:pt x="13388" y="16130"/>
                  </a:lnTo>
                  <a:lnTo>
                    <a:pt x="12966" y="15939"/>
                  </a:lnTo>
                  <a:lnTo>
                    <a:pt x="12525" y="15766"/>
                  </a:lnTo>
                  <a:lnTo>
                    <a:pt x="12064" y="15651"/>
                  </a:lnTo>
                  <a:lnTo>
                    <a:pt x="11585" y="15536"/>
                  </a:lnTo>
                  <a:lnTo>
                    <a:pt x="11067" y="15478"/>
                  </a:lnTo>
                  <a:lnTo>
                    <a:pt x="10530" y="15440"/>
                  </a:lnTo>
                  <a:lnTo>
                    <a:pt x="9974" y="15459"/>
                  </a:lnTo>
                  <a:lnTo>
                    <a:pt x="9398" y="15497"/>
                  </a:lnTo>
                  <a:lnTo>
                    <a:pt x="8804" y="15613"/>
                  </a:lnTo>
                  <a:lnTo>
                    <a:pt x="8190" y="15747"/>
                  </a:lnTo>
                  <a:lnTo>
                    <a:pt x="7538" y="15958"/>
                  </a:lnTo>
                  <a:lnTo>
                    <a:pt x="6886" y="16207"/>
                  </a:lnTo>
                  <a:lnTo>
                    <a:pt x="6195" y="16514"/>
                  </a:lnTo>
                  <a:lnTo>
                    <a:pt x="5486" y="16878"/>
                  </a:lnTo>
                  <a:lnTo>
                    <a:pt x="4776" y="17319"/>
                  </a:lnTo>
                  <a:lnTo>
                    <a:pt x="4776" y="17319"/>
                  </a:lnTo>
                  <a:lnTo>
                    <a:pt x="5198" y="16898"/>
                  </a:lnTo>
                  <a:lnTo>
                    <a:pt x="5658" y="16380"/>
                  </a:lnTo>
                  <a:lnTo>
                    <a:pt x="6272" y="15708"/>
                  </a:lnTo>
                  <a:lnTo>
                    <a:pt x="6982" y="14884"/>
                  </a:lnTo>
                  <a:lnTo>
                    <a:pt x="7749" y="13925"/>
                  </a:lnTo>
                  <a:lnTo>
                    <a:pt x="8152" y="13407"/>
                  </a:lnTo>
                  <a:lnTo>
                    <a:pt x="8554" y="12851"/>
                  </a:lnTo>
                  <a:lnTo>
                    <a:pt x="8976" y="12295"/>
                  </a:lnTo>
                  <a:lnTo>
                    <a:pt x="9379" y="11700"/>
                  </a:lnTo>
                  <a:lnTo>
                    <a:pt x="9763" y="11086"/>
                  </a:lnTo>
                  <a:lnTo>
                    <a:pt x="10146" y="10473"/>
                  </a:lnTo>
                  <a:lnTo>
                    <a:pt x="10511" y="9840"/>
                  </a:lnTo>
                  <a:lnTo>
                    <a:pt x="10856" y="9188"/>
                  </a:lnTo>
                  <a:lnTo>
                    <a:pt x="11182" y="8535"/>
                  </a:lnTo>
                  <a:lnTo>
                    <a:pt x="11470" y="7883"/>
                  </a:lnTo>
                  <a:lnTo>
                    <a:pt x="11738" y="7212"/>
                  </a:lnTo>
                  <a:lnTo>
                    <a:pt x="11968" y="6560"/>
                  </a:lnTo>
                  <a:lnTo>
                    <a:pt x="12141" y="5889"/>
                  </a:lnTo>
                  <a:lnTo>
                    <a:pt x="12275" y="5237"/>
                  </a:lnTo>
                  <a:lnTo>
                    <a:pt x="12333" y="4911"/>
                  </a:lnTo>
                  <a:lnTo>
                    <a:pt x="12371" y="4585"/>
                  </a:lnTo>
                  <a:lnTo>
                    <a:pt x="12390" y="4259"/>
                  </a:lnTo>
                  <a:lnTo>
                    <a:pt x="12409" y="3952"/>
                  </a:lnTo>
                  <a:lnTo>
                    <a:pt x="12409" y="3626"/>
                  </a:lnTo>
                  <a:lnTo>
                    <a:pt x="12390" y="3319"/>
                  </a:lnTo>
                  <a:lnTo>
                    <a:pt x="12352" y="3012"/>
                  </a:lnTo>
                  <a:lnTo>
                    <a:pt x="12314" y="2705"/>
                  </a:lnTo>
                  <a:lnTo>
                    <a:pt x="12237" y="2398"/>
                  </a:lnTo>
                  <a:lnTo>
                    <a:pt x="12160" y="2091"/>
                  </a:lnTo>
                  <a:lnTo>
                    <a:pt x="12064" y="1804"/>
                  </a:lnTo>
                  <a:lnTo>
                    <a:pt x="11930" y="1516"/>
                  </a:lnTo>
                  <a:lnTo>
                    <a:pt x="11815" y="1267"/>
                  </a:lnTo>
                  <a:lnTo>
                    <a:pt x="11661" y="1017"/>
                  </a:lnTo>
                  <a:lnTo>
                    <a:pt x="11508" y="826"/>
                  </a:lnTo>
                  <a:lnTo>
                    <a:pt x="11335" y="634"/>
                  </a:lnTo>
                  <a:lnTo>
                    <a:pt x="11144" y="461"/>
                  </a:lnTo>
                  <a:lnTo>
                    <a:pt x="10952" y="327"/>
                  </a:lnTo>
                  <a:lnTo>
                    <a:pt x="10760" y="212"/>
                  </a:lnTo>
                  <a:lnTo>
                    <a:pt x="10530" y="135"/>
                  </a:lnTo>
                  <a:lnTo>
                    <a:pt x="10319" y="58"/>
                  </a:lnTo>
                  <a:lnTo>
                    <a:pt x="10089" y="20"/>
                  </a:lnTo>
                  <a:lnTo>
                    <a:pt x="9859" y="1"/>
                  </a:lnTo>
                  <a:close/>
                </a:path>
              </a:pathLst>
            </a:custGeom>
            <a:gradFill>
              <a:gsLst>
                <a:gs pos="0">
                  <a:srgbClr val="8CC396"/>
                </a:gs>
                <a:gs pos="100000">
                  <a:srgbClr val="4D7F56"/>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 name="Google Shape;2190;p36"/>
            <p:cNvSpPr/>
            <p:nvPr/>
          </p:nvSpPr>
          <p:spPr>
            <a:xfrm>
              <a:off x="5600575" y="4092625"/>
              <a:ext cx="477125" cy="447850"/>
            </a:xfrm>
            <a:custGeom>
              <a:avLst/>
              <a:gdLst/>
              <a:ahLst/>
              <a:cxnLst/>
              <a:rect l="l" t="t" r="r" b="b"/>
              <a:pathLst>
                <a:path w="19085" h="17914" extrusionOk="0">
                  <a:moveTo>
                    <a:pt x="15670" y="0"/>
                  </a:moveTo>
                  <a:lnTo>
                    <a:pt x="15344" y="58"/>
                  </a:lnTo>
                  <a:lnTo>
                    <a:pt x="14999" y="154"/>
                  </a:lnTo>
                  <a:lnTo>
                    <a:pt x="14673" y="269"/>
                  </a:lnTo>
                  <a:lnTo>
                    <a:pt x="14347" y="441"/>
                  </a:lnTo>
                  <a:lnTo>
                    <a:pt x="14021" y="633"/>
                  </a:lnTo>
                  <a:lnTo>
                    <a:pt x="13714" y="882"/>
                  </a:lnTo>
                  <a:lnTo>
                    <a:pt x="13388" y="1151"/>
                  </a:lnTo>
                  <a:lnTo>
                    <a:pt x="13100" y="1477"/>
                  </a:lnTo>
                  <a:lnTo>
                    <a:pt x="12813" y="1822"/>
                  </a:lnTo>
                  <a:lnTo>
                    <a:pt x="12525" y="2206"/>
                  </a:lnTo>
                  <a:lnTo>
                    <a:pt x="12276" y="2628"/>
                  </a:lnTo>
                  <a:lnTo>
                    <a:pt x="12026" y="3107"/>
                  </a:lnTo>
                  <a:lnTo>
                    <a:pt x="11815" y="3606"/>
                  </a:lnTo>
                  <a:lnTo>
                    <a:pt x="11604" y="4143"/>
                  </a:lnTo>
                  <a:lnTo>
                    <a:pt x="11432" y="4737"/>
                  </a:lnTo>
                  <a:lnTo>
                    <a:pt x="11278" y="5351"/>
                  </a:lnTo>
                  <a:lnTo>
                    <a:pt x="11144" y="6003"/>
                  </a:lnTo>
                  <a:lnTo>
                    <a:pt x="11048" y="6713"/>
                  </a:lnTo>
                  <a:lnTo>
                    <a:pt x="10991" y="7442"/>
                  </a:lnTo>
                  <a:lnTo>
                    <a:pt x="10952" y="8228"/>
                  </a:lnTo>
                  <a:lnTo>
                    <a:pt x="10952" y="9033"/>
                  </a:lnTo>
                  <a:lnTo>
                    <a:pt x="10991" y="9897"/>
                  </a:lnTo>
                  <a:lnTo>
                    <a:pt x="10875" y="9494"/>
                  </a:lnTo>
                  <a:lnTo>
                    <a:pt x="10722" y="9053"/>
                  </a:lnTo>
                  <a:lnTo>
                    <a:pt x="10492" y="8477"/>
                  </a:lnTo>
                  <a:lnTo>
                    <a:pt x="10223" y="7787"/>
                  </a:lnTo>
                  <a:lnTo>
                    <a:pt x="9878" y="7039"/>
                  </a:lnTo>
                  <a:lnTo>
                    <a:pt x="9495" y="6233"/>
                  </a:lnTo>
                  <a:lnTo>
                    <a:pt x="9034" y="5389"/>
                  </a:lnTo>
                  <a:lnTo>
                    <a:pt x="8804" y="4968"/>
                  </a:lnTo>
                  <a:lnTo>
                    <a:pt x="8536" y="4565"/>
                  </a:lnTo>
                  <a:lnTo>
                    <a:pt x="8267" y="4143"/>
                  </a:lnTo>
                  <a:lnTo>
                    <a:pt x="7999" y="3759"/>
                  </a:lnTo>
                  <a:lnTo>
                    <a:pt x="7692" y="3376"/>
                  </a:lnTo>
                  <a:lnTo>
                    <a:pt x="7404" y="3011"/>
                  </a:lnTo>
                  <a:lnTo>
                    <a:pt x="7078" y="2666"/>
                  </a:lnTo>
                  <a:lnTo>
                    <a:pt x="6752" y="2340"/>
                  </a:lnTo>
                  <a:lnTo>
                    <a:pt x="6407" y="2052"/>
                  </a:lnTo>
                  <a:lnTo>
                    <a:pt x="6062" y="1784"/>
                  </a:lnTo>
                  <a:lnTo>
                    <a:pt x="5697" y="1554"/>
                  </a:lnTo>
                  <a:lnTo>
                    <a:pt x="5314" y="1381"/>
                  </a:lnTo>
                  <a:lnTo>
                    <a:pt x="4930" y="1228"/>
                  </a:lnTo>
                  <a:lnTo>
                    <a:pt x="4738" y="1170"/>
                  </a:lnTo>
                  <a:lnTo>
                    <a:pt x="4527" y="1113"/>
                  </a:lnTo>
                  <a:lnTo>
                    <a:pt x="4335" y="1074"/>
                  </a:lnTo>
                  <a:lnTo>
                    <a:pt x="4124" y="1055"/>
                  </a:lnTo>
                  <a:lnTo>
                    <a:pt x="3722" y="1055"/>
                  </a:lnTo>
                  <a:lnTo>
                    <a:pt x="3300" y="1093"/>
                  </a:lnTo>
                  <a:lnTo>
                    <a:pt x="2916" y="1151"/>
                  </a:lnTo>
                  <a:lnTo>
                    <a:pt x="2571" y="1228"/>
                  </a:lnTo>
                  <a:lnTo>
                    <a:pt x="2226" y="1343"/>
                  </a:lnTo>
                  <a:lnTo>
                    <a:pt x="1919" y="1477"/>
                  </a:lnTo>
                  <a:lnTo>
                    <a:pt x="1631" y="1650"/>
                  </a:lnTo>
                  <a:lnTo>
                    <a:pt x="1382" y="1822"/>
                  </a:lnTo>
                  <a:lnTo>
                    <a:pt x="1133" y="2014"/>
                  </a:lnTo>
                  <a:lnTo>
                    <a:pt x="922" y="2225"/>
                  </a:lnTo>
                  <a:lnTo>
                    <a:pt x="730" y="2455"/>
                  </a:lnTo>
                  <a:lnTo>
                    <a:pt x="557" y="2704"/>
                  </a:lnTo>
                  <a:lnTo>
                    <a:pt x="423" y="2973"/>
                  </a:lnTo>
                  <a:lnTo>
                    <a:pt x="289" y="3261"/>
                  </a:lnTo>
                  <a:lnTo>
                    <a:pt x="193" y="3548"/>
                  </a:lnTo>
                  <a:lnTo>
                    <a:pt x="116" y="3836"/>
                  </a:lnTo>
                  <a:lnTo>
                    <a:pt x="59" y="4143"/>
                  </a:lnTo>
                  <a:lnTo>
                    <a:pt x="20" y="4469"/>
                  </a:lnTo>
                  <a:lnTo>
                    <a:pt x="1" y="4776"/>
                  </a:lnTo>
                  <a:lnTo>
                    <a:pt x="1" y="5121"/>
                  </a:lnTo>
                  <a:lnTo>
                    <a:pt x="39" y="5447"/>
                  </a:lnTo>
                  <a:lnTo>
                    <a:pt x="78" y="5773"/>
                  </a:lnTo>
                  <a:lnTo>
                    <a:pt x="154" y="6118"/>
                  </a:lnTo>
                  <a:lnTo>
                    <a:pt x="231" y="6464"/>
                  </a:lnTo>
                  <a:lnTo>
                    <a:pt x="346" y="6790"/>
                  </a:lnTo>
                  <a:lnTo>
                    <a:pt x="461" y="7135"/>
                  </a:lnTo>
                  <a:lnTo>
                    <a:pt x="615" y="7461"/>
                  </a:lnTo>
                  <a:lnTo>
                    <a:pt x="768" y="7787"/>
                  </a:lnTo>
                  <a:lnTo>
                    <a:pt x="960" y="8113"/>
                  </a:lnTo>
                  <a:lnTo>
                    <a:pt x="1152" y="8439"/>
                  </a:lnTo>
                  <a:lnTo>
                    <a:pt x="1363" y="8746"/>
                  </a:lnTo>
                  <a:lnTo>
                    <a:pt x="1612" y="9033"/>
                  </a:lnTo>
                  <a:lnTo>
                    <a:pt x="1861" y="9321"/>
                  </a:lnTo>
                  <a:lnTo>
                    <a:pt x="2341" y="9820"/>
                  </a:lnTo>
                  <a:lnTo>
                    <a:pt x="2897" y="10357"/>
                  </a:lnTo>
                  <a:lnTo>
                    <a:pt x="3530" y="10932"/>
                  </a:lnTo>
                  <a:lnTo>
                    <a:pt x="4220" y="11527"/>
                  </a:lnTo>
                  <a:lnTo>
                    <a:pt x="4930" y="12121"/>
                  </a:lnTo>
                  <a:lnTo>
                    <a:pt x="5678" y="12754"/>
                  </a:lnTo>
                  <a:lnTo>
                    <a:pt x="7231" y="13982"/>
                  </a:lnTo>
                  <a:lnTo>
                    <a:pt x="8766" y="15171"/>
                  </a:lnTo>
                  <a:lnTo>
                    <a:pt x="10166" y="16226"/>
                  </a:lnTo>
                  <a:lnTo>
                    <a:pt x="12256" y="17779"/>
                  </a:lnTo>
                  <a:lnTo>
                    <a:pt x="12371" y="17837"/>
                  </a:lnTo>
                  <a:lnTo>
                    <a:pt x="12506" y="17894"/>
                  </a:lnTo>
                  <a:lnTo>
                    <a:pt x="12640" y="17913"/>
                  </a:lnTo>
                  <a:lnTo>
                    <a:pt x="12774" y="17913"/>
                  </a:lnTo>
                  <a:lnTo>
                    <a:pt x="12908" y="17894"/>
                  </a:lnTo>
                  <a:lnTo>
                    <a:pt x="13024" y="17856"/>
                  </a:lnTo>
                  <a:lnTo>
                    <a:pt x="13158" y="17779"/>
                  </a:lnTo>
                  <a:lnTo>
                    <a:pt x="13254" y="17683"/>
                  </a:lnTo>
                  <a:lnTo>
                    <a:pt x="13273" y="17683"/>
                  </a:lnTo>
                  <a:lnTo>
                    <a:pt x="13350" y="17587"/>
                  </a:lnTo>
                  <a:lnTo>
                    <a:pt x="13426" y="17491"/>
                  </a:lnTo>
                  <a:lnTo>
                    <a:pt x="13465" y="17376"/>
                  </a:lnTo>
                  <a:lnTo>
                    <a:pt x="13503" y="17261"/>
                  </a:lnTo>
                  <a:lnTo>
                    <a:pt x="13503" y="17146"/>
                  </a:lnTo>
                  <a:lnTo>
                    <a:pt x="13503" y="17031"/>
                  </a:lnTo>
                  <a:lnTo>
                    <a:pt x="13484" y="16916"/>
                  </a:lnTo>
                  <a:lnTo>
                    <a:pt x="13445" y="16801"/>
                  </a:lnTo>
                  <a:lnTo>
                    <a:pt x="13273" y="16360"/>
                  </a:lnTo>
                  <a:lnTo>
                    <a:pt x="13196" y="16111"/>
                  </a:lnTo>
                  <a:lnTo>
                    <a:pt x="13119" y="15804"/>
                  </a:lnTo>
                  <a:lnTo>
                    <a:pt x="13043" y="15497"/>
                  </a:lnTo>
                  <a:lnTo>
                    <a:pt x="12985" y="15171"/>
                  </a:lnTo>
                  <a:lnTo>
                    <a:pt x="12947" y="14806"/>
                  </a:lnTo>
                  <a:lnTo>
                    <a:pt x="12947" y="14442"/>
                  </a:lnTo>
                  <a:lnTo>
                    <a:pt x="12947" y="14058"/>
                  </a:lnTo>
                  <a:lnTo>
                    <a:pt x="13004" y="13675"/>
                  </a:lnTo>
                  <a:lnTo>
                    <a:pt x="13081" y="13272"/>
                  </a:lnTo>
                  <a:lnTo>
                    <a:pt x="13196" y="12869"/>
                  </a:lnTo>
                  <a:lnTo>
                    <a:pt x="13369" y="12467"/>
                  </a:lnTo>
                  <a:lnTo>
                    <a:pt x="13561" y="12045"/>
                  </a:lnTo>
                  <a:lnTo>
                    <a:pt x="13695" y="11853"/>
                  </a:lnTo>
                  <a:lnTo>
                    <a:pt x="13829" y="11642"/>
                  </a:lnTo>
                  <a:lnTo>
                    <a:pt x="13982" y="11450"/>
                  </a:lnTo>
                  <a:lnTo>
                    <a:pt x="14155" y="11258"/>
                  </a:lnTo>
                  <a:lnTo>
                    <a:pt x="15114" y="10184"/>
                  </a:lnTo>
                  <a:lnTo>
                    <a:pt x="16150" y="9053"/>
                  </a:lnTo>
                  <a:lnTo>
                    <a:pt x="16648" y="8477"/>
                  </a:lnTo>
                  <a:lnTo>
                    <a:pt x="17147" y="7883"/>
                  </a:lnTo>
                  <a:lnTo>
                    <a:pt x="17607" y="7269"/>
                  </a:lnTo>
                  <a:lnTo>
                    <a:pt x="17818" y="6962"/>
                  </a:lnTo>
                  <a:lnTo>
                    <a:pt x="18010" y="6655"/>
                  </a:lnTo>
                  <a:lnTo>
                    <a:pt x="18202" y="6329"/>
                  </a:lnTo>
                  <a:lnTo>
                    <a:pt x="18374" y="6022"/>
                  </a:lnTo>
                  <a:lnTo>
                    <a:pt x="18547" y="5696"/>
                  </a:lnTo>
                  <a:lnTo>
                    <a:pt x="18681" y="5389"/>
                  </a:lnTo>
                  <a:lnTo>
                    <a:pt x="18796" y="5063"/>
                  </a:lnTo>
                  <a:lnTo>
                    <a:pt x="18911" y="4737"/>
                  </a:lnTo>
                  <a:lnTo>
                    <a:pt x="18988" y="4411"/>
                  </a:lnTo>
                  <a:lnTo>
                    <a:pt x="19046" y="4085"/>
                  </a:lnTo>
                  <a:lnTo>
                    <a:pt x="19065" y="3759"/>
                  </a:lnTo>
                  <a:lnTo>
                    <a:pt x="19084" y="3433"/>
                  </a:lnTo>
                  <a:lnTo>
                    <a:pt x="19065" y="3107"/>
                  </a:lnTo>
                  <a:lnTo>
                    <a:pt x="19007" y="2781"/>
                  </a:lnTo>
                  <a:lnTo>
                    <a:pt x="18931" y="2455"/>
                  </a:lnTo>
                  <a:lnTo>
                    <a:pt x="18816" y="2129"/>
                  </a:lnTo>
                  <a:lnTo>
                    <a:pt x="18662" y="1803"/>
                  </a:lnTo>
                  <a:lnTo>
                    <a:pt x="18470" y="1477"/>
                  </a:lnTo>
                  <a:lnTo>
                    <a:pt x="18259" y="1170"/>
                  </a:lnTo>
                  <a:lnTo>
                    <a:pt x="18029" y="902"/>
                  </a:lnTo>
                  <a:lnTo>
                    <a:pt x="17780" y="671"/>
                  </a:lnTo>
                  <a:lnTo>
                    <a:pt x="17511" y="460"/>
                  </a:lnTo>
                  <a:lnTo>
                    <a:pt x="17243" y="288"/>
                  </a:lnTo>
                  <a:lnTo>
                    <a:pt x="16936" y="173"/>
                  </a:lnTo>
                  <a:lnTo>
                    <a:pt x="16629" y="77"/>
                  </a:lnTo>
                  <a:lnTo>
                    <a:pt x="16322" y="19"/>
                  </a:lnTo>
                  <a:lnTo>
                    <a:pt x="15996" y="0"/>
                  </a:lnTo>
                  <a:close/>
                </a:path>
              </a:pathLst>
            </a:custGeom>
            <a:gradFill>
              <a:gsLst>
                <a:gs pos="0">
                  <a:srgbClr val="8CC396"/>
                </a:gs>
                <a:gs pos="100000">
                  <a:srgbClr val="4D7F56"/>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 name="Google Shape;2191;p36"/>
            <p:cNvSpPr/>
            <p:nvPr/>
          </p:nvSpPr>
          <p:spPr>
            <a:xfrm>
              <a:off x="5535375" y="4593200"/>
              <a:ext cx="357225" cy="529825"/>
            </a:xfrm>
            <a:custGeom>
              <a:avLst/>
              <a:gdLst/>
              <a:ahLst/>
              <a:cxnLst/>
              <a:rect l="l" t="t" r="r" b="b"/>
              <a:pathLst>
                <a:path w="14289" h="21193" extrusionOk="0">
                  <a:moveTo>
                    <a:pt x="10357" y="0"/>
                  </a:moveTo>
                  <a:lnTo>
                    <a:pt x="10108" y="19"/>
                  </a:lnTo>
                  <a:lnTo>
                    <a:pt x="9897" y="77"/>
                  </a:lnTo>
                  <a:lnTo>
                    <a:pt x="9667" y="154"/>
                  </a:lnTo>
                  <a:lnTo>
                    <a:pt x="9456" y="269"/>
                  </a:lnTo>
                  <a:lnTo>
                    <a:pt x="9245" y="403"/>
                  </a:lnTo>
                  <a:lnTo>
                    <a:pt x="9034" y="556"/>
                  </a:lnTo>
                  <a:lnTo>
                    <a:pt x="8842" y="729"/>
                  </a:lnTo>
                  <a:lnTo>
                    <a:pt x="8670" y="940"/>
                  </a:lnTo>
                  <a:lnTo>
                    <a:pt x="8497" y="1151"/>
                  </a:lnTo>
                  <a:lnTo>
                    <a:pt x="8344" y="1400"/>
                  </a:lnTo>
                  <a:lnTo>
                    <a:pt x="8190" y="1669"/>
                  </a:lnTo>
                  <a:lnTo>
                    <a:pt x="8056" y="1956"/>
                  </a:lnTo>
                  <a:lnTo>
                    <a:pt x="7941" y="2244"/>
                  </a:lnTo>
                  <a:lnTo>
                    <a:pt x="7845" y="2589"/>
                  </a:lnTo>
                  <a:lnTo>
                    <a:pt x="7768" y="2973"/>
                  </a:lnTo>
                  <a:lnTo>
                    <a:pt x="7711" y="3376"/>
                  </a:lnTo>
                  <a:lnTo>
                    <a:pt x="7653" y="3836"/>
                  </a:lnTo>
                  <a:lnTo>
                    <a:pt x="7615" y="4296"/>
                  </a:lnTo>
                  <a:lnTo>
                    <a:pt x="7596" y="4814"/>
                  </a:lnTo>
                  <a:lnTo>
                    <a:pt x="7596" y="5351"/>
                  </a:lnTo>
                  <a:lnTo>
                    <a:pt x="7596" y="5888"/>
                  </a:lnTo>
                  <a:lnTo>
                    <a:pt x="7634" y="7039"/>
                  </a:lnTo>
                  <a:lnTo>
                    <a:pt x="7711" y="8228"/>
                  </a:lnTo>
                  <a:lnTo>
                    <a:pt x="7826" y="9436"/>
                  </a:lnTo>
                  <a:lnTo>
                    <a:pt x="7941" y="10625"/>
                  </a:lnTo>
                  <a:lnTo>
                    <a:pt x="8075" y="11795"/>
                  </a:lnTo>
                  <a:lnTo>
                    <a:pt x="8228" y="12869"/>
                  </a:lnTo>
                  <a:lnTo>
                    <a:pt x="8516" y="14749"/>
                  </a:lnTo>
                  <a:lnTo>
                    <a:pt x="8727" y="16034"/>
                  </a:lnTo>
                  <a:lnTo>
                    <a:pt x="8804" y="16494"/>
                  </a:lnTo>
                  <a:lnTo>
                    <a:pt x="8670" y="16130"/>
                  </a:lnTo>
                  <a:lnTo>
                    <a:pt x="8497" y="15689"/>
                  </a:lnTo>
                  <a:lnTo>
                    <a:pt x="8267" y="15132"/>
                  </a:lnTo>
                  <a:lnTo>
                    <a:pt x="7960" y="14480"/>
                  </a:lnTo>
                  <a:lnTo>
                    <a:pt x="7615" y="13751"/>
                  </a:lnTo>
                  <a:lnTo>
                    <a:pt x="7212" y="12984"/>
                  </a:lnTo>
                  <a:lnTo>
                    <a:pt x="6752" y="12198"/>
                  </a:lnTo>
                  <a:lnTo>
                    <a:pt x="6502" y="11814"/>
                  </a:lnTo>
                  <a:lnTo>
                    <a:pt x="6234" y="11431"/>
                  </a:lnTo>
                  <a:lnTo>
                    <a:pt x="5965" y="11047"/>
                  </a:lnTo>
                  <a:lnTo>
                    <a:pt x="5678" y="10702"/>
                  </a:lnTo>
                  <a:lnTo>
                    <a:pt x="5371" y="10357"/>
                  </a:lnTo>
                  <a:lnTo>
                    <a:pt x="5083" y="10031"/>
                  </a:lnTo>
                  <a:lnTo>
                    <a:pt x="4757" y="9743"/>
                  </a:lnTo>
                  <a:lnTo>
                    <a:pt x="4431" y="9475"/>
                  </a:lnTo>
                  <a:lnTo>
                    <a:pt x="4105" y="9225"/>
                  </a:lnTo>
                  <a:lnTo>
                    <a:pt x="3760" y="9033"/>
                  </a:lnTo>
                  <a:lnTo>
                    <a:pt x="3395" y="8861"/>
                  </a:lnTo>
                  <a:lnTo>
                    <a:pt x="3031" y="8746"/>
                  </a:lnTo>
                  <a:lnTo>
                    <a:pt x="2858" y="8688"/>
                  </a:lnTo>
                  <a:lnTo>
                    <a:pt x="2667" y="8669"/>
                  </a:lnTo>
                  <a:lnTo>
                    <a:pt x="2475" y="8631"/>
                  </a:lnTo>
                  <a:lnTo>
                    <a:pt x="2091" y="8631"/>
                  </a:lnTo>
                  <a:lnTo>
                    <a:pt x="1899" y="8650"/>
                  </a:lnTo>
                  <a:lnTo>
                    <a:pt x="1708" y="8688"/>
                  </a:lnTo>
                  <a:lnTo>
                    <a:pt x="1497" y="8727"/>
                  </a:lnTo>
                  <a:lnTo>
                    <a:pt x="1228" y="8822"/>
                  </a:lnTo>
                  <a:lnTo>
                    <a:pt x="998" y="8937"/>
                  </a:lnTo>
                  <a:lnTo>
                    <a:pt x="768" y="9072"/>
                  </a:lnTo>
                  <a:lnTo>
                    <a:pt x="576" y="9264"/>
                  </a:lnTo>
                  <a:lnTo>
                    <a:pt x="403" y="9455"/>
                  </a:lnTo>
                  <a:lnTo>
                    <a:pt x="269" y="9685"/>
                  </a:lnTo>
                  <a:lnTo>
                    <a:pt x="154" y="9935"/>
                  </a:lnTo>
                  <a:lnTo>
                    <a:pt x="77" y="10203"/>
                  </a:lnTo>
                  <a:lnTo>
                    <a:pt x="20" y="10510"/>
                  </a:lnTo>
                  <a:lnTo>
                    <a:pt x="1" y="10817"/>
                  </a:lnTo>
                  <a:lnTo>
                    <a:pt x="20" y="11162"/>
                  </a:lnTo>
                  <a:lnTo>
                    <a:pt x="58" y="11527"/>
                  </a:lnTo>
                  <a:lnTo>
                    <a:pt x="135" y="11891"/>
                  </a:lnTo>
                  <a:lnTo>
                    <a:pt x="231" y="12294"/>
                  </a:lnTo>
                  <a:lnTo>
                    <a:pt x="384" y="12697"/>
                  </a:lnTo>
                  <a:lnTo>
                    <a:pt x="557" y="13119"/>
                  </a:lnTo>
                  <a:lnTo>
                    <a:pt x="768" y="13560"/>
                  </a:lnTo>
                  <a:lnTo>
                    <a:pt x="1017" y="14020"/>
                  </a:lnTo>
                  <a:lnTo>
                    <a:pt x="1305" y="14480"/>
                  </a:lnTo>
                  <a:lnTo>
                    <a:pt x="1631" y="14960"/>
                  </a:lnTo>
                  <a:lnTo>
                    <a:pt x="1995" y="15439"/>
                  </a:lnTo>
                  <a:lnTo>
                    <a:pt x="2398" y="15938"/>
                  </a:lnTo>
                  <a:lnTo>
                    <a:pt x="2839" y="16456"/>
                  </a:lnTo>
                  <a:lnTo>
                    <a:pt x="3319" y="16954"/>
                  </a:lnTo>
                  <a:lnTo>
                    <a:pt x="3836" y="17472"/>
                  </a:lnTo>
                  <a:lnTo>
                    <a:pt x="4412" y="18009"/>
                  </a:lnTo>
                  <a:lnTo>
                    <a:pt x="5026" y="18527"/>
                  </a:lnTo>
                  <a:lnTo>
                    <a:pt x="5678" y="19064"/>
                  </a:lnTo>
                  <a:lnTo>
                    <a:pt x="6387" y="19582"/>
                  </a:lnTo>
                  <a:lnTo>
                    <a:pt x="7135" y="20119"/>
                  </a:lnTo>
                  <a:lnTo>
                    <a:pt x="7922" y="20656"/>
                  </a:lnTo>
                  <a:lnTo>
                    <a:pt x="8765" y="21193"/>
                  </a:lnTo>
                  <a:lnTo>
                    <a:pt x="9475" y="20944"/>
                  </a:lnTo>
                  <a:lnTo>
                    <a:pt x="9724" y="20541"/>
                  </a:lnTo>
                  <a:lnTo>
                    <a:pt x="9993" y="20042"/>
                  </a:lnTo>
                  <a:lnTo>
                    <a:pt x="10357" y="19390"/>
                  </a:lnTo>
                  <a:lnTo>
                    <a:pt x="10779" y="18585"/>
                  </a:lnTo>
                  <a:lnTo>
                    <a:pt x="11240" y="17645"/>
                  </a:lnTo>
                  <a:lnTo>
                    <a:pt x="11738" y="16609"/>
                  </a:lnTo>
                  <a:lnTo>
                    <a:pt x="12218" y="15478"/>
                  </a:lnTo>
                  <a:lnTo>
                    <a:pt x="12467" y="14883"/>
                  </a:lnTo>
                  <a:lnTo>
                    <a:pt x="12716" y="14269"/>
                  </a:lnTo>
                  <a:lnTo>
                    <a:pt x="12946" y="13636"/>
                  </a:lnTo>
                  <a:lnTo>
                    <a:pt x="13157" y="13003"/>
                  </a:lnTo>
                  <a:lnTo>
                    <a:pt x="13368" y="12351"/>
                  </a:lnTo>
                  <a:lnTo>
                    <a:pt x="13560" y="11699"/>
                  </a:lnTo>
                  <a:lnTo>
                    <a:pt x="13733" y="11028"/>
                  </a:lnTo>
                  <a:lnTo>
                    <a:pt x="13886" y="10357"/>
                  </a:lnTo>
                  <a:lnTo>
                    <a:pt x="14021" y="9705"/>
                  </a:lnTo>
                  <a:lnTo>
                    <a:pt x="14136" y="9033"/>
                  </a:lnTo>
                  <a:lnTo>
                    <a:pt x="14212" y="8381"/>
                  </a:lnTo>
                  <a:lnTo>
                    <a:pt x="14270" y="7710"/>
                  </a:lnTo>
                  <a:lnTo>
                    <a:pt x="14289" y="7077"/>
                  </a:lnTo>
                  <a:lnTo>
                    <a:pt x="14270" y="6444"/>
                  </a:lnTo>
                  <a:lnTo>
                    <a:pt x="14231" y="5811"/>
                  </a:lnTo>
                  <a:lnTo>
                    <a:pt x="14155" y="5198"/>
                  </a:lnTo>
                  <a:lnTo>
                    <a:pt x="14040" y="4622"/>
                  </a:lnTo>
                  <a:lnTo>
                    <a:pt x="13905" y="4085"/>
                  </a:lnTo>
                  <a:lnTo>
                    <a:pt x="13771" y="3567"/>
                  </a:lnTo>
                  <a:lnTo>
                    <a:pt x="13599" y="3107"/>
                  </a:lnTo>
                  <a:lnTo>
                    <a:pt x="13445" y="2666"/>
                  </a:lnTo>
                  <a:lnTo>
                    <a:pt x="13253" y="2263"/>
                  </a:lnTo>
                  <a:lnTo>
                    <a:pt x="13062" y="1899"/>
                  </a:lnTo>
                  <a:lnTo>
                    <a:pt x="12870" y="1573"/>
                  </a:lnTo>
                  <a:lnTo>
                    <a:pt x="12659" y="1266"/>
                  </a:lnTo>
                  <a:lnTo>
                    <a:pt x="12448" y="1017"/>
                  </a:lnTo>
                  <a:lnTo>
                    <a:pt x="12218" y="767"/>
                  </a:lnTo>
                  <a:lnTo>
                    <a:pt x="11988" y="575"/>
                  </a:lnTo>
                  <a:lnTo>
                    <a:pt x="11757" y="403"/>
                  </a:lnTo>
                  <a:lnTo>
                    <a:pt x="11527" y="269"/>
                  </a:lnTo>
                  <a:lnTo>
                    <a:pt x="11297" y="154"/>
                  </a:lnTo>
                  <a:lnTo>
                    <a:pt x="11067" y="77"/>
                  </a:lnTo>
                  <a:lnTo>
                    <a:pt x="10818" y="19"/>
                  </a:lnTo>
                  <a:lnTo>
                    <a:pt x="10587" y="0"/>
                  </a:lnTo>
                  <a:close/>
                </a:path>
              </a:pathLst>
            </a:custGeom>
            <a:gradFill>
              <a:gsLst>
                <a:gs pos="0">
                  <a:srgbClr val="8CC396"/>
                </a:gs>
                <a:gs pos="100000">
                  <a:srgbClr val="4D7F56"/>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 name="Google Shape;2192;p36"/>
            <p:cNvSpPr/>
            <p:nvPr/>
          </p:nvSpPr>
          <p:spPr>
            <a:xfrm>
              <a:off x="5938625" y="4446475"/>
              <a:ext cx="116525" cy="468950"/>
            </a:xfrm>
            <a:custGeom>
              <a:avLst/>
              <a:gdLst/>
              <a:ahLst/>
              <a:cxnLst/>
              <a:rect l="l" t="t" r="r" b="b"/>
              <a:pathLst>
                <a:path w="4661" h="18758" extrusionOk="0">
                  <a:moveTo>
                    <a:pt x="3798" y="0"/>
                  </a:moveTo>
                  <a:lnTo>
                    <a:pt x="2915" y="346"/>
                  </a:lnTo>
                  <a:lnTo>
                    <a:pt x="3050" y="691"/>
                  </a:lnTo>
                  <a:lnTo>
                    <a:pt x="3165" y="1055"/>
                  </a:lnTo>
                  <a:lnTo>
                    <a:pt x="3280" y="1420"/>
                  </a:lnTo>
                  <a:lnTo>
                    <a:pt x="3357" y="1784"/>
                  </a:lnTo>
                  <a:lnTo>
                    <a:pt x="3510" y="2532"/>
                  </a:lnTo>
                  <a:lnTo>
                    <a:pt x="3625" y="3280"/>
                  </a:lnTo>
                  <a:lnTo>
                    <a:pt x="3702" y="4047"/>
                  </a:lnTo>
                  <a:lnTo>
                    <a:pt x="3721" y="4795"/>
                  </a:lnTo>
                  <a:lnTo>
                    <a:pt x="3721" y="5562"/>
                  </a:lnTo>
                  <a:lnTo>
                    <a:pt x="3683" y="6329"/>
                  </a:lnTo>
                  <a:lnTo>
                    <a:pt x="3625" y="7077"/>
                  </a:lnTo>
                  <a:lnTo>
                    <a:pt x="3529" y="7845"/>
                  </a:lnTo>
                  <a:lnTo>
                    <a:pt x="3414" y="8592"/>
                  </a:lnTo>
                  <a:lnTo>
                    <a:pt x="3280" y="9321"/>
                  </a:lnTo>
                  <a:lnTo>
                    <a:pt x="3126" y="10050"/>
                  </a:lnTo>
                  <a:lnTo>
                    <a:pt x="2954" y="10760"/>
                  </a:lnTo>
                  <a:lnTo>
                    <a:pt x="2762" y="11450"/>
                  </a:lnTo>
                  <a:lnTo>
                    <a:pt x="2570" y="12121"/>
                  </a:lnTo>
                  <a:lnTo>
                    <a:pt x="2359" y="12774"/>
                  </a:lnTo>
                  <a:lnTo>
                    <a:pt x="2148" y="13406"/>
                  </a:lnTo>
                  <a:lnTo>
                    <a:pt x="1707" y="14576"/>
                  </a:lnTo>
                  <a:lnTo>
                    <a:pt x="1285" y="15631"/>
                  </a:lnTo>
                  <a:lnTo>
                    <a:pt x="882" y="16533"/>
                  </a:lnTo>
                  <a:lnTo>
                    <a:pt x="537" y="17261"/>
                  </a:lnTo>
                  <a:lnTo>
                    <a:pt x="269" y="17818"/>
                  </a:lnTo>
                  <a:lnTo>
                    <a:pt x="0" y="18316"/>
                  </a:lnTo>
                  <a:lnTo>
                    <a:pt x="806" y="18757"/>
                  </a:lnTo>
                  <a:lnTo>
                    <a:pt x="1132" y="18163"/>
                  </a:lnTo>
                  <a:lnTo>
                    <a:pt x="1439" y="17549"/>
                  </a:lnTo>
                  <a:lnTo>
                    <a:pt x="1803" y="16763"/>
                  </a:lnTo>
                  <a:lnTo>
                    <a:pt x="2225" y="15823"/>
                  </a:lnTo>
                  <a:lnTo>
                    <a:pt x="2666" y="14730"/>
                  </a:lnTo>
                  <a:lnTo>
                    <a:pt x="2877" y="14135"/>
                  </a:lnTo>
                  <a:lnTo>
                    <a:pt x="3107" y="13521"/>
                  </a:lnTo>
                  <a:lnTo>
                    <a:pt x="3318" y="12869"/>
                  </a:lnTo>
                  <a:lnTo>
                    <a:pt x="3529" y="12198"/>
                  </a:lnTo>
                  <a:lnTo>
                    <a:pt x="3721" y="11508"/>
                  </a:lnTo>
                  <a:lnTo>
                    <a:pt x="3913" y="10798"/>
                  </a:lnTo>
                  <a:lnTo>
                    <a:pt x="4085" y="10069"/>
                  </a:lnTo>
                  <a:lnTo>
                    <a:pt x="4239" y="9321"/>
                  </a:lnTo>
                  <a:lnTo>
                    <a:pt x="4373" y="8573"/>
                  </a:lnTo>
                  <a:lnTo>
                    <a:pt x="4488" y="7806"/>
                  </a:lnTo>
                  <a:lnTo>
                    <a:pt x="4584" y="7020"/>
                  </a:lnTo>
                  <a:lnTo>
                    <a:pt x="4642" y="6233"/>
                  </a:lnTo>
                  <a:lnTo>
                    <a:pt x="4661" y="5447"/>
                  </a:lnTo>
                  <a:lnTo>
                    <a:pt x="4661" y="4661"/>
                  </a:lnTo>
                  <a:lnTo>
                    <a:pt x="4622" y="3874"/>
                  </a:lnTo>
                  <a:lnTo>
                    <a:pt x="4546" y="3088"/>
                  </a:lnTo>
                  <a:lnTo>
                    <a:pt x="4431" y="2302"/>
                  </a:lnTo>
                  <a:lnTo>
                    <a:pt x="4354" y="1899"/>
                  </a:lnTo>
                  <a:lnTo>
                    <a:pt x="4258" y="1515"/>
                  </a:lnTo>
                  <a:lnTo>
                    <a:pt x="4162" y="1132"/>
                  </a:lnTo>
                  <a:lnTo>
                    <a:pt x="4047" y="748"/>
                  </a:lnTo>
                  <a:lnTo>
                    <a:pt x="3932" y="384"/>
                  </a:lnTo>
                  <a:lnTo>
                    <a:pt x="3798" y="0"/>
                  </a:lnTo>
                  <a:close/>
                </a:path>
              </a:pathLst>
            </a:custGeom>
            <a:gradFill>
              <a:gsLst>
                <a:gs pos="0">
                  <a:srgbClr val="C27F69"/>
                </a:gs>
                <a:gs pos="100000">
                  <a:srgbClr val="724536"/>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 name="Google Shape;2193;p36"/>
            <p:cNvSpPr/>
            <p:nvPr/>
          </p:nvSpPr>
          <p:spPr>
            <a:xfrm>
              <a:off x="5970275" y="5032875"/>
              <a:ext cx="58025" cy="158725"/>
            </a:xfrm>
            <a:custGeom>
              <a:avLst/>
              <a:gdLst/>
              <a:ahLst/>
              <a:cxnLst/>
              <a:rect l="l" t="t" r="r" b="b"/>
              <a:pathLst>
                <a:path w="2321" h="6349" extrusionOk="0">
                  <a:moveTo>
                    <a:pt x="2301" y="0"/>
                  </a:moveTo>
                  <a:lnTo>
                    <a:pt x="1362" y="77"/>
                  </a:lnTo>
                  <a:lnTo>
                    <a:pt x="1400" y="710"/>
                  </a:lnTo>
                  <a:lnTo>
                    <a:pt x="1400" y="1324"/>
                  </a:lnTo>
                  <a:lnTo>
                    <a:pt x="1343" y="1899"/>
                  </a:lnTo>
                  <a:lnTo>
                    <a:pt x="1285" y="2436"/>
                  </a:lnTo>
                  <a:lnTo>
                    <a:pt x="1189" y="2935"/>
                  </a:lnTo>
                  <a:lnTo>
                    <a:pt x="1074" y="3414"/>
                  </a:lnTo>
                  <a:lnTo>
                    <a:pt x="940" y="3836"/>
                  </a:lnTo>
                  <a:lnTo>
                    <a:pt x="806" y="4239"/>
                  </a:lnTo>
                  <a:lnTo>
                    <a:pt x="652" y="4584"/>
                  </a:lnTo>
                  <a:lnTo>
                    <a:pt x="518" y="4891"/>
                  </a:lnTo>
                  <a:lnTo>
                    <a:pt x="269" y="5390"/>
                  </a:lnTo>
                  <a:lnTo>
                    <a:pt x="77" y="5677"/>
                  </a:lnTo>
                  <a:lnTo>
                    <a:pt x="0" y="5792"/>
                  </a:lnTo>
                  <a:lnTo>
                    <a:pt x="232" y="5955"/>
                  </a:lnTo>
                  <a:lnTo>
                    <a:pt x="748" y="6348"/>
                  </a:lnTo>
                  <a:lnTo>
                    <a:pt x="844" y="6195"/>
                  </a:lnTo>
                  <a:lnTo>
                    <a:pt x="1055" y="5850"/>
                  </a:lnTo>
                  <a:lnTo>
                    <a:pt x="1208" y="5601"/>
                  </a:lnTo>
                  <a:lnTo>
                    <a:pt x="1343" y="5313"/>
                  </a:lnTo>
                  <a:lnTo>
                    <a:pt x="1515" y="4968"/>
                  </a:lnTo>
                  <a:lnTo>
                    <a:pt x="1669" y="4565"/>
                  </a:lnTo>
                  <a:lnTo>
                    <a:pt x="1822" y="4143"/>
                  </a:lnTo>
                  <a:lnTo>
                    <a:pt x="1956" y="3663"/>
                  </a:lnTo>
                  <a:lnTo>
                    <a:pt x="2091" y="3146"/>
                  </a:lnTo>
                  <a:lnTo>
                    <a:pt x="2186" y="2589"/>
                  </a:lnTo>
                  <a:lnTo>
                    <a:pt x="2263" y="1995"/>
                  </a:lnTo>
                  <a:lnTo>
                    <a:pt x="2321" y="1362"/>
                  </a:lnTo>
                  <a:lnTo>
                    <a:pt x="2321" y="691"/>
                  </a:lnTo>
                  <a:lnTo>
                    <a:pt x="2301" y="0"/>
                  </a:lnTo>
                  <a:close/>
                </a:path>
              </a:pathLst>
            </a:custGeom>
            <a:gradFill>
              <a:gsLst>
                <a:gs pos="0">
                  <a:srgbClr val="C27F69"/>
                </a:gs>
                <a:gs pos="100000">
                  <a:srgbClr val="724536"/>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 name="Google Shape;2194;p36"/>
            <p:cNvSpPr/>
            <p:nvPr/>
          </p:nvSpPr>
          <p:spPr>
            <a:xfrm>
              <a:off x="5980325" y="4976300"/>
              <a:ext cx="74350" cy="73850"/>
            </a:xfrm>
            <a:custGeom>
              <a:avLst/>
              <a:gdLst/>
              <a:ahLst/>
              <a:cxnLst/>
              <a:rect l="l" t="t" r="r" b="b"/>
              <a:pathLst>
                <a:path w="2974" h="2954" extrusionOk="0">
                  <a:moveTo>
                    <a:pt x="1324" y="0"/>
                  </a:moveTo>
                  <a:lnTo>
                    <a:pt x="1190" y="19"/>
                  </a:lnTo>
                  <a:lnTo>
                    <a:pt x="1056" y="58"/>
                  </a:lnTo>
                  <a:lnTo>
                    <a:pt x="921" y="115"/>
                  </a:lnTo>
                  <a:lnTo>
                    <a:pt x="787" y="173"/>
                  </a:lnTo>
                  <a:lnTo>
                    <a:pt x="672" y="249"/>
                  </a:lnTo>
                  <a:lnTo>
                    <a:pt x="557" y="345"/>
                  </a:lnTo>
                  <a:lnTo>
                    <a:pt x="442" y="441"/>
                  </a:lnTo>
                  <a:lnTo>
                    <a:pt x="346" y="556"/>
                  </a:lnTo>
                  <a:lnTo>
                    <a:pt x="250" y="671"/>
                  </a:lnTo>
                  <a:lnTo>
                    <a:pt x="173" y="806"/>
                  </a:lnTo>
                  <a:lnTo>
                    <a:pt x="116" y="940"/>
                  </a:lnTo>
                  <a:lnTo>
                    <a:pt x="58" y="1074"/>
                  </a:lnTo>
                  <a:lnTo>
                    <a:pt x="20" y="1228"/>
                  </a:lnTo>
                  <a:lnTo>
                    <a:pt x="1" y="1362"/>
                  </a:lnTo>
                  <a:lnTo>
                    <a:pt x="1" y="1496"/>
                  </a:lnTo>
                  <a:lnTo>
                    <a:pt x="20" y="1650"/>
                  </a:lnTo>
                  <a:lnTo>
                    <a:pt x="39" y="1784"/>
                  </a:lnTo>
                  <a:lnTo>
                    <a:pt x="77" y="1918"/>
                  </a:lnTo>
                  <a:lnTo>
                    <a:pt x="116" y="2052"/>
                  </a:lnTo>
                  <a:lnTo>
                    <a:pt x="173" y="2187"/>
                  </a:lnTo>
                  <a:lnTo>
                    <a:pt x="250" y="2302"/>
                  </a:lnTo>
                  <a:lnTo>
                    <a:pt x="346" y="2417"/>
                  </a:lnTo>
                  <a:lnTo>
                    <a:pt x="442" y="2532"/>
                  </a:lnTo>
                  <a:lnTo>
                    <a:pt x="538" y="2628"/>
                  </a:lnTo>
                  <a:lnTo>
                    <a:pt x="672" y="2724"/>
                  </a:lnTo>
                  <a:lnTo>
                    <a:pt x="806" y="2800"/>
                  </a:lnTo>
                  <a:lnTo>
                    <a:pt x="941" y="2858"/>
                  </a:lnTo>
                  <a:lnTo>
                    <a:pt x="1075" y="2896"/>
                  </a:lnTo>
                  <a:lnTo>
                    <a:pt x="1209" y="2934"/>
                  </a:lnTo>
                  <a:lnTo>
                    <a:pt x="1362" y="2954"/>
                  </a:lnTo>
                  <a:lnTo>
                    <a:pt x="1497" y="2954"/>
                  </a:lnTo>
                  <a:lnTo>
                    <a:pt x="1631" y="2934"/>
                  </a:lnTo>
                  <a:lnTo>
                    <a:pt x="1784" y="2915"/>
                  </a:lnTo>
                  <a:lnTo>
                    <a:pt x="1919" y="2877"/>
                  </a:lnTo>
                  <a:lnTo>
                    <a:pt x="2053" y="2839"/>
                  </a:lnTo>
                  <a:lnTo>
                    <a:pt x="2187" y="2762"/>
                  </a:lnTo>
                  <a:lnTo>
                    <a:pt x="2302" y="2685"/>
                  </a:lnTo>
                  <a:lnTo>
                    <a:pt x="2417" y="2608"/>
                  </a:lnTo>
                  <a:lnTo>
                    <a:pt x="2532" y="2513"/>
                  </a:lnTo>
                  <a:lnTo>
                    <a:pt x="2628" y="2397"/>
                  </a:lnTo>
                  <a:lnTo>
                    <a:pt x="2724" y="2263"/>
                  </a:lnTo>
                  <a:lnTo>
                    <a:pt x="2801" y="2148"/>
                  </a:lnTo>
                  <a:lnTo>
                    <a:pt x="2858" y="2014"/>
                  </a:lnTo>
                  <a:lnTo>
                    <a:pt x="2916" y="1860"/>
                  </a:lnTo>
                  <a:lnTo>
                    <a:pt x="2935" y="1726"/>
                  </a:lnTo>
                  <a:lnTo>
                    <a:pt x="2954" y="1573"/>
                  </a:lnTo>
                  <a:lnTo>
                    <a:pt x="2974" y="1439"/>
                  </a:lnTo>
                  <a:lnTo>
                    <a:pt x="2954" y="1304"/>
                  </a:lnTo>
                  <a:lnTo>
                    <a:pt x="2935" y="1151"/>
                  </a:lnTo>
                  <a:lnTo>
                    <a:pt x="2897" y="1017"/>
                  </a:lnTo>
                  <a:lnTo>
                    <a:pt x="2858" y="882"/>
                  </a:lnTo>
                  <a:lnTo>
                    <a:pt x="2801" y="767"/>
                  </a:lnTo>
                  <a:lnTo>
                    <a:pt x="2724" y="633"/>
                  </a:lnTo>
                  <a:lnTo>
                    <a:pt x="2628" y="518"/>
                  </a:lnTo>
                  <a:lnTo>
                    <a:pt x="2532" y="422"/>
                  </a:lnTo>
                  <a:lnTo>
                    <a:pt x="2417" y="307"/>
                  </a:lnTo>
                  <a:lnTo>
                    <a:pt x="2302" y="230"/>
                  </a:lnTo>
                  <a:lnTo>
                    <a:pt x="2168" y="154"/>
                  </a:lnTo>
                  <a:lnTo>
                    <a:pt x="2034" y="96"/>
                  </a:lnTo>
                  <a:lnTo>
                    <a:pt x="1899" y="38"/>
                  </a:lnTo>
                  <a:lnTo>
                    <a:pt x="1765" y="19"/>
                  </a:lnTo>
                  <a:lnTo>
                    <a:pt x="1612" y="0"/>
                  </a:lnTo>
                  <a:close/>
                </a:path>
              </a:pathLst>
            </a:custGeom>
            <a:gradFill>
              <a:gsLst>
                <a:gs pos="0">
                  <a:srgbClr val="F40D05"/>
                </a:gs>
                <a:gs pos="100000">
                  <a:srgbClr val="6F0B07"/>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 name="Google Shape;2195;p36"/>
            <p:cNvSpPr/>
            <p:nvPr/>
          </p:nvSpPr>
          <p:spPr>
            <a:xfrm>
              <a:off x="5985600" y="4413875"/>
              <a:ext cx="74350" cy="73850"/>
            </a:xfrm>
            <a:custGeom>
              <a:avLst/>
              <a:gdLst/>
              <a:ahLst/>
              <a:cxnLst/>
              <a:rect l="l" t="t" r="r" b="b"/>
              <a:pathLst>
                <a:path w="2974" h="2954" extrusionOk="0">
                  <a:moveTo>
                    <a:pt x="1343" y="0"/>
                  </a:moveTo>
                  <a:lnTo>
                    <a:pt x="1190" y="19"/>
                  </a:lnTo>
                  <a:lnTo>
                    <a:pt x="1056" y="58"/>
                  </a:lnTo>
                  <a:lnTo>
                    <a:pt x="921" y="115"/>
                  </a:lnTo>
                  <a:lnTo>
                    <a:pt x="787" y="173"/>
                  </a:lnTo>
                  <a:lnTo>
                    <a:pt x="672" y="249"/>
                  </a:lnTo>
                  <a:lnTo>
                    <a:pt x="557" y="345"/>
                  </a:lnTo>
                  <a:lnTo>
                    <a:pt x="442" y="441"/>
                  </a:lnTo>
                  <a:lnTo>
                    <a:pt x="346" y="556"/>
                  </a:lnTo>
                  <a:lnTo>
                    <a:pt x="250" y="671"/>
                  </a:lnTo>
                  <a:lnTo>
                    <a:pt x="173" y="806"/>
                  </a:lnTo>
                  <a:lnTo>
                    <a:pt x="116" y="940"/>
                  </a:lnTo>
                  <a:lnTo>
                    <a:pt x="58" y="1074"/>
                  </a:lnTo>
                  <a:lnTo>
                    <a:pt x="39" y="1228"/>
                  </a:lnTo>
                  <a:lnTo>
                    <a:pt x="20" y="1362"/>
                  </a:lnTo>
                  <a:lnTo>
                    <a:pt x="1" y="1496"/>
                  </a:lnTo>
                  <a:lnTo>
                    <a:pt x="20" y="1650"/>
                  </a:lnTo>
                  <a:lnTo>
                    <a:pt x="39" y="1784"/>
                  </a:lnTo>
                  <a:lnTo>
                    <a:pt x="77" y="1918"/>
                  </a:lnTo>
                  <a:lnTo>
                    <a:pt x="116" y="2052"/>
                  </a:lnTo>
                  <a:lnTo>
                    <a:pt x="173" y="2187"/>
                  </a:lnTo>
                  <a:lnTo>
                    <a:pt x="250" y="2302"/>
                  </a:lnTo>
                  <a:lnTo>
                    <a:pt x="346" y="2417"/>
                  </a:lnTo>
                  <a:lnTo>
                    <a:pt x="442" y="2532"/>
                  </a:lnTo>
                  <a:lnTo>
                    <a:pt x="557" y="2628"/>
                  </a:lnTo>
                  <a:lnTo>
                    <a:pt x="672" y="2724"/>
                  </a:lnTo>
                  <a:lnTo>
                    <a:pt x="806" y="2800"/>
                  </a:lnTo>
                  <a:lnTo>
                    <a:pt x="941" y="2858"/>
                  </a:lnTo>
                  <a:lnTo>
                    <a:pt x="1075" y="2896"/>
                  </a:lnTo>
                  <a:lnTo>
                    <a:pt x="1209" y="2935"/>
                  </a:lnTo>
                  <a:lnTo>
                    <a:pt x="1362" y="2954"/>
                  </a:lnTo>
                  <a:lnTo>
                    <a:pt x="1497" y="2954"/>
                  </a:lnTo>
                  <a:lnTo>
                    <a:pt x="1650" y="2935"/>
                  </a:lnTo>
                  <a:lnTo>
                    <a:pt x="1784" y="2915"/>
                  </a:lnTo>
                  <a:lnTo>
                    <a:pt x="1919" y="2877"/>
                  </a:lnTo>
                  <a:lnTo>
                    <a:pt x="2053" y="2839"/>
                  </a:lnTo>
                  <a:lnTo>
                    <a:pt x="2187" y="2762"/>
                  </a:lnTo>
                  <a:lnTo>
                    <a:pt x="2302" y="2685"/>
                  </a:lnTo>
                  <a:lnTo>
                    <a:pt x="2417" y="2608"/>
                  </a:lnTo>
                  <a:lnTo>
                    <a:pt x="2532" y="2513"/>
                  </a:lnTo>
                  <a:lnTo>
                    <a:pt x="2628" y="2397"/>
                  </a:lnTo>
                  <a:lnTo>
                    <a:pt x="2724" y="2263"/>
                  </a:lnTo>
                  <a:lnTo>
                    <a:pt x="2801" y="2148"/>
                  </a:lnTo>
                  <a:lnTo>
                    <a:pt x="2858" y="1995"/>
                  </a:lnTo>
                  <a:lnTo>
                    <a:pt x="2916" y="1860"/>
                  </a:lnTo>
                  <a:lnTo>
                    <a:pt x="2935" y="1726"/>
                  </a:lnTo>
                  <a:lnTo>
                    <a:pt x="2973" y="1573"/>
                  </a:lnTo>
                  <a:lnTo>
                    <a:pt x="2973" y="1439"/>
                  </a:lnTo>
                  <a:lnTo>
                    <a:pt x="2954" y="1304"/>
                  </a:lnTo>
                  <a:lnTo>
                    <a:pt x="2935" y="1151"/>
                  </a:lnTo>
                  <a:lnTo>
                    <a:pt x="2897" y="1017"/>
                  </a:lnTo>
                  <a:lnTo>
                    <a:pt x="2858" y="882"/>
                  </a:lnTo>
                  <a:lnTo>
                    <a:pt x="2801" y="767"/>
                  </a:lnTo>
                  <a:lnTo>
                    <a:pt x="2724" y="633"/>
                  </a:lnTo>
                  <a:lnTo>
                    <a:pt x="2628" y="518"/>
                  </a:lnTo>
                  <a:lnTo>
                    <a:pt x="2532" y="422"/>
                  </a:lnTo>
                  <a:lnTo>
                    <a:pt x="2436" y="307"/>
                  </a:lnTo>
                  <a:lnTo>
                    <a:pt x="2302" y="230"/>
                  </a:lnTo>
                  <a:lnTo>
                    <a:pt x="2168" y="154"/>
                  </a:lnTo>
                  <a:lnTo>
                    <a:pt x="2034" y="96"/>
                  </a:lnTo>
                  <a:lnTo>
                    <a:pt x="1899" y="38"/>
                  </a:lnTo>
                  <a:lnTo>
                    <a:pt x="1765" y="19"/>
                  </a:lnTo>
                  <a:lnTo>
                    <a:pt x="1612" y="0"/>
                  </a:lnTo>
                  <a:close/>
                </a:path>
              </a:pathLst>
            </a:custGeom>
            <a:gradFill>
              <a:gsLst>
                <a:gs pos="0">
                  <a:srgbClr val="F40D05"/>
                </a:gs>
                <a:gs pos="100000">
                  <a:srgbClr val="6F0B07"/>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 name="Google Shape;2196;p36"/>
            <p:cNvSpPr/>
            <p:nvPr/>
          </p:nvSpPr>
          <p:spPr>
            <a:xfrm>
              <a:off x="5614500" y="4427300"/>
              <a:ext cx="373050" cy="1049575"/>
            </a:xfrm>
            <a:custGeom>
              <a:avLst/>
              <a:gdLst/>
              <a:ahLst/>
              <a:cxnLst/>
              <a:rect l="l" t="t" r="r" b="b"/>
              <a:pathLst>
                <a:path w="14922" h="41983" extrusionOk="0">
                  <a:moveTo>
                    <a:pt x="10434" y="0"/>
                  </a:moveTo>
                  <a:lnTo>
                    <a:pt x="10261" y="19"/>
                  </a:lnTo>
                  <a:lnTo>
                    <a:pt x="10108" y="58"/>
                  </a:lnTo>
                  <a:lnTo>
                    <a:pt x="9954" y="154"/>
                  </a:lnTo>
                  <a:lnTo>
                    <a:pt x="9839" y="269"/>
                  </a:lnTo>
                  <a:lnTo>
                    <a:pt x="9724" y="384"/>
                  </a:lnTo>
                  <a:lnTo>
                    <a:pt x="9666" y="537"/>
                  </a:lnTo>
                  <a:lnTo>
                    <a:pt x="9609" y="691"/>
                  </a:lnTo>
                  <a:lnTo>
                    <a:pt x="9609" y="844"/>
                  </a:lnTo>
                  <a:lnTo>
                    <a:pt x="9628" y="1017"/>
                  </a:lnTo>
                  <a:lnTo>
                    <a:pt x="9666" y="1170"/>
                  </a:lnTo>
                  <a:lnTo>
                    <a:pt x="9743" y="1304"/>
                  </a:lnTo>
                  <a:lnTo>
                    <a:pt x="10165" y="1918"/>
                  </a:lnTo>
                  <a:lnTo>
                    <a:pt x="10549" y="2551"/>
                  </a:lnTo>
                  <a:lnTo>
                    <a:pt x="10913" y="3165"/>
                  </a:lnTo>
                  <a:lnTo>
                    <a:pt x="11239" y="3798"/>
                  </a:lnTo>
                  <a:lnTo>
                    <a:pt x="11546" y="4430"/>
                  </a:lnTo>
                  <a:lnTo>
                    <a:pt x="11814" y="5083"/>
                  </a:lnTo>
                  <a:lnTo>
                    <a:pt x="12064" y="5715"/>
                  </a:lnTo>
                  <a:lnTo>
                    <a:pt x="12294" y="6368"/>
                  </a:lnTo>
                  <a:lnTo>
                    <a:pt x="12486" y="7020"/>
                  </a:lnTo>
                  <a:lnTo>
                    <a:pt x="12658" y="7691"/>
                  </a:lnTo>
                  <a:lnTo>
                    <a:pt x="12812" y="8343"/>
                  </a:lnTo>
                  <a:lnTo>
                    <a:pt x="12946" y="9014"/>
                  </a:lnTo>
                  <a:lnTo>
                    <a:pt x="13042" y="9686"/>
                  </a:lnTo>
                  <a:lnTo>
                    <a:pt x="13119" y="10357"/>
                  </a:lnTo>
                  <a:lnTo>
                    <a:pt x="13176" y="11028"/>
                  </a:lnTo>
                  <a:lnTo>
                    <a:pt x="13234" y="11699"/>
                  </a:lnTo>
                  <a:lnTo>
                    <a:pt x="13253" y="12371"/>
                  </a:lnTo>
                  <a:lnTo>
                    <a:pt x="13234" y="13061"/>
                  </a:lnTo>
                  <a:lnTo>
                    <a:pt x="13215" y="13732"/>
                  </a:lnTo>
                  <a:lnTo>
                    <a:pt x="13176" y="14404"/>
                  </a:lnTo>
                  <a:lnTo>
                    <a:pt x="13119" y="15094"/>
                  </a:lnTo>
                  <a:lnTo>
                    <a:pt x="13042" y="15765"/>
                  </a:lnTo>
                  <a:lnTo>
                    <a:pt x="12965" y="16456"/>
                  </a:lnTo>
                  <a:lnTo>
                    <a:pt x="12850" y="17127"/>
                  </a:lnTo>
                  <a:lnTo>
                    <a:pt x="12716" y="17817"/>
                  </a:lnTo>
                  <a:lnTo>
                    <a:pt x="12582" y="18489"/>
                  </a:lnTo>
                  <a:lnTo>
                    <a:pt x="12428" y="19179"/>
                  </a:lnTo>
                  <a:lnTo>
                    <a:pt x="12256" y="19850"/>
                  </a:lnTo>
                  <a:lnTo>
                    <a:pt x="12064" y="20522"/>
                  </a:lnTo>
                  <a:lnTo>
                    <a:pt x="11872" y="21193"/>
                  </a:lnTo>
                  <a:lnTo>
                    <a:pt x="11642" y="21864"/>
                  </a:lnTo>
                  <a:lnTo>
                    <a:pt x="11431" y="22535"/>
                  </a:lnTo>
                  <a:lnTo>
                    <a:pt x="11182" y="23207"/>
                  </a:lnTo>
                  <a:lnTo>
                    <a:pt x="10932" y="23878"/>
                  </a:lnTo>
                  <a:lnTo>
                    <a:pt x="10414" y="25182"/>
                  </a:lnTo>
                  <a:lnTo>
                    <a:pt x="9839" y="26486"/>
                  </a:lnTo>
                  <a:lnTo>
                    <a:pt x="9244" y="27771"/>
                  </a:lnTo>
                  <a:lnTo>
                    <a:pt x="8592" y="29018"/>
                  </a:lnTo>
                  <a:lnTo>
                    <a:pt x="7940" y="30265"/>
                  </a:lnTo>
                  <a:lnTo>
                    <a:pt x="7250" y="31473"/>
                  </a:lnTo>
                  <a:lnTo>
                    <a:pt x="6559" y="32662"/>
                  </a:lnTo>
                  <a:lnTo>
                    <a:pt x="5831" y="33813"/>
                  </a:lnTo>
                  <a:lnTo>
                    <a:pt x="5121" y="34944"/>
                  </a:lnTo>
                  <a:lnTo>
                    <a:pt x="4392" y="36038"/>
                  </a:lnTo>
                  <a:lnTo>
                    <a:pt x="3663" y="37092"/>
                  </a:lnTo>
                  <a:lnTo>
                    <a:pt x="2935" y="38109"/>
                  </a:lnTo>
                  <a:lnTo>
                    <a:pt x="2206" y="39087"/>
                  </a:lnTo>
                  <a:lnTo>
                    <a:pt x="1496" y="40008"/>
                  </a:lnTo>
                  <a:lnTo>
                    <a:pt x="806" y="40890"/>
                  </a:lnTo>
                  <a:lnTo>
                    <a:pt x="403" y="41446"/>
                  </a:lnTo>
                  <a:lnTo>
                    <a:pt x="0" y="41983"/>
                  </a:lnTo>
                  <a:lnTo>
                    <a:pt x="2072" y="41983"/>
                  </a:lnTo>
                  <a:lnTo>
                    <a:pt x="2110" y="41925"/>
                  </a:lnTo>
                  <a:lnTo>
                    <a:pt x="2839" y="41005"/>
                  </a:lnTo>
                  <a:lnTo>
                    <a:pt x="3567" y="40027"/>
                  </a:lnTo>
                  <a:lnTo>
                    <a:pt x="4315" y="39010"/>
                  </a:lnTo>
                  <a:lnTo>
                    <a:pt x="5063" y="37955"/>
                  </a:lnTo>
                  <a:lnTo>
                    <a:pt x="5831" y="36862"/>
                  </a:lnTo>
                  <a:lnTo>
                    <a:pt x="6579" y="35731"/>
                  </a:lnTo>
                  <a:lnTo>
                    <a:pt x="7346" y="34542"/>
                  </a:lnTo>
                  <a:lnTo>
                    <a:pt x="8075" y="33352"/>
                  </a:lnTo>
                  <a:lnTo>
                    <a:pt x="8803" y="32106"/>
                  </a:lnTo>
                  <a:lnTo>
                    <a:pt x="9513" y="30840"/>
                  </a:lnTo>
                  <a:lnTo>
                    <a:pt x="10203" y="29555"/>
                  </a:lnTo>
                  <a:lnTo>
                    <a:pt x="10856" y="28232"/>
                  </a:lnTo>
                  <a:lnTo>
                    <a:pt x="11469" y="26889"/>
                  </a:lnTo>
                  <a:lnTo>
                    <a:pt x="12064" y="25527"/>
                  </a:lnTo>
                  <a:lnTo>
                    <a:pt x="12332" y="24837"/>
                  </a:lnTo>
                  <a:lnTo>
                    <a:pt x="12601" y="24147"/>
                  </a:lnTo>
                  <a:lnTo>
                    <a:pt x="12850" y="23456"/>
                  </a:lnTo>
                  <a:lnTo>
                    <a:pt x="13099" y="22766"/>
                  </a:lnTo>
                  <a:lnTo>
                    <a:pt x="13330" y="22056"/>
                  </a:lnTo>
                  <a:lnTo>
                    <a:pt x="13541" y="21346"/>
                  </a:lnTo>
                  <a:lnTo>
                    <a:pt x="13752" y="20656"/>
                  </a:lnTo>
                  <a:lnTo>
                    <a:pt x="13943" y="19946"/>
                  </a:lnTo>
                  <a:lnTo>
                    <a:pt x="14116" y="19237"/>
                  </a:lnTo>
                  <a:lnTo>
                    <a:pt x="14269" y="18508"/>
                  </a:lnTo>
                  <a:lnTo>
                    <a:pt x="14423" y="17798"/>
                  </a:lnTo>
                  <a:lnTo>
                    <a:pt x="14538" y="17089"/>
                  </a:lnTo>
                  <a:lnTo>
                    <a:pt x="14653" y="16379"/>
                  </a:lnTo>
                  <a:lnTo>
                    <a:pt x="14749" y="15650"/>
                  </a:lnTo>
                  <a:lnTo>
                    <a:pt x="14826" y="14941"/>
                  </a:lnTo>
                  <a:lnTo>
                    <a:pt x="14864" y="14212"/>
                  </a:lnTo>
                  <a:lnTo>
                    <a:pt x="14902" y="13502"/>
                  </a:lnTo>
                  <a:lnTo>
                    <a:pt x="14921" y="12793"/>
                  </a:lnTo>
                  <a:lnTo>
                    <a:pt x="14921" y="12064"/>
                  </a:lnTo>
                  <a:lnTo>
                    <a:pt x="14883" y="11354"/>
                  </a:lnTo>
                  <a:lnTo>
                    <a:pt x="14845" y="10644"/>
                  </a:lnTo>
                  <a:lnTo>
                    <a:pt x="14768" y="9935"/>
                  </a:lnTo>
                  <a:lnTo>
                    <a:pt x="14672" y="9225"/>
                  </a:lnTo>
                  <a:lnTo>
                    <a:pt x="14557" y="8516"/>
                  </a:lnTo>
                  <a:lnTo>
                    <a:pt x="14423" y="7825"/>
                  </a:lnTo>
                  <a:lnTo>
                    <a:pt x="14250" y="7116"/>
                  </a:lnTo>
                  <a:lnTo>
                    <a:pt x="14058" y="6425"/>
                  </a:lnTo>
                  <a:lnTo>
                    <a:pt x="13847" y="5735"/>
                  </a:lnTo>
                  <a:lnTo>
                    <a:pt x="13598" y="5044"/>
                  </a:lnTo>
                  <a:lnTo>
                    <a:pt x="13330" y="4354"/>
                  </a:lnTo>
                  <a:lnTo>
                    <a:pt x="13042" y="3663"/>
                  </a:lnTo>
                  <a:lnTo>
                    <a:pt x="12716" y="2992"/>
                  </a:lnTo>
                  <a:lnTo>
                    <a:pt x="12351" y="2321"/>
                  </a:lnTo>
                  <a:lnTo>
                    <a:pt x="11968" y="1650"/>
                  </a:lnTo>
                  <a:lnTo>
                    <a:pt x="11565" y="997"/>
                  </a:lnTo>
                  <a:lnTo>
                    <a:pt x="11124" y="345"/>
                  </a:lnTo>
                  <a:lnTo>
                    <a:pt x="11009" y="211"/>
                  </a:lnTo>
                  <a:lnTo>
                    <a:pt x="10894" y="115"/>
                  </a:lnTo>
                  <a:lnTo>
                    <a:pt x="10740" y="38"/>
                  </a:lnTo>
                  <a:lnTo>
                    <a:pt x="10587" y="0"/>
                  </a:lnTo>
                  <a:close/>
                </a:path>
              </a:pathLst>
            </a:custGeom>
            <a:gradFill>
              <a:gsLst>
                <a:gs pos="0">
                  <a:srgbClr val="C27F69"/>
                </a:gs>
                <a:gs pos="100000">
                  <a:srgbClr val="724536"/>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 name="Google Shape;2197;p36"/>
            <p:cNvSpPr/>
            <p:nvPr/>
          </p:nvSpPr>
          <p:spPr>
            <a:xfrm>
              <a:off x="5724775" y="5049650"/>
              <a:ext cx="402300" cy="306900"/>
            </a:xfrm>
            <a:custGeom>
              <a:avLst/>
              <a:gdLst/>
              <a:ahLst/>
              <a:cxnLst/>
              <a:rect l="l" t="t" r="r" b="b"/>
              <a:pathLst>
                <a:path w="16092" h="12276" extrusionOk="0">
                  <a:moveTo>
                    <a:pt x="15248" y="0"/>
                  </a:moveTo>
                  <a:lnTo>
                    <a:pt x="15075" y="20"/>
                  </a:lnTo>
                  <a:lnTo>
                    <a:pt x="14922" y="77"/>
                  </a:lnTo>
                  <a:lnTo>
                    <a:pt x="14787" y="154"/>
                  </a:lnTo>
                  <a:lnTo>
                    <a:pt x="14653" y="269"/>
                  </a:lnTo>
                  <a:lnTo>
                    <a:pt x="13943" y="998"/>
                  </a:lnTo>
                  <a:lnTo>
                    <a:pt x="13253" y="1688"/>
                  </a:lnTo>
                  <a:lnTo>
                    <a:pt x="12563" y="2340"/>
                  </a:lnTo>
                  <a:lnTo>
                    <a:pt x="11891" y="2973"/>
                  </a:lnTo>
                  <a:lnTo>
                    <a:pt x="11220" y="3587"/>
                  </a:lnTo>
                  <a:lnTo>
                    <a:pt x="10568" y="4162"/>
                  </a:lnTo>
                  <a:lnTo>
                    <a:pt x="9916" y="4699"/>
                  </a:lnTo>
                  <a:lnTo>
                    <a:pt x="9283" y="5217"/>
                  </a:lnTo>
                  <a:lnTo>
                    <a:pt x="8669" y="5716"/>
                  </a:lnTo>
                  <a:lnTo>
                    <a:pt x="8056" y="6176"/>
                  </a:lnTo>
                  <a:lnTo>
                    <a:pt x="6905" y="7020"/>
                  </a:lnTo>
                  <a:lnTo>
                    <a:pt x="5812" y="7768"/>
                  </a:lnTo>
                  <a:lnTo>
                    <a:pt x="4795" y="8420"/>
                  </a:lnTo>
                  <a:lnTo>
                    <a:pt x="3875" y="8976"/>
                  </a:lnTo>
                  <a:lnTo>
                    <a:pt x="3050" y="9437"/>
                  </a:lnTo>
                  <a:lnTo>
                    <a:pt x="2340" y="9820"/>
                  </a:lnTo>
                  <a:lnTo>
                    <a:pt x="1726" y="10127"/>
                  </a:lnTo>
                  <a:lnTo>
                    <a:pt x="1228" y="10357"/>
                  </a:lnTo>
                  <a:lnTo>
                    <a:pt x="863" y="10530"/>
                  </a:lnTo>
                  <a:lnTo>
                    <a:pt x="557" y="10645"/>
                  </a:lnTo>
                  <a:lnTo>
                    <a:pt x="403" y="10722"/>
                  </a:lnTo>
                  <a:lnTo>
                    <a:pt x="269" y="10817"/>
                  </a:lnTo>
                  <a:lnTo>
                    <a:pt x="154" y="10952"/>
                  </a:lnTo>
                  <a:lnTo>
                    <a:pt x="77" y="11086"/>
                  </a:lnTo>
                  <a:lnTo>
                    <a:pt x="20" y="11239"/>
                  </a:lnTo>
                  <a:lnTo>
                    <a:pt x="0" y="11393"/>
                  </a:lnTo>
                  <a:lnTo>
                    <a:pt x="0" y="11546"/>
                  </a:lnTo>
                  <a:lnTo>
                    <a:pt x="39" y="11719"/>
                  </a:lnTo>
                  <a:lnTo>
                    <a:pt x="96" y="11834"/>
                  </a:lnTo>
                  <a:lnTo>
                    <a:pt x="154" y="11930"/>
                  </a:lnTo>
                  <a:lnTo>
                    <a:pt x="211" y="12007"/>
                  </a:lnTo>
                  <a:lnTo>
                    <a:pt x="307" y="12083"/>
                  </a:lnTo>
                  <a:lnTo>
                    <a:pt x="384" y="12141"/>
                  </a:lnTo>
                  <a:lnTo>
                    <a:pt x="480" y="12198"/>
                  </a:lnTo>
                  <a:lnTo>
                    <a:pt x="576" y="12237"/>
                  </a:lnTo>
                  <a:lnTo>
                    <a:pt x="691" y="12256"/>
                  </a:lnTo>
                  <a:lnTo>
                    <a:pt x="787" y="12275"/>
                  </a:lnTo>
                  <a:lnTo>
                    <a:pt x="902" y="12256"/>
                  </a:lnTo>
                  <a:lnTo>
                    <a:pt x="998" y="12237"/>
                  </a:lnTo>
                  <a:lnTo>
                    <a:pt x="1113" y="12218"/>
                  </a:lnTo>
                  <a:lnTo>
                    <a:pt x="1496" y="12064"/>
                  </a:lnTo>
                  <a:lnTo>
                    <a:pt x="1899" y="11891"/>
                  </a:lnTo>
                  <a:lnTo>
                    <a:pt x="2436" y="11642"/>
                  </a:lnTo>
                  <a:lnTo>
                    <a:pt x="3069" y="11316"/>
                  </a:lnTo>
                  <a:lnTo>
                    <a:pt x="3836" y="10913"/>
                  </a:lnTo>
                  <a:lnTo>
                    <a:pt x="4699" y="10434"/>
                  </a:lnTo>
                  <a:lnTo>
                    <a:pt x="5658" y="9859"/>
                  </a:lnTo>
                  <a:lnTo>
                    <a:pt x="6694" y="9187"/>
                  </a:lnTo>
                  <a:lnTo>
                    <a:pt x="7825" y="8420"/>
                  </a:lnTo>
                  <a:lnTo>
                    <a:pt x="8420" y="7998"/>
                  </a:lnTo>
                  <a:lnTo>
                    <a:pt x="9014" y="7538"/>
                  </a:lnTo>
                  <a:lnTo>
                    <a:pt x="9647" y="7058"/>
                  </a:lnTo>
                  <a:lnTo>
                    <a:pt x="10280" y="6560"/>
                  </a:lnTo>
                  <a:lnTo>
                    <a:pt x="10952" y="6023"/>
                  </a:lnTo>
                  <a:lnTo>
                    <a:pt x="11604" y="5447"/>
                  </a:lnTo>
                  <a:lnTo>
                    <a:pt x="12294" y="4853"/>
                  </a:lnTo>
                  <a:lnTo>
                    <a:pt x="12985" y="4220"/>
                  </a:lnTo>
                  <a:lnTo>
                    <a:pt x="13694" y="3568"/>
                  </a:lnTo>
                  <a:lnTo>
                    <a:pt x="14404" y="2877"/>
                  </a:lnTo>
                  <a:lnTo>
                    <a:pt x="15133" y="2149"/>
                  </a:lnTo>
                  <a:lnTo>
                    <a:pt x="15861" y="1401"/>
                  </a:lnTo>
                  <a:lnTo>
                    <a:pt x="15957" y="1266"/>
                  </a:lnTo>
                  <a:lnTo>
                    <a:pt x="16034" y="1113"/>
                  </a:lnTo>
                  <a:lnTo>
                    <a:pt x="16072" y="959"/>
                  </a:lnTo>
                  <a:lnTo>
                    <a:pt x="16092" y="806"/>
                  </a:lnTo>
                  <a:lnTo>
                    <a:pt x="16072" y="653"/>
                  </a:lnTo>
                  <a:lnTo>
                    <a:pt x="16015" y="499"/>
                  </a:lnTo>
                  <a:lnTo>
                    <a:pt x="15938" y="346"/>
                  </a:lnTo>
                  <a:lnTo>
                    <a:pt x="15842" y="231"/>
                  </a:lnTo>
                  <a:lnTo>
                    <a:pt x="15708" y="116"/>
                  </a:lnTo>
                  <a:lnTo>
                    <a:pt x="15555" y="58"/>
                  </a:lnTo>
                  <a:lnTo>
                    <a:pt x="15401" y="0"/>
                  </a:lnTo>
                  <a:close/>
                </a:path>
              </a:pathLst>
            </a:custGeom>
            <a:gradFill>
              <a:gsLst>
                <a:gs pos="0">
                  <a:srgbClr val="C27F69"/>
                </a:gs>
                <a:gs pos="100000">
                  <a:srgbClr val="724536"/>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 name="Google Shape;2198;p36"/>
            <p:cNvSpPr/>
            <p:nvPr/>
          </p:nvSpPr>
          <p:spPr>
            <a:xfrm>
              <a:off x="5734850" y="5070275"/>
              <a:ext cx="63775" cy="244075"/>
            </a:xfrm>
            <a:custGeom>
              <a:avLst/>
              <a:gdLst/>
              <a:ahLst/>
              <a:cxnLst/>
              <a:rect l="l" t="t" r="r" b="b"/>
              <a:pathLst>
                <a:path w="2551" h="9763" extrusionOk="0">
                  <a:moveTo>
                    <a:pt x="806" y="0"/>
                  </a:moveTo>
                  <a:lnTo>
                    <a:pt x="633" y="39"/>
                  </a:lnTo>
                  <a:lnTo>
                    <a:pt x="480" y="96"/>
                  </a:lnTo>
                  <a:lnTo>
                    <a:pt x="326" y="173"/>
                  </a:lnTo>
                  <a:lnTo>
                    <a:pt x="211" y="288"/>
                  </a:lnTo>
                  <a:lnTo>
                    <a:pt x="115" y="422"/>
                  </a:lnTo>
                  <a:lnTo>
                    <a:pt x="38" y="556"/>
                  </a:lnTo>
                  <a:lnTo>
                    <a:pt x="0" y="710"/>
                  </a:lnTo>
                  <a:lnTo>
                    <a:pt x="0" y="882"/>
                  </a:lnTo>
                  <a:lnTo>
                    <a:pt x="19" y="1036"/>
                  </a:lnTo>
                  <a:lnTo>
                    <a:pt x="58" y="1189"/>
                  </a:lnTo>
                  <a:lnTo>
                    <a:pt x="173" y="1458"/>
                  </a:lnTo>
                  <a:lnTo>
                    <a:pt x="288" y="1745"/>
                  </a:lnTo>
                  <a:lnTo>
                    <a:pt x="384" y="2033"/>
                  </a:lnTo>
                  <a:lnTo>
                    <a:pt x="460" y="2321"/>
                  </a:lnTo>
                  <a:lnTo>
                    <a:pt x="614" y="2935"/>
                  </a:lnTo>
                  <a:lnTo>
                    <a:pt x="710" y="3567"/>
                  </a:lnTo>
                  <a:lnTo>
                    <a:pt x="786" y="4200"/>
                  </a:lnTo>
                  <a:lnTo>
                    <a:pt x="844" y="4833"/>
                  </a:lnTo>
                  <a:lnTo>
                    <a:pt x="882" y="5447"/>
                  </a:lnTo>
                  <a:lnTo>
                    <a:pt x="882" y="6042"/>
                  </a:lnTo>
                  <a:lnTo>
                    <a:pt x="882" y="6617"/>
                  </a:lnTo>
                  <a:lnTo>
                    <a:pt x="863" y="7135"/>
                  </a:lnTo>
                  <a:lnTo>
                    <a:pt x="806" y="8017"/>
                  </a:lnTo>
                  <a:lnTo>
                    <a:pt x="767" y="8612"/>
                  </a:lnTo>
                  <a:lnTo>
                    <a:pt x="729" y="8842"/>
                  </a:lnTo>
                  <a:lnTo>
                    <a:pt x="729" y="8995"/>
                  </a:lnTo>
                  <a:lnTo>
                    <a:pt x="748" y="9168"/>
                  </a:lnTo>
                  <a:lnTo>
                    <a:pt x="806" y="9302"/>
                  </a:lnTo>
                  <a:lnTo>
                    <a:pt x="882" y="9436"/>
                  </a:lnTo>
                  <a:lnTo>
                    <a:pt x="997" y="9551"/>
                  </a:lnTo>
                  <a:lnTo>
                    <a:pt x="1113" y="9647"/>
                  </a:lnTo>
                  <a:lnTo>
                    <a:pt x="1266" y="9724"/>
                  </a:lnTo>
                  <a:lnTo>
                    <a:pt x="1419" y="9762"/>
                  </a:lnTo>
                  <a:lnTo>
                    <a:pt x="1611" y="9762"/>
                  </a:lnTo>
                  <a:lnTo>
                    <a:pt x="1784" y="9743"/>
                  </a:lnTo>
                  <a:lnTo>
                    <a:pt x="1937" y="9686"/>
                  </a:lnTo>
                  <a:lnTo>
                    <a:pt x="2071" y="9590"/>
                  </a:lnTo>
                  <a:lnTo>
                    <a:pt x="2187" y="9475"/>
                  </a:lnTo>
                  <a:lnTo>
                    <a:pt x="2282" y="9340"/>
                  </a:lnTo>
                  <a:lnTo>
                    <a:pt x="2359" y="9206"/>
                  </a:lnTo>
                  <a:lnTo>
                    <a:pt x="2397" y="9034"/>
                  </a:lnTo>
                  <a:lnTo>
                    <a:pt x="2417" y="8746"/>
                  </a:lnTo>
                  <a:lnTo>
                    <a:pt x="2493" y="8075"/>
                  </a:lnTo>
                  <a:lnTo>
                    <a:pt x="2532" y="7096"/>
                  </a:lnTo>
                  <a:lnTo>
                    <a:pt x="2551" y="6521"/>
                  </a:lnTo>
                  <a:lnTo>
                    <a:pt x="2551" y="5907"/>
                  </a:lnTo>
                  <a:lnTo>
                    <a:pt x="2532" y="5236"/>
                  </a:lnTo>
                  <a:lnTo>
                    <a:pt x="2493" y="4565"/>
                  </a:lnTo>
                  <a:lnTo>
                    <a:pt x="2436" y="3874"/>
                  </a:lnTo>
                  <a:lnTo>
                    <a:pt x="2340" y="3165"/>
                  </a:lnTo>
                  <a:lnTo>
                    <a:pt x="2225" y="2455"/>
                  </a:lnTo>
                  <a:lnTo>
                    <a:pt x="2052" y="1784"/>
                  </a:lnTo>
                  <a:lnTo>
                    <a:pt x="1956" y="1439"/>
                  </a:lnTo>
                  <a:lnTo>
                    <a:pt x="1841" y="1113"/>
                  </a:lnTo>
                  <a:lnTo>
                    <a:pt x="1726" y="787"/>
                  </a:lnTo>
                  <a:lnTo>
                    <a:pt x="1592" y="480"/>
                  </a:lnTo>
                  <a:lnTo>
                    <a:pt x="1496" y="345"/>
                  </a:lnTo>
                  <a:lnTo>
                    <a:pt x="1400" y="211"/>
                  </a:lnTo>
                  <a:lnTo>
                    <a:pt x="1266" y="134"/>
                  </a:lnTo>
                  <a:lnTo>
                    <a:pt x="1113" y="58"/>
                  </a:lnTo>
                  <a:lnTo>
                    <a:pt x="959" y="19"/>
                  </a:lnTo>
                  <a:lnTo>
                    <a:pt x="806" y="0"/>
                  </a:lnTo>
                  <a:close/>
                </a:path>
              </a:pathLst>
            </a:custGeom>
            <a:gradFill>
              <a:gsLst>
                <a:gs pos="0">
                  <a:srgbClr val="C27F69"/>
                </a:gs>
                <a:gs pos="100000">
                  <a:srgbClr val="724536"/>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9" name="Google Shape;2199;p36"/>
          <p:cNvSpPr/>
          <p:nvPr/>
        </p:nvSpPr>
        <p:spPr>
          <a:xfrm>
            <a:off x="252368" y="585421"/>
            <a:ext cx="345228" cy="353708"/>
          </a:xfrm>
          <a:custGeom>
            <a:avLst/>
            <a:gdLst/>
            <a:ahLst/>
            <a:cxnLst/>
            <a:rect l="l" t="t" r="r" b="b"/>
            <a:pathLst>
              <a:path w="36273" h="37164" extrusionOk="0">
                <a:moveTo>
                  <a:pt x="10600" y="0"/>
                </a:moveTo>
                <a:lnTo>
                  <a:pt x="9999" y="330"/>
                </a:lnTo>
                <a:lnTo>
                  <a:pt x="9437" y="659"/>
                </a:lnTo>
                <a:lnTo>
                  <a:pt x="8875" y="1008"/>
                </a:lnTo>
                <a:lnTo>
                  <a:pt x="8333" y="1395"/>
                </a:lnTo>
                <a:lnTo>
                  <a:pt x="7790" y="1783"/>
                </a:lnTo>
                <a:lnTo>
                  <a:pt x="7267" y="2190"/>
                </a:lnTo>
                <a:lnTo>
                  <a:pt x="6763" y="2616"/>
                </a:lnTo>
                <a:lnTo>
                  <a:pt x="6279" y="3062"/>
                </a:lnTo>
                <a:lnTo>
                  <a:pt x="5794" y="3507"/>
                </a:lnTo>
                <a:lnTo>
                  <a:pt x="5349" y="3992"/>
                </a:lnTo>
                <a:lnTo>
                  <a:pt x="4903" y="4476"/>
                </a:lnTo>
                <a:lnTo>
                  <a:pt x="4477" y="4980"/>
                </a:lnTo>
                <a:lnTo>
                  <a:pt x="4070" y="5484"/>
                </a:lnTo>
                <a:lnTo>
                  <a:pt x="3663" y="6026"/>
                </a:lnTo>
                <a:lnTo>
                  <a:pt x="3295" y="6569"/>
                </a:lnTo>
                <a:lnTo>
                  <a:pt x="2927" y="7131"/>
                </a:lnTo>
                <a:lnTo>
                  <a:pt x="2597" y="7692"/>
                </a:lnTo>
                <a:lnTo>
                  <a:pt x="2268" y="8274"/>
                </a:lnTo>
                <a:lnTo>
                  <a:pt x="1977" y="8874"/>
                </a:lnTo>
                <a:lnTo>
                  <a:pt x="1687" y="9475"/>
                </a:lnTo>
                <a:lnTo>
                  <a:pt x="1435" y="10095"/>
                </a:lnTo>
                <a:lnTo>
                  <a:pt x="1183" y="10715"/>
                </a:lnTo>
                <a:lnTo>
                  <a:pt x="970" y="11355"/>
                </a:lnTo>
                <a:lnTo>
                  <a:pt x="757" y="11994"/>
                </a:lnTo>
                <a:lnTo>
                  <a:pt x="582" y="12653"/>
                </a:lnTo>
                <a:lnTo>
                  <a:pt x="427" y="13311"/>
                </a:lnTo>
                <a:lnTo>
                  <a:pt x="292" y="13990"/>
                </a:lnTo>
                <a:lnTo>
                  <a:pt x="195" y="14668"/>
                </a:lnTo>
                <a:lnTo>
                  <a:pt x="98" y="15365"/>
                </a:lnTo>
                <a:lnTo>
                  <a:pt x="40" y="16063"/>
                </a:lnTo>
                <a:lnTo>
                  <a:pt x="1" y="16760"/>
                </a:lnTo>
                <a:lnTo>
                  <a:pt x="1" y="17477"/>
                </a:lnTo>
                <a:lnTo>
                  <a:pt x="1" y="17981"/>
                </a:lnTo>
                <a:lnTo>
                  <a:pt x="20" y="18485"/>
                </a:lnTo>
                <a:lnTo>
                  <a:pt x="59" y="18989"/>
                </a:lnTo>
                <a:lnTo>
                  <a:pt x="98" y="19492"/>
                </a:lnTo>
                <a:lnTo>
                  <a:pt x="156" y="19977"/>
                </a:lnTo>
                <a:lnTo>
                  <a:pt x="214" y="20461"/>
                </a:lnTo>
                <a:lnTo>
                  <a:pt x="311" y="20965"/>
                </a:lnTo>
                <a:lnTo>
                  <a:pt x="388" y="21449"/>
                </a:lnTo>
                <a:lnTo>
                  <a:pt x="505" y="21914"/>
                </a:lnTo>
                <a:lnTo>
                  <a:pt x="621" y="22399"/>
                </a:lnTo>
                <a:lnTo>
                  <a:pt x="737" y="22864"/>
                </a:lnTo>
                <a:lnTo>
                  <a:pt x="873" y="23329"/>
                </a:lnTo>
                <a:lnTo>
                  <a:pt x="1028" y="23794"/>
                </a:lnTo>
                <a:lnTo>
                  <a:pt x="1183" y="24239"/>
                </a:lnTo>
                <a:lnTo>
                  <a:pt x="1357" y="24685"/>
                </a:lnTo>
                <a:lnTo>
                  <a:pt x="1551" y="25131"/>
                </a:lnTo>
                <a:lnTo>
                  <a:pt x="1725" y="25576"/>
                </a:lnTo>
                <a:lnTo>
                  <a:pt x="1939" y="26003"/>
                </a:lnTo>
                <a:lnTo>
                  <a:pt x="2365" y="26855"/>
                </a:lnTo>
                <a:lnTo>
                  <a:pt x="2849" y="27688"/>
                </a:lnTo>
                <a:lnTo>
                  <a:pt x="3353" y="28483"/>
                </a:lnTo>
                <a:lnTo>
                  <a:pt x="3915" y="29258"/>
                </a:lnTo>
                <a:lnTo>
                  <a:pt x="4496" y="29994"/>
                </a:lnTo>
                <a:lnTo>
                  <a:pt x="5116" y="30711"/>
                </a:lnTo>
                <a:lnTo>
                  <a:pt x="5756" y="31389"/>
                </a:lnTo>
                <a:lnTo>
                  <a:pt x="6453" y="32048"/>
                </a:lnTo>
                <a:lnTo>
                  <a:pt x="7170" y="32668"/>
                </a:lnTo>
                <a:lnTo>
                  <a:pt x="7906" y="33249"/>
                </a:lnTo>
                <a:lnTo>
                  <a:pt x="8681" y="33811"/>
                </a:lnTo>
                <a:lnTo>
                  <a:pt x="9476" y="34315"/>
                </a:lnTo>
                <a:lnTo>
                  <a:pt x="10309" y="34780"/>
                </a:lnTo>
                <a:lnTo>
                  <a:pt x="11142" y="35226"/>
                </a:lnTo>
                <a:lnTo>
                  <a:pt x="11588" y="35419"/>
                </a:lnTo>
                <a:lnTo>
                  <a:pt x="12033" y="35613"/>
                </a:lnTo>
                <a:lnTo>
                  <a:pt x="12460" y="35807"/>
                </a:lnTo>
                <a:lnTo>
                  <a:pt x="12925" y="35962"/>
                </a:lnTo>
                <a:lnTo>
                  <a:pt x="13370" y="36136"/>
                </a:lnTo>
                <a:lnTo>
                  <a:pt x="13835" y="36272"/>
                </a:lnTo>
                <a:lnTo>
                  <a:pt x="14300" y="36427"/>
                </a:lnTo>
                <a:lnTo>
                  <a:pt x="14765" y="36543"/>
                </a:lnTo>
                <a:lnTo>
                  <a:pt x="15250" y="36659"/>
                </a:lnTo>
                <a:lnTo>
                  <a:pt x="15715" y="36756"/>
                </a:lnTo>
                <a:lnTo>
                  <a:pt x="16199" y="36853"/>
                </a:lnTo>
                <a:lnTo>
                  <a:pt x="16684" y="36931"/>
                </a:lnTo>
                <a:lnTo>
                  <a:pt x="17187" y="37008"/>
                </a:lnTo>
                <a:lnTo>
                  <a:pt x="17672" y="37066"/>
                </a:lnTo>
                <a:lnTo>
                  <a:pt x="18176" y="37105"/>
                </a:lnTo>
                <a:lnTo>
                  <a:pt x="18679" y="37144"/>
                </a:lnTo>
                <a:lnTo>
                  <a:pt x="19183" y="37163"/>
                </a:lnTo>
                <a:lnTo>
                  <a:pt x="20346" y="37163"/>
                </a:lnTo>
                <a:lnTo>
                  <a:pt x="20985" y="37124"/>
                </a:lnTo>
                <a:lnTo>
                  <a:pt x="21624" y="37066"/>
                </a:lnTo>
                <a:lnTo>
                  <a:pt x="22264" y="37008"/>
                </a:lnTo>
                <a:lnTo>
                  <a:pt x="22884" y="36911"/>
                </a:lnTo>
                <a:lnTo>
                  <a:pt x="23504" y="36795"/>
                </a:lnTo>
                <a:lnTo>
                  <a:pt x="24124" y="36659"/>
                </a:lnTo>
                <a:lnTo>
                  <a:pt x="24725" y="36524"/>
                </a:lnTo>
                <a:lnTo>
                  <a:pt x="25325" y="36349"/>
                </a:lnTo>
                <a:lnTo>
                  <a:pt x="25906" y="36156"/>
                </a:lnTo>
                <a:lnTo>
                  <a:pt x="26488" y="35962"/>
                </a:lnTo>
                <a:lnTo>
                  <a:pt x="27069" y="35729"/>
                </a:lnTo>
                <a:lnTo>
                  <a:pt x="27631" y="35497"/>
                </a:lnTo>
                <a:lnTo>
                  <a:pt x="28193" y="35245"/>
                </a:lnTo>
                <a:lnTo>
                  <a:pt x="28735" y="34974"/>
                </a:lnTo>
                <a:lnTo>
                  <a:pt x="29278" y="34683"/>
                </a:lnTo>
                <a:lnTo>
                  <a:pt x="29801" y="34373"/>
                </a:lnTo>
                <a:lnTo>
                  <a:pt x="30324" y="34044"/>
                </a:lnTo>
                <a:lnTo>
                  <a:pt x="30828" y="33714"/>
                </a:lnTo>
                <a:lnTo>
                  <a:pt x="31312" y="33366"/>
                </a:lnTo>
                <a:lnTo>
                  <a:pt x="31797" y="32997"/>
                </a:lnTo>
                <a:lnTo>
                  <a:pt x="32281" y="32610"/>
                </a:lnTo>
                <a:lnTo>
                  <a:pt x="32727" y="32222"/>
                </a:lnTo>
                <a:lnTo>
                  <a:pt x="33172" y="31815"/>
                </a:lnTo>
                <a:lnTo>
                  <a:pt x="33618" y="31389"/>
                </a:lnTo>
                <a:lnTo>
                  <a:pt x="34025" y="30963"/>
                </a:lnTo>
                <a:lnTo>
                  <a:pt x="34432" y="30517"/>
                </a:lnTo>
                <a:lnTo>
                  <a:pt x="34839" y="30052"/>
                </a:lnTo>
                <a:lnTo>
                  <a:pt x="35207" y="29587"/>
                </a:lnTo>
                <a:lnTo>
                  <a:pt x="35575" y="29103"/>
                </a:lnTo>
                <a:lnTo>
                  <a:pt x="35924" y="28599"/>
                </a:lnTo>
                <a:lnTo>
                  <a:pt x="36273" y="28095"/>
                </a:lnTo>
                <a:lnTo>
                  <a:pt x="36273" y="28095"/>
                </a:lnTo>
                <a:lnTo>
                  <a:pt x="35749" y="28367"/>
                </a:lnTo>
                <a:lnTo>
                  <a:pt x="35226" y="28599"/>
                </a:lnTo>
                <a:lnTo>
                  <a:pt x="34703" y="28832"/>
                </a:lnTo>
                <a:lnTo>
                  <a:pt x="34161" y="29045"/>
                </a:lnTo>
                <a:lnTo>
                  <a:pt x="33618" y="29238"/>
                </a:lnTo>
                <a:lnTo>
                  <a:pt x="33056" y="29432"/>
                </a:lnTo>
                <a:lnTo>
                  <a:pt x="32494" y="29607"/>
                </a:lnTo>
                <a:lnTo>
                  <a:pt x="31932" y="29742"/>
                </a:lnTo>
                <a:lnTo>
                  <a:pt x="31351" y="29878"/>
                </a:lnTo>
                <a:lnTo>
                  <a:pt x="30770" y="29994"/>
                </a:lnTo>
                <a:lnTo>
                  <a:pt x="30189" y="30091"/>
                </a:lnTo>
                <a:lnTo>
                  <a:pt x="29588" y="30188"/>
                </a:lnTo>
                <a:lnTo>
                  <a:pt x="28987" y="30246"/>
                </a:lnTo>
                <a:lnTo>
                  <a:pt x="28387" y="30285"/>
                </a:lnTo>
                <a:lnTo>
                  <a:pt x="27786" y="30323"/>
                </a:lnTo>
                <a:lnTo>
                  <a:pt x="26662" y="30323"/>
                </a:lnTo>
                <a:lnTo>
                  <a:pt x="26158" y="30304"/>
                </a:lnTo>
                <a:lnTo>
                  <a:pt x="25655" y="30265"/>
                </a:lnTo>
                <a:lnTo>
                  <a:pt x="25151" y="30227"/>
                </a:lnTo>
                <a:lnTo>
                  <a:pt x="24666" y="30168"/>
                </a:lnTo>
                <a:lnTo>
                  <a:pt x="24163" y="30110"/>
                </a:lnTo>
                <a:lnTo>
                  <a:pt x="23678" y="30013"/>
                </a:lnTo>
                <a:lnTo>
                  <a:pt x="23194" y="29936"/>
                </a:lnTo>
                <a:lnTo>
                  <a:pt x="22729" y="29820"/>
                </a:lnTo>
                <a:lnTo>
                  <a:pt x="22244" y="29703"/>
                </a:lnTo>
                <a:lnTo>
                  <a:pt x="21779" y="29587"/>
                </a:lnTo>
                <a:lnTo>
                  <a:pt x="21314" y="29452"/>
                </a:lnTo>
                <a:lnTo>
                  <a:pt x="20849" y="29297"/>
                </a:lnTo>
                <a:lnTo>
                  <a:pt x="20404" y="29142"/>
                </a:lnTo>
                <a:lnTo>
                  <a:pt x="19939" y="28967"/>
                </a:lnTo>
                <a:lnTo>
                  <a:pt x="19493" y="28773"/>
                </a:lnTo>
                <a:lnTo>
                  <a:pt x="19067" y="28599"/>
                </a:lnTo>
                <a:lnTo>
                  <a:pt x="18621" y="28386"/>
                </a:lnTo>
                <a:lnTo>
                  <a:pt x="17788" y="27960"/>
                </a:lnTo>
                <a:lnTo>
                  <a:pt x="16955" y="27475"/>
                </a:lnTo>
                <a:lnTo>
                  <a:pt x="16160" y="26971"/>
                </a:lnTo>
                <a:lnTo>
                  <a:pt x="15385" y="26410"/>
                </a:lnTo>
                <a:lnTo>
                  <a:pt x="14630" y="25828"/>
                </a:lnTo>
                <a:lnTo>
                  <a:pt x="13932" y="25208"/>
                </a:lnTo>
                <a:lnTo>
                  <a:pt x="13235" y="24569"/>
                </a:lnTo>
                <a:lnTo>
                  <a:pt x="12595" y="23871"/>
                </a:lnTo>
                <a:lnTo>
                  <a:pt x="11975" y="23154"/>
                </a:lnTo>
                <a:lnTo>
                  <a:pt x="11394" y="22418"/>
                </a:lnTo>
                <a:lnTo>
                  <a:pt x="10832" y="21643"/>
                </a:lnTo>
                <a:lnTo>
                  <a:pt x="10328" y="20849"/>
                </a:lnTo>
                <a:lnTo>
                  <a:pt x="9844" y="20016"/>
                </a:lnTo>
                <a:lnTo>
                  <a:pt x="9418" y="19182"/>
                </a:lnTo>
                <a:lnTo>
                  <a:pt x="9205" y="18737"/>
                </a:lnTo>
                <a:lnTo>
                  <a:pt x="9011" y="18291"/>
                </a:lnTo>
                <a:lnTo>
                  <a:pt x="8836" y="17865"/>
                </a:lnTo>
                <a:lnTo>
                  <a:pt x="8662" y="17400"/>
                </a:lnTo>
                <a:lnTo>
                  <a:pt x="8507" y="16954"/>
                </a:lnTo>
                <a:lnTo>
                  <a:pt x="8352" y="16489"/>
                </a:lnTo>
                <a:lnTo>
                  <a:pt x="8216" y="16024"/>
                </a:lnTo>
                <a:lnTo>
                  <a:pt x="8100" y="15559"/>
                </a:lnTo>
                <a:lnTo>
                  <a:pt x="7984" y="15075"/>
                </a:lnTo>
                <a:lnTo>
                  <a:pt x="7868" y="14610"/>
                </a:lnTo>
                <a:lnTo>
                  <a:pt x="7771" y="14125"/>
                </a:lnTo>
                <a:lnTo>
                  <a:pt x="7693" y="13641"/>
                </a:lnTo>
                <a:lnTo>
                  <a:pt x="7635" y="13137"/>
                </a:lnTo>
                <a:lnTo>
                  <a:pt x="7577" y="12653"/>
                </a:lnTo>
                <a:lnTo>
                  <a:pt x="7538" y="12149"/>
                </a:lnTo>
                <a:lnTo>
                  <a:pt x="7499" y="11645"/>
                </a:lnTo>
                <a:lnTo>
                  <a:pt x="7480" y="11141"/>
                </a:lnTo>
                <a:lnTo>
                  <a:pt x="7480" y="10638"/>
                </a:lnTo>
                <a:lnTo>
                  <a:pt x="7480" y="9901"/>
                </a:lnTo>
                <a:lnTo>
                  <a:pt x="7519" y="9184"/>
                </a:lnTo>
                <a:lnTo>
                  <a:pt x="7596" y="8468"/>
                </a:lnTo>
                <a:lnTo>
                  <a:pt x="7674" y="7751"/>
                </a:lnTo>
                <a:lnTo>
                  <a:pt x="7790" y="7053"/>
                </a:lnTo>
                <a:lnTo>
                  <a:pt x="7945" y="6356"/>
                </a:lnTo>
                <a:lnTo>
                  <a:pt x="8100" y="5677"/>
                </a:lnTo>
                <a:lnTo>
                  <a:pt x="8294" y="4999"/>
                </a:lnTo>
                <a:lnTo>
                  <a:pt x="8507" y="4340"/>
                </a:lnTo>
                <a:lnTo>
                  <a:pt x="8739" y="3682"/>
                </a:lnTo>
                <a:lnTo>
                  <a:pt x="8991" y="3042"/>
                </a:lnTo>
                <a:lnTo>
                  <a:pt x="9263" y="2403"/>
                </a:lnTo>
                <a:lnTo>
                  <a:pt x="9573" y="1783"/>
                </a:lnTo>
                <a:lnTo>
                  <a:pt x="9883" y="1182"/>
                </a:lnTo>
                <a:lnTo>
                  <a:pt x="10231" y="582"/>
                </a:lnTo>
                <a:lnTo>
                  <a:pt x="10600" y="0"/>
                </a:lnTo>
                <a:close/>
              </a:path>
            </a:pathLst>
          </a:custGeom>
          <a:gradFill>
            <a:gsLst>
              <a:gs pos="0">
                <a:schemeClr val="lt1"/>
              </a:gs>
              <a:gs pos="100000">
                <a:srgbClr val="CCCCCC"/>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0" name="Google Shape;2200;p36"/>
          <p:cNvSpPr/>
          <p:nvPr/>
        </p:nvSpPr>
        <p:spPr>
          <a:xfrm>
            <a:off x="392113" y="2442748"/>
            <a:ext cx="413993" cy="411886"/>
          </a:xfrm>
          <a:custGeom>
            <a:avLst/>
            <a:gdLst/>
            <a:ahLst/>
            <a:cxnLst/>
            <a:rect l="l" t="t" r="r" b="b"/>
            <a:pathLst>
              <a:path w="11393" h="11335" extrusionOk="0">
                <a:moveTo>
                  <a:pt x="5773" y="4641"/>
                </a:moveTo>
                <a:lnTo>
                  <a:pt x="5965" y="4661"/>
                </a:lnTo>
                <a:lnTo>
                  <a:pt x="6157" y="4718"/>
                </a:lnTo>
                <a:lnTo>
                  <a:pt x="6310" y="4795"/>
                </a:lnTo>
                <a:lnTo>
                  <a:pt x="6464" y="4929"/>
                </a:lnTo>
                <a:lnTo>
                  <a:pt x="6579" y="5063"/>
                </a:lnTo>
                <a:lnTo>
                  <a:pt x="6655" y="5236"/>
                </a:lnTo>
                <a:lnTo>
                  <a:pt x="6713" y="5409"/>
                </a:lnTo>
                <a:lnTo>
                  <a:pt x="6732" y="5600"/>
                </a:lnTo>
                <a:lnTo>
                  <a:pt x="6713" y="5792"/>
                </a:lnTo>
                <a:lnTo>
                  <a:pt x="6655" y="5984"/>
                </a:lnTo>
                <a:lnTo>
                  <a:pt x="6579" y="6137"/>
                </a:lnTo>
                <a:lnTo>
                  <a:pt x="6464" y="6291"/>
                </a:lnTo>
                <a:lnTo>
                  <a:pt x="6310" y="6406"/>
                </a:lnTo>
                <a:lnTo>
                  <a:pt x="6157" y="6483"/>
                </a:lnTo>
                <a:lnTo>
                  <a:pt x="5965" y="6540"/>
                </a:lnTo>
                <a:lnTo>
                  <a:pt x="5773" y="6559"/>
                </a:lnTo>
                <a:lnTo>
                  <a:pt x="5581" y="6540"/>
                </a:lnTo>
                <a:lnTo>
                  <a:pt x="5390" y="6483"/>
                </a:lnTo>
                <a:lnTo>
                  <a:pt x="5236" y="6406"/>
                </a:lnTo>
                <a:lnTo>
                  <a:pt x="5083" y="6291"/>
                </a:lnTo>
                <a:lnTo>
                  <a:pt x="4968" y="6137"/>
                </a:lnTo>
                <a:lnTo>
                  <a:pt x="4891" y="5984"/>
                </a:lnTo>
                <a:lnTo>
                  <a:pt x="4833" y="5792"/>
                </a:lnTo>
                <a:lnTo>
                  <a:pt x="4814" y="5600"/>
                </a:lnTo>
                <a:lnTo>
                  <a:pt x="4833" y="5409"/>
                </a:lnTo>
                <a:lnTo>
                  <a:pt x="4891" y="5236"/>
                </a:lnTo>
                <a:lnTo>
                  <a:pt x="4968" y="5063"/>
                </a:lnTo>
                <a:lnTo>
                  <a:pt x="5083" y="4929"/>
                </a:lnTo>
                <a:lnTo>
                  <a:pt x="5236" y="4795"/>
                </a:lnTo>
                <a:lnTo>
                  <a:pt x="5390" y="4718"/>
                </a:lnTo>
                <a:lnTo>
                  <a:pt x="5581" y="4661"/>
                </a:lnTo>
                <a:lnTo>
                  <a:pt x="5773" y="4641"/>
                </a:lnTo>
                <a:close/>
                <a:moveTo>
                  <a:pt x="5696" y="0"/>
                </a:moveTo>
                <a:lnTo>
                  <a:pt x="5620" y="58"/>
                </a:lnTo>
                <a:lnTo>
                  <a:pt x="5581" y="115"/>
                </a:lnTo>
                <a:lnTo>
                  <a:pt x="5562" y="192"/>
                </a:lnTo>
                <a:lnTo>
                  <a:pt x="5562" y="1151"/>
                </a:lnTo>
                <a:lnTo>
                  <a:pt x="4738" y="345"/>
                </a:lnTo>
                <a:lnTo>
                  <a:pt x="4680" y="288"/>
                </a:lnTo>
                <a:lnTo>
                  <a:pt x="4507" y="288"/>
                </a:lnTo>
                <a:lnTo>
                  <a:pt x="4450" y="345"/>
                </a:lnTo>
                <a:lnTo>
                  <a:pt x="4392" y="422"/>
                </a:lnTo>
                <a:lnTo>
                  <a:pt x="4392" y="499"/>
                </a:lnTo>
                <a:lnTo>
                  <a:pt x="4392" y="576"/>
                </a:lnTo>
                <a:lnTo>
                  <a:pt x="4450" y="633"/>
                </a:lnTo>
                <a:lnTo>
                  <a:pt x="5562" y="1765"/>
                </a:lnTo>
                <a:lnTo>
                  <a:pt x="5562" y="2302"/>
                </a:lnTo>
                <a:lnTo>
                  <a:pt x="4757" y="1477"/>
                </a:lnTo>
                <a:lnTo>
                  <a:pt x="4680" y="1439"/>
                </a:lnTo>
                <a:lnTo>
                  <a:pt x="4603" y="1419"/>
                </a:lnTo>
                <a:lnTo>
                  <a:pt x="4527" y="1439"/>
                </a:lnTo>
                <a:lnTo>
                  <a:pt x="4450" y="1496"/>
                </a:lnTo>
                <a:lnTo>
                  <a:pt x="4412" y="1554"/>
                </a:lnTo>
                <a:lnTo>
                  <a:pt x="4392" y="1630"/>
                </a:lnTo>
                <a:lnTo>
                  <a:pt x="4412" y="1707"/>
                </a:lnTo>
                <a:lnTo>
                  <a:pt x="4450" y="1784"/>
                </a:lnTo>
                <a:lnTo>
                  <a:pt x="5562" y="2896"/>
                </a:lnTo>
                <a:lnTo>
                  <a:pt x="5562" y="4239"/>
                </a:lnTo>
                <a:lnTo>
                  <a:pt x="5390" y="4277"/>
                </a:lnTo>
                <a:lnTo>
                  <a:pt x="5236" y="4335"/>
                </a:lnTo>
                <a:lnTo>
                  <a:pt x="5083" y="4392"/>
                </a:lnTo>
                <a:lnTo>
                  <a:pt x="4949" y="4488"/>
                </a:lnTo>
                <a:lnTo>
                  <a:pt x="3932" y="3472"/>
                </a:lnTo>
                <a:lnTo>
                  <a:pt x="3932" y="1899"/>
                </a:lnTo>
                <a:lnTo>
                  <a:pt x="3913" y="1822"/>
                </a:lnTo>
                <a:lnTo>
                  <a:pt x="3874" y="1745"/>
                </a:lnTo>
                <a:lnTo>
                  <a:pt x="3817" y="1707"/>
                </a:lnTo>
                <a:lnTo>
                  <a:pt x="3721" y="1688"/>
                </a:lnTo>
                <a:lnTo>
                  <a:pt x="3644" y="1707"/>
                </a:lnTo>
                <a:lnTo>
                  <a:pt x="3587" y="1745"/>
                </a:lnTo>
                <a:lnTo>
                  <a:pt x="3529" y="1822"/>
                </a:lnTo>
                <a:lnTo>
                  <a:pt x="3510" y="1899"/>
                </a:lnTo>
                <a:lnTo>
                  <a:pt x="3510" y="3050"/>
                </a:lnTo>
                <a:lnTo>
                  <a:pt x="3127" y="2666"/>
                </a:lnTo>
                <a:lnTo>
                  <a:pt x="3127" y="1093"/>
                </a:lnTo>
                <a:lnTo>
                  <a:pt x="3107" y="997"/>
                </a:lnTo>
                <a:lnTo>
                  <a:pt x="3069" y="940"/>
                </a:lnTo>
                <a:lnTo>
                  <a:pt x="3011" y="902"/>
                </a:lnTo>
                <a:lnTo>
                  <a:pt x="2916" y="882"/>
                </a:lnTo>
                <a:lnTo>
                  <a:pt x="2839" y="902"/>
                </a:lnTo>
                <a:lnTo>
                  <a:pt x="2781" y="940"/>
                </a:lnTo>
                <a:lnTo>
                  <a:pt x="2724" y="997"/>
                </a:lnTo>
                <a:lnTo>
                  <a:pt x="2705" y="1093"/>
                </a:lnTo>
                <a:lnTo>
                  <a:pt x="2705" y="2244"/>
                </a:lnTo>
                <a:lnTo>
                  <a:pt x="2033" y="1573"/>
                </a:lnTo>
                <a:lnTo>
                  <a:pt x="1976" y="1515"/>
                </a:lnTo>
                <a:lnTo>
                  <a:pt x="1880" y="1496"/>
                </a:lnTo>
                <a:lnTo>
                  <a:pt x="1803" y="1515"/>
                </a:lnTo>
                <a:lnTo>
                  <a:pt x="1746" y="1554"/>
                </a:lnTo>
                <a:lnTo>
                  <a:pt x="1688" y="1630"/>
                </a:lnTo>
                <a:lnTo>
                  <a:pt x="1669" y="1707"/>
                </a:lnTo>
                <a:lnTo>
                  <a:pt x="1688" y="1784"/>
                </a:lnTo>
                <a:lnTo>
                  <a:pt x="1746" y="1861"/>
                </a:lnTo>
                <a:lnTo>
                  <a:pt x="2455" y="2570"/>
                </a:lnTo>
                <a:lnTo>
                  <a:pt x="1228" y="2570"/>
                </a:lnTo>
                <a:lnTo>
                  <a:pt x="1151" y="2589"/>
                </a:lnTo>
                <a:lnTo>
                  <a:pt x="1074" y="2628"/>
                </a:lnTo>
                <a:lnTo>
                  <a:pt x="1036" y="2704"/>
                </a:lnTo>
                <a:lnTo>
                  <a:pt x="1017" y="2781"/>
                </a:lnTo>
                <a:lnTo>
                  <a:pt x="1036" y="2858"/>
                </a:lnTo>
                <a:lnTo>
                  <a:pt x="1074" y="2935"/>
                </a:lnTo>
                <a:lnTo>
                  <a:pt x="1151" y="2973"/>
                </a:lnTo>
                <a:lnTo>
                  <a:pt x="1228" y="2992"/>
                </a:lnTo>
                <a:lnTo>
                  <a:pt x="2858" y="2992"/>
                </a:lnTo>
                <a:lnTo>
                  <a:pt x="3242" y="3376"/>
                </a:lnTo>
                <a:lnTo>
                  <a:pt x="2052" y="3376"/>
                </a:lnTo>
                <a:lnTo>
                  <a:pt x="1957" y="3395"/>
                </a:lnTo>
                <a:lnTo>
                  <a:pt x="1899" y="3433"/>
                </a:lnTo>
                <a:lnTo>
                  <a:pt x="1842" y="3510"/>
                </a:lnTo>
                <a:lnTo>
                  <a:pt x="1842" y="3587"/>
                </a:lnTo>
                <a:lnTo>
                  <a:pt x="1842" y="3663"/>
                </a:lnTo>
                <a:lnTo>
                  <a:pt x="1899" y="3740"/>
                </a:lnTo>
                <a:lnTo>
                  <a:pt x="1957" y="3778"/>
                </a:lnTo>
                <a:lnTo>
                  <a:pt x="2033" y="3798"/>
                </a:lnTo>
                <a:lnTo>
                  <a:pt x="3664" y="3798"/>
                </a:lnTo>
                <a:lnTo>
                  <a:pt x="4661" y="4795"/>
                </a:lnTo>
                <a:lnTo>
                  <a:pt x="4565" y="4929"/>
                </a:lnTo>
                <a:lnTo>
                  <a:pt x="4507" y="5063"/>
                </a:lnTo>
                <a:lnTo>
                  <a:pt x="4450" y="5217"/>
                </a:lnTo>
                <a:lnTo>
                  <a:pt x="4412" y="5370"/>
                </a:lnTo>
                <a:lnTo>
                  <a:pt x="2935" y="5370"/>
                </a:lnTo>
                <a:lnTo>
                  <a:pt x="1803" y="4220"/>
                </a:lnTo>
                <a:lnTo>
                  <a:pt x="1726" y="4181"/>
                </a:lnTo>
                <a:lnTo>
                  <a:pt x="1650" y="4162"/>
                </a:lnTo>
                <a:lnTo>
                  <a:pt x="1573" y="4181"/>
                </a:lnTo>
                <a:lnTo>
                  <a:pt x="1496" y="4220"/>
                </a:lnTo>
                <a:lnTo>
                  <a:pt x="1458" y="4296"/>
                </a:lnTo>
                <a:lnTo>
                  <a:pt x="1439" y="4373"/>
                </a:lnTo>
                <a:lnTo>
                  <a:pt x="1458" y="4450"/>
                </a:lnTo>
                <a:lnTo>
                  <a:pt x="1496" y="4526"/>
                </a:lnTo>
                <a:lnTo>
                  <a:pt x="2359" y="5370"/>
                </a:lnTo>
                <a:lnTo>
                  <a:pt x="1803" y="5370"/>
                </a:lnTo>
                <a:lnTo>
                  <a:pt x="652" y="4220"/>
                </a:lnTo>
                <a:lnTo>
                  <a:pt x="576" y="4181"/>
                </a:lnTo>
                <a:lnTo>
                  <a:pt x="499" y="4162"/>
                </a:lnTo>
                <a:lnTo>
                  <a:pt x="422" y="4181"/>
                </a:lnTo>
                <a:lnTo>
                  <a:pt x="346" y="4220"/>
                </a:lnTo>
                <a:lnTo>
                  <a:pt x="307" y="4296"/>
                </a:lnTo>
                <a:lnTo>
                  <a:pt x="288" y="4373"/>
                </a:lnTo>
                <a:lnTo>
                  <a:pt x="307" y="4450"/>
                </a:lnTo>
                <a:lnTo>
                  <a:pt x="346" y="4526"/>
                </a:lnTo>
                <a:lnTo>
                  <a:pt x="1209" y="5370"/>
                </a:lnTo>
                <a:lnTo>
                  <a:pt x="211" y="5370"/>
                </a:lnTo>
                <a:lnTo>
                  <a:pt x="135" y="5389"/>
                </a:lnTo>
                <a:lnTo>
                  <a:pt x="58" y="5447"/>
                </a:lnTo>
                <a:lnTo>
                  <a:pt x="20" y="5505"/>
                </a:lnTo>
                <a:lnTo>
                  <a:pt x="0" y="5581"/>
                </a:lnTo>
                <a:lnTo>
                  <a:pt x="20" y="5677"/>
                </a:lnTo>
                <a:lnTo>
                  <a:pt x="58" y="5735"/>
                </a:lnTo>
                <a:lnTo>
                  <a:pt x="135" y="5773"/>
                </a:lnTo>
                <a:lnTo>
                  <a:pt x="211" y="5792"/>
                </a:lnTo>
                <a:lnTo>
                  <a:pt x="1170" y="5792"/>
                </a:lnTo>
                <a:lnTo>
                  <a:pt x="346" y="6617"/>
                </a:lnTo>
                <a:lnTo>
                  <a:pt x="307" y="6674"/>
                </a:lnTo>
                <a:lnTo>
                  <a:pt x="288" y="6770"/>
                </a:lnTo>
                <a:lnTo>
                  <a:pt x="307" y="6847"/>
                </a:lnTo>
                <a:lnTo>
                  <a:pt x="346" y="6905"/>
                </a:lnTo>
                <a:lnTo>
                  <a:pt x="422" y="6962"/>
                </a:lnTo>
                <a:lnTo>
                  <a:pt x="499" y="6981"/>
                </a:lnTo>
                <a:lnTo>
                  <a:pt x="576" y="6962"/>
                </a:lnTo>
                <a:lnTo>
                  <a:pt x="652" y="6905"/>
                </a:lnTo>
                <a:lnTo>
                  <a:pt x="1765" y="5792"/>
                </a:lnTo>
                <a:lnTo>
                  <a:pt x="2302" y="5792"/>
                </a:lnTo>
                <a:lnTo>
                  <a:pt x="1496" y="6617"/>
                </a:lnTo>
                <a:lnTo>
                  <a:pt x="1458" y="6674"/>
                </a:lnTo>
                <a:lnTo>
                  <a:pt x="1439" y="6751"/>
                </a:lnTo>
                <a:lnTo>
                  <a:pt x="1458" y="6828"/>
                </a:lnTo>
                <a:lnTo>
                  <a:pt x="1496" y="6905"/>
                </a:lnTo>
                <a:lnTo>
                  <a:pt x="1573" y="6943"/>
                </a:lnTo>
                <a:lnTo>
                  <a:pt x="1650" y="6962"/>
                </a:lnTo>
                <a:lnTo>
                  <a:pt x="1726" y="6943"/>
                </a:lnTo>
                <a:lnTo>
                  <a:pt x="1803" y="6905"/>
                </a:lnTo>
                <a:lnTo>
                  <a:pt x="2896" y="5792"/>
                </a:lnTo>
                <a:lnTo>
                  <a:pt x="4412" y="5792"/>
                </a:lnTo>
                <a:lnTo>
                  <a:pt x="4431" y="5965"/>
                </a:lnTo>
                <a:lnTo>
                  <a:pt x="4488" y="6118"/>
                </a:lnTo>
                <a:lnTo>
                  <a:pt x="4565" y="6272"/>
                </a:lnTo>
                <a:lnTo>
                  <a:pt x="4661" y="6406"/>
                </a:lnTo>
                <a:lnTo>
                  <a:pt x="3664" y="7422"/>
                </a:lnTo>
                <a:lnTo>
                  <a:pt x="2033" y="7422"/>
                </a:lnTo>
                <a:lnTo>
                  <a:pt x="1957" y="7442"/>
                </a:lnTo>
                <a:lnTo>
                  <a:pt x="1899" y="7480"/>
                </a:lnTo>
                <a:lnTo>
                  <a:pt x="1842" y="7557"/>
                </a:lnTo>
                <a:lnTo>
                  <a:pt x="1822" y="7633"/>
                </a:lnTo>
                <a:lnTo>
                  <a:pt x="1842" y="7710"/>
                </a:lnTo>
                <a:lnTo>
                  <a:pt x="1899" y="7787"/>
                </a:lnTo>
                <a:lnTo>
                  <a:pt x="1957" y="7825"/>
                </a:lnTo>
                <a:lnTo>
                  <a:pt x="2033" y="7844"/>
                </a:lnTo>
                <a:lnTo>
                  <a:pt x="3242" y="7844"/>
                </a:lnTo>
                <a:lnTo>
                  <a:pt x="2858" y="8228"/>
                </a:lnTo>
                <a:lnTo>
                  <a:pt x="1228" y="8228"/>
                </a:lnTo>
                <a:lnTo>
                  <a:pt x="1151" y="8247"/>
                </a:lnTo>
                <a:lnTo>
                  <a:pt x="1074" y="8286"/>
                </a:lnTo>
                <a:lnTo>
                  <a:pt x="1036" y="8362"/>
                </a:lnTo>
                <a:lnTo>
                  <a:pt x="1017" y="8439"/>
                </a:lnTo>
                <a:lnTo>
                  <a:pt x="1036" y="8516"/>
                </a:lnTo>
                <a:lnTo>
                  <a:pt x="1074" y="8592"/>
                </a:lnTo>
                <a:lnTo>
                  <a:pt x="1151" y="8631"/>
                </a:lnTo>
                <a:lnTo>
                  <a:pt x="1228" y="8650"/>
                </a:lnTo>
                <a:lnTo>
                  <a:pt x="2455" y="8650"/>
                </a:lnTo>
                <a:lnTo>
                  <a:pt x="1746" y="9360"/>
                </a:lnTo>
                <a:lnTo>
                  <a:pt x="1688" y="9436"/>
                </a:lnTo>
                <a:lnTo>
                  <a:pt x="1688" y="9513"/>
                </a:lnTo>
                <a:lnTo>
                  <a:pt x="1688" y="9590"/>
                </a:lnTo>
                <a:lnTo>
                  <a:pt x="1746" y="9647"/>
                </a:lnTo>
                <a:lnTo>
                  <a:pt x="1822" y="9705"/>
                </a:lnTo>
                <a:lnTo>
                  <a:pt x="1899" y="9724"/>
                </a:lnTo>
                <a:lnTo>
                  <a:pt x="1976" y="9705"/>
                </a:lnTo>
                <a:lnTo>
                  <a:pt x="2033" y="9647"/>
                </a:lnTo>
                <a:lnTo>
                  <a:pt x="2724" y="8976"/>
                </a:lnTo>
                <a:lnTo>
                  <a:pt x="2724" y="10127"/>
                </a:lnTo>
                <a:lnTo>
                  <a:pt x="2743" y="10203"/>
                </a:lnTo>
                <a:lnTo>
                  <a:pt x="2781" y="10280"/>
                </a:lnTo>
                <a:lnTo>
                  <a:pt x="2839" y="10318"/>
                </a:lnTo>
                <a:lnTo>
                  <a:pt x="2935" y="10338"/>
                </a:lnTo>
                <a:lnTo>
                  <a:pt x="3011" y="10318"/>
                </a:lnTo>
                <a:lnTo>
                  <a:pt x="3088" y="10280"/>
                </a:lnTo>
                <a:lnTo>
                  <a:pt x="3127" y="10203"/>
                </a:lnTo>
                <a:lnTo>
                  <a:pt x="3146" y="10127"/>
                </a:lnTo>
                <a:lnTo>
                  <a:pt x="3127" y="8554"/>
                </a:lnTo>
                <a:lnTo>
                  <a:pt x="3510" y="8151"/>
                </a:lnTo>
                <a:lnTo>
                  <a:pt x="3529" y="9302"/>
                </a:lnTo>
                <a:lnTo>
                  <a:pt x="3548" y="9398"/>
                </a:lnTo>
                <a:lnTo>
                  <a:pt x="3587" y="9455"/>
                </a:lnTo>
                <a:lnTo>
                  <a:pt x="3644" y="9494"/>
                </a:lnTo>
                <a:lnTo>
                  <a:pt x="3740" y="9513"/>
                </a:lnTo>
                <a:lnTo>
                  <a:pt x="3817" y="9494"/>
                </a:lnTo>
                <a:lnTo>
                  <a:pt x="3874" y="9455"/>
                </a:lnTo>
                <a:lnTo>
                  <a:pt x="3932" y="9398"/>
                </a:lnTo>
                <a:lnTo>
                  <a:pt x="3932" y="9302"/>
                </a:lnTo>
                <a:lnTo>
                  <a:pt x="3932" y="7729"/>
                </a:lnTo>
                <a:lnTo>
                  <a:pt x="4949" y="6713"/>
                </a:lnTo>
                <a:lnTo>
                  <a:pt x="5102" y="6809"/>
                </a:lnTo>
                <a:lnTo>
                  <a:pt x="5255" y="6885"/>
                </a:lnTo>
                <a:lnTo>
                  <a:pt x="5428" y="6943"/>
                </a:lnTo>
                <a:lnTo>
                  <a:pt x="5601" y="6981"/>
                </a:lnTo>
                <a:lnTo>
                  <a:pt x="5601" y="8401"/>
                </a:lnTo>
                <a:lnTo>
                  <a:pt x="4450" y="9551"/>
                </a:lnTo>
                <a:lnTo>
                  <a:pt x="4412" y="9609"/>
                </a:lnTo>
                <a:lnTo>
                  <a:pt x="4392" y="9686"/>
                </a:lnTo>
                <a:lnTo>
                  <a:pt x="4412" y="9781"/>
                </a:lnTo>
                <a:lnTo>
                  <a:pt x="4450" y="9839"/>
                </a:lnTo>
                <a:lnTo>
                  <a:pt x="4527" y="9897"/>
                </a:lnTo>
                <a:lnTo>
                  <a:pt x="4680" y="9897"/>
                </a:lnTo>
                <a:lnTo>
                  <a:pt x="4757" y="9839"/>
                </a:lnTo>
                <a:lnTo>
                  <a:pt x="5601" y="8995"/>
                </a:lnTo>
                <a:lnTo>
                  <a:pt x="5601" y="9532"/>
                </a:lnTo>
                <a:lnTo>
                  <a:pt x="4450" y="10683"/>
                </a:lnTo>
                <a:lnTo>
                  <a:pt x="4392" y="10760"/>
                </a:lnTo>
                <a:lnTo>
                  <a:pt x="4392" y="10836"/>
                </a:lnTo>
                <a:lnTo>
                  <a:pt x="4392" y="10913"/>
                </a:lnTo>
                <a:lnTo>
                  <a:pt x="4450" y="10990"/>
                </a:lnTo>
                <a:lnTo>
                  <a:pt x="4507" y="11028"/>
                </a:lnTo>
                <a:lnTo>
                  <a:pt x="4584" y="11047"/>
                </a:lnTo>
                <a:lnTo>
                  <a:pt x="4680" y="11028"/>
                </a:lnTo>
                <a:lnTo>
                  <a:pt x="4738" y="10990"/>
                </a:lnTo>
                <a:lnTo>
                  <a:pt x="5601" y="10127"/>
                </a:lnTo>
                <a:lnTo>
                  <a:pt x="5601" y="11124"/>
                </a:lnTo>
                <a:lnTo>
                  <a:pt x="5620" y="11220"/>
                </a:lnTo>
                <a:lnTo>
                  <a:pt x="5658" y="11277"/>
                </a:lnTo>
                <a:lnTo>
                  <a:pt x="5735" y="11316"/>
                </a:lnTo>
                <a:lnTo>
                  <a:pt x="5812" y="11335"/>
                </a:lnTo>
                <a:lnTo>
                  <a:pt x="5888" y="11316"/>
                </a:lnTo>
                <a:lnTo>
                  <a:pt x="5965" y="11277"/>
                </a:lnTo>
                <a:lnTo>
                  <a:pt x="6003" y="11201"/>
                </a:lnTo>
                <a:lnTo>
                  <a:pt x="6023" y="11124"/>
                </a:lnTo>
                <a:lnTo>
                  <a:pt x="6023" y="10165"/>
                </a:lnTo>
                <a:lnTo>
                  <a:pt x="6847" y="10990"/>
                </a:lnTo>
                <a:lnTo>
                  <a:pt x="6905" y="11028"/>
                </a:lnTo>
                <a:lnTo>
                  <a:pt x="6981" y="11047"/>
                </a:lnTo>
                <a:lnTo>
                  <a:pt x="7058" y="11028"/>
                </a:lnTo>
                <a:lnTo>
                  <a:pt x="7135" y="10990"/>
                </a:lnTo>
                <a:lnTo>
                  <a:pt x="7173" y="10913"/>
                </a:lnTo>
                <a:lnTo>
                  <a:pt x="7192" y="10836"/>
                </a:lnTo>
                <a:lnTo>
                  <a:pt x="7173" y="10760"/>
                </a:lnTo>
                <a:lnTo>
                  <a:pt x="7135" y="10683"/>
                </a:lnTo>
                <a:lnTo>
                  <a:pt x="6023" y="9571"/>
                </a:lnTo>
                <a:lnTo>
                  <a:pt x="6023" y="9033"/>
                </a:lnTo>
                <a:lnTo>
                  <a:pt x="6828" y="9839"/>
                </a:lnTo>
                <a:lnTo>
                  <a:pt x="6905" y="9897"/>
                </a:lnTo>
                <a:lnTo>
                  <a:pt x="7058" y="9897"/>
                </a:lnTo>
                <a:lnTo>
                  <a:pt x="7135" y="9839"/>
                </a:lnTo>
                <a:lnTo>
                  <a:pt x="7173" y="9781"/>
                </a:lnTo>
                <a:lnTo>
                  <a:pt x="7192" y="9686"/>
                </a:lnTo>
                <a:lnTo>
                  <a:pt x="7173" y="9609"/>
                </a:lnTo>
                <a:lnTo>
                  <a:pt x="7135" y="9551"/>
                </a:lnTo>
                <a:lnTo>
                  <a:pt x="6023" y="8439"/>
                </a:lnTo>
                <a:lnTo>
                  <a:pt x="6023" y="6962"/>
                </a:lnTo>
                <a:lnTo>
                  <a:pt x="6176" y="6924"/>
                </a:lnTo>
                <a:lnTo>
                  <a:pt x="6310" y="6866"/>
                </a:lnTo>
                <a:lnTo>
                  <a:pt x="6444" y="6809"/>
                </a:lnTo>
                <a:lnTo>
                  <a:pt x="6579" y="6732"/>
                </a:lnTo>
                <a:lnTo>
                  <a:pt x="7576" y="7729"/>
                </a:lnTo>
                <a:lnTo>
                  <a:pt x="7576" y="9283"/>
                </a:lnTo>
                <a:lnTo>
                  <a:pt x="7595" y="9379"/>
                </a:lnTo>
                <a:lnTo>
                  <a:pt x="7653" y="9436"/>
                </a:lnTo>
                <a:lnTo>
                  <a:pt x="7710" y="9475"/>
                </a:lnTo>
                <a:lnTo>
                  <a:pt x="7787" y="9494"/>
                </a:lnTo>
                <a:lnTo>
                  <a:pt x="7883" y="9475"/>
                </a:lnTo>
                <a:lnTo>
                  <a:pt x="7940" y="9436"/>
                </a:lnTo>
                <a:lnTo>
                  <a:pt x="7979" y="9379"/>
                </a:lnTo>
                <a:lnTo>
                  <a:pt x="7998" y="9283"/>
                </a:lnTo>
                <a:lnTo>
                  <a:pt x="7998" y="8132"/>
                </a:lnTo>
                <a:lnTo>
                  <a:pt x="8382" y="8535"/>
                </a:lnTo>
                <a:lnTo>
                  <a:pt x="8401" y="10108"/>
                </a:lnTo>
                <a:lnTo>
                  <a:pt x="8420" y="10184"/>
                </a:lnTo>
                <a:lnTo>
                  <a:pt x="8458" y="10242"/>
                </a:lnTo>
                <a:lnTo>
                  <a:pt x="8516" y="10299"/>
                </a:lnTo>
                <a:lnTo>
                  <a:pt x="8612" y="10318"/>
                </a:lnTo>
                <a:lnTo>
                  <a:pt x="8688" y="10299"/>
                </a:lnTo>
                <a:lnTo>
                  <a:pt x="8746" y="10242"/>
                </a:lnTo>
                <a:lnTo>
                  <a:pt x="8803" y="10184"/>
                </a:lnTo>
                <a:lnTo>
                  <a:pt x="8823" y="10108"/>
                </a:lnTo>
                <a:lnTo>
                  <a:pt x="8803" y="8938"/>
                </a:lnTo>
                <a:lnTo>
                  <a:pt x="9494" y="9628"/>
                </a:lnTo>
                <a:lnTo>
                  <a:pt x="9551" y="9666"/>
                </a:lnTo>
                <a:lnTo>
                  <a:pt x="9628" y="9686"/>
                </a:lnTo>
                <a:lnTo>
                  <a:pt x="9724" y="9666"/>
                </a:lnTo>
                <a:lnTo>
                  <a:pt x="9782" y="9628"/>
                </a:lnTo>
                <a:lnTo>
                  <a:pt x="9839" y="9551"/>
                </a:lnTo>
                <a:lnTo>
                  <a:pt x="9839" y="9475"/>
                </a:lnTo>
                <a:lnTo>
                  <a:pt x="9839" y="9398"/>
                </a:lnTo>
                <a:lnTo>
                  <a:pt x="9782" y="9321"/>
                </a:lnTo>
                <a:lnTo>
                  <a:pt x="9072" y="8612"/>
                </a:lnTo>
                <a:lnTo>
                  <a:pt x="10280" y="8612"/>
                </a:lnTo>
                <a:lnTo>
                  <a:pt x="10376" y="8592"/>
                </a:lnTo>
                <a:lnTo>
                  <a:pt x="10434" y="8554"/>
                </a:lnTo>
                <a:lnTo>
                  <a:pt x="10491" y="8477"/>
                </a:lnTo>
                <a:lnTo>
                  <a:pt x="10491" y="8401"/>
                </a:lnTo>
                <a:lnTo>
                  <a:pt x="10472" y="8324"/>
                </a:lnTo>
                <a:lnTo>
                  <a:pt x="10434" y="8247"/>
                </a:lnTo>
                <a:lnTo>
                  <a:pt x="10376" y="8209"/>
                </a:lnTo>
                <a:lnTo>
                  <a:pt x="10280" y="8190"/>
                </a:lnTo>
                <a:lnTo>
                  <a:pt x="8650" y="8190"/>
                </a:lnTo>
                <a:lnTo>
                  <a:pt x="8266" y="7806"/>
                </a:lnTo>
                <a:lnTo>
                  <a:pt x="9475" y="7806"/>
                </a:lnTo>
                <a:lnTo>
                  <a:pt x="9551" y="7787"/>
                </a:lnTo>
                <a:lnTo>
                  <a:pt x="9628" y="7748"/>
                </a:lnTo>
                <a:lnTo>
                  <a:pt x="9667" y="7672"/>
                </a:lnTo>
                <a:lnTo>
                  <a:pt x="9686" y="7595"/>
                </a:lnTo>
                <a:lnTo>
                  <a:pt x="9667" y="7518"/>
                </a:lnTo>
                <a:lnTo>
                  <a:pt x="9628" y="7442"/>
                </a:lnTo>
                <a:lnTo>
                  <a:pt x="9551" y="7403"/>
                </a:lnTo>
                <a:lnTo>
                  <a:pt x="9475" y="7384"/>
                </a:lnTo>
                <a:lnTo>
                  <a:pt x="7845" y="7403"/>
                </a:lnTo>
                <a:lnTo>
                  <a:pt x="6886" y="6425"/>
                </a:lnTo>
                <a:lnTo>
                  <a:pt x="6981" y="6291"/>
                </a:lnTo>
                <a:lnTo>
                  <a:pt x="7058" y="6118"/>
                </a:lnTo>
                <a:lnTo>
                  <a:pt x="7116" y="5946"/>
                </a:lnTo>
                <a:lnTo>
                  <a:pt x="7154" y="5754"/>
                </a:lnTo>
                <a:lnTo>
                  <a:pt x="8439" y="5754"/>
                </a:lnTo>
                <a:lnTo>
                  <a:pt x="9590" y="6905"/>
                </a:lnTo>
                <a:lnTo>
                  <a:pt x="9667" y="6962"/>
                </a:lnTo>
                <a:lnTo>
                  <a:pt x="9820" y="6962"/>
                </a:lnTo>
                <a:lnTo>
                  <a:pt x="9897" y="6905"/>
                </a:lnTo>
                <a:lnTo>
                  <a:pt x="9935" y="6847"/>
                </a:lnTo>
                <a:lnTo>
                  <a:pt x="9954" y="6751"/>
                </a:lnTo>
                <a:lnTo>
                  <a:pt x="9935" y="6674"/>
                </a:lnTo>
                <a:lnTo>
                  <a:pt x="9897" y="6617"/>
                </a:lnTo>
                <a:lnTo>
                  <a:pt x="9034" y="5754"/>
                </a:lnTo>
                <a:lnTo>
                  <a:pt x="9590" y="5754"/>
                </a:lnTo>
                <a:lnTo>
                  <a:pt x="10741" y="6905"/>
                </a:lnTo>
                <a:lnTo>
                  <a:pt x="10817" y="6962"/>
                </a:lnTo>
                <a:lnTo>
                  <a:pt x="10894" y="6981"/>
                </a:lnTo>
                <a:lnTo>
                  <a:pt x="10971" y="6962"/>
                </a:lnTo>
                <a:lnTo>
                  <a:pt x="11028" y="6905"/>
                </a:lnTo>
                <a:lnTo>
                  <a:pt x="11086" y="6847"/>
                </a:lnTo>
                <a:lnTo>
                  <a:pt x="11105" y="6770"/>
                </a:lnTo>
                <a:lnTo>
                  <a:pt x="11086" y="6674"/>
                </a:lnTo>
                <a:lnTo>
                  <a:pt x="11028" y="6617"/>
                </a:lnTo>
                <a:lnTo>
                  <a:pt x="10184" y="5754"/>
                </a:lnTo>
                <a:lnTo>
                  <a:pt x="11182" y="5754"/>
                </a:lnTo>
                <a:lnTo>
                  <a:pt x="11258" y="5735"/>
                </a:lnTo>
                <a:lnTo>
                  <a:pt x="11335" y="5696"/>
                </a:lnTo>
                <a:lnTo>
                  <a:pt x="11373" y="5620"/>
                </a:lnTo>
                <a:lnTo>
                  <a:pt x="11393" y="5543"/>
                </a:lnTo>
                <a:lnTo>
                  <a:pt x="11373" y="5466"/>
                </a:lnTo>
                <a:lnTo>
                  <a:pt x="11335" y="5389"/>
                </a:lnTo>
                <a:lnTo>
                  <a:pt x="11258" y="5351"/>
                </a:lnTo>
                <a:lnTo>
                  <a:pt x="11182" y="5332"/>
                </a:lnTo>
                <a:lnTo>
                  <a:pt x="10223" y="5332"/>
                </a:lnTo>
                <a:lnTo>
                  <a:pt x="11028" y="4526"/>
                </a:lnTo>
                <a:lnTo>
                  <a:pt x="11086" y="4450"/>
                </a:lnTo>
                <a:lnTo>
                  <a:pt x="11105" y="4373"/>
                </a:lnTo>
                <a:lnTo>
                  <a:pt x="11086" y="4296"/>
                </a:lnTo>
                <a:lnTo>
                  <a:pt x="11028" y="4220"/>
                </a:lnTo>
                <a:lnTo>
                  <a:pt x="10971" y="4181"/>
                </a:lnTo>
                <a:lnTo>
                  <a:pt x="10894" y="4162"/>
                </a:lnTo>
                <a:lnTo>
                  <a:pt x="10817" y="4181"/>
                </a:lnTo>
                <a:lnTo>
                  <a:pt x="10741" y="4220"/>
                </a:lnTo>
                <a:lnTo>
                  <a:pt x="9628" y="5332"/>
                </a:lnTo>
                <a:lnTo>
                  <a:pt x="9072" y="5332"/>
                </a:lnTo>
                <a:lnTo>
                  <a:pt x="9897" y="4526"/>
                </a:lnTo>
                <a:lnTo>
                  <a:pt x="9935" y="4450"/>
                </a:lnTo>
                <a:lnTo>
                  <a:pt x="9954" y="4373"/>
                </a:lnTo>
                <a:lnTo>
                  <a:pt x="9935" y="4296"/>
                </a:lnTo>
                <a:lnTo>
                  <a:pt x="9897" y="4220"/>
                </a:lnTo>
                <a:lnTo>
                  <a:pt x="9820" y="4181"/>
                </a:lnTo>
                <a:lnTo>
                  <a:pt x="9743" y="4162"/>
                </a:lnTo>
                <a:lnTo>
                  <a:pt x="9667" y="4181"/>
                </a:lnTo>
                <a:lnTo>
                  <a:pt x="9590" y="4220"/>
                </a:lnTo>
                <a:lnTo>
                  <a:pt x="8477" y="5332"/>
                </a:lnTo>
                <a:lnTo>
                  <a:pt x="7135" y="5332"/>
                </a:lnTo>
                <a:lnTo>
                  <a:pt x="7097" y="5179"/>
                </a:lnTo>
                <a:lnTo>
                  <a:pt x="7039" y="5044"/>
                </a:lnTo>
                <a:lnTo>
                  <a:pt x="6962" y="4891"/>
                </a:lnTo>
                <a:lnTo>
                  <a:pt x="6886" y="4776"/>
                </a:lnTo>
                <a:lnTo>
                  <a:pt x="7845" y="3798"/>
                </a:lnTo>
                <a:lnTo>
                  <a:pt x="9475" y="3798"/>
                </a:lnTo>
                <a:lnTo>
                  <a:pt x="9551" y="3778"/>
                </a:lnTo>
                <a:lnTo>
                  <a:pt x="9628" y="3740"/>
                </a:lnTo>
                <a:lnTo>
                  <a:pt x="9667" y="3663"/>
                </a:lnTo>
                <a:lnTo>
                  <a:pt x="9686" y="3587"/>
                </a:lnTo>
                <a:lnTo>
                  <a:pt x="9667" y="3510"/>
                </a:lnTo>
                <a:lnTo>
                  <a:pt x="9628" y="3433"/>
                </a:lnTo>
                <a:lnTo>
                  <a:pt x="9551" y="3395"/>
                </a:lnTo>
                <a:lnTo>
                  <a:pt x="9475" y="3376"/>
                </a:lnTo>
                <a:lnTo>
                  <a:pt x="8266" y="3376"/>
                </a:lnTo>
                <a:lnTo>
                  <a:pt x="8650" y="2992"/>
                </a:lnTo>
                <a:lnTo>
                  <a:pt x="10280" y="2992"/>
                </a:lnTo>
                <a:lnTo>
                  <a:pt x="10376" y="2973"/>
                </a:lnTo>
                <a:lnTo>
                  <a:pt x="10434" y="2935"/>
                </a:lnTo>
                <a:lnTo>
                  <a:pt x="10491" y="2858"/>
                </a:lnTo>
                <a:lnTo>
                  <a:pt x="10491" y="2781"/>
                </a:lnTo>
                <a:lnTo>
                  <a:pt x="10491" y="2704"/>
                </a:lnTo>
                <a:lnTo>
                  <a:pt x="10434" y="2628"/>
                </a:lnTo>
                <a:lnTo>
                  <a:pt x="10376" y="2589"/>
                </a:lnTo>
                <a:lnTo>
                  <a:pt x="10280" y="2570"/>
                </a:lnTo>
                <a:lnTo>
                  <a:pt x="9072" y="2570"/>
                </a:lnTo>
                <a:lnTo>
                  <a:pt x="9782" y="1861"/>
                </a:lnTo>
                <a:lnTo>
                  <a:pt x="9820" y="1784"/>
                </a:lnTo>
                <a:lnTo>
                  <a:pt x="9839" y="1707"/>
                </a:lnTo>
                <a:lnTo>
                  <a:pt x="9820" y="1630"/>
                </a:lnTo>
                <a:lnTo>
                  <a:pt x="9782" y="1573"/>
                </a:lnTo>
                <a:lnTo>
                  <a:pt x="9705" y="1515"/>
                </a:lnTo>
                <a:lnTo>
                  <a:pt x="9628" y="1496"/>
                </a:lnTo>
                <a:lnTo>
                  <a:pt x="9551" y="1515"/>
                </a:lnTo>
                <a:lnTo>
                  <a:pt x="9494" y="1573"/>
                </a:lnTo>
                <a:lnTo>
                  <a:pt x="8803" y="2244"/>
                </a:lnTo>
                <a:lnTo>
                  <a:pt x="8803" y="1093"/>
                </a:lnTo>
                <a:lnTo>
                  <a:pt x="8784" y="997"/>
                </a:lnTo>
                <a:lnTo>
                  <a:pt x="8746" y="940"/>
                </a:lnTo>
                <a:lnTo>
                  <a:pt x="8669" y="902"/>
                </a:lnTo>
                <a:lnTo>
                  <a:pt x="8593" y="882"/>
                </a:lnTo>
                <a:lnTo>
                  <a:pt x="8516" y="902"/>
                </a:lnTo>
                <a:lnTo>
                  <a:pt x="8458" y="940"/>
                </a:lnTo>
                <a:lnTo>
                  <a:pt x="8401" y="997"/>
                </a:lnTo>
                <a:lnTo>
                  <a:pt x="8382" y="1093"/>
                </a:lnTo>
                <a:lnTo>
                  <a:pt x="8382" y="2666"/>
                </a:lnTo>
                <a:lnTo>
                  <a:pt x="7998" y="3050"/>
                </a:lnTo>
                <a:lnTo>
                  <a:pt x="7998" y="1899"/>
                </a:lnTo>
                <a:lnTo>
                  <a:pt x="7979" y="1822"/>
                </a:lnTo>
                <a:lnTo>
                  <a:pt x="7940" y="1745"/>
                </a:lnTo>
                <a:lnTo>
                  <a:pt x="7864" y="1707"/>
                </a:lnTo>
                <a:lnTo>
                  <a:pt x="7787" y="1688"/>
                </a:lnTo>
                <a:lnTo>
                  <a:pt x="7710" y="1707"/>
                </a:lnTo>
                <a:lnTo>
                  <a:pt x="7634" y="1745"/>
                </a:lnTo>
                <a:lnTo>
                  <a:pt x="7595" y="1822"/>
                </a:lnTo>
                <a:lnTo>
                  <a:pt x="7576" y="1899"/>
                </a:lnTo>
                <a:lnTo>
                  <a:pt x="7576" y="3472"/>
                </a:lnTo>
                <a:lnTo>
                  <a:pt x="6579" y="4469"/>
                </a:lnTo>
                <a:lnTo>
                  <a:pt x="6444" y="4392"/>
                </a:lnTo>
                <a:lnTo>
                  <a:pt x="6291" y="4315"/>
                </a:lnTo>
                <a:lnTo>
                  <a:pt x="6138" y="4277"/>
                </a:lnTo>
                <a:lnTo>
                  <a:pt x="5984" y="4239"/>
                </a:lnTo>
                <a:lnTo>
                  <a:pt x="5984" y="2935"/>
                </a:lnTo>
                <a:lnTo>
                  <a:pt x="7135" y="1784"/>
                </a:lnTo>
                <a:lnTo>
                  <a:pt x="7173" y="1707"/>
                </a:lnTo>
                <a:lnTo>
                  <a:pt x="7192" y="1630"/>
                </a:lnTo>
                <a:lnTo>
                  <a:pt x="7173" y="1554"/>
                </a:lnTo>
                <a:lnTo>
                  <a:pt x="7135" y="1496"/>
                </a:lnTo>
                <a:lnTo>
                  <a:pt x="7058" y="1439"/>
                </a:lnTo>
                <a:lnTo>
                  <a:pt x="6981" y="1419"/>
                </a:lnTo>
                <a:lnTo>
                  <a:pt x="6905" y="1439"/>
                </a:lnTo>
                <a:lnTo>
                  <a:pt x="6828" y="1496"/>
                </a:lnTo>
                <a:lnTo>
                  <a:pt x="5984" y="2340"/>
                </a:lnTo>
                <a:lnTo>
                  <a:pt x="5984" y="1803"/>
                </a:lnTo>
                <a:lnTo>
                  <a:pt x="7135" y="633"/>
                </a:lnTo>
                <a:lnTo>
                  <a:pt x="7192" y="576"/>
                </a:lnTo>
                <a:lnTo>
                  <a:pt x="7192" y="499"/>
                </a:lnTo>
                <a:lnTo>
                  <a:pt x="7173" y="422"/>
                </a:lnTo>
                <a:lnTo>
                  <a:pt x="7135" y="345"/>
                </a:lnTo>
                <a:lnTo>
                  <a:pt x="7058" y="288"/>
                </a:lnTo>
                <a:lnTo>
                  <a:pt x="6905" y="288"/>
                </a:lnTo>
                <a:lnTo>
                  <a:pt x="6847" y="345"/>
                </a:lnTo>
                <a:lnTo>
                  <a:pt x="5984" y="1208"/>
                </a:lnTo>
                <a:lnTo>
                  <a:pt x="5984" y="192"/>
                </a:lnTo>
                <a:lnTo>
                  <a:pt x="5965" y="115"/>
                </a:lnTo>
                <a:lnTo>
                  <a:pt x="5907" y="58"/>
                </a:lnTo>
                <a:lnTo>
                  <a:pt x="5850" y="0"/>
                </a:lnTo>
                <a:close/>
              </a:path>
            </a:pathLst>
          </a:custGeom>
          <a:gradFill>
            <a:gsLst>
              <a:gs pos="0">
                <a:schemeClr val="lt1"/>
              </a:gs>
              <a:gs pos="100000">
                <a:srgbClr val="CCCCCC"/>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1" name="Google Shape;2201;p36"/>
          <p:cNvSpPr/>
          <p:nvPr/>
        </p:nvSpPr>
        <p:spPr>
          <a:xfrm>
            <a:off x="8505538" y="659511"/>
            <a:ext cx="413993" cy="411886"/>
          </a:xfrm>
          <a:custGeom>
            <a:avLst/>
            <a:gdLst/>
            <a:ahLst/>
            <a:cxnLst/>
            <a:rect l="l" t="t" r="r" b="b"/>
            <a:pathLst>
              <a:path w="11393" h="11335" extrusionOk="0">
                <a:moveTo>
                  <a:pt x="5773" y="4641"/>
                </a:moveTo>
                <a:lnTo>
                  <a:pt x="5965" y="4661"/>
                </a:lnTo>
                <a:lnTo>
                  <a:pt x="6157" y="4718"/>
                </a:lnTo>
                <a:lnTo>
                  <a:pt x="6310" y="4795"/>
                </a:lnTo>
                <a:lnTo>
                  <a:pt x="6464" y="4929"/>
                </a:lnTo>
                <a:lnTo>
                  <a:pt x="6579" y="5063"/>
                </a:lnTo>
                <a:lnTo>
                  <a:pt x="6655" y="5236"/>
                </a:lnTo>
                <a:lnTo>
                  <a:pt x="6713" y="5409"/>
                </a:lnTo>
                <a:lnTo>
                  <a:pt x="6732" y="5600"/>
                </a:lnTo>
                <a:lnTo>
                  <a:pt x="6713" y="5792"/>
                </a:lnTo>
                <a:lnTo>
                  <a:pt x="6655" y="5984"/>
                </a:lnTo>
                <a:lnTo>
                  <a:pt x="6579" y="6137"/>
                </a:lnTo>
                <a:lnTo>
                  <a:pt x="6464" y="6291"/>
                </a:lnTo>
                <a:lnTo>
                  <a:pt x="6310" y="6406"/>
                </a:lnTo>
                <a:lnTo>
                  <a:pt x="6157" y="6483"/>
                </a:lnTo>
                <a:lnTo>
                  <a:pt x="5965" y="6540"/>
                </a:lnTo>
                <a:lnTo>
                  <a:pt x="5773" y="6559"/>
                </a:lnTo>
                <a:lnTo>
                  <a:pt x="5581" y="6540"/>
                </a:lnTo>
                <a:lnTo>
                  <a:pt x="5390" y="6483"/>
                </a:lnTo>
                <a:lnTo>
                  <a:pt x="5236" y="6406"/>
                </a:lnTo>
                <a:lnTo>
                  <a:pt x="5083" y="6291"/>
                </a:lnTo>
                <a:lnTo>
                  <a:pt x="4968" y="6137"/>
                </a:lnTo>
                <a:lnTo>
                  <a:pt x="4891" y="5984"/>
                </a:lnTo>
                <a:lnTo>
                  <a:pt x="4833" y="5792"/>
                </a:lnTo>
                <a:lnTo>
                  <a:pt x="4814" y="5600"/>
                </a:lnTo>
                <a:lnTo>
                  <a:pt x="4833" y="5409"/>
                </a:lnTo>
                <a:lnTo>
                  <a:pt x="4891" y="5236"/>
                </a:lnTo>
                <a:lnTo>
                  <a:pt x="4968" y="5063"/>
                </a:lnTo>
                <a:lnTo>
                  <a:pt x="5083" y="4929"/>
                </a:lnTo>
                <a:lnTo>
                  <a:pt x="5236" y="4795"/>
                </a:lnTo>
                <a:lnTo>
                  <a:pt x="5390" y="4718"/>
                </a:lnTo>
                <a:lnTo>
                  <a:pt x="5581" y="4661"/>
                </a:lnTo>
                <a:lnTo>
                  <a:pt x="5773" y="4641"/>
                </a:lnTo>
                <a:close/>
                <a:moveTo>
                  <a:pt x="5696" y="0"/>
                </a:moveTo>
                <a:lnTo>
                  <a:pt x="5620" y="58"/>
                </a:lnTo>
                <a:lnTo>
                  <a:pt x="5581" y="115"/>
                </a:lnTo>
                <a:lnTo>
                  <a:pt x="5562" y="192"/>
                </a:lnTo>
                <a:lnTo>
                  <a:pt x="5562" y="1151"/>
                </a:lnTo>
                <a:lnTo>
                  <a:pt x="4738" y="345"/>
                </a:lnTo>
                <a:lnTo>
                  <a:pt x="4680" y="288"/>
                </a:lnTo>
                <a:lnTo>
                  <a:pt x="4507" y="288"/>
                </a:lnTo>
                <a:lnTo>
                  <a:pt x="4450" y="345"/>
                </a:lnTo>
                <a:lnTo>
                  <a:pt x="4392" y="422"/>
                </a:lnTo>
                <a:lnTo>
                  <a:pt x="4392" y="499"/>
                </a:lnTo>
                <a:lnTo>
                  <a:pt x="4392" y="576"/>
                </a:lnTo>
                <a:lnTo>
                  <a:pt x="4450" y="633"/>
                </a:lnTo>
                <a:lnTo>
                  <a:pt x="5562" y="1765"/>
                </a:lnTo>
                <a:lnTo>
                  <a:pt x="5562" y="2302"/>
                </a:lnTo>
                <a:lnTo>
                  <a:pt x="4757" y="1477"/>
                </a:lnTo>
                <a:lnTo>
                  <a:pt x="4680" y="1439"/>
                </a:lnTo>
                <a:lnTo>
                  <a:pt x="4603" y="1419"/>
                </a:lnTo>
                <a:lnTo>
                  <a:pt x="4527" y="1439"/>
                </a:lnTo>
                <a:lnTo>
                  <a:pt x="4450" y="1496"/>
                </a:lnTo>
                <a:lnTo>
                  <a:pt x="4412" y="1554"/>
                </a:lnTo>
                <a:lnTo>
                  <a:pt x="4392" y="1630"/>
                </a:lnTo>
                <a:lnTo>
                  <a:pt x="4412" y="1707"/>
                </a:lnTo>
                <a:lnTo>
                  <a:pt x="4450" y="1784"/>
                </a:lnTo>
                <a:lnTo>
                  <a:pt x="5562" y="2896"/>
                </a:lnTo>
                <a:lnTo>
                  <a:pt x="5562" y="4239"/>
                </a:lnTo>
                <a:lnTo>
                  <a:pt x="5390" y="4277"/>
                </a:lnTo>
                <a:lnTo>
                  <a:pt x="5236" y="4335"/>
                </a:lnTo>
                <a:lnTo>
                  <a:pt x="5083" y="4392"/>
                </a:lnTo>
                <a:lnTo>
                  <a:pt x="4949" y="4488"/>
                </a:lnTo>
                <a:lnTo>
                  <a:pt x="3932" y="3472"/>
                </a:lnTo>
                <a:lnTo>
                  <a:pt x="3932" y="1899"/>
                </a:lnTo>
                <a:lnTo>
                  <a:pt x="3913" y="1822"/>
                </a:lnTo>
                <a:lnTo>
                  <a:pt x="3874" y="1745"/>
                </a:lnTo>
                <a:lnTo>
                  <a:pt x="3817" y="1707"/>
                </a:lnTo>
                <a:lnTo>
                  <a:pt x="3721" y="1688"/>
                </a:lnTo>
                <a:lnTo>
                  <a:pt x="3644" y="1707"/>
                </a:lnTo>
                <a:lnTo>
                  <a:pt x="3587" y="1745"/>
                </a:lnTo>
                <a:lnTo>
                  <a:pt x="3529" y="1822"/>
                </a:lnTo>
                <a:lnTo>
                  <a:pt x="3510" y="1899"/>
                </a:lnTo>
                <a:lnTo>
                  <a:pt x="3510" y="3050"/>
                </a:lnTo>
                <a:lnTo>
                  <a:pt x="3127" y="2666"/>
                </a:lnTo>
                <a:lnTo>
                  <a:pt x="3127" y="1093"/>
                </a:lnTo>
                <a:lnTo>
                  <a:pt x="3107" y="997"/>
                </a:lnTo>
                <a:lnTo>
                  <a:pt x="3069" y="940"/>
                </a:lnTo>
                <a:lnTo>
                  <a:pt x="3011" y="902"/>
                </a:lnTo>
                <a:lnTo>
                  <a:pt x="2916" y="882"/>
                </a:lnTo>
                <a:lnTo>
                  <a:pt x="2839" y="902"/>
                </a:lnTo>
                <a:lnTo>
                  <a:pt x="2781" y="940"/>
                </a:lnTo>
                <a:lnTo>
                  <a:pt x="2724" y="997"/>
                </a:lnTo>
                <a:lnTo>
                  <a:pt x="2705" y="1093"/>
                </a:lnTo>
                <a:lnTo>
                  <a:pt x="2705" y="2244"/>
                </a:lnTo>
                <a:lnTo>
                  <a:pt x="2033" y="1573"/>
                </a:lnTo>
                <a:lnTo>
                  <a:pt x="1976" y="1515"/>
                </a:lnTo>
                <a:lnTo>
                  <a:pt x="1880" y="1496"/>
                </a:lnTo>
                <a:lnTo>
                  <a:pt x="1803" y="1515"/>
                </a:lnTo>
                <a:lnTo>
                  <a:pt x="1746" y="1554"/>
                </a:lnTo>
                <a:lnTo>
                  <a:pt x="1688" y="1630"/>
                </a:lnTo>
                <a:lnTo>
                  <a:pt x="1669" y="1707"/>
                </a:lnTo>
                <a:lnTo>
                  <a:pt x="1688" y="1784"/>
                </a:lnTo>
                <a:lnTo>
                  <a:pt x="1746" y="1861"/>
                </a:lnTo>
                <a:lnTo>
                  <a:pt x="2455" y="2570"/>
                </a:lnTo>
                <a:lnTo>
                  <a:pt x="1228" y="2570"/>
                </a:lnTo>
                <a:lnTo>
                  <a:pt x="1151" y="2589"/>
                </a:lnTo>
                <a:lnTo>
                  <a:pt x="1074" y="2628"/>
                </a:lnTo>
                <a:lnTo>
                  <a:pt x="1036" y="2704"/>
                </a:lnTo>
                <a:lnTo>
                  <a:pt x="1017" y="2781"/>
                </a:lnTo>
                <a:lnTo>
                  <a:pt x="1036" y="2858"/>
                </a:lnTo>
                <a:lnTo>
                  <a:pt x="1074" y="2935"/>
                </a:lnTo>
                <a:lnTo>
                  <a:pt x="1151" y="2973"/>
                </a:lnTo>
                <a:lnTo>
                  <a:pt x="1228" y="2992"/>
                </a:lnTo>
                <a:lnTo>
                  <a:pt x="2858" y="2992"/>
                </a:lnTo>
                <a:lnTo>
                  <a:pt x="3242" y="3376"/>
                </a:lnTo>
                <a:lnTo>
                  <a:pt x="2052" y="3376"/>
                </a:lnTo>
                <a:lnTo>
                  <a:pt x="1957" y="3395"/>
                </a:lnTo>
                <a:lnTo>
                  <a:pt x="1899" y="3433"/>
                </a:lnTo>
                <a:lnTo>
                  <a:pt x="1842" y="3510"/>
                </a:lnTo>
                <a:lnTo>
                  <a:pt x="1842" y="3587"/>
                </a:lnTo>
                <a:lnTo>
                  <a:pt x="1842" y="3663"/>
                </a:lnTo>
                <a:lnTo>
                  <a:pt x="1899" y="3740"/>
                </a:lnTo>
                <a:lnTo>
                  <a:pt x="1957" y="3778"/>
                </a:lnTo>
                <a:lnTo>
                  <a:pt x="2033" y="3798"/>
                </a:lnTo>
                <a:lnTo>
                  <a:pt x="3664" y="3798"/>
                </a:lnTo>
                <a:lnTo>
                  <a:pt x="4661" y="4795"/>
                </a:lnTo>
                <a:lnTo>
                  <a:pt x="4565" y="4929"/>
                </a:lnTo>
                <a:lnTo>
                  <a:pt x="4507" y="5063"/>
                </a:lnTo>
                <a:lnTo>
                  <a:pt x="4450" y="5217"/>
                </a:lnTo>
                <a:lnTo>
                  <a:pt x="4412" y="5370"/>
                </a:lnTo>
                <a:lnTo>
                  <a:pt x="2935" y="5370"/>
                </a:lnTo>
                <a:lnTo>
                  <a:pt x="1803" y="4220"/>
                </a:lnTo>
                <a:lnTo>
                  <a:pt x="1726" y="4181"/>
                </a:lnTo>
                <a:lnTo>
                  <a:pt x="1650" y="4162"/>
                </a:lnTo>
                <a:lnTo>
                  <a:pt x="1573" y="4181"/>
                </a:lnTo>
                <a:lnTo>
                  <a:pt x="1496" y="4220"/>
                </a:lnTo>
                <a:lnTo>
                  <a:pt x="1458" y="4296"/>
                </a:lnTo>
                <a:lnTo>
                  <a:pt x="1439" y="4373"/>
                </a:lnTo>
                <a:lnTo>
                  <a:pt x="1458" y="4450"/>
                </a:lnTo>
                <a:lnTo>
                  <a:pt x="1496" y="4526"/>
                </a:lnTo>
                <a:lnTo>
                  <a:pt x="2359" y="5370"/>
                </a:lnTo>
                <a:lnTo>
                  <a:pt x="1803" y="5370"/>
                </a:lnTo>
                <a:lnTo>
                  <a:pt x="652" y="4220"/>
                </a:lnTo>
                <a:lnTo>
                  <a:pt x="576" y="4181"/>
                </a:lnTo>
                <a:lnTo>
                  <a:pt x="499" y="4162"/>
                </a:lnTo>
                <a:lnTo>
                  <a:pt x="422" y="4181"/>
                </a:lnTo>
                <a:lnTo>
                  <a:pt x="346" y="4220"/>
                </a:lnTo>
                <a:lnTo>
                  <a:pt x="307" y="4296"/>
                </a:lnTo>
                <a:lnTo>
                  <a:pt x="288" y="4373"/>
                </a:lnTo>
                <a:lnTo>
                  <a:pt x="307" y="4450"/>
                </a:lnTo>
                <a:lnTo>
                  <a:pt x="346" y="4526"/>
                </a:lnTo>
                <a:lnTo>
                  <a:pt x="1209" y="5370"/>
                </a:lnTo>
                <a:lnTo>
                  <a:pt x="211" y="5370"/>
                </a:lnTo>
                <a:lnTo>
                  <a:pt x="135" y="5389"/>
                </a:lnTo>
                <a:lnTo>
                  <a:pt x="58" y="5447"/>
                </a:lnTo>
                <a:lnTo>
                  <a:pt x="20" y="5505"/>
                </a:lnTo>
                <a:lnTo>
                  <a:pt x="0" y="5581"/>
                </a:lnTo>
                <a:lnTo>
                  <a:pt x="20" y="5677"/>
                </a:lnTo>
                <a:lnTo>
                  <a:pt x="58" y="5735"/>
                </a:lnTo>
                <a:lnTo>
                  <a:pt x="135" y="5773"/>
                </a:lnTo>
                <a:lnTo>
                  <a:pt x="211" y="5792"/>
                </a:lnTo>
                <a:lnTo>
                  <a:pt x="1170" y="5792"/>
                </a:lnTo>
                <a:lnTo>
                  <a:pt x="346" y="6617"/>
                </a:lnTo>
                <a:lnTo>
                  <a:pt x="307" y="6674"/>
                </a:lnTo>
                <a:lnTo>
                  <a:pt x="288" y="6770"/>
                </a:lnTo>
                <a:lnTo>
                  <a:pt x="307" y="6847"/>
                </a:lnTo>
                <a:lnTo>
                  <a:pt x="346" y="6905"/>
                </a:lnTo>
                <a:lnTo>
                  <a:pt x="422" y="6962"/>
                </a:lnTo>
                <a:lnTo>
                  <a:pt x="499" y="6981"/>
                </a:lnTo>
                <a:lnTo>
                  <a:pt x="576" y="6962"/>
                </a:lnTo>
                <a:lnTo>
                  <a:pt x="652" y="6905"/>
                </a:lnTo>
                <a:lnTo>
                  <a:pt x="1765" y="5792"/>
                </a:lnTo>
                <a:lnTo>
                  <a:pt x="2302" y="5792"/>
                </a:lnTo>
                <a:lnTo>
                  <a:pt x="1496" y="6617"/>
                </a:lnTo>
                <a:lnTo>
                  <a:pt x="1458" y="6674"/>
                </a:lnTo>
                <a:lnTo>
                  <a:pt x="1439" y="6751"/>
                </a:lnTo>
                <a:lnTo>
                  <a:pt x="1458" y="6828"/>
                </a:lnTo>
                <a:lnTo>
                  <a:pt x="1496" y="6905"/>
                </a:lnTo>
                <a:lnTo>
                  <a:pt x="1573" y="6943"/>
                </a:lnTo>
                <a:lnTo>
                  <a:pt x="1650" y="6962"/>
                </a:lnTo>
                <a:lnTo>
                  <a:pt x="1726" y="6943"/>
                </a:lnTo>
                <a:lnTo>
                  <a:pt x="1803" y="6905"/>
                </a:lnTo>
                <a:lnTo>
                  <a:pt x="2896" y="5792"/>
                </a:lnTo>
                <a:lnTo>
                  <a:pt x="4412" y="5792"/>
                </a:lnTo>
                <a:lnTo>
                  <a:pt x="4431" y="5965"/>
                </a:lnTo>
                <a:lnTo>
                  <a:pt x="4488" y="6118"/>
                </a:lnTo>
                <a:lnTo>
                  <a:pt x="4565" y="6272"/>
                </a:lnTo>
                <a:lnTo>
                  <a:pt x="4661" y="6406"/>
                </a:lnTo>
                <a:lnTo>
                  <a:pt x="3664" y="7422"/>
                </a:lnTo>
                <a:lnTo>
                  <a:pt x="2033" y="7422"/>
                </a:lnTo>
                <a:lnTo>
                  <a:pt x="1957" y="7442"/>
                </a:lnTo>
                <a:lnTo>
                  <a:pt x="1899" y="7480"/>
                </a:lnTo>
                <a:lnTo>
                  <a:pt x="1842" y="7557"/>
                </a:lnTo>
                <a:lnTo>
                  <a:pt x="1822" y="7633"/>
                </a:lnTo>
                <a:lnTo>
                  <a:pt x="1842" y="7710"/>
                </a:lnTo>
                <a:lnTo>
                  <a:pt x="1899" y="7787"/>
                </a:lnTo>
                <a:lnTo>
                  <a:pt x="1957" y="7825"/>
                </a:lnTo>
                <a:lnTo>
                  <a:pt x="2033" y="7844"/>
                </a:lnTo>
                <a:lnTo>
                  <a:pt x="3242" y="7844"/>
                </a:lnTo>
                <a:lnTo>
                  <a:pt x="2858" y="8228"/>
                </a:lnTo>
                <a:lnTo>
                  <a:pt x="1228" y="8228"/>
                </a:lnTo>
                <a:lnTo>
                  <a:pt x="1151" y="8247"/>
                </a:lnTo>
                <a:lnTo>
                  <a:pt x="1074" y="8286"/>
                </a:lnTo>
                <a:lnTo>
                  <a:pt x="1036" y="8362"/>
                </a:lnTo>
                <a:lnTo>
                  <a:pt x="1017" y="8439"/>
                </a:lnTo>
                <a:lnTo>
                  <a:pt x="1036" y="8516"/>
                </a:lnTo>
                <a:lnTo>
                  <a:pt x="1074" y="8592"/>
                </a:lnTo>
                <a:lnTo>
                  <a:pt x="1151" y="8631"/>
                </a:lnTo>
                <a:lnTo>
                  <a:pt x="1228" y="8650"/>
                </a:lnTo>
                <a:lnTo>
                  <a:pt x="2455" y="8650"/>
                </a:lnTo>
                <a:lnTo>
                  <a:pt x="1746" y="9360"/>
                </a:lnTo>
                <a:lnTo>
                  <a:pt x="1688" y="9436"/>
                </a:lnTo>
                <a:lnTo>
                  <a:pt x="1688" y="9513"/>
                </a:lnTo>
                <a:lnTo>
                  <a:pt x="1688" y="9590"/>
                </a:lnTo>
                <a:lnTo>
                  <a:pt x="1746" y="9647"/>
                </a:lnTo>
                <a:lnTo>
                  <a:pt x="1822" y="9705"/>
                </a:lnTo>
                <a:lnTo>
                  <a:pt x="1899" y="9724"/>
                </a:lnTo>
                <a:lnTo>
                  <a:pt x="1976" y="9705"/>
                </a:lnTo>
                <a:lnTo>
                  <a:pt x="2033" y="9647"/>
                </a:lnTo>
                <a:lnTo>
                  <a:pt x="2724" y="8976"/>
                </a:lnTo>
                <a:lnTo>
                  <a:pt x="2724" y="10127"/>
                </a:lnTo>
                <a:lnTo>
                  <a:pt x="2743" y="10203"/>
                </a:lnTo>
                <a:lnTo>
                  <a:pt x="2781" y="10280"/>
                </a:lnTo>
                <a:lnTo>
                  <a:pt x="2839" y="10318"/>
                </a:lnTo>
                <a:lnTo>
                  <a:pt x="2935" y="10338"/>
                </a:lnTo>
                <a:lnTo>
                  <a:pt x="3011" y="10318"/>
                </a:lnTo>
                <a:lnTo>
                  <a:pt x="3088" y="10280"/>
                </a:lnTo>
                <a:lnTo>
                  <a:pt x="3127" y="10203"/>
                </a:lnTo>
                <a:lnTo>
                  <a:pt x="3146" y="10127"/>
                </a:lnTo>
                <a:lnTo>
                  <a:pt x="3127" y="8554"/>
                </a:lnTo>
                <a:lnTo>
                  <a:pt x="3510" y="8151"/>
                </a:lnTo>
                <a:lnTo>
                  <a:pt x="3529" y="9302"/>
                </a:lnTo>
                <a:lnTo>
                  <a:pt x="3548" y="9398"/>
                </a:lnTo>
                <a:lnTo>
                  <a:pt x="3587" y="9455"/>
                </a:lnTo>
                <a:lnTo>
                  <a:pt x="3644" y="9494"/>
                </a:lnTo>
                <a:lnTo>
                  <a:pt x="3740" y="9513"/>
                </a:lnTo>
                <a:lnTo>
                  <a:pt x="3817" y="9494"/>
                </a:lnTo>
                <a:lnTo>
                  <a:pt x="3874" y="9455"/>
                </a:lnTo>
                <a:lnTo>
                  <a:pt x="3932" y="9398"/>
                </a:lnTo>
                <a:lnTo>
                  <a:pt x="3932" y="9302"/>
                </a:lnTo>
                <a:lnTo>
                  <a:pt x="3932" y="7729"/>
                </a:lnTo>
                <a:lnTo>
                  <a:pt x="4949" y="6713"/>
                </a:lnTo>
                <a:lnTo>
                  <a:pt x="5102" y="6809"/>
                </a:lnTo>
                <a:lnTo>
                  <a:pt x="5255" y="6885"/>
                </a:lnTo>
                <a:lnTo>
                  <a:pt x="5428" y="6943"/>
                </a:lnTo>
                <a:lnTo>
                  <a:pt x="5601" y="6981"/>
                </a:lnTo>
                <a:lnTo>
                  <a:pt x="5601" y="8401"/>
                </a:lnTo>
                <a:lnTo>
                  <a:pt x="4450" y="9551"/>
                </a:lnTo>
                <a:lnTo>
                  <a:pt x="4412" y="9609"/>
                </a:lnTo>
                <a:lnTo>
                  <a:pt x="4392" y="9686"/>
                </a:lnTo>
                <a:lnTo>
                  <a:pt x="4412" y="9781"/>
                </a:lnTo>
                <a:lnTo>
                  <a:pt x="4450" y="9839"/>
                </a:lnTo>
                <a:lnTo>
                  <a:pt x="4527" y="9897"/>
                </a:lnTo>
                <a:lnTo>
                  <a:pt x="4680" y="9897"/>
                </a:lnTo>
                <a:lnTo>
                  <a:pt x="4757" y="9839"/>
                </a:lnTo>
                <a:lnTo>
                  <a:pt x="5601" y="8995"/>
                </a:lnTo>
                <a:lnTo>
                  <a:pt x="5601" y="9532"/>
                </a:lnTo>
                <a:lnTo>
                  <a:pt x="4450" y="10683"/>
                </a:lnTo>
                <a:lnTo>
                  <a:pt x="4392" y="10760"/>
                </a:lnTo>
                <a:lnTo>
                  <a:pt x="4392" y="10836"/>
                </a:lnTo>
                <a:lnTo>
                  <a:pt x="4392" y="10913"/>
                </a:lnTo>
                <a:lnTo>
                  <a:pt x="4450" y="10990"/>
                </a:lnTo>
                <a:lnTo>
                  <a:pt x="4507" y="11028"/>
                </a:lnTo>
                <a:lnTo>
                  <a:pt x="4584" y="11047"/>
                </a:lnTo>
                <a:lnTo>
                  <a:pt x="4680" y="11028"/>
                </a:lnTo>
                <a:lnTo>
                  <a:pt x="4738" y="10990"/>
                </a:lnTo>
                <a:lnTo>
                  <a:pt x="5601" y="10127"/>
                </a:lnTo>
                <a:lnTo>
                  <a:pt x="5601" y="11124"/>
                </a:lnTo>
                <a:lnTo>
                  <a:pt x="5620" y="11220"/>
                </a:lnTo>
                <a:lnTo>
                  <a:pt x="5658" y="11277"/>
                </a:lnTo>
                <a:lnTo>
                  <a:pt x="5735" y="11316"/>
                </a:lnTo>
                <a:lnTo>
                  <a:pt x="5812" y="11335"/>
                </a:lnTo>
                <a:lnTo>
                  <a:pt x="5888" y="11316"/>
                </a:lnTo>
                <a:lnTo>
                  <a:pt x="5965" y="11277"/>
                </a:lnTo>
                <a:lnTo>
                  <a:pt x="6003" y="11201"/>
                </a:lnTo>
                <a:lnTo>
                  <a:pt x="6023" y="11124"/>
                </a:lnTo>
                <a:lnTo>
                  <a:pt x="6023" y="10165"/>
                </a:lnTo>
                <a:lnTo>
                  <a:pt x="6847" y="10990"/>
                </a:lnTo>
                <a:lnTo>
                  <a:pt x="6905" y="11028"/>
                </a:lnTo>
                <a:lnTo>
                  <a:pt x="6981" y="11047"/>
                </a:lnTo>
                <a:lnTo>
                  <a:pt x="7058" y="11028"/>
                </a:lnTo>
                <a:lnTo>
                  <a:pt x="7135" y="10990"/>
                </a:lnTo>
                <a:lnTo>
                  <a:pt x="7173" y="10913"/>
                </a:lnTo>
                <a:lnTo>
                  <a:pt x="7192" y="10836"/>
                </a:lnTo>
                <a:lnTo>
                  <a:pt x="7173" y="10760"/>
                </a:lnTo>
                <a:lnTo>
                  <a:pt x="7135" y="10683"/>
                </a:lnTo>
                <a:lnTo>
                  <a:pt x="6023" y="9571"/>
                </a:lnTo>
                <a:lnTo>
                  <a:pt x="6023" y="9033"/>
                </a:lnTo>
                <a:lnTo>
                  <a:pt x="6828" y="9839"/>
                </a:lnTo>
                <a:lnTo>
                  <a:pt x="6905" y="9897"/>
                </a:lnTo>
                <a:lnTo>
                  <a:pt x="7058" y="9897"/>
                </a:lnTo>
                <a:lnTo>
                  <a:pt x="7135" y="9839"/>
                </a:lnTo>
                <a:lnTo>
                  <a:pt x="7173" y="9781"/>
                </a:lnTo>
                <a:lnTo>
                  <a:pt x="7192" y="9686"/>
                </a:lnTo>
                <a:lnTo>
                  <a:pt x="7173" y="9609"/>
                </a:lnTo>
                <a:lnTo>
                  <a:pt x="7135" y="9551"/>
                </a:lnTo>
                <a:lnTo>
                  <a:pt x="6023" y="8439"/>
                </a:lnTo>
                <a:lnTo>
                  <a:pt x="6023" y="6962"/>
                </a:lnTo>
                <a:lnTo>
                  <a:pt x="6176" y="6924"/>
                </a:lnTo>
                <a:lnTo>
                  <a:pt x="6310" y="6866"/>
                </a:lnTo>
                <a:lnTo>
                  <a:pt x="6444" y="6809"/>
                </a:lnTo>
                <a:lnTo>
                  <a:pt x="6579" y="6732"/>
                </a:lnTo>
                <a:lnTo>
                  <a:pt x="7576" y="7729"/>
                </a:lnTo>
                <a:lnTo>
                  <a:pt x="7576" y="9283"/>
                </a:lnTo>
                <a:lnTo>
                  <a:pt x="7595" y="9379"/>
                </a:lnTo>
                <a:lnTo>
                  <a:pt x="7653" y="9436"/>
                </a:lnTo>
                <a:lnTo>
                  <a:pt x="7710" y="9475"/>
                </a:lnTo>
                <a:lnTo>
                  <a:pt x="7787" y="9494"/>
                </a:lnTo>
                <a:lnTo>
                  <a:pt x="7883" y="9475"/>
                </a:lnTo>
                <a:lnTo>
                  <a:pt x="7940" y="9436"/>
                </a:lnTo>
                <a:lnTo>
                  <a:pt x="7979" y="9379"/>
                </a:lnTo>
                <a:lnTo>
                  <a:pt x="7998" y="9283"/>
                </a:lnTo>
                <a:lnTo>
                  <a:pt x="7998" y="8132"/>
                </a:lnTo>
                <a:lnTo>
                  <a:pt x="8382" y="8535"/>
                </a:lnTo>
                <a:lnTo>
                  <a:pt x="8401" y="10108"/>
                </a:lnTo>
                <a:lnTo>
                  <a:pt x="8420" y="10184"/>
                </a:lnTo>
                <a:lnTo>
                  <a:pt x="8458" y="10242"/>
                </a:lnTo>
                <a:lnTo>
                  <a:pt x="8516" y="10299"/>
                </a:lnTo>
                <a:lnTo>
                  <a:pt x="8612" y="10318"/>
                </a:lnTo>
                <a:lnTo>
                  <a:pt x="8688" y="10299"/>
                </a:lnTo>
                <a:lnTo>
                  <a:pt x="8746" y="10242"/>
                </a:lnTo>
                <a:lnTo>
                  <a:pt x="8803" y="10184"/>
                </a:lnTo>
                <a:lnTo>
                  <a:pt x="8823" y="10108"/>
                </a:lnTo>
                <a:lnTo>
                  <a:pt x="8803" y="8938"/>
                </a:lnTo>
                <a:lnTo>
                  <a:pt x="9494" y="9628"/>
                </a:lnTo>
                <a:lnTo>
                  <a:pt x="9551" y="9666"/>
                </a:lnTo>
                <a:lnTo>
                  <a:pt x="9628" y="9686"/>
                </a:lnTo>
                <a:lnTo>
                  <a:pt x="9724" y="9666"/>
                </a:lnTo>
                <a:lnTo>
                  <a:pt x="9782" y="9628"/>
                </a:lnTo>
                <a:lnTo>
                  <a:pt x="9839" y="9551"/>
                </a:lnTo>
                <a:lnTo>
                  <a:pt x="9839" y="9475"/>
                </a:lnTo>
                <a:lnTo>
                  <a:pt x="9839" y="9398"/>
                </a:lnTo>
                <a:lnTo>
                  <a:pt x="9782" y="9321"/>
                </a:lnTo>
                <a:lnTo>
                  <a:pt x="9072" y="8612"/>
                </a:lnTo>
                <a:lnTo>
                  <a:pt x="10280" y="8612"/>
                </a:lnTo>
                <a:lnTo>
                  <a:pt x="10376" y="8592"/>
                </a:lnTo>
                <a:lnTo>
                  <a:pt x="10434" y="8554"/>
                </a:lnTo>
                <a:lnTo>
                  <a:pt x="10491" y="8477"/>
                </a:lnTo>
                <a:lnTo>
                  <a:pt x="10491" y="8401"/>
                </a:lnTo>
                <a:lnTo>
                  <a:pt x="10472" y="8324"/>
                </a:lnTo>
                <a:lnTo>
                  <a:pt x="10434" y="8247"/>
                </a:lnTo>
                <a:lnTo>
                  <a:pt x="10376" y="8209"/>
                </a:lnTo>
                <a:lnTo>
                  <a:pt x="10280" y="8190"/>
                </a:lnTo>
                <a:lnTo>
                  <a:pt x="8650" y="8190"/>
                </a:lnTo>
                <a:lnTo>
                  <a:pt x="8266" y="7806"/>
                </a:lnTo>
                <a:lnTo>
                  <a:pt x="9475" y="7806"/>
                </a:lnTo>
                <a:lnTo>
                  <a:pt x="9551" y="7787"/>
                </a:lnTo>
                <a:lnTo>
                  <a:pt x="9628" y="7748"/>
                </a:lnTo>
                <a:lnTo>
                  <a:pt x="9667" y="7672"/>
                </a:lnTo>
                <a:lnTo>
                  <a:pt x="9686" y="7595"/>
                </a:lnTo>
                <a:lnTo>
                  <a:pt x="9667" y="7518"/>
                </a:lnTo>
                <a:lnTo>
                  <a:pt x="9628" y="7442"/>
                </a:lnTo>
                <a:lnTo>
                  <a:pt x="9551" y="7403"/>
                </a:lnTo>
                <a:lnTo>
                  <a:pt x="9475" y="7384"/>
                </a:lnTo>
                <a:lnTo>
                  <a:pt x="7845" y="7403"/>
                </a:lnTo>
                <a:lnTo>
                  <a:pt x="6886" y="6425"/>
                </a:lnTo>
                <a:lnTo>
                  <a:pt x="6981" y="6291"/>
                </a:lnTo>
                <a:lnTo>
                  <a:pt x="7058" y="6118"/>
                </a:lnTo>
                <a:lnTo>
                  <a:pt x="7116" y="5946"/>
                </a:lnTo>
                <a:lnTo>
                  <a:pt x="7154" y="5754"/>
                </a:lnTo>
                <a:lnTo>
                  <a:pt x="8439" y="5754"/>
                </a:lnTo>
                <a:lnTo>
                  <a:pt x="9590" y="6905"/>
                </a:lnTo>
                <a:lnTo>
                  <a:pt x="9667" y="6962"/>
                </a:lnTo>
                <a:lnTo>
                  <a:pt x="9820" y="6962"/>
                </a:lnTo>
                <a:lnTo>
                  <a:pt x="9897" y="6905"/>
                </a:lnTo>
                <a:lnTo>
                  <a:pt x="9935" y="6847"/>
                </a:lnTo>
                <a:lnTo>
                  <a:pt x="9954" y="6751"/>
                </a:lnTo>
                <a:lnTo>
                  <a:pt x="9935" y="6674"/>
                </a:lnTo>
                <a:lnTo>
                  <a:pt x="9897" y="6617"/>
                </a:lnTo>
                <a:lnTo>
                  <a:pt x="9034" y="5754"/>
                </a:lnTo>
                <a:lnTo>
                  <a:pt x="9590" y="5754"/>
                </a:lnTo>
                <a:lnTo>
                  <a:pt x="10741" y="6905"/>
                </a:lnTo>
                <a:lnTo>
                  <a:pt x="10817" y="6962"/>
                </a:lnTo>
                <a:lnTo>
                  <a:pt x="10894" y="6981"/>
                </a:lnTo>
                <a:lnTo>
                  <a:pt x="10971" y="6962"/>
                </a:lnTo>
                <a:lnTo>
                  <a:pt x="11028" y="6905"/>
                </a:lnTo>
                <a:lnTo>
                  <a:pt x="11086" y="6847"/>
                </a:lnTo>
                <a:lnTo>
                  <a:pt x="11105" y="6770"/>
                </a:lnTo>
                <a:lnTo>
                  <a:pt x="11086" y="6674"/>
                </a:lnTo>
                <a:lnTo>
                  <a:pt x="11028" y="6617"/>
                </a:lnTo>
                <a:lnTo>
                  <a:pt x="10184" y="5754"/>
                </a:lnTo>
                <a:lnTo>
                  <a:pt x="11182" y="5754"/>
                </a:lnTo>
                <a:lnTo>
                  <a:pt x="11258" y="5735"/>
                </a:lnTo>
                <a:lnTo>
                  <a:pt x="11335" y="5696"/>
                </a:lnTo>
                <a:lnTo>
                  <a:pt x="11373" y="5620"/>
                </a:lnTo>
                <a:lnTo>
                  <a:pt x="11393" y="5543"/>
                </a:lnTo>
                <a:lnTo>
                  <a:pt x="11373" y="5466"/>
                </a:lnTo>
                <a:lnTo>
                  <a:pt x="11335" y="5389"/>
                </a:lnTo>
                <a:lnTo>
                  <a:pt x="11258" y="5351"/>
                </a:lnTo>
                <a:lnTo>
                  <a:pt x="11182" y="5332"/>
                </a:lnTo>
                <a:lnTo>
                  <a:pt x="10223" y="5332"/>
                </a:lnTo>
                <a:lnTo>
                  <a:pt x="11028" y="4526"/>
                </a:lnTo>
                <a:lnTo>
                  <a:pt x="11086" y="4450"/>
                </a:lnTo>
                <a:lnTo>
                  <a:pt x="11105" y="4373"/>
                </a:lnTo>
                <a:lnTo>
                  <a:pt x="11086" y="4296"/>
                </a:lnTo>
                <a:lnTo>
                  <a:pt x="11028" y="4220"/>
                </a:lnTo>
                <a:lnTo>
                  <a:pt x="10971" y="4181"/>
                </a:lnTo>
                <a:lnTo>
                  <a:pt x="10894" y="4162"/>
                </a:lnTo>
                <a:lnTo>
                  <a:pt x="10817" y="4181"/>
                </a:lnTo>
                <a:lnTo>
                  <a:pt x="10741" y="4220"/>
                </a:lnTo>
                <a:lnTo>
                  <a:pt x="9628" y="5332"/>
                </a:lnTo>
                <a:lnTo>
                  <a:pt x="9072" y="5332"/>
                </a:lnTo>
                <a:lnTo>
                  <a:pt x="9897" y="4526"/>
                </a:lnTo>
                <a:lnTo>
                  <a:pt x="9935" y="4450"/>
                </a:lnTo>
                <a:lnTo>
                  <a:pt x="9954" y="4373"/>
                </a:lnTo>
                <a:lnTo>
                  <a:pt x="9935" y="4296"/>
                </a:lnTo>
                <a:lnTo>
                  <a:pt x="9897" y="4220"/>
                </a:lnTo>
                <a:lnTo>
                  <a:pt x="9820" y="4181"/>
                </a:lnTo>
                <a:lnTo>
                  <a:pt x="9743" y="4162"/>
                </a:lnTo>
                <a:lnTo>
                  <a:pt x="9667" y="4181"/>
                </a:lnTo>
                <a:lnTo>
                  <a:pt x="9590" y="4220"/>
                </a:lnTo>
                <a:lnTo>
                  <a:pt x="8477" y="5332"/>
                </a:lnTo>
                <a:lnTo>
                  <a:pt x="7135" y="5332"/>
                </a:lnTo>
                <a:lnTo>
                  <a:pt x="7097" y="5179"/>
                </a:lnTo>
                <a:lnTo>
                  <a:pt x="7039" y="5044"/>
                </a:lnTo>
                <a:lnTo>
                  <a:pt x="6962" y="4891"/>
                </a:lnTo>
                <a:lnTo>
                  <a:pt x="6886" y="4776"/>
                </a:lnTo>
                <a:lnTo>
                  <a:pt x="7845" y="3798"/>
                </a:lnTo>
                <a:lnTo>
                  <a:pt x="9475" y="3798"/>
                </a:lnTo>
                <a:lnTo>
                  <a:pt x="9551" y="3778"/>
                </a:lnTo>
                <a:lnTo>
                  <a:pt x="9628" y="3740"/>
                </a:lnTo>
                <a:lnTo>
                  <a:pt x="9667" y="3663"/>
                </a:lnTo>
                <a:lnTo>
                  <a:pt x="9686" y="3587"/>
                </a:lnTo>
                <a:lnTo>
                  <a:pt x="9667" y="3510"/>
                </a:lnTo>
                <a:lnTo>
                  <a:pt x="9628" y="3433"/>
                </a:lnTo>
                <a:lnTo>
                  <a:pt x="9551" y="3395"/>
                </a:lnTo>
                <a:lnTo>
                  <a:pt x="9475" y="3376"/>
                </a:lnTo>
                <a:lnTo>
                  <a:pt x="8266" y="3376"/>
                </a:lnTo>
                <a:lnTo>
                  <a:pt x="8650" y="2992"/>
                </a:lnTo>
                <a:lnTo>
                  <a:pt x="10280" y="2992"/>
                </a:lnTo>
                <a:lnTo>
                  <a:pt x="10376" y="2973"/>
                </a:lnTo>
                <a:lnTo>
                  <a:pt x="10434" y="2935"/>
                </a:lnTo>
                <a:lnTo>
                  <a:pt x="10491" y="2858"/>
                </a:lnTo>
                <a:lnTo>
                  <a:pt x="10491" y="2781"/>
                </a:lnTo>
                <a:lnTo>
                  <a:pt x="10491" y="2704"/>
                </a:lnTo>
                <a:lnTo>
                  <a:pt x="10434" y="2628"/>
                </a:lnTo>
                <a:lnTo>
                  <a:pt x="10376" y="2589"/>
                </a:lnTo>
                <a:lnTo>
                  <a:pt x="10280" y="2570"/>
                </a:lnTo>
                <a:lnTo>
                  <a:pt x="9072" y="2570"/>
                </a:lnTo>
                <a:lnTo>
                  <a:pt x="9782" y="1861"/>
                </a:lnTo>
                <a:lnTo>
                  <a:pt x="9820" y="1784"/>
                </a:lnTo>
                <a:lnTo>
                  <a:pt x="9839" y="1707"/>
                </a:lnTo>
                <a:lnTo>
                  <a:pt x="9820" y="1630"/>
                </a:lnTo>
                <a:lnTo>
                  <a:pt x="9782" y="1573"/>
                </a:lnTo>
                <a:lnTo>
                  <a:pt x="9705" y="1515"/>
                </a:lnTo>
                <a:lnTo>
                  <a:pt x="9628" y="1496"/>
                </a:lnTo>
                <a:lnTo>
                  <a:pt x="9551" y="1515"/>
                </a:lnTo>
                <a:lnTo>
                  <a:pt x="9494" y="1573"/>
                </a:lnTo>
                <a:lnTo>
                  <a:pt x="8803" y="2244"/>
                </a:lnTo>
                <a:lnTo>
                  <a:pt x="8803" y="1093"/>
                </a:lnTo>
                <a:lnTo>
                  <a:pt x="8784" y="997"/>
                </a:lnTo>
                <a:lnTo>
                  <a:pt x="8746" y="940"/>
                </a:lnTo>
                <a:lnTo>
                  <a:pt x="8669" y="902"/>
                </a:lnTo>
                <a:lnTo>
                  <a:pt x="8593" y="882"/>
                </a:lnTo>
                <a:lnTo>
                  <a:pt x="8516" y="902"/>
                </a:lnTo>
                <a:lnTo>
                  <a:pt x="8458" y="940"/>
                </a:lnTo>
                <a:lnTo>
                  <a:pt x="8401" y="997"/>
                </a:lnTo>
                <a:lnTo>
                  <a:pt x="8382" y="1093"/>
                </a:lnTo>
                <a:lnTo>
                  <a:pt x="8382" y="2666"/>
                </a:lnTo>
                <a:lnTo>
                  <a:pt x="7998" y="3050"/>
                </a:lnTo>
                <a:lnTo>
                  <a:pt x="7998" y="1899"/>
                </a:lnTo>
                <a:lnTo>
                  <a:pt x="7979" y="1822"/>
                </a:lnTo>
                <a:lnTo>
                  <a:pt x="7940" y="1745"/>
                </a:lnTo>
                <a:lnTo>
                  <a:pt x="7864" y="1707"/>
                </a:lnTo>
                <a:lnTo>
                  <a:pt x="7787" y="1688"/>
                </a:lnTo>
                <a:lnTo>
                  <a:pt x="7710" y="1707"/>
                </a:lnTo>
                <a:lnTo>
                  <a:pt x="7634" y="1745"/>
                </a:lnTo>
                <a:lnTo>
                  <a:pt x="7595" y="1822"/>
                </a:lnTo>
                <a:lnTo>
                  <a:pt x="7576" y="1899"/>
                </a:lnTo>
                <a:lnTo>
                  <a:pt x="7576" y="3472"/>
                </a:lnTo>
                <a:lnTo>
                  <a:pt x="6579" y="4469"/>
                </a:lnTo>
                <a:lnTo>
                  <a:pt x="6444" y="4392"/>
                </a:lnTo>
                <a:lnTo>
                  <a:pt x="6291" y="4315"/>
                </a:lnTo>
                <a:lnTo>
                  <a:pt x="6138" y="4277"/>
                </a:lnTo>
                <a:lnTo>
                  <a:pt x="5984" y="4239"/>
                </a:lnTo>
                <a:lnTo>
                  <a:pt x="5984" y="2935"/>
                </a:lnTo>
                <a:lnTo>
                  <a:pt x="7135" y="1784"/>
                </a:lnTo>
                <a:lnTo>
                  <a:pt x="7173" y="1707"/>
                </a:lnTo>
                <a:lnTo>
                  <a:pt x="7192" y="1630"/>
                </a:lnTo>
                <a:lnTo>
                  <a:pt x="7173" y="1554"/>
                </a:lnTo>
                <a:lnTo>
                  <a:pt x="7135" y="1496"/>
                </a:lnTo>
                <a:lnTo>
                  <a:pt x="7058" y="1439"/>
                </a:lnTo>
                <a:lnTo>
                  <a:pt x="6981" y="1419"/>
                </a:lnTo>
                <a:lnTo>
                  <a:pt x="6905" y="1439"/>
                </a:lnTo>
                <a:lnTo>
                  <a:pt x="6828" y="1496"/>
                </a:lnTo>
                <a:lnTo>
                  <a:pt x="5984" y="2340"/>
                </a:lnTo>
                <a:lnTo>
                  <a:pt x="5984" y="1803"/>
                </a:lnTo>
                <a:lnTo>
                  <a:pt x="7135" y="633"/>
                </a:lnTo>
                <a:lnTo>
                  <a:pt x="7192" y="576"/>
                </a:lnTo>
                <a:lnTo>
                  <a:pt x="7192" y="499"/>
                </a:lnTo>
                <a:lnTo>
                  <a:pt x="7173" y="422"/>
                </a:lnTo>
                <a:lnTo>
                  <a:pt x="7135" y="345"/>
                </a:lnTo>
                <a:lnTo>
                  <a:pt x="7058" y="288"/>
                </a:lnTo>
                <a:lnTo>
                  <a:pt x="6905" y="288"/>
                </a:lnTo>
                <a:lnTo>
                  <a:pt x="6847" y="345"/>
                </a:lnTo>
                <a:lnTo>
                  <a:pt x="5984" y="1208"/>
                </a:lnTo>
                <a:lnTo>
                  <a:pt x="5984" y="192"/>
                </a:lnTo>
                <a:lnTo>
                  <a:pt x="5965" y="115"/>
                </a:lnTo>
                <a:lnTo>
                  <a:pt x="5907" y="58"/>
                </a:lnTo>
                <a:lnTo>
                  <a:pt x="5850" y="0"/>
                </a:lnTo>
                <a:close/>
              </a:path>
            </a:pathLst>
          </a:custGeom>
          <a:gradFill>
            <a:gsLst>
              <a:gs pos="0">
                <a:schemeClr val="lt1"/>
              </a:gs>
              <a:gs pos="100000">
                <a:srgbClr val="CCCCCC"/>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2" name="Google Shape;2202;p36"/>
          <p:cNvSpPr/>
          <p:nvPr/>
        </p:nvSpPr>
        <p:spPr>
          <a:xfrm>
            <a:off x="4337225" y="132011"/>
            <a:ext cx="413993" cy="411886"/>
          </a:xfrm>
          <a:custGeom>
            <a:avLst/>
            <a:gdLst/>
            <a:ahLst/>
            <a:cxnLst/>
            <a:rect l="l" t="t" r="r" b="b"/>
            <a:pathLst>
              <a:path w="11393" h="11335" extrusionOk="0">
                <a:moveTo>
                  <a:pt x="5773" y="4641"/>
                </a:moveTo>
                <a:lnTo>
                  <a:pt x="5965" y="4661"/>
                </a:lnTo>
                <a:lnTo>
                  <a:pt x="6157" y="4718"/>
                </a:lnTo>
                <a:lnTo>
                  <a:pt x="6310" y="4795"/>
                </a:lnTo>
                <a:lnTo>
                  <a:pt x="6464" y="4929"/>
                </a:lnTo>
                <a:lnTo>
                  <a:pt x="6579" y="5063"/>
                </a:lnTo>
                <a:lnTo>
                  <a:pt x="6655" y="5236"/>
                </a:lnTo>
                <a:lnTo>
                  <a:pt x="6713" y="5409"/>
                </a:lnTo>
                <a:lnTo>
                  <a:pt x="6732" y="5600"/>
                </a:lnTo>
                <a:lnTo>
                  <a:pt x="6713" y="5792"/>
                </a:lnTo>
                <a:lnTo>
                  <a:pt x="6655" y="5984"/>
                </a:lnTo>
                <a:lnTo>
                  <a:pt x="6579" y="6137"/>
                </a:lnTo>
                <a:lnTo>
                  <a:pt x="6464" y="6291"/>
                </a:lnTo>
                <a:lnTo>
                  <a:pt x="6310" y="6406"/>
                </a:lnTo>
                <a:lnTo>
                  <a:pt x="6157" y="6483"/>
                </a:lnTo>
                <a:lnTo>
                  <a:pt x="5965" y="6540"/>
                </a:lnTo>
                <a:lnTo>
                  <a:pt x="5773" y="6559"/>
                </a:lnTo>
                <a:lnTo>
                  <a:pt x="5581" y="6540"/>
                </a:lnTo>
                <a:lnTo>
                  <a:pt x="5390" y="6483"/>
                </a:lnTo>
                <a:lnTo>
                  <a:pt x="5236" y="6406"/>
                </a:lnTo>
                <a:lnTo>
                  <a:pt x="5083" y="6291"/>
                </a:lnTo>
                <a:lnTo>
                  <a:pt x="4968" y="6137"/>
                </a:lnTo>
                <a:lnTo>
                  <a:pt x="4891" y="5984"/>
                </a:lnTo>
                <a:lnTo>
                  <a:pt x="4833" y="5792"/>
                </a:lnTo>
                <a:lnTo>
                  <a:pt x="4814" y="5600"/>
                </a:lnTo>
                <a:lnTo>
                  <a:pt x="4833" y="5409"/>
                </a:lnTo>
                <a:lnTo>
                  <a:pt x="4891" y="5236"/>
                </a:lnTo>
                <a:lnTo>
                  <a:pt x="4968" y="5063"/>
                </a:lnTo>
                <a:lnTo>
                  <a:pt x="5083" y="4929"/>
                </a:lnTo>
                <a:lnTo>
                  <a:pt x="5236" y="4795"/>
                </a:lnTo>
                <a:lnTo>
                  <a:pt x="5390" y="4718"/>
                </a:lnTo>
                <a:lnTo>
                  <a:pt x="5581" y="4661"/>
                </a:lnTo>
                <a:lnTo>
                  <a:pt x="5773" y="4641"/>
                </a:lnTo>
                <a:close/>
                <a:moveTo>
                  <a:pt x="5696" y="0"/>
                </a:moveTo>
                <a:lnTo>
                  <a:pt x="5620" y="58"/>
                </a:lnTo>
                <a:lnTo>
                  <a:pt x="5581" y="115"/>
                </a:lnTo>
                <a:lnTo>
                  <a:pt x="5562" y="192"/>
                </a:lnTo>
                <a:lnTo>
                  <a:pt x="5562" y="1151"/>
                </a:lnTo>
                <a:lnTo>
                  <a:pt x="4738" y="345"/>
                </a:lnTo>
                <a:lnTo>
                  <a:pt x="4680" y="288"/>
                </a:lnTo>
                <a:lnTo>
                  <a:pt x="4507" y="288"/>
                </a:lnTo>
                <a:lnTo>
                  <a:pt x="4450" y="345"/>
                </a:lnTo>
                <a:lnTo>
                  <a:pt x="4392" y="422"/>
                </a:lnTo>
                <a:lnTo>
                  <a:pt x="4392" y="499"/>
                </a:lnTo>
                <a:lnTo>
                  <a:pt x="4392" y="576"/>
                </a:lnTo>
                <a:lnTo>
                  <a:pt x="4450" y="633"/>
                </a:lnTo>
                <a:lnTo>
                  <a:pt x="5562" y="1765"/>
                </a:lnTo>
                <a:lnTo>
                  <a:pt x="5562" y="2302"/>
                </a:lnTo>
                <a:lnTo>
                  <a:pt x="4757" y="1477"/>
                </a:lnTo>
                <a:lnTo>
                  <a:pt x="4680" y="1439"/>
                </a:lnTo>
                <a:lnTo>
                  <a:pt x="4603" y="1419"/>
                </a:lnTo>
                <a:lnTo>
                  <a:pt x="4527" y="1439"/>
                </a:lnTo>
                <a:lnTo>
                  <a:pt x="4450" y="1496"/>
                </a:lnTo>
                <a:lnTo>
                  <a:pt x="4412" y="1554"/>
                </a:lnTo>
                <a:lnTo>
                  <a:pt x="4392" y="1630"/>
                </a:lnTo>
                <a:lnTo>
                  <a:pt x="4412" y="1707"/>
                </a:lnTo>
                <a:lnTo>
                  <a:pt x="4450" y="1784"/>
                </a:lnTo>
                <a:lnTo>
                  <a:pt x="5562" y="2896"/>
                </a:lnTo>
                <a:lnTo>
                  <a:pt x="5562" y="4239"/>
                </a:lnTo>
                <a:lnTo>
                  <a:pt x="5390" y="4277"/>
                </a:lnTo>
                <a:lnTo>
                  <a:pt x="5236" y="4335"/>
                </a:lnTo>
                <a:lnTo>
                  <a:pt x="5083" y="4392"/>
                </a:lnTo>
                <a:lnTo>
                  <a:pt x="4949" y="4488"/>
                </a:lnTo>
                <a:lnTo>
                  <a:pt x="3932" y="3472"/>
                </a:lnTo>
                <a:lnTo>
                  <a:pt x="3932" y="1899"/>
                </a:lnTo>
                <a:lnTo>
                  <a:pt x="3913" y="1822"/>
                </a:lnTo>
                <a:lnTo>
                  <a:pt x="3874" y="1745"/>
                </a:lnTo>
                <a:lnTo>
                  <a:pt x="3817" y="1707"/>
                </a:lnTo>
                <a:lnTo>
                  <a:pt x="3721" y="1688"/>
                </a:lnTo>
                <a:lnTo>
                  <a:pt x="3644" y="1707"/>
                </a:lnTo>
                <a:lnTo>
                  <a:pt x="3587" y="1745"/>
                </a:lnTo>
                <a:lnTo>
                  <a:pt x="3529" y="1822"/>
                </a:lnTo>
                <a:lnTo>
                  <a:pt x="3510" y="1899"/>
                </a:lnTo>
                <a:lnTo>
                  <a:pt x="3510" y="3050"/>
                </a:lnTo>
                <a:lnTo>
                  <a:pt x="3127" y="2666"/>
                </a:lnTo>
                <a:lnTo>
                  <a:pt x="3127" y="1093"/>
                </a:lnTo>
                <a:lnTo>
                  <a:pt x="3107" y="997"/>
                </a:lnTo>
                <a:lnTo>
                  <a:pt x="3069" y="940"/>
                </a:lnTo>
                <a:lnTo>
                  <a:pt x="3011" y="902"/>
                </a:lnTo>
                <a:lnTo>
                  <a:pt x="2916" y="882"/>
                </a:lnTo>
                <a:lnTo>
                  <a:pt x="2839" y="902"/>
                </a:lnTo>
                <a:lnTo>
                  <a:pt x="2781" y="940"/>
                </a:lnTo>
                <a:lnTo>
                  <a:pt x="2724" y="997"/>
                </a:lnTo>
                <a:lnTo>
                  <a:pt x="2705" y="1093"/>
                </a:lnTo>
                <a:lnTo>
                  <a:pt x="2705" y="2244"/>
                </a:lnTo>
                <a:lnTo>
                  <a:pt x="2033" y="1573"/>
                </a:lnTo>
                <a:lnTo>
                  <a:pt x="1976" y="1515"/>
                </a:lnTo>
                <a:lnTo>
                  <a:pt x="1880" y="1496"/>
                </a:lnTo>
                <a:lnTo>
                  <a:pt x="1803" y="1515"/>
                </a:lnTo>
                <a:lnTo>
                  <a:pt x="1746" y="1554"/>
                </a:lnTo>
                <a:lnTo>
                  <a:pt x="1688" y="1630"/>
                </a:lnTo>
                <a:lnTo>
                  <a:pt x="1669" y="1707"/>
                </a:lnTo>
                <a:lnTo>
                  <a:pt x="1688" y="1784"/>
                </a:lnTo>
                <a:lnTo>
                  <a:pt x="1746" y="1861"/>
                </a:lnTo>
                <a:lnTo>
                  <a:pt x="2455" y="2570"/>
                </a:lnTo>
                <a:lnTo>
                  <a:pt x="1228" y="2570"/>
                </a:lnTo>
                <a:lnTo>
                  <a:pt x="1151" y="2589"/>
                </a:lnTo>
                <a:lnTo>
                  <a:pt x="1074" y="2628"/>
                </a:lnTo>
                <a:lnTo>
                  <a:pt x="1036" y="2704"/>
                </a:lnTo>
                <a:lnTo>
                  <a:pt x="1017" y="2781"/>
                </a:lnTo>
                <a:lnTo>
                  <a:pt x="1036" y="2858"/>
                </a:lnTo>
                <a:lnTo>
                  <a:pt x="1074" y="2935"/>
                </a:lnTo>
                <a:lnTo>
                  <a:pt x="1151" y="2973"/>
                </a:lnTo>
                <a:lnTo>
                  <a:pt x="1228" y="2992"/>
                </a:lnTo>
                <a:lnTo>
                  <a:pt x="2858" y="2992"/>
                </a:lnTo>
                <a:lnTo>
                  <a:pt x="3242" y="3376"/>
                </a:lnTo>
                <a:lnTo>
                  <a:pt x="2052" y="3376"/>
                </a:lnTo>
                <a:lnTo>
                  <a:pt x="1957" y="3395"/>
                </a:lnTo>
                <a:lnTo>
                  <a:pt x="1899" y="3433"/>
                </a:lnTo>
                <a:lnTo>
                  <a:pt x="1842" y="3510"/>
                </a:lnTo>
                <a:lnTo>
                  <a:pt x="1842" y="3587"/>
                </a:lnTo>
                <a:lnTo>
                  <a:pt x="1842" y="3663"/>
                </a:lnTo>
                <a:lnTo>
                  <a:pt x="1899" y="3740"/>
                </a:lnTo>
                <a:lnTo>
                  <a:pt x="1957" y="3778"/>
                </a:lnTo>
                <a:lnTo>
                  <a:pt x="2033" y="3798"/>
                </a:lnTo>
                <a:lnTo>
                  <a:pt x="3664" y="3798"/>
                </a:lnTo>
                <a:lnTo>
                  <a:pt x="4661" y="4795"/>
                </a:lnTo>
                <a:lnTo>
                  <a:pt x="4565" y="4929"/>
                </a:lnTo>
                <a:lnTo>
                  <a:pt x="4507" y="5063"/>
                </a:lnTo>
                <a:lnTo>
                  <a:pt x="4450" y="5217"/>
                </a:lnTo>
                <a:lnTo>
                  <a:pt x="4412" y="5370"/>
                </a:lnTo>
                <a:lnTo>
                  <a:pt x="2935" y="5370"/>
                </a:lnTo>
                <a:lnTo>
                  <a:pt x="1803" y="4220"/>
                </a:lnTo>
                <a:lnTo>
                  <a:pt x="1726" y="4181"/>
                </a:lnTo>
                <a:lnTo>
                  <a:pt x="1650" y="4162"/>
                </a:lnTo>
                <a:lnTo>
                  <a:pt x="1573" y="4181"/>
                </a:lnTo>
                <a:lnTo>
                  <a:pt x="1496" y="4220"/>
                </a:lnTo>
                <a:lnTo>
                  <a:pt x="1458" y="4296"/>
                </a:lnTo>
                <a:lnTo>
                  <a:pt x="1439" y="4373"/>
                </a:lnTo>
                <a:lnTo>
                  <a:pt x="1458" y="4450"/>
                </a:lnTo>
                <a:lnTo>
                  <a:pt x="1496" y="4526"/>
                </a:lnTo>
                <a:lnTo>
                  <a:pt x="2359" y="5370"/>
                </a:lnTo>
                <a:lnTo>
                  <a:pt x="1803" y="5370"/>
                </a:lnTo>
                <a:lnTo>
                  <a:pt x="652" y="4220"/>
                </a:lnTo>
                <a:lnTo>
                  <a:pt x="576" y="4181"/>
                </a:lnTo>
                <a:lnTo>
                  <a:pt x="499" y="4162"/>
                </a:lnTo>
                <a:lnTo>
                  <a:pt x="422" y="4181"/>
                </a:lnTo>
                <a:lnTo>
                  <a:pt x="346" y="4220"/>
                </a:lnTo>
                <a:lnTo>
                  <a:pt x="307" y="4296"/>
                </a:lnTo>
                <a:lnTo>
                  <a:pt x="288" y="4373"/>
                </a:lnTo>
                <a:lnTo>
                  <a:pt x="307" y="4450"/>
                </a:lnTo>
                <a:lnTo>
                  <a:pt x="346" y="4526"/>
                </a:lnTo>
                <a:lnTo>
                  <a:pt x="1209" y="5370"/>
                </a:lnTo>
                <a:lnTo>
                  <a:pt x="211" y="5370"/>
                </a:lnTo>
                <a:lnTo>
                  <a:pt x="135" y="5389"/>
                </a:lnTo>
                <a:lnTo>
                  <a:pt x="58" y="5447"/>
                </a:lnTo>
                <a:lnTo>
                  <a:pt x="20" y="5505"/>
                </a:lnTo>
                <a:lnTo>
                  <a:pt x="0" y="5581"/>
                </a:lnTo>
                <a:lnTo>
                  <a:pt x="20" y="5677"/>
                </a:lnTo>
                <a:lnTo>
                  <a:pt x="58" y="5735"/>
                </a:lnTo>
                <a:lnTo>
                  <a:pt x="135" y="5773"/>
                </a:lnTo>
                <a:lnTo>
                  <a:pt x="211" y="5792"/>
                </a:lnTo>
                <a:lnTo>
                  <a:pt x="1170" y="5792"/>
                </a:lnTo>
                <a:lnTo>
                  <a:pt x="346" y="6617"/>
                </a:lnTo>
                <a:lnTo>
                  <a:pt x="307" y="6674"/>
                </a:lnTo>
                <a:lnTo>
                  <a:pt x="288" y="6770"/>
                </a:lnTo>
                <a:lnTo>
                  <a:pt x="307" y="6847"/>
                </a:lnTo>
                <a:lnTo>
                  <a:pt x="346" y="6905"/>
                </a:lnTo>
                <a:lnTo>
                  <a:pt x="422" y="6962"/>
                </a:lnTo>
                <a:lnTo>
                  <a:pt x="499" y="6981"/>
                </a:lnTo>
                <a:lnTo>
                  <a:pt x="576" y="6962"/>
                </a:lnTo>
                <a:lnTo>
                  <a:pt x="652" y="6905"/>
                </a:lnTo>
                <a:lnTo>
                  <a:pt x="1765" y="5792"/>
                </a:lnTo>
                <a:lnTo>
                  <a:pt x="2302" y="5792"/>
                </a:lnTo>
                <a:lnTo>
                  <a:pt x="1496" y="6617"/>
                </a:lnTo>
                <a:lnTo>
                  <a:pt x="1458" y="6674"/>
                </a:lnTo>
                <a:lnTo>
                  <a:pt x="1439" y="6751"/>
                </a:lnTo>
                <a:lnTo>
                  <a:pt x="1458" y="6828"/>
                </a:lnTo>
                <a:lnTo>
                  <a:pt x="1496" y="6905"/>
                </a:lnTo>
                <a:lnTo>
                  <a:pt x="1573" y="6943"/>
                </a:lnTo>
                <a:lnTo>
                  <a:pt x="1650" y="6962"/>
                </a:lnTo>
                <a:lnTo>
                  <a:pt x="1726" y="6943"/>
                </a:lnTo>
                <a:lnTo>
                  <a:pt x="1803" y="6905"/>
                </a:lnTo>
                <a:lnTo>
                  <a:pt x="2896" y="5792"/>
                </a:lnTo>
                <a:lnTo>
                  <a:pt x="4412" y="5792"/>
                </a:lnTo>
                <a:lnTo>
                  <a:pt x="4431" y="5965"/>
                </a:lnTo>
                <a:lnTo>
                  <a:pt x="4488" y="6118"/>
                </a:lnTo>
                <a:lnTo>
                  <a:pt x="4565" y="6272"/>
                </a:lnTo>
                <a:lnTo>
                  <a:pt x="4661" y="6406"/>
                </a:lnTo>
                <a:lnTo>
                  <a:pt x="3664" y="7422"/>
                </a:lnTo>
                <a:lnTo>
                  <a:pt x="2033" y="7422"/>
                </a:lnTo>
                <a:lnTo>
                  <a:pt x="1957" y="7442"/>
                </a:lnTo>
                <a:lnTo>
                  <a:pt x="1899" y="7480"/>
                </a:lnTo>
                <a:lnTo>
                  <a:pt x="1842" y="7557"/>
                </a:lnTo>
                <a:lnTo>
                  <a:pt x="1822" y="7633"/>
                </a:lnTo>
                <a:lnTo>
                  <a:pt x="1842" y="7710"/>
                </a:lnTo>
                <a:lnTo>
                  <a:pt x="1899" y="7787"/>
                </a:lnTo>
                <a:lnTo>
                  <a:pt x="1957" y="7825"/>
                </a:lnTo>
                <a:lnTo>
                  <a:pt x="2033" y="7844"/>
                </a:lnTo>
                <a:lnTo>
                  <a:pt x="3242" y="7844"/>
                </a:lnTo>
                <a:lnTo>
                  <a:pt x="2858" y="8228"/>
                </a:lnTo>
                <a:lnTo>
                  <a:pt x="1228" y="8228"/>
                </a:lnTo>
                <a:lnTo>
                  <a:pt x="1151" y="8247"/>
                </a:lnTo>
                <a:lnTo>
                  <a:pt x="1074" y="8286"/>
                </a:lnTo>
                <a:lnTo>
                  <a:pt x="1036" y="8362"/>
                </a:lnTo>
                <a:lnTo>
                  <a:pt x="1017" y="8439"/>
                </a:lnTo>
                <a:lnTo>
                  <a:pt x="1036" y="8516"/>
                </a:lnTo>
                <a:lnTo>
                  <a:pt x="1074" y="8592"/>
                </a:lnTo>
                <a:lnTo>
                  <a:pt x="1151" y="8631"/>
                </a:lnTo>
                <a:lnTo>
                  <a:pt x="1228" y="8650"/>
                </a:lnTo>
                <a:lnTo>
                  <a:pt x="2455" y="8650"/>
                </a:lnTo>
                <a:lnTo>
                  <a:pt x="1746" y="9360"/>
                </a:lnTo>
                <a:lnTo>
                  <a:pt x="1688" y="9436"/>
                </a:lnTo>
                <a:lnTo>
                  <a:pt x="1688" y="9513"/>
                </a:lnTo>
                <a:lnTo>
                  <a:pt x="1688" y="9590"/>
                </a:lnTo>
                <a:lnTo>
                  <a:pt x="1746" y="9647"/>
                </a:lnTo>
                <a:lnTo>
                  <a:pt x="1822" y="9705"/>
                </a:lnTo>
                <a:lnTo>
                  <a:pt x="1899" y="9724"/>
                </a:lnTo>
                <a:lnTo>
                  <a:pt x="1976" y="9705"/>
                </a:lnTo>
                <a:lnTo>
                  <a:pt x="2033" y="9647"/>
                </a:lnTo>
                <a:lnTo>
                  <a:pt x="2724" y="8976"/>
                </a:lnTo>
                <a:lnTo>
                  <a:pt x="2724" y="10127"/>
                </a:lnTo>
                <a:lnTo>
                  <a:pt x="2743" y="10203"/>
                </a:lnTo>
                <a:lnTo>
                  <a:pt x="2781" y="10280"/>
                </a:lnTo>
                <a:lnTo>
                  <a:pt x="2839" y="10318"/>
                </a:lnTo>
                <a:lnTo>
                  <a:pt x="2935" y="10338"/>
                </a:lnTo>
                <a:lnTo>
                  <a:pt x="3011" y="10318"/>
                </a:lnTo>
                <a:lnTo>
                  <a:pt x="3088" y="10280"/>
                </a:lnTo>
                <a:lnTo>
                  <a:pt x="3127" y="10203"/>
                </a:lnTo>
                <a:lnTo>
                  <a:pt x="3146" y="10127"/>
                </a:lnTo>
                <a:lnTo>
                  <a:pt x="3127" y="8554"/>
                </a:lnTo>
                <a:lnTo>
                  <a:pt x="3510" y="8151"/>
                </a:lnTo>
                <a:lnTo>
                  <a:pt x="3529" y="9302"/>
                </a:lnTo>
                <a:lnTo>
                  <a:pt x="3548" y="9398"/>
                </a:lnTo>
                <a:lnTo>
                  <a:pt x="3587" y="9455"/>
                </a:lnTo>
                <a:lnTo>
                  <a:pt x="3644" y="9494"/>
                </a:lnTo>
                <a:lnTo>
                  <a:pt x="3740" y="9513"/>
                </a:lnTo>
                <a:lnTo>
                  <a:pt x="3817" y="9494"/>
                </a:lnTo>
                <a:lnTo>
                  <a:pt x="3874" y="9455"/>
                </a:lnTo>
                <a:lnTo>
                  <a:pt x="3932" y="9398"/>
                </a:lnTo>
                <a:lnTo>
                  <a:pt x="3932" y="9302"/>
                </a:lnTo>
                <a:lnTo>
                  <a:pt x="3932" y="7729"/>
                </a:lnTo>
                <a:lnTo>
                  <a:pt x="4949" y="6713"/>
                </a:lnTo>
                <a:lnTo>
                  <a:pt x="5102" y="6809"/>
                </a:lnTo>
                <a:lnTo>
                  <a:pt x="5255" y="6885"/>
                </a:lnTo>
                <a:lnTo>
                  <a:pt x="5428" y="6943"/>
                </a:lnTo>
                <a:lnTo>
                  <a:pt x="5601" y="6981"/>
                </a:lnTo>
                <a:lnTo>
                  <a:pt x="5601" y="8401"/>
                </a:lnTo>
                <a:lnTo>
                  <a:pt x="4450" y="9551"/>
                </a:lnTo>
                <a:lnTo>
                  <a:pt x="4412" y="9609"/>
                </a:lnTo>
                <a:lnTo>
                  <a:pt x="4392" y="9686"/>
                </a:lnTo>
                <a:lnTo>
                  <a:pt x="4412" y="9781"/>
                </a:lnTo>
                <a:lnTo>
                  <a:pt x="4450" y="9839"/>
                </a:lnTo>
                <a:lnTo>
                  <a:pt x="4527" y="9897"/>
                </a:lnTo>
                <a:lnTo>
                  <a:pt x="4680" y="9897"/>
                </a:lnTo>
                <a:lnTo>
                  <a:pt x="4757" y="9839"/>
                </a:lnTo>
                <a:lnTo>
                  <a:pt x="5601" y="8995"/>
                </a:lnTo>
                <a:lnTo>
                  <a:pt x="5601" y="9532"/>
                </a:lnTo>
                <a:lnTo>
                  <a:pt x="4450" y="10683"/>
                </a:lnTo>
                <a:lnTo>
                  <a:pt x="4392" y="10760"/>
                </a:lnTo>
                <a:lnTo>
                  <a:pt x="4392" y="10836"/>
                </a:lnTo>
                <a:lnTo>
                  <a:pt x="4392" y="10913"/>
                </a:lnTo>
                <a:lnTo>
                  <a:pt x="4450" y="10990"/>
                </a:lnTo>
                <a:lnTo>
                  <a:pt x="4507" y="11028"/>
                </a:lnTo>
                <a:lnTo>
                  <a:pt x="4584" y="11047"/>
                </a:lnTo>
                <a:lnTo>
                  <a:pt x="4680" y="11028"/>
                </a:lnTo>
                <a:lnTo>
                  <a:pt x="4738" y="10990"/>
                </a:lnTo>
                <a:lnTo>
                  <a:pt x="5601" y="10127"/>
                </a:lnTo>
                <a:lnTo>
                  <a:pt x="5601" y="11124"/>
                </a:lnTo>
                <a:lnTo>
                  <a:pt x="5620" y="11220"/>
                </a:lnTo>
                <a:lnTo>
                  <a:pt x="5658" y="11277"/>
                </a:lnTo>
                <a:lnTo>
                  <a:pt x="5735" y="11316"/>
                </a:lnTo>
                <a:lnTo>
                  <a:pt x="5812" y="11335"/>
                </a:lnTo>
                <a:lnTo>
                  <a:pt x="5888" y="11316"/>
                </a:lnTo>
                <a:lnTo>
                  <a:pt x="5965" y="11277"/>
                </a:lnTo>
                <a:lnTo>
                  <a:pt x="6003" y="11201"/>
                </a:lnTo>
                <a:lnTo>
                  <a:pt x="6023" y="11124"/>
                </a:lnTo>
                <a:lnTo>
                  <a:pt x="6023" y="10165"/>
                </a:lnTo>
                <a:lnTo>
                  <a:pt x="6847" y="10990"/>
                </a:lnTo>
                <a:lnTo>
                  <a:pt x="6905" y="11028"/>
                </a:lnTo>
                <a:lnTo>
                  <a:pt x="6981" y="11047"/>
                </a:lnTo>
                <a:lnTo>
                  <a:pt x="7058" y="11028"/>
                </a:lnTo>
                <a:lnTo>
                  <a:pt x="7135" y="10990"/>
                </a:lnTo>
                <a:lnTo>
                  <a:pt x="7173" y="10913"/>
                </a:lnTo>
                <a:lnTo>
                  <a:pt x="7192" y="10836"/>
                </a:lnTo>
                <a:lnTo>
                  <a:pt x="7173" y="10760"/>
                </a:lnTo>
                <a:lnTo>
                  <a:pt x="7135" y="10683"/>
                </a:lnTo>
                <a:lnTo>
                  <a:pt x="6023" y="9571"/>
                </a:lnTo>
                <a:lnTo>
                  <a:pt x="6023" y="9033"/>
                </a:lnTo>
                <a:lnTo>
                  <a:pt x="6828" y="9839"/>
                </a:lnTo>
                <a:lnTo>
                  <a:pt x="6905" y="9897"/>
                </a:lnTo>
                <a:lnTo>
                  <a:pt x="7058" y="9897"/>
                </a:lnTo>
                <a:lnTo>
                  <a:pt x="7135" y="9839"/>
                </a:lnTo>
                <a:lnTo>
                  <a:pt x="7173" y="9781"/>
                </a:lnTo>
                <a:lnTo>
                  <a:pt x="7192" y="9686"/>
                </a:lnTo>
                <a:lnTo>
                  <a:pt x="7173" y="9609"/>
                </a:lnTo>
                <a:lnTo>
                  <a:pt x="7135" y="9551"/>
                </a:lnTo>
                <a:lnTo>
                  <a:pt x="6023" y="8439"/>
                </a:lnTo>
                <a:lnTo>
                  <a:pt x="6023" y="6962"/>
                </a:lnTo>
                <a:lnTo>
                  <a:pt x="6176" y="6924"/>
                </a:lnTo>
                <a:lnTo>
                  <a:pt x="6310" y="6866"/>
                </a:lnTo>
                <a:lnTo>
                  <a:pt x="6444" y="6809"/>
                </a:lnTo>
                <a:lnTo>
                  <a:pt x="6579" y="6732"/>
                </a:lnTo>
                <a:lnTo>
                  <a:pt x="7576" y="7729"/>
                </a:lnTo>
                <a:lnTo>
                  <a:pt x="7576" y="9283"/>
                </a:lnTo>
                <a:lnTo>
                  <a:pt x="7595" y="9379"/>
                </a:lnTo>
                <a:lnTo>
                  <a:pt x="7653" y="9436"/>
                </a:lnTo>
                <a:lnTo>
                  <a:pt x="7710" y="9475"/>
                </a:lnTo>
                <a:lnTo>
                  <a:pt x="7787" y="9494"/>
                </a:lnTo>
                <a:lnTo>
                  <a:pt x="7883" y="9475"/>
                </a:lnTo>
                <a:lnTo>
                  <a:pt x="7940" y="9436"/>
                </a:lnTo>
                <a:lnTo>
                  <a:pt x="7979" y="9379"/>
                </a:lnTo>
                <a:lnTo>
                  <a:pt x="7998" y="9283"/>
                </a:lnTo>
                <a:lnTo>
                  <a:pt x="7998" y="8132"/>
                </a:lnTo>
                <a:lnTo>
                  <a:pt x="8382" y="8535"/>
                </a:lnTo>
                <a:lnTo>
                  <a:pt x="8401" y="10108"/>
                </a:lnTo>
                <a:lnTo>
                  <a:pt x="8420" y="10184"/>
                </a:lnTo>
                <a:lnTo>
                  <a:pt x="8458" y="10242"/>
                </a:lnTo>
                <a:lnTo>
                  <a:pt x="8516" y="10299"/>
                </a:lnTo>
                <a:lnTo>
                  <a:pt x="8612" y="10318"/>
                </a:lnTo>
                <a:lnTo>
                  <a:pt x="8688" y="10299"/>
                </a:lnTo>
                <a:lnTo>
                  <a:pt x="8746" y="10242"/>
                </a:lnTo>
                <a:lnTo>
                  <a:pt x="8803" y="10184"/>
                </a:lnTo>
                <a:lnTo>
                  <a:pt x="8823" y="10108"/>
                </a:lnTo>
                <a:lnTo>
                  <a:pt x="8803" y="8938"/>
                </a:lnTo>
                <a:lnTo>
                  <a:pt x="9494" y="9628"/>
                </a:lnTo>
                <a:lnTo>
                  <a:pt x="9551" y="9666"/>
                </a:lnTo>
                <a:lnTo>
                  <a:pt x="9628" y="9686"/>
                </a:lnTo>
                <a:lnTo>
                  <a:pt x="9724" y="9666"/>
                </a:lnTo>
                <a:lnTo>
                  <a:pt x="9782" y="9628"/>
                </a:lnTo>
                <a:lnTo>
                  <a:pt x="9839" y="9551"/>
                </a:lnTo>
                <a:lnTo>
                  <a:pt x="9839" y="9475"/>
                </a:lnTo>
                <a:lnTo>
                  <a:pt x="9839" y="9398"/>
                </a:lnTo>
                <a:lnTo>
                  <a:pt x="9782" y="9321"/>
                </a:lnTo>
                <a:lnTo>
                  <a:pt x="9072" y="8612"/>
                </a:lnTo>
                <a:lnTo>
                  <a:pt x="10280" y="8612"/>
                </a:lnTo>
                <a:lnTo>
                  <a:pt x="10376" y="8592"/>
                </a:lnTo>
                <a:lnTo>
                  <a:pt x="10434" y="8554"/>
                </a:lnTo>
                <a:lnTo>
                  <a:pt x="10491" y="8477"/>
                </a:lnTo>
                <a:lnTo>
                  <a:pt x="10491" y="8401"/>
                </a:lnTo>
                <a:lnTo>
                  <a:pt x="10472" y="8324"/>
                </a:lnTo>
                <a:lnTo>
                  <a:pt x="10434" y="8247"/>
                </a:lnTo>
                <a:lnTo>
                  <a:pt x="10376" y="8209"/>
                </a:lnTo>
                <a:lnTo>
                  <a:pt x="10280" y="8190"/>
                </a:lnTo>
                <a:lnTo>
                  <a:pt x="8650" y="8190"/>
                </a:lnTo>
                <a:lnTo>
                  <a:pt x="8266" y="7806"/>
                </a:lnTo>
                <a:lnTo>
                  <a:pt x="9475" y="7806"/>
                </a:lnTo>
                <a:lnTo>
                  <a:pt x="9551" y="7787"/>
                </a:lnTo>
                <a:lnTo>
                  <a:pt x="9628" y="7748"/>
                </a:lnTo>
                <a:lnTo>
                  <a:pt x="9667" y="7672"/>
                </a:lnTo>
                <a:lnTo>
                  <a:pt x="9686" y="7595"/>
                </a:lnTo>
                <a:lnTo>
                  <a:pt x="9667" y="7518"/>
                </a:lnTo>
                <a:lnTo>
                  <a:pt x="9628" y="7442"/>
                </a:lnTo>
                <a:lnTo>
                  <a:pt x="9551" y="7403"/>
                </a:lnTo>
                <a:lnTo>
                  <a:pt x="9475" y="7384"/>
                </a:lnTo>
                <a:lnTo>
                  <a:pt x="7845" y="7403"/>
                </a:lnTo>
                <a:lnTo>
                  <a:pt x="6886" y="6425"/>
                </a:lnTo>
                <a:lnTo>
                  <a:pt x="6981" y="6291"/>
                </a:lnTo>
                <a:lnTo>
                  <a:pt x="7058" y="6118"/>
                </a:lnTo>
                <a:lnTo>
                  <a:pt x="7116" y="5946"/>
                </a:lnTo>
                <a:lnTo>
                  <a:pt x="7154" y="5754"/>
                </a:lnTo>
                <a:lnTo>
                  <a:pt x="8439" y="5754"/>
                </a:lnTo>
                <a:lnTo>
                  <a:pt x="9590" y="6905"/>
                </a:lnTo>
                <a:lnTo>
                  <a:pt x="9667" y="6962"/>
                </a:lnTo>
                <a:lnTo>
                  <a:pt x="9820" y="6962"/>
                </a:lnTo>
                <a:lnTo>
                  <a:pt x="9897" y="6905"/>
                </a:lnTo>
                <a:lnTo>
                  <a:pt x="9935" y="6847"/>
                </a:lnTo>
                <a:lnTo>
                  <a:pt x="9954" y="6751"/>
                </a:lnTo>
                <a:lnTo>
                  <a:pt x="9935" y="6674"/>
                </a:lnTo>
                <a:lnTo>
                  <a:pt x="9897" y="6617"/>
                </a:lnTo>
                <a:lnTo>
                  <a:pt x="9034" y="5754"/>
                </a:lnTo>
                <a:lnTo>
                  <a:pt x="9590" y="5754"/>
                </a:lnTo>
                <a:lnTo>
                  <a:pt x="10741" y="6905"/>
                </a:lnTo>
                <a:lnTo>
                  <a:pt x="10817" y="6962"/>
                </a:lnTo>
                <a:lnTo>
                  <a:pt x="10894" y="6981"/>
                </a:lnTo>
                <a:lnTo>
                  <a:pt x="10971" y="6962"/>
                </a:lnTo>
                <a:lnTo>
                  <a:pt x="11028" y="6905"/>
                </a:lnTo>
                <a:lnTo>
                  <a:pt x="11086" y="6847"/>
                </a:lnTo>
                <a:lnTo>
                  <a:pt x="11105" y="6770"/>
                </a:lnTo>
                <a:lnTo>
                  <a:pt x="11086" y="6674"/>
                </a:lnTo>
                <a:lnTo>
                  <a:pt x="11028" y="6617"/>
                </a:lnTo>
                <a:lnTo>
                  <a:pt x="10184" y="5754"/>
                </a:lnTo>
                <a:lnTo>
                  <a:pt x="11182" y="5754"/>
                </a:lnTo>
                <a:lnTo>
                  <a:pt x="11258" y="5735"/>
                </a:lnTo>
                <a:lnTo>
                  <a:pt x="11335" y="5696"/>
                </a:lnTo>
                <a:lnTo>
                  <a:pt x="11373" y="5620"/>
                </a:lnTo>
                <a:lnTo>
                  <a:pt x="11393" y="5543"/>
                </a:lnTo>
                <a:lnTo>
                  <a:pt x="11373" y="5466"/>
                </a:lnTo>
                <a:lnTo>
                  <a:pt x="11335" y="5389"/>
                </a:lnTo>
                <a:lnTo>
                  <a:pt x="11258" y="5351"/>
                </a:lnTo>
                <a:lnTo>
                  <a:pt x="11182" y="5332"/>
                </a:lnTo>
                <a:lnTo>
                  <a:pt x="10223" y="5332"/>
                </a:lnTo>
                <a:lnTo>
                  <a:pt x="11028" y="4526"/>
                </a:lnTo>
                <a:lnTo>
                  <a:pt x="11086" y="4450"/>
                </a:lnTo>
                <a:lnTo>
                  <a:pt x="11105" y="4373"/>
                </a:lnTo>
                <a:lnTo>
                  <a:pt x="11086" y="4296"/>
                </a:lnTo>
                <a:lnTo>
                  <a:pt x="11028" y="4220"/>
                </a:lnTo>
                <a:lnTo>
                  <a:pt x="10971" y="4181"/>
                </a:lnTo>
                <a:lnTo>
                  <a:pt x="10894" y="4162"/>
                </a:lnTo>
                <a:lnTo>
                  <a:pt x="10817" y="4181"/>
                </a:lnTo>
                <a:lnTo>
                  <a:pt x="10741" y="4220"/>
                </a:lnTo>
                <a:lnTo>
                  <a:pt x="9628" y="5332"/>
                </a:lnTo>
                <a:lnTo>
                  <a:pt x="9072" y="5332"/>
                </a:lnTo>
                <a:lnTo>
                  <a:pt x="9897" y="4526"/>
                </a:lnTo>
                <a:lnTo>
                  <a:pt x="9935" y="4450"/>
                </a:lnTo>
                <a:lnTo>
                  <a:pt x="9954" y="4373"/>
                </a:lnTo>
                <a:lnTo>
                  <a:pt x="9935" y="4296"/>
                </a:lnTo>
                <a:lnTo>
                  <a:pt x="9897" y="4220"/>
                </a:lnTo>
                <a:lnTo>
                  <a:pt x="9820" y="4181"/>
                </a:lnTo>
                <a:lnTo>
                  <a:pt x="9743" y="4162"/>
                </a:lnTo>
                <a:lnTo>
                  <a:pt x="9667" y="4181"/>
                </a:lnTo>
                <a:lnTo>
                  <a:pt x="9590" y="4220"/>
                </a:lnTo>
                <a:lnTo>
                  <a:pt x="8477" y="5332"/>
                </a:lnTo>
                <a:lnTo>
                  <a:pt x="7135" y="5332"/>
                </a:lnTo>
                <a:lnTo>
                  <a:pt x="7097" y="5179"/>
                </a:lnTo>
                <a:lnTo>
                  <a:pt x="7039" y="5044"/>
                </a:lnTo>
                <a:lnTo>
                  <a:pt x="6962" y="4891"/>
                </a:lnTo>
                <a:lnTo>
                  <a:pt x="6886" y="4776"/>
                </a:lnTo>
                <a:lnTo>
                  <a:pt x="7845" y="3798"/>
                </a:lnTo>
                <a:lnTo>
                  <a:pt x="9475" y="3798"/>
                </a:lnTo>
                <a:lnTo>
                  <a:pt x="9551" y="3778"/>
                </a:lnTo>
                <a:lnTo>
                  <a:pt x="9628" y="3740"/>
                </a:lnTo>
                <a:lnTo>
                  <a:pt x="9667" y="3663"/>
                </a:lnTo>
                <a:lnTo>
                  <a:pt x="9686" y="3587"/>
                </a:lnTo>
                <a:lnTo>
                  <a:pt x="9667" y="3510"/>
                </a:lnTo>
                <a:lnTo>
                  <a:pt x="9628" y="3433"/>
                </a:lnTo>
                <a:lnTo>
                  <a:pt x="9551" y="3395"/>
                </a:lnTo>
                <a:lnTo>
                  <a:pt x="9475" y="3376"/>
                </a:lnTo>
                <a:lnTo>
                  <a:pt x="8266" y="3376"/>
                </a:lnTo>
                <a:lnTo>
                  <a:pt x="8650" y="2992"/>
                </a:lnTo>
                <a:lnTo>
                  <a:pt x="10280" y="2992"/>
                </a:lnTo>
                <a:lnTo>
                  <a:pt x="10376" y="2973"/>
                </a:lnTo>
                <a:lnTo>
                  <a:pt x="10434" y="2935"/>
                </a:lnTo>
                <a:lnTo>
                  <a:pt x="10491" y="2858"/>
                </a:lnTo>
                <a:lnTo>
                  <a:pt x="10491" y="2781"/>
                </a:lnTo>
                <a:lnTo>
                  <a:pt x="10491" y="2704"/>
                </a:lnTo>
                <a:lnTo>
                  <a:pt x="10434" y="2628"/>
                </a:lnTo>
                <a:lnTo>
                  <a:pt x="10376" y="2589"/>
                </a:lnTo>
                <a:lnTo>
                  <a:pt x="10280" y="2570"/>
                </a:lnTo>
                <a:lnTo>
                  <a:pt x="9072" y="2570"/>
                </a:lnTo>
                <a:lnTo>
                  <a:pt x="9782" y="1861"/>
                </a:lnTo>
                <a:lnTo>
                  <a:pt x="9820" y="1784"/>
                </a:lnTo>
                <a:lnTo>
                  <a:pt x="9839" y="1707"/>
                </a:lnTo>
                <a:lnTo>
                  <a:pt x="9820" y="1630"/>
                </a:lnTo>
                <a:lnTo>
                  <a:pt x="9782" y="1573"/>
                </a:lnTo>
                <a:lnTo>
                  <a:pt x="9705" y="1515"/>
                </a:lnTo>
                <a:lnTo>
                  <a:pt x="9628" y="1496"/>
                </a:lnTo>
                <a:lnTo>
                  <a:pt x="9551" y="1515"/>
                </a:lnTo>
                <a:lnTo>
                  <a:pt x="9494" y="1573"/>
                </a:lnTo>
                <a:lnTo>
                  <a:pt x="8803" y="2244"/>
                </a:lnTo>
                <a:lnTo>
                  <a:pt x="8803" y="1093"/>
                </a:lnTo>
                <a:lnTo>
                  <a:pt x="8784" y="997"/>
                </a:lnTo>
                <a:lnTo>
                  <a:pt x="8746" y="940"/>
                </a:lnTo>
                <a:lnTo>
                  <a:pt x="8669" y="902"/>
                </a:lnTo>
                <a:lnTo>
                  <a:pt x="8593" y="882"/>
                </a:lnTo>
                <a:lnTo>
                  <a:pt x="8516" y="902"/>
                </a:lnTo>
                <a:lnTo>
                  <a:pt x="8458" y="940"/>
                </a:lnTo>
                <a:lnTo>
                  <a:pt x="8401" y="997"/>
                </a:lnTo>
                <a:lnTo>
                  <a:pt x="8382" y="1093"/>
                </a:lnTo>
                <a:lnTo>
                  <a:pt x="8382" y="2666"/>
                </a:lnTo>
                <a:lnTo>
                  <a:pt x="7998" y="3050"/>
                </a:lnTo>
                <a:lnTo>
                  <a:pt x="7998" y="1899"/>
                </a:lnTo>
                <a:lnTo>
                  <a:pt x="7979" y="1822"/>
                </a:lnTo>
                <a:lnTo>
                  <a:pt x="7940" y="1745"/>
                </a:lnTo>
                <a:lnTo>
                  <a:pt x="7864" y="1707"/>
                </a:lnTo>
                <a:lnTo>
                  <a:pt x="7787" y="1688"/>
                </a:lnTo>
                <a:lnTo>
                  <a:pt x="7710" y="1707"/>
                </a:lnTo>
                <a:lnTo>
                  <a:pt x="7634" y="1745"/>
                </a:lnTo>
                <a:lnTo>
                  <a:pt x="7595" y="1822"/>
                </a:lnTo>
                <a:lnTo>
                  <a:pt x="7576" y="1899"/>
                </a:lnTo>
                <a:lnTo>
                  <a:pt x="7576" y="3472"/>
                </a:lnTo>
                <a:lnTo>
                  <a:pt x="6579" y="4469"/>
                </a:lnTo>
                <a:lnTo>
                  <a:pt x="6444" y="4392"/>
                </a:lnTo>
                <a:lnTo>
                  <a:pt x="6291" y="4315"/>
                </a:lnTo>
                <a:lnTo>
                  <a:pt x="6138" y="4277"/>
                </a:lnTo>
                <a:lnTo>
                  <a:pt x="5984" y="4239"/>
                </a:lnTo>
                <a:lnTo>
                  <a:pt x="5984" y="2935"/>
                </a:lnTo>
                <a:lnTo>
                  <a:pt x="7135" y="1784"/>
                </a:lnTo>
                <a:lnTo>
                  <a:pt x="7173" y="1707"/>
                </a:lnTo>
                <a:lnTo>
                  <a:pt x="7192" y="1630"/>
                </a:lnTo>
                <a:lnTo>
                  <a:pt x="7173" y="1554"/>
                </a:lnTo>
                <a:lnTo>
                  <a:pt x="7135" y="1496"/>
                </a:lnTo>
                <a:lnTo>
                  <a:pt x="7058" y="1439"/>
                </a:lnTo>
                <a:lnTo>
                  <a:pt x="6981" y="1419"/>
                </a:lnTo>
                <a:lnTo>
                  <a:pt x="6905" y="1439"/>
                </a:lnTo>
                <a:lnTo>
                  <a:pt x="6828" y="1496"/>
                </a:lnTo>
                <a:lnTo>
                  <a:pt x="5984" y="2340"/>
                </a:lnTo>
                <a:lnTo>
                  <a:pt x="5984" y="1803"/>
                </a:lnTo>
                <a:lnTo>
                  <a:pt x="7135" y="633"/>
                </a:lnTo>
                <a:lnTo>
                  <a:pt x="7192" y="576"/>
                </a:lnTo>
                <a:lnTo>
                  <a:pt x="7192" y="499"/>
                </a:lnTo>
                <a:lnTo>
                  <a:pt x="7173" y="422"/>
                </a:lnTo>
                <a:lnTo>
                  <a:pt x="7135" y="345"/>
                </a:lnTo>
                <a:lnTo>
                  <a:pt x="7058" y="288"/>
                </a:lnTo>
                <a:lnTo>
                  <a:pt x="6905" y="288"/>
                </a:lnTo>
                <a:lnTo>
                  <a:pt x="6847" y="345"/>
                </a:lnTo>
                <a:lnTo>
                  <a:pt x="5984" y="1208"/>
                </a:lnTo>
                <a:lnTo>
                  <a:pt x="5984" y="192"/>
                </a:lnTo>
                <a:lnTo>
                  <a:pt x="5965" y="115"/>
                </a:lnTo>
                <a:lnTo>
                  <a:pt x="5907" y="58"/>
                </a:lnTo>
                <a:lnTo>
                  <a:pt x="5850" y="0"/>
                </a:lnTo>
                <a:close/>
              </a:path>
            </a:pathLst>
          </a:custGeom>
          <a:gradFill>
            <a:gsLst>
              <a:gs pos="0">
                <a:schemeClr val="lt1"/>
              </a:gs>
              <a:gs pos="100000">
                <a:srgbClr val="CCCCCC"/>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oogle Shape;3327;p59">
            <a:extLst>
              <a:ext uri="{FF2B5EF4-FFF2-40B4-BE49-F238E27FC236}">
                <a16:creationId xmlns:a16="http://schemas.microsoft.com/office/drawing/2014/main" id="{69CD68F7-A76B-C65B-1CF6-B0AABA62B80E}"/>
              </a:ext>
            </a:extLst>
          </p:cNvPr>
          <p:cNvGrpSpPr/>
          <p:nvPr/>
        </p:nvGrpSpPr>
        <p:grpSpPr>
          <a:xfrm>
            <a:off x="6446849" y="2460735"/>
            <a:ext cx="2372197" cy="2488144"/>
            <a:chOff x="714914" y="1415703"/>
            <a:chExt cx="3789612" cy="3567377"/>
          </a:xfrm>
        </p:grpSpPr>
        <p:pic>
          <p:nvPicPr>
            <p:cNvPr id="3" name="Google Shape;3328;p59">
              <a:extLst>
                <a:ext uri="{FF2B5EF4-FFF2-40B4-BE49-F238E27FC236}">
                  <a16:creationId xmlns:a16="http://schemas.microsoft.com/office/drawing/2014/main" id="{A345F048-5852-01E6-FE90-6DF01D6B078A}"/>
                </a:ext>
              </a:extLst>
            </p:cNvPr>
            <p:cNvPicPr preferRelativeResize="0"/>
            <p:nvPr/>
          </p:nvPicPr>
          <p:blipFill>
            <a:blip r:embed="rId3">
              <a:alphaModFix amt="36000"/>
            </a:blip>
            <a:stretch>
              <a:fillRect/>
            </a:stretch>
          </p:blipFill>
          <p:spPr>
            <a:xfrm>
              <a:off x="1657460" y="4786380"/>
              <a:ext cx="1809250" cy="196700"/>
            </a:xfrm>
            <a:prstGeom prst="rect">
              <a:avLst/>
            </a:prstGeom>
            <a:noFill/>
            <a:ln>
              <a:noFill/>
            </a:ln>
          </p:spPr>
        </p:pic>
        <p:grpSp>
          <p:nvGrpSpPr>
            <p:cNvPr id="4" name="Google Shape;3329;p59">
              <a:extLst>
                <a:ext uri="{FF2B5EF4-FFF2-40B4-BE49-F238E27FC236}">
                  <a16:creationId xmlns:a16="http://schemas.microsoft.com/office/drawing/2014/main" id="{E59DA295-4DC8-CE19-DBEA-2704CC4E8E81}"/>
                </a:ext>
              </a:extLst>
            </p:cNvPr>
            <p:cNvGrpSpPr/>
            <p:nvPr/>
          </p:nvGrpSpPr>
          <p:grpSpPr>
            <a:xfrm>
              <a:off x="714914" y="1415703"/>
              <a:ext cx="3789612" cy="3494770"/>
              <a:chOff x="969625" y="238125"/>
              <a:chExt cx="5680725" cy="5238750"/>
            </a:xfrm>
          </p:grpSpPr>
          <p:sp>
            <p:nvSpPr>
              <p:cNvPr id="5" name="Google Shape;3330;p59">
                <a:extLst>
                  <a:ext uri="{FF2B5EF4-FFF2-40B4-BE49-F238E27FC236}">
                    <a16:creationId xmlns:a16="http://schemas.microsoft.com/office/drawing/2014/main" id="{6FF25765-7D3A-2716-06E3-3F15247ABF05}"/>
                  </a:ext>
                </a:extLst>
              </p:cNvPr>
              <p:cNvSpPr/>
              <p:nvPr/>
            </p:nvSpPr>
            <p:spPr>
              <a:xfrm>
                <a:off x="1985725" y="2661050"/>
                <a:ext cx="3357475" cy="2815825"/>
              </a:xfrm>
              <a:custGeom>
                <a:avLst/>
                <a:gdLst/>
                <a:ahLst/>
                <a:cxnLst/>
                <a:rect l="l" t="t" r="r" b="b"/>
                <a:pathLst>
                  <a:path w="134299" h="112633" extrusionOk="0">
                    <a:moveTo>
                      <a:pt x="65575" y="1"/>
                    </a:moveTo>
                    <a:lnTo>
                      <a:pt x="63929" y="29"/>
                    </a:lnTo>
                    <a:lnTo>
                      <a:pt x="62282" y="87"/>
                    </a:lnTo>
                    <a:lnTo>
                      <a:pt x="60693" y="145"/>
                    </a:lnTo>
                    <a:lnTo>
                      <a:pt x="59105" y="203"/>
                    </a:lnTo>
                    <a:lnTo>
                      <a:pt x="57516" y="318"/>
                    </a:lnTo>
                    <a:lnTo>
                      <a:pt x="55927" y="434"/>
                    </a:lnTo>
                    <a:lnTo>
                      <a:pt x="54338" y="578"/>
                    </a:lnTo>
                    <a:lnTo>
                      <a:pt x="52778" y="723"/>
                    </a:lnTo>
                    <a:lnTo>
                      <a:pt x="51189" y="896"/>
                    </a:lnTo>
                    <a:lnTo>
                      <a:pt x="49572" y="1098"/>
                    </a:lnTo>
                    <a:lnTo>
                      <a:pt x="47954" y="1301"/>
                    </a:lnTo>
                    <a:lnTo>
                      <a:pt x="46336" y="1561"/>
                    </a:lnTo>
                    <a:lnTo>
                      <a:pt x="44661" y="1821"/>
                    </a:lnTo>
                    <a:lnTo>
                      <a:pt x="41252" y="2398"/>
                    </a:lnTo>
                    <a:lnTo>
                      <a:pt x="39981" y="2658"/>
                    </a:lnTo>
                    <a:lnTo>
                      <a:pt x="38681" y="2976"/>
                    </a:lnTo>
                    <a:lnTo>
                      <a:pt x="37410" y="3323"/>
                    </a:lnTo>
                    <a:lnTo>
                      <a:pt x="36168" y="3756"/>
                    </a:lnTo>
                    <a:lnTo>
                      <a:pt x="34897" y="4218"/>
                    </a:lnTo>
                    <a:lnTo>
                      <a:pt x="33655" y="4709"/>
                    </a:lnTo>
                    <a:lnTo>
                      <a:pt x="32412" y="5258"/>
                    </a:lnTo>
                    <a:lnTo>
                      <a:pt x="31170" y="5836"/>
                    </a:lnTo>
                    <a:lnTo>
                      <a:pt x="29957" y="6471"/>
                    </a:lnTo>
                    <a:lnTo>
                      <a:pt x="28744" y="7136"/>
                    </a:lnTo>
                    <a:lnTo>
                      <a:pt x="27559" y="7858"/>
                    </a:lnTo>
                    <a:lnTo>
                      <a:pt x="26404" y="8609"/>
                    </a:lnTo>
                    <a:lnTo>
                      <a:pt x="25248" y="9360"/>
                    </a:lnTo>
                    <a:lnTo>
                      <a:pt x="24093" y="10169"/>
                    </a:lnTo>
                    <a:lnTo>
                      <a:pt x="22966" y="11007"/>
                    </a:lnTo>
                    <a:lnTo>
                      <a:pt x="21869" y="11873"/>
                    </a:lnTo>
                    <a:lnTo>
                      <a:pt x="20800" y="12769"/>
                    </a:lnTo>
                    <a:lnTo>
                      <a:pt x="19731" y="13693"/>
                    </a:lnTo>
                    <a:lnTo>
                      <a:pt x="18691" y="14647"/>
                    </a:lnTo>
                    <a:lnTo>
                      <a:pt x="17680" y="15600"/>
                    </a:lnTo>
                    <a:lnTo>
                      <a:pt x="16669" y="16582"/>
                    </a:lnTo>
                    <a:lnTo>
                      <a:pt x="15715" y="17593"/>
                    </a:lnTo>
                    <a:lnTo>
                      <a:pt x="14762" y="18604"/>
                    </a:lnTo>
                    <a:lnTo>
                      <a:pt x="13867" y="19644"/>
                    </a:lnTo>
                    <a:lnTo>
                      <a:pt x="12971" y="20684"/>
                    </a:lnTo>
                    <a:lnTo>
                      <a:pt x="12105" y="21724"/>
                    </a:lnTo>
                    <a:lnTo>
                      <a:pt x="11296" y="22793"/>
                    </a:lnTo>
                    <a:lnTo>
                      <a:pt x="10487" y="23891"/>
                    </a:lnTo>
                    <a:lnTo>
                      <a:pt x="9736" y="24959"/>
                    </a:lnTo>
                    <a:lnTo>
                      <a:pt x="9014" y="26057"/>
                    </a:lnTo>
                    <a:lnTo>
                      <a:pt x="8320" y="27155"/>
                    </a:lnTo>
                    <a:lnTo>
                      <a:pt x="7656" y="28224"/>
                    </a:lnTo>
                    <a:lnTo>
                      <a:pt x="6963" y="29466"/>
                    </a:lnTo>
                    <a:lnTo>
                      <a:pt x="6298" y="30708"/>
                    </a:lnTo>
                    <a:lnTo>
                      <a:pt x="5663" y="31950"/>
                    </a:lnTo>
                    <a:lnTo>
                      <a:pt x="5085" y="33221"/>
                    </a:lnTo>
                    <a:lnTo>
                      <a:pt x="4507" y="34521"/>
                    </a:lnTo>
                    <a:lnTo>
                      <a:pt x="3958" y="35821"/>
                    </a:lnTo>
                    <a:lnTo>
                      <a:pt x="3467" y="37121"/>
                    </a:lnTo>
                    <a:lnTo>
                      <a:pt x="3005" y="38450"/>
                    </a:lnTo>
                    <a:lnTo>
                      <a:pt x="2572" y="39779"/>
                    </a:lnTo>
                    <a:lnTo>
                      <a:pt x="2167" y="41108"/>
                    </a:lnTo>
                    <a:lnTo>
                      <a:pt x="1821" y="42465"/>
                    </a:lnTo>
                    <a:lnTo>
                      <a:pt x="1474" y="43823"/>
                    </a:lnTo>
                    <a:lnTo>
                      <a:pt x="1185" y="45181"/>
                    </a:lnTo>
                    <a:lnTo>
                      <a:pt x="896" y="46567"/>
                    </a:lnTo>
                    <a:lnTo>
                      <a:pt x="665" y="47925"/>
                    </a:lnTo>
                    <a:lnTo>
                      <a:pt x="492" y="49312"/>
                    </a:lnTo>
                    <a:lnTo>
                      <a:pt x="318" y="50698"/>
                    </a:lnTo>
                    <a:lnTo>
                      <a:pt x="174" y="52114"/>
                    </a:lnTo>
                    <a:lnTo>
                      <a:pt x="87" y="53500"/>
                    </a:lnTo>
                    <a:lnTo>
                      <a:pt x="30" y="54887"/>
                    </a:lnTo>
                    <a:lnTo>
                      <a:pt x="1" y="56302"/>
                    </a:lnTo>
                    <a:lnTo>
                      <a:pt x="1" y="57689"/>
                    </a:lnTo>
                    <a:lnTo>
                      <a:pt x="58" y="59104"/>
                    </a:lnTo>
                    <a:lnTo>
                      <a:pt x="116" y="60491"/>
                    </a:lnTo>
                    <a:lnTo>
                      <a:pt x="232" y="61878"/>
                    </a:lnTo>
                    <a:lnTo>
                      <a:pt x="376" y="63293"/>
                    </a:lnTo>
                    <a:lnTo>
                      <a:pt x="578" y="64680"/>
                    </a:lnTo>
                    <a:lnTo>
                      <a:pt x="781" y="66066"/>
                    </a:lnTo>
                    <a:lnTo>
                      <a:pt x="1041" y="67453"/>
                    </a:lnTo>
                    <a:lnTo>
                      <a:pt x="1330" y="68811"/>
                    </a:lnTo>
                    <a:lnTo>
                      <a:pt x="1647" y="70197"/>
                    </a:lnTo>
                    <a:lnTo>
                      <a:pt x="1994" y="71555"/>
                    </a:lnTo>
                    <a:lnTo>
                      <a:pt x="2369" y="72855"/>
                    </a:lnTo>
                    <a:lnTo>
                      <a:pt x="2774" y="74155"/>
                    </a:lnTo>
                    <a:lnTo>
                      <a:pt x="3236" y="75455"/>
                    </a:lnTo>
                    <a:lnTo>
                      <a:pt x="3698" y="76726"/>
                    </a:lnTo>
                    <a:lnTo>
                      <a:pt x="4189" y="77997"/>
                    </a:lnTo>
                    <a:lnTo>
                      <a:pt x="4738" y="79239"/>
                    </a:lnTo>
                    <a:lnTo>
                      <a:pt x="5316" y="80481"/>
                    </a:lnTo>
                    <a:lnTo>
                      <a:pt x="5894" y="81694"/>
                    </a:lnTo>
                    <a:lnTo>
                      <a:pt x="6529" y="82908"/>
                    </a:lnTo>
                    <a:lnTo>
                      <a:pt x="7165" y="84092"/>
                    </a:lnTo>
                    <a:lnTo>
                      <a:pt x="7858" y="85277"/>
                    </a:lnTo>
                    <a:lnTo>
                      <a:pt x="8551" y="86432"/>
                    </a:lnTo>
                    <a:lnTo>
                      <a:pt x="9302" y="87559"/>
                    </a:lnTo>
                    <a:lnTo>
                      <a:pt x="10054" y="88685"/>
                    </a:lnTo>
                    <a:lnTo>
                      <a:pt x="10834" y="89783"/>
                    </a:lnTo>
                    <a:lnTo>
                      <a:pt x="11642" y="90852"/>
                    </a:lnTo>
                    <a:lnTo>
                      <a:pt x="12480" y="91921"/>
                    </a:lnTo>
                    <a:lnTo>
                      <a:pt x="13347" y="92961"/>
                    </a:lnTo>
                    <a:lnTo>
                      <a:pt x="14242" y="94001"/>
                    </a:lnTo>
                    <a:lnTo>
                      <a:pt x="15167" y="94983"/>
                    </a:lnTo>
                    <a:lnTo>
                      <a:pt x="16091" y="95965"/>
                    </a:lnTo>
                    <a:lnTo>
                      <a:pt x="17044" y="96918"/>
                    </a:lnTo>
                    <a:lnTo>
                      <a:pt x="18026" y="97871"/>
                    </a:lnTo>
                    <a:lnTo>
                      <a:pt x="19038" y="98767"/>
                    </a:lnTo>
                    <a:lnTo>
                      <a:pt x="20049" y="99663"/>
                    </a:lnTo>
                    <a:lnTo>
                      <a:pt x="21117" y="100529"/>
                    </a:lnTo>
                    <a:lnTo>
                      <a:pt x="22186" y="101367"/>
                    </a:lnTo>
                    <a:lnTo>
                      <a:pt x="23284" y="102176"/>
                    </a:lnTo>
                    <a:lnTo>
                      <a:pt x="24382" y="102956"/>
                    </a:lnTo>
                    <a:lnTo>
                      <a:pt x="25508" y="103707"/>
                    </a:lnTo>
                    <a:lnTo>
                      <a:pt x="26664" y="104458"/>
                    </a:lnTo>
                    <a:lnTo>
                      <a:pt x="27819" y="105151"/>
                    </a:lnTo>
                    <a:lnTo>
                      <a:pt x="28830" y="105729"/>
                    </a:lnTo>
                    <a:lnTo>
                      <a:pt x="29813" y="106278"/>
                    </a:lnTo>
                    <a:lnTo>
                      <a:pt x="30824" y="106769"/>
                    </a:lnTo>
                    <a:lnTo>
                      <a:pt x="31806" y="107260"/>
                    </a:lnTo>
                    <a:lnTo>
                      <a:pt x="32817" y="107751"/>
                    </a:lnTo>
                    <a:lnTo>
                      <a:pt x="33799" y="108184"/>
                    </a:lnTo>
                    <a:lnTo>
                      <a:pt x="34810" y="108589"/>
                    </a:lnTo>
                    <a:lnTo>
                      <a:pt x="35792" y="108993"/>
                    </a:lnTo>
                    <a:lnTo>
                      <a:pt x="36803" y="109369"/>
                    </a:lnTo>
                    <a:lnTo>
                      <a:pt x="37814" y="109715"/>
                    </a:lnTo>
                    <a:lnTo>
                      <a:pt x="38825" y="110033"/>
                    </a:lnTo>
                    <a:lnTo>
                      <a:pt x="39808" y="110322"/>
                    </a:lnTo>
                    <a:lnTo>
                      <a:pt x="40819" y="110611"/>
                    </a:lnTo>
                    <a:lnTo>
                      <a:pt x="41830" y="110871"/>
                    </a:lnTo>
                    <a:lnTo>
                      <a:pt x="42841" y="111102"/>
                    </a:lnTo>
                    <a:lnTo>
                      <a:pt x="43852" y="111304"/>
                    </a:lnTo>
                    <a:lnTo>
                      <a:pt x="44863" y="111506"/>
                    </a:lnTo>
                    <a:lnTo>
                      <a:pt x="45903" y="111680"/>
                    </a:lnTo>
                    <a:lnTo>
                      <a:pt x="46914" y="111824"/>
                    </a:lnTo>
                    <a:lnTo>
                      <a:pt x="47925" y="111969"/>
                    </a:lnTo>
                    <a:lnTo>
                      <a:pt x="48965" y="112084"/>
                    </a:lnTo>
                    <a:lnTo>
                      <a:pt x="49976" y="112171"/>
                    </a:lnTo>
                    <a:lnTo>
                      <a:pt x="51016" y="112257"/>
                    </a:lnTo>
                    <a:lnTo>
                      <a:pt x="52027" y="112315"/>
                    </a:lnTo>
                    <a:lnTo>
                      <a:pt x="54107" y="112402"/>
                    </a:lnTo>
                    <a:lnTo>
                      <a:pt x="56187" y="112402"/>
                    </a:lnTo>
                    <a:lnTo>
                      <a:pt x="58296" y="112344"/>
                    </a:lnTo>
                    <a:lnTo>
                      <a:pt x="60404" y="112229"/>
                    </a:lnTo>
                    <a:lnTo>
                      <a:pt x="57227" y="112633"/>
                    </a:lnTo>
                    <a:lnTo>
                      <a:pt x="58151" y="112546"/>
                    </a:lnTo>
                    <a:lnTo>
                      <a:pt x="59076" y="112431"/>
                    </a:lnTo>
                    <a:lnTo>
                      <a:pt x="60953" y="112315"/>
                    </a:lnTo>
                    <a:lnTo>
                      <a:pt x="62831" y="112229"/>
                    </a:lnTo>
                    <a:lnTo>
                      <a:pt x="64738" y="112200"/>
                    </a:lnTo>
                    <a:lnTo>
                      <a:pt x="66644" y="112200"/>
                    </a:lnTo>
                    <a:lnTo>
                      <a:pt x="68551" y="112229"/>
                    </a:lnTo>
                    <a:lnTo>
                      <a:pt x="72364" y="112344"/>
                    </a:lnTo>
                    <a:lnTo>
                      <a:pt x="73664" y="112460"/>
                    </a:lnTo>
                    <a:lnTo>
                      <a:pt x="74935" y="112546"/>
                    </a:lnTo>
                    <a:lnTo>
                      <a:pt x="76235" y="112604"/>
                    </a:lnTo>
                    <a:lnTo>
                      <a:pt x="77535" y="112633"/>
                    </a:lnTo>
                    <a:lnTo>
                      <a:pt x="78835" y="112633"/>
                    </a:lnTo>
                    <a:lnTo>
                      <a:pt x="80106" y="112604"/>
                    </a:lnTo>
                    <a:lnTo>
                      <a:pt x="81406" y="112546"/>
                    </a:lnTo>
                    <a:lnTo>
                      <a:pt x="82706" y="112431"/>
                    </a:lnTo>
                    <a:lnTo>
                      <a:pt x="83977" y="112315"/>
                    </a:lnTo>
                    <a:lnTo>
                      <a:pt x="85277" y="112171"/>
                    </a:lnTo>
                    <a:lnTo>
                      <a:pt x="86577" y="111997"/>
                    </a:lnTo>
                    <a:lnTo>
                      <a:pt x="87876" y="111766"/>
                    </a:lnTo>
                    <a:lnTo>
                      <a:pt x="89148" y="111535"/>
                    </a:lnTo>
                    <a:lnTo>
                      <a:pt x="90447" y="111275"/>
                    </a:lnTo>
                    <a:lnTo>
                      <a:pt x="91747" y="110958"/>
                    </a:lnTo>
                    <a:lnTo>
                      <a:pt x="93018" y="110640"/>
                    </a:lnTo>
                    <a:lnTo>
                      <a:pt x="106451" y="104949"/>
                    </a:lnTo>
                    <a:lnTo>
                      <a:pt x="107635" y="104256"/>
                    </a:lnTo>
                    <a:lnTo>
                      <a:pt x="108791" y="103533"/>
                    </a:lnTo>
                    <a:lnTo>
                      <a:pt x="109918" y="102753"/>
                    </a:lnTo>
                    <a:lnTo>
                      <a:pt x="111015" y="101974"/>
                    </a:lnTo>
                    <a:lnTo>
                      <a:pt x="112113" y="101165"/>
                    </a:lnTo>
                    <a:lnTo>
                      <a:pt x="113182" y="100327"/>
                    </a:lnTo>
                    <a:lnTo>
                      <a:pt x="114222" y="99460"/>
                    </a:lnTo>
                    <a:lnTo>
                      <a:pt x="115262" y="98594"/>
                    </a:lnTo>
                    <a:lnTo>
                      <a:pt x="116273" y="97669"/>
                    </a:lnTo>
                    <a:lnTo>
                      <a:pt x="117255" y="96745"/>
                    </a:lnTo>
                    <a:lnTo>
                      <a:pt x="118208" y="95792"/>
                    </a:lnTo>
                    <a:lnTo>
                      <a:pt x="119133" y="94809"/>
                    </a:lnTo>
                    <a:lnTo>
                      <a:pt x="120057" y="93798"/>
                    </a:lnTo>
                    <a:lnTo>
                      <a:pt x="120953" y="92787"/>
                    </a:lnTo>
                    <a:lnTo>
                      <a:pt x="121790" y="91718"/>
                    </a:lnTo>
                    <a:lnTo>
                      <a:pt x="122657" y="90678"/>
                    </a:lnTo>
                    <a:lnTo>
                      <a:pt x="123466" y="89581"/>
                    </a:lnTo>
                    <a:lnTo>
                      <a:pt x="124246" y="88483"/>
                    </a:lnTo>
                    <a:lnTo>
                      <a:pt x="124997" y="87356"/>
                    </a:lnTo>
                    <a:lnTo>
                      <a:pt x="125748" y="86230"/>
                    </a:lnTo>
                    <a:lnTo>
                      <a:pt x="126441" y="85074"/>
                    </a:lnTo>
                    <a:lnTo>
                      <a:pt x="127135" y="83890"/>
                    </a:lnTo>
                    <a:lnTo>
                      <a:pt x="127770" y="82706"/>
                    </a:lnTo>
                    <a:lnTo>
                      <a:pt x="128406" y="81492"/>
                    </a:lnTo>
                    <a:lnTo>
                      <a:pt x="128983" y="80279"/>
                    </a:lnTo>
                    <a:lnTo>
                      <a:pt x="129561" y="79037"/>
                    </a:lnTo>
                    <a:lnTo>
                      <a:pt x="130081" y="77795"/>
                    </a:lnTo>
                    <a:lnTo>
                      <a:pt x="130601" y="76524"/>
                    </a:lnTo>
                    <a:lnTo>
                      <a:pt x="131063" y="75253"/>
                    </a:lnTo>
                    <a:lnTo>
                      <a:pt x="131497" y="73982"/>
                    </a:lnTo>
                    <a:lnTo>
                      <a:pt x="131930" y="72682"/>
                    </a:lnTo>
                    <a:lnTo>
                      <a:pt x="132305" y="71353"/>
                    </a:lnTo>
                    <a:lnTo>
                      <a:pt x="132652" y="69995"/>
                    </a:lnTo>
                    <a:lnTo>
                      <a:pt x="132970" y="68637"/>
                    </a:lnTo>
                    <a:lnTo>
                      <a:pt x="133259" y="67251"/>
                    </a:lnTo>
                    <a:lnTo>
                      <a:pt x="133519" y="65864"/>
                    </a:lnTo>
                    <a:lnTo>
                      <a:pt x="133721" y="64478"/>
                    </a:lnTo>
                    <a:lnTo>
                      <a:pt x="133894" y="63091"/>
                    </a:lnTo>
                    <a:lnTo>
                      <a:pt x="134068" y="61704"/>
                    </a:lnTo>
                    <a:lnTo>
                      <a:pt x="134154" y="60289"/>
                    </a:lnTo>
                    <a:lnTo>
                      <a:pt x="134241" y="58902"/>
                    </a:lnTo>
                    <a:lnTo>
                      <a:pt x="134270" y="57487"/>
                    </a:lnTo>
                    <a:lnTo>
                      <a:pt x="134299" y="56100"/>
                    </a:lnTo>
                    <a:lnTo>
                      <a:pt x="134270" y="54714"/>
                    </a:lnTo>
                    <a:lnTo>
                      <a:pt x="134212" y="53298"/>
                    </a:lnTo>
                    <a:lnTo>
                      <a:pt x="134096" y="51911"/>
                    </a:lnTo>
                    <a:lnTo>
                      <a:pt x="133981" y="50525"/>
                    </a:lnTo>
                    <a:lnTo>
                      <a:pt x="133808" y="49138"/>
                    </a:lnTo>
                    <a:lnTo>
                      <a:pt x="133605" y="47752"/>
                    </a:lnTo>
                    <a:lnTo>
                      <a:pt x="133374" y="46365"/>
                    </a:lnTo>
                    <a:lnTo>
                      <a:pt x="133114" y="44978"/>
                    </a:lnTo>
                    <a:lnTo>
                      <a:pt x="132825" y="43621"/>
                    </a:lnTo>
                    <a:lnTo>
                      <a:pt x="132479" y="42263"/>
                    </a:lnTo>
                    <a:lnTo>
                      <a:pt x="132132" y="40905"/>
                    </a:lnTo>
                    <a:lnTo>
                      <a:pt x="131728" y="39576"/>
                    </a:lnTo>
                    <a:lnTo>
                      <a:pt x="131294" y="38248"/>
                    </a:lnTo>
                    <a:lnTo>
                      <a:pt x="130832" y="36919"/>
                    </a:lnTo>
                    <a:lnTo>
                      <a:pt x="130312" y="35619"/>
                    </a:lnTo>
                    <a:lnTo>
                      <a:pt x="129792" y="34319"/>
                    </a:lnTo>
                    <a:lnTo>
                      <a:pt x="129214" y="33019"/>
                    </a:lnTo>
                    <a:lnTo>
                      <a:pt x="128637" y="31748"/>
                    </a:lnTo>
                    <a:lnTo>
                      <a:pt x="128001" y="30506"/>
                    </a:lnTo>
                    <a:lnTo>
                      <a:pt x="127337" y="29264"/>
                    </a:lnTo>
                    <a:lnTo>
                      <a:pt x="126643" y="28050"/>
                    </a:lnTo>
                    <a:lnTo>
                      <a:pt x="125661" y="26462"/>
                    </a:lnTo>
                    <a:lnTo>
                      <a:pt x="124679" y="24959"/>
                    </a:lnTo>
                    <a:lnTo>
                      <a:pt x="123639" y="23457"/>
                    </a:lnTo>
                    <a:lnTo>
                      <a:pt x="122570" y="22013"/>
                    </a:lnTo>
                    <a:lnTo>
                      <a:pt x="121444" y="20626"/>
                    </a:lnTo>
                    <a:lnTo>
                      <a:pt x="120288" y="19269"/>
                    </a:lnTo>
                    <a:lnTo>
                      <a:pt x="119075" y="17940"/>
                    </a:lnTo>
                    <a:lnTo>
                      <a:pt x="117833" y="16669"/>
                    </a:lnTo>
                    <a:lnTo>
                      <a:pt x="116562" y="15427"/>
                    </a:lnTo>
                    <a:lnTo>
                      <a:pt x="115233" y="14213"/>
                    </a:lnTo>
                    <a:lnTo>
                      <a:pt x="113875" y="13058"/>
                    </a:lnTo>
                    <a:lnTo>
                      <a:pt x="112460" y="11931"/>
                    </a:lnTo>
                    <a:lnTo>
                      <a:pt x="111044" y="10862"/>
                    </a:lnTo>
                    <a:lnTo>
                      <a:pt x="109542" y="9822"/>
                    </a:lnTo>
                    <a:lnTo>
                      <a:pt x="108011" y="8840"/>
                    </a:lnTo>
                    <a:lnTo>
                      <a:pt x="106451" y="7858"/>
                    </a:lnTo>
                    <a:lnTo>
                      <a:pt x="93018" y="2196"/>
                    </a:lnTo>
                    <a:lnTo>
                      <a:pt x="89639" y="1763"/>
                    </a:lnTo>
                    <a:lnTo>
                      <a:pt x="86374" y="1329"/>
                    </a:lnTo>
                    <a:lnTo>
                      <a:pt x="83168" y="954"/>
                    </a:lnTo>
                    <a:lnTo>
                      <a:pt x="80019" y="636"/>
                    </a:lnTo>
                    <a:lnTo>
                      <a:pt x="76899" y="376"/>
                    </a:lnTo>
                    <a:lnTo>
                      <a:pt x="75310" y="261"/>
                    </a:lnTo>
                    <a:lnTo>
                      <a:pt x="73750" y="174"/>
                    </a:lnTo>
                    <a:lnTo>
                      <a:pt x="72133" y="87"/>
                    </a:lnTo>
                    <a:lnTo>
                      <a:pt x="70544" y="58"/>
                    </a:lnTo>
                    <a:lnTo>
                      <a:pt x="68897" y="1"/>
                    </a:lnTo>
                    <a:close/>
                  </a:path>
                </a:pathLst>
              </a:custGeom>
              <a:gradFill>
                <a:gsLst>
                  <a:gs pos="0">
                    <a:schemeClr val="lt1"/>
                  </a:gs>
                  <a:gs pos="100000">
                    <a:srgbClr val="B6C9DB"/>
                  </a:gs>
                  <a:gs pos="100000">
                    <a:schemeClr val="dk2"/>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3331;p59">
                <a:extLst>
                  <a:ext uri="{FF2B5EF4-FFF2-40B4-BE49-F238E27FC236}">
                    <a16:creationId xmlns:a16="http://schemas.microsoft.com/office/drawing/2014/main" id="{CC3BD728-FB42-915F-CC2E-03E01C8E0994}"/>
                  </a:ext>
                </a:extLst>
              </p:cNvPr>
              <p:cNvSpPr/>
              <p:nvPr/>
            </p:nvSpPr>
            <p:spPr>
              <a:xfrm>
                <a:off x="3873525" y="2946325"/>
                <a:ext cx="600875" cy="1587375"/>
              </a:xfrm>
              <a:custGeom>
                <a:avLst/>
                <a:gdLst/>
                <a:ahLst/>
                <a:cxnLst/>
                <a:rect l="l" t="t" r="r" b="b"/>
                <a:pathLst>
                  <a:path w="24035" h="63495" extrusionOk="0">
                    <a:moveTo>
                      <a:pt x="1" y="0"/>
                    </a:moveTo>
                    <a:lnTo>
                      <a:pt x="1" y="63495"/>
                    </a:lnTo>
                    <a:lnTo>
                      <a:pt x="24035" y="63495"/>
                    </a:lnTo>
                    <a:lnTo>
                      <a:pt x="24035" y="0"/>
                    </a:lnTo>
                    <a:close/>
                  </a:path>
                </a:pathLst>
              </a:custGeom>
              <a:gradFill>
                <a:gsLst>
                  <a:gs pos="0">
                    <a:srgbClr val="FC6C76"/>
                  </a:gs>
                  <a:gs pos="100000">
                    <a:srgbClr val="D90D1A"/>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3332;p59">
                <a:extLst>
                  <a:ext uri="{FF2B5EF4-FFF2-40B4-BE49-F238E27FC236}">
                    <a16:creationId xmlns:a16="http://schemas.microsoft.com/office/drawing/2014/main" id="{3925D061-0F75-EED2-7D34-73B5B281FC73}"/>
                  </a:ext>
                </a:extLst>
              </p:cNvPr>
              <p:cNvSpPr/>
              <p:nvPr/>
            </p:nvSpPr>
            <p:spPr>
              <a:xfrm>
                <a:off x="2569975" y="872200"/>
                <a:ext cx="2217875" cy="1887100"/>
              </a:xfrm>
              <a:custGeom>
                <a:avLst/>
                <a:gdLst/>
                <a:ahLst/>
                <a:cxnLst/>
                <a:rect l="l" t="t" r="r" b="b"/>
                <a:pathLst>
                  <a:path w="88715" h="75484" extrusionOk="0">
                    <a:moveTo>
                      <a:pt x="46192" y="0"/>
                    </a:moveTo>
                    <a:lnTo>
                      <a:pt x="43736" y="29"/>
                    </a:lnTo>
                    <a:lnTo>
                      <a:pt x="41310" y="87"/>
                    </a:lnTo>
                    <a:lnTo>
                      <a:pt x="40068" y="116"/>
                    </a:lnTo>
                    <a:lnTo>
                      <a:pt x="38854" y="202"/>
                    </a:lnTo>
                    <a:lnTo>
                      <a:pt x="37641" y="289"/>
                    </a:lnTo>
                    <a:lnTo>
                      <a:pt x="36428" y="405"/>
                    </a:lnTo>
                    <a:lnTo>
                      <a:pt x="35186" y="578"/>
                    </a:lnTo>
                    <a:lnTo>
                      <a:pt x="33943" y="751"/>
                    </a:lnTo>
                    <a:lnTo>
                      <a:pt x="32672" y="954"/>
                    </a:lnTo>
                    <a:lnTo>
                      <a:pt x="31401" y="1214"/>
                    </a:lnTo>
                    <a:lnTo>
                      <a:pt x="29957" y="1502"/>
                    </a:lnTo>
                    <a:lnTo>
                      <a:pt x="28570" y="1791"/>
                    </a:lnTo>
                    <a:lnTo>
                      <a:pt x="27184" y="2167"/>
                    </a:lnTo>
                    <a:lnTo>
                      <a:pt x="25797" y="2542"/>
                    </a:lnTo>
                    <a:lnTo>
                      <a:pt x="24439" y="3005"/>
                    </a:lnTo>
                    <a:lnTo>
                      <a:pt x="23111" y="3496"/>
                    </a:lnTo>
                    <a:lnTo>
                      <a:pt x="21811" y="4016"/>
                    </a:lnTo>
                    <a:lnTo>
                      <a:pt x="20540" y="4622"/>
                    </a:lnTo>
                    <a:lnTo>
                      <a:pt x="19269" y="5258"/>
                    </a:lnTo>
                    <a:lnTo>
                      <a:pt x="18026" y="5951"/>
                    </a:lnTo>
                    <a:lnTo>
                      <a:pt x="16784" y="6702"/>
                    </a:lnTo>
                    <a:lnTo>
                      <a:pt x="15600" y="7540"/>
                    </a:lnTo>
                    <a:lnTo>
                      <a:pt x="14416" y="8407"/>
                    </a:lnTo>
                    <a:lnTo>
                      <a:pt x="13231" y="9360"/>
                    </a:lnTo>
                    <a:lnTo>
                      <a:pt x="12105" y="10371"/>
                    </a:lnTo>
                    <a:lnTo>
                      <a:pt x="10978" y="11440"/>
                    </a:lnTo>
                    <a:lnTo>
                      <a:pt x="10342" y="12104"/>
                    </a:lnTo>
                    <a:lnTo>
                      <a:pt x="9707" y="12769"/>
                    </a:lnTo>
                    <a:lnTo>
                      <a:pt x="9100" y="13462"/>
                    </a:lnTo>
                    <a:lnTo>
                      <a:pt x="8494" y="14184"/>
                    </a:lnTo>
                    <a:lnTo>
                      <a:pt x="7916" y="14906"/>
                    </a:lnTo>
                    <a:lnTo>
                      <a:pt x="7367" y="15628"/>
                    </a:lnTo>
                    <a:lnTo>
                      <a:pt x="6818" y="16379"/>
                    </a:lnTo>
                    <a:lnTo>
                      <a:pt x="6327" y="17131"/>
                    </a:lnTo>
                    <a:lnTo>
                      <a:pt x="5807" y="17910"/>
                    </a:lnTo>
                    <a:lnTo>
                      <a:pt x="5345" y="18690"/>
                    </a:lnTo>
                    <a:lnTo>
                      <a:pt x="4883" y="19470"/>
                    </a:lnTo>
                    <a:lnTo>
                      <a:pt x="4420" y="20279"/>
                    </a:lnTo>
                    <a:lnTo>
                      <a:pt x="4016" y="21088"/>
                    </a:lnTo>
                    <a:lnTo>
                      <a:pt x="3612" y="21926"/>
                    </a:lnTo>
                    <a:lnTo>
                      <a:pt x="3236" y="22764"/>
                    </a:lnTo>
                    <a:lnTo>
                      <a:pt x="2861" y="23601"/>
                    </a:lnTo>
                    <a:lnTo>
                      <a:pt x="2514" y="24439"/>
                    </a:lnTo>
                    <a:lnTo>
                      <a:pt x="2196" y="25306"/>
                    </a:lnTo>
                    <a:lnTo>
                      <a:pt x="1907" y="26172"/>
                    </a:lnTo>
                    <a:lnTo>
                      <a:pt x="1618" y="27039"/>
                    </a:lnTo>
                    <a:lnTo>
                      <a:pt x="1387" y="27934"/>
                    </a:lnTo>
                    <a:lnTo>
                      <a:pt x="1127" y="28801"/>
                    </a:lnTo>
                    <a:lnTo>
                      <a:pt x="925" y="29697"/>
                    </a:lnTo>
                    <a:lnTo>
                      <a:pt x="723" y="30592"/>
                    </a:lnTo>
                    <a:lnTo>
                      <a:pt x="578" y="31517"/>
                    </a:lnTo>
                    <a:lnTo>
                      <a:pt x="405" y="32412"/>
                    </a:lnTo>
                    <a:lnTo>
                      <a:pt x="290" y="33336"/>
                    </a:lnTo>
                    <a:lnTo>
                      <a:pt x="174" y="34232"/>
                    </a:lnTo>
                    <a:lnTo>
                      <a:pt x="116" y="35156"/>
                    </a:lnTo>
                    <a:lnTo>
                      <a:pt x="58" y="36081"/>
                    </a:lnTo>
                    <a:lnTo>
                      <a:pt x="1" y="37005"/>
                    </a:lnTo>
                    <a:lnTo>
                      <a:pt x="1" y="37930"/>
                    </a:lnTo>
                    <a:lnTo>
                      <a:pt x="1" y="38854"/>
                    </a:lnTo>
                    <a:lnTo>
                      <a:pt x="58" y="39778"/>
                    </a:lnTo>
                    <a:lnTo>
                      <a:pt x="116" y="40703"/>
                    </a:lnTo>
                    <a:lnTo>
                      <a:pt x="174" y="41627"/>
                    </a:lnTo>
                    <a:lnTo>
                      <a:pt x="290" y="42552"/>
                    </a:lnTo>
                    <a:lnTo>
                      <a:pt x="405" y="43447"/>
                    </a:lnTo>
                    <a:lnTo>
                      <a:pt x="578" y="44371"/>
                    </a:lnTo>
                    <a:lnTo>
                      <a:pt x="723" y="45267"/>
                    </a:lnTo>
                    <a:lnTo>
                      <a:pt x="925" y="46162"/>
                    </a:lnTo>
                    <a:lnTo>
                      <a:pt x="1127" y="47058"/>
                    </a:lnTo>
                    <a:lnTo>
                      <a:pt x="1387" y="47954"/>
                    </a:lnTo>
                    <a:lnTo>
                      <a:pt x="1618" y="48820"/>
                    </a:lnTo>
                    <a:lnTo>
                      <a:pt x="1907" y="49716"/>
                    </a:lnTo>
                    <a:lnTo>
                      <a:pt x="2196" y="50553"/>
                    </a:lnTo>
                    <a:lnTo>
                      <a:pt x="2514" y="51420"/>
                    </a:lnTo>
                    <a:lnTo>
                      <a:pt x="2861" y="52287"/>
                    </a:lnTo>
                    <a:lnTo>
                      <a:pt x="3236" y="53124"/>
                    </a:lnTo>
                    <a:lnTo>
                      <a:pt x="3612" y="53962"/>
                    </a:lnTo>
                    <a:lnTo>
                      <a:pt x="4016" y="54771"/>
                    </a:lnTo>
                    <a:lnTo>
                      <a:pt x="4420" y="55580"/>
                    </a:lnTo>
                    <a:lnTo>
                      <a:pt x="4883" y="56389"/>
                    </a:lnTo>
                    <a:lnTo>
                      <a:pt x="5345" y="57198"/>
                    </a:lnTo>
                    <a:lnTo>
                      <a:pt x="5807" y="57977"/>
                    </a:lnTo>
                    <a:lnTo>
                      <a:pt x="6327" y="58729"/>
                    </a:lnTo>
                    <a:lnTo>
                      <a:pt x="6818" y="59509"/>
                    </a:lnTo>
                    <a:lnTo>
                      <a:pt x="7367" y="60231"/>
                    </a:lnTo>
                    <a:lnTo>
                      <a:pt x="7916" y="60982"/>
                    </a:lnTo>
                    <a:lnTo>
                      <a:pt x="8494" y="61704"/>
                    </a:lnTo>
                    <a:lnTo>
                      <a:pt x="9100" y="62397"/>
                    </a:lnTo>
                    <a:lnTo>
                      <a:pt x="9707" y="63091"/>
                    </a:lnTo>
                    <a:lnTo>
                      <a:pt x="10342" y="63784"/>
                    </a:lnTo>
                    <a:lnTo>
                      <a:pt x="10978" y="64448"/>
                    </a:lnTo>
                    <a:lnTo>
                      <a:pt x="11613" y="65055"/>
                    </a:lnTo>
                    <a:lnTo>
                      <a:pt x="12249" y="65662"/>
                    </a:lnTo>
                    <a:lnTo>
                      <a:pt x="12913" y="66239"/>
                    </a:lnTo>
                    <a:lnTo>
                      <a:pt x="13607" y="66817"/>
                    </a:lnTo>
                    <a:lnTo>
                      <a:pt x="14329" y="67395"/>
                    </a:lnTo>
                    <a:lnTo>
                      <a:pt x="15051" y="67944"/>
                    </a:lnTo>
                    <a:lnTo>
                      <a:pt x="15773" y="68493"/>
                    </a:lnTo>
                    <a:lnTo>
                      <a:pt x="16553" y="69013"/>
                    </a:lnTo>
                    <a:lnTo>
                      <a:pt x="17333" y="69532"/>
                    </a:lnTo>
                    <a:lnTo>
                      <a:pt x="18113" y="70024"/>
                    </a:lnTo>
                    <a:lnTo>
                      <a:pt x="18922" y="70515"/>
                    </a:lnTo>
                    <a:lnTo>
                      <a:pt x="19731" y="70977"/>
                    </a:lnTo>
                    <a:lnTo>
                      <a:pt x="20569" y="71439"/>
                    </a:lnTo>
                    <a:lnTo>
                      <a:pt x="21406" y="71872"/>
                    </a:lnTo>
                    <a:lnTo>
                      <a:pt x="22273" y="72277"/>
                    </a:lnTo>
                    <a:lnTo>
                      <a:pt x="23111" y="72652"/>
                    </a:lnTo>
                    <a:lnTo>
                      <a:pt x="24006" y="73028"/>
                    </a:lnTo>
                    <a:lnTo>
                      <a:pt x="24873" y="73375"/>
                    </a:lnTo>
                    <a:lnTo>
                      <a:pt x="25768" y="73692"/>
                    </a:lnTo>
                    <a:lnTo>
                      <a:pt x="26635" y="74010"/>
                    </a:lnTo>
                    <a:lnTo>
                      <a:pt x="27530" y="74270"/>
                    </a:lnTo>
                    <a:lnTo>
                      <a:pt x="28455" y="74530"/>
                    </a:lnTo>
                    <a:lnTo>
                      <a:pt x="29350" y="74732"/>
                    </a:lnTo>
                    <a:lnTo>
                      <a:pt x="30246" y="74934"/>
                    </a:lnTo>
                    <a:lnTo>
                      <a:pt x="31170" y="75108"/>
                    </a:lnTo>
                    <a:lnTo>
                      <a:pt x="32066" y="75252"/>
                    </a:lnTo>
                    <a:lnTo>
                      <a:pt x="32990" y="75339"/>
                    </a:lnTo>
                    <a:lnTo>
                      <a:pt x="33886" y="75426"/>
                    </a:lnTo>
                    <a:lnTo>
                      <a:pt x="34781" y="75483"/>
                    </a:lnTo>
                    <a:lnTo>
                      <a:pt x="36601" y="75483"/>
                    </a:lnTo>
                    <a:lnTo>
                      <a:pt x="37497" y="75426"/>
                    </a:lnTo>
                    <a:lnTo>
                      <a:pt x="40385" y="75166"/>
                    </a:lnTo>
                    <a:lnTo>
                      <a:pt x="41830" y="75021"/>
                    </a:lnTo>
                    <a:lnTo>
                      <a:pt x="43274" y="74877"/>
                    </a:lnTo>
                    <a:lnTo>
                      <a:pt x="47232" y="74963"/>
                    </a:lnTo>
                    <a:lnTo>
                      <a:pt x="51218" y="75021"/>
                    </a:lnTo>
                    <a:lnTo>
                      <a:pt x="52171" y="75021"/>
                    </a:lnTo>
                    <a:lnTo>
                      <a:pt x="53125" y="74992"/>
                    </a:lnTo>
                    <a:lnTo>
                      <a:pt x="54078" y="74934"/>
                    </a:lnTo>
                    <a:lnTo>
                      <a:pt x="55031" y="74877"/>
                    </a:lnTo>
                    <a:lnTo>
                      <a:pt x="55956" y="74761"/>
                    </a:lnTo>
                    <a:lnTo>
                      <a:pt x="56880" y="74646"/>
                    </a:lnTo>
                    <a:lnTo>
                      <a:pt x="57805" y="74501"/>
                    </a:lnTo>
                    <a:lnTo>
                      <a:pt x="58700" y="74328"/>
                    </a:lnTo>
                    <a:lnTo>
                      <a:pt x="59624" y="74126"/>
                    </a:lnTo>
                    <a:lnTo>
                      <a:pt x="60520" y="73894"/>
                    </a:lnTo>
                    <a:lnTo>
                      <a:pt x="61387" y="73663"/>
                    </a:lnTo>
                    <a:lnTo>
                      <a:pt x="62282" y="73403"/>
                    </a:lnTo>
                    <a:lnTo>
                      <a:pt x="63149" y="73115"/>
                    </a:lnTo>
                    <a:lnTo>
                      <a:pt x="64015" y="72797"/>
                    </a:lnTo>
                    <a:lnTo>
                      <a:pt x="64853" y="72479"/>
                    </a:lnTo>
                    <a:lnTo>
                      <a:pt x="65720" y="72103"/>
                    </a:lnTo>
                    <a:lnTo>
                      <a:pt x="66529" y="71757"/>
                    </a:lnTo>
                    <a:lnTo>
                      <a:pt x="67366" y="71352"/>
                    </a:lnTo>
                    <a:lnTo>
                      <a:pt x="68175" y="70948"/>
                    </a:lnTo>
                    <a:lnTo>
                      <a:pt x="68984" y="70515"/>
                    </a:lnTo>
                    <a:lnTo>
                      <a:pt x="69764" y="70081"/>
                    </a:lnTo>
                    <a:lnTo>
                      <a:pt x="70544" y="69590"/>
                    </a:lnTo>
                    <a:lnTo>
                      <a:pt x="71324" y="69128"/>
                    </a:lnTo>
                    <a:lnTo>
                      <a:pt x="72075" y="68608"/>
                    </a:lnTo>
                    <a:lnTo>
                      <a:pt x="72797" y="68088"/>
                    </a:lnTo>
                    <a:lnTo>
                      <a:pt x="73548" y="67539"/>
                    </a:lnTo>
                    <a:lnTo>
                      <a:pt x="74270" y="66990"/>
                    </a:lnTo>
                    <a:lnTo>
                      <a:pt x="74964" y="66413"/>
                    </a:lnTo>
                    <a:lnTo>
                      <a:pt x="75657" y="65835"/>
                    </a:lnTo>
                    <a:lnTo>
                      <a:pt x="76321" y="65228"/>
                    </a:lnTo>
                    <a:lnTo>
                      <a:pt x="76986" y="64622"/>
                    </a:lnTo>
                    <a:lnTo>
                      <a:pt x="77621" y="63957"/>
                    </a:lnTo>
                    <a:lnTo>
                      <a:pt x="78257" y="63322"/>
                    </a:lnTo>
                    <a:lnTo>
                      <a:pt x="78892" y="62657"/>
                    </a:lnTo>
                    <a:lnTo>
                      <a:pt x="79470" y="61964"/>
                    </a:lnTo>
                    <a:lnTo>
                      <a:pt x="80077" y="61271"/>
                    </a:lnTo>
                    <a:lnTo>
                      <a:pt x="80626" y="60577"/>
                    </a:lnTo>
                    <a:lnTo>
                      <a:pt x="81175" y="59855"/>
                    </a:lnTo>
                    <a:lnTo>
                      <a:pt x="81723" y="59133"/>
                    </a:lnTo>
                    <a:lnTo>
                      <a:pt x="82243" y="58382"/>
                    </a:lnTo>
                    <a:lnTo>
                      <a:pt x="82734" y="57602"/>
                    </a:lnTo>
                    <a:lnTo>
                      <a:pt x="83226" y="56851"/>
                    </a:lnTo>
                    <a:lnTo>
                      <a:pt x="83688" y="56071"/>
                    </a:lnTo>
                    <a:lnTo>
                      <a:pt x="84121" y="55262"/>
                    </a:lnTo>
                    <a:lnTo>
                      <a:pt x="84554" y="54453"/>
                    </a:lnTo>
                    <a:lnTo>
                      <a:pt x="84959" y="53644"/>
                    </a:lnTo>
                    <a:lnTo>
                      <a:pt x="85363" y="52835"/>
                    </a:lnTo>
                    <a:lnTo>
                      <a:pt x="85739" y="51998"/>
                    </a:lnTo>
                    <a:lnTo>
                      <a:pt x="86085" y="51131"/>
                    </a:lnTo>
                    <a:lnTo>
                      <a:pt x="86403" y="50293"/>
                    </a:lnTo>
                    <a:lnTo>
                      <a:pt x="86721" y="49427"/>
                    </a:lnTo>
                    <a:lnTo>
                      <a:pt x="87010" y="48560"/>
                    </a:lnTo>
                    <a:lnTo>
                      <a:pt x="87270" y="47665"/>
                    </a:lnTo>
                    <a:lnTo>
                      <a:pt x="87501" y="46798"/>
                    </a:lnTo>
                    <a:lnTo>
                      <a:pt x="87732" y="45902"/>
                    </a:lnTo>
                    <a:lnTo>
                      <a:pt x="87934" y="44978"/>
                    </a:lnTo>
                    <a:lnTo>
                      <a:pt x="88108" y="44083"/>
                    </a:lnTo>
                    <a:lnTo>
                      <a:pt x="88281" y="43158"/>
                    </a:lnTo>
                    <a:lnTo>
                      <a:pt x="88396" y="42234"/>
                    </a:lnTo>
                    <a:lnTo>
                      <a:pt x="88512" y="41309"/>
                    </a:lnTo>
                    <a:lnTo>
                      <a:pt x="88599" y="40385"/>
                    </a:lnTo>
                    <a:lnTo>
                      <a:pt x="88656" y="39432"/>
                    </a:lnTo>
                    <a:lnTo>
                      <a:pt x="88685" y="38507"/>
                    </a:lnTo>
                    <a:lnTo>
                      <a:pt x="88714" y="37554"/>
                    </a:lnTo>
                    <a:lnTo>
                      <a:pt x="88685" y="36601"/>
                    </a:lnTo>
                    <a:lnTo>
                      <a:pt x="88656" y="35619"/>
                    </a:lnTo>
                    <a:lnTo>
                      <a:pt x="88599" y="34694"/>
                    </a:lnTo>
                    <a:lnTo>
                      <a:pt x="88512" y="33741"/>
                    </a:lnTo>
                    <a:lnTo>
                      <a:pt x="88396" y="32788"/>
                    </a:lnTo>
                    <a:lnTo>
                      <a:pt x="88281" y="31863"/>
                    </a:lnTo>
                    <a:lnTo>
                      <a:pt x="88108" y="30939"/>
                    </a:lnTo>
                    <a:lnTo>
                      <a:pt x="87934" y="30043"/>
                    </a:lnTo>
                    <a:lnTo>
                      <a:pt x="87732" y="29119"/>
                    </a:lnTo>
                    <a:lnTo>
                      <a:pt x="87501" y="28223"/>
                    </a:lnTo>
                    <a:lnTo>
                      <a:pt x="87270" y="27328"/>
                    </a:lnTo>
                    <a:lnTo>
                      <a:pt x="87010" y="26461"/>
                    </a:lnTo>
                    <a:lnTo>
                      <a:pt x="86721" y="25595"/>
                    </a:lnTo>
                    <a:lnTo>
                      <a:pt x="86403" y="24728"/>
                    </a:lnTo>
                    <a:lnTo>
                      <a:pt x="86085" y="23890"/>
                    </a:lnTo>
                    <a:lnTo>
                      <a:pt x="85739" y="23024"/>
                    </a:lnTo>
                    <a:lnTo>
                      <a:pt x="85363" y="22215"/>
                    </a:lnTo>
                    <a:lnTo>
                      <a:pt x="84959" y="21377"/>
                    </a:lnTo>
                    <a:lnTo>
                      <a:pt x="84554" y="20568"/>
                    </a:lnTo>
                    <a:lnTo>
                      <a:pt x="84121" y="19788"/>
                    </a:lnTo>
                    <a:lnTo>
                      <a:pt x="83688" y="18979"/>
                    </a:lnTo>
                    <a:lnTo>
                      <a:pt x="83226" y="18199"/>
                    </a:lnTo>
                    <a:lnTo>
                      <a:pt x="82734" y="17448"/>
                    </a:lnTo>
                    <a:lnTo>
                      <a:pt x="82243" y="16697"/>
                    </a:lnTo>
                    <a:lnTo>
                      <a:pt x="81723" y="15946"/>
                    </a:lnTo>
                    <a:lnTo>
                      <a:pt x="81175" y="15224"/>
                    </a:lnTo>
                    <a:lnTo>
                      <a:pt x="80626" y="14531"/>
                    </a:lnTo>
                    <a:lnTo>
                      <a:pt x="80077" y="13808"/>
                    </a:lnTo>
                    <a:lnTo>
                      <a:pt x="79470" y="13144"/>
                    </a:lnTo>
                    <a:lnTo>
                      <a:pt x="78892" y="12480"/>
                    </a:lnTo>
                    <a:lnTo>
                      <a:pt x="78257" y="11815"/>
                    </a:lnTo>
                    <a:lnTo>
                      <a:pt x="77621" y="11180"/>
                    </a:lnTo>
                    <a:lnTo>
                      <a:pt x="76986" y="10544"/>
                    </a:lnTo>
                    <a:lnTo>
                      <a:pt x="76321" y="9938"/>
                    </a:lnTo>
                    <a:lnTo>
                      <a:pt x="75657" y="9331"/>
                    </a:lnTo>
                    <a:lnTo>
                      <a:pt x="74964" y="8753"/>
                    </a:lnTo>
                    <a:lnTo>
                      <a:pt x="74242" y="8175"/>
                    </a:lnTo>
                    <a:lnTo>
                      <a:pt x="73548" y="7627"/>
                    </a:lnTo>
                    <a:lnTo>
                      <a:pt x="72797" y="7107"/>
                    </a:lnTo>
                    <a:lnTo>
                      <a:pt x="72075" y="6587"/>
                    </a:lnTo>
                    <a:lnTo>
                      <a:pt x="71324" y="6096"/>
                    </a:lnTo>
                    <a:lnTo>
                      <a:pt x="70544" y="5604"/>
                    </a:lnTo>
                    <a:lnTo>
                      <a:pt x="69764" y="5142"/>
                    </a:lnTo>
                    <a:lnTo>
                      <a:pt x="68984" y="4709"/>
                    </a:lnTo>
                    <a:lnTo>
                      <a:pt x="68175" y="4276"/>
                    </a:lnTo>
                    <a:lnTo>
                      <a:pt x="67366" y="3871"/>
                    </a:lnTo>
                    <a:lnTo>
                      <a:pt x="66529" y="3496"/>
                    </a:lnTo>
                    <a:lnTo>
                      <a:pt x="65691" y="3120"/>
                    </a:lnTo>
                    <a:lnTo>
                      <a:pt x="64853" y="2773"/>
                    </a:lnTo>
                    <a:lnTo>
                      <a:pt x="64015" y="2456"/>
                    </a:lnTo>
                    <a:lnTo>
                      <a:pt x="63149" y="2138"/>
                    </a:lnTo>
                    <a:lnTo>
                      <a:pt x="62282" y="1849"/>
                    </a:lnTo>
                    <a:lnTo>
                      <a:pt x="61387" y="1589"/>
                    </a:lnTo>
                    <a:lnTo>
                      <a:pt x="60520" y="1329"/>
                    </a:lnTo>
                    <a:lnTo>
                      <a:pt x="59624" y="1098"/>
                    </a:lnTo>
                    <a:lnTo>
                      <a:pt x="58700" y="896"/>
                    </a:lnTo>
                    <a:lnTo>
                      <a:pt x="57805" y="722"/>
                    </a:lnTo>
                    <a:lnTo>
                      <a:pt x="56880" y="549"/>
                    </a:lnTo>
                    <a:lnTo>
                      <a:pt x="55956" y="405"/>
                    </a:lnTo>
                    <a:lnTo>
                      <a:pt x="55031" y="289"/>
                    </a:lnTo>
                    <a:lnTo>
                      <a:pt x="54078" y="202"/>
                    </a:lnTo>
                    <a:lnTo>
                      <a:pt x="53125" y="145"/>
                    </a:lnTo>
                    <a:lnTo>
                      <a:pt x="52171" y="87"/>
                    </a:lnTo>
                    <a:lnTo>
                      <a:pt x="51218" y="58"/>
                    </a:lnTo>
                    <a:lnTo>
                      <a:pt x="46192" y="0"/>
                    </a:lnTo>
                    <a:close/>
                  </a:path>
                </a:pathLst>
              </a:custGeom>
              <a:gradFill>
                <a:gsLst>
                  <a:gs pos="0">
                    <a:schemeClr val="lt1"/>
                  </a:gs>
                  <a:gs pos="100000">
                    <a:srgbClr val="B6C9DB"/>
                  </a:gs>
                  <a:gs pos="100000">
                    <a:schemeClr val="dk2"/>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3333;p59">
                <a:extLst>
                  <a:ext uri="{FF2B5EF4-FFF2-40B4-BE49-F238E27FC236}">
                    <a16:creationId xmlns:a16="http://schemas.microsoft.com/office/drawing/2014/main" id="{A424C7C1-E283-5A74-4F0F-F589674CB77E}"/>
                  </a:ext>
                </a:extLst>
              </p:cNvPr>
              <p:cNvSpPr/>
              <p:nvPr/>
            </p:nvSpPr>
            <p:spPr>
              <a:xfrm>
                <a:off x="3705250" y="1650700"/>
                <a:ext cx="915775" cy="356075"/>
              </a:xfrm>
              <a:custGeom>
                <a:avLst/>
                <a:gdLst/>
                <a:ahLst/>
                <a:cxnLst/>
                <a:rect l="l" t="t" r="r" b="b"/>
                <a:pathLst>
                  <a:path w="36631" h="14243" extrusionOk="0">
                    <a:moveTo>
                      <a:pt x="28426" y="1"/>
                    </a:moveTo>
                    <a:lnTo>
                      <a:pt x="25451" y="30"/>
                    </a:lnTo>
                    <a:lnTo>
                      <a:pt x="22302" y="59"/>
                    </a:lnTo>
                    <a:lnTo>
                      <a:pt x="19038" y="145"/>
                    </a:lnTo>
                    <a:lnTo>
                      <a:pt x="15802" y="232"/>
                    </a:lnTo>
                    <a:lnTo>
                      <a:pt x="12654" y="348"/>
                    </a:lnTo>
                    <a:lnTo>
                      <a:pt x="7049" y="579"/>
                    </a:lnTo>
                    <a:lnTo>
                      <a:pt x="1619" y="839"/>
                    </a:lnTo>
                    <a:lnTo>
                      <a:pt x="1532" y="868"/>
                    </a:lnTo>
                    <a:lnTo>
                      <a:pt x="1416" y="925"/>
                    </a:lnTo>
                    <a:lnTo>
                      <a:pt x="1272" y="1041"/>
                    </a:lnTo>
                    <a:lnTo>
                      <a:pt x="1127" y="1185"/>
                    </a:lnTo>
                    <a:lnTo>
                      <a:pt x="954" y="1359"/>
                    </a:lnTo>
                    <a:lnTo>
                      <a:pt x="781" y="1619"/>
                    </a:lnTo>
                    <a:lnTo>
                      <a:pt x="607" y="1936"/>
                    </a:lnTo>
                    <a:lnTo>
                      <a:pt x="434" y="2312"/>
                    </a:lnTo>
                    <a:lnTo>
                      <a:pt x="290" y="2803"/>
                    </a:lnTo>
                    <a:lnTo>
                      <a:pt x="145" y="3352"/>
                    </a:lnTo>
                    <a:lnTo>
                      <a:pt x="59" y="4016"/>
                    </a:lnTo>
                    <a:lnTo>
                      <a:pt x="1" y="4796"/>
                    </a:lnTo>
                    <a:lnTo>
                      <a:pt x="1" y="5692"/>
                    </a:lnTo>
                    <a:lnTo>
                      <a:pt x="30" y="6674"/>
                    </a:lnTo>
                    <a:lnTo>
                      <a:pt x="145" y="7829"/>
                    </a:lnTo>
                    <a:lnTo>
                      <a:pt x="319" y="8956"/>
                    </a:lnTo>
                    <a:lnTo>
                      <a:pt x="492" y="9938"/>
                    </a:lnTo>
                    <a:lnTo>
                      <a:pt x="723" y="10776"/>
                    </a:lnTo>
                    <a:lnTo>
                      <a:pt x="954" y="11527"/>
                    </a:lnTo>
                    <a:lnTo>
                      <a:pt x="1214" y="12134"/>
                    </a:lnTo>
                    <a:lnTo>
                      <a:pt x="1474" y="12654"/>
                    </a:lnTo>
                    <a:lnTo>
                      <a:pt x="1734" y="13087"/>
                    </a:lnTo>
                    <a:lnTo>
                      <a:pt x="1994" y="13434"/>
                    </a:lnTo>
                    <a:lnTo>
                      <a:pt x="2225" y="13694"/>
                    </a:lnTo>
                    <a:lnTo>
                      <a:pt x="2456" y="13896"/>
                    </a:lnTo>
                    <a:lnTo>
                      <a:pt x="2687" y="14040"/>
                    </a:lnTo>
                    <a:lnTo>
                      <a:pt x="2861" y="14127"/>
                    </a:lnTo>
                    <a:lnTo>
                      <a:pt x="3005" y="14185"/>
                    </a:lnTo>
                    <a:lnTo>
                      <a:pt x="3150" y="14243"/>
                    </a:lnTo>
                    <a:lnTo>
                      <a:pt x="3236" y="14243"/>
                    </a:lnTo>
                    <a:lnTo>
                      <a:pt x="8494" y="12394"/>
                    </a:lnTo>
                    <a:lnTo>
                      <a:pt x="13867" y="10458"/>
                    </a:lnTo>
                    <a:lnTo>
                      <a:pt x="16900" y="9361"/>
                    </a:lnTo>
                    <a:lnTo>
                      <a:pt x="20020" y="8205"/>
                    </a:lnTo>
                    <a:lnTo>
                      <a:pt x="23140" y="7021"/>
                    </a:lnTo>
                    <a:lnTo>
                      <a:pt x="26144" y="5836"/>
                    </a:lnTo>
                    <a:lnTo>
                      <a:pt x="28975" y="4710"/>
                    </a:lnTo>
                    <a:lnTo>
                      <a:pt x="31488" y="3670"/>
                    </a:lnTo>
                    <a:lnTo>
                      <a:pt x="32615" y="3179"/>
                    </a:lnTo>
                    <a:lnTo>
                      <a:pt x="33626" y="2716"/>
                    </a:lnTo>
                    <a:lnTo>
                      <a:pt x="34521" y="2283"/>
                    </a:lnTo>
                    <a:lnTo>
                      <a:pt x="35244" y="1908"/>
                    </a:lnTo>
                    <a:lnTo>
                      <a:pt x="35850" y="1561"/>
                    </a:lnTo>
                    <a:lnTo>
                      <a:pt x="36284" y="1243"/>
                    </a:lnTo>
                    <a:lnTo>
                      <a:pt x="36428" y="1128"/>
                    </a:lnTo>
                    <a:lnTo>
                      <a:pt x="36543" y="983"/>
                    </a:lnTo>
                    <a:lnTo>
                      <a:pt x="36601" y="896"/>
                    </a:lnTo>
                    <a:lnTo>
                      <a:pt x="36630" y="810"/>
                    </a:lnTo>
                    <a:lnTo>
                      <a:pt x="36601" y="723"/>
                    </a:lnTo>
                    <a:lnTo>
                      <a:pt x="36515" y="636"/>
                    </a:lnTo>
                    <a:lnTo>
                      <a:pt x="36370" y="579"/>
                    </a:lnTo>
                    <a:lnTo>
                      <a:pt x="36197" y="492"/>
                    </a:lnTo>
                    <a:lnTo>
                      <a:pt x="35706" y="377"/>
                    </a:lnTo>
                    <a:lnTo>
                      <a:pt x="35070" y="290"/>
                    </a:lnTo>
                    <a:lnTo>
                      <a:pt x="34261" y="203"/>
                    </a:lnTo>
                    <a:lnTo>
                      <a:pt x="33308" y="145"/>
                    </a:lnTo>
                    <a:lnTo>
                      <a:pt x="32239" y="88"/>
                    </a:lnTo>
                    <a:lnTo>
                      <a:pt x="31055" y="59"/>
                    </a:lnTo>
                    <a:lnTo>
                      <a:pt x="28426" y="1"/>
                    </a:lnTo>
                    <a:close/>
                  </a:path>
                </a:pathLst>
              </a:custGeom>
              <a:gradFill>
                <a:gsLst>
                  <a:gs pos="0">
                    <a:srgbClr val="DBAE36"/>
                  </a:gs>
                  <a:gs pos="100000">
                    <a:schemeClr val="accent1"/>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3334;p59">
                <a:extLst>
                  <a:ext uri="{FF2B5EF4-FFF2-40B4-BE49-F238E27FC236}">
                    <a16:creationId xmlns:a16="http://schemas.microsoft.com/office/drawing/2014/main" id="{ACE9C446-B459-0F58-EEE0-9D9ADBFFF89C}"/>
                  </a:ext>
                </a:extLst>
              </p:cNvPr>
              <p:cNvSpPr/>
              <p:nvPr/>
            </p:nvSpPr>
            <p:spPr>
              <a:xfrm>
                <a:off x="3397600" y="1455725"/>
                <a:ext cx="162525" cy="162525"/>
              </a:xfrm>
              <a:custGeom>
                <a:avLst/>
                <a:gdLst/>
                <a:ahLst/>
                <a:cxnLst/>
                <a:rect l="l" t="t" r="r" b="b"/>
                <a:pathLst>
                  <a:path w="6501" h="6501" extrusionOk="0">
                    <a:moveTo>
                      <a:pt x="2918" y="0"/>
                    </a:moveTo>
                    <a:lnTo>
                      <a:pt x="2601" y="58"/>
                    </a:lnTo>
                    <a:lnTo>
                      <a:pt x="2283" y="145"/>
                    </a:lnTo>
                    <a:lnTo>
                      <a:pt x="1994" y="231"/>
                    </a:lnTo>
                    <a:lnTo>
                      <a:pt x="1705" y="376"/>
                    </a:lnTo>
                    <a:lnTo>
                      <a:pt x="1416" y="549"/>
                    </a:lnTo>
                    <a:lnTo>
                      <a:pt x="1185" y="723"/>
                    </a:lnTo>
                    <a:lnTo>
                      <a:pt x="954" y="954"/>
                    </a:lnTo>
                    <a:lnTo>
                      <a:pt x="723" y="1185"/>
                    </a:lnTo>
                    <a:lnTo>
                      <a:pt x="550" y="1416"/>
                    </a:lnTo>
                    <a:lnTo>
                      <a:pt x="376" y="1676"/>
                    </a:lnTo>
                    <a:lnTo>
                      <a:pt x="261" y="1965"/>
                    </a:lnTo>
                    <a:lnTo>
                      <a:pt x="145" y="2282"/>
                    </a:lnTo>
                    <a:lnTo>
                      <a:pt x="59" y="2571"/>
                    </a:lnTo>
                    <a:lnTo>
                      <a:pt x="1" y="2918"/>
                    </a:lnTo>
                    <a:lnTo>
                      <a:pt x="1" y="3236"/>
                    </a:lnTo>
                    <a:lnTo>
                      <a:pt x="1" y="3582"/>
                    </a:lnTo>
                    <a:lnTo>
                      <a:pt x="59" y="3900"/>
                    </a:lnTo>
                    <a:lnTo>
                      <a:pt x="145" y="4218"/>
                    </a:lnTo>
                    <a:lnTo>
                      <a:pt x="261" y="4507"/>
                    </a:lnTo>
                    <a:lnTo>
                      <a:pt x="376" y="4796"/>
                    </a:lnTo>
                    <a:lnTo>
                      <a:pt x="550" y="5056"/>
                    </a:lnTo>
                    <a:lnTo>
                      <a:pt x="723" y="5316"/>
                    </a:lnTo>
                    <a:lnTo>
                      <a:pt x="954" y="5547"/>
                    </a:lnTo>
                    <a:lnTo>
                      <a:pt x="1185" y="5749"/>
                    </a:lnTo>
                    <a:lnTo>
                      <a:pt x="1416" y="5951"/>
                    </a:lnTo>
                    <a:lnTo>
                      <a:pt x="1705" y="6096"/>
                    </a:lnTo>
                    <a:lnTo>
                      <a:pt x="1994" y="6240"/>
                    </a:lnTo>
                    <a:lnTo>
                      <a:pt x="2283" y="6356"/>
                    </a:lnTo>
                    <a:lnTo>
                      <a:pt x="2601" y="6442"/>
                    </a:lnTo>
                    <a:lnTo>
                      <a:pt x="2918" y="6471"/>
                    </a:lnTo>
                    <a:lnTo>
                      <a:pt x="3236" y="6500"/>
                    </a:lnTo>
                    <a:lnTo>
                      <a:pt x="3583" y="6471"/>
                    </a:lnTo>
                    <a:lnTo>
                      <a:pt x="3901" y="6442"/>
                    </a:lnTo>
                    <a:lnTo>
                      <a:pt x="4218" y="6356"/>
                    </a:lnTo>
                    <a:lnTo>
                      <a:pt x="4507" y="6240"/>
                    </a:lnTo>
                    <a:lnTo>
                      <a:pt x="4796" y="6096"/>
                    </a:lnTo>
                    <a:lnTo>
                      <a:pt x="5056" y="5951"/>
                    </a:lnTo>
                    <a:lnTo>
                      <a:pt x="5316" y="5749"/>
                    </a:lnTo>
                    <a:lnTo>
                      <a:pt x="5547" y="5547"/>
                    </a:lnTo>
                    <a:lnTo>
                      <a:pt x="5749" y="5316"/>
                    </a:lnTo>
                    <a:lnTo>
                      <a:pt x="5952" y="5056"/>
                    </a:lnTo>
                    <a:lnTo>
                      <a:pt x="6125" y="4796"/>
                    </a:lnTo>
                    <a:lnTo>
                      <a:pt x="6240" y="4507"/>
                    </a:lnTo>
                    <a:lnTo>
                      <a:pt x="6356" y="4218"/>
                    </a:lnTo>
                    <a:lnTo>
                      <a:pt x="6443" y="3900"/>
                    </a:lnTo>
                    <a:lnTo>
                      <a:pt x="6500" y="3582"/>
                    </a:lnTo>
                    <a:lnTo>
                      <a:pt x="6500" y="3236"/>
                    </a:lnTo>
                    <a:lnTo>
                      <a:pt x="6500" y="2918"/>
                    </a:lnTo>
                    <a:lnTo>
                      <a:pt x="6443" y="2571"/>
                    </a:lnTo>
                    <a:lnTo>
                      <a:pt x="6356" y="2282"/>
                    </a:lnTo>
                    <a:lnTo>
                      <a:pt x="6240" y="1965"/>
                    </a:lnTo>
                    <a:lnTo>
                      <a:pt x="6125" y="1676"/>
                    </a:lnTo>
                    <a:lnTo>
                      <a:pt x="5952" y="1416"/>
                    </a:lnTo>
                    <a:lnTo>
                      <a:pt x="5749" y="1185"/>
                    </a:lnTo>
                    <a:lnTo>
                      <a:pt x="5547" y="954"/>
                    </a:lnTo>
                    <a:lnTo>
                      <a:pt x="5316" y="723"/>
                    </a:lnTo>
                    <a:lnTo>
                      <a:pt x="5056" y="549"/>
                    </a:lnTo>
                    <a:lnTo>
                      <a:pt x="4796" y="376"/>
                    </a:lnTo>
                    <a:lnTo>
                      <a:pt x="4507" y="231"/>
                    </a:lnTo>
                    <a:lnTo>
                      <a:pt x="4218" y="145"/>
                    </a:lnTo>
                    <a:lnTo>
                      <a:pt x="3901" y="58"/>
                    </a:lnTo>
                    <a:lnTo>
                      <a:pt x="3583" y="0"/>
                    </a:lnTo>
                    <a:close/>
                  </a:path>
                </a:pathLst>
              </a:custGeom>
              <a:gradFill>
                <a:gsLst>
                  <a:gs pos="0">
                    <a:srgbClr val="595959"/>
                  </a:gs>
                  <a:gs pos="100000">
                    <a:srgbClr val="181818"/>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3335;p59">
                <a:extLst>
                  <a:ext uri="{FF2B5EF4-FFF2-40B4-BE49-F238E27FC236}">
                    <a16:creationId xmlns:a16="http://schemas.microsoft.com/office/drawing/2014/main" id="{2C61B6C8-D0CD-DA2F-CB56-ED089ECF9DFF}"/>
                  </a:ext>
                </a:extLst>
              </p:cNvPr>
              <p:cNvSpPr/>
              <p:nvPr/>
            </p:nvSpPr>
            <p:spPr>
              <a:xfrm>
                <a:off x="4041075" y="1434775"/>
                <a:ext cx="162525" cy="163250"/>
              </a:xfrm>
              <a:custGeom>
                <a:avLst/>
                <a:gdLst/>
                <a:ahLst/>
                <a:cxnLst/>
                <a:rect l="l" t="t" r="r" b="b"/>
                <a:pathLst>
                  <a:path w="6501" h="6530" extrusionOk="0">
                    <a:moveTo>
                      <a:pt x="3236" y="1"/>
                    </a:moveTo>
                    <a:lnTo>
                      <a:pt x="2918" y="29"/>
                    </a:lnTo>
                    <a:lnTo>
                      <a:pt x="2600" y="87"/>
                    </a:lnTo>
                    <a:lnTo>
                      <a:pt x="2283" y="145"/>
                    </a:lnTo>
                    <a:lnTo>
                      <a:pt x="1965" y="261"/>
                    </a:lnTo>
                    <a:lnTo>
                      <a:pt x="1705" y="405"/>
                    </a:lnTo>
                    <a:lnTo>
                      <a:pt x="1416" y="578"/>
                    </a:lnTo>
                    <a:lnTo>
                      <a:pt x="1185" y="752"/>
                    </a:lnTo>
                    <a:lnTo>
                      <a:pt x="954" y="954"/>
                    </a:lnTo>
                    <a:lnTo>
                      <a:pt x="723" y="1185"/>
                    </a:lnTo>
                    <a:lnTo>
                      <a:pt x="549" y="1445"/>
                    </a:lnTo>
                    <a:lnTo>
                      <a:pt x="376" y="1705"/>
                    </a:lnTo>
                    <a:lnTo>
                      <a:pt x="260" y="1994"/>
                    </a:lnTo>
                    <a:lnTo>
                      <a:pt x="145" y="2283"/>
                    </a:lnTo>
                    <a:lnTo>
                      <a:pt x="58" y="2600"/>
                    </a:lnTo>
                    <a:lnTo>
                      <a:pt x="1" y="2918"/>
                    </a:lnTo>
                    <a:lnTo>
                      <a:pt x="1" y="3265"/>
                    </a:lnTo>
                    <a:lnTo>
                      <a:pt x="1" y="3612"/>
                    </a:lnTo>
                    <a:lnTo>
                      <a:pt x="58" y="3929"/>
                    </a:lnTo>
                    <a:lnTo>
                      <a:pt x="145" y="4247"/>
                    </a:lnTo>
                    <a:lnTo>
                      <a:pt x="260" y="4536"/>
                    </a:lnTo>
                    <a:lnTo>
                      <a:pt x="376" y="4825"/>
                    </a:lnTo>
                    <a:lnTo>
                      <a:pt x="549" y="5085"/>
                    </a:lnTo>
                    <a:lnTo>
                      <a:pt x="723" y="5345"/>
                    </a:lnTo>
                    <a:lnTo>
                      <a:pt x="954" y="5576"/>
                    </a:lnTo>
                    <a:lnTo>
                      <a:pt x="1185" y="5778"/>
                    </a:lnTo>
                    <a:lnTo>
                      <a:pt x="1416" y="5951"/>
                    </a:lnTo>
                    <a:lnTo>
                      <a:pt x="1705" y="6125"/>
                    </a:lnTo>
                    <a:lnTo>
                      <a:pt x="1965" y="6269"/>
                    </a:lnTo>
                    <a:lnTo>
                      <a:pt x="2283" y="6385"/>
                    </a:lnTo>
                    <a:lnTo>
                      <a:pt x="2600" y="6443"/>
                    </a:lnTo>
                    <a:lnTo>
                      <a:pt x="2918" y="6500"/>
                    </a:lnTo>
                    <a:lnTo>
                      <a:pt x="3236" y="6529"/>
                    </a:lnTo>
                    <a:lnTo>
                      <a:pt x="3583" y="6500"/>
                    </a:lnTo>
                    <a:lnTo>
                      <a:pt x="3900" y="6443"/>
                    </a:lnTo>
                    <a:lnTo>
                      <a:pt x="4218" y="6385"/>
                    </a:lnTo>
                    <a:lnTo>
                      <a:pt x="4507" y="6269"/>
                    </a:lnTo>
                    <a:lnTo>
                      <a:pt x="4796" y="6125"/>
                    </a:lnTo>
                    <a:lnTo>
                      <a:pt x="5056" y="5951"/>
                    </a:lnTo>
                    <a:lnTo>
                      <a:pt x="5316" y="5778"/>
                    </a:lnTo>
                    <a:lnTo>
                      <a:pt x="5547" y="5576"/>
                    </a:lnTo>
                    <a:lnTo>
                      <a:pt x="5749" y="5345"/>
                    </a:lnTo>
                    <a:lnTo>
                      <a:pt x="5951" y="5085"/>
                    </a:lnTo>
                    <a:lnTo>
                      <a:pt x="6096" y="4825"/>
                    </a:lnTo>
                    <a:lnTo>
                      <a:pt x="6240" y="4536"/>
                    </a:lnTo>
                    <a:lnTo>
                      <a:pt x="6356" y="4247"/>
                    </a:lnTo>
                    <a:lnTo>
                      <a:pt x="6442" y="3929"/>
                    </a:lnTo>
                    <a:lnTo>
                      <a:pt x="6471" y="3612"/>
                    </a:lnTo>
                    <a:lnTo>
                      <a:pt x="6500" y="3265"/>
                    </a:lnTo>
                    <a:lnTo>
                      <a:pt x="6471" y="2918"/>
                    </a:lnTo>
                    <a:lnTo>
                      <a:pt x="6442" y="2600"/>
                    </a:lnTo>
                    <a:lnTo>
                      <a:pt x="6356" y="2283"/>
                    </a:lnTo>
                    <a:lnTo>
                      <a:pt x="6240" y="1994"/>
                    </a:lnTo>
                    <a:lnTo>
                      <a:pt x="6096" y="1705"/>
                    </a:lnTo>
                    <a:lnTo>
                      <a:pt x="5951" y="1445"/>
                    </a:lnTo>
                    <a:lnTo>
                      <a:pt x="5749" y="1185"/>
                    </a:lnTo>
                    <a:lnTo>
                      <a:pt x="5547" y="954"/>
                    </a:lnTo>
                    <a:lnTo>
                      <a:pt x="5316" y="752"/>
                    </a:lnTo>
                    <a:lnTo>
                      <a:pt x="5056" y="578"/>
                    </a:lnTo>
                    <a:lnTo>
                      <a:pt x="4796" y="405"/>
                    </a:lnTo>
                    <a:lnTo>
                      <a:pt x="4507" y="261"/>
                    </a:lnTo>
                    <a:lnTo>
                      <a:pt x="4218" y="145"/>
                    </a:lnTo>
                    <a:lnTo>
                      <a:pt x="3900" y="87"/>
                    </a:lnTo>
                    <a:lnTo>
                      <a:pt x="3583" y="29"/>
                    </a:lnTo>
                    <a:lnTo>
                      <a:pt x="3236" y="1"/>
                    </a:lnTo>
                    <a:close/>
                  </a:path>
                </a:pathLst>
              </a:custGeom>
              <a:gradFill>
                <a:gsLst>
                  <a:gs pos="0">
                    <a:srgbClr val="595959"/>
                  </a:gs>
                  <a:gs pos="100000">
                    <a:srgbClr val="181818"/>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3336;p59">
                <a:extLst>
                  <a:ext uri="{FF2B5EF4-FFF2-40B4-BE49-F238E27FC236}">
                    <a16:creationId xmlns:a16="http://schemas.microsoft.com/office/drawing/2014/main" id="{8588C170-5B34-9146-77B4-619ECE737F7D}"/>
                  </a:ext>
                </a:extLst>
              </p:cNvPr>
              <p:cNvSpPr/>
              <p:nvPr/>
            </p:nvSpPr>
            <p:spPr>
              <a:xfrm>
                <a:off x="4166725" y="1942475"/>
                <a:ext cx="73700" cy="74400"/>
              </a:xfrm>
              <a:custGeom>
                <a:avLst/>
                <a:gdLst/>
                <a:ahLst/>
                <a:cxnLst/>
                <a:rect l="l" t="t" r="r" b="b"/>
                <a:pathLst>
                  <a:path w="2948" h="2976" extrusionOk="0">
                    <a:moveTo>
                      <a:pt x="1474" y="1"/>
                    </a:moveTo>
                    <a:lnTo>
                      <a:pt x="1185" y="29"/>
                    </a:lnTo>
                    <a:lnTo>
                      <a:pt x="896" y="116"/>
                    </a:lnTo>
                    <a:lnTo>
                      <a:pt x="636" y="261"/>
                    </a:lnTo>
                    <a:lnTo>
                      <a:pt x="434" y="434"/>
                    </a:lnTo>
                    <a:lnTo>
                      <a:pt x="232" y="665"/>
                    </a:lnTo>
                    <a:lnTo>
                      <a:pt x="116" y="925"/>
                    </a:lnTo>
                    <a:lnTo>
                      <a:pt x="30" y="1185"/>
                    </a:lnTo>
                    <a:lnTo>
                      <a:pt x="1" y="1503"/>
                    </a:lnTo>
                    <a:lnTo>
                      <a:pt x="30" y="1792"/>
                    </a:lnTo>
                    <a:lnTo>
                      <a:pt x="116" y="2080"/>
                    </a:lnTo>
                    <a:lnTo>
                      <a:pt x="232" y="2312"/>
                    </a:lnTo>
                    <a:lnTo>
                      <a:pt x="434" y="2543"/>
                    </a:lnTo>
                    <a:lnTo>
                      <a:pt x="636" y="2716"/>
                    </a:lnTo>
                    <a:lnTo>
                      <a:pt x="896" y="2860"/>
                    </a:lnTo>
                    <a:lnTo>
                      <a:pt x="1185" y="2947"/>
                    </a:lnTo>
                    <a:lnTo>
                      <a:pt x="1474" y="2976"/>
                    </a:lnTo>
                    <a:lnTo>
                      <a:pt x="1763" y="2947"/>
                    </a:lnTo>
                    <a:lnTo>
                      <a:pt x="2052" y="2860"/>
                    </a:lnTo>
                    <a:lnTo>
                      <a:pt x="2312" y="2716"/>
                    </a:lnTo>
                    <a:lnTo>
                      <a:pt x="2514" y="2543"/>
                    </a:lnTo>
                    <a:lnTo>
                      <a:pt x="2716" y="2312"/>
                    </a:lnTo>
                    <a:lnTo>
                      <a:pt x="2832" y="2080"/>
                    </a:lnTo>
                    <a:lnTo>
                      <a:pt x="2919" y="1792"/>
                    </a:lnTo>
                    <a:lnTo>
                      <a:pt x="2947" y="1503"/>
                    </a:lnTo>
                    <a:lnTo>
                      <a:pt x="2919" y="1185"/>
                    </a:lnTo>
                    <a:lnTo>
                      <a:pt x="2832" y="925"/>
                    </a:lnTo>
                    <a:lnTo>
                      <a:pt x="2716" y="665"/>
                    </a:lnTo>
                    <a:lnTo>
                      <a:pt x="2514" y="434"/>
                    </a:lnTo>
                    <a:lnTo>
                      <a:pt x="2312" y="261"/>
                    </a:lnTo>
                    <a:lnTo>
                      <a:pt x="2052" y="116"/>
                    </a:lnTo>
                    <a:lnTo>
                      <a:pt x="1763" y="29"/>
                    </a:lnTo>
                    <a:lnTo>
                      <a:pt x="1474" y="1"/>
                    </a:lnTo>
                    <a:close/>
                  </a:path>
                </a:pathLst>
              </a:custGeom>
              <a:gradFill>
                <a:gsLst>
                  <a:gs pos="0">
                    <a:srgbClr val="595959"/>
                  </a:gs>
                  <a:gs pos="100000">
                    <a:srgbClr val="181818"/>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3337;p59">
                <a:extLst>
                  <a:ext uri="{FF2B5EF4-FFF2-40B4-BE49-F238E27FC236}">
                    <a16:creationId xmlns:a16="http://schemas.microsoft.com/office/drawing/2014/main" id="{AC4ABC26-A6A0-6B39-6887-65CDE46CCECE}"/>
                  </a:ext>
                </a:extLst>
              </p:cNvPr>
              <p:cNvSpPr/>
              <p:nvPr/>
            </p:nvSpPr>
            <p:spPr>
              <a:xfrm>
                <a:off x="4085125" y="2101350"/>
                <a:ext cx="74425" cy="73700"/>
              </a:xfrm>
              <a:custGeom>
                <a:avLst/>
                <a:gdLst/>
                <a:ahLst/>
                <a:cxnLst/>
                <a:rect l="l" t="t" r="r" b="b"/>
                <a:pathLst>
                  <a:path w="2977" h="2948" extrusionOk="0">
                    <a:moveTo>
                      <a:pt x="1474" y="1"/>
                    </a:moveTo>
                    <a:lnTo>
                      <a:pt x="1185" y="30"/>
                    </a:lnTo>
                    <a:lnTo>
                      <a:pt x="896" y="116"/>
                    </a:lnTo>
                    <a:lnTo>
                      <a:pt x="665" y="232"/>
                    </a:lnTo>
                    <a:lnTo>
                      <a:pt x="434" y="434"/>
                    </a:lnTo>
                    <a:lnTo>
                      <a:pt x="261" y="636"/>
                    </a:lnTo>
                    <a:lnTo>
                      <a:pt x="116" y="896"/>
                    </a:lnTo>
                    <a:lnTo>
                      <a:pt x="30" y="1185"/>
                    </a:lnTo>
                    <a:lnTo>
                      <a:pt x="1" y="1474"/>
                    </a:lnTo>
                    <a:lnTo>
                      <a:pt x="30" y="1763"/>
                    </a:lnTo>
                    <a:lnTo>
                      <a:pt x="116" y="2052"/>
                    </a:lnTo>
                    <a:lnTo>
                      <a:pt x="261" y="2312"/>
                    </a:lnTo>
                    <a:lnTo>
                      <a:pt x="434" y="2514"/>
                    </a:lnTo>
                    <a:lnTo>
                      <a:pt x="665" y="2687"/>
                    </a:lnTo>
                    <a:lnTo>
                      <a:pt x="896" y="2832"/>
                    </a:lnTo>
                    <a:lnTo>
                      <a:pt x="1185" y="2918"/>
                    </a:lnTo>
                    <a:lnTo>
                      <a:pt x="1474" y="2947"/>
                    </a:lnTo>
                    <a:lnTo>
                      <a:pt x="1792" y="2918"/>
                    </a:lnTo>
                    <a:lnTo>
                      <a:pt x="2052" y="2832"/>
                    </a:lnTo>
                    <a:lnTo>
                      <a:pt x="2312" y="2687"/>
                    </a:lnTo>
                    <a:lnTo>
                      <a:pt x="2543" y="2514"/>
                    </a:lnTo>
                    <a:lnTo>
                      <a:pt x="2716" y="2312"/>
                    </a:lnTo>
                    <a:lnTo>
                      <a:pt x="2861" y="2052"/>
                    </a:lnTo>
                    <a:lnTo>
                      <a:pt x="2947" y="1763"/>
                    </a:lnTo>
                    <a:lnTo>
                      <a:pt x="2976" y="1474"/>
                    </a:lnTo>
                    <a:lnTo>
                      <a:pt x="2947" y="1185"/>
                    </a:lnTo>
                    <a:lnTo>
                      <a:pt x="2861" y="896"/>
                    </a:lnTo>
                    <a:lnTo>
                      <a:pt x="2716" y="636"/>
                    </a:lnTo>
                    <a:lnTo>
                      <a:pt x="2543" y="434"/>
                    </a:lnTo>
                    <a:lnTo>
                      <a:pt x="2312" y="232"/>
                    </a:lnTo>
                    <a:lnTo>
                      <a:pt x="2052" y="116"/>
                    </a:lnTo>
                    <a:lnTo>
                      <a:pt x="1792" y="30"/>
                    </a:lnTo>
                    <a:lnTo>
                      <a:pt x="1474" y="1"/>
                    </a:lnTo>
                    <a:close/>
                  </a:path>
                </a:pathLst>
              </a:custGeom>
              <a:gradFill>
                <a:gsLst>
                  <a:gs pos="0">
                    <a:srgbClr val="595959"/>
                  </a:gs>
                  <a:gs pos="100000">
                    <a:srgbClr val="181818"/>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3338;p59">
                <a:extLst>
                  <a:ext uri="{FF2B5EF4-FFF2-40B4-BE49-F238E27FC236}">
                    <a16:creationId xmlns:a16="http://schemas.microsoft.com/office/drawing/2014/main" id="{73C05F76-3524-FC9C-6DEE-FEA679401AD8}"/>
                  </a:ext>
                </a:extLst>
              </p:cNvPr>
              <p:cNvSpPr/>
              <p:nvPr/>
            </p:nvSpPr>
            <p:spPr>
              <a:xfrm>
                <a:off x="3938525" y="2211850"/>
                <a:ext cx="73675" cy="74400"/>
              </a:xfrm>
              <a:custGeom>
                <a:avLst/>
                <a:gdLst/>
                <a:ahLst/>
                <a:cxnLst/>
                <a:rect l="l" t="t" r="r" b="b"/>
                <a:pathLst>
                  <a:path w="2947" h="2976" extrusionOk="0">
                    <a:moveTo>
                      <a:pt x="1474" y="1"/>
                    </a:moveTo>
                    <a:lnTo>
                      <a:pt x="1185" y="29"/>
                    </a:lnTo>
                    <a:lnTo>
                      <a:pt x="896" y="116"/>
                    </a:lnTo>
                    <a:lnTo>
                      <a:pt x="636" y="261"/>
                    </a:lnTo>
                    <a:lnTo>
                      <a:pt x="434" y="434"/>
                    </a:lnTo>
                    <a:lnTo>
                      <a:pt x="232" y="665"/>
                    </a:lnTo>
                    <a:lnTo>
                      <a:pt x="116" y="896"/>
                    </a:lnTo>
                    <a:lnTo>
                      <a:pt x="29" y="1185"/>
                    </a:lnTo>
                    <a:lnTo>
                      <a:pt x="0" y="1474"/>
                    </a:lnTo>
                    <a:lnTo>
                      <a:pt x="29" y="1792"/>
                    </a:lnTo>
                    <a:lnTo>
                      <a:pt x="116" y="2052"/>
                    </a:lnTo>
                    <a:lnTo>
                      <a:pt x="232" y="2312"/>
                    </a:lnTo>
                    <a:lnTo>
                      <a:pt x="434" y="2543"/>
                    </a:lnTo>
                    <a:lnTo>
                      <a:pt x="636" y="2716"/>
                    </a:lnTo>
                    <a:lnTo>
                      <a:pt x="896" y="2860"/>
                    </a:lnTo>
                    <a:lnTo>
                      <a:pt x="1185" y="2947"/>
                    </a:lnTo>
                    <a:lnTo>
                      <a:pt x="1474" y="2976"/>
                    </a:lnTo>
                    <a:lnTo>
                      <a:pt x="1763" y="2947"/>
                    </a:lnTo>
                    <a:lnTo>
                      <a:pt x="2051" y="2860"/>
                    </a:lnTo>
                    <a:lnTo>
                      <a:pt x="2311" y="2716"/>
                    </a:lnTo>
                    <a:lnTo>
                      <a:pt x="2514" y="2543"/>
                    </a:lnTo>
                    <a:lnTo>
                      <a:pt x="2687" y="2312"/>
                    </a:lnTo>
                    <a:lnTo>
                      <a:pt x="2831" y="2052"/>
                    </a:lnTo>
                    <a:lnTo>
                      <a:pt x="2918" y="1792"/>
                    </a:lnTo>
                    <a:lnTo>
                      <a:pt x="2947" y="1474"/>
                    </a:lnTo>
                    <a:lnTo>
                      <a:pt x="2918" y="1185"/>
                    </a:lnTo>
                    <a:lnTo>
                      <a:pt x="2831" y="896"/>
                    </a:lnTo>
                    <a:lnTo>
                      <a:pt x="2687" y="665"/>
                    </a:lnTo>
                    <a:lnTo>
                      <a:pt x="2514" y="434"/>
                    </a:lnTo>
                    <a:lnTo>
                      <a:pt x="2311" y="261"/>
                    </a:lnTo>
                    <a:lnTo>
                      <a:pt x="2051" y="116"/>
                    </a:lnTo>
                    <a:lnTo>
                      <a:pt x="1763" y="29"/>
                    </a:lnTo>
                    <a:lnTo>
                      <a:pt x="1474" y="1"/>
                    </a:lnTo>
                    <a:close/>
                  </a:path>
                </a:pathLst>
              </a:custGeom>
              <a:gradFill>
                <a:gsLst>
                  <a:gs pos="0">
                    <a:srgbClr val="595959"/>
                  </a:gs>
                  <a:gs pos="100000">
                    <a:srgbClr val="181818"/>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3339;p59">
                <a:extLst>
                  <a:ext uri="{FF2B5EF4-FFF2-40B4-BE49-F238E27FC236}">
                    <a16:creationId xmlns:a16="http://schemas.microsoft.com/office/drawing/2014/main" id="{024984DC-03D8-8CEA-28ED-E4D622FE4A01}"/>
                  </a:ext>
                </a:extLst>
              </p:cNvPr>
              <p:cNvSpPr/>
              <p:nvPr/>
            </p:nvSpPr>
            <p:spPr>
              <a:xfrm>
                <a:off x="3770975" y="2263850"/>
                <a:ext cx="74400" cy="74400"/>
              </a:xfrm>
              <a:custGeom>
                <a:avLst/>
                <a:gdLst/>
                <a:ahLst/>
                <a:cxnLst/>
                <a:rect l="l" t="t" r="r" b="b"/>
                <a:pathLst>
                  <a:path w="2976" h="2976" extrusionOk="0">
                    <a:moveTo>
                      <a:pt x="1474" y="0"/>
                    </a:moveTo>
                    <a:lnTo>
                      <a:pt x="1185" y="29"/>
                    </a:lnTo>
                    <a:lnTo>
                      <a:pt x="896" y="116"/>
                    </a:lnTo>
                    <a:lnTo>
                      <a:pt x="665" y="260"/>
                    </a:lnTo>
                    <a:lnTo>
                      <a:pt x="434" y="434"/>
                    </a:lnTo>
                    <a:lnTo>
                      <a:pt x="261" y="665"/>
                    </a:lnTo>
                    <a:lnTo>
                      <a:pt x="116" y="896"/>
                    </a:lnTo>
                    <a:lnTo>
                      <a:pt x="29" y="1185"/>
                    </a:lnTo>
                    <a:lnTo>
                      <a:pt x="1" y="1474"/>
                    </a:lnTo>
                    <a:lnTo>
                      <a:pt x="29" y="1791"/>
                    </a:lnTo>
                    <a:lnTo>
                      <a:pt x="116" y="2051"/>
                    </a:lnTo>
                    <a:lnTo>
                      <a:pt x="261" y="2311"/>
                    </a:lnTo>
                    <a:lnTo>
                      <a:pt x="434" y="2543"/>
                    </a:lnTo>
                    <a:lnTo>
                      <a:pt x="665" y="2716"/>
                    </a:lnTo>
                    <a:lnTo>
                      <a:pt x="896" y="2860"/>
                    </a:lnTo>
                    <a:lnTo>
                      <a:pt x="1185" y="2947"/>
                    </a:lnTo>
                    <a:lnTo>
                      <a:pt x="1474" y="2976"/>
                    </a:lnTo>
                    <a:lnTo>
                      <a:pt x="1792" y="2947"/>
                    </a:lnTo>
                    <a:lnTo>
                      <a:pt x="2052" y="2860"/>
                    </a:lnTo>
                    <a:lnTo>
                      <a:pt x="2312" y="2716"/>
                    </a:lnTo>
                    <a:lnTo>
                      <a:pt x="2543" y="2543"/>
                    </a:lnTo>
                    <a:lnTo>
                      <a:pt x="2716" y="2311"/>
                    </a:lnTo>
                    <a:lnTo>
                      <a:pt x="2860" y="2051"/>
                    </a:lnTo>
                    <a:lnTo>
                      <a:pt x="2947" y="1791"/>
                    </a:lnTo>
                    <a:lnTo>
                      <a:pt x="2976" y="1474"/>
                    </a:lnTo>
                    <a:lnTo>
                      <a:pt x="2947" y="1185"/>
                    </a:lnTo>
                    <a:lnTo>
                      <a:pt x="2860" y="896"/>
                    </a:lnTo>
                    <a:lnTo>
                      <a:pt x="2716" y="665"/>
                    </a:lnTo>
                    <a:lnTo>
                      <a:pt x="2543" y="434"/>
                    </a:lnTo>
                    <a:lnTo>
                      <a:pt x="2312" y="260"/>
                    </a:lnTo>
                    <a:lnTo>
                      <a:pt x="2052" y="116"/>
                    </a:lnTo>
                    <a:lnTo>
                      <a:pt x="1792" y="29"/>
                    </a:lnTo>
                    <a:lnTo>
                      <a:pt x="1474" y="0"/>
                    </a:lnTo>
                    <a:close/>
                  </a:path>
                </a:pathLst>
              </a:custGeom>
              <a:gradFill>
                <a:gsLst>
                  <a:gs pos="0">
                    <a:srgbClr val="595959"/>
                  </a:gs>
                  <a:gs pos="100000">
                    <a:srgbClr val="181818"/>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3340;p59">
                <a:extLst>
                  <a:ext uri="{FF2B5EF4-FFF2-40B4-BE49-F238E27FC236}">
                    <a16:creationId xmlns:a16="http://schemas.microsoft.com/office/drawing/2014/main" id="{E230DCD0-A019-C841-7F8F-0DF06B212490}"/>
                  </a:ext>
                </a:extLst>
              </p:cNvPr>
              <p:cNvSpPr/>
              <p:nvPr/>
            </p:nvSpPr>
            <p:spPr>
              <a:xfrm>
                <a:off x="3589700" y="2248675"/>
                <a:ext cx="74425" cy="74425"/>
              </a:xfrm>
              <a:custGeom>
                <a:avLst/>
                <a:gdLst/>
                <a:ahLst/>
                <a:cxnLst/>
                <a:rect l="l" t="t" r="r" b="b"/>
                <a:pathLst>
                  <a:path w="2977" h="2977" extrusionOk="0">
                    <a:moveTo>
                      <a:pt x="1503" y="1"/>
                    </a:moveTo>
                    <a:lnTo>
                      <a:pt x="1185" y="30"/>
                    </a:lnTo>
                    <a:lnTo>
                      <a:pt x="925" y="116"/>
                    </a:lnTo>
                    <a:lnTo>
                      <a:pt x="665" y="261"/>
                    </a:lnTo>
                    <a:lnTo>
                      <a:pt x="434" y="434"/>
                    </a:lnTo>
                    <a:lnTo>
                      <a:pt x="261" y="665"/>
                    </a:lnTo>
                    <a:lnTo>
                      <a:pt x="116" y="925"/>
                    </a:lnTo>
                    <a:lnTo>
                      <a:pt x="59" y="1185"/>
                    </a:lnTo>
                    <a:lnTo>
                      <a:pt x="1" y="1503"/>
                    </a:lnTo>
                    <a:lnTo>
                      <a:pt x="59" y="1792"/>
                    </a:lnTo>
                    <a:lnTo>
                      <a:pt x="116" y="2081"/>
                    </a:lnTo>
                    <a:lnTo>
                      <a:pt x="261" y="2312"/>
                    </a:lnTo>
                    <a:lnTo>
                      <a:pt x="434" y="2543"/>
                    </a:lnTo>
                    <a:lnTo>
                      <a:pt x="665" y="2716"/>
                    </a:lnTo>
                    <a:lnTo>
                      <a:pt x="925" y="2861"/>
                    </a:lnTo>
                    <a:lnTo>
                      <a:pt x="1185" y="2947"/>
                    </a:lnTo>
                    <a:lnTo>
                      <a:pt x="1503" y="2976"/>
                    </a:lnTo>
                    <a:lnTo>
                      <a:pt x="1792" y="2947"/>
                    </a:lnTo>
                    <a:lnTo>
                      <a:pt x="2081" y="2861"/>
                    </a:lnTo>
                    <a:lnTo>
                      <a:pt x="2312" y="2716"/>
                    </a:lnTo>
                    <a:lnTo>
                      <a:pt x="2543" y="2543"/>
                    </a:lnTo>
                    <a:lnTo>
                      <a:pt x="2716" y="2312"/>
                    </a:lnTo>
                    <a:lnTo>
                      <a:pt x="2861" y="2081"/>
                    </a:lnTo>
                    <a:lnTo>
                      <a:pt x="2947" y="1792"/>
                    </a:lnTo>
                    <a:lnTo>
                      <a:pt x="2976" y="1503"/>
                    </a:lnTo>
                    <a:lnTo>
                      <a:pt x="2947" y="1185"/>
                    </a:lnTo>
                    <a:lnTo>
                      <a:pt x="2861" y="925"/>
                    </a:lnTo>
                    <a:lnTo>
                      <a:pt x="2716" y="665"/>
                    </a:lnTo>
                    <a:lnTo>
                      <a:pt x="2543" y="434"/>
                    </a:lnTo>
                    <a:lnTo>
                      <a:pt x="2312" y="261"/>
                    </a:lnTo>
                    <a:lnTo>
                      <a:pt x="2081" y="116"/>
                    </a:lnTo>
                    <a:lnTo>
                      <a:pt x="1792" y="30"/>
                    </a:lnTo>
                    <a:lnTo>
                      <a:pt x="1503" y="1"/>
                    </a:lnTo>
                    <a:close/>
                  </a:path>
                </a:pathLst>
              </a:custGeom>
              <a:gradFill>
                <a:gsLst>
                  <a:gs pos="0">
                    <a:srgbClr val="595959"/>
                  </a:gs>
                  <a:gs pos="100000">
                    <a:srgbClr val="181818"/>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3341;p59">
                <a:extLst>
                  <a:ext uri="{FF2B5EF4-FFF2-40B4-BE49-F238E27FC236}">
                    <a16:creationId xmlns:a16="http://schemas.microsoft.com/office/drawing/2014/main" id="{6FE5CE39-3CC5-E9BA-1918-380EC63D7922}"/>
                  </a:ext>
                </a:extLst>
              </p:cNvPr>
              <p:cNvSpPr/>
              <p:nvPr/>
            </p:nvSpPr>
            <p:spPr>
              <a:xfrm>
                <a:off x="3441650" y="2189475"/>
                <a:ext cx="74425" cy="74400"/>
              </a:xfrm>
              <a:custGeom>
                <a:avLst/>
                <a:gdLst/>
                <a:ahLst/>
                <a:cxnLst/>
                <a:rect l="l" t="t" r="r" b="b"/>
                <a:pathLst>
                  <a:path w="2977" h="2976" extrusionOk="0">
                    <a:moveTo>
                      <a:pt x="1474" y="0"/>
                    </a:moveTo>
                    <a:lnTo>
                      <a:pt x="1185" y="29"/>
                    </a:lnTo>
                    <a:lnTo>
                      <a:pt x="896" y="116"/>
                    </a:lnTo>
                    <a:lnTo>
                      <a:pt x="665" y="260"/>
                    </a:lnTo>
                    <a:lnTo>
                      <a:pt x="434" y="433"/>
                    </a:lnTo>
                    <a:lnTo>
                      <a:pt x="261" y="664"/>
                    </a:lnTo>
                    <a:lnTo>
                      <a:pt x="116" y="924"/>
                    </a:lnTo>
                    <a:lnTo>
                      <a:pt x="30" y="1184"/>
                    </a:lnTo>
                    <a:lnTo>
                      <a:pt x="1" y="1502"/>
                    </a:lnTo>
                    <a:lnTo>
                      <a:pt x="30" y="1791"/>
                    </a:lnTo>
                    <a:lnTo>
                      <a:pt x="116" y="2080"/>
                    </a:lnTo>
                    <a:lnTo>
                      <a:pt x="261" y="2311"/>
                    </a:lnTo>
                    <a:lnTo>
                      <a:pt x="434" y="2542"/>
                    </a:lnTo>
                    <a:lnTo>
                      <a:pt x="665" y="2715"/>
                    </a:lnTo>
                    <a:lnTo>
                      <a:pt x="896" y="2860"/>
                    </a:lnTo>
                    <a:lnTo>
                      <a:pt x="1185" y="2947"/>
                    </a:lnTo>
                    <a:lnTo>
                      <a:pt x="1474" y="2975"/>
                    </a:lnTo>
                    <a:lnTo>
                      <a:pt x="1792" y="2947"/>
                    </a:lnTo>
                    <a:lnTo>
                      <a:pt x="2052" y="2860"/>
                    </a:lnTo>
                    <a:lnTo>
                      <a:pt x="2312" y="2715"/>
                    </a:lnTo>
                    <a:lnTo>
                      <a:pt x="2543" y="2542"/>
                    </a:lnTo>
                    <a:lnTo>
                      <a:pt x="2716" y="2311"/>
                    </a:lnTo>
                    <a:lnTo>
                      <a:pt x="2861" y="2080"/>
                    </a:lnTo>
                    <a:lnTo>
                      <a:pt x="2947" y="1791"/>
                    </a:lnTo>
                    <a:lnTo>
                      <a:pt x="2976" y="1502"/>
                    </a:lnTo>
                    <a:lnTo>
                      <a:pt x="2947" y="1184"/>
                    </a:lnTo>
                    <a:lnTo>
                      <a:pt x="2861" y="924"/>
                    </a:lnTo>
                    <a:lnTo>
                      <a:pt x="2716" y="664"/>
                    </a:lnTo>
                    <a:lnTo>
                      <a:pt x="2543" y="433"/>
                    </a:lnTo>
                    <a:lnTo>
                      <a:pt x="2312" y="260"/>
                    </a:lnTo>
                    <a:lnTo>
                      <a:pt x="2052" y="116"/>
                    </a:lnTo>
                    <a:lnTo>
                      <a:pt x="1792" y="29"/>
                    </a:lnTo>
                    <a:lnTo>
                      <a:pt x="1474" y="0"/>
                    </a:lnTo>
                    <a:close/>
                  </a:path>
                </a:pathLst>
              </a:custGeom>
              <a:gradFill>
                <a:gsLst>
                  <a:gs pos="0">
                    <a:srgbClr val="595959"/>
                  </a:gs>
                  <a:gs pos="100000">
                    <a:srgbClr val="181818"/>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3342;p59">
                <a:extLst>
                  <a:ext uri="{FF2B5EF4-FFF2-40B4-BE49-F238E27FC236}">
                    <a16:creationId xmlns:a16="http://schemas.microsoft.com/office/drawing/2014/main" id="{09074413-3B1E-64EB-232A-6ED87252460B}"/>
                  </a:ext>
                </a:extLst>
              </p:cNvPr>
              <p:cNvSpPr/>
              <p:nvPr/>
            </p:nvSpPr>
            <p:spPr>
              <a:xfrm>
                <a:off x="3323225" y="2101350"/>
                <a:ext cx="74400" cy="73700"/>
              </a:xfrm>
              <a:custGeom>
                <a:avLst/>
                <a:gdLst/>
                <a:ahLst/>
                <a:cxnLst/>
                <a:rect l="l" t="t" r="r" b="b"/>
                <a:pathLst>
                  <a:path w="2976" h="2948" extrusionOk="0">
                    <a:moveTo>
                      <a:pt x="1474" y="1"/>
                    </a:moveTo>
                    <a:lnTo>
                      <a:pt x="1185" y="30"/>
                    </a:lnTo>
                    <a:lnTo>
                      <a:pt x="896" y="116"/>
                    </a:lnTo>
                    <a:lnTo>
                      <a:pt x="665" y="232"/>
                    </a:lnTo>
                    <a:lnTo>
                      <a:pt x="434" y="434"/>
                    </a:lnTo>
                    <a:lnTo>
                      <a:pt x="260" y="636"/>
                    </a:lnTo>
                    <a:lnTo>
                      <a:pt x="116" y="896"/>
                    </a:lnTo>
                    <a:lnTo>
                      <a:pt x="29" y="1185"/>
                    </a:lnTo>
                    <a:lnTo>
                      <a:pt x="0" y="1474"/>
                    </a:lnTo>
                    <a:lnTo>
                      <a:pt x="29" y="1763"/>
                    </a:lnTo>
                    <a:lnTo>
                      <a:pt x="116" y="2052"/>
                    </a:lnTo>
                    <a:lnTo>
                      <a:pt x="260" y="2312"/>
                    </a:lnTo>
                    <a:lnTo>
                      <a:pt x="434" y="2514"/>
                    </a:lnTo>
                    <a:lnTo>
                      <a:pt x="665" y="2687"/>
                    </a:lnTo>
                    <a:lnTo>
                      <a:pt x="896" y="2832"/>
                    </a:lnTo>
                    <a:lnTo>
                      <a:pt x="1185" y="2918"/>
                    </a:lnTo>
                    <a:lnTo>
                      <a:pt x="1474" y="2947"/>
                    </a:lnTo>
                    <a:lnTo>
                      <a:pt x="1791" y="2918"/>
                    </a:lnTo>
                    <a:lnTo>
                      <a:pt x="2051" y="2832"/>
                    </a:lnTo>
                    <a:lnTo>
                      <a:pt x="2311" y="2687"/>
                    </a:lnTo>
                    <a:lnTo>
                      <a:pt x="2542" y="2514"/>
                    </a:lnTo>
                    <a:lnTo>
                      <a:pt x="2716" y="2312"/>
                    </a:lnTo>
                    <a:lnTo>
                      <a:pt x="2860" y="2052"/>
                    </a:lnTo>
                    <a:lnTo>
                      <a:pt x="2947" y="1763"/>
                    </a:lnTo>
                    <a:lnTo>
                      <a:pt x="2976" y="1474"/>
                    </a:lnTo>
                    <a:lnTo>
                      <a:pt x="2947" y="1185"/>
                    </a:lnTo>
                    <a:lnTo>
                      <a:pt x="2860" y="896"/>
                    </a:lnTo>
                    <a:lnTo>
                      <a:pt x="2716" y="636"/>
                    </a:lnTo>
                    <a:lnTo>
                      <a:pt x="2542" y="434"/>
                    </a:lnTo>
                    <a:lnTo>
                      <a:pt x="2311" y="232"/>
                    </a:lnTo>
                    <a:lnTo>
                      <a:pt x="2051" y="116"/>
                    </a:lnTo>
                    <a:lnTo>
                      <a:pt x="1791" y="30"/>
                    </a:lnTo>
                    <a:lnTo>
                      <a:pt x="1474" y="1"/>
                    </a:lnTo>
                    <a:close/>
                  </a:path>
                </a:pathLst>
              </a:custGeom>
              <a:gradFill>
                <a:gsLst>
                  <a:gs pos="0">
                    <a:srgbClr val="595959"/>
                  </a:gs>
                  <a:gs pos="100000">
                    <a:srgbClr val="181818"/>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3343;p59">
                <a:extLst>
                  <a:ext uri="{FF2B5EF4-FFF2-40B4-BE49-F238E27FC236}">
                    <a16:creationId xmlns:a16="http://schemas.microsoft.com/office/drawing/2014/main" id="{21FD554C-6D24-AEBE-153C-FC53F96BD44D}"/>
                  </a:ext>
                </a:extLst>
              </p:cNvPr>
              <p:cNvSpPr/>
              <p:nvPr/>
            </p:nvSpPr>
            <p:spPr>
              <a:xfrm>
                <a:off x="3248825" y="1969925"/>
                <a:ext cx="74425" cy="73675"/>
              </a:xfrm>
              <a:custGeom>
                <a:avLst/>
                <a:gdLst/>
                <a:ahLst/>
                <a:cxnLst/>
                <a:rect l="l" t="t" r="r" b="b"/>
                <a:pathLst>
                  <a:path w="2977" h="2947" extrusionOk="0">
                    <a:moveTo>
                      <a:pt x="1503" y="0"/>
                    </a:moveTo>
                    <a:lnTo>
                      <a:pt x="1185" y="29"/>
                    </a:lnTo>
                    <a:lnTo>
                      <a:pt x="925" y="116"/>
                    </a:lnTo>
                    <a:lnTo>
                      <a:pt x="665" y="231"/>
                    </a:lnTo>
                    <a:lnTo>
                      <a:pt x="434" y="434"/>
                    </a:lnTo>
                    <a:lnTo>
                      <a:pt x="261" y="636"/>
                    </a:lnTo>
                    <a:lnTo>
                      <a:pt x="116" y="896"/>
                    </a:lnTo>
                    <a:lnTo>
                      <a:pt x="30" y="1185"/>
                    </a:lnTo>
                    <a:lnTo>
                      <a:pt x="1" y="1474"/>
                    </a:lnTo>
                    <a:lnTo>
                      <a:pt x="30" y="1762"/>
                    </a:lnTo>
                    <a:lnTo>
                      <a:pt x="116" y="2051"/>
                    </a:lnTo>
                    <a:lnTo>
                      <a:pt x="261" y="2311"/>
                    </a:lnTo>
                    <a:lnTo>
                      <a:pt x="434" y="2513"/>
                    </a:lnTo>
                    <a:lnTo>
                      <a:pt x="665" y="2716"/>
                    </a:lnTo>
                    <a:lnTo>
                      <a:pt x="925" y="2831"/>
                    </a:lnTo>
                    <a:lnTo>
                      <a:pt x="1185" y="2918"/>
                    </a:lnTo>
                    <a:lnTo>
                      <a:pt x="1503" y="2947"/>
                    </a:lnTo>
                    <a:lnTo>
                      <a:pt x="1792" y="2918"/>
                    </a:lnTo>
                    <a:lnTo>
                      <a:pt x="2081" y="2831"/>
                    </a:lnTo>
                    <a:lnTo>
                      <a:pt x="2312" y="2716"/>
                    </a:lnTo>
                    <a:lnTo>
                      <a:pt x="2543" y="2513"/>
                    </a:lnTo>
                    <a:lnTo>
                      <a:pt x="2716" y="2311"/>
                    </a:lnTo>
                    <a:lnTo>
                      <a:pt x="2861" y="2051"/>
                    </a:lnTo>
                    <a:lnTo>
                      <a:pt x="2947" y="1762"/>
                    </a:lnTo>
                    <a:lnTo>
                      <a:pt x="2976" y="1474"/>
                    </a:lnTo>
                    <a:lnTo>
                      <a:pt x="2947" y="1185"/>
                    </a:lnTo>
                    <a:lnTo>
                      <a:pt x="2861" y="896"/>
                    </a:lnTo>
                    <a:lnTo>
                      <a:pt x="2716" y="636"/>
                    </a:lnTo>
                    <a:lnTo>
                      <a:pt x="2543" y="434"/>
                    </a:lnTo>
                    <a:lnTo>
                      <a:pt x="2312" y="231"/>
                    </a:lnTo>
                    <a:lnTo>
                      <a:pt x="2081" y="116"/>
                    </a:lnTo>
                    <a:lnTo>
                      <a:pt x="1792" y="29"/>
                    </a:lnTo>
                    <a:lnTo>
                      <a:pt x="1503" y="0"/>
                    </a:lnTo>
                    <a:close/>
                  </a:path>
                </a:pathLst>
              </a:custGeom>
              <a:gradFill>
                <a:gsLst>
                  <a:gs pos="0">
                    <a:srgbClr val="595959"/>
                  </a:gs>
                  <a:gs pos="100000">
                    <a:srgbClr val="181818"/>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3344;p59">
                <a:extLst>
                  <a:ext uri="{FF2B5EF4-FFF2-40B4-BE49-F238E27FC236}">
                    <a16:creationId xmlns:a16="http://schemas.microsoft.com/office/drawing/2014/main" id="{18D604B9-E76E-BAD0-4156-E496FB2903B5}"/>
                  </a:ext>
                </a:extLst>
              </p:cNvPr>
              <p:cNvSpPr/>
              <p:nvPr/>
            </p:nvSpPr>
            <p:spPr>
              <a:xfrm>
                <a:off x="3022800" y="238125"/>
                <a:ext cx="536600" cy="537325"/>
              </a:xfrm>
              <a:custGeom>
                <a:avLst/>
                <a:gdLst/>
                <a:ahLst/>
                <a:cxnLst/>
                <a:rect l="l" t="t" r="r" b="b"/>
                <a:pathLst>
                  <a:path w="21464" h="21493" extrusionOk="0">
                    <a:moveTo>
                      <a:pt x="10717" y="0"/>
                    </a:moveTo>
                    <a:lnTo>
                      <a:pt x="10169" y="29"/>
                    </a:lnTo>
                    <a:lnTo>
                      <a:pt x="9620" y="58"/>
                    </a:lnTo>
                    <a:lnTo>
                      <a:pt x="9100" y="116"/>
                    </a:lnTo>
                    <a:lnTo>
                      <a:pt x="8580" y="231"/>
                    </a:lnTo>
                    <a:lnTo>
                      <a:pt x="8060" y="347"/>
                    </a:lnTo>
                    <a:lnTo>
                      <a:pt x="7540" y="491"/>
                    </a:lnTo>
                    <a:lnTo>
                      <a:pt x="7049" y="664"/>
                    </a:lnTo>
                    <a:lnTo>
                      <a:pt x="6558" y="838"/>
                    </a:lnTo>
                    <a:lnTo>
                      <a:pt x="6067" y="1069"/>
                    </a:lnTo>
                    <a:lnTo>
                      <a:pt x="5604" y="1300"/>
                    </a:lnTo>
                    <a:lnTo>
                      <a:pt x="5171" y="1560"/>
                    </a:lnTo>
                    <a:lnTo>
                      <a:pt x="4738" y="1849"/>
                    </a:lnTo>
                    <a:lnTo>
                      <a:pt x="4304" y="2138"/>
                    </a:lnTo>
                    <a:lnTo>
                      <a:pt x="3900" y="2455"/>
                    </a:lnTo>
                    <a:lnTo>
                      <a:pt x="3524" y="2802"/>
                    </a:lnTo>
                    <a:lnTo>
                      <a:pt x="3149" y="3149"/>
                    </a:lnTo>
                    <a:lnTo>
                      <a:pt x="2773" y="3524"/>
                    </a:lnTo>
                    <a:lnTo>
                      <a:pt x="2456" y="3900"/>
                    </a:lnTo>
                    <a:lnTo>
                      <a:pt x="2138" y="4304"/>
                    </a:lnTo>
                    <a:lnTo>
                      <a:pt x="1820" y="4738"/>
                    </a:lnTo>
                    <a:lnTo>
                      <a:pt x="1560" y="5171"/>
                    </a:lnTo>
                    <a:lnTo>
                      <a:pt x="1300" y="5633"/>
                    </a:lnTo>
                    <a:lnTo>
                      <a:pt x="1040" y="6095"/>
                    </a:lnTo>
                    <a:lnTo>
                      <a:pt x="838" y="6557"/>
                    </a:lnTo>
                    <a:lnTo>
                      <a:pt x="636" y="7049"/>
                    </a:lnTo>
                    <a:lnTo>
                      <a:pt x="462" y="7540"/>
                    </a:lnTo>
                    <a:lnTo>
                      <a:pt x="318" y="8060"/>
                    </a:lnTo>
                    <a:lnTo>
                      <a:pt x="202" y="8580"/>
                    </a:lnTo>
                    <a:lnTo>
                      <a:pt x="116" y="9100"/>
                    </a:lnTo>
                    <a:lnTo>
                      <a:pt x="58" y="9648"/>
                    </a:lnTo>
                    <a:lnTo>
                      <a:pt x="0" y="10197"/>
                    </a:lnTo>
                    <a:lnTo>
                      <a:pt x="0" y="10746"/>
                    </a:lnTo>
                    <a:lnTo>
                      <a:pt x="0" y="11295"/>
                    </a:lnTo>
                    <a:lnTo>
                      <a:pt x="58" y="11844"/>
                    </a:lnTo>
                    <a:lnTo>
                      <a:pt x="116" y="12393"/>
                    </a:lnTo>
                    <a:lnTo>
                      <a:pt x="202" y="12913"/>
                    </a:lnTo>
                    <a:lnTo>
                      <a:pt x="318" y="13433"/>
                    </a:lnTo>
                    <a:lnTo>
                      <a:pt x="462" y="13953"/>
                    </a:lnTo>
                    <a:lnTo>
                      <a:pt x="636" y="14444"/>
                    </a:lnTo>
                    <a:lnTo>
                      <a:pt x="838" y="14935"/>
                    </a:lnTo>
                    <a:lnTo>
                      <a:pt x="1040" y="15397"/>
                    </a:lnTo>
                    <a:lnTo>
                      <a:pt x="1300" y="15859"/>
                    </a:lnTo>
                    <a:lnTo>
                      <a:pt x="1560" y="16321"/>
                    </a:lnTo>
                    <a:lnTo>
                      <a:pt x="1820" y="16755"/>
                    </a:lnTo>
                    <a:lnTo>
                      <a:pt x="2138" y="17159"/>
                    </a:lnTo>
                    <a:lnTo>
                      <a:pt x="2456" y="17564"/>
                    </a:lnTo>
                    <a:lnTo>
                      <a:pt x="2773" y="17968"/>
                    </a:lnTo>
                    <a:lnTo>
                      <a:pt x="3149" y="18344"/>
                    </a:lnTo>
                    <a:lnTo>
                      <a:pt x="3524" y="18690"/>
                    </a:lnTo>
                    <a:lnTo>
                      <a:pt x="3900" y="19037"/>
                    </a:lnTo>
                    <a:lnTo>
                      <a:pt x="4304" y="19355"/>
                    </a:lnTo>
                    <a:lnTo>
                      <a:pt x="4738" y="19644"/>
                    </a:lnTo>
                    <a:lnTo>
                      <a:pt x="5171" y="19932"/>
                    </a:lnTo>
                    <a:lnTo>
                      <a:pt x="5604" y="20192"/>
                    </a:lnTo>
                    <a:lnTo>
                      <a:pt x="6067" y="20423"/>
                    </a:lnTo>
                    <a:lnTo>
                      <a:pt x="6558" y="20655"/>
                    </a:lnTo>
                    <a:lnTo>
                      <a:pt x="7049" y="20828"/>
                    </a:lnTo>
                    <a:lnTo>
                      <a:pt x="7540" y="21001"/>
                    </a:lnTo>
                    <a:lnTo>
                      <a:pt x="8060" y="21146"/>
                    </a:lnTo>
                    <a:lnTo>
                      <a:pt x="8580" y="21261"/>
                    </a:lnTo>
                    <a:lnTo>
                      <a:pt x="9100" y="21348"/>
                    </a:lnTo>
                    <a:lnTo>
                      <a:pt x="9620" y="21435"/>
                    </a:lnTo>
                    <a:lnTo>
                      <a:pt x="10169" y="21463"/>
                    </a:lnTo>
                    <a:lnTo>
                      <a:pt x="10717" y="21492"/>
                    </a:lnTo>
                    <a:lnTo>
                      <a:pt x="11295" y="21463"/>
                    </a:lnTo>
                    <a:lnTo>
                      <a:pt x="11844" y="21435"/>
                    </a:lnTo>
                    <a:lnTo>
                      <a:pt x="12364" y="21348"/>
                    </a:lnTo>
                    <a:lnTo>
                      <a:pt x="12884" y="21261"/>
                    </a:lnTo>
                    <a:lnTo>
                      <a:pt x="13404" y="21146"/>
                    </a:lnTo>
                    <a:lnTo>
                      <a:pt x="13924" y="21001"/>
                    </a:lnTo>
                    <a:lnTo>
                      <a:pt x="14415" y="20828"/>
                    </a:lnTo>
                    <a:lnTo>
                      <a:pt x="14906" y="20655"/>
                    </a:lnTo>
                    <a:lnTo>
                      <a:pt x="15397" y="20423"/>
                    </a:lnTo>
                    <a:lnTo>
                      <a:pt x="15859" y="20192"/>
                    </a:lnTo>
                    <a:lnTo>
                      <a:pt x="16293" y="19932"/>
                    </a:lnTo>
                    <a:lnTo>
                      <a:pt x="16726" y="19644"/>
                    </a:lnTo>
                    <a:lnTo>
                      <a:pt x="17159" y="19355"/>
                    </a:lnTo>
                    <a:lnTo>
                      <a:pt x="17564" y="19037"/>
                    </a:lnTo>
                    <a:lnTo>
                      <a:pt x="17939" y="18690"/>
                    </a:lnTo>
                    <a:lnTo>
                      <a:pt x="18315" y="18344"/>
                    </a:lnTo>
                    <a:lnTo>
                      <a:pt x="18690" y="17968"/>
                    </a:lnTo>
                    <a:lnTo>
                      <a:pt x="19008" y="17564"/>
                    </a:lnTo>
                    <a:lnTo>
                      <a:pt x="19326" y="17159"/>
                    </a:lnTo>
                    <a:lnTo>
                      <a:pt x="19644" y="16755"/>
                    </a:lnTo>
                    <a:lnTo>
                      <a:pt x="19904" y="16321"/>
                    </a:lnTo>
                    <a:lnTo>
                      <a:pt x="20164" y="15859"/>
                    </a:lnTo>
                    <a:lnTo>
                      <a:pt x="20424" y="15397"/>
                    </a:lnTo>
                    <a:lnTo>
                      <a:pt x="20626" y="14935"/>
                    </a:lnTo>
                    <a:lnTo>
                      <a:pt x="20828" y="14444"/>
                    </a:lnTo>
                    <a:lnTo>
                      <a:pt x="21001" y="13953"/>
                    </a:lnTo>
                    <a:lnTo>
                      <a:pt x="21146" y="13433"/>
                    </a:lnTo>
                    <a:lnTo>
                      <a:pt x="21261" y="12913"/>
                    </a:lnTo>
                    <a:lnTo>
                      <a:pt x="21348" y="12393"/>
                    </a:lnTo>
                    <a:lnTo>
                      <a:pt x="21406" y="11844"/>
                    </a:lnTo>
                    <a:lnTo>
                      <a:pt x="21464" y="11295"/>
                    </a:lnTo>
                    <a:lnTo>
                      <a:pt x="21464" y="10746"/>
                    </a:lnTo>
                    <a:lnTo>
                      <a:pt x="21464" y="10197"/>
                    </a:lnTo>
                    <a:lnTo>
                      <a:pt x="21406" y="9648"/>
                    </a:lnTo>
                    <a:lnTo>
                      <a:pt x="21348" y="9100"/>
                    </a:lnTo>
                    <a:lnTo>
                      <a:pt x="21261" y="8580"/>
                    </a:lnTo>
                    <a:lnTo>
                      <a:pt x="21146" y="8060"/>
                    </a:lnTo>
                    <a:lnTo>
                      <a:pt x="21001" y="7540"/>
                    </a:lnTo>
                    <a:lnTo>
                      <a:pt x="20828" y="7049"/>
                    </a:lnTo>
                    <a:lnTo>
                      <a:pt x="20626" y="6557"/>
                    </a:lnTo>
                    <a:lnTo>
                      <a:pt x="20424" y="6095"/>
                    </a:lnTo>
                    <a:lnTo>
                      <a:pt x="20164" y="5633"/>
                    </a:lnTo>
                    <a:lnTo>
                      <a:pt x="19904" y="5171"/>
                    </a:lnTo>
                    <a:lnTo>
                      <a:pt x="19644" y="4738"/>
                    </a:lnTo>
                    <a:lnTo>
                      <a:pt x="19326" y="4304"/>
                    </a:lnTo>
                    <a:lnTo>
                      <a:pt x="19008" y="3900"/>
                    </a:lnTo>
                    <a:lnTo>
                      <a:pt x="18690" y="3524"/>
                    </a:lnTo>
                    <a:lnTo>
                      <a:pt x="18315" y="3149"/>
                    </a:lnTo>
                    <a:lnTo>
                      <a:pt x="17939" y="2802"/>
                    </a:lnTo>
                    <a:lnTo>
                      <a:pt x="17564" y="2455"/>
                    </a:lnTo>
                    <a:lnTo>
                      <a:pt x="17159" y="2138"/>
                    </a:lnTo>
                    <a:lnTo>
                      <a:pt x="16726" y="1849"/>
                    </a:lnTo>
                    <a:lnTo>
                      <a:pt x="16293" y="1560"/>
                    </a:lnTo>
                    <a:lnTo>
                      <a:pt x="15859" y="1300"/>
                    </a:lnTo>
                    <a:lnTo>
                      <a:pt x="15397" y="1069"/>
                    </a:lnTo>
                    <a:lnTo>
                      <a:pt x="14906" y="838"/>
                    </a:lnTo>
                    <a:lnTo>
                      <a:pt x="14415" y="664"/>
                    </a:lnTo>
                    <a:lnTo>
                      <a:pt x="13924" y="491"/>
                    </a:lnTo>
                    <a:lnTo>
                      <a:pt x="13404" y="347"/>
                    </a:lnTo>
                    <a:lnTo>
                      <a:pt x="12884" y="231"/>
                    </a:lnTo>
                    <a:lnTo>
                      <a:pt x="12364" y="116"/>
                    </a:lnTo>
                    <a:lnTo>
                      <a:pt x="11844" y="58"/>
                    </a:lnTo>
                    <a:lnTo>
                      <a:pt x="11295" y="29"/>
                    </a:lnTo>
                    <a:lnTo>
                      <a:pt x="10717" y="0"/>
                    </a:lnTo>
                    <a:close/>
                  </a:path>
                </a:pathLst>
              </a:custGeom>
              <a:gradFill>
                <a:gsLst>
                  <a:gs pos="0">
                    <a:srgbClr val="A699E2"/>
                  </a:gs>
                  <a:gs pos="100000">
                    <a:srgbClr val="5440B9"/>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3345;p59">
                <a:extLst>
                  <a:ext uri="{FF2B5EF4-FFF2-40B4-BE49-F238E27FC236}">
                    <a16:creationId xmlns:a16="http://schemas.microsoft.com/office/drawing/2014/main" id="{1FA71EE5-F8AF-77C9-C8F3-16C80F0AEB17}"/>
                  </a:ext>
                </a:extLst>
              </p:cNvPr>
              <p:cNvSpPr/>
              <p:nvPr/>
            </p:nvSpPr>
            <p:spPr>
              <a:xfrm>
                <a:off x="2525925" y="550825"/>
                <a:ext cx="2014925" cy="1033475"/>
              </a:xfrm>
              <a:custGeom>
                <a:avLst/>
                <a:gdLst/>
                <a:ahLst/>
                <a:cxnLst/>
                <a:rect l="l" t="t" r="r" b="b"/>
                <a:pathLst>
                  <a:path w="80597" h="41339" extrusionOk="0">
                    <a:moveTo>
                      <a:pt x="46914" y="0"/>
                    </a:moveTo>
                    <a:lnTo>
                      <a:pt x="45527" y="29"/>
                    </a:lnTo>
                    <a:lnTo>
                      <a:pt x="44141" y="116"/>
                    </a:lnTo>
                    <a:lnTo>
                      <a:pt x="42696" y="260"/>
                    </a:lnTo>
                    <a:lnTo>
                      <a:pt x="41223" y="405"/>
                    </a:lnTo>
                    <a:lnTo>
                      <a:pt x="39721" y="636"/>
                    </a:lnTo>
                    <a:lnTo>
                      <a:pt x="38190" y="867"/>
                    </a:lnTo>
                    <a:lnTo>
                      <a:pt x="36601" y="1185"/>
                    </a:lnTo>
                    <a:lnTo>
                      <a:pt x="35012" y="1531"/>
                    </a:lnTo>
                    <a:lnTo>
                      <a:pt x="33366" y="1936"/>
                    </a:lnTo>
                    <a:lnTo>
                      <a:pt x="31719" y="2369"/>
                    </a:lnTo>
                    <a:lnTo>
                      <a:pt x="30044" y="2860"/>
                    </a:lnTo>
                    <a:lnTo>
                      <a:pt x="28455" y="3351"/>
                    </a:lnTo>
                    <a:lnTo>
                      <a:pt x="26924" y="3900"/>
                    </a:lnTo>
                    <a:lnTo>
                      <a:pt x="25422" y="4449"/>
                    </a:lnTo>
                    <a:lnTo>
                      <a:pt x="24006" y="5056"/>
                    </a:lnTo>
                    <a:lnTo>
                      <a:pt x="22619" y="5662"/>
                    </a:lnTo>
                    <a:lnTo>
                      <a:pt x="21320" y="6269"/>
                    </a:lnTo>
                    <a:lnTo>
                      <a:pt x="20048" y="6933"/>
                    </a:lnTo>
                    <a:lnTo>
                      <a:pt x="18806" y="7598"/>
                    </a:lnTo>
                    <a:lnTo>
                      <a:pt x="17651" y="8291"/>
                    </a:lnTo>
                    <a:lnTo>
                      <a:pt x="16524" y="8984"/>
                    </a:lnTo>
                    <a:lnTo>
                      <a:pt x="15455" y="9706"/>
                    </a:lnTo>
                    <a:lnTo>
                      <a:pt x="14444" y="10429"/>
                    </a:lnTo>
                    <a:lnTo>
                      <a:pt x="13462" y="11180"/>
                    </a:lnTo>
                    <a:lnTo>
                      <a:pt x="12509" y="11931"/>
                    </a:lnTo>
                    <a:lnTo>
                      <a:pt x="11613" y="12682"/>
                    </a:lnTo>
                    <a:lnTo>
                      <a:pt x="10776" y="13462"/>
                    </a:lnTo>
                    <a:lnTo>
                      <a:pt x="9967" y="14271"/>
                    </a:lnTo>
                    <a:lnTo>
                      <a:pt x="9216" y="15051"/>
                    </a:lnTo>
                    <a:lnTo>
                      <a:pt x="8465" y="15860"/>
                    </a:lnTo>
                    <a:lnTo>
                      <a:pt x="7800" y="16668"/>
                    </a:lnTo>
                    <a:lnTo>
                      <a:pt x="7136" y="17477"/>
                    </a:lnTo>
                    <a:lnTo>
                      <a:pt x="6529" y="18286"/>
                    </a:lnTo>
                    <a:lnTo>
                      <a:pt x="5951" y="19124"/>
                    </a:lnTo>
                    <a:lnTo>
                      <a:pt x="5403" y="19933"/>
                    </a:lnTo>
                    <a:lnTo>
                      <a:pt x="4883" y="20742"/>
                    </a:lnTo>
                    <a:lnTo>
                      <a:pt x="4420" y="21579"/>
                    </a:lnTo>
                    <a:lnTo>
                      <a:pt x="3958" y="22388"/>
                    </a:lnTo>
                    <a:lnTo>
                      <a:pt x="3554" y="23197"/>
                    </a:lnTo>
                    <a:lnTo>
                      <a:pt x="3149" y="24006"/>
                    </a:lnTo>
                    <a:lnTo>
                      <a:pt x="2803" y="24815"/>
                    </a:lnTo>
                    <a:lnTo>
                      <a:pt x="2485" y="25624"/>
                    </a:lnTo>
                    <a:lnTo>
                      <a:pt x="2167" y="26403"/>
                    </a:lnTo>
                    <a:lnTo>
                      <a:pt x="1878" y="27183"/>
                    </a:lnTo>
                    <a:lnTo>
                      <a:pt x="1618" y="27963"/>
                    </a:lnTo>
                    <a:lnTo>
                      <a:pt x="1387" y="28743"/>
                    </a:lnTo>
                    <a:lnTo>
                      <a:pt x="1185" y="29494"/>
                    </a:lnTo>
                    <a:lnTo>
                      <a:pt x="1012" y="30217"/>
                    </a:lnTo>
                    <a:lnTo>
                      <a:pt x="694" y="31661"/>
                    </a:lnTo>
                    <a:lnTo>
                      <a:pt x="434" y="33019"/>
                    </a:lnTo>
                    <a:lnTo>
                      <a:pt x="261" y="34319"/>
                    </a:lnTo>
                    <a:lnTo>
                      <a:pt x="145" y="35532"/>
                    </a:lnTo>
                    <a:lnTo>
                      <a:pt x="58" y="36659"/>
                    </a:lnTo>
                    <a:lnTo>
                      <a:pt x="29" y="37670"/>
                    </a:lnTo>
                    <a:lnTo>
                      <a:pt x="1" y="38594"/>
                    </a:lnTo>
                    <a:lnTo>
                      <a:pt x="29" y="39403"/>
                    </a:lnTo>
                    <a:lnTo>
                      <a:pt x="58" y="40067"/>
                    </a:lnTo>
                    <a:lnTo>
                      <a:pt x="145" y="40992"/>
                    </a:lnTo>
                    <a:lnTo>
                      <a:pt x="174" y="41338"/>
                    </a:lnTo>
                    <a:lnTo>
                      <a:pt x="203" y="40992"/>
                    </a:lnTo>
                    <a:lnTo>
                      <a:pt x="289" y="40587"/>
                    </a:lnTo>
                    <a:lnTo>
                      <a:pt x="405" y="40038"/>
                    </a:lnTo>
                    <a:lnTo>
                      <a:pt x="578" y="39374"/>
                    </a:lnTo>
                    <a:lnTo>
                      <a:pt x="838" y="38565"/>
                    </a:lnTo>
                    <a:lnTo>
                      <a:pt x="1185" y="37698"/>
                    </a:lnTo>
                    <a:lnTo>
                      <a:pt x="1387" y="37207"/>
                    </a:lnTo>
                    <a:lnTo>
                      <a:pt x="1618" y="36687"/>
                    </a:lnTo>
                    <a:lnTo>
                      <a:pt x="1907" y="36167"/>
                    </a:lnTo>
                    <a:lnTo>
                      <a:pt x="2196" y="35647"/>
                    </a:lnTo>
                    <a:lnTo>
                      <a:pt x="2543" y="35070"/>
                    </a:lnTo>
                    <a:lnTo>
                      <a:pt x="2918" y="34492"/>
                    </a:lnTo>
                    <a:lnTo>
                      <a:pt x="3323" y="33914"/>
                    </a:lnTo>
                    <a:lnTo>
                      <a:pt x="3756" y="33308"/>
                    </a:lnTo>
                    <a:lnTo>
                      <a:pt x="4247" y="32701"/>
                    </a:lnTo>
                    <a:lnTo>
                      <a:pt x="4796" y="32094"/>
                    </a:lnTo>
                    <a:lnTo>
                      <a:pt x="5345" y="31459"/>
                    </a:lnTo>
                    <a:lnTo>
                      <a:pt x="5980" y="30823"/>
                    </a:lnTo>
                    <a:lnTo>
                      <a:pt x="6645" y="30188"/>
                    </a:lnTo>
                    <a:lnTo>
                      <a:pt x="7367" y="29552"/>
                    </a:lnTo>
                    <a:lnTo>
                      <a:pt x="8118" y="28888"/>
                    </a:lnTo>
                    <a:lnTo>
                      <a:pt x="8956" y="28252"/>
                    </a:lnTo>
                    <a:lnTo>
                      <a:pt x="9822" y="27617"/>
                    </a:lnTo>
                    <a:lnTo>
                      <a:pt x="10747" y="26981"/>
                    </a:lnTo>
                    <a:lnTo>
                      <a:pt x="11729" y="26346"/>
                    </a:lnTo>
                    <a:lnTo>
                      <a:pt x="12798" y="25710"/>
                    </a:lnTo>
                    <a:lnTo>
                      <a:pt x="13895" y="25104"/>
                    </a:lnTo>
                    <a:lnTo>
                      <a:pt x="15051" y="24497"/>
                    </a:lnTo>
                    <a:lnTo>
                      <a:pt x="16293" y="23890"/>
                    </a:lnTo>
                    <a:lnTo>
                      <a:pt x="17593" y="23313"/>
                    </a:lnTo>
                    <a:lnTo>
                      <a:pt x="18980" y="22735"/>
                    </a:lnTo>
                    <a:lnTo>
                      <a:pt x="20424" y="22186"/>
                    </a:lnTo>
                    <a:lnTo>
                      <a:pt x="21926" y="21637"/>
                    </a:lnTo>
                    <a:lnTo>
                      <a:pt x="23515" y="21117"/>
                    </a:lnTo>
                    <a:lnTo>
                      <a:pt x="25190" y="20597"/>
                    </a:lnTo>
                    <a:lnTo>
                      <a:pt x="26924" y="20135"/>
                    </a:lnTo>
                    <a:lnTo>
                      <a:pt x="28744" y="19673"/>
                    </a:lnTo>
                    <a:lnTo>
                      <a:pt x="30650" y="19239"/>
                    </a:lnTo>
                    <a:lnTo>
                      <a:pt x="32615" y="18835"/>
                    </a:lnTo>
                    <a:lnTo>
                      <a:pt x="34694" y="18459"/>
                    </a:lnTo>
                    <a:lnTo>
                      <a:pt x="36832" y="18084"/>
                    </a:lnTo>
                    <a:lnTo>
                      <a:pt x="39085" y="17766"/>
                    </a:lnTo>
                    <a:lnTo>
                      <a:pt x="41396" y="17477"/>
                    </a:lnTo>
                    <a:lnTo>
                      <a:pt x="43823" y="17246"/>
                    </a:lnTo>
                    <a:lnTo>
                      <a:pt x="46336" y="17015"/>
                    </a:lnTo>
                    <a:lnTo>
                      <a:pt x="48936" y="16842"/>
                    </a:lnTo>
                    <a:lnTo>
                      <a:pt x="51651" y="16697"/>
                    </a:lnTo>
                    <a:lnTo>
                      <a:pt x="54453" y="16582"/>
                    </a:lnTo>
                    <a:lnTo>
                      <a:pt x="57342" y="16524"/>
                    </a:lnTo>
                    <a:lnTo>
                      <a:pt x="60347" y="16495"/>
                    </a:lnTo>
                    <a:lnTo>
                      <a:pt x="63466" y="16524"/>
                    </a:lnTo>
                    <a:lnTo>
                      <a:pt x="66673" y="16611"/>
                    </a:lnTo>
                    <a:lnTo>
                      <a:pt x="69966" y="16726"/>
                    </a:lnTo>
                    <a:lnTo>
                      <a:pt x="73404" y="16899"/>
                    </a:lnTo>
                    <a:lnTo>
                      <a:pt x="76928" y="17102"/>
                    </a:lnTo>
                    <a:lnTo>
                      <a:pt x="80597" y="17362"/>
                    </a:lnTo>
                    <a:lnTo>
                      <a:pt x="80423" y="17102"/>
                    </a:lnTo>
                    <a:lnTo>
                      <a:pt x="79961" y="16322"/>
                    </a:lnTo>
                    <a:lnTo>
                      <a:pt x="79614" y="15773"/>
                    </a:lnTo>
                    <a:lnTo>
                      <a:pt x="79152" y="15137"/>
                    </a:lnTo>
                    <a:lnTo>
                      <a:pt x="78632" y="14415"/>
                    </a:lnTo>
                    <a:lnTo>
                      <a:pt x="77997" y="13606"/>
                    </a:lnTo>
                    <a:lnTo>
                      <a:pt x="77303" y="12769"/>
                    </a:lnTo>
                    <a:lnTo>
                      <a:pt x="76495" y="11873"/>
                    </a:lnTo>
                    <a:lnTo>
                      <a:pt x="75599" y="10949"/>
                    </a:lnTo>
                    <a:lnTo>
                      <a:pt x="74588" y="9966"/>
                    </a:lnTo>
                    <a:lnTo>
                      <a:pt x="73519" y="9013"/>
                    </a:lnTo>
                    <a:lnTo>
                      <a:pt x="72306" y="8031"/>
                    </a:lnTo>
                    <a:lnTo>
                      <a:pt x="71670" y="7540"/>
                    </a:lnTo>
                    <a:lnTo>
                      <a:pt x="71035" y="7049"/>
                    </a:lnTo>
                    <a:lnTo>
                      <a:pt x="70342" y="6587"/>
                    </a:lnTo>
                    <a:lnTo>
                      <a:pt x="69619" y="6096"/>
                    </a:lnTo>
                    <a:lnTo>
                      <a:pt x="68897" y="5633"/>
                    </a:lnTo>
                    <a:lnTo>
                      <a:pt x="68117" y="5171"/>
                    </a:lnTo>
                    <a:lnTo>
                      <a:pt x="67337" y="4738"/>
                    </a:lnTo>
                    <a:lnTo>
                      <a:pt x="66528" y="4305"/>
                    </a:lnTo>
                    <a:lnTo>
                      <a:pt x="65662" y="3871"/>
                    </a:lnTo>
                    <a:lnTo>
                      <a:pt x="64795" y="3467"/>
                    </a:lnTo>
                    <a:lnTo>
                      <a:pt x="63900" y="3062"/>
                    </a:lnTo>
                    <a:lnTo>
                      <a:pt x="62975" y="2687"/>
                    </a:lnTo>
                    <a:lnTo>
                      <a:pt x="62022" y="2340"/>
                    </a:lnTo>
                    <a:lnTo>
                      <a:pt x="61040" y="1994"/>
                    </a:lnTo>
                    <a:lnTo>
                      <a:pt x="60000" y="1676"/>
                    </a:lnTo>
                    <a:lnTo>
                      <a:pt x="58960" y="1387"/>
                    </a:lnTo>
                    <a:lnTo>
                      <a:pt x="57891" y="1127"/>
                    </a:lnTo>
                    <a:lnTo>
                      <a:pt x="56793" y="867"/>
                    </a:lnTo>
                    <a:lnTo>
                      <a:pt x="55667" y="665"/>
                    </a:lnTo>
                    <a:lnTo>
                      <a:pt x="54511" y="462"/>
                    </a:lnTo>
                    <a:lnTo>
                      <a:pt x="53327" y="318"/>
                    </a:lnTo>
                    <a:lnTo>
                      <a:pt x="52085" y="174"/>
                    </a:lnTo>
                    <a:lnTo>
                      <a:pt x="50843" y="87"/>
                    </a:lnTo>
                    <a:lnTo>
                      <a:pt x="49571" y="29"/>
                    </a:lnTo>
                    <a:lnTo>
                      <a:pt x="48243" y="0"/>
                    </a:lnTo>
                    <a:close/>
                  </a:path>
                </a:pathLst>
              </a:custGeom>
              <a:gradFill>
                <a:gsLst>
                  <a:gs pos="0">
                    <a:srgbClr val="A699E2"/>
                  </a:gs>
                  <a:gs pos="100000">
                    <a:srgbClr val="5440B9"/>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3346;p59">
                <a:extLst>
                  <a:ext uri="{FF2B5EF4-FFF2-40B4-BE49-F238E27FC236}">
                    <a16:creationId xmlns:a16="http://schemas.microsoft.com/office/drawing/2014/main" id="{CFF7AEB9-0E15-5317-8B48-47CDA0A6E91B}"/>
                  </a:ext>
                </a:extLst>
              </p:cNvPr>
              <p:cNvSpPr/>
              <p:nvPr/>
            </p:nvSpPr>
            <p:spPr>
              <a:xfrm>
                <a:off x="2426275" y="852700"/>
                <a:ext cx="2354350" cy="1136750"/>
              </a:xfrm>
              <a:custGeom>
                <a:avLst/>
                <a:gdLst/>
                <a:ahLst/>
                <a:cxnLst/>
                <a:rect l="l" t="t" r="r" b="b"/>
                <a:pathLst>
                  <a:path w="94174" h="45470" extrusionOk="0">
                    <a:moveTo>
                      <a:pt x="61415" y="0"/>
                    </a:moveTo>
                    <a:lnTo>
                      <a:pt x="59971" y="29"/>
                    </a:lnTo>
                    <a:lnTo>
                      <a:pt x="58497" y="58"/>
                    </a:lnTo>
                    <a:lnTo>
                      <a:pt x="56995" y="116"/>
                    </a:lnTo>
                    <a:lnTo>
                      <a:pt x="55464" y="174"/>
                    </a:lnTo>
                    <a:lnTo>
                      <a:pt x="53904" y="289"/>
                    </a:lnTo>
                    <a:lnTo>
                      <a:pt x="52315" y="405"/>
                    </a:lnTo>
                    <a:lnTo>
                      <a:pt x="50727" y="578"/>
                    </a:lnTo>
                    <a:lnTo>
                      <a:pt x="49080" y="751"/>
                    </a:lnTo>
                    <a:lnTo>
                      <a:pt x="47433" y="954"/>
                    </a:lnTo>
                    <a:lnTo>
                      <a:pt x="45758" y="1156"/>
                    </a:lnTo>
                    <a:lnTo>
                      <a:pt x="44082" y="1416"/>
                    </a:lnTo>
                    <a:lnTo>
                      <a:pt x="42436" y="1676"/>
                    </a:lnTo>
                    <a:lnTo>
                      <a:pt x="40847" y="1965"/>
                    </a:lnTo>
                    <a:lnTo>
                      <a:pt x="39258" y="2253"/>
                    </a:lnTo>
                    <a:lnTo>
                      <a:pt x="37756" y="2571"/>
                    </a:lnTo>
                    <a:lnTo>
                      <a:pt x="36254" y="2918"/>
                    </a:lnTo>
                    <a:lnTo>
                      <a:pt x="34781" y="3265"/>
                    </a:lnTo>
                    <a:lnTo>
                      <a:pt x="33365" y="3611"/>
                    </a:lnTo>
                    <a:lnTo>
                      <a:pt x="31979" y="3987"/>
                    </a:lnTo>
                    <a:lnTo>
                      <a:pt x="30650" y="4391"/>
                    </a:lnTo>
                    <a:lnTo>
                      <a:pt x="29321" y="4796"/>
                    </a:lnTo>
                    <a:lnTo>
                      <a:pt x="28050" y="5200"/>
                    </a:lnTo>
                    <a:lnTo>
                      <a:pt x="26779" y="5633"/>
                    </a:lnTo>
                    <a:lnTo>
                      <a:pt x="25566" y="6067"/>
                    </a:lnTo>
                    <a:lnTo>
                      <a:pt x="24381" y="6529"/>
                    </a:lnTo>
                    <a:lnTo>
                      <a:pt x="23255" y="6991"/>
                    </a:lnTo>
                    <a:lnTo>
                      <a:pt x="22128" y="7453"/>
                    </a:lnTo>
                    <a:lnTo>
                      <a:pt x="21030" y="7944"/>
                    </a:lnTo>
                    <a:lnTo>
                      <a:pt x="19990" y="8464"/>
                    </a:lnTo>
                    <a:lnTo>
                      <a:pt x="18950" y="8955"/>
                    </a:lnTo>
                    <a:lnTo>
                      <a:pt x="17968" y="9475"/>
                    </a:lnTo>
                    <a:lnTo>
                      <a:pt x="17015" y="9995"/>
                    </a:lnTo>
                    <a:lnTo>
                      <a:pt x="16090" y="10544"/>
                    </a:lnTo>
                    <a:lnTo>
                      <a:pt x="15195" y="11093"/>
                    </a:lnTo>
                    <a:lnTo>
                      <a:pt x="14328" y="11642"/>
                    </a:lnTo>
                    <a:lnTo>
                      <a:pt x="13462" y="12191"/>
                    </a:lnTo>
                    <a:lnTo>
                      <a:pt x="12653" y="12769"/>
                    </a:lnTo>
                    <a:lnTo>
                      <a:pt x="11873" y="13346"/>
                    </a:lnTo>
                    <a:lnTo>
                      <a:pt x="11122" y="13924"/>
                    </a:lnTo>
                    <a:lnTo>
                      <a:pt x="10400" y="14531"/>
                    </a:lnTo>
                    <a:lnTo>
                      <a:pt x="9706" y="15108"/>
                    </a:lnTo>
                    <a:lnTo>
                      <a:pt x="9042" y="15715"/>
                    </a:lnTo>
                    <a:lnTo>
                      <a:pt x="8377" y="16322"/>
                    </a:lnTo>
                    <a:lnTo>
                      <a:pt x="7771" y="16928"/>
                    </a:lnTo>
                    <a:lnTo>
                      <a:pt x="7164" y="17535"/>
                    </a:lnTo>
                    <a:lnTo>
                      <a:pt x="6615" y="18142"/>
                    </a:lnTo>
                    <a:lnTo>
                      <a:pt x="6066" y="18777"/>
                    </a:lnTo>
                    <a:lnTo>
                      <a:pt x="5546" y="19413"/>
                    </a:lnTo>
                    <a:lnTo>
                      <a:pt x="5084" y="20019"/>
                    </a:lnTo>
                    <a:lnTo>
                      <a:pt x="4593" y="20655"/>
                    </a:lnTo>
                    <a:lnTo>
                      <a:pt x="4160" y="21290"/>
                    </a:lnTo>
                    <a:lnTo>
                      <a:pt x="3755" y="21926"/>
                    </a:lnTo>
                    <a:lnTo>
                      <a:pt x="3351" y="22533"/>
                    </a:lnTo>
                    <a:lnTo>
                      <a:pt x="3004" y="23168"/>
                    </a:lnTo>
                    <a:lnTo>
                      <a:pt x="2658" y="23804"/>
                    </a:lnTo>
                    <a:lnTo>
                      <a:pt x="2340" y="24439"/>
                    </a:lnTo>
                    <a:lnTo>
                      <a:pt x="2022" y="25075"/>
                    </a:lnTo>
                    <a:lnTo>
                      <a:pt x="1762" y="25710"/>
                    </a:lnTo>
                    <a:lnTo>
                      <a:pt x="1502" y="26317"/>
                    </a:lnTo>
                    <a:lnTo>
                      <a:pt x="1271" y="26952"/>
                    </a:lnTo>
                    <a:lnTo>
                      <a:pt x="1040" y="27588"/>
                    </a:lnTo>
                    <a:lnTo>
                      <a:pt x="838" y="28194"/>
                    </a:lnTo>
                    <a:lnTo>
                      <a:pt x="664" y="28830"/>
                    </a:lnTo>
                    <a:lnTo>
                      <a:pt x="520" y="29437"/>
                    </a:lnTo>
                    <a:lnTo>
                      <a:pt x="404" y="30043"/>
                    </a:lnTo>
                    <a:lnTo>
                      <a:pt x="289" y="30650"/>
                    </a:lnTo>
                    <a:lnTo>
                      <a:pt x="173" y="31257"/>
                    </a:lnTo>
                    <a:lnTo>
                      <a:pt x="116" y="31863"/>
                    </a:lnTo>
                    <a:lnTo>
                      <a:pt x="58" y="32441"/>
                    </a:lnTo>
                    <a:lnTo>
                      <a:pt x="29" y="33048"/>
                    </a:lnTo>
                    <a:lnTo>
                      <a:pt x="0" y="33625"/>
                    </a:lnTo>
                    <a:lnTo>
                      <a:pt x="0" y="34203"/>
                    </a:lnTo>
                    <a:lnTo>
                      <a:pt x="29" y="35330"/>
                    </a:lnTo>
                    <a:lnTo>
                      <a:pt x="116" y="36399"/>
                    </a:lnTo>
                    <a:lnTo>
                      <a:pt x="231" y="37381"/>
                    </a:lnTo>
                    <a:lnTo>
                      <a:pt x="376" y="38305"/>
                    </a:lnTo>
                    <a:lnTo>
                      <a:pt x="549" y="39143"/>
                    </a:lnTo>
                    <a:lnTo>
                      <a:pt x="722" y="39923"/>
                    </a:lnTo>
                    <a:lnTo>
                      <a:pt x="924" y="40645"/>
                    </a:lnTo>
                    <a:lnTo>
                      <a:pt x="1127" y="41281"/>
                    </a:lnTo>
                    <a:lnTo>
                      <a:pt x="1358" y="41887"/>
                    </a:lnTo>
                    <a:lnTo>
                      <a:pt x="1589" y="42407"/>
                    </a:lnTo>
                    <a:lnTo>
                      <a:pt x="1849" y="42898"/>
                    </a:lnTo>
                    <a:lnTo>
                      <a:pt x="2109" y="43332"/>
                    </a:lnTo>
                    <a:lnTo>
                      <a:pt x="2369" y="43707"/>
                    </a:lnTo>
                    <a:lnTo>
                      <a:pt x="2629" y="44025"/>
                    </a:lnTo>
                    <a:lnTo>
                      <a:pt x="2889" y="44314"/>
                    </a:lnTo>
                    <a:lnTo>
                      <a:pt x="3178" y="44574"/>
                    </a:lnTo>
                    <a:lnTo>
                      <a:pt x="3438" y="44776"/>
                    </a:lnTo>
                    <a:lnTo>
                      <a:pt x="3727" y="44949"/>
                    </a:lnTo>
                    <a:lnTo>
                      <a:pt x="3987" y="45094"/>
                    </a:lnTo>
                    <a:lnTo>
                      <a:pt x="4247" y="45209"/>
                    </a:lnTo>
                    <a:lnTo>
                      <a:pt x="4478" y="45296"/>
                    </a:lnTo>
                    <a:lnTo>
                      <a:pt x="4738" y="45383"/>
                    </a:lnTo>
                    <a:lnTo>
                      <a:pt x="4969" y="45411"/>
                    </a:lnTo>
                    <a:lnTo>
                      <a:pt x="5373" y="45469"/>
                    </a:lnTo>
                    <a:lnTo>
                      <a:pt x="5720" y="45440"/>
                    </a:lnTo>
                    <a:lnTo>
                      <a:pt x="6009" y="45411"/>
                    </a:lnTo>
                    <a:lnTo>
                      <a:pt x="6240" y="45354"/>
                    </a:lnTo>
                    <a:lnTo>
                      <a:pt x="6182" y="45180"/>
                    </a:lnTo>
                    <a:lnTo>
                      <a:pt x="6095" y="44603"/>
                    </a:lnTo>
                    <a:lnTo>
                      <a:pt x="6038" y="44198"/>
                    </a:lnTo>
                    <a:lnTo>
                      <a:pt x="6009" y="43707"/>
                    </a:lnTo>
                    <a:lnTo>
                      <a:pt x="6009" y="43129"/>
                    </a:lnTo>
                    <a:lnTo>
                      <a:pt x="6009" y="42494"/>
                    </a:lnTo>
                    <a:lnTo>
                      <a:pt x="6095" y="41801"/>
                    </a:lnTo>
                    <a:lnTo>
                      <a:pt x="6211" y="41021"/>
                    </a:lnTo>
                    <a:lnTo>
                      <a:pt x="6384" y="40183"/>
                    </a:lnTo>
                    <a:lnTo>
                      <a:pt x="6615" y="39316"/>
                    </a:lnTo>
                    <a:lnTo>
                      <a:pt x="6933" y="38363"/>
                    </a:lnTo>
                    <a:lnTo>
                      <a:pt x="7366" y="37381"/>
                    </a:lnTo>
                    <a:lnTo>
                      <a:pt x="7597" y="36890"/>
                    </a:lnTo>
                    <a:lnTo>
                      <a:pt x="7857" y="36370"/>
                    </a:lnTo>
                    <a:lnTo>
                      <a:pt x="8146" y="35821"/>
                    </a:lnTo>
                    <a:lnTo>
                      <a:pt x="8464" y="35301"/>
                    </a:lnTo>
                    <a:lnTo>
                      <a:pt x="8811" y="34752"/>
                    </a:lnTo>
                    <a:lnTo>
                      <a:pt x="9186" y="34203"/>
                    </a:lnTo>
                    <a:lnTo>
                      <a:pt x="9591" y="33654"/>
                    </a:lnTo>
                    <a:lnTo>
                      <a:pt x="10053" y="33076"/>
                    </a:lnTo>
                    <a:lnTo>
                      <a:pt x="10515" y="32499"/>
                    </a:lnTo>
                    <a:lnTo>
                      <a:pt x="11006" y="31921"/>
                    </a:lnTo>
                    <a:lnTo>
                      <a:pt x="11555" y="31343"/>
                    </a:lnTo>
                    <a:lnTo>
                      <a:pt x="12133" y="30737"/>
                    </a:lnTo>
                    <a:lnTo>
                      <a:pt x="12739" y="30159"/>
                    </a:lnTo>
                    <a:lnTo>
                      <a:pt x="13404" y="29552"/>
                    </a:lnTo>
                    <a:lnTo>
                      <a:pt x="14097" y="28946"/>
                    </a:lnTo>
                    <a:lnTo>
                      <a:pt x="14819" y="28339"/>
                    </a:lnTo>
                    <a:lnTo>
                      <a:pt x="15599" y="27732"/>
                    </a:lnTo>
                    <a:lnTo>
                      <a:pt x="16437" y="27126"/>
                    </a:lnTo>
                    <a:lnTo>
                      <a:pt x="17304" y="26519"/>
                    </a:lnTo>
                    <a:lnTo>
                      <a:pt x="18199" y="25912"/>
                    </a:lnTo>
                    <a:lnTo>
                      <a:pt x="19152" y="25306"/>
                    </a:lnTo>
                    <a:lnTo>
                      <a:pt x="20164" y="24699"/>
                    </a:lnTo>
                    <a:lnTo>
                      <a:pt x="21203" y="24064"/>
                    </a:lnTo>
                    <a:lnTo>
                      <a:pt x="22301" y="23457"/>
                    </a:lnTo>
                    <a:lnTo>
                      <a:pt x="23457" y="22850"/>
                    </a:lnTo>
                    <a:lnTo>
                      <a:pt x="24670" y="22244"/>
                    </a:lnTo>
                    <a:lnTo>
                      <a:pt x="25912" y="21666"/>
                    </a:lnTo>
                    <a:lnTo>
                      <a:pt x="27241" y="21059"/>
                    </a:lnTo>
                    <a:lnTo>
                      <a:pt x="28599" y="20453"/>
                    </a:lnTo>
                    <a:lnTo>
                      <a:pt x="30043" y="19875"/>
                    </a:lnTo>
                    <a:lnTo>
                      <a:pt x="31516" y="19297"/>
                    </a:lnTo>
                    <a:lnTo>
                      <a:pt x="33047" y="18719"/>
                    </a:lnTo>
                    <a:lnTo>
                      <a:pt x="34665" y="18142"/>
                    </a:lnTo>
                    <a:lnTo>
                      <a:pt x="36312" y="17564"/>
                    </a:lnTo>
                    <a:lnTo>
                      <a:pt x="38045" y="17015"/>
                    </a:lnTo>
                    <a:lnTo>
                      <a:pt x="39836" y="16466"/>
                    </a:lnTo>
                    <a:lnTo>
                      <a:pt x="41627" y="15917"/>
                    </a:lnTo>
                    <a:lnTo>
                      <a:pt x="43389" y="15455"/>
                    </a:lnTo>
                    <a:lnTo>
                      <a:pt x="45122" y="15022"/>
                    </a:lnTo>
                    <a:lnTo>
                      <a:pt x="46798" y="14617"/>
                    </a:lnTo>
                    <a:lnTo>
                      <a:pt x="48473" y="14271"/>
                    </a:lnTo>
                    <a:lnTo>
                      <a:pt x="50091" y="13953"/>
                    </a:lnTo>
                    <a:lnTo>
                      <a:pt x="51680" y="13693"/>
                    </a:lnTo>
                    <a:lnTo>
                      <a:pt x="53211" y="13462"/>
                    </a:lnTo>
                    <a:lnTo>
                      <a:pt x="54713" y="13260"/>
                    </a:lnTo>
                    <a:lnTo>
                      <a:pt x="56186" y="13086"/>
                    </a:lnTo>
                    <a:lnTo>
                      <a:pt x="57631" y="12971"/>
                    </a:lnTo>
                    <a:lnTo>
                      <a:pt x="59046" y="12884"/>
                    </a:lnTo>
                    <a:lnTo>
                      <a:pt x="60433" y="12797"/>
                    </a:lnTo>
                    <a:lnTo>
                      <a:pt x="61762" y="12769"/>
                    </a:lnTo>
                    <a:lnTo>
                      <a:pt x="63061" y="12769"/>
                    </a:lnTo>
                    <a:lnTo>
                      <a:pt x="64333" y="12797"/>
                    </a:lnTo>
                    <a:lnTo>
                      <a:pt x="65575" y="12855"/>
                    </a:lnTo>
                    <a:lnTo>
                      <a:pt x="66788" y="12942"/>
                    </a:lnTo>
                    <a:lnTo>
                      <a:pt x="67972" y="13057"/>
                    </a:lnTo>
                    <a:lnTo>
                      <a:pt x="69099" y="13173"/>
                    </a:lnTo>
                    <a:lnTo>
                      <a:pt x="70226" y="13346"/>
                    </a:lnTo>
                    <a:lnTo>
                      <a:pt x="71294" y="13520"/>
                    </a:lnTo>
                    <a:lnTo>
                      <a:pt x="72334" y="13722"/>
                    </a:lnTo>
                    <a:lnTo>
                      <a:pt x="73345" y="13924"/>
                    </a:lnTo>
                    <a:lnTo>
                      <a:pt x="74356" y="14155"/>
                    </a:lnTo>
                    <a:lnTo>
                      <a:pt x="75310" y="14415"/>
                    </a:lnTo>
                    <a:lnTo>
                      <a:pt x="76234" y="14675"/>
                    </a:lnTo>
                    <a:lnTo>
                      <a:pt x="77130" y="14964"/>
                    </a:lnTo>
                    <a:lnTo>
                      <a:pt x="77996" y="15253"/>
                    </a:lnTo>
                    <a:lnTo>
                      <a:pt x="78834" y="15542"/>
                    </a:lnTo>
                    <a:lnTo>
                      <a:pt x="79643" y="15860"/>
                    </a:lnTo>
                    <a:lnTo>
                      <a:pt x="80423" y="16206"/>
                    </a:lnTo>
                    <a:lnTo>
                      <a:pt x="81174" y="16524"/>
                    </a:lnTo>
                    <a:lnTo>
                      <a:pt x="81896" y="16871"/>
                    </a:lnTo>
                    <a:lnTo>
                      <a:pt x="82589" y="17217"/>
                    </a:lnTo>
                    <a:lnTo>
                      <a:pt x="83254" y="17564"/>
                    </a:lnTo>
                    <a:lnTo>
                      <a:pt x="84496" y="18286"/>
                    </a:lnTo>
                    <a:lnTo>
                      <a:pt x="85651" y="19008"/>
                    </a:lnTo>
                    <a:lnTo>
                      <a:pt x="86691" y="19730"/>
                    </a:lnTo>
                    <a:lnTo>
                      <a:pt x="87616" y="20453"/>
                    </a:lnTo>
                    <a:lnTo>
                      <a:pt x="88454" y="21117"/>
                    </a:lnTo>
                    <a:lnTo>
                      <a:pt x="89205" y="21781"/>
                    </a:lnTo>
                    <a:lnTo>
                      <a:pt x="89840" y="22388"/>
                    </a:lnTo>
                    <a:lnTo>
                      <a:pt x="90389" y="22937"/>
                    </a:lnTo>
                    <a:lnTo>
                      <a:pt x="90851" y="23457"/>
                    </a:lnTo>
                    <a:lnTo>
                      <a:pt x="91227" y="23890"/>
                    </a:lnTo>
                    <a:lnTo>
                      <a:pt x="91718" y="24497"/>
                    </a:lnTo>
                    <a:lnTo>
                      <a:pt x="91862" y="24728"/>
                    </a:lnTo>
                    <a:lnTo>
                      <a:pt x="92296" y="23948"/>
                    </a:lnTo>
                    <a:lnTo>
                      <a:pt x="92642" y="23197"/>
                    </a:lnTo>
                    <a:lnTo>
                      <a:pt x="92989" y="22446"/>
                    </a:lnTo>
                    <a:lnTo>
                      <a:pt x="93278" y="21724"/>
                    </a:lnTo>
                    <a:lnTo>
                      <a:pt x="93509" y="20973"/>
                    </a:lnTo>
                    <a:lnTo>
                      <a:pt x="93740" y="20250"/>
                    </a:lnTo>
                    <a:lnTo>
                      <a:pt x="93884" y="19528"/>
                    </a:lnTo>
                    <a:lnTo>
                      <a:pt x="94029" y="18835"/>
                    </a:lnTo>
                    <a:lnTo>
                      <a:pt x="94116" y="18113"/>
                    </a:lnTo>
                    <a:lnTo>
                      <a:pt x="94173" y="17419"/>
                    </a:lnTo>
                    <a:lnTo>
                      <a:pt x="94173" y="16755"/>
                    </a:lnTo>
                    <a:lnTo>
                      <a:pt x="94144" y="16062"/>
                    </a:lnTo>
                    <a:lnTo>
                      <a:pt x="94058" y="15397"/>
                    </a:lnTo>
                    <a:lnTo>
                      <a:pt x="93971" y="14762"/>
                    </a:lnTo>
                    <a:lnTo>
                      <a:pt x="93827" y="14097"/>
                    </a:lnTo>
                    <a:lnTo>
                      <a:pt x="93653" y="13462"/>
                    </a:lnTo>
                    <a:lnTo>
                      <a:pt x="93422" y="12826"/>
                    </a:lnTo>
                    <a:lnTo>
                      <a:pt x="93162" y="12220"/>
                    </a:lnTo>
                    <a:lnTo>
                      <a:pt x="92873" y="11613"/>
                    </a:lnTo>
                    <a:lnTo>
                      <a:pt x="92556" y="11035"/>
                    </a:lnTo>
                    <a:lnTo>
                      <a:pt x="92180" y="10458"/>
                    </a:lnTo>
                    <a:lnTo>
                      <a:pt x="91776" y="9880"/>
                    </a:lnTo>
                    <a:lnTo>
                      <a:pt x="91342" y="9331"/>
                    </a:lnTo>
                    <a:lnTo>
                      <a:pt x="90851" y="8782"/>
                    </a:lnTo>
                    <a:lnTo>
                      <a:pt x="90360" y="8262"/>
                    </a:lnTo>
                    <a:lnTo>
                      <a:pt x="89811" y="7742"/>
                    </a:lnTo>
                    <a:lnTo>
                      <a:pt x="89234" y="7222"/>
                    </a:lnTo>
                    <a:lnTo>
                      <a:pt x="88627" y="6731"/>
                    </a:lnTo>
                    <a:lnTo>
                      <a:pt x="87962" y="6269"/>
                    </a:lnTo>
                    <a:lnTo>
                      <a:pt x="87298" y="5807"/>
                    </a:lnTo>
                    <a:lnTo>
                      <a:pt x="86576" y="5373"/>
                    </a:lnTo>
                    <a:lnTo>
                      <a:pt x="85825" y="4940"/>
                    </a:lnTo>
                    <a:lnTo>
                      <a:pt x="85045" y="4536"/>
                    </a:lnTo>
                    <a:lnTo>
                      <a:pt x="84236" y="4131"/>
                    </a:lnTo>
                    <a:lnTo>
                      <a:pt x="83369" y="3756"/>
                    </a:lnTo>
                    <a:lnTo>
                      <a:pt x="82503" y="3380"/>
                    </a:lnTo>
                    <a:lnTo>
                      <a:pt x="81578" y="3033"/>
                    </a:lnTo>
                    <a:lnTo>
                      <a:pt x="80654" y="2716"/>
                    </a:lnTo>
                    <a:lnTo>
                      <a:pt x="79672" y="2398"/>
                    </a:lnTo>
                    <a:lnTo>
                      <a:pt x="78661" y="2109"/>
                    </a:lnTo>
                    <a:lnTo>
                      <a:pt x="77621" y="1820"/>
                    </a:lnTo>
                    <a:lnTo>
                      <a:pt x="76552" y="1560"/>
                    </a:lnTo>
                    <a:lnTo>
                      <a:pt x="75454" y="1329"/>
                    </a:lnTo>
                    <a:lnTo>
                      <a:pt x="74328" y="1098"/>
                    </a:lnTo>
                    <a:lnTo>
                      <a:pt x="73172" y="896"/>
                    </a:lnTo>
                    <a:lnTo>
                      <a:pt x="71959" y="722"/>
                    </a:lnTo>
                    <a:lnTo>
                      <a:pt x="70746" y="549"/>
                    </a:lnTo>
                    <a:lnTo>
                      <a:pt x="69503" y="405"/>
                    </a:lnTo>
                    <a:lnTo>
                      <a:pt x="68232" y="289"/>
                    </a:lnTo>
                    <a:lnTo>
                      <a:pt x="66904" y="202"/>
                    </a:lnTo>
                    <a:lnTo>
                      <a:pt x="65575" y="116"/>
                    </a:lnTo>
                    <a:lnTo>
                      <a:pt x="64217" y="58"/>
                    </a:lnTo>
                    <a:lnTo>
                      <a:pt x="62830" y="29"/>
                    </a:lnTo>
                    <a:lnTo>
                      <a:pt x="61415" y="0"/>
                    </a:lnTo>
                    <a:close/>
                  </a:path>
                </a:pathLst>
              </a:custGeom>
              <a:gradFill>
                <a:gsLst>
                  <a:gs pos="0">
                    <a:srgbClr val="A699E2"/>
                  </a:gs>
                  <a:gs pos="100000">
                    <a:srgbClr val="5440B9"/>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3347;p59">
                <a:extLst>
                  <a:ext uri="{FF2B5EF4-FFF2-40B4-BE49-F238E27FC236}">
                    <a16:creationId xmlns:a16="http://schemas.microsoft.com/office/drawing/2014/main" id="{B7ACAF7D-0865-0D39-D8F1-1ED46E5F33C6}"/>
                  </a:ext>
                </a:extLst>
              </p:cNvPr>
              <p:cNvSpPr/>
              <p:nvPr/>
            </p:nvSpPr>
            <p:spPr>
              <a:xfrm>
                <a:off x="2545425" y="2499861"/>
                <a:ext cx="2224350" cy="613900"/>
              </a:xfrm>
              <a:custGeom>
                <a:avLst/>
                <a:gdLst/>
                <a:ahLst/>
                <a:cxnLst/>
                <a:rect l="l" t="t" r="r" b="b"/>
                <a:pathLst>
                  <a:path w="88974" h="24556" extrusionOk="0">
                    <a:moveTo>
                      <a:pt x="13000" y="1"/>
                    </a:moveTo>
                    <a:lnTo>
                      <a:pt x="12307" y="318"/>
                    </a:lnTo>
                    <a:lnTo>
                      <a:pt x="11498" y="694"/>
                    </a:lnTo>
                    <a:lnTo>
                      <a:pt x="10487" y="1214"/>
                    </a:lnTo>
                    <a:lnTo>
                      <a:pt x="9302" y="1878"/>
                    </a:lnTo>
                    <a:lnTo>
                      <a:pt x="8002" y="2630"/>
                    </a:lnTo>
                    <a:lnTo>
                      <a:pt x="7338" y="3063"/>
                    </a:lnTo>
                    <a:lnTo>
                      <a:pt x="6645" y="3496"/>
                    </a:lnTo>
                    <a:lnTo>
                      <a:pt x="5980" y="3987"/>
                    </a:lnTo>
                    <a:lnTo>
                      <a:pt x="5287" y="4478"/>
                    </a:lnTo>
                    <a:lnTo>
                      <a:pt x="4623" y="4969"/>
                    </a:lnTo>
                    <a:lnTo>
                      <a:pt x="3987" y="5518"/>
                    </a:lnTo>
                    <a:lnTo>
                      <a:pt x="3351" y="6067"/>
                    </a:lnTo>
                    <a:lnTo>
                      <a:pt x="2774" y="6645"/>
                    </a:lnTo>
                    <a:lnTo>
                      <a:pt x="2196" y="7223"/>
                    </a:lnTo>
                    <a:lnTo>
                      <a:pt x="1705" y="7829"/>
                    </a:lnTo>
                    <a:lnTo>
                      <a:pt x="1243" y="8436"/>
                    </a:lnTo>
                    <a:lnTo>
                      <a:pt x="867" y="9071"/>
                    </a:lnTo>
                    <a:lnTo>
                      <a:pt x="520" y="9707"/>
                    </a:lnTo>
                    <a:lnTo>
                      <a:pt x="376" y="10025"/>
                    </a:lnTo>
                    <a:lnTo>
                      <a:pt x="260" y="10342"/>
                    </a:lnTo>
                    <a:lnTo>
                      <a:pt x="174" y="10689"/>
                    </a:lnTo>
                    <a:lnTo>
                      <a:pt x="87" y="11007"/>
                    </a:lnTo>
                    <a:lnTo>
                      <a:pt x="29" y="11325"/>
                    </a:lnTo>
                    <a:lnTo>
                      <a:pt x="1" y="11671"/>
                    </a:lnTo>
                    <a:lnTo>
                      <a:pt x="1" y="11989"/>
                    </a:lnTo>
                    <a:lnTo>
                      <a:pt x="1" y="12336"/>
                    </a:lnTo>
                    <a:lnTo>
                      <a:pt x="29" y="12682"/>
                    </a:lnTo>
                    <a:lnTo>
                      <a:pt x="116" y="13000"/>
                    </a:lnTo>
                    <a:lnTo>
                      <a:pt x="203" y="13347"/>
                    </a:lnTo>
                    <a:lnTo>
                      <a:pt x="318" y="13693"/>
                    </a:lnTo>
                    <a:lnTo>
                      <a:pt x="463" y="14011"/>
                    </a:lnTo>
                    <a:lnTo>
                      <a:pt x="636" y="14358"/>
                    </a:lnTo>
                    <a:lnTo>
                      <a:pt x="838" y="14704"/>
                    </a:lnTo>
                    <a:lnTo>
                      <a:pt x="1069" y="15022"/>
                    </a:lnTo>
                    <a:lnTo>
                      <a:pt x="1329" y="15369"/>
                    </a:lnTo>
                    <a:lnTo>
                      <a:pt x="1618" y="15687"/>
                    </a:lnTo>
                    <a:lnTo>
                      <a:pt x="1936" y="15976"/>
                    </a:lnTo>
                    <a:lnTo>
                      <a:pt x="2254" y="16293"/>
                    </a:lnTo>
                    <a:lnTo>
                      <a:pt x="2629" y="16582"/>
                    </a:lnTo>
                    <a:lnTo>
                      <a:pt x="3005" y="16871"/>
                    </a:lnTo>
                    <a:lnTo>
                      <a:pt x="3409" y="17160"/>
                    </a:lnTo>
                    <a:lnTo>
                      <a:pt x="3843" y="17449"/>
                    </a:lnTo>
                    <a:lnTo>
                      <a:pt x="4767" y="17998"/>
                    </a:lnTo>
                    <a:lnTo>
                      <a:pt x="5778" y="18518"/>
                    </a:lnTo>
                    <a:lnTo>
                      <a:pt x="6847" y="19009"/>
                    </a:lnTo>
                    <a:lnTo>
                      <a:pt x="8002" y="19500"/>
                    </a:lnTo>
                    <a:lnTo>
                      <a:pt x="9245" y="19933"/>
                    </a:lnTo>
                    <a:lnTo>
                      <a:pt x="10516" y="20366"/>
                    </a:lnTo>
                    <a:lnTo>
                      <a:pt x="11873" y="20771"/>
                    </a:lnTo>
                    <a:lnTo>
                      <a:pt x="13289" y="21146"/>
                    </a:lnTo>
                    <a:lnTo>
                      <a:pt x="14733" y="21522"/>
                    </a:lnTo>
                    <a:lnTo>
                      <a:pt x="16206" y="21869"/>
                    </a:lnTo>
                    <a:lnTo>
                      <a:pt x="17737" y="22186"/>
                    </a:lnTo>
                    <a:lnTo>
                      <a:pt x="19297" y="22475"/>
                    </a:lnTo>
                    <a:lnTo>
                      <a:pt x="20915" y="22764"/>
                    </a:lnTo>
                    <a:lnTo>
                      <a:pt x="22533" y="22995"/>
                    </a:lnTo>
                    <a:lnTo>
                      <a:pt x="24150" y="23255"/>
                    </a:lnTo>
                    <a:lnTo>
                      <a:pt x="25797" y="23457"/>
                    </a:lnTo>
                    <a:lnTo>
                      <a:pt x="27473" y="23660"/>
                    </a:lnTo>
                    <a:lnTo>
                      <a:pt x="29119" y="23833"/>
                    </a:lnTo>
                    <a:lnTo>
                      <a:pt x="30795" y="23977"/>
                    </a:lnTo>
                    <a:lnTo>
                      <a:pt x="32441" y="24122"/>
                    </a:lnTo>
                    <a:lnTo>
                      <a:pt x="34117" y="24237"/>
                    </a:lnTo>
                    <a:lnTo>
                      <a:pt x="35734" y="24324"/>
                    </a:lnTo>
                    <a:lnTo>
                      <a:pt x="37352" y="24411"/>
                    </a:lnTo>
                    <a:lnTo>
                      <a:pt x="40501" y="24526"/>
                    </a:lnTo>
                    <a:lnTo>
                      <a:pt x="43505" y="24555"/>
                    </a:lnTo>
                    <a:lnTo>
                      <a:pt x="46625" y="24526"/>
                    </a:lnTo>
                    <a:lnTo>
                      <a:pt x="50034" y="24440"/>
                    </a:lnTo>
                    <a:lnTo>
                      <a:pt x="53673" y="24266"/>
                    </a:lnTo>
                    <a:lnTo>
                      <a:pt x="57487" y="24006"/>
                    </a:lnTo>
                    <a:lnTo>
                      <a:pt x="59451" y="23862"/>
                    </a:lnTo>
                    <a:lnTo>
                      <a:pt x="61386" y="23717"/>
                    </a:lnTo>
                    <a:lnTo>
                      <a:pt x="63351" y="23515"/>
                    </a:lnTo>
                    <a:lnTo>
                      <a:pt x="65315" y="23313"/>
                    </a:lnTo>
                    <a:lnTo>
                      <a:pt x="67251" y="23082"/>
                    </a:lnTo>
                    <a:lnTo>
                      <a:pt x="69157" y="22822"/>
                    </a:lnTo>
                    <a:lnTo>
                      <a:pt x="71035" y="22562"/>
                    </a:lnTo>
                    <a:lnTo>
                      <a:pt x="72884" y="22273"/>
                    </a:lnTo>
                    <a:lnTo>
                      <a:pt x="74646" y="21955"/>
                    </a:lnTo>
                    <a:lnTo>
                      <a:pt x="76379" y="21609"/>
                    </a:lnTo>
                    <a:lnTo>
                      <a:pt x="78026" y="21233"/>
                    </a:lnTo>
                    <a:lnTo>
                      <a:pt x="79614" y="20858"/>
                    </a:lnTo>
                    <a:lnTo>
                      <a:pt x="81088" y="20453"/>
                    </a:lnTo>
                    <a:lnTo>
                      <a:pt x="82474" y="20020"/>
                    </a:lnTo>
                    <a:lnTo>
                      <a:pt x="83745" y="19558"/>
                    </a:lnTo>
                    <a:lnTo>
                      <a:pt x="84352" y="19298"/>
                    </a:lnTo>
                    <a:lnTo>
                      <a:pt x="84901" y="19066"/>
                    </a:lnTo>
                    <a:lnTo>
                      <a:pt x="85450" y="18807"/>
                    </a:lnTo>
                    <a:lnTo>
                      <a:pt x="85941" y="18547"/>
                    </a:lnTo>
                    <a:lnTo>
                      <a:pt x="86403" y="18287"/>
                    </a:lnTo>
                    <a:lnTo>
                      <a:pt x="86836" y="18027"/>
                    </a:lnTo>
                    <a:lnTo>
                      <a:pt x="87241" y="17738"/>
                    </a:lnTo>
                    <a:lnTo>
                      <a:pt x="87587" y="17449"/>
                    </a:lnTo>
                    <a:lnTo>
                      <a:pt x="87905" y="17160"/>
                    </a:lnTo>
                    <a:lnTo>
                      <a:pt x="88194" y="16842"/>
                    </a:lnTo>
                    <a:lnTo>
                      <a:pt x="88425" y="16553"/>
                    </a:lnTo>
                    <a:lnTo>
                      <a:pt x="88627" y="16236"/>
                    </a:lnTo>
                    <a:lnTo>
                      <a:pt x="88801" y="15918"/>
                    </a:lnTo>
                    <a:lnTo>
                      <a:pt x="88916" y="15600"/>
                    </a:lnTo>
                    <a:lnTo>
                      <a:pt x="88974" y="15253"/>
                    </a:lnTo>
                    <a:lnTo>
                      <a:pt x="88974" y="14907"/>
                    </a:lnTo>
                    <a:lnTo>
                      <a:pt x="88974" y="14560"/>
                    </a:lnTo>
                    <a:lnTo>
                      <a:pt x="88887" y="14213"/>
                    </a:lnTo>
                    <a:lnTo>
                      <a:pt x="88656" y="13491"/>
                    </a:lnTo>
                    <a:lnTo>
                      <a:pt x="88338" y="12798"/>
                    </a:lnTo>
                    <a:lnTo>
                      <a:pt x="87992" y="12105"/>
                    </a:lnTo>
                    <a:lnTo>
                      <a:pt x="87587" y="11440"/>
                    </a:lnTo>
                    <a:lnTo>
                      <a:pt x="87125" y="10776"/>
                    </a:lnTo>
                    <a:lnTo>
                      <a:pt x="86634" y="10140"/>
                    </a:lnTo>
                    <a:lnTo>
                      <a:pt x="86114" y="9534"/>
                    </a:lnTo>
                    <a:lnTo>
                      <a:pt x="85536" y="8927"/>
                    </a:lnTo>
                    <a:lnTo>
                      <a:pt x="84930" y="8349"/>
                    </a:lnTo>
                    <a:lnTo>
                      <a:pt x="84323" y="7800"/>
                    </a:lnTo>
                    <a:lnTo>
                      <a:pt x="83659" y="7252"/>
                    </a:lnTo>
                    <a:lnTo>
                      <a:pt x="83023" y="6732"/>
                    </a:lnTo>
                    <a:lnTo>
                      <a:pt x="82330" y="6240"/>
                    </a:lnTo>
                    <a:lnTo>
                      <a:pt x="81665" y="5749"/>
                    </a:lnTo>
                    <a:lnTo>
                      <a:pt x="80972" y="5287"/>
                    </a:lnTo>
                    <a:lnTo>
                      <a:pt x="80308" y="4854"/>
                    </a:lnTo>
                    <a:lnTo>
                      <a:pt x="78979" y="4045"/>
                    </a:lnTo>
                    <a:lnTo>
                      <a:pt x="77679" y="3323"/>
                    </a:lnTo>
                    <a:lnTo>
                      <a:pt x="76523" y="2716"/>
                    </a:lnTo>
                    <a:lnTo>
                      <a:pt x="75484" y="2196"/>
                    </a:lnTo>
                    <a:lnTo>
                      <a:pt x="74588" y="1792"/>
                    </a:lnTo>
                    <a:lnTo>
                      <a:pt x="73924" y="1503"/>
                    </a:lnTo>
                    <a:lnTo>
                      <a:pt x="73346" y="1272"/>
                    </a:lnTo>
                    <a:lnTo>
                      <a:pt x="71641" y="2138"/>
                    </a:lnTo>
                    <a:lnTo>
                      <a:pt x="69937" y="2976"/>
                    </a:lnTo>
                    <a:lnTo>
                      <a:pt x="68262" y="3727"/>
                    </a:lnTo>
                    <a:lnTo>
                      <a:pt x="66615" y="4449"/>
                    </a:lnTo>
                    <a:lnTo>
                      <a:pt x="64968" y="5114"/>
                    </a:lnTo>
                    <a:lnTo>
                      <a:pt x="63351" y="5720"/>
                    </a:lnTo>
                    <a:lnTo>
                      <a:pt x="61762" y="6269"/>
                    </a:lnTo>
                    <a:lnTo>
                      <a:pt x="60173" y="6789"/>
                    </a:lnTo>
                    <a:lnTo>
                      <a:pt x="58613" y="7252"/>
                    </a:lnTo>
                    <a:lnTo>
                      <a:pt x="57082" y="7656"/>
                    </a:lnTo>
                    <a:lnTo>
                      <a:pt x="55580" y="8031"/>
                    </a:lnTo>
                    <a:lnTo>
                      <a:pt x="54107" y="8349"/>
                    </a:lnTo>
                    <a:lnTo>
                      <a:pt x="52634" y="8638"/>
                    </a:lnTo>
                    <a:lnTo>
                      <a:pt x="51189" y="8898"/>
                    </a:lnTo>
                    <a:lnTo>
                      <a:pt x="49774" y="9100"/>
                    </a:lnTo>
                    <a:lnTo>
                      <a:pt x="48387" y="9245"/>
                    </a:lnTo>
                    <a:lnTo>
                      <a:pt x="47000" y="9389"/>
                    </a:lnTo>
                    <a:lnTo>
                      <a:pt x="45643" y="9476"/>
                    </a:lnTo>
                    <a:lnTo>
                      <a:pt x="44314" y="9534"/>
                    </a:lnTo>
                    <a:lnTo>
                      <a:pt x="43014" y="9563"/>
                    </a:lnTo>
                    <a:lnTo>
                      <a:pt x="41743" y="9563"/>
                    </a:lnTo>
                    <a:lnTo>
                      <a:pt x="40501" y="9534"/>
                    </a:lnTo>
                    <a:lnTo>
                      <a:pt x="39259" y="9476"/>
                    </a:lnTo>
                    <a:lnTo>
                      <a:pt x="38074" y="9389"/>
                    </a:lnTo>
                    <a:lnTo>
                      <a:pt x="36890" y="9274"/>
                    </a:lnTo>
                    <a:lnTo>
                      <a:pt x="35734" y="9158"/>
                    </a:lnTo>
                    <a:lnTo>
                      <a:pt x="34608" y="8985"/>
                    </a:lnTo>
                    <a:lnTo>
                      <a:pt x="33510" y="8811"/>
                    </a:lnTo>
                    <a:lnTo>
                      <a:pt x="32412" y="8609"/>
                    </a:lnTo>
                    <a:lnTo>
                      <a:pt x="31372" y="8407"/>
                    </a:lnTo>
                    <a:lnTo>
                      <a:pt x="30361" y="8176"/>
                    </a:lnTo>
                    <a:lnTo>
                      <a:pt x="29350" y="7916"/>
                    </a:lnTo>
                    <a:lnTo>
                      <a:pt x="28397" y="7656"/>
                    </a:lnTo>
                    <a:lnTo>
                      <a:pt x="27444" y="7367"/>
                    </a:lnTo>
                    <a:lnTo>
                      <a:pt x="26519" y="7078"/>
                    </a:lnTo>
                    <a:lnTo>
                      <a:pt x="25653" y="6789"/>
                    </a:lnTo>
                    <a:lnTo>
                      <a:pt x="23948" y="6154"/>
                    </a:lnTo>
                    <a:lnTo>
                      <a:pt x="22388" y="5518"/>
                    </a:lnTo>
                    <a:lnTo>
                      <a:pt x="20915" y="4854"/>
                    </a:lnTo>
                    <a:lnTo>
                      <a:pt x="19557" y="4218"/>
                    </a:lnTo>
                    <a:lnTo>
                      <a:pt x="18344" y="3554"/>
                    </a:lnTo>
                    <a:lnTo>
                      <a:pt x="17246" y="2918"/>
                    </a:lnTo>
                    <a:lnTo>
                      <a:pt x="16264" y="2341"/>
                    </a:lnTo>
                    <a:lnTo>
                      <a:pt x="15398" y="1792"/>
                    </a:lnTo>
                    <a:lnTo>
                      <a:pt x="14675" y="1272"/>
                    </a:lnTo>
                    <a:lnTo>
                      <a:pt x="14069" y="838"/>
                    </a:lnTo>
                    <a:lnTo>
                      <a:pt x="13260" y="232"/>
                    </a:lnTo>
                    <a:lnTo>
                      <a:pt x="13000" y="1"/>
                    </a:lnTo>
                    <a:close/>
                  </a:path>
                </a:pathLst>
              </a:custGeom>
              <a:gradFill>
                <a:gsLst>
                  <a:gs pos="0">
                    <a:srgbClr val="FC6C76"/>
                  </a:gs>
                  <a:gs pos="100000">
                    <a:srgbClr val="D90D1A"/>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3348;p59">
                <a:extLst>
                  <a:ext uri="{FF2B5EF4-FFF2-40B4-BE49-F238E27FC236}">
                    <a16:creationId xmlns:a16="http://schemas.microsoft.com/office/drawing/2014/main" id="{D254ED24-9D70-4E26-A40B-5BA866D95C74}"/>
                  </a:ext>
                </a:extLst>
              </p:cNvPr>
              <p:cNvSpPr/>
              <p:nvPr/>
            </p:nvSpPr>
            <p:spPr>
              <a:xfrm>
                <a:off x="4892525" y="1935250"/>
                <a:ext cx="1757825" cy="1362800"/>
              </a:xfrm>
              <a:custGeom>
                <a:avLst/>
                <a:gdLst/>
                <a:ahLst/>
                <a:cxnLst/>
                <a:rect l="l" t="t" r="r" b="b"/>
                <a:pathLst>
                  <a:path w="70313" h="54512" extrusionOk="0">
                    <a:moveTo>
                      <a:pt x="67164" y="1041"/>
                    </a:moveTo>
                    <a:lnTo>
                      <a:pt x="67164" y="1041"/>
                    </a:lnTo>
                    <a:lnTo>
                      <a:pt x="67164" y="1041"/>
                    </a:lnTo>
                    <a:close/>
                    <a:moveTo>
                      <a:pt x="37121" y="1"/>
                    </a:moveTo>
                    <a:lnTo>
                      <a:pt x="40357" y="7800"/>
                    </a:lnTo>
                    <a:lnTo>
                      <a:pt x="39375" y="21637"/>
                    </a:lnTo>
                    <a:lnTo>
                      <a:pt x="21493" y="30333"/>
                    </a:lnTo>
                    <a:lnTo>
                      <a:pt x="21320" y="30448"/>
                    </a:lnTo>
                    <a:lnTo>
                      <a:pt x="20944" y="30737"/>
                    </a:lnTo>
                    <a:lnTo>
                      <a:pt x="145" y="48676"/>
                    </a:lnTo>
                    <a:lnTo>
                      <a:pt x="116" y="48734"/>
                    </a:lnTo>
                    <a:lnTo>
                      <a:pt x="59" y="48936"/>
                    </a:lnTo>
                    <a:lnTo>
                      <a:pt x="1" y="49283"/>
                    </a:lnTo>
                    <a:lnTo>
                      <a:pt x="1" y="49485"/>
                    </a:lnTo>
                    <a:lnTo>
                      <a:pt x="30" y="49716"/>
                    </a:lnTo>
                    <a:lnTo>
                      <a:pt x="88" y="50005"/>
                    </a:lnTo>
                    <a:lnTo>
                      <a:pt x="174" y="50294"/>
                    </a:lnTo>
                    <a:lnTo>
                      <a:pt x="290" y="50612"/>
                    </a:lnTo>
                    <a:lnTo>
                      <a:pt x="492" y="50958"/>
                    </a:lnTo>
                    <a:lnTo>
                      <a:pt x="723" y="51363"/>
                    </a:lnTo>
                    <a:lnTo>
                      <a:pt x="1012" y="51738"/>
                    </a:lnTo>
                    <a:lnTo>
                      <a:pt x="1359" y="52171"/>
                    </a:lnTo>
                    <a:lnTo>
                      <a:pt x="1792" y="52634"/>
                    </a:lnTo>
                    <a:lnTo>
                      <a:pt x="2225" y="53067"/>
                    </a:lnTo>
                    <a:lnTo>
                      <a:pt x="2659" y="53414"/>
                    </a:lnTo>
                    <a:lnTo>
                      <a:pt x="3034" y="53703"/>
                    </a:lnTo>
                    <a:lnTo>
                      <a:pt x="3410" y="53963"/>
                    </a:lnTo>
                    <a:lnTo>
                      <a:pt x="3756" y="54136"/>
                    </a:lnTo>
                    <a:lnTo>
                      <a:pt x="4074" y="54280"/>
                    </a:lnTo>
                    <a:lnTo>
                      <a:pt x="4334" y="54396"/>
                    </a:lnTo>
                    <a:lnTo>
                      <a:pt x="4594" y="54454"/>
                    </a:lnTo>
                    <a:lnTo>
                      <a:pt x="4825" y="54483"/>
                    </a:lnTo>
                    <a:lnTo>
                      <a:pt x="5027" y="54511"/>
                    </a:lnTo>
                    <a:lnTo>
                      <a:pt x="5345" y="54483"/>
                    </a:lnTo>
                    <a:lnTo>
                      <a:pt x="5518" y="54454"/>
                    </a:lnTo>
                    <a:lnTo>
                      <a:pt x="5576" y="54425"/>
                    </a:lnTo>
                    <a:lnTo>
                      <a:pt x="24469" y="34752"/>
                    </a:lnTo>
                    <a:lnTo>
                      <a:pt x="37786" y="26606"/>
                    </a:lnTo>
                    <a:lnTo>
                      <a:pt x="49283" y="28542"/>
                    </a:lnTo>
                    <a:lnTo>
                      <a:pt x="49687" y="28628"/>
                    </a:lnTo>
                    <a:lnTo>
                      <a:pt x="49947" y="28484"/>
                    </a:lnTo>
                    <a:lnTo>
                      <a:pt x="53154" y="27010"/>
                    </a:lnTo>
                    <a:lnTo>
                      <a:pt x="53154" y="27010"/>
                    </a:lnTo>
                    <a:lnTo>
                      <a:pt x="53096" y="27068"/>
                    </a:lnTo>
                    <a:lnTo>
                      <a:pt x="57516" y="30044"/>
                    </a:lnTo>
                    <a:lnTo>
                      <a:pt x="57834" y="30246"/>
                    </a:lnTo>
                    <a:lnTo>
                      <a:pt x="58122" y="30130"/>
                    </a:lnTo>
                    <a:lnTo>
                      <a:pt x="67164" y="26288"/>
                    </a:lnTo>
                    <a:lnTo>
                      <a:pt x="58065" y="28830"/>
                    </a:lnTo>
                    <a:lnTo>
                      <a:pt x="55032" y="26144"/>
                    </a:lnTo>
                    <a:lnTo>
                      <a:pt x="61127" y="23342"/>
                    </a:lnTo>
                    <a:lnTo>
                      <a:pt x="61473" y="23168"/>
                    </a:lnTo>
                    <a:lnTo>
                      <a:pt x="61531" y="22880"/>
                    </a:lnTo>
                    <a:lnTo>
                      <a:pt x="62918" y="14907"/>
                    </a:lnTo>
                    <a:lnTo>
                      <a:pt x="70313" y="11007"/>
                    </a:lnTo>
                    <a:lnTo>
                      <a:pt x="62484" y="14358"/>
                    </a:lnTo>
                    <a:lnTo>
                      <a:pt x="62340" y="14416"/>
                    </a:lnTo>
                    <a:lnTo>
                      <a:pt x="62282" y="14589"/>
                    </a:lnTo>
                    <a:lnTo>
                      <a:pt x="60318" y="22215"/>
                    </a:lnTo>
                    <a:lnTo>
                      <a:pt x="49456" y="26231"/>
                    </a:lnTo>
                    <a:lnTo>
                      <a:pt x="41657" y="24266"/>
                    </a:lnTo>
                    <a:lnTo>
                      <a:pt x="49254" y="19615"/>
                    </a:lnTo>
                    <a:lnTo>
                      <a:pt x="49687" y="19355"/>
                    </a:lnTo>
                    <a:lnTo>
                      <a:pt x="49832" y="18980"/>
                    </a:lnTo>
                    <a:lnTo>
                      <a:pt x="52663" y="10660"/>
                    </a:lnTo>
                    <a:lnTo>
                      <a:pt x="67164" y="1041"/>
                    </a:lnTo>
                    <a:lnTo>
                      <a:pt x="51536" y="9418"/>
                    </a:lnTo>
                    <a:lnTo>
                      <a:pt x="51334" y="9534"/>
                    </a:lnTo>
                    <a:lnTo>
                      <a:pt x="51189" y="9822"/>
                    </a:lnTo>
                    <a:lnTo>
                      <a:pt x="47694" y="17593"/>
                    </a:lnTo>
                    <a:lnTo>
                      <a:pt x="42408" y="20135"/>
                    </a:lnTo>
                    <a:lnTo>
                      <a:pt x="41541" y="7656"/>
                    </a:lnTo>
                    <a:lnTo>
                      <a:pt x="45672" y="1041"/>
                    </a:lnTo>
                    <a:lnTo>
                      <a:pt x="41079" y="6471"/>
                    </a:lnTo>
                    <a:lnTo>
                      <a:pt x="37121" y="1"/>
                    </a:lnTo>
                    <a:close/>
                  </a:path>
                </a:pathLst>
              </a:custGeom>
              <a:gradFill>
                <a:gsLst>
                  <a:gs pos="0">
                    <a:srgbClr val="E57744"/>
                  </a:gs>
                  <a:gs pos="100000">
                    <a:srgbClr val="8C3E1A"/>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3349;p59">
                <a:extLst>
                  <a:ext uri="{FF2B5EF4-FFF2-40B4-BE49-F238E27FC236}">
                    <a16:creationId xmlns:a16="http://schemas.microsoft.com/office/drawing/2014/main" id="{6E1B3DFF-CECE-6A0D-882F-437DDC29411F}"/>
                  </a:ext>
                </a:extLst>
              </p:cNvPr>
              <p:cNvSpPr/>
              <p:nvPr/>
            </p:nvSpPr>
            <p:spPr>
              <a:xfrm>
                <a:off x="969625" y="1673825"/>
                <a:ext cx="1596050" cy="1568625"/>
              </a:xfrm>
              <a:custGeom>
                <a:avLst/>
                <a:gdLst/>
                <a:ahLst/>
                <a:cxnLst/>
                <a:rect l="l" t="t" r="r" b="b"/>
                <a:pathLst>
                  <a:path w="63842" h="62745" extrusionOk="0">
                    <a:moveTo>
                      <a:pt x="32210" y="0"/>
                    </a:moveTo>
                    <a:lnTo>
                      <a:pt x="30447" y="9938"/>
                    </a:lnTo>
                    <a:lnTo>
                      <a:pt x="28108" y="12798"/>
                    </a:lnTo>
                    <a:lnTo>
                      <a:pt x="24814" y="9302"/>
                    </a:lnTo>
                    <a:lnTo>
                      <a:pt x="24294" y="2976"/>
                    </a:lnTo>
                    <a:lnTo>
                      <a:pt x="23746" y="9533"/>
                    </a:lnTo>
                    <a:lnTo>
                      <a:pt x="23746" y="9678"/>
                    </a:lnTo>
                    <a:lnTo>
                      <a:pt x="23861" y="9851"/>
                    </a:lnTo>
                    <a:lnTo>
                      <a:pt x="26865" y="14329"/>
                    </a:lnTo>
                    <a:lnTo>
                      <a:pt x="24468" y="17275"/>
                    </a:lnTo>
                    <a:lnTo>
                      <a:pt x="24265" y="17535"/>
                    </a:lnTo>
                    <a:lnTo>
                      <a:pt x="24294" y="17968"/>
                    </a:lnTo>
                    <a:lnTo>
                      <a:pt x="24901" y="22446"/>
                    </a:lnTo>
                    <a:lnTo>
                      <a:pt x="13693" y="14444"/>
                    </a:lnTo>
                    <a:lnTo>
                      <a:pt x="33856" y="32759"/>
                    </a:lnTo>
                    <a:lnTo>
                      <a:pt x="34578" y="34232"/>
                    </a:lnTo>
                    <a:lnTo>
                      <a:pt x="17159" y="37265"/>
                    </a:lnTo>
                    <a:lnTo>
                      <a:pt x="17939" y="33481"/>
                    </a:lnTo>
                    <a:lnTo>
                      <a:pt x="18026" y="33077"/>
                    </a:lnTo>
                    <a:lnTo>
                      <a:pt x="17795" y="32903"/>
                    </a:lnTo>
                    <a:lnTo>
                      <a:pt x="12133" y="28310"/>
                    </a:lnTo>
                    <a:lnTo>
                      <a:pt x="16726" y="33452"/>
                    </a:lnTo>
                    <a:lnTo>
                      <a:pt x="15166" y="37612"/>
                    </a:lnTo>
                    <a:lnTo>
                      <a:pt x="12508" y="38074"/>
                    </a:lnTo>
                    <a:lnTo>
                      <a:pt x="0" y="34261"/>
                    </a:lnTo>
                    <a:lnTo>
                      <a:pt x="0" y="34261"/>
                    </a:lnTo>
                    <a:lnTo>
                      <a:pt x="12248" y="39403"/>
                    </a:lnTo>
                    <a:lnTo>
                      <a:pt x="12364" y="39461"/>
                    </a:lnTo>
                    <a:lnTo>
                      <a:pt x="12537" y="39432"/>
                    </a:lnTo>
                    <a:lnTo>
                      <a:pt x="36312" y="37814"/>
                    </a:lnTo>
                    <a:lnTo>
                      <a:pt x="43505" y="52662"/>
                    </a:lnTo>
                    <a:lnTo>
                      <a:pt x="43793" y="53298"/>
                    </a:lnTo>
                    <a:lnTo>
                      <a:pt x="44718" y="53847"/>
                    </a:lnTo>
                    <a:lnTo>
                      <a:pt x="59739" y="62744"/>
                    </a:lnTo>
                    <a:lnTo>
                      <a:pt x="60028" y="62744"/>
                    </a:lnTo>
                    <a:lnTo>
                      <a:pt x="60375" y="62686"/>
                    </a:lnTo>
                    <a:lnTo>
                      <a:pt x="60577" y="62628"/>
                    </a:lnTo>
                    <a:lnTo>
                      <a:pt x="60808" y="62542"/>
                    </a:lnTo>
                    <a:lnTo>
                      <a:pt x="61068" y="62426"/>
                    </a:lnTo>
                    <a:lnTo>
                      <a:pt x="61328" y="62253"/>
                    </a:lnTo>
                    <a:lnTo>
                      <a:pt x="61588" y="62051"/>
                    </a:lnTo>
                    <a:lnTo>
                      <a:pt x="61877" y="61820"/>
                    </a:lnTo>
                    <a:lnTo>
                      <a:pt x="62166" y="61502"/>
                    </a:lnTo>
                    <a:lnTo>
                      <a:pt x="62455" y="61126"/>
                    </a:lnTo>
                    <a:lnTo>
                      <a:pt x="62744" y="60693"/>
                    </a:lnTo>
                    <a:lnTo>
                      <a:pt x="63061" y="60202"/>
                    </a:lnTo>
                    <a:lnTo>
                      <a:pt x="63321" y="59682"/>
                    </a:lnTo>
                    <a:lnTo>
                      <a:pt x="63524" y="59162"/>
                    </a:lnTo>
                    <a:lnTo>
                      <a:pt x="63668" y="58700"/>
                    </a:lnTo>
                    <a:lnTo>
                      <a:pt x="63755" y="58266"/>
                    </a:lnTo>
                    <a:lnTo>
                      <a:pt x="63812" y="57862"/>
                    </a:lnTo>
                    <a:lnTo>
                      <a:pt x="63841" y="57515"/>
                    </a:lnTo>
                    <a:lnTo>
                      <a:pt x="63812" y="57169"/>
                    </a:lnTo>
                    <a:lnTo>
                      <a:pt x="63784" y="56851"/>
                    </a:lnTo>
                    <a:lnTo>
                      <a:pt x="63726" y="56591"/>
                    </a:lnTo>
                    <a:lnTo>
                      <a:pt x="63668" y="56360"/>
                    </a:lnTo>
                    <a:lnTo>
                      <a:pt x="63524" y="55984"/>
                    </a:lnTo>
                    <a:lnTo>
                      <a:pt x="63408" y="55782"/>
                    </a:lnTo>
                    <a:lnTo>
                      <a:pt x="63350" y="55695"/>
                    </a:lnTo>
                    <a:lnTo>
                      <a:pt x="48040" y="48907"/>
                    </a:lnTo>
                    <a:lnTo>
                      <a:pt x="36600" y="30968"/>
                    </a:lnTo>
                    <a:lnTo>
                      <a:pt x="36369" y="30621"/>
                    </a:lnTo>
                    <a:lnTo>
                      <a:pt x="36196" y="30506"/>
                    </a:lnTo>
                    <a:lnTo>
                      <a:pt x="27241" y="24121"/>
                    </a:lnTo>
                    <a:lnTo>
                      <a:pt x="26288" y="18084"/>
                    </a:lnTo>
                    <a:lnTo>
                      <a:pt x="31343" y="10458"/>
                    </a:lnTo>
                    <a:lnTo>
                      <a:pt x="31430" y="10342"/>
                    </a:lnTo>
                    <a:lnTo>
                      <a:pt x="31430" y="10227"/>
                    </a:lnTo>
                    <a:lnTo>
                      <a:pt x="32210" y="0"/>
                    </a:lnTo>
                    <a:close/>
                  </a:path>
                </a:pathLst>
              </a:custGeom>
              <a:gradFill>
                <a:gsLst>
                  <a:gs pos="0">
                    <a:srgbClr val="E57744"/>
                  </a:gs>
                  <a:gs pos="100000">
                    <a:srgbClr val="8C3E1A"/>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3350;p59">
                <a:extLst>
                  <a:ext uri="{FF2B5EF4-FFF2-40B4-BE49-F238E27FC236}">
                    <a16:creationId xmlns:a16="http://schemas.microsoft.com/office/drawing/2014/main" id="{64DA72A1-F594-9FAB-6DD8-D89822F9C625}"/>
                  </a:ext>
                </a:extLst>
              </p:cNvPr>
              <p:cNvSpPr/>
              <p:nvPr/>
            </p:nvSpPr>
            <p:spPr>
              <a:xfrm>
                <a:off x="3461150" y="1307675"/>
                <a:ext cx="37575" cy="127125"/>
              </a:xfrm>
              <a:custGeom>
                <a:avLst/>
                <a:gdLst/>
                <a:ahLst/>
                <a:cxnLst/>
                <a:rect l="l" t="t" r="r" b="b"/>
                <a:pathLst>
                  <a:path w="1503" h="5085" extrusionOk="0">
                    <a:moveTo>
                      <a:pt x="752" y="0"/>
                    </a:moveTo>
                    <a:lnTo>
                      <a:pt x="665" y="29"/>
                    </a:lnTo>
                    <a:lnTo>
                      <a:pt x="607" y="58"/>
                    </a:lnTo>
                    <a:lnTo>
                      <a:pt x="521" y="116"/>
                    </a:lnTo>
                    <a:lnTo>
                      <a:pt x="463" y="203"/>
                    </a:lnTo>
                    <a:lnTo>
                      <a:pt x="319" y="434"/>
                    </a:lnTo>
                    <a:lnTo>
                      <a:pt x="232" y="751"/>
                    </a:lnTo>
                    <a:lnTo>
                      <a:pt x="116" y="1127"/>
                    </a:lnTo>
                    <a:lnTo>
                      <a:pt x="59" y="1560"/>
                    </a:lnTo>
                    <a:lnTo>
                      <a:pt x="30" y="2023"/>
                    </a:lnTo>
                    <a:lnTo>
                      <a:pt x="1" y="2543"/>
                    </a:lnTo>
                    <a:lnTo>
                      <a:pt x="30" y="3062"/>
                    </a:lnTo>
                    <a:lnTo>
                      <a:pt x="59" y="3554"/>
                    </a:lnTo>
                    <a:lnTo>
                      <a:pt x="116" y="3958"/>
                    </a:lnTo>
                    <a:lnTo>
                      <a:pt x="232" y="4362"/>
                    </a:lnTo>
                    <a:lnTo>
                      <a:pt x="319" y="4651"/>
                    </a:lnTo>
                    <a:lnTo>
                      <a:pt x="463" y="4882"/>
                    </a:lnTo>
                    <a:lnTo>
                      <a:pt x="521" y="4969"/>
                    </a:lnTo>
                    <a:lnTo>
                      <a:pt x="607" y="5056"/>
                    </a:lnTo>
                    <a:lnTo>
                      <a:pt x="665" y="5085"/>
                    </a:lnTo>
                    <a:lnTo>
                      <a:pt x="839" y="5085"/>
                    </a:lnTo>
                    <a:lnTo>
                      <a:pt x="896" y="5056"/>
                    </a:lnTo>
                    <a:lnTo>
                      <a:pt x="983" y="4969"/>
                    </a:lnTo>
                    <a:lnTo>
                      <a:pt x="1041" y="4882"/>
                    </a:lnTo>
                    <a:lnTo>
                      <a:pt x="1156" y="4651"/>
                    </a:lnTo>
                    <a:lnTo>
                      <a:pt x="1272" y="4362"/>
                    </a:lnTo>
                    <a:lnTo>
                      <a:pt x="1387" y="3958"/>
                    </a:lnTo>
                    <a:lnTo>
                      <a:pt x="1445" y="3554"/>
                    </a:lnTo>
                    <a:lnTo>
                      <a:pt x="1474" y="3062"/>
                    </a:lnTo>
                    <a:lnTo>
                      <a:pt x="1503" y="2543"/>
                    </a:lnTo>
                    <a:lnTo>
                      <a:pt x="1474" y="2023"/>
                    </a:lnTo>
                    <a:lnTo>
                      <a:pt x="1445" y="1560"/>
                    </a:lnTo>
                    <a:lnTo>
                      <a:pt x="1387" y="1127"/>
                    </a:lnTo>
                    <a:lnTo>
                      <a:pt x="1272" y="751"/>
                    </a:lnTo>
                    <a:lnTo>
                      <a:pt x="1156" y="434"/>
                    </a:lnTo>
                    <a:lnTo>
                      <a:pt x="1041" y="203"/>
                    </a:lnTo>
                    <a:lnTo>
                      <a:pt x="983" y="116"/>
                    </a:lnTo>
                    <a:lnTo>
                      <a:pt x="896" y="58"/>
                    </a:lnTo>
                    <a:lnTo>
                      <a:pt x="839" y="29"/>
                    </a:lnTo>
                    <a:lnTo>
                      <a:pt x="752" y="0"/>
                    </a:lnTo>
                    <a:close/>
                  </a:path>
                </a:pathLst>
              </a:custGeom>
              <a:gradFill>
                <a:gsLst>
                  <a:gs pos="0">
                    <a:srgbClr val="595959"/>
                  </a:gs>
                  <a:gs pos="100000">
                    <a:srgbClr val="181818"/>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3351;p59">
                <a:extLst>
                  <a:ext uri="{FF2B5EF4-FFF2-40B4-BE49-F238E27FC236}">
                    <a16:creationId xmlns:a16="http://schemas.microsoft.com/office/drawing/2014/main" id="{4BFF5FD6-7CD6-42D4-9F3F-129D98900D6F}"/>
                  </a:ext>
                </a:extLst>
              </p:cNvPr>
              <p:cNvSpPr/>
              <p:nvPr/>
            </p:nvSpPr>
            <p:spPr>
              <a:xfrm>
                <a:off x="3361500" y="1337275"/>
                <a:ext cx="71525" cy="111250"/>
              </a:xfrm>
              <a:custGeom>
                <a:avLst/>
                <a:gdLst/>
                <a:ahLst/>
                <a:cxnLst/>
                <a:rect l="l" t="t" r="r" b="b"/>
                <a:pathLst>
                  <a:path w="2861" h="4450" extrusionOk="0">
                    <a:moveTo>
                      <a:pt x="231" y="1"/>
                    </a:moveTo>
                    <a:lnTo>
                      <a:pt x="145" y="30"/>
                    </a:lnTo>
                    <a:lnTo>
                      <a:pt x="87" y="87"/>
                    </a:lnTo>
                    <a:lnTo>
                      <a:pt x="58" y="145"/>
                    </a:lnTo>
                    <a:lnTo>
                      <a:pt x="29" y="232"/>
                    </a:lnTo>
                    <a:lnTo>
                      <a:pt x="0" y="347"/>
                    </a:lnTo>
                    <a:lnTo>
                      <a:pt x="0" y="607"/>
                    </a:lnTo>
                    <a:lnTo>
                      <a:pt x="58" y="925"/>
                    </a:lnTo>
                    <a:lnTo>
                      <a:pt x="174" y="1301"/>
                    </a:lnTo>
                    <a:lnTo>
                      <a:pt x="318" y="1705"/>
                    </a:lnTo>
                    <a:lnTo>
                      <a:pt x="520" y="2138"/>
                    </a:lnTo>
                    <a:lnTo>
                      <a:pt x="780" y="2601"/>
                    </a:lnTo>
                    <a:lnTo>
                      <a:pt x="1040" y="3034"/>
                    </a:lnTo>
                    <a:lnTo>
                      <a:pt x="1329" y="3438"/>
                    </a:lnTo>
                    <a:lnTo>
                      <a:pt x="1589" y="3785"/>
                    </a:lnTo>
                    <a:lnTo>
                      <a:pt x="1878" y="4045"/>
                    </a:lnTo>
                    <a:lnTo>
                      <a:pt x="2109" y="4276"/>
                    </a:lnTo>
                    <a:lnTo>
                      <a:pt x="2340" y="4392"/>
                    </a:lnTo>
                    <a:lnTo>
                      <a:pt x="2456" y="4449"/>
                    </a:lnTo>
                    <a:lnTo>
                      <a:pt x="2629" y="4449"/>
                    </a:lnTo>
                    <a:lnTo>
                      <a:pt x="2687" y="4421"/>
                    </a:lnTo>
                    <a:lnTo>
                      <a:pt x="2745" y="4392"/>
                    </a:lnTo>
                    <a:lnTo>
                      <a:pt x="2802" y="4305"/>
                    </a:lnTo>
                    <a:lnTo>
                      <a:pt x="2831" y="4218"/>
                    </a:lnTo>
                    <a:lnTo>
                      <a:pt x="2860" y="4103"/>
                    </a:lnTo>
                    <a:lnTo>
                      <a:pt x="2831" y="3843"/>
                    </a:lnTo>
                    <a:lnTo>
                      <a:pt x="2774" y="3525"/>
                    </a:lnTo>
                    <a:lnTo>
                      <a:pt x="2687" y="3150"/>
                    </a:lnTo>
                    <a:lnTo>
                      <a:pt x="2514" y="2745"/>
                    </a:lnTo>
                    <a:lnTo>
                      <a:pt x="2311" y="2312"/>
                    </a:lnTo>
                    <a:lnTo>
                      <a:pt x="2080" y="1850"/>
                    </a:lnTo>
                    <a:lnTo>
                      <a:pt x="1791" y="1416"/>
                    </a:lnTo>
                    <a:lnTo>
                      <a:pt x="1531" y="1012"/>
                    </a:lnTo>
                    <a:lnTo>
                      <a:pt x="1243" y="694"/>
                    </a:lnTo>
                    <a:lnTo>
                      <a:pt x="983" y="405"/>
                    </a:lnTo>
                    <a:lnTo>
                      <a:pt x="723" y="203"/>
                    </a:lnTo>
                    <a:lnTo>
                      <a:pt x="491" y="59"/>
                    </a:lnTo>
                    <a:lnTo>
                      <a:pt x="405" y="1"/>
                    </a:lnTo>
                    <a:close/>
                  </a:path>
                </a:pathLst>
              </a:custGeom>
              <a:gradFill>
                <a:gsLst>
                  <a:gs pos="0">
                    <a:srgbClr val="595959"/>
                  </a:gs>
                  <a:gs pos="100000">
                    <a:srgbClr val="181818"/>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3352;p59">
                <a:extLst>
                  <a:ext uri="{FF2B5EF4-FFF2-40B4-BE49-F238E27FC236}">
                    <a16:creationId xmlns:a16="http://schemas.microsoft.com/office/drawing/2014/main" id="{0DE20E4D-A65F-E016-9DB9-12DFF437E233}"/>
                  </a:ext>
                </a:extLst>
              </p:cNvPr>
              <p:cNvSpPr/>
              <p:nvPr/>
            </p:nvSpPr>
            <p:spPr>
              <a:xfrm>
                <a:off x="3280600" y="1417450"/>
                <a:ext cx="111250" cy="71525"/>
              </a:xfrm>
              <a:custGeom>
                <a:avLst/>
                <a:gdLst/>
                <a:ahLst/>
                <a:cxnLst/>
                <a:rect l="l" t="t" r="r" b="b"/>
                <a:pathLst>
                  <a:path w="4450" h="2861" extrusionOk="0">
                    <a:moveTo>
                      <a:pt x="348" y="0"/>
                    </a:moveTo>
                    <a:lnTo>
                      <a:pt x="232" y="29"/>
                    </a:lnTo>
                    <a:lnTo>
                      <a:pt x="145" y="58"/>
                    </a:lnTo>
                    <a:lnTo>
                      <a:pt x="59" y="87"/>
                    </a:lnTo>
                    <a:lnTo>
                      <a:pt x="30" y="145"/>
                    </a:lnTo>
                    <a:lnTo>
                      <a:pt x="1" y="231"/>
                    </a:lnTo>
                    <a:lnTo>
                      <a:pt x="1" y="318"/>
                    </a:lnTo>
                    <a:lnTo>
                      <a:pt x="1" y="405"/>
                    </a:lnTo>
                    <a:lnTo>
                      <a:pt x="59" y="520"/>
                    </a:lnTo>
                    <a:lnTo>
                      <a:pt x="174" y="722"/>
                    </a:lnTo>
                    <a:lnTo>
                      <a:pt x="405" y="982"/>
                    </a:lnTo>
                    <a:lnTo>
                      <a:pt x="665" y="1242"/>
                    </a:lnTo>
                    <a:lnTo>
                      <a:pt x="1012" y="1531"/>
                    </a:lnTo>
                    <a:lnTo>
                      <a:pt x="1416" y="1820"/>
                    </a:lnTo>
                    <a:lnTo>
                      <a:pt x="1850" y="2080"/>
                    </a:lnTo>
                    <a:lnTo>
                      <a:pt x="2312" y="2311"/>
                    </a:lnTo>
                    <a:lnTo>
                      <a:pt x="2745" y="2514"/>
                    </a:lnTo>
                    <a:lnTo>
                      <a:pt x="3150" y="2687"/>
                    </a:lnTo>
                    <a:lnTo>
                      <a:pt x="3525" y="2774"/>
                    </a:lnTo>
                    <a:lnTo>
                      <a:pt x="3843" y="2831"/>
                    </a:lnTo>
                    <a:lnTo>
                      <a:pt x="4103" y="2860"/>
                    </a:lnTo>
                    <a:lnTo>
                      <a:pt x="4219" y="2831"/>
                    </a:lnTo>
                    <a:lnTo>
                      <a:pt x="4305" y="2802"/>
                    </a:lnTo>
                    <a:lnTo>
                      <a:pt x="4363" y="2774"/>
                    </a:lnTo>
                    <a:lnTo>
                      <a:pt x="4421" y="2687"/>
                    </a:lnTo>
                    <a:lnTo>
                      <a:pt x="4450" y="2629"/>
                    </a:lnTo>
                    <a:lnTo>
                      <a:pt x="4450" y="2542"/>
                    </a:lnTo>
                    <a:lnTo>
                      <a:pt x="4450" y="2456"/>
                    </a:lnTo>
                    <a:lnTo>
                      <a:pt x="4392" y="2340"/>
                    </a:lnTo>
                    <a:lnTo>
                      <a:pt x="4247" y="2109"/>
                    </a:lnTo>
                    <a:lnTo>
                      <a:pt x="4045" y="1878"/>
                    </a:lnTo>
                    <a:lnTo>
                      <a:pt x="3756" y="1589"/>
                    </a:lnTo>
                    <a:lnTo>
                      <a:pt x="3439" y="1329"/>
                    </a:lnTo>
                    <a:lnTo>
                      <a:pt x="3034" y="1040"/>
                    </a:lnTo>
                    <a:lnTo>
                      <a:pt x="2601" y="780"/>
                    </a:lnTo>
                    <a:lnTo>
                      <a:pt x="2139" y="520"/>
                    </a:lnTo>
                    <a:lnTo>
                      <a:pt x="1705" y="347"/>
                    </a:lnTo>
                    <a:lnTo>
                      <a:pt x="1301" y="174"/>
                    </a:lnTo>
                    <a:lnTo>
                      <a:pt x="925" y="58"/>
                    </a:lnTo>
                    <a:lnTo>
                      <a:pt x="608" y="0"/>
                    </a:lnTo>
                    <a:close/>
                  </a:path>
                </a:pathLst>
              </a:custGeom>
              <a:gradFill>
                <a:gsLst>
                  <a:gs pos="0">
                    <a:srgbClr val="595959"/>
                  </a:gs>
                  <a:gs pos="100000">
                    <a:srgbClr val="181818"/>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3353;p59">
                <a:extLst>
                  <a:ext uri="{FF2B5EF4-FFF2-40B4-BE49-F238E27FC236}">
                    <a16:creationId xmlns:a16="http://schemas.microsoft.com/office/drawing/2014/main" id="{5F917765-A63D-6DA9-CEBB-B410A5BA2763}"/>
                  </a:ext>
                </a:extLst>
              </p:cNvPr>
              <p:cNvSpPr/>
              <p:nvPr/>
            </p:nvSpPr>
            <p:spPr>
              <a:xfrm>
                <a:off x="4121950" y="1280950"/>
                <a:ext cx="37600" cy="127125"/>
              </a:xfrm>
              <a:custGeom>
                <a:avLst/>
                <a:gdLst/>
                <a:ahLst/>
                <a:cxnLst/>
                <a:rect l="l" t="t" r="r" b="b"/>
                <a:pathLst>
                  <a:path w="1504" h="5085" extrusionOk="0">
                    <a:moveTo>
                      <a:pt x="694" y="1"/>
                    </a:moveTo>
                    <a:lnTo>
                      <a:pt x="608" y="58"/>
                    </a:lnTo>
                    <a:lnTo>
                      <a:pt x="550" y="116"/>
                    </a:lnTo>
                    <a:lnTo>
                      <a:pt x="463" y="203"/>
                    </a:lnTo>
                    <a:lnTo>
                      <a:pt x="348" y="434"/>
                    </a:lnTo>
                    <a:lnTo>
                      <a:pt x="232" y="752"/>
                    </a:lnTo>
                    <a:lnTo>
                      <a:pt x="145" y="1127"/>
                    </a:lnTo>
                    <a:lnTo>
                      <a:pt x="59" y="1560"/>
                    </a:lnTo>
                    <a:lnTo>
                      <a:pt x="30" y="2023"/>
                    </a:lnTo>
                    <a:lnTo>
                      <a:pt x="1" y="2543"/>
                    </a:lnTo>
                    <a:lnTo>
                      <a:pt x="30" y="3063"/>
                    </a:lnTo>
                    <a:lnTo>
                      <a:pt x="59" y="3525"/>
                    </a:lnTo>
                    <a:lnTo>
                      <a:pt x="145" y="3958"/>
                    </a:lnTo>
                    <a:lnTo>
                      <a:pt x="232" y="4334"/>
                    </a:lnTo>
                    <a:lnTo>
                      <a:pt x="348" y="4651"/>
                    </a:lnTo>
                    <a:lnTo>
                      <a:pt x="463" y="4883"/>
                    </a:lnTo>
                    <a:lnTo>
                      <a:pt x="550" y="4969"/>
                    </a:lnTo>
                    <a:lnTo>
                      <a:pt x="608" y="5027"/>
                    </a:lnTo>
                    <a:lnTo>
                      <a:pt x="694" y="5085"/>
                    </a:lnTo>
                    <a:lnTo>
                      <a:pt x="839" y="5085"/>
                    </a:lnTo>
                    <a:lnTo>
                      <a:pt x="925" y="5027"/>
                    </a:lnTo>
                    <a:lnTo>
                      <a:pt x="983" y="4969"/>
                    </a:lnTo>
                    <a:lnTo>
                      <a:pt x="1041" y="4883"/>
                    </a:lnTo>
                    <a:lnTo>
                      <a:pt x="1185" y="4651"/>
                    </a:lnTo>
                    <a:lnTo>
                      <a:pt x="1301" y="4334"/>
                    </a:lnTo>
                    <a:lnTo>
                      <a:pt x="1388" y="3958"/>
                    </a:lnTo>
                    <a:lnTo>
                      <a:pt x="1445" y="3525"/>
                    </a:lnTo>
                    <a:lnTo>
                      <a:pt x="1503" y="3063"/>
                    </a:lnTo>
                    <a:lnTo>
                      <a:pt x="1503" y="2543"/>
                    </a:lnTo>
                    <a:lnTo>
                      <a:pt x="1503" y="2023"/>
                    </a:lnTo>
                    <a:lnTo>
                      <a:pt x="1445" y="1560"/>
                    </a:lnTo>
                    <a:lnTo>
                      <a:pt x="1388" y="1127"/>
                    </a:lnTo>
                    <a:lnTo>
                      <a:pt x="1301" y="752"/>
                    </a:lnTo>
                    <a:lnTo>
                      <a:pt x="1185" y="434"/>
                    </a:lnTo>
                    <a:lnTo>
                      <a:pt x="1041" y="203"/>
                    </a:lnTo>
                    <a:lnTo>
                      <a:pt x="983" y="116"/>
                    </a:lnTo>
                    <a:lnTo>
                      <a:pt x="925" y="58"/>
                    </a:lnTo>
                    <a:lnTo>
                      <a:pt x="839" y="1"/>
                    </a:lnTo>
                    <a:close/>
                  </a:path>
                </a:pathLst>
              </a:custGeom>
              <a:gradFill>
                <a:gsLst>
                  <a:gs pos="0">
                    <a:srgbClr val="595959"/>
                  </a:gs>
                  <a:gs pos="100000">
                    <a:srgbClr val="181818"/>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3354;p59">
                <a:extLst>
                  <a:ext uri="{FF2B5EF4-FFF2-40B4-BE49-F238E27FC236}">
                    <a16:creationId xmlns:a16="http://schemas.microsoft.com/office/drawing/2014/main" id="{29D29A12-DE5A-4D34-446A-694802DB3793}"/>
                  </a:ext>
                </a:extLst>
              </p:cNvPr>
              <p:cNvSpPr/>
              <p:nvPr/>
            </p:nvSpPr>
            <p:spPr>
              <a:xfrm>
                <a:off x="4188400" y="1310550"/>
                <a:ext cx="70800" cy="111250"/>
              </a:xfrm>
              <a:custGeom>
                <a:avLst/>
                <a:gdLst/>
                <a:ahLst/>
                <a:cxnLst/>
                <a:rect l="l" t="t" r="r" b="b"/>
                <a:pathLst>
                  <a:path w="2832" h="4450" extrusionOk="0">
                    <a:moveTo>
                      <a:pt x="2427" y="1"/>
                    </a:moveTo>
                    <a:lnTo>
                      <a:pt x="2340" y="59"/>
                    </a:lnTo>
                    <a:lnTo>
                      <a:pt x="2109" y="174"/>
                    </a:lnTo>
                    <a:lnTo>
                      <a:pt x="1849" y="405"/>
                    </a:lnTo>
                    <a:lnTo>
                      <a:pt x="1589" y="665"/>
                    </a:lnTo>
                    <a:lnTo>
                      <a:pt x="1300" y="1012"/>
                    </a:lnTo>
                    <a:lnTo>
                      <a:pt x="1041" y="1416"/>
                    </a:lnTo>
                    <a:lnTo>
                      <a:pt x="781" y="1850"/>
                    </a:lnTo>
                    <a:lnTo>
                      <a:pt x="521" y="2312"/>
                    </a:lnTo>
                    <a:lnTo>
                      <a:pt x="318" y="2745"/>
                    </a:lnTo>
                    <a:lnTo>
                      <a:pt x="174" y="3150"/>
                    </a:lnTo>
                    <a:lnTo>
                      <a:pt x="58" y="3525"/>
                    </a:lnTo>
                    <a:lnTo>
                      <a:pt x="1" y="3843"/>
                    </a:lnTo>
                    <a:lnTo>
                      <a:pt x="1" y="4103"/>
                    </a:lnTo>
                    <a:lnTo>
                      <a:pt x="1" y="4219"/>
                    </a:lnTo>
                    <a:lnTo>
                      <a:pt x="29" y="4305"/>
                    </a:lnTo>
                    <a:lnTo>
                      <a:pt x="87" y="4363"/>
                    </a:lnTo>
                    <a:lnTo>
                      <a:pt x="145" y="4421"/>
                    </a:lnTo>
                    <a:lnTo>
                      <a:pt x="232" y="4450"/>
                    </a:lnTo>
                    <a:lnTo>
                      <a:pt x="405" y="4450"/>
                    </a:lnTo>
                    <a:lnTo>
                      <a:pt x="492" y="4392"/>
                    </a:lnTo>
                    <a:lnTo>
                      <a:pt x="723" y="4247"/>
                    </a:lnTo>
                    <a:lnTo>
                      <a:pt x="983" y="4045"/>
                    </a:lnTo>
                    <a:lnTo>
                      <a:pt x="1243" y="3756"/>
                    </a:lnTo>
                    <a:lnTo>
                      <a:pt x="1532" y="3439"/>
                    </a:lnTo>
                    <a:lnTo>
                      <a:pt x="1792" y="3034"/>
                    </a:lnTo>
                    <a:lnTo>
                      <a:pt x="2080" y="2601"/>
                    </a:lnTo>
                    <a:lnTo>
                      <a:pt x="2312" y="2139"/>
                    </a:lnTo>
                    <a:lnTo>
                      <a:pt x="2514" y="1705"/>
                    </a:lnTo>
                    <a:lnTo>
                      <a:pt x="2658" y="1301"/>
                    </a:lnTo>
                    <a:lnTo>
                      <a:pt x="2774" y="925"/>
                    </a:lnTo>
                    <a:lnTo>
                      <a:pt x="2832" y="608"/>
                    </a:lnTo>
                    <a:lnTo>
                      <a:pt x="2832" y="348"/>
                    </a:lnTo>
                    <a:lnTo>
                      <a:pt x="2832" y="232"/>
                    </a:lnTo>
                    <a:lnTo>
                      <a:pt x="2803" y="145"/>
                    </a:lnTo>
                    <a:lnTo>
                      <a:pt x="2745" y="59"/>
                    </a:lnTo>
                    <a:lnTo>
                      <a:pt x="2687" y="30"/>
                    </a:lnTo>
                    <a:lnTo>
                      <a:pt x="2629" y="1"/>
                    </a:lnTo>
                    <a:close/>
                  </a:path>
                </a:pathLst>
              </a:custGeom>
              <a:gradFill>
                <a:gsLst>
                  <a:gs pos="0">
                    <a:srgbClr val="595959"/>
                  </a:gs>
                  <a:gs pos="100000">
                    <a:srgbClr val="181818"/>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355;p59">
                <a:extLst>
                  <a:ext uri="{FF2B5EF4-FFF2-40B4-BE49-F238E27FC236}">
                    <a16:creationId xmlns:a16="http://schemas.microsoft.com/office/drawing/2014/main" id="{338FA694-0FC9-0A69-60E1-BC55E8E31007}"/>
                  </a:ext>
                </a:extLst>
              </p:cNvPr>
              <p:cNvSpPr/>
              <p:nvPr/>
            </p:nvSpPr>
            <p:spPr>
              <a:xfrm>
                <a:off x="4228850" y="1390725"/>
                <a:ext cx="111950" cy="70800"/>
              </a:xfrm>
              <a:custGeom>
                <a:avLst/>
                <a:gdLst/>
                <a:ahLst/>
                <a:cxnLst/>
                <a:rect l="l" t="t" r="r" b="b"/>
                <a:pathLst>
                  <a:path w="4478" h="2832" extrusionOk="0">
                    <a:moveTo>
                      <a:pt x="3842" y="0"/>
                    </a:moveTo>
                    <a:lnTo>
                      <a:pt x="3525" y="58"/>
                    </a:lnTo>
                    <a:lnTo>
                      <a:pt x="3149" y="174"/>
                    </a:lnTo>
                    <a:lnTo>
                      <a:pt x="2745" y="318"/>
                    </a:lnTo>
                    <a:lnTo>
                      <a:pt x="2311" y="520"/>
                    </a:lnTo>
                    <a:lnTo>
                      <a:pt x="1849" y="780"/>
                    </a:lnTo>
                    <a:lnTo>
                      <a:pt x="1416" y="1040"/>
                    </a:lnTo>
                    <a:lnTo>
                      <a:pt x="1040" y="1329"/>
                    </a:lnTo>
                    <a:lnTo>
                      <a:pt x="694" y="1589"/>
                    </a:lnTo>
                    <a:lnTo>
                      <a:pt x="405" y="1849"/>
                    </a:lnTo>
                    <a:lnTo>
                      <a:pt x="202" y="2109"/>
                    </a:lnTo>
                    <a:lnTo>
                      <a:pt x="58" y="2340"/>
                    </a:lnTo>
                    <a:lnTo>
                      <a:pt x="29" y="2456"/>
                    </a:lnTo>
                    <a:lnTo>
                      <a:pt x="0" y="2543"/>
                    </a:lnTo>
                    <a:lnTo>
                      <a:pt x="0" y="2629"/>
                    </a:lnTo>
                    <a:lnTo>
                      <a:pt x="29" y="2687"/>
                    </a:lnTo>
                    <a:lnTo>
                      <a:pt x="87" y="2745"/>
                    </a:lnTo>
                    <a:lnTo>
                      <a:pt x="145" y="2803"/>
                    </a:lnTo>
                    <a:lnTo>
                      <a:pt x="231" y="2831"/>
                    </a:lnTo>
                    <a:lnTo>
                      <a:pt x="607" y="2831"/>
                    </a:lnTo>
                    <a:lnTo>
                      <a:pt x="954" y="2774"/>
                    </a:lnTo>
                    <a:lnTo>
                      <a:pt x="1329" y="2658"/>
                    </a:lnTo>
                    <a:lnTo>
                      <a:pt x="1734" y="2514"/>
                    </a:lnTo>
                    <a:lnTo>
                      <a:pt x="2167" y="2311"/>
                    </a:lnTo>
                    <a:lnTo>
                      <a:pt x="2600" y="2080"/>
                    </a:lnTo>
                    <a:lnTo>
                      <a:pt x="3062" y="1791"/>
                    </a:lnTo>
                    <a:lnTo>
                      <a:pt x="3438" y="1532"/>
                    </a:lnTo>
                    <a:lnTo>
                      <a:pt x="3785" y="1243"/>
                    </a:lnTo>
                    <a:lnTo>
                      <a:pt x="4045" y="983"/>
                    </a:lnTo>
                    <a:lnTo>
                      <a:pt x="4276" y="723"/>
                    </a:lnTo>
                    <a:lnTo>
                      <a:pt x="4420" y="492"/>
                    </a:lnTo>
                    <a:lnTo>
                      <a:pt x="4449" y="405"/>
                    </a:lnTo>
                    <a:lnTo>
                      <a:pt x="4478" y="318"/>
                    </a:lnTo>
                    <a:lnTo>
                      <a:pt x="4478" y="232"/>
                    </a:lnTo>
                    <a:lnTo>
                      <a:pt x="4449" y="145"/>
                    </a:lnTo>
                    <a:lnTo>
                      <a:pt x="4391" y="87"/>
                    </a:lnTo>
                    <a:lnTo>
                      <a:pt x="4333" y="29"/>
                    </a:lnTo>
                    <a:lnTo>
                      <a:pt x="4218" y="0"/>
                    </a:lnTo>
                    <a:close/>
                  </a:path>
                </a:pathLst>
              </a:custGeom>
              <a:gradFill>
                <a:gsLst>
                  <a:gs pos="0">
                    <a:srgbClr val="595959"/>
                  </a:gs>
                  <a:gs pos="100000">
                    <a:srgbClr val="181818"/>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2" name="กล่องข้อความ 31">
            <a:extLst>
              <a:ext uri="{FF2B5EF4-FFF2-40B4-BE49-F238E27FC236}">
                <a16:creationId xmlns:a16="http://schemas.microsoft.com/office/drawing/2014/main" id="{58F8AA8D-4A5A-99B6-9964-F3A0186C57C5}"/>
              </a:ext>
            </a:extLst>
          </p:cNvPr>
          <p:cNvSpPr txBox="1"/>
          <p:nvPr/>
        </p:nvSpPr>
        <p:spPr>
          <a:xfrm>
            <a:off x="1322952" y="1858989"/>
            <a:ext cx="5344964" cy="1323439"/>
          </a:xfrm>
          <a:prstGeom prst="rect">
            <a:avLst/>
          </a:prstGeom>
          <a:noFill/>
        </p:spPr>
        <p:txBody>
          <a:bodyPr wrap="square">
            <a:spAutoFit/>
          </a:bodyPr>
          <a:lstStyle/>
          <a:p>
            <a:r>
              <a:rPr lang="th-TH" sz="8000" b="1" dirty="0">
                <a:solidFill>
                  <a:schemeClr val="accent1"/>
                </a:solidFill>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rPr>
              <a:t>ใจความสำคัญ</a:t>
            </a:r>
            <a:endParaRPr lang="en-US" sz="8000" dirty="0">
              <a:solidFill>
                <a:schemeClr val="accent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04"/>
        <p:cNvGrpSpPr/>
        <p:nvPr/>
      </p:nvGrpSpPr>
      <p:grpSpPr>
        <a:xfrm>
          <a:off x="0" y="0"/>
          <a:ext cx="0" cy="0"/>
          <a:chOff x="0" y="0"/>
          <a:chExt cx="0" cy="0"/>
        </a:xfrm>
      </p:grpSpPr>
      <p:grpSp>
        <p:nvGrpSpPr>
          <p:cNvPr id="2305" name="Google Shape;2305;p42"/>
          <p:cNvGrpSpPr/>
          <p:nvPr/>
        </p:nvGrpSpPr>
        <p:grpSpPr>
          <a:xfrm>
            <a:off x="1876097" y="-7396"/>
            <a:ext cx="5533696" cy="1168547"/>
            <a:chOff x="2299158" y="-7396"/>
            <a:chExt cx="4545684" cy="1168547"/>
          </a:xfrm>
        </p:grpSpPr>
        <p:pic>
          <p:nvPicPr>
            <p:cNvPr id="2306" name="Google Shape;2306;p42"/>
            <p:cNvPicPr preferRelativeResize="0"/>
            <p:nvPr/>
          </p:nvPicPr>
          <p:blipFill>
            <a:blip r:embed="rId3">
              <a:alphaModFix/>
            </a:blip>
            <a:stretch>
              <a:fillRect/>
            </a:stretch>
          </p:blipFill>
          <p:spPr>
            <a:xfrm>
              <a:off x="4358476" y="943900"/>
              <a:ext cx="2420150" cy="217250"/>
            </a:xfrm>
            <a:prstGeom prst="rect">
              <a:avLst/>
            </a:prstGeom>
            <a:noFill/>
            <a:ln>
              <a:noFill/>
            </a:ln>
          </p:spPr>
        </p:pic>
        <p:grpSp>
          <p:nvGrpSpPr>
            <p:cNvPr id="2307" name="Google Shape;2307;p42"/>
            <p:cNvGrpSpPr/>
            <p:nvPr/>
          </p:nvGrpSpPr>
          <p:grpSpPr>
            <a:xfrm>
              <a:off x="2855175" y="372431"/>
              <a:ext cx="3400425" cy="102904"/>
              <a:chOff x="2855175" y="360525"/>
              <a:chExt cx="3400425" cy="102904"/>
            </a:xfrm>
          </p:grpSpPr>
          <p:pic>
            <p:nvPicPr>
              <p:cNvPr id="2308" name="Google Shape;2308;p42"/>
              <p:cNvPicPr preferRelativeResize="0"/>
              <p:nvPr/>
            </p:nvPicPr>
            <p:blipFill rotWithShape="1">
              <a:blip r:embed="rId4">
                <a:alphaModFix/>
              </a:blip>
              <a:srcRect l="71326" b="65469"/>
              <a:stretch/>
            </p:blipFill>
            <p:spPr>
              <a:xfrm flipH="1">
                <a:off x="5493600" y="360525"/>
                <a:ext cx="762000" cy="102900"/>
              </a:xfrm>
              <a:prstGeom prst="rect">
                <a:avLst/>
              </a:prstGeom>
              <a:noFill/>
              <a:ln>
                <a:noFill/>
              </a:ln>
            </p:spPr>
          </p:pic>
          <p:pic>
            <p:nvPicPr>
              <p:cNvPr id="2309" name="Google Shape;2309;p42"/>
              <p:cNvPicPr preferRelativeResize="0"/>
              <p:nvPr/>
            </p:nvPicPr>
            <p:blipFill rotWithShape="1">
              <a:blip r:embed="rId4">
                <a:alphaModFix/>
              </a:blip>
              <a:srcRect b="65469"/>
              <a:stretch/>
            </p:blipFill>
            <p:spPr>
              <a:xfrm>
                <a:off x="2855175" y="360529"/>
                <a:ext cx="2657475" cy="102900"/>
              </a:xfrm>
              <a:prstGeom prst="rect">
                <a:avLst/>
              </a:prstGeom>
              <a:noFill/>
              <a:ln>
                <a:noFill/>
              </a:ln>
            </p:spPr>
          </p:pic>
        </p:grpSp>
        <p:pic>
          <p:nvPicPr>
            <p:cNvPr id="2310" name="Google Shape;2310;p42"/>
            <p:cNvPicPr preferRelativeResize="0"/>
            <p:nvPr/>
          </p:nvPicPr>
          <p:blipFill>
            <a:blip r:embed="rId3">
              <a:alphaModFix/>
            </a:blip>
            <a:stretch>
              <a:fillRect/>
            </a:stretch>
          </p:blipFill>
          <p:spPr>
            <a:xfrm>
              <a:off x="2478947" y="943898"/>
              <a:ext cx="1937475" cy="217254"/>
            </a:xfrm>
            <a:prstGeom prst="rect">
              <a:avLst/>
            </a:prstGeom>
            <a:noFill/>
            <a:ln>
              <a:noFill/>
            </a:ln>
          </p:spPr>
        </p:pic>
        <p:pic>
          <p:nvPicPr>
            <p:cNvPr id="2311" name="Google Shape;2311;p42"/>
            <p:cNvPicPr preferRelativeResize="0"/>
            <p:nvPr/>
          </p:nvPicPr>
          <p:blipFill>
            <a:blip r:embed="rId5">
              <a:alphaModFix/>
            </a:blip>
            <a:stretch>
              <a:fillRect/>
            </a:stretch>
          </p:blipFill>
          <p:spPr>
            <a:xfrm>
              <a:off x="2299158" y="465650"/>
              <a:ext cx="4545684" cy="518375"/>
            </a:xfrm>
            <a:prstGeom prst="rect">
              <a:avLst/>
            </a:prstGeom>
            <a:noFill/>
            <a:ln>
              <a:noFill/>
            </a:ln>
          </p:spPr>
        </p:pic>
        <p:grpSp>
          <p:nvGrpSpPr>
            <p:cNvPr id="2312" name="Google Shape;2312;p42"/>
            <p:cNvGrpSpPr/>
            <p:nvPr/>
          </p:nvGrpSpPr>
          <p:grpSpPr>
            <a:xfrm>
              <a:off x="2634947" y="-7396"/>
              <a:ext cx="3874107" cy="470812"/>
              <a:chOff x="2634947" y="-7396"/>
              <a:chExt cx="3874107" cy="470812"/>
            </a:xfrm>
          </p:grpSpPr>
          <p:grpSp>
            <p:nvGrpSpPr>
              <p:cNvPr id="2313" name="Google Shape;2313;p42"/>
              <p:cNvGrpSpPr/>
              <p:nvPr/>
            </p:nvGrpSpPr>
            <p:grpSpPr>
              <a:xfrm>
                <a:off x="2634947" y="-7396"/>
                <a:ext cx="292707" cy="470812"/>
                <a:chOff x="2641872" y="-7396"/>
                <a:chExt cx="292707" cy="470812"/>
              </a:xfrm>
            </p:grpSpPr>
            <p:sp>
              <p:nvSpPr>
                <p:cNvPr id="2314" name="Google Shape;2314;p42"/>
                <p:cNvSpPr/>
                <p:nvPr/>
              </p:nvSpPr>
              <p:spPr>
                <a:xfrm>
                  <a:off x="2641872" y="280263"/>
                  <a:ext cx="292707" cy="183154"/>
                </a:xfrm>
                <a:custGeom>
                  <a:avLst/>
                  <a:gdLst/>
                  <a:ahLst/>
                  <a:cxnLst/>
                  <a:rect l="l" t="t" r="r" b="b"/>
                  <a:pathLst>
                    <a:path w="16878" h="10561" extrusionOk="0">
                      <a:moveTo>
                        <a:pt x="8429" y="0"/>
                      </a:moveTo>
                      <a:lnTo>
                        <a:pt x="8429" y="0"/>
                      </a:lnTo>
                      <a:lnTo>
                        <a:pt x="8429" y="0"/>
                      </a:lnTo>
                      <a:lnTo>
                        <a:pt x="8875" y="0"/>
                      </a:lnTo>
                      <a:lnTo>
                        <a:pt x="9301" y="39"/>
                      </a:lnTo>
                      <a:lnTo>
                        <a:pt x="9708" y="97"/>
                      </a:lnTo>
                      <a:lnTo>
                        <a:pt x="10134" y="155"/>
                      </a:lnTo>
                      <a:lnTo>
                        <a:pt x="10541" y="252"/>
                      </a:lnTo>
                      <a:lnTo>
                        <a:pt x="10929" y="369"/>
                      </a:lnTo>
                      <a:lnTo>
                        <a:pt x="11336" y="504"/>
                      </a:lnTo>
                      <a:lnTo>
                        <a:pt x="11704" y="659"/>
                      </a:lnTo>
                      <a:lnTo>
                        <a:pt x="12091" y="834"/>
                      </a:lnTo>
                      <a:lnTo>
                        <a:pt x="12440" y="1008"/>
                      </a:lnTo>
                      <a:lnTo>
                        <a:pt x="12808" y="1221"/>
                      </a:lnTo>
                      <a:lnTo>
                        <a:pt x="13138" y="1434"/>
                      </a:lnTo>
                      <a:lnTo>
                        <a:pt x="13467" y="1667"/>
                      </a:lnTo>
                      <a:lnTo>
                        <a:pt x="13796" y="1919"/>
                      </a:lnTo>
                      <a:lnTo>
                        <a:pt x="14106" y="2190"/>
                      </a:lnTo>
                      <a:lnTo>
                        <a:pt x="14397" y="2481"/>
                      </a:lnTo>
                      <a:lnTo>
                        <a:pt x="14668" y="2771"/>
                      </a:lnTo>
                      <a:lnTo>
                        <a:pt x="14940" y="3081"/>
                      </a:lnTo>
                      <a:lnTo>
                        <a:pt x="15191" y="3391"/>
                      </a:lnTo>
                      <a:lnTo>
                        <a:pt x="15424" y="3721"/>
                      </a:lnTo>
                      <a:lnTo>
                        <a:pt x="15656" y="4069"/>
                      </a:lnTo>
                      <a:lnTo>
                        <a:pt x="15850" y="4418"/>
                      </a:lnTo>
                      <a:lnTo>
                        <a:pt x="16044" y="4786"/>
                      </a:lnTo>
                      <a:lnTo>
                        <a:pt x="16199" y="5154"/>
                      </a:lnTo>
                      <a:lnTo>
                        <a:pt x="16354" y="5542"/>
                      </a:lnTo>
                      <a:lnTo>
                        <a:pt x="16490" y="5930"/>
                      </a:lnTo>
                      <a:lnTo>
                        <a:pt x="16606" y="6336"/>
                      </a:lnTo>
                      <a:lnTo>
                        <a:pt x="16703" y="6743"/>
                      </a:lnTo>
                      <a:lnTo>
                        <a:pt x="16780" y="7150"/>
                      </a:lnTo>
                      <a:lnTo>
                        <a:pt x="16838" y="7576"/>
                      </a:lnTo>
                      <a:lnTo>
                        <a:pt x="16858" y="8003"/>
                      </a:lnTo>
                      <a:lnTo>
                        <a:pt x="16877" y="8429"/>
                      </a:lnTo>
                      <a:lnTo>
                        <a:pt x="16877" y="10560"/>
                      </a:lnTo>
                      <a:lnTo>
                        <a:pt x="13099" y="10560"/>
                      </a:lnTo>
                      <a:lnTo>
                        <a:pt x="13099" y="9456"/>
                      </a:lnTo>
                      <a:lnTo>
                        <a:pt x="13099" y="9456"/>
                      </a:lnTo>
                      <a:lnTo>
                        <a:pt x="13099" y="9204"/>
                      </a:lnTo>
                      <a:lnTo>
                        <a:pt x="13079" y="8933"/>
                      </a:lnTo>
                      <a:lnTo>
                        <a:pt x="13060" y="8681"/>
                      </a:lnTo>
                      <a:lnTo>
                        <a:pt x="13002" y="8429"/>
                      </a:lnTo>
                      <a:lnTo>
                        <a:pt x="12963" y="8177"/>
                      </a:lnTo>
                      <a:lnTo>
                        <a:pt x="12905" y="7925"/>
                      </a:lnTo>
                      <a:lnTo>
                        <a:pt x="12731" y="7460"/>
                      </a:lnTo>
                      <a:lnTo>
                        <a:pt x="12537" y="7015"/>
                      </a:lnTo>
                      <a:lnTo>
                        <a:pt x="12304" y="6588"/>
                      </a:lnTo>
                      <a:lnTo>
                        <a:pt x="12033" y="6181"/>
                      </a:lnTo>
                      <a:lnTo>
                        <a:pt x="11742" y="5813"/>
                      </a:lnTo>
                      <a:lnTo>
                        <a:pt x="11394" y="5484"/>
                      </a:lnTo>
                      <a:lnTo>
                        <a:pt x="11045" y="5174"/>
                      </a:lnTo>
                      <a:lnTo>
                        <a:pt x="10851" y="5038"/>
                      </a:lnTo>
                      <a:lnTo>
                        <a:pt x="10657" y="4922"/>
                      </a:lnTo>
                      <a:lnTo>
                        <a:pt x="10464" y="4806"/>
                      </a:lnTo>
                      <a:lnTo>
                        <a:pt x="10251" y="4709"/>
                      </a:lnTo>
                      <a:lnTo>
                        <a:pt x="10037" y="4612"/>
                      </a:lnTo>
                      <a:lnTo>
                        <a:pt x="9824" y="4534"/>
                      </a:lnTo>
                      <a:lnTo>
                        <a:pt x="9611" y="4457"/>
                      </a:lnTo>
                      <a:lnTo>
                        <a:pt x="9379" y="4399"/>
                      </a:lnTo>
                      <a:lnTo>
                        <a:pt x="9146" y="4360"/>
                      </a:lnTo>
                      <a:lnTo>
                        <a:pt x="8914" y="4321"/>
                      </a:lnTo>
                      <a:lnTo>
                        <a:pt x="8681" y="4302"/>
                      </a:lnTo>
                      <a:lnTo>
                        <a:pt x="8429" y="4302"/>
                      </a:lnTo>
                      <a:lnTo>
                        <a:pt x="8429" y="4302"/>
                      </a:lnTo>
                      <a:lnTo>
                        <a:pt x="8429" y="4302"/>
                      </a:lnTo>
                      <a:lnTo>
                        <a:pt x="8197" y="4302"/>
                      </a:lnTo>
                      <a:lnTo>
                        <a:pt x="7964" y="4321"/>
                      </a:lnTo>
                      <a:lnTo>
                        <a:pt x="7712" y="4360"/>
                      </a:lnTo>
                      <a:lnTo>
                        <a:pt x="7499" y="4399"/>
                      </a:lnTo>
                      <a:lnTo>
                        <a:pt x="7267" y="4457"/>
                      </a:lnTo>
                      <a:lnTo>
                        <a:pt x="7034" y="4534"/>
                      </a:lnTo>
                      <a:lnTo>
                        <a:pt x="6821" y="4612"/>
                      </a:lnTo>
                      <a:lnTo>
                        <a:pt x="6608" y="4709"/>
                      </a:lnTo>
                      <a:lnTo>
                        <a:pt x="6395" y="4806"/>
                      </a:lnTo>
                      <a:lnTo>
                        <a:pt x="6201" y="4922"/>
                      </a:lnTo>
                      <a:lnTo>
                        <a:pt x="6007" y="5038"/>
                      </a:lnTo>
                      <a:lnTo>
                        <a:pt x="5813" y="5174"/>
                      </a:lnTo>
                      <a:lnTo>
                        <a:pt x="5445" y="5484"/>
                      </a:lnTo>
                      <a:lnTo>
                        <a:pt x="5116" y="5813"/>
                      </a:lnTo>
                      <a:lnTo>
                        <a:pt x="4806" y="6181"/>
                      </a:lnTo>
                      <a:lnTo>
                        <a:pt x="4535" y="6588"/>
                      </a:lnTo>
                      <a:lnTo>
                        <a:pt x="4302" y="7015"/>
                      </a:lnTo>
                      <a:lnTo>
                        <a:pt x="4108" y="7460"/>
                      </a:lnTo>
                      <a:lnTo>
                        <a:pt x="3953" y="7925"/>
                      </a:lnTo>
                      <a:lnTo>
                        <a:pt x="3876" y="8177"/>
                      </a:lnTo>
                      <a:lnTo>
                        <a:pt x="3837" y="8429"/>
                      </a:lnTo>
                      <a:lnTo>
                        <a:pt x="3798" y="8681"/>
                      </a:lnTo>
                      <a:lnTo>
                        <a:pt x="3760" y="8933"/>
                      </a:lnTo>
                      <a:lnTo>
                        <a:pt x="3740" y="9204"/>
                      </a:lnTo>
                      <a:lnTo>
                        <a:pt x="3740" y="9456"/>
                      </a:lnTo>
                      <a:lnTo>
                        <a:pt x="3740" y="10560"/>
                      </a:lnTo>
                      <a:lnTo>
                        <a:pt x="1" y="10560"/>
                      </a:lnTo>
                      <a:lnTo>
                        <a:pt x="1" y="8429"/>
                      </a:lnTo>
                      <a:lnTo>
                        <a:pt x="1" y="8429"/>
                      </a:lnTo>
                      <a:lnTo>
                        <a:pt x="20" y="8003"/>
                      </a:lnTo>
                      <a:lnTo>
                        <a:pt x="39" y="7576"/>
                      </a:lnTo>
                      <a:lnTo>
                        <a:pt x="98" y="7150"/>
                      </a:lnTo>
                      <a:lnTo>
                        <a:pt x="175" y="6743"/>
                      </a:lnTo>
                      <a:lnTo>
                        <a:pt x="272" y="6336"/>
                      </a:lnTo>
                      <a:lnTo>
                        <a:pt x="388" y="5930"/>
                      </a:lnTo>
                      <a:lnTo>
                        <a:pt x="524" y="5542"/>
                      </a:lnTo>
                      <a:lnTo>
                        <a:pt x="660" y="5154"/>
                      </a:lnTo>
                      <a:lnTo>
                        <a:pt x="834" y="4786"/>
                      </a:lnTo>
                      <a:lnTo>
                        <a:pt x="1028" y="4418"/>
                      </a:lnTo>
                      <a:lnTo>
                        <a:pt x="1221" y="4069"/>
                      </a:lnTo>
                      <a:lnTo>
                        <a:pt x="1435" y="3721"/>
                      </a:lnTo>
                      <a:lnTo>
                        <a:pt x="1686" y="3391"/>
                      </a:lnTo>
                      <a:lnTo>
                        <a:pt x="1919" y="3081"/>
                      </a:lnTo>
                      <a:lnTo>
                        <a:pt x="2190" y="2771"/>
                      </a:lnTo>
                      <a:lnTo>
                        <a:pt x="2461" y="2481"/>
                      </a:lnTo>
                      <a:lnTo>
                        <a:pt x="2771" y="2190"/>
                      </a:lnTo>
                      <a:lnTo>
                        <a:pt x="3062" y="1919"/>
                      </a:lnTo>
                      <a:lnTo>
                        <a:pt x="3392" y="1667"/>
                      </a:lnTo>
                      <a:lnTo>
                        <a:pt x="3721" y="1434"/>
                      </a:lnTo>
                      <a:lnTo>
                        <a:pt x="4070" y="1221"/>
                      </a:lnTo>
                      <a:lnTo>
                        <a:pt x="4418" y="1008"/>
                      </a:lnTo>
                      <a:lnTo>
                        <a:pt x="4787" y="834"/>
                      </a:lnTo>
                      <a:lnTo>
                        <a:pt x="5155" y="659"/>
                      </a:lnTo>
                      <a:lnTo>
                        <a:pt x="5542" y="504"/>
                      </a:lnTo>
                      <a:lnTo>
                        <a:pt x="5930" y="369"/>
                      </a:lnTo>
                      <a:lnTo>
                        <a:pt x="6337" y="252"/>
                      </a:lnTo>
                      <a:lnTo>
                        <a:pt x="6744" y="155"/>
                      </a:lnTo>
                      <a:lnTo>
                        <a:pt x="7150" y="97"/>
                      </a:lnTo>
                      <a:lnTo>
                        <a:pt x="7577" y="39"/>
                      </a:lnTo>
                      <a:lnTo>
                        <a:pt x="8003" y="0"/>
                      </a:lnTo>
                      <a:lnTo>
                        <a:pt x="8429" y="0"/>
                      </a:lnTo>
                      <a:lnTo>
                        <a:pt x="8429" y="0"/>
                      </a:lnTo>
                      <a:close/>
                    </a:path>
                  </a:pathLst>
                </a:custGeom>
                <a:gradFill>
                  <a:gsLst>
                    <a:gs pos="0">
                      <a:srgbClr val="DBAE3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42"/>
                <p:cNvSpPr/>
                <p:nvPr/>
              </p:nvSpPr>
              <p:spPr>
                <a:xfrm>
                  <a:off x="2754775" y="-7396"/>
                  <a:ext cx="66553" cy="418088"/>
                </a:xfrm>
                <a:custGeom>
                  <a:avLst/>
                  <a:gdLst/>
                  <a:ahLst/>
                  <a:cxnLst/>
                  <a:rect l="l" t="t" r="r" b="b"/>
                  <a:pathLst>
                    <a:path w="3837" h="61461" extrusionOk="0">
                      <a:moveTo>
                        <a:pt x="3836" y="0"/>
                      </a:moveTo>
                      <a:lnTo>
                        <a:pt x="3836" y="59561"/>
                      </a:lnTo>
                      <a:lnTo>
                        <a:pt x="3836" y="59561"/>
                      </a:lnTo>
                      <a:lnTo>
                        <a:pt x="3817" y="59755"/>
                      </a:lnTo>
                      <a:lnTo>
                        <a:pt x="3798" y="59949"/>
                      </a:lnTo>
                      <a:lnTo>
                        <a:pt x="3740" y="60123"/>
                      </a:lnTo>
                      <a:lnTo>
                        <a:pt x="3681" y="60298"/>
                      </a:lnTo>
                      <a:lnTo>
                        <a:pt x="3604" y="60472"/>
                      </a:lnTo>
                      <a:lnTo>
                        <a:pt x="3507" y="60627"/>
                      </a:lnTo>
                      <a:lnTo>
                        <a:pt x="3391" y="60763"/>
                      </a:lnTo>
                      <a:lnTo>
                        <a:pt x="3275" y="60898"/>
                      </a:lnTo>
                      <a:lnTo>
                        <a:pt x="3139" y="61034"/>
                      </a:lnTo>
                      <a:lnTo>
                        <a:pt x="2984" y="61150"/>
                      </a:lnTo>
                      <a:lnTo>
                        <a:pt x="2829" y="61228"/>
                      </a:lnTo>
                      <a:lnTo>
                        <a:pt x="2655" y="61325"/>
                      </a:lnTo>
                      <a:lnTo>
                        <a:pt x="2480" y="61383"/>
                      </a:lnTo>
                      <a:lnTo>
                        <a:pt x="2306" y="61422"/>
                      </a:lnTo>
                      <a:lnTo>
                        <a:pt x="2112" y="61460"/>
                      </a:lnTo>
                      <a:lnTo>
                        <a:pt x="1918" y="61460"/>
                      </a:lnTo>
                      <a:lnTo>
                        <a:pt x="1918" y="61460"/>
                      </a:lnTo>
                      <a:lnTo>
                        <a:pt x="1918" y="61460"/>
                      </a:lnTo>
                      <a:lnTo>
                        <a:pt x="1724" y="61460"/>
                      </a:lnTo>
                      <a:lnTo>
                        <a:pt x="1531" y="61422"/>
                      </a:lnTo>
                      <a:lnTo>
                        <a:pt x="1356" y="61383"/>
                      </a:lnTo>
                      <a:lnTo>
                        <a:pt x="1182" y="61325"/>
                      </a:lnTo>
                      <a:lnTo>
                        <a:pt x="1008" y="61228"/>
                      </a:lnTo>
                      <a:lnTo>
                        <a:pt x="853" y="61150"/>
                      </a:lnTo>
                      <a:lnTo>
                        <a:pt x="698" y="61034"/>
                      </a:lnTo>
                      <a:lnTo>
                        <a:pt x="562" y="60898"/>
                      </a:lnTo>
                      <a:lnTo>
                        <a:pt x="426" y="60763"/>
                      </a:lnTo>
                      <a:lnTo>
                        <a:pt x="329" y="60627"/>
                      </a:lnTo>
                      <a:lnTo>
                        <a:pt x="233" y="60472"/>
                      </a:lnTo>
                      <a:lnTo>
                        <a:pt x="155" y="60298"/>
                      </a:lnTo>
                      <a:lnTo>
                        <a:pt x="78" y="60123"/>
                      </a:lnTo>
                      <a:lnTo>
                        <a:pt x="39" y="59949"/>
                      </a:lnTo>
                      <a:lnTo>
                        <a:pt x="0" y="59755"/>
                      </a:lnTo>
                      <a:lnTo>
                        <a:pt x="0" y="59561"/>
                      </a:lnTo>
                      <a:lnTo>
                        <a:pt x="0" y="0"/>
                      </a:lnTo>
                      <a:lnTo>
                        <a:pt x="3836" y="0"/>
                      </a:lnTo>
                      <a:close/>
                    </a:path>
                  </a:pathLst>
                </a:custGeom>
                <a:gradFill>
                  <a:gsLst>
                    <a:gs pos="0">
                      <a:srgbClr val="E57744"/>
                    </a:gs>
                    <a:gs pos="100000">
                      <a:srgbClr val="8C3E1A"/>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16" name="Google Shape;2316;p42"/>
              <p:cNvGrpSpPr/>
              <p:nvPr/>
            </p:nvGrpSpPr>
            <p:grpSpPr>
              <a:xfrm>
                <a:off x="6216347" y="-7396"/>
                <a:ext cx="292707" cy="470812"/>
                <a:chOff x="2641872" y="-7396"/>
                <a:chExt cx="292707" cy="470812"/>
              </a:xfrm>
            </p:grpSpPr>
            <p:sp>
              <p:nvSpPr>
                <p:cNvPr id="2317" name="Google Shape;2317;p42"/>
                <p:cNvSpPr/>
                <p:nvPr/>
              </p:nvSpPr>
              <p:spPr>
                <a:xfrm>
                  <a:off x="2641872" y="280263"/>
                  <a:ext cx="292707" cy="183154"/>
                </a:xfrm>
                <a:custGeom>
                  <a:avLst/>
                  <a:gdLst/>
                  <a:ahLst/>
                  <a:cxnLst/>
                  <a:rect l="l" t="t" r="r" b="b"/>
                  <a:pathLst>
                    <a:path w="16878" h="10561" extrusionOk="0">
                      <a:moveTo>
                        <a:pt x="8429" y="0"/>
                      </a:moveTo>
                      <a:lnTo>
                        <a:pt x="8429" y="0"/>
                      </a:lnTo>
                      <a:lnTo>
                        <a:pt x="8429" y="0"/>
                      </a:lnTo>
                      <a:lnTo>
                        <a:pt x="8875" y="0"/>
                      </a:lnTo>
                      <a:lnTo>
                        <a:pt x="9301" y="39"/>
                      </a:lnTo>
                      <a:lnTo>
                        <a:pt x="9708" y="97"/>
                      </a:lnTo>
                      <a:lnTo>
                        <a:pt x="10134" y="155"/>
                      </a:lnTo>
                      <a:lnTo>
                        <a:pt x="10541" y="252"/>
                      </a:lnTo>
                      <a:lnTo>
                        <a:pt x="10929" y="369"/>
                      </a:lnTo>
                      <a:lnTo>
                        <a:pt x="11336" y="504"/>
                      </a:lnTo>
                      <a:lnTo>
                        <a:pt x="11704" y="659"/>
                      </a:lnTo>
                      <a:lnTo>
                        <a:pt x="12091" y="834"/>
                      </a:lnTo>
                      <a:lnTo>
                        <a:pt x="12440" y="1008"/>
                      </a:lnTo>
                      <a:lnTo>
                        <a:pt x="12808" y="1221"/>
                      </a:lnTo>
                      <a:lnTo>
                        <a:pt x="13138" y="1434"/>
                      </a:lnTo>
                      <a:lnTo>
                        <a:pt x="13467" y="1667"/>
                      </a:lnTo>
                      <a:lnTo>
                        <a:pt x="13796" y="1919"/>
                      </a:lnTo>
                      <a:lnTo>
                        <a:pt x="14106" y="2190"/>
                      </a:lnTo>
                      <a:lnTo>
                        <a:pt x="14397" y="2481"/>
                      </a:lnTo>
                      <a:lnTo>
                        <a:pt x="14668" y="2771"/>
                      </a:lnTo>
                      <a:lnTo>
                        <a:pt x="14940" y="3081"/>
                      </a:lnTo>
                      <a:lnTo>
                        <a:pt x="15191" y="3391"/>
                      </a:lnTo>
                      <a:lnTo>
                        <a:pt x="15424" y="3721"/>
                      </a:lnTo>
                      <a:lnTo>
                        <a:pt x="15656" y="4069"/>
                      </a:lnTo>
                      <a:lnTo>
                        <a:pt x="15850" y="4418"/>
                      </a:lnTo>
                      <a:lnTo>
                        <a:pt x="16044" y="4786"/>
                      </a:lnTo>
                      <a:lnTo>
                        <a:pt x="16199" y="5154"/>
                      </a:lnTo>
                      <a:lnTo>
                        <a:pt x="16354" y="5542"/>
                      </a:lnTo>
                      <a:lnTo>
                        <a:pt x="16490" y="5930"/>
                      </a:lnTo>
                      <a:lnTo>
                        <a:pt x="16606" y="6336"/>
                      </a:lnTo>
                      <a:lnTo>
                        <a:pt x="16703" y="6743"/>
                      </a:lnTo>
                      <a:lnTo>
                        <a:pt x="16780" y="7150"/>
                      </a:lnTo>
                      <a:lnTo>
                        <a:pt x="16838" y="7576"/>
                      </a:lnTo>
                      <a:lnTo>
                        <a:pt x="16858" y="8003"/>
                      </a:lnTo>
                      <a:lnTo>
                        <a:pt x="16877" y="8429"/>
                      </a:lnTo>
                      <a:lnTo>
                        <a:pt x="16877" y="10560"/>
                      </a:lnTo>
                      <a:lnTo>
                        <a:pt x="13099" y="10560"/>
                      </a:lnTo>
                      <a:lnTo>
                        <a:pt x="13099" y="9456"/>
                      </a:lnTo>
                      <a:lnTo>
                        <a:pt x="13099" y="9456"/>
                      </a:lnTo>
                      <a:lnTo>
                        <a:pt x="13099" y="9204"/>
                      </a:lnTo>
                      <a:lnTo>
                        <a:pt x="13079" y="8933"/>
                      </a:lnTo>
                      <a:lnTo>
                        <a:pt x="13060" y="8681"/>
                      </a:lnTo>
                      <a:lnTo>
                        <a:pt x="13002" y="8429"/>
                      </a:lnTo>
                      <a:lnTo>
                        <a:pt x="12963" y="8177"/>
                      </a:lnTo>
                      <a:lnTo>
                        <a:pt x="12905" y="7925"/>
                      </a:lnTo>
                      <a:lnTo>
                        <a:pt x="12731" y="7460"/>
                      </a:lnTo>
                      <a:lnTo>
                        <a:pt x="12537" y="7015"/>
                      </a:lnTo>
                      <a:lnTo>
                        <a:pt x="12304" y="6588"/>
                      </a:lnTo>
                      <a:lnTo>
                        <a:pt x="12033" y="6181"/>
                      </a:lnTo>
                      <a:lnTo>
                        <a:pt x="11742" y="5813"/>
                      </a:lnTo>
                      <a:lnTo>
                        <a:pt x="11394" y="5484"/>
                      </a:lnTo>
                      <a:lnTo>
                        <a:pt x="11045" y="5174"/>
                      </a:lnTo>
                      <a:lnTo>
                        <a:pt x="10851" y="5038"/>
                      </a:lnTo>
                      <a:lnTo>
                        <a:pt x="10657" y="4922"/>
                      </a:lnTo>
                      <a:lnTo>
                        <a:pt x="10464" y="4806"/>
                      </a:lnTo>
                      <a:lnTo>
                        <a:pt x="10251" y="4709"/>
                      </a:lnTo>
                      <a:lnTo>
                        <a:pt x="10037" y="4612"/>
                      </a:lnTo>
                      <a:lnTo>
                        <a:pt x="9824" y="4534"/>
                      </a:lnTo>
                      <a:lnTo>
                        <a:pt x="9611" y="4457"/>
                      </a:lnTo>
                      <a:lnTo>
                        <a:pt x="9379" y="4399"/>
                      </a:lnTo>
                      <a:lnTo>
                        <a:pt x="9146" y="4360"/>
                      </a:lnTo>
                      <a:lnTo>
                        <a:pt x="8914" y="4321"/>
                      </a:lnTo>
                      <a:lnTo>
                        <a:pt x="8681" y="4302"/>
                      </a:lnTo>
                      <a:lnTo>
                        <a:pt x="8429" y="4302"/>
                      </a:lnTo>
                      <a:lnTo>
                        <a:pt x="8429" y="4302"/>
                      </a:lnTo>
                      <a:lnTo>
                        <a:pt x="8429" y="4302"/>
                      </a:lnTo>
                      <a:lnTo>
                        <a:pt x="8197" y="4302"/>
                      </a:lnTo>
                      <a:lnTo>
                        <a:pt x="7964" y="4321"/>
                      </a:lnTo>
                      <a:lnTo>
                        <a:pt x="7712" y="4360"/>
                      </a:lnTo>
                      <a:lnTo>
                        <a:pt x="7499" y="4399"/>
                      </a:lnTo>
                      <a:lnTo>
                        <a:pt x="7267" y="4457"/>
                      </a:lnTo>
                      <a:lnTo>
                        <a:pt x="7034" y="4534"/>
                      </a:lnTo>
                      <a:lnTo>
                        <a:pt x="6821" y="4612"/>
                      </a:lnTo>
                      <a:lnTo>
                        <a:pt x="6608" y="4709"/>
                      </a:lnTo>
                      <a:lnTo>
                        <a:pt x="6395" y="4806"/>
                      </a:lnTo>
                      <a:lnTo>
                        <a:pt x="6201" y="4922"/>
                      </a:lnTo>
                      <a:lnTo>
                        <a:pt x="6007" y="5038"/>
                      </a:lnTo>
                      <a:lnTo>
                        <a:pt x="5813" y="5174"/>
                      </a:lnTo>
                      <a:lnTo>
                        <a:pt x="5445" y="5484"/>
                      </a:lnTo>
                      <a:lnTo>
                        <a:pt x="5116" y="5813"/>
                      </a:lnTo>
                      <a:lnTo>
                        <a:pt x="4806" y="6181"/>
                      </a:lnTo>
                      <a:lnTo>
                        <a:pt x="4535" y="6588"/>
                      </a:lnTo>
                      <a:lnTo>
                        <a:pt x="4302" y="7015"/>
                      </a:lnTo>
                      <a:lnTo>
                        <a:pt x="4108" y="7460"/>
                      </a:lnTo>
                      <a:lnTo>
                        <a:pt x="3953" y="7925"/>
                      </a:lnTo>
                      <a:lnTo>
                        <a:pt x="3876" y="8177"/>
                      </a:lnTo>
                      <a:lnTo>
                        <a:pt x="3837" y="8429"/>
                      </a:lnTo>
                      <a:lnTo>
                        <a:pt x="3798" y="8681"/>
                      </a:lnTo>
                      <a:lnTo>
                        <a:pt x="3760" y="8933"/>
                      </a:lnTo>
                      <a:lnTo>
                        <a:pt x="3740" y="9204"/>
                      </a:lnTo>
                      <a:lnTo>
                        <a:pt x="3740" y="9456"/>
                      </a:lnTo>
                      <a:lnTo>
                        <a:pt x="3740" y="10560"/>
                      </a:lnTo>
                      <a:lnTo>
                        <a:pt x="1" y="10560"/>
                      </a:lnTo>
                      <a:lnTo>
                        <a:pt x="1" y="8429"/>
                      </a:lnTo>
                      <a:lnTo>
                        <a:pt x="1" y="8429"/>
                      </a:lnTo>
                      <a:lnTo>
                        <a:pt x="20" y="8003"/>
                      </a:lnTo>
                      <a:lnTo>
                        <a:pt x="39" y="7576"/>
                      </a:lnTo>
                      <a:lnTo>
                        <a:pt x="98" y="7150"/>
                      </a:lnTo>
                      <a:lnTo>
                        <a:pt x="175" y="6743"/>
                      </a:lnTo>
                      <a:lnTo>
                        <a:pt x="272" y="6336"/>
                      </a:lnTo>
                      <a:lnTo>
                        <a:pt x="388" y="5930"/>
                      </a:lnTo>
                      <a:lnTo>
                        <a:pt x="524" y="5542"/>
                      </a:lnTo>
                      <a:lnTo>
                        <a:pt x="660" y="5154"/>
                      </a:lnTo>
                      <a:lnTo>
                        <a:pt x="834" y="4786"/>
                      </a:lnTo>
                      <a:lnTo>
                        <a:pt x="1028" y="4418"/>
                      </a:lnTo>
                      <a:lnTo>
                        <a:pt x="1221" y="4069"/>
                      </a:lnTo>
                      <a:lnTo>
                        <a:pt x="1435" y="3721"/>
                      </a:lnTo>
                      <a:lnTo>
                        <a:pt x="1686" y="3391"/>
                      </a:lnTo>
                      <a:lnTo>
                        <a:pt x="1919" y="3081"/>
                      </a:lnTo>
                      <a:lnTo>
                        <a:pt x="2190" y="2771"/>
                      </a:lnTo>
                      <a:lnTo>
                        <a:pt x="2461" y="2481"/>
                      </a:lnTo>
                      <a:lnTo>
                        <a:pt x="2771" y="2190"/>
                      </a:lnTo>
                      <a:lnTo>
                        <a:pt x="3062" y="1919"/>
                      </a:lnTo>
                      <a:lnTo>
                        <a:pt x="3392" y="1667"/>
                      </a:lnTo>
                      <a:lnTo>
                        <a:pt x="3721" y="1434"/>
                      </a:lnTo>
                      <a:lnTo>
                        <a:pt x="4070" y="1221"/>
                      </a:lnTo>
                      <a:lnTo>
                        <a:pt x="4418" y="1008"/>
                      </a:lnTo>
                      <a:lnTo>
                        <a:pt x="4787" y="834"/>
                      </a:lnTo>
                      <a:lnTo>
                        <a:pt x="5155" y="659"/>
                      </a:lnTo>
                      <a:lnTo>
                        <a:pt x="5542" y="504"/>
                      </a:lnTo>
                      <a:lnTo>
                        <a:pt x="5930" y="369"/>
                      </a:lnTo>
                      <a:lnTo>
                        <a:pt x="6337" y="252"/>
                      </a:lnTo>
                      <a:lnTo>
                        <a:pt x="6744" y="155"/>
                      </a:lnTo>
                      <a:lnTo>
                        <a:pt x="7150" y="97"/>
                      </a:lnTo>
                      <a:lnTo>
                        <a:pt x="7577" y="39"/>
                      </a:lnTo>
                      <a:lnTo>
                        <a:pt x="8003" y="0"/>
                      </a:lnTo>
                      <a:lnTo>
                        <a:pt x="8429" y="0"/>
                      </a:lnTo>
                      <a:lnTo>
                        <a:pt x="8429" y="0"/>
                      </a:lnTo>
                      <a:close/>
                    </a:path>
                  </a:pathLst>
                </a:custGeom>
                <a:gradFill>
                  <a:gsLst>
                    <a:gs pos="0">
                      <a:srgbClr val="DBAE3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42"/>
                <p:cNvSpPr/>
                <p:nvPr/>
              </p:nvSpPr>
              <p:spPr>
                <a:xfrm>
                  <a:off x="2754775" y="-7396"/>
                  <a:ext cx="66553" cy="418088"/>
                </a:xfrm>
                <a:custGeom>
                  <a:avLst/>
                  <a:gdLst/>
                  <a:ahLst/>
                  <a:cxnLst/>
                  <a:rect l="l" t="t" r="r" b="b"/>
                  <a:pathLst>
                    <a:path w="3837" h="61461" extrusionOk="0">
                      <a:moveTo>
                        <a:pt x="3836" y="0"/>
                      </a:moveTo>
                      <a:lnTo>
                        <a:pt x="3836" y="59561"/>
                      </a:lnTo>
                      <a:lnTo>
                        <a:pt x="3836" y="59561"/>
                      </a:lnTo>
                      <a:lnTo>
                        <a:pt x="3817" y="59755"/>
                      </a:lnTo>
                      <a:lnTo>
                        <a:pt x="3798" y="59949"/>
                      </a:lnTo>
                      <a:lnTo>
                        <a:pt x="3740" y="60123"/>
                      </a:lnTo>
                      <a:lnTo>
                        <a:pt x="3681" y="60298"/>
                      </a:lnTo>
                      <a:lnTo>
                        <a:pt x="3604" y="60472"/>
                      </a:lnTo>
                      <a:lnTo>
                        <a:pt x="3507" y="60627"/>
                      </a:lnTo>
                      <a:lnTo>
                        <a:pt x="3391" y="60763"/>
                      </a:lnTo>
                      <a:lnTo>
                        <a:pt x="3275" y="60898"/>
                      </a:lnTo>
                      <a:lnTo>
                        <a:pt x="3139" y="61034"/>
                      </a:lnTo>
                      <a:lnTo>
                        <a:pt x="2984" y="61150"/>
                      </a:lnTo>
                      <a:lnTo>
                        <a:pt x="2829" y="61228"/>
                      </a:lnTo>
                      <a:lnTo>
                        <a:pt x="2655" y="61325"/>
                      </a:lnTo>
                      <a:lnTo>
                        <a:pt x="2480" y="61383"/>
                      </a:lnTo>
                      <a:lnTo>
                        <a:pt x="2306" y="61422"/>
                      </a:lnTo>
                      <a:lnTo>
                        <a:pt x="2112" y="61460"/>
                      </a:lnTo>
                      <a:lnTo>
                        <a:pt x="1918" y="61460"/>
                      </a:lnTo>
                      <a:lnTo>
                        <a:pt x="1918" y="61460"/>
                      </a:lnTo>
                      <a:lnTo>
                        <a:pt x="1918" y="61460"/>
                      </a:lnTo>
                      <a:lnTo>
                        <a:pt x="1724" y="61460"/>
                      </a:lnTo>
                      <a:lnTo>
                        <a:pt x="1531" y="61422"/>
                      </a:lnTo>
                      <a:lnTo>
                        <a:pt x="1356" y="61383"/>
                      </a:lnTo>
                      <a:lnTo>
                        <a:pt x="1182" y="61325"/>
                      </a:lnTo>
                      <a:lnTo>
                        <a:pt x="1008" y="61228"/>
                      </a:lnTo>
                      <a:lnTo>
                        <a:pt x="853" y="61150"/>
                      </a:lnTo>
                      <a:lnTo>
                        <a:pt x="698" y="61034"/>
                      </a:lnTo>
                      <a:lnTo>
                        <a:pt x="562" y="60898"/>
                      </a:lnTo>
                      <a:lnTo>
                        <a:pt x="426" y="60763"/>
                      </a:lnTo>
                      <a:lnTo>
                        <a:pt x="329" y="60627"/>
                      </a:lnTo>
                      <a:lnTo>
                        <a:pt x="233" y="60472"/>
                      </a:lnTo>
                      <a:lnTo>
                        <a:pt x="155" y="60298"/>
                      </a:lnTo>
                      <a:lnTo>
                        <a:pt x="78" y="60123"/>
                      </a:lnTo>
                      <a:lnTo>
                        <a:pt x="39" y="59949"/>
                      </a:lnTo>
                      <a:lnTo>
                        <a:pt x="0" y="59755"/>
                      </a:lnTo>
                      <a:lnTo>
                        <a:pt x="0" y="59561"/>
                      </a:lnTo>
                      <a:lnTo>
                        <a:pt x="0" y="0"/>
                      </a:lnTo>
                      <a:lnTo>
                        <a:pt x="3836" y="0"/>
                      </a:lnTo>
                      <a:close/>
                    </a:path>
                  </a:pathLst>
                </a:custGeom>
                <a:gradFill>
                  <a:gsLst>
                    <a:gs pos="0">
                      <a:srgbClr val="E57744"/>
                    </a:gs>
                    <a:gs pos="100000">
                      <a:srgbClr val="8C3E1A"/>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2320" name="Google Shape;2320;p42"/>
          <p:cNvSpPr txBox="1">
            <a:spLocks noGrp="1"/>
          </p:cNvSpPr>
          <p:nvPr>
            <p:ph type="title" idx="4"/>
          </p:nvPr>
        </p:nvSpPr>
        <p:spPr>
          <a:xfrm>
            <a:off x="790945" y="474780"/>
            <a:ext cx="7704000" cy="457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th-TH" dirty="0">
                <a:latin typeface="TH SarabunPSK" panose="020B0500040200020003" pitchFamily="34" charset="-34"/>
                <a:cs typeface="TH SarabunPSK" panose="020B0500040200020003" pitchFamily="34" charset="-34"/>
              </a:rPr>
              <a:t>คำถามที่นิยมใช้ถามหาใจความสำคัญ </a:t>
            </a:r>
            <a:r>
              <a:rPr lang="en-US" dirty="0">
                <a:latin typeface="TH SarabunPSK" panose="020B0500040200020003" pitchFamily="34" charset="-34"/>
                <a:cs typeface="TH SarabunPSK" panose="020B0500040200020003" pitchFamily="34" charset="-34"/>
              </a:rPr>
              <a:t>(Main Idea)</a:t>
            </a:r>
            <a:endParaRPr dirty="0">
              <a:latin typeface="TH SarabunPSK" panose="020B0500040200020003" pitchFamily="34" charset="-34"/>
              <a:cs typeface="TH SarabunPSK" panose="020B0500040200020003" pitchFamily="34" charset="-34"/>
            </a:endParaRPr>
          </a:p>
        </p:txBody>
      </p:sp>
      <p:sp>
        <p:nvSpPr>
          <p:cNvPr id="2326" name="Google Shape;2326;p42"/>
          <p:cNvSpPr/>
          <p:nvPr/>
        </p:nvSpPr>
        <p:spPr>
          <a:xfrm>
            <a:off x="240050" y="827536"/>
            <a:ext cx="413993" cy="411886"/>
          </a:xfrm>
          <a:custGeom>
            <a:avLst/>
            <a:gdLst/>
            <a:ahLst/>
            <a:cxnLst/>
            <a:rect l="l" t="t" r="r" b="b"/>
            <a:pathLst>
              <a:path w="11393" h="11335" extrusionOk="0">
                <a:moveTo>
                  <a:pt x="5773" y="4641"/>
                </a:moveTo>
                <a:lnTo>
                  <a:pt x="5965" y="4661"/>
                </a:lnTo>
                <a:lnTo>
                  <a:pt x="6157" y="4718"/>
                </a:lnTo>
                <a:lnTo>
                  <a:pt x="6310" y="4795"/>
                </a:lnTo>
                <a:lnTo>
                  <a:pt x="6464" y="4929"/>
                </a:lnTo>
                <a:lnTo>
                  <a:pt x="6579" y="5063"/>
                </a:lnTo>
                <a:lnTo>
                  <a:pt x="6655" y="5236"/>
                </a:lnTo>
                <a:lnTo>
                  <a:pt x="6713" y="5409"/>
                </a:lnTo>
                <a:lnTo>
                  <a:pt x="6732" y="5600"/>
                </a:lnTo>
                <a:lnTo>
                  <a:pt x="6713" y="5792"/>
                </a:lnTo>
                <a:lnTo>
                  <a:pt x="6655" y="5984"/>
                </a:lnTo>
                <a:lnTo>
                  <a:pt x="6579" y="6137"/>
                </a:lnTo>
                <a:lnTo>
                  <a:pt x="6464" y="6291"/>
                </a:lnTo>
                <a:lnTo>
                  <a:pt x="6310" y="6406"/>
                </a:lnTo>
                <a:lnTo>
                  <a:pt x="6157" y="6483"/>
                </a:lnTo>
                <a:lnTo>
                  <a:pt x="5965" y="6540"/>
                </a:lnTo>
                <a:lnTo>
                  <a:pt x="5773" y="6559"/>
                </a:lnTo>
                <a:lnTo>
                  <a:pt x="5581" y="6540"/>
                </a:lnTo>
                <a:lnTo>
                  <a:pt x="5390" y="6483"/>
                </a:lnTo>
                <a:lnTo>
                  <a:pt x="5236" y="6406"/>
                </a:lnTo>
                <a:lnTo>
                  <a:pt x="5083" y="6291"/>
                </a:lnTo>
                <a:lnTo>
                  <a:pt x="4968" y="6137"/>
                </a:lnTo>
                <a:lnTo>
                  <a:pt x="4891" y="5984"/>
                </a:lnTo>
                <a:lnTo>
                  <a:pt x="4833" y="5792"/>
                </a:lnTo>
                <a:lnTo>
                  <a:pt x="4814" y="5600"/>
                </a:lnTo>
                <a:lnTo>
                  <a:pt x="4833" y="5409"/>
                </a:lnTo>
                <a:lnTo>
                  <a:pt x="4891" y="5236"/>
                </a:lnTo>
                <a:lnTo>
                  <a:pt x="4968" y="5063"/>
                </a:lnTo>
                <a:lnTo>
                  <a:pt x="5083" y="4929"/>
                </a:lnTo>
                <a:lnTo>
                  <a:pt x="5236" y="4795"/>
                </a:lnTo>
                <a:lnTo>
                  <a:pt x="5390" y="4718"/>
                </a:lnTo>
                <a:lnTo>
                  <a:pt x="5581" y="4661"/>
                </a:lnTo>
                <a:lnTo>
                  <a:pt x="5773" y="4641"/>
                </a:lnTo>
                <a:close/>
                <a:moveTo>
                  <a:pt x="5696" y="0"/>
                </a:moveTo>
                <a:lnTo>
                  <a:pt x="5620" y="58"/>
                </a:lnTo>
                <a:lnTo>
                  <a:pt x="5581" y="115"/>
                </a:lnTo>
                <a:lnTo>
                  <a:pt x="5562" y="192"/>
                </a:lnTo>
                <a:lnTo>
                  <a:pt x="5562" y="1151"/>
                </a:lnTo>
                <a:lnTo>
                  <a:pt x="4738" y="345"/>
                </a:lnTo>
                <a:lnTo>
                  <a:pt x="4680" y="288"/>
                </a:lnTo>
                <a:lnTo>
                  <a:pt x="4507" y="288"/>
                </a:lnTo>
                <a:lnTo>
                  <a:pt x="4450" y="345"/>
                </a:lnTo>
                <a:lnTo>
                  <a:pt x="4392" y="422"/>
                </a:lnTo>
                <a:lnTo>
                  <a:pt x="4392" y="499"/>
                </a:lnTo>
                <a:lnTo>
                  <a:pt x="4392" y="576"/>
                </a:lnTo>
                <a:lnTo>
                  <a:pt x="4450" y="633"/>
                </a:lnTo>
                <a:lnTo>
                  <a:pt x="5562" y="1765"/>
                </a:lnTo>
                <a:lnTo>
                  <a:pt x="5562" y="2302"/>
                </a:lnTo>
                <a:lnTo>
                  <a:pt x="4757" y="1477"/>
                </a:lnTo>
                <a:lnTo>
                  <a:pt x="4680" y="1439"/>
                </a:lnTo>
                <a:lnTo>
                  <a:pt x="4603" y="1419"/>
                </a:lnTo>
                <a:lnTo>
                  <a:pt x="4527" y="1439"/>
                </a:lnTo>
                <a:lnTo>
                  <a:pt x="4450" y="1496"/>
                </a:lnTo>
                <a:lnTo>
                  <a:pt x="4412" y="1554"/>
                </a:lnTo>
                <a:lnTo>
                  <a:pt x="4392" y="1630"/>
                </a:lnTo>
                <a:lnTo>
                  <a:pt x="4412" y="1707"/>
                </a:lnTo>
                <a:lnTo>
                  <a:pt x="4450" y="1784"/>
                </a:lnTo>
                <a:lnTo>
                  <a:pt x="5562" y="2896"/>
                </a:lnTo>
                <a:lnTo>
                  <a:pt x="5562" y="4239"/>
                </a:lnTo>
                <a:lnTo>
                  <a:pt x="5390" y="4277"/>
                </a:lnTo>
                <a:lnTo>
                  <a:pt x="5236" y="4335"/>
                </a:lnTo>
                <a:lnTo>
                  <a:pt x="5083" y="4392"/>
                </a:lnTo>
                <a:lnTo>
                  <a:pt x="4949" y="4488"/>
                </a:lnTo>
                <a:lnTo>
                  <a:pt x="3932" y="3472"/>
                </a:lnTo>
                <a:lnTo>
                  <a:pt x="3932" y="1899"/>
                </a:lnTo>
                <a:lnTo>
                  <a:pt x="3913" y="1822"/>
                </a:lnTo>
                <a:lnTo>
                  <a:pt x="3874" y="1745"/>
                </a:lnTo>
                <a:lnTo>
                  <a:pt x="3817" y="1707"/>
                </a:lnTo>
                <a:lnTo>
                  <a:pt x="3721" y="1688"/>
                </a:lnTo>
                <a:lnTo>
                  <a:pt x="3644" y="1707"/>
                </a:lnTo>
                <a:lnTo>
                  <a:pt x="3587" y="1745"/>
                </a:lnTo>
                <a:lnTo>
                  <a:pt x="3529" y="1822"/>
                </a:lnTo>
                <a:lnTo>
                  <a:pt x="3510" y="1899"/>
                </a:lnTo>
                <a:lnTo>
                  <a:pt x="3510" y="3050"/>
                </a:lnTo>
                <a:lnTo>
                  <a:pt x="3127" y="2666"/>
                </a:lnTo>
                <a:lnTo>
                  <a:pt x="3127" y="1093"/>
                </a:lnTo>
                <a:lnTo>
                  <a:pt x="3107" y="997"/>
                </a:lnTo>
                <a:lnTo>
                  <a:pt x="3069" y="940"/>
                </a:lnTo>
                <a:lnTo>
                  <a:pt x="3011" y="902"/>
                </a:lnTo>
                <a:lnTo>
                  <a:pt x="2916" y="882"/>
                </a:lnTo>
                <a:lnTo>
                  <a:pt x="2839" y="902"/>
                </a:lnTo>
                <a:lnTo>
                  <a:pt x="2781" y="940"/>
                </a:lnTo>
                <a:lnTo>
                  <a:pt x="2724" y="997"/>
                </a:lnTo>
                <a:lnTo>
                  <a:pt x="2705" y="1093"/>
                </a:lnTo>
                <a:lnTo>
                  <a:pt x="2705" y="2244"/>
                </a:lnTo>
                <a:lnTo>
                  <a:pt x="2033" y="1573"/>
                </a:lnTo>
                <a:lnTo>
                  <a:pt x="1976" y="1515"/>
                </a:lnTo>
                <a:lnTo>
                  <a:pt x="1880" y="1496"/>
                </a:lnTo>
                <a:lnTo>
                  <a:pt x="1803" y="1515"/>
                </a:lnTo>
                <a:lnTo>
                  <a:pt x="1746" y="1554"/>
                </a:lnTo>
                <a:lnTo>
                  <a:pt x="1688" y="1630"/>
                </a:lnTo>
                <a:lnTo>
                  <a:pt x="1669" y="1707"/>
                </a:lnTo>
                <a:lnTo>
                  <a:pt x="1688" y="1784"/>
                </a:lnTo>
                <a:lnTo>
                  <a:pt x="1746" y="1861"/>
                </a:lnTo>
                <a:lnTo>
                  <a:pt x="2455" y="2570"/>
                </a:lnTo>
                <a:lnTo>
                  <a:pt x="1228" y="2570"/>
                </a:lnTo>
                <a:lnTo>
                  <a:pt x="1151" y="2589"/>
                </a:lnTo>
                <a:lnTo>
                  <a:pt x="1074" y="2628"/>
                </a:lnTo>
                <a:lnTo>
                  <a:pt x="1036" y="2704"/>
                </a:lnTo>
                <a:lnTo>
                  <a:pt x="1017" y="2781"/>
                </a:lnTo>
                <a:lnTo>
                  <a:pt x="1036" y="2858"/>
                </a:lnTo>
                <a:lnTo>
                  <a:pt x="1074" y="2935"/>
                </a:lnTo>
                <a:lnTo>
                  <a:pt x="1151" y="2973"/>
                </a:lnTo>
                <a:lnTo>
                  <a:pt x="1228" y="2992"/>
                </a:lnTo>
                <a:lnTo>
                  <a:pt x="2858" y="2992"/>
                </a:lnTo>
                <a:lnTo>
                  <a:pt x="3242" y="3376"/>
                </a:lnTo>
                <a:lnTo>
                  <a:pt x="2052" y="3376"/>
                </a:lnTo>
                <a:lnTo>
                  <a:pt x="1957" y="3395"/>
                </a:lnTo>
                <a:lnTo>
                  <a:pt x="1899" y="3433"/>
                </a:lnTo>
                <a:lnTo>
                  <a:pt x="1842" y="3510"/>
                </a:lnTo>
                <a:lnTo>
                  <a:pt x="1842" y="3587"/>
                </a:lnTo>
                <a:lnTo>
                  <a:pt x="1842" y="3663"/>
                </a:lnTo>
                <a:lnTo>
                  <a:pt x="1899" y="3740"/>
                </a:lnTo>
                <a:lnTo>
                  <a:pt x="1957" y="3778"/>
                </a:lnTo>
                <a:lnTo>
                  <a:pt x="2033" y="3798"/>
                </a:lnTo>
                <a:lnTo>
                  <a:pt x="3664" y="3798"/>
                </a:lnTo>
                <a:lnTo>
                  <a:pt x="4661" y="4795"/>
                </a:lnTo>
                <a:lnTo>
                  <a:pt x="4565" y="4929"/>
                </a:lnTo>
                <a:lnTo>
                  <a:pt x="4507" y="5063"/>
                </a:lnTo>
                <a:lnTo>
                  <a:pt x="4450" y="5217"/>
                </a:lnTo>
                <a:lnTo>
                  <a:pt x="4412" y="5370"/>
                </a:lnTo>
                <a:lnTo>
                  <a:pt x="2935" y="5370"/>
                </a:lnTo>
                <a:lnTo>
                  <a:pt x="1803" y="4220"/>
                </a:lnTo>
                <a:lnTo>
                  <a:pt x="1726" y="4181"/>
                </a:lnTo>
                <a:lnTo>
                  <a:pt x="1650" y="4162"/>
                </a:lnTo>
                <a:lnTo>
                  <a:pt x="1573" y="4181"/>
                </a:lnTo>
                <a:lnTo>
                  <a:pt x="1496" y="4220"/>
                </a:lnTo>
                <a:lnTo>
                  <a:pt x="1458" y="4296"/>
                </a:lnTo>
                <a:lnTo>
                  <a:pt x="1439" y="4373"/>
                </a:lnTo>
                <a:lnTo>
                  <a:pt x="1458" y="4450"/>
                </a:lnTo>
                <a:lnTo>
                  <a:pt x="1496" y="4526"/>
                </a:lnTo>
                <a:lnTo>
                  <a:pt x="2359" y="5370"/>
                </a:lnTo>
                <a:lnTo>
                  <a:pt x="1803" y="5370"/>
                </a:lnTo>
                <a:lnTo>
                  <a:pt x="652" y="4220"/>
                </a:lnTo>
                <a:lnTo>
                  <a:pt x="576" y="4181"/>
                </a:lnTo>
                <a:lnTo>
                  <a:pt x="499" y="4162"/>
                </a:lnTo>
                <a:lnTo>
                  <a:pt x="422" y="4181"/>
                </a:lnTo>
                <a:lnTo>
                  <a:pt x="346" y="4220"/>
                </a:lnTo>
                <a:lnTo>
                  <a:pt x="307" y="4296"/>
                </a:lnTo>
                <a:lnTo>
                  <a:pt x="288" y="4373"/>
                </a:lnTo>
                <a:lnTo>
                  <a:pt x="307" y="4450"/>
                </a:lnTo>
                <a:lnTo>
                  <a:pt x="346" y="4526"/>
                </a:lnTo>
                <a:lnTo>
                  <a:pt x="1209" y="5370"/>
                </a:lnTo>
                <a:lnTo>
                  <a:pt x="211" y="5370"/>
                </a:lnTo>
                <a:lnTo>
                  <a:pt x="135" y="5389"/>
                </a:lnTo>
                <a:lnTo>
                  <a:pt x="58" y="5447"/>
                </a:lnTo>
                <a:lnTo>
                  <a:pt x="20" y="5505"/>
                </a:lnTo>
                <a:lnTo>
                  <a:pt x="0" y="5581"/>
                </a:lnTo>
                <a:lnTo>
                  <a:pt x="20" y="5677"/>
                </a:lnTo>
                <a:lnTo>
                  <a:pt x="58" y="5735"/>
                </a:lnTo>
                <a:lnTo>
                  <a:pt x="135" y="5773"/>
                </a:lnTo>
                <a:lnTo>
                  <a:pt x="211" y="5792"/>
                </a:lnTo>
                <a:lnTo>
                  <a:pt x="1170" y="5792"/>
                </a:lnTo>
                <a:lnTo>
                  <a:pt x="346" y="6617"/>
                </a:lnTo>
                <a:lnTo>
                  <a:pt x="307" y="6674"/>
                </a:lnTo>
                <a:lnTo>
                  <a:pt x="288" y="6770"/>
                </a:lnTo>
                <a:lnTo>
                  <a:pt x="307" y="6847"/>
                </a:lnTo>
                <a:lnTo>
                  <a:pt x="346" y="6905"/>
                </a:lnTo>
                <a:lnTo>
                  <a:pt x="422" y="6962"/>
                </a:lnTo>
                <a:lnTo>
                  <a:pt x="499" y="6981"/>
                </a:lnTo>
                <a:lnTo>
                  <a:pt x="576" y="6962"/>
                </a:lnTo>
                <a:lnTo>
                  <a:pt x="652" y="6905"/>
                </a:lnTo>
                <a:lnTo>
                  <a:pt x="1765" y="5792"/>
                </a:lnTo>
                <a:lnTo>
                  <a:pt x="2302" y="5792"/>
                </a:lnTo>
                <a:lnTo>
                  <a:pt x="1496" y="6617"/>
                </a:lnTo>
                <a:lnTo>
                  <a:pt x="1458" y="6674"/>
                </a:lnTo>
                <a:lnTo>
                  <a:pt x="1439" y="6751"/>
                </a:lnTo>
                <a:lnTo>
                  <a:pt x="1458" y="6828"/>
                </a:lnTo>
                <a:lnTo>
                  <a:pt x="1496" y="6905"/>
                </a:lnTo>
                <a:lnTo>
                  <a:pt x="1573" y="6943"/>
                </a:lnTo>
                <a:lnTo>
                  <a:pt x="1650" y="6962"/>
                </a:lnTo>
                <a:lnTo>
                  <a:pt x="1726" y="6943"/>
                </a:lnTo>
                <a:lnTo>
                  <a:pt x="1803" y="6905"/>
                </a:lnTo>
                <a:lnTo>
                  <a:pt x="2896" y="5792"/>
                </a:lnTo>
                <a:lnTo>
                  <a:pt x="4412" y="5792"/>
                </a:lnTo>
                <a:lnTo>
                  <a:pt x="4431" y="5965"/>
                </a:lnTo>
                <a:lnTo>
                  <a:pt x="4488" y="6118"/>
                </a:lnTo>
                <a:lnTo>
                  <a:pt x="4565" y="6272"/>
                </a:lnTo>
                <a:lnTo>
                  <a:pt x="4661" y="6406"/>
                </a:lnTo>
                <a:lnTo>
                  <a:pt x="3664" y="7422"/>
                </a:lnTo>
                <a:lnTo>
                  <a:pt x="2033" y="7422"/>
                </a:lnTo>
                <a:lnTo>
                  <a:pt x="1957" y="7442"/>
                </a:lnTo>
                <a:lnTo>
                  <a:pt x="1899" y="7480"/>
                </a:lnTo>
                <a:lnTo>
                  <a:pt x="1842" y="7557"/>
                </a:lnTo>
                <a:lnTo>
                  <a:pt x="1822" y="7633"/>
                </a:lnTo>
                <a:lnTo>
                  <a:pt x="1842" y="7710"/>
                </a:lnTo>
                <a:lnTo>
                  <a:pt x="1899" y="7787"/>
                </a:lnTo>
                <a:lnTo>
                  <a:pt x="1957" y="7825"/>
                </a:lnTo>
                <a:lnTo>
                  <a:pt x="2033" y="7844"/>
                </a:lnTo>
                <a:lnTo>
                  <a:pt x="3242" y="7844"/>
                </a:lnTo>
                <a:lnTo>
                  <a:pt x="2858" y="8228"/>
                </a:lnTo>
                <a:lnTo>
                  <a:pt x="1228" y="8228"/>
                </a:lnTo>
                <a:lnTo>
                  <a:pt x="1151" y="8247"/>
                </a:lnTo>
                <a:lnTo>
                  <a:pt x="1074" y="8286"/>
                </a:lnTo>
                <a:lnTo>
                  <a:pt x="1036" y="8362"/>
                </a:lnTo>
                <a:lnTo>
                  <a:pt x="1017" y="8439"/>
                </a:lnTo>
                <a:lnTo>
                  <a:pt x="1036" y="8516"/>
                </a:lnTo>
                <a:lnTo>
                  <a:pt x="1074" y="8592"/>
                </a:lnTo>
                <a:lnTo>
                  <a:pt x="1151" y="8631"/>
                </a:lnTo>
                <a:lnTo>
                  <a:pt x="1228" y="8650"/>
                </a:lnTo>
                <a:lnTo>
                  <a:pt x="2455" y="8650"/>
                </a:lnTo>
                <a:lnTo>
                  <a:pt x="1746" y="9360"/>
                </a:lnTo>
                <a:lnTo>
                  <a:pt x="1688" y="9436"/>
                </a:lnTo>
                <a:lnTo>
                  <a:pt x="1688" y="9513"/>
                </a:lnTo>
                <a:lnTo>
                  <a:pt x="1688" y="9590"/>
                </a:lnTo>
                <a:lnTo>
                  <a:pt x="1746" y="9647"/>
                </a:lnTo>
                <a:lnTo>
                  <a:pt x="1822" y="9705"/>
                </a:lnTo>
                <a:lnTo>
                  <a:pt x="1899" y="9724"/>
                </a:lnTo>
                <a:lnTo>
                  <a:pt x="1976" y="9705"/>
                </a:lnTo>
                <a:lnTo>
                  <a:pt x="2033" y="9647"/>
                </a:lnTo>
                <a:lnTo>
                  <a:pt x="2724" y="8976"/>
                </a:lnTo>
                <a:lnTo>
                  <a:pt x="2724" y="10127"/>
                </a:lnTo>
                <a:lnTo>
                  <a:pt x="2743" y="10203"/>
                </a:lnTo>
                <a:lnTo>
                  <a:pt x="2781" y="10280"/>
                </a:lnTo>
                <a:lnTo>
                  <a:pt x="2839" y="10318"/>
                </a:lnTo>
                <a:lnTo>
                  <a:pt x="2935" y="10338"/>
                </a:lnTo>
                <a:lnTo>
                  <a:pt x="3011" y="10318"/>
                </a:lnTo>
                <a:lnTo>
                  <a:pt x="3088" y="10280"/>
                </a:lnTo>
                <a:lnTo>
                  <a:pt x="3127" y="10203"/>
                </a:lnTo>
                <a:lnTo>
                  <a:pt x="3146" y="10127"/>
                </a:lnTo>
                <a:lnTo>
                  <a:pt x="3127" y="8554"/>
                </a:lnTo>
                <a:lnTo>
                  <a:pt x="3510" y="8151"/>
                </a:lnTo>
                <a:lnTo>
                  <a:pt x="3529" y="9302"/>
                </a:lnTo>
                <a:lnTo>
                  <a:pt x="3548" y="9398"/>
                </a:lnTo>
                <a:lnTo>
                  <a:pt x="3587" y="9455"/>
                </a:lnTo>
                <a:lnTo>
                  <a:pt x="3644" y="9494"/>
                </a:lnTo>
                <a:lnTo>
                  <a:pt x="3740" y="9513"/>
                </a:lnTo>
                <a:lnTo>
                  <a:pt x="3817" y="9494"/>
                </a:lnTo>
                <a:lnTo>
                  <a:pt x="3874" y="9455"/>
                </a:lnTo>
                <a:lnTo>
                  <a:pt x="3932" y="9398"/>
                </a:lnTo>
                <a:lnTo>
                  <a:pt x="3932" y="9302"/>
                </a:lnTo>
                <a:lnTo>
                  <a:pt x="3932" y="7729"/>
                </a:lnTo>
                <a:lnTo>
                  <a:pt x="4949" y="6713"/>
                </a:lnTo>
                <a:lnTo>
                  <a:pt x="5102" y="6809"/>
                </a:lnTo>
                <a:lnTo>
                  <a:pt x="5255" y="6885"/>
                </a:lnTo>
                <a:lnTo>
                  <a:pt x="5428" y="6943"/>
                </a:lnTo>
                <a:lnTo>
                  <a:pt x="5601" y="6981"/>
                </a:lnTo>
                <a:lnTo>
                  <a:pt x="5601" y="8401"/>
                </a:lnTo>
                <a:lnTo>
                  <a:pt x="4450" y="9551"/>
                </a:lnTo>
                <a:lnTo>
                  <a:pt x="4412" y="9609"/>
                </a:lnTo>
                <a:lnTo>
                  <a:pt x="4392" y="9686"/>
                </a:lnTo>
                <a:lnTo>
                  <a:pt x="4412" y="9781"/>
                </a:lnTo>
                <a:lnTo>
                  <a:pt x="4450" y="9839"/>
                </a:lnTo>
                <a:lnTo>
                  <a:pt x="4527" y="9897"/>
                </a:lnTo>
                <a:lnTo>
                  <a:pt x="4680" y="9897"/>
                </a:lnTo>
                <a:lnTo>
                  <a:pt x="4757" y="9839"/>
                </a:lnTo>
                <a:lnTo>
                  <a:pt x="5601" y="8995"/>
                </a:lnTo>
                <a:lnTo>
                  <a:pt x="5601" y="9532"/>
                </a:lnTo>
                <a:lnTo>
                  <a:pt x="4450" y="10683"/>
                </a:lnTo>
                <a:lnTo>
                  <a:pt x="4392" y="10760"/>
                </a:lnTo>
                <a:lnTo>
                  <a:pt x="4392" y="10836"/>
                </a:lnTo>
                <a:lnTo>
                  <a:pt x="4392" y="10913"/>
                </a:lnTo>
                <a:lnTo>
                  <a:pt x="4450" y="10990"/>
                </a:lnTo>
                <a:lnTo>
                  <a:pt x="4507" y="11028"/>
                </a:lnTo>
                <a:lnTo>
                  <a:pt x="4584" y="11047"/>
                </a:lnTo>
                <a:lnTo>
                  <a:pt x="4680" y="11028"/>
                </a:lnTo>
                <a:lnTo>
                  <a:pt x="4738" y="10990"/>
                </a:lnTo>
                <a:lnTo>
                  <a:pt x="5601" y="10127"/>
                </a:lnTo>
                <a:lnTo>
                  <a:pt x="5601" y="11124"/>
                </a:lnTo>
                <a:lnTo>
                  <a:pt x="5620" y="11220"/>
                </a:lnTo>
                <a:lnTo>
                  <a:pt x="5658" y="11277"/>
                </a:lnTo>
                <a:lnTo>
                  <a:pt x="5735" y="11316"/>
                </a:lnTo>
                <a:lnTo>
                  <a:pt x="5812" y="11335"/>
                </a:lnTo>
                <a:lnTo>
                  <a:pt x="5888" y="11316"/>
                </a:lnTo>
                <a:lnTo>
                  <a:pt x="5965" y="11277"/>
                </a:lnTo>
                <a:lnTo>
                  <a:pt x="6003" y="11201"/>
                </a:lnTo>
                <a:lnTo>
                  <a:pt x="6023" y="11124"/>
                </a:lnTo>
                <a:lnTo>
                  <a:pt x="6023" y="10165"/>
                </a:lnTo>
                <a:lnTo>
                  <a:pt x="6847" y="10990"/>
                </a:lnTo>
                <a:lnTo>
                  <a:pt x="6905" y="11028"/>
                </a:lnTo>
                <a:lnTo>
                  <a:pt x="6981" y="11047"/>
                </a:lnTo>
                <a:lnTo>
                  <a:pt x="7058" y="11028"/>
                </a:lnTo>
                <a:lnTo>
                  <a:pt x="7135" y="10990"/>
                </a:lnTo>
                <a:lnTo>
                  <a:pt x="7173" y="10913"/>
                </a:lnTo>
                <a:lnTo>
                  <a:pt x="7192" y="10836"/>
                </a:lnTo>
                <a:lnTo>
                  <a:pt x="7173" y="10760"/>
                </a:lnTo>
                <a:lnTo>
                  <a:pt x="7135" y="10683"/>
                </a:lnTo>
                <a:lnTo>
                  <a:pt x="6023" y="9571"/>
                </a:lnTo>
                <a:lnTo>
                  <a:pt x="6023" y="9033"/>
                </a:lnTo>
                <a:lnTo>
                  <a:pt x="6828" y="9839"/>
                </a:lnTo>
                <a:lnTo>
                  <a:pt x="6905" y="9897"/>
                </a:lnTo>
                <a:lnTo>
                  <a:pt x="7058" y="9897"/>
                </a:lnTo>
                <a:lnTo>
                  <a:pt x="7135" y="9839"/>
                </a:lnTo>
                <a:lnTo>
                  <a:pt x="7173" y="9781"/>
                </a:lnTo>
                <a:lnTo>
                  <a:pt x="7192" y="9686"/>
                </a:lnTo>
                <a:lnTo>
                  <a:pt x="7173" y="9609"/>
                </a:lnTo>
                <a:lnTo>
                  <a:pt x="7135" y="9551"/>
                </a:lnTo>
                <a:lnTo>
                  <a:pt x="6023" y="8439"/>
                </a:lnTo>
                <a:lnTo>
                  <a:pt x="6023" y="6962"/>
                </a:lnTo>
                <a:lnTo>
                  <a:pt x="6176" y="6924"/>
                </a:lnTo>
                <a:lnTo>
                  <a:pt x="6310" y="6866"/>
                </a:lnTo>
                <a:lnTo>
                  <a:pt x="6444" y="6809"/>
                </a:lnTo>
                <a:lnTo>
                  <a:pt x="6579" y="6732"/>
                </a:lnTo>
                <a:lnTo>
                  <a:pt x="7576" y="7729"/>
                </a:lnTo>
                <a:lnTo>
                  <a:pt x="7576" y="9283"/>
                </a:lnTo>
                <a:lnTo>
                  <a:pt x="7595" y="9379"/>
                </a:lnTo>
                <a:lnTo>
                  <a:pt x="7653" y="9436"/>
                </a:lnTo>
                <a:lnTo>
                  <a:pt x="7710" y="9475"/>
                </a:lnTo>
                <a:lnTo>
                  <a:pt x="7787" y="9494"/>
                </a:lnTo>
                <a:lnTo>
                  <a:pt x="7883" y="9475"/>
                </a:lnTo>
                <a:lnTo>
                  <a:pt x="7940" y="9436"/>
                </a:lnTo>
                <a:lnTo>
                  <a:pt x="7979" y="9379"/>
                </a:lnTo>
                <a:lnTo>
                  <a:pt x="7998" y="9283"/>
                </a:lnTo>
                <a:lnTo>
                  <a:pt x="7998" y="8132"/>
                </a:lnTo>
                <a:lnTo>
                  <a:pt x="8382" y="8535"/>
                </a:lnTo>
                <a:lnTo>
                  <a:pt x="8401" y="10108"/>
                </a:lnTo>
                <a:lnTo>
                  <a:pt x="8420" y="10184"/>
                </a:lnTo>
                <a:lnTo>
                  <a:pt x="8458" y="10242"/>
                </a:lnTo>
                <a:lnTo>
                  <a:pt x="8516" y="10299"/>
                </a:lnTo>
                <a:lnTo>
                  <a:pt x="8612" y="10318"/>
                </a:lnTo>
                <a:lnTo>
                  <a:pt x="8688" y="10299"/>
                </a:lnTo>
                <a:lnTo>
                  <a:pt x="8746" y="10242"/>
                </a:lnTo>
                <a:lnTo>
                  <a:pt x="8803" y="10184"/>
                </a:lnTo>
                <a:lnTo>
                  <a:pt x="8823" y="10108"/>
                </a:lnTo>
                <a:lnTo>
                  <a:pt x="8803" y="8938"/>
                </a:lnTo>
                <a:lnTo>
                  <a:pt x="9494" y="9628"/>
                </a:lnTo>
                <a:lnTo>
                  <a:pt x="9551" y="9666"/>
                </a:lnTo>
                <a:lnTo>
                  <a:pt x="9628" y="9686"/>
                </a:lnTo>
                <a:lnTo>
                  <a:pt x="9724" y="9666"/>
                </a:lnTo>
                <a:lnTo>
                  <a:pt x="9782" y="9628"/>
                </a:lnTo>
                <a:lnTo>
                  <a:pt x="9839" y="9551"/>
                </a:lnTo>
                <a:lnTo>
                  <a:pt x="9839" y="9475"/>
                </a:lnTo>
                <a:lnTo>
                  <a:pt x="9839" y="9398"/>
                </a:lnTo>
                <a:lnTo>
                  <a:pt x="9782" y="9321"/>
                </a:lnTo>
                <a:lnTo>
                  <a:pt x="9072" y="8612"/>
                </a:lnTo>
                <a:lnTo>
                  <a:pt x="10280" y="8612"/>
                </a:lnTo>
                <a:lnTo>
                  <a:pt x="10376" y="8592"/>
                </a:lnTo>
                <a:lnTo>
                  <a:pt x="10434" y="8554"/>
                </a:lnTo>
                <a:lnTo>
                  <a:pt x="10491" y="8477"/>
                </a:lnTo>
                <a:lnTo>
                  <a:pt x="10491" y="8401"/>
                </a:lnTo>
                <a:lnTo>
                  <a:pt x="10472" y="8324"/>
                </a:lnTo>
                <a:lnTo>
                  <a:pt x="10434" y="8247"/>
                </a:lnTo>
                <a:lnTo>
                  <a:pt x="10376" y="8209"/>
                </a:lnTo>
                <a:lnTo>
                  <a:pt x="10280" y="8190"/>
                </a:lnTo>
                <a:lnTo>
                  <a:pt x="8650" y="8190"/>
                </a:lnTo>
                <a:lnTo>
                  <a:pt x="8266" y="7806"/>
                </a:lnTo>
                <a:lnTo>
                  <a:pt x="9475" y="7806"/>
                </a:lnTo>
                <a:lnTo>
                  <a:pt x="9551" y="7787"/>
                </a:lnTo>
                <a:lnTo>
                  <a:pt x="9628" y="7748"/>
                </a:lnTo>
                <a:lnTo>
                  <a:pt x="9667" y="7672"/>
                </a:lnTo>
                <a:lnTo>
                  <a:pt x="9686" y="7595"/>
                </a:lnTo>
                <a:lnTo>
                  <a:pt x="9667" y="7518"/>
                </a:lnTo>
                <a:lnTo>
                  <a:pt x="9628" y="7442"/>
                </a:lnTo>
                <a:lnTo>
                  <a:pt x="9551" y="7403"/>
                </a:lnTo>
                <a:lnTo>
                  <a:pt x="9475" y="7384"/>
                </a:lnTo>
                <a:lnTo>
                  <a:pt x="7845" y="7403"/>
                </a:lnTo>
                <a:lnTo>
                  <a:pt x="6886" y="6425"/>
                </a:lnTo>
                <a:lnTo>
                  <a:pt x="6981" y="6291"/>
                </a:lnTo>
                <a:lnTo>
                  <a:pt x="7058" y="6118"/>
                </a:lnTo>
                <a:lnTo>
                  <a:pt x="7116" y="5946"/>
                </a:lnTo>
                <a:lnTo>
                  <a:pt x="7154" y="5754"/>
                </a:lnTo>
                <a:lnTo>
                  <a:pt x="8439" y="5754"/>
                </a:lnTo>
                <a:lnTo>
                  <a:pt x="9590" y="6905"/>
                </a:lnTo>
                <a:lnTo>
                  <a:pt x="9667" y="6962"/>
                </a:lnTo>
                <a:lnTo>
                  <a:pt x="9820" y="6962"/>
                </a:lnTo>
                <a:lnTo>
                  <a:pt x="9897" y="6905"/>
                </a:lnTo>
                <a:lnTo>
                  <a:pt x="9935" y="6847"/>
                </a:lnTo>
                <a:lnTo>
                  <a:pt x="9954" y="6751"/>
                </a:lnTo>
                <a:lnTo>
                  <a:pt x="9935" y="6674"/>
                </a:lnTo>
                <a:lnTo>
                  <a:pt x="9897" y="6617"/>
                </a:lnTo>
                <a:lnTo>
                  <a:pt x="9034" y="5754"/>
                </a:lnTo>
                <a:lnTo>
                  <a:pt x="9590" y="5754"/>
                </a:lnTo>
                <a:lnTo>
                  <a:pt x="10741" y="6905"/>
                </a:lnTo>
                <a:lnTo>
                  <a:pt x="10817" y="6962"/>
                </a:lnTo>
                <a:lnTo>
                  <a:pt x="10894" y="6981"/>
                </a:lnTo>
                <a:lnTo>
                  <a:pt x="10971" y="6962"/>
                </a:lnTo>
                <a:lnTo>
                  <a:pt x="11028" y="6905"/>
                </a:lnTo>
                <a:lnTo>
                  <a:pt x="11086" y="6847"/>
                </a:lnTo>
                <a:lnTo>
                  <a:pt x="11105" y="6770"/>
                </a:lnTo>
                <a:lnTo>
                  <a:pt x="11086" y="6674"/>
                </a:lnTo>
                <a:lnTo>
                  <a:pt x="11028" y="6617"/>
                </a:lnTo>
                <a:lnTo>
                  <a:pt x="10184" y="5754"/>
                </a:lnTo>
                <a:lnTo>
                  <a:pt x="11182" y="5754"/>
                </a:lnTo>
                <a:lnTo>
                  <a:pt x="11258" y="5735"/>
                </a:lnTo>
                <a:lnTo>
                  <a:pt x="11335" y="5696"/>
                </a:lnTo>
                <a:lnTo>
                  <a:pt x="11373" y="5620"/>
                </a:lnTo>
                <a:lnTo>
                  <a:pt x="11393" y="5543"/>
                </a:lnTo>
                <a:lnTo>
                  <a:pt x="11373" y="5466"/>
                </a:lnTo>
                <a:lnTo>
                  <a:pt x="11335" y="5389"/>
                </a:lnTo>
                <a:lnTo>
                  <a:pt x="11258" y="5351"/>
                </a:lnTo>
                <a:lnTo>
                  <a:pt x="11182" y="5332"/>
                </a:lnTo>
                <a:lnTo>
                  <a:pt x="10223" y="5332"/>
                </a:lnTo>
                <a:lnTo>
                  <a:pt x="11028" y="4526"/>
                </a:lnTo>
                <a:lnTo>
                  <a:pt x="11086" y="4450"/>
                </a:lnTo>
                <a:lnTo>
                  <a:pt x="11105" y="4373"/>
                </a:lnTo>
                <a:lnTo>
                  <a:pt x="11086" y="4296"/>
                </a:lnTo>
                <a:lnTo>
                  <a:pt x="11028" y="4220"/>
                </a:lnTo>
                <a:lnTo>
                  <a:pt x="10971" y="4181"/>
                </a:lnTo>
                <a:lnTo>
                  <a:pt x="10894" y="4162"/>
                </a:lnTo>
                <a:lnTo>
                  <a:pt x="10817" y="4181"/>
                </a:lnTo>
                <a:lnTo>
                  <a:pt x="10741" y="4220"/>
                </a:lnTo>
                <a:lnTo>
                  <a:pt x="9628" y="5332"/>
                </a:lnTo>
                <a:lnTo>
                  <a:pt x="9072" y="5332"/>
                </a:lnTo>
                <a:lnTo>
                  <a:pt x="9897" y="4526"/>
                </a:lnTo>
                <a:lnTo>
                  <a:pt x="9935" y="4450"/>
                </a:lnTo>
                <a:lnTo>
                  <a:pt x="9954" y="4373"/>
                </a:lnTo>
                <a:lnTo>
                  <a:pt x="9935" y="4296"/>
                </a:lnTo>
                <a:lnTo>
                  <a:pt x="9897" y="4220"/>
                </a:lnTo>
                <a:lnTo>
                  <a:pt x="9820" y="4181"/>
                </a:lnTo>
                <a:lnTo>
                  <a:pt x="9743" y="4162"/>
                </a:lnTo>
                <a:lnTo>
                  <a:pt x="9667" y="4181"/>
                </a:lnTo>
                <a:lnTo>
                  <a:pt x="9590" y="4220"/>
                </a:lnTo>
                <a:lnTo>
                  <a:pt x="8477" y="5332"/>
                </a:lnTo>
                <a:lnTo>
                  <a:pt x="7135" y="5332"/>
                </a:lnTo>
                <a:lnTo>
                  <a:pt x="7097" y="5179"/>
                </a:lnTo>
                <a:lnTo>
                  <a:pt x="7039" y="5044"/>
                </a:lnTo>
                <a:lnTo>
                  <a:pt x="6962" y="4891"/>
                </a:lnTo>
                <a:lnTo>
                  <a:pt x="6886" y="4776"/>
                </a:lnTo>
                <a:lnTo>
                  <a:pt x="7845" y="3798"/>
                </a:lnTo>
                <a:lnTo>
                  <a:pt x="9475" y="3798"/>
                </a:lnTo>
                <a:lnTo>
                  <a:pt x="9551" y="3778"/>
                </a:lnTo>
                <a:lnTo>
                  <a:pt x="9628" y="3740"/>
                </a:lnTo>
                <a:lnTo>
                  <a:pt x="9667" y="3663"/>
                </a:lnTo>
                <a:lnTo>
                  <a:pt x="9686" y="3587"/>
                </a:lnTo>
                <a:lnTo>
                  <a:pt x="9667" y="3510"/>
                </a:lnTo>
                <a:lnTo>
                  <a:pt x="9628" y="3433"/>
                </a:lnTo>
                <a:lnTo>
                  <a:pt x="9551" y="3395"/>
                </a:lnTo>
                <a:lnTo>
                  <a:pt x="9475" y="3376"/>
                </a:lnTo>
                <a:lnTo>
                  <a:pt x="8266" y="3376"/>
                </a:lnTo>
                <a:lnTo>
                  <a:pt x="8650" y="2992"/>
                </a:lnTo>
                <a:lnTo>
                  <a:pt x="10280" y="2992"/>
                </a:lnTo>
                <a:lnTo>
                  <a:pt x="10376" y="2973"/>
                </a:lnTo>
                <a:lnTo>
                  <a:pt x="10434" y="2935"/>
                </a:lnTo>
                <a:lnTo>
                  <a:pt x="10491" y="2858"/>
                </a:lnTo>
                <a:lnTo>
                  <a:pt x="10491" y="2781"/>
                </a:lnTo>
                <a:lnTo>
                  <a:pt x="10491" y="2704"/>
                </a:lnTo>
                <a:lnTo>
                  <a:pt x="10434" y="2628"/>
                </a:lnTo>
                <a:lnTo>
                  <a:pt x="10376" y="2589"/>
                </a:lnTo>
                <a:lnTo>
                  <a:pt x="10280" y="2570"/>
                </a:lnTo>
                <a:lnTo>
                  <a:pt x="9072" y="2570"/>
                </a:lnTo>
                <a:lnTo>
                  <a:pt x="9782" y="1861"/>
                </a:lnTo>
                <a:lnTo>
                  <a:pt x="9820" y="1784"/>
                </a:lnTo>
                <a:lnTo>
                  <a:pt x="9839" y="1707"/>
                </a:lnTo>
                <a:lnTo>
                  <a:pt x="9820" y="1630"/>
                </a:lnTo>
                <a:lnTo>
                  <a:pt x="9782" y="1573"/>
                </a:lnTo>
                <a:lnTo>
                  <a:pt x="9705" y="1515"/>
                </a:lnTo>
                <a:lnTo>
                  <a:pt x="9628" y="1496"/>
                </a:lnTo>
                <a:lnTo>
                  <a:pt x="9551" y="1515"/>
                </a:lnTo>
                <a:lnTo>
                  <a:pt x="9494" y="1573"/>
                </a:lnTo>
                <a:lnTo>
                  <a:pt x="8803" y="2244"/>
                </a:lnTo>
                <a:lnTo>
                  <a:pt x="8803" y="1093"/>
                </a:lnTo>
                <a:lnTo>
                  <a:pt x="8784" y="997"/>
                </a:lnTo>
                <a:lnTo>
                  <a:pt x="8746" y="940"/>
                </a:lnTo>
                <a:lnTo>
                  <a:pt x="8669" y="902"/>
                </a:lnTo>
                <a:lnTo>
                  <a:pt x="8593" y="882"/>
                </a:lnTo>
                <a:lnTo>
                  <a:pt x="8516" y="902"/>
                </a:lnTo>
                <a:lnTo>
                  <a:pt x="8458" y="940"/>
                </a:lnTo>
                <a:lnTo>
                  <a:pt x="8401" y="997"/>
                </a:lnTo>
                <a:lnTo>
                  <a:pt x="8382" y="1093"/>
                </a:lnTo>
                <a:lnTo>
                  <a:pt x="8382" y="2666"/>
                </a:lnTo>
                <a:lnTo>
                  <a:pt x="7998" y="3050"/>
                </a:lnTo>
                <a:lnTo>
                  <a:pt x="7998" y="1899"/>
                </a:lnTo>
                <a:lnTo>
                  <a:pt x="7979" y="1822"/>
                </a:lnTo>
                <a:lnTo>
                  <a:pt x="7940" y="1745"/>
                </a:lnTo>
                <a:lnTo>
                  <a:pt x="7864" y="1707"/>
                </a:lnTo>
                <a:lnTo>
                  <a:pt x="7787" y="1688"/>
                </a:lnTo>
                <a:lnTo>
                  <a:pt x="7710" y="1707"/>
                </a:lnTo>
                <a:lnTo>
                  <a:pt x="7634" y="1745"/>
                </a:lnTo>
                <a:lnTo>
                  <a:pt x="7595" y="1822"/>
                </a:lnTo>
                <a:lnTo>
                  <a:pt x="7576" y="1899"/>
                </a:lnTo>
                <a:lnTo>
                  <a:pt x="7576" y="3472"/>
                </a:lnTo>
                <a:lnTo>
                  <a:pt x="6579" y="4469"/>
                </a:lnTo>
                <a:lnTo>
                  <a:pt x="6444" y="4392"/>
                </a:lnTo>
                <a:lnTo>
                  <a:pt x="6291" y="4315"/>
                </a:lnTo>
                <a:lnTo>
                  <a:pt x="6138" y="4277"/>
                </a:lnTo>
                <a:lnTo>
                  <a:pt x="5984" y="4239"/>
                </a:lnTo>
                <a:lnTo>
                  <a:pt x="5984" y="2935"/>
                </a:lnTo>
                <a:lnTo>
                  <a:pt x="7135" y="1784"/>
                </a:lnTo>
                <a:lnTo>
                  <a:pt x="7173" y="1707"/>
                </a:lnTo>
                <a:lnTo>
                  <a:pt x="7192" y="1630"/>
                </a:lnTo>
                <a:lnTo>
                  <a:pt x="7173" y="1554"/>
                </a:lnTo>
                <a:lnTo>
                  <a:pt x="7135" y="1496"/>
                </a:lnTo>
                <a:lnTo>
                  <a:pt x="7058" y="1439"/>
                </a:lnTo>
                <a:lnTo>
                  <a:pt x="6981" y="1419"/>
                </a:lnTo>
                <a:lnTo>
                  <a:pt x="6905" y="1439"/>
                </a:lnTo>
                <a:lnTo>
                  <a:pt x="6828" y="1496"/>
                </a:lnTo>
                <a:lnTo>
                  <a:pt x="5984" y="2340"/>
                </a:lnTo>
                <a:lnTo>
                  <a:pt x="5984" y="1803"/>
                </a:lnTo>
                <a:lnTo>
                  <a:pt x="7135" y="633"/>
                </a:lnTo>
                <a:lnTo>
                  <a:pt x="7192" y="576"/>
                </a:lnTo>
                <a:lnTo>
                  <a:pt x="7192" y="499"/>
                </a:lnTo>
                <a:lnTo>
                  <a:pt x="7173" y="422"/>
                </a:lnTo>
                <a:lnTo>
                  <a:pt x="7135" y="345"/>
                </a:lnTo>
                <a:lnTo>
                  <a:pt x="7058" y="288"/>
                </a:lnTo>
                <a:lnTo>
                  <a:pt x="6905" y="288"/>
                </a:lnTo>
                <a:lnTo>
                  <a:pt x="6847" y="345"/>
                </a:lnTo>
                <a:lnTo>
                  <a:pt x="5984" y="1208"/>
                </a:lnTo>
                <a:lnTo>
                  <a:pt x="5984" y="192"/>
                </a:lnTo>
                <a:lnTo>
                  <a:pt x="5965" y="115"/>
                </a:lnTo>
                <a:lnTo>
                  <a:pt x="5907" y="58"/>
                </a:lnTo>
                <a:lnTo>
                  <a:pt x="5850" y="0"/>
                </a:lnTo>
                <a:close/>
              </a:path>
            </a:pathLst>
          </a:custGeom>
          <a:gradFill>
            <a:gsLst>
              <a:gs pos="0">
                <a:schemeClr val="lt1"/>
              </a:gs>
              <a:gs pos="100000">
                <a:srgbClr val="CCCCCC"/>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 name="Google Shape;2327;p42"/>
          <p:cNvSpPr/>
          <p:nvPr/>
        </p:nvSpPr>
        <p:spPr>
          <a:xfrm>
            <a:off x="8479175" y="1968761"/>
            <a:ext cx="413993" cy="411886"/>
          </a:xfrm>
          <a:custGeom>
            <a:avLst/>
            <a:gdLst/>
            <a:ahLst/>
            <a:cxnLst/>
            <a:rect l="l" t="t" r="r" b="b"/>
            <a:pathLst>
              <a:path w="11393" h="11335" extrusionOk="0">
                <a:moveTo>
                  <a:pt x="5773" y="4641"/>
                </a:moveTo>
                <a:lnTo>
                  <a:pt x="5965" y="4661"/>
                </a:lnTo>
                <a:lnTo>
                  <a:pt x="6157" y="4718"/>
                </a:lnTo>
                <a:lnTo>
                  <a:pt x="6310" y="4795"/>
                </a:lnTo>
                <a:lnTo>
                  <a:pt x="6464" y="4929"/>
                </a:lnTo>
                <a:lnTo>
                  <a:pt x="6579" y="5063"/>
                </a:lnTo>
                <a:lnTo>
                  <a:pt x="6655" y="5236"/>
                </a:lnTo>
                <a:lnTo>
                  <a:pt x="6713" y="5409"/>
                </a:lnTo>
                <a:lnTo>
                  <a:pt x="6732" y="5600"/>
                </a:lnTo>
                <a:lnTo>
                  <a:pt x="6713" y="5792"/>
                </a:lnTo>
                <a:lnTo>
                  <a:pt x="6655" y="5984"/>
                </a:lnTo>
                <a:lnTo>
                  <a:pt x="6579" y="6137"/>
                </a:lnTo>
                <a:lnTo>
                  <a:pt x="6464" y="6291"/>
                </a:lnTo>
                <a:lnTo>
                  <a:pt x="6310" y="6406"/>
                </a:lnTo>
                <a:lnTo>
                  <a:pt x="6157" y="6483"/>
                </a:lnTo>
                <a:lnTo>
                  <a:pt x="5965" y="6540"/>
                </a:lnTo>
                <a:lnTo>
                  <a:pt x="5773" y="6559"/>
                </a:lnTo>
                <a:lnTo>
                  <a:pt x="5581" y="6540"/>
                </a:lnTo>
                <a:lnTo>
                  <a:pt x="5390" y="6483"/>
                </a:lnTo>
                <a:lnTo>
                  <a:pt x="5236" y="6406"/>
                </a:lnTo>
                <a:lnTo>
                  <a:pt x="5083" y="6291"/>
                </a:lnTo>
                <a:lnTo>
                  <a:pt x="4968" y="6137"/>
                </a:lnTo>
                <a:lnTo>
                  <a:pt x="4891" y="5984"/>
                </a:lnTo>
                <a:lnTo>
                  <a:pt x="4833" y="5792"/>
                </a:lnTo>
                <a:lnTo>
                  <a:pt x="4814" y="5600"/>
                </a:lnTo>
                <a:lnTo>
                  <a:pt x="4833" y="5409"/>
                </a:lnTo>
                <a:lnTo>
                  <a:pt x="4891" y="5236"/>
                </a:lnTo>
                <a:lnTo>
                  <a:pt x="4968" y="5063"/>
                </a:lnTo>
                <a:lnTo>
                  <a:pt x="5083" y="4929"/>
                </a:lnTo>
                <a:lnTo>
                  <a:pt x="5236" y="4795"/>
                </a:lnTo>
                <a:lnTo>
                  <a:pt x="5390" y="4718"/>
                </a:lnTo>
                <a:lnTo>
                  <a:pt x="5581" y="4661"/>
                </a:lnTo>
                <a:lnTo>
                  <a:pt x="5773" y="4641"/>
                </a:lnTo>
                <a:close/>
                <a:moveTo>
                  <a:pt x="5696" y="0"/>
                </a:moveTo>
                <a:lnTo>
                  <a:pt x="5620" y="58"/>
                </a:lnTo>
                <a:lnTo>
                  <a:pt x="5581" y="115"/>
                </a:lnTo>
                <a:lnTo>
                  <a:pt x="5562" y="192"/>
                </a:lnTo>
                <a:lnTo>
                  <a:pt x="5562" y="1151"/>
                </a:lnTo>
                <a:lnTo>
                  <a:pt x="4738" y="345"/>
                </a:lnTo>
                <a:lnTo>
                  <a:pt x="4680" y="288"/>
                </a:lnTo>
                <a:lnTo>
                  <a:pt x="4507" y="288"/>
                </a:lnTo>
                <a:lnTo>
                  <a:pt x="4450" y="345"/>
                </a:lnTo>
                <a:lnTo>
                  <a:pt x="4392" y="422"/>
                </a:lnTo>
                <a:lnTo>
                  <a:pt x="4392" y="499"/>
                </a:lnTo>
                <a:lnTo>
                  <a:pt x="4392" y="576"/>
                </a:lnTo>
                <a:lnTo>
                  <a:pt x="4450" y="633"/>
                </a:lnTo>
                <a:lnTo>
                  <a:pt x="5562" y="1765"/>
                </a:lnTo>
                <a:lnTo>
                  <a:pt x="5562" y="2302"/>
                </a:lnTo>
                <a:lnTo>
                  <a:pt x="4757" y="1477"/>
                </a:lnTo>
                <a:lnTo>
                  <a:pt x="4680" y="1439"/>
                </a:lnTo>
                <a:lnTo>
                  <a:pt x="4603" y="1419"/>
                </a:lnTo>
                <a:lnTo>
                  <a:pt x="4527" y="1439"/>
                </a:lnTo>
                <a:lnTo>
                  <a:pt x="4450" y="1496"/>
                </a:lnTo>
                <a:lnTo>
                  <a:pt x="4412" y="1554"/>
                </a:lnTo>
                <a:lnTo>
                  <a:pt x="4392" y="1630"/>
                </a:lnTo>
                <a:lnTo>
                  <a:pt x="4412" y="1707"/>
                </a:lnTo>
                <a:lnTo>
                  <a:pt x="4450" y="1784"/>
                </a:lnTo>
                <a:lnTo>
                  <a:pt x="5562" y="2896"/>
                </a:lnTo>
                <a:lnTo>
                  <a:pt x="5562" y="4239"/>
                </a:lnTo>
                <a:lnTo>
                  <a:pt x="5390" y="4277"/>
                </a:lnTo>
                <a:lnTo>
                  <a:pt x="5236" y="4335"/>
                </a:lnTo>
                <a:lnTo>
                  <a:pt x="5083" y="4392"/>
                </a:lnTo>
                <a:lnTo>
                  <a:pt x="4949" y="4488"/>
                </a:lnTo>
                <a:lnTo>
                  <a:pt x="3932" y="3472"/>
                </a:lnTo>
                <a:lnTo>
                  <a:pt x="3932" y="1899"/>
                </a:lnTo>
                <a:lnTo>
                  <a:pt x="3913" y="1822"/>
                </a:lnTo>
                <a:lnTo>
                  <a:pt x="3874" y="1745"/>
                </a:lnTo>
                <a:lnTo>
                  <a:pt x="3817" y="1707"/>
                </a:lnTo>
                <a:lnTo>
                  <a:pt x="3721" y="1688"/>
                </a:lnTo>
                <a:lnTo>
                  <a:pt x="3644" y="1707"/>
                </a:lnTo>
                <a:lnTo>
                  <a:pt x="3587" y="1745"/>
                </a:lnTo>
                <a:lnTo>
                  <a:pt x="3529" y="1822"/>
                </a:lnTo>
                <a:lnTo>
                  <a:pt x="3510" y="1899"/>
                </a:lnTo>
                <a:lnTo>
                  <a:pt x="3510" y="3050"/>
                </a:lnTo>
                <a:lnTo>
                  <a:pt x="3127" y="2666"/>
                </a:lnTo>
                <a:lnTo>
                  <a:pt x="3127" y="1093"/>
                </a:lnTo>
                <a:lnTo>
                  <a:pt x="3107" y="997"/>
                </a:lnTo>
                <a:lnTo>
                  <a:pt x="3069" y="940"/>
                </a:lnTo>
                <a:lnTo>
                  <a:pt x="3011" y="902"/>
                </a:lnTo>
                <a:lnTo>
                  <a:pt x="2916" y="882"/>
                </a:lnTo>
                <a:lnTo>
                  <a:pt x="2839" y="902"/>
                </a:lnTo>
                <a:lnTo>
                  <a:pt x="2781" y="940"/>
                </a:lnTo>
                <a:lnTo>
                  <a:pt x="2724" y="997"/>
                </a:lnTo>
                <a:lnTo>
                  <a:pt x="2705" y="1093"/>
                </a:lnTo>
                <a:lnTo>
                  <a:pt x="2705" y="2244"/>
                </a:lnTo>
                <a:lnTo>
                  <a:pt x="2033" y="1573"/>
                </a:lnTo>
                <a:lnTo>
                  <a:pt x="1976" y="1515"/>
                </a:lnTo>
                <a:lnTo>
                  <a:pt x="1880" y="1496"/>
                </a:lnTo>
                <a:lnTo>
                  <a:pt x="1803" y="1515"/>
                </a:lnTo>
                <a:lnTo>
                  <a:pt x="1746" y="1554"/>
                </a:lnTo>
                <a:lnTo>
                  <a:pt x="1688" y="1630"/>
                </a:lnTo>
                <a:lnTo>
                  <a:pt x="1669" y="1707"/>
                </a:lnTo>
                <a:lnTo>
                  <a:pt x="1688" y="1784"/>
                </a:lnTo>
                <a:lnTo>
                  <a:pt x="1746" y="1861"/>
                </a:lnTo>
                <a:lnTo>
                  <a:pt x="2455" y="2570"/>
                </a:lnTo>
                <a:lnTo>
                  <a:pt x="1228" y="2570"/>
                </a:lnTo>
                <a:lnTo>
                  <a:pt x="1151" y="2589"/>
                </a:lnTo>
                <a:lnTo>
                  <a:pt x="1074" y="2628"/>
                </a:lnTo>
                <a:lnTo>
                  <a:pt x="1036" y="2704"/>
                </a:lnTo>
                <a:lnTo>
                  <a:pt x="1017" y="2781"/>
                </a:lnTo>
                <a:lnTo>
                  <a:pt x="1036" y="2858"/>
                </a:lnTo>
                <a:lnTo>
                  <a:pt x="1074" y="2935"/>
                </a:lnTo>
                <a:lnTo>
                  <a:pt x="1151" y="2973"/>
                </a:lnTo>
                <a:lnTo>
                  <a:pt x="1228" y="2992"/>
                </a:lnTo>
                <a:lnTo>
                  <a:pt x="2858" y="2992"/>
                </a:lnTo>
                <a:lnTo>
                  <a:pt x="3242" y="3376"/>
                </a:lnTo>
                <a:lnTo>
                  <a:pt x="2052" y="3376"/>
                </a:lnTo>
                <a:lnTo>
                  <a:pt x="1957" y="3395"/>
                </a:lnTo>
                <a:lnTo>
                  <a:pt x="1899" y="3433"/>
                </a:lnTo>
                <a:lnTo>
                  <a:pt x="1842" y="3510"/>
                </a:lnTo>
                <a:lnTo>
                  <a:pt x="1842" y="3587"/>
                </a:lnTo>
                <a:lnTo>
                  <a:pt x="1842" y="3663"/>
                </a:lnTo>
                <a:lnTo>
                  <a:pt x="1899" y="3740"/>
                </a:lnTo>
                <a:lnTo>
                  <a:pt x="1957" y="3778"/>
                </a:lnTo>
                <a:lnTo>
                  <a:pt x="2033" y="3798"/>
                </a:lnTo>
                <a:lnTo>
                  <a:pt x="3664" y="3798"/>
                </a:lnTo>
                <a:lnTo>
                  <a:pt x="4661" y="4795"/>
                </a:lnTo>
                <a:lnTo>
                  <a:pt x="4565" y="4929"/>
                </a:lnTo>
                <a:lnTo>
                  <a:pt x="4507" y="5063"/>
                </a:lnTo>
                <a:lnTo>
                  <a:pt x="4450" y="5217"/>
                </a:lnTo>
                <a:lnTo>
                  <a:pt x="4412" y="5370"/>
                </a:lnTo>
                <a:lnTo>
                  <a:pt x="2935" y="5370"/>
                </a:lnTo>
                <a:lnTo>
                  <a:pt x="1803" y="4220"/>
                </a:lnTo>
                <a:lnTo>
                  <a:pt x="1726" y="4181"/>
                </a:lnTo>
                <a:lnTo>
                  <a:pt x="1650" y="4162"/>
                </a:lnTo>
                <a:lnTo>
                  <a:pt x="1573" y="4181"/>
                </a:lnTo>
                <a:lnTo>
                  <a:pt x="1496" y="4220"/>
                </a:lnTo>
                <a:lnTo>
                  <a:pt x="1458" y="4296"/>
                </a:lnTo>
                <a:lnTo>
                  <a:pt x="1439" y="4373"/>
                </a:lnTo>
                <a:lnTo>
                  <a:pt x="1458" y="4450"/>
                </a:lnTo>
                <a:lnTo>
                  <a:pt x="1496" y="4526"/>
                </a:lnTo>
                <a:lnTo>
                  <a:pt x="2359" y="5370"/>
                </a:lnTo>
                <a:lnTo>
                  <a:pt x="1803" y="5370"/>
                </a:lnTo>
                <a:lnTo>
                  <a:pt x="652" y="4220"/>
                </a:lnTo>
                <a:lnTo>
                  <a:pt x="576" y="4181"/>
                </a:lnTo>
                <a:lnTo>
                  <a:pt x="499" y="4162"/>
                </a:lnTo>
                <a:lnTo>
                  <a:pt x="422" y="4181"/>
                </a:lnTo>
                <a:lnTo>
                  <a:pt x="346" y="4220"/>
                </a:lnTo>
                <a:lnTo>
                  <a:pt x="307" y="4296"/>
                </a:lnTo>
                <a:lnTo>
                  <a:pt x="288" y="4373"/>
                </a:lnTo>
                <a:lnTo>
                  <a:pt x="307" y="4450"/>
                </a:lnTo>
                <a:lnTo>
                  <a:pt x="346" y="4526"/>
                </a:lnTo>
                <a:lnTo>
                  <a:pt x="1209" y="5370"/>
                </a:lnTo>
                <a:lnTo>
                  <a:pt x="211" y="5370"/>
                </a:lnTo>
                <a:lnTo>
                  <a:pt x="135" y="5389"/>
                </a:lnTo>
                <a:lnTo>
                  <a:pt x="58" y="5447"/>
                </a:lnTo>
                <a:lnTo>
                  <a:pt x="20" y="5505"/>
                </a:lnTo>
                <a:lnTo>
                  <a:pt x="0" y="5581"/>
                </a:lnTo>
                <a:lnTo>
                  <a:pt x="20" y="5677"/>
                </a:lnTo>
                <a:lnTo>
                  <a:pt x="58" y="5735"/>
                </a:lnTo>
                <a:lnTo>
                  <a:pt x="135" y="5773"/>
                </a:lnTo>
                <a:lnTo>
                  <a:pt x="211" y="5792"/>
                </a:lnTo>
                <a:lnTo>
                  <a:pt x="1170" y="5792"/>
                </a:lnTo>
                <a:lnTo>
                  <a:pt x="346" y="6617"/>
                </a:lnTo>
                <a:lnTo>
                  <a:pt x="307" y="6674"/>
                </a:lnTo>
                <a:lnTo>
                  <a:pt x="288" y="6770"/>
                </a:lnTo>
                <a:lnTo>
                  <a:pt x="307" y="6847"/>
                </a:lnTo>
                <a:lnTo>
                  <a:pt x="346" y="6905"/>
                </a:lnTo>
                <a:lnTo>
                  <a:pt x="422" y="6962"/>
                </a:lnTo>
                <a:lnTo>
                  <a:pt x="499" y="6981"/>
                </a:lnTo>
                <a:lnTo>
                  <a:pt x="576" y="6962"/>
                </a:lnTo>
                <a:lnTo>
                  <a:pt x="652" y="6905"/>
                </a:lnTo>
                <a:lnTo>
                  <a:pt x="1765" y="5792"/>
                </a:lnTo>
                <a:lnTo>
                  <a:pt x="2302" y="5792"/>
                </a:lnTo>
                <a:lnTo>
                  <a:pt x="1496" y="6617"/>
                </a:lnTo>
                <a:lnTo>
                  <a:pt x="1458" y="6674"/>
                </a:lnTo>
                <a:lnTo>
                  <a:pt x="1439" y="6751"/>
                </a:lnTo>
                <a:lnTo>
                  <a:pt x="1458" y="6828"/>
                </a:lnTo>
                <a:lnTo>
                  <a:pt x="1496" y="6905"/>
                </a:lnTo>
                <a:lnTo>
                  <a:pt x="1573" y="6943"/>
                </a:lnTo>
                <a:lnTo>
                  <a:pt x="1650" y="6962"/>
                </a:lnTo>
                <a:lnTo>
                  <a:pt x="1726" y="6943"/>
                </a:lnTo>
                <a:lnTo>
                  <a:pt x="1803" y="6905"/>
                </a:lnTo>
                <a:lnTo>
                  <a:pt x="2896" y="5792"/>
                </a:lnTo>
                <a:lnTo>
                  <a:pt x="4412" y="5792"/>
                </a:lnTo>
                <a:lnTo>
                  <a:pt x="4431" y="5965"/>
                </a:lnTo>
                <a:lnTo>
                  <a:pt x="4488" y="6118"/>
                </a:lnTo>
                <a:lnTo>
                  <a:pt x="4565" y="6272"/>
                </a:lnTo>
                <a:lnTo>
                  <a:pt x="4661" y="6406"/>
                </a:lnTo>
                <a:lnTo>
                  <a:pt x="3664" y="7422"/>
                </a:lnTo>
                <a:lnTo>
                  <a:pt x="2033" y="7422"/>
                </a:lnTo>
                <a:lnTo>
                  <a:pt x="1957" y="7442"/>
                </a:lnTo>
                <a:lnTo>
                  <a:pt x="1899" y="7480"/>
                </a:lnTo>
                <a:lnTo>
                  <a:pt x="1842" y="7557"/>
                </a:lnTo>
                <a:lnTo>
                  <a:pt x="1822" y="7633"/>
                </a:lnTo>
                <a:lnTo>
                  <a:pt x="1842" y="7710"/>
                </a:lnTo>
                <a:lnTo>
                  <a:pt x="1899" y="7787"/>
                </a:lnTo>
                <a:lnTo>
                  <a:pt x="1957" y="7825"/>
                </a:lnTo>
                <a:lnTo>
                  <a:pt x="2033" y="7844"/>
                </a:lnTo>
                <a:lnTo>
                  <a:pt x="3242" y="7844"/>
                </a:lnTo>
                <a:lnTo>
                  <a:pt x="2858" y="8228"/>
                </a:lnTo>
                <a:lnTo>
                  <a:pt x="1228" y="8228"/>
                </a:lnTo>
                <a:lnTo>
                  <a:pt x="1151" y="8247"/>
                </a:lnTo>
                <a:lnTo>
                  <a:pt x="1074" y="8286"/>
                </a:lnTo>
                <a:lnTo>
                  <a:pt x="1036" y="8362"/>
                </a:lnTo>
                <a:lnTo>
                  <a:pt x="1017" y="8439"/>
                </a:lnTo>
                <a:lnTo>
                  <a:pt x="1036" y="8516"/>
                </a:lnTo>
                <a:lnTo>
                  <a:pt x="1074" y="8592"/>
                </a:lnTo>
                <a:lnTo>
                  <a:pt x="1151" y="8631"/>
                </a:lnTo>
                <a:lnTo>
                  <a:pt x="1228" y="8650"/>
                </a:lnTo>
                <a:lnTo>
                  <a:pt x="2455" y="8650"/>
                </a:lnTo>
                <a:lnTo>
                  <a:pt x="1746" y="9360"/>
                </a:lnTo>
                <a:lnTo>
                  <a:pt x="1688" y="9436"/>
                </a:lnTo>
                <a:lnTo>
                  <a:pt x="1688" y="9513"/>
                </a:lnTo>
                <a:lnTo>
                  <a:pt x="1688" y="9590"/>
                </a:lnTo>
                <a:lnTo>
                  <a:pt x="1746" y="9647"/>
                </a:lnTo>
                <a:lnTo>
                  <a:pt x="1822" y="9705"/>
                </a:lnTo>
                <a:lnTo>
                  <a:pt x="1899" y="9724"/>
                </a:lnTo>
                <a:lnTo>
                  <a:pt x="1976" y="9705"/>
                </a:lnTo>
                <a:lnTo>
                  <a:pt x="2033" y="9647"/>
                </a:lnTo>
                <a:lnTo>
                  <a:pt x="2724" y="8976"/>
                </a:lnTo>
                <a:lnTo>
                  <a:pt x="2724" y="10127"/>
                </a:lnTo>
                <a:lnTo>
                  <a:pt x="2743" y="10203"/>
                </a:lnTo>
                <a:lnTo>
                  <a:pt x="2781" y="10280"/>
                </a:lnTo>
                <a:lnTo>
                  <a:pt x="2839" y="10318"/>
                </a:lnTo>
                <a:lnTo>
                  <a:pt x="2935" y="10338"/>
                </a:lnTo>
                <a:lnTo>
                  <a:pt x="3011" y="10318"/>
                </a:lnTo>
                <a:lnTo>
                  <a:pt x="3088" y="10280"/>
                </a:lnTo>
                <a:lnTo>
                  <a:pt x="3127" y="10203"/>
                </a:lnTo>
                <a:lnTo>
                  <a:pt x="3146" y="10127"/>
                </a:lnTo>
                <a:lnTo>
                  <a:pt x="3127" y="8554"/>
                </a:lnTo>
                <a:lnTo>
                  <a:pt x="3510" y="8151"/>
                </a:lnTo>
                <a:lnTo>
                  <a:pt x="3529" y="9302"/>
                </a:lnTo>
                <a:lnTo>
                  <a:pt x="3548" y="9398"/>
                </a:lnTo>
                <a:lnTo>
                  <a:pt x="3587" y="9455"/>
                </a:lnTo>
                <a:lnTo>
                  <a:pt x="3644" y="9494"/>
                </a:lnTo>
                <a:lnTo>
                  <a:pt x="3740" y="9513"/>
                </a:lnTo>
                <a:lnTo>
                  <a:pt x="3817" y="9494"/>
                </a:lnTo>
                <a:lnTo>
                  <a:pt x="3874" y="9455"/>
                </a:lnTo>
                <a:lnTo>
                  <a:pt x="3932" y="9398"/>
                </a:lnTo>
                <a:lnTo>
                  <a:pt x="3932" y="9302"/>
                </a:lnTo>
                <a:lnTo>
                  <a:pt x="3932" y="7729"/>
                </a:lnTo>
                <a:lnTo>
                  <a:pt x="4949" y="6713"/>
                </a:lnTo>
                <a:lnTo>
                  <a:pt x="5102" y="6809"/>
                </a:lnTo>
                <a:lnTo>
                  <a:pt x="5255" y="6885"/>
                </a:lnTo>
                <a:lnTo>
                  <a:pt x="5428" y="6943"/>
                </a:lnTo>
                <a:lnTo>
                  <a:pt x="5601" y="6981"/>
                </a:lnTo>
                <a:lnTo>
                  <a:pt x="5601" y="8401"/>
                </a:lnTo>
                <a:lnTo>
                  <a:pt x="4450" y="9551"/>
                </a:lnTo>
                <a:lnTo>
                  <a:pt x="4412" y="9609"/>
                </a:lnTo>
                <a:lnTo>
                  <a:pt x="4392" y="9686"/>
                </a:lnTo>
                <a:lnTo>
                  <a:pt x="4412" y="9781"/>
                </a:lnTo>
                <a:lnTo>
                  <a:pt x="4450" y="9839"/>
                </a:lnTo>
                <a:lnTo>
                  <a:pt x="4527" y="9897"/>
                </a:lnTo>
                <a:lnTo>
                  <a:pt x="4680" y="9897"/>
                </a:lnTo>
                <a:lnTo>
                  <a:pt x="4757" y="9839"/>
                </a:lnTo>
                <a:lnTo>
                  <a:pt x="5601" y="8995"/>
                </a:lnTo>
                <a:lnTo>
                  <a:pt x="5601" y="9532"/>
                </a:lnTo>
                <a:lnTo>
                  <a:pt x="4450" y="10683"/>
                </a:lnTo>
                <a:lnTo>
                  <a:pt x="4392" y="10760"/>
                </a:lnTo>
                <a:lnTo>
                  <a:pt x="4392" y="10836"/>
                </a:lnTo>
                <a:lnTo>
                  <a:pt x="4392" y="10913"/>
                </a:lnTo>
                <a:lnTo>
                  <a:pt x="4450" y="10990"/>
                </a:lnTo>
                <a:lnTo>
                  <a:pt x="4507" y="11028"/>
                </a:lnTo>
                <a:lnTo>
                  <a:pt x="4584" y="11047"/>
                </a:lnTo>
                <a:lnTo>
                  <a:pt x="4680" y="11028"/>
                </a:lnTo>
                <a:lnTo>
                  <a:pt x="4738" y="10990"/>
                </a:lnTo>
                <a:lnTo>
                  <a:pt x="5601" y="10127"/>
                </a:lnTo>
                <a:lnTo>
                  <a:pt x="5601" y="11124"/>
                </a:lnTo>
                <a:lnTo>
                  <a:pt x="5620" y="11220"/>
                </a:lnTo>
                <a:lnTo>
                  <a:pt x="5658" y="11277"/>
                </a:lnTo>
                <a:lnTo>
                  <a:pt x="5735" y="11316"/>
                </a:lnTo>
                <a:lnTo>
                  <a:pt x="5812" y="11335"/>
                </a:lnTo>
                <a:lnTo>
                  <a:pt x="5888" y="11316"/>
                </a:lnTo>
                <a:lnTo>
                  <a:pt x="5965" y="11277"/>
                </a:lnTo>
                <a:lnTo>
                  <a:pt x="6003" y="11201"/>
                </a:lnTo>
                <a:lnTo>
                  <a:pt x="6023" y="11124"/>
                </a:lnTo>
                <a:lnTo>
                  <a:pt x="6023" y="10165"/>
                </a:lnTo>
                <a:lnTo>
                  <a:pt x="6847" y="10990"/>
                </a:lnTo>
                <a:lnTo>
                  <a:pt x="6905" y="11028"/>
                </a:lnTo>
                <a:lnTo>
                  <a:pt x="6981" y="11047"/>
                </a:lnTo>
                <a:lnTo>
                  <a:pt x="7058" y="11028"/>
                </a:lnTo>
                <a:lnTo>
                  <a:pt x="7135" y="10990"/>
                </a:lnTo>
                <a:lnTo>
                  <a:pt x="7173" y="10913"/>
                </a:lnTo>
                <a:lnTo>
                  <a:pt x="7192" y="10836"/>
                </a:lnTo>
                <a:lnTo>
                  <a:pt x="7173" y="10760"/>
                </a:lnTo>
                <a:lnTo>
                  <a:pt x="7135" y="10683"/>
                </a:lnTo>
                <a:lnTo>
                  <a:pt x="6023" y="9571"/>
                </a:lnTo>
                <a:lnTo>
                  <a:pt x="6023" y="9033"/>
                </a:lnTo>
                <a:lnTo>
                  <a:pt x="6828" y="9839"/>
                </a:lnTo>
                <a:lnTo>
                  <a:pt x="6905" y="9897"/>
                </a:lnTo>
                <a:lnTo>
                  <a:pt x="7058" y="9897"/>
                </a:lnTo>
                <a:lnTo>
                  <a:pt x="7135" y="9839"/>
                </a:lnTo>
                <a:lnTo>
                  <a:pt x="7173" y="9781"/>
                </a:lnTo>
                <a:lnTo>
                  <a:pt x="7192" y="9686"/>
                </a:lnTo>
                <a:lnTo>
                  <a:pt x="7173" y="9609"/>
                </a:lnTo>
                <a:lnTo>
                  <a:pt x="7135" y="9551"/>
                </a:lnTo>
                <a:lnTo>
                  <a:pt x="6023" y="8439"/>
                </a:lnTo>
                <a:lnTo>
                  <a:pt x="6023" y="6962"/>
                </a:lnTo>
                <a:lnTo>
                  <a:pt x="6176" y="6924"/>
                </a:lnTo>
                <a:lnTo>
                  <a:pt x="6310" y="6866"/>
                </a:lnTo>
                <a:lnTo>
                  <a:pt x="6444" y="6809"/>
                </a:lnTo>
                <a:lnTo>
                  <a:pt x="6579" y="6732"/>
                </a:lnTo>
                <a:lnTo>
                  <a:pt x="7576" y="7729"/>
                </a:lnTo>
                <a:lnTo>
                  <a:pt x="7576" y="9283"/>
                </a:lnTo>
                <a:lnTo>
                  <a:pt x="7595" y="9379"/>
                </a:lnTo>
                <a:lnTo>
                  <a:pt x="7653" y="9436"/>
                </a:lnTo>
                <a:lnTo>
                  <a:pt x="7710" y="9475"/>
                </a:lnTo>
                <a:lnTo>
                  <a:pt x="7787" y="9494"/>
                </a:lnTo>
                <a:lnTo>
                  <a:pt x="7883" y="9475"/>
                </a:lnTo>
                <a:lnTo>
                  <a:pt x="7940" y="9436"/>
                </a:lnTo>
                <a:lnTo>
                  <a:pt x="7979" y="9379"/>
                </a:lnTo>
                <a:lnTo>
                  <a:pt x="7998" y="9283"/>
                </a:lnTo>
                <a:lnTo>
                  <a:pt x="7998" y="8132"/>
                </a:lnTo>
                <a:lnTo>
                  <a:pt x="8382" y="8535"/>
                </a:lnTo>
                <a:lnTo>
                  <a:pt x="8401" y="10108"/>
                </a:lnTo>
                <a:lnTo>
                  <a:pt x="8420" y="10184"/>
                </a:lnTo>
                <a:lnTo>
                  <a:pt x="8458" y="10242"/>
                </a:lnTo>
                <a:lnTo>
                  <a:pt x="8516" y="10299"/>
                </a:lnTo>
                <a:lnTo>
                  <a:pt x="8612" y="10318"/>
                </a:lnTo>
                <a:lnTo>
                  <a:pt x="8688" y="10299"/>
                </a:lnTo>
                <a:lnTo>
                  <a:pt x="8746" y="10242"/>
                </a:lnTo>
                <a:lnTo>
                  <a:pt x="8803" y="10184"/>
                </a:lnTo>
                <a:lnTo>
                  <a:pt x="8823" y="10108"/>
                </a:lnTo>
                <a:lnTo>
                  <a:pt x="8803" y="8938"/>
                </a:lnTo>
                <a:lnTo>
                  <a:pt x="9494" y="9628"/>
                </a:lnTo>
                <a:lnTo>
                  <a:pt x="9551" y="9666"/>
                </a:lnTo>
                <a:lnTo>
                  <a:pt x="9628" y="9686"/>
                </a:lnTo>
                <a:lnTo>
                  <a:pt x="9724" y="9666"/>
                </a:lnTo>
                <a:lnTo>
                  <a:pt x="9782" y="9628"/>
                </a:lnTo>
                <a:lnTo>
                  <a:pt x="9839" y="9551"/>
                </a:lnTo>
                <a:lnTo>
                  <a:pt x="9839" y="9475"/>
                </a:lnTo>
                <a:lnTo>
                  <a:pt x="9839" y="9398"/>
                </a:lnTo>
                <a:lnTo>
                  <a:pt x="9782" y="9321"/>
                </a:lnTo>
                <a:lnTo>
                  <a:pt x="9072" y="8612"/>
                </a:lnTo>
                <a:lnTo>
                  <a:pt x="10280" y="8612"/>
                </a:lnTo>
                <a:lnTo>
                  <a:pt x="10376" y="8592"/>
                </a:lnTo>
                <a:lnTo>
                  <a:pt x="10434" y="8554"/>
                </a:lnTo>
                <a:lnTo>
                  <a:pt x="10491" y="8477"/>
                </a:lnTo>
                <a:lnTo>
                  <a:pt x="10491" y="8401"/>
                </a:lnTo>
                <a:lnTo>
                  <a:pt x="10472" y="8324"/>
                </a:lnTo>
                <a:lnTo>
                  <a:pt x="10434" y="8247"/>
                </a:lnTo>
                <a:lnTo>
                  <a:pt x="10376" y="8209"/>
                </a:lnTo>
                <a:lnTo>
                  <a:pt x="10280" y="8190"/>
                </a:lnTo>
                <a:lnTo>
                  <a:pt x="8650" y="8190"/>
                </a:lnTo>
                <a:lnTo>
                  <a:pt x="8266" y="7806"/>
                </a:lnTo>
                <a:lnTo>
                  <a:pt x="9475" y="7806"/>
                </a:lnTo>
                <a:lnTo>
                  <a:pt x="9551" y="7787"/>
                </a:lnTo>
                <a:lnTo>
                  <a:pt x="9628" y="7748"/>
                </a:lnTo>
                <a:lnTo>
                  <a:pt x="9667" y="7672"/>
                </a:lnTo>
                <a:lnTo>
                  <a:pt x="9686" y="7595"/>
                </a:lnTo>
                <a:lnTo>
                  <a:pt x="9667" y="7518"/>
                </a:lnTo>
                <a:lnTo>
                  <a:pt x="9628" y="7442"/>
                </a:lnTo>
                <a:lnTo>
                  <a:pt x="9551" y="7403"/>
                </a:lnTo>
                <a:lnTo>
                  <a:pt x="9475" y="7384"/>
                </a:lnTo>
                <a:lnTo>
                  <a:pt x="7845" y="7403"/>
                </a:lnTo>
                <a:lnTo>
                  <a:pt x="6886" y="6425"/>
                </a:lnTo>
                <a:lnTo>
                  <a:pt x="6981" y="6291"/>
                </a:lnTo>
                <a:lnTo>
                  <a:pt x="7058" y="6118"/>
                </a:lnTo>
                <a:lnTo>
                  <a:pt x="7116" y="5946"/>
                </a:lnTo>
                <a:lnTo>
                  <a:pt x="7154" y="5754"/>
                </a:lnTo>
                <a:lnTo>
                  <a:pt x="8439" y="5754"/>
                </a:lnTo>
                <a:lnTo>
                  <a:pt x="9590" y="6905"/>
                </a:lnTo>
                <a:lnTo>
                  <a:pt x="9667" y="6962"/>
                </a:lnTo>
                <a:lnTo>
                  <a:pt x="9820" y="6962"/>
                </a:lnTo>
                <a:lnTo>
                  <a:pt x="9897" y="6905"/>
                </a:lnTo>
                <a:lnTo>
                  <a:pt x="9935" y="6847"/>
                </a:lnTo>
                <a:lnTo>
                  <a:pt x="9954" y="6751"/>
                </a:lnTo>
                <a:lnTo>
                  <a:pt x="9935" y="6674"/>
                </a:lnTo>
                <a:lnTo>
                  <a:pt x="9897" y="6617"/>
                </a:lnTo>
                <a:lnTo>
                  <a:pt x="9034" y="5754"/>
                </a:lnTo>
                <a:lnTo>
                  <a:pt x="9590" y="5754"/>
                </a:lnTo>
                <a:lnTo>
                  <a:pt x="10741" y="6905"/>
                </a:lnTo>
                <a:lnTo>
                  <a:pt x="10817" y="6962"/>
                </a:lnTo>
                <a:lnTo>
                  <a:pt x="10894" y="6981"/>
                </a:lnTo>
                <a:lnTo>
                  <a:pt x="10971" y="6962"/>
                </a:lnTo>
                <a:lnTo>
                  <a:pt x="11028" y="6905"/>
                </a:lnTo>
                <a:lnTo>
                  <a:pt x="11086" y="6847"/>
                </a:lnTo>
                <a:lnTo>
                  <a:pt x="11105" y="6770"/>
                </a:lnTo>
                <a:lnTo>
                  <a:pt x="11086" y="6674"/>
                </a:lnTo>
                <a:lnTo>
                  <a:pt x="11028" y="6617"/>
                </a:lnTo>
                <a:lnTo>
                  <a:pt x="10184" y="5754"/>
                </a:lnTo>
                <a:lnTo>
                  <a:pt x="11182" y="5754"/>
                </a:lnTo>
                <a:lnTo>
                  <a:pt x="11258" y="5735"/>
                </a:lnTo>
                <a:lnTo>
                  <a:pt x="11335" y="5696"/>
                </a:lnTo>
                <a:lnTo>
                  <a:pt x="11373" y="5620"/>
                </a:lnTo>
                <a:lnTo>
                  <a:pt x="11393" y="5543"/>
                </a:lnTo>
                <a:lnTo>
                  <a:pt x="11373" y="5466"/>
                </a:lnTo>
                <a:lnTo>
                  <a:pt x="11335" y="5389"/>
                </a:lnTo>
                <a:lnTo>
                  <a:pt x="11258" y="5351"/>
                </a:lnTo>
                <a:lnTo>
                  <a:pt x="11182" y="5332"/>
                </a:lnTo>
                <a:lnTo>
                  <a:pt x="10223" y="5332"/>
                </a:lnTo>
                <a:lnTo>
                  <a:pt x="11028" y="4526"/>
                </a:lnTo>
                <a:lnTo>
                  <a:pt x="11086" y="4450"/>
                </a:lnTo>
                <a:lnTo>
                  <a:pt x="11105" y="4373"/>
                </a:lnTo>
                <a:lnTo>
                  <a:pt x="11086" y="4296"/>
                </a:lnTo>
                <a:lnTo>
                  <a:pt x="11028" y="4220"/>
                </a:lnTo>
                <a:lnTo>
                  <a:pt x="10971" y="4181"/>
                </a:lnTo>
                <a:lnTo>
                  <a:pt x="10894" y="4162"/>
                </a:lnTo>
                <a:lnTo>
                  <a:pt x="10817" y="4181"/>
                </a:lnTo>
                <a:lnTo>
                  <a:pt x="10741" y="4220"/>
                </a:lnTo>
                <a:lnTo>
                  <a:pt x="9628" y="5332"/>
                </a:lnTo>
                <a:lnTo>
                  <a:pt x="9072" y="5332"/>
                </a:lnTo>
                <a:lnTo>
                  <a:pt x="9897" y="4526"/>
                </a:lnTo>
                <a:lnTo>
                  <a:pt x="9935" y="4450"/>
                </a:lnTo>
                <a:lnTo>
                  <a:pt x="9954" y="4373"/>
                </a:lnTo>
                <a:lnTo>
                  <a:pt x="9935" y="4296"/>
                </a:lnTo>
                <a:lnTo>
                  <a:pt x="9897" y="4220"/>
                </a:lnTo>
                <a:lnTo>
                  <a:pt x="9820" y="4181"/>
                </a:lnTo>
                <a:lnTo>
                  <a:pt x="9743" y="4162"/>
                </a:lnTo>
                <a:lnTo>
                  <a:pt x="9667" y="4181"/>
                </a:lnTo>
                <a:lnTo>
                  <a:pt x="9590" y="4220"/>
                </a:lnTo>
                <a:lnTo>
                  <a:pt x="8477" y="5332"/>
                </a:lnTo>
                <a:lnTo>
                  <a:pt x="7135" y="5332"/>
                </a:lnTo>
                <a:lnTo>
                  <a:pt x="7097" y="5179"/>
                </a:lnTo>
                <a:lnTo>
                  <a:pt x="7039" y="5044"/>
                </a:lnTo>
                <a:lnTo>
                  <a:pt x="6962" y="4891"/>
                </a:lnTo>
                <a:lnTo>
                  <a:pt x="6886" y="4776"/>
                </a:lnTo>
                <a:lnTo>
                  <a:pt x="7845" y="3798"/>
                </a:lnTo>
                <a:lnTo>
                  <a:pt x="9475" y="3798"/>
                </a:lnTo>
                <a:lnTo>
                  <a:pt x="9551" y="3778"/>
                </a:lnTo>
                <a:lnTo>
                  <a:pt x="9628" y="3740"/>
                </a:lnTo>
                <a:lnTo>
                  <a:pt x="9667" y="3663"/>
                </a:lnTo>
                <a:lnTo>
                  <a:pt x="9686" y="3587"/>
                </a:lnTo>
                <a:lnTo>
                  <a:pt x="9667" y="3510"/>
                </a:lnTo>
                <a:lnTo>
                  <a:pt x="9628" y="3433"/>
                </a:lnTo>
                <a:lnTo>
                  <a:pt x="9551" y="3395"/>
                </a:lnTo>
                <a:lnTo>
                  <a:pt x="9475" y="3376"/>
                </a:lnTo>
                <a:lnTo>
                  <a:pt x="8266" y="3376"/>
                </a:lnTo>
                <a:lnTo>
                  <a:pt x="8650" y="2992"/>
                </a:lnTo>
                <a:lnTo>
                  <a:pt x="10280" y="2992"/>
                </a:lnTo>
                <a:lnTo>
                  <a:pt x="10376" y="2973"/>
                </a:lnTo>
                <a:lnTo>
                  <a:pt x="10434" y="2935"/>
                </a:lnTo>
                <a:lnTo>
                  <a:pt x="10491" y="2858"/>
                </a:lnTo>
                <a:lnTo>
                  <a:pt x="10491" y="2781"/>
                </a:lnTo>
                <a:lnTo>
                  <a:pt x="10491" y="2704"/>
                </a:lnTo>
                <a:lnTo>
                  <a:pt x="10434" y="2628"/>
                </a:lnTo>
                <a:lnTo>
                  <a:pt x="10376" y="2589"/>
                </a:lnTo>
                <a:lnTo>
                  <a:pt x="10280" y="2570"/>
                </a:lnTo>
                <a:lnTo>
                  <a:pt x="9072" y="2570"/>
                </a:lnTo>
                <a:lnTo>
                  <a:pt x="9782" y="1861"/>
                </a:lnTo>
                <a:lnTo>
                  <a:pt x="9820" y="1784"/>
                </a:lnTo>
                <a:lnTo>
                  <a:pt x="9839" y="1707"/>
                </a:lnTo>
                <a:lnTo>
                  <a:pt x="9820" y="1630"/>
                </a:lnTo>
                <a:lnTo>
                  <a:pt x="9782" y="1573"/>
                </a:lnTo>
                <a:lnTo>
                  <a:pt x="9705" y="1515"/>
                </a:lnTo>
                <a:lnTo>
                  <a:pt x="9628" y="1496"/>
                </a:lnTo>
                <a:lnTo>
                  <a:pt x="9551" y="1515"/>
                </a:lnTo>
                <a:lnTo>
                  <a:pt x="9494" y="1573"/>
                </a:lnTo>
                <a:lnTo>
                  <a:pt x="8803" y="2244"/>
                </a:lnTo>
                <a:lnTo>
                  <a:pt x="8803" y="1093"/>
                </a:lnTo>
                <a:lnTo>
                  <a:pt x="8784" y="997"/>
                </a:lnTo>
                <a:lnTo>
                  <a:pt x="8746" y="940"/>
                </a:lnTo>
                <a:lnTo>
                  <a:pt x="8669" y="902"/>
                </a:lnTo>
                <a:lnTo>
                  <a:pt x="8593" y="882"/>
                </a:lnTo>
                <a:lnTo>
                  <a:pt x="8516" y="902"/>
                </a:lnTo>
                <a:lnTo>
                  <a:pt x="8458" y="940"/>
                </a:lnTo>
                <a:lnTo>
                  <a:pt x="8401" y="997"/>
                </a:lnTo>
                <a:lnTo>
                  <a:pt x="8382" y="1093"/>
                </a:lnTo>
                <a:lnTo>
                  <a:pt x="8382" y="2666"/>
                </a:lnTo>
                <a:lnTo>
                  <a:pt x="7998" y="3050"/>
                </a:lnTo>
                <a:lnTo>
                  <a:pt x="7998" y="1899"/>
                </a:lnTo>
                <a:lnTo>
                  <a:pt x="7979" y="1822"/>
                </a:lnTo>
                <a:lnTo>
                  <a:pt x="7940" y="1745"/>
                </a:lnTo>
                <a:lnTo>
                  <a:pt x="7864" y="1707"/>
                </a:lnTo>
                <a:lnTo>
                  <a:pt x="7787" y="1688"/>
                </a:lnTo>
                <a:lnTo>
                  <a:pt x="7710" y="1707"/>
                </a:lnTo>
                <a:lnTo>
                  <a:pt x="7634" y="1745"/>
                </a:lnTo>
                <a:lnTo>
                  <a:pt x="7595" y="1822"/>
                </a:lnTo>
                <a:lnTo>
                  <a:pt x="7576" y="1899"/>
                </a:lnTo>
                <a:lnTo>
                  <a:pt x="7576" y="3472"/>
                </a:lnTo>
                <a:lnTo>
                  <a:pt x="6579" y="4469"/>
                </a:lnTo>
                <a:lnTo>
                  <a:pt x="6444" y="4392"/>
                </a:lnTo>
                <a:lnTo>
                  <a:pt x="6291" y="4315"/>
                </a:lnTo>
                <a:lnTo>
                  <a:pt x="6138" y="4277"/>
                </a:lnTo>
                <a:lnTo>
                  <a:pt x="5984" y="4239"/>
                </a:lnTo>
                <a:lnTo>
                  <a:pt x="5984" y="2935"/>
                </a:lnTo>
                <a:lnTo>
                  <a:pt x="7135" y="1784"/>
                </a:lnTo>
                <a:lnTo>
                  <a:pt x="7173" y="1707"/>
                </a:lnTo>
                <a:lnTo>
                  <a:pt x="7192" y="1630"/>
                </a:lnTo>
                <a:lnTo>
                  <a:pt x="7173" y="1554"/>
                </a:lnTo>
                <a:lnTo>
                  <a:pt x="7135" y="1496"/>
                </a:lnTo>
                <a:lnTo>
                  <a:pt x="7058" y="1439"/>
                </a:lnTo>
                <a:lnTo>
                  <a:pt x="6981" y="1419"/>
                </a:lnTo>
                <a:lnTo>
                  <a:pt x="6905" y="1439"/>
                </a:lnTo>
                <a:lnTo>
                  <a:pt x="6828" y="1496"/>
                </a:lnTo>
                <a:lnTo>
                  <a:pt x="5984" y="2340"/>
                </a:lnTo>
                <a:lnTo>
                  <a:pt x="5984" y="1803"/>
                </a:lnTo>
                <a:lnTo>
                  <a:pt x="7135" y="633"/>
                </a:lnTo>
                <a:lnTo>
                  <a:pt x="7192" y="576"/>
                </a:lnTo>
                <a:lnTo>
                  <a:pt x="7192" y="499"/>
                </a:lnTo>
                <a:lnTo>
                  <a:pt x="7173" y="422"/>
                </a:lnTo>
                <a:lnTo>
                  <a:pt x="7135" y="345"/>
                </a:lnTo>
                <a:lnTo>
                  <a:pt x="7058" y="288"/>
                </a:lnTo>
                <a:lnTo>
                  <a:pt x="6905" y="288"/>
                </a:lnTo>
                <a:lnTo>
                  <a:pt x="6847" y="345"/>
                </a:lnTo>
                <a:lnTo>
                  <a:pt x="5984" y="1208"/>
                </a:lnTo>
                <a:lnTo>
                  <a:pt x="5984" y="192"/>
                </a:lnTo>
                <a:lnTo>
                  <a:pt x="5965" y="115"/>
                </a:lnTo>
                <a:lnTo>
                  <a:pt x="5907" y="58"/>
                </a:lnTo>
                <a:lnTo>
                  <a:pt x="5850" y="0"/>
                </a:lnTo>
                <a:close/>
              </a:path>
            </a:pathLst>
          </a:custGeom>
          <a:gradFill>
            <a:gsLst>
              <a:gs pos="0">
                <a:schemeClr val="lt1"/>
              </a:gs>
              <a:gs pos="100000">
                <a:srgbClr val="CCCCCC"/>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สี่เหลี่ยมผืนผ้า 9">
            <a:extLst>
              <a:ext uri="{FF2B5EF4-FFF2-40B4-BE49-F238E27FC236}">
                <a16:creationId xmlns:a16="http://schemas.microsoft.com/office/drawing/2014/main" id="{74AE189E-9DCE-BE71-5720-9044F8D7AE17}"/>
              </a:ext>
            </a:extLst>
          </p:cNvPr>
          <p:cNvSpPr/>
          <p:nvPr/>
        </p:nvSpPr>
        <p:spPr>
          <a:xfrm>
            <a:off x="955221" y="1301118"/>
            <a:ext cx="7233557" cy="2898482"/>
          </a:xfrm>
          <a:prstGeom prst="rect">
            <a:avLst/>
          </a:prstGeom>
          <a:solidFill>
            <a:schemeClr val="bg1"/>
          </a:solidFill>
        </p:spPr>
        <p:style>
          <a:lnRef idx="3">
            <a:schemeClr val="lt1"/>
          </a:lnRef>
          <a:fillRef idx="1">
            <a:schemeClr val="accent6"/>
          </a:fillRef>
          <a:effectRef idx="1">
            <a:schemeClr val="accent6"/>
          </a:effectRef>
          <a:fontRef idx="minor">
            <a:schemeClr val="lt1"/>
          </a:fontRef>
        </p:style>
        <p:txBody>
          <a:bodyPr rtlCol="0" anchor="ctr"/>
          <a:lstStyle/>
          <a:p>
            <a:pPr marL="342900" indent="-342900">
              <a:buAutoNum type="arabicPeriod"/>
            </a:pPr>
            <a:r>
              <a:rPr lang="en-US" sz="2800" dirty="0">
                <a:solidFill>
                  <a:sysClr val="windowText" lastClr="000000"/>
                </a:solidFill>
                <a:latin typeface="TH SarabunPSK" panose="020B0500040200020003" pitchFamily="34" charset="-34"/>
                <a:cs typeface="TH SarabunPSK" panose="020B0500040200020003" pitchFamily="34" charset="-34"/>
              </a:rPr>
              <a:t>What is the main idea of the passage?  </a:t>
            </a:r>
          </a:p>
          <a:p>
            <a:pPr marL="342900" indent="-342900">
              <a:buAutoNum type="arabicPeriod"/>
            </a:pPr>
            <a:r>
              <a:rPr lang="en-US" sz="2800" dirty="0">
                <a:solidFill>
                  <a:sysClr val="windowText" lastClr="000000"/>
                </a:solidFill>
                <a:latin typeface="TH SarabunPSK" panose="020B0500040200020003" pitchFamily="34" charset="-34"/>
                <a:cs typeface="TH SarabunPSK" panose="020B0500040200020003" pitchFamily="34" charset="-34"/>
              </a:rPr>
              <a:t>The main thought of this passage is _____________. </a:t>
            </a:r>
          </a:p>
          <a:p>
            <a:pPr marL="342900" indent="-342900">
              <a:buAutoNum type="arabicPeriod"/>
            </a:pPr>
            <a:r>
              <a:rPr lang="en-US" sz="2800" dirty="0">
                <a:solidFill>
                  <a:sysClr val="windowText" lastClr="000000"/>
                </a:solidFill>
                <a:latin typeface="TH SarabunPSK" panose="020B0500040200020003" pitchFamily="34" charset="-34"/>
                <a:cs typeface="TH SarabunPSK" panose="020B0500040200020003" pitchFamily="34" charset="-34"/>
              </a:rPr>
              <a:t>The best statement of this passage's main thought is that _____________. </a:t>
            </a:r>
          </a:p>
          <a:p>
            <a:pPr marL="342900" indent="-342900">
              <a:buAutoNum type="arabicPeriod"/>
            </a:pPr>
            <a:r>
              <a:rPr lang="en-US" sz="2800" dirty="0">
                <a:solidFill>
                  <a:sysClr val="windowText" lastClr="000000"/>
                </a:solidFill>
                <a:latin typeface="TH SarabunPSK" panose="020B0500040200020003" pitchFamily="34" charset="-34"/>
                <a:cs typeface="TH SarabunPSK" panose="020B0500040200020003" pitchFamily="34" charset="-34"/>
              </a:rPr>
              <a:t>What is the author's main point? </a:t>
            </a:r>
          </a:p>
          <a:p>
            <a:pPr marL="342900" indent="-342900">
              <a:buAutoNum type="arabicPeriod"/>
            </a:pPr>
            <a:r>
              <a:rPr lang="en-US" sz="2800" dirty="0">
                <a:solidFill>
                  <a:sysClr val="windowText" lastClr="000000"/>
                </a:solidFill>
                <a:latin typeface="TH SarabunPSK" panose="020B0500040200020003" pitchFamily="34" charset="-34"/>
                <a:cs typeface="TH SarabunPSK" panose="020B0500040200020003" pitchFamily="34" charset="-34"/>
              </a:rPr>
              <a:t>Which of the following statements expresses the main idea?</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04"/>
        <p:cNvGrpSpPr/>
        <p:nvPr/>
      </p:nvGrpSpPr>
      <p:grpSpPr>
        <a:xfrm>
          <a:off x="0" y="0"/>
          <a:ext cx="0" cy="0"/>
          <a:chOff x="0" y="0"/>
          <a:chExt cx="0" cy="0"/>
        </a:xfrm>
      </p:grpSpPr>
      <p:grpSp>
        <p:nvGrpSpPr>
          <p:cNvPr id="2305" name="Google Shape;2305;p42"/>
          <p:cNvGrpSpPr/>
          <p:nvPr/>
        </p:nvGrpSpPr>
        <p:grpSpPr>
          <a:xfrm>
            <a:off x="2299158" y="-7396"/>
            <a:ext cx="4545684" cy="1168547"/>
            <a:chOff x="2299158" y="-7396"/>
            <a:chExt cx="4545684" cy="1168547"/>
          </a:xfrm>
        </p:grpSpPr>
        <p:pic>
          <p:nvPicPr>
            <p:cNvPr id="2306" name="Google Shape;2306;p42"/>
            <p:cNvPicPr preferRelativeResize="0"/>
            <p:nvPr/>
          </p:nvPicPr>
          <p:blipFill>
            <a:blip r:embed="rId3">
              <a:alphaModFix/>
            </a:blip>
            <a:stretch>
              <a:fillRect/>
            </a:stretch>
          </p:blipFill>
          <p:spPr>
            <a:xfrm>
              <a:off x="4358476" y="943900"/>
              <a:ext cx="2420150" cy="217250"/>
            </a:xfrm>
            <a:prstGeom prst="rect">
              <a:avLst/>
            </a:prstGeom>
            <a:noFill/>
            <a:ln>
              <a:noFill/>
            </a:ln>
          </p:spPr>
        </p:pic>
        <p:grpSp>
          <p:nvGrpSpPr>
            <p:cNvPr id="2307" name="Google Shape;2307;p42"/>
            <p:cNvGrpSpPr/>
            <p:nvPr/>
          </p:nvGrpSpPr>
          <p:grpSpPr>
            <a:xfrm>
              <a:off x="2855175" y="372431"/>
              <a:ext cx="3400425" cy="102904"/>
              <a:chOff x="2855175" y="360525"/>
              <a:chExt cx="3400425" cy="102904"/>
            </a:xfrm>
          </p:grpSpPr>
          <p:pic>
            <p:nvPicPr>
              <p:cNvPr id="2308" name="Google Shape;2308;p42"/>
              <p:cNvPicPr preferRelativeResize="0"/>
              <p:nvPr/>
            </p:nvPicPr>
            <p:blipFill rotWithShape="1">
              <a:blip r:embed="rId4">
                <a:alphaModFix/>
              </a:blip>
              <a:srcRect l="71326" b="65469"/>
              <a:stretch/>
            </p:blipFill>
            <p:spPr>
              <a:xfrm flipH="1">
                <a:off x="5493600" y="360525"/>
                <a:ext cx="762000" cy="102900"/>
              </a:xfrm>
              <a:prstGeom prst="rect">
                <a:avLst/>
              </a:prstGeom>
              <a:noFill/>
              <a:ln>
                <a:noFill/>
              </a:ln>
            </p:spPr>
          </p:pic>
          <p:pic>
            <p:nvPicPr>
              <p:cNvPr id="2309" name="Google Shape;2309;p42"/>
              <p:cNvPicPr preferRelativeResize="0"/>
              <p:nvPr/>
            </p:nvPicPr>
            <p:blipFill rotWithShape="1">
              <a:blip r:embed="rId4">
                <a:alphaModFix/>
              </a:blip>
              <a:srcRect b="65469"/>
              <a:stretch/>
            </p:blipFill>
            <p:spPr>
              <a:xfrm>
                <a:off x="2855175" y="360529"/>
                <a:ext cx="2657475" cy="102900"/>
              </a:xfrm>
              <a:prstGeom prst="rect">
                <a:avLst/>
              </a:prstGeom>
              <a:noFill/>
              <a:ln>
                <a:noFill/>
              </a:ln>
            </p:spPr>
          </p:pic>
        </p:grpSp>
        <p:pic>
          <p:nvPicPr>
            <p:cNvPr id="2310" name="Google Shape;2310;p42"/>
            <p:cNvPicPr preferRelativeResize="0"/>
            <p:nvPr/>
          </p:nvPicPr>
          <p:blipFill>
            <a:blip r:embed="rId3">
              <a:alphaModFix/>
            </a:blip>
            <a:stretch>
              <a:fillRect/>
            </a:stretch>
          </p:blipFill>
          <p:spPr>
            <a:xfrm>
              <a:off x="2478947" y="943898"/>
              <a:ext cx="1937475" cy="217254"/>
            </a:xfrm>
            <a:prstGeom prst="rect">
              <a:avLst/>
            </a:prstGeom>
            <a:noFill/>
            <a:ln>
              <a:noFill/>
            </a:ln>
          </p:spPr>
        </p:pic>
        <p:pic>
          <p:nvPicPr>
            <p:cNvPr id="2311" name="Google Shape;2311;p42"/>
            <p:cNvPicPr preferRelativeResize="0"/>
            <p:nvPr/>
          </p:nvPicPr>
          <p:blipFill>
            <a:blip r:embed="rId5">
              <a:alphaModFix/>
            </a:blip>
            <a:stretch>
              <a:fillRect/>
            </a:stretch>
          </p:blipFill>
          <p:spPr>
            <a:xfrm>
              <a:off x="2299158" y="465650"/>
              <a:ext cx="4545684" cy="518375"/>
            </a:xfrm>
            <a:prstGeom prst="rect">
              <a:avLst/>
            </a:prstGeom>
            <a:noFill/>
            <a:ln>
              <a:noFill/>
            </a:ln>
          </p:spPr>
        </p:pic>
        <p:grpSp>
          <p:nvGrpSpPr>
            <p:cNvPr id="2312" name="Google Shape;2312;p42"/>
            <p:cNvGrpSpPr/>
            <p:nvPr/>
          </p:nvGrpSpPr>
          <p:grpSpPr>
            <a:xfrm>
              <a:off x="2634947" y="-7396"/>
              <a:ext cx="3874107" cy="470812"/>
              <a:chOff x="2634947" y="-7396"/>
              <a:chExt cx="3874107" cy="470812"/>
            </a:xfrm>
          </p:grpSpPr>
          <p:grpSp>
            <p:nvGrpSpPr>
              <p:cNvPr id="2313" name="Google Shape;2313;p42"/>
              <p:cNvGrpSpPr/>
              <p:nvPr/>
            </p:nvGrpSpPr>
            <p:grpSpPr>
              <a:xfrm>
                <a:off x="2634947" y="-7396"/>
                <a:ext cx="292707" cy="470812"/>
                <a:chOff x="2641872" y="-7396"/>
                <a:chExt cx="292707" cy="470812"/>
              </a:xfrm>
            </p:grpSpPr>
            <p:sp>
              <p:nvSpPr>
                <p:cNvPr id="2314" name="Google Shape;2314;p42"/>
                <p:cNvSpPr/>
                <p:nvPr/>
              </p:nvSpPr>
              <p:spPr>
                <a:xfrm>
                  <a:off x="2641872" y="280263"/>
                  <a:ext cx="292707" cy="183154"/>
                </a:xfrm>
                <a:custGeom>
                  <a:avLst/>
                  <a:gdLst/>
                  <a:ahLst/>
                  <a:cxnLst/>
                  <a:rect l="l" t="t" r="r" b="b"/>
                  <a:pathLst>
                    <a:path w="16878" h="10561" extrusionOk="0">
                      <a:moveTo>
                        <a:pt x="8429" y="0"/>
                      </a:moveTo>
                      <a:lnTo>
                        <a:pt x="8429" y="0"/>
                      </a:lnTo>
                      <a:lnTo>
                        <a:pt x="8429" y="0"/>
                      </a:lnTo>
                      <a:lnTo>
                        <a:pt x="8875" y="0"/>
                      </a:lnTo>
                      <a:lnTo>
                        <a:pt x="9301" y="39"/>
                      </a:lnTo>
                      <a:lnTo>
                        <a:pt x="9708" y="97"/>
                      </a:lnTo>
                      <a:lnTo>
                        <a:pt x="10134" y="155"/>
                      </a:lnTo>
                      <a:lnTo>
                        <a:pt x="10541" y="252"/>
                      </a:lnTo>
                      <a:lnTo>
                        <a:pt x="10929" y="369"/>
                      </a:lnTo>
                      <a:lnTo>
                        <a:pt x="11336" y="504"/>
                      </a:lnTo>
                      <a:lnTo>
                        <a:pt x="11704" y="659"/>
                      </a:lnTo>
                      <a:lnTo>
                        <a:pt x="12091" y="834"/>
                      </a:lnTo>
                      <a:lnTo>
                        <a:pt x="12440" y="1008"/>
                      </a:lnTo>
                      <a:lnTo>
                        <a:pt x="12808" y="1221"/>
                      </a:lnTo>
                      <a:lnTo>
                        <a:pt x="13138" y="1434"/>
                      </a:lnTo>
                      <a:lnTo>
                        <a:pt x="13467" y="1667"/>
                      </a:lnTo>
                      <a:lnTo>
                        <a:pt x="13796" y="1919"/>
                      </a:lnTo>
                      <a:lnTo>
                        <a:pt x="14106" y="2190"/>
                      </a:lnTo>
                      <a:lnTo>
                        <a:pt x="14397" y="2481"/>
                      </a:lnTo>
                      <a:lnTo>
                        <a:pt x="14668" y="2771"/>
                      </a:lnTo>
                      <a:lnTo>
                        <a:pt x="14940" y="3081"/>
                      </a:lnTo>
                      <a:lnTo>
                        <a:pt x="15191" y="3391"/>
                      </a:lnTo>
                      <a:lnTo>
                        <a:pt x="15424" y="3721"/>
                      </a:lnTo>
                      <a:lnTo>
                        <a:pt x="15656" y="4069"/>
                      </a:lnTo>
                      <a:lnTo>
                        <a:pt x="15850" y="4418"/>
                      </a:lnTo>
                      <a:lnTo>
                        <a:pt x="16044" y="4786"/>
                      </a:lnTo>
                      <a:lnTo>
                        <a:pt x="16199" y="5154"/>
                      </a:lnTo>
                      <a:lnTo>
                        <a:pt x="16354" y="5542"/>
                      </a:lnTo>
                      <a:lnTo>
                        <a:pt x="16490" y="5930"/>
                      </a:lnTo>
                      <a:lnTo>
                        <a:pt x="16606" y="6336"/>
                      </a:lnTo>
                      <a:lnTo>
                        <a:pt x="16703" y="6743"/>
                      </a:lnTo>
                      <a:lnTo>
                        <a:pt x="16780" y="7150"/>
                      </a:lnTo>
                      <a:lnTo>
                        <a:pt x="16838" y="7576"/>
                      </a:lnTo>
                      <a:lnTo>
                        <a:pt x="16858" y="8003"/>
                      </a:lnTo>
                      <a:lnTo>
                        <a:pt x="16877" y="8429"/>
                      </a:lnTo>
                      <a:lnTo>
                        <a:pt x="16877" y="10560"/>
                      </a:lnTo>
                      <a:lnTo>
                        <a:pt x="13099" y="10560"/>
                      </a:lnTo>
                      <a:lnTo>
                        <a:pt x="13099" y="9456"/>
                      </a:lnTo>
                      <a:lnTo>
                        <a:pt x="13099" y="9456"/>
                      </a:lnTo>
                      <a:lnTo>
                        <a:pt x="13099" y="9204"/>
                      </a:lnTo>
                      <a:lnTo>
                        <a:pt x="13079" y="8933"/>
                      </a:lnTo>
                      <a:lnTo>
                        <a:pt x="13060" y="8681"/>
                      </a:lnTo>
                      <a:lnTo>
                        <a:pt x="13002" y="8429"/>
                      </a:lnTo>
                      <a:lnTo>
                        <a:pt x="12963" y="8177"/>
                      </a:lnTo>
                      <a:lnTo>
                        <a:pt x="12905" y="7925"/>
                      </a:lnTo>
                      <a:lnTo>
                        <a:pt x="12731" y="7460"/>
                      </a:lnTo>
                      <a:lnTo>
                        <a:pt x="12537" y="7015"/>
                      </a:lnTo>
                      <a:lnTo>
                        <a:pt x="12304" y="6588"/>
                      </a:lnTo>
                      <a:lnTo>
                        <a:pt x="12033" y="6181"/>
                      </a:lnTo>
                      <a:lnTo>
                        <a:pt x="11742" y="5813"/>
                      </a:lnTo>
                      <a:lnTo>
                        <a:pt x="11394" y="5484"/>
                      </a:lnTo>
                      <a:lnTo>
                        <a:pt x="11045" y="5174"/>
                      </a:lnTo>
                      <a:lnTo>
                        <a:pt x="10851" y="5038"/>
                      </a:lnTo>
                      <a:lnTo>
                        <a:pt x="10657" y="4922"/>
                      </a:lnTo>
                      <a:lnTo>
                        <a:pt x="10464" y="4806"/>
                      </a:lnTo>
                      <a:lnTo>
                        <a:pt x="10251" y="4709"/>
                      </a:lnTo>
                      <a:lnTo>
                        <a:pt x="10037" y="4612"/>
                      </a:lnTo>
                      <a:lnTo>
                        <a:pt x="9824" y="4534"/>
                      </a:lnTo>
                      <a:lnTo>
                        <a:pt x="9611" y="4457"/>
                      </a:lnTo>
                      <a:lnTo>
                        <a:pt x="9379" y="4399"/>
                      </a:lnTo>
                      <a:lnTo>
                        <a:pt x="9146" y="4360"/>
                      </a:lnTo>
                      <a:lnTo>
                        <a:pt x="8914" y="4321"/>
                      </a:lnTo>
                      <a:lnTo>
                        <a:pt x="8681" y="4302"/>
                      </a:lnTo>
                      <a:lnTo>
                        <a:pt x="8429" y="4302"/>
                      </a:lnTo>
                      <a:lnTo>
                        <a:pt x="8429" y="4302"/>
                      </a:lnTo>
                      <a:lnTo>
                        <a:pt x="8429" y="4302"/>
                      </a:lnTo>
                      <a:lnTo>
                        <a:pt x="8197" y="4302"/>
                      </a:lnTo>
                      <a:lnTo>
                        <a:pt x="7964" y="4321"/>
                      </a:lnTo>
                      <a:lnTo>
                        <a:pt x="7712" y="4360"/>
                      </a:lnTo>
                      <a:lnTo>
                        <a:pt x="7499" y="4399"/>
                      </a:lnTo>
                      <a:lnTo>
                        <a:pt x="7267" y="4457"/>
                      </a:lnTo>
                      <a:lnTo>
                        <a:pt x="7034" y="4534"/>
                      </a:lnTo>
                      <a:lnTo>
                        <a:pt x="6821" y="4612"/>
                      </a:lnTo>
                      <a:lnTo>
                        <a:pt x="6608" y="4709"/>
                      </a:lnTo>
                      <a:lnTo>
                        <a:pt x="6395" y="4806"/>
                      </a:lnTo>
                      <a:lnTo>
                        <a:pt x="6201" y="4922"/>
                      </a:lnTo>
                      <a:lnTo>
                        <a:pt x="6007" y="5038"/>
                      </a:lnTo>
                      <a:lnTo>
                        <a:pt x="5813" y="5174"/>
                      </a:lnTo>
                      <a:lnTo>
                        <a:pt x="5445" y="5484"/>
                      </a:lnTo>
                      <a:lnTo>
                        <a:pt x="5116" y="5813"/>
                      </a:lnTo>
                      <a:lnTo>
                        <a:pt x="4806" y="6181"/>
                      </a:lnTo>
                      <a:lnTo>
                        <a:pt x="4535" y="6588"/>
                      </a:lnTo>
                      <a:lnTo>
                        <a:pt x="4302" y="7015"/>
                      </a:lnTo>
                      <a:lnTo>
                        <a:pt x="4108" y="7460"/>
                      </a:lnTo>
                      <a:lnTo>
                        <a:pt x="3953" y="7925"/>
                      </a:lnTo>
                      <a:lnTo>
                        <a:pt x="3876" y="8177"/>
                      </a:lnTo>
                      <a:lnTo>
                        <a:pt x="3837" y="8429"/>
                      </a:lnTo>
                      <a:lnTo>
                        <a:pt x="3798" y="8681"/>
                      </a:lnTo>
                      <a:lnTo>
                        <a:pt x="3760" y="8933"/>
                      </a:lnTo>
                      <a:lnTo>
                        <a:pt x="3740" y="9204"/>
                      </a:lnTo>
                      <a:lnTo>
                        <a:pt x="3740" y="9456"/>
                      </a:lnTo>
                      <a:lnTo>
                        <a:pt x="3740" y="10560"/>
                      </a:lnTo>
                      <a:lnTo>
                        <a:pt x="1" y="10560"/>
                      </a:lnTo>
                      <a:lnTo>
                        <a:pt x="1" y="8429"/>
                      </a:lnTo>
                      <a:lnTo>
                        <a:pt x="1" y="8429"/>
                      </a:lnTo>
                      <a:lnTo>
                        <a:pt x="20" y="8003"/>
                      </a:lnTo>
                      <a:lnTo>
                        <a:pt x="39" y="7576"/>
                      </a:lnTo>
                      <a:lnTo>
                        <a:pt x="98" y="7150"/>
                      </a:lnTo>
                      <a:lnTo>
                        <a:pt x="175" y="6743"/>
                      </a:lnTo>
                      <a:lnTo>
                        <a:pt x="272" y="6336"/>
                      </a:lnTo>
                      <a:lnTo>
                        <a:pt x="388" y="5930"/>
                      </a:lnTo>
                      <a:lnTo>
                        <a:pt x="524" y="5542"/>
                      </a:lnTo>
                      <a:lnTo>
                        <a:pt x="660" y="5154"/>
                      </a:lnTo>
                      <a:lnTo>
                        <a:pt x="834" y="4786"/>
                      </a:lnTo>
                      <a:lnTo>
                        <a:pt x="1028" y="4418"/>
                      </a:lnTo>
                      <a:lnTo>
                        <a:pt x="1221" y="4069"/>
                      </a:lnTo>
                      <a:lnTo>
                        <a:pt x="1435" y="3721"/>
                      </a:lnTo>
                      <a:lnTo>
                        <a:pt x="1686" y="3391"/>
                      </a:lnTo>
                      <a:lnTo>
                        <a:pt x="1919" y="3081"/>
                      </a:lnTo>
                      <a:lnTo>
                        <a:pt x="2190" y="2771"/>
                      </a:lnTo>
                      <a:lnTo>
                        <a:pt x="2461" y="2481"/>
                      </a:lnTo>
                      <a:lnTo>
                        <a:pt x="2771" y="2190"/>
                      </a:lnTo>
                      <a:lnTo>
                        <a:pt x="3062" y="1919"/>
                      </a:lnTo>
                      <a:lnTo>
                        <a:pt x="3392" y="1667"/>
                      </a:lnTo>
                      <a:lnTo>
                        <a:pt x="3721" y="1434"/>
                      </a:lnTo>
                      <a:lnTo>
                        <a:pt x="4070" y="1221"/>
                      </a:lnTo>
                      <a:lnTo>
                        <a:pt x="4418" y="1008"/>
                      </a:lnTo>
                      <a:lnTo>
                        <a:pt x="4787" y="834"/>
                      </a:lnTo>
                      <a:lnTo>
                        <a:pt x="5155" y="659"/>
                      </a:lnTo>
                      <a:lnTo>
                        <a:pt x="5542" y="504"/>
                      </a:lnTo>
                      <a:lnTo>
                        <a:pt x="5930" y="369"/>
                      </a:lnTo>
                      <a:lnTo>
                        <a:pt x="6337" y="252"/>
                      </a:lnTo>
                      <a:lnTo>
                        <a:pt x="6744" y="155"/>
                      </a:lnTo>
                      <a:lnTo>
                        <a:pt x="7150" y="97"/>
                      </a:lnTo>
                      <a:lnTo>
                        <a:pt x="7577" y="39"/>
                      </a:lnTo>
                      <a:lnTo>
                        <a:pt x="8003" y="0"/>
                      </a:lnTo>
                      <a:lnTo>
                        <a:pt x="8429" y="0"/>
                      </a:lnTo>
                      <a:lnTo>
                        <a:pt x="8429" y="0"/>
                      </a:lnTo>
                      <a:close/>
                    </a:path>
                  </a:pathLst>
                </a:custGeom>
                <a:gradFill>
                  <a:gsLst>
                    <a:gs pos="0">
                      <a:srgbClr val="DBAE3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42"/>
                <p:cNvSpPr/>
                <p:nvPr/>
              </p:nvSpPr>
              <p:spPr>
                <a:xfrm>
                  <a:off x="2754775" y="-7396"/>
                  <a:ext cx="66553" cy="418088"/>
                </a:xfrm>
                <a:custGeom>
                  <a:avLst/>
                  <a:gdLst/>
                  <a:ahLst/>
                  <a:cxnLst/>
                  <a:rect l="l" t="t" r="r" b="b"/>
                  <a:pathLst>
                    <a:path w="3837" h="61461" extrusionOk="0">
                      <a:moveTo>
                        <a:pt x="3836" y="0"/>
                      </a:moveTo>
                      <a:lnTo>
                        <a:pt x="3836" y="59561"/>
                      </a:lnTo>
                      <a:lnTo>
                        <a:pt x="3836" y="59561"/>
                      </a:lnTo>
                      <a:lnTo>
                        <a:pt x="3817" y="59755"/>
                      </a:lnTo>
                      <a:lnTo>
                        <a:pt x="3798" y="59949"/>
                      </a:lnTo>
                      <a:lnTo>
                        <a:pt x="3740" y="60123"/>
                      </a:lnTo>
                      <a:lnTo>
                        <a:pt x="3681" y="60298"/>
                      </a:lnTo>
                      <a:lnTo>
                        <a:pt x="3604" y="60472"/>
                      </a:lnTo>
                      <a:lnTo>
                        <a:pt x="3507" y="60627"/>
                      </a:lnTo>
                      <a:lnTo>
                        <a:pt x="3391" y="60763"/>
                      </a:lnTo>
                      <a:lnTo>
                        <a:pt x="3275" y="60898"/>
                      </a:lnTo>
                      <a:lnTo>
                        <a:pt x="3139" y="61034"/>
                      </a:lnTo>
                      <a:lnTo>
                        <a:pt x="2984" y="61150"/>
                      </a:lnTo>
                      <a:lnTo>
                        <a:pt x="2829" y="61228"/>
                      </a:lnTo>
                      <a:lnTo>
                        <a:pt x="2655" y="61325"/>
                      </a:lnTo>
                      <a:lnTo>
                        <a:pt x="2480" y="61383"/>
                      </a:lnTo>
                      <a:lnTo>
                        <a:pt x="2306" y="61422"/>
                      </a:lnTo>
                      <a:lnTo>
                        <a:pt x="2112" y="61460"/>
                      </a:lnTo>
                      <a:lnTo>
                        <a:pt x="1918" y="61460"/>
                      </a:lnTo>
                      <a:lnTo>
                        <a:pt x="1918" y="61460"/>
                      </a:lnTo>
                      <a:lnTo>
                        <a:pt x="1918" y="61460"/>
                      </a:lnTo>
                      <a:lnTo>
                        <a:pt x="1724" y="61460"/>
                      </a:lnTo>
                      <a:lnTo>
                        <a:pt x="1531" y="61422"/>
                      </a:lnTo>
                      <a:lnTo>
                        <a:pt x="1356" y="61383"/>
                      </a:lnTo>
                      <a:lnTo>
                        <a:pt x="1182" y="61325"/>
                      </a:lnTo>
                      <a:lnTo>
                        <a:pt x="1008" y="61228"/>
                      </a:lnTo>
                      <a:lnTo>
                        <a:pt x="853" y="61150"/>
                      </a:lnTo>
                      <a:lnTo>
                        <a:pt x="698" y="61034"/>
                      </a:lnTo>
                      <a:lnTo>
                        <a:pt x="562" y="60898"/>
                      </a:lnTo>
                      <a:lnTo>
                        <a:pt x="426" y="60763"/>
                      </a:lnTo>
                      <a:lnTo>
                        <a:pt x="329" y="60627"/>
                      </a:lnTo>
                      <a:lnTo>
                        <a:pt x="233" y="60472"/>
                      </a:lnTo>
                      <a:lnTo>
                        <a:pt x="155" y="60298"/>
                      </a:lnTo>
                      <a:lnTo>
                        <a:pt x="78" y="60123"/>
                      </a:lnTo>
                      <a:lnTo>
                        <a:pt x="39" y="59949"/>
                      </a:lnTo>
                      <a:lnTo>
                        <a:pt x="0" y="59755"/>
                      </a:lnTo>
                      <a:lnTo>
                        <a:pt x="0" y="59561"/>
                      </a:lnTo>
                      <a:lnTo>
                        <a:pt x="0" y="0"/>
                      </a:lnTo>
                      <a:lnTo>
                        <a:pt x="3836" y="0"/>
                      </a:lnTo>
                      <a:close/>
                    </a:path>
                  </a:pathLst>
                </a:custGeom>
                <a:gradFill>
                  <a:gsLst>
                    <a:gs pos="0">
                      <a:srgbClr val="E57744"/>
                    </a:gs>
                    <a:gs pos="100000">
                      <a:srgbClr val="8C3E1A"/>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16" name="Google Shape;2316;p42"/>
              <p:cNvGrpSpPr/>
              <p:nvPr/>
            </p:nvGrpSpPr>
            <p:grpSpPr>
              <a:xfrm>
                <a:off x="6216347" y="-7396"/>
                <a:ext cx="292707" cy="470812"/>
                <a:chOff x="2641872" y="-7396"/>
                <a:chExt cx="292707" cy="470812"/>
              </a:xfrm>
            </p:grpSpPr>
            <p:sp>
              <p:nvSpPr>
                <p:cNvPr id="2317" name="Google Shape;2317;p42"/>
                <p:cNvSpPr/>
                <p:nvPr/>
              </p:nvSpPr>
              <p:spPr>
                <a:xfrm>
                  <a:off x="2641872" y="280263"/>
                  <a:ext cx="292707" cy="183154"/>
                </a:xfrm>
                <a:custGeom>
                  <a:avLst/>
                  <a:gdLst/>
                  <a:ahLst/>
                  <a:cxnLst/>
                  <a:rect l="l" t="t" r="r" b="b"/>
                  <a:pathLst>
                    <a:path w="16878" h="10561" extrusionOk="0">
                      <a:moveTo>
                        <a:pt x="8429" y="0"/>
                      </a:moveTo>
                      <a:lnTo>
                        <a:pt x="8429" y="0"/>
                      </a:lnTo>
                      <a:lnTo>
                        <a:pt x="8429" y="0"/>
                      </a:lnTo>
                      <a:lnTo>
                        <a:pt x="8875" y="0"/>
                      </a:lnTo>
                      <a:lnTo>
                        <a:pt x="9301" y="39"/>
                      </a:lnTo>
                      <a:lnTo>
                        <a:pt x="9708" y="97"/>
                      </a:lnTo>
                      <a:lnTo>
                        <a:pt x="10134" y="155"/>
                      </a:lnTo>
                      <a:lnTo>
                        <a:pt x="10541" y="252"/>
                      </a:lnTo>
                      <a:lnTo>
                        <a:pt x="10929" y="369"/>
                      </a:lnTo>
                      <a:lnTo>
                        <a:pt x="11336" y="504"/>
                      </a:lnTo>
                      <a:lnTo>
                        <a:pt x="11704" y="659"/>
                      </a:lnTo>
                      <a:lnTo>
                        <a:pt x="12091" y="834"/>
                      </a:lnTo>
                      <a:lnTo>
                        <a:pt x="12440" y="1008"/>
                      </a:lnTo>
                      <a:lnTo>
                        <a:pt x="12808" y="1221"/>
                      </a:lnTo>
                      <a:lnTo>
                        <a:pt x="13138" y="1434"/>
                      </a:lnTo>
                      <a:lnTo>
                        <a:pt x="13467" y="1667"/>
                      </a:lnTo>
                      <a:lnTo>
                        <a:pt x="13796" y="1919"/>
                      </a:lnTo>
                      <a:lnTo>
                        <a:pt x="14106" y="2190"/>
                      </a:lnTo>
                      <a:lnTo>
                        <a:pt x="14397" y="2481"/>
                      </a:lnTo>
                      <a:lnTo>
                        <a:pt x="14668" y="2771"/>
                      </a:lnTo>
                      <a:lnTo>
                        <a:pt x="14940" y="3081"/>
                      </a:lnTo>
                      <a:lnTo>
                        <a:pt x="15191" y="3391"/>
                      </a:lnTo>
                      <a:lnTo>
                        <a:pt x="15424" y="3721"/>
                      </a:lnTo>
                      <a:lnTo>
                        <a:pt x="15656" y="4069"/>
                      </a:lnTo>
                      <a:lnTo>
                        <a:pt x="15850" y="4418"/>
                      </a:lnTo>
                      <a:lnTo>
                        <a:pt x="16044" y="4786"/>
                      </a:lnTo>
                      <a:lnTo>
                        <a:pt x="16199" y="5154"/>
                      </a:lnTo>
                      <a:lnTo>
                        <a:pt x="16354" y="5542"/>
                      </a:lnTo>
                      <a:lnTo>
                        <a:pt x="16490" y="5930"/>
                      </a:lnTo>
                      <a:lnTo>
                        <a:pt x="16606" y="6336"/>
                      </a:lnTo>
                      <a:lnTo>
                        <a:pt x="16703" y="6743"/>
                      </a:lnTo>
                      <a:lnTo>
                        <a:pt x="16780" y="7150"/>
                      </a:lnTo>
                      <a:lnTo>
                        <a:pt x="16838" y="7576"/>
                      </a:lnTo>
                      <a:lnTo>
                        <a:pt x="16858" y="8003"/>
                      </a:lnTo>
                      <a:lnTo>
                        <a:pt x="16877" y="8429"/>
                      </a:lnTo>
                      <a:lnTo>
                        <a:pt x="16877" y="10560"/>
                      </a:lnTo>
                      <a:lnTo>
                        <a:pt x="13099" y="10560"/>
                      </a:lnTo>
                      <a:lnTo>
                        <a:pt x="13099" y="9456"/>
                      </a:lnTo>
                      <a:lnTo>
                        <a:pt x="13099" y="9456"/>
                      </a:lnTo>
                      <a:lnTo>
                        <a:pt x="13099" y="9204"/>
                      </a:lnTo>
                      <a:lnTo>
                        <a:pt x="13079" y="8933"/>
                      </a:lnTo>
                      <a:lnTo>
                        <a:pt x="13060" y="8681"/>
                      </a:lnTo>
                      <a:lnTo>
                        <a:pt x="13002" y="8429"/>
                      </a:lnTo>
                      <a:lnTo>
                        <a:pt x="12963" y="8177"/>
                      </a:lnTo>
                      <a:lnTo>
                        <a:pt x="12905" y="7925"/>
                      </a:lnTo>
                      <a:lnTo>
                        <a:pt x="12731" y="7460"/>
                      </a:lnTo>
                      <a:lnTo>
                        <a:pt x="12537" y="7015"/>
                      </a:lnTo>
                      <a:lnTo>
                        <a:pt x="12304" y="6588"/>
                      </a:lnTo>
                      <a:lnTo>
                        <a:pt x="12033" y="6181"/>
                      </a:lnTo>
                      <a:lnTo>
                        <a:pt x="11742" y="5813"/>
                      </a:lnTo>
                      <a:lnTo>
                        <a:pt x="11394" y="5484"/>
                      </a:lnTo>
                      <a:lnTo>
                        <a:pt x="11045" y="5174"/>
                      </a:lnTo>
                      <a:lnTo>
                        <a:pt x="10851" y="5038"/>
                      </a:lnTo>
                      <a:lnTo>
                        <a:pt x="10657" y="4922"/>
                      </a:lnTo>
                      <a:lnTo>
                        <a:pt x="10464" y="4806"/>
                      </a:lnTo>
                      <a:lnTo>
                        <a:pt x="10251" y="4709"/>
                      </a:lnTo>
                      <a:lnTo>
                        <a:pt x="10037" y="4612"/>
                      </a:lnTo>
                      <a:lnTo>
                        <a:pt x="9824" y="4534"/>
                      </a:lnTo>
                      <a:lnTo>
                        <a:pt x="9611" y="4457"/>
                      </a:lnTo>
                      <a:lnTo>
                        <a:pt x="9379" y="4399"/>
                      </a:lnTo>
                      <a:lnTo>
                        <a:pt x="9146" y="4360"/>
                      </a:lnTo>
                      <a:lnTo>
                        <a:pt x="8914" y="4321"/>
                      </a:lnTo>
                      <a:lnTo>
                        <a:pt x="8681" y="4302"/>
                      </a:lnTo>
                      <a:lnTo>
                        <a:pt x="8429" y="4302"/>
                      </a:lnTo>
                      <a:lnTo>
                        <a:pt x="8429" y="4302"/>
                      </a:lnTo>
                      <a:lnTo>
                        <a:pt x="8429" y="4302"/>
                      </a:lnTo>
                      <a:lnTo>
                        <a:pt x="8197" y="4302"/>
                      </a:lnTo>
                      <a:lnTo>
                        <a:pt x="7964" y="4321"/>
                      </a:lnTo>
                      <a:lnTo>
                        <a:pt x="7712" y="4360"/>
                      </a:lnTo>
                      <a:lnTo>
                        <a:pt x="7499" y="4399"/>
                      </a:lnTo>
                      <a:lnTo>
                        <a:pt x="7267" y="4457"/>
                      </a:lnTo>
                      <a:lnTo>
                        <a:pt x="7034" y="4534"/>
                      </a:lnTo>
                      <a:lnTo>
                        <a:pt x="6821" y="4612"/>
                      </a:lnTo>
                      <a:lnTo>
                        <a:pt x="6608" y="4709"/>
                      </a:lnTo>
                      <a:lnTo>
                        <a:pt x="6395" y="4806"/>
                      </a:lnTo>
                      <a:lnTo>
                        <a:pt x="6201" y="4922"/>
                      </a:lnTo>
                      <a:lnTo>
                        <a:pt x="6007" y="5038"/>
                      </a:lnTo>
                      <a:lnTo>
                        <a:pt x="5813" y="5174"/>
                      </a:lnTo>
                      <a:lnTo>
                        <a:pt x="5445" y="5484"/>
                      </a:lnTo>
                      <a:lnTo>
                        <a:pt x="5116" y="5813"/>
                      </a:lnTo>
                      <a:lnTo>
                        <a:pt x="4806" y="6181"/>
                      </a:lnTo>
                      <a:lnTo>
                        <a:pt x="4535" y="6588"/>
                      </a:lnTo>
                      <a:lnTo>
                        <a:pt x="4302" y="7015"/>
                      </a:lnTo>
                      <a:lnTo>
                        <a:pt x="4108" y="7460"/>
                      </a:lnTo>
                      <a:lnTo>
                        <a:pt x="3953" y="7925"/>
                      </a:lnTo>
                      <a:lnTo>
                        <a:pt x="3876" y="8177"/>
                      </a:lnTo>
                      <a:lnTo>
                        <a:pt x="3837" y="8429"/>
                      </a:lnTo>
                      <a:lnTo>
                        <a:pt x="3798" y="8681"/>
                      </a:lnTo>
                      <a:lnTo>
                        <a:pt x="3760" y="8933"/>
                      </a:lnTo>
                      <a:lnTo>
                        <a:pt x="3740" y="9204"/>
                      </a:lnTo>
                      <a:lnTo>
                        <a:pt x="3740" y="9456"/>
                      </a:lnTo>
                      <a:lnTo>
                        <a:pt x="3740" y="10560"/>
                      </a:lnTo>
                      <a:lnTo>
                        <a:pt x="1" y="10560"/>
                      </a:lnTo>
                      <a:lnTo>
                        <a:pt x="1" y="8429"/>
                      </a:lnTo>
                      <a:lnTo>
                        <a:pt x="1" y="8429"/>
                      </a:lnTo>
                      <a:lnTo>
                        <a:pt x="20" y="8003"/>
                      </a:lnTo>
                      <a:lnTo>
                        <a:pt x="39" y="7576"/>
                      </a:lnTo>
                      <a:lnTo>
                        <a:pt x="98" y="7150"/>
                      </a:lnTo>
                      <a:lnTo>
                        <a:pt x="175" y="6743"/>
                      </a:lnTo>
                      <a:lnTo>
                        <a:pt x="272" y="6336"/>
                      </a:lnTo>
                      <a:lnTo>
                        <a:pt x="388" y="5930"/>
                      </a:lnTo>
                      <a:lnTo>
                        <a:pt x="524" y="5542"/>
                      </a:lnTo>
                      <a:lnTo>
                        <a:pt x="660" y="5154"/>
                      </a:lnTo>
                      <a:lnTo>
                        <a:pt x="834" y="4786"/>
                      </a:lnTo>
                      <a:lnTo>
                        <a:pt x="1028" y="4418"/>
                      </a:lnTo>
                      <a:lnTo>
                        <a:pt x="1221" y="4069"/>
                      </a:lnTo>
                      <a:lnTo>
                        <a:pt x="1435" y="3721"/>
                      </a:lnTo>
                      <a:lnTo>
                        <a:pt x="1686" y="3391"/>
                      </a:lnTo>
                      <a:lnTo>
                        <a:pt x="1919" y="3081"/>
                      </a:lnTo>
                      <a:lnTo>
                        <a:pt x="2190" y="2771"/>
                      </a:lnTo>
                      <a:lnTo>
                        <a:pt x="2461" y="2481"/>
                      </a:lnTo>
                      <a:lnTo>
                        <a:pt x="2771" y="2190"/>
                      </a:lnTo>
                      <a:lnTo>
                        <a:pt x="3062" y="1919"/>
                      </a:lnTo>
                      <a:lnTo>
                        <a:pt x="3392" y="1667"/>
                      </a:lnTo>
                      <a:lnTo>
                        <a:pt x="3721" y="1434"/>
                      </a:lnTo>
                      <a:lnTo>
                        <a:pt x="4070" y="1221"/>
                      </a:lnTo>
                      <a:lnTo>
                        <a:pt x="4418" y="1008"/>
                      </a:lnTo>
                      <a:lnTo>
                        <a:pt x="4787" y="834"/>
                      </a:lnTo>
                      <a:lnTo>
                        <a:pt x="5155" y="659"/>
                      </a:lnTo>
                      <a:lnTo>
                        <a:pt x="5542" y="504"/>
                      </a:lnTo>
                      <a:lnTo>
                        <a:pt x="5930" y="369"/>
                      </a:lnTo>
                      <a:lnTo>
                        <a:pt x="6337" y="252"/>
                      </a:lnTo>
                      <a:lnTo>
                        <a:pt x="6744" y="155"/>
                      </a:lnTo>
                      <a:lnTo>
                        <a:pt x="7150" y="97"/>
                      </a:lnTo>
                      <a:lnTo>
                        <a:pt x="7577" y="39"/>
                      </a:lnTo>
                      <a:lnTo>
                        <a:pt x="8003" y="0"/>
                      </a:lnTo>
                      <a:lnTo>
                        <a:pt x="8429" y="0"/>
                      </a:lnTo>
                      <a:lnTo>
                        <a:pt x="8429" y="0"/>
                      </a:lnTo>
                      <a:close/>
                    </a:path>
                  </a:pathLst>
                </a:custGeom>
                <a:gradFill>
                  <a:gsLst>
                    <a:gs pos="0">
                      <a:srgbClr val="DBAE3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42"/>
                <p:cNvSpPr/>
                <p:nvPr/>
              </p:nvSpPr>
              <p:spPr>
                <a:xfrm>
                  <a:off x="2754775" y="-7396"/>
                  <a:ext cx="66553" cy="418088"/>
                </a:xfrm>
                <a:custGeom>
                  <a:avLst/>
                  <a:gdLst/>
                  <a:ahLst/>
                  <a:cxnLst/>
                  <a:rect l="l" t="t" r="r" b="b"/>
                  <a:pathLst>
                    <a:path w="3837" h="61461" extrusionOk="0">
                      <a:moveTo>
                        <a:pt x="3836" y="0"/>
                      </a:moveTo>
                      <a:lnTo>
                        <a:pt x="3836" y="59561"/>
                      </a:lnTo>
                      <a:lnTo>
                        <a:pt x="3836" y="59561"/>
                      </a:lnTo>
                      <a:lnTo>
                        <a:pt x="3817" y="59755"/>
                      </a:lnTo>
                      <a:lnTo>
                        <a:pt x="3798" y="59949"/>
                      </a:lnTo>
                      <a:lnTo>
                        <a:pt x="3740" y="60123"/>
                      </a:lnTo>
                      <a:lnTo>
                        <a:pt x="3681" y="60298"/>
                      </a:lnTo>
                      <a:lnTo>
                        <a:pt x="3604" y="60472"/>
                      </a:lnTo>
                      <a:lnTo>
                        <a:pt x="3507" y="60627"/>
                      </a:lnTo>
                      <a:lnTo>
                        <a:pt x="3391" y="60763"/>
                      </a:lnTo>
                      <a:lnTo>
                        <a:pt x="3275" y="60898"/>
                      </a:lnTo>
                      <a:lnTo>
                        <a:pt x="3139" y="61034"/>
                      </a:lnTo>
                      <a:lnTo>
                        <a:pt x="2984" y="61150"/>
                      </a:lnTo>
                      <a:lnTo>
                        <a:pt x="2829" y="61228"/>
                      </a:lnTo>
                      <a:lnTo>
                        <a:pt x="2655" y="61325"/>
                      </a:lnTo>
                      <a:lnTo>
                        <a:pt x="2480" y="61383"/>
                      </a:lnTo>
                      <a:lnTo>
                        <a:pt x="2306" y="61422"/>
                      </a:lnTo>
                      <a:lnTo>
                        <a:pt x="2112" y="61460"/>
                      </a:lnTo>
                      <a:lnTo>
                        <a:pt x="1918" y="61460"/>
                      </a:lnTo>
                      <a:lnTo>
                        <a:pt x="1918" y="61460"/>
                      </a:lnTo>
                      <a:lnTo>
                        <a:pt x="1918" y="61460"/>
                      </a:lnTo>
                      <a:lnTo>
                        <a:pt x="1724" y="61460"/>
                      </a:lnTo>
                      <a:lnTo>
                        <a:pt x="1531" y="61422"/>
                      </a:lnTo>
                      <a:lnTo>
                        <a:pt x="1356" y="61383"/>
                      </a:lnTo>
                      <a:lnTo>
                        <a:pt x="1182" y="61325"/>
                      </a:lnTo>
                      <a:lnTo>
                        <a:pt x="1008" y="61228"/>
                      </a:lnTo>
                      <a:lnTo>
                        <a:pt x="853" y="61150"/>
                      </a:lnTo>
                      <a:lnTo>
                        <a:pt x="698" y="61034"/>
                      </a:lnTo>
                      <a:lnTo>
                        <a:pt x="562" y="60898"/>
                      </a:lnTo>
                      <a:lnTo>
                        <a:pt x="426" y="60763"/>
                      </a:lnTo>
                      <a:lnTo>
                        <a:pt x="329" y="60627"/>
                      </a:lnTo>
                      <a:lnTo>
                        <a:pt x="233" y="60472"/>
                      </a:lnTo>
                      <a:lnTo>
                        <a:pt x="155" y="60298"/>
                      </a:lnTo>
                      <a:lnTo>
                        <a:pt x="78" y="60123"/>
                      </a:lnTo>
                      <a:lnTo>
                        <a:pt x="39" y="59949"/>
                      </a:lnTo>
                      <a:lnTo>
                        <a:pt x="0" y="59755"/>
                      </a:lnTo>
                      <a:lnTo>
                        <a:pt x="0" y="59561"/>
                      </a:lnTo>
                      <a:lnTo>
                        <a:pt x="0" y="0"/>
                      </a:lnTo>
                      <a:lnTo>
                        <a:pt x="3836" y="0"/>
                      </a:lnTo>
                      <a:close/>
                    </a:path>
                  </a:pathLst>
                </a:custGeom>
                <a:gradFill>
                  <a:gsLst>
                    <a:gs pos="0">
                      <a:srgbClr val="E57744"/>
                    </a:gs>
                    <a:gs pos="100000">
                      <a:srgbClr val="8C3E1A"/>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2320" name="Google Shape;2320;p42"/>
          <p:cNvSpPr txBox="1">
            <a:spLocks noGrp="1"/>
          </p:cNvSpPr>
          <p:nvPr>
            <p:ph type="title" idx="4"/>
          </p:nvPr>
        </p:nvSpPr>
        <p:spPr>
          <a:xfrm>
            <a:off x="720000" y="457200"/>
            <a:ext cx="7704000" cy="457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a:t>Tips and Tricks</a:t>
            </a:r>
            <a:endParaRPr dirty="0"/>
          </a:p>
        </p:txBody>
      </p:sp>
      <p:sp>
        <p:nvSpPr>
          <p:cNvPr id="2326" name="Google Shape;2326;p42"/>
          <p:cNvSpPr/>
          <p:nvPr/>
        </p:nvSpPr>
        <p:spPr>
          <a:xfrm>
            <a:off x="240050" y="827536"/>
            <a:ext cx="413993" cy="411886"/>
          </a:xfrm>
          <a:custGeom>
            <a:avLst/>
            <a:gdLst/>
            <a:ahLst/>
            <a:cxnLst/>
            <a:rect l="l" t="t" r="r" b="b"/>
            <a:pathLst>
              <a:path w="11393" h="11335" extrusionOk="0">
                <a:moveTo>
                  <a:pt x="5773" y="4641"/>
                </a:moveTo>
                <a:lnTo>
                  <a:pt x="5965" y="4661"/>
                </a:lnTo>
                <a:lnTo>
                  <a:pt x="6157" y="4718"/>
                </a:lnTo>
                <a:lnTo>
                  <a:pt x="6310" y="4795"/>
                </a:lnTo>
                <a:lnTo>
                  <a:pt x="6464" y="4929"/>
                </a:lnTo>
                <a:lnTo>
                  <a:pt x="6579" y="5063"/>
                </a:lnTo>
                <a:lnTo>
                  <a:pt x="6655" y="5236"/>
                </a:lnTo>
                <a:lnTo>
                  <a:pt x="6713" y="5409"/>
                </a:lnTo>
                <a:lnTo>
                  <a:pt x="6732" y="5600"/>
                </a:lnTo>
                <a:lnTo>
                  <a:pt x="6713" y="5792"/>
                </a:lnTo>
                <a:lnTo>
                  <a:pt x="6655" y="5984"/>
                </a:lnTo>
                <a:lnTo>
                  <a:pt x="6579" y="6137"/>
                </a:lnTo>
                <a:lnTo>
                  <a:pt x="6464" y="6291"/>
                </a:lnTo>
                <a:lnTo>
                  <a:pt x="6310" y="6406"/>
                </a:lnTo>
                <a:lnTo>
                  <a:pt x="6157" y="6483"/>
                </a:lnTo>
                <a:lnTo>
                  <a:pt x="5965" y="6540"/>
                </a:lnTo>
                <a:lnTo>
                  <a:pt x="5773" y="6559"/>
                </a:lnTo>
                <a:lnTo>
                  <a:pt x="5581" y="6540"/>
                </a:lnTo>
                <a:lnTo>
                  <a:pt x="5390" y="6483"/>
                </a:lnTo>
                <a:lnTo>
                  <a:pt x="5236" y="6406"/>
                </a:lnTo>
                <a:lnTo>
                  <a:pt x="5083" y="6291"/>
                </a:lnTo>
                <a:lnTo>
                  <a:pt x="4968" y="6137"/>
                </a:lnTo>
                <a:lnTo>
                  <a:pt x="4891" y="5984"/>
                </a:lnTo>
                <a:lnTo>
                  <a:pt x="4833" y="5792"/>
                </a:lnTo>
                <a:lnTo>
                  <a:pt x="4814" y="5600"/>
                </a:lnTo>
                <a:lnTo>
                  <a:pt x="4833" y="5409"/>
                </a:lnTo>
                <a:lnTo>
                  <a:pt x="4891" y="5236"/>
                </a:lnTo>
                <a:lnTo>
                  <a:pt x="4968" y="5063"/>
                </a:lnTo>
                <a:lnTo>
                  <a:pt x="5083" y="4929"/>
                </a:lnTo>
                <a:lnTo>
                  <a:pt x="5236" y="4795"/>
                </a:lnTo>
                <a:lnTo>
                  <a:pt x="5390" y="4718"/>
                </a:lnTo>
                <a:lnTo>
                  <a:pt x="5581" y="4661"/>
                </a:lnTo>
                <a:lnTo>
                  <a:pt x="5773" y="4641"/>
                </a:lnTo>
                <a:close/>
                <a:moveTo>
                  <a:pt x="5696" y="0"/>
                </a:moveTo>
                <a:lnTo>
                  <a:pt x="5620" y="58"/>
                </a:lnTo>
                <a:lnTo>
                  <a:pt x="5581" y="115"/>
                </a:lnTo>
                <a:lnTo>
                  <a:pt x="5562" y="192"/>
                </a:lnTo>
                <a:lnTo>
                  <a:pt x="5562" y="1151"/>
                </a:lnTo>
                <a:lnTo>
                  <a:pt x="4738" y="345"/>
                </a:lnTo>
                <a:lnTo>
                  <a:pt x="4680" y="288"/>
                </a:lnTo>
                <a:lnTo>
                  <a:pt x="4507" y="288"/>
                </a:lnTo>
                <a:lnTo>
                  <a:pt x="4450" y="345"/>
                </a:lnTo>
                <a:lnTo>
                  <a:pt x="4392" y="422"/>
                </a:lnTo>
                <a:lnTo>
                  <a:pt x="4392" y="499"/>
                </a:lnTo>
                <a:lnTo>
                  <a:pt x="4392" y="576"/>
                </a:lnTo>
                <a:lnTo>
                  <a:pt x="4450" y="633"/>
                </a:lnTo>
                <a:lnTo>
                  <a:pt x="5562" y="1765"/>
                </a:lnTo>
                <a:lnTo>
                  <a:pt x="5562" y="2302"/>
                </a:lnTo>
                <a:lnTo>
                  <a:pt x="4757" y="1477"/>
                </a:lnTo>
                <a:lnTo>
                  <a:pt x="4680" y="1439"/>
                </a:lnTo>
                <a:lnTo>
                  <a:pt x="4603" y="1419"/>
                </a:lnTo>
                <a:lnTo>
                  <a:pt x="4527" y="1439"/>
                </a:lnTo>
                <a:lnTo>
                  <a:pt x="4450" y="1496"/>
                </a:lnTo>
                <a:lnTo>
                  <a:pt x="4412" y="1554"/>
                </a:lnTo>
                <a:lnTo>
                  <a:pt x="4392" y="1630"/>
                </a:lnTo>
                <a:lnTo>
                  <a:pt x="4412" y="1707"/>
                </a:lnTo>
                <a:lnTo>
                  <a:pt x="4450" y="1784"/>
                </a:lnTo>
                <a:lnTo>
                  <a:pt x="5562" y="2896"/>
                </a:lnTo>
                <a:lnTo>
                  <a:pt x="5562" y="4239"/>
                </a:lnTo>
                <a:lnTo>
                  <a:pt x="5390" y="4277"/>
                </a:lnTo>
                <a:lnTo>
                  <a:pt x="5236" y="4335"/>
                </a:lnTo>
                <a:lnTo>
                  <a:pt x="5083" y="4392"/>
                </a:lnTo>
                <a:lnTo>
                  <a:pt x="4949" y="4488"/>
                </a:lnTo>
                <a:lnTo>
                  <a:pt x="3932" y="3472"/>
                </a:lnTo>
                <a:lnTo>
                  <a:pt x="3932" y="1899"/>
                </a:lnTo>
                <a:lnTo>
                  <a:pt x="3913" y="1822"/>
                </a:lnTo>
                <a:lnTo>
                  <a:pt x="3874" y="1745"/>
                </a:lnTo>
                <a:lnTo>
                  <a:pt x="3817" y="1707"/>
                </a:lnTo>
                <a:lnTo>
                  <a:pt x="3721" y="1688"/>
                </a:lnTo>
                <a:lnTo>
                  <a:pt x="3644" y="1707"/>
                </a:lnTo>
                <a:lnTo>
                  <a:pt x="3587" y="1745"/>
                </a:lnTo>
                <a:lnTo>
                  <a:pt x="3529" y="1822"/>
                </a:lnTo>
                <a:lnTo>
                  <a:pt x="3510" y="1899"/>
                </a:lnTo>
                <a:lnTo>
                  <a:pt x="3510" y="3050"/>
                </a:lnTo>
                <a:lnTo>
                  <a:pt x="3127" y="2666"/>
                </a:lnTo>
                <a:lnTo>
                  <a:pt x="3127" y="1093"/>
                </a:lnTo>
                <a:lnTo>
                  <a:pt x="3107" y="997"/>
                </a:lnTo>
                <a:lnTo>
                  <a:pt x="3069" y="940"/>
                </a:lnTo>
                <a:lnTo>
                  <a:pt x="3011" y="902"/>
                </a:lnTo>
                <a:lnTo>
                  <a:pt x="2916" y="882"/>
                </a:lnTo>
                <a:lnTo>
                  <a:pt x="2839" y="902"/>
                </a:lnTo>
                <a:lnTo>
                  <a:pt x="2781" y="940"/>
                </a:lnTo>
                <a:lnTo>
                  <a:pt x="2724" y="997"/>
                </a:lnTo>
                <a:lnTo>
                  <a:pt x="2705" y="1093"/>
                </a:lnTo>
                <a:lnTo>
                  <a:pt x="2705" y="2244"/>
                </a:lnTo>
                <a:lnTo>
                  <a:pt x="2033" y="1573"/>
                </a:lnTo>
                <a:lnTo>
                  <a:pt x="1976" y="1515"/>
                </a:lnTo>
                <a:lnTo>
                  <a:pt x="1880" y="1496"/>
                </a:lnTo>
                <a:lnTo>
                  <a:pt x="1803" y="1515"/>
                </a:lnTo>
                <a:lnTo>
                  <a:pt x="1746" y="1554"/>
                </a:lnTo>
                <a:lnTo>
                  <a:pt x="1688" y="1630"/>
                </a:lnTo>
                <a:lnTo>
                  <a:pt x="1669" y="1707"/>
                </a:lnTo>
                <a:lnTo>
                  <a:pt x="1688" y="1784"/>
                </a:lnTo>
                <a:lnTo>
                  <a:pt x="1746" y="1861"/>
                </a:lnTo>
                <a:lnTo>
                  <a:pt x="2455" y="2570"/>
                </a:lnTo>
                <a:lnTo>
                  <a:pt x="1228" y="2570"/>
                </a:lnTo>
                <a:lnTo>
                  <a:pt x="1151" y="2589"/>
                </a:lnTo>
                <a:lnTo>
                  <a:pt x="1074" y="2628"/>
                </a:lnTo>
                <a:lnTo>
                  <a:pt x="1036" y="2704"/>
                </a:lnTo>
                <a:lnTo>
                  <a:pt x="1017" y="2781"/>
                </a:lnTo>
                <a:lnTo>
                  <a:pt x="1036" y="2858"/>
                </a:lnTo>
                <a:lnTo>
                  <a:pt x="1074" y="2935"/>
                </a:lnTo>
                <a:lnTo>
                  <a:pt x="1151" y="2973"/>
                </a:lnTo>
                <a:lnTo>
                  <a:pt x="1228" y="2992"/>
                </a:lnTo>
                <a:lnTo>
                  <a:pt x="2858" y="2992"/>
                </a:lnTo>
                <a:lnTo>
                  <a:pt x="3242" y="3376"/>
                </a:lnTo>
                <a:lnTo>
                  <a:pt x="2052" y="3376"/>
                </a:lnTo>
                <a:lnTo>
                  <a:pt x="1957" y="3395"/>
                </a:lnTo>
                <a:lnTo>
                  <a:pt x="1899" y="3433"/>
                </a:lnTo>
                <a:lnTo>
                  <a:pt x="1842" y="3510"/>
                </a:lnTo>
                <a:lnTo>
                  <a:pt x="1842" y="3587"/>
                </a:lnTo>
                <a:lnTo>
                  <a:pt x="1842" y="3663"/>
                </a:lnTo>
                <a:lnTo>
                  <a:pt x="1899" y="3740"/>
                </a:lnTo>
                <a:lnTo>
                  <a:pt x="1957" y="3778"/>
                </a:lnTo>
                <a:lnTo>
                  <a:pt x="2033" y="3798"/>
                </a:lnTo>
                <a:lnTo>
                  <a:pt x="3664" y="3798"/>
                </a:lnTo>
                <a:lnTo>
                  <a:pt x="4661" y="4795"/>
                </a:lnTo>
                <a:lnTo>
                  <a:pt x="4565" y="4929"/>
                </a:lnTo>
                <a:lnTo>
                  <a:pt x="4507" y="5063"/>
                </a:lnTo>
                <a:lnTo>
                  <a:pt x="4450" y="5217"/>
                </a:lnTo>
                <a:lnTo>
                  <a:pt x="4412" y="5370"/>
                </a:lnTo>
                <a:lnTo>
                  <a:pt x="2935" y="5370"/>
                </a:lnTo>
                <a:lnTo>
                  <a:pt x="1803" y="4220"/>
                </a:lnTo>
                <a:lnTo>
                  <a:pt x="1726" y="4181"/>
                </a:lnTo>
                <a:lnTo>
                  <a:pt x="1650" y="4162"/>
                </a:lnTo>
                <a:lnTo>
                  <a:pt x="1573" y="4181"/>
                </a:lnTo>
                <a:lnTo>
                  <a:pt x="1496" y="4220"/>
                </a:lnTo>
                <a:lnTo>
                  <a:pt x="1458" y="4296"/>
                </a:lnTo>
                <a:lnTo>
                  <a:pt x="1439" y="4373"/>
                </a:lnTo>
                <a:lnTo>
                  <a:pt x="1458" y="4450"/>
                </a:lnTo>
                <a:lnTo>
                  <a:pt x="1496" y="4526"/>
                </a:lnTo>
                <a:lnTo>
                  <a:pt x="2359" y="5370"/>
                </a:lnTo>
                <a:lnTo>
                  <a:pt x="1803" y="5370"/>
                </a:lnTo>
                <a:lnTo>
                  <a:pt x="652" y="4220"/>
                </a:lnTo>
                <a:lnTo>
                  <a:pt x="576" y="4181"/>
                </a:lnTo>
                <a:lnTo>
                  <a:pt x="499" y="4162"/>
                </a:lnTo>
                <a:lnTo>
                  <a:pt x="422" y="4181"/>
                </a:lnTo>
                <a:lnTo>
                  <a:pt x="346" y="4220"/>
                </a:lnTo>
                <a:lnTo>
                  <a:pt x="307" y="4296"/>
                </a:lnTo>
                <a:lnTo>
                  <a:pt x="288" y="4373"/>
                </a:lnTo>
                <a:lnTo>
                  <a:pt x="307" y="4450"/>
                </a:lnTo>
                <a:lnTo>
                  <a:pt x="346" y="4526"/>
                </a:lnTo>
                <a:lnTo>
                  <a:pt x="1209" y="5370"/>
                </a:lnTo>
                <a:lnTo>
                  <a:pt x="211" y="5370"/>
                </a:lnTo>
                <a:lnTo>
                  <a:pt x="135" y="5389"/>
                </a:lnTo>
                <a:lnTo>
                  <a:pt x="58" y="5447"/>
                </a:lnTo>
                <a:lnTo>
                  <a:pt x="20" y="5505"/>
                </a:lnTo>
                <a:lnTo>
                  <a:pt x="0" y="5581"/>
                </a:lnTo>
                <a:lnTo>
                  <a:pt x="20" y="5677"/>
                </a:lnTo>
                <a:lnTo>
                  <a:pt x="58" y="5735"/>
                </a:lnTo>
                <a:lnTo>
                  <a:pt x="135" y="5773"/>
                </a:lnTo>
                <a:lnTo>
                  <a:pt x="211" y="5792"/>
                </a:lnTo>
                <a:lnTo>
                  <a:pt x="1170" y="5792"/>
                </a:lnTo>
                <a:lnTo>
                  <a:pt x="346" y="6617"/>
                </a:lnTo>
                <a:lnTo>
                  <a:pt x="307" y="6674"/>
                </a:lnTo>
                <a:lnTo>
                  <a:pt x="288" y="6770"/>
                </a:lnTo>
                <a:lnTo>
                  <a:pt x="307" y="6847"/>
                </a:lnTo>
                <a:lnTo>
                  <a:pt x="346" y="6905"/>
                </a:lnTo>
                <a:lnTo>
                  <a:pt x="422" y="6962"/>
                </a:lnTo>
                <a:lnTo>
                  <a:pt x="499" y="6981"/>
                </a:lnTo>
                <a:lnTo>
                  <a:pt x="576" y="6962"/>
                </a:lnTo>
                <a:lnTo>
                  <a:pt x="652" y="6905"/>
                </a:lnTo>
                <a:lnTo>
                  <a:pt x="1765" y="5792"/>
                </a:lnTo>
                <a:lnTo>
                  <a:pt x="2302" y="5792"/>
                </a:lnTo>
                <a:lnTo>
                  <a:pt x="1496" y="6617"/>
                </a:lnTo>
                <a:lnTo>
                  <a:pt x="1458" y="6674"/>
                </a:lnTo>
                <a:lnTo>
                  <a:pt x="1439" y="6751"/>
                </a:lnTo>
                <a:lnTo>
                  <a:pt x="1458" y="6828"/>
                </a:lnTo>
                <a:lnTo>
                  <a:pt x="1496" y="6905"/>
                </a:lnTo>
                <a:lnTo>
                  <a:pt x="1573" y="6943"/>
                </a:lnTo>
                <a:lnTo>
                  <a:pt x="1650" y="6962"/>
                </a:lnTo>
                <a:lnTo>
                  <a:pt x="1726" y="6943"/>
                </a:lnTo>
                <a:lnTo>
                  <a:pt x="1803" y="6905"/>
                </a:lnTo>
                <a:lnTo>
                  <a:pt x="2896" y="5792"/>
                </a:lnTo>
                <a:lnTo>
                  <a:pt x="4412" y="5792"/>
                </a:lnTo>
                <a:lnTo>
                  <a:pt x="4431" y="5965"/>
                </a:lnTo>
                <a:lnTo>
                  <a:pt x="4488" y="6118"/>
                </a:lnTo>
                <a:lnTo>
                  <a:pt x="4565" y="6272"/>
                </a:lnTo>
                <a:lnTo>
                  <a:pt x="4661" y="6406"/>
                </a:lnTo>
                <a:lnTo>
                  <a:pt x="3664" y="7422"/>
                </a:lnTo>
                <a:lnTo>
                  <a:pt x="2033" y="7422"/>
                </a:lnTo>
                <a:lnTo>
                  <a:pt x="1957" y="7442"/>
                </a:lnTo>
                <a:lnTo>
                  <a:pt x="1899" y="7480"/>
                </a:lnTo>
                <a:lnTo>
                  <a:pt x="1842" y="7557"/>
                </a:lnTo>
                <a:lnTo>
                  <a:pt x="1822" y="7633"/>
                </a:lnTo>
                <a:lnTo>
                  <a:pt x="1842" y="7710"/>
                </a:lnTo>
                <a:lnTo>
                  <a:pt x="1899" y="7787"/>
                </a:lnTo>
                <a:lnTo>
                  <a:pt x="1957" y="7825"/>
                </a:lnTo>
                <a:lnTo>
                  <a:pt x="2033" y="7844"/>
                </a:lnTo>
                <a:lnTo>
                  <a:pt x="3242" y="7844"/>
                </a:lnTo>
                <a:lnTo>
                  <a:pt x="2858" y="8228"/>
                </a:lnTo>
                <a:lnTo>
                  <a:pt x="1228" y="8228"/>
                </a:lnTo>
                <a:lnTo>
                  <a:pt x="1151" y="8247"/>
                </a:lnTo>
                <a:lnTo>
                  <a:pt x="1074" y="8286"/>
                </a:lnTo>
                <a:lnTo>
                  <a:pt x="1036" y="8362"/>
                </a:lnTo>
                <a:lnTo>
                  <a:pt x="1017" y="8439"/>
                </a:lnTo>
                <a:lnTo>
                  <a:pt x="1036" y="8516"/>
                </a:lnTo>
                <a:lnTo>
                  <a:pt x="1074" y="8592"/>
                </a:lnTo>
                <a:lnTo>
                  <a:pt x="1151" y="8631"/>
                </a:lnTo>
                <a:lnTo>
                  <a:pt x="1228" y="8650"/>
                </a:lnTo>
                <a:lnTo>
                  <a:pt x="2455" y="8650"/>
                </a:lnTo>
                <a:lnTo>
                  <a:pt x="1746" y="9360"/>
                </a:lnTo>
                <a:lnTo>
                  <a:pt x="1688" y="9436"/>
                </a:lnTo>
                <a:lnTo>
                  <a:pt x="1688" y="9513"/>
                </a:lnTo>
                <a:lnTo>
                  <a:pt x="1688" y="9590"/>
                </a:lnTo>
                <a:lnTo>
                  <a:pt x="1746" y="9647"/>
                </a:lnTo>
                <a:lnTo>
                  <a:pt x="1822" y="9705"/>
                </a:lnTo>
                <a:lnTo>
                  <a:pt x="1899" y="9724"/>
                </a:lnTo>
                <a:lnTo>
                  <a:pt x="1976" y="9705"/>
                </a:lnTo>
                <a:lnTo>
                  <a:pt x="2033" y="9647"/>
                </a:lnTo>
                <a:lnTo>
                  <a:pt x="2724" y="8976"/>
                </a:lnTo>
                <a:lnTo>
                  <a:pt x="2724" y="10127"/>
                </a:lnTo>
                <a:lnTo>
                  <a:pt x="2743" y="10203"/>
                </a:lnTo>
                <a:lnTo>
                  <a:pt x="2781" y="10280"/>
                </a:lnTo>
                <a:lnTo>
                  <a:pt x="2839" y="10318"/>
                </a:lnTo>
                <a:lnTo>
                  <a:pt x="2935" y="10338"/>
                </a:lnTo>
                <a:lnTo>
                  <a:pt x="3011" y="10318"/>
                </a:lnTo>
                <a:lnTo>
                  <a:pt x="3088" y="10280"/>
                </a:lnTo>
                <a:lnTo>
                  <a:pt x="3127" y="10203"/>
                </a:lnTo>
                <a:lnTo>
                  <a:pt x="3146" y="10127"/>
                </a:lnTo>
                <a:lnTo>
                  <a:pt x="3127" y="8554"/>
                </a:lnTo>
                <a:lnTo>
                  <a:pt x="3510" y="8151"/>
                </a:lnTo>
                <a:lnTo>
                  <a:pt x="3529" y="9302"/>
                </a:lnTo>
                <a:lnTo>
                  <a:pt x="3548" y="9398"/>
                </a:lnTo>
                <a:lnTo>
                  <a:pt x="3587" y="9455"/>
                </a:lnTo>
                <a:lnTo>
                  <a:pt x="3644" y="9494"/>
                </a:lnTo>
                <a:lnTo>
                  <a:pt x="3740" y="9513"/>
                </a:lnTo>
                <a:lnTo>
                  <a:pt x="3817" y="9494"/>
                </a:lnTo>
                <a:lnTo>
                  <a:pt x="3874" y="9455"/>
                </a:lnTo>
                <a:lnTo>
                  <a:pt x="3932" y="9398"/>
                </a:lnTo>
                <a:lnTo>
                  <a:pt x="3932" y="9302"/>
                </a:lnTo>
                <a:lnTo>
                  <a:pt x="3932" y="7729"/>
                </a:lnTo>
                <a:lnTo>
                  <a:pt x="4949" y="6713"/>
                </a:lnTo>
                <a:lnTo>
                  <a:pt x="5102" y="6809"/>
                </a:lnTo>
                <a:lnTo>
                  <a:pt x="5255" y="6885"/>
                </a:lnTo>
                <a:lnTo>
                  <a:pt x="5428" y="6943"/>
                </a:lnTo>
                <a:lnTo>
                  <a:pt x="5601" y="6981"/>
                </a:lnTo>
                <a:lnTo>
                  <a:pt x="5601" y="8401"/>
                </a:lnTo>
                <a:lnTo>
                  <a:pt x="4450" y="9551"/>
                </a:lnTo>
                <a:lnTo>
                  <a:pt x="4412" y="9609"/>
                </a:lnTo>
                <a:lnTo>
                  <a:pt x="4392" y="9686"/>
                </a:lnTo>
                <a:lnTo>
                  <a:pt x="4412" y="9781"/>
                </a:lnTo>
                <a:lnTo>
                  <a:pt x="4450" y="9839"/>
                </a:lnTo>
                <a:lnTo>
                  <a:pt x="4527" y="9897"/>
                </a:lnTo>
                <a:lnTo>
                  <a:pt x="4680" y="9897"/>
                </a:lnTo>
                <a:lnTo>
                  <a:pt x="4757" y="9839"/>
                </a:lnTo>
                <a:lnTo>
                  <a:pt x="5601" y="8995"/>
                </a:lnTo>
                <a:lnTo>
                  <a:pt x="5601" y="9532"/>
                </a:lnTo>
                <a:lnTo>
                  <a:pt x="4450" y="10683"/>
                </a:lnTo>
                <a:lnTo>
                  <a:pt x="4392" y="10760"/>
                </a:lnTo>
                <a:lnTo>
                  <a:pt x="4392" y="10836"/>
                </a:lnTo>
                <a:lnTo>
                  <a:pt x="4392" y="10913"/>
                </a:lnTo>
                <a:lnTo>
                  <a:pt x="4450" y="10990"/>
                </a:lnTo>
                <a:lnTo>
                  <a:pt x="4507" y="11028"/>
                </a:lnTo>
                <a:lnTo>
                  <a:pt x="4584" y="11047"/>
                </a:lnTo>
                <a:lnTo>
                  <a:pt x="4680" y="11028"/>
                </a:lnTo>
                <a:lnTo>
                  <a:pt x="4738" y="10990"/>
                </a:lnTo>
                <a:lnTo>
                  <a:pt x="5601" y="10127"/>
                </a:lnTo>
                <a:lnTo>
                  <a:pt x="5601" y="11124"/>
                </a:lnTo>
                <a:lnTo>
                  <a:pt x="5620" y="11220"/>
                </a:lnTo>
                <a:lnTo>
                  <a:pt x="5658" y="11277"/>
                </a:lnTo>
                <a:lnTo>
                  <a:pt x="5735" y="11316"/>
                </a:lnTo>
                <a:lnTo>
                  <a:pt x="5812" y="11335"/>
                </a:lnTo>
                <a:lnTo>
                  <a:pt x="5888" y="11316"/>
                </a:lnTo>
                <a:lnTo>
                  <a:pt x="5965" y="11277"/>
                </a:lnTo>
                <a:lnTo>
                  <a:pt x="6003" y="11201"/>
                </a:lnTo>
                <a:lnTo>
                  <a:pt x="6023" y="11124"/>
                </a:lnTo>
                <a:lnTo>
                  <a:pt x="6023" y="10165"/>
                </a:lnTo>
                <a:lnTo>
                  <a:pt x="6847" y="10990"/>
                </a:lnTo>
                <a:lnTo>
                  <a:pt x="6905" y="11028"/>
                </a:lnTo>
                <a:lnTo>
                  <a:pt x="6981" y="11047"/>
                </a:lnTo>
                <a:lnTo>
                  <a:pt x="7058" y="11028"/>
                </a:lnTo>
                <a:lnTo>
                  <a:pt x="7135" y="10990"/>
                </a:lnTo>
                <a:lnTo>
                  <a:pt x="7173" y="10913"/>
                </a:lnTo>
                <a:lnTo>
                  <a:pt x="7192" y="10836"/>
                </a:lnTo>
                <a:lnTo>
                  <a:pt x="7173" y="10760"/>
                </a:lnTo>
                <a:lnTo>
                  <a:pt x="7135" y="10683"/>
                </a:lnTo>
                <a:lnTo>
                  <a:pt x="6023" y="9571"/>
                </a:lnTo>
                <a:lnTo>
                  <a:pt x="6023" y="9033"/>
                </a:lnTo>
                <a:lnTo>
                  <a:pt x="6828" y="9839"/>
                </a:lnTo>
                <a:lnTo>
                  <a:pt x="6905" y="9897"/>
                </a:lnTo>
                <a:lnTo>
                  <a:pt x="7058" y="9897"/>
                </a:lnTo>
                <a:lnTo>
                  <a:pt x="7135" y="9839"/>
                </a:lnTo>
                <a:lnTo>
                  <a:pt x="7173" y="9781"/>
                </a:lnTo>
                <a:lnTo>
                  <a:pt x="7192" y="9686"/>
                </a:lnTo>
                <a:lnTo>
                  <a:pt x="7173" y="9609"/>
                </a:lnTo>
                <a:lnTo>
                  <a:pt x="7135" y="9551"/>
                </a:lnTo>
                <a:lnTo>
                  <a:pt x="6023" y="8439"/>
                </a:lnTo>
                <a:lnTo>
                  <a:pt x="6023" y="6962"/>
                </a:lnTo>
                <a:lnTo>
                  <a:pt x="6176" y="6924"/>
                </a:lnTo>
                <a:lnTo>
                  <a:pt x="6310" y="6866"/>
                </a:lnTo>
                <a:lnTo>
                  <a:pt x="6444" y="6809"/>
                </a:lnTo>
                <a:lnTo>
                  <a:pt x="6579" y="6732"/>
                </a:lnTo>
                <a:lnTo>
                  <a:pt x="7576" y="7729"/>
                </a:lnTo>
                <a:lnTo>
                  <a:pt x="7576" y="9283"/>
                </a:lnTo>
                <a:lnTo>
                  <a:pt x="7595" y="9379"/>
                </a:lnTo>
                <a:lnTo>
                  <a:pt x="7653" y="9436"/>
                </a:lnTo>
                <a:lnTo>
                  <a:pt x="7710" y="9475"/>
                </a:lnTo>
                <a:lnTo>
                  <a:pt x="7787" y="9494"/>
                </a:lnTo>
                <a:lnTo>
                  <a:pt x="7883" y="9475"/>
                </a:lnTo>
                <a:lnTo>
                  <a:pt x="7940" y="9436"/>
                </a:lnTo>
                <a:lnTo>
                  <a:pt x="7979" y="9379"/>
                </a:lnTo>
                <a:lnTo>
                  <a:pt x="7998" y="9283"/>
                </a:lnTo>
                <a:lnTo>
                  <a:pt x="7998" y="8132"/>
                </a:lnTo>
                <a:lnTo>
                  <a:pt x="8382" y="8535"/>
                </a:lnTo>
                <a:lnTo>
                  <a:pt x="8401" y="10108"/>
                </a:lnTo>
                <a:lnTo>
                  <a:pt x="8420" y="10184"/>
                </a:lnTo>
                <a:lnTo>
                  <a:pt x="8458" y="10242"/>
                </a:lnTo>
                <a:lnTo>
                  <a:pt x="8516" y="10299"/>
                </a:lnTo>
                <a:lnTo>
                  <a:pt x="8612" y="10318"/>
                </a:lnTo>
                <a:lnTo>
                  <a:pt x="8688" y="10299"/>
                </a:lnTo>
                <a:lnTo>
                  <a:pt x="8746" y="10242"/>
                </a:lnTo>
                <a:lnTo>
                  <a:pt x="8803" y="10184"/>
                </a:lnTo>
                <a:lnTo>
                  <a:pt x="8823" y="10108"/>
                </a:lnTo>
                <a:lnTo>
                  <a:pt x="8803" y="8938"/>
                </a:lnTo>
                <a:lnTo>
                  <a:pt x="9494" y="9628"/>
                </a:lnTo>
                <a:lnTo>
                  <a:pt x="9551" y="9666"/>
                </a:lnTo>
                <a:lnTo>
                  <a:pt x="9628" y="9686"/>
                </a:lnTo>
                <a:lnTo>
                  <a:pt x="9724" y="9666"/>
                </a:lnTo>
                <a:lnTo>
                  <a:pt x="9782" y="9628"/>
                </a:lnTo>
                <a:lnTo>
                  <a:pt x="9839" y="9551"/>
                </a:lnTo>
                <a:lnTo>
                  <a:pt x="9839" y="9475"/>
                </a:lnTo>
                <a:lnTo>
                  <a:pt x="9839" y="9398"/>
                </a:lnTo>
                <a:lnTo>
                  <a:pt x="9782" y="9321"/>
                </a:lnTo>
                <a:lnTo>
                  <a:pt x="9072" y="8612"/>
                </a:lnTo>
                <a:lnTo>
                  <a:pt x="10280" y="8612"/>
                </a:lnTo>
                <a:lnTo>
                  <a:pt x="10376" y="8592"/>
                </a:lnTo>
                <a:lnTo>
                  <a:pt x="10434" y="8554"/>
                </a:lnTo>
                <a:lnTo>
                  <a:pt x="10491" y="8477"/>
                </a:lnTo>
                <a:lnTo>
                  <a:pt x="10491" y="8401"/>
                </a:lnTo>
                <a:lnTo>
                  <a:pt x="10472" y="8324"/>
                </a:lnTo>
                <a:lnTo>
                  <a:pt x="10434" y="8247"/>
                </a:lnTo>
                <a:lnTo>
                  <a:pt x="10376" y="8209"/>
                </a:lnTo>
                <a:lnTo>
                  <a:pt x="10280" y="8190"/>
                </a:lnTo>
                <a:lnTo>
                  <a:pt x="8650" y="8190"/>
                </a:lnTo>
                <a:lnTo>
                  <a:pt x="8266" y="7806"/>
                </a:lnTo>
                <a:lnTo>
                  <a:pt x="9475" y="7806"/>
                </a:lnTo>
                <a:lnTo>
                  <a:pt x="9551" y="7787"/>
                </a:lnTo>
                <a:lnTo>
                  <a:pt x="9628" y="7748"/>
                </a:lnTo>
                <a:lnTo>
                  <a:pt x="9667" y="7672"/>
                </a:lnTo>
                <a:lnTo>
                  <a:pt x="9686" y="7595"/>
                </a:lnTo>
                <a:lnTo>
                  <a:pt x="9667" y="7518"/>
                </a:lnTo>
                <a:lnTo>
                  <a:pt x="9628" y="7442"/>
                </a:lnTo>
                <a:lnTo>
                  <a:pt x="9551" y="7403"/>
                </a:lnTo>
                <a:lnTo>
                  <a:pt x="9475" y="7384"/>
                </a:lnTo>
                <a:lnTo>
                  <a:pt x="7845" y="7403"/>
                </a:lnTo>
                <a:lnTo>
                  <a:pt x="6886" y="6425"/>
                </a:lnTo>
                <a:lnTo>
                  <a:pt x="6981" y="6291"/>
                </a:lnTo>
                <a:lnTo>
                  <a:pt x="7058" y="6118"/>
                </a:lnTo>
                <a:lnTo>
                  <a:pt x="7116" y="5946"/>
                </a:lnTo>
                <a:lnTo>
                  <a:pt x="7154" y="5754"/>
                </a:lnTo>
                <a:lnTo>
                  <a:pt x="8439" y="5754"/>
                </a:lnTo>
                <a:lnTo>
                  <a:pt x="9590" y="6905"/>
                </a:lnTo>
                <a:lnTo>
                  <a:pt x="9667" y="6962"/>
                </a:lnTo>
                <a:lnTo>
                  <a:pt x="9820" y="6962"/>
                </a:lnTo>
                <a:lnTo>
                  <a:pt x="9897" y="6905"/>
                </a:lnTo>
                <a:lnTo>
                  <a:pt x="9935" y="6847"/>
                </a:lnTo>
                <a:lnTo>
                  <a:pt x="9954" y="6751"/>
                </a:lnTo>
                <a:lnTo>
                  <a:pt x="9935" y="6674"/>
                </a:lnTo>
                <a:lnTo>
                  <a:pt x="9897" y="6617"/>
                </a:lnTo>
                <a:lnTo>
                  <a:pt x="9034" y="5754"/>
                </a:lnTo>
                <a:lnTo>
                  <a:pt x="9590" y="5754"/>
                </a:lnTo>
                <a:lnTo>
                  <a:pt x="10741" y="6905"/>
                </a:lnTo>
                <a:lnTo>
                  <a:pt x="10817" y="6962"/>
                </a:lnTo>
                <a:lnTo>
                  <a:pt x="10894" y="6981"/>
                </a:lnTo>
                <a:lnTo>
                  <a:pt x="10971" y="6962"/>
                </a:lnTo>
                <a:lnTo>
                  <a:pt x="11028" y="6905"/>
                </a:lnTo>
                <a:lnTo>
                  <a:pt x="11086" y="6847"/>
                </a:lnTo>
                <a:lnTo>
                  <a:pt x="11105" y="6770"/>
                </a:lnTo>
                <a:lnTo>
                  <a:pt x="11086" y="6674"/>
                </a:lnTo>
                <a:lnTo>
                  <a:pt x="11028" y="6617"/>
                </a:lnTo>
                <a:lnTo>
                  <a:pt x="10184" y="5754"/>
                </a:lnTo>
                <a:lnTo>
                  <a:pt x="11182" y="5754"/>
                </a:lnTo>
                <a:lnTo>
                  <a:pt x="11258" y="5735"/>
                </a:lnTo>
                <a:lnTo>
                  <a:pt x="11335" y="5696"/>
                </a:lnTo>
                <a:lnTo>
                  <a:pt x="11373" y="5620"/>
                </a:lnTo>
                <a:lnTo>
                  <a:pt x="11393" y="5543"/>
                </a:lnTo>
                <a:lnTo>
                  <a:pt x="11373" y="5466"/>
                </a:lnTo>
                <a:lnTo>
                  <a:pt x="11335" y="5389"/>
                </a:lnTo>
                <a:lnTo>
                  <a:pt x="11258" y="5351"/>
                </a:lnTo>
                <a:lnTo>
                  <a:pt x="11182" y="5332"/>
                </a:lnTo>
                <a:lnTo>
                  <a:pt x="10223" y="5332"/>
                </a:lnTo>
                <a:lnTo>
                  <a:pt x="11028" y="4526"/>
                </a:lnTo>
                <a:lnTo>
                  <a:pt x="11086" y="4450"/>
                </a:lnTo>
                <a:lnTo>
                  <a:pt x="11105" y="4373"/>
                </a:lnTo>
                <a:lnTo>
                  <a:pt x="11086" y="4296"/>
                </a:lnTo>
                <a:lnTo>
                  <a:pt x="11028" y="4220"/>
                </a:lnTo>
                <a:lnTo>
                  <a:pt x="10971" y="4181"/>
                </a:lnTo>
                <a:lnTo>
                  <a:pt x="10894" y="4162"/>
                </a:lnTo>
                <a:lnTo>
                  <a:pt x="10817" y="4181"/>
                </a:lnTo>
                <a:lnTo>
                  <a:pt x="10741" y="4220"/>
                </a:lnTo>
                <a:lnTo>
                  <a:pt x="9628" y="5332"/>
                </a:lnTo>
                <a:lnTo>
                  <a:pt x="9072" y="5332"/>
                </a:lnTo>
                <a:lnTo>
                  <a:pt x="9897" y="4526"/>
                </a:lnTo>
                <a:lnTo>
                  <a:pt x="9935" y="4450"/>
                </a:lnTo>
                <a:lnTo>
                  <a:pt x="9954" y="4373"/>
                </a:lnTo>
                <a:lnTo>
                  <a:pt x="9935" y="4296"/>
                </a:lnTo>
                <a:lnTo>
                  <a:pt x="9897" y="4220"/>
                </a:lnTo>
                <a:lnTo>
                  <a:pt x="9820" y="4181"/>
                </a:lnTo>
                <a:lnTo>
                  <a:pt x="9743" y="4162"/>
                </a:lnTo>
                <a:lnTo>
                  <a:pt x="9667" y="4181"/>
                </a:lnTo>
                <a:lnTo>
                  <a:pt x="9590" y="4220"/>
                </a:lnTo>
                <a:lnTo>
                  <a:pt x="8477" y="5332"/>
                </a:lnTo>
                <a:lnTo>
                  <a:pt x="7135" y="5332"/>
                </a:lnTo>
                <a:lnTo>
                  <a:pt x="7097" y="5179"/>
                </a:lnTo>
                <a:lnTo>
                  <a:pt x="7039" y="5044"/>
                </a:lnTo>
                <a:lnTo>
                  <a:pt x="6962" y="4891"/>
                </a:lnTo>
                <a:lnTo>
                  <a:pt x="6886" y="4776"/>
                </a:lnTo>
                <a:lnTo>
                  <a:pt x="7845" y="3798"/>
                </a:lnTo>
                <a:lnTo>
                  <a:pt x="9475" y="3798"/>
                </a:lnTo>
                <a:lnTo>
                  <a:pt x="9551" y="3778"/>
                </a:lnTo>
                <a:lnTo>
                  <a:pt x="9628" y="3740"/>
                </a:lnTo>
                <a:lnTo>
                  <a:pt x="9667" y="3663"/>
                </a:lnTo>
                <a:lnTo>
                  <a:pt x="9686" y="3587"/>
                </a:lnTo>
                <a:lnTo>
                  <a:pt x="9667" y="3510"/>
                </a:lnTo>
                <a:lnTo>
                  <a:pt x="9628" y="3433"/>
                </a:lnTo>
                <a:lnTo>
                  <a:pt x="9551" y="3395"/>
                </a:lnTo>
                <a:lnTo>
                  <a:pt x="9475" y="3376"/>
                </a:lnTo>
                <a:lnTo>
                  <a:pt x="8266" y="3376"/>
                </a:lnTo>
                <a:lnTo>
                  <a:pt x="8650" y="2992"/>
                </a:lnTo>
                <a:lnTo>
                  <a:pt x="10280" y="2992"/>
                </a:lnTo>
                <a:lnTo>
                  <a:pt x="10376" y="2973"/>
                </a:lnTo>
                <a:lnTo>
                  <a:pt x="10434" y="2935"/>
                </a:lnTo>
                <a:lnTo>
                  <a:pt x="10491" y="2858"/>
                </a:lnTo>
                <a:lnTo>
                  <a:pt x="10491" y="2781"/>
                </a:lnTo>
                <a:lnTo>
                  <a:pt x="10491" y="2704"/>
                </a:lnTo>
                <a:lnTo>
                  <a:pt x="10434" y="2628"/>
                </a:lnTo>
                <a:lnTo>
                  <a:pt x="10376" y="2589"/>
                </a:lnTo>
                <a:lnTo>
                  <a:pt x="10280" y="2570"/>
                </a:lnTo>
                <a:lnTo>
                  <a:pt x="9072" y="2570"/>
                </a:lnTo>
                <a:lnTo>
                  <a:pt x="9782" y="1861"/>
                </a:lnTo>
                <a:lnTo>
                  <a:pt x="9820" y="1784"/>
                </a:lnTo>
                <a:lnTo>
                  <a:pt x="9839" y="1707"/>
                </a:lnTo>
                <a:lnTo>
                  <a:pt x="9820" y="1630"/>
                </a:lnTo>
                <a:lnTo>
                  <a:pt x="9782" y="1573"/>
                </a:lnTo>
                <a:lnTo>
                  <a:pt x="9705" y="1515"/>
                </a:lnTo>
                <a:lnTo>
                  <a:pt x="9628" y="1496"/>
                </a:lnTo>
                <a:lnTo>
                  <a:pt x="9551" y="1515"/>
                </a:lnTo>
                <a:lnTo>
                  <a:pt x="9494" y="1573"/>
                </a:lnTo>
                <a:lnTo>
                  <a:pt x="8803" y="2244"/>
                </a:lnTo>
                <a:lnTo>
                  <a:pt x="8803" y="1093"/>
                </a:lnTo>
                <a:lnTo>
                  <a:pt x="8784" y="997"/>
                </a:lnTo>
                <a:lnTo>
                  <a:pt x="8746" y="940"/>
                </a:lnTo>
                <a:lnTo>
                  <a:pt x="8669" y="902"/>
                </a:lnTo>
                <a:lnTo>
                  <a:pt x="8593" y="882"/>
                </a:lnTo>
                <a:lnTo>
                  <a:pt x="8516" y="902"/>
                </a:lnTo>
                <a:lnTo>
                  <a:pt x="8458" y="940"/>
                </a:lnTo>
                <a:lnTo>
                  <a:pt x="8401" y="997"/>
                </a:lnTo>
                <a:lnTo>
                  <a:pt x="8382" y="1093"/>
                </a:lnTo>
                <a:lnTo>
                  <a:pt x="8382" y="2666"/>
                </a:lnTo>
                <a:lnTo>
                  <a:pt x="7998" y="3050"/>
                </a:lnTo>
                <a:lnTo>
                  <a:pt x="7998" y="1899"/>
                </a:lnTo>
                <a:lnTo>
                  <a:pt x="7979" y="1822"/>
                </a:lnTo>
                <a:lnTo>
                  <a:pt x="7940" y="1745"/>
                </a:lnTo>
                <a:lnTo>
                  <a:pt x="7864" y="1707"/>
                </a:lnTo>
                <a:lnTo>
                  <a:pt x="7787" y="1688"/>
                </a:lnTo>
                <a:lnTo>
                  <a:pt x="7710" y="1707"/>
                </a:lnTo>
                <a:lnTo>
                  <a:pt x="7634" y="1745"/>
                </a:lnTo>
                <a:lnTo>
                  <a:pt x="7595" y="1822"/>
                </a:lnTo>
                <a:lnTo>
                  <a:pt x="7576" y="1899"/>
                </a:lnTo>
                <a:lnTo>
                  <a:pt x="7576" y="3472"/>
                </a:lnTo>
                <a:lnTo>
                  <a:pt x="6579" y="4469"/>
                </a:lnTo>
                <a:lnTo>
                  <a:pt x="6444" y="4392"/>
                </a:lnTo>
                <a:lnTo>
                  <a:pt x="6291" y="4315"/>
                </a:lnTo>
                <a:lnTo>
                  <a:pt x="6138" y="4277"/>
                </a:lnTo>
                <a:lnTo>
                  <a:pt x="5984" y="4239"/>
                </a:lnTo>
                <a:lnTo>
                  <a:pt x="5984" y="2935"/>
                </a:lnTo>
                <a:lnTo>
                  <a:pt x="7135" y="1784"/>
                </a:lnTo>
                <a:lnTo>
                  <a:pt x="7173" y="1707"/>
                </a:lnTo>
                <a:lnTo>
                  <a:pt x="7192" y="1630"/>
                </a:lnTo>
                <a:lnTo>
                  <a:pt x="7173" y="1554"/>
                </a:lnTo>
                <a:lnTo>
                  <a:pt x="7135" y="1496"/>
                </a:lnTo>
                <a:lnTo>
                  <a:pt x="7058" y="1439"/>
                </a:lnTo>
                <a:lnTo>
                  <a:pt x="6981" y="1419"/>
                </a:lnTo>
                <a:lnTo>
                  <a:pt x="6905" y="1439"/>
                </a:lnTo>
                <a:lnTo>
                  <a:pt x="6828" y="1496"/>
                </a:lnTo>
                <a:lnTo>
                  <a:pt x="5984" y="2340"/>
                </a:lnTo>
                <a:lnTo>
                  <a:pt x="5984" y="1803"/>
                </a:lnTo>
                <a:lnTo>
                  <a:pt x="7135" y="633"/>
                </a:lnTo>
                <a:lnTo>
                  <a:pt x="7192" y="576"/>
                </a:lnTo>
                <a:lnTo>
                  <a:pt x="7192" y="499"/>
                </a:lnTo>
                <a:lnTo>
                  <a:pt x="7173" y="422"/>
                </a:lnTo>
                <a:lnTo>
                  <a:pt x="7135" y="345"/>
                </a:lnTo>
                <a:lnTo>
                  <a:pt x="7058" y="288"/>
                </a:lnTo>
                <a:lnTo>
                  <a:pt x="6905" y="288"/>
                </a:lnTo>
                <a:lnTo>
                  <a:pt x="6847" y="345"/>
                </a:lnTo>
                <a:lnTo>
                  <a:pt x="5984" y="1208"/>
                </a:lnTo>
                <a:lnTo>
                  <a:pt x="5984" y="192"/>
                </a:lnTo>
                <a:lnTo>
                  <a:pt x="5965" y="115"/>
                </a:lnTo>
                <a:lnTo>
                  <a:pt x="5907" y="58"/>
                </a:lnTo>
                <a:lnTo>
                  <a:pt x="5850" y="0"/>
                </a:lnTo>
                <a:close/>
              </a:path>
            </a:pathLst>
          </a:custGeom>
          <a:gradFill>
            <a:gsLst>
              <a:gs pos="0">
                <a:schemeClr val="lt1"/>
              </a:gs>
              <a:gs pos="100000">
                <a:srgbClr val="CCCCCC"/>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 name="Google Shape;2327;p42"/>
          <p:cNvSpPr/>
          <p:nvPr/>
        </p:nvSpPr>
        <p:spPr>
          <a:xfrm>
            <a:off x="8479175" y="1968761"/>
            <a:ext cx="413993" cy="411886"/>
          </a:xfrm>
          <a:custGeom>
            <a:avLst/>
            <a:gdLst/>
            <a:ahLst/>
            <a:cxnLst/>
            <a:rect l="l" t="t" r="r" b="b"/>
            <a:pathLst>
              <a:path w="11393" h="11335" extrusionOk="0">
                <a:moveTo>
                  <a:pt x="5773" y="4641"/>
                </a:moveTo>
                <a:lnTo>
                  <a:pt x="5965" y="4661"/>
                </a:lnTo>
                <a:lnTo>
                  <a:pt x="6157" y="4718"/>
                </a:lnTo>
                <a:lnTo>
                  <a:pt x="6310" y="4795"/>
                </a:lnTo>
                <a:lnTo>
                  <a:pt x="6464" y="4929"/>
                </a:lnTo>
                <a:lnTo>
                  <a:pt x="6579" y="5063"/>
                </a:lnTo>
                <a:lnTo>
                  <a:pt x="6655" y="5236"/>
                </a:lnTo>
                <a:lnTo>
                  <a:pt x="6713" y="5409"/>
                </a:lnTo>
                <a:lnTo>
                  <a:pt x="6732" y="5600"/>
                </a:lnTo>
                <a:lnTo>
                  <a:pt x="6713" y="5792"/>
                </a:lnTo>
                <a:lnTo>
                  <a:pt x="6655" y="5984"/>
                </a:lnTo>
                <a:lnTo>
                  <a:pt x="6579" y="6137"/>
                </a:lnTo>
                <a:lnTo>
                  <a:pt x="6464" y="6291"/>
                </a:lnTo>
                <a:lnTo>
                  <a:pt x="6310" y="6406"/>
                </a:lnTo>
                <a:lnTo>
                  <a:pt x="6157" y="6483"/>
                </a:lnTo>
                <a:lnTo>
                  <a:pt x="5965" y="6540"/>
                </a:lnTo>
                <a:lnTo>
                  <a:pt x="5773" y="6559"/>
                </a:lnTo>
                <a:lnTo>
                  <a:pt x="5581" y="6540"/>
                </a:lnTo>
                <a:lnTo>
                  <a:pt x="5390" y="6483"/>
                </a:lnTo>
                <a:lnTo>
                  <a:pt x="5236" y="6406"/>
                </a:lnTo>
                <a:lnTo>
                  <a:pt x="5083" y="6291"/>
                </a:lnTo>
                <a:lnTo>
                  <a:pt x="4968" y="6137"/>
                </a:lnTo>
                <a:lnTo>
                  <a:pt x="4891" y="5984"/>
                </a:lnTo>
                <a:lnTo>
                  <a:pt x="4833" y="5792"/>
                </a:lnTo>
                <a:lnTo>
                  <a:pt x="4814" y="5600"/>
                </a:lnTo>
                <a:lnTo>
                  <a:pt x="4833" y="5409"/>
                </a:lnTo>
                <a:lnTo>
                  <a:pt x="4891" y="5236"/>
                </a:lnTo>
                <a:lnTo>
                  <a:pt x="4968" y="5063"/>
                </a:lnTo>
                <a:lnTo>
                  <a:pt x="5083" y="4929"/>
                </a:lnTo>
                <a:lnTo>
                  <a:pt x="5236" y="4795"/>
                </a:lnTo>
                <a:lnTo>
                  <a:pt x="5390" y="4718"/>
                </a:lnTo>
                <a:lnTo>
                  <a:pt x="5581" y="4661"/>
                </a:lnTo>
                <a:lnTo>
                  <a:pt x="5773" y="4641"/>
                </a:lnTo>
                <a:close/>
                <a:moveTo>
                  <a:pt x="5696" y="0"/>
                </a:moveTo>
                <a:lnTo>
                  <a:pt x="5620" y="58"/>
                </a:lnTo>
                <a:lnTo>
                  <a:pt x="5581" y="115"/>
                </a:lnTo>
                <a:lnTo>
                  <a:pt x="5562" y="192"/>
                </a:lnTo>
                <a:lnTo>
                  <a:pt x="5562" y="1151"/>
                </a:lnTo>
                <a:lnTo>
                  <a:pt x="4738" y="345"/>
                </a:lnTo>
                <a:lnTo>
                  <a:pt x="4680" y="288"/>
                </a:lnTo>
                <a:lnTo>
                  <a:pt x="4507" y="288"/>
                </a:lnTo>
                <a:lnTo>
                  <a:pt x="4450" y="345"/>
                </a:lnTo>
                <a:lnTo>
                  <a:pt x="4392" y="422"/>
                </a:lnTo>
                <a:lnTo>
                  <a:pt x="4392" y="499"/>
                </a:lnTo>
                <a:lnTo>
                  <a:pt x="4392" y="576"/>
                </a:lnTo>
                <a:lnTo>
                  <a:pt x="4450" y="633"/>
                </a:lnTo>
                <a:lnTo>
                  <a:pt x="5562" y="1765"/>
                </a:lnTo>
                <a:lnTo>
                  <a:pt x="5562" y="2302"/>
                </a:lnTo>
                <a:lnTo>
                  <a:pt x="4757" y="1477"/>
                </a:lnTo>
                <a:lnTo>
                  <a:pt x="4680" y="1439"/>
                </a:lnTo>
                <a:lnTo>
                  <a:pt x="4603" y="1419"/>
                </a:lnTo>
                <a:lnTo>
                  <a:pt x="4527" y="1439"/>
                </a:lnTo>
                <a:lnTo>
                  <a:pt x="4450" y="1496"/>
                </a:lnTo>
                <a:lnTo>
                  <a:pt x="4412" y="1554"/>
                </a:lnTo>
                <a:lnTo>
                  <a:pt x="4392" y="1630"/>
                </a:lnTo>
                <a:lnTo>
                  <a:pt x="4412" y="1707"/>
                </a:lnTo>
                <a:lnTo>
                  <a:pt x="4450" y="1784"/>
                </a:lnTo>
                <a:lnTo>
                  <a:pt x="5562" y="2896"/>
                </a:lnTo>
                <a:lnTo>
                  <a:pt x="5562" y="4239"/>
                </a:lnTo>
                <a:lnTo>
                  <a:pt x="5390" y="4277"/>
                </a:lnTo>
                <a:lnTo>
                  <a:pt x="5236" y="4335"/>
                </a:lnTo>
                <a:lnTo>
                  <a:pt x="5083" y="4392"/>
                </a:lnTo>
                <a:lnTo>
                  <a:pt x="4949" y="4488"/>
                </a:lnTo>
                <a:lnTo>
                  <a:pt x="3932" y="3472"/>
                </a:lnTo>
                <a:lnTo>
                  <a:pt x="3932" y="1899"/>
                </a:lnTo>
                <a:lnTo>
                  <a:pt x="3913" y="1822"/>
                </a:lnTo>
                <a:lnTo>
                  <a:pt x="3874" y="1745"/>
                </a:lnTo>
                <a:lnTo>
                  <a:pt x="3817" y="1707"/>
                </a:lnTo>
                <a:lnTo>
                  <a:pt x="3721" y="1688"/>
                </a:lnTo>
                <a:lnTo>
                  <a:pt x="3644" y="1707"/>
                </a:lnTo>
                <a:lnTo>
                  <a:pt x="3587" y="1745"/>
                </a:lnTo>
                <a:lnTo>
                  <a:pt x="3529" y="1822"/>
                </a:lnTo>
                <a:lnTo>
                  <a:pt x="3510" y="1899"/>
                </a:lnTo>
                <a:lnTo>
                  <a:pt x="3510" y="3050"/>
                </a:lnTo>
                <a:lnTo>
                  <a:pt x="3127" y="2666"/>
                </a:lnTo>
                <a:lnTo>
                  <a:pt x="3127" y="1093"/>
                </a:lnTo>
                <a:lnTo>
                  <a:pt x="3107" y="997"/>
                </a:lnTo>
                <a:lnTo>
                  <a:pt x="3069" y="940"/>
                </a:lnTo>
                <a:lnTo>
                  <a:pt x="3011" y="902"/>
                </a:lnTo>
                <a:lnTo>
                  <a:pt x="2916" y="882"/>
                </a:lnTo>
                <a:lnTo>
                  <a:pt x="2839" y="902"/>
                </a:lnTo>
                <a:lnTo>
                  <a:pt x="2781" y="940"/>
                </a:lnTo>
                <a:lnTo>
                  <a:pt x="2724" y="997"/>
                </a:lnTo>
                <a:lnTo>
                  <a:pt x="2705" y="1093"/>
                </a:lnTo>
                <a:lnTo>
                  <a:pt x="2705" y="2244"/>
                </a:lnTo>
                <a:lnTo>
                  <a:pt x="2033" y="1573"/>
                </a:lnTo>
                <a:lnTo>
                  <a:pt x="1976" y="1515"/>
                </a:lnTo>
                <a:lnTo>
                  <a:pt x="1880" y="1496"/>
                </a:lnTo>
                <a:lnTo>
                  <a:pt x="1803" y="1515"/>
                </a:lnTo>
                <a:lnTo>
                  <a:pt x="1746" y="1554"/>
                </a:lnTo>
                <a:lnTo>
                  <a:pt x="1688" y="1630"/>
                </a:lnTo>
                <a:lnTo>
                  <a:pt x="1669" y="1707"/>
                </a:lnTo>
                <a:lnTo>
                  <a:pt x="1688" y="1784"/>
                </a:lnTo>
                <a:lnTo>
                  <a:pt x="1746" y="1861"/>
                </a:lnTo>
                <a:lnTo>
                  <a:pt x="2455" y="2570"/>
                </a:lnTo>
                <a:lnTo>
                  <a:pt x="1228" y="2570"/>
                </a:lnTo>
                <a:lnTo>
                  <a:pt x="1151" y="2589"/>
                </a:lnTo>
                <a:lnTo>
                  <a:pt x="1074" y="2628"/>
                </a:lnTo>
                <a:lnTo>
                  <a:pt x="1036" y="2704"/>
                </a:lnTo>
                <a:lnTo>
                  <a:pt x="1017" y="2781"/>
                </a:lnTo>
                <a:lnTo>
                  <a:pt x="1036" y="2858"/>
                </a:lnTo>
                <a:lnTo>
                  <a:pt x="1074" y="2935"/>
                </a:lnTo>
                <a:lnTo>
                  <a:pt x="1151" y="2973"/>
                </a:lnTo>
                <a:lnTo>
                  <a:pt x="1228" y="2992"/>
                </a:lnTo>
                <a:lnTo>
                  <a:pt x="2858" y="2992"/>
                </a:lnTo>
                <a:lnTo>
                  <a:pt x="3242" y="3376"/>
                </a:lnTo>
                <a:lnTo>
                  <a:pt x="2052" y="3376"/>
                </a:lnTo>
                <a:lnTo>
                  <a:pt x="1957" y="3395"/>
                </a:lnTo>
                <a:lnTo>
                  <a:pt x="1899" y="3433"/>
                </a:lnTo>
                <a:lnTo>
                  <a:pt x="1842" y="3510"/>
                </a:lnTo>
                <a:lnTo>
                  <a:pt x="1842" y="3587"/>
                </a:lnTo>
                <a:lnTo>
                  <a:pt x="1842" y="3663"/>
                </a:lnTo>
                <a:lnTo>
                  <a:pt x="1899" y="3740"/>
                </a:lnTo>
                <a:lnTo>
                  <a:pt x="1957" y="3778"/>
                </a:lnTo>
                <a:lnTo>
                  <a:pt x="2033" y="3798"/>
                </a:lnTo>
                <a:lnTo>
                  <a:pt x="3664" y="3798"/>
                </a:lnTo>
                <a:lnTo>
                  <a:pt x="4661" y="4795"/>
                </a:lnTo>
                <a:lnTo>
                  <a:pt x="4565" y="4929"/>
                </a:lnTo>
                <a:lnTo>
                  <a:pt x="4507" y="5063"/>
                </a:lnTo>
                <a:lnTo>
                  <a:pt x="4450" y="5217"/>
                </a:lnTo>
                <a:lnTo>
                  <a:pt x="4412" y="5370"/>
                </a:lnTo>
                <a:lnTo>
                  <a:pt x="2935" y="5370"/>
                </a:lnTo>
                <a:lnTo>
                  <a:pt x="1803" y="4220"/>
                </a:lnTo>
                <a:lnTo>
                  <a:pt x="1726" y="4181"/>
                </a:lnTo>
                <a:lnTo>
                  <a:pt x="1650" y="4162"/>
                </a:lnTo>
                <a:lnTo>
                  <a:pt x="1573" y="4181"/>
                </a:lnTo>
                <a:lnTo>
                  <a:pt x="1496" y="4220"/>
                </a:lnTo>
                <a:lnTo>
                  <a:pt x="1458" y="4296"/>
                </a:lnTo>
                <a:lnTo>
                  <a:pt x="1439" y="4373"/>
                </a:lnTo>
                <a:lnTo>
                  <a:pt x="1458" y="4450"/>
                </a:lnTo>
                <a:lnTo>
                  <a:pt x="1496" y="4526"/>
                </a:lnTo>
                <a:lnTo>
                  <a:pt x="2359" y="5370"/>
                </a:lnTo>
                <a:lnTo>
                  <a:pt x="1803" y="5370"/>
                </a:lnTo>
                <a:lnTo>
                  <a:pt x="652" y="4220"/>
                </a:lnTo>
                <a:lnTo>
                  <a:pt x="576" y="4181"/>
                </a:lnTo>
                <a:lnTo>
                  <a:pt x="499" y="4162"/>
                </a:lnTo>
                <a:lnTo>
                  <a:pt x="422" y="4181"/>
                </a:lnTo>
                <a:lnTo>
                  <a:pt x="346" y="4220"/>
                </a:lnTo>
                <a:lnTo>
                  <a:pt x="307" y="4296"/>
                </a:lnTo>
                <a:lnTo>
                  <a:pt x="288" y="4373"/>
                </a:lnTo>
                <a:lnTo>
                  <a:pt x="307" y="4450"/>
                </a:lnTo>
                <a:lnTo>
                  <a:pt x="346" y="4526"/>
                </a:lnTo>
                <a:lnTo>
                  <a:pt x="1209" y="5370"/>
                </a:lnTo>
                <a:lnTo>
                  <a:pt x="211" y="5370"/>
                </a:lnTo>
                <a:lnTo>
                  <a:pt x="135" y="5389"/>
                </a:lnTo>
                <a:lnTo>
                  <a:pt x="58" y="5447"/>
                </a:lnTo>
                <a:lnTo>
                  <a:pt x="20" y="5505"/>
                </a:lnTo>
                <a:lnTo>
                  <a:pt x="0" y="5581"/>
                </a:lnTo>
                <a:lnTo>
                  <a:pt x="20" y="5677"/>
                </a:lnTo>
                <a:lnTo>
                  <a:pt x="58" y="5735"/>
                </a:lnTo>
                <a:lnTo>
                  <a:pt x="135" y="5773"/>
                </a:lnTo>
                <a:lnTo>
                  <a:pt x="211" y="5792"/>
                </a:lnTo>
                <a:lnTo>
                  <a:pt x="1170" y="5792"/>
                </a:lnTo>
                <a:lnTo>
                  <a:pt x="346" y="6617"/>
                </a:lnTo>
                <a:lnTo>
                  <a:pt x="307" y="6674"/>
                </a:lnTo>
                <a:lnTo>
                  <a:pt x="288" y="6770"/>
                </a:lnTo>
                <a:lnTo>
                  <a:pt x="307" y="6847"/>
                </a:lnTo>
                <a:lnTo>
                  <a:pt x="346" y="6905"/>
                </a:lnTo>
                <a:lnTo>
                  <a:pt x="422" y="6962"/>
                </a:lnTo>
                <a:lnTo>
                  <a:pt x="499" y="6981"/>
                </a:lnTo>
                <a:lnTo>
                  <a:pt x="576" y="6962"/>
                </a:lnTo>
                <a:lnTo>
                  <a:pt x="652" y="6905"/>
                </a:lnTo>
                <a:lnTo>
                  <a:pt x="1765" y="5792"/>
                </a:lnTo>
                <a:lnTo>
                  <a:pt x="2302" y="5792"/>
                </a:lnTo>
                <a:lnTo>
                  <a:pt x="1496" y="6617"/>
                </a:lnTo>
                <a:lnTo>
                  <a:pt x="1458" y="6674"/>
                </a:lnTo>
                <a:lnTo>
                  <a:pt x="1439" y="6751"/>
                </a:lnTo>
                <a:lnTo>
                  <a:pt x="1458" y="6828"/>
                </a:lnTo>
                <a:lnTo>
                  <a:pt x="1496" y="6905"/>
                </a:lnTo>
                <a:lnTo>
                  <a:pt x="1573" y="6943"/>
                </a:lnTo>
                <a:lnTo>
                  <a:pt x="1650" y="6962"/>
                </a:lnTo>
                <a:lnTo>
                  <a:pt x="1726" y="6943"/>
                </a:lnTo>
                <a:lnTo>
                  <a:pt x="1803" y="6905"/>
                </a:lnTo>
                <a:lnTo>
                  <a:pt x="2896" y="5792"/>
                </a:lnTo>
                <a:lnTo>
                  <a:pt x="4412" y="5792"/>
                </a:lnTo>
                <a:lnTo>
                  <a:pt x="4431" y="5965"/>
                </a:lnTo>
                <a:lnTo>
                  <a:pt x="4488" y="6118"/>
                </a:lnTo>
                <a:lnTo>
                  <a:pt x="4565" y="6272"/>
                </a:lnTo>
                <a:lnTo>
                  <a:pt x="4661" y="6406"/>
                </a:lnTo>
                <a:lnTo>
                  <a:pt x="3664" y="7422"/>
                </a:lnTo>
                <a:lnTo>
                  <a:pt x="2033" y="7422"/>
                </a:lnTo>
                <a:lnTo>
                  <a:pt x="1957" y="7442"/>
                </a:lnTo>
                <a:lnTo>
                  <a:pt x="1899" y="7480"/>
                </a:lnTo>
                <a:lnTo>
                  <a:pt x="1842" y="7557"/>
                </a:lnTo>
                <a:lnTo>
                  <a:pt x="1822" y="7633"/>
                </a:lnTo>
                <a:lnTo>
                  <a:pt x="1842" y="7710"/>
                </a:lnTo>
                <a:lnTo>
                  <a:pt x="1899" y="7787"/>
                </a:lnTo>
                <a:lnTo>
                  <a:pt x="1957" y="7825"/>
                </a:lnTo>
                <a:lnTo>
                  <a:pt x="2033" y="7844"/>
                </a:lnTo>
                <a:lnTo>
                  <a:pt x="3242" y="7844"/>
                </a:lnTo>
                <a:lnTo>
                  <a:pt x="2858" y="8228"/>
                </a:lnTo>
                <a:lnTo>
                  <a:pt x="1228" y="8228"/>
                </a:lnTo>
                <a:lnTo>
                  <a:pt x="1151" y="8247"/>
                </a:lnTo>
                <a:lnTo>
                  <a:pt x="1074" y="8286"/>
                </a:lnTo>
                <a:lnTo>
                  <a:pt x="1036" y="8362"/>
                </a:lnTo>
                <a:lnTo>
                  <a:pt x="1017" y="8439"/>
                </a:lnTo>
                <a:lnTo>
                  <a:pt x="1036" y="8516"/>
                </a:lnTo>
                <a:lnTo>
                  <a:pt x="1074" y="8592"/>
                </a:lnTo>
                <a:lnTo>
                  <a:pt x="1151" y="8631"/>
                </a:lnTo>
                <a:lnTo>
                  <a:pt x="1228" y="8650"/>
                </a:lnTo>
                <a:lnTo>
                  <a:pt x="2455" y="8650"/>
                </a:lnTo>
                <a:lnTo>
                  <a:pt x="1746" y="9360"/>
                </a:lnTo>
                <a:lnTo>
                  <a:pt x="1688" y="9436"/>
                </a:lnTo>
                <a:lnTo>
                  <a:pt x="1688" y="9513"/>
                </a:lnTo>
                <a:lnTo>
                  <a:pt x="1688" y="9590"/>
                </a:lnTo>
                <a:lnTo>
                  <a:pt x="1746" y="9647"/>
                </a:lnTo>
                <a:lnTo>
                  <a:pt x="1822" y="9705"/>
                </a:lnTo>
                <a:lnTo>
                  <a:pt x="1899" y="9724"/>
                </a:lnTo>
                <a:lnTo>
                  <a:pt x="1976" y="9705"/>
                </a:lnTo>
                <a:lnTo>
                  <a:pt x="2033" y="9647"/>
                </a:lnTo>
                <a:lnTo>
                  <a:pt x="2724" y="8976"/>
                </a:lnTo>
                <a:lnTo>
                  <a:pt x="2724" y="10127"/>
                </a:lnTo>
                <a:lnTo>
                  <a:pt x="2743" y="10203"/>
                </a:lnTo>
                <a:lnTo>
                  <a:pt x="2781" y="10280"/>
                </a:lnTo>
                <a:lnTo>
                  <a:pt x="2839" y="10318"/>
                </a:lnTo>
                <a:lnTo>
                  <a:pt x="2935" y="10338"/>
                </a:lnTo>
                <a:lnTo>
                  <a:pt x="3011" y="10318"/>
                </a:lnTo>
                <a:lnTo>
                  <a:pt x="3088" y="10280"/>
                </a:lnTo>
                <a:lnTo>
                  <a:pt x="3127" y="10203"/>
                </a:lnTo>
                <a:lnTo>
                  <a:pt x="3146" y="10127"/>
                </a:lnTo>
                <a:lnTo>
                  <a:pt x="3127" y="8554"/>
                </a:lnTo>
                <a:lnTo>
                  <a:pt x="3510" y="8151"/>
                </a:lnTo>
                <a:lnTo>
                  <a:pt x="3529" y="9302"/>
                </a:lnTo>
                <a:lnTo>
                  <a:pt x="3548" y="9398"/>
                </a:lnTo>
                <a:lnTo>
                  <a:pt x="3587" y="9455"/>
                </a:lnTo>
                <a:lnTo>
                  <a:pt x="3644" y="9494"/>
                </a:lnTo>
                <a:lnTo>
                  <a:pt x="3740" y="9513"/>
                </a:lnTo>
                <a:lnTo>
                  <a:pt x="3817" y="9494"/>
                </a:lnTo>
                <a:lnTo>
                  <a:pt x="3874" y="9455"/>
                </a:lnTo>
                <a:lnTo>
                  <a:pt x="3932" y="9398"/>
                </a:lnTo>
                <a:lnTo>
                  <a:pt x="3932" y="9302"/>
                </a:lnTo>
                <a:lnTo>
                  <a:pt x="3932" y="7729"/>
                </a:lnTo>
                <a:lnTo>
                  <a:pt x="4949" y="6713"/>
                </a:lnTo>
                <a:lnTo>
                  <a:pt x="5102" y="6809"/>
                </a:lnTo>
                <a:lnTo>
                  <a:pt x="5255" y="6885"/>
                </a:lnTo>
                <a:lnTo>
                  <a:pt x="5428" y="6943"/>
                </a:lnTo>
                <a:lnTo>
                  <a:pt x="5601" y="6981"/>
                </a:lnTo>
                <a:lnTo>
                  <a:pt x="5601" y="8401"/>
                </a:lnTo>
                <a:lnTo>
                  <a:pt x="4450" y="9551"/>
                </a:lnTo>
                <a:lnTo>
                  <a:pt x="4412" y="9609"/>
                </a:lnTo>
                <a:lnTo>
                  <a:pt x="4392" y="9686"/>
                </a:lnTo>
                <a:lnTo>
                  <a:pt x="4412" y="9781"/>
                </a:lnTo>
                <a:lnTo>
                  <a:pt x="4450" y="9839"/>
                </a:lnTo>
                <a:lnTo>
                  <a:pt x="4527" y="9897"/>
                </a:lnTo>
                <a:lnTo>
                  <a:pt x="4680" y="9897"/>
                </a:lnTo>
                <a:lnTo>
                  <a:pt x="4757" y="9839"/>
                </a:lnTo>
                <a:lnTo>
                  <a:pt x="5601" y="8995"/>
                </a:lnTo>
                <a:lnTo>
                  <a:pt x="5601" y="9532"/>
                </a:lnTo>
                <a:lnTo>
                  <a:pt x="4450" y="10683"/>
                </a:lnTo>
                <a:lnTo>
                  <a:pt x="4392" y="10760"/>
                </a:lnTo>
                <a:lnTo>
                  <a:pt x="4392" y="10836"/>
                </a:lnTo>
                <a:lnTo>
                  <a:pt x="4392" y="10913"/>
                </a:lnTo>
                <a:lnTo>
                  <a:pt x="4450" y="10990"/>
                </a:lnTo>
                <a:lnTo>
                  <a:pt x="4507" y="11028"/>
                </a:lnTo>
                <a:lnTo>
                  <a:pt x="4584" y="11047"/>
                </a:lnTo>
                <a:lnTo>
                  <a:pt x="4680" y="11028"/>
                </a:lnTo>
                <a:lnTo>
                  <a:pt x="4738" y="10990"/>
                </a:lnTo>
                <a:lnTo>
                  <a:pt x="5601" y="10127"/>
                </a:lnTo>
                <a:lnTo>
                  <a:pt x="5601" y="11124"/>
                </a:lnTo>
                <a:lnTo>
                  <a:pt x="5620" y="11220"/>
                </a:lnTo>
                <a:lnTo>
                  <a:pt x="5658" y="11277"/>
                </a:lnTo>
                <a:lnTo>
                  <a:pt x="5735" y="11316"/>
                </a:lnTo>
                <a:lnTo>
                  <a:pt x="5812" y="11335"/>
                </a:lnTo>
                <a:lnTo>
                  <a:pt x="5888" y="11316"/>
                </a:lnTo>
                <a:lnTo>
                  <a:pt x="5965" y="11277"/>
                </a:lnTo>
                <a:lnTo>
                  <a:pt x="6003" y="11201"/>
                </a:lnTo>
                <a:lnTo>
                  <a:pt x="6023" y="11124"/>
                </a:lnTo>
                <a:lnTo>
                  <a:pt x="6023" y="10165"/>
                </a:lnTo>
                <a:lnTo>
                  <a:pt x="6847" y="10990"/>
                </a:lnTo>
                <a:lnTo>
                  <a:pt x="6905" y="11028"/>
                </a:lnTo>
                <a:lnTo>
                  <a:pt x="6981" y="11047"/>
                </a:lnTo>
                <a:lnTo>
                  <a:pt x="7058" y="11028"/>
                </a:lnTo>
                <a:lnTo>
                  <a:pt x="7135" y="10990"/>
                </a:lnTo>
                <a:lnTo>
                  <a:pt x="7173" y="10913"/>
                </a:lnTo>
                <a:lnTo>
                  <a:pt x="7192" y="10836"/>
                </a:lnTo>
                <a:lnTo>
                  <a:pt x="7173" y="10760"/>
                </a:lnTo>
                <a:lnTo>
                  <a:pt x="7135" y="10683"/>
                </a:lnTo>
                <a:lnTo>
                  <a:pt x="6023" y="9571"/>
                </a:lnTo>
                <a:lnTo>
                  <a:pt x="6023" y="9033"/>
                </a:lnTo>
                <a:lnTo>
                  <a:pt x="6828" y="9839"/>
                </a:lnTo>
                <a:lnTo>
                  <a:pt x="6905" y="9897"/>
                </a:lnTo>
                <a:lnTo>
                  <a:pt x="7058" y="9897"/>
                </a:lnTo>
                <a:lnTo>
                  <a:pt x="7135" y="9839"/>
                </a:lnTo>
                <a:lnTo>
                  <a:pt x="7173" y="9781"/>
                </a:lnTo>
                <a:lnTo>
                  <a:pt x="7192" y="9686"/>
                </a:lnTo>
                <a:lnTo>
                  <a:pt x="7173" y="9609"/>
                </a:lnTo>
                <a:lnTo>
                  <a:pt x="7135" y="9551"/>
                </a:lnTo>
                <a:lnTo>
                  <a:pt x="6023" y="8439"/>
                </a:lnTo>
                <a:lnTo>
                  <a:pt x="6023" y="6962"/>
                </a:lnTo>
                <a:lnTo>
                  <a:pt x="6176" y="6924"/>
                </a:lnTo>
                <a:lnTo>
                  <a:pt x="6310" y="6866"/>
                </a:lnTo>
                <a:lnTo>
                  <a:pt x="6444" y="6809"/>
                </a:lnTo>
                <a:lnTo>
                  <a:pt x="6579" y="6732"/>
                </a:lnTo>
                <a:lnTo>
                  <a:pt x="7576" y="7729"/>
                </a:lnTo>
                <a:lnTo>
                  <a:pt x="7576" y="9283"/>
                </a:lnTo>
                <a:lnTo>
                  <a:pt x="7595" y="9379"/>
                </a:lnTo>
                <a:lnTo>
                  <a:pt x="7653" y="9436"/>
                </a:lnTo>
                <a:lnTo>
                  <a:pt x="7710" y="9475"/>
                </a:lnTo>
                <a:lnTo>
                  <a:pt x="7787" y="9494"/>
                </a:lnTo>
                <a:lnTo>
                  <a:pt x="7883" y="9475"/>
                </a:lnTo>
                <a:lnTo>
                  <a:pt x="7940" y="9436"/>
                </a:lnTo>
                <a:lnTo>
                  <a:pt x="7979" y="9379"/>
                </a:lnTo>
                <a:lnTo>
                  <a:pt x="7998" y="9283"/>
                </a:lnTo>
                <a:lnTo>
                  <a:pt x="7998" y="8132"/>
                </a:lnTo>
                <a:lnTo>
                  <a:pt x="8382" y="8535"/>
                </a:lnTo>
                <a:lnTo>
                  <a:pt x="8401" y="10108"/>
                </a:lnTo>
                <a:lnTo>
                  <a:pt x="8420" y="10184"/>
                </a:lnTo>
                <a:lnTo>
                  <a:pt x="8458" y="10242"/>
                </a:lnTo>
                <a:lnTo>
                  <a:pt x="8516" y="10299"/>
                </a:lnTo>
                <a:lnTo>
                  <a:pt x="8612" y="10318"/>
                </a:lnTo>
                <a:lnTo>
                  <a:pt x="8688" y="10299"/>
                </a:lnTo>
                <a:lnTo>
                  <a:pt x="8746" y="10242"/>
                </a:lnTo>
                <a:lnTo>
                  <a:pt x="8803" y="10184"/>
                </a:lnTo>
                <a:lnTo>
                  <a:pt x="8823" y="10108"/>
                </a:lnTo>
                <a:lnTo>
                  <a:pt x="8803" y="8938"/>
                </a:lnTo>
                <a:lnTo>
                  <a:pt x="9494" y="9628"/>
                </a:lnTo>
                <a:lnTo>
                  <a:pt x="9551" y="9666"/>
                </a:lnTo>
                <a:lnTo>
                  <a:pt x="9628" y="9686"/>
                </a:lnTo>
                <a:lnTo>
                  <a:pt x="9724" y="9666"/>
                </a:lnTo>
                <a:lnTo>
                  <a:pt x="9782" y="9628"/>
                </a:lnTo>
                <a:lnTo>
                  <a:pt x="9839" y="9551"/>
                </a:lnTo>
                <a:lnTo>
                  <a:pt x="9839" y="9475"/>
                </a:lnTo>
                <a:lnTo>
                  <a:pt x="9839" y="9398"/>
                </a:lnTo>
                <a:lnTo>
                  <a:pt x="9782" y="9321"/>
                </a:lnTo>
                <a:lnTo>
                  <a:pt x="9072" y="8612"/>
                </a:lnTo>
                <a:lnTo>
                  <a:pt x="10280" y="8612"/>
                </a:lnTo>
                <a:lnTo>
                  <a:pt x="10376" y="8592"/>
                </a:lnTo>
                <a:lnTo>
                  <a:pt x="10434" y="8554"/>
                </a:lnTo>
                <a:lnTo>
                  <a:pt x="10491" y="8477"/>
                </a:lnTo>
                <a:lnTo>
                  <a:pt x="10491" y="8401"/>
                </a:lnTo>
                <a:lnTo>
                  <a:pt x="10472" y="8324"/>
                </a:lnTo>
                <a:lnTo>
                  <a:pt x="10434" y="8247"/>
                </a:lnTo>
                <a:lnTo>
                  <a:pt x="10376" y="8209"/>
                </a:lnTo>
                <a:lnTo>
                  <a:pt x="10280" y="8190"/>
                </a:lnTo>
                <a:lnTo>
                  <a:pt x="8650" y="8190"/>
                </a:lnTo>
                <a:lnTo>
                  <a:pt x="8266" y="7806"/>
                </a:lnTo>
                <a:lnTo>
                  <a:pt x="9475" y="7806"/>
                </a:lnTo>
                <a:lnTo>
                  <a:pt x="9551" y="7787"/>
                </a:lnTo>
                <a:lnTo>
                  <a:pt x="9628" y="7748"/>
                </a:lnTo>
                <a:lnTo>
                  <a:pt x="9667" y="7672"/>
                </a:lnTo>
                <a:lnTo>
                  <a:pt x="9686" y="7595"/>
                </a:lnTo>
                <a:lnTo>
                  <a:pt x="9667" y="7518"/>
                </a:lnTo>
                <a:lnTo>
                  <a:pt x="9628" y="7442"/>
                </a:lnTo>
                <a:lnTo>
                  <a:pt x="9551" y="7403"/>
                </a:lnTo>
                <a:lnTo>
                  <a:pt x="9475" y="7384"/>
                </a:lnTo>
                <a:lnTo>
                  <a:pt x="7845" y="7403"/>
                </a:lnTo>
                <a:lnTo>
                  <a:pt x="6886" y="6425"/>
                </a:lnTo>
                <a:lnTo>
                  <a:pt x="6981" y="6291"/>
                </a:lnTo>
                <a:lnTo>
                  <a:pt x="7058" y="6118"/>
                </a:lnTo>
                <a:lnTo>
                  <a:pt x="7116" y="5946"/>
                </a:lnTo>
                <a:lnTo>
                  <a:pt x="7154" y="5754"/>
                </a:lnTo>
                <a:lnTo>
                  <a:pt x="8439" y="5754"/>
                </a:lnTo>
                <a:lnTo>
                  <a:pt x="9590" y="6905"/>
                </a:lnTo>
                <a:lnTo>
                  <a:pt x="9667" y="6962"/>
                </a:lnTo>
                <a:lnTo>
                  <a:pt x="9820" y="6962"/>
                </a:lnTo>
                <a:lnTo>
                  <a:pt x="9897" y="6905"/>
                </a:lnTo>
                <a:lnTo>
                  <a:pt x="9935" y="6847"/>
                </a:lnTo>
                <a:lnTo>
                  <a:pt x="9954" y="6751"/>
                </a:lnTo>
                <a:lnTo>
                  <a:pt x="9935" y="6674"/>
                </a:lnTo>
                <a:lnTo>
                  <a:pt x="9897" y="6617"/>
                </a:lnTo>
                <a:lnTo>
                  <a:pt x="9034" y="5754"/>
                </a:lnTo>
                <a:lnTo>
                  <a:pt x="9590" y="5754"/>
                </a:lnTo>
                <a:lnTo>
                  <a:pt x="10741" y="6905"/>
                </a:lnTo>
                <a:lnTo>
                  <a:pt x="10817" y="6962"/>
                </a:lnTo>
                <a:lnTo>
                  <a:pt x="10894" y="6981"/>
                </a:lnTo>
                <a:lnTo>
                  <a:pt x="10971" y="6962"/>
                </a:lnTo>
                <a:lnTo>
                  <a:pt x="11028" y="6905"/>
                </a:lnTo>
                <a:lnTo>
                  <a:pt x="11086" y="6847"/>
                </a:lnTo>
                <a:lnTo>
                  <a:pt x="11105" y="6770"/>
                </a:lnTo>
                <a:lnTo>
                  <a:pt x="11086" y="6674"/>
                </a:lnTo>
                <a:lnTo>
                  <a:pt x="11028" y="6617"/>
                </a:lnTo>
                <a:lnTo>
                  <a:pt x="10184" y="5754"/>
                </a:lnTo>
                <a:lnTo>
                  <a:pt x="11182" y="5754"/>
                </a:lnTo>
                <a:lnTo>
                  <a:pt x="11258" y="5735"/>
                </a:lnTo>
                <a:lnTo>
                  <a:pt x="11335" y="5696"/>
                </a:lnTo>
                <a:lnTo>
                  <a:pt x="11373" y="5620"/>
                </a:lnTo>
                <a:lnTo>
                  <a:pt x="11393" y="5543"/>
                </a:lnTo>
                <a:lnTo>
                  <a:pt x="11373" y="5466"/>
                </a:lnTo>
                <a:lnTo>
                  <a:pt x="11335" y="5389"/>
                </a:lnTo>
                <a:lnTo>
                  <a:pt x="11258" y="5351"/>
                </a:lnTo>
                <a:lnTo>
                  <a:pt x="11182" y="5332"/>
                </a:lnTo>
                <a:lnTo>
                  <a:pt x="10223" y="5332"/>
                </a:lnTo>
                <a:lnTo>
                  <a:pt x="11028" y="4526"/>
                </a:lnTo>
                <a:lnTo>
                  <a:pt x="11086" y="4450"/>
                </a:lnTo>
                <a:lnTo>
                  <a:pt x="11105" y="4373"/>
                </a:lnTo>
                <a:lnTo>
                  <a:pt x="11086" y="4296"/>
                </a:lnTo>
                <a:lnTo>
                  <a:pt x="11028" y="4220"/>
                </a:lnTo>
                <a:lnTo>
                  <a:pt x="10971" y="4181"/>
                </a:lnTo>
                <a:lnTo>
                  <a:pt x="10894" y="4162"/>
                </a:lnTo>
                <a:lnTo>
                  <a:pt x="10817" y="4181"/>
                </a:lnTo>
                <a:lnTo>
                  <a:pt x="10741" y="4220"/>
                </a:lnTo>
                <a:lnTo>
                  <a:pt x="9628" y="5332"/>
                </a:lnTo>
                <a:lnTo>
                  <a:pt x="9072" y="5332"/>
                </a:lnTo>
                <a:lnTo>
                  <a:pt x="9897" y="4526"/>
                </a:lnTo>
                <a:lnTo>
                  <a:pt x="9935" y="4450"/>
                </a:lnTo>
                <a:lnTo>
                  <a:pt x="9954" y="4373"/>
                </a:lnTo>
                <a:lnTo>
                  <a:pt x="9935" y="4296"/>
                </a:lnTo>
                <a:lnTo>
                  <a:pt x="9897" y="4220"/>
                </a:lnTo>
                <a:lnTo>
                  <a:pt x="9820" y="4181"/>
                </a:lnTo>
                <a:lnTo>
                  <a:pt x="9743" y="4162"/>
                </a:lnTo>
                <a:lnTo>
                  <a:pt x="9667" y="4181"/>
                </a:lnTo>
                <a:lnTo>
                  <a:pt x="9590" y="4220"/>
                </a:lnTo>
                <a:lnTo>
                  <a:pt x="8477" y="5332"/>
                </a:lnTo>
                <a:lnTo>
                  <a:pt x="7135" y="5332"/>
                </a:lnTo>
                <a:lnTo>
                  <a:pt x="7097" y="5179"/>
                </a:lnTo>
                <a:lnTo>
                  <a:pt x="7039" y="5044"/>
                </a:lnTo>
                <a:lnTo>
                  <a:pt x="6962" y="4891"/>
                </a:lnTo>
                <a:lnTo>
                  <a:pt x="6886" y="4776"/>
                </a:lnTo>
                <a:lnTo>
                  <a:pt x="7845" y="3798"/>
                </a:lnTo>
                <a:lnTo>
                  <a:pt x="9475" y="3798"/>
                </a:lnTo>
                <a:lnTo>
                  <a:pt x="9551" y="3778"/>
                </a:lnTo>
                <a:lnTo>
                  <a:pt x="9628" y="3740"/>
                </a:lnTo>
                <a:lnTo>
                  <a:pt x="9667" y="3663"/>
                </a:lnTo>
                <a:lnTo>
                  <a:pt x="9686" y="3587"/>
                </a:lnTo>
                <a:lnTo>
                  <a:pt x="9667" y="3510"/>
                </a:lnTo>
                <a:lnTo>
                  <a:pt x="9628" y="3433"/>
                </a:lnTo>
                <a:lnTo>
                  <a:pt x="9551" y="3395"/>
                </a:lnTo>
                <a:lnTo>
                  <a:pt x="9475" y="3376"/>
                </a:lnTo>
                <a:lnTo>
                  <a:pt x="8266" y="3376"/>
                </a:lnTo>
                <a:lnTo>
                  <a:pt x="8650" y="2992"/>
                </a:lnTo>
                <a:lnTo>
                  <a:pt x="10280" y="2992"/>
                </a:lnTo>
                <a:lnTo>
                  <a:pt x="10376" y="2973"/>
                </a:lnTo>
                <a:lnTo>
                  <a:pt x="10434" y="2935"/>
                </a:lnTo>
                <a:lnTo>
                  <a:pt x="10491" y="2858"/>
                </a:lnTo>
                <a:lnTo>
                  <a:pt x="10491" y="2781"/>
                </a:lnTo>
                <a:lnTo>
                  <a:pt x="10491" y="2704"/>
                </a:lnTo>
                <a:lnTo>
                  <a:pt x="10434" y="2628"/>
                </a:lnTo>
                <a:lnTo>
                  <a:pt x="10376" y="2589"/>
                </a:lnTo>
                <a:lnTo>
                  <a:pt x="10280" y="2570"/>
                </a:lnTo>
                <a:lnTo>
                  <a:pt x="9072" y="2570"/>
                </a:lnTo>
                <a:lnTo>
                  <a:pt x="9782" y="1861"/>
                </a:lnTo>
                <a:lnTo>
                  <a:pt x="9820" y="1784"/>
                </a:lnTo>
                <a:lnTo>
                  <a:pt x="9839" y="1707"/>
                </a:lnTo>
                <a:lnTo>
                  <a:pt x="9820" y="1630"/>
                </a:lnTo>
                <a:lnTo>
                  <a:pt x="9782" y="1573"/>
                </a:lnTo>
                <a:lnTo>
                  <a:pt x="9705" y="1515"/>
                </a:lnTo>
                <a:lnTo>
                  <a:pt x="9628" y="1496"/>
                </a:lnTo>
                <a:lnTo>
                  <a:pt x="9551" y="1515"/>
                </a:lnTo>
                <a:lnTo>
                  <a:pt x="9494" y="1573"/>
                </a:lnTo>
                <a:lnTo>
                  <a:pt x="8803" y="2244"/>
                </a:lnTo>
                <a:lnTo>
                  <a:pt x="8803" y="1093"/>
                </a:lnTo>
                <a:lnTo>
                  <a:pt x="8784" y="997"/>
                </a:lnTo>
                <a:lnTo>
                  <a:pt x="8746" y="940"/>
                </a:lnTo>
                <a:lnTo>
                  <a:pt x="8669" y="902"/>
                </a:lnTo>
                <a:lnTo>
                  <a:pt x="8593" y="882"/>
                </a:lnTo>
                <a:lnTo>
                  <a:pt x="8516" y="902"/>
                </a:lnTo>
                <a:lnTo>
                  <a:pt x="8458" y="940"/>
                </a:lnTo>
                <a:lnTo>
                  <a:pt x="8401" y="997"/>
                </a:lnTo>
                <a:lnTo>
                  <a:pt x="8382" y="1093"/>
                </a:lnTo>
                <a:lnTo>
                  <a:pt x="8382" y="2666"/>
                </a:lnTo>
                <a:lnTo>
                  <a:pt x="7998" y="3050"/>
                </a:lnTo>
                <a:lnTo>
                  <a:pt x="7998" y="1899"/>
                </a:lnTo>
                <a:lnTo>
                  <a:pt x="7979" y="1822"/>
                </a:lnTo>
                <a:lnTo>
                  <a:pt x="7940" y="1745"/>
                </a:lnTo>
                <a:lnTo>
                  <a:pt x="7864" y="1707"/>
                </a:lnTo>
                <a:lnTo>
                  <a:pt x="7787" y="1688"/>
                </a:lnTo>
                <a:lnTo>
                  <a:pt x="7710" y="1707"/>
                </a:lnTo>
                <a:lnTo>
                  <a:pt x="7634" y="1745"/>
                </a:lnTo>
                <a:lnTo>
                  <a:pt x="7595" y="1822"/>
                </a:lnTo>
                <a:lnTo>
                  <a:pt x="7576" y="1899"/>
                </a:lnTo>
                <a:lnTo>
                  <a:pt x="7576" y="3472"/>
                </a:lnTo>
                <a:lnTo>
                  <a:pt x="6579" y="4469"/>
                </a:lnTo>
                <a:lnTo>
                  <a:pt x="6444" y="4392"/>
                </a:lnTo>
                <a:lnTo>
                  <a:pt x="6291" y="4315"/>
                </a:lnTo>
                <a:lnTo>
                  <a:pt x="6138" y="4277"/>
                </a:lnTo>
                <a:lnTo>
                  <a:pt x="5984" y="4239"/>
                </a:lnTo>
                <a:lnTo>
                  <a:pt x="5984" y="2935"/>
                </a:lnTo>
                <a:lnTo>
                  <a:pt x="7135" y="1784"/>
                </a:lnTo>
                <a:lnTo>
                  <a:pt x="7173" y="1707"/>
                </a:lnTo>
                <a:lnTo>
                  <a:pt x="7192" y="1630"/>
                </a:lnTo>
                <a:lnTo>
                  <a:pt x="7173" y="1554"/>
                </a:lnTo>
                <a:lnTo>
                  <a:pt x="7135" y="1496"/>
                </a:lnTo>
                <a:lnTo>
                  <a:pt x="7058" y="1439"/>
                </a:lnTo>
                <a:lnTo>
                  <a:pt x="6981" y="1419"/>
                </a:lnTo>
                <a:lnTo>
                  <a:pt x="6905" y="1439"/>
                </a:lnTo>
                <a:lnTo>
                  <a:pt x="6828" y="1496"/>
                </a:lnTo>
                <a:lnTo>
                  <a:pt x="5984" y="2340"/>
                </a:lnTo>
                <a:lnTo>
                  <a:pt x="5984" y="1803"/>
                </a:lnTo>
                <a:lnTo>
                  <a:pt x="7135" y="633"/>
                </a:lnTo>
                <a:lnTo>
                  <a:pt x="7192" y="576"/>
                </a:lnTo>
                <a:lnTo>
                  <a:pt x="7192" y="499"/>
                </a:lnTo>
                <a:lnTo>
                  <a:pt x="7173" y="422"/>
                </a:lnTo>
                <a:lnTo>
                  <a:pt x="7135" y="345"/>
                </a:lnTo>
                <a:lnTo>
                  <a:pt x="7058" y="288"/>
                </a:lnTo>
                <a:lnTo>
                  <a:pt x="6905" y="288"/>
                </a:lnTo>
                <a:lnTo>
                  <a:pt x="6847" y="345"/>
                </a:lnTo>
                <a:lnTo>
                  <a:pt x="5984" y="1208"/>
                </a:lnTo>
                <a:lnTo>
                  <a:pt x="5984" y="192"/>
                </a:lnTo>
                <a:lnTo>
                  <a:pt x="5965" y="115"/>
                </a:lnTo>
                <a:lnTo>
                  <a:pt x="5907" y="58"/>
                </a:lnTo>
                <a:lnTo>
                  <a:pt x="5850" y="0"/>
                </a:lnTo>
                <a:close/>
              </a:path>
            </a:pathLst>
          </a:custGeom>
          <a:gradFill>
            <a:gsLst>
              <a:gs pos="0">
                <a:schemeClr val="lt1"/>
              </a:gs>
              <a:gs pos="100000">
                <a:srgbClr val="CCCCCC"/>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สี่เหลี่ยมผืนผ้า 9">
            <a:extLst>
              <a:ext uri="{FF2B5EF4-FFF2-40B4-BE49-F238E27FC236}">
                <a16:creationId xmlns:a16="http://schemas.microsoft.com/office/drawing/2014/main" id="{74AE189E-9DCE-BE71-5720-9044F8D7AE17}"/>
              </a:ext>
            </a:extLst>
          </p:cNvPr>
          <p:cNvSpPr/>
          <p:nvPr/>
        </p:nvSpPr>
        <p:spPr>
          <a:xfrm>
            <a:off x="938892" y="1239422"/>
            <a:ext cx="7266215" cy="3654602"/>
          </a:xfrm>
          <a:prstGeom prst="rect">
            <a:avLst/>
          </a:prstGeom>
          <a:solidFill>
            <a:schemeClr val="bg1"/>
          </a:solidFill>
        </p:spPr>
        <p:style>
          <a:lnRef idx="3">
            <a:schemeClr val="lt1"/>
          </a:lnRef>
          <a:fillRef idx="1">
            <a:schemeClr val="accent6"/>
          </a:fillRef>
          <a:effectRef idx="1">
            <a:schemeClr val="accent6"/>
          </a:effectRef>
          <a:fontRef idx="minor">
            <a:schemeClr val="lt1"/>
          </a:fontRef>
        </p:style>
        <p:txBody>
          <a:bodyPr rtlCol="0" anchor="ctr"/>
          <a:lstStyle/>
          <a:p>
            <a:r>
              <a:rPr lang="th-TH" sz="2400" dirty="0">
                <a:solidFill>
                  <a:sysClr val="windowText" lastClr="000000"/>
                </a:solidFill>
                <a:latin typeface="TH SarabunPSK" panose="020B0500040200020003" pitchFamily="34" charset="-34"/>
                <a:cs typeface="TH SarabunPSK" panose="020B0500040200020003" pitchFamily="34" charset="-34"/>
              </a:rPr>
              <a:t>	การหา </a:t>
            </a:r>
            <a:r>
              <a:rPr lang="en-US" sz="2400" dirty="0">
                <a:solidFill>
                  <a:sysClr val="windowText" lastClr="000000"/>
                </a:solidFill>
                <a:latin typeface="TH SarabunPSK" panose="020B0500040200020003" pitchFamily="34" charset="-34"/>
                <a:cs typeface="TH SarabunPSK" panose="020B0500040200020003" pitchFamily="34" charset="-34"/>
              </a:rPr>
              <a:t>Main Idea: </a:t>
            </a:r>
            <a:r>
              <a:rPr lang="th-TH" sz="2400" dirty="0">
                <a:solidFill>
                  <a:sysClr val="windowText" lastClr="000000"/>
                </a:solidFill>
                <a:latin typeface="TH SarabunPSK" panose="020B0500040200020003" pitchFamily="34" charset="-34"/>
                <a:cs typeface="TH SarabunPSK" panose="020B0500040200020003" pitchFamily="34" charset="-34"/>
              </a:rPr>
              <a:t>คำถามที่ถามถึงความคิด หลักของประโยคหรือบางทีถามถึงชื่อเรื่อง </a:t>
            </a:r>
            <a:r>
              <a:rPr lang="en-US" sz="2400" dirty="0">
                <a:solidFill>
                  <a:schemeClr val="tx1"/>
                </a:solidFill>
                <a:latin typeface="TH SarabunPSK" panose="020B0500040200020003" pitchFamily="34" charset="-34"/>
                <a:cs typeface="TH SarabunPSK" panose="020B0500040200020003" pitchFamily="34" charset="-34"/>
              </a:rPr>
              <a:t>Title</a:t>
            </a:r>
            <a:r>
              <a:rPr lang="en-US" sz="2400" dirty="0">
                <a:solidFill>
                  <a:sysClr val="windowText" lastClr="000000"/>
                </a:solidFill>
                <a:latin typeface="TH SarabunPSK" panose="020B0500040200020003" pitchFamily="34" charset="-34"/>
                <a:cs typeface="TH SarabunPSK" panose="020B0500040200020003" pitchFamily="34" charset="-34"/>
              </a:rPr>
              <a:t> </a:t>
            </a:r>
            <a:r>
              <a:rPr lang="th-TH" sz="2400" dirty="0">
                <a:solidFill>
                  <a:sysClr val="windowText" lastClr="000000"/>
                </a:solidFill>
                <a:latin typeface="TH SarabunPSK" panose="020B0500040200020003" pitchFamily="34" charset="-34"/>
                <a:cs typeface="TH SarabunPSK" panose="020B0500040200020003" pitchFamily="34" charset="-34"/>
              </a:rPr>
              <a:t>ทุกครั้งที่อ่านเนื้อเรื่องจึง ต้องหมั่นหา </a:t>
            </a:r>
            <a:r>
              <a:rPr lang="en-US" sz="2400" dirty="0">
                <a:solidFill>
                  <a:schemeClr val="tx1"/>
                </a:solidFill>
                <a:latin typeface="TH SarabunPSK" panose="020B0500040200020003" pitchFamily="34" charset="-34"/>
                <a:cs typeface="TH SarabunPSK" panose="020B0500040200020003" pitchFamily="34" charset="-34"/>
              </a:rPr>
              <a:t>key word </a:t>
            </a:r>
            <a:r>
              <a:rPr lang="th-TH" sz="2400" dirty="0">
                <a:solidFill>
                  <a:sysClr val="windowText" lastClr="000000"/>
                </a:solidFill>
                <a:latin typeface="TH SarabunPSK" panose="020B0500040200020003" pitchFamily="34" charset="-34"/>
                <a:cs typeface="TH SarabunPSK" panose="020B0500040200020003" pitchFamily="34" charset="-34"/>
              </a:rPr>
              <a:t>หรือ </a:t>
            </a:r>
            <a:r>
              <a:rPr lang="th-TH" sz="2400" b="1" dirty="0">
                <a:solidFill>
                  <a:srgbClr val="FF0000"/>
                </a:solidFill>
                <a:latin typeface="TH SarabunPSK" panose="020B0500040200020003" pitchFamily="34" charset="-34"/>
                <a:cs typeface="TH SarabunPSK" panose="020B0500040200020003" pitchFamily="34" charset="-34"/>
              </a:rPr>
              <a:t>คำ วลี หรือประโยคซ้ำๆ </a:t>
            </a:r>
            <a:r>
              <a:rPr lang="th-TH" sz="2400" dirty="0">
                <a:solidFill>
                  <a:sysClr val="windowText" lastClr="000000"/>
                </a:solidFill>
                <a:latin typeface="TH SarabunPSK" panose="020B0500040200020003" pitchFamily="34" charset="-34"/>
                <a:cs typeface="TH SarabunPSK" panose="020B0500040200020003" pitchFamily="34" charset="-34"/>
              </a:rPr>
              <a:t>อย่าลืมความสำคัญ ของ </a:t>
            </a:r>
            <a:r>
              <a:rPr lang="en-US" sz="2400" dirty="0">
                <a:solidFill>
                  <a:sysClr val="windowText" lastClr="000000"/>
                </a:solidFill>
                <a:latin typeface="TH SarabunPSK" panose="020B0500040200020003" pitchFamily="34" charset="-34"/>
                <a:cs typeface="TH SarabunPSK" panose="020B0500040200020003" pitchFamily="34" charset="-34"/>
              </a:rPr>
              <a:t>paragraph </a:t>
            </a:r>
            <a:r>
              <a:rPr lang="th-TH" sz="2400" dirty="0">
                <a:solidFill>
                  <a:sysClr val="windowText" lastClr="000000"/>
                </a:solidFill>
                <a:latin typeface="TH SarabunPSK" panose="020B0500040200020003" pitchFamily="34" charset="-34"/>
                <a:cs typeface="TH SarabunPSK" panose="020B0500040200020003" pitchFamily="34" charset="-34"/>
              </a:rPr>
              <a:t>แรก โดยเฉพาะ</a:t>
            </a:r>
            <a:r>
              <a:rPr lang="th-TH" sz="2400" b="1" u="sng" dirty="0">
                <a:solidFill>
                  <a:srgbClr val="FF0000"/>
                </a:solidFill>
                <a:latin typeface="TH SarabunPSK" panose="020B0500040200020003" pitchFamily="34" charset="-34"/>
                <a:cs typeface="TH SarabunPSK" panose="020B0500040200020003" pitchFamily="34" charset="-34"/>
              </a:rPr>
              <a:t>ประโยคแรก</a:t>
            </a:r>
            <a:r>
              <a:rPr lang="th-TH" sz="2400" dirty="0">
                <a:solidFill>
                  <a:sysClr val="windowText" lastClr="000000"/>
                </a:solidFill>
                <a:latin typeface="TH SarabunPSK" panose="020B0500040200020003" pitchFamily="34" charset="-34"/>
                <a:cs typeface="TH SarabunPSK" panose="020B0500040200020003" pitchFamily="34" charset="-34"/>
              </a:rPr>
              <a:t>ซึ่งมักจะ สื่อความคิดหลัก ของเนื้อเรื่องให้กับผู้อ่าน วิธีสังเกตใน </a:t>
            </a:r>
            <a:r>
              <a:rPr lang="en-US" sz="2400" dirty="0">
                <a:solidFill>
                  <a:sysClr val="windowText" lastClr="000000"/>
                </a:solidFill>
                <a:latin typeface="TH SarabunPSK" panose="020B0500040200020003" pitchFamily="34" charset="-34"/>
                <a:cs typeface="TH SarabunPSK" panose="020B0500040200020003" pitchFamily="34" charset="-34"/>
              </a:rPr>
              <a:t>Passage </a:t>
            </a:r>
            <a:r>
              <a:rPr lang="th-TH" sz="2400" dirty="0">
                <a:solidFill>
                  <a:sysClr val="windowText" lastClr="000000"/>
                </a:solidFill>
                <a:latin typeface="TH SarabunPSK" panose="020B0500040200020003" pitchFamily="34" charset="-34"/>
                <a:cs typeface="TH SarabunPSK" panose="020B0500040200020003" pitchFamily="34" charset="-34"/>
              </a:rPr>
              <a:t>ทั่วไปถ้ามีการ</a:t>
            </a:r>
            <a:r>
              <a:rPr lang="th-TH" sz="2400" b="1" u="sng" dirty="0">
                <a:solidFill>
                  <a:srgbClr val="FF0000"/>
                </a:solidFill>
                <a:latin typeface="TH SarabunPSK" panose="020B0500040200020003" pitchFamily="34" charset="-34"/>
                <a:cs typeface="TH SarabunPSK" panose="020B0500040200020003" pitchFamily="34" charset="-34"/>
              </a:rPr>
              <a:t>พูดถึง คำนามคำไหนมากที่สุด </a:t>
            </a:r>
            <a:r>
              <a:rPr lang="th-TH" sz="2400" dirty="0">
                <a:solidFill>
                  <a:sysClr val="windowText" lastClr="000000"/>
                </a:solidFill>
                <a:latin typeface="TH SarabunPSK" panose="020B0500040200020003" pitchFamily="34" charset="-34"/>
                <a:cs typeface="TH SarabunPSK" panose="020B0500040200020003" pitchFamily="34" charset="-34"/>
              </a:rPr>
              <a:t>นั่นคือ </a:t>
            </a:r>
            <a:r>
              <a:rPr lang="en-US" sz="2400" dirty="0">
                <a:solidFill>
                  <a:sysClr val="windowText" lastClr="000000"/>
                </a:solidFill>
                <a:latin typeface="TH SarabunPSK" panose="020B0500040200020003" pitchFamily="34" charset="-34"/>
                <a:cs typeface="TH SarabunPSK" panose="020B0500040200020003" pitchFamily="34" charset="-34"/>
              </a:rPr>
              <a:t>Main Idea  </a:t>
            </a:r>
          </a:p>
          <a:p>
            <a:r>
              <a:rPr lang="en-US" sz="2400" dirty="0">
                <a:solidFill>
                  <a:sysClr val="windowText" lastClr="000000"/>
                </a:solidFill>
                <a:latin typeface="TH SarabunPSK" panose="020B0500040200020003" pitchFamily="34" charset="-34"/>
                <a:cs typeface="TH SarabunPSK" panose="020B0500040200020003" pitchFamily="34" charset="-34"/>
              </a:rPr>
              <a:t>*** </a:t>
            </a:r>
            <a:r>
              <a:rPr lang="th-TH" sz="2400" u="sng" dirty="0">
                <a:solidFill>
                  <a:sysClr val="windowText" lastClr="000000"/>
                </a:solidFill>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rPr>
              <a:t>ข้อควรสังเกตในการหาใจความสำคัญ (</a:t>
            </a:r>
            <a:r>
              <a:rPr lang="en-US" sz="2400" u="sng" dirty="0">
                <a:solidFill>
                  <a:sysClr val="windowText" lastClr="000000"/>
                </a:solidFill>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rPr>
              <a:t>Main Idea) </a:t>
            </a:r>
            <a:r>
              <a:rPr lang="en-US" sz="2400" dirty="0">
                <a:solidFill>
                  <a:sysClr val="windowText" lastClr="000000"/>
                </a:solidFill>
                <a:latin typeface="TH SarabunPSK" panose="020B0500040200020003" pitchFamily="34" charset="-34"/>
                <a:cs typeface="TH SarabunPSK" panose="020B0500040200020003" pitchFamily="34" charset="-34"/>
              </a:rPr>
              <a:t>***</a:t>
            </a:r>
          </a:p>
          <a:p>
            <a:pPr marL="342900" indent="-342900">
              <a:buAutoNum type="arabicPeriod"/>
            </a:pPr>
            <a:r>
              <a:rPr lang="en-US" sz="2400" b="1" dirty="0">
                <a:solidFill>
                  <a:sysClr val="windowText" lastClr="000000"/>
                </a:solidFill>
                <a:latin typeface="TH SarabunPSK" panose="020B0500040200020003" pitchFamily="34" charset="-34"/>
                <a:cs typeface="TH SarabunPSK" panose="020B0500040200020003" pitchFamily="34" charset="-34"/>
              </a:rPr>
              <a:t>Main idea </a:t>
            </a:r>
            <a:r>
              <a:rPr lang="th-TH" sz="2400" b="1" dirty="0">
                <a:solidFill>
                  <a:sysClr val="windowText" lastClr="000000"/>
                </a:solidFill>
                <a:latin typeface="TH SarabunPSK" panose="020B0500040200020003" pitchFamily="34" charset="-34"/>
                <a:cs typeface="TH SarabunPSK" panose="020B0500040200020003" pitchFamily="34" charset="-34"/>
              </a:rPr>
              <a:t>มักจะขยายหัวเรื่อง (</a:t>
            </a:r>
            <a:r>
              <a:rPr lang="en-US" sz="2400" b="1" dirty="0">
                <a:solidFill>
                  <a:sysClr val="windowText" lastClr="000000"/>
                </a:solidFill>
                <a:latin typeface="TH SarabunPSK" panose="020B0500040200020003" pitchFamily="34" charset="-34"/>
                <a:cs typeface="TH SarabunPSK" panose="020B0500040200020003" pitchFamily="34" charset="-34"/>
              </a:rPr>
              <a:t>Topic) </a:t>
            </a:r>
            <a:r>
              <a:rPr lang="th-TH" sz="2400" b="1" dirty="0">
                <a:solidFill>
                  <a:sysClr val="windowText" lastClr="000000"/>
                </a:solidFill>
                <a:latin typeface="TH SarabunPSK" panose="020B0500040200020003" pitchFamily="34" charset="-34"/>
                <a:cs typeface="TH SarabunPSK" panose="020B0500040200020003" pitchFamily="34" charset="-34"/>
              </a:rPr>
              <a:t>ของบทความ </a:t>
            </a:r>
            <a:endParaRPr lang="en-US" sz="2400" b="1" dirty="0">
              <a:solidFill>
                <a:sysClr val="windowText" lastClr="000000"/>
              </a:solidFill>
              <a:latin typeface="TH SarabunPSK" panose="020B0500040200020003" pitchFamily="34" charset="-34"/>
              <a:cs typeface="TH SarabunPSK" panose="020B0500040200020003" pitchFamily="34" charset="-34"/>
            </a:endParaRPr>
          </a:p>
          <a:p>
            <a:pPr marL="342900" indent="-342900">
              <a:buAutoNum type="arabicPeriod"/>
            </a:pPr>
            <a:r>
              <a:rPr lang="en-US" sz="2400" b="1" dirty="0">
                <a:solidFill>
                  <a:sysClr val="windowText" lastClr="000000"/>
                </a:solidFill>
                <a:latin typeface="TH SarabunPSK" panose="020B0500040200020003" pitchFamily="34" charset="-34"/>
                <a:cs typeface="TH SarabunPSK" panose="020B0500040200020003" pitchFamily="34" charset="-34"/>
              </a:rPr>
              <a:t>Main idea </a:t>
            </a:r>
            <a:r>
              <a:rPr lang="th-TH" sz="2400" b="1" dirty="0">
                <a:solidFill>
                  <a:sysClr val="windowText" lastClr="000000"/>
                </a:solidFill>
                <a:latin typeface="TH SarabunPSK" panose="020B0500040200020003" pitchFamily="34" charset="-34"/>
                <a:cs typeface="TH SarabunPSK" panose="020B0500040200020003" pitchFamily="34" charset="-34"/>
              </a:rPr>
              <a:t>อาจซ่อนอยู่ในประโยคต้นๆ ของบทความ </a:t>
            </a:r>
            <a:endParaRPr lang="en-US" sz="2400" b="1" dirty="0">
              <a:solidFill>
                <a:sysClr val="windowText" lastClr="000000"/>
              </a:solidFill>
              <a:latin typeface="TH SarabunPSK" panose="020B0500040200020003" pitchFamily="34" charset="-34"/>
              <a:cs typeface="TH SarabunPSK" panose="020B0500040200020003" pitchFamily="34" charset="-34"/>
            </a:endParaRPr>
          </a:p>
          <a:p>
            <a:pPr marL="342900" indent="-342900">
              <a:buAutoNum type="arabicPeriod"/>
            </a:pPr>
            <a:r>
              <a:rPr lang="en-US" sz="2400" b="1" dirty="0">
                <a:solidFill>
                  <a:sysClr val="windowText" lastClr="000000"/>
                </a:solidFill>
                <a:latin typeface="TH SarabunPSK" panose="020B0500040200020003" pitchFamily="34" charset="-34"/>
                <a:cs typeface="TH SarabunPSK" panose="020B0500040200020003" pitchFamily="34" charset="-34"/>
              </a:rPr>
              <a:t>Main idea </a:t>
            </a:r>
            <a:r>
              <a:rPr lang="th-TH" sz="2400" b="1" dirty="0">
                <a:solidFill>
                  <a:sysClr val="windowText" lastClr="000000"/>
                </a:solidFill>
                <a:latin typeface="TH SarabunPSK" panose="020B0500040200020003" pitchFamily="34" charset="-34"/>
                <a:cs typeface="TH SarabunPSK" panose="020B0500040200020003" pitchFamily="34" charset="-34"/>
              </a:rPr>
              <a:t>อาจเขียนซ่อน อยู่ตรงกลางหรือ ในประโยคท้าย ๆ ของบทความ</a:t>
            </a:r>
            <a:endParaRPr lang="en-US" sz="2400" b="1" dirty="0">
              <a:solidFill>
                <a:sysClr val="windowText" lastClr="000000"/>
              </a:solidFill>
              <a:latin typeface="TH SarabunPSK" panose="020B0500040200020003" pitchFamily="34" charset="-34"/>
              <a:cs typeface="TH SarabunPSK" panose="020B0500040200020003" pitchFamily="34" charset="-34"/>
            </a:endParaRPr>
          </a:p>
        </p:txBody>
      </p:sp>
    </p:spTree>
    <p:extLst>
      <p:ext uri="{BB962C8B-B14F-4D97-AF65-F5344CB8AC3E}">
        <p14:creationId xmlns:p14="http://schemas.microsoft.com/office/powerpoint/2010/main" val="27291832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04"/>
        <p:cNvGrpSpPr/>
        <p:nvPr/>
      </p:nvGrpSpPr>
      <p:grpSpPr>
        <a:xfrm>
          <a:off x="0" y="0"/>
          <a:ext cx="0" cy="0"/>
          <a:chOff x="0" y="0"/>
          <a:chExt cx="0" cy="0"/>
        </a:xfrm>
      </p:grpSpPr>
      <p:grpSp>
        <p:nvGrpSpPr>
          <p:cNvPr id="2305" name="Google Shape;2305;p42"/>
          <p:cNvGrpSpPr/>
          <p:nvPr/>
        </p:nvGrpSpPr>
        <p:grpSpPr>
          <a:xfrm>
            <a:off x="2299158" y="-7396"/>
            <a:ext cx="4545684" cy="1168547"/>
            <a:chOff x="2299158" y="-7396"/>
            <a:chExt cx="4545684" cy="1168547"/>
          </a:xfrm>
        </p:grpSpPr>
        <p:pic>
          <p:nvPicPr>
            <p:cNvPr id="2306" name="Google Shape;2306;p42"/>
            <p:cNvPicPr preferRelativeResize="0"/>
            <p:nvPr/>
          </p:nvPicPr>
          <p:blipFill>
            <a:blip r:embed="rId3">
              <a:alphaModFix/>
            </a:blip>
            <a:stretch>
              <a:fillRect/>
            </a:stretch>
          </p:blipFill>
          <p:spPr>
            <a:xfrm>
              <a:off x="4358476" y="943900"/>
              <a:ext cx="2420150" cy="217250"/>
            </a:xfrm>
            <a:prstGeom prst="rect">
              <a:avLst/>
            </a:prstGeom>
            <a:noFill/>
            <a:ln>
              <a:noFill/>
            </a:ln>
          </p:spPr>
        </p:pic>
        <p:grpSp>
          <p:nvGrpSpPr>
            <p:cNvPr id="2307" name="Google Shape;2307;p42"/>
            <p:cNvGrpSpPr/>
            <p:nvPr/>
          </p:nvGrpSpPr>
          <p:grpSpPr>
            <a:xfrm>
              <a:off x="2855175" y="372431"/>
              <a:ext cx="3400425" cy="102904"/>
              <a:chOff x="2855175" y="360525"/>
              <a:chExt cx="3400425" cy="102904"/>
            </a:xfrm>
          </p:grpSpPr>
          <p:pic>
            <p:nvPicPr>
              <p:cNvPr id="2308" name="Google Shape;2308;p42"/>
              <p:cNvPicPr preferRelativeResize="0"/>
              <p:nvPr/>
            </p:nvPicPr>
            <p:blipFill rotWithShape="1">
              <a:blip r:embed="rId4">
                <a:alphaModFix/>
              </a:blip>
              <a:srcRect l="71326" b="65469"/>
              <a:stretch/>
            </p:blipFill>
            <p:spPr>
              <a:xfrm flipH="1">
                <a:off x="5493600" y="360525"/>
                <a:ext cx="762000" cy="102900"/>
              </a:xfrm>
              <a:prstGeom prst="rect">
                <a:avLst/>
              </a:prstGeom>
              <a:noFill/>
              <a:ln>
                <a:noFill/>
              </a:ln>
            </p:spPr>
          </p:pic>
          <p:pic>
            <p:nvPicPr>
              <p:cNvPr id="2309" name="Google Shape;2309;p42"/>
              <p:cNvPicPr preferRelativeResize="0"/>
              <p:nvPr/>
            </p:nvPicPr>
            <p:blipFill rotWithShape="1">
              <a:blip r:embed="rId4">
                <a:alphaModFix/>
              </a:blip>
              <a:srcRect b="65469"/>
              <a:stretch/>
            </p:blipFill>
            <p:spPr>
              <a:xfrm>
                <a:off x="2855175" y="360529"/>
                <a:ext cx="2657475" cy="102900"/>
              </a:xfrm>
              <a:prstGeom prst="rect">
                <a:avLst/>
              </a:prstGeom>
              <a:noFill/>
              <a:ln>
                <a:noFill/>
              </a:ln>
            </p:spPr>
          </p:pic>
        </p:grpSp>
        <p:pic>
          <p:nvPicPr>
            <p:cNvPr id="2310" name="Google Shape;2310;p42"/>
            <p:cNvPicPr preferRelativeResize="0"/>
            <p:nvPr/>
          </p:nvPicPr>
          <p:blipFill>
            <a:blip r:embed="rId3">
              <a:alphaModFix/>
            </a:blip>
            <a:stretch>
              <a:fillRect/>
            </a:stretch>
          </p:blipFill>
          <p:spPr>
            <a:xfrm>
              <a:off x="2478947" y="943898"/>
              <a:ext cx="1937475" cy="217254"/>
            </a:xfrm>
            <a:prstGeom prst="rect">
              <a:avLst/>
            </a:prstGeom>
            <a:noFill/>
            <a:ln>
              <a:noFill/>
            </a:ln>
          </p:spPr>
        </p:pic>
        <p:pic>
          <p:nvPicPr>
            <p:cNvPr id="2311" name="Google Shape;2311;p42"/>
            <p:cNvPicPr preferRelativeResize="0"/>
            <p:nvPr/>
          </p:nvPicPr>
          <p:blipFill>
            <a:blip r:embed="rId5">
              <a:alphaModFix/>
            </a:blip>
            <a:stretch>
              <a:fillRect/>
            </a:stretch>
          </p:blipFill>
          <p:spPr>
            <a:xfrm>
              <a:off x="2299158" y="465650"/>
              <a:ext cx="4545684" cy="518375"/>
            </a:xfrm>
            <a:prstGeom prst="rect">
              <a:avLst/>
            </a:prstGeom>
            <a:noFill/>
            <a:ln>
              <a:noFill/>
            </a:ln>
          </p:spPr>
        </p:pic>
        <p:grpSp>
          <p:nvGrpSpPr>
            <p:cNvPr id="2312" name="Google Shape;2312;p42"/>
            <p:cNvGrpSpPr/>
            <p:nvPr/>
          </p:nvGrpSpPr>
          <p:grpSpPr>
            <a:xfrm>
              <a:off x="2634947" y="-7396"/>
              <a:ext cx="3874107" cy="470812"/>
              <a:chOff x="2634947" y="-7396"/>
              <a:chExt cx="3874107" cy="470812"/>
            </a:xfrm>
          </p:grpSpPr>
          <p:grpSp>
            <p:nvGrpSpPr>
              <p:cNvPr id="2313" name="Google Shape;2313;p42"/>
              <p:cNvGrpSpPr/>
              <p:nvPr/>
            </p:nvGrpSpPr>
            <p:grpSpPr>
              <a:xfrm>
                <a:off x="2634947" y="-7396"/>
                <a:ext cx="292707" cy="470812"/>
                <a:chOff x="2641872" y="-7396"/>
                <a:chExt cx="292707" cy="470812"/>
              </a:xfrm>
            </p:grpSpPr>
            <p:sp>
              <p:nvSpPr>
                <p:cNvPr id="2314" name="Google Shape;2314;p42"/>
                <p:cNvSpPr/>
                <p:nvPr/>
              </p:nvSpPr>
              <p:spPr>
                <a:xfrm>
                  <a:off x="2641872" y="280263"/>
                  <a:ext cx="292707" cy="183154"/>
                </a:xfrm>
                <a:custGeom>
                  <a:avLst/>
                  <a:gdLst/>
                  <a:ahLst/>
                  <a:cxnLst/>
                  <a:rect l="l" t="t" r="r" b="b"/>
                  <a:pathLst>
                    <a:path w="16878" h="10561" extrusionOk="0">
                      <a:moveTo>
                        <a:pt x="8429" y="0"/>
                      </a:moveTo>
                      <a:lnTo>
                        <a:pt x="8429" y="0"/>
                      </a:lnTo>
                      <a:lnTo>
                        <a:pt x="8429" y="0"/>
                      </a:lnTo>
                      <a:lnTo>
                        <a:pt x="8875" y="0"/>
                      </a:lnTo>
                      <a:lnTo>
                        <a:pt x="9301" y="39"/>
                      </a:lnTo>
                      <a:lnTo>
                        <a:pt x="9708" y="97"/>
                      </a:lnTo>
                      <a:lnTo>
                        <a:pt x="10134" y="155"/>
                      </a:lnTo>
                      <a:lnTo>
                        <a:pt x="10541" y="252"/>
                      </a:lnTo>
                      <a:lnTo>
                        <a:pt x="10929" y="369"/>
                      </a:lnTo>
                      <a:lnTo>
                        <a:pt x="11336" y="504"/>
                      </a:lnTo>
                      <a:lnTo>
                        <a:pt x="11704" y="659"/>
                      </a:lnTo>
                      <a:lnTo>
                        <a:pt x="12091" y="834"/>
                      </a:lnTo>
                      <a:lnTo>
                        <a:pt x="12440" y="1008"/>
                      </a:lnTo>
                      <a:lnTo>
                        <a:pt x="12808" y="1221"/>
                      </a:lnTo>
                      <a:lnTo>
                        <a:pt x="13138" y="1434"/>
                      </a:lnTo>
                      <a:lnTo>
                        <a:pt x="13467" y="1667"/>
                      </a:lnTo>
                      <a:lnTo>
                        <a:pt x="13796" y="1919"/>
                      </a:lnTo>
                      <a:lnTo>
                        <a:pt x="14106" y="2190"/>
                      </a:lnTo>
                      <a:lnTo>
                        <a:pt x="14397" y="2481"/>
                      </a:lnTo>
                      <a:lnTo>
                        <a:pt x="14668" y="2771"/>
                      </a:lnTo>
                      <a:lnTo>
                        <a:pt x="14940" y="3081"/>
                      </a:lnTo>
                      <a:lnTo>
                        <a:pt x="15191" y="3391"/>
                      </a:lnTo>
                      <a:lnTo>
                        <a:pt x="15424" y="3721"/>
                      </a:lnTo>
                      <a:lnTo>
                        <a:pt x="15656" y="4069"/>
                      </a:lnTo>
                      <a:lnTo>
                        <a:pt x="15850" y="4418"/>
                      </a:lnTo>
                      <a:lnTo>
                        <a:pt x="16044" y="4786"/>
                      </a:lnTo>
                      <a:lnTo>
                        <a:pt x="16199" y="5154"/>
                      </a:lnTo>
                      <a:lnTo>
                        <a:pt x="16354" y="5542"/>
                      </a:lnTo>
                      <a:lnTo>
                        <a:pt x="16490" y="5930"/>
                      </a:lnTo>
                      <a:lnTo>
                        <a:pt x="16606" y="6336"/>
                      </a:lnTo>
                      <a:lnTo>
                        <a:pt x="16703" y="6743"/>
                      </a:lnTo>
                      <a:lnTo>
                        <a:pt x="16780" y="7150"/>
                      </a:lnTo>
                      <a:lnTo>
                        <a:pt x="16838" y="7576"/>
                      </a:lnTo>
                      <a:lnTo>
                        <a:pt x="16858" y="8003"/>
                      </a:lnTo>
                      <a:lnTo>
                        <a:pt x="16877" y="8429"/>
                      </a:lnTo>
                      <a:lnTo>
                        <a:pt x="16877" y="10560"/>
                      </a:lnTo>
                      <a:lnTo>
                        <a:pt x="13099" y="10560"/>
                      </a:lnTo>
                      <a:lnTo>
                        <a:pt x="13099" y="9456"/>
                      </a:lnTo>
                      <a:lnTo>
                        <a:pt x="13099" y="9456"/>
                      </a:lnTo>
                      <a:lnTo>
                        <a:pt x="13099" y="9204"/>
                      </a:lnTo>
                      <a:lnTo>
                        <a:pt x="13079" y="8933"/>
                      </a:lnTo>
                      <a:lnTo>
                        <a:pt x="13060" y="8681"/>
                      </a:lnTo>
                      <a:lnTo>
                        <a:pt x="13002" y="8429"/>
                      </a:lnTo>
                      <a:lnTo>
                        <a:pt x="12963" y="8177"/>
                      </a:lnTo>
                      <a:lnTo>
                        <a:pt x="12905" y="7925"/>
                      </a:lnTo>
                      <a:lnTo>
                        <a:pt x="12731" y="7460"/>
                      </a:lnTo>
                      <a:lnTo>
                        <a:pt x="12537" y="7015"/>
                      </a:lnTo>
                      <a:lnTo>
                        <a:pt x="12304" y="6588"/>
                      </a:lnTo>
                      <a:lnTo>
                        <a:pt x="12033" y="6181"/>
                      </a:lnTo>
                      <a:lnTo>
                        <a:pt x="11742" y="5813"/>
                      </a:lnTo>
                      <a:lnTo>
                        <a:pt x="11394" y="5484"/>
                      </a:lnTo>
                      <a:lnTo>
                        <a:pt x="11045" y="5174"/>
                      </a:lnTo>
                      <a:lnTo>
                        <a:pt x="10851" y="5038"/>
                      </a:lnTo>
                      <a:lnTo>
                        <a:pt x="10657" y="4922"/>
                      </a:lnTo>
                      <a:lnTo>
                        <a:pt x="10464" y="4806"/>
                      </a:lnTo>
                      <a:lnTo>
                        <a:pt x="10251" y="4709"/>
                      </a:lnTo>
                      <a:lnTo>
                        <a:pt x="10037" y="4612"/>
                      </a:lnTo>
                      <a:lnTo>
                        <a:pt x="9824" y="4534"/>
                      </a:lnTo>
                      <a:lnTo>
                        <a:pt x="9611" y="4457"/>
                      </a:lnTo>
                      <a:lnTo>
                        <a:pt x="9379" y="4399"/>
                      </a:lnTo>
                      <a:lnTo>
                        <a:pt x="9146" y="4360"/>
                      </a:lnTo>
                      <a:lnTo>
                        <a:pt x="8914" y="4321"/>
                      </a:lnTo>
                      <a:lnTo>
                        <a:pt x="8681" y="4302"/>
                      </a:lnTo>
                      <a:lnTo>
                        <a:pt x="8429" y="4302"/>
                      </a:lnTo>
                      <a:lnTo>
                        <a:pt x="8429" y="4302"/>
                      </a:lnTo>
                      <a:lnTo>
                        <a:pt x="8429" y="4302"/>
                      </a:lnTo>
                      <a:lnTo>
                        <a:pt x="8197" y="4302"/>
                      </a:lnTo>
                      <a:lnTo>
                        <a:pt x="7964" y="4321"/>
                      </a:lnTo>
                      <a:lnTo>
                        <a:pt x="7712" y="4360"/>
                      </a:lnTo>
                      <a:lnTo>
                        <a:pt x="7499" y="4399"/>
                      </a:lnTo>
                      <a:lnTo>
                        <a:pt x="7267" y="4457"/>
                      </a:lnTo>
                      <a:lnTo>
                        <a:pt x="7034" y="4534"/>
                      </a:lnTo>
                      <a:lnTo>
                        <a:pt x="6821" y="4612"/>
                      </a:lnTo>
                      <a:lnTo>
                        <a:pt x="6608" y="4709"/>
                      </a:lnTo>
                      <a:lnTo>
                        <a:pt x="6395" y="4806"/>
                      </a:lnTo>
                      <a:lnTo>
                        <a:pt x="6201" y="4922"/>
                      </a:lnTo>
                      <a:lnTo>
                        <a:pt x="6007" y="5038"/>
                      </a:lnTo>
                      <a:lnTo>
                        <a:pt x="5813" y="5174"/>
                      </a:lnTo>
                      <a:lnTo>
                        <a:pt x="5445" y="5484"/>
                      </a:lnTo>
                      <a:lnTo>
                        <a:pt x="5116" y="5813"/>
                      </a:lnTo>
                      <a:lnTo>
                        <a:pt x="4806" y="6181"/>
                      </a:lnTo>
                      <a:lnTo>
                        <a:pt x="4535" y="6588"/>
                      </a:lnTo>
                      <a:lnTo>
                        <a:pt x="4302" y="7015"/>
                      </a:lnTo>
                      <a:lnTo>
                        <a:pt x="4108" y="7460"/>
                      </a:lnTo>
                      <a:lnTo>
                        <a:pt x="3953" y="7925"/>
                      </a:lnTo>
                      <a:lnTo>
                        <a:pt x="3876" y="8177"/>
                      </a:lnTo>
                      <a:lnTo>
                        <a:pt x="3837" y="8429"/>
                      </a:lnTo>
                      <a:lnTo>
                        <a:pt x="3798" y="8681"/>
                      </a:lnTo>
                      <a:lnTo>
                        <a:pt x="3760" y="8933"/>
                      </a:lnTo>
                      <a:lnTo>
                        <a:pt x="3740" y="9204"/>
                      </a:lnTo>
                      <a:lnTo>
                        <a:pt x="3740" y="9456"/>
                      </a:lnTo>
                      <a:lnTo>
                        <a:pt x="3740" y="10560"/>
                      </a:lnTo>
                      <a:lnTo>
                        <a:pt x="1" y="10560"/>
                      </a:lnTo>
                      <a:lnTo>
                        <a:pt x="1" y="8429"/>
                      </a:lnTo>
                      <a:lnTo>
                        <a:pt x="1" y="8429"/>
                      </a:lnTo>
                      <a:lnTo>
                        <a:pt x="20" y="8003"/>
                      </a:lnTo>
                      <a:lnTo>
                        <a:pt x="39" y="7576"/>
                      </a:lnTo>
                      <a:lnTo>
                        <a:pt x="98" y="7150"/>
                      </a:lnTo>
                      <a:lnTo>
                        <a:pt x="175" y="6743"/>
                      </a:lnTo>
                      <a:lnTo>
                        <a:pt x="272" y="6336"/>
                      </a:lnTo>
                      <a:lnTo>
                        <a:pt x="388" y="5930"/>
                      </a:lnTo>
                      <a:lnTo>
                        <a:pt x="524" y="5542"/>
                      </a:lnTo>
                      <a:lnTo>
                        <a:pt x="660" y="5154"/>
                      </a:lnTo>
                      <a:lnTo>
                        <a:pt x="834" y="4786"/>
                      </a:lnTo>
                      <a:lnTo>
                        <a:pt x="1028" y="4418"/>
                      </a:lnTo>
                      <a:lnTo>
                        <a:pt x="1221" y="4069"/>
                      </a:lnTo>
                      <a:lnTo>
                        <a:pt x="1435" y="3721"/>
                      </a:lnTo>
                      <a:lnTo>
                        <a:pt x="1686" y="3391"/>
                      </a:lnTo>
                      <a:lnTo>
                        <a:pt x="1919" y="3081"/>
                      </a:lnTo>
                      <a:lnTo>
                        <a:pt x="2190" y="2771"/>
                      </a:lnTo>
                      <a:lnTo>
                        <a:pt x="2461" y="2481"/>
                      </a:lnTo>
                      <a:lnTo>
                        <a:pt x="2771" y="2190"/>
                      </a:lnTo>
                      <a:lnTo>
                        <a:pt x="3062" y="1919"/>
                      </a:lnTo>
                      <a:lnTo>
                        <a:pt x="3392" y="1667"/>
                      </a:lnTo>
                      <a:lnTo>
                        <a:pt x="3721" y="1434"/>
                      </a:lnTo>
                      <a:lnTo>
                        <a:pt x="4070" y="1221"/>
                      </a:lnTo>
                      <a:lnTo>
                        <a:pt x="4418" y="1008"/>
                      </a:lnTo>
                      <a:lnTo>
                        <a:pt x="4787" y="834"/>
                      </a:lnTo>
                      <a:lnTo>
                        <a:pt x="5155" y="659"/>
                      </a:lnTo>
                      <a:lnTo>
                        <a:pt x="5542" y="504"/>
                      </a:lnTo>
                      <a:lnTo>
                        <a:pt x="5930" y="369"/>
                      </a:lnTo>
                      <a:lnTo>
                        <a:pt x="6337" y="252"/>
                      </a:lnTo>
                      <a:lnTo>
                        <a:pt x="6744" y="155"/>
                      </a:lnTo>
                      <a:lnTo>
                        <a:pt x="7150" y="97"/>
                      </a:lnTo>
                      <a:lnTo>
                        <a:pt x="7577" y="39"/>
                      </a:lnTo>
                      <a:lnTo>
                        <a:pt x="8003" y="0"/>
                      </a:lnTo>
                      <a:lnTo>
                        <a:pt x="8429" y="0"/>
                      </a:lnTo>
                      <a:lnTo>
                        <a:pt x="8429" y="0"/>
                      </a:lnTo>
                      <a:close/>
                    </a:path>
                  </a:pathLst>
                </a:custGeom>
                <a:gradFill>
                  <a:gsLst>
                    <a:gs pos="0">
                      <a:srgbClr val="DBAE3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42"/>
                <p:cNvSpPr/>
                <p:nvPr/>
              </p:nvSpPr>
              <p:spPr>
                <a:xfrm>
                  <a:off x="2754775" y="-7396"/>
                  <a:ext cx="66553" cy="418088"/>
                </a:xfrm>
                <a:custGeom>
                  <a:avLst/>
                  <a:gdLst/>
                  <a:ahLst/>
                  <a:cxnLst/>
                  <a:rect l="l" t="t" r="r" b="b"/>
                  <a:pathLst>
                    <a:path w="3837" h="61461" extrusionOk="0">
                      <a:moveTo>
                        <a:pt x="3836" y="0"/>
                      </a:moveTo>
                      <a:lnTo>
                        <a:pt x="3836" y="59561"/>
                      </a:lnTo>
                      <a:lnTo>
                        <a:pt x="3836" y="59561"/>
                      </a:lnTo>
                      <a:lnTo>
                        <a:pt x="3817" y="59755"/>
                      </a:lnTo>
                      <a:lnTo>
                        <a:pt x="3798" y="59949"/>
                      </a:lnTo>
                      <a:lnTo>
                        <a:pt x="3740" y="60123"/>
                      </a:lnTo>
                      <a:lnTo>
                        <a:pt x="3681" y="60298"/>
                      </a:lnTo>
                      <a:lnTo>
                        <a:pt x="3604" y="60472"/>
                      </a:lnTo>
                      <a:lnTo>
                        <a:pt x="3507" y="60627"/>
                      </a:lnTo>
                      <a:lnTo>
                        <a:pt x="3391" y="60763"/>
                      </a:lnTo>
                      <a:lnTo>
                        <a:pt x="3275" y="60898"/>
                      </a:lnTo>
                      <a:lnTo>
                        <a:pt x="3139" y="61034"/>
                      </a:lnTo>
                      <a:lnTo>
                        <a:pt x="2984" y="61150"/>
                      </a:lnTo>
                      <a:lnTo>
                        <a:pt x="2829" y="61228"/>
                      </a:lnTo>
                      <a:lnTo>
                        <a:pt x="2655" y="61325"/>
                      </a:lnTo>
                      <a:lnTo>
                        <a:pt x="2480" y="61383"/>
                      </a:lnTo>
                      <a:lnTo>
                        <a:pt x="2306" y="61422"/>
                      </a:lnTo>
                      <a:lnTo>
                        <a:pt x="2112" y="61460"/>
                      </a:lnTo>
                      <a:lnTo>
                        <a:pt x="1918" y="61460"/>
                      </a:lnTo>
                      <a:lnTo>
                        <a:pt x="1918" y="61460"/>
                      </a:lnTo>
                      <a:lnTo>
                        <a:pt x="1918" y="61460"/>
                      </a:lnTo>
                      <a:lnTo>
                        <a:pt x="1724" y="61460"/>
                      </a:lnTo>
                      <a:lnTo>
                        <a:pt x="1531" y="61422"/>
                      </a:lnTo>
                      <a:lnTo>
                        <a:pt x="1356" y="61383"/>
                      </a:lnTo>
                      <a:lnTo>
                        <a:pt x="1182" y="61325"/>
                      </a:lnTo>
                      <a:lnTo>
                        <a:pt x="1008" y="61228"/>
                      </a:lnTo>
                      <a:lnTo>
                        <a:pt x="853" y="61150"/>
                      </a:lnTo>
                      <a:lnTo>
                        <a:pt x="698" y="61034"/>
                      </a:lnTo>
                      <a:lnTo>
                        <a:pt x="562" y="60898"/>
                      </a:lnTo>
                      <a:lnTo>
                        <a:pt x="426" y="60763"/>
                      </a:lnTo>
                      <a:lnTo>
                        <a:pt x="329" y="60627"/>
                      </a:lnTo>
                      <a:lnTo>
                        <a:pt x="233" y="60472"/>
                      </a:lnTo>
                      <a:lnTo>
                        <a:pt x="155" y="60298"/>
                      </a:lnTo>
                      <a:lnTo>
                        <a:pt x="78" y="60123"/>
                      </a:lnTo>
                      <a:lnTo>
                        <a:pt x="39" y="59949"/>
                      </a:lnTo>
                      <a:lnTo>
                        <a:pt x="0" y="59755"/>
                      </a:lnTo>
                      <a:lnTo>
                        <a:pt x="0" y="59561"/>
                      </a:lnTo>
                      <a:lnTo>
                        <a:pt x="0" y="0"/>
                      </a:lnTo>
                      <a:lnTo>
                        <a:pt x="3836" y="0"/>
                      </a:lnTo>
                      <a:close/>
                    </a:path>
                  </a:pathLst>
                </a:custGeom>
                <a:gradFill>
                  <a:gsLst>
                    <a:gs pos="0">
                      <a:srgbClr val="E57744"/>
                    </a:gs>
                    <a:gs pos="100000">
                      <a:srgbClr val="8C3E1A"/>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16" name="Google Shape;2316;p42"/>
              <p:cNvGrpSpPr/>
              <p:nvPr/>
            </p:nvGrpSpPr>
            <p:grpSpPr>
              <a:xfrm>
                <a:off x="6216347" y="-7396"/>
                <a:ext cx="292707" cy="470812"/>
                <a:chOff x="2641872" y="-7396"/>
                <a:chExt cx="292707" cy="470812"/>
              </a:xfrm>
            </p:grpSpPr>
            <p:sp>
              <p:nvSpPr>
                <p:cNvPr id="2317" name="Google Shape;2317;p42"/>
                <p:cNvSpPr/>
                <p:nvPr/>
              </p:nvSpPr>
              <p:spPr>
                <a:xfrm>
                  <a:off x="2641872" y="280263"/>
                  <a:ext cx="292707" cy="183154"/>
                </a:xfrm>
                <a:custGeom>
                  <a:avLst/>
                  <a:gdLst/>
                  <a:ahLst/>
                  <a:cxnLst/>
                  <a:rect l="l" t="t" r="r" b="b"/>
                  <a:pathLst>
                    <a:path w="16878" h="10561" extrusionOk="0">
                      <a:moveTo>
                        <a:pt x="8429" y="0"/>
                      </a:moveTo>
                      <a:lnTo>
                        <a:pt x="8429" y="0"/>
                      </a:lnTo>
                      <a:lnTo>
                        <a:pt x="8429" y="0"/>
                      </a:lnTo>
                      <a:lnTo>
                        <a:pt x="8875" y="0"/>
                      </a:lnTo>
                      <a:lnTo>
                        <a:pt x="9301" y="39"/>
                      </a:lnTo>
                      <a:lnTo>
                        <a:pt x="9708" y="97"/>
                      </a:lnTo>
                      <a:lnTo>
                        <a:pt x="10134" y="155"/>
                      </a:lnTo>
                      <a:lnTo>
                        <a:pt x="10541" y="252"/>
                      </a:lnTo>
                      <a:lnTo>
                        <a:pt x="10929" y="369"/>
                      </a:lnTo>
                      <a:lnTo>
                        <a:pt x="11336" y="504"/>
                      </a:lnTo>
                      <a:lnTo>
                        <a:pt x="11704" y="659"/>
                      </a:lnTo>
                      <a:lnTo>
                        <a:pt x="12091" y="834"/>
                      </a:lnTo>
                      <a:lnTo>
                        <a:pt x="12440" y="1008"/>
                      </a:lnTo>
                      <a:lnTo>
                        <a:pt x="12808" y="1221"/>
                      </a:lnTo>
                      <a:lnTo>
                        <a:pt x="13138" y="1434"/>
                      </a:lnTo>
                      <a:lnTo>
                        <a:pt x="13467" y="1667"/>
                      </a:lnTo>
                      <a:lnTo>
                        <a:pt x="13796" y="1919"/>
                      </a:lnTo>
                      <a:lnTo>
                        <a:pt x="14106" y="2190"/>
                      </a:lnTo>
                      <a:lnTo>
                        <a:pt x="14397" y="2481"/>
                      </a:lnTo>
                      <a:lnTo>
                        <a:pt x="14668" y="2771"/>
                      </a:lnTo>
                      <a:lnTo>
                        <a:pt x="14940" y="3081"/>
                      </a:lnTo>
                      <a:lnTo>
                        <a:pt x="15191" y="3391"/>
                      </a:lnTo>
                      <a:lnTo>
                        <a:pt x="15424" y="3721"/>
                      </a:lnTo>
                      <a:lnTo>
                        <a:pt x="15656" y="4069"/>
                      </a:lnTo>
                      <a:lnTo>
                        <a:pt x="15850" y="4418"/>
                      </a:lnTo>
                      <a:lnTo>
                        <a:pt x="16044" y="4786"/>
                      </a:lnTo>
                      <a:lnTo>
                        <a:pt x="16199" y="5154"/>
                      </a:lnTo>
                      <a:lnTo>
                        <a:pt x="16354" y="5542"/>
                      </a:lnTo>
                      <a:lnTo>
                        <a:pt x="16490" y="5930"/>
                      </a:lnTo>
                      <a:lnTo>
                        <a:pt x="16606" y="6336"/>
                      </a:lnTo>
                      <a:lnTo>
                        <a:pt x="16703" y="6743"/>
                      </a:lnTo>
                      <a:lnTo>
                        <a:pt x="16780" y="7150"/>
                      </a:lnTo>
                      <a:lnTo>
                        <a:pt x="16838" y="7576"/>
                      </a:lnTo>
                      <a:lnTo>
                        <a:pt x="16858" y="8003"/>
                      </a:lnTo>
                      <a:lnTo>
                        <a:pt x="16877" y="8429"/>
                      </a:lnTo>
                      <a:lnTo>
                        <a:pt x="16877" y="10560"/>
                      </a:lnTo>
                      <a:lnTo>
                        <a:pt x="13099" y="10560"/>
                      </a:lnTo>
                      <a:lnTo>
                        <a:pt x="13099" y="9456"/>
                      </a:lnTo>
                      <a:lnTo>
                        <a:pt x="13099" y="9456"/>
                      </a:lnTo>
                      <a:lnTo>
                        <a:pt x="13099" y="9204"/>
                      </a:lnTo>
                      <a:lnTo>
                        <a:pt x="13079" y="8933"/>
                      </a:lnTo>
                      <a:lnTo>
                        <a:pt x="13060" y="8681"/>
                      </a:lnTo>
                      <a:lnTo>
                        <a:pt x="13002" y="8429"/>
                      </a:lnTo>
                      <a:lnTo>
                        <a:pt x="12963" y="8177"/>
                      </a:lnTo>
                      <a:lnTo>
                        <a:pt x="12905" y="7925"/>
                      </a:lnTo>
                      <a:lnTo>
                        <a:pt x="12731" y="7460"/>
                      </a:lnTo>
                      <a:lnTo>
                        <a:pt x="12537" y="7015"/>
                      </a:lnTo>
                      <a:lnTo>
                        <a:pt x="12304" y="6588"/>
                      </a:lnTo>
                      <a:lnTo>
                        <a:pt x="12033" y="6181"/>
                      </a:lnTo>
                      <a:lnTo>
                        <a:pt x="11742" y="5813"/>
                      </a:lnTo>
                      <a:lnTo>
                        <a:pt x="11394" y="5484"/>
                      </a:lnTo>
                      <a:lnTo>
                        <a:pt x="11045" y="5174"/>
                      </a:lnTo>
                      <a:lnTo>
                        <a:pt x="10851" y="5038"/>
                      </a:lnTo>
                      <a:lnTo>
                        <a:pt x="10657" y="4922"/>
                      </a:lnTo>
                      <a:lnTo>
                        <a:pt x="10464" y="4806"/>
                      </a:lnTo>
                      <a:lnTo>
                        <a:pt x="10251" y="4709"/>
                      </a:lnTo>
                      <a:lnTo>
                        <a:pt x="10037" y="4612"/>
                      </a:lnTo>
                      <a:lnTo>
                        <a:pt x="9824" y="4534"/>
                      </a:lnTo>
                      <a:lnTo>
                        <a:pt x="9611" y="4457"/>
                      </a:lnTo>
                      <a:lnTo>
                        <a:pt x="9379" y="4399"/>
                      </a:lnTo>
                      <a:lnTo>
                        <a:pt x="9146" y="4360"/>
                      </a:lnTo>
                      <a:lnTo>
                        <a:pt x="8914" y="4321"/>
                      </a:lnTo>
                      <a:lnTo>
                        <a:pt x="8681" y="4302"/>
                      </a:lnTo>
                      <a:lnTo>
                        <a:pt x="8429" y="4302"/>
                      </a:lnTo>
                      <a:lnTo>
                        <a:pt x="8429" y="4302"/>
                      </a:lnTo>
                      <a:lnTo>
                        <a:pt x="8429" y="4302"/>
                      </a:lnTo>
                      <a:lnTo>
                        <a:pt x="8197" y="4302"/>
                      </a:lnTo>
                      <a:lnTo>
                        <a:pt x="7964" y="4321"/>
                      </a:lnTo>
                      <a:lnTo>
                        <a:pt x="7712" y="4360"/>
                      </a:lnTo>
                      <a:lnTo>
                        <a:pt x="7499" y="4399"/>
                      </a:lnTo>
                      <a:lnTo>
                        <a:pt x="7267" y="4457"/>
                      </a:lnTo>
                      <a:lnTo>
                        <a:pt x="7034" y="4534"/>
                      </a:lnTo>
                      <a:lnTo>
                        <a:pt x="6821" y="4612"/>
                      </a:lnTo>
                      <a:lnTo>
                        <a:pt x="6608" y="4709"/>
                      </a:lnTo>
                      <a:lnTo>
                        <a:pt x="6395" y="4806"/>
                      </a:lnTo>
                      <a:lnTo>
                        <a:pt x="6201" y="4922"/>
                      </a:lnTo>
                      <a:lnTo>
                        <a:pt x="6007" y="5038"/>
                      </a:lnTo>
                      <a:lnTo>
                        <a:pt x="5813" y="5174"/>
                      </a:lnTo>
                      <a:lnTo>
                        <a:pt x="5445" y="5484"/>
                      </a:lnTo>
                      <a:lnTo>
                        <a:pt x="5116" y="5813"/>
                      </a:lnTo>
                      <a:lnTo>
                        <a:pt x="4806" y="6181"/>
                      </a:lnTo>
                      <a:lnTo>
                        <a:pt x="4535" y="6588"/>
                      </a:lnTo>
                      <a:lnTo>
                        <a:pt x="4302" y="7015"/>
                      </a:lnTo>
                      <a:lnTo>
                        <a:pt x="4108" y="7460"/>
                      </a:lnTo>
                      <a:lnTo>
                        <a:pt x="3953" y="7925"/>
                      </a:lnTo>
                      <a:lnTo>
                        <a:pt x="3876" y="8177"/>
                      </a:lnTo>
                      <a:lnTo>
                        <a:pt x="3837" y="8429"/>
                      </a:lnTo>
                      <a:lnTo>
                        <a:pt x="3798" y="8681"/>
                      </a:lnTo>
                      <a:lnTo>
                        <a:pt x="3760" y="8933"/>
                      </a:lnTo>
                      <a:lnTo>
                        <a:pt x="3740" y="9204"/>
                      </a:lnTo>
                      <a:lnTo>
                        <a:pt x="3740" y="9456"/>
                      </a:lnTo>
                      <a:lnTo>
                        <a:pt x="3740" y="10560"/>
                      </a:lnTo>
                      <a:lnTo>
                        <a:pt x="1" y="10560"/>
                      </a:lnTo>
                      <a:lnTo>
                        <a:pt x="1" y="8429"/>
                      </a:lnTo>
                      <a:lnTo>
                        <a:pt x="1" y="8429"/>
                      </a:lnTo>
                      <a:lnTo>
                        <a:pt x="20" y="8003"/>
                      </a:lnTo>
                      <a:lnTo>
                        <a:pt x="39" y="7576"/>
                      </a:lnTo>
                      <a:lnTo>
                        <a:pt x="98" y="7150"/>
                      </a:lnTo>
                      <a:lnTo>
                        <a:pt x="175" y="6743"/>
                      </a:lnTo>
                      <a:lnTo>
                        <a:pt x="272" y="6336"/>
                      </a:lnTo>
                      <a:lnTo>
                        <a:pt x="388" y="5930"/>
                      </a:lnTo>
                      <a:lnTo>
                        <a:pt x="524" y="5542"/>
                      </a:lnTo>
                      <a:lnTo>
                        <a:pt x="660" y="5154"/>
                      </a:lnTo>
                      <a:lnTo>
                        <a:pt x="834" y="4786"/>
                      </a:lnTo>
                      <a:lnTo>
                        <a:pt x="1028" y="4418"/>
                      </a:lnTo>
                      <a:lnTo>
                        <a:pt x="1221" y="4069"/>
                      </a:lnTo>
                      <a:lnTo>
                        <a:pt x="1435" y="3721"/>
                      </a:lnTo>
                      <a:lnTo>
                        <a:pt x="1686" y="3391"/>
                      </a:lnTo>
                      <a:lnTo>
                        <a:pt x="1919" y="3081"/>
                      </a:lnTo>
                      <a:lnTo>
                        <a:pt x="2190" y="2771"/>
                      </a:lnTo>
                      <a:lnTo>
                        <a:pt x="2461" y="2481"/>
                      </a:lnTo>
                      <a:lnTo>
                        <a:pt x="2771" y="2190"/>
                      </a:lnTo>
                      <a:lnTo>
                        <a:pt x="3062" y="1919"/>
                      </a:lnTo>
                      <a:lnTo>
                        <a:pt x="3392" y="1667"/>
                      </a:lnTo>
                      <a:lnTo>
                        <a:pt x="3721" y="1434"/>
                      </a:lnTo>
                      <a:lnTo>
                        <a:pt x="4070" y="1221"/>
                      </a:lnTo>
                      <a:lnTo>
                        <a:pt x="4418" y="1008"/>
                      </a:lnTo>
                      <a:lnTo>
                        <a:pt x="4787" y="834"/>
                      </a:lnTo>
                      <a:lnTo>
                        <a:pt x="5155" y="659"/>
                      </a:lnTo>
                      <a:lnTo>
                        <a:pt x="5542" y="504"/>
                      </a:lnTo>
                      <a:lnTo>
                        <a:pt x="5930" y="369"/>
                      </a:lnTo>
                      <a:lnTo>
                        <a:pt x="6337" y="252"/>
                      </a:lnTo>
                      <a:lnTo>
                        <a:pt x="6744" y="155"/>
                      </a:lnTo>
                      <a:lnTo>
                        <a:pt x="7150" y="97"/>
                      </a:lnTo>
                      <a:lnTo>
                        <a:pt x="7577" y="39"/>
                      </a:lnTo>
                      <a:lnTo>
                        <a:pt x="8003" y="0"/>
                      </a:lnTo>
                      <a:lnTo>
                        <a:pt x="8429" y="0"/>
                      </a:lnTo>
                      <a:lnTo>
                        <a:pt x="8429" y="0"/>
                      </a:lnTo>
                      <a:close/>
                    </a:path>
                  </a:pathLst>
                </a:custGeom>
                <a:gradFill>
                  <a:gsLst>
                    <a:gs pos="0">
                      <a:srgbClr val="DBAE3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42"/>
                <p:cNvSpPr/>
                <p:nvPr/>
              </p:nvSpPr>
              <p:spPr>
                <a:xfrm>
                  <a:off x="2754775" y="-7396"/>
                  <a:ext cx="66553" cy="418088"/>
                </a:xfrm>
                <a:custGeom>
                  <a:avLst/>
                  <a:gdLst/>
                  <a:ahLst/>
                  <a:cxnLst/>
                  <a:rect l="l" t="t" r="r" b="b"/>
                  <a:pathLst>
                    <a:path w="3837" h="61461" extrusionOk="0">
                      <a:moveTo>
                        <a:pt x="3836" y="0"/>
                      </a:moveTo>
                      <a:lnTo>
                        <a:pt x="3836" y="59561"/>
                      </a:lnTo>
                      <a:lnTo>
                        <a:pt x="3836" y="59561"/>
                      </a:lnTo>
                      <a:lnTo>
                        <a:pt x="3817" y="59755"/>
                      </a:lnTo>
                      <a:lnTo>
                        <a:pt x="3798" y="59949"/>
                      </a:lnTo>
                      <a:lnTo>
                        <a:pt x="3740" y="60123"/>
                      </a:lnTo>
                      <a:lnTo>
                        <a:pt x="3681" y="60298"/>
                      </a:lnTo>
                      <a:lnTo>
                        <a:pt x="3604" y="60472"/>
                      </a:lnTo>
                      <a:lnTo>
                        <a:pt x="3507" y="60627"/>
                      </a:lnTo>
                      <a:lnTo>
                        <a:pt x="3391" y="60763"/>
                      </a:lnTo>
                      <a:lnTo>
                        <a:pt x="3275" y="60898"/>
                      </a:lnTo>
                      <a:lnTo>
                        <a:pt x="3139" y="61034"/>
                      </a:lnTo>
                      <a:lnTo>
                        <a:pt x="2984" y="61150"/>
                      </a:lnTo>
                      <a:lnTo>
                        <a:pt x="2829" y="61228"/>
                      </a:lnTo>
                      <a:lnTo>
                        <a:pt x="2655" y="61325"/>
                      </a:lnTo>
                      <a:lnTo>
                        <a:pt x="2480" y="61383"/>
                      </a:lnTo>
                      <a:lnTo>
                        <a:pt x="2306" y="61422"/>
                      </a:lnTo>
                      <a:lnTo>
                        <a:pt x="2112" y="61460"/>
                      </a:lnTo>
                      <a:lnTo>
                        <a:pt x="1918" y="61460"/>
                      </a:lnTo>
                      <a:lnTo>
                        <a:pt x="1918" y="61460"/>
                      </a:lnTo>
                      <a:lnTo>
                        <a:pt x="1918" y="61460"/>
                      </a:lnTo>
                      <a:lnTo>
                        <a:pt x="1724" y="61460"/>
                      </a:lnTo>
                      <a:lnTo>
                        <a:pt x="1531" y="61422"/>
                      </a:lnTo>
                      <a:lnTo>
                        <a:pt x="1356" y="61383"/>
                      </a:lnTo>
                      <a:lnTo>
                        <a:pt x="1182" y="61325"/>
                      </a:lnTo>
                      <a:lnTo>
                        <a:pt x="1008" y="61228"/>
                      </a:lnTo>
                      <a:lnTo>
                        <a:pt x="853" y="61150"/>
                      </a:lnTo>
                      <a:lnTo>
                        <a:pt x="698" y="61034"/>
                      </a:lnTo>
                      <a:lnTo>
                        <a:pt x="562" y="60898"/>
                      </a:lnTo>
                      <a:lnTo>
                        <a:pt x="426" y="60763"/>
                      </a:lnTo>
                      <a:lnTo>
                        <a:pt x="329" y="60627"/>
                      </a:lnTo>
                      <a:lnTo>
                        <a:pt x="233" y="60472"/>
                      </a:lnTo>
                      <a:lnTo>
                        <a:pt x="155" y="60298"/>
                      </a:lnTo>
                      <a:lnTo>
                        <a:pt x="78" y="60123"/>
                      </a:lnTo>
                      <a:lnTo>
                        <a:pt x="39" y="59949"/>
                      </a:lnTo>
                      <a:lnTo>
                        <a:pt x="0" y="59755"/>
                      </a:lnTo>
                      <a:lnTo>
                        <a:pt x="0" y="59561"/>
                      </a:lnTo>
                      <a:lnTo>
                        <a:pt x="0" y="0"/>
                      </a:lnTo>
                      <a:lnTo>
                        <a:pt x="3836" y="0"/>
                      </a:lnTo>
                      <a:close/>
                    </a:path>
                  </a:pathLst>
                </a:custGeom>
                <a:gradFill>
                  <a:gsLst>
                    <a:gs pos="0">
                      <a:srgbClr val="E57744"/>
                    </a:gs>
                    <a:gs pos="100000">
                      <a:srgbClr val="8C3E1A"/>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2320" name="Google Shape;2320;p42"/>
          <p:cNvSpPr txBox="1">
            <a:spLocks noGrp="1"/>
          </p:cNvSpPr>
          <p:nvPr>
            <p:ph type="title" idx="4"/>
          </p:nvPr>
        </p:nvSpPr>
        <p:spPr>
          <a:xfrm>
            <a:off x="720000" y="457200"/>
            <a:ext cx="7704000" cy="457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a:t>Tips and Tricks</a:t>
            </a:r>
            <a:endParaRPr dirty="0"/>
          </a:p>
        </p:txBody>
      </p:sp>
      <p:sp>
        <p:nvSpPr>
          <p:cNvPr id="2326" name="Google Shape;2326;p42"/>
          <p:cNvSpPr/>
          <p:nvPr/>
        </p:nvSpPr>
        <p:spPr>
          <a:xfrm>
            <a:off x="240050" y="827536"/>
            <a:ext cx="413993" cy="411886"/>
          </a:xfrm>
          <a:custGeom>
            <a:avLst/>
            <a:gdLst/>
            <a:ahLst/>
            <a:cxnLst/>
            <a:rect l="l" t="t" r="r" b="b"/>
            <a:pathLst>
              <a:path w="11393" h="11335" extrusionOk="0">
                <a:moveTo>
                  <a:pt x="5773" y="4641"/>
                </a:moveTo>
                <a:lnTo>
                  <a:pt x="5965" y="4661"/>
                </a:lnTo>
                <a:lnTo>
                  <a:pt x="6157" y="4718"/>
                </a:lnTo>
                <a:lnTo>
                  <a:pt x="6310" y="4795"/>
                </a:lnTo>
                <a:lnTo>
                  <a:pt x="6464" y="4929"/>
                </a:lnTo>
                <a:lnTo>
                  <a:pt x="6579" y="5063"/>
                </a:lnTo>
                <a:lnTo>
                  <a:pt x="6655" y="5236"/>
                </a:lnTo>
                <a:lnTo>
                  <a:pt x="6713" y="5409"/>
                </a:lnTo>
                <a:lnTo>
                  <a:pt x="6732" y="5600"/>
                </a:lnTo>
                <a:lnTo>
                  <a:pt x="6713" y="5792"/>
                </a:lnTo>
                <a:lnTo>
                  <a:pt x="6655" y="5984"/>
                </a:lnTo>
                <a:lnTo>
                  <a:pt x="6579" y="6137"/>
                </a:lnTo>
                <a:lnTo>
                  <a:pt x="6464" y="6291"/>
                </a:lnTo>
                <a:lnTo>
                  <a:pt x="6310" y="6406"/>
                </a:lnTo>
                <a:lnTo>
                  <a:pt x="6157" y="6483"/>
                </a:lnTo>
                <a:lnTo>
                  <a:pt x="5965" y="6540"/>
                </a:lnTo>
                <a:lnTo>
                  <a:pt x="5773" y="6559"/>
                </a:lnTo>
                <a:lnTo>
                  <a:pt x="5581" y="6540"/>
                </a:lnTo>
                <a:lnTo>
                  <a:pt x="5390" y="6483"/>
                </a:lnTo>
                <a:lnTo>
                  <a:pt x="5236" y="6406"/>
                </a:lnTo>
                <a:lnTo>
                  <a:pt x="5083" y="6291"/>
                </a:lnTo>
                <a:lnTo>
                  <a:pt x="4968" y="6137"/>
                </a:lnTo>
                <a:lnTo>
                  <a:pt x="4891" y="5984"/>
                </a:lnTo>
                <a:lnTo>
                  <a:pt x="4833" y="5792"/>
                </a:lnTo>
                <a:lnTo>
                  <a:pt x="4814" y="5600"/>
                </a:lnTo>
                <a:lnTo>
                  <a:pt x="4833" y="5409"/>
                </a:lnTo>
                <a:lnTo>
                  <a:pt x="4891" y="5236"/>
                </a:lnTo>
                <a:lnTo>
                  <a:pt x="4968" y="5063"/>
                </a:lnTo>
                <a:lnTo>
                  <a:pt x="5083" y="4929"/>
                </a:lnTo>
                <a:lnTo>
                  <a:pt x="5236" y="4795"/>
                </a:lnTo>
                <a:lnTo>
                  <a:pt x="5390" y="4718"/>
                </a:lnTo>
                <a:lnTo>
                  <a:pt x="5581" y="4661"/>
                </a:lnTo>
                <a:lnTo>
                  <a:pt x="5773" y="4641"/>
                </a:lnTo>
                <a:close/>
                <a:moveTo>
                  <a:pt x="5696" y="0"/>
                </a:moveTo>
                <a:lnTo>
                  <a:pt x="5620" y="58"/>
                </a:lnTo>
                <a:lnTo>
                  <a:pt x="5581" y="115"/>
                </a:lnTo>
                <a:lnTo>
                  <a:pt x="5562" y="192"/>
                </a:lnTo>
                <a:lnTo>
                  <a:pt x="5562" y="1151"/>
                </a:lnTo>
                <a:lnTo>
                  <a:pt x="4738" y="345"/>
                </a:lnTo>
                <a:lnTo>
                  <a:pt x="4680" y="288"/>
                </a:lnTo>
                <a:lnTo>
                  <a:pt x="4507" y="288"/>
                </a:lnTo>
                <a:lnTo>
                  <a:pt x="4450" y="345"/>
                </a:lnTo>
                <a:lnTo>
                  <a:pt x="4392" y="422"/>
                </a:lnTo>
                <a:lnTo>
                  <a:pt x="4392" y="499"/>
                </a:lnTo>
                <a:lnTo>
                  <a:pt x="4392" y="576"/>
                </a:lnTo>
                <a:lnTo>
                  <a:pt x="4450" y="633"/>
                </a:lnTo>
                <a:lnTo>
                  <a:pt x="5562" y="1765"/>
                </a:lnTo>
                <a:lnTo>
                  <a:pt x="5562" y="2302"/>
                </a:lnTo>
                <a:lnTo>
                  <a:pt x="4757" y="1477"/>
                </a:lnTo>
                <a:lnTo>
                  <a:pt x="4680" y="1439"/>
                </a:lnTo>
                <a:lnTo>
                  <a:pt x="4603" y="1419"/>
                </a:lnTo>
                <a:lnTo>
                  <a:pt x="4527" y="1439"/>
                </a:lnTo>
                <a:lnTo>
                  <a:pt x="4450" y="1496"/>
                </a:lnTo>
                <a:lnTo>
                  <a:pt x="4412" y="1554"/>
                </a:lnTo>
                <a:lnTo>
                  <a:pt x="4392" y="1630"/>
                </a:lnTo>
                <a:lnTo>
                  <a:pt x="4412" y="1707"/>
                </a:lnTo>
                <a:lnTo>
                  <a:pt x="4450" y="1784"/>
                </a:lnTo>
                <a:lnTo>
                  <a:pt x="5562" y="2896"/>
                </a:lnTo>
                <a:lnTo>
                  <a:pt x="5562" y="4239"/>
                </a:lnTo>
                <a:lnTo>
                  <a:pt x="5390" y="4277"/>
                </a:lnTo>
                <a:lnTo>
                  <a:pt x="5236" y="4335"/>
                </a:lnTo>
                <a:lnTo>
                  <a:pt x="5083" y="4392"/>
                </a:lnTo>
                <a:lnTo>
                  <a:pt x="4949" y="4488"/>
                </a:lnTo>
                <a:lnTo>
                  <a:pt x="3932" y="3472"/>
                </a:lnTo>
                <a:lnTo>
                  <a:pt x="3932" y="1899"/>
                </a:lnTo>
                <a:lnTo>
                  <a:pt x="3913" y="1822"/>
                </a:lnTo>
                <a:lnTo>
                  <a:pt x="3874" y="1745"/>
                </a:lnTo>
                <a:lnTo>
                  <a:pt x="3817" y="1707"/>
                </a:lnTo>
                <a:lnTo>
                  <a:pt x="3721" y="1688"/>
                </a:lnTo>
                <a:lnTo>
                  <a:pt x="3644" y="1707"/>
                </a:lnTo>
                <a:lnTo>
                  <a:pt x="3587" y="1745"/>
                </a:lnTo>
                <a:lnTo>
                  <a:pt x="3529" y="1822"/>
                </a:lnTo>
                <a:lnTo>
                  <a:pt x="3510" y="1899"/>
                </a:lnTo>
                <a:lnTo>
                  <a:pt x="3510" y="3050"/>
                </a:lnTo>
                <a:lnTo>
                  <a:pt x="3127" y="2666"/>
                </a:lnTo>
                <a:lnTo>
                  <a:pt x="3127" y="1093"/>
                </a:lnTo>
                <a:lnTo>
                  <a:pt x="3107" y="997"/>
                </a:lnTo>
                <a:lnTo>
                  <a:pt x="3069" y="940"/>
                </a:lnTo>
                <a:lnTo>
                  <a:pt x="3011" y="902"/>
                </a:lnTo>
                <a:lnTo>
                  <a:pt x="2916" y="882"/>
                </a:lnTo>
                <a:lnTo>
                  <a:pt x="2839" y="902"/>
                </a:lnTo>
                <a:lnTo>
                  <a:pt x="2781" y="940"/>
                </a:lnTo>
                <a:lnTo>
                  <a:pt x="2724" y="997"/>
                </a:lnTo>
                <a:lnTo>
                  <a:pt x="2705" y="1093"/>
                </a:lnTo>
                <a:lnTo>
                  <a:pt x="2705" y="2244"/>
                </a:lnTo>
                <a:lnTo>
                  <a:pt x="2033" y="1573"/>
                </a:lnTo>
                <a:lnTo>
                  <a:pt x="1976" y="1515"/>
                </a:lnTo>
                <a:lnTo>
                  <a:pt x="1880" y="1496"/>
                </a:lnTo>
                <a:lnTo>
                  <a:pt x="1803" y="1515"/>
                </a:lnTo>
                <a:lnTo>
                  <a:pt x="1746" y="1554"/>
                </a:lnTo>
                <a:lnTo>
                  <a:pt x="1688" y="1630"/>
                </a:lnTo>
                <a:lnTo>
                  <a:pt x="1669" y="1707"/>
                </a:lnTo>
                <a:lnTo>
                  <a:pt x="1688" y="1784"/>
                </a:lnTo>
                <a:lnTo>
                  <a:pt x="1746" y="1861"/>
                </a:lnTo>
                <a:lnTo>
                  <a:pt x="2455" y="2570"/>
                </a:lnTo>
                <a:lnTo>
                  <a:pt x="1228" y="2570"/>
                </a:lnTo>
                <a:lnTo>
                  <a:pt x="1151" y="2589"/>
                </a:lnTo>
                <a:lnTo>
                  <a:pt x="1074" y="2628"/>
                </a:lnTo>
                <a:lnTo>
                  <a:pt x="1036" y="2704"/>
                </a:lnTo>
                <a:lnTo>
                  <a:pt x="1017" y="2781"/>
                </a:lnTo>
                <a:lnTo>
                  <a:pt x="1036" y="2858"/>
                </a:lnTo>
                <a:lnTo>
                  <a:pt x="1074" y="2935"/>
                </a:lnTo>
                <a:lnTo>
                  <a:pt x="1151" y="2973"/>
                </a:lnTo>
                <a:lnTo>
                  <a:pt x="1228" y="2992"/>
                </a:lnTo>
                <a:lnTo>
                  <a:pt x="2858" y="2992"/>
                </a:lnTo>
                <a:lnTo>
                  <a:pt x="3242" y="3376"/>
                </a:lnTo>
                <a:lnTo>
                  <a:pt x="2052" y="3376"/>
                </a:lnTo>
                <a:lnTo>
                  <a:pt x="1957" y="3395"/>
                </a:lnTo>
                <a:lnTo>
                  <a:pt x="1899" y="3433"/>
                </a:lnTo>
                <a:lnTo>
                  <a:pt x="1842" y="3510"/>
                </a:lnTo>
                <a:lnTo>
                  <a:pt x="1842" y="3587"/>
                </a:lnTo>
                <a:lnTo>
                  <a:pt x="1842" y="3663"/>
                </a:lnTo>
                <a:lnTo>
                  <a:pt x="1899" y="3740"/>
                </a:lnTo>
                <a:lnTo>
                  <a:pt x="1957" y="3778"/>
                </a:lnTo>
                <a:lnTo>
                  <a:pt x="2033" y="3798"/>
                </a:lnTo>
                <a:lnTo>
                  <a:pt x="3664" y="3798"/>
                </a:lnTo>
                <a:lnTo>
                  <a:pt x="4661" y="4795"/>
                </a:lnTo>
                <a:lnTo>
                  <a:pt x="4565" y="4929"/>
                </a:lnTo>
                <a:lnTo>
                  <a:pt x="4507" y="5063"/>
                </a:lnTo>
                <a:lnTo>
                  <a:pt x="4450" y="5217"/>
                </a:lnTo>
                <a:lnTo>
                  <a:pt x="4412" y="5370"/>
                </a:lnTo>
                <a:lnTo>
                  <a:pt x="2935" y="5370"/>
                </a:lnTo>
                <a:lnTo>
                  <a:pt x="1803" y="4220"/>
                </a:lnTo>
                <a:lnTo>
                  <a:pt x="1726" y="4181"/>
                </a:lnTo>
                <a:lnTo>
                  <a:pt x="1650" y="4162"/>
                </a:lnTo>
                <a:lnTo>
                  <a:pt x="1573" y="4181"/>
                </a:lnTo>
                <a:lnTo>
                  <a:pt x="1496" y="4220"/>
                </a:lnTo>
                <a:lnTo>
                  <a:pt x="1458" y="4296"/>
                </a:lnTo>
                <a:lnTo>
                  <a:pt x="1439" y="4373"/>
                </a:lnTo>
                <a:lnTo>
                  <a:pt x="1458" y="4450"/>
                </a:lnTo>
                <a:lnTo>
                  <a:pt x="1496" y="4526"/>
                </a:lnTo>
                <a:lnTo>
                  <a:pt x="2359" y="5370"/>
                </a:lnTo>
                <a:lnTo>
                  <a:pt x="1803" y="5370"/>
                </a:lnTo>
                <a:lnTo>
                  <a:pt x="652" y="4220"/>
                </a:lnTo>
                <a:lnTo>
                  <a:pt x="576" y="4181"/>
                </a:lnTo>
                <a:lnTo>
                  <a:pt x="499" y="4162"/>
                </a:lnTo>
                <a:lnTo>
                  <a:pt x="422" y="4181"/>
                </a:lnTo>
                <a:lnTo>
                  <a:pt x="346" y="4220"/>
                </a:lnTo>
                <a:lnTo>
                  <a:pt x="307" y="4296"/>
                </a:lnTo>
                <a:lnTo>
                  <a:pt x="288" y="4373"/>
                </a:lnTo>
                <a:lnTo>
                  <a:pt x="307" y="4450"/>
                </a:lnTo>
                <a:lnTo>
                  <a:pt x="346" y="4526"/>
                </a:lnTo>
                <a:lnTo>
                  <a:pt x="1209" y="5370"/>
                </a:lnTo>
                <a:lnTo>
                  <a:pt x="211" y="5370"/>
                </a:lnTo>
                <a:lnTo>
                  <a:pt x="135" y="5389"/>
                </a:lnTo>
                <a:lnTo>
                  <a:pt x="58" y="5447"/>
                </a:lnTo>
                <a:lnTo>
                  <a:pt x="20" y="5505"/>
                </a:lnTo>
                <a:lnTo>
                  <a:pt x="0" y="5581"/>
                </a:lnTo>
                <a:lnTo>
                  <a:pt x="20" y="5677"/>
                </a:lnTo>
                <a:lnTo>
                  <a:pt x="58" y="5735"/>
                </a:lnTo>
                <a:lnTo>
                  <a:pt x="135" y="5773"/>
                </a:lnTo>
                <a:lnTo>
                  <a:pt x="211" y="5792"/>
                </a:lnTo>
                <a:lnTo>
                  <a:pt x="1170" y="5792"/>
                </a:lnTo>
                <a:lnTo>
                  <a:pt x="346" y="6617"/>
                </a:lnTo>
                <a:lnTo>
                  <a:pt x="307" y="6674"/>
                </a:lnTo>
                <a:lnTo>
                  <a:pt x="288" y="6770"/>
                </a:lnTo>
                <a:lnTo>
                  <a:pt x="307" y="6847"/>
                </a:lnTo>
                <a:lnTo>
                  <a:pt x="346" y="6905"/>
                </a:lnTo>
                <a:lnTo>
                  <a:pt x="422" y="6962"/>
                </a:lnTo>
                <a:lnTo>
                  <a:pt x="499" y="6981"/>
                </a:lnTo>
                <a:lnTo>
                  <a:pt x="576" y="6962"/>
                </a:lnTo>
                <a:lnTo>
                  <a:pt x="652" y="6905"/>
                </a:lnTo>
                <a:lnTo>
                  <a:pt x="1765" y="5792"/>
                </a:lnTo>
                <a:lnTo>
                  <a:pt x="2302" y="5792"/>
                </a:lnTo>
                <a:lnTo>
                  <a:pt x="1496" y="6617"/>
                </a:lnTo>
                <a:lnTo>
                  <a:pt x="1458" y="6674"/>
                </a:lnTo>
                <a:lnTo>
                  <a:pt x="1439" y="6751"/>
                </a:lnTo>
                <a:lnTo>
                  <a:pt x="1458" y="6828"/>
                </a:lnTo>
                <a:lnTo>
                  <a:pt x="1496" y="6905"/>
                </a:lnTo>
                <a:lnTo>
                  <a:pt x="1573" y="6943"/>
                </a:lnTo>
                <a:lnTo>
                  <a:pt x="1650" y="6962"/>
                </a:lnTo>
                <a:lnTo>
                  <a:pt x="1726" y="6943"/>
                </a:lnTo>
                <a:lnTo>
                  <a:pt x="1803" y="6905"/>
                </a:lnTo>
                <a:lnTo>
                  <a:pt x="2896" y="5792"/>
                </a:lnTo>
                <a:lnTo>
                  <a:pt x="4412" y="5792"/>
                </a:lnTo>
                <a:lnTo>
                  <a:pt x="4431" y="5965"/>
                </a:lnTo>
                <a:lnTo>
                  <a:pt x="4488" y="6118"/>
                </a:lnTo>
                <a:lnTo>
                  <a:pt x="4565" y="6272"/>
                </a:lnTo>
                <a:lnTo>
                  <a:pt x="4661" y="6406"/>
                </a:lnTo>
                <a:lnTo>
                  <a:pt x="3664" y="7422"/>
                </a:lnTo>
                <a:lnTo>
                  <a:pt x="2033" y="7422"/>
                </a:lnTo>
                <a:lnTo>
                  <a:pt x="1957" y="7442"/>
                </a:lnTo>
                <a:lnTo>
                  <a:pt x="1899" y="7480"/>
                </a:lnTo>
                <a:lnTo>
                  <a:pt x="1842" y="7557"/>
                </a:lnTo>
                <a:lnTo>
                  <a:pt x="1822" y="7633"/>
                </a:lnTo>
                <a:lnTo>
                  <a:pt x="1842" y="7710"/>
                </a:lnTo>
                <a:lnTo>
                  <a:pt x="1899" y="7787"/>
                </a:lnTo>
                <a:lnTo>
                  <a:pt x="1957" y="7825"/>
                </a:lnTo>
                <a:lnTo>
                  <a:pt x="2033" y="7844"/>
                </a:lnTo>
                <a:lnTo>
                  <a:pt x="3242" y="7844"/>
                </a:lnTo>
                <a:lnTo>
                  <a:pt x="2858" y="8228"/>
                </a:lnTo>
                <a:lnTo>
                  <a:pt x="1228" y="8228"/>
                </a:lnTo>
                <a:lnTo>
                  <a:pt x="1151" y="8247"/>
                </a:lnTo>
                <a:lnTo>
                  <a:pt x="1074" y="8286"/>
                </a:lnTo>
                <a:lnTo>
                  <a:pt x="1036" y="8362"/>
                </a:lnTo>
                <a:lnTo>
                  <a:pt x="1017" y="8439"/>
                </a:lnTo>
                <a:lnTo>
                  <a:pt x="1036" y="8516"/>
                </a:lnTo>
                <a:lnTo>
                  <a:pt x="1074" y="8592"/>
                </a:lnTo>
                <a:lnTo>
                  <a:pt x="1151" y="8631"/>
                </a:lnTo>
                <a:lnTo>
                  <a:pt x="1228" y="8650"/>
                </a:lnTo>
                <a:lnTo>
                  <a:pt x="2455" y="8650"/>
                </a:lnTo>
                <a:lnTo>
                  <a:pt x="1746" y="9360"/>
                </a:lnTo>
                <a:lnTo>
                  <a:pt x="1688" y="9436"/>
                </a:lnTo>
                <a:lnTo>
                  <a:pt x="1688" y="9513"/>
                </a:lnTo>
                <a:lnTo>
                  <a:pt x="1688" y="9590"/>
                </a:lnTo>
                <a:lnTo>
                  <a:pt x="1746" y="9647"/>
                </a:lnTo>
                <a:lnTo>
                  <a:pt x="1822" y="9705"/>
                </a:lnTo>
                <a:lnTo>
                  <a:pt x="1899" y="9724"/>
                </a:lnTo>
                <a:lnTo>
                  <a:pt x="1976" y="9705"/>
                </a:lnTo>
                <a:lnTo>
                  <a:pt x="2033" y="9647"/>
                </a:lnTo>
                <a:lnTo>
                  <a:pt x="2724" y="8976"/>
                </a:lnTo>
                <a:lnTo>
                  <a:pt x="2724" y="10127"/>
                </a:lnTo>
                <a:lnTo>
                  <a:pt x="2743" y="10203"/>
                </a:lnTo>
                <a:lnTo>
                  <a:pt x="2781" y="10280"/>
                </a:lnTo>
                <a:lnTo>
                  <a:pt x="2839" y="10318"/>
                </a:lnTo>
                <a:lnTo>
                  <a:pt x="2935" y="10338"/>
                </a:lnTo>
                <a:lnTo>
                  <a:pt x="3011" y="10318"/>
                </a:lnTo>
                <a:lnTo>
                  <a:pt x="3088" y="10280"/>
                </a:lnTo>
                <a:lnTo>
                  <a:pt x="3127" y="10203"/>
                </a:lnTo>
                <a:lnTo>
                  <a:pt x="3146" y="10127"/>
                </a:lnTo>
                <a:lnTo>
                  <a:pt x="3127" y="8554"/>
                </a:lnTo>
                <a:lnTo>
                  <a:pt x="3510" y="8151"/>
                </a:lnTo>
                <a:lnTo>
                  <a:pt x="3529" y="9302"/>
                </a:lnTo>
                <a:lnTo>
                  <a:pt x="3548" y="9398"/>
                </a:lnTo>
                <a:lnTo>
                  <a:pt x="3587" y="9455"/>
                </a:lnTo>
                <a:lnTo>
                  <a:pt x="3644" y="9494"/>
                </a:lnTo>
                <a:lnTo>
                  <a:pt x="3740" y="9513"/>
                </a:lnTo>
                <a:lnTo>
                  <a:pt x="3817" y="9494"/>
                </a:lnTo>
                <a:lnTo>
                  <a:pt x="3874" y="9455"/>
                </a:lnTo>
                <a:lnTo>
                  <a:pt x="3932" y="9398"/>
                </a:lnTo>
                <a:lnTo>
                  <a:pt x="3932" y="9302"/>
                </a:lnTo>
                <a:lnTo>
                  <a:pt x="3932" y="7729"/>
                </a:lnTo>
                <a:lnTo>
                  <a:pt x="4949" y="6713"/>
                </a:lnTo>
                <a:lnTo>
                  <a:pt x="5102" y="6809"/>
                </a:lnTo>
                <a:lnTo>
                  <a:pt x="5255" y="6885"/>
                </a:lnTo>
                <a:lnTo>
                  <a:pt x="5428" y="6943"/>
                </a:lnTo>
                <a:lnTo>
                  <a:pt x="5601" y="6981"/>
                </a:lnTo>
                <a:lnTo>
                  <a:pt x="5601" y="8401"/>
                </a:lnTo>
                <a:lnTo>
                  <a:pt x="4450" y="9551"/>
                </a:lnTo>
                <a:lnTo>
                  <a:pt x="4412" y="9609"/>
                </a:lnTo>
                <a:lnTo>
                  <a:pt x="4392" y="9686"/>
                </a:lnTo>
                <a:lnTo>
                  <a:pt x="4412" y="9781"/>
                </a:lnTo>
                <a:lnTo>
                  <a:pt x="4450" y="9839"/>
                </a:lnTo>
                <a:lnTo>
                  <a:pt x="4527" y="9897"/>
                </a:lnTo>
                <a:lnTo>
                  <a:pt x="4680" y="9897"/>
                </a:lnTo>
                <a:lnTo>
                  <a:pt x="4757" y="9839"/>
                </a:lnTo>
                <a:lnTo>
                  <a:pt x="5601" y="8995"/>
                </a:lnTo>
                <a:lnTo>
                  <a:pt x="5601" y="9532"/>
                </a:lnTo>
                <a:lnTo>
                  <a:pt x="4450" y="10683"/>
                </a:lnTo>
                <a:lnTo>
                  <a:pt x="4392" y="10760"/>
                </a:lnTo>
                <a:lnTo>
                  <a:pt x="4392" y="10836"/>
                </a:lnTo>
                <a:lnTo>
                  <a:pt x="4392" y="10913"/>
                </a:lnTo>
                <a:lnTo>
                  <a:pt x="4450" y="10990"/>
                </a:lnTo>
                <a:lnTo>
                  <a:pt x="4507" y="11028"/>
                </a:lnTo>
                <a:lnTo>
                  <a:pt x="4584" y="11047"/>
                </a:lnTo>
                <a:lnTo>
                  <a:pt x="4680" y="11028"/>
                </a:lnTo>
                <a:lnTo>
                  <a:pt x="4738" y="10990"/>
                </a:lnTo>
                <a:lnTo>
                  <a:pt x="5601" y="10127"/>
                </a:lnTo>
                <a:lnTo>
                  <a:pt x="5601" y="11124"/>
                </a:lnTo>
                <a:lnTo>
                  <a:pt x="5620" y="11220"/>
                </a:lnTo>
                <a:lnTo>
                  <a:pt x="5658" y="11277"/>
                </a:lnTo>
                <a:lnTo>
                  <a:pt x="5735" y="11316"/>
                </a:lnTo>
                <a:lnTo>
                  <a:pt x="5812" y="11335"/>
                </a:lnTo>
                <a:lnTo>
                  <a:pt x="5888" y="11316"/>
                </a:lnTo>
                <a:lnTo>
                  <a:pt x="5965" y="11277"/>
                </a:lnTo>
                <a:lnTo>
                  <a:pt x="6003" y="11201"/>
                </a:lnTo>
                <a:lnTo>
                  <a:pt x="6023" y="11124"/>
                </a:lnTo>
                <a:lnTo>
                  <a:pt x="6023" y="10165"/>
                </a:lnTo>
                <a:lnTo>
                  <a:pt x="6847" y="10990"/>
                </a:lnTo>
                <a:lnTo>
                  <a:pt x="6905" y="11028"/>
                </a:lnTo>
                <a:lnTo>
                  <a:pt x="6981" y="11047"/>
                </a:lnTo>
                <a:lnTo>
                  <a:pt x="7058" y="11028"/>
                </a:lnTo>
                <a:lnTo>
                  <a:pt x="7135" y="10990"/>
                </a:lnTo>
                <a:lnTo>
                  <a:pt x="7173" y="10913"/>
                </a:lnTo>
                <a:lnTo>
                  <a:pt x="7192" y="10836"/>
                </a:lnTo>
                <a:lnTo>
                  <a:pt x="7173" y="10760"/>
                </a:lnTo>
                <a:lnTo>
                  <a:pt x="7135" y="10683"/>
                </a:lnTo>
                <a:lnTo>
                  <a:pt x="6023" y="9571"/>
                </a:lnTo>
                <a:lnTo>
                  <a:pt x="6023" y="9033"/>
                </a:lnTo>
                <a:lnTo>
                  <a:pt x="6828" y="9839"/>
                </a:lnTo>
                <a:lnTo>
                  <a:pt x="6905" y="9897"/>
                </a:lnTo>
                <a:lnTo>
                  <a:pt x="7058" y="9897"/>
                </a:lnTo>
                <a:lnTo>
                  <a:pt x="7135" y="9839"/>
                </a:lnTo>
                <a:lnTo>
                  <a:pt x="7173" y="9781"/>
                </a:lnTo>
                <a:lnTo>
                  <a:pt x="7192" y="9686"/>
                </a:lnTo>
                <a:lnTo>
                  <a:pt x="7173" y="9609"/>
                </a:lnTo>
                <a:lnTo>
                  <a:pt x="7135" y="9551"/>
                </a:lnTo>
                <a:lnTo>
                  <a:pt x="6023" y="8439"/>
                </a:lnTo>
                <a:lnTo>
                  <a:pt x="6023" y="6962"/>
                </a:lnTo>
                <a:lnTo>
                  <a:pt x="6176" y="6924"/>
                </a:lnTo>
                <a:lnTo>
                  <a:pt x="6310" y="6866"/>
                </a:lnTo>
                <a:lnTo>
                  <a:pt x="6444" y="6809"/>
                </a:lnTo>
                <a:lnTo>
                  <a:pt x="6579" y="6732"/>
                </a:lnTo>
                <a:lnTo>
                  <a:pt x="7576" y="7729"/>
                </a:lnTo>
                <a:lnTo>
                  <a:pt x="7576" y="9283"/>
                </a:lnTo>
                <a:lnTo>
                  <a:pt x="7595" y="9379"/>
                </a:lnTo>
                <a:lnTo>
                  <a:pt x="7653" y="9436"/>
                </a:lnTo>
                <a:lnTo>
                  <a:pt x="7710" y="9475"/>
                </a:lnTo>
                <a:lnTo>
                  <a:pt x="7787" y="9494"/>
                </a:lnTo>
                <a:lnTo>
                  <a:pt x="7883" y="9475"/>
                </a:lnTo>
                <a:lnTo>
                  <a:pt x="7940" y="9436"/>
                </a:lnTo>
                <a:lnTo>
                  <a:pt x="7979" y="9379"/>
                </a:lnTo>
                <a:lnTo>
                  <a:pt x="7998" y="9283"/>
                </a:lnTo>
                <a:lnTo>
                  <a:pt x="7998" y="8132"/>
                </a:lnTo>
                <a:lnTo>
                  <a:pt x="8382" y="8535"/>
                </a:lnTo>
                <a:lnTo>
                  <a:pt x="8401" y="10108"/>
                </a:lnTo>
                <a:lnTo>
                  <a:pt x="8420" y="10184"/>
                </a:lnTo>
                <a:lnTo>
                  <a:pt x="8458" y="10242"/>
                </a:lnTo>
                <a:lnTo>
                  <a:pt x="8516" y="10299"/>
                </a:lnTo>
                <a:lnTo>
                  <a:pt x="8612" y="10318"/>
                </a:lnTo>
                <a:lnTo>
                  <a:pt x="8688" y="10299"/>
                </a:lnTo>
                <a:lnTo>
                  <a:pt x="8746" y="10242"/>
                </a:lnTo>
                <a:lnTo>
                  <a:pt x="8803" y="10184"/>
                </a:lnTo>
                <a:lnTo>
                  <a:pt x="8823" y="10108"/>
                </a:lnTo>
                <a:lnTo>
                  <a:pt x="8803" y="8938"/>
                </a:lnTo>
                <a:lnTo>
                  <a:pt x="9494" y="9628"/>
                </a:lnTo>
                <a:lnTo>
                  <a:pt x="9551" y="9666"/>
                </a:lnTo>
                <a:lnTo>
                  <a:pt x="9628" y="9686"/>
                </a:lnTo>
                <a:lnTo>
                  <a:pt x="9724" y="9666"/>
                </a:lnTo>
                <a:lnTo>
                  <a:pt x="9782" y="9628"/>
                </a:lnTo>
                <a:lnTo>
                  <a:pt x="9839" y="9551"/>
                </a:lnTo>
                <a:lnTo>
                  <a:pt x="9839" y="9475"/>
                </a:lnTo>
                <a:lnTo>
                  <a:pt x="9839" y="9398"/>
                </a:lnTo>
                <a:lnTo>
                  <a:pt x="9782" y="9321"/>
                </a:lnTo>
                <a:lnTo>
                  <a:pt x="9072" y="8612"/>
                </a:lnTo>
                <a:lnTo>
                  <a:pt x="10280" y="8612"/>
                </a:lnTo>
                <a:lnTo>
                  <a:pt x="10376" y="8592"/>
                </a:lnTo>
                <a:lnTo>
                  <a:pt x="10434" y="8554"/>
                </a:lnTo>
                <a:lnTo>
                  <a:pt x="10491" y="8477"/>
                </a:lnTo>
                <a:lnTo>
                  <a:pt x="10491" y="8401"/>
                </a:lnTo>
                <a:lnTo>
                  <a:pt x="10472" y="8324"/>
                </a:lnTo>
                <a:lnTo>
                  <a:pt x="10434" y="8247"/>
                </a:lnTo>
                <a:lnTo>
                  <a:pt x="10376" y="8209"/>
                </a:lnTo>
                <a:lnTo>
                  <a:pt x="10280" y="8190"/>
                </a:lnTo>
                <a:lnTo>
                  <a:pt x="8650" y="8190"/>
                </a:lnTo>
                <a:lnTo>
                  <a:pt x="8266" y="7806"/>
                </a:lnTo>
                <a:lnTo>
                  <a:pt x="9475" y="7806"/>
                </a:lnTo>
                <a:lnTo>
                  <a:pt x="9551" y="7787"/>
                </a:lnTo>
                <a:lnTo>
                  <a:pt x="9628" y="7748"/>
                </a:lnTo>
                <a:lnTo>
                  <a:pt x="9667" y="7672"/>
                </a:lnTo>
                <a:lnTo>
                  <a:pt x="9686" y="7595"/>
                </a:lnTo>
                <a:lnTo>
                  <a:pt x="9667" y="7518"/>
                </a:lnTo>
                <a:lnTo>
                  <a:pt x="9628" y="7442"/>
                </a:lnTo>
                <a:lnTo>
                  <a:pt x="9551" y="7403"/>
                </a:lnTo>
                <a:lnTo>
                  <a:pt x="9475" y="7384"/>
                </a:lnTo>
                <a:lnTo>
                  <a:pt x="7845" y="7403"/>
                </a:lnTo>
                <a:lnTo>
                  <a:pt x="6886" y="6425"/>
                </a:lnTo>
                <a:lnTo>
                  <a:pt x="6981" y="6291"/>
                </a:lnTo>
                <a:lnTo>
                  <a:pt x="7058" y="6118"/>
                </a:lnTo>
                <a:lnTo>
                  <a:pt x="7116" y="5946"/>
                </a:lnTo>
                <a:lnTo>
                  <a:pt x="7154" y="5754"/>
                </a:lnTo>
                <a:lnTo>
                  <a:pt x="8439" y="5754"/>
                </a:lnTo>
                <a:lnTo>
                  <a:pt x="9590" y="6905"/>
                </a:lnTo>
                <a:lnTo>
                  <a:pt x="9667" y="6962"/>
                </a:lnTo>
                <a:lnTo>
                  <a:pt x="9820" y="6962"/>
                </a:lnTo>
                <a:lnTo>
                  <a:pt x="9897" y="6905"/>
                </a:lnTo>
                <a:lnTo>
                  <a:pt x="9935" y="6847"/>
                </a:lnTo>
                <a:lnTo>
                  <a:pt x="9954" y="6751"/>
                </a:lnTo>
                <a:lnTo>
                  <a:pt x="9935" y="6674"/>
                </a:lnTo>
                <a:lnTo>
                  <a:pt x="9897" y="6617"/>
                </a:lnTo>
                <a:lnTo>
                  <a:pt x="9034" y="5754"/>
                </a:lnTo>
                <a:lnTo>
                  <a:pt x="9590" y="5754"/>
                </a:lnTo>
                <a:lnTo>
                  <a:pt x="10741" y="6905"/>
                </a:lnTo>
                <a:lnTo>
                  <a:pt x="10817" y="6962"/>
                </a:lnTo>
                <a:lnTo>
                  <a:pt x="10894" y="6981"/>
                </a:lnTo>
                <a:lnTo>
                  <a:pt x="10971" y="6962"/>
                </a:lnTo>
                <a:lnTo>
                  <a:pt x="11028" y="6905"/>
                </a:lnTo>
                <a:lnTo>
                  <a:pt x="11086" y="6847"/>
                </a:lnTo>
                <a:lnTo>
                  <a:pt x="11105" y="6770"/>
                </a:lnTo>
                <a:lnTo>
                  <a:pt x="11086" y="6674"/>
                </a:lnTo>
                <a:lnTo>
                  <a:pt x="11028" y="6617"/>
                </a:lnTo>
                <a:lnTo>
                  <a:pt x="10184" y="5754"/>
                </a:lnTo>
                <a:lnTo>
                  <a:pt x="11182" y="5754"/>
                </a:lnTo>
                <a:lnTo>
                  <a:pt x="11258" y="5735"/>
                </a:lnTo>
                <a:lnTo>
                  <a:pt x="11335" y="5696"/>
                </a:lnTo>
                <a:lnTo>
                  <a:pt x="11373" y="5620"/>
                </a:lnTo>
                <a:lnTo>
                  <a:pt x="11393" y="5543"/>
                </a:lnTo>
                <a:lnTo>
                  <a:pt x="11373" y="5466"/>
                </a:lnTo>
                <a:lnTo>
                  <a:pt x="11335" y="5389"/>
                </a:lnTo>
                <a:lnTo>
                  <a:pt x="11258" y="5351"/>
                </a:lnTo>
                <a:lnTo>
                  <a:pt x="11182" y="5332"/>
                </a:lnTo>
                <a:lnTo>
                  <a:pt x="10223" y="5332"/>
                </a:lnTo>
                <a:lnTo>
                  <a:pt x="11028" y="4526"/>
                </a:lnTo>
                <a:lnTo>
                  <a:pt x="11086" y="4450"/>
                </a:lnTo>
                <a:lnTo>
                  <a:pt x="11105" y="4373"/>
                </a:lnTo>
                <a:lnTo>
                  <a:pt x="11086" y="4296"/>
                </a:lnTo>
                <a:lnTo>
                  <a:pt x="11028" y="4220"/>
                </a:lnTo>
                <a:lnTo>
                  <a:pt x="10971" y="4181"/>
                </a:lnTo>
                <a:lnTo>
                  <a:pt x="10894" y="4162"/>
                </a:lnTo>
                <a:lnTo>
                  <a:pt x="10817" y="4181"/>
                </a:lnTo>
                <a:lnTo>
                  <a:pt x="10741" y="4220"/>
                </a:lnTo>
                <a:lnTo>
                  <a:pt x="9628" y="5332"/>
                </a:lnTo>
                <a:lnTo>
                  <a:pt x="9072" y="5332"/>
                </a:lnTo>
                <a:lnTo>
                  <a:pt x="9897" y="4526"/>
                </a:lnTo>
                <a:lnTo>
                  <a:pt x="9935" y="4450"/>
                </a:lnTo>
                <a:lnTo>
                  <a:pt x="9954" y="4373"/>
                </a:lnTo>
                <a:lnTo>
                  <a:pt x="9935" y="4296"/>
                </a:lnTo>
                <a:lnTo>
                  <a:pt x="9897" y="4220"/>
                </a:lnTo>
                <a:lnTo>
                  <a:pt x="9820" y="4181"/>
                </a:lnTo>
                <a:lnTo>
                  <a:pt x="9743" y="4162"/>
                </a:lnTo>
                <a:lnTo>
                  <a:pt x="9667" y="4181"/>
                </a:lnTo>
                <a:lnTo>
                  <a:pt x="9590" y="4220"/>
                </a:lnTo>
                <a:lnTo>
                  <a:pt x="8477" y="5332"/>
                </a:lnTo>
                <a:lnTo>
                  <a:pt x="7135" y="5332"/>
                </a:lnTo>
                <a:lnTo>
                  <a:pt x="7097" y="5179"/>
                </a:lnTo>
                <a:lnTo>
                  <a:pt x="7039" y="5044"/>
                </a:lnTo>
                <a:lnTo>
                  <a:pt x="6962" y="4891"/>
                </a:lnTo>
                <a:lnTo>
                  <a:pt x="6886" y="4776"/>
                </a:lnTo>
                <a:lnTo>
                  <a:pt x="7845" y="3798"/>
                </a:lnTo>
                <a:lnTo>
                  <a:pt x="9475" y="3798"/>
                </a:lnTo>
                <a:lnTo>
                  <a:pt x="9551" y="3778"/>
                </a:lnTo>
                <a:lnTo>
                  <a:pt x="9628" y="3740"/>
                </a:lnTo>
                <a:lnTo>
                  <a:pt x="9667" y="3663"/>
                </a:lnTo>
                <a:lnTo>
                  <a:pt x="9686" y="3587"/>
                </a:lnTo>
                <a:lnTo>
                  <a:pt x="9667" y="3510"/>
                </a:lnTo>
                <a:lnTo>
                  <a:pt x="9628" y="3433"/>
                </a:lnTo>
                <a:lnTo>
                  <a:pt x="9551" y="3395"/>
                </a:lnTo>
                <a:lnTo>
                  <a:pt x="9475" y="3376"/>
                </a:lnTo>
                <a:lnTo>
                  <a:pt x="8266" y="3376"/>
                </a:lnTo>
                <a:lnTo>
                  <a:pt x="8650" y="2992"/>
                </a:lnTo>
                <a:lnTo>
                  <a:pt x="10280" y="2992"/>
                </a:lnTo>
                <a:lnTo>
                  <a:pt x="10376" y="2973"/>
                </a:lnTo>
                <a:lnTo>
                  <a:pt x="10434" y="2935"/>
                </a:lnTo>
                <a:lnTo>
                  <a:pt x="10491" y="2858"/>
                </a:lnTo>
                <a:lnTo>
                  <a:pt x="10491" y="2781"/>
                </a:lnTo>
                <a:lnTo>
                  <a:pt x="10491" y="2704"/>
                </a:lnTo>
                <a:lnTo>
                  <a:pt x="10434" y="2628"/>
                </a:lnTo>
                <a:lnTo>
                  <a:pt x="10376" y="2589"/>
                </a:lnTo>
                <a:lnTo>
                  <a:pt x="10280" y="2570"/>
                </a:lnTo>
                <a:lnTo>
                  <a:pt x="9072" y="2570"/>
                </a:lnTo>
                <a:lnTo>
                  <a:pt x="9782" y="1861"/>
                </a:lnTo>
                <a:lnTo>
                  <a:pt x="9820" y="1784"/>
                </a:lnTo>
                <a:lnTo>
                  <a:pt x="9839" y="1707"/>
                </a:lnTo>
                <a:lnTo>
                  <a:pt x="9820" y="1630"/>
                </a:lnTo>
                <a:lnTo>
                  <a:pt x="9782" y="1573"/>
                </a:lnTo>
                <a:lnTo>
                  <a:pt x="9705" y="1515"/>
                </a:lnTo>
                <a:lnTo>
                  <a:pt x="9628" y="1496"/>
                </a:lnTo>
                <a:lnTo>
                  <a:pt x="9551" y="1515"/>
                </a:lnTo>
                <a:lnTo>
                  <a:pt x="9494" y="1573"/>
                </a:lnTo>
                <a:lnTo>
                  <a:pt x="8803" y="2244"/>
                </a:lnTo>
                <a:lnTo>
                  <a:pt x="8803" y="1093"/>
                </a:lnTo>
                <a:lnTo>
                  <a:pt x="8784" y="997"/>
                </a:lnTo>
                <a:lnTo>
                  <a:pt x="8746" y="940"/>
                </a:lnTo>
                <a:lnTo>
                  <a:pt x="8669" y="902"/>
                </a:lnTo>
                <a:lnTo>
                  <a:pt x="8593" y="882"/>
                </a:lnTo>
                <a:lnTo>
                  <a:pt x="8516" y="902"/>
                </a:lnTo>
                <a:lnTo>
                  <a:pt x="8458" y="940"/>
                </a:lnTo>
                <a:lnTo>
                  <a:pt x="8401" y="997"/>
                </a:lnTo>
                <a:lnTo>
                  <a:pt x="8382" y="1093"/>
                </a:lnTo>
                <a:lnTo>
                  <a:pt x="8382" y="2666"/>
                </a:lnTo>
                <a:lnTo>
                  <a:pt x="7998" y="3050"/>
                </a:lnTo>
                <a:lnTo>
                  <a:pt x="7998" y="1899"/>
                </a:lnTo>
                <a:lnTo>
                  <a:pt x="7979" y="1822"/>
                </a:lnTo>
                <a:lnTo>
                  <a:pt x="7940" y="1745"/>
                </a:lnTo>
                <a:lnTo>
                  <a:pt x="7864" y="1707"/>
                </a:lnTo>
                <a:lnTo>
                  <a:pt x="7787" y="1688"/>
                </a:lnTo>
                <a:lnTo>
                  <a:pt x="7710" y="1707"/>
                </a:lnTo>
                <a:lnTo>
                  <a:pt x="7634" y="1745"/>
                </a:lnTo>
                <a:lnTo>
                  <a:pt x="7595" y="1822"/>
                </a:lnTo>
                <a:lnTo>
                  <a:pt x="7576" y="1899"/>
                </a:lnTo>
                <a:lnTo>
                  <a:pt x="7576" y="3472"/>
                </a:lnTo>
                <a:lnTo>
                  <a:pt x="6579" y="4469"/>
                </a:lnTo>
                <a:lnTo>
                  <a:pt x="6444" y="4392"/>
                </a:lnTo>
                <a:lnTo>
                  <a:pt x="6291" y="4315"/>
                </a:lnTo>
                <a:lnTo>
                  <a:pt x="6138" y="4277"/>
                </a:lnTo>
                <a:lnTo>
                  <a:pt x="5984" y="4239"/>
                </a:lnTo>
                <a:lnTo>
                  <a:pt x="5984" y="2935"/>
                </a:lnTo>
                <a:lnTo>
                  <a:pt x="7135" y="1784"/>
                </a:lnTo>
                <a:lnTo>
                  <a:pt x="7173" y="1707"/>
                </a:lnTo>
                <a:lnTo>
                  <a:pt x="7192" y="1630"/>
                </a:lnTo>
                <a:lnTo>
                  <a:pt x="7173" y="1554"/>
                </a:lnTo>
                <a:lnTo>
                  <a:pt x="7135" y="1496"/>
                </a:lnTo>
                <a:lnTo>
                  <a:pt x="7058" y="1439"/>
                </a:lnTo>
                <a:lnTo>
                  <a:pt x="6981" y="1419"/>
                </a:lnTo>
                <a:lnTo>
                  <a:pt x="6905" y="1439"/>
                </a:lnTo>
                <a:lnTo>
                  <a:pt x="6828" y="1496"/>
                </a:lnTo>
                <a:lnTo>
                  <a:pt x="5984" y="2340"/>
                </a:lnTo>
                <a:lnTo>
                  <a:pt x="5984" y="1803"/>
                </a:lnTo>
                <a:lnTo>
                  <a:pt x="7135" y="633"/>
                </a:lnTo>
                <a:lnTo>
                  <a:pt x="7192" y="576"/>
                </a:lnTo>
                <a:lnTo>
                  <a:pt x="7192" y="499"/>
                </a:lnTo>
                <a:lnTo>
                  <a:pt x="7173" y="422"/>
                </a:lnTo>
                <a:lnTo>
                  <a:pt x="7135" y="345"/>
                </a:lnTo>
                <a:lnTo>
                  <a:pt x="7058" y="288"/>
                </a:lnTo>
                <a:lnTo>
                  <a:pt x="6905" y="288"/>
                </a:lnTo>
                <a:lnTo>
                  <a:pt x="6847" y="345"/>
                </a:lnTo>
                <a:lnTo>
                  <a:pt x="5984" y="1208"/>
                </a:lnTo>
                <a:lnTo>
                  <a:pt x="5984" y="192"/>
                </a:lnTo>
                <a:lnTo>
                  <a:pt x="5965" y="115"/>
                </a:lnTo>
                <a:lnTo>
                  <a:pt x="5907" y="58"/>
                </a:lnTo>
                <a:lnTo>
                  <a:pt x="5850" y="0"/>
                </a:lnTo>
                <a:close/>
              </a:path>
            </a:pathLst>
          </a:custGeom>
          <a:gradFill>
            <a:gsLst>
              <a:gs pos="0">
                <a:schemeClr val="lt1"/>
              </a:gs>
              <a:gs pos="100000">
                <a:srgbClr val="CCCCCC"/>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 name="Google Shape;2327;p42"/>
          <p:cNvSpPr/>
          <p:nvPr/>
        </p:nvSpPr>
        <p:spPr>
          <a:xfrm>
            <a:off x="8479175" y="1968761"/>
            <a:ext cx="413993" cy="411886"/>
          </a:xfrm>
          <a:custGeom>
            <a:avLst/>
            <a:gdLst/>
            <a:ahLst/>
            <a:cxnLst/>
            <a:rect l="l" t="t" r="r" b="b"/>
            <a:pathLst>
              <a:path w="11393" h="11335" extrusionOk="0">
                <a:moveTo>
                  <a:pt x="5773" y="4641"/>
                </a:moveTo>
                <a:lnTo>
                  <a:pt x="5965" y="4661"/>
                </a:lnTo>
                <a:lnTo>
                  <a:pt x="6157" y="4718"/>
                </a:lnTo>
                <a:lnTo>
                  <a:pt x="6310" y="4795"/>
                </a:lnTo>
                <a:lnTo>
                  <a:pt x="6464" y="4929"/>
                </a:lnTo>
                <a:lnTo>
                  <a:pt x="6579" y="5063"/>
                </a:lnTo>
                <a:lnTo>
                  <a:pt x="6655" y="5236"/>
                </a:lnTo>
                <a:lnTo>
                  <a:pt x="6713" y="5409"/>
                </a:lnTo>
                <a:lnTo>
                  <a:pt x="6732" y="5600"/>
                </a:lnTo>
                <a:lnTo>
                  <a:pt x="6713" y="5792"/>
                </a:lnTo>
                <a:lnTo>
                  <a:pt x="6655" y="5984"/>
                </a:lnTo>
                <a:lnTo>
                  <a:pt x="6579" y="6137"/>
                </a:lnTo>
                <a:lnTo>
                  <a:pt x="6464" y="6291"/>
                </a:lnTo>
                <a:lnTo>
                  <a:pt x="6310" y="6406"/>
                </a:lnTo>
                <a:lnTo>
                  <a:pt x="6157" y="6483"/>
                </a:lnTo>
                <a:lnTo>
                  <a:pt x="5965" y="6540"/>
                </a:lnTo>
                <a:lnTo>
                  <a:pt x="5773" y="6559"/>
                </a:lnTo>
                <a:lnTo>
                  <a:pt x="5581" y="6540"/>
                </a:lnTo>
                <a:lnTo>
                  <a:pt x="5390" y="6483"/>
                </a:lnTo>
                <a:lnTo>
                  <a:pt x="5236" y="6406"/>
                </a:lnTo>
                <a:lnTo>
                  <a:pt x="5083" y="6291"/>
                </a:lnTo>
                <a:lnTo>
                  <a:pt x="4968" y="6137"/>
                </a:lnTo>
                <a:lnTo>
                  <a:pt x="4891" y="5984"/>
                </a:lnTo>
                <a:lnTo>
                  <a:pt x="4833" y="5792"/>
                </a:lnTo>
                <a:lnTo>
                  <a:pt x="4814" y="5600"/>
                </a:lnTo>
                <a:lnTo>
                  <a:pt x="4833" y="5409"/>
                </a:lnTo>
                <a:lnTo>
                  <a:pt x="4891" y="5236"/>
                </a:lnTo>
                <a:lnTo>
                  <a:pt x="4968" y="5063"/>
                </a:lnTo>
                <a:lnTo>
                  <a:pt x="5083" y="4929"/>
                </a:lnTo>
                <a:lnTo>
                  <a:pt x="5236" y="4795"/>
                </a:lnTo>
                <a:lnTo>
                  <a:pt x="5390" y="4718"/>
                </a:lnTo>
                <a:lnTo>
                  <a:pt x="5581" y="4661"/>
                </a:lnTo>
                <a:lnTo>
                  <a:pt x="5773" y="4641"/>
                </a:lnTo>
                <a:close/>
                <a:moveTo>
                  <a:pt x="5696" y="0"/>
                </a:moveTo>
                <a:lnTo>
                  <a:pt x="5620" y="58"/>
                </a:lnTo>
                <a:lnTo>
                  <a:pt x="5581" y="115"/>
                </a:lnTo>
                <a:lnTo>
                  <a:pt x="5562" y="192"/>
                </a:lnTo>
                <a:lnTo>
                  <a:pt x="5562" y="1151"/>
                </a:lnTo>
                <a:lnTo>
                  <a:pt x="4738" y="345"/>
                </a:lnTo>
                <a:lnTo>
                  <a:pt x="4680" y="288"/>
                </a:lnTo>
                <a:lnTo>
                  <a:pt x="4507" y="288"/>
                </a:lnTo>
                <a:lnTo>
                  <a:pt x="4450" y="345"/>
                </a:lnTo>
                <a:lnTo>
                  <a:pt x="4392" y="422"/>
                </a:lnTo>
                <a:lnTo>
                  <a:pt x="4392" y="499"/>
                </a:lnTo>
                <a:lnTo>
                  <a:pt x="4392" y="576"/>
                </a:lnTo>
                <a:lnTo>
                  <a:pt x="4450" y="633"/>
                </a:lnTo>
                <a:lnTo>
                  <a:pt x="5562" y="1765"/>
                </a:lnTo>
                <a:lnTo>
                  <a:pt x="5562" y="2302"/>
                </a:lnTo>
                <a:lnTo>
                  <a:pt x="4757" y="1477"/>
                </a:lnTo>
                <a:lnTo>
                  <a:pt x="4680" y="1439"/>
                </a:lnTo>
                <a:lnTo>
                  <a:pt x="4603" y="1419"/>
                </a:lnTo>
                <a:lnTo>
                  <a:pt x="4527" y="1439"/>
                </a:lnTo>
                <a:lnTo>
                  <a:pt x="4450" y="1496"/>
                </a:lnTo>
                <a:lnTo>
                  <a:pt x="4412" y="1554"/>
                </a:lnTo>
                <a:lnTo>
                  <a:pt x="4392" y="1630"/>
                </a:lnTo>
                <a:lnTo>
                  <a:pt x="4412" y="1707"/>
                </a:lnTo>
                <a:lnTo>
                  <a:pt x="4450" y="1784"/>
                </a:lnTo>
                <a:lnTo>
                  <a:pt x="5562" y="2896"/>
                </a:lnTo>
                <a:lnTo>
                  <a:pt x="5562" y="4239"/>
                </a:lnTo>
                <a:lnTo>
                  <a:pt x="5390" y="4277"/>
                </a:lnTo>
                <a:lnTo>
                  <a:pt x="5236" y="4335"/>
                </a:lnTo>
                <a:lnTo>
                  <a:pt x="5083" y="4392"/>
                </a:lnTo>
                <a:lnTo>
                  <a:pt x="4949" y="4488"/>
                </a:lnTo>
                <a:lnTo>
                  <a:pt x="3932" y="3472"/>
                </a:lnTo>
                <a:lnTo>
                  <a:pt x="3932" y="1899"/>
                </a:lnTo>
                <a:lnTo>
                  <a:pt x="3913" y="1822"/>
                </a:lnTo>
                <a:lnTo>
                  <a:pt x="3874" y="1745"/>
                </a:lnTo>
                <a:lnTo>
                  <a:pt x="3817" y="1707"/>
                </a:lnTo>
                <a:lnTo>
                  <a:pt x="3721" y="1688"/>
                </a:lnTo>
                <a:lnTo>
                  <a:pt x="3644" y="1707"/>
                </a:lnTo>
                <a:lnTo>
                  <a:pt x="3587" y="1745"/>
                </a:lnTo>
                <a:lnTo>
                  <a:pt x="3529" y="1822"/>
                </a:lnTo>
                <a:lnTo>
                  <a:pt x="3510" y="1899"/>
                </a:lnTo>
                <a:lnTo>
                  <a:pt x="3510" y="3050"/>
                </a:lnTo>
                <a:lnTo>
                  <a:pt x="3127" y="2666"/>
                </a:lnTo>
                <a:lnTo>
                  <a:pt x="3127" y="1093"/>
                </a:lnTo>
                <a:lnTo>
                  <a:pt x="3107" y="997"/>
                </a:lnTo>
                <a:lnTo>
                  <a:pt x="3069" y="940"/>
                </a:lnTo>
                <a:lnTo>
                  <a:pt x="3011" y="902"/>
                </a:lnTo>
                <a:lnTo>
                  <a:pt x="2916" y="882"/>
                </a:lnTo>
                <a:lnTo>
                  <a:pt x="2839" y="902"/>
                </a:lnTo>
                <a:lnTo>
                  <a:pt x="2781" y="940"/>
                </a:lnTo>
                <a:lnTo>
                  <a:pt x="2724" y="997"/>
                </a:lnTo>
                <a:lnTo>
                  <a:pt x="2705" y="1093"/>
                </a:lnTo>
                <a:lnTo>
                  <a:pt x="2705" y="2244"/>
                </a:lnTo>
                <a:lnTo>
                  <a:pt x="2033" y="1573"/>
                </a:lnTo>
                <a:lnTo>
                  <a:pt x="1976" y="1515"/>
                </a:lnTo>
                <a:lnTo>
                  <a:pt x="1880" y="1496"/>
                </a:lnTo>
                <a:lnTo>
                  <a:pt x="1803" y="1515"/>
                </a:lnTo>
                <a:lnTo>
                  <a:pt x="1746" y="1554"/>
                </a:lnTo>
                <a:lnTo>
                  <a:pt x="1688" y="1630"/>
                </a:lnTo>
                <a:lnTo>
                  <a:pt x="1669" y="1707"/>
                </a:lnTo>
                <a:lnTo>
                  <a:pt x="1688" y="1784"/>
                </a:lnTo>
                <a:lnTo>
                  <a:pt x="1746" y="1861"/>
                </a:lnTo>
                <a:lnTo>
                  <a:pt x="2455" y="2570"/>
                </a:lnTo>
                <a:lnTo>
                  <a:pt x="1228" y="2570"/>
                </a:lnTo>
                <a:lnTo>
                  <a:pt x="1151" y="2589"/>
                </a:lnTo>
                <a:lnTo>
                  <a:pt x="1074" y="2628"/>
                </a:lnTo>
                <a:lnTo>
                  <a:pt x="1036" y="2704"/>
                </a:lnTo>
                <a:lnTo>
                  <a:pt x="1017" y="2781"/>
                </a:lnTo>
                <a:lnTo>
                  <a:pt x="1036" y="2858"/>
                </a:lnTo>
                <a:lnTo>
                  <a:pt x="1074" y="2935"/>
                </a:lnTo>
                <a:lnTo>
                  <a:pt x="1151" y="2973"/>
                </a:lnTo>
                <a:lnTo>
                  <a:pt x="1228" y="2992"/>
                </a:lnTo>
                <a:lnTo>
                  <a:pt x="2858" y="2992"/>
                </a:lnTo>
                <a:lnTo>
                  <a:pt x="3242" y="3376"/>
                </a:lnTo>
                <a:lnTo>
                  <a:pt x="2052" y="3376"/>
                </a:lnTo>
                <a:lnTo>
                  <a:pt x="1957" y="3395"/>
                </a:lnTo>
                <a:lnTo>
                  <a:pt x="1899" y="3433"/>
                </a:lnTo>
                <a:lnTo>
                  <a:pt x="1842" y="3510"/>
                </a:lnTo>
                <a:lnTo>
                  <a:pt x="1842" y="3587"/>
                </a:lnTo>
                <a:lnTo>
                  <a:pt x="1842" y="3663"/>
                </a:lnTo>
                <a:lnTo>
                  <a:pt x="1899" y="3740"/>
                </a:lnTo>
                <a:lnTo>
                  <a:pt x="1957" y="3778"/>
                </a:lnTo>
                <a:lnTo>
                  <a:pt x="2033" y="3798"/>
                </a:lnTo>
                <a:lnTo>
                  <a:pt x="3664" y="3798"/>
                </a:lnTo>
                <a:lnTo>
                  <a:pt x="4661" y="4795"/>
                </a:lnTo>
                <a:lnTo>
                  <a:pt x="4565" y="4929"/>
                </a:lnTo>
                <a:lnTo>
                  <a:pt x="4507" y="5063"/>
                </a:lnTo>
                <a:lnTo>
                  <a:pt x="4450" y="5217"/>
                </a:lnTo>
                <a:lnTo>
                  <a:pt x="4412" y="5370"/>
                </a:lnTo>
                <a:lnTo>
                  <a:pt x="2935" y="5370"/>
                </a:lnTo>
                <a:lnTo>
                  <a:pt x="1803" y="4220"/>
                </a:lnTo>
                <a:lnTo>
                  <a:pt x="1726" y="4181"/>
                </a:lnTo>
                <a:lnTo>
                  <a:pt x="1650" y="4162"/>
                </a:lnTo>
                <a:lnTo>
                  <a:pt x="1573" y="4181"/>
                </a:lnTo>
                <a:lnTo>
                  <a:pt x="1496" y="4220"/>
                </a:lnTo>
                <a:lnTo>
                  <a:pt x="1458" y="4296"/>
                </a:lnTo>
                <a:lnTo>
                  <a:pt x="1439" y="4373"/>
                </a:lnTo>
                <a:lnTo>
                  <a:pt x="1458" y="4450"/>
                </a:lnTo>
                <a:lnTo>
                  <a:pt x="1496" y="4526"/>
                </a:lnTo>
                <a:lnTo>
                  <a:pt x="2359" y="5370"/>
                </a:lnTo>
                <a:lnTo>
                  <a:pt x="1803" y="5370"/>
                </a:lnTo>
                <a:lnTo>
                  <a:pt x="652" y="4220"/>
                </a:lnTo>
                <a:lnTo>
                  <a:pt x="576" y="4181"/>
                </a:lnTo>
                <a:lnTo>
                  <a:pt x="499" y="4162"/>
                </a:lnTo>
                <a:lnTo>
                  <a:pt x="422" y="4181"/>
                </a:lnTo>
                <a:lnTo>
                  <a:pt x="346" y="4220"/>
                </a:lnTo>
                <a:lnTo>
                  <a:pt x="307" y="4296"/>
                </a:lnTo>
                <a:lnTo>
                  <a:pt x="288" y="4373"/>
                </a:lnTo>
                <a:lnTo>
                  <a:pt x="307" y="4450"/>
                </a:lnTo>
                <a:lnTo>
                  <a:pt x="346" y="4526"/>
                </a:lnTo>
                <a:lnTo>
                  <a:pt x="1209" y="5370"/>
                </a:lnTo>
                <a:lnTo>
                  <a:pt x="211" y="5370"/>
                </a:lnTo>
                <a:lnTo>
                  <a:pt x="135" y="5389"/>
                </a:lnTo>
                <a:lnTo>
                  <a:pt x="58" y="5447"/>
                </a:lnTo>
                <a:lnTo>
                  <a:pt x="20" y="5505"/>
                </a:lnTo>
                <a:lnTo>
                  <a:pt x="0" y="5581"/>
                </a:lnTo>
                <a:lnTo>
                  <a:pt x="20" y="5677"/>
                </a:lnTo>
                <a:lnTo>
                  <a:pt x="58" y="5735"/>
                </a:lnTo>
                <a:lnTo>
                  <a:pt x="135" y="5773"/>
                </a:lnTo>
                <a:lnTo>
                  <a:pt x="211" y="5792"/>
                </a:lnTo>
                <a:lnTo>
                  <a:pt x="1170" y="5792"/>
                </a:lnTo>
                <a:lnTo>
                  <a:pt x="346" y="6617"/>
                </a:lnTo>
                <a:lnTo>
                  <a:pt x="307" y="6674"/>
                </a:lnTo>
                <a:lnTo>
                  <a:pt x="288" y="6770"/>
                </a:lnTo>
                <a:lnTo>
                  <a:pt x="307" y="6847"/>
                </a:lnTo>
                <a:lnTo>
                  <a:pt x="346" y="6905"/>
                </a:lnTo>
                <a:lnTo>
                  <a:pt x="422" y="6962"/>
                </a:lnTo>
                <a:lnTo>
                  <a:pt x="499" y="6981"/>
                </a:lnTo>
                <a:lnTo>
                  <a:pt x="576" y="6962"/>
                </a:lnTo>
                <a:lnTo>
                  <a:pt x="652" y="6905"/>
                </a:lnTo>
                <a:lnTo>
                  <a:pt x="1765" y="5792"/>
                </a:lnTo>
                <a:lnTo>
                  <a:pt x="2302" y="5792"/>
                </a:lnTo>
                <a:lnTo>
                  <a:pt x="1496" y="6617"/>
                </a:lnTo>
                <a:lnTo>
                  <a:pt x="1458" y="6674"/>
                </a:lnTo>
                <a:lnTo>
                  <a:pt x="1439" y="6751"/>
                </a:lnTo>
                <a:lnTo>
                  <a:pt x="1458" y="6828"/>
                </a:lnTo>
                <a:lnTo>
                  <a:pt x="1496" y="6905"/>
                </a:lnTo>
                <a:lnTo>
                  <a:pt x="1573" y="6943"/>
                </a:lnTo>
                <a:lnTo>
                  <a:pt x="1650" y="6962"/>
                </a:lnTo>
                <a:lnTo>
                  <a:pt x="1726" y="6943"/>
                </a:lnTo>
                <a:lnTo>
                  <a:pt x="1803" y="6905"/>
                </a:lnTo>
                <a:lnTo>
                  <a:pt x="2896" y="5792"/>
                </a:lnTo>
                <a:lnTo>
                  <a:pt x="4412" y="5792"/>
                </a:lnTo>
                <a:lnTo>
                  <a:pt x="4431" y="5965"/>
                </a:lnTo>
                <a:lnTo>
                  <a:pt x="4488" y="6118"/>
                </a:lnTo>
                <a:lnTo>
                  <a:pt x="4565" y="6272"/>
                </a:lnTo>
                <a:lnTo>
                  <a:pt x="4661" y="6406"/>
                </a:lnTo>
                <a:lnTo>
                  <a:pt x="3664" y="7422"/>
                </a:lnTo>
                <a:lnTo>
                  <a:pt x="2033" y="7422"/>
                </a:lnTo>
                <a:lnTo>
                  <a:pt x="1957" y="7442"/>
                </a:lnTo>
                <a:lnTo>
                  <a:pt x="1899" y="7480"/>
                </a:lnTo>
                <a:lnTo>
                  <a:pt x="1842" y="7557"/>
                </a:lnTo>
                <a:lnTo>
                  <a:pt x="1822" y="7633"/>
                </a:lnTo>
                <a:lnTo>
                  <a:pt x="1842" y="7710"/>
                </a:lnTo>
                <a:lnTo>
                  <a:pt x="1899" y="7787"/>
                </a:lnTo>
                <a:lnTo>
                  <a:pt x="1957" y="7825"/>
                </a:lnTo>
                <a:lnTo>
                  <a:pt x="2033" y="7844"/>
                </a:lnTo>
                <a:lnTo>
                  <a:pt x="3242" y="7844"/>
                </a:lnTo>
                <a:lnTo>
                  <a:pt x="2858" y="8228"/>
                </a:lnTo>
                <a:lnTo>
                  <a:pt x="1228" y="8228"/>
                </a:lnTo>
                <a:lnTo>
                  <a:pt x="1151" y="8247"/>
                </a:lnTo>
                <a:lnTo>
                  <a:pt x="1074" y="8286"/>
                </a:lnTo>
                <a:lnTo>
                  <a:pt x="1036" y="8362"/>
                </a:lnTo>
                <a:lnTo>
                  <a:pt x="1017" y="8439"/>
                </a:lnTo>
                <a:lnTo>
                  <a:pt x="1036" y="8516"/>
                </a:lnTo>
                <a:lnTo>
                  <a:pt x="1074" y="8592"/>
                </a:lnTo>
                <a:lnTo>
                  <a:pt x="1151" y="8631"/>
                </a:lnTo>
                <a:lnTo>
                  <a:pt x="1228" y="8650"/>
                </a:lnTo>
                <a:lnTo>
                  <a:pt x="2455" y="8650"/>
                </a:lnTo>
                <a:lnTo>
                  <a:pt x="1746" y="9360"/>
                </a:lnTo>
                <a:lnTo>
                  <a:pt x="1688" y="9436"/>
                </a:lnTo>
                <a:lnTo>
                  <a:pt x="1688" y="9513"/>
                </a:lnTo>
                <a:lnTo>
                  <a:pt x="1688" y="9590"/>
                </a:lnTo>
                <a:lnTo>
                  <a:pt x="1746" y="9647"/>
                </a:lnTo>
                <a:lnTo>
                  <a:pt x="1822" y="9705"/>
                </a:lnTo>
                <a:lnTo>
                  <a:pt x="1899" y="9724"/>
                </a:lnTo>
                <a:lnTo>
                  <a:pt x="1976" y="9705"/>
                </a:lnTo>
                <a:lnTo>
                  <a:pt x="2033" y="9647"/>
                </a:lnTo>
                <a:lnTo>
                  <a:pt x="2724" y="8976"/>
                </a:lnTo>
                <a:lnTo>
                  <a:pt x="2724" y="10127"/>
                </a:lnTo>
                <a:lnTo>
                  <a:pt x="2743" y="10203"/>
                </a:lnTo>
                <a:lnTo>
                  <a:pt x="2781" y="10280"/>
                </a:lnTo>
                <a:lnTo>
                  <a:pt x="2839" y="10318"/>
                </a:lnTo>
                <a:lnTo>
                  <a:pt x="2935" y="10338"/>
                </a:lnTo>
                <a:lnTo>
                  <a:pt x="3011" y="10318"/>
                </a:lnTo>
                <a:lnTo>
                  <a:pt x="3088" y="10280"/>
                </a:lnTo>
                <a:lnTo>
                  <a:pt x="3127" y="10203"/>
                </a:lnTo>
                <a:lnTo>
                  <a:pt x="3146" y="10127"/>
                </a:lnTo>
                <a:lnTo>
                  <a:pt x="3127" y="8554"/>
                </a:lnTo>
                <a:lnTo>
                  <a:pt x="3510" y="8151"/>
                </a:lnTo>
                <a:lnTo>
                  <a:pt x="3529" y="9302"/>
                </a:lnTo>
                <a:lnTo>
                  <a:pt x="3548" y="9398"/>
                </a:lnTo>
                <a:lnTo>
                  <a:pt x="3587" y="9455"/>
                </a:lnTo>
                <a:lnTo>
                  <a:pt x="3644" y="9494"/>
                </a:lnTo>
                <a:lnTo>
                  <a:pt x="3740" y="9513"/>
                </a:lnTo>
                <a:lnTo>
                  <a:pt x="3817" y="9494"/>
                </a:lnTo>
                <a:lnTo>
                  <a:pt x="3874" y="9455"/>
                </a:lnTo>
                <a:lnTo>
                  <a:pt x="3932" y="9398"/>
                </a:lnTo>
                <a:lnTo>
                  <a:pt x="3932" y="9302"/>
                </a:lnTo>
                <a:lnTo>
                  <a:pt x="3932" y="7729"/>
                </a:lnTo>
                <a:lnTo>
                  <a:pt x="4949" y="6713"/>
                </a:lnTo>
                <a:lnTo>
                  <a:pt x="5102" y="6809"/>
                </a:lnTo>
                <a:lnTo>
                  <a:pt x="5255" y="6885"/>
                </a:lnTo>
                <a:lnTo>
                  <a:pt x="5428" y="6943"/>
                </a:lnTo>
                <a:lnTo>
                  <a:pt x="5601" y="6981"/>
                </a:lnTo>
                <a:lnTo>
                  <a:pt x="5601" y="8401"/>
                </a:lnTo>
                <a:lnTo>
                  <a:pt x="4450" y="9551"/>
                </a:lnTo>
                <a:lnTo>
                  <a:pt x="4412" y="9609"/>
                </a:lnTo>
                <a:lnTo>
                  <a:pt x="4392" y="9686"/>
                </a:lnTo>
                <a:lnTo>
                  <a:pt x="4412" y="9781"/>
                </a:lnTo>
                <a:lnTo>
                  <a:pt x="4450" y="9839"/>
                </a:lnTo>
                <a:lnTo>
                  <a:pt x="4527" y="9897"/>
                </a:lnTo>
                <a:lnTo>
                  <a:pt x="4680" y="9897"/>
                </a:lnTo>
                <a:lnTo>
                  <a:pt x="4757" y="9839"/>
                </a:lnTo>
                <a:lnTo>
                  <a:pt x="5601" y="8995"/>
                </a:lnTo>
                <a:lnTo>
                  <a:pt x="5601" y="9532"/>
                </a:lnTo>
                <a:lnTo>
                  <a:pt x="4450" y="10683"/>
                </a:lnTo>
                <a:lnTo>
                  <a:pt x="4392" y="10760"/>
                </a:lnTo>
                <a:lnTo>
                  <a:pt x="4392" y="10836"/>
                </a:lnTo>
                <a:lnTo>
                  <a:pt x="4392" y="10913"/>
                </a:lnTo>
                <a:lnTo>
                  <a:pt x="4450" y="10990"/>
                </a:lnTo>
                <a:lnTo>
                  <a:pt x="4507" y="11028"/>
                </a:lnTo>
                <a:lnTo>
                  <a:pt x="4584" y="11047"/>
                </a:lnTo>
                <a:lnTo>
                  <a:pt x="4680" y="11028"/>
                </a:lnTo>
                <a:lnTo>
                  <a:pt x="4738" y="10990"/>
                </a:lnTo>
                <a:lnTo>
                  <a:pt x="5601" y="10127"/>
                </a:lnTo>
                <a:lnTo>
                  <a:pt x="5601" y="11124"/>
                </a:lnTo>
                <a:lnTo>
                  <a:pt x="5620" y="11220"/>
                </a:lnTo>
                <a:lnTo>
                  <a:pt x="5658" y="11277"/>
                </a:lnTo>
                <a:lnTo>
                  <a:pt x="5735" y="11316"/>
                </a:lnTo>
                <a:lnTo>
                  <a:pt x="5812" y="11335"/>
                </a:lnTo>
                <a:lnTo>
                  <a:pt x="5888" y="11316"/>
                </a:lnTo>
                <a:lnTo>
                  <a:pt x="5965" y="11277"/>
                </a:lnTo>
                <a:lnTo>
                  <a:pt x="6003" y="11201"/>
                </a:lnTo>
                <a:lnTo>
                  <a:pt x="6023" y="11124"/>
                </a:lnTo>
                <a:lnTo>
                  <a:pt x="6023" y="10165"/>
                </a:lnTo>
                <a:lnTo>
                  <a:pt x="6847" y="10990"/>
                </a:lnTo>
                <a:lnTo>
                  <a:pt x="6905" y="11028"/>
                </a:lnTo>
                <a:lnTo>
                  <a:pt x="6981" y="11047"/>
                </a:lnTo>
                <a:lnTo>
                  <a:pt x="7058" y="11028"/>
                </a:lnTo>
                <a:lnTo>
                  <a:pt x="7135" y="10990"/>
                </a:lnTo>
                <a:lnTo>
                  <a:pt x="7173" y="10913"/>
                </a:lnTo>
                <a:lnTo>
                  <a:pt x="7192" y="10836"/>
                </a:lnTo>
                <a:lnTo>
                  <a:pt x="7173" y="10760"/>
                </a:lnTo>
                <a:lnTo>
                  <a:pt x="7135" y="10683"/>
                </a:lnTo>
                <a:lnTo>
                  <a:pt x="6023" y="9571"/>
                </a:lnTo>
                <a:lnTo>
                  <a:pt x="6023" y="9033"/>
                </a:lnTo>
                <a:lnTo>
                  <a:pt x="6828" y="9839"/>
                </a:lnTo>
                <a:lnTo>
                  <a:pt x="6905" y="9897"/>
                </a:lnTo>
                <a:lnTo>
                  <a:pt x="7058" y="9897"/>
                </a:lnTo>
                <a:lnTo>
                  <a:pt x="7135" y="9839"/>
                </a:lnTo>
                <a:lnTo>
                  <a:pt x="7173" y="9781"/>
                </a:lnTo>
                <a:lnTo>
                  <a:pt x="7192" y="9686"/>
                </a:lnTo>
                <a:lnTo>
                  <a:pt x="7173" y="9609"/>
                </a:lnTo>
                <a:lnTo>
                  <a:pt x="7135" y="9551"/>
                </a:lnTo>
                <a:lnTo>
                  <a:pt x="6023" y="8439"/>
                </a:lnTo>
                <a:lnTo>
                  <a:pt x="6023" y="6962"/>
                </a:lnTo>
                <a:lnTo>
                  <a:pt x="6176" y="6924"/>
                </a:lnTo>
                <a:lnTo>
                  <a:pt x="6310" y="6866"/>
                </a:lnTo>
                <a:lnTo>
                  <a:pt x="6444" y="6809"/>
                </a:lnTo>
                <a:lnTo>
                  <a:pt x="6579" y="6732"/>
                </a:lnTo>
                <a:lnTo>
                  <a:pt x="7576" y="7729"/>
                </a:lnTo>
                <a:lnTo>
                  <a:pt x="7576" y="9283"/>
                </a:lnTo>
                <a:lnTo>
                  <a:pt x="7595" y="9379"/>
                </a:lnTo>
                <a:lnTo>
                  <a:pt x="7653" y="9436"/>
                </a:lnTo>
                <a:lnTo>
                  <a:pt x="7710" y="9475"/>
                </a:lnTo>
                <a:lnTo>
                  <a:pt x="7787" y="9494"/>
                </a:lnTo>
                <a:lnTo>
                  <a:pt x="7883" y="9475"/>
                </a:lnTo>
                <a:lnTo>
                  <a:pt x="7940" y="9436"/>
                </a:lnTo>
                <a:lnTo>
                  <a:pt x="7979" y="9379"/>
                </a:lnTo>
                <a:lnTo>
                  <a:pt x="7998" y="9283"/>
                </a:lnTo>
                <a:lnTo>
                  <a:pt x="7998" y="8132"/>
                </a:lnTo>
                <a:lnTo>
                  <a:pt x="8382" y="8535"/>
                </a:lnTo>
                <a:lnTo>
                  <a:pt x="8401" y="10108"/>
                </a:lnTo>
                <a:lnTo>
                  <a:pt x="8420" y="10184"/>
                </a:lnTo>
                <a:lnTo>
                  <a:pt x="8458" y="10242"/>
                </a:lnTo>
                <a:lnTo>
                  <a:pt x="8516" y="10299"/>
                </a:lnTo>
                <a:lnTo>
                  <a:pt x="8612" y="10318"/>
                </a:lnTo>
                <a:lnTo>
                  <a:pt x="8688" y="10299"/>
                </a:lnTo>
                <a:lnTo>
                  <a:pt x="8746" y="10242"/>
                </a:lnTo>
                <a:lnTo>
                  <a:pt x="8803" y="10184"/>
                </a:lnTo>
                <a:lnTo>
                  <a:pt x="8823" y="10108"/>
                </a:lnTo>
                <a:lnTo>
                  <a:pt x="8803" y="8938"/>
                </a:lnTo>
                <a:lnTo>
                  <a:pt x="9494" y="9628"/>
                </a:lnTo>
                <a:lnTo>
                  <a:pt x="9551" y="9666"/>
                </a:lnTo>
                <a:lnTo>
                  <a:pt x="9628" y="9686"/>
                </a:lnTo>
                <a:lnTo>
                  <a:pt x="9724" y="9666"/>
                </a:lnTo>
                <a:lnTo>
                  <a:pt x="9782" y="9628"/>
                </a:lnTo>
                <a:lnTo>
                  <a:pt x="9839" y="9551"/>
                </a:lnTo>
                <a:lnTo>
                  <a:pt x="9839" y="9475"/>
                </a:lnTo>
                <a:lnTo>
                  <a:pt x="9839" y="9398"/>
                </a:lnTo>
                <a:lnTo>
                  <a:pt x="9782" y="9321"/>
                </a:lnTo>
                <a:lnTo>
                  <a:pt x="9072" y="8612"/>
                </a:lnTo>
                <a:lnTo>
                  <a:pt x="10280" y="8612"/>
                </a:lnTo>
                <a:lnTo>
                  <a:pt x="10376" y="8592"/>
                </a:lnTo>
                <a:lnTo>
                  <a:pt x="10434" y="8554"/>
                </a:lnTo>
                <a:lnTo>
                  <a:pt x="10491" y="8477"/>
                </a:lnTo>
                <a:lnTo>
                  <a:pt x="10491" y="8401"/>
                </a:lnTo>
                <a:lnTo>
                  <a:pt x="10472" y="8324"/>
                </a:lnTo>
                <a:lnTo>
                  <a:pt x="10434" y="8247"/>
                </a:lnTo>
                <a:lnTo>
                  <a:pt x="10376" y="8209"/>
                </a:lnTo>
                <a:lnTo>
                  <a:pt x="10280" y="8190"/>
                </a:lnTo>
                <a:lnTo>
                  <a:pt x="8650" y="8190"/>
                </a:lnTo>
                <a:lnTo>
                  <a:pt x="8266" y="7806"/>
                </a:lnTo>
                <a:lnTo>
                  <a:pt x="9475" y="7806"/>
                </a:lnTo>
                <a:lnTo>
                  <a:pt x="9551" y="7787"/>
                </a:lnTo>
                <a:lnTo>
                  <a:pt x="9628" y="7748"/>
                </a:lnTo>
                <a:lnTo>
                  <a:pt x="9667" y="7672"/>
                </a:lnTo>
                <a:lnTo>
                  <a:pt x="9686" y="7595"/>
                </a:lnTo>
                <a:lnTo>
                  <a:pt x="9667" y="7518"/>
                </a:lnTo>
                <a:lnTo>
                  <a:pt x="9628" y="7442"/>
                </a:lnTo>
                <a:lnTo>
                  <a:pt x="9551" y="7403"/>
                </a:lnTo>
                <a:lnTo>
                  <a:pt x="9475" y="7384"/>
                </a:lnTo>
                <a:lnTo>
                  <a:pt x="7845" y="7403"/>
                </a:lnTo>
                <a:lnTo>
                  <a:pt x="6886" y="6425"/>
                </a:lnTo>
                <a:lnTo>
                  <a:pt x="6981" y="6291"/>
                </a:lnTo>
                <a:lnTo>
                  <a:pt x="7058" y="6118"/>
                </a:lnTo>
                <a:lnTo>
                  <a:pt x="7116" y="5946"/>
                </a:lnTo>
                <a:lnTo>
                  <a:pt x="7154" y="5754"/>
                </a:lnTo>
                <a:lnTo>
                  <a:pt x="8439" y="5754"/>
                </a:lnTo>
                <a:lnTo>
                  <a:pt x="9590" y="6905"/>
                </a:lnTo>
                <a:lnTo>
                  <a:pt x="9667" y="6962"/>
                </a:lnTo>
                <a:lnTo>
                  <a:pt x="9820" y="6962"/>
                </a:lnTo>
                <a:lnTo>
                  <a:pt x="9897" y="6905"/>
                </a:lnTo>
                <a:lnTo>
                  <a:pt x="9935" y="6847"/>
                </a:lnTo>
                <a:lnTo>
                  <a:pt x="9954" y="6751"/>
                </a:lnTo>
                <a:lnTo>
                  <a:pt x="9935" y="6674"/>
                </a:lnTo>
                <a:lnTo>
                  <a:pt x="9897" y="6617"/>
                </a:lnTo>
                <a:lnTo>
                  <a:pt x="9034" y="5754"/>
                </a:lnTo>
                <a:lnTo>
                  <a:pt x="9590" y="5754"/>
                </a:lnTo>
                <a:lnTo>
                  <a:pt x="10741" y="6905"/>
                </a:lnTo>
                <a:lnTo>
                  <a:pt x="10817" y="6962"/>
                </a:lnTo>
                <a:lnTo>
                  <a:pt x="10894" y="6981"/>
                </a:lnTo>
                <a:lnTo>
                  <a:pt x="10971" y="6962"/>
                </a:lnTo>
                <a:lnTo>
                  <a:pt x="11028" y="6905"/>
                </a:lnTo>
                <a:lnTo>
                  <a:pt x="11086" y="6847"/>
                </a:lnTo>
                <a:lnTo>
                  <a:pt x="11105" y="6770"/>
                </a:lnTo>
                <a:lnTo>
                  <a:pt x="11086" y="6674"/>
                </a:lnTo>
                <a:lnTo>
                  <a:pt x="11028" y="6617"/>
                </a:lnTo>
                <a:lnTo>
                  <a:pt x="10184" y="5754"/>
                </a:lnTo>
                <a:lnTo>
                  <a:pt x="11182" y="5754"/>
                </a:lnTo>
                <a:lnTo>
                  <a:pt x="11258" y="5735"/>
                </a:lnTo>
                <a:lnTo>
                  <a:pt x="11335" y="5696"/>
                </a:lnTo>
                <a:lnTo>
                  <a:pt x="11373" y="5620"/>
                </a:lnTo>
                <a:lnTo>
                  <a:pt x="11393" y="5543"/>
                </a:lnTo>
                <a:lnTo>
                  <a:pt x="11373" y="5466"/>
                </a:lnTo>
                <a:lnTo>
                  <a:pt x="11335" y="5389"/>
                </a:lnTo>
                <a:lnTo>
                  <a:pt x="11258" y="5351"/>
                </a:lnTo>
                <a:lnTo>
                  <a:pt x="11182" y="5332"/>
                </a:lnTo>
                <a:lnTo>
                  <a:pt x="10223" y="5332"/>
                </a:lnTo>
                <a:lnTo>
                  <a:pt x="11028" y="4526"/>
                </a:lnTo>
                <a:lnTo>
                  <a:pt x="11086" y="4450"/>
                </a:lnTo>
                <a:lnTo>
                  <a:pt x="11105" y="4373"/>
                </a:lnTo>
                <a:lnTo>
                  <a:pt x="11086" y="4296"/>
                </a:lnTo>
                <a:lnTo>
                  <a:pt x="11028" y="4220"/>
                </a:lnTo>
                <a:lnTo>
                  <a:pt x="10971" y="4181"/>
                </a:lnTo>
                <a:lnTo>
                  <a:pt x="10894" y="4162"/>
                </a:lnTo>
                <a:lnTo>
                  <a:pt x="10817" y="4181"/>
                </a:lnTo>
                <a:lnTo>
                  <a:pt x="10741" y="4220"/>
                </a:lnTo>
                <a:lnTo>
                  <a:pt x="9628" y="5332"/>
                </a:lnTo>
                <a:lnTo>
                  <a:pt x="9072" y="5332"/>
                </a:lnTo>
                <a:lnTo>
                  <a:pt x="9897" y="4526"/>
                </a:lnTo>
                <a:lnTo>
                  <a:pt x="9935" y="4450"/>
                </a:lnTo>
                <a:lnTo>
                  <a:pt x="9954" y="4373"/>
                </a:lnTo>
                <a:lnTo>
                  <a:pt x="9935" y="4296"/>
                </a:lnTo>
                <a:lnTo>
                  <a:pt x="9897" y="4220"/>
                </a:lnTo>
                <a:lnTo>
                  <a:pt x="9820" y="4181"/>
                </a:lnTo>
                <a:lnTo>
                  <a:pt x="9743" y="4162"/>
                </a:lnTo>
                <a:lnTo>
                  <a:pt x="9667" y="4181"/>
                </a:lnTo>
                <a:lnTo>
                  <a:pt x="9590" y="4220"/>
                </a:lnTo>
                <a:lnTo>
                  <a:pt x="8477" y="5332"/>
                </a:lnTo>
                <a:lnTo>
                  <a:pt x="7135" y="5332"/>
                </a:lnTo>
                <a:lnTo>
                  <a:pt x="7097" y="5179"/>
                </a:lnTo>
                <a:lnTo>
                  <a:pt x="7039" y="5044"/>
                </a:lnTo>
                <a:lnTo>
                  <a:pt x="6962" y="4891"/>
                </a:lnTo>
                <a:lnTo>
                  <a:pt x="6886" y="4776"/>
                </a:lnTo>
                <a:lnTo>
                  <a:pt x="7845" y="3798"/>
                </a:lnTo>
                <a:lnTo>
                  <a:pt x="9475" y="3798"/>
                </a:lnTo>
                <a:lnTo>
                  <a:pt x="9551" y="3778"/>
                </a:lnTo>
                <a:lnTo>
                  <a:pt x="9628" y="3740"/>
                </a:lnTo>
                <a:lnTo>
                  <a:pt x="9667" y="3663"/>
                </a:lnTo>
                <a:lnTo>
                  <a:pt x="9686" y="3587"/>
                </a:lnTo>
                <a:lnTo>
                  <a:pt x="9667" y="3510"/>
                </a:lnTo>
                <a:lnTo>
                  <a:pt x="9628" y="3433"/>
                </a:lnTo>
                <a:lnTo>
                  <a:pt x="9551" y="3395"/>
                </a:lnTo>
                <a:lnTo>
                  <a:pt x="9475" y="3376"/>
                </a:lnTo>
                <a:lnTo>
                  <a:pt x="8266" y="3376"/>
                </a:lnTo>
                <a:lnTo>
                  <a:pt x="8650" y="2992"/>
                </a:lnTo>
                <a:lnTo>
                  <a:pt x="10280" y="2992"/>
                </a:lnTo>
                <a:lnTo>
                  <a:pt x="10376" y="2973"/>
                </a:lnTo>
                <a:lnTo>
                  <a:pt x="10434" y="2935"/>
                </a:lnTo>
                <a:lnTo>
                  <a:pt x="10491" y="2858"/>
                </a:lnTo>
                <a:lnTo>
                  <a:pt x="10491" y="2781"/>
                </a:lnTo>
                <a:lnTo>
                  <a:pt x="10491" y="2704"/>
                </a:lnTo>
                <a:lnTo>
                  <a:pt x="10434" y="2628"/>
                </a:lnTo>
                <a:lnTo>
                  <a:pt x="10376" y="2589"/>
                </a:lnTo>
                <a:lnTo>
                  <a:pt x="10280" y="2570"/>
                </a:lnTo>
                <a:lnTo>
                  <a:pt x="9072" y="2570"/>
                </a:lnTo>
                <a:lnTo>
                  <a:pt x="9782" y="1861"/>
                </a:lnTo>
                <a:lnTo>
                  <a:pt x="9820" y="1784"/>
                </a:lnTo>
                <a:lnTo>
                  <a:pt x="9839" y="1707"/>
                </a:lnTo>
                <a:lnTo>
                  <a:pt x="9820" y="1630"/>
                </a:lnTo>
                <a:lnTo>
                  <a:pt x="9782" y="1573"/>
                </a:lnTo>
                <a:lnTo>
                  <a:pt x="9705" y="1515"/>
                </a:lnTo>
                <a:lnTo>
                  <a:pt x="9628" y="1496"/>
                </a:lnTo>
                <a:lnTo>
                  <a:pt x="9551" y="1515"/>
                </a:lnTo>
                <a:lnTo>
                  <a:pt x="9494" y="1573"/>
                </a:lnTo>
                <a:lnTo>
                  <a:pt x="8803" y="2244"/>
                </a:lnTo>
                <a:lnTo>
                  <a:pt x="8803" y="1093"/>
                </a:lnTo>
                <a:lnTo>
                  <a:pt x="8784" y="997"/>
                </a:lnTo>
                <a:lnTo>
                  <a:pt x="8746" y="940"/>
                </a:lnTo>
                <a:lnTo>
                  <a:pt x="8669" y="902"/>
                </a:lnTo>
                <a:lnTo>
                  <a:pt x="8593" y="882"/>
                </a:lnTo>
                <a:lnTo>
                  <a:pt x="8516" y="902"/>
                </a:lnTo>
                <a:lnTo>
                  <a:pt x="8458" y="940"/>
                </a:lnTo>
                <a:lnTo>
                  <a:pt x="8401" y="997"/>
                </a:lnTo>
                <a:lnTo>
                  <a:pt x="8382" y="1093"/>
                </a:lnTo>
                <a:lnTo>
                  <a:pt x="8382" y="2666"/>
                </a:lnTo>
                <a:lnTo>
                  <a:pt x="7998" y="3050"/>
                </a:lnTo>
                <a:lnTo>
                  <a:pt x="7998" y="1899"/>
                </a:lnTo>
                <a:lnTo>
                  <a:pt x="7979" y="1822"/>
                </a:lnTo>
                <a:lnTo>
                  <a:pt x="7940" y="1745"/>
                </a:lnTo>
                <a:lnTo>
                  <a:pt x="7864" y="1707"/>
                </a:lnTo>
                <a:lnTo>
                  <a:pt x="7787" y="1688"/>
                </a:lnTo>
                <a:lnTo>
                  <a:pt x="7710" y="1707"/>
                </a:lnTo>
                <a:lnTo>
                  <a:pt x="7634" y="1745"/>
                </a:lnTo>
                <a:lnTo>
                  <a:pt x="7595" y="1822"/>
                </a:lnTo>
                <a:lnTo>
                  <a:pt x="7576" y="1899"/>
                </a:lnTo>
                <a:lnTo>
                  <a:pt x="7576" y="3472"/>
                </a:lnTo>
                <a:lnTo>
                  <a:pt x="6579" y="4469"/>
                </a:lnTo>
                <a:lnTo>
                  <a:pt x="6444" y="4392"/>
                </a:lnTo>
                <a:lnTo>
                  <a:pt x="6291" y="4315"/>
                </a:lnTo>
                <a:lnTo>
                  <a:pt x="6138" y="4277"/>
                </a:lnTo>
                <a:lnTo>
                  <a:pt x="5984" y="4239"/>
                </a:lnTo>
                <a:lnTo>
                  <a:pt x="5984" y="2935"/>
                </a:lnTo>
                <a:lnTo>
                  <a:pt x="7135" y="1784"/>
                </a:lnTo>
                <a:lnTo>
                  <a:pt x="7173" y="1707"/>
                </a:lnTo>
                <a:lnTo>
                  <a:pt x="7192" y="1630"/>
                </a:lnTo>
                <a:lnTo>
                  <a:pt x="7173" y="1554"/>
                </a:lnTo>
                <a:lnTo>
                  <a:pt x="7135" y="1496"/>
                </a:lnTo>
                <a:lnTo>
                  <a:pt x="7058" y="1439"/>
                </a:lnTo>
                <a:lnTo>
                  <a:pt x="6981" y="1419"/>
                </a:lnTo>
                <a:lnTo>
                  <a:pt x="6905" y="1439"/>
                </a:lnTo>
                <a:lnTo>
                  <a:pt x="6828" y="1496"/>
                </a:lnTo>
                <a:lnTo>
                  <a:pt x="5984" y="2340"/>
                </a:lnTo>
                <a:lnTo>
                  <a:pt x="5984" y="1803"/>
                </a:lnTo>
                <a:lnTo>
                  <a:pt x="7135" y="633"/>
                </a:lnTo>
                <a:lnTo>
                  <a:pt x="7192" y="576"/>
                </a:lnTo>
                <a:lnTo>
                  <a:pt x="7192" y="499"/>
                </a:lnTo>
                <a:lnTo>
                  <a:pt x="7173" y="422"/>
                </a:lnTo>
                <a:lnTo>
                  <a:pt x="7135" y="345"/>
                </a:lnTo>
                <a:lnTo>
                  <a:pt x="7058" y="288"/>
                </a:lnTo>
                <a:lnTo>
                  <a:pt x="6905" y="288"/>
                </a:lnTo>
                <a:lnTo>
                  <a:pt x="6847" y="345"/>
                </a:lnTo>
                <a:lnTo>
                  <a:pt x="5984" y="1208"/>
                </a:lnTo>
                <a:lnTo>
                  <a:pt x="5984" y="192"/>
                </a:lnTo>
                <a:lnTo>
                  <a:pt x="5965" y="115"/>
                </a:lnTo>
                <a:lnTo>
                  <a:pt x="5907" y="58"/>
                </a:lnTo>
                <a:lnTo>
                  <a:pt x="5850" y="0"/>
                </a:lnTo>
                <a:close/>
              </a:path>
            </a:pathLst>
          </a:custGeom>
          <a:gradFill>
            <a:gsLst>
              <a:gs pos="0">
                <a:schemeClr val="lt1"/>
              </a:gs>
              <a:gs pos="100000">
                <a:srgbClr val="CCCCCC"/>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สี่เหลี่ยมผืนผ้า 9">
            <a:extLst>
              <a:ext uri="{FF2B5EF4-FFF2-40B4-BE49-F238E27FC236}">
                <a16:creationId xmlns:a16="http://schemas.microsoft.com/office/drawing/2014/main" id="{74AE189E-9DCE-BE71-5720-9044F8D7AE17}"/>
              </a:ext>
            </a:extLst>
          </p:cNvPr>
          <p:cNvSpPr/>
          <p:nvPr/>
        </p:nvSpPr>
        <p:spPr>
          <a:xfrm>
            <a:off x="938892" y="1239422"/>
            <a:ext cx="7266215" cy="3654602"/>
          </a:xfrm>
          <a:prstGeom prst="rect">
            <a:avLst/>
          </a:prstGeom>
          <a:solidFill>
            <a:schemeClr val="bg1"/>
          </a:solidFill>
        </p:spPr>
        <p:style>
          <a:lnRef idx="3">
            <a:schemeClr val="lt1"/>
          </a:lnRef>
          <a:fillRef idx="1">
            <a:schemeClr val="accent6"/>
          </a:fillRef>
          <a:effectRef idx="1">
            <a:schemeClr val="accent6"/>
          </a:effectRef>
          <a:fontRef idx="minor">
            <a:schemeClr val="lt1"/>
          </a:fontRef>
        </p:style>
        <p:txBody>
          <a:bodyPr rtlCol="0" anchor="ctr"/>
          <a:lstStyle/>
          <a:p>
            <a:r>
              <a:rPr lang="th-TH" sz="3200" dirty="0">
                <a:solidFill>
                  <a:sysClr val="windowText" lastClr="000000"/>
                </a:solidFill>
                <a:latin typeface="TH SarabunPSK" panose="020B0500040200020003" pitchFamily="34" charset="-34"/>
                <a:cs typeface="TH SarabunPSK" panose="020B0500040200020003" pitchFamily="34" charset="-34"/>
              </a:rPr>
              <a:t>การหาใจความสำคัญ</a:t>
            </a:r>
          </a:p>
          <a:p>
            <a:r>
              <a:rPr lang="en-US" sz="3200" dirty="0">
                <a:solidFill>
                  <a:sysClr val="windowText" lastClr="000000"/>
                </a:solidFill>
                <a:latin typeface="TH SarabunPSK" panose="020B0500040200020003" pitchFamily="34" charset="-34"/>
                <a:cs typeface="TH SarabunPSK" panose="020B0500040200020003" pitchFamily="34" charset="-34"/>
              </a:rPr>
              <a:t>Identifying the Main Idea by …</a:t>
            </a:r>
            <a:endParaRPr lang="th-TH" sz="3200" dirty="0">
              <a:solidFill>
                <a:sysClr val="windowText" lastClr="000000"/>
              </a:solidFill>
              <a:latin typeface="TH SarabunPSK" panose="020B0500040200020003" pitchFamily="34" charset="-34"/>
              <a:cs typeface="TH SarabunPSK" panose="020B0500040200020003" pitchFamily="34" charset="-34"/>
            </a:endParaRPr>
          </a:p>
          <a:p>
            <a:pPr marL="457200" indent="-457200">
              <a:buFont typeface="Arial" panose="020B0604020202020204" pitchFamily="34" charset="0"/>
              <a:buChar char="•"/>
            </a:pPr>
            <a:r>
              <a:rPr lang="th-TH" sz="2800" b="1" dirty="0">
                <a:solidFill>
                  <a:sysClr val="windowText" lastClr="000000"/>
                </a:solidFill>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rPr>
              <a:t>คำถามหาใจความสำคัญ</a:t>
            </a:r>
            <a:r>
              <a:rPr lang="th-TH" sz="2800" b="1" dirty="0">
                <a:solidFill>
                  <a:sysClr val="windowText" lastClr="000000"/>
                </a:solidFill>
                <a:latin typeface="TH SarabunPSK" panose="020B0500040200020003" pitchFamily="34" charset="-34"/>
                <a:cs typeface="TH SarabunPSK" panose="020B0500040200020003" pitchFamily="34" charset="-34"/>
              </a:rPr>
              <a:t> </a:t>
            </a:r>
            <a:r>
              <a:rPr lang="en-US" sz="2800" b="1" dirty="0">
                <a:solidFill>
                  <a:sysClr val="windowText" lastClr="000000"/>
                </a:solidFill>
                <a:latin typeface="TH SarabunPSK" panose="020B0500040200020003" pitchFamily="34" charset="-34"/>
                <a:cs typeface="TH SarabunPSK" panose="020B0500040200020003" pitchFamily="34" charset="-34"/>
              </a:rPr>
              <a:t>:</a:t>
            </a:r>
            <a:r>
              <a:rPr lang="th-TH" sz="2800" b="1" dirty="0">
                <a:solidFill>
                  <a:sysClr val="windowText" lastClr="000000"/>
                </a:solidFill>
                <a:latin typeface="TH SarabunPSK" panose="020B0500040200020003" pitchFamily="34" charset="-34"/>
                <a:cs typeface="TH SarabunPSK" panose="020B0500040200020003" pitchFamily="34" charset="-34"/>
              </a:rPr>
              <a:t> </a:t>
            </a:r>
            <a:r>
              <a:rPr lang="th-TH" sz="2400" b="1" u="sng" dirty="0">
                <a:solidFill>
                  <a:srgbClr val="FF0000"/>
                </a:solidFill>
                <a:latin typeface="TH SarabunPSK" panose="020B0500040200020003" pitchFamily="34" charset="-34"/>
                <a:cs typeface="TH SarabunPSK" panose="020B0500040200020003" pitchFamily="34" charset="-34"/>
              </a:rPr>
              <a:t>ต้องตอบเป็นประโยคเสมอ</a:t>
            </a:r>
          </a:p>
          <a:p>
            <a:pPr lvl="5"/>
            <a:r>
              <a:rPr lang="th-TH" sz="2800" b="1" dirty="0">
                <a:solidFill>
                  <a:sysClr val="windowText" lastClr="000000"/>
                </a:solidFill>
                <a:latin typeface="TH SarabunPSK" panose="020B0500040200020003" pitchFamily="34" charset="-34"/>
                <a:cs typeface="TH SarabunPSK" panose="020B0500040200020003" pitchFamily="34" charset="-34"/>
              </a:rPr>
              <a:t> </a:t>
            </a:r>
            <a:r>
              <a:rPr lang="en-US" sz="2800" b="1" dirty="0">
                <a:solidFill>
                  <a:sysClr val="windowText" lastClr="000000"/>
                </a:solidFill>
                <a:latin typeface="TH SarabunPSK" panose="020B0500040200020003" pitchFamily="34" charset="-34"/>
                <a:cs typeface="TH SarabunPSK" panose="020B0500040200020003" pitchFamily="34" charset="-34"/>
              </a:rPr>
              <a:t> </a:t>
            </a:r>
            <a:r>
              <a:rPr lang="en-US" sz="2800" dirty="0">
                <a:solidFill>
                  <a:schemeClr val="bg2">
                    <a:lumMod val="75000"/>
                  </a:schemeClr>
                </a:solidFill>
                <a:latin typeface="TH SarabunPSK" panose="020B0500040200020003" pitchFamily="34" charset="-34"/>
                <a:cs typeface="TH SarabunPSK" panose="020B0500040200020003" pitchFamily="34" charset="-34"/>
              </a:rPr>
              <a:t>   </a:t>
            </a:r>
            <a:r>
              <a:rPr lang="en-US" sz="2800" dirty="0">
                <a:solidFill>
                  <a:schemeClr val="tx2"/>
                </a:solidFill>
                <a:latin typeface="TH SarabunPSK" panose="020B0500040200020003" pitchFamily="34" charset="-34"/>
                <a:cs typeface="TH SarabunPSK" panose="020B0500040200020003" pitchFamily="34" charset="-34"/>
              </a:rPr>
              <a:t>- “What does the author say about the topic?”</a:t>
            </a:r>
          </a:p>
          <a:p>
            <a:r>
              <a:rPr lang="en-US" sz="2800" dirty="0">
                <a:solidFill>
                  <a:schemeClr val="tx2"/>
                </a:solidFill>
                <a:latin typeface="TH SarabunPSK" panose="020B0500040200020003" pitchFamily="34" charset="-34"/>
                <a:cs typeface="TH SarabunPSK" panose="020B0500040200020003" pitchFamily="34" charset="-34"/>
              </a:rPr>
              <a:t>	</a:t>
            </a:r>
            <a:r>
              <a:rPr lang="th-TH" sz="2800" dirty="0">
                <a:solidFill>
                  <a:schemeClr val="tx2"/>
                </a:solidFill>
                <a:latin typeface="TH SarabunPSK" panose="020B0500040200020003" pitchFamily="34" charset="-34"/>
                <a:cs typeface="TH SarabunPSK" panose="020B0500040200020003" pitchFamily="34" charset="-34"/>
              </a:rPr>
              <a:t>ผู้เขียนพูดเกี่ยวกับหัวข้อสำคัญว่าอะไร</a:t>
            </a:r>
          </a:p>
          <a:p>
            <a:r>
              <a:rPr lang="en-US" sz="2800" dirty="0">
                <a:solidFill>
                  <a:srgbClr val="00B050"/>
                </a:solidFill>
                <a:latin typeface="TH SarabunPSK" panose="020B0500040200020003" pitchFamily="34" charset="-34"/>
                <a:cs typeface="TH SarabunPSK" panose="020B0500040200020003" pitchFamily="34" charset="-34"/>
              </a:rPr>
              <a:t>     - “What is the main idea of the paragraph?</a:t>
            </a:r>
          </a:p>
          <a:p>
            <a:r>
              <a:rPr lang="en-US" sz="2800" dirty="0">
                <a:solidFill>
                  <a:srgbClr val="00B050"/>
                </a:solidFill>
                <a:latin typeface="TH SarabunPSK" panose="020B0500040200020003" pitchFamily="34" charset="-34"/>
                <a:cs typeface="TH SarabunPSK" panose="020B0500040200020003" pitchFamily="34" charset="-34"/>
              </a:rPr>
              <a:t>	</a:t>
            </a:r>
            <a:r>
              <a:rPr lang="th-TH" sz="2800" dirty="0">
                <a:solidFill>
                  <a:srgbClr val="00B050"/>
                </a:solidFill>
                <a:latin typeface="TH SarabunPSK" panose="020B0500040200020003" pitchFamily="34" charset="-34"/>
                <a:cs typeface="TH SarabunPSK" panose="020B0500040200020003" pitchFamily="34" charset="-34"/>
              </a:rPr>
              <a:t>ใจความสำคัญของย่อหน้านี้คืออะไร</a:t>
            </a:r>
            <a:endParaRPr lang="en-US" sz="2800" dirty="0">
              <a:solidFill>
                <a:srgbClr val="00B050"/>
              </a:solidFill>
              <a:latin typeface="TH SarabunPSK" panose="020B0500040200020003" pitchFamily="34" charset="-34"/>
              <a:cs typeface="TH SarabunPSK" panose="020B0500040200020003" pitchFamily="34" charset="-34"/>
            </a:endParaRPr>
          </a:p>
        </p:txBody>
      </p:sp>
    </p:spTree>
    <p:extLst>
      <p:ext uri="{BB962C8B-B14F-4D97-AF65-F5344CB8AC3E}">
        <p14:creationId xmlns:p14="http://schemas.microsoft.com/office/powerpoint/2010/main" val="10017576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04"/>
        <p:cNvGrpSpPr/>
        <p:nvPr/>
      </p:nvGrpSpPr>
      <p:grpSpPr>
        <a:xfrm>
          <a:off x="0" y="0"/>
          <a:ext cx="0" cy="0"/>
          <a:chOff x="0" y="0"/>
          <a:chExt cx="0" cy="0"/>
        </a:xfrm>
      </p:grpSpPr>
      <p:grpSp>
        <p:nvGrpSpPr>
          <p:cNvPr id="2305" name="Google Shape;2305;p42"/>
          <p:cNvGrpSpPr/>
          <p:nvPr/>
        </p:nvGrpSpPr>
        <p:grpSpPr>
          <a:xfrm>
            <a:off x="2299158" y="-7396"/>
            <a:ext cx="4545684" cy="1168547"/>
            <a:chOff x="2299158" y="-7396"/>
            <a:chExt cx="4545684" cy="1168547"/>
          </a:xfrm>
        </p:grpSpPr>
        <p:pic>
          <p:nvPicPr>
            <p:cNvPr id="2306" name="Google Shape;2306;p42"/>
            <p:cNvPicPr preferRelativeResize="0"/>
            <p:nvPr/>
          </p:nvPicPr>
          <p:blipFill>
            <a:blip r:embed="rId3">
              <a:alphaModFix/>
            </a:blip>
            <a:stretch>
              <a:fillRect/>
            </a:stretch>
          </p:blipFill>
          <p:spPr>
            <a:xfrm>
              <a:off x="4358476" y="943900"/>
              <a:ext cx="2420150" cy="217250"/>
            </a:xfrm>
            <a:prstGeom prst="rect">
              <a:avLst/>
            </a:prstGeom>
            <a:noFill/>
            <a:ln>
              <a:noFill/>
            </a:ln>
          </p:spPr>
        </p:pic>
        <p:grpSp>
          <p:nvGrpSpPr>
            <p:cNvPr id="2307" name="Google Shape;2307;p42"/>
            <p:cNvGrpSpPr/>
            <p:nvPr/>
          </p:nvGrpSpPr>
          <p:grpSpPr>
            <a:xfrm>
              <a:off x="2855175" y="372431"/>
              <a:ext cx="3400425" cy="102904"/>
              <a:chOff x="2855175" y="360525"/>
              <a:chExt cx="3400425" cy="102904"/>
            </a:xfrm>
          </p:grpSpPr>
          <p:pic>
            <p:nvPicPr>
              <p:cNvPr id="2308" name="Google Shape;2308;p42"/>
              <p:cNvPicPr preferRelativeResize="0"/>
              <p:nvPr/>
            </p:nvPicPr>
            <p:blipFill rotWithShape="1">
              <a:blip r:embed="rId4">
                <a:alphaModFix/>
              </a:blip>
              <a:srcRect l="71326" b="65469"/>
              <a:stretch/>
            </p:blipFill>
            <p:spPr>
              <a:xfrm flipH="1">
                <a:off x="5493600" y="360525"/>
                <a:ext cx="762000" cy="102900"/>
              </a:xfrm>
              <a:prstGeom prst="rect">
                <a:avLst/>
              </a:prstGeom>
              <a:noFill/>
              <a:ln>
                <a:noFill/>
              </a:ln>
            </p:spPr>
          </p:pic>
          <p:pic>
            <p:nvPicPr>
              <p:cNvPr id="2309" name="Google Shape;2309;p42"/>
              <p:cNvPicPr preferRelativeResize="0"/>
              <p:nvPr/>
            </p:nvPicPr>
            <p:blipFill rotWithShape="1">
              <a:blip r:embed="rId4">
                <a:alphaModFix/>
              </a:blip>
              <a:srcRect b="65469"/>
              <a:stretch/>
            </p:blipFill>
            <p:spPr>
              <a:xfrm>
                <a:off x="2855175" y="360529"/>
                <a:ext cx="2657475" cy="102900"/>
              </a:xfrm>
              <a:prstGeom prst="rect">
                <a:avLst/>
              </a:prstGeom>
              <a:noFill/>
              <a:ln>
                <a:noFill/>
              </a:ln>
            </p:spPr>
          </p:pic>
        </p:grpSp>
        <p:pic>
          <p:nvPicPr>
            <p:cNvPr id="2310" name="Google Shape;2310;p42"/>
            <p:cNvPicPr preferRelativeResize="0"/>
            <p:nvPr/>
          </p:nvPicPr>
          <p:blipFill>
            <a:blip r:embed="rId3">
              <a:alphaModFix/>
            </a:blip>
            <a:stretch>
              <a:fillRect/>
            </a:stretch>
          </p:blipFill>
          <p:spPr>
            <a:xfrm>
              <a:off x="2478947" y="943898"/>
              <a:ext cx="1937475" cy="217254"/>
            </a:xfrm>
            <a:prstGeom prst="rect">
              <a:avLst/>
            </a:prstGeom>
            <a:noFill/>
            <a:ln>
              <a:noFill/>
            </a:ln>
          </p:spPr>
        </p:pic>
        <p:pic>
          <p:nvPicPr>
            <p:cNvPr id="2311" name="Google Shape;2311;p42"/>
            <p:cNvPicPr preferRelativeResize="0"/>
            <p:nvPr/>
          </p:nvPicPr>
          <p:blipFill>
            <a:blip r:embed="rId5">
              <a:alphaModFix/>
            </a:blip>
            <a:stretch>
              <a:fillRect/>
            </a:stretch>
          </p:blipFill>
          <p:spPr>
            <a:xfrm>
              <a:off x="2299158" y="465650"/>
              <a:ext cx="4545684" cy="518375"/>
            </a:xfrm>
            <a:prstGeom prst="rect">
              <a:avLst/>
            </a:prstGeom>
            <a:noFill/>
            <a:ln>
              <a:noFill/>
            </a:ln>
          </p:spPr>
        </p:pic>
        <p:grpSp>
          <p:nvGrpSpPr>
            <p:cNvPr id="2312" name="Google Shape;2312;p42"/>
            <p:cNvGrpSpPr/>
            <p:nvPr/>
          </p:nvGrpSpPr>
          <p:grpSpPr>
            <a:xfrm>
              <a:off x="2634947" y="-7396"/>
              <a:ext cx="3874107" cy="470812"/>
              <a:chOff x="2634947" y="-7396"/>
              <a:chExt cx="3874107" cy="470812"/>
            </a:xfrm>
          </p:grpSpPr>
          <p:grpSp>
            <p:nvGrpSpPr>
              <p:cNvPr id="2313" name="Google Shape;2313;p42"/>
              <p:cNvGrpSpPr/>
              <p:nvPr/>
            </p:nvGrpSpPr>
            <p:grpSpPr>
              <a:xfrm>
                <a:off x="2634947" y="-7396"/>
                <a:ext cx="292707" cy="470812"/>
                <a:chOff x="2641872" y="-7396"/>
                <a:chExt cx="292707" cy="470812"/>
              </a:xfrm>
            </p:grpSpPr>
            <p:sp>
              <p:nvSpPr>
                <p:cNvPr id="2314" name="Google Shape;2314;p42"/>
                <p:cNvSpPr/>
                <p:nvPr/>
              </p:nvSpPr>
              <p:spPr>
                <a:xfrm>
                  <a:off x="2641872" y="280263"/>
                  <a:ext cx="292707" cy="183154"/>
                </a:xfrm>
                <a:custGeom>
                  <a:avLst/>
                  <a:gdLst/>
                  <a:ahLst/>
                  <a:cxnLst/>
                  <a:rect l="l" t="t" r="r" b="b"/>
                  <a:pathLst>
                    <a:path w="16878" h="10561" extrusionOk="0">
                      <a:moveTo>
                        <a:pt x="8429" y="0"/>
                      </a:moveTo>
                      <a:lnTo>
                        <a:pt x="8429" y="0"/>
                      </a:lnTo>
                      <a:lnTo>
                        <a:pt x="8429" y="0"/>
                      </a:lnTo>
                      <a:lnTo>
                        <a:pt x="8875" y="0"/>
                      </a:lnTo>
                      <a:lnTo>
                        <a:pt x="9301" y="39"/>
                      </a:lnTo>
                      <a:lnTo>
                        <a:pt x="9708" y="97"/>
                      </a:lnTo>
                      <a:lnTo>
                        <a:pt x="10134" y="155"/>
                      </a:lnTo>
                      <a:lnTo>
                        <a:pt x="10541" y="252"/>
                      </a:lnTo>
                      <a:lnTo>
                        <a:pt x="10929" y="369"/>
                      </a:lnTo>
                      <a:lnTo>
                        <a:pt x="11336" y="504"/>
                      </a:lnTo>
                      <a:lnTo>
                        <a:pt x="11704" y="659"/>
                      </a:lnTo>
                      <a:lnTo>
                        <a:pt x="12091" y="834"/>
                      </a:lnTo>
                      <a:lnTo>
                        <a:pt x="12440" y="1008"/>
                      </a:lnTo>
                      <a:lnTo>
                        <a:pt x="12808" y="1221"/>
                      </a:lnTo>
                      <a:lnTo>
                        <a:pt x="13138" y="1434"/>
                      </a:lnTo>
                      <a:lnTo>
                        <a:pt x="13467" y="1667"/>
                      </a:lnTo>
                      <a:lnTo>
                        <a:pt x="13796" y="1919"/>
                      </a:lnTo>
                      <a:lnTo>
                        <a:pt x="14106" y="2190"/>
                      </a:lnTo>
                      <a:lnTo>
                        <a:pt x="14397" y="2481"/>
                      </a:lnTo>
                      <a:lnTo>
                        <a:pt x="14668" y="2771"/>
                      </a:lnTo>
                      <a:lnTo>
                        <a:pt x="14940" y="3081"/>
                      </a:lnTo>
                      <a:lnTo>
                        <a:pt x="15191" y="3391"/>
                      </a:lnTo>
                      <a:lnTo>
                        <a:pt x="15424" y="3721"/>
                      </a:lnTo>
                      <a:lnTo>
                        <a:pt x="15656" y="4069"/>
                      </a:lnTo>
                      <a:lnTo>
                        <a:pt x="15850" y="4418"/>
                      </a:lnTo>
                      <a:lnTo>
                        <a:pt x="16044" y="4786"/>
                      </a:lnTo>
                      <a:lnTo>
                        <a:pt x="16199" y="5154"/>
                      </a:lnTo>
                      <a:lnTo>
                        <a:pt x="16354" y="5542"/>
                      </a:lnTo>
                      <a:lnTo>
                        <a:pt x="16490" y="5930"/>
                      </a:lnTo>
                      <a:lnTo>
                        <a:pt x="16606" y="6336"/>
                      </a:lnTo>
                      <a:lnTo>
                        <a:pt x="16703" y="6743"/>
                      </a:lnTo>
                      <a:lnTo>
                        <a:pt x="16780" y="7150"/>
                      </a:lnTo>
                      <a:lnTo>
                        <a:pt x="16838" y="7576"/>
                      </a:lnTo>
                      <a:lnTo>
                        <a:pt x="16858" y="8003"/>
                      </a:lnTo>
                      <a:lnTo>
                        <a:pt x="16877" y="8429"/>
                      </a:lnTo>
                      <a:lnTo>
                        <a:pt x="16877" y="10560"/>
                      </a:lnTo>
                      <a:lnTo>
                        <a:pt x="13099" y="10560"/>
                      </a:lnTo>
                      <a:lnTo>
                        <a:pt x="13099" y="9456"/>
                      </a:lnTo>
                      <a:lnTo>
                        <a:pt x="13099" y="9456"/>
                      </a:lnTo>
                      <a:lnTo>
                        <a:pt x="13099" y="9204"/>
                      </a:lnTo>
                      <a:lnTo>
                        <a:pt x="13079" y="8933"/>
                      </a:lnTo>
                      <a:lnTo>
                        <a:pt x="13060" y="8681"/>
                      </a:lnTo>
                      <a:lnTo>
                        <a:pt x="13002" y="8429"/>
                      </a:lnTo>
                      <a:lnTo>
                        <a:pt x="12963" y="8177"/>
                      </a:lnTo>
                      <a:lnTo>
                        <a:pt x="12905" y="7925"/>
                      </a:lnTo>
                      <a:lnTo>
                        <a:pt x="12731" y="7460"/>
                      </a:lnTo>
                      <a:lnTo>
                        <a:pt x="12537" y="7015"/>
                      </a:lnTo>
                      <a:lnTo>
                        <a:pt x="12304" y="6588"/>
                      </a:lnTo>
                      <a:lnTo>
                        <a:pt x="12033" y="6181"/>
                      </a:lnTo>
                      <a:lnTo>
                        <a:pt x="11742" y="5813"/>
                      </a:lnTo>
                      <a:lnTo>
                        <a:pt x="11394" y="5484"/>
                      </a:lnTo>
                      <a:lnTo>
                        <a:pt x="11045" y="5174"/>
                      </a:lnTo>
                      <a:lnTo>
                        <a:pt x="10851" y="5038"/>
                      </a:lnTo>
                      <a:lnTo>
                        <a:pt x="10657" y="4922"/>
                      </a:lnTo>
                      <a:lnTo>
                        <a:pt x="10464" y="4806"/>
                      </a:lnTo>
                      <a:lnTo>
                        <a:pt x="10251" y="4709"/>
                      </a:lnTo>
                      <a:lnTo>
                        <a:pt x="10037" y="4612"/>
                      </a:lnTo>
                      <a:lnTo>
                        <a:pt x="9824" y="4534"/>
                      </a:lnTo>
                      <a:lnTo>
                        <a:pt x="9611" y="4457"/>
                      </a:lnTo>
                      <a:lnTo>
                        <a:pt x="9379" y="4399"/>
                      </a:lnTo>
                      <a:lnTo>
                        <a:pt x="9146" y="4360"/>
                      </a:lnTo>
                      <a:lnTo>
                        <a:pt x="8914" y="4321"/>
                      </a:lnTo>
                      <a:lnTo>
                        <a:pt x="8681" y="4302"/>
                      </a:lnTo>
                      <a:lnTo>
                        <a:pt x="8429" y="4302"/>
                      </a:lnTo>
                      <a:lnTo>
                        <a:pt x="8429" y="4302"/>
                      </a:lnTo>
                      <a:lnTo>
                        <a:pt x="8429" y="4302"/>
                      </a:lnTo>
                      <a:lnTo>
                        <a:pt x="8197" y="4302"/>
                      </a:lnTo>
                      <a:lnTo>
                        <a:pt x="7964" y="4321"/>
                      </a:lnTo>
                      <a:lnTo>
                        <a:pt x="7712" y="4360"/>
                      </a:lnTo>
                      <a:lnTo>
                        <a:pt x="7499" y="4399"/>
                      </a:lnTo>
                      <a:lnTo>
                        <a:pt x="7267" y="4457"/>
                      </a:lnTo>
                      <a:lnTo>
                        <a:pt x="7034" y="4534"/>
                      </a:lnTo>
                      <a:lnTo>
                        <a:pt x="6821" y="4612"/>
                      </a:lnTo>
                      <a:lnTo>
                        <a:pt x="6608" y="4709"/>
                      </a:lnTo>
                      <a:lnTo>
                        <a:pt x="6395" y="4806"/>
                      </a:lnTo>
                      <a:lnTo>
                        <a:pt x="6201" y="4922"/>
                      </a:lnTo>
                      <a:lnTo>
                        <a:pt x="6007" y="5038"/>
                      </a:lnTo>
                      <a:lnTo>
                        <a:pt x="5813" y="5174"/>
                      </a:lnTo>
                      <a:lnTo>
                        <a:pt x="5445" y="5484"/>
                      </a:lnTo>
                      <a:lnTo>
                        <a:pt x="5116" y="5813"/>
                      </a:lnTo>
                      <a:lnTo>
                        <a:pt x="4806" y="6181"/>
                      </a:lnTo>
                      <a:lnTo>
                        <a:pt x="4535" y="6588"/>
                      </a:lnTo>
                      <a:lnTo>
                        <a:pt x="4302" y="7015"/>
                      </a:lnTo>
                      <a:lnTo>
                        <a:pt x="4108" y="7460"/>
                      </a:lnTo>
                      <a:lnTo>
                        <a:pt x="3953" y="7925"/>
                      </a:lnTo>
                      <a:lnTo>
                        <a:pt x="3876" y="8177"/>
                      </a:lnTo>
                      <a:lnTo>
                        <a:pt x="3837" y="8429"/>
                      </a:lnTo>
                      <a:lnTo>
                        <a:pt x="3798" y="8681"/>
                      </a:lnTo>
                      <a:lnTo>
                        <a:pt x="3760" y="8933"/>
                      </a:lnTo>
                      <a:lnTo>
                        <a:pt x="3740" y="9204"/>
                      </a:lnTo>
                      <a:lnTo>
                        <a:pt x="3740" y="9456"/>
                      </a:lnTo>
                      <a:lnTo>
                        <a:pt x="3740" y="10560"/>
                      </a:lnTo>
                      <a:lnTo>
                        <a:pt x="1" y="10560"/>
                      </a:lnTo>
                      <a:lnTo>
                        <a:pt x="1" y="8429"/>
                      </a:lnTo>
                      <a:lnTo>
                        <a:pt x="1" y="8429"/>
                      </a:lnTo>
                      <a:lnTo>
                        <a:pt x="20" y="8003"/>
                      </a:lnTo>
                      <a:lnTo>
                        <a:pt x="39" y="7576"/>
                      </a:lnTo>
                      <a:lnTo>
                        <a:pt x="98" y="7150"/>
                      </a:lnTo>
                      <a:lnTo>
                        <a:pt x="175" y="6743"/>
                      </a:lnTo>
                      <a:lnTo>
                        <a:pt x="272" y="6336"/>
                      </a:lnTo>
                      <a:lnTo>
                        <a:pt x="388" y="5930"/>
                      </a:lnTo>
                      <a:lnTo>
                        <a:pt x="524" y="5542"/>
                      </a:lnTo>
                      <a:lnTo>
                        <a:pt x="660" y="5154"/>
                      </a:lnTo>
                      <a:lnTo>
                        <a:pt x="834" y="4786"/>
                      </a:lnTo>
                      <a:lnTo>
                        <a:pt x="1028" y="4418"/>
                      </a:lnTo>
                      <a:lnTo>
                        <a:pt x="1221" y="4069"/>
                      </a:lnTo>
                      <a:lnTo>
                        <a:pt x="1435" y="3721"/>
                      </a:lnTo>
                      <a:lnTo>
                        <a:pt x="1686" y="3391"/>
                      </a:lnTo>
                      <a:lnTo>
                        <a:pt x="1919" y="3081"/>
                      </a:lnTo>
                      <a:lnTo>
                        <a:pt x="2190" y="2771"/>
                      </a:lnTo>
                      <a:lnTo>
                        <a:pt x="2461" y="2481"/>
                      </a:lnTo>
                      <a:lnTo>
                        <a:pt x="2771" y="2190"/>
                      </a:lnTo>
                      <a:lnTo>
                        <a:pt x="3062" y="1919"/>
                      </a:lnTo>
                      <a:lnTo>
                        <a:pt x="3392" y="1667"/>
                      </a:lnTo>
                      <a:lnTo>
                        <a:pt x="3721" y="1434"/>
                      </a:lnTo>
                      <a:lnTo>
                        <a:pt x="4070" y="1221"/>
                      </a:lnTo>
                      <a:lnTo>
                        <a:pt x="4418" y="1008"/>
                      </a:lnTo>
                      <a:lnTo>
                        <a:pt x="4787" y="834"/>
                      </a:lnTo>
                      <a:lnTo>
                        <a:pt x="5155" y="659"/>
                      </a:lnTo>
                      <a:lnTo>
                        <a:pt x="5542" y="504"/>
                      </a:lnTo>
                      <a:lnTo>
                        <a:pt x="5930" y="369"/>
                      </a:lnTo>
                      <a:lnTo>
                        <a:pt x="6337" y="252"/>
                      </a:lnTo>
                      <a:lnTo>
                        <a:pt x="6744" y="155"/>
                      </a:lnTo>
                      <a:lnTo>
                        <a:pt x="7150" y="97"/>
                      </a:lnTo>
                      <a:lnTo>
                        <a:pt x="7577" y="39"/>
                      </a:lnTo>
                      <a:lnTo>
                        <a:pt x="8003" y="0"/>
                      </a:lnTo>
                      <a:lnTo>
                        <a:pt x="8429" y="0"/>
                      </a:lnTo>
                      <a:lnTo>
                        <a:pt x="8429" y="0"/>
                      </a:lnTo>
                      <a:close/>
                    </a:path>
                  </a:pathLst>
                </a:custGeom>
                <a:gradFill>
                  <a:gsLst>
                    <a:gs pos="0">
                      <a:srgbClr val="DBAE3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42"/>
                <p:cNvSpPr/>
                <p:nvPr/>
              </p:nvSpPr>
              <p:spPr>
                <a:xfrm>
                  <a:off x="2754775" y="-7396"/>
                  <a:ext cx="66553" cy="418088"/>
                </a:xfrm>
                <a:custGeom>
                  <a:avLst/>
                  <a:gdLst/>
                  <a:ahLst/>
                  <a:cxnLst/>
                  <a:rect l="l" t="t" r="r" b="b"/>
                  <a:pathLst>
                    <a:path w="3837" h="61461" extrusionOk="0">
                      <a:moveTo>
                        <a:pt x="3836" y="0"/>
                      </a:moveTo>
                      <a:lnTo>
                        <a:pt x="3836" y="59561"/>
                      </a:lnTo>
                      <a:lnTo>
                        <a:pt x="3836" y="59561"/>
                      </a:lnTo>
                      <a:lnTo>
                        <a:pt x="3817" y="59755"/>
                      </a:lnTo>
                      <a:lnTo>
                        <a:pt x="3798" y="59949"/>
                      </a:lnTo>
                      <a:lnTo>
                        <a:pt x="3740" y="60123"/>
                      </a:lnTo>
                      <a:lnTo>
                        <a:pt x="3681" y="60298"/>
                      </a:lnTo>
                      <a:lnTo>
                        <a:pt x="3604" y="60472"/>
                      </a:lnTo>
                      <a:lnTo>
                        <a:pt x="3507" y="60627"/>
                      </a:lnTo>
                      <a:lnTo>
                        <a:pt x="3391" y="60763"/>
                      </a:lnTo>
                      <a:lnTo>
                        <a:pt x="3275" y="60898"/>
                      </a:lnTo>
                      <a:lnTo>
                        <a:pt x="3139" y="61034"/>
                      </a:lnTo>
                      <a:lnTo>
                        <a:pt x="2984" y="61150"/>
                      </a:lnTo>
                      <a:lnTo>
                        <a:pt x="2829" y="61228"/>
                      </a:lnTo>
                      <a:lnTo>
                        <a:pt x="2655" y="61325"/>
                      </a:lnTo>
                      <a:lnTo>
                        <a:pt x="2480" y="61383"/>
                      </a:lnTo>
                      <a:lnTo>
                        <a:pt x="2306" y="61422"/>
                      </a:lnTo>
                      <a:lnTo>
                        <a:pt x="2112" y="61460"/>
                      </a:lnTo>
                      <a:lnTo>
                        <a:pt x="1918" y="61460"/>
                      </a:lnTo>
                      <a:lnTo>
                        <a:pt x="1918" y="61460"/>
                      </a:lnTo>
                      <a:lnTo>
                        <a:pt x="1918" y="61460"/>
                      </a:lnTo>
                      <a:lnTo>
                        <a:pt x="1724" y="61460"/>
                      </a:lnTo>
                      <a:lnTo>
                        <a:pt x="1531" y="61422"/>
                      </a:lnTo>
                      <a:lnTo>
                        <a:pt x="1356" y="61383"/>
                      </a:lnTo>
                      <a:lnTo>
                        <a:pt x="1182" y="61325"/>
                      </a:lnTo>
                      <a:lnTo>
                        <a:pt x="1008" y="61228"/>
                      </a:lnTo>
                      <a:lnTo>
                        <a:pt x="853" y="61150"/>
                      </a:lnTo>
                      <a:lnTo>
                        <a:pt x="698" y="61034"/>
                      </a:lnTo>
                      <a:lnTo>
                        <a:pt x="562" y="60898"/>
                      </a:lnTo>
                      <a:lnTo>
                        <a:pt x="426" y="60763"/>
                      </a:lnTo>
                      <a:lnTo>
                        <a:pt x="329" y="60627"/>
                      </a:lnTo>
                      <a:lnTo>
                        <a:pt x="233" y="60472"/>
                      </a:lnTo>
                      <a:lnTo>
                        <a:pt x="155" y="60298"/>
                      </a:lnTo>
                      <a:lnTo>
                        <a:pt x="78" y="60123"/>
                      </a:lnTo>
                      <a:lnTo>
                        <a:pt x="39" y="59949"/>
                      </a:lnTo>
                      <a:lnTo>
                        <a:pt x="0" y="59755"/>
                      </a:lnTo>
                      <a:lnTo>
                        <a:pt x="0" y="59561"/>
                      </a:lnTo>
                      <a:lnTo>
                        <a:pt x="0" y="0"/>
                      </a:lnTo>
                      <a:lnTo>
                        <a:pt x="3836" y="0"/>
                      </a:lnTo>
                      <a:close/>
                    </a:path>
                  </a:pathLst>
                </a:custGeom>
                <a:gradFill>
                  <a:gsLst>
                    <a:gs pos="0">
                      <a:srgbClr val="E57744"/>
                    </a:gs>
                    <a:gs pos="100000">
                      <a:srgbClr val="8C3E1A"/>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16" name="Google Shape;2316;p42"/>
              <p:cNvGrpSpPr/>
              <p:nvPr/>
            </p:nvGrpSpPr>
            <p:grpSpPr>
              <a:xfrm>
                <a:off x="6216347" y="-7396"/>
                <a:ext cx="292707" cy="470812"/>
                <a:chOff x="2641872" y="-7396"/>
                <a:chExt cx="292707" cy="470812"/>
              </a:xfrm>
            </p:grpSpPr>
            <p:sp>
              <p:nvSpPr>
                <p:cNvPr id="2317" name="Google Shape;2317;p42"/>
                <p:cNvSpPr/>
                <p:nvPr/>
              </p:nvSpPr>
              <p:spPr>
                <a:xfrm>
                  <a:off x="2641872" y="280263"/>
                  <a:ext cx="292707" cy="183154"/>
                </a:xfrm>
                <a:custGeom>
                  <a:avLst/>
                  <a:gdLst/>
                  <a:ahLst/>
                  <a:cxnLst/>
                  <a:rect l="l" t="t" r="r" b="b"/>
                  <a:pathLst>
                    <a:path w="16878" h="10561" extrusionOk="0">
                      <a:moveTo>
                        <a:pt x="8429" y="0"/>
                      </a:moveTo>
                      <a:lnTo>
                        <a:pt x="8429" y="0"/>
                      </a:lnTo>
                      <a:lnTo>
                        <a:pt x="8429" y="0"/>
                      </a:lnTo>
                      <a:lnTo>
                        <a:pt x="8875" y="0"/>
                      </a:lnTo>
                      <a:lnTo>
                        <a:pt x="9301" y="39"/>
                      </a:lnTo>
                      <a:lnTo>
                        <a:pt x="9708" y="97"/>
                      </a:lnTo>
                      <a:lnTo>
                        <a:pt x="10134" y="155"/>
                      </a:lnTo>
                      <a:lnTo>
                        <a:pt x="10541" y="252"/>
                      </a:lnTo>
                      <a:lnTo>
                        <a:pt x="10929" y="369"/>
                      </a:lnTo>
                      <a:lnTo>
                        <a:pt x="11336" y="504"/>
                      </a:lnTo>
                      <a:lnTo>
                        <a:pt x="11704" y="659"/>
                      </a:lnTo>
                      <a:lnTo>
                        <a:pt x="12091" y="834"/>
                      </a:lnTo>
                      <a:lnTo>
                        <a:pt x="12440" y="1008"/>
                      </a:lnTo>
                      <a:lnTo>
                        <a:pt x="12808" y="1221"/>
                      </a:lnTo>
                      <a:lnTo>
                        <a:pt x="13138" y="1434"/>
                      </a:lnTo>
                      <a:lnTo>
                        <a:pt x="13467" y="1667"/>
                      </a:lnTo>
                      <a:lnTo>
                        <a:pt x="13796" y="1919"/>
                      </a:lnTo>
                      <a:lnTo>
                        <a:pt x="14106" y="2190"/>
                      </a:lnTo>
                      <a:lnTo>
                        <a:pt x="14397" y="2481"/>
                      </a:lnTo>
                      <a:lnTo>
                        <a:pt x="14668" y="2771"/>
                      </a:lnTo>
                      <a:lnTo>
                        <a:pt x="14940" y="3081"/>
                      </a:lnTo>
                      <a:lnTo>
                        <a:pt x="15191" y="3391"/>
                      </a:lnTo>
                      <a:lnTo>
                        <a:pt x="15424" y="3721"/>
                      </a:lnTo>
                      <a:lnTo>
                        <a:pt x="15656" y="4069"/>
                      </a:lnTo>
                      <a:lnTo>
                        <a:pt x="15850" y="4418"/>
                      </a:lnTo>
                      <a:lnTo>
                        <a:pt x="16044" y="4786"/>
                      </a:lnTo>
                      <a:lnTo>
                        <a:pt x="16199" y="5154"/>
                      </a:lnTo>
                      <a:lnTo>
                        <a:pt x="16354" y="5542"/>
                      </a:lnTo>
                      <a:lnTo>
                        <a:pt x="16490" y="5930"/>
                      </a:lnTo>
                      <a:lnTo>
                        <a:pt x="16606" y="6336"/>
                      </a:lnTo>
                      <a:lnTo>
                        <a:pt x="16703" y="6743"/>
                      </a:lnTo>
                      <a:lnTo>
                        <a:pt x="16780" y="7150"/>
                      </a:lnTo>
                      <a:lnTo>
                        <a:pt x="16838" y="7576"/>
                      </a:lnTo>
                      <a:lnTo>
                        <a:pt x="16858" y="8003"/>
                      </a:lnTo>
                      <a:lnTo>
                        <a:pt x="16877" y="8429"/>
                      </a:lnTo>
                      <a:lnTo>
                        <a:pt x="16877" y="10560"/>
                      </a:lnTo>
                      <a:lnTo>
                        <a:pt x="13099" y="10560"/>
                      </a:lnTo>
                      <a:lnTo>
                        <a:pt x="13099" y="9456"/>
                      </a:lnTo>
                      <a:lnTo>
                        <a:pt x="13099" y="9456"/>
                      </a:lnTo>
                      <a:lnTo>
                        <a:pt x="13099" y="9204"/>
                      </a:lnTo>
                      <a:lnTo>
                        <a:pt x="13079" y="8933"/>
                      </a:lnTo>
                      <a:lnTo>
                        <a:pt x="13060" y="8681"/>
                      </a:lnTo>
                      <a:lnTo>
                        <a:pt x="13002" y="8429"/>
                      </a:lnTo>
                      <a:lnTo>
                        <a:pt x="12963" y="8177"/>
                      </a:lnTo>
                      <a:lnTo>
                        <a:pt x="12905" y="7925"/>
                      </a:lnTo>
                      <a:lnTo>
                        <a:pt x="12731" y="7460"/>
                      </a:lnTo>
                      <a:lnTo>
                        <a:pt x="12537" y="7015"/>
                      </a:lnTo>
                      <a:lnTo>
                        <a:pt x="12304" y="6588"/>
                      </a:lnTo>
                      <a:lnTo>
                        <a:pt x="12033" y="6181"/>
                      </a:lnTo>
                      <a:lnTo>
                        <a:pt x="11742" y="5813"/>
                      </a:lnTo>
                      <a:lnTo>
                        <a:pt x="11394" y="5484"/>
                      </a:lnTo>
                      <a:lnTo>
                        <a:pt x="11045" y="5174"/>
                      </a:lnTo>
                      <a:lnTo>
                        <a:pt x="10851" y="5038"/>
                      </a:lnTo>
                      <a:lnTo>
                        <a:pt x="10657" y="4922"/>
                      </a:lnTo>
                      <a:lnTo>
                        <a:pt x="10464" y="4806"/>
                      </a:lnTo>
                      <a:lnTo>
                        <a:pt x="10251" y="4709"/>
                      </a:lnTo>
                      <a:lnTo>
                        <a:pt x="10037" y="4612"/>
                      </a:lnTo>
                      <a:lnTo>
                        <a:pt x="9824" y="4534"/>
                      </a:lnTo>
                      <a:lnTo>
                        <a:pt x="9611" y="4457"/>
                      </a:lnTo>
                      <a:lnTo>
                        <a:pt x="9379" y="4399"/>
                      </a:lnTo>
                      <a:lnTo>
                        <a:pt x="9146" y="4360"/>
                      </a:lnTo>
                      <a:lnTo>
                        <a:pt x="8914" y="4321"/>
                      </a:lnTo>
                      <a:lnTo>
                        <a:pt x="8681" y="4302"/>
                      </a:lnTo>
                      <a:lnTo>
                        <a:pt x="8429" y="4302"/>
                      </a:lnTo>
                      <a:lnTo>
                        <a:pt x="8429" y="4302"/>
                      </a:lnTo>
                      <a:lnTo>
                        <a:pt x="8429" y="4302"/>
                      </a:lnTo>
                      <a:lnTo>
                        <a:pt x="8197" y="4302"/>
                      </a:lnTo>
                      <a:lnTo>
                        <a:pt x="7964" y="4321"/>
                      </a:lnTo>
                      <a:lnTo>
                        <a:pt x="7712" y="4360"/>
                      </a:lnTo>
                      <a:lnTo>
                        <a:pt x="7499" y="4399"/>
                      </a:lnTo>
                      <a:lnTo>
                        <a:pt x="7267" y="4457"/>
                      </a:lnTo>
                      <a:lnTo>
                        <a:pt x="7034" y="4534"/>
                      </a:lnTo>
                      <a:lnTo>
                        <a:pt x="6821" y="4612"/>
                      </a:lnTo>
                      <a:lnTo>
                        <a:pt x="6608" y="4709"/>
                      </a:lnTo>
                      <a:lnTo>
                        <a:pt x="6395" y="4806"/>
                      </a:lnTo>
                      <a:lnTo>
                        <a:pt x="6201" y="4922"/>
                      </a:lnTo>
                      <a:lnTo>
                        <a:pt x="6007" y="5038"/>
                      </a:lnTo>
                      <a:lnTo>
                        <a:pt x="5813" y="5174"/>
                      </a:lnTo>
                      <a:lnTo>
                        <a:pt x="5445" y="5484"/>
                      </a:lnTo>
                      <a:lnTo>
                        <a:pt x="5116" y="5813"/>
                      </a:lnTo>
                      <a:lnTo>
                        <a:pt x="4806" y="6181"/>
                      </a:lnTo>
                      <a:lnTo>
                        <a:pt x="4535" y="6588"/>
                      </a:lnTo>
                      <a:lnTo>
                        <a:pt x="4302" y="7015"/>
                      </a:lnTo>
                      <a:lnTo>
                        <a:pt x="4108" y="7460"/>
                      </a:lnTo>
                      <a:lnTo>
                        <a:pt x="3953" y="7925"/>
                      </a:lnTo>
                      <a:lnTo>
                        <a:pt x="3876" y="8177"/>
                      </a:lnTo>
                      <a:lnTo>
                        <a:pt x="3837" y="8429"/>
                      </a:lnTo>
                      <a:lnTo>
                        <a:pt x="3798" y="8681"/>
                      </a:lnTo>
                      <a:lnTo>
                        <a:pt x="3760" y="8933"/>
                      </a:lnTo>
                      <a:lnTo>
                        <a:pt x="3740" y="9204"/>
                      </a:lnTo>
                      <a:lnTo>
                        <a:pt x="3740" y="9456"/>
                      </a:lnTo>
                      <a:lnTo>
                        <a:pt x="3740" y="10560"/>
                      </a:lnTo>
                      <a:lnTo>
                        <a:pt x="1" y="10560"/>
                      </a:lnTo>
                      <a:lnTo>
                        <a:pt x="1" y="8429"/>
                      </a:lnTo>
                      <a:lnTo>
                        <a:pt x="1" y="8429"/>
                      </a:lnTo>
                      <a:lnTo>
                        <a:pt x="20" y="8003"/>
                      </a:lnTo>
                      <a:lnTo>
                        <a:pt x="39" y="7576"/>
                      </a:lnTo>
                      <a:lnTo>
                        <a:pt x="98" y="7150"/>
                      </a:lnTo>
                      <a:lnTo>
                        <a:pt x="175" y="6743"/>
                      </a:lnTo>
                      <a:lnTo>
                        <a:pt x="272" y="6336"/>
                      </a:lnTo>
                      <a:lnTo>
                        <a:pt x="388" y="5930"/>
                      </a:lnTo>
                      <a:lnTo>
                        <a:pt x="524" y="5542"/>
                      </a:lnTo>
                      <a:lnTo>
                        <a:pt x="660" y="5154"/>
                      </a:lnTo>
                      <a:lnTo>
                        <a:pt x="834" y="4786"/>
                      </a:lnTo>
                      <a:lnTo>
                        <a:pt x="1028" y="4418"/>
                      </a:lnTo>
                      <a:lnTo>
                        <a:pt x="1221" y="4069"/>
                      </a:lnTo>
                      <a:lnTo>
                        <a:pt x="1435" y="3721"/>
                      </a:lnTo>
                      <a:lnTo>
                        <a:pt x="1686" y="3391"/>
                      </a:lnTo>
                      <a:lnTo>
                        <a:pt x="1919" y="3081"/>
                      </a:lnTo>
                      <a:lnTo>
                        <a:pt x="2190" y="2771"/>
                      </a:lnTo>
                      <a:lnTo>
                        <a:pt x="2461" y="2481"/>
                      </a:lnTo>
                      <a:lnTo>
                        <a:pt x="2771" y="2190"/>
                      </a:lnTo>
                      <a:lnTo>
                        <a:pt x="3062" y="1919"/>
                      </a:lnTo>
                      <a:lnTo>
                        <a:pt x="3392" y="1667"/>
                      </a:lnTo>
                      <a:lnTo>
                        <a:pt x="3721" y="1434"/>
                      </a:lnTo>
                      <a:lnTo>
                        <a:pt x="4070" y="1221"/>
                      </a:lnTo>
                      <a:lnTo>
                        <a:pt x="4418" y="1008"/>
                      </a:lnTo>
                      <a:lnTo>
                        <a:pt x="4787" y="834"/>
                      </a:lnTo>
                      <a:lnTo>
                        <a:pt x="5155" y="659"/>
                      </a:lnTo>
                      <a:lnTo>
                        <a:pt x="5542" y="504"/>
                      </a:lnTo>
                      <a:lnTo>
                        <a:pt x="5930" y="369"/>
                      </a:lnTo>
                      <a:lnTo>
                        <a:pt x="6337" y="252"/>
                      </a:lnTo>
                      <a:lnTo>
                        <a:pt x="6744" y="155"/>
                      </a:lnTo>
                      <a:lnTo>
                        <a:pt x="7150" y="97"/>
                      </a:lnTo>
                      <a:lnTo>
                        <a:pt x="7577" y="39"/>
                      </a:lnTo>
                      <a:lnTo>
                        <a:pt x="8003" y="0"/>
                      </a:lnTo>
                      <a:lnTo>
                        <a:pt x="8429" y="0"/>
                      </a:lnTo>
                      <a:lnTo>
                        <a:pt x="8429" y="0"/>
                      </a:lnTo>
                      <a:close/>
                    </a:path>
                  </a:pathLst>
                </a:custGeom>
                <a:gradFill>
                  <a:gsLst>
                    <a:gs pos="0">
                      <a:srgbClr val="DBAE3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42"/>
                <p:cNvSpPr/>
                <p:nvPr/>
              </p:nvSpPr>
              <p:spPr>
                <a:xfrm>
                  <a:off x="2754775" y="-7396"/>
                  <a:ext cx="66553" cy="418088"/>
                </a:xfrm>
                <a:custGeom>
                  <a:avLst/>
                  <a:gdLst/>
                  <a:ahLst/>
                  <a:cxnLst/>
                  <a:rect l="l" t="t" r="r" b="b"/>
                  <a:pathLst>
                    <a:path w="3837" h="61461" extrusionOk="0">
                      <a:moveTo>
                        <a:pt x="3836" y="0"/>
                      </a:moveTo>
                      <a:lnTo>
                        <a:pt x="3836" y="59561"/>
                      </a:lnTo>
                      <a:lnTo>
                        <a:pt x="3836" y="59561"/>
                      </a:lnTo>
                      <a:lnTo>
                        <a:pt x="3817" y="59755"/>
                      </a:lnTo>
                      <a:lnTo>
                        <a:pt x="3798" y="59949"/>
                      </a:lnTo>
                      <a:lnTo>
                        <a:pt x="3740" y="60123"/>
                      </a:lnTo>
                      <a:lnTo>
                        <a:pt x="3681" y="60298"/>
                      </a:lnTo>
                      <a:lnTo>
                        <a:pt x="3604" y="60472"/>
                      </a:lnTo>
                      <a:lnTo>
                        <a:pt x="3507" y="60627"/>
                      </a:lnTo>
                      <a:lnTo>
                        <a:pt x="3391" y="60763"/>
                      </a:lnTo>
                      <a:lnTo>
                        <a:pt x="3275" y="60898"/>
                      </a:lnTo>
                      <a:lnTo>
                        <a:pt x="3139" y="61034"/>
                      </a:lnTo>
                      <a:lnTo>
                        <a:pt x="2984" y="61150"/>
                      </a:lnTo>
                      <a:lnTo>
                        <a:pt x="2829" y="61228"/>
                      </a:lnTo>
                      <a:lnTo>
                        <a:pt x="2655" y="61325"/>
                      </a:lnTo>
                      <a:lnTo>
                        <a:pt x="2480" y="61383"/>
                      </a:lnTo>
                      <a:lnTo>
                        <a:pt x="2306" y="61422"/>
                      </a:lnTo>
                      <a:lnTo>
                        <a:pt x="2112" y="61460"/>
                      </a:lnTo>
                      <a:lnTo>
                        <a:pt x="1918" y="61460"/>
                      </a:lnTo>
                      <a:lnTo>
                        <a:pt x="1918" y="61460"/>
                      </a:lnTo>
                      <a:lnTo>
                        <a:pt x="1918" y="61460"/>
                      </a:lnTo>
                      <a:lnTo>
                        <a:pt x="1724" y="61460"/>
                      </a:lnTo>
                      <a:lnTo>
                        <a:pt x="1531" y="61422"/>
                      </a:lnTo>
                      <a:lnTo>
                        <a:pt x="1356" y="61383"/>
                      </a:lnTo>
                      <a:lnTo>
                        <a:pt x="1182" y="61325"/>
                      </a:lnTo>
                      <a:lnTo>
                        <a:pt x="1008" y="61228"/>
                      </a:lnTo>
                      <a:lnTo>
                        <a:pt x="853" y="61150"/>
                      </a:lnTo>
                      <a:lnTo>
                        <a:pt x="698" y="61034"/>
                      </a:lnTo>
                      <a:lnTo>
                        <a:pt x="562" y="60898"/>
                      </a:lnTo>
                      <a:lnTo>
                        <a:pt x="426" y="60763"/>
                      </a:lnTo>
                      <a:lnTo>
                        <a:pt x="329" y="60627"/>
                      </a:lnTo>
                      <a:lnTo>
                        <a:pt x="233" y="60472"/>
                      </a:lnTo>
                      <a:lnTo>
                        <a:pt x="155" y="60298"/>
                      </a:lnTo>
                      <a:lnTo>
                        <a:pt x="78" y="60123"/>
                      </a:lnTo>
                      <a:lnTo>
                        <a:pt x="39" y="59949"/>
                      </a:lnTo>
                      <a:lnTo>
                        <a:pt x="0" y="59755"/>
                      </a:lnTo>
                      <a:lnTo>
                        <a:pt x="0" y="59561"/>
                      </a:lnTo>
                      <a:lnTo>
                        <a:pt x="0" y="0"/>
                      </a:lnTo>
                      <a:lnTo>
                        <a:pt x="3836" y="0"/>
                      </a:lnTo>
                      <a:close/>
                    </a:path>
                  </a:pathLst>
                </a:custGeom>
                <a:gradFill>
                  <a:gsLst>
                    <a:gs pos="0">
                      <a:srgbClr val="E57744"/>
                    </a:gs>
                    <a:gs pos="100000">
                      <a:srgbClr val="8C3E1A"/>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2320" name="Google Shape;2320;p42"/>
          <p:cNvSpPr txBox="1">
            <a:spLocks noGrp="1"/>
          </p:cNvSpPr>
          <p:nvPr>
            <p:ph type="title" idx="4"/>
          </p:nvPr>
        </p:nvSpPr>
        <p:spPr>
          <a:xfrm>
            <a:off x="720000" y="457200"/>
            <a:ext cx="7704000" cy="457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a:t>Topic</a:t>
            </a:r>
            <a:endParaRPr dirty="0"/>
          </a:p>
        </p:txBody>
      </p:sp>
      <p:sp>
        <p:nvSpPr>
          <p:cNvPr id="2326" name="Google Shape;2326;p42"/>
          <p:cNvSpPr/>
          <p:nvPr/>
        </p:nvSpPr>
        <p:spPr>
          <a:xfrm>
            <a:off x="240050" y="827536"/>
            <a:ext cx="413993" cy="411886"/>
          </a:xfrm>
          <a:custGeom>
            <a:avLst/>
            <a:gdLst/>
            <a:ahLst/>
            <a:cxnLst/>
            <a:rect l="l" t="t" r="r" b="b"/>
            <a:pathLst>
              <a:path w="11393" h="11335" extrusionOk="0">
                <a:moveTo>
                  <a:pt x="5773" y="4641"/>
                </a:moveTo>
                <a:lnTo>
                  <a:pt x="5965" y="4661"/>
                </a:lnTo>
                <a:lnTo>
                  <a:pt x="6157" y="4718"/>
                </a:lnTo>
                <a:lnTo>
                  <a:pt x="6310" y="4795"/>
                </a:lnTo>
                <a:lnTo>
                  <a:pt x="6464" y="4929"/>
                </a:lnTo>
                <a:lnTo>
                  <a:pt x="6579" y="5063"/>
                </a:lnTo>
                <a:lnTo>
                  <a:pt x="6655" y="5236"/>
                </a:lnTo>
                <a:lnTo>
                  <a:pt x="6713" y="5409"/>
                </a:lnTo>
                <a:lnTo>
                  <a:pt x="6732" y="5600"/>
                </a:lnTo>
                <a:lnTo>
                  <a:pt x="6713" y="5792"/>
                </a:lnTo>
                <a:lnTo>
                  <a:pt x="6655" y="5984"/>
                </a:lnTo>
                <a:lnTo>
                  <a:pt x="6579" y="6137"/>
                </a:lnTo>
                <a:lnTo>
                  <a:pt x="6464" y="6291"/>
                </a:lnTo>
                <a:lnTo>
                  <a:pt x="6310" y="6406"/>
                </a:lnTo>
                <a:lnTo>
                  <a:pt x="6157" y="6483"/>
                </a:lnTo>
                <a:lnTo>
                  <a:pt x="5965" y="6540"/>
                </a:lnTo>
                <a:lnTo>
                  <a:pt x="5773" y="6559"/>
                </a:lnTo>
                <a:lnTo>
                  <a:pt x="5581" y="6540"/>
                </a:lnTo>
                <a:lnTo>
                  <a:pt x="5390" y="6483"/>
                </a:lnTo>
                <a:lnTo>
                  <a:pt x="5236" y="6406"/>
                </a:lnTo>
                <a:lnTo>
                  <a:pt x="5083" y="6291"/>
                </a:lnTo>
                <a:lnTo>
                  <a:pt x="4968" y="6137"/>
                </a:lnTo>
                <a:lnTo>
                  <a:pt x="4891" y="5984"/>
                </a:lnTo>
                <a:lnTo>
                  <a:pt x="4833" y="5792"/>
                </a:lnTo>
                <a:lnTo>
                  <a:pt x="4814" y="5600"/>
                </a:lnTo>
                <a:lnTo>
                  <a:pt x="4833" y="5409"/>
                </a:lnTo>
                <a:lnTo>
                  <a:pt x="4891" y="5236"/>
                </a:lnTo>
                <a:lnTo>
                  <a:pt x="4968" y="5063"/>
                </a:lnTo>
                <a:lnTo>
                  <a:pt x="5083" y="4929"/>
                </a:lnTo>
                <a:lnTo>
                  <a:pt x="5236" y="4795"/>
                </a:lnTo>
                <a:lnTo>
                  <a:pt x="5390" y="4718"/>
                </a:lnTo>
                <a:lnTo>
                  <a:pt x="5581" y="4661"/>
                </a:lnTo>
                <a:lnTo>
                  <a:pt x="5773" y="4641"/>
                </a:lnTo>
                <a:close/>
                <a:moveTo>
                  <a:pt x="5696" y="0"/>
                </a:moveTo>
                <a:lnTo>
                  <a:pt x="5620" y="58"/>
                </a:lnTo>
                <a:lnTo>
                  <a:pt x="5581" y="115"/>
                </a:lnTo>
                <a:lnTo>
                  <a:pt x="5562" y="192"/>
                </a:lnTo>
                <a:lnTo>
                  <a:pt x="5562" y="1151"/>
                </a:lnTo>
                <a:lnTo>
                  <a:pt x="4738" y="345"/>
                </a:lnTo>
                <a:lnTo>
                  <a:pt x="4680" y="288"/>
                </a:lnTo>
                <a:lnTo>
                  <a:pt x="4507" y="288"/>
                </a:lnTo>
                <a:lnTo>
                  <a:pt x="4450" y="345"/>
                </a:lnTo>
                <a:lnTo>
                  <a:pt x="4392" y="422"/>
                </a:lnTo>
                <a:lnTo>
                  <a:pt x="4392" y="499"/>
                </a:lnTo>
                <a:lnTo>
                  <a:pt x="4392" y="576"/>
                </a:lnTo>
                <a:lnTo>
                  <a:pt x="4450" y="633"/>
                </a:lnTo>
                <a:lnTo>
                  <a:pt x="5562" y="1765"/>
                </a:lnTo>
                <a:lnTo>
                  <a:pt x="5562" y="2302"/>
                </a:lnTo>
                <a:lnTo>
                  <a:pt x="4757" y="1477"/>
                </a:lnTo>
                <a:lnTo>
                  <a:pt x="4680" y="1439"/>
                </a:lnTo>
                <a:lnTo>
                  <a:pt x="4603" y="1419"/>
                </a:lnTo>
                <a:lnTo>
                  <a:pt x="4527" y="1439"/>
                </a:lnTo>
                <a:lnTo>
                  <a:pt x="4450" y="1496"/>
                </a:lnTo>
                <a:lnTo>
                  <a:pt x="4412" y="1554"/>
                </a:lnTo>
                <a:lnTo>
                  <a:pt x="4392" y="1630"/>
                </a:lnTo>
                <a:lnTo>
                  <a:pt x="4412" y="1707"/>
                </a:lnTo>
                <a:lnTo>
                  <a:pt x="4450" y="1784"/>
                </a:lnTo>
                <a:lnTo>
                  <a:pt x="5562" y="2896"/>
                </a:lnTo>
                <a:lnTo>
                  <a:pt x="5562" y="4239"/>
                </a:lnTo>
                <a:lnTo>
                  <a:pt x="5390" y="4277"/>
                </a:lnTo>
                <a:lnTo>
                  <a:pt x="5236" y="4335"/>
                </a:lnTo>
                <a:lnTo>
                  <a:pt x="5083" y="4392"/>
                </a:lnTo>
                <a:lnTo>
                  <a:pt x="4949" y="4488"/>
                </a:lnTo>
                <a:lnTo>
                  <a:pt x="3932" y="3472"/>
                </a:lnTo>
                <a:lnTo>
                  <a:pt x="3932" y="1899"/>
                </a:lnTo>
                <a:lnTo>
                  <a:pt x="3913" y="1822"/>
                </a:lnTo>
                <a:lnTo>
                  <a:pt x="3874" y="1745"/>
                </a:lnTo>
                <a:lnTo>
                  <a:pt x="3817" y="1707"/>
                </a:lnTo>
                <a:lnTo>
                  <a:pt x="3721" y="1688"/>
                </a:lnTo>
                <a:lnTo>
                  <a:pt x="3644" y="1707"/>
                </a:lnTo>
                <a:lnTo>
                  <a:pt x="3587" y="1745"/>
                </a:lnTo>
                <a:lnTo>
                  <a:pt x="3529" y="1822"/>
                </a:lnTo>
                <a:lnTo>
                  <a:pt x="3510" y="1899"/>
                </a:lnTo>
                <a:lnTo>
                  <a:pt x="3510" y="3050"/>
                </a:lnTo>
                <a:lnTo>
                  <a:pt x="3127" y="2666"/>
                </a:lnTo>
                <a:lnTo>
                  <a:pt x="3127" y="1093"/>
                </a:lnTo>
                <a:lnTo>
                  <a:pt x="3107" y="997"/>
                </a:lnTo>
                <a:lnTo>
                  <a:pt x="3069" y="940"/>
                </a:lnTo>
                <a:lnTo>
                  <a:pt x="3011" y="902"/>
                </a:lnTo>
                <a:lnTo>
                  <a:pt x="2916" y="882"/>
                </a:lnTo>
                <a:lnTo>
                  <a:pt x="2839" y="902"/>
                </a:lnTo>
                <a:lnTo>
                  <a:pt x="2781" y="940"/>
                </a:lnTo>
                <a:lnTo>
                  <a:pt x="2724" y="997"/>
                </a:lnTo>
                <a:lnTo>
                  <a:pt x="2705" y="1093"/>
                </a:lnTo>
                <a:lnTo>
                  <a:pt x="2705" y="2244"/>
                </a:lnTo>
                <a:lnTo>
                  <a:pt x="2033" y="1573"/>
                </a:lnTo>
                <a:lnTo>
                  <a:pt x="1976" y="1515"/>
                </a:lnTo>
                <a:lnTo>
                  <a:pt x="1880" y="1496"/>
                </a:lnTo>
                <a:lnTo>
                  <a:pt x="1803" y="1515"/>
                </a:lnTo>
                <a:lnTo>
                  <a:pt x="1746" y="1554"/>
                </a:lnTo>
                <a:lnTo>
                  <a:pt x="1688" y="1630"/>
                </a:lnTo>
                <a:lnTo>
                  <a:pt x="1669" y="1707"/>
                </a:lnTo>
                <a:lnTo>
                  <a:pt x="1688" y="1784"/>
                </a:lnTo>
                <a:lnTo>
                  <a:pt x="1746" y="1861"/>
                </a:lnTo>
                <a:lnTo>
                  <a:pt x="2455" y="2570"/>
                </a:lnTo>
                <a:lnTo>
                  <a:pt x="1228" y="2570"/>
                </a:lnTo>
                <a:lnTo>
                  <a:pt x="1151" y="2589"/>
                </a:lnTo>
                <a:lnTo>
                  <a:pt x="1074" y="2628"/>
                </a:lnTo>
                <a:lnTo>
                  <a:pt x="1036" y="2704"/>
                </a:lnTo>
                <a:lnTo>
                  <a:pt x="1017" y="2781"/>
                </a:lnTo>
                <a:lnTo>
                  <a:pt x="1036" y="2858"/>
                </a:lnTo>
                <a:lnTo>
                  <a:pt x="1074" y="2935"/>
                </a:lnTo>
                <a:lnTo>
                  <a:pt x="1151" y="2973"/>
                </a:lnTo>
                <a:lnTo>
                  <a:pt x="1228" y="2992"/>
                </a:lnTo>
                <a:lnTo>
                  <a:pt x="2858" y="2992"/>
                </a:lnTo>
                <a:lnTo>
                  <a:pt x="3242" y="3376"/>
                </a:lnTo>
                <a:lnTo>
                  <a:pt x="2052" y="3376"/>
                </a:lnTo>
                <a:lnTo>
                  <a:pt x="1957" y="3395"/>
                </a:lnTo>
                <a:lnTo>
                  <a:pt x="1899" y="3433"/>
                </a:lnTo>
                <a:lnTo>
                  <a:pt x="1842" y="3510"/>
                </a:lnTo>
                <a:lnTo>
                  <a:pt x="1842" y="3587"/>
                </a:lnTo>
                <a:lnTo>
                  <a:pt x="1842" y="3663"/>
                </a:lnTo>
                <a:lnTo>
                  <a:pt x="1899" y="3740"/>
                </a:lnTo>
                <a:lnTo>
                  <a:pt x="1957" y="3778"/>
                </a:lnTo>
                <a:lnTo>
                  <a:pt x="2033" y="3798"/>
                </a:lnTo>
                <a:lnTo>
                  <a:pt x="3664" y="3798"/>
                </a:lnTo>
                <a:lnTo>
                  <a:pt x="4661" y="4795"/>
                </a:lnTo>
                <a:lnTo>
                  <a:pt x="4565" y="4929"/>
                </a:lnTo>
                <a:lnTo>
                  <a:pt x="4507" y="5063"/>
                </a:lnTo>
                <a:lnTo>
                  <a:pt x="4450" y="5217"/>
                </a:lnTo>
                <a:lnTo>
                  <a:pt x="4412" y="5370"/>
                </a:lnTo>
                <a:lnTo>
                  <a:pt x="2935" y="5370"/>
                </a:lnTo>
                <a:lnTo>
                  <a:pt x="1803" y="4220"/>
                </a:lnTo>
                <a:lnTo>
                  <a:pt x="1726" y="4181"/>
                </a:lnTo>
                <a:lnTo>
                  <a:pt x="1650" y="4162"/>
                </a:lnTo>
                <a:lnTo>
                  <a:pt x="1573" y="4181"/>
                </a:lnTo>
                <a:lnTo>
                  <a:pt x="1496" y="4220"/>
                </a:lnTo>
                <a:lnTo>
                  <a:pt x="1458" y="4296"/>
                </a:lnTo>
                <a:lnTo>
                  <a:pt x="1439" y="4373"/>
                </a:lnTo>
                <a:lnTo>
                  <a:pt x="1458" y="4450"/>
                </a:lnTo>
                <a:lnTo>
                  <a:pt x="1496" y="4526"/>
                </a:lnTo>
                <a:lnTo>
                  <a:pt x="2359" y="5370"/>
                </a:lnTo>
                <a:lnTo>
                  <a:pt x="1803" y="5370"/>
                </a:lnTo>
                <a:lnTo>
                  <a:pt x="652" y="4220"/>
                </a:lnTo>
                <a:lnTo>
                  <a:pt x="576" y="4181"/>
                </a:lnTo>
                <a:lnTo>
                  <a:pt x="499" y="4162"/>
                </a:lnTo>
                <a:lnTo>
                  <a:pt x="422" y="4181"/>
                </a:lnTo>
                <a:lnTo>
                  <a:pt x="346" y="4220"/>
                </a:lnTo>
                <a:lnTo>
                  <a:pt x="307" y="4296"/>
                </a:lnTo>
                <a:lnTo>
                  <a:pt x="288" y="4373"/>
                </a:lnTo>
                <a:lnTo>
                  <a:pt x="307" y="4450"/>
                </a:lnTo>
                <a:lnTo>
                  <a:pt x="346" y="4526"/>
                </a:lnTo>
                <a:lnTo>
                  <a:pt x="1209" y="5370"/>
                </a:lnTo>
                <a:lnTo>
                  <a:pt x="211" y="5370"/>
                </a:lnTo>
                <a:lnTo>
                  <a:pt x="135" y="5389"/>
                </a:lnTo>
                <a:lnTo>
                  <a:pt x="58" y="5447"/>
                </a:lnTo>
                <a:lnTo>
                  <a:pt x="20" y="5505"/>
                </a:lnTo>
                <a:lnTo>
                  <a:pt x="0" y="5581"/>
                </a:lnTo>
                <a:lnTo>
                  <a:pt x="20" y="5677"/>
                </a:lnTo>
                <a:lnTo>
                  <a:pt x="58" y="5735"/>
                </a:lnTo>
                <a:lnTo>
                  <a:pt x="135" y="5773"/>
                </a:lnTo>
                <a:lnTo>
                  <a:pt x="211" y="5792"/>
                </a:lnTo>
                <a:lnTo>
                  <a:pt x="1170" y="5792"/>
                </a:lnTo>
                <a:lnTo>
                  <a:pt x="346" y="6617"/>
                </a:lnTo>
                <a:lnTo>
                  <a:pt x="307" y="6674"/>
                </a:lnTo>
                <a:lnTo>
                  <a:pt x="288" y="6770"/>
                </a:lnTo>
                <a:lnTo>
                  <a:pt x="307" y="6847"/>
                </a:lnTo>
                <a:lnTo>
                  <a:pt x="346" y="6905"/>
                </a:lnTo>
                <a:lnTo>
                  <a:pt x="422" y="6962"/>
                </a:lnTo>
                <a:lnTo>
                  <a:pt x="499" y="6981"/>
                </a:lnTo>
                <a:lnTo>
                  <a:pt x="576" y="6962"/>
                </a:lnTo>
                <a:lnTo>
                  <a:pt x="652" y="6905"/>
                </a:lnTo>
                <a:lnTo>
                  <a:pt x="1765" y="5792"/>
                </a:lnTo>
                <a:lnTo>
                  <a:pt x="2302" y="5792"/>
                </a:lnTo>
                <a:lnTo>
                  <a:pt x="1496" y="6617"/>
                </a:lnTo>
                <a:lnTo>
                  <a:pt x="1458" y="6674"/>
                </a:lnTo>
                <a:lnTo>
                  <a:pt x="1439" y="6751"/>
                </a:lnTo>
                <a:lnTo>
                  <a:pt x="1458" y="6828"/>
                </a:lnTo>
                <a:lnTo>
                  <a:pt x="1496" y="6905"/>
                </a:lnTo>
                <a:lnTo>
                  <a:pt x="1573" y="6943"/>
                </a:lnTo>
                <a:lnTo>
                  <a:pt x="1650" y="6962"/>
                </a:lnTo>
                <a:lnTo>
                  <a:pt x="1726" y="6943"/>
                </a:lnTo>
                <a:lnTo>
                  <a:pt x="1803" y="6905"/>
                </a:lnTo>
                <a:lnTo>
                  <a:pt x="2896" y="5792"/>
                </a:lnTo>
                <a:lnTo>
                  <a:pt x="4412" y="5792"/>
                </a:lnTo>
                <a:lnTo>
                  <a:pt x="4431" y="5965"/>
                </a:lnTo>
                <a:lnTo>
                  <a:pt x="4488" y="6118"/>
                </a:lnTo>
                <a:lnTo>
                  <a:pt x="4565" y="6272"/>
                </a:lnTo>
                <a:lnTo>
                  <a:pt x="4661" y="6406"/>
                </a:lnTo>
                <a:lnTo>
                  <a:pt x="3664" y="7422"/>
                </a:lnTo>
                <a:lnTo>
                  <a:pt x="2033" y="7422"/>
                </a:lnTo>
                <a:lnTo>
                  <a:pt x="1957" y="7442"/>
                </a:lnTo>
                <a:lnTo>
                  <a:pt x="1899" y="7480"/>
                </a:lnTo>
                <a:lnTo>
                  <a:pt x="1842" y="7557"/>
                </a:lnTo>
                <a:lnTo>
                  <a:pt x="1822" y="7633"/>
                </a:lnTo>
                <a:lnTo>
                  <a:pt x="1842" y="7710"/>
                </a:lnTo>
                <a:lnTo>
                  <a:pt x="1899" y="7787"/>
                </a:lnTo>
                <a:lnTo>
                  <a:pt x="1957" y="7825"/>
                </a:lnTo>
                <a:lnTo>
                  <a:pt x="2033" y="7844"/>
                </a:lnTo>
                <a:lnTo>
                  <a:pt x="3242" y="7844"/>
                </a:lnTo>
                <a:lnTo>
                  <a:pt x="2858" y="8228"/>
                </a:lnTo>
                <a:lnTo>
                  <a:pt x="1228" y="8228"/>
                </a:lnTo>
                <a:lnTo>
                  <a:pt x="1151" y="8247"/>
                </a:lnTo>
                <a:lnTo>
                  <a:pt x="1074" y="8286"/>
                </a:lnTo>
                <a:lnTo>
                  <a:pt x="1036" y="8362"/>
                </a:lnTo>
                <a:lnTo>
                  <a:pt x="1017" y="8439"/>
                </a:lnTo>
                <a:lnTo>
                  <a:pt x="1036" y="8516"/>
                </a:lnTo>
                <a:lnTo>
                  <a:pt x="1074" y="8592"/>
                </a:lnTo>
                <a:lnTo>
                  <a:pt x="1151" y="8631"/>
                </a:lnTo>
                <a:lnTo>
                  <a:pt x="1228" y="8650"/>
                </a:lnTo>
                <a:lnTo>
                  <a:pt x="2455" y="8650"/>
                </a:lnTo>
                <a:lnTo>
                  <a:pt x="1746" y="9360"/>
                </a:lnTo>
                <a:lnTo>
                  <a:pt x="1688" y="9436"/>
                </a:lnTo>
                <a:lnTo>
                  <a:pt x="1688" y="9513"/>
                </a:lnTo>
                <a:lnTo>
                  <a:pt x="1688" y="9590"/>
                </a:lnTo>
                <a:lnTo>
                  <a:pt x="1746" y="9647"/>
                </a:lnTo>
                <a:lnTo>
                  <a:pt x="1822" y="9705"/>
                </a:lnTo>
                <a:lnTo>
                  <a:pt x="1899" y="9724"/>
                </a:lnTo>
                <a:lnTo>
                  <a:pt x="1976" y="9705"/>
                </a:lnTo>
                <a:lnTo>
                  <a:pt x="2033" y="9647"/>
                </a:lnTo>
                <a:lnTo>
                  <a:pt x="2724" y="8976"/>
                </a:lnTo>
                <a:lnTo>
                  <a:pt x="2724" y="10127"/>
                </a:lnTo>
                <a:lnTo>
                  <a:pt x="2743" y="10203"/>
                </a:lnTo>
                <a:lnTo>
                  <a:pt x="2781" y="10280"/>
                </a:lnTo>
                <a:lnTo>
                  <a:pt x="2839" y="10318"/>
                </a:lnTo>
                <a:lnTo>
                  <a:pt x="2935" y="10338"/>
                </a:lnTo>
                <a:lnTo>
                  <a:pt x="3011" y="10318"/>
                </a:lnTo>
                <a:lnTo>
                  <a:pt x="3088" y="10280"/>
                </a:lnTo>
                <a:lnTo>
                  <a:pt x="3127" y="10203"/>
                </a:lnTo>
                <a:lnTo>
                  <a:pt x="3146" y="10127"/>
                </a:lnTo>
                <a:lnTo>
                  <a:pt x="3127" y="8554"/>
                </a:lnTo>
                <a:lnTo>
                  <a:pt x="3510" y="8151"/>
                </a:lnTo>
                <a:lnTo>
                  <a:pt x="3529" y="9302"/>
                </a:lnTo>
                <a:lnTo>
                  <a:pt x="3548" y="9398"/>
                </a:lnTo>
                <a:lnTo>
                  <a:pt x="3587" y="9455"/>
                </a:lnTo>
                <a:lnTo>
                  <a:pt x="3644" y="9494"/>
                </a:lnTo>
                <a:lnTo>
                  <a:pt x="3740" y="9513"/>
                </a:lnTo>
                <a:lnTo>
                  <a:pt x="3817" y="9494"/>
                </a:lnTo>
                <a:lnTo>
                  <a:pt x="3874" y="9455"/>
                </a:lnTo>
                <a:lnTo>
                  <a:pt x="3932" y="9398"/>
                </a:lnTo>
                <a:lnTo>
                  <a:pt x="3932" y="9302"/>
                </a:lnTo>
                <a:lnTo>
                  <a:pt x="3932" y="7729"/>
                </a:lnTo>
                <a:lnTo>
                  <a:pt x="4949" y="6713"/>
                </a:lnTo>
                <a:lnTo>
                  <a:pt x="5102" y="6809"/>
                </a:lnTo>
                <a:lnTo>
                  <a:pt x="5255" y="6885"/>
                </a:lnTo>
                <a:lnTo>
                  <a:pt x="5428" y="6943"/>
                </a:lnTo>
                <a:lnTo>
                  <a:pt x="5601" y="6981"/>
                </a:lnTo>
                <a:lnTo>
                  <a:pt x="5601" y="8401"/>
                </a:lnTo>
                <a:lnTo>
                  <a:pt x="4450" y="9551"/>
                </a:lnTo>
                <a:lnTo>
                  <a:pt x="4412" y="9609"/>
                </a:lnTo>
                <a:lnTo>
                  <a:pt x="4392" y="9686"/>
                </a:lnTo>
                <a:lnTo>
                  <a:pt x="4412" y="9781"/>
                </a:lnTo>
                <a:lnTo>
                  <a:pt x="4450" y="9839"/>
                </a:lnTo>
                <a:lnTo>
                  <a:pt x="4527" y="9897"/>
                </a:lnTo>
                <a:lnTo>
                  <a:pt x="4680" y="9897"/>
                </a:lnTo>
                <a:lnTo>
                  <a:pt x="4757" y="9839"/>
                </a:lnTo>
                <a:lnTo>
                  <a:pt x="5601" y="8995"/>
                </a:lnTo>
                <a:lnTo>
                  <a:pt x="5601" y="9532"/>
                </a:lnTo>
                <a:lnTo>
                  <a:pt x="4450" y="10683"/>
                </a:lnTo>
                <a:lnTo>
                  <a:pt x="4392" y="10760"/>
                </a:lnTo>
                <a:lnTo>
                  <a:pt x="4392" y="10836"/>
                </a:lnTo>
                <a:lnTo>
                  <a:pt x="4392" y="10913"/>
                </a:lnTo>
                <a:lnTo>
                  <a:pt x="4450" y="10990"/>
                </a:lnTo>
                <a:lnTo>
                  <a:pt x="4507" y="11028"/>
                </a:lnTo>
                <a:lnTo>
                  <a:pt x="4584" y="11047"/>
                </a:lnTo>
                <a:lnTo>
                  <a:pt x="4680" y="11028"/>
                </a:lnTo>
                <a:lnTo>
                  <a:pt x="4738" y="10990"/>
                </a:lnTo>
                <a:lnTo>
                  <a:pt x="5601" y="10127"/>
                </a:lnTo>
                <a:lnTo>
                  <a:pt x="5601" y="11124"/>
                </a:lnTo>
                <a:lnTo>
                  <a:pt x="5620" y="11220"/>
                </a:lnTo>
                <a:lnTo>
                  <a:pt x="5658" y="11277"/>
                </a:lnTo>
                <a:lnTo>
                  <a:pt x="5735" y="11316"/>
                </a:lnTo>
                <a:lnTo>
                  <a:pt x="5812" y="11335"/>
                </a:lnTo>
                <a:lnTo>
                  <a:pt x="5888" y="11316"/>
                </a:lnTo>
                <a:lnTo>
                  <a:pt x="5965" y="11277"/>
                </a:lnTo>
                <a:lnTo>
                  <a:pt x="6003" y="11201"/>
                </a:lnTo>
                <a:lnTo>
                  <a:pt x="6023" y="11124"/>
                </a:lnTo>
                <a:lnTo>
                  <a:pt x="6023" y="10165"/>
                </a:lnTo>
                <a:lnTo>
                  <a:pt x="6847" y="10990"/>
                </a:lnTo>
                <a:lnTo>
                  <a:pt x="6905" y="11028"/>
                </a:lnTo>
                <a:lnTo>
                  <a:pt x="6981" y="11047"/>
                </a:lnTo>
                <a:lnTo>
                  <a:pt x="7058" y="11028"/>
                </a:lnTo>
                <a:lnTo>
                  <a:pt x="7135" y="10990"/>
                </a:lnTo>
                <a:lnTo>
                  <a:pt x="7173" y="10913"/>
                </a:lnTo>
                <a:lnTo>
                  <a:pt x="7192" y="10836"/>
                </a:lnTo>
                <a:lnTo>
                  <a:pt x="7173" y="10760"/>
                </a:lnTo>
                <a:lnTo>
                  <a:pt x="7135" y="10683"/>
                </a:lnTo>
                <a:lnTo>
                  <a:pt x="6023" y="9571"/>
                </a:lnTo>
                <a:lnTo>
                  <a:pt x="6023" y="9033"/>
                </a:lnTo>
                <a:lnTo>
                  <a:pt x="6828" y="9839"/>
                </a:lnTo>
                <a:lnTo>
                  <a:pt x="6905" y="9897"/>
                </a:lnTo>
                <a:lnTo>
                  <a:pt x="7058" y="9897"/>
                </a:lnTo>
                <a:lnTo>
                  <a:pt x="7135" y="9839"/>
                </a:lnTo>
                <a:lnTo>
                  <a:pt x="7173" y="9781"/>
                </a:lnTo>
                <a:lnTo>
                  <a:pt x="7192" y="9686"/>
                </a:lnTo>
                <a:lnTo>
                  <a:pt x="7173" y="9609"/>
                </a:lnTo>
                <a:lnTo>
                  <a:pt x="7135" y="9551"/>
                </a:lnTo>
                <a:lnTo>
                  <a:pt x="6023" y="8439"/>
                </a:lnTo>
                <a:lnTo>
                  <a:pt x="6023" y="6962"/>
                </a:lnTo>
                <a:lnTo>
                  <a:pt x="6176" y="6924"/>
                </a:lnTo>
                <a:lnTo>
                  <a:pt x="6310" y="6866"/>
                </a:lnTo>
                <a:lnTo>
                  <a:pt x="6444" y="6809"/>
                </a:lnTo>
                <a:lnTo>
                  <a:pt x="6579" y="6732"/>
                </a:lnTo>
                <a:lnTo>
                  <a:pt x="7576" y="7729"/>
                </a:lnTo>
                <a:lnTo>
                  <a:pt x="7576" y="9283"/>
                </a:lnTo>
                <a:lnTo>
                  <a:pt x="7595" y="9379"/>
                </a:lnTo>
                <a:lnTo>
                  <a:pt x="7653" y="9436"/>
                </a:lnTo>
                <a:lnTo>
                  <a:pt x="7710" y="9475"/>
                </a:lnTo>
                <a:lnTo>
                  <a:pt x="7787" y="9494"/>
                </a:lnTo>
                <a:lnTo>
                  <a:pt x="7883" y="9475"/>
                </a:lnTo>
                <a:lnTo>
                  <a:pt x="7940" y="9436"/>
                </a:lnTo>
                <a:lnTo>
                  <a:pt x="7979" y="9379"/>
                </a:lnTo>
                <a:lnTo>
                  <a:pt x="7998" y="9283"/>
                </a:lnTo>
                <a:lnTo>
                  <a:pt x="7998" y="8132"/>
                </a:lnTo>
                <a:lnTo>
                  <a:pt x="8382" y="8535"/>
                </a:lnTo>
                <a:lnTo>
                  <a:pt x="8401" y="10108"/>
                </a:lnTo>
                <a:lnTo>
                  <a:pt x="8420" y="10184"/>
                </a:lnTo>
                <a:lnTo>
                  <a:pt x="8458" y="10242"/>
                </a:lnTo>
                <a:lnTo>
                  <a:pt x="8516" y="10299"/>
                </a:lnTo>
                <a:lnTo>
                  <a:pt x="8612" y="10318"/>
                </a:lnTo>
                <a:lnTo>
                  <a:pt x="8688" y="10299"/>
                </a:lnTo>
                <a:lnTo>
                  <a:pt x="8746" y="10242"/>
                </a:lnTo>
                <a:lnTo>
                  <a:pt x="8803" y="10184"/>
                </a:lnTo>
                <a:lnTo>
                  <a:pt x="8823" y="10108"/>
                </a:lnTo>
                <a:lnTo>
                  <a:pt x="8803" y="8938"/>
                </a:lnTo>
                <a:lnTo>
                  <a:pt x="9494" y="9628"/>
                </a:lnTo>
                <a:lnTo>
                  <a:pt x="9551" y="9666"/>
                </a:lnTo>
                <a:lnTo>
                  <a:pt x="9628" y="9686"/>
                </a:lnTo>
                <a:lnTo>
                  <a:pt x="9724" y="9666"/>
                </a:lnTo>
                <a:lnTo>
                  <a:pt x="9782" y="9628"/>
                </a:lnTo>
                <a:lnTo>
                  <a:pt x="9839" y="9551"/>
                </a:lnTo>
                <a:lnTo>
                  <a:pt x="9839" y="9475"/>
                </a:lnTo>
                <a:lnTo>
                  <a:pt x="9839" y="9398"/>
                </a:lnTo>
                <a:lnTo>
                  <a:pt x="9782" y="9321"/>
                </a:lnTo>
                <a:lnTo>
                  <a:pt x="9072" y="8612"/>
                </a:lnTo>
                <a:lnTo>
                  <a:pt x="10280" y="8612"/>
                </a:lnTo>
                <a:lnTo>
                  <a:pt x="10376" y="8592"/>
                </a:lnTo>
                <a:lnTo>
                  <a:pt x="10434" y="8554"/>
                </a:lnTo>
                <a:lnTo>
                  <a:pt x="10491" y="8477"/>
                </a:lnTo>
                <a:lnTo>
                  <a:pt x="10491" y="8401"/>
                </a:lnTo>
                <a:lnTo>
                  <a:pt x="10472" y="8324"/>
                </a:lnTo>
                <a:lnTo>
                  <a:pt x="10434" y="8247"/>
                </a:lnTo>
                <a:lnTo>
                  <a:pt x="10376" y="8209"/>
                </a:lnTo>
                <a:lnTo>
                  <a:pt x="10280" y="8190"/>
                </a:lnTo>
                <a:lnTo>
                  <a:pt x="8650" y="8190"/>
                </a:lnTo>
                <a:lnTo>
                  <a:pt x="8266" y="7806"/>
                </a:lnTo>
                <a:lnTo>
                  <a:pt x="9475" y="7806"/>
                </a:lnTo>
                <a:lnTo>
                  <a:pt x="9551" y="7787"/>
                </a:lnTo>
                <a:lnTo>
                  <a:pt x="9628" y="7748"/>
                </a:lnTo>
                <a:lnTo>
                  <a:pt x="9667" y="7672"/>
                </a:lnTo>
                <a:lnTo>
                  <a:pt x="9686" y="7595"/>
                </a:lnTo>
                <a:lnTo>
                  <a:pt x="9667" y="7518"/>
                </a:lnTo>
                <a:lnTo>
                  <a:pt x="9628" y="7442"/>
                </a:lnTo>
                <a:lnTo>
                  <a:pt x="9551" y="7403"/>
                </a:lnTo>
                <a:lnTo>
                  <a:pt x="9475" y="7384"/>
                </a:lnTo>
                <a:lnTo>
                  <a:pt x="7845" y="7403"/>
                </a:lnTo>
                <a:lnTo>
                  <a:pt x="6886" y="6425"/>
                </a:lnTo>
                <a:lnTo>
                  <a:pt x="6981" y="6291"/>
                </a:lnTo>
                <a:lnTo>
                  <a:pt x="7058" y="6118"/>
                </a:lnTo>
                <a:lnTo>
                  <a:pt x="7116" y="5946"/>
                </a:lnTo>
                <a:lnTo>
                  <a:pt x="7154" y="5754"/>
                </a:lnTo>
                <a:lnTo>
                  <a:pt x="8439" y="5754"/>
                </a:lnTo>
                <a:lnTo>
                  <a:pt x="9590" y="6905"/>
                </a:lnTo>
                <a:lnTo>
                  <a:pt x="9667" y="6962"/>
                </a:lnTo>
                <a:lnTo>
                  <a:pt x="9820" y="6962"/>
                </a:lnTo>
                <a:lnTo>
                  <a:pt x="9897" y="6905"/>
                </a:lnTo>
                <a:lnTo>
                  <a:pt x="9935" y="6847"/>
                </a:lnTo>
                <a:lnTo>
                  <a:pt x="9954" y="6751"/>
                </a:lnTo>
                <a:lnTo>
                  <a:pt x="9935" y="6674"/>
                </a:lnTo>
                <a:lnTo>
                  <a:pt x="9897" y="6617"/>
                </a:lnTo>
                <a:lnTo>
                  <a:pt x="9034" y="5754"/>
                </a:lnTo>
                <a:lnTo>
                  <a:pt x="9590" y="5754"/>
                </a:lnTo>
                <a:lnTo>
                  <a:pt x="10741" y="6905"/>
                </a:lnTo>
                <a:lnTo>
                  <a:pt x="10817" y="6962"/>
                </a:lnTo>
                <a:lnTo>
                  <a:pt x="10894" y="6981"/>
                </a:lnTo>
                <a:lnTo>
                  <a:pt x="10971" y="6962"/>
                </a:lnTo>
                <a:lnTo>
                  <a:pt x="11028" y="6905"/>
                </a:lnTo>
                <a:lnTo>
                  <a:pt x="11086" y="6847"/>
                </a:lnTo>
                <a:lnTo>
                  <a:pt x="11105" y="6770"/>
                </a:lnTo>
                <a:lnTo>
                  <a:pt x="11086" y="6674"/>
                </a:lnTo>
                <a:lnTo>
                  <a:pt x="11028" y="6617"/>
                </a:lnTo>
                <a:lnTo>
                  <a:pt x="10184" y="5754"/>
                </a:lnTo>
                <a:lnTo>
                  <a:pt x="11182" y="5754"/>
                </a:lnTo>
                <a:lnTo>
                  <a:pt x="11258" y="5735"/>
                </a:lnTo>
                <a:lnTo>
                  <a:pt x="11335" y="5696"/>
                </a:lnTo>
                <a:lnTo>
                  <a:pt x="11373" y="5620"/>
                </a:lnTo>
                <a:lnTo>
                  <a:pt x="11393" y="5543"/>
                </a:lnTo>
                <a:lnTo>
                  <a:pt x="11373" y="5466"/>
                </a:lnTo>
                <a:lnTo>
                  <a:pt x="11335" y="5389"/>
                </a:lnTo>
                <a:lnTo>
                  <a:pt x="11258" y="5351"/>
                </a:lnTo>
                <a:lnTo>
                  <a:pt x="11182" y="5332"/>
                </a:lnTo>
                <a:lnTo>
                  <a:pt x="10223" y="5332"/>
                </a:lnTo>
                <a:lnTo>
                  <a:pt x="11028" y="4526"/>
                </a:lnTo>
                <a:lnTo>
                  <a:pt x="11086" y="4450"/>
                </a:lnTo>
                <a:lnTo>
                  <a:pt x="11105" y="4373"/>
                </a:lnTo>
                <a:lnTo>
                  <a:pt x="11086" y="4296"/>
                </a:lnTo>
                <a:lnTo>
                  <a:pt x="11028" y="4220"/>
                </a:lnTo>
                <a:lnTo>
                  <a:pt x="10971" y="4181"/>
                </a:lnTo>
                <a:lnTo>
                  <a:pt x="10894" y="4162"/>
                </a:lnTo>
                <a:lnTo>
                  <a:pt x="10817" y="4181"/>
                </a:lnTo>
                <a:lnTo>
                  <a:pt x="10741" y="4220"/>
                </a:lnTo>
                <a:lnTo>
                  <a:pt x="9628" y="5332"/>
                </a:lnTo>
                <a:lnTo>
                  <a:pt x="9072" y="5332"/>
                </a:lnTo>
                <a:lnTo>
                  <a:pt x="9897" y="4526"/>
                </a:lnTo>
                <a:lnTo>
                  <a:pt x="9935" y="4450"/>
                </a:lnTo>
                <a:lnTo>
                  <a:pt x="9954" y="4373"/>
                </a:lnTo>
                <a:lnTo>
                  <a:pt x="9935" y="4296"/>
                </a:lnTo>
                <a:lnTo>
                  <a:pt x="9897" y="4220"/>
                </a:lnTo>
                <a:lnTo>
                  <a:pt x="9820" y="4181"/>
                </a:lnTo>
                <a:lnTo>
                  <a:pt x="9743" y="4162"/>
                </a:lnTo>
                <a:lnTo>
                  <a:pt x="9667" y="4181"/>
                </a:lnTo>
                <a:lnTo>
                  <a:pt x="9590" y="4220"/>
                </a:lnTo>
                <a:lnTo>
                  <a:pt x="8477" y="5332"/>
                </a:lnTo>
                <a:lnTo>
                  <a:pt x="7135" y="5332"/>
                </a:lnTo>
                <a:lnTo>
                  <a:pt x="7097" y="5179"/>
                </a:lnTo>
                <a:lnTo>
                  <a:pt x="7039" y="5044"/>
                </a:lnTo>
                <a:lnTo>
                  <a:pt x="6962" y="4891"/>
                </a:lnTo>
                <a:lnTo>
                  <a:pt x="6886" y="4776"/>
                </a:lnTo>
                <a:lnTo>
                  <a:pt x="7845" y="3798"/>
                </a:lnTo>
                <a:lnTo>
                  <a:pt x="9475" y="3798"/>
                </a:lnTo>
                <a:lnTo>
                  <a:pt x="9551" y="3778"/>
                </a:lnTo>
                <a:lnTo>
                  <a:pt x="9628" y="3740"/>
                </a:lnTo>
                <a:lnTo>
                  <a:pt x="9667" y="3663"/>
                </a:lnTo>
                <a:lnTo>
                  <a:pt x="9686" y="3587"/>
                </a:lnTo>
                <a:lnTo>
                  <a:pt x="9667" y="3510"/>
                </a:lnTo>
                <a:lnTo>
                  <a:pt x="9628" y="3433"/>
                </a:lnTo>
                <a:lnTo>
                  <a:pt x="9551" y="3395"/>
                </a:lnTo>
                <a:lnTo>
                  <a:pt x="9475" y="3376"/>
                </a:lnTo>
                <a:lnTo>
                  <a:pt x="8266" y="3376"/>
                </a:lnTo>
                <a:lnTo>
                  <a:pt x="8650" y="2992"/>
                </a:lnTo>
                <a:lnTo>
                  <a:pt x="10280" y="2992"/>
                </a:lnTo>
                <a:lnTo>
                  <a:pt x="10376" y="2973"/>
                </a:lnTo>
                <a:lnTo>
                  <a:pt x="10434" y="2935"/>
                </a:lnTo>
                <a:lnTo>
                  <a:pt x="10491" y="2858"/>
                </a:lnTo>
                <a:lnTo>
                  <a:pt x="10491" y="2781"/>
                </a:lnTo>
                <a:lnTo>
                  <a:pt x="10491" y="2704"/>
                </a:lnTo>
                <a:lnTo>
                  <a:pt x="10434" y="2628"/>
                </a:lnTo>
                <a:lnTo>
                  <a:pt x="10376" y="2589"/>
                </a:lnTo>
                <a:lnTo>
                  <a:pt x="10280" y="2570"/>
                </a:lnTo>
                <a:lnTo>
                  <a:pt x="9072" y="2570"/>
                </a:lnTo>
                <a:lnTo>
                  <a:pt x="9782" y="1861"/>
                </a:lnTo>
                <a:lnTo>
                  <a:pt x="9820" y="1784"/>
                </a:lnTo>
                <a:lnTo>
                  <a:pt x="9839" y="1707"/>
                </a:lnTo>
                <a:lnTo>
                  <a:pt x="9820" y="1630"/>
                </a:lnTo>
                <a:lnTo>
                  <a:pt x="9782" y="1573"/>
                </a:lnTo>
                <a:lnTo>
                  <a:pt x="9705" y="1515"/>
                </a:lnTo>
                <a:lnTo>
                  <a:pt x="9628" y="1496"/>
                </a:lnTo>
                <a:lnTo>
                  <a:pt x="9551" y="1515"/>
                </a:lnTo>
                <a:lnTo>
                  <a:pt x="9494" y="1573"/>
                </a:lnTo>
                <a:lnTo>
                  <a:pt x="8803" y="2244"/>
                </a:lnTo>
                <a:lnTo>
                  <a:pt x="8803" y="1093"/>
                </a:lnTo>
                <a:lnTo>
                  <a:pt x="8784" y="997"/>
                </a:lnTo>
                <a:lnTo>
                  <a:pt x="8746" y="940"/>
                </a:lnTo>
                <a:lnTo>
                  <a:pt x="8669" y="902"/>
                </a:lnTo>
                <a:lnTo>
                  <a:pt x="8593" y="882"/>
                </a:lnTo>
                <a:lnTo>
                  <a:pt x="8516" y="902"/>
                </a:lnTo>
                <a:lnTo>
                  <a:pt x="8458" y="940"/>
                </a:lnTo>
                <a:lnTo>
                  <a:pt x="8401" y="997"/>
                </a:lnTo>
                <a:lnTo>
                  <a:pt x="8382" y="1093"/>
                </a:lnTo>
                <a:lnTo>
                  <a:pt x="8382" y="2666"/>
                </a:lnTo>
                <a:lnTo>
                  <a:pt x="7998" y="3050"/>
                </a:lnTo>
                <a:lnTo>
                  <a:pt x="7998" y="1899"/>
                </a:lnTo>
                <a:lnTo>
                  <a:pt x="7979" y="1822"/>
                </a:lnTo>
                <a:lnTo>
                  <a:pt x="7940" y="1745"/>
                </a:lnTo>
                <a:lnTo>
                  <a:pt x="7864" y="1707"/>
                </a:lnTo>
                <a:lnTo>
                  <a:pt x="7787" y="1688"/>
                </a:lnTo>
                <a:lnTo>
                  <a:pt x="7710" y="1707"/>
                </a:lnTo>
                <a:lnTo>
                  <a:pt x="7634" y="1745"/>
                </a:lnTo>
                <a:lnTo>
                  <a:pt x="7595" y="1822"/>
                </a:lnTo>
                <a:lnTo>
                  <a:pt x="7576" y="1899"/>
                </a:lnTo>
                <a:lnTo>
                  <a:pt x="7576" y="3472"/>
                </a:lnTo>
                <a:lnTo>
                  <a:pt x="6579" y="4469"/>
                </a:lnTo>
                <a:lnTo>
                  <a:pt x="6444" y="4392"/>
                </a:lnTo>
                <a:lnTo>
                  <a:pt x="6291" y="4315"/>
                </a:lnTo>
                <a:lnTo>
                  <a:pt x="6138" y="4277"/>
                </a:lnTo>
                <a:lnTo>
                  <a:pt x="5984" y="4239"/>
                </a:lnTo>
                <a:lnTo>
                  <a:pt x="5984" y="2935"/>
                </a:lnTo>
                <a:lnTo>
                  <a:pt x="7135" y="1784"/>
                </a:lnTo>
                <a:lnTo>
                  <a:pt x="7173" y="1707"/>
                </a:lnTo>
                <a:lnTo>
                  <a:pt x="7192" y="1630"/>
                </a:lnTo>
                <a:lnTo>
                  <a:pt x="7173" y="1554"/>
                </a:lnTo>
                <a:lnTo>
                  <a:pt x="7135" y="1496"/>
                </a:lnTo>
                <a:lnTo>
                  <a:pt x="7058" y="1439"/>
                </a:lnTo>
                <a:lnTo>
                  <a:pt x="6981" y="1419"/>
                </a:lnTo>
                <a:lnTo>
                  <a:pt x="6905" y="1439"/>
                </a:lnTo>
                <a:lnTo>
                  <a:pt x="6828" y="1496"/>
                </a:lnTo>
                <a:lnTo>
                  <a:pt x="5984" y="2340"/>
                </a:lnTo>
                <a:lnTo>
                  <a:pt x="5984" y="1803"/>
                </a:lnTo>
                <a:lnTo>
                  <a:pt x="7135" y="633"/>
                </a:lnTo>
                <a:lnTo>
                  <a:pt x="7192" y="576"/>
                </a:lnTo>
                <a:lnTo>
                  <a:pt x="7192" y="499"/>
                </a:lnTo>
                <a:lnTo>
                  <a:pt x="7173" y="422"/>
                </a:lnTo>
                <a:lnTo>
                  <a:pt x="7135" y="345"/>
                </a:lnTo>
                <a:lnTo>
                  <a:pt x="7058" y="288"/>
                </a:lnTo>
                <a:lnTo>
                  <a:pt x="6905" y="288"/>
                </a:lnTo>
                <a:lnTo>
                  <a:pt x="6847" y="345"/>
                </a:lnTo>
                <a:lnTo>
                  <a:pt x="5984" y="1208"/>
                </a:lnTo>
                <a:lnTo>
                  <a:pt x="5984" y="192"/>
                </a:lnTo>
                <a:lnTo>
                  <a:pt x="5965" y="115"/>
                </a:lnTo>
                <a:lnTo>
                  <a:pt x="5907" y="58"/>
                </a:lnTo>
                <a:lnTo>
                  <a:pt x="5850" y="0"/>
                </a:lnTo>
                <a:close/>
              </a:path>
            </a:pathLst>
          </a:custGeom>
          <a:gradFill>
            <a:gsLst>
              <a:gs pos="0">
                <a:schemeClr val="lt1"/>
              </a:gs>
              <a:gs pos="100000">
                <a:srgbClr val="CCCCCC"/>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 name="Google Shape;2327;p42"/>
          <p:cNvSpPr/>
          <p:nvPr/>
        </p:nvSpPr>
        <p:spPr>
          <a:xfrm>
            <a:off x="8424000" y="2005337"/>
            <a:ext cx="413993" cy="411886"/>
          </a:xfrm>
          <a:custGeom>
            <a:avLst/>
            <a:gdLst/>
            <a:ahLst/>
            <a:cxnLst/>
            <a:rect l="l" t="t" r="r" b="b"/>
            <a:pathLst>
              <a:path w="11393" h="11335" extrusionOk="0">
                <a:moveTo>
                  <a:pt x="5773" y="4641"/>
                </a:moveTo>
                <a:lnTo>
                  <a:pt x="5965" y="4661"/>
                </a:lnTo>
                <a:lnTo>
                  <a:pt x="6157" y="4718"/>
                </a:lnTo>
                <a:lnTo>
                  <a:pt x="6310" y="4795"/>
                </a:lnTo>
                <a:lnTo>
                  <a:pt x="6464" y="4929"/>
                </a:lnTo>
                <a:lnTo>
                  <a:pt x="6579" y="5063"/>
                </a:lnTo>
                <a:lnTo>
                  <a:pt x="6655" y="5236"/>
                </a:lnTo>
                <a:lnTo>
                  <a:pt x="6713" y="5409"/>
                </a:lnTo>
                <a:lnTo>
                  <a:pt x="6732" y="5600"/>
                </a:lnTo>
                <a:lnTo>
                  <a:pt x="6713" y="5792"/>
                </a:lnTo>
                <a:lnTo>
                  <a:pt x="6655" y="5984"/>
                </a:lnTo>
                <a:lnTo>
                  <a:pt x="6579" y="6137"/>
                </a:lnTo>
                <a:lnTo>
                  <a:pt x="6464" y="6291"/>
                </a:lnTo>
                <a:lnTo>
                  <a:pt x="6310" y="6406"/>
                </a:lnTo>
                <a:lnTo>
                  <a:pt x="6157" y="6483"/>
                </a:lnTo>
                <a:lnTo>
                  <a:pt x="5965" y="6540"/>
                </a:lnTo>
                <a:lnTo>
                  <a:pt x="5773" y="6559"/>
                </a:lnTo>
                <a:lnTo>
                  <a:pt x="5581" y="6540"/>
                </a:lnTo>
                <a:lnTo>
                  <a:pt x="5390" y="6483"/>
                </a:lnTo>
                <a:lnTo>
                  <a:pt x="5236" y="6406"/>
                </a:lnTo>
                <a:lnTo>
                  <a:pt x="5083" y="6291"/>
                </a:lnTo>
                <a:lnTo>
                  <a:pt x="4968" y="6137"/>
                </a:lnTo>
                <a:lnTo>
                  <a:pt x="4891" y="5984"/>
                </a:lnTo>
                <a:lnTo>
                  <a:pt x="4833" y="5792"/>
                </a:lnTo>
                <a:lnTo>
                  <a:pt x="4814" y="5600"/>
                </a:lnTo>
                <a:lnTo>
                  <a:pt x="4833" y="5409"/>
                </a:lnTo>
                <a:lnTo>
                  <a:pt x="4891" y="5236"/>
                </a:lnTo>
                <a:lnTo>
                  <a:pt x="4968" y="5063"/>
                </a:lnTo>
                <a:lnTo>
                  <a:pt x="5083" y="4929"/>
                </a:lnTo>
                <a:lnTo>
                  <a:pt x="5236" y="4795"/>
                </a:lnTo>
                <a:lnTo>
                  <a:pt x="5390" y="4718"/>
                </a:lnTo>
                <a:lnTo>
                  <a:pt x="5581" y="4661"/>
                </a:lnTo>
                <a:lnTo>
                  <a:pt x="5773" y="4641"/>
                </a:lnTo>
                <a:close/>
                <a:moveTo>
                  <a:pt x="5696" y="0"/>
                </a:moveTo>
                <a:lnTo>
                  <a:pt x="5620" y="58"/>
                </a:lnTo>
                <a:lnTo>
                  <a:pt x="5581" y="115"/>
                </a:lnTo>
                <a:lnTo>
                  <a:pt x="5562" y="192"/>
                </a:lnTo>
                <a:lnTo>
                  <a:pt x="5562" y="1151"/>
                </a:lnTo>
                <a:lnTo>
                  <a:pt x="4738" y="345"/>
                </a:lnTo>
                <a:lnTo>
                  <a:pt x="4680" y="288"/>
                </a:lnTo>
                <a:lnTo>
                  <a:pt x="4507" y="288"/>
                </a:lnTo>
                <a:lnTo>
                  <a:pt x="4450" y="345"/>
                </a:lnTo>
                <a:lnTo>
                  <a:pt x="4392" y="422"/>
                </a:lnTo>
                <a:lnTo>
                  <a:pt x="4392" y="499"/>
                </a:lnTo>
                <a:lnTo>
                  <a:pt x="4392" y="576"/>
                </a:lnTo>
                <a:lnTo>
                  <a:pt x="4450" y="633"/>
                </a:lnTo>
                <a:lnTo>
                  <a:pt x="5562" y="1765"/>
                </a:lnTo>
                <a:lnTo>
                  <a:pt x="5562" y="2302"/>
                </a:lnTo>
                <a:lnTo>
                  <a:pt x="4757" y="1477"/>
                </a:lnTo>
                <a:lnTo>
                  <a:pt x="4680" y="1439"/>
                </a:lnTo>
                <a:lnTo>
                  <a:pt x="4603" y="1419"/>
                </a:lnTo>
                <a:lnTo>
                  <a:pt x="4527" y="1439"/>
                </a:lnTo>
                <a:lnTo>
                  <a:pt x="4450" y="1496"/>
                </a:lnTo>
                <a:lnTo>
                  <a:pt x="4412" y="1554"/>
                </a:lnTo>
                <a:lnTo>
                  <a:pt x="4392" y="1630"/>
                </a:lnTo>
                <a:lnTo>
                  <a:pt x="4412" y="1707"/>
                </a:lnTo>
                <a:lnTo>
                  <a:pt x="4450" y="1784"/>
                </a:lnTo>
                <a:lnTo>
                  <a:pt x="5562" y="2896"/>
                </a:lnTo>
                <a:lnTo>
                  <a:pt x="5562" y="4239"/>
                </a:lnTo>
                <a:lnTo>
                  <a:pt x="5390" y="4277"/>
                </a:lnTo>
                <a:lnTo>
                  <a:pt x="5236" y="4335"/>
                </a:lnTo>
                <a:lnTo>
                  <a:pt x="5083" y="4392"/>
                </a:lnTo>
                <a:lnTo>
                  <a:pt x="4949" y="4488"/>
                </a:lnTo>
                <a:lnTo>
                  <a:pt x="3932" y="3472"/>
                </a:lnTo>
                <a:lnTo>
                  <a:pt x="3932" y="1899"/>
                </a:lnTo>
                <a:lnTo>
                  <a:pt x="3913" y="1822"/>
                </a:lnTo>
                <a:lnTo>
                  <a:pt x="3874" y="1745"/>
                </a:lnTo>
                <a:lnTo>
                  <a:pt x="3817" y="1707"/>
                </a:lnTo>
                <a:lnTo>
                  <a:pt x="3721" y="1688"/>
                </a:lnTo>
                <a:lnTo>
                  <a:pt x="3644" y="1707"/>
                </a:lnTo>
                <a:lnTo>
                  <a:pt x="3587" y="1745"/>
                </a:lnTo>
                <a:lnTo>
                  <a:pt x="3529" y="1822"/>
                </a:lnTo>
                <a:lnTo>
                  <a:pt x="3510" y="1899"/>
                </a:lnTo>
                <a:lnTo>
                  <a:pt x="3510" y="3050"/>
                </a:lnTo>
                <a:lnTo>
                  <a:pt x="3127" y="2666"/>
                </a:lnTo>
                <a:lnTo>
                  <a:pt x="3127" y="1093"/>
                </a:lnTo>
                <a:lnTo>
                  <a:pt x="3107" y="997"/>
                </a:lnTo>
                <a:lnTo>
                  <a:pt x="3069" y="940"/>
                </a:lnTo>
                <a:lnTo>
                  <a:pt x="3011" y="902"/>
                </a:lnTo>
                <a:lnTo>
                  <a:pt x="2916" y="882"/>
                </a:lnTo>
                <a:lnTo>
                  <a:pt x="2839" y="902"/>
                </a:lnTo>
                <a:lnTo>
                  <a:pt x="2781" y="940"/>
                </a:lnTo>
                <a:lnTo>
                  <a:pt x="2724" y="997"/>
                </a:lnTo>
                <a:lnTo>
                  <a:pt x="2705" y="1093"/>
                </a:lnTo>
                <a:lnTo>
                  <a:pt x="2705" y="2244"/>
                </a:lnTo>
                <a:lnTo>
                  <a:pt x="2033" y="1573"/>
                </a:lnTo>
                <a:lnTo>
                  <a:pt x="1976" y="1515"/>
                </a:lnTo>
                <a:lnTo>
                  <a:pt x="1880" y="1496"/>
                </a:lnTo>
                <a:lnTo>
                  <a:pt x="1803" y="1515"/>
                </a:lnTo>
                <a:lnTo>
                  <a:pt x="1746" y="1554"/>
                </a:lnTo>
                <a:lnTo>
                  <a:pt x="1688" y="1630"/>
                </a:lnTo>
                <a:lnTo>
                  <a:pt x="1669" y="1707"/>
                </a:lnTo>
                <a:lnTo>
                  <a:pt x="1688" y="1784"/>
                </a:lnTo>
                <a:lnTo>
                  <a:pt x="1746" y="1861"/>
                </a:lnTo>
                <a:lnTo>
                  <a:pt x="2455" y="2570"/>
                </a:lnTo>
                <a:lnTo>
                  <a:pt x="1228" y="2570"/>
                </a:lnTo>
                <a:lnTo>
                  <a:pt x="1151" y="2589"/>
                </a:lnTo>
                <a:lnTo>
                  <a:pt x="1074" y="2628"/>
                </a:lnTo>
                <a:lnTo>
                  <a:pt x="1036" y="2704"/>
                </a:lnTo>
                <a:lnTo>
                  <a:pt x="1017" y="2781"/>
                </a:lnTo>
                <a:lnTo>
                  <a:pt x="1036" y="2858"/>
                </a:lnTo>
                <a:lnTo>
                  <a:pt x="1074" y="2935"/>
                </a:lnTo>
                <a:lnTo>
                  <a:pt x="1151" y="2973"/>
                </a:lnTo>
                <a:lnTo>
                  <a:pt x="1228" y="2992"/>
                </a:lnTo>
                <a:lnTo>
                  <a:pt x="2858" y="2992"/>
                </a:lnTo>
                <a:lnTo>
                  <a:pt x="3242" y="3376"/>
                </a:lnTo>
                <a:lnTo>
                  <a:pt x="2052" y="3376"/>
                </a:lnTo>
                <a:lnTo>
                  <a:pt x="1957" y="3395"/>
                </a:lnTo>
                <a:lnTo>
                  <a:pt x="1899" y="3433"/>
                </a:lnTo>
                <a:lnTo>
                  <a:pt x="1842" y="3510"/>
                </a:lnTo>
                <a:lnTo>
                  <a:pt x="1842" y="3587"/>
                </a:lnTo>
                <a:lnTo>
                  <a:pt x="1842" y="3663"/>
                </a:lnTo>
                <a:lnTo>
                  <a:pt x="1899" y="3740"/>
                </a:lnTo>
                <a:lnTo>
                  <a:pt x="1957" y="3778"/>
                </a:lnTo>
                <a:lnTo>
                  <a:pt x="2033" y="3798"/>
                </a:lnTo>
                <a:lnTo>
                  <a:pt x="3664" y="3798"/>
                </a:lnTo>
                <a:lnTo>
                  <a:pt x="4661" y="4795"/>
                </a:lnTo>
                <a:lnTo>
                  <a:pt x="4565" y="4929"/>
                </a:lnTo>
                <a:lnTo>
                  <a:pt x="4507" y="5063"/>
                </a:lnTo>
                <a:lnTo>
                  <a:pt x="4450" y="5217"/>
                </a:lnTo>
                <a:lnTo>
                  <a:pt x="4412" y="5370"/>
                </a:lnTo>
                <a:lnTo>
                  <a:pt x="2935" y="5370"/>
                </a:lnTo>
                <a:lnTo>
                  <a:pt x="1803" y="4220"/>
                </a:lnTo>
                <a:lnTo>
                  <a:pt x="1726" y="4181"/>
                </a:lnTo>
                <a:lnTo>
                  <a:pt x="1650" y="4162"/>
                </a:lnTo>
                <a:lnTo>
                  <a:pt x="1573" y="4181"/>
                </a:lnTo>
                <a:lnTo>
                  <a:pt x="1496" y="4220"/>
                </a:lnTo>
                <a:lnTo>
                  <a:pt x="1458" y="4296"/>
                </a:lnTo>
                <a:lnTo>
                  <a:pt x="1439" y="4373"/>
                </a:lnTo>
                <a:lnTo>
                  <a:pt x="1458" y="4450"/>
                </a:lnTo>
                <a:lnTo>
                  <a:pt x="1496" y="4526"/>
                </a:lnTo>
                <a:lnTo>
                  <a:pt x="2359" y="5370"/>
                </a:lnTo>
                <a:lnTo>
                  <a:pt x="1803" y="5370"/>
                </a:lnTo>
                <a:lnTo>
                  <a:pt x="652" y="4220"/>
                </a:lnTo>
                <a:lnTo>
                  <a:pt x="576" y="4181"/>
                </a:lnTo>
                <a:lnTo>
                  <a:pt x="499" y="4162"/>
                </a:lnTo>
                <a:lnTo>
                  <a:pt x="422" y="4181"/>
                </a:lnTo>
                <a:lnTo>
                  <a:pt x="346" y="4220"/>
                </a:lnTo>
                <a:lnTo>
                  <a:pt x="307" y="4296"/>
                </a:lnTo>
                <a:lnTo>
                  <a:pt x="288" y="4373"/>
                </a:lnTo>
                <a:lnTo>
                  <a:pt x="307" y="4450"/>
                </a:lnTo>
                <a:lnTo>
                  <a:pt x="346" y="4526"/>
                </a:lnTo>
                <a:lnTo>
                  <a:pt x="1209" y="5370"/>
                </a:lnTo>
                <a:lnTo>
                  <a:pt x="211" y="5370"/>
                </a:lnTo>
                <a:lnTo>
                  <a:pt x="135" y="5389"/>
                </a:lnTo>
                <a:lnTo>
                  <a:pt x="58" y="5447"/>
                </a:lnTo>
                <a:lnTo>
                  <a:pt x="20" y="5505"/>
                </a:lnTo>
                <a:lnTo>
                  <a:pt x="0" y="5581"/>
                </a:lnTo>
                <a:lnTo>
                  <a:pt x="20" y="5677"/>
                </a:lnTo>
                <a:lnTo>
                  <a:pt x="58" y="5735"/>
                </a:lnTo>
                <a:lnTo>
                  <a:pt x="135" y="5773"/>
                </a:lnTo>
                <a:lnTo>
                  <a:pt x="211" y="5792"/>
                </a:lnTo>
                <a:lnTo>
                  <a:pt x="1170" y="5792"/>
                </a:lnTo>
                <a:lnTo>
                  <a:pt x="346" y="6617"/>
                </a:lnTo>
                <a:lnTo>
                  <a:pt x="307" y="6674"/>
                </a:lnTo>
                <a:lnTo>
                  <a:pt x="288" y="6770"/>
                </a:lnTo>
                <a:lnTo>
                  <a:pt x="307" y="6847"/>
                </a:lnTo>
                <a:lnTo>
                  <a:pt x="346" y="6905"/>
                </a:lnTo>
                <a:lnTo>
                  <a:pt x="422" y="6962"/>
                </a:lnTo>
                <a:lnTo>
                  <a:pt x="499" y="6981"/>
                </a:lnTo>
                <a:lnTo>
                  <a:pt x="576" y="6962"/>
                </a:lnTo>
                <a:lnTo>
                  <a:pt x="652" y="6905"/>
                </a:lnTo>
                <a:lnTo>
                  <a:pt x="1765" y="5792"/>
                </a:lnTo>
                <a:lnTo>
                  <a:pt x="2302" y="5792"/>
                </a:lnTo>
                <a:lnTo>
                  <a:pt x="1496" y="6617"/>
                </a:lnTo>
                <a:lnTo>
                  <a:pt x="1458" y="6674"/>
                </a:lnTo>
                <a:lnTo>
                  <a:pt x="1439" y="6751"/>
                </a:lnTo>
                <a:lnTo>
                  <a:pt x="1458" y="6828"/>
                </a:lnTo>
                <a:lnTo>
                  <a:pt x="1496" y="6905"/>
                </a:lnTo>
                <a:lnTo>
                  <a:pt x="1573" y="6943"/>
                </a:lnTo>
                <a:lnTo>
                  <a:pt x="1650" y="6962"/>
                </a:lnTo>
                <a:lnTo>
                  <a:pt x="1726" y="6943"/>
                </a:lnTo>
                <a:lnTo>
                  <a:pt x="1803" y="6905"/>
                </a:lnTo>
                <a:lnTo>
                  <a:pt x="2896" y="5792"/>
                </a:lnTo>
                <a:lnTo>
                  <a:pt x="4412" y="5792"/>
                </a:lnTo>
                <a:lnTo>
                  <a:pt x="4431" y="5965"/>
                </a:lnTo>
                <a:lnTo>
                  <a:pt x="4488" y="6118"/>
                </a:lnTo>
                <a:lnTo>
                  <a:pt x="4565" y="6272"/>
                </a:lnTo>
                <a:lnTo>
                  <a:pt x="4661" y="6406"/>
                </a:lnTo>
                <a:lnTo>
                  <a:pt x="3664" y="7422"/>
                </a:lnTo>
                <a:lnTo>
                  <a:pt x="2033" y="7422"/>
                </a:lnTo>
                <a:lnTo>
                  <a:pt x="1957" y="7442"/>
                </a:lnTo>
                <a:lnTo>
                  <a:pt x="1899" y="7480"/>
                </a:lnTo>
                <a:lnTo>
                  <a:pt x="1842" y="7557"/>
                </a:lnTo>
                <a:lnTo>
                  <a:pt x="1822" y="7633"/>
                </a:lnTo>
                <a:lnTo>
                  <a:pt x="1842" y="7710"/>
                </a:lnTo>
                <a:lnTo>
                  <a:pt x="1899" y="7787"/>
                </a:lnTo>
                <a:lnTo>
                  <a:pt x="1957" y="7825"/>
                </a:lnTo>
                <a:lnTo>
                  <a:pt x="2033" y="7844"/>
                </a:lnTo>
                <a:lnTo>
                  <a:pt x="3242" y="7844"/>
                </a:lnTo>
                <a:lnTo>
                  <a:pt x="2858" y="8228"/>
                </a:lnTo>
                <a:lnTo>
                  <a:pt x="1228" y="8228"/>
                </a:lnTo>
                <a:lnTo>
                  <a:pt x="1151" y="8247"/>
                </a:lnTo>
                <a:lnTo>
                  <a:pt x="1074" y="8286"/>
                </a:lnTo>
                <a:lnTo>
                  <a:pt x="1036" y="8362"/>
                </a:lnTo>
                <a:lnTo>
                  <a:pt x="1017" y="8439"/>
                </a:lnTo>
                <a:lnTo>
                  <a:pt x="1036" y="8516"/>
                </a:lnTo>
                <a:lnTo>
                  <a:pt x="1074" y="8592"/>
                </a:lnTo>
                <a:lnTo>
                  <a:pt x="1151" y="8631"/>
                </a:lnTo>
                <a:lnTo>
                  <a:pt x="1228" y="8650"/>
                </a:lnTo>
                <a:lnTo>
                  <a:pt x="2455" y="8650"/>
                </a:lnTo>
                <a:lnTo>
                  <a:pt x="1746" y="9360"/>
                </a:lnTo>
                <a:lnTo>
                  <a:pt x="1688" y="9436"/>
                </a:lnTo>
                <a:lnTo>
                  <a:pt x="1688" y="9513"/>
                </a:lnTo>
                <a:lnTo>
                  <a:pt x="1688" y="9590"/>
                </a:lnTo>
                <a:lnTo>
                  <a:pt x="1746" y="9647"/>
                </a:lnTo>
                <a:lnTo>
                  <a:pt x="1822" y="9705"/>
                </a:lnTo>
                <a:lnTo>
                  <a:pt x="1899" y="9724"/>
                </a:lnTo>
                <a:lnTo>
                  <a:pt x="1976" y="9705"/>
                </a:lnTo>
                <a:lnTo>
                  <a:pt x="2033" y="9647"/>
                </a:lnTo>
                <a:lnTo>
                  <a:pt x="2724" y="8976"/>
                </a:lnTo>
                <a:lnTo>
                  <a:pt x="2724" y="10127"/>
                </a:lnTo>
                <a:lnTo>
                  <a:pt x="2743" y="10203"/>
                </a:lnTo>
                <a:lnTo>
                  <a:pt x="2781" y="10280"/>
                </a:lnTo>
                <a:lnTo>
                  <a:pt x="2839" y="10318"/>
                </a:lnTo>
                <a:lnTo>
                  <a:pt x="2935" y="10338"/>
                </a:lnTo>
                <a:lnTo>
                  <a:pt x="3011" y="10318"/>
                </a:lnTo>
                <a:lnTo>
                  <a:pt x="3088" y="10280"/>
                </a:lnTo>
                <a:lnTo>
                  <a:pt x="3127" y="10203"/>
                </a:lnTo>
                <a:lnTo>
                  <a:pt x="3146" y="10127"/>
                </a:lnTo>
                <a:lnTo>
                  <a:pt x="3127" y="8554"/>
                </a:lnTo>
                <a:lnTo>
                  <a:pt x="3510" y="8151"/>
                </a:lnTo>
                <a:lnTo>
                  <a:pt x="3529" y="9302"/>
                </a:lnTo>
                <a:lnTo>
                  <a:pt x="3548" y="9398"/>
                </a:lnTo>
                <a:lnTo>
                  <a:pt x="3587" y="9455"/>
                </a:lnTo>
                <a:lnTo>
                  <a:pt x="3644" y="9494"/>
                </a:lnTo>
                <a:lnTo>
                  <a:pt x="3740" y="9513"/>
                </a:lnTo>
                <a:lnTo>
                  <a:pt x="3817" y="9494"/>
                </a:lnTo>
                <a:lnTo>
                  <a:pt x="3874" y="9455"/>
                </a:lnTo>
                <a:lnTo>
                  <a:pt x="3932" y="9398"/>
                </a:lnTo>
                <a:lnTo>
                  <a:pt x="3932" y="9302"/>
                </a:lnTo>
                <a:lnTo>
                  <a:pt x="3932" y="7729"/>
                </a:lnTo>
                <a:lnTo>
                  <a:pt x="4949" y="6713"/>
                </a:lnTo>
                <a:lnTo>
                  <a:pt x="5102" y="6809"/>
                </a:lnTo>
                <a:lnTo>
                  <a:pt x="5255" y="6885"/>
                </a:lnTo>
                <a:lnTo>
                  <a:pt x="5428" y="6943"/>
                </a:lnTo>
                <a:lnTo>
                  <a:pt x="5601" y="6981"/>
                </a:lnTo>
                <a:lnTo>
                  <a:pt x="5601" y="8401"/>
                </a:lnTo>
                <a:lnTo>
                  <a:pt x="4450" y="9551"/>
                </a:lnTo>
                <a:lnTo>
                  <a:pt x="4412" y="9609"/>
                </a:lnTo>
                <a:lnTo>
                  <a:pt x="4392" y="9686"/>
                </a:lnTo>
                <a:lnTo>
                  <a:pt x="4412" y="9781"/>
                </a:lnTo>
                <a:lnTo>
                  <a:pt x="4450" y="9839"/>
                </a:lnTo>
                <a:lnTo>
                  <a:pt x="4527" y="9897"/>
                </a:lnTo>
                <a:lnTo>
                  <a:pt x="4680" y="9897"/>
                </a:lnTo>
                <a:lnTo>
                  <a:pt x="4757" y="9839"/>
                </a:lnTo>
                <a:lnTo>
                  <a:pt x="5601" y="8995"/>
                </a:lnTo>
                <a:lnTo>
                  <a:pt x="5601" y="9532"/>
                </a:lnTo>
                <a:lnTo>
                  <a:pt x="4450" y="10683"/>
                </a:lnTo>
                <a:lnTo>
                  <a:pt x="4392" y="10760"/>
                </a:lnTo>
                <a:lnTo>
                  <a:pt x="4392" y="10836"/>
                </a:lnTo>
                <a:lnTo>
                  <a:pt x="4392" y="10913"/>
                </a:lnTo>
                <a:lnTo>
                  <a:pt x="4450" y="10990"/>
                </a:lnTo>
                <a:lnTo>
                  <a:pt x="4507" y="11028"/>
                </a:lnTo>
                <a:lnTo>
                  <a:pt x="4584" y="11047"/>
                </a:lnTo>
                <a:lnTo>
                  <a:pt x="4680" y="11028"/>
                </a:lnTo>
                <a:lnTo>
                  <a:pt x="4738" y="10990"/>
                </a:lnTo>
                <a:lnTo>
                  <a:pt x="5601" y="10127"/>
                </a:lnTo>
                <a:lnTo>
                  <a:pt x="5601" y="11124"/>
                </a:lnTo>
                <a:lnTo>
                  <a:pt x="5620" y="11220"/>
                </a:lnTo>
                <a:lnTo>
                  <a:pt x="5658" y="11277"/>
                </a:lnTo>
                <a:lnTo>
                  <a:pt x="5735" y="11316"/>
                </a:lnTo>
                <a:lnTo>
                  <a:pt x="5812" y="11335"/>
                </a:lnTo>
                <a:lnTo>
                  <a:pt x="5888" y="11316"/>
                </a:lnTo>
                <a:lnTo>
                  <a:pt x="5965" y="11277"/>
                </a:lnTo>
                <a:lnTo>
                  <a:pt x="6003" y="11201"/>
                </a:lnTo>
                <a:lnTo>
                  <a:pt x="6023" y="11124"/>
                </a:lnTo>
                <a:lnTo>
                  <a:pt x="6023" y="10165"/>
                </a:lnTo>
                <a:lnTo>
                  <a:pt x="6847" y="10990"/>
                </a:lnTo>
                <a:lnTo>
                  <a:pt x="6905" y="11028"/>
                </a:lnTo>
                <a:lnTo>
                  <a:pt x="6981" y="11047"/>
                </a:lnTo>
                <a:lnTo>
                  <a:pt x="7058" y="11028"/>
                </a:lnTo>
                <a:lnTo>
                  <a:pt x="7135" y="10990"/>
                </a:lnTo>
                <a:lnTo>
                  <a:pt x="7173" y="10913"/>
                </a:lnTo>
                <a:lnTo>
                  <a:pt x="7192" y="10836"/>
                </a:lnTo>
                <a:lnTo>
                  <a:pt x="7173" y="10760"/>
                </a:lnTo>
                <a:lnTo>
                  <a:pt x="7135" y="10683"/>
                </a:lnTo>
                <a:lnTo>
                  <a:pt x="6023" y="9571"/>
                </a:lnTo>
                <a:lnTo>
                  <a:pt x="6023" y="9033"/>
                </a:lnTo>
                <a:lnTo>
                  <a:pt x="6828" y="9839"/>
                </a:lnTo>
                <a:lnTo>
                  <a:pt x="6905" y="9897"/>
                </a:lnTo>
                <a:lnTo>
                  <a:pt x="7058" y="9897"/>
                </a:lnTo>
                <a:lnTo>
                  <a:pt x="7135" y="9839"/>
                </a:lnTo>
                <a:lnTo>
                  <a:pt x="7173" y="9781"/>
                </a:lnTo>
                <a:lnTo>
                  <a:pt x="7192" y="9686"/>
                </a:lnTo>
                <a:lnTo>
                  <a:pt x="7173" y="9609"/>
                </a:lnTo>
                <a:lnTo>
                  <a:pt x="7135" y="9551"/>
                </a:lnTo>
                <a:lnTo>
                  <a:pt x="6023" y="8439"/>
                </a:lnTo>
                <a:lnTo>
                  <a:pt x="6023" y="6962"/>
                </a:lnTo>
                <a:lnTo>
                  <a:pt x="6176" y="6924"/>
                </a:lnTo>
                <a:lnTo>
                  <a:pt x="6310" y="6866"/>
                </a:lnTo>
                <a:lnTo>
                  <a:pt x="6444" y="6809"/>
                </a:lnTo>
                <a:lnTo>
                  <a:pt x="6579" y="6732"/>
                </a:lnTo>
                <a:lnTo>
                  <a:pt x="7576" y="7729"/>
                </a:lnTo>
                <a:lnTo>
                  <a:pt x="7576" y="9283"/>
                </a:lnTo>
                <a:lnTo>
                  <a:pt x="7595" y="9379"/>
                </a:lnTo>
                <a:lnTo>
                  <a:pt x="7653" y="9436"/>
                </a:lnTo>
                <a:lnTo>
                  <a:pt x="7710" y="9475"/>
                </a:lnTo>
                <a:lnTo>
                  <a:pt x="7787" y="9494"/>
                </a:lnTo>
                <a:lnTo>
                  <a:pt x="7883" y="9475"/>
                </a:lnTo>
                <a:lnTo>
                  <a:pt x="7940" y="9436"/>
                </a:lnTo>
                <a:lnTo>
                  <a:pt x="7979" y="9379"/>
                </a:lnTo>
                <a:lnTo>
                  <a:pt x="7998" y="9283"/>
                </a:lnTo>
                <a:lnTo>
                  <a:pt x="7998" y="8132"/>
                </a:lnTo>
                <a:lnTo>
                  <a:pt x="8382" y="8535"/>
                </a:lnTo>
                <a:lnTo>
                  <a:pt x="8401" y="10108"/>
                </a:lnTo>
                <a:lnTo>
                  <a:pt x="8420" y="10184"/>
                </a:lnTo>
                <a:lnTo>
                  <a:pt x="8458" y="10242"/>
                </a:lnTo>
                <a:lnTo>
                  <a:pt x="8516" y="10299"/>
                </a:lnTo>
                <a:lnTo>
                  <a:pt x="8612" y="10318"/>
                </a:lnTo>
                <a:lnTo>
                  <a:pt x="8688" y="10299"/>
                </a:lnTo>
                <a:lnTo>
                  <a:pt x="8746" y="10242"/>
                </a:lnTo>
                <a:lnTo>
                  <a:pt x="8803" y="10184"/>
                </a:lnTo>
                <a:lnTo>
                  <a:pt x="8823" y="10108"/>
                </a:lnTo>
                <a:lnTo>
                  <a:pt x="8803" y="8938"/>
                </a:lnTo>
                <a:lnTo>
                  <a:pt x="9494" y="9628"/>
                </a:lnTo>
                <a:lnTo>
                  <a:pt x="9551" y="9666"/>
                </a:lnTo>
                <a:lnTo>
                  <a:pt x="9628" y="9686"/>
                </a:lnTo>
                <a:lnTo>
                  <a:pt x="9724" y="9666"/>
                </a:lnTo>
                <a:lnTo>
                  <a:pt x="9782" y="9628"/>
                </a:lnTo>
                <a:lnTo>
                  <a:pt x="9839" y="9551"/>
                </a:lnTo>
                <a:lnTo>
                  <a:pt x="9839" y="9475"/>
                </a:lnTo>
                <a:lnTo>
                  <a:pt x="9839" y="9398"/>
                </a:lnTo>
                <a:lnTo>
                  <a:pt x="9782" y="9321"/>
                </a:lnTo>
                <a:lnTo>
                  <a:pt x="9072" y="8612"/>
                </a:lnTo>
                <a:lnTo>
                  <a:pt x="10280" y="8612"/>
                </a:lnTo>
                <a:lnTo>
                  <a:pt x="10376" y="8592"/>
                </a:lnTo>
                <a:lnTo>
                  <a:pt x="10434" y="8554"/>
                </a:lnTo>
                <a:lnTo>
                  <a:pt x="10491" y="8477"/>
                </a:lnTo>
                <a:lnTo>
                  <a:pt x="10491" y="8401"/>
                </a:lnTo>
                <a:lnTo>
                  <a:pt x="10472" y="8324"/>
                </a:lnTo>
                <a:lnTo>
                  <a:pt x="10434" y="8247"/>
                </a:lnTo>
                <a:lnTo>
                  <a:pt x="10376" y="8209"/>
                </a:lnTo>
                <a:lnTo>
                  <a:pt x="10280" y="8190"/>
                </a:lnTo>
                <a:lnTo>
                  <a:pt x="8650" y="8190"/>
                </a:lnTo>
                <a:lnTo>
                  <a:pt x="8266" y="7806"/>
                </a:lnTo>
                <a:lnTo>
                  <a:pt x="9475" y="7806"/>
                </a:lnTo>
                <a:lnTo>
                  <a:pt x="9551" y="7787"/>
                </a:lnTo>
                <a:lnTo>
                  <a:pt x="9628" y="7748"/>
                </a:lnTo>
                <a:lnTo>
                  <a:pt x="9667" y="7672"/>
                </a:lnTo>
                <a:lnTo>
                  <a:pt x="9686" y="7595"/>
                </a:lnTo>
                <a:lnTo>
                  <a:pt x="9667" y="7518"/>
                </a:lnTo>
                <a:lnTo>
                  <a:pt x="9628" y="7442"/>
                </a:lnTo>
                <a:lnTo>
                  <a:pt x="9551" y="7403"/>
                </a:lnTo>
                <a:lnTo>
                  <a:pt x="9475" y="7384"/>
                </a:lnTo>
                <a:lnTo>
                  <a:pt x="7845" y="7403"/>
                </a:lnTo>
                <a:lnTo>
                  <a:pt x="6886" y="6425"/>
                </a:lnTo>
                <a:lnTo>
                  <a:pt x="6981" y="6291"/>
                </a:lnTo>
                <a:lnTo>
                  <a:pt x="7058" y="6118"/>
                </a:lnTo>
                <a:lnTo>
                  <a:pt x="7116" y="5946"/>
                </a:lnTo>
                <a:lnTo>
                  <a:pt x="7154" y="5754"/>
                </a:lnTo>
                <a:lnTo>
                  <a:pt x="8439" y="5754"/>
                </a:lnTo>
                <a:lnTo>
                  <a:pt x="9590" y="6905"/>
                </a:lnTo>
                <a:lnTo>
                  <a:pt x="9667" y="6962"/>
                </a:lnTo>
                <a:lnTo>
                  <a:pt x="9820" y="6962"/>
                </a:lnTo>
                <a:lnTo>
                  <a:pt x="9897" y="6905"/>
                </a:lnTo>
                <a:lnTo>
                  <a:pt x="9935" y="6847"/>
                </a:lnTo>
                <a:lnTo>
                  <a:pt x="9954" y="6751"/>
                </a:lnTo>
                <a:lnTo>
                  <a:pt x="9935" y="6674"/>
                </a:lnTo>
                <a:lnTo>
                  <a:pt x="9897" y="6617"/>
                </a:lnTo>
                <a:lnTo>
                  <a:pt x="9034" y="5754"/>
                </a:lnTo>
                <a:lnTo>
                  <a:pt x="9590" y="5754"/>
                </a:lnTo>
                <a:lnTo>
                  <a:pt x="10741" y="6905"/>
                </a:lnTo>
                <a:lnTo>
                  <a:pt x="10817" y="6962"/>
                </a:lnTo>
                <a:lnTo>
                  <a:pt x="10894" y="6981"/>
                </a:lnTo>
                <a:lnTo>
                  <a:pt x="10971" y="6962"/>
                </a:lnTo>
                <a:lnTo>
                  <a:pt x="11028" y="6905"/>
                </a:lnTo>
                <a:lnTo>
                  <a:pt x="11086" y="6847"/>
                </a:lnTo>
                <a:lnTo>
                  <a:pt x="11105" y="6770"/>
                </a:lnTo>
                <a:lnTo>
                  <a:pt x="11086" y="6674"/>
                </a:lnTo>
                <a:lnTo>
                  <a:pt x="11028" y="6617"/>
                </a:lnTo>
                <a:lnTo>
                  <a:pt x="10184" y="5754"/>
                </a:lnTo>
                <a:lnTo>
                  <a:pt x="11182" y="5754"/>
                </a:lnTo>
                <a:lnTo>
                  <a:pt x="11258" y="5735"/>
                </a:lnTo>
                <a:lnTo>
                  <a:pt x="11335" y="5696"/>
                </a:lnTo>
                <a:lnTo>
                  <a:pt x="11373" y="5620"/>
                </a:lnTo>
                <a:lnTo>
                  <a:pt x="11393" y="5543"/>
                </a:lnTo>
                <a:lnTo>
                  <a:pt x="11373" y="5466"/>
                </a:lnTo>
                <a:lnTo>
                  <a:pt x="11335" y="5389"/>
                </a:lnTo>
                <a:lnTo>
                  <a:pt x="11258" y="5351"/>
                </a:lnTo>
                <a:lnTo>
                  <a:pt x="11182" y="5332"/>
                </a:lnTo>
                <a:lnTo>
                  <a:pt x="10223" y="5332"/>
                </a:lnTo>
                <a:lnTo>
                  <a:pt x="11028" y="4526"/>
                </a:lnTo>
                <a:lnTo>
                  <a:pt x="11086" y="4450"/>
                </a:lnTo>
                <a:lnTo>
                  <a:pt x="11105" y="4373"/>
                </a:lnTo>
                <a:lnTo>
                  <a:pt x="11086" y="4296"/>
                </a:lnTo>
                <a:lnTo>
                  <a:pt x="11028" y="4220"/>
                </a:lnTo>
                <a:lnTo>
                  <a:pt x="10971" y="4181"/>
                </a:lnTo>
                <a:lnTo>
                  <a:pt x="10894" y="4162"/>
                </a:lnTo>
                <a:lnTo>
                  <a:pt x="10817" y="4181"/>
                </a:lnTo>
                <a:lnTo>
                  <a:pt x="10741" y="4220"/>
                </a:lnTo>
                <a:lnTo>
                  <a:pt x="9628" y="5332"/>
                </a:lnTo>
                <a:lnTo>
                  <a:pt x="9072" y="5332"/>
                </a:lnTo>
                <a:lnTo>
                  <a:pt x="9897" y="4526"/>
                </a:lnTo>
                <a:lnTo>
                  <a:pt x="9935" y="4450"/>
                </a:lnTo>
                <a:lnTo>
                  <a:pt x="9954" y="4373"/>
                </a:lnTo>
                <a:lnTo>
                  <a:pt x="9935" y="4296"/>
                </a:lnTo>
                <a:lnTo>
                  <a:pt x="9897" y="4220"/>
                </a:lnTo>
                <a:lnTo>
                  <a:pt x="9820" y="4181"/>
                </a:lnTo>
                <a:lnTo>
                  <a:pt x="9743" y="4162"/>
                </a:lnTo>
                <a:lnTo>
                  <a:pt x="9667" y="4181"/>
                </a:lnTo>
                <a:lnTo>
                  <a:pt x="9590" y="4220"/>
                </a:lnTo>
                <a:lnTo>
                  <a:pt x="8477" y="5332"/>
                </a:lnTo>
                <a:lnTo>
                  <a:pt x="7135" y="5332"/>
                </a:lnTo>
                <a:lnTo>
                  <a:pt x="7097" y="5179"/>
                </a:lnTo>
                <a:lnTo>
                  <a:pt x="7039" y="5044"/>
                </a:lnTo>
                <a:lnTo>
                  <a:pt x="6962" y="4891"/>
                </a:lnTo>
                <a:lnTo>
                  <a:pt x="6886" y="4776"/>
                </a:lnTo>
                <a:lnTo>
                  <a:pt x="7845" y="3798"/>
                </a:lnTo>
                <a:lnTo>
                  <a:pt x="9475" y="3798"/>
                </a:lnTo>
                <a:lnTo>
                  <a:pt x="9551" y="3778"/>
                </a:lnTo>
                <a:lnTo>
                  <a:pt x="9628" y="3740"/>
                </a:lnTo>
                <a:lnTo>
                  <a:pt x="9667" y="3663"/>
                </a:lnTo>
                <a:lnTo>
                  <a:pt x="9686" y="3587"/>
                </a:lnTo>
                <a:lnTo>
                  <a:pt x="9667" y="3510"/>
                </a:lnTo>
                <a:lnTo>
                  <a:pt x="9628" y="3433"/>
                </a:lnTo>
                <a:lnTo>
                  <a:pt x="9551" y="3395"/>
                </a:lnTo>
                <a:lnTo>
                  <a:pt x="9475" y="3376"/>
                </a:lnTo>
                <a:lnTo>
                  <a:pt x="8266" y="3376"/>
                </a:lnTo>
                <a:lnTo>
                  <a:pt x="8650" y="2992"/>
                </a:lnTo>
                <a:lnTo>
                  <a:pt x="10280" y="2992"/>
                </a:lnTo>
                <a:lnTo>
                  <a:pt x="10376" y="2973"/>
                </a:lnTo>
                <a:lnTo>
                  <a:pt x="10434" y="2935"/>
                </a:lnTo>
                <a:lnTo>
                  <a:pt x="10491" y="2858"/>
                </a:lnTo>
                <a:lnTo>
                  <a:pt x="10491" y="2781"/>
                </a:lnTo>
                <a:lnTo>
                  <a:pt x="10491" y="2704"/>
                </a:lnTo>
                <a:lnTo>
                  <a:pt x="10434" y="2628"/>
                </a:lnTo>
                <a:lnTo>
                  <a:pt x="10376" y="2589"/>
                </a:lnTo>
                <a:lnTo>
                  <a:pt x="10280" y="2570"/>
                </a:lnTo>
                <a:lnTo>
                  <a:pt x="9072" y="2570"/>
                </a:lnTo>
                <a:lnTo>
                  <a:pt x="9782" y="1861"/>
                </a:lnTo>
                <a:lnTo>
                  <a:pt x="9820" y="1784"/>
                </a:lnTo>
                <a:lnTo>
                  <a:pt x="9839" y="1707"/>
                </a:lnTo>
                <a:lnTo>
                  <a:pt x="9820" y="1630"/>
                </a:lnTo>
                <a:lnTo>
                  <a:pt x="9782" y="1573"/>
                </a:lnTo>
                <a:lnTo>
                  <a:pt x="9705" y="1515"/>
                </a:lnTo>
                <a:lnTo>
                  <a:pt x="9628" y="1496"/>
                </a:lnTo>
                <a:lnTo>
                  <a:pt x="9551" y="1515"/>
                </a:lnTo>
                <a:lnTo>
                  <a:pt x="9494" y="1573"/>
                </a:lnTo>
                <a:lnTo>
                  <a:pt x="8803" y="2244"/>
                </a:lnTo>
                <a:lnTo>
                  <a:pt x="8803" y="1093"/>
                </a:lnTo>
                <a:lnTo>
                  <a:pt x="8784" y="997"/>
                </a:lnTo>
                <a:lnTo>
                  <a:pt x="8746" y="940"/>
                </a:lnTo>
                <a:lnTo>
                  <a:pt x="8669" y="902"/>
                </a:lnTo>
                <a:lnTo>
                  <a:pt x="8593" y="882"/>
                </a:lnTo>
                <a:lnTo>
                  <a:pt x="8516" y="902"/>
                </a:lnTo>
                <a:lnTo>
                  <a:pt x="8458" y="940"/>
                </a:lnTo>
                <a:lnTo>
                  <a:pt x="8401" y="997"/>
                </a:lnTo>
                <a:lnTo>
                  <a:pt x="8382" y="1093"/>
                </a:lnTo>
                <a:lnTo>
                  <a:pt x="8382" y="2666"/>
                </a:lnTo>
                <a:lnTo>
                  <a:pt x="7998" y="3050"/>
                </a:lnTo>
                <a:lnTo>
                  <a:pt x="7998" y="1899"/>
                </a:lnTo>
                <a:lnTo>
                  <a:pt x="7979" y="1822"/>
                </a:lnTo>
                <a:lnTo>
                  <a:pt x="7940" y="1745"/>
                </a:lnTo>
                <a:lnTo>
                  <a:pt x="7864" y="1707"/>
                </a:lnTo>
                <a:lnTo>
                  <a:pt x="7787" y="1688"/>
                </a:lnTo>
                <a:lnTo>
                  <a:pt x="7710" y="1707"/>
                </a:lnTo>
                <a:lnTo>
                  <a:pt x="7634" y="1745"/>
                </a:lnTo>
                <a:lnTo>
                  <a:pt x="7595" y="1822"/>
                </a:lnTo>
                <a:lnTo>
                  <a:pt x="7576" y="1899"/>
                </a:lnTo>
                <a:lnTo>
                  <a:pt x="7576" y="3472"/>
                </a:lnTo>
                <a:lnTo>
                  <a:pt x="6579" y="4469"/>
                </a:lnTo>
                <a:lnTo>
                  <a:pt x="6444" y="4392"/>
                </a:lnTo>
                <a:lnTo>
                  <a:pt x="6291" y="4315"/>
                </a:lnTo>
                <a:lnTo>
                  <a:pt x="6138" y="4277"/>
                </a:lnTo>
                <a:lnTo>
                  <a:pt x="5984" y="4239"/>
                </a:lnTo>
                <a:lnTo>
                  <a:pt x="5984" y="2935"/>
                </a:lnTo>
                <a:lnTo>
                  <a:pt x="7135" y="1784"/>
                </a:lnTo>
                <a:lnTo>
                  <a:pt x="7173" y="1707"/>
                </a:lnTo>
                <a:lnTo>
                  <a:pt x="7192" y="1630"/>
                </a:lnTo>
                <a:lnTo>
                  <a:pt x="7173" y="1554"/>
                </a:lnTo>
                <a:lnTo>
                  <a:pt x="7135" y="1496"/>
                </a:lnTo>
                <a:lnTo>
                  <a:pt x="7058" y="1439"/>
                </a:lnTo>
                <a:lnTo>
                  <a:pt x="6981" y="1419"/>
                </a:lnTo>
                <a:lnTo>
                  <a:pt x="6905" y="1439"/>
                </a:lnTo>
                <a:lnTo>
                  <a:pt x="6828" y="1496"/>
                </a:lnTo>
                <a:lnTo>
                  <a:pt x="5984" y="2340"/>
                </a:lnTo>
                <a:lnTo>
                  <a:pt x="5984" y="1803"/>
                </a:lnTo>
                <a:lnTo>
                  <a:pt x="7135" y="633"/>
                </a:lnTo>
                <a:lnTo>
                  <a:pt x="7192" y="576"/>
                </a:lnTo>
                <a:lnTo>
                  <a:pt x="7192" y="499"/>
                </a:lnTo>
                <a:lnTo>
                  <a:pt x="7173" y="422"/>
                </a:lnTo>
                <a:lnTo>
                  <a:pt x="7135" y="345"/>
                </a:lnTo>
                <a:lnTo>
                  <a:pt x="7058" y="288"/>
                </a:lnTo>
                <a:lnTo>
                  <a:pt x="6905" y="288"/>
                </a:lnTo>
                <a:lnTo>
                  <a:pt x="6847" y="345"/>
                </a:lnTo>
                <a:lnTo>
                  <a:pt x="5984" y="1208"/>
                </a:lnTo>
                <a:lnTo>
                  <a:pt x="5984" y="192"/>
                </a:lnTo>
                <a:lnTo>
                  <a:pt x="5965" y="115"/>
                </a:lnTo>
                <a:lnTo>
                  <a:pt x="5907" y="58"/>
                </a:lnTo>
                <a:lnTo>
                  <a:pt x="5850" y="0"/>
                </a:lnTo>
                <a:close/>
              </a:path>
            </a:pathLst>
          </a:custGeom>
          <a:gradFill>
            <a:gsLst>
              <a:gs pos="0">
                <a:schemeClr val="lt1"/>
              </a:gs>
              <a:gs pos="100000">
                <a:srgbClr val="CCCCCC"/>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สี่เหลี่ยมผืนผ้า 9">
            <a:extLst>
              <a:ext uri="{FF2B5EF4-FFF2-40B4-BE49-F238E27FC236}">
                <a16:creationId xmlns:a16="http://schemas.microsoft.com/office/drawing/2014/main" id="{74AE189E-9DCE-BE71-5720-9044F8D7AE17}"/>
              </a:ext>
            </a:extLst>
          </p:cNvPr>
          <p:cNvSpPr/>
          <p:nvPr/>
        </p:nvSpPr>
        <p:spPr>
          <a:xfrm>
            <a:off x="1298502" y="1239422"/>
            <a:ext cx="6546996" cy="3654602"/>
          </a:xfrm>
          <a:prstGeom prst="rect">
            <a:avLst/>
          </a:prstGeom>
          <a:solidFill>
            <a:schemeClr val="bg1"/>
          </a:solidFill>
        </p:spPr>
        <p:style>
          <a:lnRef idx="3">
            <a:schemeClr val="lt1"/>
          </a:lnRef>
          <a:fillRef idx="1">
            <a:schemeClr val="accent6"/>
          </a:fillRef>
          <a:effectRef idx="1">
            <a:schemeClr val="accent6"/>
          </a:effectRef>
          <a:fontRef idx="minor">
            <a:schemeClr val="lt1"/>
          </a:fontRef>
        </p:style>
        <p:txBody>
          <a:bodyPr rtlCol="0" anchor="ctr"/>
          <a:lstStyle/>
          <a:p>
            <a:r>
              <a:rPr lang="th-TH" sz="2800" dirty="0">
                <a:solidFill>
                  <a:sysClr val="windowText" lastClr="000000"/>
                </a:solidFill>
                <a:latin typeface="TH SarabunPSK" panose="020B0500040200020003" pitchFamily="34" charset="-34"/>
                <a:cs typeface="TH SarabunPSK" panose="020B0500040200020003" pitchFamily="34" charset="-34"/>
              </a:rPr>
              <a:t>สังเกต จากกลุ่มคำต่อไปนี้</a:t>
            </a:r>
          </a:p>
          <a:p>
            <a:r>
              <a:rPr lang="en-US" sz="2800" b="1" dirty="0">
                <a:solidFill>
                  <a:sysClr val="windowText" lastClr="000000"/>
                </a:solidFill>
                <a:latin typeface="TH SarabunPSK" panose="020B0500040200020003" pitchFamily="34" charset="-34"/>
                <a:cs typeface="TH SarabunPSK" panose="020B0500040200020003" pitchFamily="34" charset="-34"/>
              </a:rPr>
              <a:t>Example 1 </a:t>
            </a:r>
            <a:r>
              <a:rPr lang="en-US" sz="2800" dirty="0">
                <a:solidFill>
                  <a:sysClr val="windowText" lastClr="000000"/>
                </a:solidFill>
                <a:latin typeface="TH SarabunPSK" panose="020B0500040200020003" pitchFamily="34" charset="-34"/>
                <a:cs typeface="TH SarabunPSK" panose="020B0500040200020003" pitchFamily="34" charset="-34"/>
              </a:rPr>
              <a:t>: Spanish Japanese Thai English</a:t>
            </a:r>
          </a:p>
          <a:p>
            <a:r>
              <a:rPr lang="en-US" sz="2800" b="1" dirty="0">
                <a:solidFill>
                  <a:sysClr val="windowText" lastClr="000000"/>
                </a:solidFill>
                <a:latin typeface="TH SarabunPSK" panose="020B0500040200020003" pitchFamily="34" charset="-34"/>
                <a:cs typeface="TH SarabunPSK" panose="020B0500040200020003" pitchFamily="34" charset="-34"/>
              </a:rPr>
              <a:t>Topic</a:t>
            </a:r>
            <a:r>
              <a:rPr lang="en-US" sz="2800" dirty="0">
                <a:solidFill>
                  <a:sysClr val="windowText" lastClr="000000"/>
                </a:solidFill>
                <a:latin typeface="TH SarabunPSK" panose="020B0500040200020003" pitchFamily="34" charset="-34"/>
                <a:cs typeface="TH SarabunPSK" panose="020B0500040200020003" pitchFamily="34" charset="-34"/>
              </a:rPr>
              <a:t> : language </a:t>
            </a:r>
          </a:p>
          <a:p>
            <a:r>
              <a:rPr lang="en-US" sz="2800" b="1" dirty="0">
                <a:solidFill>
                  <a:sysClr val="windowText" lastClr="000000"/>
                </a:solidFill>
                <a:latin typeface="TH SarabunPSK" panose="020B0500040200020003" pitchFamily="34" charset="-34"/>
                <a:cs typeface="TH SarabunPSK" panose="020B0500040200020003" pitchFamily="34" charset="-34"/>
              </a:rPr>
              <a:t>Example 2 </a:t>
            </a:r>
            <a:r>
              <a:rPr lang="en-US" sz="2800" dirty="0">
                <a:solidFill>
                  <a:sysClr val="windowText" lastClr="000000"/>
                </a:solidFill>
                <a:latin typeface="TH SarabunPSK" panose="020B0500040200020003" pitchFamily="34" charset="-34"/>
                <a:cs typeface="TH SarabunPSK" panose="020B0500040200020003" pitchFamily="34" charset="-34"/>
              </a:rPr>
              <a:t>: dentist teacher doctor lawyer</a:t>
            </a:r>
          </a:p>
          <a:p>
            <a:r>
              <a:rPr lang="en-US" sz="2800" b="1" dirty="0">
                <a:solidFill>
                  <a:sysClr val="windowText" lastClr="000000"/>
                </a:solidFill>
                <a:latin typeface="TH SarabunPSK" panose="020B0500040200020003" pitchFamily="34" charset="-34"/>
                <a:cs typeface="TH SarabunPSK" panose="020B0500040200020003" pitchFamily="34" charset="-34"/>
              </a:rPr>
              <a:t>Topic</a:t>
            </a:r>
            <a:r>
              <a:rPr lang="en-US" sz="2800" dirty="0">
                <a:solidFill>
                  <a:sysClr val="windowText" lastClr="000000"/>
                </a:solidFill>
                <a:latin typeface="TH SarabunPSK" panose="020B0500040200020003" pitchFamily="34" charset="-34"/>
                <a:cs typeface="TH SarabunPSK" panose="020B0500040200020003" pitchFamily="34" charset="-34"/>
              </a:rPr>
              <a:t> :</a:t>
            </a:r>
          </a:p>
          <a:p>
            <a:r>
              <a:rPr lang="en-US" sz="2800" b="1" dirty="0">
                <a:solidFill>
                  <a:sysClr val="windowText" lastClr="000000"/>
                </a:solidFill>
                <a:latin typeface="TH SarabunPSK" panose="020B0500040200020003" pitchFamily="34" charset="-34"/>
                <a:cs typeface="TH SarabunPSK" panose="020B0500040200020003" pitchFamily="34" charset="-34"/>
              </a:rPr>
              <a:t>Example 3</a:t>
            </a:r>
            <a:r>
              <a:rPr lang="en-US" sz="2800" dirty="0">
                <a:solidFill>
                  <a:sysClr val="windowText" lastClr="000000"/>
                </a:solidFill>
                <a:latin typeface="TH SarabunPSK" panose="020B0500040200020003" pitchFamily="34" charset="-34"/>
                <a:cs typeface="TH SarabunPSK" panose="020B0500040200020003" pitchFamily="34" charset="-34"/>
              </a:rPr>
              <a:t> : tennis soccer baseball football</a:t>
            </a:r>
          </a:p>
          <a:p>
            <a:r>
              <a:rPr lang="en-US" sz="2800" b="1" dirty="0">
                <a:solidFill>
                  <a:sysClr val="windowText" lastClr="000000"/>
                </a:solidFill>
                <a:latin typeface="TH SarabunPSK" panose="020B0500040200020003" pitchFamily="34" charset="-34"/>
                <a:cs typeface="TH SarabunPSK" panose="020B0500040200020003" pitchFamily="34" charset="-34"/>
              </a:rPr>
              <a:t>Topic</a:t>
            </a:r>
            <a:r>
              <a:rPr lang="en-US" sz="2800" dirty="0">
                <a:solidFill>
                  <a:sysClr val="windowText" lastClr="000000"/>
                </a:solidFill>
                <a:latin typeface="TH SarabunPSK" panose="020B0500040200020003" pitchFamily="34" charset="-34"/>
                <a:cs typeface="TH SarabunPSK" panose="020B0500040200020003" pitchFamily="34" charset="-34"/>
              </a:rPr>
              <a:t> : </a:t>
            </a:r>
            <a:endParaRPr lang="en-US" sz="2400" dirty="0">
              <a:solidFill>
                <a:srgbClr val="00B050"/>
              </a:solidFill>
              <a:latin typeface="TH SarabunPSK" panose="020B0500040200020003" pitchFamily="34" charset="-34"/>
              <a:cs typeface="TH SarabunPSK" panose="020B0500040200020003" pitchFamily="34" charset="-34"/>
            </a:endParaRPr>
          </a:p>
        </p:txBody>
      </p:sp>
      <p:sp>
        <p:nvSpPr>
          <p:cNvPr id="2" name="กล่องข้อความ 1">
            <a:extLst>
              <a:ext uri="{FF2B5EF4-FFF2-40B4-BE49-F238E27FC236}">
                <a16:creationId xmlns:a16="http://schemas.microsoft.com/office/drawing/2014/main" id="{9273B910-E16E-18D1-E89D-BE1BCCF925A6}"/>
              </a:ext>
            </a:extLst>
          </p:cNvPr>
          <p:cNvSpPr txBox="1"/>
          <p:nvPr/>
        </p:nvSpPr>
        <p:spPr>
          <a:xfrm>
            <a:off x="2107818" y="3230880"/>
            <a:ext cx="1591220" cy="523220"/>
          </a:xfrm>
          <a:prstGeom prst="rect">
            <a:avLst/>
          </a:prstGeom>
          <a:noFill/>
        </p:spPr>
        <p:txBody>
          <a:bodyPr wrap="square" rtlCol="0">
            <a:spAutoFit/>
          </a:bodyPr>
          <a:lstStyle/>
          <a:p>
            <a:r>
              <a:rPr lang="en-US" sz="2800" dirty="0">
                <a:latin typeface="TH SarabunPSK" panose="020B0500040200020003" pitchFamily="34" charset="-34"/>
                <a:cs typeface="TH SarabunPSK" panose="020B0500040200020003" pitchFamily="34" charset="-34"/>
              </a:rPr>
              <a:t>occupation</a:t>
            </a:r>
          </a:p>
        </p:txBody>
      </p:sp>
      <p:sp>
        <p:nvSpPr>
          <p:cNvPr id="3" name="กล่องข้อความ 2">
            <a:extLst>
              <a:ext uri="{FF2B5EF4-FFF2-40B4-BE49-F238E27FC236}">
                <a16:creationId xmlns:a16="http://schemas.microsoft.com/office/drawing/2014/main" id="{B11B368B-13F2-AB0C-76B1-3D87BBE50368}"/>
              </a:ext>
            </a:extLst>
          </p:cNvPr>
          <p:cNvSpPr txBox="1"/>
          <p:nvPr/>
        </p:nvSpPr>
        <p:spPr>
          <a:xfrm>
            <a:off x="2141094" y="4079122"/>
            <a:ext cx="1591220" cy="523220"/>
          </a:xfrm>
          <a:prstGeom prst="rect">
            <a:avLst/>
          </a:prstGeom>
          <a:noFill/>
        </p:spPr>
        <p:txBody>
          <a:bodyPr wrap="square" rtlCol="0">
            <a:spAutoFit/>
          </a:bodyPr>
          <a:lstStyle/>
          <a:p>
            <a:r>
              <a:rPr lang="en-US" sz="2800" dirty="0">
                <a:latin typeface="TH SarabunPSK" panose="020B0500040200020003" pitchFamily="34" charset="-34"/>
                <a:cs typeface="TH SarabunPSK" panose="020B0500040200020003" pitchFamily="34" charset="-34"/>
              </a:rPr>
              <a:t>sport</a:t>
            </a:r>
          </a:p>
        </p:txBody>
      </p:sp>
    </p:spTree>
    <p:extLst>
      <p:ext uri="{BB962C8B-B14F-4D97-AF65-F5344CB8AC3E}">
        <p14:creationId xmlns:p14="http://schemas.microsoft.com/office/powerpoint/2010/main" val="92349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619"/>
        <p:cNvGrpSpPr/>
        <p:nvPr/>
      </p:nvGrpSpPr>
      <p:grpSpPr>
        <a:xfrm>
          <a:off x="0" y="0"/>
          <a:ext cx="0" cy="0"/>
          <a:chOff x="0" y="0"/>
          <a:chExt cx="0" cy="0"/>
        </a:xfrm>
      </p:grpSpPr>
      <p:sp>
        <p:nvSpPr>
          <p:cNvPr id="2620" name="Google Shape;2620;p46"/>
          <p:cNvSpPr txBox="1">
            <a:spLocks noGrp="1"/>
          </p:cNvSpPr>
          <p:nvPr>
            <p:ph type="title"/>
          </p:nvPr>
        </p:nvSpPr>
        <p:spPr>
          <a:xfrm>
            <a:off x="480646" y="1307100"/>
            <a:ext cx="8364110" cy="2529300"/>
          </a:xfrm>
          <a:prstGeom prst="rect">
            <a:avLst/>
          </a:prstGeom>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en-US" sz="7200" dirty="0">
                <a:solidFill>
                  <a:schemeClr val="lt1"/>
                </a:solidFill>
              </a:rPr>
              <a:t>R</a:t>
            </a:r>
            <a:r>
              <a:rPr lang="en" sz="7200" dirty="0">
                <a:solidFill>
                  <a:schemeClr val="lt1"/>
                </a:solidFill>
              </a:rPr>
              <a:t>eading for Main Idea</a:t>
            </a:r>
            <a:r>
              <a:rPr lang="en" sz="7200" dirty="0"/>
              <a:t> Exerises</a:t>
            </a:r>
            <a:endParaRPr sz="7200" dirty="0"/>
          </a:p>
        </p:txBody>
      </p:sp>
      <p:sp>
        <p:nvSpPr>
          <p:cNvPr id="2621" name="Google Shape;2621;p46"/>
          <p:cNvSpPr/>
          <p:nvPr/>
        </p:nvSpPr>
        <p:spPr>
          <a:xfrm>
            <a:off x="5812413" y="333560"/>
            <a:ext cx="413993" cy="411886"/>
          </a:xfrm>
          <a:custGeom>
            <a:avLst/>
            <a:gdLst/>
            <a:ahLst/>
            <a:cxnLst/>
            <a:rect l="l" t="t" r="r" b="b"/>
            <a:pathLst>
              <a:path w="11393" h="11335" extrusionOk="0">
                <a:moveTo>
                  <a:pt x="5773" y="4641"/>
                </a:moveTo>
                <a:lnTo>
                  <a:pt x="5965" y="4661"/>
                </a:lnTo>
                <a:lnTo>
                  <a:pt x="6157" y="4718"/>
                </a:lnTo>
                <a:lnTo>
                  <a:pt x="6310" y="4795"/>
                </a:lnTo>
                <a:lnTo>
                  <a:pt x="6464" y="4929"/>
                </a:lnTo>
                <a:lnTo>
                  <a:pt x="6579" y="5063"/>
                </a:lnTo>
                <a:lnTo>
                  <a:pt x="6655" y="5236"/>
                </a:lnTo>
                <a:lnTo>
                  <a:pt x="6713" y="5409"/>
                </a:lnTo>
                <a:lnTo>
                  <a:pt x="6732" y="5600"/>
                </a:lnTo>
                <a:lnTo>
                  <a:pt x="6713" y="5792"/>
                </a:lnTo>
                <a:lnTo>
                  <a:pt x="6655" y="5984"/>
                </a:lnTo>
                <a:lnTo>
                  <a:pt x="6579" y="6137"/>
                </a:lnTo>
                <a:lnTo>
                  <a:pt x="6464" y="6291"/>
                </a:lnTo>
                <a:lnTo>
                  <a:pt x="6310" y="6406"/>
                </a:lnTo>
                <a:lnTo>
                  <a:pt x="6157" y="6483"/>
                </a:lnTo>
                <a:lnTo>
                  <a:pt x="5965" y="6540"/>
                </a:lnTo>
                <a:lnTo>
                  <a:pt x="5773" y="6559"/>
                </a:lnTo>
                <a:lnTo>
                  <a:pt x="5581" y="6540"/>
                </a:lnTo>
                <a:lnTo>
                  <a:pt x="5390" y="6483"/>
                </a:lnTo>
                <a:lnTo>
                  <a:pt x="5236" y="6406"/>
                </a:lnTo>
                <a:lnTo>
                  <a:pt x="5083" y="6291"/>
                </a:lnTo>
                <a:lnTo>
                  <a:pt x="4968" y="6137"/>
                </a:lnTo>
                <a:lnTo>
                  <a:pt x="4891" y="5984"/>
                </a:lnTo>
                <a:lnTo>
                  <a:pt x="4833" y="5792"/>
                </a:lnTo>
                <a:lnTo>
                  <a:pt x="4814" y="5600"/>
                </a:lnTo>
                <a:lnTo>
                  <a:pt x="4833" y="5409"/>
                </a:lnTo>
                <a:lnTo>
                  <a:pt x="4891" y="5236"/>
                </a:lnTo>
                <a:lnTo>
                  <a:pt x="4968" y="5063"/>
                </a:lnTo>
                <a:lnTo>
                  <a:pt x="5083" y="4929"/>
                </a:lnTo>
                <a:lnTo>
                  <a:pt x="5236" y="4795"/>
                </a:lnTo>
                <a:lnTo>
                  <a:pt x="5390" y="4718"/>
                </a:lnTo>
                <a:lnTo>
                  <a:pt x="5581" y="4661"/>
                </a:lnTo>
                <a:lnTo>
                  <a:pt x="5773" y="4641"/>
                </a:lnTo>
                <a:close/>
                <a:moveTo>
                  <a:pt x="5696" y="0"/>
                </a:moveTo>
                <a:lnTo>
                  <a:pt x="5620" y="58"/>
                </a:lnTo>
                <a:lnTo>
                  <a:pt x="5581" y="115"/>
                </a:lnTo>
                <a:lnTo>
                  <a:pt x="5562" y="192"/>
                </a:lnTo>
                <a:lnTo>
                  <a:pt x="5562" y="1151"/>
                </a:lnTo>
                <a:lnTo>
                  <a:pt x="4738" y="345"/>
                </a:lnTo>
                <a:lnTo>
                  <a:pt x="4680" y="288"/>
                </a:lnTo>
                <a:lnTo>
                  <a:pt x="4507" y="288"/>
                </a:lnTo>
                <a:lnTo>
                  <a:pt x="4450" y="345"/>
                </a:lnTo>
                <a:lnTo>
                  <a:pt x="4392" y="422"/>
                </a:lnTo>
                <a:lnTo>
                  <a:pt x="4392" y="499"/>
                </a:lnTo>
                <a:lnTo>
                  <a:pt x="4392" y="576"/>
                </a:lnTo>
                <a:lnTo>
                  <a:pt x="4450" y="633"/>
                </a:lnTo>
                <a:lnTo>
                  <a:pt x="5562" y="1765"/>
                </a:lnTo>
                <a:lnTo>
                  <a:pt x="5562" y="2302"/>
                </a:lnTo>
                <a:lnTo>
                  <a:pt x="4757" y="1477"/>
                </a:lnTo>
                <a:lnTo>
                  <a:pt x="4680" y="1439"/>
                </a:lnTo>
                <a:lnTo>
                  <a:pt x="4603" y="1419"/>
                </a:lnTo>
                <a:lnTo>
                  <a:pt x="4527" y="1439"/>
                </a:lnTo>
                <a:lnTo>
                  <a:pt x="4450" y="1496"/>
                </a:lnTo>
                <a:lnTo>
                  <a:pt x="4412" y="1554"/>
                </a:lnTo>
                <a:lnTo>
                  <a:pt x="4392" y="1630"/>
                </a:lnTo>
                <a:lnTo>
                  <a:pt x="4412" y="1707"/>
                </a:lnTo>
                <a:lnTo>
                  <a:pt x="4450" y="1784"/>
                </a:lnTo>
                <a:lnTo>
                  <a:pt x="5562" y="2896"/>
                </a:lnTo>
                <a:lnTo>
                  <a:pt x="5562" y="4239"/>
                </a:lnTo>
                <a:lnTo>
                  <a:pt x="5390" y="4277"/>
                </a:lnTo>
                <a:lnTo>
                  <a:pt x="5236" y="4335"/>
                </a:lnTo>
                <a:lnTo>
                  <a:pt x="5083" y="4392"/>
                </a:lnTo>
                <a:lnTo>
                  <a:pt x="4949" y="4488"/>
                </a:lnTo>
                <a:lnTo>
                  <a:pt x="3932" y="3472"/>
                </a:lnTo>
                <a:lnTo>
                  <a:pt x="3932" y="1899"/>
                </a:lnTo>
                <a:lnTo>
                  <a:pt x="3913" y="1822"/>
                </a:lnTo>
                <a:lnTo>
                  <a:pt x="3874" y="1745"/>
                </a:lnTo>
                <a:lnTo>
                  <a:pt x="3817" y="1707"/>
                </a:lnTo>
                <a:lnTo>
                  <a:pt x="3721" y="1688"/>
                </a:lnTo>
                <a:lnTo>
                  <a:pt x="3644" y="1707"/>
                </a:lnTo>
                <a:lnTo>
                  <a:pt x="3587" y="1745"/>
                </a:lnTo>
                <a:lnTo>
                  <a:pt x="3529" y="1822"/>
                </a:lnTo>
                <a:lnTo>
                  <a:pt x="3510" y="1899"/>
                </a:lnTo>
                <a:lnTo>
                  <a:pt x="3510" y="3050"/>
                </a:lnTo>
                <a:lnTo>
                  <a:pt x="3127" y="2666"/>
                </a:lnTo>
                <a:lnTo>
                  <a:pt x="3127" y="1093"/>
                </a:lnTo>
                <a:lnTo>
                  <a:pt x="3107" y="997"/>
                </a:lnTo>
                <a:lnTo>
                  <a:pt x="3069" y="940"/>
                </a:lnTo>
                <a:lnTo>
                  <a:pt x="3011" y="902"/>
                </a:lnTo>
                <a:lnTo>
                  <a:pt x="2916" y="882"/>
                </a:lnTo>
                <a:lnTo>
                  <a:pt x="2839" y="902"/>
                </a:lnTo>
                <a:lnTo>
                  <a:pt x="2781" y="940"/>
                </a:lnTo>
                <a:lnTo>
                  <a:pt x="2724" y="997"/>
                </a:lnTo>
                <a:lnTo>
                  <a:pt x="2705" y="1093"/>
                </a:lnTo>
                <a:lnTo>
                  <a:pt x="2705" y="2244"/>
                </a:lnTo>
                <a:lnTo>
                  <a:pt x="2033" y="1573"/>
                </a:lnTo>
                <a:lnTo>
                  <a:pt x="1976" y="1515"/>
                </a:lnTo>
                <a:lnTo>
                  <a:pt x="1880" y="1496"/>
                </a:lnTo>
                <a:lnTo>
                  <a:pt x="1803" y="1515"/>
                </a:lnTo>
                <a:lnTo>
                  <a:pt x="1746" y="1554"/>
                </a:lnTo>
                <a:lnTo>
                  <a:pt x="1688" y="1630"/>
                </a:lnTo>
                <a:lnTo>
                  <a:pt x="1669" y="1707"/>
                </a:lnTo>
                <a:lnTo>
                  <a:pt x="1688" y="1784"/>
                </a:lnTo>
                <a:lnTo>
                  <a:pt x="1746" y="1861"/>
                </a:lnTo>
                <a:lnTo>
                  <a:pt x="2455" y="2570"/>
                </a:lnTo>
                <a:lnTo>
                  <a:pt x="1228" y="2570"/>
                </a:lnTo>
                <a:lnTo>
                  <a:pt x="1151" y="2589"/>
                </a:lnTo>
                <a:lnTo>
                  <a:pt x="1074" y="2628"/>
                </a:lnTo>
                <a:lnTo>
                  <a:pt x="1036" y="2704"/>
                </a:lnTo>
                <a:lnTo>
                  <a:pt x="1017" y="2781"/>
                </a:lnTo>
                <a:lnTo>
                  <a:pt x="1036" y="2858"/>
                </a:lnTo>
                <a:lnTo>
                  <a:pt x="1074" y="2935"/>
                </a:lnTo>
                <a:lnTo>
                  <a:pt x="1151" y="2973"/>
                </a:lnTo>
                <a:lnTo>
                  <a:pt x="1228" y="2992"/>
                </a:lnTo>
                <a:lnTo>
                  <a:pt x="2858" y="2992"/>
                </a:lnTo>
                <a:lnTo>
                  <a:pt x="3242" y="3376"/>
                </a:lnTo>
                <a:lnTo>
                  <a:pt x="2052" y="3376"/>
                </a:lnTo>
                <a:lnTo>
                  <a:pt x="1957" y="3395"/>
                </a:lnTo>
                <a:lnTo>
                  <a:pt x="1899" y="3433"/>
                </a:lnTo>
                <a:lnTo>
                  <a:pt x="1842" y="3510"/>
                </a:lnTo>
                <a:lnTo>
                  <a:pt x="1842" y="3587"/>
                </a:lnTo>
                <a:lnTo>
                  <a:pt x="1842" y="3663"/>
                </a:lnTo>
                <a:lnTo>
                  <a:pt x="1899" y="3740"/>
                </a:lnTo>
                <a:lnTo>
                  <a:pt x="1957" y="3778"/>
                </a:lnTo>
                <a:lnTo>
                  <a:pt x="2033" y="3798"/>
                </a:lnTo>
                <a:lnTo>
                  <a:pt x="3664" y="3798"/>
                </a:lnTo>
                <a:lnTo>
                  <a:pt x="4661" y="4795"/>
                </a:lnTo>
                <a:lnTo>
                  <a:pt x="4565" y="4929"/>
                </a:lnTo>
                <a:lnTo>
                  <a:pt x="4507" y="5063"/>
                </a:lnTo>
                <a:lnTo>
                  <a:pt x="4450" y="5217"/>
                </a:lnTo>
                <a:lnTo>
                  <a:pt x="4412" y="5370"/>
                </a:lnTo>
                <a:lnTo>
                  <a:pt x="2935" y="5370"/>
                </a:lnTo>
                <a:lnTo>
                  <a:pt x="1803" y="4220"/>
                </a:lnTo>
                <a:lnTo>
                  <a:pt x="1726" y="4181"/>
                </a:lnTo>
                <a:lnTo>
                  <a:pt x="1650" y="4162"/>
                </a:lnTo>
                <a:lnTo>
                  <a:pt x="1573" y="4181"/>
                </a:lnTo>
                <a:lnTo>
                  <a:pt x="1496" y="4220"/>
                </a:lnTo>
                <a:lnTo>
                  <a:pt x="1458" y="4296"/>
                </a:lnTo>
                <a:lnTo>
                  <a:pt x="1439" y="4373"/>
                </a:lnTo>
                <a:lnTo>
                  <a:pt x="1458" y="4450"/>
                </a:lnTo>
                <a:lnTo>
                  <a:pt x="1496" y="4526"/>
                </a:lnTo>
                <a:lnTo>
                  <a:pt x="2359" y="5370"/>
                </a:lnTo>
                <a:lnTo>
                  <a:pt x="1803" y="5370"/>
                </a:lnTo>
                <a:lnTo>
                  <a:pt x="652" y="4220"/>
                </a:lnTo>
                <a:lnTo>
                  <a:pt x="576" y="4181"/>
                </a:lnTo>
                <a:lnTo>
                  <a:pt x="499" y="4162"/>
                </a:lnTo>
                <a:lnTo>
                  <a:pt x="422" y="4181"/>
                </a:lnTo>
                <a:lnTo>
                  <a:pt x="346" y="4220"/>
                </a:lnTo>
                <a:lnTo>
                  <a:pt x="307" y="4296"/>
                </a:lnTo>
                <a:lnTo>
                  <a:pt x="288" y="4373"/>
                </a:lnTo>
                <a:lnTo>
                  <a:pt x="307" y="4450"/>
                </a:lnTo>
                <a:lnTo>
                  <a:pt x="346" y="4526"/>
                </a:lnTo>
                <a:lnTo>
                  <a:pt x="1209" y="5370"/>
                </a:lnTo>
                <a:lnTo>
                  <a:pt x="211" y="5370"/>
                </a:lnTo>
                <a:lnTo>
                  <a:pt x="135" y="5389"/>
                </a:lnTo>
                <a:lnTo>
                  <a:pt x="58" y="5447"/>
                </a:lnTo>
                <a:lnTo>
                  <a:pt x="20" y="5505"/>
                </a:lnTo>
                <a:lnTo>
                  <a:pt x="0" y="5581"/>
                </a:lnTo>
                <a:lnTo>
                  <a:pt x="20" y="5677"/>
                </a:lnTo>
                <a:lnTo>
                  <a:pt x="58" y="5735"/>
                </a:lnTo>
                <a:lnTo>
                  <a:pt x="135" y="5773"/>
                </a:lnTo>
                <a:lnTo>
                  <a:pt x="211" y="5792"/>
                </a:lnTo>
                <a:lnTo>
                  <a:pt x="1170" y="5792"/>
                </a:lnTo>
                <a:lnTo>
                  <a:pt x="346" y="6617"/>
                </a:lnTo>
                <a:lnTo>
                  <a:pt x="307" y="6674"/>
                </a:lnTo>
                <a:lnTo>
                  <a:pt x="288" y="6770"/>
                </a:lnTo>
                <a:lnTo>
                  <a:pt x="307" y="6847"/>
                </a:lnTo>
                <a:lnTo>
                  <a:pt x="346" y="6905"/>
                </a:lnTo>
                <a:lnTo>
                  <a:pt x="422" y="6962"/>
                </a:lnTo>
                <a:lnTo>
                  <a:pt x="499" y="6981"/>
                </a:lnTo>
                <a:lnTo>
                  <a:pt x="576" y="6962"/>
                </a:lnTo>
                <a:lnTo>
                  <a:pt x="652" y="6905"/>
                </a:lnTo>
                <a:lnTo>
                  <a:pt x="1765" y="5792"/>
                </a:lnTo>
                <a:lnTo>
                  <a:pt x="2302" y="5792"/>
                </a:lnTo>
                <a:lnTo>
                  <a:pt x="1496" y="6617"/>
                </a:lnTo>
                <a:lnTo>
                  <a:pt x="1458" y="6674"/>
                </a:lnTo>
                <a:lnTo>
                  <a:pt x="1439" y="6751"/>
                </a:lnTo>
                <a:lnTo>
                  <a:pt x="1458" y="6828"/>
                </a:lnTo>
                <a:lnTo>
                  <a:pt x="1496" y="6905"/>
                </a:lnTo>
                <a:lnTo>
                  <a:pt x="1573" y="6943"/>
                </a:lnTo>
                <a:lnTo>
                  <a:pt x="1650" y="6962"/>
                </a:lnTo>
                <a:lnTo>
                  <a:pt x="1726" y="6943"/>
                </a:lnTo>
                <a:lnTo>
                  <a:pt x="1803" y="6905"/>
                </a:lnTo>
                <a:lnTo>
                  <a:pt x="2896" y="5792"/>
                </a:lnTo>
                <a:lnTo>
                  <a:pt x="4412" y="5792"/>
                </a:lnTo>
                <a:lnTo>
                  <a:pt x="4431" y="5965"/>
                </a:lnTo>
                <a:lnTo>
                  <a:pt x="4488" y="6118"/>
                </a:lnTo>
                <a:lnTo>
                  <a:pt x="4565" y="6272"/>
                </a:lnTo>
                <a:lnTo>
                  <a:pt x="4661" y="6406"/>
                </a:lnTo>
                <a:lnTo>
                  <a:pt x="3664" y="7422"/>
                </a:lnTo>
                <a:lnTo>
                  <a:pt x="2033" y="7422"/>
                </a:lnTo>
                <a:lnTo>
                  <a:pt x="1957" y="7442"/>
                </a:lnTo>
                <a:lnTo>
                  <a:pt x="1899" y="7480"/>
                </a:lnTo>
                <a:lnTo>
                  <a:pt x="1842" y="7557"/>
                </a:lnTo>
                <a:lnTo>
                  <a:pt x="1822" y="7633"/>
                </a:lnTo>
                <a:lnTo>
                  <a:pt x="1842" y="7710"/>
                </a:lnTo>
                <a:lnTo>
                  <a:pt x="1899" y="7787"/>
                </a:lnTo>
                <a:lnTo>
                  <a:pt x="1957" y="7825"/>
                </a:lnTo>
                <a:lnTo>
                  <a:pt x="2033" y="7844"/>
                </a:lnTo>
                <a:lnTo>
                  <a:pt x="3242" y="7844"/>
                </a:lnTo>
                <a:lnTo>
                  <a:pt x="2858" y="8228"/>
                </a:lnTo>
                <a:lnTo>
                  <a:pt x="1228" y="8228"/>
                </a:lnTo>
                <a:lnTo>
                  <a:pt x="1151" y="8247"/>
                </a:lnTo>
                <a:lnTo>
                  <a:pt x="1074" y="8286"/>
                </a:lnTo>
                <a:lnTo>
                  <a:pt x="1036" y="8362"/>
                </a:lnTo>
                <a:lnTo>
                  <a:pt x="1017" y="8439"/>
                </a:lnTo>
                <a:lnTo>
                  <a:pt x="1036" y="8516"/>
                </a:lnTo>
                <a:lnTo>
                  <a:pt x="1074" y="8592"/>
                </a:lnTo>
                <a:lnTo>
                  <a:pt x="1151" y="8631"/>
                </a:lnTo>
                <a:lnTo>
                  <a:pt x="1228" y="8650"/>
                </a:lnTo>
                <a:lnTo>
                  <a:pt x="2455" y="8650"/>
                </a:lnTo>
                <a:lnTo>
                  <a:pt x="1746" y="9360"/>
                </a:lnTo>
                <a:lnTo>
                  <a:pt x="1688" y="9436"/>
                </a:lnTo>
                <a:lnTo>
                  <a:pt x="1688" y="9513"/>
                </a:lnTo>
                <a:lnTo>
                  <a:pt x="1688" y="9590"/>
                </a:lnTo>
                <a:lnTo>
                  <a:pt x="1746" y="9647"/>
                </a:lnTo>
                <a:lnTo>
                  <a:pt x="1822" y="9705"/>
                </a:lnTo>
                <a:lnTo>
                  <a:pt x="1899" y="9724"/>
                </a:lnTo>
                <a:lnTo>
                  <a:pt x="1976" y="9705"/>
                </a:lnTo>
                <a:lnTo>
                  <a:pt x="2033" y="9647"/>
                </a:lnTo>
                <a:lnTo>
                  <a:pt x="2724" y="8976"/>
                </a:lnTo>
                <a:lnTo>
                  <a:pt x="2724" y="10127"/>
                </a:lnTo>
                <a:lnTo>
                  <a:pt x="2743" y="10203"/>
                </a:lnTo>
                <a:lnTo>
                  <a:pt x="2781" y="10280"/>
                </a:lnTo>
                <a:lnTo>
                  <a:pt x="2839" y="10318"/>
                </a:lnTo>
                <a:lnTo>
                  <a:pt x="2935" y="10338"/>
                </a:lnTo>
                <a:lnTo>
                  <a:pt x="3011" y="10318"/>
                </a:lnTo>
                <a:lnTo>
                  <a:pt x="3088" y="10280"/>
                </a:lnTo>
                <a:lnTo>
                  <a:pt x="3127" y="10203"/>
                </a:lnTo>
                <a:lnTo>
                  <a:pt x="3146" y="10127"/>
                </a:lnTo>
                <a:lnTo>
                  <a:pt x="3127" y="8554"/>
                </a:lnTo>
                <a:lnTo>
                  <a:pt x="3510" y="8151"/>
                </a:lnTo>
                <a:lnTo>
                  <a:pt x="3529" y="9302"/>
                </a:lnTo>
                <a:lnTo>
                  <a:pt x="3548" y="9398"/>
                </a:lnTo>
                <a:lnTo>
                  <a:pt x="3587" y="9455"/>
                </a:lnTo>
                <a:lnTo>
                  <a:pt x="3644" y="9494"/>
                </a:lnTo>
                <a:lnTo>
                  <a:pt x="3740" y="9513"/>
                </a:lnTo>
                <a:lnTo>
                  <a:pt x="3817" y="9494"/>
                </a:lnTo>
                <a:lnTo>
                  <a:pt x="3874" y="9455"/>
                </a:lnTo>
                <a:lnTo>
                  <a:pt x="3932" y="9398"/>
                </a:lnTo>
                <a:lnTo>
                  <a:pt x="3932" y="9302"/>
                </a:lnTo>
                <a:lnTo>
                  <a:pt x="3932" y="7729"/>
                </a:lnTo>
                <a:lnTo>
                  <a:pt x="4949" y="6713"/>
                </a:lnTo>
                <a:lnTo>
                  <a:pt x="5102" y="6809"/>
                </a:lnTo>
                <a:lnTo>
                  <a:pt x="5255" y="6885"/>
                </a:lnTo>
                <a:lnTo>
                  <a:pt x="5428" y="6943"/>
                </a:lnTo>
                <a:lnTo>
                  <a:pt x="5601" y="6981"/>
                </a:lnTo>
                <a:lnTo>
                  <a:pt x="5601" y="8401"/>
                </a:lnTo>
                <a:lnTo>
                  <a:pt x="4450" y="9551"/>
                </a:lnTo>
                <a:lnTo>
                  <a:pt x="4412" y="9609"/>
                </a:lnTo>
                <a:lnTo>
                  <a:pt x="4392" y="9686"/>
                </a:lnTo>
                <a:lnTo>
                  <a:pt x="4412" y="9781"/>
                </a:lnTo>
                <a:lnTo>
                  <a:pt x="4450" y="9839"/>
                </a:lnTo>
                <a:lnTo>
                  <a:pt x="4527" y="9897"/>
                </a:lnTo>
                <a:lnTo>
                  <a:pt x="4680" y="9897"/>
                </a:lnTo>
                <a:lnTo>
                  <a:pt x="4757" y="9839"/>
                </a:lnTo>
                <a:lnTo>
                  <a:pt x="5601" y="8995"/>
                </a:lnTo>
                <a:lnTo>
                  <a:pt x="5601" y="9532"/>
                </a:lnTo>
                <a:lnTo>
                  <a:pt x="4450" y="10683"/>
                </a:lnTo>
                <a:lnTo>
                  <a:pt x="4392" y="10760"/>
                </a:lnTo>
                <a:lnTo>
                  <a:pt x="4392" y="10836"/>
                </a:lnTo>
                <a:lnTo>
                  <a:pt x="4392" y="10913"/>
                </a:lnTo>
                <a:lnTo>
                  <a:pt x="4450" y="10990"/>
                </a:lnTo>
                <a:lnTo>
                  <a:pt x="4507" y="11028"/>
                </a:lnTo>
                <a:lnTo>
                  <a:pt x="4584" y="11047"/>
                </a:lnTo>
                <a:lnTo>
                  <a:pt x="4680" y="11028"/>
                </a:lnTo>
                <a:lnTo>
                  <a:pt x="4738" y="10990"/>
                </a:lnTo>
                <a:lnTo>
                  <a:pt x="5601" y="10127"/>
                </a:lnTo>
                <a:lnTo>
                  <a:pt x="5601" y="11124"/>
                </a:lnTo>
                <a:lnTo>
                  <a:pt x="5620" y="11220"/>
                </a:lnTo>
                <a:lnTo>
                  <a:pt x="5658" y="11277"/>
                </a:lnTo>
                <a:lnTo>
                  <a:pt x="5735" y="11316"/>
                </a:lnTo>
                <a:lnTo>
                  <a:pt x="5812" y="11335"/>
                </a:lnTo>
                <a:lnTo>
                  <a:pt x="5888" y="11316"/>
                </a:lnTo>
                <a:lnTo>
                  <a:pt x="5965" y="11277"/>
                </a:lnTo>
                <a:lnTo>
                  <a:pt x="6003" y="11201"/>
                </a:lnTo>
                <a:lnTo>
                  <a:pt x="6023" y="11124"/>
                </a:lnTo>
                <a:lnTo>
                  <a:pt x="6023" y="10165"/>
                </a:lnTo>
                <a:lnTo>
                  <a:pt x="6847" y="10990"/>
                </a:lnTo>
                <a:lnTo>
                  <a:pt x="6905" y="11028"/>
                </a:lnTo>
                <a:lnTo>
                  <a:pt x="6981" y="11047"/>
                </a:lnTo>
                <a:lnTo>
                  <a:pt x="7058" y="11028"/>
                </a:lnTo>
                <a:lnTo>
                  <a:pt x="7135" y="10990"/>
                </a:lnTo>
                <a:lnTo>
                  <a:pt x="7173" y="10913"/>
                </a:lnTo>
                <a:lnTo>
                  <a:pt x="7192" y="10836"/>
                </a:lnTo>
                <a:lnTo>
                  <a:pt x="7173" y="10760"/>
                </a:lnTo>
                <a:lnTo>
                  <a:pt x="7135" y="10683"/>
                </a:lnTo>
                <a:lnTo>
                  <a:pt x="6023" y="9571"/>
                </a:lnTo>
                <a:lnTo>
                  <a:pt x="6023" y="9033"/>
                </a:lnTo>
                <a:lnTo>
                  <a:pt x="6828" y="9839"/>
                </a:lnTo>
                <a:lnTo>
                  <a:pt x="6905" y="9897"/>
                </a:lnTo>
                <a:lnTo>
                  <a:pt x="7058" y="9897"/>
                </a:lnTo>
                <a:lnTo>
                  <a:pt x="7135" y="9839"/>
                </a:lnTo>
                <a:lnTo>
                  <a:pt x="7173" y="9781"/>
                </a:lnTo>
                <a:lnTo>
                  <a:pt x="7192" y="9686"/>
                </a:lnTo>
                <a:lnTo>
                  <a:pt x="7173" y="9609"/>
                </a:lnTo>
                <a:lnTo>
                  <a:pt x="7135" y="9551"/>
                </a:lnTo>
                <a:lnTo>
                  <a:pt x="6023" y="8439"/>
                </a:lnTo>
                <a:lnTo>
                  <a:pt x="6023" y="6962"/>
                </a:lnTo>
                <a:lnTo>
                  <a:pt x="6176" y="6924"/>
                </a:lnTo>
                <a:lnTo>
                  <a:pt x="6310" y="6866"/>
                </a:lnTo>
                <a:lnTo>
                  <a:pt x="6444" y="6809"/>
                </a:lnTo>
                <a:lnTo>
                  <a:pt x="6579" y="6732"/>
                </a:lnTo>
                <a:lnTo>
                  <a:pt x="7576" y="7729"/>
                </a:lnTo>
                <a:lnTo>
                  <a:pt x="7576" y="9283"/>
                </a:lnTo>
                <a:lnTo>
                  <a:pt x="7595" y="9379"/>
                </a:lnTo>
                <a:lnTo>
                  <a:pt x="7653" y="9436"/>
                </a:lnTo>
                <a:lnTo>
                  <a:pt x="7710" y="9475"/>
                </a:lnTo>
                <a:lnTo>
                  <a:pt x="7787" y="9494"/>
                </a:lnTo>
                <a:lnTo>
                  <a:pt x="7883" y="9475"/>
                </a:lnTo>
                <a:lnTo>
                  <a:pt x="7940" y="9436"/>
                </a:lnTo>
                <a:lnTo>
                  <a:pt x="7979" y="9379"/>
                </a:lnTo>
                <a:lnTo>
                  <a:pt x="7998" y="9283"/>
                </a:lnTo>
                <a:lnTo>
                  <a:pt x="7998" y="8132"/>
                </a:lnTo>
                <a:lnTo>
                  <a:pt x="8382" y="8535"/>
                </a:lnTo>
                <a:lnTo>
                  <a:pt x="8401" y="10108"/>
                </a:lnTo>
                <a:lnTo>
                  <a:pt x="8420" y="10184"/>
                </a:lnTo>
                <a:lnTo>
                  <a:pt x="8458" y="10242"/>
                </a:lnTo>
                <a:lnTo>
                  <a:pt x="8516" y="10299"/>
                </a:lnTo>
                <a:lnTo>
                  <a:pt x="8612" y="10318"/>
                </a:lnTo>
                <a:lnTo>
                  <a:pt x="8688" y="10299"/>
                </a:lnTo>
                <a:lnTo>
                  <a:pt x="8746" y="10242"/>
                </a:lnTo>
                <a:lnTo>
                  <a:pt x="8803" y="10184"/>
                </a:lnTo>
                <a:lnTo>
                  <a:pt x="8823" y="10108"/>
                </a:lnTo>
                <a:lnTo>
                  <a:pt x="8803" y="8938"/>
                </a:lnTo>
                <a:lnTo>
                  <a:pt x="9494" y="9628"/>
                </a:lnTo>
                <a:lnTo>
                  <a:pt x="9551" y="9666"/>
                </a:lnTo>
                <a:lnTo>
                  <a:pt x="9628" y="9686"/>
                </a:lnTo>
                <a:lnTo>
                  <a:pt x="9724" y="9666"/>
                </a:lnTo>
                <a:lnTo>
                  <a:pt x="9782" y="9628"/>
                </a:lnTo>
                <a:lnTo>
                  <a:pt x="9839" y="9551"/>
                </a:lnTo>
                <a:lnTo>
                  <a:pt x="9839" y="9475"/>
                </a:lnTo>
                <a:lnTo>
                  <a:pt x="9839" y="9398"/>
                </a:lnTo>
                <a:lnTo>
                  <a:pt x="9782" y="9321"/>
                </a:lnTo>
                <a:lnTo>
                  <a:pt x="9072" y="8612"/>
                </a:lnTo>
                <a:lnTo>
                  <a:pt x="10280" y="8612"/>
                </a:lnTo>
                <a:lnTo>
                  <a:pt x="10376" y="8592"/>
                </a:lnTo>
                <a:lnTo>
                  <a:pt x="10434" y="8554"/>
                </a:lnTo>
                <a:lnTo>
                  <a:pt x="10491" y="8477"/>
                </a:lnTo>
                <a:lnTo>
                  <a:pt x="10491" y="8401"/>
                </a:lnTo>
                <a:lnTo>
                  <a:pt x="10472" y="8324"/>
                </a:lnTo>
                <a:lnTo>
                  <a:pt x="10434" y="8247"/>
                </a:lnTo>
                <a:lnTo>
                  <a:pt x="10376" y="8209"/>
                </a:lnTo>
                <a:lnTo>
                  <a:pt x="10280" y="8190"/>
                </a:lnTo>
                <a:lnTo>
                  <a:pt x="8650" y="8190"/>
                </a:lnTo>
                <a:lnTo>
                  <a:pt x="8266" y="7806"/>
                </a:lnTo>
                <a:lnTo>
                  <a:pt x="9475" y="7806"/>
                </a:lnTo>
                <a:lnTo>
                  <a:pt x="9551" y="7787"/>
                </a:lnTo>
                <a:lnTo>
                  <a:pt x="9628" y="7748"/>
                </a:lnTo>
                <a:lnTo>
                  <a:pt x="9667" y="7672"/>
                </a:lnTo>
                <a:lnTo>
                  <a:pt x="9686" y="7595"/>
                </a:lnTo>
                <a:lnTo>
                  <a:pt x="9667" y="7518"/>
                </a:lnTo>
                <a:lnTo>
                  <a:pt x="9628" y="7442"/>
                </a:lnTo>
                <a:lnTo>
                  <a:pt x="9551" y="7403"/>
                </a:lnTo>
                <a:lnTo>
                  <a:pt x="9475" y="7384"/>
                </a:lnTo>
                <a:lnTo>
                  <a:pt x="7845" y="7403"/>
                </a:lnTo>
                <a:lnTo>
                  <a:pt x="6886" y="6425"/>
                </a:lnTo>
                <a:lnTo>
                  <a:pt x="6981" y="6291"/>
                </a:lnTo>
                <a:lnTo>
                  <a:pt x="7058" y="6118"/>
                </a:lnTo>
                <a:lnTo>
                  <a:pt x="7116" y="5946"/>
                </a:lnTo>
                <a:lnTo>
                  <a:pt x="7154" y="5754"/>
                </a:lnTo>
                <a:lnTo>
                  <a:pt x="8439" y="5754"/>
                </a:lnTo>
                <a:lnTo>
                  <a:pt x="9590" y="6905"/>
                </a:lnTo>
                <a:lnTo>
                  <a:pt x="9667" y="6962"/>
                </a:lnTo>
                <a:lnTo>
                  <a:pt x="9820" y="6962"/>
                </a:lnTo>
                <a:lnTo>
                  <a:pt x="9897" y="6905"/>
                </a:lnTo>
                <a:lnTo>
                  <a:pt x="9935" y="6847"/>
                </a:lnTo>
                <a:lnTo>
                  <a:pt x="9954" y="6751"/>
                </a:lnTo>
                <a:lnTo>
                  <a:pt x="9935" y="6674"/>
                </a:lnTo>
                <a:lnTo>
                  <a:pt x="9897" y="6617"/>
                </a:lnTo>
                <a:lnTo>
                  <a:pt x="9034" y="5754"/>
                </a:lnTo>
                <a:lnTo>
                  <a:pt x="9590" y="5754"/>
                </a:lnTo>
                <a:lnTo>
                  <a:pt x="10741" y="6905"/>
                </a:lnTo>
                <a:lnTo>
                  <a:pt x="10817" y="6962"/>
                </a:lnTo>
                <a:lnTo>
                  <a:pt x="10894" y="6981"/>
                </a:lnTo>
                <a:lnTo>
                  <a:pt x="10971" y="6962"/>
                </a:lnTo>
                <a:lnTo>
                  <a:pt x="11028" y="6905"/>
                </a:lnTo>
                <a:lnTo>
                  <a:pt x="11086" y="6847"/>
                </a:lnTo>
                <a:lnTo>
                  <a:pt x="11105" y="6770"/>
                </a:lnTo>
                <a:lnTo>
                  <a:pt x="11086" y="6674"/>
                </a:lnTo>
                <a:lnTo>
                  <a:pt x="11028" y="6617"/>
                </a:lnTo>
                <a:lnTo>
                  <a:pt x="10184" y="5754"/>
                </a:lnTo>
                <a:lnTo>
                  <a:pt x="11182" y="5754"/>
                </a:lnTo>
                <a:lnTo>
                  <a:pt x="11258" y="5735"/>
                </a:lnTo>
                <a:lnTo>
                  <a:pt x="11335" y="5696"/>
                </a:lnTo>
                <a:lnTo>
                  <a:pt x="11373" y="5620"/>
                </a:lnTo>
                <a:lnTo>
                  <a:pt x="11393" y="5543"/>
                </a:lnTo>
                <a:lnTo>
                  <a:pt x="11373" y="5466"/>
                </a:lnTo>
                <a:lnTo>
                  <a:pt x="11335" y="5389"/>
                </a:lnTo>
                <a:lnTo>
                  <a:pt x="11258" y="5351"/>
                </a:lnTo>
                <a:lnTo>
                  <a:pt x="11182" y="5332"/>
                </a:lnTo>
                <a:lnTo>
                  <a:pt x="10223" y="5332"/>
                </a:lnTo>
                <a:lnTo>
                  <a:pt x="11028" y="4526"/>
                </a:lnTo>
                <a:lnTo>
                  <a:pt x="11086" y="4450"/>
                </a:lnTo>
                <a:lnTo>
                  <a:pt x="11105" y="4373"/>
                </a:lnTo>
                <a:lnTo>
                  <a:pt x="11086" y="4296"/>
                </a:lnTo>
                <a:lnTo>
                  <a:pt x="11028" y="4220"/>
                </a:lnTo>
                <a:lnTo>
                  <a:pt x="10971" y="4181"/>
                </a:lnTo>
                <a:lnTo>
                  <a:pt x="10894" y="4162"/>
                </a:lnTo>
                <a:lnTo>
                  <a:pt x="10817" y="4181"/>
                </a:lnTo>
                <a:lnTo>
                  <a:pt x="10741" y="4220"/>
                </a:lnTo>
                <a:lnTo>
                  <a:pt x="9628" y="5332"/>
                </a:lnTo>
                <a:lnTo>
                  <a:pt x="9072" y="5332"/>
                </a:lnTo>
                <a:lnTo>
                  <a:pt x="9897" y="4526"/>
                </a:lnTo>
                <a:lnTo>
                  <a:pt x="9935" y="4450"/>
                </a:lnTo>
                <a:lnTo>
                  <a:pt x="9954" y="4373"/>
                </a:lnTo>
                <a:lnTo>
                  <a:pt x="9935" y="4296"/>
                </a:lnTo>
                <a:lnTo>
                  <a:pt x="9897" y="4220"/>
                </a:lnTo>
                <a:lnTo>
                  <a:pt x="9820" y="4181"/>
                </a:lnTo>
                <a:lnTo>
                  <a:pt x="9743" y="4162"/>
                </a:lnTo>
                <a:lnTo>
                  <a:pt x="9667" y="4181"/>
                </a:lnTo>
                <a:lnTo>
                  <a:pt x="9590" y="4220"/>
                </a:lnTo>
                <a:lnTo>
                  <a:pt x="8477" y="5332"/>
                </a:lnTo>
                <a:lnTo>
                  <a:pt x="7135" y="5332"/>
                </a:lnTo>
                <a:lnTo>
                  <a:pt x="7097" y="5179"/>
                </a:lnTo>
                <a:lnTo>
                  <a:pt x="7039" y="5044"/>
                </a:lnTo>
                <a:lnTo>
                  <a:pt x="6962" y="4891"/>
                </a:lnTo>
                <a:lnTo>
                  <a:pt x="6886" y="4776"/>
                </a:lnTo>
                <a:lnTo>
                  <a:pt x="7845" y="3798"/>
                </a:lnTo>
                <a:lnTo>
                  <a:pt x="9475" y="3798"/>
                </a:lnTo>
                <a:lnTo>
                  <a:pt x="9551" y="3778"/>
                </a:lnTo>
                <a:lnTo>
                  <a:pt x="9628" y="3740"/>
                </a:lnTo>
                <a:lnTo>
                  <a:pt x="9667" y="3663"/>
                </a:lnTo>
                <a:lnTo>
                  <a:pt x="9686" y="3587"/>
                </a:lnTo>
                <a:lnTo>
                  <a:pt x="9667" y="3510"/>
                </a:lnTo>
                <a:lnTo>
                  <a:pt x="9628" y="3433"/>
                </a:lnTo>
                <a:lnTo>
                  <a:pt x="9551" y="3395"/>
                </a:lnTo>
                <a:lnTo>
                  <a:pt x="9475" y="3376"/>
                </a:lnTo>
                <a:lnTo>
                  <a:pt x="8266" y="3376"/>
                </a:lnTo>
                <a:lnTo>
                  <a:pt x="8650" y="2992"/>
                </a:lnTo>
                <a:lnTo>
                  <a:pt x="10280" y="2992"/>
                </a:lnTo>
                <a:lnTo>
                  <a:pt x="10376" y="2973"/>
                </a:lnTo>
                <a:lnTo>
                  <a:pt x="10434" y="2935"/>
                </a:lnTo>
                <a:lnTo>
                  <a:pt x="10491" y="2858"/>
                </a:lnTo>
                <a:lnTo>
                  <a:pt x="10491" y="2781"/>
                </a:lnTo>
                <a:lnTo>
                  <a:pt x="10491" y="2704"/>
                </a:lnTo>
                <a:lnTo>
                  <a:pt x="10434" y="2628"/>
                </a:lnTo>
                <a:lnTo>
                  <a:pt x="10376" y="2589"/>
                </a:lnTo>
                <a:lnTo>
                  <a:pt x="10280" y="2570"/>
                </a:lnTo>
                <a:lnTo>
                  <a:pt x="9072" y="2570"/>
                </a:lnTo>
                <a:lnTo>
                  <a:pt x="9782" y="1861"/>
                </a:lnTo>
                <a:lnTo>
                  <a:pt x="9820" y="1784"/>
                </a:lnTo>
                <a:lnTo>
                  <a:pt x="9839" y="1707"/>
                </a:lnTo>
                <a:lnTo>
                  <a:pt x="9820" y="1630"/>
                </a:lnTo>
                <a:lnTo>
                  <a:pt x="9782" y="1573"/>
                </a:lnTo>
                <a:lnTo>
                  <a:pt x="9705" y="1515"/>
                </a:lnTo>
                <a:lnTo>
                  <a:pt x="9628" y="1496"/>
                </a:lnTo>
                <a:lnTo>
                  <a:pt x="9551" y="1515"/>
                </a:lnTo>
                <a:lnTo>
                  <a:pt x="9494" y="1573"/>
                </a:lnTo>
                <a:lnTo>
                  <a:pt x="8803" y="2244"/>
                </a:lnTo>
                <a:lnTo>
                  <a:pt x="8803" y="1093"/>
                </a:lnTo>
                <a:lnTo>
                  <a:pt x="8784" y="997"/>
                </a:lnTo>
                <a:lnTo>
                  <a:pt x="8746" y="940"/>
                </a:lnTo>
                <a:lnTo>
                  <a:pt x="8669" y="902"/>
                </a:lnTo>
                <a:lnTo>
                  <a:pt x="8593" y="882"/>
                </a:lnTo>
                <a:lnTo>
                  <a:pt x="8516" y="902"/>
                </a:lnTo>
                <a:lnTo>
                  <a:pt x="8458" y="940"/>
                </a:lnTo>
                <a:lnTo>
                  <a:pt x="8401" y="997"/>
                </a:lnTo>
                <a:lnTo>
                  <a:pt x="8382" y="1093"/>
                </a:lnTo>
                <a:lnTo>
                  <a:pt x="8382" y="2666"/>
                </a:lnTo>
                <a:lnTo>
                  <a:pt x="7998" y="3050"/>
                </a:lnTo>
                <a:lnTo>
                  <a:pt x="7998" y="1899"/>
                </a:lnTo>
                <a:lnTo>
                  <a:pt x="7979" y="1822"/>
                </a:lnTo>
                <a:lnTo>
                  <a:pt x="7940" y="1745"/>
                </a:lnTo>
                <a:lnTo>
                  <a:pt x="7864" y="1707"/>
                </a:lnTo>
                <a:lnTo>
                  <a:pt x="7787" y="1688"/>
                </a:lnTo>
                <a:lnTo>
                  <a:pt x="7710" y="1707"/>
                </a:lnTo>
                <a:lnTo>
                  <a:pt x="7634" y="1745"/>
                </a:lnTo>
                <a:lnTo>
                  <a:pt x="7595" y="1822"/>
                </a:lnTo>
                <a:lnTo>
                  <a:pt x="7576" y="1899"/>
                </a:lnTo>
                <a:lnTo>
                  <a:pt x="7576" y="3472"/>
                </a:lnTo>
                <a:lnTo>
                  <a:pt x="6579" y="4469"/>
                </a:lnTo>
                <a:lnTo>
                  <a:pt x="6444" y="4392"/>
                </a:lnTo>
                <a:lnTo>
                  <a:pt x="6291" y="4315"/>
                </a:lnTo>
                <a:lnTo>
                  <a:pt x="6138" y="4277"/>
                </a:lnTo>
                <a:lnTo>
                  <a:pt x="5984" y="4239"/>
                </a:lnTo>
                <a:lnTo>
                  <a:pt x="5984" y="2935"/>
                </a:lnTo>
                <a:lnTo>
                  <a:pt x="7135" y="1784"/>
                </a:lnTo>
                <a:lnTo>
                  <a:pt x="7173" y="1707"/>
                </a:lnTo>
                <a:lnTo>
                  <a:pt x="7192" y="1630"/>
                </a:lnTo>
                <a:lnTo>
                  <a:pt x="7173" y="1554"/>
                </a:lnTo>
                <a:lnTo>
                  <a:pt x="7135" y="1496"/>
                </a:lnTo>
                <a:lnTo>
                  <a:pt x="7058" y="1439"/>
                </a:lnTo>
                <a:lnTo>
                  <a:pt x="6981" y="1419"/>
                </a:lnTo>
                <a:lnTo>
                  <a:pt x="6905" y="1439"/>
                </a:lnTo>
                <a:lnTo>
                  <a:pt x="6828" y="1496"/>
                </a:lnTo>
                <a:lnTo>
                  <a:pt x="5984" y="2340"/>
                </a:lnTo>
                <a:lnTo>
                  <a:pt x="5984" y="1803"/>
                </a:lnTo>
                <a:lnTo>
                  <a:pt x="7135" y="633"/>
                </a:lnTo>
                <a:lnTo>
                  <a:pt x="7192" y="576"/>
                </a:lnTo>
                <a:lnTo>
                  <a:pt x="7192" y="499"/>
                </a:lnTo>
                <a:lnTo>
                  <a:pt x="7173" y="422"/>
                </a:lnTo>
                <a:lnTo>
                  <a:pt x="7135" y="345"/>
                </a:lnTo>
                <a:lnTo>
                  <a:pt x="7058" y="288"/>
                </a:lnTo>
                <a:lnTo>
                  <a:pt x="6905" y="288"/>
                </a:lnTo>
                <a:lnTo>
                  <a:pt x="6847" y="345"/>
                </a:lnTo>
                <a:lnTo>
                  <a:pt x="5984" y="1208"/>
                </a:lnTo>
                <a:lnTo>
                  <a:pt x="5984" y="192"/>
                </a:lnTo>
                <a:lnTo>
                  <a:pt x="5965" y="115"/>
                </a:lnTo>
                <a:lnTo>
                  <a:pt x="5907" y="58"/>
                </a:lnTo>
                <a:lnTo>
                  <a:pt x="5850" y="0"/>
                </a:lnTo>
                <a:close/>
              </a:path>
            </a:pathLst>
          </a:custGeom>
          <a:gradFill>
            <a:gsLst>
              <a:gs pos="0">
                <a:schemeClr val="lt1"/>
              </a:gs>
              <a:gs pos="100000">
                <a:srgbClr val="CCCCCC"/>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2" name="Google Shape;2622;p46"/>
          <p:cNvSpPr/>
          <p:nvPr/>
        </p:nvSpPr>
        <p:spPr>
          <a:xfrm>
            <a:off x="1411863" y="806323"/>
            <a:ext cx="413993" cy="411886"/>
          </a:xfrm>
          <a:custGeom>
            <a:avLst/>
            <a:gdLst/>
            <a:ahLst/>
            <a:cxnLst/>
            <a:rect l="l" t="t" r="r" b="b"/>
            <a:pathLst>
              <a:path w="11393" h="11335" extrusionOk="0">
                <a:moveTo>
                  <a:pt x="5773" y="4641"/>
                </a:moveTo>
                <a:lnTo>
                  <a:pt x="5965" y="4661"/>
                </a:lnTo>
                <a:lnTo>
                  <a:pt x="6157" y="4718"/>
                </a:lnTo>
                <a:lnTo>
                  <a:pt x="6310" y="4795"/>
                </a:lnTo>
                <a:lnTo>
                  <a:pt x="6464" y="4929"/>
                </a:lnTo>
                <a:lnTo>
                  <a:pt x="6579" y="5063"/>
                </a:lnTo>
                <a:lnTo>
                  <a:pt x="6655" y="5236"/>
                </a:lnTo>
                <a:lnTo>
                  <a:pt x="6713" y="5409"/>
                </a:lnTo>
                <a:lnTo>
                  <a:pt x="6732" y="5600"/>
                </a:lnTo>
                <a:lnTo>
                  <a:pt x="6713" y="5792"/>
                </a:lnTo>
                <a:lnTo>
                  <a:pt x="6655" y="5984"/>
                </a:lnTo>
                <a:lnTo>
                  <a:pt x="6579" y="6137"/>
                </a:lnTo>
                <a:lnTo>
                  <a:pt x="6464" y="6291"/>
                </a:lnTo>
                <a:lnTo>
                  <a:pt x="6310" y="6406"/>
                </a:lnTo>
                <a:lnTo>
                  <a:pt x="6157" y="6483"/>
                </a:lnTo>
                <a:lnTo>
                  <a:pt x="5965" y="6540"/>
                </a:lnTo>
                <a:lnTo>
                  <a:pt x="5773" y="6559"/>
                </a:lnTo>
                <a:lnTo>
                  <a:pt x="5581" y="6540"/>
                </a:lnTo>
                <a:lnTo>
                  <a:pt x="5390" y="6483"/>
                </a:lnTo>
                <a:lnTo>
                  <a:pt x="5236" y="6406"/>
                </a:lnTo>
                <a:lnTo>
                  <a:pt x="5083" y="6291"/>
                </a:lnTo>
                <a:lnTo>
                  <a:pt x="4968" y="6137"/>
                </a:lnTo>
                <a:lnTo>
                  <a:pt x="4891" y="5984"/>
                </a:lnTo>
                <a:lnTo>
                  <a:pt x="4833" y="5792"/>
                </a:lnTo>
                <a:lnTo>
                  <a:pt x="4814" y="5600"/>
                </a:lnTo>
                <a:lnTo>
                  <a:pt x="4833" y="5409"/>
                </a:lnTo>
                <a:lnTo>
                  <a:pt x="4891" y="5236"/>
                </a:lnTo>
                <a:lnTo>
                  <a:pt x="4968" y="5063"/>
                </a:lnTo>
                <a:lnTo>
                  <a:pt x="5083" y="4929"/>
                </a:lnTo>
                <a:lnTo>
                  <a:pt x="5236" y="4795"/>
                </a:lnTo>
                <a:lnTo>
                  <a:pt x="5390" y="4718"/>
                </a:lnTo>
                <a:lnTo>
                  <a:pt x="5581" y="4661"/>
                </a:lnTo>
                <a:lnTo>
                  <a:pt x="5773" y="4641"/>
                </a:lnTo>
                <a:close/>
                <a:moveTo>
                  <a:pt x="5696" y="0"/>
                </a:moveTo>
                <a:lnTo>
                  <a:pt x="5620" y="58"/>
                </a:lnTo>
                <a:lnTo>
                  <a:pt x="5581" y="115"/>
                </a:lnTo>
                <a:lnTo>
                  <a:pt x="5562" y="192"/>
                </a:lnTo>
                <a:lnTo>
                  <a:pt x="5562" y="1151"/>
                </a:lnTo>
                <a:lnTo>
                  <a:pt x="4738" y="345"/>
                </a:lnTo>
                <a:lnTo>
                  <a:pt x="4680" y="288"/>
                </a:lnTo>
                <a:lnTo>
                  <a:pt x="4507" y="288"/>
                </a:lnTo>
                <a:lnTo>
                  <a:pt x="4450" y="345"/>
                </a:lnTo>
                <a:lnTo>
                  <a:pt x="4392" y="422"/>
                </a:lnTo>
                <a:lnTo>
                  <a:pt x="4392" y="499"/>
                </a:lnTo>
                <a:lnTo>
                  <a:pt x="4392" y="576"/>
                </a:lnTo>
                <a:lnTo>
                  <a:pt x="4450" y="633"/>
                </a:lnTo>
                <a:lnTo>
                  <a:pt x="5562" y="1765"/>
                </a:lnTo>
                <a:lnTo>
                  <a:pt x="5562" y="2302"/>
                </a:lnTo>
                <a:lnTo>
                  <a:pt x="4757" y="1477"/>
                </a:lnTo>
                <a:lnTo>
                  <a:pt x="4680" y="1439"/>
                </a:lnTo>
                <a:lnTo>
                  <a:pt x="4603" y="1419"/>
                </a:lnTo>
                <a:lnTo>
                  <a:pt x="4527" y="1439"/>
                </a:lnTo>
                <a:lnTo>
                  <a:pt x="4450" y="1496"/>
                </a:lnTo>
                <a:lnTo>
                  <a:pt x="4412" y="1554"/>
                </a:lnTo>
                <a:lnTo>
                  <a:pt x="4392" y="1630"/>
                </a:lnTo>
                <a:lnTo>
                  <a:pt x="4412" y="1707"/>
                </a:lnTo>
                <a:lnTo>
                  <a:pt x="4450" y="1784"/>
                </a:lnTo>
                <a:lnTo>
                  <a:pt x="5562" y="2896"/>
                </a:lnTo>
                <a:lnTo>
                  <a:pt x="5562" y="4239"/>
                </a:lnTo>
                <a:lnTo>
                  <a:pt x="5390" y="4277"/>
                </a:lnTo>
                <a:lnTo>
                  <a:pt x="5236" y="4335"/>
                </a:lnTo>
                <a:lnTo>
                  <a:pt x="5083" y="4392"/>
                </a:lnTo>
                <a:lnTo>
                  <a:pt x="4949" y="4488"/>
                </a:lnTo>
                <a:lnTo>
                  <a:pt x="3932" y="3472"/>
                </a:lnTo>
                <a:lnTo>
                  <a:pt x="3932" y="1899"/>
                </a:lnTo>
                <a:lnTo>
                  <a:pt x="3913" y="1822"/>
                </a:lnTo>
                <a:lnTo>
                  <a:pt x="3874" y="1745"/>
                </a:lnTo>
                <a:lnTo>
                  <a:pt x="3817" y="1707"/>
                </a:lnTo>
                <a:lnTo>
                  <a:pt x="3721" y="1688"/>
                </a:lnTo>
                <a:lnTo>
                  <a:pt x="3644" y="1707"/>
                </a:lnTo>
                <a:lnTo>
                  <a:pt x="3587" y="1745"/>
                </a:lnTo>
                <a:lnTo>
                  <a:pt x="3529" y="1822"/>
                </a:lnTo>
                <a:lnTo>
                  <a:pt x="3510" y="1899"/>
                </a:lnTo>
                <a:lnTo>
                  <a:pt x="3510" y="3050"/>
                </a:lnTo>
                <a:lnTo>
                  <a:pt x="3127" y="2666"/>
                </a:lnTo>
                <a:lnTo>
                  <a:pt x="3127" y="1093"/>
                </a:lnTo>
                <a:lnTo>
                  <a:pt x="3107" y="997"/>
                </a:lnTo>
                <a:lnTo>
                  <a:pt x="3069" y="940"/>
                </a:lnTo>
                <a:lnTo>
                  <a:pt x="3011" y="902"/>
                </a:lnTo>
                <a:lnTo>
                  <a:pt x="2916" y="882"/>
                </a:lnTo>
                <a:lnTo>
                  <a:pt x="2839" y="902"/>
                </a:lnTo>
                <a:lnTo>
                  <a:pt x="2781" y="940"/>
                </a:lnTo>
                <a:lnTo>
                  <a:pt x="2724" y="997"/>
                </a:lnTo>
                <a:lnTo>
                  <a:pt x="2705" y="1093"/>
                </a:lnTo>
                <a:lnTo>
                  <a:pt x="2705" y="2244"/>
                </a:lnTo>
                <a:lnTo>
                  <a:pt x="2033" y="1573"/>
                </a:lnTo>
                <a:lnTo>
                  <a:pt x="1976" y="1515"/>
                </a:lnTo>
                <a:lnTo>
                  <a:pt x="1880" y="1496"/>
                </a:lnTo>
                <a:lnTo>
                  <a:pt x="1803" y="1515"/>
                </a:lnTo>
                <a:lnTo>
                  <a:pt x="1746" y="1554"/>
                </a:lnTo>
                <a:lnTo>
                  <a:pt x="1688" y="1630"/>
                </a:lnTo>
                <a:lnTo>
                  <a:pt x="1669" y="1707"/>
                </a:lnTo>
                <a:lnTo>
                  <a:pt x="1688" y="1784"/>
                </a:lnTo>
                <a:lnTo>
                  <a:pt x="1746" y="1861"/>
                </a:lnTo>
                <a:lnTo>
                  <a:pt x="2455" y="2570"/>
                </a:lnTo>
                <a:lnTo>
                  <a:pt x="1228" y="2570"/>
                </a:lnTo>
                <a:lnTo>
                  <a:pt x="1151" y="2589"/>
                </a:lnTo>
                <a:lnTo>
                  <a:pt x="1074" y="2628"/>
                </a:lnTo>
                <a:lnTo>
                  <a:pt x="1036" y="2704"/>
                </a:lnTo>
                <a:lnTo>
                  <a:pt x="1017" y="2781"/>
                </a:lnTo>
                <a:lnTo>
                  <a:pt x="1036" y="2858"/>
                </a:lnTo>
                <a:lnTo>
                  <a:pt x="1074" y="2935"/>
                </a:lnTo>
                <a:lnTo>
                  <a:pt x="1151" y="2973"/>
                </a:lnTo>
                <a:lnTo>
                  <a:pt x="1228" y="2992"/>
                </a:lnTo>
                <a:lnTo>
                  <a:pt x="2858" y="2992"/>
                </a:lnTo>
                <a:lnTo>
                  <a:pt x="3242" y="3376"/>
                </a:lnTo>
                <a:lnTo>
                  <a:pt x="2052" y="3376"/>
                </a:lnTo>
                <a:lnTo>
                  <a:pt x="1957" y="3395"/>
                </a:lnTo>
                <a:lnTo>
                  <a:pt x="1899" y="3433"/>
                </a:lnTo>
                <a:lnTo>
                  <a:pt x="1842" y="3510"/>
                </a:lnTo>
                <a:lnTo>
                  <a:pt x="1842" y="3587"/>
                </a:lnTo>
                <a:lnTo>
                  <a:pt x="1842" y="3663"/>
                </a:lnTo>
                <a:lnTo>
                  <a:pt x="1899" y="3740"/>
                </a:lnTo>
                <a:lnTo>
                  <a:pt x="1957" y="3778"/>
                </a:lnTo>
                <a:lnTo>
                  <a:pt x="2033" y="3798"/>
                </a:lnTo>
                <a:lnTo>
                  <a:pt x="3664" y="3798"/>
                </a:lnTo>
                <a:lnTo>
                  <a:pt x="4661" y="4795"/>
                </a:lnTo>
                <a:lnTo>
                  <a:pt x="4565" y="4929"/>
                </a:lnTo>
                <a:lnTo>
                  <a:pt x="4507" y="5063"/>
                </a:lnTo>
                <a:lnTo>
                  <a:pt x="4450" y="5217"/>
                </a:lnTo>
                <a:lnTo>
                  <a:pt x="4412" y="5370"/>
                </a:lnTo>
                <a:lnTo>
                  <a:pt x="2935" y="5370"/>
                </a:lnTo>
                <a:lnTo>
                  <a:pt x="1803" y="4220"/>
                </a:lnTo>
                <a:lnTo>
                  <a:pt x="1726" y="4181"/>
                </a:lnTo>
                <a:lnTo>
                  <a:pt x="1650" y="4162"/>
                </a:lnTo>
                <a:lnTo>
                  <a:pt x="1573" y="4181"/>
                </a:lnTo>
                <a:lnTo>
                  <a:pt x="1496" y="4220"/>
                </a:lnTo>
                <a:lnTo>
                  <a:pt x="1458" y="4296"/>
                </a:lnTo>
                <a:lnTo>
                  <a:pt x="1439" y="4373"/>
                </a:lnTo>
                <a:lnTo>
                  <a:pt x="1458" y="4450"/>
                </a:lnTo>
                <a:lnTo>
                  <a:pt x="1496" y="4526"/>
                </a:lnTo>
                <a:lnTo>
                  <a:pt x="2359" y="5370"/>
                </a:lnTo>
                <a:lnTo>
                  <a:pt x="1803" y="5370"/>
                </a:lnTo>
                <a:lnTo>
                  <a:pt x="652" y="4220"/>
                </a:lnTo>
                <a:lnTo>
                  <a:pt x="576" y="4181"/>
                </a:lnTo>
                <a:lnTo>
                  <a:pt x="499" y="4162"/>
                </a:lnTo>
                <a:lnTo>
                  <a:pt x="422" y="4181"/>
                </a:lnTo>
                <a:lnTo>
                  <a:pt x="346" y="4220"/>
                </a:lnTo>
                <a:lnTo>
                  <a:pt x="307" y="4296"/>
                </a:lnTo>
                <a:lnTo>
                  <a:pt x="288" y="4373"/>
                </a:lnTo>
                <a:lnTo>
                  <a:pt x="307" y="4450"/>
                </a:lnTo>
                <a:lnTo>
                  <a:pt x="346" y="4526"/>
                </a:lnTo>
                <a:lnTo>
                  <a:pt x="1209" y="5370"/>
                </a:lnTo>
                <a:lnTo>
                  <a:pt x="211" y="5370"/>
                </a:lnTo>
                <a:lnTo>
                  <a:pt x="135" y="5389"/>
                </a:lnTo>
                <a:lnTo>
                  <a:pt x="58" y="5447"/>
                </a:lnTo>
                <a:lnTo>
                  <a:pt x="20" y="5505"/>
                </a:lnTo>
                <a:lnTo>
                  <a:pt x="0" y="5581"/>
                </a:lnTo>
                <a:lnTo>
                  <a:pt x="20" y="5677"/>
                </a:lnTo>
                <a:lnTo>
                  <a:pt x="58" y="5735"/>
                </a:lnTo>
                <a:lnTo>
                  <a:pt x="135" y="5773"/>
                </a:lnTo>
                <a:lnTo>
                  <a:pt x="211" y="5792"/>
                </a:lnTo>
                <a:lnTo>
                  <a:pt x="1170" y="5792"/>
                </a:lnTo>
                <a:lnTo>
                  <a:pt x="346" y="6617"/>
                </a:lnTo>
                <a:lnTo>
                  <a:pt x="307" y="6674"/>
                </a:lnTo>
                <a:lnTo>
                  <a:pt x="288" y="6770"/>
                </a:lnTo>
                <a:lnTo>
                  <a:pt x="307" y="6847"/>
                </a:lnTo>
                <a:lnTo>
                  <a:pt x="346" y="6905"/>
                </a:lnTo>
                <a:lnTo>
                  <a:pt x="422" y="6962"/>
                </a:lnTo>
                <a:lnTo>
                  <a:pt x="499" y="6981"/>
                </a:lnTo>
                <a:lnTo>
                  <a:pt x="576" y="6962"/>
                </a:lnTo>
                <a:lnTo>
                  <a:pt x="652" y="6905"/>
                </a:lnTo>
                <a:lnTo>
                  <a:pt x="1765" y="5792"/>
                </a:lnTo>
                <a:lnTo>
                  <a:pt x="2302" y="5792"/>
                </a:lnTo>
                <a:lnTo>
                  <a:pt x="1496" y="6617"/>
                </a:lnTo>
                <a:lnTo>
                  <a:pt x="1458" y="6674"/>
                </a:lnTo>
                <a:lnTo>
                  <a:pt x="1439" y="6751"/>
                </a:lnTo>
                <a:lnTo>
                  <a:pt x="1458" y="6828"/>
                </a:lnTo>
                <a:lnTo>
                  <a:pt x="1496" y="6905"/>
                </a:lnTo>
                <a:lnTo>
                  <a:pt x="1573" y="6943"/>
                </a:lnTo>
                <a:lnTo>
                  <a:pt x="1650" y="6962"/>
                </a:lnTo>
                <a:lnTo>
                  <a:pt x="1726" y="6943"/>
                </a:lnTo>
                <a:lnTo>
                  <a:pt x="1803" y="6905"/>
                </a:lnTo>
                <a:lnTo>
                  <a:pt x="2896" y="5792"/>
                </a:lnTo>
                <a:lnTo>
                  <a:pt x="4412" y="5792"/>
                </a:lnTo>
                <a:lnTo>
                  <a:pt x="4431" y="5965"/>
                </a:lnTo>
                <a:lnTo>
                  <a:pt x="4488" y="6118"/>
                </a:lnTo>
                <a:lnTo>
                  <a:pt x="4565" y="6272"/>
                </a:lnTo>
                <a:lnTo>
                  <a:pt x="4661" y="6406"/>
                </a:lnTo>
                <a:lnTo>
                  <a:pt x="3664" y="7422"/>
                </a:lnTo>
                <a:lnTo>
                  <a:pt x="2033" y="7422"/>
                </a:lnTo>
                <a:lnTo>
                  <a:pt x="1957" y="7442"/>
                </a:lnTo>
                <a:lnTo>
                  <a:pt x="1899" y="7480"/>
                </a:lnTo>
                <a:lnTo>
                  <a:pt x="1842" y="7557"/>
                </a:lnTo>
                <a:lnTo>
                  <a:pt x="1822" y="7633"/>
                </a:lnTo>
                <a:lnTo>
                  <a:pt x="1842" y="7710"/>
                </a:lnTo>
                <a:lnTo>
                  <a:pt x="1899" y="7787"/>
                </a:lnTo>
                <a:lnTo>
                  <a:pt x="1957" y="7825"/>
                </a:lnTo>
                <a:lnTo>
                  <a:pt x="2033" y="7844"/>
                </a:lnTo>
                <a:lnTo>
                  <a:pt x="3242" y="7844"/>
                </a:lnTo>
                <a:lnTo>
                  <a:pt x="2858" y="8228"/>
                </a:lnTo>
                <a:lnTo>
                  <a:pt x="1228" y="8228"/>
                </a:lnTo>
                <a:lnTo>
                  <a:pt x="1151" y="8247"/>
                </a:lnTo>
                <a:lnTo>
                  <a:pt x="1074" y="8286"/>
                </a:lnTo>
                <a:lnTo>
                  <a:pt x="1036" y="8362"/>
                </a:lnTo>
                <a:lnTo>
                  <a:pt x="1017" y="8439"/>
                </a:lnTo>
                <a:lnTo>
                  <a:pt x="1036" y="8516"/>
                </a:lnTo>
                <a:lnTo>
                  <a:pt x="1074" y="8592"/>
                </a:lnTo>
                <a:lnTo>
                  <a:pt x="1151" y="8631"/>
                </a:lnTo>
                <a:lnTo>
                  <a:pt x="1228" y="8650"/>
                </a:lnTo>
                <a:lnTo>
                  <a:pt x="2455" y="8650"/>
                </a:lnTo>
                <a:lnTo>
                  <a:pt x="1746" y="9360"/>
                </a:lnTo>
                <a:lnTo>
                  <a:pt x="1688" y="9436"/>
                </a:lnTo>
                <a:lnTo>
                  <a:pt x="1688" y="9513"/>
                </a:lnTo>
                <a:lnTo>
                  <a:pt x="1688" y="9590"/>
                </a:lnTo>
                <a:lnTo>
                  <a:pt x="1746" y="9647"/>
                </a:lnTo>
                <a:lnTo>
                  <a:pt x="1822" y="9705"/>
                </a:lnTo>
                <a:lnTo>
                  <a:pt x="1899" y="9724"/>
                </a:lnTo>
                <a:lnTo>
                  <a:pt x="1976" y="9705"/>
                </a:lnTo>
                <a:lnTo>
                  <a:pt x="2033" y="9647"/>
                </a:lnTo>
                <a:lnTo>
                  <a:pt x="2724" y="8976"/>
                </a:lnTo>
                <a:lnTo>
                  <a:pt x="2724" y="10127"/>
                </a:lnTo>
                <a:lnTo>
                  <a:pt x="2743" y="10203"/>
                </a:lnTo>
                <a:lnTo>
                  <a:pt x="2781" y="10280"/>
                </a:lnTo>
                <a:lnTo>
                  <a:pt x="2839" y="10318"/>
                </a:lnTo>
                <a:lnTo>
                  <a:pt x="2935" y="10338"/>
                </a:lnTo>
                <a:lnTo>
                  <a:pt x="3011" y="10318"/>
                </a:lnTo>
                <a:lnTo>
                  <a:pt x="3088" y="10280"/>
                </a:lnTo>
                <a:lnTo>
                  <a:pt x="3127" y="10203"/>
                </a:lnTo>
                <a:lnTo>
                  <a:pt x="3146" y="10127"/>
                </a:lnTo>
                <a:lnTo>
                  <a:pt x="3127" y="8554"/>
                </a:lnTo>
                <a:lnTo>
                  <a:pt x="3510" y="8151"/>
                </a:lnTo>
                <a:lnTo>
                  <a:pt x="3529" y="9302"/>
                </a:lnTo>
                <a:lnTo>
                  <a:pt x="3548" y="9398"/>
                </a:lnTo>
                <a:lnTo>
                  <a:pt x="3587" y="9455"/>
                </a:lnTo>
                <a:lnTo>
                  <a:pt x="3644" y="9494"/>
                </a:lnTo>
                <a:lnTo>
                  <a:pt x="3740" y="9513"/>
                </a:lnTo>
                <a:lnTo>
                  <a:pt x="3817" y="9494"/>
                </a:lnTo>
                <a:lnTo>
                  <a:pt x="3874" y="9455"/>
                </a:lnTo>
                <a:lnTo>
                  <a:pt x="3932" y="9398"/>
                </a:lnTo>
                <a:lnTo>
                  <a:pt x="3932" y="9302"/>
                </a:lnTo>
                <a:lnTo>
                  <a:pt x="3932" y="7729"/>
                </a:lnTo>
                <a:lnTo>
                  <a:pt x="4949" y="6713"/>
                </a:lnTo>
                <a:lnTo>
                  <a:pt x="5102" y="6809"/>
                </a:lnTo>
                <a:lnTo>
                  <a:pt x="5255" y="6885"/>
                </a:lnTo>
                <a:lnTo>
                  <a:pt x="5428" y="6943"/>
                </a:lnTo>
                <a:lnTo>
                  <a:pt x="5601" y="6981"/>
                </a:lnTo>
                <a:lnTo>
                  <a:pt x="5601" y="8401"/>
                </a:lnTo>
                <a:lnTo>
                  <a:pt x="4450" y="9551"/>
                </a:lnTo>
                <a:lnTo>
                  <a:pt x="4412" y="9609"/>
                </a:lnTo>
                <a:lnTo>
                  <a:pt x="4392" y="9686"/>
                </a:lnTo>
                <a:lnTo>
                  <a:pt x="4412" y="9781"/>
                </a:lnTo>
                <a:lnTo>
                  <a:pt x="4450" y="9839"/>
                </a:lnTo>
                <a:lnTo>
                  <a:pt x="4527" y="9897"/>
                </a:lnTo>
                <a:lnTo>
                  <a:pt x="4680" y="9897"/>
                </a:lnTo>
                <a:lnTo>
                  <a:pt x="4757" y="9839"/>
                </a:lnTo>
                <a:lnTo>
                  <a:pt x="5601" y="8995"/>
                </a:lnTo>
                <a:lnTo>
                  <a:pt x="5601" y="9532"/>
                </a:lnTo>
                <a:lnTo>
                  <a:pt x="4450" y="10683"/>
                </a:lnTo>
                <a:lnTo>
                  <a:pt x="4392" y="10760"/>
                </a:lnTo>
                <a:lnTo>
                  <a:pt x="4392" y="10836"/>
                </a:lnTo>
                <a:lnTo>
                  <a:pt x="4392" y="10913"/>
                </a:lnTo>
                <a:lnTo>
                  <a:pt x="4450" y="10990"/>
                </a:lnTo>
                <a:lnTo>
                  <a:pt x="4507" y="11028"/>
                </a:lnTo>
                <a:lnTo>
                  <a:pt x="4584" y="11047"/>
                </a:lnTo>
                <a:lnTo>
                  <a:pt x="4680" y="11028"/>
                </a:lnTo>
                <a:lnTo>
                  <a:pt x="4738" y="10990"/>
                </a:lnTo>
                <a:lnTo>
                  <a:pt x="5601" y="10127"/>
                </a:lnTo>
                <a:lnTo>
                  <a:pt x="5601" y="11124"/>
                </a:lnTo>
                <a:lnTo>
                  <a:pt x="5620" y="11220"/>
                </a:lnTo>
                <a:lnTo>
                  <a:pt x="5658" y="11277"/>
                </a:lnTo>
                <a:lnTo>
                  <a:pt x="5735" y="11316"/>
                </a:lnTo>
                <a:lnTo>
                  <a:pt x="5812" y="11335"/>
                </a:lnTo>
                <a:lnTo>
                  <a:pt x="5888" y="11316"/>
                </a:lnTo>
                <a:lnTo>
                  <a:pt x="5965" y="11277"/>
                </a:lnTo>
                <a:lnTo>
                  <a:pt x="6003" y="11201"/>
                </a:lnTo>
                <a:lnTo>
                  <a:pt x="6023" y="11124"/>
                </a:lnTo>
                <a:lnTo>
                  <a:pt x="6023" y="10165"/>
                </a:lnTo>
                <a:lnTo>
                  <a:pt x="6847" y="10990"/>
                </a:lnTo>
                <a:lnTo>
                  <a:pt x="6905" y="11028"/>
                </a:lnTo>
                <a:lnTo>
                  <a:pt x="6981" y="11047"/>
                </a:lnTo>
                <a:lnTo>
                  <a:pt x="7058" y="11028"/>
                </a:lnTo>
                <a:lnTo>
                  <a:pt x="7135" y="10990"/>
                </a:lnTo>
                <a:lnTo>
                  <a:pt x="7173" y="10913"/>
                </a:lnTo>
                <a:lnTo>
                  <a:pt x="7192" y="10836"/>
                </a:lnTo>
                <a:lnTo>
                  <a:pt x="7173" y="10760"/>
                </a:lnTo>
                <a:lnTo>
                  <a:pt x="7135" y="10683"/>
                </a:lnTo>
                <a:lnTo>
                  <a:pt x="6023" y="9571"/>
                </a:lnTo>
                <a:lnTo>
                  <a:pt x="6023" y="9033"/>
                </a:lnTo>
                <a:lnTo>
                  <a:pt x="6828" y="9839"/>
                </a:lnTo>
                <a:lnTo>
                  <a:pt x="6905" y="9897"/>
                </a:lnTo>
                <a:lnTo>
                  <a:pt x="7058" y="9897"/>
                </a:lnTo>
                <a:lnTo>
                  <a:pt x="7135" y="9839"/>
                </a:lnTo>
                <a:lnTo>
                  <a:pt x="7173" y="9781"/>
                </a:lnTo>
                <a:lnTo>
                  <a:pt x="7192" y="9686"/>
                </a:lnTo>
                <a:lnTo>
                  <a:pt x="7173" y="9609"/>
                </a:lnTo>
                <a:lnTo>
                  <a:pt x="7135" y="9551"/>
                </a:lnTo>
                <a:lnTo>
                  <a:pt x="6023" y="8439"/>
                </a:lnTo>
                <a:lnTo>
                  <a:pt x="6023" y="6962"/>
                </a:lnTo>
                <a:lnTo>
                  <a:pt x="6176" y="6924"/>
                </a:lnTo>
                <a:lnTo>
                  <a:pt x="6310" y="6866"/>
                </a:lnTo>
                <a:lnTo>
                  <a:pt x="6444" y="6809"/>
                </a:lnTo>
                <a:lnTo>
                  <a:pt x="6579" y="6732"/>
                </a:lnTo>
                <a:lnTo>
                  <a:pt x="7576" y="7729"/>
                </a:lnTo>
                <a:lnTo>
                  <a:pt x="7576" y="9283"/>
                </a:lnTo>
                <a:lnTo>
                  <a:pt x="7595" y="9379"/>
                </a:lnTo>
                <a:lnTo>
                  <a:pt x="7653" y="9436"/>
                </a:lnTo>
                <a:lnTo>
                  <a:pt x="7710" y="9475"/>
                </a:lnTo>
                <a:lnTo>
                  <a:pt x="7787" y="9494"/>
                </a:lnTo>
                <a:lnTo>
                  <a:pt x="7883" y="9475"/>
                </a:lnTo>
                <a:lnTo>
                  <a:pt x="7940" y="9436"/>
                </a:lnTo>
                <a:lnTo>
                  <a:pt x="7979" y="9379"/>
                </a:lnTo>
                <a:lnTo>
                  <a:pt x="7998" y="9283"/>
                </a:lnTo>
                <a:lnTo>
                  <a:pt x="7998" y="8132"/>
                </a:lnTo>
                <a:lnTo>
                  <a:pt x="8382" y="8535"/>
                </a:lnTo>
                <a:lnTo>
                  <a:pt x="8401" y="10108"/>
                </a:lnTo>
                <a:lnTo>
                  <a:pt x="8420" y="10184"/>
                </a:lnTo>
                <a:lnTo>
                  <a:pt x="8458" y="10242"/>
                </a:lnTo>
                <a:lnTo>
                  <a:pt x="8516" y="10299"/>
                </a:lnTo>
                <a:lnTo>
                  <a:pt x="8612" y="10318"/>
                </a:lnTo>
                <a:lnTo>
                  <a:pt x="8688" y="10299"/>
                </a:lnTo>
                <a:lnTo>
                  <a:pt x="8746" y="10242"/>
                </a:lnTo>
                <a:lnTo>
                  <a:pt x="8803" y="10184"/>
                </a:lnTo>
                <a:lnTo>
                  <a:pt x="8823" y="10108"/>
                </a:lnTo>
                <a:lnTo>
                  <a:pt x="8803" y="8938"/>
                </a:lnTo>
                <a:lnTo>
                  <a:pt x="9494" y="9628"/>
                </a:lnTo>
                <a:lnTo>
                  <a:pt x="9551" y="9666"/>
                </a:lnTo>
                <a:lnTo>
                  <a:pt x="9628" y="9686"/>
                </a:lnTo>
                <a:lnTo>
                  <a:pt x="9724" y="9666"/>
                </a:lnTo>
                <a:lnTo>
                  <a:pt x="9782" y="9628"/>
                </a:lnTo>
                <a:lnTo>
                  <a:pt x="9839" y="9551"/>
                </a:lnTo>
                <a:lnTo>
                  <a:pt x="9839" y="9475"/>
                </a:lnTo>
                <a:lnTo>
                  <a:pt x="9839" y="9398"/>
                </a:lnTo>
                <a:lnTo>
                  <a:pt x="9782" y="9321"/>
                </a:lnTo>
                <a:lnTo>
                  <a:pt x="9072" y="8612"/>
                </a:lnTo>
                <a:lnTo>
                  <a:pt x="10280" y="8612"/>
                </a:lnTo>
                <a:lnTo>
                  <a:pt x="10376" y="8592"/>
                </a:lnTo>
                <a:lnTo>
                  <a:pt x="10434" y="8554"/>
                </a:lnTo>
                <a:lnTo>
                  <a:pt x="10491" y="8477"/>
                </a:lnTo>
                <a:lnTo>
                  <a:pt x="10491" y="8401"/>
                </a:lnTo>
                <a:lnTo>
                  <a:pt x="10472" y="8324"/>
                </a:lnTo>
                <a:lnTo>
                  <a:pt x="10434" y="8247"/>
                </a:lnTo>
                <a:lnTo>
                  <a:pt x="10376" y="8209"/>
                </a:lnTo>
                <a:lnTo>
                  <a:pt x="10280" y="8190"/>
                </a:lnTo>
                <a:lnTo>
                  <a:pt x="8650" y="8190"/>
                </a:lnTo>
                <a:lnTo>
                  <a:pt x="8266" y="7806"/>
                </a:lnTo>
                <a:lnTo>
                  <a:pt x="9475" y="7806"/>
                </a:lnTo>
                <a:lnTo>
                  <a:pt x="9551" y="7787"/>
                </a:lnTo>
                <a:lnTo>
                  <a:pt x="9628" y="7748"/>
                </a:lnTo>
                <a:lnTo>
                  <a:pt x="9667" y="7672"/>
                </a:lnTo>
                <a:lnTo>
                  <a:pt x="9686" y="7595"/>
                </a:lnTo>
                <a:lnTo>
                  <a:pt x="9667" y="7518"/>
                </a:lnTo>
                <a:lnTo>
                  <a:pt x="9628" y="7442"/>
                </a:lnTo>
                <a:lnTo>
                  <a:pt x="9551" y="7403"/>
                </a:lnTo>
                <a:lnTo>
                  <a:pt x="9475" y="7384"/>
                </a:lnTo>
                <a:lnTo>
                  <a:pt x="7845" y="7403"/>
                </a:lnTo>
                <a:lnTo>
                  <a:pt x="6886" y="6425"/>
                </a:lnTo>
                <a:lnTo>
                  <a:pt x="6981" y="6291"/>
                </a:lnTo>
                <a:lnTo>
                  <a:pt x="7058" y="6118"/>
                </a:lnTo>
                <a:lnTo>
                  <a:pt x="7116" y="5946"/>
                </a:lnTo>
                <a:lnTo>
                  <a:pt x="7154" y="5754"/>
                </a:lnTo>
                <a:lnTo>
                  <a:pt x="8439" y="5754"/>
                </a:lnTo>
                <a:lnTo>
                  <a:pt x="9590" y="6905"/>
                </a:lnTo>
                <a:lnTo>
                  <a:pt x="9667" y="6962"/>
                </a:lnTo>
                <a:lnTo>
                  <a:pt x="9820" y="6962"/>
                </a:lnTo>
                <a:lnTo>
                  <a:pt x="9897" y="6905"/>
                </a:lnTo>
                <a:lnTo>
                  <a:pt x="9935" y="6847"/>
                </a:lnTo>
                <a:lnTo>
                  <a:pt x="9954" y="6751"/>
                </a:lnTo>
                <a:lnTo>
                  <a:pt x="9935" y="6674"/>
                </a:lnTo>
                <a:lnTo>
                  <a:pt x="9897" y="6617"/>
                </a:lnTo>
                <a:lnTo>
                  <a:pt x="9034" y="5754"/>
                </a:lnTo>
                <a:lnTo>
                  <a:pt x="9590" y="5754"/>
                </a:lnTo>
                <a:lnTo>
                  <a:pt x="10741" y="6905"/>
                </a:lnTo>
                <a:lnTo>
                  <a:pt x="10817" y="6962"/>
                </a:lnTo>
                <a:lnTo>
                  <a:pt x="10894" y="6981"/>
                </a:lnTo>
                <a:lnTo>
                  <a:pt x="10971" y="6962"/>
                </a:lnTo>
                <a:lnTo>
                  <a:pt x="11028" y="6905"/>
                </a:lnTo>
                <a:lnTo>
                  <a:pt x="11086" y="6847"/>
                </a:lnTo>
                <a:lnTo>
                  <a:pt x="11105" y="6770"/>
                </a:lnTo>
                <a:lnTo>
                  <a:pt x="11086" y="6674"/>
                </a:lnTo>
                <a:lnTo>
                  <a:pt x="11028" y="6617"/>
                </a:lnTo>
                <a:lnTo>
                  <a:pt x="10184" y="5754"/>
                </a:lnTo>
                <a:lnTo>
                  <a:pt x="11182" y="5754"/>
                </a:lnTo>
                <a:lnTo>
                  <a:pt x="11258" y="5735"/>
                </a:lnTo>
                <a:lnTo>
                  <a:pt x="11335" y="5696"/>
                </a:lnTo>
                <a:lnTo>
                  <a:pt x="11373" y="5620"/>
                </a:lnTo>
                <a:lnTo>
                  <a:pt x="11393" y="5543"/>
                </a:lnTo>
                <a:lnTo>
                  <a:pt x="11373" y="5466"/>
                </a:lnTo>
                <a:lnTo>
                  <a:pt x="11335" y="5389"/>
                </a:lnTo>
                <a:lnTo>
                  <a:pt x="11258" y="5351"/>
                </a:lnTo>
                <a:lnTo>
                  <a:pt x="11182" y="5332"/>
                </a:lnTo>
                <a:lnTo>
                  <a:pt x="10223" y="5332"/>
                </a:lnTo>
                <a:lnTo>
                  <a:pt x="11028" y="4526"/>
                </a:lnTo>
                <a:lnTo>
                  <a:pt x="11086" y="4450"/>
                </a:lnTo>
                <a:lnTo>
                  <a:pt x="11105" y="4373"/>
                </a:lnTo>
                <a:lnTo>
                  <a:pt x="11086" y="4296"/>
                </a:lnTo>
                <a:lnTo>
                  <a:pt x="11028" y="4220"/>
                </a:lnTo>
                <a:lnTo>
                  <a:pt x="10971" y="4181"/>
                </a:lnTo>
                <a:lnTo>
                  <a:pt x="10894" y="4162"/>
                </a:lnTo>
                <a:lnTo>
                  <a:pt x="10817" y="4181"/>
                </a:lnTo>
                <a:lnTo>
                  <a:pt x="10741" y="4220"/>
                </a:lnTo>
                <a:lnTo>
                  <a:pt x="9628" y="5332"/>
                </a:lnTo>
                <a:lnTo>
                  <a:pt x="9072" y="5332"/>
                </a:lnTo>
                <a:lnTo>
                  <a:pt x="9897" y="4526"/>
                </a:lnTo>
                <a:lnTo>
                  <a:pt x="9935" y="4450"/>
                </a:lnTo>
                <a:lnTo>
                  <a:pt x="9954" y="4373"/>
                </a:lnTo>
                <a:lnTo>
                  <a:pt x="9935" y="4296"/>
                </a:lnTo>
                <a:lnTo>
                  <a:pt x="9897" y="4220"/>
                </a:lnTo>
                <a:lnTo>
                  <a:pt x="9820" y="4181"/>
                </a:lnTo>
                <a:lnTo>
                  <a:pt x="9743" y="4162"/>
                </a:lnTo>
                <a:lnTo>
                  <a:pt x="9667" y="4181"/>
                </a:lnTo>
                <a:lnTo>
                  <a:pt x="9590" y="4220"/>
                </a:lnTo>
                <a:lnTo>
                  <a:pt x="8477" y="5332"/>
                </a:lnTo>
                <a:lnTo>
                  <a:pt x="7135" y="5332"/>
                </a:lnTo>
                <a:lnTo>
                  <a:pt x="7097" y="5179"/>
                </a:lnTo>
                <a:lnTo>
                  <a:pt x="7039" y="5044"/>
                </a:lnTo>
                <a:lnTo>
                  <a:pt x="6962" y="4891"/>
                </a:lnTo>
                <a:lnTo>
                  <a:pt x="6886" y="4776"/>
                </a:lnTo>
                <a:lnTo>
                  <a:pt x="7845" y="3798"/>
                </a:lnTo>
                <a:lnTo>
                  <a:pt x="9475" y="3798"/>
                </a:lnTo>
                <a:lnTo>
                  <a:pt x="9551" y="3778"/>
                </a:lnTo>
                <a:lnTo>
                  <a:pt x="9628" y="3740"/>
                </a:lnTo>
                <a:lnTo>
                  <a:pt x="9667" y="3663"/>
                </a:lnTo>
                <a:lnTo>
                  <a:pt x="9686" y="3587"/>
                </a:lnTo>
                <a:lnTo>
                  <a:pt x="9667" y="3510"/>
                </a:lnTo>
                <a:lnTo>
                  <a:pt x="9628" y="3433"/>
                </a:lnTo>
                <a:lnTo>
                  <a:pt x="9551" y="3395"/>
                </a:lnTo>
                <a:lnTo>
                  <a:pt x="9475" y="3376"/>
                </a:lnTo>
                <a:lnTo>
                  <a:pt x="8266" y="3376"/>
                </a:lnTo>
                <a:lnTo>
                  <a:pt x="8650" y="2992"/>
                </a:lnTo>
                <a:lnTo>
                  <a:pt x="10280" y="2992"/>
                </a:lnTo>
                <a:lnTo>
                  <a:pt x="10376" y="2973"/>
                </a:lnTo>
                <a:lnTo>
                  <a:pt x="10434" y="2935"/>
                </a:lnTo>
                <a:lnTo>
                  <a:pt x="10491" y="2858"/>
                </a:lnTo>
                <a:lnTo>
                  <a:pt x="10491" y="2781"/>
                </a:lnTo>
                <a:lnTo>
                  <a:pt x="10491" y="2704"/>
                </a:lnTo>
                <a:lnTo>
                  <a:pt x="10434" y="2628"/>
                </a:lnTo>
                <a:lnTo>
                  <a:pt x="10376" y="2589"/>
                </a:lnTo>
                <a:lnTo>
                  <a:pt x="10280" y="2570"/>
                </a:lnTo>
                <a:lnTo>
                  <a:pt x="9072" y="2570"/>
                </a:lnTo>
                <a:lnTo>
                  <a:pt x="9782" y="1861"/>
                </a:lnTo>
                <a:lnTo>
                  <a:pt x="9820" y="1784"/>
                </a:lnTo>
                <a:lnTo>
                  <a:pt x="9839" y="1707"/>
                </a:lnTo>
                <a:lnTo>
                  <a:pt x="9820" y="1630"/>
                </a:lnTo>
                <a:lnTo>
                  <a:pt x="9782" y="1573"/>
                </a:lnTo>
                <a:lnTo>
                  <a:pt x="9705" y="1515"/>
                </a:lnTo>
                <a:lnTo>
                  <a:pt x="9628" y="1496"/>
                </a:lnTo>
                <a:lnTo>
                  <a:pt x="9551" y="1515"/>
                </a:lnTo>
                <a:lnTo>
                  <a:pt x="9494" y="1573"/>
                </a:lnTo>
                <a:lnTo>
                  <a:pt x="8803" y="2244"/>
                </a:lnTo>
                <a:lnTo>
                  <a:pt x="8803" y="1093"/>
                </a:lnTo>
                <a:lnTo>
                  <a:pt x="8784" y="997"/>
                </a:lnTo>
                <a:lnTo>
                  <a:pt x="8746" y="940"/>
                </a:lnTo>
                <a:lnTo>
                  <a:pt x="8669" y="902"/>
                </a:lnTo>
                <a:lnTo>
                  <a:pt x="8593" y="882"/>
                </a:lnTo>
                <a:lnTo>
                  <a:pt x="8516" y="902"/>
                </a:lnTo>
                <a:lnTo>
                  <a:pt x="8458" y="940"/>
                </a:lnTo>
                <a:lnTo>
                  <a:pt x="8401" y="997"/>
                </a:lnTo>
                <a:lnTo>
                  <a:pt x="8382" y="1093"/>
                </a:lnTo>
                <a:lnTo>
                  <a:pt x="8382" y="2666"/>
                </a:lnTo>
                <a:lnTo>
                  <a:pt x="7998" y="3050"/>
                </a:lnTo>
                <a:lnTo>
                  <a:pt x="7998" y="1899"/>
                </a:lnTo>
                <a:lnTo>
                  <a:pt x="7979" y="1822"/>
                </a:lnTo>
                <a:lnTo>
                  <a:pt x="7940" y="1745"/>
                </a:lnTo>
                <a:lnTo>
                  <a:pt x="7864" y="1707"/>
                </a:lnTo>
                <a:lnTo>
                  <a:pt x="7787" y="1688"/>
                </a:lnTo>
                <a:lnTo>
                  <a:pt x="7710" y="1707"/>
                </a:lnTo>
                <a:lnTo>
                  <a:pt x="7634" y="1745"/>
                </a:lnTo>
                <a:lnTo>
                  <a:pt x="7595" y="1822"/>
                </a:lnTo>
                <a:lnTo>
                  <a:pt x="7576" y="1899"/>
                </a:lnTo>
                <a:lnTo>
                  <a:pt x="7576" y="3472"/>
                </a:lnTo>
                <a:lnTo>
                  <a:pt x="6579" y="4469"/>
                </a:lnTo>
                <a:lnTo>
                  <a:pt x="6444" y="4392"/>
                </a:lnTo>
                <a:lnTo>
                  <a:pt x="6291" y="4315"/>
                </a:lnTo>
                <a:lnTo>
                  <a:pt x="6138" y="4277"/>
                </a:lnTo>
                <a:lnTo>
                  <a:pt x="5984" y="4239"/>
                </a:lnTo>
                <a:lnTo>
                  <a:pt x="5984" y="2935"/>
                </a:lnTo>
                <a:lnTo>
                  <a:pt x="7135" y="1784"/>
                </a:lnTo>
                <a:lnTo>
                  <a:pt x="7173" y="1707"/>
                </a:lnTo>
                <a:lnTo>
                  <a:pt x="7192" y="1630"/>
                </a:lnTo>
                <a:lnTo>
                  <a:pt x="7173" y="1554"/>
                </a:lnTo>
                <a:lnTo>
                  <a:pt x="7135" y="1496"/>
                </a:lnTo>
                <a:lnTo>
                  <a:pt x="7058" y="1439"/>
                </a:lnTo>
                <a:lnTo>
                  <a:pt x="6981" y="1419"/>
                </a:lnTo>
                <a:lnTo>
                  <a:pt x="6905" y="1439"/>
                </a:lnTo>
                <a:lnTo>
                  <a:pt x="6828" y="1496"/>
                </a:lnTo>
                <a:lnTo>
                  <a:pt x="5984" y="2340"/>
                </a:lnTo>
                <a:lnTo>
                  <a:pt x="5984" y="1803"/>
                </a:lnTo>
                <a:lnTo>
                  <a:pt x="7135" y="633"/>
                </a:lnTo>
                <a:lnTo>
                  <a:pt x="7192" y="576"/>
                </a:lnTo>
                <a:lnTo>
                  <a:pt x="7192" y="499"/>
                </a:lnTo>
                <a:lnTo>
                  <a:pt x="7173" y="422"/>
                </a:lnTo>
                <a:lnTo>
                  <a:pt x="7135" y="345"/>
                </a:lnTo>
                <a:lnTo>
                  <a:pt x="7058" y="288"/>
                </a:lnTo>
                <a:lnTo>
                  <a:pt x="6905" y="288"/>
                </a:lnTo>
                <a:lnTo>
                  <a:pt x="6847" y="345"/>
                </a:lnTo>
                <a:lnTo>
                  <a:pt x="5984" y="1208"/>
                </a:lnTo>
                <a:lnTo>
                  <a:pt x="5984" y="192"/>
                </a:lnTo>
                <a:lnTo>
                  <a:pt x="5965" y="115"/>
                </a:lnTo>
                <a:lnTo>
                  <a:pt x="5907" y="58"/>
                </a:lnTo>
                <a:lnTo>
                  <a:pt x="5850" y="0"/>
                </a:lnTo>
                <a:close/>
              </a:path>
            </a:pathLst>
          </a:custGeom>
          <a:gradFill>
            <a:gsLst>
              <a:gs pos="0">
                <a:schemeClr val="lt1"/>
              </a:gs>
              <a:gs pos="100000">
                <a:srgbClr val="CCCCCC"/>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3" name="Google Shape;2623;p46"/>
          <p:cNvSpPr/>
          <p:nvPr/>
        </p:nvSpPr>
        <p:spPr>
          <a:xfrm>
            <a:off x="8430763" y="2206498"/>
            <a:ext cx="413993" cy="411886"/>
          </a:xfrm>
          <a:custGeom>
            <a:avLst/>
            <a:gdLst/>
            <a:ahLst/>
            <a:cxnLst/>
            <a:rect l="l" t="t" r="r" b="b"/>
            <a:pathLst>
              <a:path w="11393" h="11335" extrusionOk="0">
                <a:moveTo>
                  <a:pt x="5773" y="4641"/>
                </a:moveTo>
                <a:lnTo>
                  <a:pt x="5965" y="4661"/>
                </a:lnTo>
                <a:lnTo>
                  <a:pt x="6157" y="4718"/>
                </a:lnTo>
                <a:lnTo>
                  <a:pt x="6310" y="4795"/>
                </a:lnTo>
                <a:lnTo>
                  <a:pt x="6464" y="4929"/>
                </a:lnTo>
                <a:lnTo>
                  <a:pt x="6579" y="5063"/>
                </a:lnTo>
                <a:lnTo>
                  <a:pt x="6655" y="5236"/>
                </a:lnTo>
                <a:lnTo>
                  <a:pt x="6713" y="5409"/>
                </a:lnTo>
                <a:lnTo>
                  <a:pt x="6732" y="5600"/>
                </a:lnTo>
                <a:lnTo>
                  <a:pt x="6713" y="5792"/>
                </a:lnTo>
                <a:lnTo>
                  <a:pt x="6655" y="5984"/>
                </a:lnTo>
                <a:lnTo>
                  <a:pt x="6579" y="6137"/>
                </a:lnTo>
                <a:lnTo>
                  <a:pt x="6464" y="6291"/>
                </a:lnTo>
                <a:lnTo>
                  <a:pt x="6310" y="6406"/>
                </a:lnTo>
                <a:lnTo>
                  <a:pt x="6157" y="6483"/>
                </a:lnTo>
                <a:lnTo>
                  <a:pt x="5965" y="6540"/>
                </a:lnTo>
                <a:lnTo>
                  <a:pt x="5773" y="6559"/>
                </a:lnTo>
                <a:lnTo>
                  <a:pt x="5581" y="6540"/>
                </a:lnTo>
                <a:lnTo>
                  <a:pt x="5390" y="6483"/>
                </a:lnTo>
                <a:lnTo>
                  <a:pt x="5236" y="6406"/>
                </a:lnTo>
                <a:lnTo>
                  <a:pt x="5083" y="6291"/>
                </a:lnTo>
                <a:lnTo>
                  <a:pt x="4968" y="6137"/>
                </a:lnTo>
                <a:lnTo>
                  <a:pt x="4891" y="5984"/>
                </a:lnTo>
                <a:lnTo>
                  <a:pt x="4833" y="5792"/>
                </a:lnTo>
                <a:lnTo>
                  <a:pt x="4814" y="5600"/>
                </a:lnTo>
                <a:lnTo>
                  <a:pt x="4833" y="5409"/>
                </a:lnTo>
                <a:lnTo>
                  <a:pt x="4891" y="5236"/>
                </a:lnTo>
                <a:lnTo>
                  <a:pt x="4968" y="5063"/>
                </a:lnTo>
                <a:lnTo>
                  <a:pt x="5083" y="4929"/>
                </a:lnTo>
                <a:lnTo>
                  <a:pt x="5236" y="4795"/>
                </a:lnTo>
                <a:lnTo>
                  <a:pt x="5390" y="4718"/>
                </a:lnTo>
                <a:lnTo>
                  <a:pt x="5581" y="4661"/>
                </a:lnTo>
                <a:lnTo>
                  <a:pt x="5773" y="4641"/>
                </a:lnTo>
                <a:close/>
                <a:moveTo>
                  <a:pt x="5696" y="0"/>
                </a:moveTo>
                <a:lnTo>
                  <a:pt x="5620" y="58"/>
                </a:lnTo>
                <a:lnTo>
                  <a:pt x="5581" y="115"/>
                </a:lnTo>
                <a:lnTo>
                  <a:pt x="5562" y="192"/>
                </a:lnTo>
                <a:lnTo>
                  <a:pt x="5562" y="1151"/>
                </a:lnTo>
                <a:lnTo>
                  <a:pt x="4738" y="345"/>
                </a:lnTo>
                <a:lnTo>
                  <a:pt x="4680" y="288"/>
                </a:lnTo>
                <a:lnTo>
                  <a:pt x="4507" y="288"/>
                </a:lnTo>
                <a:lnTo>
                  <a:pt x="4450" y="345"/>
                </a:lnTo>
                <a:lnTo>
                  <a:pt x="4392" y="422"/>
                </a:lnTo>
                <a:lnTo>
                  <a:pt x="4392" y="499"/>
                </a:lnTo>
                <a:lnTo>
                  <a:pt x="4392" y="576"/>
                </a:lnTo>
                <a:lnTo>
                  <a:pt x="4450" y="633"/>
                </a:lnTo>
                <a:lnTo>
                  <a:pt x="5562" y="1765"/>
                </a:lnTo>
                <a:lnTo>
                  <a:pt x="5562" y="2302"/>
                </a:lnTo>
                <a:lnTo>
                  <a:pt x="4757" y="1477"/>
                </a:lnTo>
                <a:lnTo>
                  <a:pt x="4680" y="1439"/>
                </a:lnTo>
                <a:lnTo>
                  <a:pt x="4603" y="1419"/>
                </a:lnTo>
                <a:lnTo>
                  <a:pt x="4527" y="1439"/>
                </a:lnTo>
                <a:lnTo>
                  <a:pt x="4450" y="1496"/>
                </a:lnTo>
                <a:lnTo>
                  <a:pt x="4412" y="1554"/>
                </a:lnTo>
                <a:lnTo>
                  <a:pt x="4392" y="1630"/>
                </a:lnTo>
                <a:lnTo>
                  <a:pt x="4412" y="1707"/>
                </a:lnTo>
                <a:lnTo>
                  <a:pt x="4450" y="1784"/>
                </a:lnTo>
                <a:lnTo>
                  <a:pt x="5562" y="2896"/>
                </a:lnTo>
                <a:lnTo>
                  <a:pt x="5562" y="4239"/>
                </a:lnTo>
                <a:lnTo>
                  <a:pt x="5390" y="4277"/>
                </a:lnTo>
                <a:lnTo>
                  <a:pt x="5236" y="4335"/>
                </a:lnTo>
                <a:lnTo>
                  <a:pt x="5083" y="4392"/>
                </a:lnTo>
                <a:lnTo>
                  <a:pt x="4949" y="4488"/>
                </a:lnTo>
                <a:lnTo>
                  <a:pt x="3932" y="3472"/>
                </a:lnTo>
                <a:lnTo>
                  <a:pt x="3932" y="1899"/>
                </a:lnTo>
                <a:lnTo>
                  <a:pt x="3913" y="1822"/>
                </a:lnTo>
                <a:lnTo>
                  <a:pt x="3874" y="1745"/>
                </a:lnTo>
                <a:lnTo>
                  <a:pt x="3817" y="1707"/>
                </a:lnTo>
                <a:lnTo>
                  <a:pt x="3721" y="1688"/>
                </a:lnTo>
                <a:lnTo>
                  <a:pt x="3644" y="1707"/>
                </a:lnTo>
                <a:lnTo>
                  <a:pt x="3587" y="1745"/>
                </a:lnTo>
                <a:lnTo>
                  <a:pt x="3529" y="1822"/>
                </a:lnTo>
                <a:lnTo>
                  <a:pt x="3510" y="1899"/>
                </a:lnTo>
                <a:lnTo>
                  <a:pt x="3510" y="3050"/>
                </a:lnTo>
                <a:lnTo>
                  <a:pt x="3127" y="2666"/>
                </a:lnTo>
                <a:lnTo>
                  <a:pt x="3127" y="1093"/>
                </a:lnTo>
                <a:lnTo>
                  <a:pt x="3107" y="997"/>
                </a:lnTo>
                <a:lnTo>
                  <a:pt x="3069" y="940"/>
                </a:lnTo>
                <a:lnTo>
                  <a:pt x="3011" y="902"/>
                </a:lnTo>
                <a:lnTo>
                  <a:pt x="2916" y="882"/>
                </a:lnTo>
                <a:lnTo>
                  <a:pt x="2839" y="902"/>
                </a:lnTo>
                <a:lnTo>
                  <a:pt x="2781" y="940"/>
                </a:lnTo>
                <a:lnTo>
                  <a:pt x="2724" y="997"/>
                </a:lnTo>
                <a:lnTo>
                  <a:pt x="2705" y="1093"/>
                </a:lnTo>
                <a:lnTo>
                  <a:pt x="2705" y="2244"/>
                </a:lnTo>
                <a:lnTo>
                  <a:pt x="2033" y="1573"/>
                </a:lnTo>
                <a:lnTo>
                  <a:pt x="1976" y="1515"/>
                </a:lnTo>
                <a:lnTo>
                  <a:pt x="1880" y="1496"/>
                </a:lnTo>
                <a:lnTo>
                  <a:pt x="1803" y="1515"/>
                </a:lnTo>
                <a:lnTo>
                  <a:pt x="1746" y="1554"/>
                </a:lnTo>
                <a:lnTo>
                  <a:pt x="1688" y="1630"/>
                </a:lnTo>
                <a:lnTo>
                  <a:pt x="1669" y="1707"/>
                </a:lnTo>
                <a:lnTo>
                  <a:pt x="1688" y="1784"/>
                </a:lnTo>
                <a:lnTo>
                  <a:pt x="1746" y="1861"/>
                </a:lnTo>
                <a:lnTo>
                  <a:pt x="2455" y="2570"/>
                </a:lnTo>
                <a:lnTo>
                  <a:pt x="1228" y="2570"/>
                </a:lnTo>
                <a:lnTo>
                  <a:pt x="1151" y="2589"/>
                </a:lnTo>
                <a:lnTo>
                  <a:pt x="1074" y="2628"/>
                </a:lnTo>
                <a:lnTo>
                  <a:pt x="1036" y="2704"/>
                </a:lnTo>
                <a:lnTo>
                  <a:pt x="1017" y="2781"/>
                </a:lnTo>
                <a:lnTo>
                  <a:pt x="1036" y="2858"/>
                </a:lnTo>
                <a:lnTo>
                  <a:pt x="1074" y="2935"/>
                </a:lnTo>
                <a:lnTo>
                  <a:pt x="1151" y="2973"/>
                </a:lnTo>
                <a:lnTo>
                  <a:pt x="1228" y="2992"/>
                </a:lnTo>
                <a:lnTo>
                  <a:pt x="2858" y="2992"/>
                </a:lnTo>
                <a:lnTo>
                  <a:pt x="3242" y="3376"/>
                </a:lnTo>
                <a:lnTo>
                  <a:pt x="2052" y="3376"/>
                </a:lnTo>
                <a:lnTo>
                  <a:pt x="1957" y="3395"/>
                </a:lnTo>
                <a:lnTo>
                  <a:pt x="1899" y="3433"/>
                </a:lnTo>
                <a:lnTo>
                  <a:pt x="1842" y="3510"/>
                </a:lnTo>
                <a:lnTo>
                  <a:pt x="1842" y="3587"/>
                </a:lnTo>
                <a:lnTo>
                  <a:pt x="1842" y="3663"/>
                </a:lnTo>
                <a:lnTo>
                  <a:pt x="1899" y="3740"/>
                </a:lnTo>
                <a:lnTo>
                  <a:pt x="1957" y="3778"/>
                </a:lnTo>
                <a:lnTo>
                  <a:pt x="2033" y="3798"/>
                </a:lnTo>
                <a:lnTo>
                  <a:pt x="3664" y="3798"/>
                </a:lnTo>
                <a:lnTo>
                  <a:pt x="4661" y="4795"/>
                </a:lnTo>
                <a:lnTo>
                  <a:pt x="4565" y="4929"/>
                </a:lnTo>
                <a:lnTo>
                  <a:pt x="4507" y="5063"/>
                </a:lnTo>
                <a:lnTo>
                  <a:pt x="4450" y="5217"/>
                </a:lnTo>
                <a:lnTo>
                  <a:pt x="4412" y="5370"/>
                </a:lnTo>
                <a:lnTo>
                  <a:pt x="2935" y="5370"/>
                </a:lnTo>
                <a:lnTo>
                  <a:pt x="1803" y="4220"/>
                </a:lnTo>
                <a:lnTo>
                  <a:pt x="1726" y="4181"/>
                </a:lnTo>
                <a:lnTo>
                  <a:pt x="1650" y="4162"/>
                </a:lnTo>
                <a:lnTo>
                  <a:pt x="1573" y="4181"/>
                </a:lnTo>
                <a:lnTo>
                  <a:pt x="1496" y="4220"/>
                </a:lnTo>
                <a:lnTo>
                  <a:pt x="1458" y="4296"/>
                </a:lnTo>
                <a:lnTo>
                  <a:pt x="1439" y="4373"/>
                </a:lnTo>
                <a:lnTo>
                  <a:pt x="1458" y="4450"/>
                </a:lnTo>
                <a:lnTo>
                  <a:pt x="1496" y="4526"/>
                </a:lnTo>
                <a:lnTo>
                  <a:pt x="2359" y="5370"/>
                </a:lnTo>
                <a:lnTo>
                  <a:pt x="1803" y="5370"/>
                </a:lnTo>
                <a:lnTo>
                  <a:pt x="652" y="4220"/>
                </a:lnTo>
                <a:lnTo>
                  <a:pt x="576" y="4181"/>
                </a:lnTo>
                <a:lnTo>
                  <a:pt x="499" y="4162"/>
                </a:lnTo>
                <a:lnTo>
                  <a:pt x="422" y="4181"/>
                </a:lnTo>
                <a:lnTo>
                  <a:pt x="346" y="4220"/>
                </a:lnTo>
                <a:lnTo>
                  <a:pt x="307" y="4296"/>
                </a:lnTo>
                <a:lnTo>
                  <a:pt x="288" y="4373"/>
                </a:lnTo>
                <a:lnTo>
                  <a:pt x="307" y="4450"/>
                </a:lnTo>
                <a:lnTo>
                  <a:pt x="346" y="4526"/>
                </a:lnTo>
                <a:lnTo>
                  <a:pt x="1209" y="5370"/>
                </a:lnTo>
                <a:lnTo>
                  <a:pt x="211" y="5370"/>
                </a:lnTo>
                <a:lnTo>
                  <a:pt x="135" y="5389"/>
                </a:lnTo>
                <a:lnTo>
                  <a:pt x="58" y="5447"/>
                </a:lnTo>
                <a:lnTo>
                  <a:pt x="20" y="5505"/>
                </a:lnTo>
                <a:lnTo>
                  <a:pt x="0" y="5581"/>
                </a:lnTo>
                <a:lnTo>
                  <a:pt x="20" y="5677"/>
                </a:lnTo>
                <a:lnTo>
                  <a:pt x="58" y="5735"/>
                </a:lnTo>
                <a:lnTo>
                  <a:pt x="135" y="5773"/>
                </a:lnTo>
                <a:lnTo>
                  <a:pt x="211" y="5792"/>
                </a:lnTo>
                <a:lnTo>
                  <a:pt x="1170" y="5792"/>
                </a:lnTo>
                <a:lnTo>
                  <a:pt x="346" y="6617"/>
                </a:lnTo>
                <a:lnTo>
                  <a:pt x="307" y="6674"/>
                </a:lnTo>
                <a:lnTo>
                  <a:pt x="288" y="6770"/>
                </a:lnTo>
                <a:lnTo>
                  <a:pt x="307" y="6847"/>
                </a:lnTo>
                <a:lnTo>
                  <a:pt x="346" y="6905"/>
                </a:lnTo>
                <a:lnTo>
                  <a:pt x="422" y="6962"/>
                </a:lnTo>
                <a:lnTo>
                  <a:pt x="499" y="6981"/>
                </a:lnTo>
                <a:lnTo>
                  <a:pt x="576" y="6962"/>
                </a:lnTo>
                <a:lnTo>
                  <a:pt x="652" y="6905"/>
                </a:lnTo>
                <a:lnTo>
                  <a:pt x="1765" y="5792"/>
                </a:lnTo>
                <a:lnTo>
                  <a:pt x="2302" y="5792"/>
                </a:lnTo>
                <a:lnTo>
                  <a:pt x="1496" y="6617"/>
                </a:lnTo>
                <a:lnTo>
                  <a:pt x="1458" y="6674"/>
                </a:lnTo>
                <a:lnTo>
                  <a:pt x="1439" y="6751"/>
                </a:lnTo>
                <a:lnTo>
                  <a:pt x="1458" y="6828"/>
                </a:lnTo>
                <a:lnTo>
                  <a:pt x="1496" y="6905"/>
                </a:lnTo>
                <a:lnTo>
                  <a:pt x="1573" y="6943"/>
                </a:lnTo>
                <a:lnTo>
                  <a:pt x="1650" y="6962"/>
                </a:lnTo>
                <a:lnTo>
                  <a:pt x="1726" y="6943"/>
                </a:lnTo>
                <a:lnTo>
                  <a:pt x="1803" y="6905"/>
                </a:lnTo>
                <a:lnTo>
                  <a:pt x="2896" y="5792"/>
                </a:lnTo>
                <a:lnTo>
                  <a:pt x="4412" y="5792"/>
                </a:lnTo>
                <a:lnTo>
                  <a:pt x="4431" y="5965"/>
                </a:lnTo>
                <a:lnTo>
                  <a:pt x="4488" y="6118"/>
                </a:lnTo>
                <a:lnTo>
                  <a:pt x="4565" y="6272"/>
                </a:lnTo>
                <a:lnTo>
                  <a:pt x="4661" y="6406"/>
                </a:lnTo>
                <a:lnTo>
                  <a:pt x="3664" y="7422"/>
                </a:lnTo>
                <a:lnTo>
                  <a:pt x="2033" y="7422"/>
                </a:lnTo>
                <a:lnTo>
                  <a:pt x="1957" y="7442"/>
                </a:lnTo>
                <a:lnTo>
                  <a:pt x="1899" y="7480"/>
                </a:lnTo>
                <a:lnTo>
                  <a:pt x="1842" y="7557"/>
                </a:lnTo>
                <a:lnTo>
                  <a:pt x="1822" y="7633"/>
                </a:lnTo>
                <a:lnTo>
                  <a:pt x="1842" y="7710"/>
                </a:lnTo>
                <a:lnTo>
                  <a:pt x="1899" y="7787"/>
                </a:lnTo>
                <a:lnTo>
                  <a:pt x="1957" y="7825"/>
                </a:lnTo>
                <a:lnTo>
                  <a:pt x="2033" y="7844"/>
                </a:lnTo>
                <a:lnTo>
                  <a:pt x="3242" y="7844"/>
                </a:lnTo>
                <a:lnTo>
                  <a:pt x="2858" y="8228"/>
                </a:lnTo>
                <a:lnTo>
                  <a:pt x="1228" y="8228"/>
                </a:lnTo>
                <a:lnTo>
                  <a:pt x="1151" y="8247"/>
                </a:lnTo>
                <a:lnTo>
                  <a:pt x="1074" y="8286"/>
                </a:lnTo>
                <a:lnTo>
                  <a:pt x="1036" y="8362"/>
                </a:lnTo>
                <a:lnTo>
                  <a:pt x="1017" y="8439"/>
                </a:lnTo>
                <a:lnTo>
                  <a:pt x="1036" y="8516"/>
                </a:lnTo>
                <a:lnTo>
                  <a:pt x="1074" y="8592"/>
                </a:lnTo>
                <a:lnTo>
                  <a:pt x="1151" y="8631"/>
                </a:lnTo>
                <a:lnTo>
                  <a:pt x="1228" y="8650"/>
                </a:lnTo>
                <a:lnTo>
                  <a:pt x="2455" y="8650"/>
                </a:lnTo>
                <a:lnTo>
                  <a:pt x="1746" y="9360"/>
                </a:lnTo>
                <a:lnTo>
                  <a:pt x="1688" y="9436"/>
                </a:lnTo>
                <a:lnTo>
                  <a:pt x="1688" y="9513"/>
                </a:lnTo>
                <a:lnTo>
                  <a:pt x="1688" y="9590"/>
                </a:lnTo>
                <a:lnTo>
                  <a:pt x="1746" y="9647"/>
                </a:lnTo>
                <a:lnTo>
                  <a:pt x="1822" y="9705"/>
                </a:lnTo>
                <a:lnTo>
                  <a:pt x="1899" y="9724"/>
                </a:lnTo>
                <a:lnTo>
                  <a:pt x="1976" y="9705"/>
                </a:lnTo>
                <a:lnTo>
                  <a:pt x="2033" y="9647"/>
                </a:lnTo>
                <a:lnTo>
                  <a:pt x="2724" y="8976"/>
                </a:lnTo>
                <a:lnTo>
                  <a:pt x="2724" y="10127"/>
                </a:lnTo>
                <a:lnTo>
                  <a:pt x="2743" y="10203"/>
                </a:lnTo>
                <a:lnTo>
                  <a:pt x="2781" y="10280"/>
                </a:lnTo>
                <a:lnTo>
                  <a:pt x="2839" y="10318"/>
                </a:lnTo>
                <a:lnTo>
                  <a:pt x="2935" y="10338"/>
                </a:lnTo>
                <a:lnTo>
                  <a:pt x="3011" y="10318"/>
                </a:lnTo>
                <a:lnTo>
                  <a:pt x="3088" y="10280"/>
                </a:lnTo>
                <a:lnTo>
                  <a:pt x="3127" y="10203"/>
                </a:lnTo>
                <a:lnTo>
                  <a:pt x="3146" y="10127"/>
                </a:lnTo>
                <a:lnTo>
                  <a:pt x="3127" y="8554"/>
                </a:lnTo>
                <a:lnTo>
                  <a:pt x="3510" y="8151"/>
                </a:lnTo>
                <a:lnTo>
                  <a:pt x="3529" y="9302"/>
                </a:lnTo>
                <a:lnTo>
                  <a:pt x="3548" y="9398"/>
                </a:lnTo>
                <a:lnTo>
                  <a:pt x="3587" y="9455"/>
                </a:lnTo>
                <a:lnTo>
                  <a:pt x="3644" y="9494"/>
                </a:lnTo>
                <a:lnTo>
                  <a:pt x="3740" y="9513"/>
                </a:lnTo>
                <a:lnTo>
                  <a:pt x="3817" y="9494"/>
                </a:lnTo>
                <a:lnTo>
                  <a:pt x="3874" y="9455"/>
                </a:lnTo>
                <a:lnTo>
                  <a:pt x="3932" y="9398"/>
                </a:lnTo>
                <a:lnTo>
                  <a:pt x="3932" y="9302"/>
                </a:lnTo>
                <a:lnTo>
                  <a:pt x="3932" y="7729"/>
                </a:lnTo>
                <a:lnTo>
                  <a:pt x="4949" y="6713"/>
                </a:lnTo>
                <a:lnTo>
                  <a:pt x="5102" y="6809"/>
                </a:lnTo>
                <a:lnTo>
                  <a:pt x="5255" y="6885"/>
                </a:lnTo>
                <a:lnTo>
                  <a:pt x="5428" y="6943"/>
                </a:lnTo>
                <a:lnTo>
                  <a:pt x="5601" y="6981"/>
                </a:lnTo>
                <a:lnTo>
                  <a:pt x="5601" y="8401"/>
                </a:lnTo>
                <a:lnTo>
                  <a:pt x="4450" y="9551"/>
                </a:lnTo>
                <a:lnTo>
                  <a:pt x="4412" y="9609"/>
                </a:lnTo>
                <a:lnTo>
                  <a:pt x="4392" y="9686"/>
                </a:lnTo>
                <a:lnTo>
                  <a:pt x="4412" y="9781"/>
                </a:lnTo>
                <a:lnTo>
                  <a:pt x="4450" y="9839"/>
                </a:lnTo>
                <a:lnTo>
                  <a:pt x="4527" y="9897"/>
                </a:lnTo>
                <a:lnTo>
                  <a:pt x="4680" y="9897"/>
                </a:lnTo>
                <a:lnTo>
                  <a:pt x="4757" y="9839"/>
                </a:lnTo>
                <a:lnTo>
                  <a:pt x="5601" y="8995"/>
                </a:lnTo>
                <a:lnTo>
                  <a:pt x="5601" y="9532"/>
                </a:lnTo>
                <a:lnTo>
                  <a:pt x="4450" y="10683"/>
                </a:lnTo>
                <a:lnTo>
                  <a:pt x="4392" y="10760"/>
                </a:lnTo>
                <a:lnTo>
                  <a:pt x="4392" y="10836"/>
                </a:lnTo>
                <a:lnTo>
                  <a:pt x="4392" y="10913"/>
                </a:lnTo>
                <a:lnTo>
                  <a:pt x="4450" y="10990"/>
                </a:lnTo>
                <a:lnTo>
                  <a:pt x="4507" y="11028"/>
                </a:lnTo>
                <a:lnTo>
                  <a:pt x="4584" y="11047"/>
                </a:lnTo>
                <a:lnTo>
                  <a:pt x="4680" y="11028"/>
                </a:lnTo>
                <a:lnTo>
                  <a:pt x="4738" y="10990"/>
                </a:lnTo>
                <a:lnTo>
                  <a:pt x="5601" y="10127"/>
                </a:lnTo>
                <a:lnTo>
                  <a:pt x="5601" y="11124"/>
                </a:lnTo>
                <a:lnTo>
                  <a:pt x="5620" y="11220"/>
                </a:lnTo>
                <a:lnTo>
                  <a:pt x="5658" y="11277"/>
                </a:lnTo>
                <a:lnTo>
                  <a:pt x="5735" y="11316"/>
                </a:lnTo>
                <a:lnTo>
                  <a:pt x="5812" y="11335"/>
                </a:lnTo>
                <a:lnTo>
                  <a:pt x="5888" y="11316"/>
                </a:lnTo>
                <a:lnTo>
                  <a:pt x="5965" y="11277"/>
                </a:lnTo>
                <a:lnTo>
                  <a:pt x="6003" y="11201"/>
                </a:lnTo>
                <a:lnTo>
                  <a:pt x="6023" y="11124"/>
                </a:lnTo>
                <a:lnTo>
                  <a:pt x="6023" y="10165"/>
                </a:lnTo>
                <a:lnTo>
                  <a:pt x="6847" y="10990"/>
                </a:lnTo>
                <a:lnTo>
                  <a:pt x="6905" y="11028"/>
                </a:lnTo>
                <a:lnTo>
                  <a:pt x="6981" y="11047"/>
                </a:lnTo>
                <a:lnTo>
                  <a:pt x="7058" y="11028"/>
                </a:lnTo>
                <a:lnTo>
                  <a:pt x="7135" y="10990"/>
                </a:lnTo>
                <a:lnTo>
                  <a:pt x="7173" y="10913"/>
                </a:lnTo>
                <a:lnTo>
                  <a:pt x="7192" y="10836"/>
                </a:lnTo>
                <a:lnTo>
                  <a:pt x="7173" y="10760"/>
                </a:lnTo>
                <a:lnTo>
                  <a:pt x="7135" y="10683"/>
                </a:lnTo>
                <a:lnTo>
                  <a:pt x="6023" y="9571"/>
                </a:lnTo>
                <a:lnTo>
                  <a:pt x="6023" y="9033"/>
                </a:lnTo>
                <a:lnTo>
                  <a:pt x="6828" y="9839"/>
                </a:lnTo>
                <a:lnTo>
                  <a:pt x="6905" y="9897"/>
                </a:lnTo>
                <a:lnTo>
                  <a:pt x="7058" y="9897"/>
                </a:lnTo>
                <a:lnTo>
                  <a:pt x="7135" y="9839"/>
                </a:lnTo>
                <a:lnTo>
                  <a:pt x="7173" y="9781"/>
                </a:lnTo>
                <a:lnTo>
                  <a:pt x="7192" y="9686"/>
                </a:lnTo>
                <a:lnTo>
                  <a:pt x="7173" y="9609"/>
                </a:lnTo>
                <a:lnTo>
                  <a:pt x="7135" y="9551"/>
                </a:lnTo>
                <a:lnTo>
                  <a:pt x="6023" y="8439"/>
                </a:lnTo>
                <a:lnTo>
                  <a:pt x="6023" y="6962"/>
                </a:lnTo>
                <a:lnTo>
                  <a:pt x="6176" y="6924"/>
                </a:lnTo>
                <a:lnTo>
                  <a:pt x="6310" y="6866"/>
                </a:lnTo>
                <a:lnTo>
                  <a:pt x="6444" y="6809"/>
                </a:lnTo>
                <a:lnTo>
                  <a:pt x="6579" y="6732"/>
                </a:lnTo>
                <a:lnTo>
                  <a:pt x="7576" y="7729"/>
                </a:lnTo>
                <a:lnTo>
                  <a:pt x="7576" y="9283"/>
                </a:lnTo>
                <a:lnTo>
                  <a:pt x="7595" y="9379"/>
                </a:lnTo>
                <a:lnTo>
                  <a:pt x="7653" y="9436"/>
                </a:lnTo>
                <a:lnTo>
                  <a:pt x="7710" y="9475"/>
                </a:lnTo>
                <a:lnTo>
                  <a:pt x="7787" y="9494"/>
                </a:lnTo>
                <a:lnTo>
                  <a:pt x="7883" y="9475"/>
                </a:lnTo>
                <a:lnTo>
                  <a:pt x="7940" y="9436"/>
                </a:lnTo>
                <a:lnTo>
                  <a:pt x="7979" y="9379"/>
                </a:lnTo>
                <a:lnTo>
                  <a:pt x="7998" y="9283"/>
                </a:lnTo>
                <a:lnTo>
                  <a:pt x="7998" y="8132"/>
                </a:lnTo>
                <a:lnTo>
                  <a:pt x="8382" y="8535"/>
                </a:lnTo>
                <a:lnTo>
                  <a:pt x="8401" y="10108"/>
                </a:lnTo>
                <a:lnTo>
                  <a:pt x="8420" y="10184"/>
                </a:lnTo>
                <a:lnTo>
                  <a:pt x="8458" y="10242"/>
                </a:lnTo>
                <a:lnTo>
                  <a:pt x="8516" y="10299"/>
                </a:lnTo>
                <a:lnTo>
                  <a:pt x="8612" y="10318"/>
                </a:lnTo>
                <a:lnTo>
                  <a:pt x="8688" y="10299"/>
                </a:lnTo>
                <a:lnTo>
                  <a:pt x="8746" y="10242"/>
                </a:lnTo>
                <a:lnTo>
                  <a:pt x="8803" y="10184"/>
                </a:lnTo>
                <a:lnTo>
                  <a:pt x="8823" y="10108"/>
                </a:lnTo>
                <a:lnTo>
                  <a:pt x="8803" y="8938"/>
                </a:lnTo>
                <a:lnTo>
                  <a:pt x="9494" y="9628"/>
                </a:lnTo>
                <a:lnTo>
                  <a:pt x="9551" y="9666"/>
                </a:lnTo>
                <a:lnTo>
                  <a:pt x="9628" y="9686"/>
                </a:lnTo>
                <a:lnTo>
                  <a:pt x="9724" y="9666"/>
                </a:lnTo>
                <a:lnTo>
                  <a:pt x="9782" y="9628"/>
                </a:lnTo>
                <a:lnTo>
                  <a:pt x="9839" y="9551"/>
                </a:lnTo>
                <a:lnTo>
                  <a:pt x="9839" y="9475"/>
                </a:lnTo>
                <a:lnTo>
                  <a:pt x="9839" y="9398"/>
                </a:lnTo>
                <a:lnTo>
                  <a:pt x="9782" y="9321"/>
                </a:lnTo>
                <a:lnTo>
                  <a:pt x="9072" y="8612"/>
                </a:lnTo>
                <a:lnTo>
                  <a:pt x="10280" y="8612"/>
                </a:lnTo>
                <a:lnTo>
                  <a:pt x="10376" y="8592"/>
                </a:lnTo>
                <a:lnTo>
                  <a:pt x="10434" y="8554"/>
                </a:lnTo>
                <a:lnTo>
                  <a:pt x="10491" y="8477"/>
                </a:lnTo>
                <a:lnTo>
                  <a:pt x="10491" y="8401"/>
                </a:lnTo>
                <a:lnTo>
                  <a:pt x="10472" y="8324"/>
                </a:lnTo>
                <a:lnTo>
                  <a:pt x="10434" y="8247"/>
                </a:lnTo>
                <a:lnTo>
                  <a:pt x="10376" y="8209"/>
                </a:lnTo>
                <a:lnTo>
                  <a:pt x="10280" y="8190"/>
                </a:lnTo>
                <a:lnTo>
                  <a:pt x="8650" y="8190"/>
                </a:lnTo>
                <a:lnTo>
                  <a:pt x="8266" y="7806"/>
                </a:lnTo>
                <a:lnTo>
                  <a:pt x="9475" y="7806"/>
                </a:lnTo>
                <a:lnTo>
                  <a:pt x="9551" y="7787"/>
                </a:lnTo>
                <a:lnTo>
                  <a:pt x="9628" y="7748"/>
                </a:lnTo>
                <a:lnTo>
                  <a:pt x="9667" y="7672"/>
                </a:lnTo>
                <a:lnTo>
                  <a:pt x="9686" y="7595"/>
                </a:lnTo>
                <a:lnTo>
                  <a:pt x="9667" y="7518"/>
                </a:lnTo>
                <a:lnTo>
                  <a:pt x="9628" y="7442"/>
                </a:lnTo>
                <a:lnTo>
                  <a:pt x="9551" y="7403"/>
                </a:lnTo>
                <a:lnTo>
                  <a:pt x="9475" y="7384"/>
                </a:lnTo>
                <a:lnTo>
                  <a:pt x="7845" y="7403"/>
                </a:lnTo>
                <a:lnTo>
                  <a:pt x="6886" y="6425"/>
                </a:lnTo>
                <a:lnTo>
                  <a:pt x="6981" y="6291"/>
                </a:lnTo>
                <a:lnTo>
                  <a:pt x="7058" y="6118"/>
                </a:lnTo>
                <a:lnTo>
                  <a:pt x="7116" y="5946"/>
                </a:lnTo>
                <a:lnTo>
                  <a:pt x="7154" y="5754"/>
                </a:lnTo>
                <a:lnTo>
                  <a:pt x="8439" y="5754"/>
                </a:lnTo>
                <a:lnTo>
                  <a:pt x="9590" y="6905"/>
                </a:lnTo>
                <a:lnTo>
                  <a:pt x="9667" y="6962"/>
                </a:lnTo>
                <a:lnTo>
                  <a:pt x="9820" y="6962"/>
                </a:lnTo>
                <a:lnTo>
                  <a:pt x="9897" y="6905"/>
                </a:lnTo>
                <a:lnTo>
                  <a:pt x="9935" y="6847"/>
                </a:lnTo>
                <a:lnTo>
                  <a:pt x="9954" y="6751"/>
                </a:lnTo>
                <a:lnTo>
                  <a:pt x="9935" y="6674"/>
                </a:lnTo>
                <a:lnTo>
                  <a:pt x="9897" y="6617"/>
                </a:lnTo>
                <a:lnTo>
                  <a:pt x="9034" y="5754"/>
                </a:lnTo>
                <a:lnTo>
                  <a:pt x="9590" y="5754"/>
                </a:lnTo>
                <a:lnTo>
                  <a:pt x="10741" y="6905"/>
                </a:lnTo>
                <a:lnTo>
                  <a:pt x="10817" y="6962"/>
                </a:lnTo>
                <a:lnTo>
                  <a:pt x="10894" y="6981"/>
                </a:lnTo>
                <a:lnTo>
                  <a:pt x="10971" y="6962"/>
                </a:lnTo>
                <a:lnTo>
                  <a:pt x="11028" y="6905"/>
                </a:lnTo>
                <a:lnTo>
                  <a:pt x="11086" y="6847"/>
                </a:lnTo>
                <a:lnTo>
                  <a:pt x="11105" y="6770"/>
                </a:lnTo>
                <a:lnTo>
                  <a:pt x="11086" y="6674"/>
                </a:lnTo>
                <a:lnTo>
                  <a:pt x="11028" y="6617"/>
                </a:lnTo>
                <a:lnTo>
                  <a:pt x="10184" y="5754"/>
                </a:lnTo>
                <a:lnTo>
                  <a:pt x="11182" y="5754"/>
                </a:lnTo>
                <a:lnTo>
                  <a:pt x="11258" y="5735"/>
                </a:lnTo>
                <a:lnTo>
                  <a:pt x="11335" y="5696"/>
                </a:lnTo>
                <a:lnTo>
                  <a:pt x="11373" y="5620"/>
                </a:lnTo>
                <a:lnTo>
                  <a:pt x="11393" y="5543"/>
                </a:lnTo>
                <a:lnTo>
                  <a:pt x="11373" y="5466"/>
                </a:lnTo>
                <a:lnTo>
                  <a:pt x="11335" y="5389"/>
                </a:lnTo>
                <a:lnTo>
                  <a:pt x="11258" y="5351"/>
                </a:lnTo>
                <a:lnTo>
                  <a:pt x="11182" y="5332"/>
                </a:lnTo>
                <a:lnTo>
                  <a:pt x="10223" y="5332"/>
                </a:lnTo>
                <a:lnTo>
                  <a:pt x="11028" y="4526"/>
                </a:lnTo>
                <a:lnTo>
                  <a:pt x="11086" y="4450"/>
                </a:lnTo>
                <a:lnTo>
                  <a:pt x="11105" y="4373"/>
                </a:lnTo>
                <a:lnTo>
                  <a:pt x="11086" y="4296"/>
                </a:lnTo>
                <a:lnTo>
                  <a:pt x="11028" y="4220"/>
                </a:lnTo>
                <a:lnTo>
                  <a:pt x="10971" y="4181"/>
                </a:lnTo>
                <a:lnTo>
                  <a:pt x="10894" y="4162"/>
                </a:lnTo>
                <a:lnTo>
                  <a:pt x="10817" y="4181"/>
                </a:lnTo>
                <a:lnTo>
                  <a:pt x="10741" y="4220"/>
                </a:lnTo>
                <a:lnTo>
                  <a:pt x="9628" y="5332"/>
                </a:lnTo>
                <a:lnTo>
                  <a:pt x="9072" y="5332"/>
                </a:lnTo>
                <a:lnTo>
                  <a:pt x="9897" y="4526"/>
                </a:lnTo>
                <a:lnTo>
                  <a:pt x="9935" y="4450"/>
                </a:lnTo>
                <a:lnTo>
                  <a:pt x="9954" y="4373"/>
                </a:lnTo>
                <a:lnTo>
                  <a:pt x="9935" y="4296"/>
                </a:lnTo>
                <a:lnTo>
                  <a:pt x="9897" y="4220"/>
                </a:lnTo>
                <a:lnTo>
                  <a:pt x="9820" y="4181"/>
                </a:lnTo>
                <a:lnTo>
                  <a:pt x="9743" y="4162"/>
                </a:lnTo>
                <a:lnTo>
                  <a:pt x="9667" y="4181"/>
                </a:lnTo>
                <a:lnTo>
                  <a:pt x="9590" y="4220"/>
                </a:lnTo>
                <a:lnTo>
                  <a:pt x="8477" y="5332"/>
                </a:lnTo>
                <a:lnTo>
                  <a:pt x="7135" y="5332"/>
                </a:lnTo>
                <a:lnTo>
                  <a:pt x="7097" y="5179"/>
                </a:lnTo>
                <a:lnTo>
                  <a:pt x="7039" y="5044"/>
                </a:lnTo>
                <a:lnTo>
                  <a:pt x="6962" y="4891"/>
                </a:lnTo>
                <a:lnTo>
                  <a:pt x="6886" y="4776"/>
                </a:lnTo>
                <a:lnTo>
                  <a:pt x="7845" y="3798"/>
                </a:lnTo>
                <a:lnTo>
                  <a:pt x="9475" y="3798"/>
                </a:lnTo>
                <a:lnTo>
                  <a:pt x="9551" y="3778"/>
                </a:lnTo>
                <a:lnTo>
                  <a:pt x="9628" y="3740"/>
                </a:lnTo>
                <a:lnTo>
                  <a:pt x="9667" y="3663"/>
                </a:lnTo>
                <a:lnTo>
                  <a:pt x="9686" y="3587"/>
                </a:lnTo>
                <a:lnTo>
                  <a:pt x="9667" y="3510"/>
                </a:lnTo>
                <a:lnTo>
                  <a:pt x="9628" y="3433"/>
                </a:lnTo>
                <a:lnTo>
                  <a:pt x="9551" y="3395"/>
                </a:lnTo>
                <a:lnTo>
                  <a:pt x="9475" y="3376"/>
                </a:lnTo>
                <a:lnTo>
                  <a:pt x="8266" y="3376"/>
                </a:lnTo>
                <a:lnTo>
                  <a:pt x="8650" y="2992"/>
                </a:lnTo>
                <a:lnTo>
                  <a:pt x="10280" y="2992"/>
                </a:lnTo>
                <a:lnTo>
                  <a:pt x="10376" y="2973"/>
                </a:lnTo>
                <a:lnTo>
                  <a:pt x="10434" y="2935"/>
                </a:lnTo>
                <a:lnTo>
                  <a:pt x="10491" y="2858"/>
                </a:lnTo>
                <a:lnTo>
                  <a:pt x="10491" y="2781"/>
                </a:lnTo>
                <a:lnTo>
                  <a:pt x="10491" y="2704"/>
                </a:lnTo>
                <a:lnTo>
                  <a:pt x="10434" y="2628"/>
                </a:lnTo>
                <a:lnTo>
                  <a:pt x="10376" y="2589"/>
                </a:lnTo>
                <a:lnTo>
                  <a:pt x="10280" y="2570"/>
                </a:lnTo>
                <a:lnTo>
                  <a:pt x="9072" y="2570"/>
                </a:lnTo>
                <a:lnTo>
                  <a:pt x="9782" y="1861"/>
                </a:lnTo>
                <a:lnTo>
                  <a:pt x="9820" y="1784"/>
                </a:lnTo>
                <a:lnTo>
                  <a:pt x="9839" y="1707"/>
                </a:lnTo>
                <a:lnTo>
                  <a:pt x="9820" y="1630"/>
                </a:lnTo>
                <a:lnTo>
                  <a:pt x="9782" y="1573"/>
                </a:lnTo>
                <a:lnTo>
                  <a:pt x="9705" y="1515"/>
                </a:lnTo>
                <a:lnTo>
                  <a:pt x="9628" y="1496"/>
                </a:lnTo>
                <a:lnTo>
                  <a:pt x="9551" y="1515"/>
                </a:lnTo>
                <a:lnTo>
                  <a:pt x="9494" y="1573"/>
                </a:lnTo>
                <a:lnTo>
                  <a:pt x="8803" y="2244"/>
                </a:lnTo>
                <a:lnTo>
                  <a:pt x="8803" y="1093"/>
                </a:lnTo>
                <a:lnTo>
                  <a:pt x="8784" y="997"/>
                </a:lnTo>
                <a:lnTo>
                  <a:pt x="8746" y="940"/>
                </a:lnTo>
                <a:lnTo>
                  <a:pt x="8669" y="902"/>
                </a:lnTo>
                <a:lnTo>
                  <a:pt x="8593" y="882"/>
                </a:lnTo>
                <a:lnTo>
                  <a:pt x="8516" y="902"/>
                </a:lnTo>
                <a:lnTo>
                  <a:pt x="8458" y="940"/>
                </a:lnTo>
                <a:lnTo>
                  <a:pt x="8401" y="997"/>
                </a:lnTo>
                <a:lnTo>
                  <a:pt x="8382" y="1093"/>
                </a:lnTo>
                <a:lnTo>
                  <a:pt x="8382" y="2666"/>
                </a:lnTo>
                <a:lnTo>
                  <a:pt x="7998" y="3050"/>
                </a:lnTo>
                <a:lnTo>
                  <a:pt x="7998" y="1899"/>
                </a:lnTo>
                <a:lnTo>
                  <a:pt x="7979" y="1822"/>
                </a:lnTo>
                <a:lnTo>
                  <a:pt x="7940" y="1745"/>
                </a:lnTo>
                <a:lnTo>
                  <a:pt x="7864" y="1707"/>
                </a:lnTo>
                <a:lnTo>
                  <a:pt x="7787" y="1688"/>
                </a:lnTo>
                <a:lnTo>
                  <a:pt x="7710" y="1707"/>
                </a:lnTo>
                <a:lnTo>
                  <a:pt x="7634" y="1745"/>
                </a:lnTo>
                <a:lnTo>
                  <a:pt x="7595" y="1822"/>
                </a:lnTo>
                <a:lnTo>
                  <a:pt x="7576" y="1899"/>
                </a:lnTo>
                <a:lnTo>
                  <a:pt x="7576" y="3472"/>
                </a:lnTo>
                <a:lnTo>
                  <a:pt x="6579" y="4469"/>
                </a:lnTo>
                <a:lnTo>
                  <a:pt x="6444" y="4392"/>
                </a:lnTo>
                <a:lnTo>
                  <a:pt x="6291" y="4315"/>
                </a:lnTo>
                <a:lnTo>
                  <a:pt x="6138" y="4277"/>
                </a:lnTo>
                <a:lnTo>
                  <a:pt x="5984" y="4239"/>
                </a:lnTo>
                <a:lnTo>
                  <a:pt x="5984" y="2935"/>
                </a:lnTo>
                <a:lnTo>
                  <a:pt x="7135" y="1784"/>
                </a:lnTo>
                <a:lnTo>
                  <a:pt x="7173" y="1707"/>
                </a:lnTo>
                <a:lnTo>
                  <a:pt x="7192" y="1630"/>
                </a:lnTo>
                <a:lnTo>
                  <a:pt x="7173" y="1554"/>
                </a:lnTo>
                <a:lnTo>
                  <a:pt x="7135" y="1496"/>
                </a:lnTo>
                <a:lnTo>
                  <a:pt x="7058" y="1439"/>
                </a:lnTo>
                <a:lnTo>
                  <a:pt x="6981" y="1419"/>
                </a:lnTo>
                <a:lnTo>
                  <a:pt x="6905" y="1439"/>
                </a:lnTo>
                <a:lnTo>
                  <a:pt x="6828" y="1496"/>
                </a:lnTo>
                <a:lnTo>
                  <a:pt x="5984" y="2340"/>
                </a:lnTo>
                <a:lnTo>
                  <a:pt x="5984" y="1803"/>
                </a:lnTo>
                <a:lnTo>
                  <a:pt x="7135" y="633"/>
                </a:lnTo>
                <a:lnTo>
                  <a:pt x="7192" y="576"/>
                </a:lnTo>
                <a:lnTo>
                  <a:pt x="7192" y="499"/>
                </a:lnTo>
                <a:lnTo>
                  <a:pt x="7173" y="422"/>
                </a:lnTo>
                <a:lnTo>
                  <a:pt x="7135" y="345"/>
                </a:lnTo>
                <a:lnTo>
                  <a:pt x="7058" y="288"/>
                </a:lnTo>
                <a:lnTo>
                  <a:pt x="6905" y="288"/>
                </a:lnTo>
                <a:lnTo>
                  <a:pt x="6847" y="345"/>
                </a:lnTo>
                <a:lnTo>
                  <a:pt x="5984" y="1208"/>
                </a:lnTo>
                <a:lnTo>
                  <a:pt x="5984" y="192"/>
                </a:lnTo>
                <a:lnTo>
                  <a:pt x="5965" y="115"/>
                </a:lnTo>
                <a:lnTo>
                  <a:pt x="5907" y="58"/>
                </a:lnTo>
                <a:lnTo>
                  <a:pt x="5850" y="0"/>
                </a:lnTo>
                <a:close/>
              </a:path>
            </a:pathLst>
          </a:custGeom>
          <a:gradFill>
            <a:gsLst>
              <a:gs pos="0">
                <a:schemeClr val="lt1"/>
              </a:gs>
              <a:gs pos="100000">
                <a:srgbClr val="CCCCCC"/>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24" name="Google Shape;2624;p46"/>
          <p:cNvGrpSpPr/>
          <p:nvPr/>
        </p:nvGrpSpPr>
        <p:grpSpPr>
          <a:xfrm>
            <a:off x="4722343" y="3767872"/>
            <a:ext cx="794087" cy="760307"/>
            <a:chOff x="4704823" y="3900219"/>
            <a:chExt cx="815787" cy="781084"/>
          </a:xfrm>
        </p:grpSpPr>
        <p:pic>
          <p:nvPicPr>
            <p:cNvPr id="2625" name="Google Shape;2625;p46"/>
            <p:cNvPicPr preferRelativeResize="0"/>
            <p:nvPr/>
          </p:nvPicPr>
          <p:blipFill>
            <a:blip r:embed="rId3">
              <a:alphaModFix amt="45000"/>
            </a:blip>
            <a:stretch>
              <a:fillRect/>
            </a:stretch>
          </p:blipFill>
          <p:spPr>
            <a:xfrm>
              <a:off x="4704823" y="4565978"/>
              <a:ext cx="815787" cy="115325"/>
            </a:xfrm>
            <a:prstGeom prst="rect">
              <a:avLst/>
            </a:prstGeom>
            <a:noFill/>
            <a:ln>
              <a:noFill/>
            </a:ln>
          </p:spPr>
        </p:pic>
        <p:grpSp>
          <p:nvGrpSpPr>
            <p:cNvPr id="2626" name="Google Shape;2626;p46"/>
            <p:cNvGrpSpPr/>
            <p:nvPr/>
          </p:nvGrpSpPr>
          <p:grpSpPr>
            <a:xfrm>
              <a:off x="4771788" y="3900219"/>
              <a:ext cx="692975" cy="736350"/>
              <a:chOff x="5052875" y="1261375"/>
              <a:chExt cx="692975" cy="736350"/>
            </a:xfrm>
          </p:grpSpPr>
          <p:sp>
            <p:nvSpPr>
              <p:cNvPr id="2627" name="Google Shape;2627;p46"/>
              <p:cNvSpPr/>
              <p:nvPr/>
            </p:nvSpPr>
            <p:spPr>
              <a:xfrm>
                <a:off x="5512425" y="1270050"/>
                <a:ext cx="233425" cy="232450"/>
              </a:xfrm>
              <a:custGeom>
                <a:avLst/>
                <a:gdLst/>
                <a:ahLst/>
                <a:cxnLst/>
                <a:rect l="l" t="t" r="r" b="b"/>
                <a:pathLst>
                  <a:path w="9337" h="9298" extrusionOk="0">
                    <a:moveTo>
                      <a:pt x="8295" y="0"/>
                    </a:moveTo>
                    <a:lnTo>
                      <a:pt x="8198" y="20"/>
                    </a:lnTo>
                    <a:lnTo>
                      <a:pt x="7986" y="58"/>
                    </a:lnTo>
                    <a:lnTo>
                      <a:pt x="7793" y="135"/>
                    </a:lnTo>
                    <a:lnTo>
                      <a:pt x="7600" y="232"/>
                    </a:lnTo>
                    <a:lnTo>
                      <a:pt x="7407" y="348"/>
                    </a:lnTo>
                    <a:lnTo>
                      <a:pt x="7041" y="560"/>
                    </a:lnTo>
                    <a:lnTo>
                      <a:pt x="6674" y="791"/>
                    </a:lnTo>
                    <a:lnTo>
                      <a:pt x="6462" y="888"/>
                    </a:lnTo>
                    <a:lnTo>
                      <a:pt x="6231" y="984"/>
                    </a:lnTo>
                    <a:lnTo>
                      <a:pt x="5999" y="1042"/>
                    </a:lnTo>
                    <a:lnTo>
                      <a:pt x="5768" y="1100"/>
                    </a:lnTo>
                    <a:lnTo>
                      <a:pt x="5536" y="1158"/>
                    </a:lnTo>
                    <a:lnTo>
                      <a:pt x="5305" y="1196"/>
                    </a:lnTo>
                    <a:lnTo>
                      <a:pt x="4823" y="1235"/>
                    </a:lnTo>
                    <a:lnTo>
                      <a:pt x="4341" y="1235"/>
                    </a:lnTo>
                    <a:lnTo>
                      <a:pt x="3839" y="1216"/>
                    </a:lnTo>
                    <a:lnTo>
                      <a:pt x="2855" y="1158"/>
                    </a:lnTo>
                    <a:lnTo>
                      <a:pt x="2335" y="1138"/>
                    </a:lnTo>
                    <a:lnTo>
                      <a:pt x="2084" y="1158"/>
                    </a:lnTo>
                    <a:lnTo>
                      <a:pt x="1814" y="1177"/>
                    </a:lnTo>
                    <a:lnTo>
                      <a:pt x="1563" y="1196"/>
                    </a:lnTo>
                    <a:lnTo>
                      <a:pt x="1312" y="1254"/>
                    </a:lnTo>
                    <a:lnTo>
                      <a:pt x="1062" y="1351"/>
                    </a:lnTo>
                    <a:lnTo>
                      <a:pt x="830" y="1447"/>
                    </a:lnTo>
                    <a:lnTo>
                      <a:pt x="618" y="1601"/>
                    </a:lnTo>
                    <a:lnTo>
                      <a:pt x="425" y="1775"/>
                    </a:lnTo>
                    <a:lnTo>
                      <a:pt x="251" y="1987"/>
                    </a:lnTo>
                    <a:lnTo>
                      <a:pt x="136" y="2219"/>
                    </a:lnTo>
                    <a:lnTo>
                      <a:pt x="78" y="2334"/>
                    </a:lnTo>
                    <a:lnTo>
                      <a:pt x="39" y="2450"/>
                    </a:lnTo>
                    <a:lnTo>
                      <a:pt x="20" y="2585"/>
                    </a:lnTo>
                    <a:lnTo>
                      <a:pt x="1" y="2701"/>
                    </a:lnTo>
                    <a:lnTo>
                      <a:pt x="20" y="2836"/>
                    </a:lnTo>
                    <a:lnTo>
                      <a:pt x="20" y="2951"/>
                    </a:lnTo>
                    <a:lnTo>
                      <a:pt x="59" y="3067"/>
                    </a:lnTo>
                    <a:lnTo>
                      <a:pt x="97" y="3183"/>
                    </a:lnTo>
                    <a:lnTo>
                      <a:pt x="194" y="3337"/>
                    </a:lnTo>
                    <a:lnTo>
                      <a:pt x="290" y="3453"/>
                    </a:lnTo>
                    <a:lnTo>
                      <a:pt x="386" y="3569"/>
                    </a:lnTo>
                    <a:lnTo>
                      <a:pt x="521" y="3665"/>
                    </a:lnTo>
                    <a:lnTo>
                      <a:pt x="656" y="3742"/>
                    </a:lnTo>
                    <a:lnTo>
                      <a:pt x="792" y="3800"/>
                    </a:lnTo>
                    <a:lnTo>
                      <a:pt x="946" y="3858"/>
                    </a:lnTo>
                    <a:lnTo>
                      <a:pt x="1100" y="3897"/>
                    </a:lnTo>
                    <a:lnTo>
                      <a:pt x="1447" y="3954"/>
                    </a:lnTo>
                    <a:lnTo>
                      <a:pt x="1795" y="3993"/>
                    </a:lnTo>
                    <a:lnTo>
                      <a:pt x="2489" y="4051"/>
                    </a:lnTo>
                    <a:lnTo>
                      <a:pt x="2740" y="4070"/>
                    </a:lnTo>
                    <a:lnTo>
                      <a:pt x="2990" y="4109"/>
                    </a:lnTo>
                    <a:lnTo>
                      <a:pt x="3260" y="4167"/>
                    </a:lnTo>
                    <a:lnTo>
                      <a:pt x="3492" y="4244"/>
                    </a:lnTo>
                    <a:lnTo>
                      <a:pt x="3608" y="4302"/>
                    </a:lnTo>
                    <a:lnTo>
                      <a:pt x="3704" y="4360"/>
                    </a:lnTo>
                    <a:lnTo>
                      <a:pt x="3781" y="4437"/>
                    </a:lnTo>
                    <a:lnTo>
                      <a:pt x="3858" y="4533"/>
                    </a:lnTo>
                    <a:lnTo>
                      <a:pt x="3897" y="4630"/>
                    </a:lnTo>
                    <a:lnTo>
                      <a:pt x="3936" y="4745"/>
                    </a:lnTo>
                    <a:lnTo>
                      <a:pt x="3936" y="4880"/>
                    </a:lnTo>
                    <a:lnTo>
                      <a:pt x="3916" y="5035"/>
                    </a:lnTo>
                    <a:lnTo>
                      <a:pt x="3858" y="5266"/>
                    </a:lnTo>
                    <a:lnTo>
                      <a:pt x="3762" y="5478"/>
                    </a:lnTo>
                    <a:lnTo>
                      <a:pt x="3627" y="5690"/>
                    </a:lnTo>
                    <a:lnTo>
                      <a:pt x="3453" y="5864"/>
                    </a:lnTo>
                    <a:lnTo>
                      <a:pt x="3280" y="6038"/>
                    </a:lnTo>
                    <a:lnTo>
                      <a:pt x="3068" y="6192"/>
                    </a:lnTo>
                    <a:lnTo>
                      <a:pt x="2855" y="6327"/>
                    </a:lnTo>
                    <a:lnTo>
                      <a:pt x="2643" y="6462"/>
                    </a:lnTo>
                    <a:lnTo>
                      <a:pt x="2200" y="6674"/>
                    </a:lnTo>
                    <a:lnTo>
                      <a:pt x="1737" y="6867"/>
                    </a:lnTo>
                    <a:lnTo>
                      <a:pt x="1293" y="7098"/>
                    </a:lnTo>
                    <a:lnTo>
                      <a:pt x="1081" y="7214"/>
                    </a:lnTo>
                    <a:lnTo>
                      <a:pt x="869" y="7349"/>
                    </a:lnTo>
                    <a:lnTo>
                      <a:pt x="714" y="7465"/>
                    </a:lnTo>
                    <a:lnTo>
                      <a:pt x="579" y="7600"/>
                    </a:lnTo>
                    <a:lnTo>
                      <a:pt x="444" y="7754"/>
                    </a:lnTo>
                    <a:lnTo>
                      <a:pt x="329" y="7909"/>
                    </a:lnTo>
                    <a:lnTo>
                      <a:pt x="213" y="8082"/>
                    </a:lnTo>
                    <a:lnTo>
                      <a:pt x="136" y="8256"/>
                    </a:lnTo>
                    <a:lnTo>
                      <a:pt x="78" y="8429"/>
                    </a:lnTo>
                    <a:lnTo>
                      <a:pt x="39" y="8622"/>
                    </a:lnTo>
                    <a:lnTo>
                      <a:pt x="39" y="8738"/>
                    </a:lnTo>
                    <a:lnTo>
                      <a:pt x="39" y="8834"/>
                    </a:lnTo>
                    <a:lnTo>
                      <a:pt x="59" y="8912"/>
                    </a:lnTo>
                    <a:lnTo>
                      <a:pt x="97" y="8989"/>
                    </a:lnTo>
                    <a:lnTo>
                      <a:pt x="136" y="9066"/>
                    </a:lnTo>
                    <a:lnTo>
                      <a:pt x="174" y="9124"/>
                    </a:lnTo>
                    <a:lnTo>
                      <a:pt x="232" y="9182"/>
                    </a:lnTo>
                    <a:lnTo>
                      <a:pt x="290" y="9220"/>
                    </a:lnTo>
                    <a:lnTo>
                      <a:pt x="348" y="9259"/>
                    </a:lnTo>
                    <a:lnTo>
                      <a:pt x="425" y="9297"/>
                    </a:lnTo>
                    <a:lnTo>
                      <a:pt x="676" y="9297"/>
                    </a:lnTo>
                    <a:lnTo>
                      <a:pt x="772" y="9278"/>
                    </a:lnTo>
                    <a:lnTo>
                      <a:pt x="849" y="9240"/>
                    </a:lnTo>
                    <a:lnTo>
                      <a:pt x="946" y="9182"/>
                    </a:lnTo>
                    <a:lnTo>
                      <a:pt x="1081" y="9105"/>
                    </a:lnTo>
                    <a:lnTo>
                      <a:pt x="1197" y="8989"/>
                    </a:lnTo>
                    <a:lnTo>
                      <a:pt x="1409" y="8738"/>
                    </a:lnTo>
                    <a:lnTo>
                      <a:pt x="1679" y="8449"/>
                    </a:lnTo>
                    <a:lnTo>
                      <a:pt x="1987" y="8179"/>
                    </a:lnTo>
                    <a:lnTo>
                      <a:pt x="2315" y="7966"/>
                    </a:lnTo>
                    <a:lnTo>
                      <a:pt x="2662" y="7774"/>
                    </a:lnTo>
                    <a:lnTo>
                      <a:pt x="3010" y="7619"/>
                    </a:lnTo>
                    <a:lnTo>
                      <a:pt x="3511" y="7465"/>
                    </a:lnTo>
                    <a:lnTo>
                      <a:pt x="4071" y="7272"/>
                    </a:lnTo>
                    <a:lnTo>
                      <a:pt x="4668" y="7041"/>
                    </a:lnTo>
                    <a:lnTo>
                      <a:pt x="5131" y="6848"/>
                    </a:lnTo>
                    <a:lnTo>
                      <a:pt x="5556" y="6636"/>
                    </a:lnTo>
                    <a:lnTo>
                      <a:pt x="5749" y="6520"/>
                    </a:lnTo>
                    <a:lnTo>
                      <a:pt x="5922" y="6385"/>
                    </a:lnTo>
                    <a:lnTo>
                      <a:pt x="6077" y="6250"/>
                    </a:lnTo>
                    <a:lnTo>
                      <a:pt x="6231" y="6115"/>
                    </a:lnTo>
                    <a:lnTo>
                      <a:pt x="6347" y="5980"/>
                    </a:lnTo>
                    <a:lnTo>
                      <a:pt x="6443" y="5825"/>
                    </a:lnTo>
                    <a:lnTo>
                      <a:pt x="6520" y="5671"/>
                    </a:lnTo>
                    <a:lnTo>
                      <a:pt x="6559" y="5498"/>
                    </a:lnTo>
                    <a:lnTo>
                      <a:pt x="6578" y="5324"/>
                    </a:lnTo>
                    <a:lnTo>
                      <a:pt x="6539" y="5131"/>
                    </a:lnTo>
                    <a:lnTo>
                      <a:pt x="6482" y="4938"/>
                    </a:lnTo>
                    <a:lnTo>
                      <a:pt x="6385" y="4745"/>
                    </a:lnTo>
                    <a:lnTo>
                      <a:pt x="6289" y="4630"/>
                    </a:lnTo>
                    <a:lnTo>
                      <a:pt x="6192" y="4514"/>
                    </a:lnTo>
                    <a:lnTo>
                      <a:pt x="6057" y="4417"/>
                    </a:lnTo>
                    <a:lnTo>
                      <a:pt x="5922" y="4321"/>
                    </a:lnTo>
                    <a:lnTo>
                      <a:pt x="5614" y="4167"/>
                    </a:lnTo>
                    <a:lnTo>
                      <a:pt x="5324" y="3993"/>
                    </a:lnTo>
                    <a:lnTo>
                      <a:pt x="5189" y="3897"/>
                    </a:lnTo>
                    <a:lnTo>
                      <a:pt x="5074" y="3800"/>
                    </a:lnTo>
                    <a:lnTo>
                      <a:pt x="4977" y="3704"/>
                    </a:lnTo>
                    <a:lnTo>
                      <a:pt x="4919" y="3588"/>
                    </a:lnTo>
                    <a:lnTo>
                      <a:pt x="4881" y="3472"/>
                    </a:lnTo>
                    <a:lnTo>
                      <a:pt x="4861" y="3337"/>
                    </a:lnTo>
                    <a:lnTo>
                      <a:pt x="4900" y="3183"/>
                    </a:lnTo>
                    <a:lnTo>
                      <a:pt x="4977" y="3009"/>
                    </a:lnTo>
                    <a:lnTo>
                      <a:pt x="5074" y="2894"/>
                    </a:lnTo>
                    <a:lnTo>
                      <a:pt x="5151" y="2797"/>
                    </a:lnTo>
                    <a:lnTo>
                      <a:pt x="5266" y="2720"/>
                    </a:lnTo>
                    <a:lnTo>
                      <a:pt x="5382" y="2662"/>
                    </a:lnTo>
                    <a:lnTo>
                      <a:pt x="5498" y="2604"/>
                    </a:lnTo>
                    <a:lnTo>
                      <a:pt x="5633" y="2546"/>
                    </a:lnTo>
                    <a:lnTo>
                      <a:pt x="5922" y="2489"/>
                    </a:lnTo>
                    <a:lnTo>
                      <a:pt x="6231" y="2450"/>
                    </a:lnTo>
                    <a:lnTo>
                      <a:pt x="6520" y="2411"/>
                    </a:lnTo>
                    <a:lnTo>
                      <a:pt x="6809" y="2373"/>
                    </a:lnTo>
                    <a:lnTo>
                      <a:pt x="7060" y="2334"/>
                    </a:lnTo>
                    <a:lnTo>
                      <a:pt x="7330" y="2276"/>
                    </a:lnTo>
                    <a:lnTo>
                      <a:pt x="7620" y="2199"/>
                    </a:lnTo>
                    <a:lnTo>
                      <a:pt x="7890" y="2103"/>
                    </a:lnTo>
                    <a:lnTo>
                      <a:pt x="8160" y="1987"/>
                    </a:lnTo>
                    <a:lnTo>
                      <a:pt x="8410" y="1852"/>
                    </a:lnTo>
                    <a:lnTo>
                      <a:pt x="8642" y="1698"/>
                    </a:lnTo>
                    <a:lnTo>
                      <a:pt x="8873" y="1524"/>
                    </a:lnTo>
                    <a:lnTo>
                      <a:pt x="9086" y="1312"/>
                    </a:lnTo>
                    <a:lnTo>
                      <a:pt x="9163" y="1235"/>
                    </a:lnTo>
                    <a:lnTo>
                      <a:pt x="9240" y="1119"/>
                    </a:lnTo>
                    <a:lnTo>
                      <a:pt x="9298" y="1023"/>
                    </a:lnTo>
                    <a:lnTo>
                      <a:pt x="9336" y="907"/>
                    </a:lnTo>
                    <a:lnTo>
                      <a:pt x="9336" y="810"/>
                    </a:lnTo>
                    <a:lnTo>
                      <a:pt x="9336" y="695"/>
                    </a:lnTo>
                    <a:lnTo>
                      <a:pt x="9317" y="618"/>
                    </a:lnTo>
                    <a:lnTo>
                      <a:pt x="9298" y="521"/>
                    </a:lnTo>
                    <a:lnTo>
                      <a:pt x="9240" y="425"/>
                    </a:lnTo>
                    <a:lnTo>
                      <a:pt x="9182" y="348"/>
                    </a:lnTo>
                    <a:lnTo>
                      <a:pt x="9105" y="270"/>
                    </a:lnTo>
                    <a:lnTo>
                      <a:pt x="9028" y="213"/>
                    </a:lnTo>
                    <a:lnTo>
                      <a:pt x="8835" y="97"/>
                    </a:lnTo>
                    <a:lnTo>
                      <a:pt x="8623" y="39"/>
                    </a:lnTo>
                    <a:lnTo>
                      <a:pt x="8410" y="0"/>
                    </a:lnTo>
                    <a:close/>
                  </a:path>
                </a:pathLst>
              </a:custGeom>
              <a:gradFill>
                <a:gsLst>
                  <a:gs pos="0">
                    <a:schemeClr val="lt1"/>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8" name="Google Shape;2628;p46"/>
              <p:cNvSpPr/>
              <p:nvPr/>
            </p:nvSpPr>
            <p:spPr>
              <a:xfrm>
                <a:off x="5343650" y="1772025"/>
                <a:ext cx="42950" cy="67050"/>
              </a:xfrm>
              <a:custGeom>
                <a:avLst/>
                <a:gdLst/>
                <a:ahLst/>
                <a:cxnLst/>
                <a:rect l="l" t="t" r="r" b="b"/>
                <a:pathLst>
                  <a:path w="1718" h="2682" extrusionOk="0">
                    <a:moveTo>
                      <a:pt x="1698" y="1"/>
                    </a:moveTo>
                    <a:lnTo>
                      <a:pt x="1" y="20"/>
                    </a:lnTo>
                    <a:lnTo>
                      <a:pt x="20" y="2682"/>
                    </a:lnTo>
                    <a:lnTo>
                      <a:pt x="1717" y="2662"/>
                    </a:lnTo>
                    <a:lnTo>
                      <a:pt x="1698" y="1"/>
                    </a:lnTo>
                    <a:close/>
                  </a:path>
                </a:pathLst>
              </a:custGeom>
              <a:solidFill>
                <a:srgbClr val="B5E5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9" name="Google Shape;2629;p46"/>
              <p:cNvSpPr/>
              <p:nvPr/>
            </p:nvSpPr>
            <p:spPr>
              <a:xfrm>
                <a:off x="5432875" y="1771550"/>
                <a:ext cx="42925" cy="67050"/>
              </a:xfrm>
              <a:custGeom>
                <a:avLst/>
                <a:gdLst/>
                <a:ahLst/>
                <a:cxnLst/>
                <a:rect l="l" t="t" r="r" b="b"/>
                <a:pathLst>
                  <a:path w="1717" h="2682" extrusionOk="0">
                    <a:moveTo>
                      <a:pt x="0" y="0"/>
                    </a:moveTo>
                    <a:lnTo>
                      <a:pt x="19" y="2681"/>
                    </a:lnTo>
                    <a:lnTo>
                      <a:pt x="1717" y="2662"/>
                    </a:lnTo>
                    <a:lnTo>
                      <a:pt x="1697" y="0"/>
                    </a:lnTo>
                    <a:close/>
                  </a:path>
                </a:pathLst>
              </a:custGeom>
              <a:solidFill>
                <a:srgbClr val="B5E5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0" name="Google Shape;2630;p46"/>
              <p:cNvSpPr/>
              <p:nvPr/>
            </p:nvSpPr>
            <p:spPr>
              <a:xfrm>
                <a:off x="5521600" y="1770575"/>
                <a:ext cx="43425" cy="67050"/>
              </a:xfrm>
              <a:custGeom>
                <a:avLst/>
                <a:gdLst/>
                <a:ahLst/>
                <a:cxnLst/>
                <a:rect l="l" t="t" r="r" b="b"/>
                <a:pathLst>
                  <a:path w="1737" h="2682" extrusionOk="0">
                    <a:moveTo>
                      <a:pt x="1717" y="1"/>
                    </a:moveTo>
                    <a:lnTo>
                      <a:pt x="0" y="20"/>
                    </a:lnTo>
                    <a:lnTo>
                      <a:pt x="39" y="2682"/>
                    </a:lnTo>
                    <a:lnTo>
                      <a:pt x="1736" y="2663"/>
                    </a:lnTo>
                    <a:lnTo>
                      <a:pt x="1717" y="1"/>
                    </a:lnTo>
                    <a:close/>
                  </a:path>
                </a:pathLst>
              </a:custGeom>
              <a:solidFill>
                <a:srgbClr val="B5E5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1" name="Google Shape;2631;p46"/>
              <p:cNvSpPr/>
              <p:nvPr/>
            </p:nvSpPr>
            <p:spPr>
              <a:xfrm>
                <a:off x="5610800" y="1770100"/>
                <a:ext cx="42950" cy="67050"/>
              </a:xfrm>
              <a:custGeom>
                <a:avLst/>
                <a:gdLst/>
                <a:ahLst/>
                <a:cxnLst/>
                <a:rect l="l" t="t" r="r" b="b"/>
                <a:pathLst>
                  <a:path w="1718" h="2682" extrusionOk="0">
                    <a:moveTo>
                      <a:pt x="1" y="0"/>
                    </a:moveTo>
                    <a:lnTo>
                      <a:pt x="20" y="2682"/>
                    </a:lnTo>
                    <a:lnTo>
                      <a:pt x="1717" y="2662"/>
                    </a:lnTo>
                    <a:lnTo>
                      <a:pt x="1698" y="0"/>
                    </a:lnTo>
                    <a:close/>
                  </a:path>
                </a:pathLst>
              </a:custGeom>
              <a:solidFill>
                <a:srgbClr val="B5E5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2" name="Google Shape;2632;p46"/>
              <p:cNvSpPr/>
              <p:nvPr/>
            </p:nvSpPr>
            <p:spPr>
              <a:xfrm>
                <a:off x="5344625" y="1863175"/>
                <a:ext cx="42450" cy="24600"/>
              </a:xfrm>
              <a:custGeom>
                <a:avLst/>
                <a:gdLst/>
                <a:ahLst/>
                <a:cxnLst/>
                <a:rect l="l" t="t" r="r" b="b"/>
                <a:pathLst>
                  <a:path w="1698" h="984" extrusionOk="0">
                    <a:moveTo>
                      <a:pt x="1698" y="0"/>
                    </a:moveTo>
                    <a:lnTo>
                      <a:pt x="0" y="19"/>
                    </a:lnTo>
                    <a:lnTo>
                      <a:pt x="0" y="984"/>
                    </a:lnTo>
                    <a:lnTo>
                      <a:pt x="1698" y="965"/>
                    </a:lnTo>
                    <a:lnTo>
                      <a:pt x="1698" y="0"/>
                    </a:lnTo>
                    <a:close/>
                  </a:path>
                </a:pathLst>
              </a:custGeom>
              <a:solidFill>
                <a:srgbClr val="B5E5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3" name="Google Shape;2633;p46"/>
              <p:cNvSpPr/>
              <p:nvPr/>
            </p:nvSpPr>
            <p:spPr>
              <a:xfrm>
                <a:off x="5433350" y="1862200"/>
                <a:ext cx="42950" cy="24625"/>
              </a:xfrm>
              <a:custGeom>
                <a:avLst/>
                <a:gdLst/>
                <a:ahLst/>
                <a:cxnLst/>
                <a:rect l="l" t="t" r="r" b="b"/>
                <a:pathLst>
                  <a:path w="1718" h="985" extrusionOk="0">
                    <a:moveTo>
                      <a:pt x="1698" y="1"/>
                    </a:moveTo>
                    <a:lnTo>
                      <a:pt x="0" y="20"/>
                    </a:lnTo>
                    <a:lnTo>
                      <a:pt x="20" y="984"/>
                    </a:lnTo>
                    <a:lnTo>
                      <a:pt x="1717" y="984"/>
                    </a:lnTo>
                    <a:lnTo>
                      <a:pt x="1698" y="1"/>
                    </a:lnTo>
                    <a:close/>
                  </a:path>
                </a:pathLst>
              </a:custGeom>
              <a:solidFill>
                <a:srgbClr val="B5E5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4" name="Google Shape;2634;p46"/>
              <p:cNvSpPr/>
              <p:nvPr/>
            </p:nvSpPr>
            <p:spPr>
              <a:xfrm>
                <a:off x="5522550" y="1861725"/>
                <a:ext cx="42475" cy="24625"/>
              </a:xfrm>
              <a:custGeom>
                <a:avLst/>
                <a:gdLst/>
                <a:ahLst/>
                <a:cxnLst/>
                <a:rect l="l" t="t" r="r" b="b"/>
                <a:pathLst>
                  <a:path w="1699" h="985" extrusionOk="0">
                    <a:moveTo>
                      <a:pt x="1698" y="0"/>
                    </a:moveTo>
                    <a:lnTo>
                      <a:pt x="1" y="20"/>
                    </a:lnTo>
                    <a:lnTo>
                      <a:pt x="1" y="984"/>
                    </a:lnTo>
                    <a:lnTo>
                      <a:pt x="1698" y="965"/>
                    </a:lnTo>
                    <a:lnTo>
                      <a:pt x="1698" y="0"/>
                    </a:lnTo>
                    <a:close/>
                  </a:path>
                </a:pathLst>
              </a:custGeom>
              <a:solidFill>
                <a:srgbClr val="B5E5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5" name="Google Shape;2635;p46"/>
              <p:cNvSpPr/>
              <p:nvPr/>
            </p:nvSpPr>
            <p:spPr>
              <a:xfrm>
                <a:off x="5611775" y="1860750"/>
                <a:ext cx="42450" cy="24625"/>
              </a:xfrm>
              <a:custGeom>
                <a:avLst/>
                <a:gdLst/>
                <a:ahLst/>
                <a:cxnLst/>
                <a:rect l="l" t="t" r="r" b="b"/>
                <a:pathLst>
                  <a:path w="1698" h="985" extrusionOk="0">
                    <a:moveTo>
                      <a:pt x="1697" y="1"/>
                    </a:moveTo>
                    <a:lnTo>
                      <a:pt x="0" y="20"/>
                    </a:lnTo>
                    <a:lnTo>
                      <a:pt x="0" y="984"/>
                    </a:lnTo>
                    <a:lnTo>
                      <a:pt x="1697" y="984"/>
                    </a:lnTo>
                    <a:lnTo>
                      <a:pt x="1697" y="1"/>
                    </a:lnTo>
                    <a:close/>
                  </a:path>
                </a:pathLst>
              </a:custGeom>
              <a:solidFill>
                <a:srgbClr val="B5E5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6" name="Google Shape;2636;p46"/>
              <p:cNvSpPr/>
              <p:nvPr/>
            </p:nvSpPr>
            <p:spPr>
              <a:xfrm>
                <a:off x="5264575" y="1714650"/>
                <a:ext cx="455225" cy="283075"/>
              </a:xfrm>
              <a:custGeom>
                <a:avLst/>
                <a:gdLst/>
                <a:ahLst/>
                <a:cxnLst/>
                <a:rect l="l" t="t" r="r" b="b"/>
                <a:pathLst>
                  <a:path w="18209" h="11323" extrusionOk="0">
                    <a:moveTo>
                      <a:pt x="17399" y="0"/>
                    </a:moveTo>
                    <a:lnTo>
                      <a:pt x="791" y="135"/>
                    </a:lnTo>
                    <a:lnTo>
                      <a:pt x="637" y="155"/>
                    </a:lnTo>
                    <a:lnTo>
                      <a:pt x="483" y="212"/>
                    </a:lnTo>
                    <a:lnTo>
                      <a:pt x="348" y="290"/>
                    </a:lnTo>
                    <a:lnTo>
                      <a:pt x="232" y="386"/>
                    </a:lnTo>
                    <a:lnTo>
                      <a:pt x="135" y="502"/>
                    </a:lnTo>
                    <a:lnTo>
                      <a:pt x="58" y="637"/>
                    </a:lnTo>
                    <a:lnTo>
                      <a:pt x="20" y="791"/>
                    </a:lnTo>
                    <a:lnTo>
                      <a:pt x="0" y="965"/>
                    </a:lnTo>
                    <a:lnTo>
                      <a:pt x="78" y="10513"/>
                    </a:lnTo>
                    <a:lnTo>
                      <a:pt x="97" y="10667"/>
                    </a:lnTo>
                    <a:lnTo>
                      <a:pt x="135" y="10821"/>
                    </a:lnTo>
                    <a:lnTo>
                      <a:pt x="213" y="10956"/>
                    </a:lnTo>
                    <a:lnTo>
                      <a:pt x="309" y="11072"/>
                    </a:lnTo>
                    <a:lnTo>
                      <a:pt x="444" y="11188"/>
                    </a:lnTo>
                    <a:lnTo>
                      <a:pt x="579" y="11245"/>
                    </a:lnTo>
                    <a:lnTo>
                      <a:pt x="733" y="11303"/>
                    </a:lnTo>
                    <a:lnTo>
                      <a:pt x="888" y="11323"/>
                    </a:lnTo>
                    <a:lnTo>
                      <a:pt x="16473" y="11110"/>
                    </a:lnTo>
                    <a:lnTo>
                      <a:pt x="16627" y="11091"/>
                    </a:lnTo>
                    <a:lnTo>
                      <a:pt x="16781" y="11033"/>
                    </a:lnTo>
                    <a:lnTo>
                      <a:pt x="16916" y="10956"/>
                    </a:lnTo>
                    <a:lnTo>
                      <a:pt x="17032" y="10860"/>
                    </a:lnTo>
                    <a:lnTo>
                      <a:pt x="17148" y="10744"/>
                    </a:lnTo>
                    <a:lnTo>
                      <a:pt x="17206" y="10609"/>
                    </a:lnTo>
                    <a:lnTo>
                      <a:pt x="17264" y="10455"/>
                    </a:lnTo>
                    <a:lnTo>
                      <a:pt x="17283" y="10300"/>
                    </a:lnTo>
                    <a:lnTo>
                      <a:pt x="18209" y="810"/>
                    </a:lnTo>
                    <a:lnTo>
                      <a:pt x="18189" y="656"/>
                    </a:lnTo>
                    <a:lnTo>
                      <a:pt x="18151" y="502"/>
                    </a:lnTo>
                    <a:lnTo>
                      <a:pt x="18074" y="367"/>
                    </a:lnTo>
                    <a:lnTo>
                      <a:pt x="17977" y="232"/>
                    </a:lnTo>
                    <a:lnTo>
                      <a:pt x="17842" y="135"/>
                    </a:lnTo>
                    <a:lnTo>
                      <a:pt x="17707" y="77"/>
                    </a:lnTo>
                    <a:lnTo>
                      <a:pt x="17553" y="20"/>
                    </a:lnTo>
                    <a:lnTo>
                      <a:pt x="17399" y="0"/>
                    </a:lnTo>
                    <a:close/>
                  </a:path>
                </a:pathLst>
              </a:custGeom>
              <a:gradFill>
                <a:gsLst>
                  <a:gs pos="0">
                    <a:srgbClr val="E57744"/>
                  </a:gs>
                  <a:gs pos="100000">
                    <a:srgbClr val="8C3E1A"/>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7" name="Google Shape;2637;p46"/>
              <p:cNvSpPr/>
              <p:nvPr/>
            </p:nvSpPr>
            <p:spPr>
              <a:xfrm>
                <a:off x="5074100" y="1678950"/>
                <a:ext cx="220875" cy="318775"/>
              </a:xfrm>
              <a:custGeom>
                <a:avLst/>
                <a:gdLst/>
                <a:ahLst/>
                <a:cxnLst/>
                <a:rect l="l" t="t" r="r" b="b"/>
                <a:pathLst>
                  <a:path w="8835" h="12751" extrusionOk="0">
                    <a:moveTo>
                      <a:pt x="618" y="1"/>
                    </a:moveTo>
                    <a:lnTo>
                      <a:pt x="463" y="20"/>
                    </a:lnTo>
                    <a:lnTo>
                      <a:pt x="348" y="78"/>
                    </a:lnTo>
                    <a:lnTo>
                      <a:pt x="232" y="155"/>
                    </a:lnTo>
                    <a:lnTo>
                      <a:pt x="136" y="252"/>
                    </a:lnTo>
                    <a:lnTo>
                      <a:pt x="58" y="367"/>
                    </a:lnTo>
                    <a:lnTo>
                      <a:pt x="20" y="502"/>
                    </a:lnTo>
                    <a:lnTo>
                      <a:pt x="1" y="637"/>
                    </a:lnTo>
                    <a:lnTo>
                      <a:pt x="714" y="10687"/>
                    </a:lnTo>
                    <a:lnTo>
                      <a:pt x="714" y="10803"/>
                    </a:lnTo>
                    <a:lnTo>
                      <a:pt x="753" y="10899"/>
                    </a:lnTo>
                    <a:lnTo>
                      <a:pt x="791" y="10995"/>
                    </a:lnTo>
                    <a:lnTo>
                      <a:pt x="849" y="11073"/>
                    </a:lnTo>
                    <a:lnTo>
                      <a:pt x="926" y="11150"/>
                    </a:lnTo>
                    <a:lnTo>
                      <a:pt x="1004" y="11227"/>
                    </a:lnTo>
                    <a:lnTo>
                      <a:pt x="1100" y="11265"/>
                    </a:lnTo>
                    <a:lnTo>
                      <a:pt x="1216" y="11304"/>
                    </a:lnTo>
                    <a:lnTo>
                      <a:pt x="8063" y="12731"/>
                    </a:lnTo>
                    <a:lnTo>
                      <a:pt x="8217" y="12751"/>
                    </a:lnTo>
                    <a:lnTo>
                      <a:pt x="8352" y="12731"/>
                    </a:lnTo>
                    <a:lnTo>
                      <a:pt x="8487" y="12673"/>
                    </a:lnTo>
                    <a:lnTo>
                      <a:pt x="8603" y="12596"/>
                    </a:lnTo>
                    <a:lnTo>
                      <a:pt x="8700" y="12500"/>
                    </a:lnTo>
                    <a:lnTo>
                      <a:pt x="8777" y="12384"/>
                    </a:lnTo>
                    <a:lnTo>
                      <a:pt x="8815" y="12249"/>
                    </a:lnTo>
                    <a:lnTo>
                      <a:pt x="8835" y="12114"/>
                    </a:lnTo>
                    <a:lnTo>
                      <a:pt x="8757" y="2238"/>
                    </a:lnTo>
                    <a:lnTo>
                      <a:pt x="8738" y="2123"/>
                    </a:lnTo>
                    <a:lnTo>
                      <a:pt x="8719" y="2026"/>
                    </a:lnTo>
                    <a:lnTo>
                      <a:pt x="8661" y="1930"/>
                    </a:lnTo>
                    <a:lnTo>
                      <a:pt x="8603" y="1833"/>
                    </a:lnTo>
                    <a:lnTo>
                      <a:pt x="8545" y="1756"/>
                    </a:lnTo>
                    <a:lnTo>
                      <a:pt x="8449" y="1698"/>
                    </a:lnTo>
                    <a:lnTo>
                      <a:pt x="8352" y="1660"/>
                    </a:lnTo>
                    <a:lnTo>
                      <a:pt x="8256" y="1621"/>
                    </a:lnTo>
                    <a:lnTo>
                      <a:pt x="753" y="20"/>
                    </a:lnTo>
                    <a:lnTo>
                      <a:pt x="618" y="1"/>
                    </a:lnTo>
                    <a:close/>
                  </a:path>
                </a:pathLst>
              </a:custGeom>
              <a:gradFill>
                <a:gsLst>
                  <a:gs pos="0">
                    <a:srgbClr val="E57744"/>
                  </a:gs>
                  <a:gs pos="100000">
                    <a:srgbClr val="8C3E1A"/>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8" name="Google Shape;2638;p46"/>
              <p:cNvSpPr/>
              <p:nvPr/>
            </p:nvSpPr>
            <p:spPr>
              <a:xfrm>
                <a:off x="5149325" y="1864125"/>
                <a:ext cx="72850" cy="121550"/>
              </a:xfrm>
              <a:custGeom>
                <a:avLst/>
                <a:gdLst/>
                <a:ahLst/>
                <a:cxnLst/>
                <a:rect l="l" t="t" r="r" b="b"/>
                <a:pathLst>
                  <a:path w="2914" h="4862" extrusionOk="0">
                    <a:moveTo>
                      <a:pt x="1505" y="1"/>
                    </a:moveTo>
                    <a:lnTo>
                      <a:pt x="1331" y="20"/>
                    </a:lnTo>
                    <a:lnTo>
                      <a:pt x="1158" y="78"/>
                    </a:lnTo>
                    <a:lnTo>
                      <a:pt x="1004" y="136"/>
                    </a:lnTo>
                    <a:lnTo>
                      <a:pt x="869" y="213"/>
                    </a:lnTo>
                    <a:lnTo>
                      <a:pt x="753" y="309"/>
                    </a:lnTo>
                    <a:lnTo>
                      <a:pt x="637" y="425"/>
                    </a:lnTo>
                    <a:lnTo>
                      <a:pt x="560" y="522"/>
                    </a:lnTo>
                    <a:lnTo>
                      <a:pt x="483" y="618"/>
                    </a:lnTo>
                    <a:lnTo>
                      <a:pt x="386" y="849"/>
                    </a:lnTo>
                    <a:lnTo>
                      <a:pt x="309" y="1081"/>
                    </a:lnTo>
                    <a:lnTo>
                      <a:pt x="251" y="1332"/>
                    </a:lnTo>
                    <a:lnTo>
                      <a:pt x="155" y="1737"/>
                    </a:lnTo>
                    <a:lnTo>
                      <a:pt x="97" y="2122"/>
                    </a:lnTo>
                    <a:lnTo>
                      <a:pt x="39" y="2663"/>
                    </a:lnTo>
                    <a:lnTo>
                      <a:pt x="20" y="3183"/>
                    </a:lnTo>
                    <a:lnTo>
                      <a:pt x="20" y="3723"/>
                    </a:lnTo>
                    <a:lnTo>
                      <a:pt x="1" y="4244"/>
                    </a:lnTo>
                    <a:lnTo>
                      <a:pt x="2836" y="4861"/>
                    </a:lnTo>
                    <a:lnTo>
                      <a:pt x="2855" y="4842"/>
                    </a:lnTo>
                    <a:lnTo>
                      <a:pt x="2894" y="4148"/>
                    </a:lnTo>
                    <a:lnTo>
                      <a:pt x="2913" y="3473"/>
                    </a:lnTo>
                    <a:lnTo>
                      <a:pt x="2913" y="2740"/>
                    </a:lnTo>
                    <a:lnTo>
                      <a:pt x="2913" y="2373"/>
                    </a:lnTo>
                    <a:lnTo>
                      <a:pt x="2874" y="2007"/>
                    </a:lnTo>
                    <a:lnTo>
                      <a:pt x="2836" y="1698"/>
                    </a:lnTo>
                    <a:lnTo>
                      <a:pt x="2778" y="1370"/>
                    </a:lnTo>
                    <a:lnTo>
                      <a:pt x="2701" y="1062"/>
                    </a:lnTo>
                    <a:lnTo>
                      <a:pt x="2604" y="772"/>
                    </a:lnTo>
                    <a:lnTo>
                      <a:pt x="2469" y="522"/>
                    </a:lnTo>
                    <a:lnTo>
                      <a:pt x="2392" y="425"/>
                    </a:lnTo>
                    <a:lnTo>
                      <a:pt x="2315" y="309"/>
                    </a:lnTo>
                    <a:lnTo>
                      <a:pt x="2219" y="232"/>
                    </a:lnTo>
                    <a:lnTo>
                      <a:pt x="2103" y="155"/>
                    </a:lnTo>
                    <a:lnTo>
                      <a:pt x="1987" y="97"/>
                    </a:lnTo>
                    <a:lnTo>
                      <a:pt x="1852" y="39"/>
                    </a:lnTo>
                    <a:lnTo>
                      <a:pt x="1679" y="1"/>
                    </a:lnTo>
                    <a:close/>
                  </a:path>
                </a:pathLst>
              </a:custGeom>
              <a:gradFill>
                <a:gsLst>
                  <a:gs pos="0">
                    <a:srgbClr val="595959"/>
                  </a:gs>
                  <a:gs pos="100000">
                    <a:srgbClr val="181818"/>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9" name="Google Shape;2639;p46"/>
              <p:cNvSpPr/>
              <p:nvPr/>
            </p:nvSpPr>
            <p:spPr>
              <a:xfrm>
                <a:off x="5179700" y="1550700"/>
                <a:ext cx="543000" cy="184225"/>
              </a:xfrm>
              <a:custGeom>
                <a:avLst/>
                <a:gdLst/>
                <a:ahLst/>
                <a:cxnLst/>
                <a:rect l="l" t="t" r="r" b="b"/>
                <a:pathLst>
                  <a:path w="21720" h="7369" extrusionOk="0">
                    <a:moveTo>
                      <a:pt x="16357" y="0"/>
                    </a:moveTo>
                    <a:lnTo>
                      <a:pt x="502" y="116"/>
                    </a:lnTo>
                    <a:lnTo>
                      <a:pt x="348" y="135"/>
                    </a:lnTo>
                    <a:lnTo>
                      <a:pt x="232" y="193"/>
                    </a:lnTo>
                    <a:lnTo>
                      <a:pt x="136" y="270"/>
                    </a:lnTo>
                    <a:lnTo>
                      <a:pt x="59" y="386"/>
                    </a:lnTo>
                    <a:lnTo>
                      <a:pt x="20" y="502"/>
                    </a:lnTo>
                    <a:lnTo>
                      <a:pt x="1" y="637"/>
                    </a:lnTo>
                    <a:lnTo>
                      <a:pt x="20" y="752"/>
                    </a:lnTo>
                    <a:lnTo>
                      <a:pt x="78" y="888"/>
                    </a:lnTo>
                    <a:lnTo>
                      <a:pt x="3897" y="7137"/>
                    </a:lnTo>
                    <a:lnTo>
                      <a:pt x="3974" y="7233"/>
                    </a:lnTo>
                    <a:lnTo>
                      <a:pt x="4071" y="7311"/>
                    </a:lnTo>
                    <a:lnTo>
                      <a:pt x="4186" y="7368"/>
                    </a:lnTo>
                    <a:lnTo>
                      <a:pt x="4321" y="7368"/>
                    </a:lnTo>
                    <a:lnTo>
                      <a:pt x="21237" y="7233"/>
                    </a:lnTo>
                    <a:lnTo>
                      <a:pt x="21372" y="7214"/>
                    </a:lnTo>
                    <a:lnTo>
                      <a:pt x="21507" y="7156"/>
                    </a:lnTo>
                    <a:lnTo>
                      <a:pt x="21604" y="7060"/>
                    </a:lnTo>
                    <a:lnTo>
                      <a:pt x="21681" y="6963"/>
                    </a:lnTo>
                    <a:lnTo>
                      <a:pt x="21719" y="6828"/>
                    </a:lnTo>
                    <a:lnTo>
                      <a:pt x="21719" y="6693"/>
                    </a:lnTo>
                    <a:lnTo>
                      <a:pt x="21700" y="6558"/>
                    </a:lnTo>
                    <a:lnTo>
                      <a:pt x="21623" y="6423"/>
                    </a:lnTo>
                    <a:lnTo>
                      <a:pt x="16762" y="193"/>
                    </a:lnTo>
                    <a:lnTo>
                      <a:pt x="16666" y="97"/>
                    </a:lnTo>
                    <a:lnTo>
                      <a:pt x="16569" y="39"/>
                    </a:lnTo>
                    <a:lnTo>
                      <a:pt x="16473" y="0"/>
                    </a:lnTo>
                    <a:close/>
                  </a:path>
                </a:pathLst>
              </a:custGeom>
              <a:gradFill>
                <a:gsLst>
                  <a:gs pos="0">
                    <a:srgbClr val="E57744"/>
                  </a:gs>
                  <a:gs pos="100000">
                    <a:srgbClr val="8C3E1A"/>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0" name="Google Shape;2640;p46"/>
              <p:cNvSpPr/>
              <p:nvPr/>
            </p:nvSpPr>
            <p:spPr>
              <a:xfrm>
                <a:off x="5057700" y="1539125"/>
                <a:ext cx="241125" cy="195800"/>
              </a:xfrm>
              <a:custGeom>
                <a:avLst/>
                <a:gdLst/>
                <a:ahLst/>
                <a:cxnLst/>
                <a:rect l="l" t="t" r="r" b="b"/>
                <a:pathLst>
                  <a:path w="9645" h="7832" extrusionOk="0">
                    <a:moveTo>
                      <a:pt x="4456" y="0"/>
                    </a:moveTo>
                    <a:lnTo>
                      <a:pt x="4379" y="20"/>
                    </a:lnTo>
                    <a:lnTo>
                      <a:pt x="4321" y="58"/>
                    </a:lnTo>
                    <a:lnTo>
                      <a:pt x="4263" y="116"/>
                    </a:lnTo>
                    <a:lnTo>
                      <a:pt x="59" y="5787"/>
                    </a:lnTo>
                    <a:lnTo>
                      <a:pt x="20" y="5864"/>
                    </a:lnTo>
                    <a:lnTo>
                      <a:pt x="1" y="5941"/>
                    </a:lnTo>
                    <a:lnTo>
                      <a:pt x="1" y="6018"/>
                    </a:lnTo>
                    <a:lnTo>
                      <a:pt x="20" y="6095"/>
                    </a:lnTo>
                    <a:lnTo>
                      <a:pt x="59" y="6153"/>
                    </a:lnTo>
                    <a:lnTo>
                      <a:pt x="116" y="6211"/>
                    </a:lnTo>
                    <a:lnTo>
                      <a:pt x="194" y="6250"/>
                    </a:lnTo>
                    <a:lnTo>
                      <a:pt x="271" y="6288"/>
                    </a:lnTo>
                    <a:lnTo>
                      <a:pt x="9278" y="7831"/>
                    </a:lnTo>
                    <a:lnTo>
                      <a:pt x="9375" y="7831"/>
                    </a:lnTo>
                    <a:lnTo>
                      <a:pt x="9471" y="7812"/>
                    </a:lnTo>
                    <a:lnTo>
                      <a:pt x="9529" y="7754"/>
                    </a:lnTo>
                    <a:lnTo>
                      <a:pt x="9587" y="7696"/>
                    </a:lnTo>
                    <a:lnTo>
                      <a:pt x="9626" y="7619"/>
                    </a:lnTo>
                    <a:lnTo>
                      <a:pt x="9645" y="7523"/>
                    </a:lnTo>
                    <a:lnTo>
                      <a:pt x="9626" y="7426"/>
                    </a:lnTo>
                    <a:lnTo>
                      <a:pt x="9587" y="7349"/>
                    </a:lnTo>
                    <a:lnTo>
                      <a:pt x="4784" y="135"/>
                    </a:lnTo>
                    <a:lnTo>
                      <a:pt x="4726" y="77"/>
                    </a:lnTo>
                    <a:lnTo>
                      <a:pt x="4669" y="20"/>
                    </a:lnTo>
                    <a:lnTo>
                      <a:pt x="4591" y="0"/>
                    </a:lnTo>
                    <a:close/>
                  </a:path>
                </a:pathLst>
              </a:custGeom>
              <a:gradFill>
                <a:gsLst>
                  <a:gs pos="0">
                    <a:srgbClr val="E57744"/>
                  </a:gs>
                  <a:gs pos="100000">
                    <a:srgbClr val="8C3E1A"/>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1" name="Google Shape;2641;p46"/>
              <p:cNvSpPr/>
              <p:nvPr/>
            </p:nvSpPr>
            <p:spPr>
              <a:xfrm>
                <a:off x="5162825" y="1535275"/>
                <a:ext cx="456675" cy="107550"/>
              </a:xfrm>
              <a:custGeom>
                <a:avLst/>
                <a:gdLst/>
                <a:ahLst/>
                <a:cxnLst/>
                <a:rect l="l" t="t" r="r" b="b"/>
                <a:pathLst>
                  <a:path w="18267" h="4302" extrusionOk="0">
                    <a:moveTo>
                      <a:pt x="16743" y="0"/>
                    </a:moveTo>
                    <a:lnTo>
                      <a:pt x="16511" y="19"/>
                    </a:lnTo>
                    <a:lnTo>
                      <a:pt x="16261" y="19"/>
                    </a:lnTo>
                    <a:lnTo>
                      <a:pt x="136" y="154"/>
                    </a:lnTo>
                    <a:lnTo>
                      <a:pt x="78" y="174"/>
                    </a:lnTo>
                    <a:lnTo>
                      <a:pt x="39" y="193"/>
                    </a:lnTo>
                    <a:lnTo>
                      <a:pt x="1" y="251"/>
                    </a:lnTo>
                    <a:lnTo>
                      <a:pt x="1" y="309"/>
                    </a:lnTo>
                    <a:lnTo>
                      <a:pt x="1" y="366"/>
                    </a:lnTo>
                    <a:lnTo>
                      <a:pt x="39" y="405"/>
                    </a:lnTo>
                    <a:lnTo>
                      <a:pt x="78" y="444"/>
                    </a:lnTo>
                    <a:lnTo>
                      <a:pt x="155" y="444"/>
                    </a:lnTo>
                    <a:lnTo>
                      <a:pt x="193" y="482"/>
                    </a:lnTo>
                    <a:lnTo>
                      <a:pt x="271" y="598"/>
                    </a:lnTo>
                    <a:lnTo>
                      <a:pt x="367" y="868"/>
                    </a:lnTo>
                    <a:lnTo>
                      <a:pt x="483" y="1273"/>
                    </a:lnTo>
                    <a:lnTo>
                      <a:pt x="560" y="1543"/>
                    </a:lnTo>
                    <a:lnTo>
                      <a:pt x="676" y="1794"/>
                    </a:lnTo>
                    <a:lnTo>
                      <a:pt x="734" y="1929"/>
                    </a:lnTo>
                    <a:lnTo>
                      <a:pt x="811" y="2045"/>
                    </a:lnTo>
                    <a:lnTo>
                      <a:pt x="907" y="2160"/>
                    </a:lnTo>
                    <a:lnTo>
                      <a:pt x="1004" y="2276"/>
                    </a:lnTo>
                    <a:lnTo>
                      <a:pt x="1139" y="2372"/>
                    </a:lnTo>
                    <a:lnTo>
                      <a:pt x="1274" y="2469"/>
                    </a:lnTo>
                    <a:lnTo>
                      <a:pt x="1389" y="2527"/>
                    </a:lnTo>
                    <a:lnTo>
                      <a:pt x="1563" y="2623"/>
                    </a:lnTo>
                    <a:lnTo>
                      <a:pt x="1621" y="2662"/>
                    </a:lnTo>
                    <a:lnTo>
                      <a:pt x="1679" y="2739"/>
                    </a:lnTo>
                    <a:lnTo>
                      <a:pt x="1814" y="2913"/>
                    </a:lnTo>
                    <a:lnTo>
                      <a:pt x="1891" y="3086"/>
                    </a:lnTo>
                    <a:lnTo>
                      <a:pt x="1968" y="3279"/>
                    </a:lnTo>
                    <a:lnTo>
                      <a:pt x="2064" y="3472"/>
                    </a:lnTo>
                    <a:lnTo>
                      <a:pt x="2161" y="3665"/>
                    </a:lnTo>
                    <a:lnTo>
                      <a:pt x="2315" y="3896"/>
                    </a:lnTo>
                    <a:lnTo>
                      <a:pt x="2489" y="4070"/>
                    </a:lnTo>
                    <a:lnTo>
                      <a:pt x="2566" y="4147"/>
                    </a:lnTo>
                    <a:lnTo>
                      <a:pt x="2662" y="4205"/>
                    </a:lnTo>
                    <a:lnTo>
                      <a:pt x="2759" y="4263"/>
                    </a:lnTo>
                    <a:lnTo>
                      <a:pt x="2855" y="4282"/>
                    </a:lnTo>
                    <a:lnTo>
                      <a:pt x="2913" y="4301"/>
                    </a:lnTo>
                    <a:lnTo>
                      <a:pt x="3029" y="4301"/>
                    </a:lnTo>
                    <a:lnTo>
                      <a:pt x="3106" y="4282"/>
                    </a:lnTo>
                    <a:lnTo>
                      <a:pt x="3183" y="4224"/>
                    </a:lnTo>
                    <a:lnTo>
                      <a:pt x="3222" y="4147"/>
                    </a:lnTo>
                    <a:lnTo>
                      <a:pt x="3260" y="4031"/>
                    </a:lnTo>
                    <a:lnTo>
                      <a:pt x="3241" y="3896"/>
                    </a:lnTo>
                    <a:lnTo>
                      <a:pt x="3222" y="3742"/>
                    </a:lnTo>
                    <a:lnTo>
                      <a:pt x="3164" y="3588"/>
                    </a:lnTo>
                    <a:lnTo>
                      <a:pt x="3067" y="3260"/>
                    </a:lnTo>
                    <a:lnTo>
                      <a:pt x="2952" y="2893"/>
                    </a:lnTo>
                    <a:lnTo>
                      <a:pt x="2913" y="2720"/>
                    </a:lnTo>
                    <a:lnTo>
                      <a:pt x="2894" y="2527"/>
                    </a:lnTo>
                    <a:lnTo>
                      <a:pt x="2894" y="2392"/>
                    </a:lnTo>
                    <a:lnTo>
                      <a:pt x="2952" y="2276"/>
                    </a:lnTo>
                    <a:lnTo>
                      <a:pt x="3029" y="2180"/>
                    </a:lnTo>
                    <a:lnTo>
                      <a:pt x="3125" y="2122"/>
                    </a:lnTo>
                    <a:lnTo>
                      <a:pt x="3376" y="1987"/>
                    </a:lnTo>
                    <a:lnTo>
                      <a:pt x="3530" y="1929"/>
                    </a:lnTo>
                    <a:lnTo>
                      <a:pt x="3665" y="1852"/>
                    </a:lnTo>
                    <a:lnTo>
                      <a:pt x="3800" y="1755"/>
                    </a:lnTo>
                    <a:lnTo>
                      <a:pt x="3916" y="1640"/>
                    </a:lnTo>
                    <a:lnTo>
                      <a:pt x="3935" y="1620"/>
                    </a:lnTo>
                    <a:lnTo>
                      <a:pt x="4013" y="1543"/>
                    </a:lnTo>
                    <a:lnTo>
                      <a:pt x="4109" y="1505"/>
                    </a:lnTo>
                    <a:lnTo>
                      <a:pt x="4321" y="1466"/>
                    </a:lnTo>
                    <a:lnTo>
                      <a:pt x="4514" y="1427"/>
                    </a:lnTo>
                    <a:lnTo>
                      <a:pt x="4707" y="1427"/>
                    </a:lnTo>
                    <a:lnTo>
                      <a:pt x="4900" y="1408"/>
                    </a:lnTo>
                    <a:lnTo>
                      <a:pt x="5093" y="1427"/>
                    </a:lnTo>
                    <a:lnTo>
                      <a:pt x="5286" y="1466"/>
                    </a:lnTo>
                    <a:lnTo>
                      <a:pt x="5479" y="1505"/>
                    </a:lnTo>
                    <a:lnTo>
                      <a:pt x="5691" y="1562"/>
                    </a:lnTo>
                    <a:lnTo>
                      <a:pt x="5922" y="1640"/>
                    </a:lnTo>
                    <a:lnTo>
                      <a:pt x="6308" y="1755"/>
                    </a:lnTo>
                    <a:lnTo>
                      <a:pt x="6674" y="1871"/>
                    </a:lnTo>
                    <a:lnTo>
                      <a:pt x="6887" y="1910"/>
                    </a:lnTo>
                    <a:lnTo>
                      <a:pt x="7079" y="1929"/>
                    </a:lnTo>
                    <a:lnTo>
                      <a:pt x="7272" y="1929"/>
                    </a:lnTo>
                    <a:lnTo>
                      <a:pt x="7465" y="1910"/>
                    </a:lnTo>
                    <a:lnTo>
                      <a:pt x="7735" y="1871"/>
                    </a:lnTo>
                    <a:lnTo>
                      <a:pt x="7986" y="1794"/>
                    </a:lnTo>
                    <a:lnTo>
                      <a:pt x="8217" y="1697"/>
                    </a:lnTo>
                    <a:lnTo>
                      <a:pt x="8449" y="1601"/>
                    </a:lnTo>
                    <a:lnTo>
                      <a:pt x="8893" y="1427"/>
                    </a:lnTo>
                    <a:lnTo>
                      <a:pt x="9124" y="1350"/>
                    </a:lnTo>
                    <a:lnTo>
                      <a:pt x="9336" y="1312"/>
                    </a:lnTo>
                    <a:lnTo>
                      <a:pt x="9587" y="1312"/>
                    </a:lnTo>
                    <a:lnTo>
                      <a:pt x="9703" y="1331"/>
                    </a:lnTo>
                    <a:lnTo>
                      <a:pt x="9780" y="1369"/>
                    </a:lnTo>
                    <a:lnTo>
                      <a:pt x="9876" y="1408"/>
                    </a:lnTo>
                    <a:lnTo>
                      <a:pt x="9934" y="1485"/>
                    </a:lnTo>
                    <a:lnTo>
                      <a:pt x="10088" y="1620"/>
                    </a:lnTo>
                    <a:lnTo>
                      <a:pt x="10108" y="1659"/>
                    </a:lnTo>
                    <a:lnTo>
                      <a:pt x="10397" y="1948"/>
                    </a:lnTo>
                    <a:lnTo>
                      <a:pt x="10686" y="2180"/>
                    </a:lnTo>
                    <a:lnTo>
                      <a:pt x="10995" y="2372"/>
                    </a:lnTo>
                    <a:lnTo>
                      <a:pt x="11149" y="2450"/>
                    </a:lnTo>
                    <a:lnTo>
                      <a:pt x="11304" y="2508"/>
                    </a:lnTo>
                    <a:lnTo>
                      <a:pt x="11496" y="2565"/>
                    </a:lnTo>
                    <a:lnTo>
                      <a:pt x="11689" y="2604"/>
                    </a:lnTo>
                    <a:lnTo>
                      <a:pt x="12075" y="2604"/>
                    </a:lnTo>
                    <a:lnTo>
                      <a:pt x="12268" y="2585"/>
                    </a:lnTo>
                    <a:lnTo>
                      <a:pt x="12442" y="2527"/>
                    </a:lnTo>
                    <a:lnTo>
                      <a:pt x="12615" y="2469"/>
                    </a:lnTo>
                    <a:lnTo>
                      <a:pt x="12770" y="2372"/>
                    </a:lnTo>
                    <a:lnTo>
                      <a:pt x="12905" y="2276"/>
                    </a:lnTo>
                    <a:lnTo>
                      <a:pt x="13040" y="2160"/>
                    </a:lnTo>
                    <a:lnTo>
                      <a:pt x="13271" y="1910"/>
                    </a:lnTo>
                    <a:lnTo>
                      <a:pt x="13425" y="1736"/>
                    </a:lnTo>
                    <a:lnTo>
                      <a:pt x="13599" y="1582"/>
                    </a:lnTo>
                    <a:lnTo>
                      <a:pt x="13773" y="1447"/>
                    </a:lnTo>
                    <a:lnTo>
                      <a:pt x="13869" y="1408"/>
                    </a:lnTo>
                    <a:lnTo>
                      <a:pt x="13965" y="1369"/>
                    </a:lnTo>
                    <a:lnTo>
                      <a:pt x="14120" y="1369"/>
                    </a:lnTo>
                    <a:lnTo>
                      <a:pt x="14255" y="1408"/>
                    </a:lnTo>
                    <a:lnTo>
                      <a:pt x="14351" y="1447"/>
                    </a:lnTo>
                    <a:lnTo>
                      <a:pt x="14467" y="1485"/>
                    </a:lnTo>
                    <a:lnTo>
                      <a:pt x="14679" y="1505"/>
                    </a:lnTo>
                    <a:lnTo>
                      <a:pt x="14872" y="1505"/>
                    </a:lnTo>
                    <a:lnTo>
                      <a:pt x="15065" y="1485"/>
                    </a:lnTo>
                    <a:lnTo>
                      <a:pt x="15258" y="1466"/>
                    </a:lnTo>
                    <a:lnTo>
                      <a:pt x="15489" y="1427"/>
                    </a:lnTo>
                    <a:lnTo>
                      <a:pt x="15817" y="1408"/>
                    </a:lnTo>
                    <a:lnTo>
                      <a:pt x="16087" y="1408"/>
                    </a:lnTo>
                    <a:lnTo>
                      <a:pt x="16338" y="1466"/>
                    </a:lnTo>
                    <a:lnTo>
                      <a:pt x="16550" y="1543"/>
                    </a:lnTo>
                    <a:lnTo>
                      <a:pt x="16666" y="1620"/>
                    </a:lnTo>
                    <a:lnTo>
                      <a:pt x="16782" y="1697"/>
                    </a:lnTo>
                    <a:lnTo>
                      <a:pt x="17013" y="1890"/>
                    </a:lnTo>
                    <a:lnTo>
                      <a:pt x="17206" y="2045"/>
                    </a:lnTo>
                    <a:lnTo>
                      <a:pt x="17437" y="2218"/>
                    </a:lnTo>
                    <a:lnTo>
                      <a:pt x="17553" y="2276"/>
                    </a:lnTo>
                    <a:lnTo>
                      <a:pt x="17669" y="2334"/>
                    </a:lnTo>
                    <a:lnTo>
                      <a:pt x="17785" y="2353"/>
                    </a:lnTo>
                    <a:lnTo>
                      <a:pt x="17881" y="2372"/>
                    </a:lnTo>
                    <a:lnTo>
                      <a:pt x="17997" y="2392"/>
                    </a:lnTo>
                    <a:lnTo>
                      <a:pt x="18093" y="2372"/>
                    </a:lnTo>
                    <a:lnTo>
                      <a:pt x="18170" y="2353"/>
                    </a:lnTo>
                    <a:lnTo>
                      <a:pt x="18209" y="2295"/>
                    </a:lnTo>
                    <a:lnTo>
                      <a:pt x="18247" y="2180"/>
                    </a:lnTo>
                    <a:lnTo>
                      <a:pt x="18267" y="2083"/>
                    </a:lnTo>
                    <a:lnTo>
                      <a:pt x="18247" y="1890"/>
                    </a:lnTo>
                    <a:lnTo>
                      <a:pt x="18209" y="1697"/>
                    </a:lnTo>
                    <a:lnTo>
                      <a:pt x="18151" y="1524"/>
                    </a:lnTo>
                    <a:lnTo>
                      <a:pt x="18132" y="1447"/>
                    </a:lnTo>
                    <a:lnTo>
                      <a:pt x="18016" y="1138"/>
                    </a:lnTo>
                    <a:lnTo>
                      <a:pt x="17862" y="791"/>
                    </a:lnTo>
                    <a:lnTo>
                      <a:pt x="17785" y="617"/>
                    </a:lnTo>
                    <a:lnTo>
                      <a:pt x="17688" y="463"/>
                    </a:lnTo>
                    <a:lnTo>
                      <a:pt x="17572" y="328"/>
                    </a:lnTo>
                    <a:lnTo>
                      <a:pt x="17476" y="212"/>
                    </a:lnTo>
                    <a:lnTo>
                      <a:pt x="17360" y="135"/>
                    </a:lnTo>
                    <a:lnTo>
                      <a:pt x="17244" y="77"/>
                    </a:lnTo>
                    <a:lnTo>
                      <a:pt x="17129" y="39"/>
                    </a:lnTo>
                    <a:lnTo>
                      <a:pt x="16994" y="19"/>
                    </a:lnTo>
                    <a:lnTo>
                      <a:pt x="16743" y="0"/>
                    </a:lnTo>
                    <a:close/>
                  </a:path>
                </a:pathLst>
              </a:custGeom>
              <a:gradFill>
                <a:gsLst>
                  <a:gs pos="0">
                    <a:schemeClr val="lt1"/>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2" name="Google Shape;2642;p46"/>
              <p:cNvSpPr/>
              <p:nvPr/>
            </p:nvSpPr>
            <p:spPr>
              <a:xfrm>
                <a:off x="5052875" y="1673650"/>
                <a:ext cx="677550" cy="94075"/>
              </a:xfrm>
              <a:custGeom>
                <a:avLst/>
                <a:gdLst/>
                <a:ahLst/>
                <a:cxnLst/>
                <a:rect l="l" t="t" r="r" b="b"/>
                <a:pathLst>
                  <a:path w="27102" h="3763" extrusionOk="0">
                    <a:moveTo>
                      <a:pt x="830" y="1"/>
                    </a:moveTo>
                    <a:lnTo>
                      <a:pt x="695" y="20"/>
                    </a:lnTo>
                    <a:lnTo>
                      <a:pt x="560" y="59"/>
                    </a:lnTo>
                    <a:lnTo>
                      <a:pt x="444" y="97"/>
                    </a:lnTo>
                    <a:lnTo>
                      <a:pt x="367" y="155"/>
                    </a:lnTo>
                    <a:lnTo>
                      <a:pt x="290" y="213"/>
                    </a:lnTo>
                    <a:lnTo>
                      <a:pt x="174" y="329"/>
                    </a:lnTo>
                    <a:lnTo>
                      <a:pt x="117" y="425"/>
                    </a:lnTo>
                    <a:lnTo>
                      <a:pt x="59" y="522"/>
                    </a:lnTo>
                    <a:lnTo>
                      <a:pt x="20" y="637"/>
                    </a:lnTo>
                    <a:lnTo>
                      <a:pt x="1" y="753"/>
                    </a:lnTo>
                    <a:lnTo>
                      <a:pt x="1" y="888"/>
                    </a:lnTo>
                    <a:lnTo>
                      <a:pt x="1" y="1004"/>
                    </a:lnTo>
                    <a:lnTo>
                      <a:pt x="39" y="1274"/>
                    </a:lnTo>
                    <a:lnTo>
                      <a:pt x="78" y="1390"/>
                    </a:lnTo>
                    <a:lnTo>
                      <a:pt x="117" y="1467"/>
                    </a:lnTo>
                    <a:lnTo>
                      <a:pt x="155" y="1563"/>
                    </a:lnTo>
                    <a:lnTo>
                      <a:pt x="213" y="1640"/>
                    </a:lnTo>
                    <a:lnTo>
                      <a:pt x="290" y="1698"/>
                    </a:lnTo>
                    <a:lnTo>
                      <a:pt x="367" y="1756"/>
                    </a:lnTo>
                    <a:lnTo>
                      <a:pt x="444" y="1795"/>
                    </a:lnTo>
                    <a:lnTo>
                      <a:pt x="522" y="1833"/>
                    </a:lnTo>
                    <a:lnTo>
                      <a:pt x="734" y="1833"/>
                    </a:lnTo>
                    <a:lnTo>
                      <a:pt x="946" y="1814"/>
                    </a:lnTo>
                    <a:lnTo>
                      <a:pt x="1081" y="1775"/>
                    </a:lnTo>
                    <a:lnTo>
                      <a:pt x="1332" y="1775"/>
                    </a:lnTo>
                    <a:lnTo>
                      <a:pt x="1582" y="1833"/>
                    </a:lnTo>
                    <a:lnTo>
                      <a:pt x="1814" y="1910"/>
                    </a:lnTo>
                    <a:lnTo>
                      <a:pt x="2065" y="2026"/>
                    </a:lnTo>
                    <a:lnTo>
                      <a:pt x="2296" y="2123"/>
                    </a:lnTo>
                    <a:lnTo>
                      <a:pt x="2528" y="2200"/>
                    </a:lnTo>
                    <a:lnTo>
                      <a:pt x="2759" y="2258"/>
                    </a:lnTo>
                    <a:lnTo>
                      <a:pt x="2991" y="2296"/>
                    </a:lnTo>
                    <a:lnTo>
                      <a:pt x="3145" y="2296"/>
                    </a:lnTo>
                    <a:lnTo>
                      <a:pt x="3299" y="2277"/>
                    </a:lnTo>
                    <a:lnTo>
                      <a:pt x="3588" y="2219"/>
                    </a:lnTo>
                    <a:lnTo>
                      <a:pt x="3878" y="2142"/>
                    </a:lnTo>
                    <a:lnTo>
                      <a:pt x="4148" y="2026"/>
                    </a:lnTo>
                    <a:lnTo>
                      <a:pt x="4399" y="1930"/>
                    </a:lnTo>
                    <a:lnTo>
                      <a:pt x="4630" y="1852"/>
                    </a:lnTo>
                    <a:lnTo>
                      <a:pt x="4881" y="1795"/>
                    </a:lnTo>
                    <a:lnTo>
                      <a:pt x="5112" y="1775"/>
                    </a:lnTo>
                    <a:lnTo>
                      <a:pt x="5247" y="1775"/>
                    </a:lnTo>
                    <a:lnTo>
                      <a:pt x="5382" y="1795"/>
                    </a:lnTo>
                    <a:lnTo>
                      <a:pt x="5498" y="1833"/>
                    </a:lnTo>
                    <a:lnTo>
                      <a:pt x="5633" y="1872"/>
                    </a:lnTo>
                    <a:lnTo>
                      <a:pt x="5749" y="1949"/>
                    </a:lnTo>
                    <a:lnTo>
                      <a:pt x="5865" y="2007"/>
                    </a:lnTo>
                    <a:lnTo>
                      <a:pt x="5980" y="2084"/>
                    </a:lnTo>
                    <a:lnTo>
                      <a:pt x="6077" y="2180"/>
                    </a:lnTo>
                    <a:lnTo>
                      <a:pt x="6096" y="2219"/>
                    </a:lnTo>
                    <a:lnTo>
                      <a:pt x="6212" y="2315"/>
                    </a:lnTo>
                    <a:lnTo>
                      <a:pt x="6270" y="2373"/>
                    </a:lnTo>
                    <a:lnTo>
                      <a:pt x="6327" y="2412"/>
                    </a:lnTo>
                    <a:lnTo>
                      <a:pt x="6443" y="2450"/>
                    </a:lnTo>
                    <a:lnTo>
                      <a:pt x="6732" y="2450"/>
                    </a:lnTo>
                    <a:lnTo>
                      <a:pt x="7157" y="2412"/>
                    </a:lnTo>
                    <a:lnTo>
                      <a:pt x="7388" y="2393"/>
                    </a:lnTo>
                    <a:lnTo>
                      <a:pt x="7620" y="2412"/>
                    </a:lnTo>
                    <a:lnTo>
                      <a:pt x="7851" y="2431"/>
                    </a:lnTo>
                    <a:lnTo>
                      <a:pt x="8083" y="2470"/>
                    </a:lnTo>
                    <a:lnTo>
                      <a:pt x="8314" y="2547"/>
                    </a:lnTo>
                    <a:lnTo>
                      <a:pt x="8526" y="2643"/>
                    </a:lnTo>
                    <a:lnTo>
                      <a:pt x="8681" y="2740"/>
                    </a:lnTo>
                    <a:lnTo>
                      <a:pt x="8874" y="2836"/>
                    </a:lnTo>
                    <a:lnTo>
                      <a:pt x="9066" y="2933"/>
                    </a:lnTo>
                    <a:lnTo>
                      <a:pt x="9221" y="2952"/>
                    </a:lnTo>
                    <a:lnTo>
                      <a:pt x="9375" y="2952"/>
                    </a:lnTo>
                    <a:lnTo>
                      <a:pt x="9510" y="2933"/>
                    </a:lnTo>
                    <a:lnTo>
                      <a:pt x="9645" y="2875"/>
                    </a:lnTo>
                    <a:lnTo>
                      <a:pt x="9857" y="3010"/>
                    </a:lnTo>
                    <a:lnTo>
                      <a:pt x="10089" y="3126"/>
                    </a:lnTo>
                    <a:lnTo>
                      <a:pt x="10339" y="3203"/>
                    </a:lnTo>
                    <a:lnTo>
                      <a:pt x="10609" y="3241"/>
                    </a:lnTo>
                    <a:lnTo>
                      <a:pt x="10880" y="3261"/>
                    </a:lnTo>
                    <a:lnTo>
                      <a:pt x="11150" y="3241"/>
                    </a:lnTo>
                    <a:lnTo>
                      <a:pt x="11400" y="3183"/>
                    </a:lnTo>
                    <a:lnTo>
                      <a:pt x="11632" y="3087"/>
                    </a:lnTo>
                    <a:lnTo>
                      <a:pt x="11844" y="2971"/>
                    </a:lnTo>
                    <a:lnTo>
                      <a:pt x="12037" y="2836"/>
                    </a:lnTo>
                    <a:lnTo>
                      <a:pt x="12230" y="2701"/>
                    </a:lnTo>
                    <a:lnTo>
                      <a:pt x="12423" y="2585"/>
                    </a:lnTo>
                    <a:lnTo>
                      <a:pt x="12538" y="2547"/>
                    </a:lnTo>
                    <a:lnTo>
                      <a:pt x="12635" y="2528"/>
                    </a:lnTo>
                    <a:lnTo>
                      <a:pt x="12731" y="2508"/>
                    </a:lnTo>
                    <a:lnTo>
                      <a:pt x="12847" y="2508"/>
                    </a:lnTo>
                    <a:lnTo>
                      <a:pt x="12963" y="2528"/>
                    </a:lnTo>
                    <a:lnTo>
                      <a:pt x="13059" y="2566"/>
                    </a:lnTo>
                    <a:lnTo>
                      <a:pt x="13175" y="2624"/>
                    </a:lnTo>
                    <a:lnTo>
                      <a:pt x="13271" y="2682"/>
                    </a:lnTo>
                    <a:lnTo>
                      <a:pt x="13445" y="2855"/>
                    </a:lnTo>
                    <a:lnTo>
                      <a:pt x="13638" y="3048"/>
                    </a:lnTo>
                    <a:lnTo>
                      <a:pt x="13888" y="3299"/>
                    </a:lnTo>
                    <a:lnTo>
                      <a:pt x="14024" y="3434"/>
                    </a:lnTo>
                    <a:lnTo>
                      <a:pt x="14178" y="3531"/>
                    </a:lnTo>
                    <a:lnTo>
                      <a:pt x="14371" y="3627"/>
                    </a:lnTo>
                    <a:lnTo>
                      <a:pt x="14564" y="3704"/>
                    </a:lnTo>
                    <a:lnTo>
                      <a:pt x="14795" y="3743"/>
                    </a:lnTo>
                    <a:lnTo>
                      <a:pt x="15007" y="3762"/>
                    </a:lnTo>
                    <a:lnTo>
                      <a:pt x="15162" y="3762"/>
                    </a:lnTo>
                    <a:lnTo>
                      <a:pt x="15335" y="3743"/>
                    </a:lnTo>
                    <a:lnTo>
                      <a:pt x="15489" y="3704"/>
                    </a:lnTo>
                    <a:lnTo>
                      <a:pt x="15644" y="3646"/>
                    </a:lnTo>
                    <a:lnTo>
                      <a:pt x="15798" y="3588"/>
                    </a:lnTo>
                    <a:lnTo>
                      <a:pt x="15952" y="3531"/>
                    </a:lnTo>
                    <a:lnTo>
                      <a:pt x="16242" y="3338"/>
                    </a:lnTo>
                    <a:lnTo>
                      <a:pt x="16550" y="3106"/>
                    </a:lnTo>
                    <a:lnTo>
                      <a:pt x="16840" y="2817"/>
                    </a:lnTo>
                    <a:lnTo>
                      <a:pt x="16859" y="2778"/>
                    </a:lnTo>
                    <a:lnTo>
                      <a:pt x="17013" y="2624"/>
                    </a:lnTo>
                    <a:lnTo>
                      <a:pt x="17071" y="2566"/>
                    </a:lnTo>
                    <a:lnTo>
                      <a:pt x="17148" y="2528"/>
                    </a:lnTo>
                    <a:lnTo>
                      <a:pt x="17245" y="2489"/>
                    </a:lnTo>
                    <a:lnTo>
                      <a:pt x="17360" y="2470"/>
                    </a:lnTo>
                    <a:lnTo>
                      <a:pt x="17476" y="2450"/>
                    </a:lnTo>
                    <a:lnTo>
                      <a:pt x="17592" y="2470"/>
                    </a:lnTo>
                    <a:lnTo>
                      <a:pt x="17823" y="2508"/>
                    </a:lnTo>
                    <a:lnTo>
                      <a:pt x="18055" y="2585"/>
                    </a:lnTo>
                    <a:lnTo>
                      <a:pt x="18498" y="2759"/>
                    </a:lnTo>
                    <a:lnTo>
                      <a:pt x="18730" y="2855"/>
                    </a:lnTo>
                    <a:lnTo>
                      <a:pt x="18961" y="2952"/>
                    </a:lnTo>
                    <a:lnTo>
                      <a:pt x="19212" y="3029"/>
                    </a:lnTo>
                    <a:lnTo>
                      <a:pt x="19463" y="3068"/>
                    </a:lnTo>
                    <a:lnTo>
                      <a:pt x="19675" y="3087"/>
                    </a:lnTo>
                    <a:lnTo>
                      <a:pt x="19868" y="3087"/>
                    </a:lnTo>
                    <a:lnTo>
                      <a:pt x="20061" y="3048"/>
                    </a:lnTo>
                    <a:lnTo>
                      <a:pt x="20254" y="3029"/>
                    </a:lnTo>
                    <a:lnTo>
                      <a:pt x="20639" y="2913"/>
                    </a:lnTo>
                    <a:lnTo>
                      <a:pt x="21025" y="2798"/>
                    </a:lnTo>
                    <a:lnTo>
                      <a:pt x="21257" y="2720"/>
                    </a:lnTo>
                    <a:lnTo>
                      <a:pt x="21642" y="2605"/>
                    </a:lnTo>
                    <a:lnTo>
                      <a:pt x="22009" y="2528"/>
                    </a:lnTo>
                    <a:lnTo>
                      <a:pt x="22375" y="2470"/>
                    </a:lnTo>
                    <a:lnTo>
                      <a:pt x="22703" y="2450"/>
                    </a:lnTo>
                    <a:lnTo>
                      <a:pt x="23012" y="2450"/>
                    </a:lnTo>
                    <a:lnTo>
                      <a:pt x="23301" y="2508"/>
                    </a:lnTo>
                    <a:lnTo>
                      <a:pt x="23571" y="2566"/>
                    </a:lnTo>
                    <a:lnTo>
                      <a:pt x="23822" y="2682"/>
                    </a:lnTo>
                    <a:lnTo>
                      <a:pt x="24053" y="2798"/>
                    </a:lnTo>
                    <a:lnTo>
                      <a:pt x="24285" y="2952"/>
                    </a:lnTo>
                    <a:lnTo>
                      <a:pt x="24497" y="3087"/>
                    </a:lnTo>
                    <a:lnTo>
                      <a:pt x="24748" y="3222"/>
                    </a:lnTo>
                    <a:lnTo>
                      <a:pt x="24979" y="3318"/>
                    </a:lnTo>
                    <a:lnTo>
                      <a:pt x="25211" y="3357"/>
                    </a:lnTo>
                    <a:lnTo>
                      <a:pt x="25442" y="3357"/>
                    </a:lnTo>
                    <a:lnTo>
                      <a:pt x="25693" y="3318"/>
                    </a:lnTo>
                    <a:lnTo>
                      <a:pt x="25944" y="3241"/>
                    </a:lnTo>
                    <a:lnTo>
                      <a:pt x="26214" y="3126"/>
                    </a:lnTo>
                    <a:lnTo>
                      <a:pt x="26465" y="2971"/>
                    </a:lnTo>
                    <a:lnTo>
                      <a:pt x="26735" y="2759"/>
                    </a:lnTo>
                    <a:lnTo>
                      <a:pt x="26831" y="2663"/>
                    </a:lnTo>
                    <a:lnTo>
                      <a:pt x="26908" y="2566"/>
                    </a:lnTo>
                    <a:lnTo>
                      <a:pt x="26985" y="2431"/>
                    </a:lnTo>
                    <a:lnTo>
                      <a:pt x="27043" y="2296"/>
                    </a:lnTo>
                    <a:lnTo>
                      <a:pt x="27082" y="2161"/>
                    </a:lnTo>
                    <a:lnTo>
                      <a:pt x="27101" y="2026"/>
                    </a:lnTo>
                    <a:lnTo>
                      <a:pt x="27082" y="1891"/>
                    </a:lnTo>
                    <a:lnTo>
                      <a:pt x="27062" y="1756"/>
                    </a:lnTo>
                    <a:lnTo>
                      <a:pt x="27005" y="1602"/>
                    </a:lnTo>
                    <a:lnTo>
                      <a:pt x="26908" y="1486"/>
                    </a:lnTo>
                    <a:lnTo>
                      <a:pt x="26812" y="1390"/>
                    </a:lnTo>
                    <a:lnTo>
                      <a:pt x="26696" y="1351"/>
                    </a:lnTo>
                    <a:lnTo>
                      <a:pt x="26580" y="1312"/>
                    </a:lnTo>
                    <a:lnTo>
                      <a:pt x="26445" y="1293"/>
                    </a:lnTo>
                    <a:lnTo>
                      <a:pt x="26098" y="1293"/>
                    </a:lnTo>
                    <a:lnTo>
                      <a:pt x="22896" y="1274"/>
                    </a:lnTo>
                    <a:lnTo>
                      <a:pt x="16570" y="1235"/>
                    </a:lnTo>
                    <a:lnTo>
                      <a:pt x="10687" y="1177"/>
                    </a:lnTo>
                    <a:lnTo>
                      <a:pt x="9221" y="1177"/>
                    </a:lnTo>
                    <a:lnTo>
                      <a:pt x="8874" y="1158"/>
                    </a:lnTo>
                    <a:lnTo>
                      <a:pt x="8526" y="1120"/>
                    </a:lnTo>
                    <a:lnTo>
                      <a:pt x="8198" y="1062"/>
                    </a:lnTo>
                    <a:lnTo>
                      <a:pt x="7543" y="927"/>
                    </a:lnTo>
                    <a:lnTo>
                      <a:pt x="6790" y="772"/>
                    </a:lnTo>
                    <a:lnTo>
                      <a:pt x="6231" y="676"/>
                    </a:lnTo>
                    <a:lnTo>
                      <a:pt x="5652" y="618"/>
                    </a:lnTo>
                    <a:lnTo>
                      <a:pt x="5074" y="560"/>
                    </a:lnTo>
                    <a:lnTo>
                      <a:pt x="4495" y="541"/>
                    </a:lnTo>
                    <a:lnTo>
                      <a:pt x="3550" y="541"/>
                    </a:lnTo>
                    <a:lnTo>
                      <a:pt x="3068" y="502"/>
                    </a:lnTo>
                    <a:lnTo>
                      <a:pt x="2817" y="483"/>
                    </a:lnTo>
                    <a:lnTo>
                      <a:pt x="2566" y="444"/>
                    </a:lnTo>
                    <a:lnTo>
                      <a:pt x="2335" y="406"/>
                    </a:lnTo>
                    <a:lnTo>
                      <a:pt x="2103" y="348"/>
                    </a:lnTo>
                    <a:lnTo>
                      <a:pt x="1775" y="232"/>
                    </a:lnTo>
                    <a:lnTo>
                      <a:pt x="1409" y="97"/>
                    </a:lnTo>
                    <a:lnTo>
                      <a:pt x="1197" y="39"/>
                    </a:lnTo>
                    <a:lnTo>
                      <a:pt x="1004" y="20"/>
                    </a:lnTo>
                    <a:lnTo>
                      <a:pt x="830" y="1"/>
                    </a:lnTo>
                    <a:close/>
                  </a:path>
                </a:pathLst>
              </a:custGeom>
              <a:gradFill>
                <a:gsLst>
                  <a:gs pos="0">
                    <a:schemeClr val="lt1"/>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3" name="Google Shape;2643;p46"/>
              <p:cNvSpPr/>
              <p:nvPr/>
            </p:nvSpPr>
            <p:spPr>
              <a:xfrm>
                <a:off x="5496525" y="1485600"/>
                <a:ext cx="66075" cy="109000"/>
              </a:xfrm>
              <a:custGeom>
                <a:avLst/>
                <a:gdLst/>
                <a:ahLst/>
                <a:cxnLst/>
                <a:rect l="l" t="t" r="r" b="b"/>
                <a:pathLst>
                  <a:path w="2643" h="4360" extrusionOk="0">
                    <a:moveTo>
                      <a:pt x="193" y="0"/>
                    </a:moveTo>
                    <a:lnTo>
                      <a:pt x="116" y="20"/>
                    </a:lnTo>
                    <a:lnTo>
                      <a:pt x="58" y="58"/>
                    </a:lnTo>
                    <a:lnTo>
                      <a:pt x="0" y="116"/>
                    </a:lnTo>
                    <a:lnTo>
                      <a:pt x="0" y="193"/>
                    </a:lnTo>
                    <a:lnTo>
                      <a:pt x="0" y="4167"/>
                    </a:lnTo>
                    <a:lnTo>
                      <a:pt x="0" y="4244"/>
                    </a:lnTo>
                    <a:lnTo>
                      <a:pt x="58" y="4302"/>
                    </a:lnTo>
                    <a:lnTo>
                      <a:pt x="116" y="4340"/>
                    </a:lnTo>
                    <a:lnTo>
                      <a:pt x="193" y="4359"/>
                    </a:lnTo>
                    <a:lnTo>
                      <a:pt x="2450" y="4359"/>
                    </a:lnTo>
                    <a:lnTo>
                      <a:pt x="2527" y="4340"/>
                    </a:lnTo>
                    <a:lnTo>
                      <a:pt x="2585" y="4302"/>
                    </a:lnTo>
                    <a:lnTo>
                      <a:pt x="2623" y="4244"/>
                    </a:lnTo>
                    <a:lnTo>
                      <a:pt x="2643" y="4167"/>
                    </a:lnTo>
                    <a:lnTo>
                      <a:pt x="2643" y="193"/>
                    </a:lnTo>
                    <a:lnTo>
                      <a:pt x="2623" y="116"/>
                    </a:lnTo>
                    <a:lnTo>
                      <a:pt x="2585" y="58"/>
                    </a:lnTo>
                    <a:lnTo>
                      <a:pt x="2527" y="20"/>
                    </a:lnTo>
                    <a:lnTo>
                      <a:pt x="2450" y="0"/>
                    </a:lnTo>
                    <a:close/>
                  </a:path>
                </a:pathLst>
              </a:custGeom>
              <a:gradFill>
                <a:gsLst>
                  <a:gs pos="0">
                    <a:srgbClr val="595959"/>
                  </a:gs>
                  <a:gs pos="100000">
                    <a:srgbClr val="181818"/>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4" name="Google Shape;2644;p46"/>
              <p:cNvSpPr/>
              <p:nvPr/>
            </p:nvSpPr>
            <p:spPr>
              <a:xfrm>
                <a:off x="5349450" y="1787450"/>
                <a:ext cx="40525" cy="63675"/>
              </a:xfrm>
              <a:custGeom>
                <a:avLst/>
                <a:gdLst/>
                <a:ahLst/>
                <a:cxnLst/>
                <a:rect l="l" t="t" r="r" b="b"/>
                <a:pathLst>
                  <a:path w="1621" h="2547" extrusionOk="0">
                    <a:moveTo>
                      <a:pt x="1601" y="1"/>
                    </a:moveTo>
                    <a:lnTo>
                      <a:pt x="0" y="20"/>
                    </a:lnTo>
                    <a:lnTo>
                      <a:pt x="19" y="2547"/>
                    </a:lnTo>
                    <a:lnTo>
                      <a:pt x="1620" y="2528"/>
                    </a:lnTo>
                    <a:lnTo>
                      <a:pt x="1601" y="1"/>
                    </a:lnTo>
                    <a:close/>
                  </a:path>
                </a:pathLst>
              </a:custGeom>
              <a:gradFill>
                <a:gsLst>
                  <a:gs pos="0">
                    <a:srgbClr val="BBD4EC"/>
                  </a:gs>
                  <a:gs pos="100000">
                    <a:srgbClr val="5B94C8"/>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5" name="Google Shape;2645;p46"/>
              <p:cNvSpPr/>
              <p:nvPr/>
            </p:nvSpPr>
            <p:spPr>
              <a:xfrm>
                <a:off x="5433825" y="1786975"/>
                <a:ext cx="40525" cy="63200"/>
              </a:xfrm>
              <a:custGeom>
                <a:avLst/>
                <a:gdLst/>
                <a:ahLst/>
                <a:cxnLst/>
                <a:rect l="l" t="t" r="r" b="b"/>
                <a:pathLst>
                  <a:path w="1621" h="2528" extrusionOk="0">
                    <a:moveTo>
                      <a:pt x="1" y="1"/>
                    </a:moveTo>
                    <a:lnTo>
                      <a:pt x="20" y="2527"/>
                    </a:lnTo>
                    <a:lnTo>
                      <a:pt x="1621" y="2527"/>
                    </a:lnTo>
                    <a:lnTo>
                      <a:pt x="1602" y="1"/>
                    </a:lnTo>
                    <a:close/>
                  </a:path>
                </a:pathLst>
              </a:custGeom>
              <a:gradFill>
                <a:gsLst>
                  <a:gs pos="0">
                    <a:srgbClr val="BBD4EC"/>
                  </a:gs>
                  <a:gs pos="100000">
                    <a:srgbClr val="5B94C8"/>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6" name="Google Shape;2646;p46"/>
              <p:cNvSpPr/>
              <p:nvPr/>
            </p:nvSpPr>
            <p:spPr>
              <a:xfrm>
                <a:off x="5518225" y="1786025"/>
                <a:ext cx="40525" cy="63675"/>
              </a:xfrm>
              <a:custGeom>
                <a:avLst/>
                <a:gdLst/>
                <a:ahLst/>
                <a:cxnLst/>
                <a:rect l="l" t="t" r="r" b="b"/>
                <a:pathLst>
                  <a:path w="1621" h="2547" extrusionOk="0">
                    <a:moveTo>
                      <a:pt x="1601" y="0"/>
                    </a:moveTo>
                    <a:lnTo>
                      <a:pt x="0" y="19"/>
                    </a:lnTo>
                    <a:lnTo>
                      <a:pt x="19" y="2546"/>
                    </a:lnTo>
                    <a:lnTo>
                      <a:pt x="1620" y="2527"/>
                    </a:lnTo>
                    <a:lnTo>
                      <a:pt x="1601" y="0"/>
                    </a:lnTo>
                    <a:close/>
                  </a:path>
                </a:pathLst>
              </a:custGeom>
              <a:gradFill>
                <a:gsLst>
                  <a:gs pos="0">
                    <a:srgbClr val="BBD4EC"/>
                  </a:gs>
                  <a:gs pos="100000">
                    <a:srgbClr val="5B94C8"/>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7" name="Google Shape;2647;p46"/>
              <p:cNvSpPr/>
              <p:nvPr/>
            </p:nvSpPr>
            <p:spPr>
              <a:xfrm>
                <a:off x="5602600" y="1785525"/>
                <a:ext cx="40525" cy="63675"/>
              </a:xfrm>
              <a:custGeom>
                <a:avLst/>
                <a:gdLst/>
                <a:ahLst/>
                <a:cxnLst/>
                <a:rect l="l" t="t" r="r" b="b"/>
                <a:pathLst>
                  <a:path w="1621" h="2547" extrusionOk="0">
                    <a:moveTo>
                      <a:pt x="1" y="1"/>
                    </a:moveTo>
                    <a:lnTo>
                      <a:pt x="20" y="2547"/>
                    </a:lnTo>
                    <a:lnTo>
                      <a:pt x="1621" y="2528"/>
                    </a:lnTo>
                    <a:lnTo>
                      <a:pt x="1602" y="1"/>
                    </a:lnTo>
                    <a:close/>
                  </a:path>
                </a:pathLst>
              </a:custGeom>
              <a:gradFill>
                <a:gsLst>
                  <a:gs pos="0">
                    <a:srgbClr val="BBD4EC"/>
                  </a:gs>
                  <a:gs pos="100000">
                    <a:srgbClr val="5B94C8"/>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8" name="Google Shape;2648;p46"/>
              <p:cNvSpPr/>
              <p:nvPr/>
            </p:nvSpPr>
            <p:spPr>
              <a:xfrm>
                <a:off x="5666725" y="1338525"/>
                <a:ext cx="61275" cy="38600"/>
              </a:xfrm>
              <a:custGeom>
                <a:avLst/>
                <a:gdLst/>
                <a:ahLst/>
                <a:cxnLst/>
                <a:rect l="l" t="t" r="r" b="b"/>
                <a:pathLst>
                  <a:path w="2451" h="1544" extrusionOk="0">
                    <a:moveTo>
                      <a:pt x="1756" y="0"/>
                    </a:moveTo>
                    <a:lnTo>
                      <a:pt x="1583" y="20"/>
                    </a:lnTo>
                    <a:lnTo>
                      <a:pt x="1390" y="39"/>
                    </a:lnTo>
                    <a:lnTo>
                      <a:pt x="1197" y="97"/>
                    </a:lnTo>
                    <a:lnTo>
                      <a:pt x="1023" y="155"/>
                    </a:lnTo>
                    <a:lnTo>
                      <a:pt x="676" y="290"/>
                    </a:lnTo>
                    <a:lnTo>
                      <a:pt x="387" y="386"/>
                    </a:lnTo>
                    <a:lnTo>
                      <a:pt x="232" y="444"/>
                    </a:lnTo>
                    <a:lnTo>
                      <a:pt x="117" y="540"/>
                    </a:lnTo>
                    <a:lnTo>
                      <a:pt x="59" y="579"/>
                    </a:lnTo>
                    <a:lnTo>
                      <a:pt x="20" y="637"/>
                    </a:lnTo>
                    <a:lnTo>
                      <a:pt x="1" y="714"/>
                    </a:lnTo>
                    <a:lnTo>
                      <a:pt x="1" y="791"/>
                    </a:lnTo>
                    <a:lnTo>
                      <a:pt x="1" y="849"/>
                    </a:lnTo>
                    <a:lnTo>
                      <a:pt x="40" y="907"/>
                    </a:lnTo>
                    <a:lnTo>
                      <a:pt x="117" y="1003"/>
                    </a:lnTo>
                    <a:lnTo>
                      <a:pt x="213" y="1080"/>
                    </a:lnTo>
                    <a:lnTo>
                      <a:pt x="348" y="1138"/>
                    </a:lnTo>
                    <a:lnTo>
                      <a:pt x="811" y="1350"/>
                    </a:lnTo>
                    <a:lnTo>
                      <a:pt x="985" y="1428"/>
                    </a:lnTo>
                    <a:lnTo>
                      <a:pt x="1158" y="1486"/>
                    </a:lnTo>
                    <a:lnTo>
                      <a:pt x="1332" y="1524"/>
                    </a:lnTo>
                    <a:lnTo>
                      <a:pt x="1505" y="1543"/>
                    </a:lnTo>
                    <a:lnTo>
                      <a:pt x="1544" y="1543"/>
                    </a:lnTo>
                    <a:lnTo>
                      <a:pt x="1737" y="1505"/>
                    </a:lnTo>
                    <a:lnTo>
                      <a:pt x="1891" y="1447"/>
                    </a:lnTo>
                    <a:lnTo>
                      <a:pt x="2046" y="1350"/>
                    </a:lnTo>
                    <a:lnTo>
                      <a:pt x="2181" y="1235"/>
                    </a:lnTo>
                    <a:lnTo>
                      <a:pt x="2296" y="1080"/>
                    </a:lnTo>
                    <a:lnTo>
                      <a:pt x="2373" y="926"/>
                    </a:lnTo>
                    <a:lnTo>
                      <a:pt x="2431" y="753"/>
                    </a:lnTo>
                    <a:lnTo>
                      <a:pt x="2451" y="579"/>
                    </a:lnTo>
                    <a:lnTo>
                      <a:pt x="2431" y="444"/>
                    </a:lnTo>
                    <a:lnTo>
                      <a:pt x="2393" y="328"/>
                    </a:lnTo>
                    <a:lnTo>
                      <a:pt x="2335" y="251"/>
                    </a:lnTo>
                    <a:lnTo>
                      <a:pt x="2277" y="174"/>
                    </a:lnTo>
                    <a:lnTo>
                      <a:pt x="2200" y="116"/>
                    </a:lnTo>
                    <a:lnTo>
                      <a:pt x="2123" y="77"/>
                    </a:lnTo>
                    <a:lnTo>
                      <a:pt x="2046" y="39"/>
                    </a:lnTo>
                    <a:lnTo>
                      <a:pt x="1949" y="20"/>
                    </a:lnTo>
                    <a:lnTo>
                      <a:pt x="1756" y="0"/>
                    </a:lnTo>
                    <a:close/>
                  </a:path>
                </a:pathLst>
              </a:custGeom>
              <a:gradFill>
                <a:gsLst>
                  <a:gs pos="0">
                    <a:schemeClr val="lt1"/>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9" name="Google Shape;2649;p46"/>
              <p:cNvSpPr/>
              <p:nvPr/>
            </p:nvSpPr>
            <p:spPr>
              <a:xfrm>
                <a:off x="5666725" y="1338525"/>
                <a:ext cx="61275" cy="38600"/>
              </a:xfrm>
              <a:custGeom>
                <a:avLst/>
                <a:gdLst/>
                <a:ahLst/>
                <a:cxnLst/>
                <a:rect l="l" t="t" r="r" b="b"/>
                <a:pathLst>
                  <a:path w="2451" h="1544" fill="none" extrusionOk="0">
                    <a:moveTo>
                      <a:pt x="1756" y="0"/>
                    </a:moveTo>
                    <a:lnTo>
                      <a:pt x="1756" y="0"/>
                    </a:lnTo>
                    <a:lnTo>
                      <a:pt x="1583" y="20"/>
                    </a:lnTo>
                    <a:lnTo>
                      <a:pt x="1390" y="39"/>
                    </a:lnTo>
                    <a:lnTo>
                      <a:pt x="1197" y="97"/>
                    </a:lnTo>
                    <a:lnTo>
                      <a:pt x="1023" y="155"/>
                    </a:lnTo>
                    <a:lnTo>
                      <a:pt x="676" y="290"/>
                    </a:lnTo>
                    <a:lnTo>
                      <a:pt x="387" y="386"/>
                    </a:lnTo>
                    <a:lnTo>
                      <a:pt x="387" y="386"/>
                    </a:lnTo>
                    <a:lnTo>
                      <a:pt x="232" y="444"/>
                    </a:lnTo>
                    <a:lnTo>
                      <a:pt x="117" y="540"/>
                    </a:lnTo>
                    <a:lnTo>
                      <a:pt x="59" y="579"/>
                    </a:lnTo>
                    <a:lnTo>
                      <a:pt x="20" y="637"/>
                    </a:lnTo>
                    <a:lnTo>
                      <a:pt x="1" y="714"/>
                    </a:lnTo>
                    <a:lnTo>
                      <a:pt x="1" y="791"/>
                    </a:lnTo>
                    <a:lnTo>
                      <a:pt x="1" y="791"/>
                    </a:lnTo>
                    <a:lnTo>
                      <a:pt x="1" y="849"/>
                    </a:lnTo>
                    <a:lnTo>
                      <a:pt x="40" y="907"/>
                    </a:lnTo>
                    <a:lnTo>
                      <a:pt x="117" y="1003"/>
                    </a:lnTo>
                    <a:lnTo>
                      <a:pt x="213" y="1080"/>
                    </a:lnTo>
                    <a:lnTo>
                      <a:pt x="348" y="1138"/>
                    </a:lnTo>
                    <a:lnTo>
                      <a:pt x="348" y="1138"/>
                    </a:lnTo>
                    <a:lnTo>
                      <a:pt x="811" y="1350"/>
                    </a:lnTo>
                    <a:lnTo>
                      <a:pt x="811" y="1350"/>
                    </a:lnTo>
                    <a:lnTo>
                      <a:pt x="985" y="1428"/>
                    </a:lnTo>
                    <a:lnTo>
                      <a:pt x="1158" y="1486"/>
                    </a:lnTo>
                    <a:lnTo>
                      <a:pt x="1332" y="1524"/>
                    </a:lnTo>
                    <a:lnTo>
                      <a:pt x="1505" y="1543"/>
                    </a:lnTo>
                    <a:lnTo>
                      <a:pt x="1505" y="1543"/>
                    </a:lnTo>
                    <a:lnTo>
                      <a:pt x="1544" y="1543"/>
                    </a:lnTo>
                    <a:lnTo>
                      <a:pt x="1544" y="1543"/>
                    </a:lnTo>
                    <a:lnTo>
                      <a:pt x="1737" y="1505"/>
                    </a:lnTo>
                    <a:lnTo>
                      <a:pt x="1891" y="1447"/>
                    </a:lnTo>
                    <a:lnTo>
                      <a:pt x="2046" y="1350"/>
                    </a:lnTo>
                    <a:lnTo>
                      <a:pt x="2181" y="1235"/>
                    </a:lnTo>
                    <a:lnTo>
                      <a:pt x="2296" y="1080"/>
                    </a:lnTo>
                    <a:lnTo>
                      <a:pt x="2373" y="926"/>
                    </a:lnTo>
                    <a:lnTo>
                      <a:pt x="2431" y="753"/>
                    </a:lnTo>
                    <a:lnTo>
                      <a:pt x="2451" y="579"/>
                    </a:lnTo>
                    <a:lnTo>
                      <a:pt x="2451" y="579"/>
                    </a:lnTo>
                    <a:lnTo>
                      <a:pt x="2431" y="444"/>
                    </a:lnTo>
                    <a:lnTo>
                      <a:pt x="2393" y="328"/>
                    </a:lnTo>
                    <a:lnTo>
                      <a:pt x="2393" y="328"/>
                    </a:lnTo>
                    <a:lnTo>
                      <a:pt x="2335" y="251"/>
                    </a:lnTo>
                    <a:lnTo>
                      <a:pt x="2277" y="174"/>
                    </a:lnTo>
                    <a:lnTo>
                      <a:pt x="2200" y="116"/>
                    </a:lnTo>
                    <a:lnTo>
                      <a:pt x="2123" y="77"/>
                    </a:lnTo>
                    <a:lnTo>
                      <a:pt x="2046" y="39"/>
                    </a:lnTo>
                    <a:lnTo>
                      <a:pt x="1949" y="20"/>
                    </a:lnTo>
                    <a:lnTo>
                      <a:pt x="175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0" name="Google Shape;2650;p46"/>
              <p:cNvSpPr/>
              <p:nvPr/>
            </p:nvSpPr>
            <p:spPr>
              <a:xfrm>
                <a:off x="5601650" y="1261375"/>
                <a:ext cx="66075" cy="27500"/>
              </a:xfrm>
              <a:custGeom>
                <a:avLst/>
                <a:gdLst/>
                <a:ahLst/>
                <a:cxnLst/>
                <a:rect l="l" t="t" r="r" b="b"/>
                <a:pathLst>
                  <a:path w="2643" h="1100" extrusionOk="0">
                    <a:moveTo>
                      <a:pt x="2180" y="0"/>
                    </a:moveTo>
                    <a:lnTo>
                      <a:pt x="2045" y="19"/>
                    </a:lnTo>
                    <a:lnTo>
                      <a:pt x="1929" y="39"/>
                    </a:lnTo>
                    <a:lnTo>
                      <a:pt x="1678" y="116"/>
                    </a:lnTo>
                    <a:lnTo>
                      <a:pt x="1447" y="212"/>
                    </a:lnTo>
                    <a:lnTo>
                      <a:pt x="1312" y="251"/>
                    </a:lnTo>
                    <a:lnTo>
                      <a:pt x="1196" y="289"/>
                    </a:lnTo>
                    <a:lnTo>
                      <a:pt x="887" y="328"/>
                    </a:lnTo>
                    <a:lnTo>
                      <a:pt x="579" y="367"/>
                    </a:lnTo>
                    <a:lnTo>
                      <a:pt x="424" y="386"/>
                    </a:lnTo>
                    <a:lnTo>
                      <a:pt x="270" y="444"/>
                    </a:lnTo>
                    <a:lnTo>
                      <a:pt x="135" y="502"/>
                    </a:lnTo>
                    <a:lnTo>
                      <a:pt x="0" y="598"/>
                    </a:lnTo>
                    <a:lnTo>
                      <a:pt x="0" y="675"/>
                    </a:lnTo>
                    <a:lnTo>
                      <a:pt x="39" y="772"/>
                    </a:lnTo>
                    <a:lnTo>
                      <a:pt x="96" y="849"/>
                    </a:lnTo>
                    <a:lnTo>
                      <a:pt x="154" y="907"/>
                    </a:lnTo>
                    <a:lnTo>
                      <a:pt x="251" y="945"/>
                    </a:lnTo>
                    <a:lnTo>
                      <a:pt x="328" y="984"/>
                    </a:lnTo>
                    <a:lnTo>
                      <a:pt x="502" y="1022"/>
                    </a:lnTo>
                    <a:lnTo>
                      <a:pt x="868" y="1080"/>
                    </a:lnTo>
                    <a:lnTo>
                      <a:pt x="1234" y="1100"/>
                    </a:lnTo>
                    <a:lnTo>
                      <a:pt x="1543" y="1080"/>
                    </a:lnTo>
                    <a:lnTo>
                      <a:pt x="1794" y="1042"/>
                    </a:lnTo>
                    <a:lnTo>
                      <a:pt x="2045" y="945"/>
                    </a:lnTo>
                    <a:lnTo>
                      <a:pt x="2276" y="830"/>
                    </a:lnTo>
                    <a:lnTo>
                      <a:pt x="2373" y="752"/>
                    </a:lnTo>
                    <a:lnTo>
                      <a:pt x="2469" y="656"/>
                    </a:lnTo>
                    <a:lnTo>
                      <a:pt x="2546" y="579"/>
                    </a:lnTo>
                    <a:lnTo>
                      <a:pt x="2585" y="502"/>
                    </a:lnTo>
                    <a:lnTo>
                      <a:pt x="2623" y="405"/>
                    </a:lnTo>
                    <a:lnTo>
                      <a:pt x="2643" y="309"/>
                    </a:lnTo>
                    <a:lnTo>
                      <a:pt x="2623" y="251"/>
                    </a:lnTo>
                    <a:lnTo>
                      <a:pt x="2604" y="212"/>
                    </a:lnTo>
                    <a:lnTo>
                      <a:pt x="2527" y="116"/>
                    </a:lnTo>
                    <a:lnTo>
                      <a:pt x="2430" y="58"/>
                    </a:lnTo>
                    <a:lnTo>
                      <a:pt x="2315" y="19"/>
                    </a:lnTo>
                    <a:lnTo>
                      <a:pt x="2180" y="0"/>
                    </a:lnTo>
                    <a:close/>
                  </a:path>
                </a:pathLst>
              </a:custGeom>
              <a:solidFill>
                <a:srgbClr val="F3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1" name="Google Shape;2651;p46"/>
              <p:cNvSpPr/>
              <p:nvPr/>
            </p:nvSpPr>
            <p:spPr>
              <a:xfrm>
                <a:off x="5601650" y="1261375"/>
                <a:ext cx="66075" cy="27500"/>
              </a:xfrm>
              <a:custGeom>
                <a:avLst/>
                <a:gdLst/>
                <a:ahLst/>
                <a:cxnLst/>
                <a:rect l="l" t="t" r="r" b="b"/>
                <a:pathLst>
                  <a:path w="2643" h="1100" fill="none" extrusionOk="0">
                    <a:moveTo>
                      <a:pt x="2180" y="0"/>
                    </a:moveTo>
                    <a:lnTo>
                      <a:pt x="2180" y="0"/>
                    </a:lnTo>
                    <a:lnTo>
                      <a:pt x="2045" y="19"/>
                    </a:lnTo>
                    <a:lnTo>
                      <a:pt x="1929" y="39"/>
                    </a:lnTo>
                    <a:lnTo>
                      <a:pt x="1678" y="116"/>
                    </a:lnTo>
                    <a:lnTo>
                      <a:pt x="1447" y="212"/>
                    </a:lnTo>
                    <a:lnTo>
                      <a:pt x="1312" y="251"/>
                    </a:lnTo>
                    <a:lnTo>
                      <a:pt x="1196" y="289"/>
                    </a:lnTo>
                    <a:lnTo>
                      <a:pt x="1196" y="289"/>
                    </a:lnTo>
                    <a:lnTo>
                      <a:pt x="887" y="328"/>
                    </a:lnTo>
                    <a:lnTo>
                      <a:pt x="579" y="367"/>
                    </a:lnTo>
                    <a:lnTo>
                      <a:pt x="424" y="386"/>
                    </a:lnTo>
                    <a:lnTo>
                      <a:pt x="270" y="444"/>
                    </a:lnTo>
                    <a:lnTo>
                      <a:pt x="135" y="502"/>
                    </a:lnTo>
                    <a:lnTo>
                      <a:pt x="0" y="598"/>
                    </a:lnTo>
                    <a:lnTo>
                      <a:pt x="0" y="598"/>
                    </a:lnTo>
                    <a:lnTo>
                      <a:pt x="0" y="675"/>
                    </a:lnTo>
                    <a:lnTo>
                      <a:pt x="39" y="772"/>
                    </a:lnTo>
                    <a:lnTo>
                      <a:pt x="96" y="849"/>
                    </a:lnTo>
                    <a:lnTo>
                      <a:pt x="154" y="907"/>
                    </a:lnTo>
                    <a:lnTo>
                      <a:pt x="154" y="907"/>
                    </a:lnTo>
                    <a:lnTo>
                      <a:pt x="251" y="945"/>
                    </a:lnTo>
                    <a:lnTo>
                      <a:pt x="328" y="984"/>
                    </a:lnTo>
                    <a:lnTo>
                      <a:pt x="502" y="1022"/>
                    </a:lnTo>
                    <a:lnTo>
                      <a:pt x="502" y="1022"/>
                    </a:lnTo>
                    <a:lnTo>
                      <a:pt x="868" y="1080"/>
                    </a:lnTo>
                    <a:lnTo>
                      <a:pt x="1234" y="1100"/>
                    </a:lnTo>
                    <a:lnTo>
                      <a:pt x="1234" y="1100"/>
                    </a:lnTo>
                    <a:lnTo>
                      <a:pt x="1543" y="1080"/>
                    </a:lnTo>
                    <a:lnTo>
                      <a:pt x="1543" y="1080"/>
                    </a:lnTo>
                    <a:lnTo>
                      <a:pt x="1794" y="1042"/>
                    </a:lnTo>
                    <a:lnTo>
                      <a:pt x="2045" y="945"/>
                    </a:lnTo>
                    <a:lnTo>
                      <a:pt x="2276" y="830"/>
                    </a:lnTo>
                    <a:lnTo>
                      <a:pt x="2373" y="752"/>
                    </a:lnTo>
                    <a:lnTo>
                      <a:pt x="2469" y="656"/>
                    </a:lnTo>
                    <a:lnTo>
                      <a:pt x="2469" y="656"/>
                    </a:lnTo>
                    <a:lnTo>
                      <a:pt x="2546" y="579"/>
                    </a:lnTo>
                    <a:lnTo>
                      <a:pt x="2585" y="502"/>
                    </a:lnTo>
                    <a:lnTo>
                      <a:pt x="2623" y="405"/>
                    </a:lnTo>
                    <a:lnTo>
                      <a:pt x="2643" y="309"/>
                    </a:lnTo>
                    <a:lnTo>
                      <a:pt x="2643" y="309"/>
                    </a:lnTo>
                    <a:lnTo>
                      <a:pt x="2623" y="251"/>
                    </a:lnTo>
                    <a:lnTo>
                      <a:pt x="2604" y="212"/>
                    </a:lnTo>
                    <a:lnTo>
                      <a:pt x="2527" y="116"/>
                    </a:lnTo>
                    <a:lnTo>
                      <a:pt x="2430" y="58"/>
                    </a:lnTo>
                    <a:lnTo>
                      <a:pt x="2315" y="19"/>
                    </a:lnTo>
                    <a:lnTo>
                      <a:pt x="2315" y="19"/>
                    </a:lnTo>
                    <a:lnTo>
                      <a:pt x="2180" y="0"/>
                    </a:lnTo>
                  </a:path>
                </a:pathLst>
              </a:custGeom>
              <a:gradFill>
                <a:gsLst>
                  <a:gs pos="0">
                    <a:schemeClr val="lt1"/>
                  </a:gs>
                  <a:gs pos="100000">
                    <a:schemeClr val="dk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65"/>
        <p:cNvGrpSpPr/>
        <p:nvPr/>
      </p:nvGrpSpPr>
      <p:grpSpPr>
        <a:xfrm>
          <a:off x="0" y="0"/>
          <a:ext cx="0" cy="0"/>
          <a:chOff x="0" y="0"/>
          <a:chExt cx="0" cy="0"/>
        </a:xfrm>
      </p:grpSpPr>
      <p:grpSp>
        <p:nvGrpSpPr>
          <p:cNvPr id="2366" name="Google Shape;2366;p43"/>
          <p:cNvGrpSpPr/>
          <p:nvPr/>
        </p:nvGrpSpPr>
        <p:grpSpPr>
          <a:xfrm>
            <a:off x="2299158" y="-7396"/>
            <a:ext cx="4545684" cy="1168547"/>
            <a:chOff x="2299158" y="-7396"/>
            <a:chExt cx="4545684" cy="1168547"/>
          </a:xfrm>
        </p:grpSpPr>
        <p:pic>
          <p:nvPicPr>
            <p:cNvPr id="2367" name="Google Shape;2367;p43"/>
            <p:cNvPicPr preferRelativeResize="0"/>
            <p:nvPr/>
          </p:nvPicPr>
          <p:blipFill>
            <a:blip r:embed="rId3">
              <a:alphaModFix/>
            </a:blip>
            <a:stretch>
              <a:fillRect/>
            </a:stretch>
          </p:blipFill>
          <p:spPr>
            <a:xfrm>
              <a:off x="4358476" y="943900"/>
              <a:ext cx="2420150" cy="217250"/>
            </a:xfrm>
            <a:prstGeom prst="rect">
              <a:avLst/>
            </a:prstGeom>
            <a:noFill/>
            <a:ln>
              <a:noFill/>
            </a:ln>
          </p:spPr>
        </p:pic>
        <p:grpSp>
          <p:nvGrpSpPr>
            <p:cNvPr id="2368" name="Google Shape;2368;p43"/>
            <p:cNvGrpSpPr/>
            <p:nvPr/>
          </p:nvGrpSpPr>
          <p:grpSpPr>
            <a:xfrm>
              <a:off x="2855175" y="372431"/>
              <a:ext cx="3400425" cy="102904"/>
              <a:chOff x="2855175" y="360525"/>
              <a:chExt cx="3400425" cy="102904"/>
            </a:xfrm>
          </p:grpSpPr>
          <p:pic>
            <p:nvPicPr>
              <p:cNvPr id="2369" name="Google Shape;2369;p43"/>
              <p:cNvPicPr preferRelativeResize="0"/>
              <p:nvPr/>
            </p:nvPicPr>
            <p:blipFill rotWithShape="1">
              <a:blip r:embed="rId4">
                <a:alphaModFix/>
              </a:blip>
              <a:srcRect l="71326" b="65469"/>
              <a:stretch/>
            </p:blipFill>
            <p:spPr>
              <a:xfrm flipH="1">
                <a:off x="5493600" y="360525"/>
                <a:ext cx="762000" cy="102900"/>
              </a:xfrm>
              <a:prstGeom prst="rect">
                <a:avLst/>
              </a:prstGeom>
              <a:noFill/>
              <a:ln>
                <a:noFill/>
              </a:ln>
            </p:spPr>
          </p:pic>
          <p:pic>
            <p:nvPicPr>
              <p:cNvPr id="2370" name="Google Shape;2370;p43"/>
              <p:cNvPicPr preferRelativeResize="0"/>
              <p:nvPr/>
            </p:nvPicPr>
            <p:blipFill rotWithShape="1">
              <a:blip r:embed="rId4">
                <a:alphaModFix/>
              </a:blip>
              <a:srcRect b="65469"/>
              <a:stretch/>
            </p:blipFill>
            <p:spPr>
              <a:xfrm>
                <a:off x="2855175" y="360529"/>
                <a:ext cx="2657475" cy="102900"/>
              </a:xfrm>
              <a:prstGeom prst="rect">
                <a:avLst/>
              </a:prstGeom>
              <a:noFill/>
              <a:ln>
                <a:noFill/>
              </a:ln>
            </p:spPr>
          </p:pic>
        </p:grpSp>
        <p:pic>
          <p:nvPicPr>
            <p:cNvPr id="2371" name="Google Shape;2371;p43"/>
            <p:cNvPicPr preferRelativeResize="0"/>
            <p:nvPr/>
          </p:nvPicPr>
          <p:blipFill>
            <a:blip r:embed="rId3">
              <a:alphaModFix/>
            </a:blip>
            <a:stretch>
              <a:fillRect/>
            </a:stretch>
          </p:blipFill>
          <p:spPr>
            <a:xfrm>
              <a:off x="2478947" y="943898"/>
              <a:ext cx="1937475" cy="217254"/>
            </a:xfrm>
            <a:prstGeom prst="rect">
              <a:avLst/>
            </a:prstGeom>
            <a:noFill/>
            <a:ln>
              <a:noFill/>
            </a:ln>
          </p:spPr>
        </p:pic>
        <p:pic>
          <p:nvPicPr>
            <p:cNvPr id="2372" name="Google Shape;2372;p43"/>
            <p:cNvPicPr preferRelativeResize="0"/>
            <p:nvPr/>
          </p:nvPicPr>
          <p:blipFill>
            <a:blip r:embed="rId5">
              <a:alphaModFix/>
            </a:blip>
            <a:stretch>
              <a:fillRect/>
            </a:stretch>
          </p:blipFill>
          <p:spPr>
            <a:xfrm>
              <a:off x="2299158" y="465650"/>
              <a:ext cx="4545684" cy="518375"/>
            </a:xfrm>
            <a:prstGeom prst="rect">
              <a:avLst/>
            </a:prstGeom>
            <a:noFill/>
            <a:ln>
              <a:noFill/>
            </a:ln>
          </p:spPr>
        </p:pic>
        <p:grpSp>
          <p:nvGrpSpPr>
            <p:cNvPr id="2373" name="Google Shape;2373;p43"/>
            <p:cNvGrpSpPr/>
            <p:nvPr/>
          </p:nvGrpSpPr>
          <p:grpSpPr>
            <a:xfrm>
              <a:off x="2634947" y="-7396"/>
              <a:ext cx="3874107" cy="470812"/>
              <a:chOff x="2634947" y="-7396"/>
              <a:chExt cx="3874107" cy="470812"/>
            </a:xfrm>
          </p:grpSpPr>
          <p:grpSp>
            <p:nvGrpSpPr>
              <p:cNvPr id="2374" name="Google Shape;2374;p43"/>
              <p:cNvGrpSpPr/>
              <p:nvPr/>
            </p:nvGrpSpPr>
            <p:grpSpPr>
              <a:xfrm>
                <a:off x="2634947" y="-7396"/>
                <a:ext cx="292707" cy="470812"/>
                <a:chOff x="2641872" y="-7396"/>
                <a:chExt cx="292707" cy="470812"/>
              </a:xfrm>
            </p:grpSpPr>
            <p:sp>
              <p:nvSpPr>
                <p:cNvPr id="2375" name="Google Shape;2375;p43"/>
                <p:cNvSpPr/>
                <p:nvPr/>
              </p:nvSpPr>
              <p:spPr>
                <a:xfrm>
                  <a:off x="2641872" y="280263"/>
                  <a:ext cx="292707" cy="183154"/>
                </a:xfrm>
                <a:custGeom>
                  <a:avLst/>
                  <a:gdLst/>
                  <a:ahLst/>
                  <a:cxnLst/>
                  <a:rect l="l" t="t" r="r" b="b"/>
                  <a:pathLst>
                    <a:path w="16878" h="10561" extrusionOk="0">
                      <a:moveTo>
                        <a:pt x="8429" y="0"/>
                      </a:moveTo>
                      <a:lnTo>
                        <a:pt x="8429" y="0"/>
                      </a:lnTo>
                      <a:lnTo>
                        <a:pt x="8429" y="0"/>
                      </a:lnTo>
                      <a:lnTo>
                        <a:pt x="8875" y="0"/>
                      </a:lnTo>
                      <a:lnTo>
                        <a:pt x="9301" y="39"/>
                      </a:lnTo>
                      <a:lnTo>
                        <a:pt x="9708" y="97"/>
                      </a:lnTo>
                      <a:lnTo>
                        <a:pt x="10134" y="155"/>
                      </a:lnTo>
                      <a:lnTo>
                        <a:pt x="10541" y="252"/>
                      </a:lnTo>
                      <a:lnTo>
                        <a:pt x="10929" y="369"/>
                      </a:lnTo>
                      <a:lnTo>
                        <a:pt x="11336" y="504"/>
                      </a:lnTo>
                      <a:lnTo>
                        <a:pt x="11704" y="659"/>
                      </a:lnTo>
                      <a:lnTo>
                        <a:pt x="12091" y="834"/>
                      </a:lnTo>
                      <a:lnTo>
                        <a:pt x="12440" y="1008"/>
                      </a:lnTo>
                      <a:lnTo>
                        <a:pt x="12808" y="1221"/>
                      </a:lnTo>
                      <a:lnTo>
                        <a:pt x="13138" y="1434"/>
                      </a:lnTo>
                      <a:lnTo>
                        <a:pt x="13467" y="1667"/>
                      </a:lnTo>
                      <a:lnTo>
                        <a:pt x="13796" y="1919"/>
                      </a:lnTo>
                      <a:lnTo>
                        <a:pt x="14106" y="2190"/>
                      </a:lnTo>
                      <a:lnTo>
                        <a:pt x="14397" y="2481"/>
                      </a:lnTo>
                      <a:lnTo>
                        <a:pt x="14668" y="2771"/>
                      </a:lnTo>
                      <a:lnTo>
                        <a:pt x="14940" y="3081"/>
                      </a:lnTo>
                      <a:lnTo>
                        <a:pt x="15191" y="3391"/>
                      </a:lnTo>
                      <a:lnTo>
                        <a:pt x="15424" y="3721"/>
                      </a:lnTo>
                      <a:lnTo>
                        <a:pt x="15656" y="4069"/>
                      </a:lnTo>
                      <a:lnTo>
                        <a:pt x="15850" y="4418"/>
                      </a:lnTo>
                      <a:lnTo>
                        <a:pt x="16044" y="4786"/>
                      </a:lnTo>
                      <a:lnTo>
                        <a:pt x="16199" y="5154"/>
                      </a:lnTo>
                      <a:lnTo>
                        <a:pt x="16354" y="5542"/>
                      </a:lnTo>
                      <a:lnTo>
                        <a:pt x="16490" y="5930"/>
                      </a:lnTo>
                      <a:lnTo>
                        <a:pt x="16606" y="6336"/>
                      </a:lnTo>
                      <a:lnTo>
                        <a:pt x="16703" y="6743"/>
                      </a:lnTo>
                      <a:lnTo>
                        <a:pt x="16780" y="7150"/>
                      </a:lnTo>
                      <a:lnTo>
                        <a:pt x="16838" y="7576"/>
                      </a:lnTo>
                      <a:lnTo>
                        <a:pt x="16858" y="8003"/>
                      </a:lnTo>
                      <a:lnTo>
                        <a:pt x="16877" y="8429"/>
                      </a:lnTo>
                      <a:lnTo>
                        <a:pt x="16877" y="10560"/>
                      </a:lnTo>
                      <a:lnTo>
                        <a:pt x="13099" y="10560"/>
                      </a:lnTo>
                      <a:lnTo>
                        <a:pt x="13099" y="9456"/>
                      </a:lnTo>
                      <a:lnTo>
                        <a:pt x="13099" y="9456"/>
                      </a:lnTo>
                      <a:lnTo>
                        <a:pt x="13099" y="9204"/>
                      </a:lnTo>
                      <a:lnTo>
                        <a:pt x="13079" y="8933"/>
                      </a:lnTo>
                      <a:lnTo>
                        <a:pt x="13060" y="8681"/>
                      </a:lnTo>
                      <a:lnTo>
                        <a:pt x="13002" y="8429"/>
                      </a:lnTo>
                      <a:lnTo>
                        <a:pt x="12963" y="8177"/>
                      </a:lnTo>
                      <a:lnTo>
                        <a:pt x="12905" y="7925"/>
                      </a:lnTo>
                      <a:lnTo>
                        <a:pt x="12731" y="7460"/>
                      </a:lnTo>
                      <a:lnTo>
                        <a:pt x="12537" y="7015"/>
                      </a:lnTo>
                      <a:lnTo>
                        <a:pt x="12304" y="6588"/>
                      </a:lnTo>
                      <a:lnTo>
                        <a:pt x="12033" y="6181"/>
                      </a:lnTo>
                      <a:lnTo>
                        <a:pt x="11742" y="5813"/>
                      </a:lnTo>
                      <a:lnTo>
                        <a:pt x="11394" y="5484"/>
                      </a:lnTo>
                      <a:lnTo>
                        <a:pt x="11045" y="5174"/>
                      </a:lnTo>
                      <a:lnTo>
                        <a:pt x="10851" y="5038"/>
                      </a:lnTo>
                      <a:lnTo>
                        <a:pt x="10657" y="4922"/>
                      </a:lnTo>
                      <a:lnTo>
                        <a:pt x="10464" y="4806"/>
                      </a:lnTo>
                      <a:lnTo>
                        <a:pt x="10251" y="4709"/>
                      </a:lnTo>
                      <a:lnTo>
                        <a:pt x="10037" y="4612"/>
                      </a:lnTo>
                      <a:lnTo>
                        <a:pt x="9824" y="4534"/>
                      </a:lnTo>
                      <a:lnTo>
                        <a:pt x="9611" y="4457"/>
                      </a:lnTo>
                      <a:lnTo>
                        <a:pt x="9379" y="4399"/>
                      </a:lnTo>
                      <a:lnTo>
                        <a:pt x="9146" y="4360"/>
                      </a:lnTo>
                      <a:lnTo>
                        <a:pt x="8914" y="4321"/>
                      </a:lnTo>
                      <a:lnTo>
                        <a:pt x="8681" y="4302"/>
                      </a:lnTo>
                      <a:lnTo>
                        <a:pt x="8429" y="4302"/>
                      </a:lnTo>
                      <a:lnTo>
                        <a:pt x="8429" y="4302"/>
                      </a:lnTo>
                      <a:lnTo>
                        <a:pt x="8429" y="4302"/>
                      </a:lnTo>
                      <a:lnTo>
                        <a:pt x="8197" y="4302"/>
                      </a:lnTo>
                      <a:lnTo>
                        <a:pt x="7964" y="4321"/>
                      </a:lnTo>
                      <a:lnTo>
                        <a:pt x="7712" y="4360"/>
                      </a:lnTo>
                      <a:lnTo>
                        <a:pt x="7499" y="4399"/>
                      </a:lnTo>
                      <a:lnTo>
                        <a:pt x="7267" y="4457"/>
                      </a:lnTo>
                      <a:lnTo>
                        <a:pt x="7034" y="4534"/>
                      </a:lnTo>
                      <a:lnTo>
                        <a:pt x="6821" y="4612"/>
                      </a:lnTo>
                      <a:lnTo>
                        <a:pt x="6608" y="4709"/>
                      </a:lnTo>
                      <a:lnTo>
                        <a:pt x="6395" y="4806"/>
                      </a:lnTo>
                      <a:lnTo>
                        <a:pt x="6201" y="4922"/>
                      </a:lnTo>
                      <a:lnTo>
                        <a:pt x="6007" y="5038"/>
                      </a:lnTo>
                      <a:lnTo>
                        <a:pt x="5813" y="5174"/>
                      </a:lnTo>
                      <a:lnTo>
                        <a:pt x="5445" y="5484"/>
                      </a:lnTo>
                      <a:lnTo>
                        <a:pt x="5116" y="5813"/>
                      </a:lnTo>
                      <a:lnTo>
                        <a:pt x="4806" y="6181"/>
                      </a:lnTo>
                      <a:lnTo>
                        <a:pt x="4535" y="6588"/>
                      </a:lnTo>
                      <a:lnTo>
                        <a:pt x="4302" y="7015"/>
                      </a:lnTo>
                      <a:lnTo>
                        <a:pt x="4108" y="7460"/>
                      </a:lnTo>
                      <a:lnTo>
                        <a:pt x="3953" y="7925"/>
                      </a:lnTo>
                      <a:lnTo>
                        <a:pt x="3876" y="8177"/>
                      </a:lnTo>
                      <a:lnTo>
                        <a:pt x="3837" y="8429"/>
                      </a:lnTo>
                      <a:lnTo>
                        <a:pt x="3798" y="8681"/>
                      </a:lnTo>
                      <a:lnTo>
                        <a:pt x="3760" y="8933"/>
                      </a:lnTo>
                      <a:lnTo>
                        <a:pt x="3740" y="9204"/>
                      </a:lnTo>
                      <a:lnTo>
                        <a:pt x="3740" y="9456"/>
                      </a:lnTo>
                      <a:lnTo>
                        <a:pt x="3740" y="10560"/>
                      </a:lnTo>
                      <a:lnTo>
                        <a:pt x="1" y="10560"/>
                      </a:lnTo>
                      <a:lnTo>
                        <a:pt x="1" y="8429"/>
                      </a:lnTo>
                      <a:lnTo>
                        <a:pt x="1" y="8429"/>
                      </a:lnTo>
                      <a:lnTo>
                        <a:pt x="20" y="8003"/>
                      </a:lnTo>
                      <a:lnTo>
                        <a:pt x="39" y="7576"/>
                      </a:lnTo>
                      <a:lnTo>
                        <a:pt x="98" y="7150"/>
                      </a:lnTo>
                      <a:lnTo>
                        <a:pt x="175" y="6743"/>
                      </a:lnTo>
                      <a:lnTo>
                        <a:pt x="272" y="6336"/>
                      </a:lnTo>
                      <a:lnTo>
                        <a:pt x="388" y="5930"/>
                      </a:lnTo>
                      <a:lnTo>
                        <a:pt x="524" y="5542"/>
                      </a:lnTo>
                      <a:lnTo>
                        <a:pt x="660" y="5154"/>
                      </a:lnTo>
                      <a:lnTo>
                        <a:pt x="834" y="4786"/>
                      </a:lnTo>
                      <a:lnTo>
                        <a:pt x="1028" y="4418"/>
                      </a:lnTo>
                      <a:lnTo>
                        <a:pt x="1221" y="4069"/>
                      </a:lnTo>
                      <a:lnTo>
                        <a:pt x="1435" y="3721"/>
                      </a:lnTo>
                      <a:lnTo>
                        <a:pt x="1686" y="3391"/>
                      </a:lnTo>
                      <a:lnTo>
                        <a:pt x="1919" y="3081"/>
                      </a:lnTo>
                      <a:lnTo>
                        <a:pt x="2190" y="2771"/>
                      </a:lnTo>
                      <a:lnTo>
                        <a:pt x="2461" y="2481"/>
                      </a:lnTo>
                      <a:lnTo>
                        <a:pt x="2771" y="2190"/>
                      </a:lnTo>
                      <a:lnTo>
                        <a:pt x="3062" y="1919"/>
                      </a:lnTo>
                      <a:lnTo>
                        <a:pt x="3392" y="1667"/>
                      </a:lnTo>
                      <a:lnTo>
                        <a:pt x="3721" y="1434"/>
                      </a:lnTo>
                      <a:lnTo>
                        <a:pt x="4070" y="1221"/>
                      </a:lnTo>
                      <a:lnTo>
                        <a:pt x="4418" y="1008"/>
                      </a:lnTo>
                      <a:lnTo>
                        <a:pt x="4787" y="834"/>
                      </a:lnTo>
                      <a:lnTo>
                        <a:pt x="5155" y="659"/>
                      </a:lnTo>
                      <a:lnTo>
                        <a:pt x="5542" y="504"/>
                      </a:lnTo>
                      <a:lnTo>
                        <a:pt x="5930" y="369"/>
                      </a:lnTo>
                      <a:lnTo>
                        <a:pt x="6337" y="252"/>
                      </a:lnTo>
                      <a:lnTo>
                        <a:pt x="6744" y="155"/>
                      </a:lnTo>
                      <a:lnTo>
                        <a:pt x="7150" y="97"/>
                      </a:lnTo>
                      <a:lnTo>
                        <a:pt x="7577" y="39"/>
                      </a:lnTo>
                      <a:lnTo>
                        <a:pt x="8003" y="0"/>
                      </a:lnTo>
                      <a:lnTo>
                        <a:pt x="8429" y="0"/>
                      </a:lnTo>
                      <a:lnTo>
                        <a:pt x="8429" y="0"/>
                      </a:lnTo>
                      <a:close/>
                    </a:path>
                  </a:pathLst>
                </a:custGeom>
                <a:gradFill>
                  <a:gsLst>
                    <a:gs pos="0">
                      <a:srgbClr val="DBAE3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6" name="Google Shape;2376;p43"/>
                <p:cNvSpPr/>
                <p:nvPr/>
              </p:nvSpPr>
              <p:spPr>
                <a:xfrm>
                  <a:off x="2754775" y="-7396"/>
                  <a:ext cx="66553" cy="418088"/>
                </a:xfrm>
                <a:custGeom>
                  <a:avLst/>
                  <a:gdLst/>
                  <a:ahLst/>
                  <a:cxnLst/>
                  <a:rect l="l" t="t" r="r" b="b"/>
                  <a:pathLst>
                    <a:path w="3837" h="61461" extrusionOk="0">
                      <a:moveTo>
                        <a:pt x="3836" y="0"/>
                      </a:moveTo>
                      <a:lnTo>
                        <a:pt x="3836" y="59561"/>
                      </a:lnTo>
                      <a:lnTo>
                        <a:pt x="3836" y="59561"/>
                      </a:lnTo>
                      <a:lnTo>
                        <a:pt x="3817" y="59755"/>
                      </a:lnTo>
                      <a:lnTo>
                        <a:pt x="3798" y="59949"/>
                      </a:lnTo>
                      <a:lnTo>
                        <a:pt x="3740" y="60123"/>
                      </a:lnTo>
                      <a:lnTo>
                        <a:pt x="3681" y="60298"/>
                      </a:lnTo>
                      <a:lnTo>
                        <a:pt x="3604" y="60472"/>
                      </a:lnTo>
                      <a:lnTo>
                        <a:pt x="3507" y="60627"/>
                      </a:lnTo>
                      <a:lnTo>
                        <a:pt x="3391" y="60763"/>
                      </a:lnTo>
                      <a:lnTo>
                        <a:pt x="3275" y="60898"/>
                      </a:lnTo>
                      <a:lnTo>
                        <a:pt x="3139" y="61034"/>
                      </a:lnTo>
                      <a:lnTo>
                        <a:pt x="2984" y="61150"/>
                      </a:lnTo>
                      <a:lnTo>
                        <a:pt x="2829" y="61228"/>
                      </a:lnTo>
                      <a:lnTo>
                        <a:pt x="2655" y="61325"/>
                      </a:lnTo>
                      <a:lnTo>
                        <a:pt x="2480" y="61383"/>
                      </a:lnTo>
                      <a:lnTo>
                        <a:pt x="2306" y="61422"/>
                      </a:lnTo>
                      <a:lnTo>
                        <a:pt x="2112" y="61460"/>
                      </a:lnTo>
                      <a:lnTo>
                        <a:pt x="1918" y="61460"/>
                      </a:lnTo>
                      <a:lnTo>
                        <a:pt x="1918" y="61460"/>
                      </a:lnTo>
                      <a:lnTo>
                        <a:pt x="1918" y="61460"/>
                      </a:lnTo>
                      <a:lnTo>
                        <a:pt x="1724" y="61460"/>
                      </a:lnTo>
                      <a:lnTo>
                        <a:pt x="1531" y="61422"/>
                      </a:lnTo>
                      <a:lnTo>
                        <a:pt x="1356" y="61383"/>
                      </a:lnTo>
                      <a:lnTo>
                        <a:pt x="1182" y="61325"/>
                      </a:lnTo>
                      <a:lnTo>
                        <a:pt x="1008" y="61228"/>
                      </a:lnTo>
                      <a:lnTo>
                        <a:pt x="853" y="61150"/>
                      </a:lnTo>
                      <a:lnTo>
                        <a:pt x="698" y="61034"/>
                      </a:lnTo>
                      <a:lnTo>
                        <a:pt x="562" y="60898"/>
                      </a:lnTo>
                      <a:lnTo>
                        <a:pt x="426" y="60763"/>
                      </a:lnTo>
                      <a:lnTo>
                        <a:pt x="329" y="60627"/>
                      </a:lnTo>
                      <a:lnTo>
                        <a:pt x="233" y="60472"/>
                      </a:lnTo>
                      <a:lnTo>
                        <a:pt x="155" y="60298"/>
                      </a:lnTo>
                      <a:lnTo>
                        <a:pt x="78" y="60123"/>
                      </a:lnTo>
                      <a:lnTo>
                        <a:pt x="39" y="59949"/>
                      </a:lnTo>
                      <a:lnTo>
                        <a:pt x="0" y="59755"/>
                      </a:lnTo>
                      <a:lnTo>
                        <a:pt x="0" y="59561"/>
                      </a:lnTo>
                      <a:lnTo>
                        <a:pt x="0" y="0"/>
                      </a:lnTo>
                      <a:lnTo>
                        <a:pt x="3836" y="0"/>
                      </a:lnTo>
                      <a:close/>
                    </a:path>
                  </a:pathLst>
                </a:custGeom>
                <a:gradFill>
                  <a:gsLst>
                    <a:gs pos="0">
                      <a:srgbClr val="E57744"/>
                    </a:gs>
                    <a:gs pos="100000">
                      <a:srgbClr val="8C3E1A"/>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77" name="Google Shape;2377;p43"/>
              <p:cNvGrpSpPr/>
              <p:nvPr/>
            </p:nvGrpSpPr>
            <p:grpSpPr>
              <a:xfrm>
                <a:off x="6216347" y="-7396"/>
                <a:ext cx="292707" cy="470812"/>
                <a:chOff x="2641872" y="-7396"/>
                <a:chExt cx="292707" cy="470812"/>
              </a:xfrm>
            </p:grpSpPr>
            <p:sp>
              <p:nvSpPr>
                <p:cNvPr id="2378" name="Google Shape;2378;p43"/>
                <p:cNvSpPr/>
                <p:nvPr/>
              </p:nvSpPr>
              <p:spPr>
                <a:xfrm>
                  <a:off x="2641872" y="280263"/>
                  <a:ext cx="292707" cy="183154"/>
                </a:xfrm>
                <a:custGeom>
                  <a:avLst/>
                  <a:gdLst/>
                  <a:ahLst/>
                  <a:cxnLst/>
                  <a:rect l="l" t="t" r="r" b="b"/>
                  <a:pathLst>
                    <a:path w="16878" h="10561" extrusionOk="0">
                      <a:moveTo>
                        <a:pt x="8429" y="0"/>
                      </a:moveTo>
                      <a:lnTo>
                        <a:pt x="8429" y="0"/>
                      </a:lnTo>
                      <a:lnTo>
                        <a:pt x="8429" y="0"/>
                      </a:lnTo>
                      <a:lnTo>
                        <a:pt x="8875" y="0"/>
                      </a:lnTo>
                      <a:lnTo>
                        <a:pt x="9301" y="39"/>
                      </a:lnTo>
                      <a:lnTo>
                        <a:pt x="9708" y="97"/>
                      </a:lnTo>
                      <a:lnTo>
                        <a:pt x="10134" y="155"/>
                      </a:lnTo>
                      <a:lnTo>
                        <a:pt x="10541" y="252"/>
                      </a:lnTo>
                      <a:lnTo>
                        <a:pt x="10929" y="369"/>
                      </a:lnTo>
                      <a:lnTo>
                        <a:pt x="11336" y="504"/>
                      </a:lnTo>
                      <a:lnTo>
                        <a:pt x="11704" y="659"/>
                      </a:lnTo>
                      <a:lnTo>
                        <a:pt x="12091" y="834"/>
                      </a:lnTo>
                      <a:lnTo>
                        <a:pt x="12440" y="1008"/>
                      </a:lnTo>
                      <a:lnTo>
                        <a:pt x="12808" y="1221"/>
                      </a:lnTo>
                      <a:lnTo>
                        <a:pt x="13138" y="1434"/>
                      </a:lnTo>
                      <a:lnTo>
                        <a:pt x="13467" y="1667"/>
                      </a:lnTo>
                      <a:lnTo>
                        <a:pt x="13796" y="1919"/>
                      </a:lnTo>
                      <a:lnTo>
                        <a:pt x="14106" y="2190"/>
                      </a:lnTo>
                      <a:lnTo>
                        <a:pt x="14397" y="2481"/>
                      </a:lnTo>
                      <a:lnTo>
                        <a:pt x="14668" y="2771"/>
                      </a:lnTo>
                      <a:lnTo>
                        <a:pt x="14940" y="3081"/>
                      </a:lnTo>
                      <a:lnTo>
                        <a:pt x="15191" y="3391"/>
                      </a:lnTo>
                      <a:lnTo>
                        <a:pt x="15424" y="3721"/>
                      </a:lnTo>
                      <a:lnTo>
                        <a:pt x="15656" y="4069"/>
                      </a:lnTo>
                      <a:lnTo>
                        <a:pt x="15850" y="4418"/>
                      </a:lnTo>
                      <a:lnTo>
                        <a:pt x="16044" y="4786"/>
                      </a:lnTo>
                      <a:lnTo>
                        <a:pt x="16199" y="5154"/>
                      </a:lnTo>
                      <a:lnTo>
                        <a:pt x="16354" y="5542"/>
                      </a:lnTo>
                      <a:lnTo>
                        <a:pt x="16490" y="5930"/>
                      </a:lnTo>
                      <a:lnTo>
                        <a:pt x="16606" y="6336"/>
                      </a:lnTo>
                      <a:lnTo>
                        <a:pt x="16703" y="6743"/>
                      </a:lnTo>
                      <a:lnTo>
                        <a:pt x="16780" y="7150"/>
                      </a:lnTo>
                      <a:lnTo>
                        <a:pt x="16838" y="7576"/>
                      </a:lnTo>
                      <a:lnTo>
                        <a:pt x="16858" y="8003"/>
                      </a:lnTo>
                      <a:lnTo>
                        <a:pt x="16877" y="8429"/>
                      </a:lnTo>
                      <a:lnTo>
                        <a:pt x="16877" y="10560"/>
                      </a:lnTo>
                      <a:lnTo>
                        <a:pt x="13099" y="10560"/>
                      </a:lnTo>
                      <a:lnTo>
                        <a:pt x="13099" y="9456"/>
                      </a:lnTo>
                      <a:lnTo>
                        <a:pt x="13099" y="9456"/>
                      </a:lnTo>
                      <a:lnTo>
                        <a:pt x="13099" y="9204"/>
                      </a:lnTo>
                      <a:lnTo>
                        <a:pt x="13079" y="8933"/>
                      </a:lnTo>
                      <a:lnTo>
                        <a:pt x="13060" y="8681"/>
                      </a:lnTo>
                      <a:lnTo>
                        <a:pt x="13002" y="8429"/>
                      </a:lnTo>
                      <a:lnTo>
                        <a:pt x="12963" y="8177"/>
                      </a:lnTo>
                      <a:lnTo>
                        <a:pt x="12905" y="7925"/>
                      </a:lnTo>
                      <a:lnTo>
                        <a:pt x="12731" y="7460"/>
                      </a:lnTo>
                      <a:lnTo>
                        <a:pt x="12537" y="7015"/>
                      </a:lnTo>
                      <a:lnTo>
                        <a:pt x="12304" y="6588"/>
                      </a:lnTo>
                      <a:lnTo>
                        <a:pt x="12033" y="6181"/>
                      </a:lnTo>
                      <a:lnTo>
                        <a:pt x="11742" y="5813"/>
                      </a:lnTo>
                      <a:lnTo>
                        <a:pt x="11394" y="5484"/>
                      </a:lnTo>
                      <a:lnTo>
                        <a:pt x="11045" y="5174"/>
                      </a:lnTo>
                      <a:lnTo>
                        <a:pt x="10851" y="5038"/>
                      </a:lnTo>
                      <a:lnTo>
                        <a:pt x="10657" y="4922"/>
                      </a:lnTo>
                      <a:lnTo>
                        <a:pt x="10464" y="4806"/>
                      </a:lnTo>
                      <a:lnTo>
                        <a:pt x="10251" y="4709"/>
                      </a:lnTo>
                      <a:lnTo>
                        <a:pt x="10037" y="4612"/>
                      </a:lnTo>
                      <a:lnTo>
                        <a:pt x="9824" y="4534"/>
                      </a:lnTo>
                      <a:lnTo>
                        <a:pt x="9611" y="4457"/>
                      </a:lnTo>
                      <a:lnTo>
                        <a:pt x="9379" y="4399"/>
                      </a:lnTo>
                      <a:lnTo>
                        <a:pt x="9146" y="4360"/>
                      </a:lnTo>
                      <a:lnTo>
                        <a:pt x="8914" y="4321"/>
                      </a:lnTo>
                      <a:lnTo>
                        <a:pt x="8681" y="4302"/>
                      </a:lnTo>
                      <a:lnTo>
                        <a:pt x="8429" y="4302"/>
                      </a:lnTo>
                      <a:lnTo>
                        <a:pt x="8429" y="4302"/>
                      </a:lnTo>
                      <a:lnTo>
                        <a:pt x="8429" y="4302"/>
                      </a:lnTo>
                      <a:lnTo>
                        <a:pt x="8197" y="4302"/>
                      </a:lnTo>
                      <a:lnTo>
                        <a:pt x="7964" y="4321"/>
                      </a:lnTo>
                      <a:lnTo>
                        <a:pt x="7712" y="4360"/>
                      </a:lnTo>
                      <a:lnTo>
                        <a:pt x="7499" y="4399"/>
                      </a:lnTo>
                      <a:lnTo>
                        <a:pt x="7267" y="4457"/>
                      </a:lnTo>
                      <a:lnTo>
                        <a:pt x="7034" y="4534"/>
                      </a:lnTo>
                      <a:lnTo>
                        <a:pt x="6821" y="4612"/>
                      </a:lnTo>
                      <a:lnTo>
                        <a:pt x="6608" y="4709"/>
                      </a:lnTo>
                      <a:lnTo>
                        <a:pt x="6395" y="4806"/>
                      </a:lnTo>
                      <a:lnTo>
                        <a:pt x="6201" y="4922"/>
                      </a:lnTo>
                      <a:lnTo>
                        <a:pt x="6007" y="5038"/>
                      </a:lnTo>
                      <a:lnTo>
                        <a:pt x="5813" y="5174"/>
                      </a:lnTo>
                      <a:lnTo>
                        <a:pt x="5445" y="5484"/>
                      </a:lnTo>
                      <a:lnTo>
                        <a:pt x="5116" y="5813"/>
                      </a:lnTo>
                      <a:lnTo>
                        <a:pt x="4806" y="6181"/>
                      </a:lnTo>
                      <a:lnTo>
                        <a:pt x="4535" y="6588"/>
                      </a:lnTo>
                      <a:lnTo>
                        <a:pt x="4302" y="7015"/>
                      </a:lnTo>
                      <a:lnTo>
                        <a:pt x="4108" y="7460"/>
                      </a:lnTo>
                      <a:lnTo>
                        <a:pt x="3953" y="7925"/>
                      </a:lnTo>
                      <a:lnTo>
                        <a:pt x="3876" y="8177"/>
                      </a:lnTo>
                      <a:lnTo>
                        <a:pt x="3837" y="8429"/>
                      </a:lnTo>
                      <a:lnTo>
                        <a:pt x="3798" y="8681"/>
                      </a:lnTo>
                      <a:lnTo>
                        <a:pt x="3760" y="8933"/>
                      </a:lnTo>
                      <a:lnTo>
                        <a:pt x="3740" y="9204"/>
                      </a:lnTo>
                      <a:lnTo>
                        <a:pt x="3740" y="9456"/>
                      </a:lnTo>
                      <a:lnTo>
                        <a:pt x="3740" y="10560"/>
                      </a:lnTo>
                      <a:lnTo>
                        <a:pt x="1" y="10560"/>
                      </a:lnTo>
                      <a:lnTo>
                        <a:pt x="1" y="8429"/>
                      </a:lnTo>
                      <a:lnTo>
                        <a:pt x="1" y="8429"/>
                      </a:lnTo>
                      <a:lnTo>
                        <a:pt x="20" y="8003"/>
                      </a:lnTo>
                      <a:lnTo>
                        <a:pt x="39" y="7576"/>
                      </a:lnTo>
                      <a:lnTo>
                        <a:pt x="98" y="7150"/>
                      </a:lnTo>
                      <a:lnTo>
                        <a:pt x="175" y="6743"/>
                      </a:lnTo>
                      <a:lnTo>
                        <a:pt x="272" y="6336"/>
                      </a:lnTo>
                      <a:lnTo>
                        <a:pt x="388" y="5930"/>
                      </a:lnTo>
                      <a:lnTo>
                        <a:pt x="524" y="5542"/>
                      </a:lnTo>
                      <a:lnTo>
                        <a:pt x="660" y="5154"/>
                      </a:lnTo>
                      <a:lnTo>
                        <a:pt x="834" y="4786"/>
                      </a:lnTo>
                      <a:lnTo>
                        <a:pt x="1028" y="4418"/>
                      </a:lnTo>
                      <a:lnTo>
                        <a:pt x="1221" y="4069"/>
                      </a:lnTo>
                      <a:lnTo>
                        <a:pt x="1435" y="3721"/>
                      </a:lnTo>
                      <a:lnTo>
                        <a:pt x="1686" y="3391"/>
                      </a:lnTo>
                      <a:lnTo>
                        <a:pt x="1919" y="3081"/>
                      </a:lnTo>
                      <a:lnTo>
                        <a:pt x="2190" y="2771"/>
                      </a:lnTo>
                      <a:lnTo>
                        <a:pt x="2461" y="2481"/>
                      </a:lnTo>
                      <a:lnTo>
                        <a:pt x="2771" y="2190"/>
                      </a:lnTo>
                      <a:lnTo>
                        <a:pt x="3062" y="1919"/>
                      </a:lnTo>
                      <a:lnTo>
                        <a:pt x="3392" y="1667"/>
                      </a:lnTo>
                      <a:lnTo>
                        <a:pt x="3721" y="1434"/>
                      </a:lnTo>
                      <a:lnTo>
                        <a:pt x="4070" y="1221"/>
                      </a:lnTo>
                      <a:lnTo>
                        <a:pt x="4418" y="1008"/>
                      </a:lnTo>
                      <a:lnTo>
                        <a:pt x="4787" y="834"/>
                      </a:lnTo>
                      <a:lnTo>
                        <a:pt x="5155" y="659"/>
                      </a:lnTo>
                      <a:lnTo>
                        <a:pt x="5542" y="504"/>
                      </a:lnTo>
                      <a:lnTo>
                        <a:pt x="5930" y="369"/>
                      </a:lnTo>
                      <a:lnTo>
                        <a:pt x="6337" y="252"/>
                      </a:lnTo>
                      <a:lnTo>
                        <a:pt x="6744" y="155"/>
                      </a:lnTo>
                      <a:lnTo>
                        <a:pt x="7150" y="97"/>
                      </a:lnTo>
                      <a:lnTo>
                        <a:pt x="7577" y="39"/>
                      </a:lnTo>
                      <a:lnTo>
                        <a:pt x="8003" y="0"/>
                      </a:lnTo>
                      <a:lnTo>
                        <a:pt x="8429" y="0"/>
                      </a:lnTo>
                      <a:lnTo>
                        <a:pt x="8429" y="0"/>
                      </a:lnTo>
                      <a:close/>
                    </a:path>
                  </a:pathLst>
                </a:custGeom>
                <a:gradFill>
                  <a:gsLst>
                    <a:gs pos="0">
                      <a:srgbClr val="DBAE3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9" name="Google Shape;2379;p43"/>
                <p:cNvSpPr/>
                <p:nvPr/>
              </p:nvSpPr>
              <p:spPr>
                <a:xfrm>
                  <a:off x="2754775" y="-7396"/>
                  <a:ext cx="66553" cy="418088"/>
                </a:xfrm>
                <a:custGeom>
                  <a:avLst/>
                  <a:gdLst/>
                  <a:ahLst/>
                  <a:cxnLst/>
                  <a:rect l="l" t="t" r="r" b="b"/>
                  <a:pathLst>
                    <a:path w="3837" h="61461" extrusionOk="0">
                      <a:moveTo>
                        <a:pt x="3836" y="0"/>
                      </a:moveTo>
                      <a:lnTo>
                        <a:pt x="3836" y="59561"/>
                      </a:lnTo>
                      <a:lnTo>
                        <a:pt x="3836" y="59561"/>
                      </a:lnTo>
                      <a:lnTo>
                        <a:pt x="3817" y="59755"/>
                      </a:lnTo>
                      <a:lnTo>
                        <a:pt x="3798" y="59949"/>
                      </a:lnTo>
                      <a:lnTo>
                        <a:pt x="3740" y="60123"/>
                      </a:lnTo>
                      <a:lnTo>
                        <a:pt x="3681" y="60298"/>
                      </a:lnTo>
                      <a:lnTo>
                        <a:pt x="3604" y="60472"/>
                      </a:lnTo>
                      <a:lnTo>
                        <a:pt x="3507" y="60627"/>
                      </a:lnTo>
                      <a:lnTo>
                        <a:pt x="3391" y="60763"/>
                      </a:lnTo>
                      <a:lnTo>
                        <a:pt x="3275" y="60898"/>
                      </a:lnTo>
                      <a:lnTo>
                        <a:pt x="3139" y="61034"/>
                      </a:lnTo>
                      <a:lnTo>
                        <a:pt x="2984" y="61150"/>
                      </a:lnTo>
                      <a:lnTo>
                        <a:pt x="2829" y="61228"/>
                      </a:lnTo>
                      <a:lnTo>
                        <a:pt x="2655" y="61325"/>
                      </a:lnTo>
                      <a:lnTo>
                        <a:pt x="2480" y="61383"/>
                      </a:lnTo>
                      <a:lnTo>
                        <a:pt x="2306" y="61422"/>
                      </a:lnTo>
                      <a:lnTo>
                        <a:pt x="2112" y="61460"/>
                      </a:lnTo>
                      <a:lnTo>
                        <a:pt x="1918" y="61460"/>
                      </a:lnTo>
                      <a:lnTo>
                        <a:pt x="1918" y="61460"/>
                      </a:lnTo>
                      <a:lnTo>
                        <a:pt x="1918" y="61460"/>
                      </a:lnTo>
                      <a:lnTo>
                        <a:pt x="1724" y="61460"/>
                      </a:lnTo>
                      <a:lnTo>
                        <a:pt x="1531" y="61422"/>
                      </a:lnTo>
                      <a:lnTo>
                        <a:pt x="1356" y="61383"/>
                      </a:lnTo>
                      <a:lnTo>
                        <a:pt x="1182" y="61325"/>
                      </a:lnTo>
                      <a:lnTo>
                        <a:pt x="1008" y="61228"/>
                      </a:lnTo>
                      <a:lnTo>
                        <a:pt x="853" y="61150"/>
                      </a:lnTo>
                      <a:lnTo>
                        <a:pt x="698" y="61034"/>
                      </a:lnTo>
                      <a:lnTo>
                        <a:pt x="562" y="60898"/>
                      </a:lnTo>
                      <a:lnTo>
                        <a:pt x="426" y="60763"/>
                      </a:lnTo>
                      <a:lnTo>
                        <a:pt x="329" y="60627"/>
                      </a:lnTo>
                      <a:lnTo>
                        <a:pt x="233" y="60472"/>
                      </a:lnTo>
                      <a:lnTo>
                        <a:pt x="155" y="60298"/>
                      </a:lnTo>
                      <a:lnTo>
                        <a:pt x="78" y="60123"/>
                      </a:lnTo>
                      <a:lnTo>
                        <a:pt x="39" y="59949"/>
                      </a:lnTo>
                      <a:lnTo>
                        <a:pt x="0" y="59755"/>
                      </a:lnTo>
                      <a:lnTo>
                        <a:pt x="0" y="59561"/>
                      </a:lnTo>
                      <a:lnTo>
                        <a:pt x="0" y="0"/>
                      </a:lnTo>
                      <a:lnTo>
                        <a:pt x="3836" y="0"/>
                      </a:lnTo>
                      <a:close/>
                    </a:path>
                  </a:pathLst>
                </a:custGeom>
                <a:gradFill>
                  <a:gsLst>
                    <a:gs pos="0">
                      <a:srgbClr val="E57744"/>
                    </a:gs>
                    <a:gs pos="100000">
                      <a:srgbClr val="8C3E1A"/>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2380" name="Google Shape;2380;p43"/>
          <p:cNvSpPr txBox="1">
            <a:spLocks noGrp="1"/>
          </p:cNvSpPr>
          <p:nvPr>
            <p:ph type="title" idx="6"/>
          </p:nvPr>
        </p:nvSpPr>
        <p:spPr>
          <a:xfrm>
            <a:off x="720000" y="457200"/>
            <a:ext cx="7704000" cy="457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a:t>What is the main idea? </a:t>
            </a:r>
            <a:endParaRPr dirty="0"/>
          </a:p>
        </p:txBody>
      </p:sp>
      <p:sp>
        <p:nvSpPr>
          <p:cNvPr id="2390" name="Google Shape;2390;p43"/>
          <p:cNvSpPr/>
          <p:nvPr/>
        </p:nvSpPr>
        <p:spPr>
          <a:xfrm>
            <a:off x="8430763" y="1654148"/>
            <a:ext cx="413993" cy="411886"/>
          </a:xfrm>
          <a:custGeom>
            <a:avLst/>
            <a:gdLst/>
            <a:ahLst/>
            <a:cxnLst/>
            <a:rect l="l" t="t" r="r" b="b"/>
            <a:pathLst>
              <a:path w="11393" h="11335" extrusionOk="0">
                <a:moveTo>
                  <a:pt x="5773" y="4641"/>
                </a:moveTo>
                <a:lnTo>
                  <a:pt x="5965" y="4661"/>
                </a:lnTo>
                <a:lnTo>
                  <a:pt x="6157" y="4718"/>
                </a:lnTo>
                <a:lnTo>
                  <a:pt x="6310" y="4795"/>
                </a:lnTo>
                <a:lnTo>
                  <a:pt x="6464" y="4929"/>
                </a:lnTo>
                <a:lnTo>
                  <a:pt x="6579" y="5063"/>
                </a:lnTo>
                <a:lnTo>
                  <a:pt x="6655" y="5236"/>
                </a:lnTo>
                <a:lnTo>
                  <a:pt x="6713" y="5409"/>
                </a:lnTo>
                <a:lnTo>
                  <a:pt x="6732" y="5600"/>
                </a:lnTo>
                <a:lnTo>
                  <a:pt x="6713" y="5792"/>
                </a:lnTo>
                <a:lnTo>
                  <a:pt x="6655" y="5984"/>
                </a:lnTo>
                <a:lnTo>
                  <a:pt x="6579" y="6137"/>
                </a:lnTo>
                <a:lnTo>
                  <a:pt x="6464" y="6291"/>
                </a:lnTo>
                <a:lnTo>
                  <a:pt x="6310" y="6406"/>
                </a:lnTo>
                <a:lnTo>
                  <a:pt x="6157" y="6483"/>
                </a:lnTo>
                <a:lnTo>
                  <a:pt x="5965" y="6540"/>
                </a:lnTo>
                <a:lnTo>
                  <a:pt x="5773" y="6559"/>
                </a:lnTo>
                <a:lnTo>
                  <a:pt x="5581" y="6540"/>
                </a:lnTo>
                <a:lnTo>
                  <a:pt x="5390" y="6483"/>
                </a:lnTo>
                <a:lnTo>
                  <a:pt x="5236" y="6406"/>
                </a:lnTo>
                <a:lnTo>
                  <a:pt x="5083" y="6291"/>
                </a:lnTo>
                <a:lnTo>
                  <a:pt x="4968" y="6137"/>
                </a:lnTo>
                <a:lnTo>
                  <a:pt x="4891" y="5984"/>
                </a:lnTo>
                <a:lnTo>
                  <a:pt x="4833" y="5792"/>
                </a:lnTo>
                <a:lnTo>
                  <a:pt x="4814" y="5600"/>
                </a:lnTo>
                <a:lnTo>
                  <a:pt x="4833" y="5409"/>
                </a:lnTo>
                <a:lnTo>
                  <a:pt x="4891" y="5236"/>
                </a:lnTo>
                <a:lnTo>
                  <a:pt x="4968" y="5063"/>
                </a:lnTo>
                <a:lnTo>
                  <a:pt x="5083" y="4929"/>
                </a:lnTo>
                <a:lnTo>
                  <a:pt x="5236" y="4795"/>
                </a:lnTo>
                <a:lnTo>
                  <a:pt x="5390" y="4718"/>
                </a:lnTo>
                <a:lnTo>
                  <a:pt x="5581" y="4661"/>
                </a:lnTo>
                <a:lnTo>
                  <a:pt x="5773" y="4641"/>
                </a:lnTo>
                <a:close/>
                <a:moveTo>
                  <a:pt x="5696" y="0"/>
                </a:moveTo>
                <a:lnTo>
                  <a:pt x="5620" y="58"/>
                </a:lnTo>
                <a:lnTo>
                  <a:pt x="5581" y="115"/>
                </a:lnTo>
                <a:lnTo>
                  <a:pt x="5562" y="192"/>
                </a:lnTo>
                <a:lnTo>
                  <a:pt x="5562" y="1151"/>
                </a:lnTo>
                <a:lnTo>
                  <a:pt x="4738" y="345"/>
                </a:lnTo>
                <a:lnTo>
                  <a:pt x="4680" y="288"/>
                </a:lnTo>
                <a:lnTo>
                  <a:pt x="4507" y="288"/>
                </a:lnTo>
                <a:lnTo>
                  <a:pt x="4450" y="345"/>
                </a:lnTo>
                <a:lnTo>
                  <a:pt x="4392" y="422"/>
                </a:lnTo>
                <a:lnTo>
                  <a:pt x="4392" y="499"/>
                </a:lnTo>
                <a:lnTo>
                  <a:pt x="4392" y="576"/>
                </a:lnTo>
                <a:lnTo>
                  <a:pt x="4450" y="633"/>
                </a:lnTo>
                <a:lnTo>
                  <a:pt x="5562" y="1765"/>
                </a:lnTo>
                <a:lnTo>
                  <a:pt x="5562" y="2302"/>
                </a:lnTo>
                <a:lnTo>
                  <a:pt x="4757" y="1477"/>
                </a:lnTo>
                <a:lnTo>
                  <a:pt x="4680" y="1439"/>
                </a:lnTo>
                <a:lnTo>
                  <a:pt x="4603" y="1419"/>
                </a:lnTo>
                <a:lnTo>
                  <a:pt x="4527" y="1439"/>
                </a:lnTo>
                <a:lnTo>
                  <a:pt x="4450" y="1496"/>
                </a:lnTo>
                <a:lnTo>
                  <a:pt x="4412" y="1554"/>
                </a:lnTo>
                <a:lnTo>
                  <a:pt x="4392" y="1630"/>
                </a:lnTo>
                <a:lnTo>
                  <a:pt x="4412" y="1707"/>
                </a:lnTo>
                <a:lnTo>
                  <a:pt x="4450" y="1784"/>
                </a:lnTo>
                <a:lnTo>
                  <a:pt x="5562" y="2896"/>
                </a:lnTo>
                <a:lnTo>
                  <a:pt x="5562" y="4239"/>
                </a:lnTo>
                <a:lnTo>
                  <a:pt x="5390" y="4277"/>
                </a:lnTo>
                <a:lnTo>
                  <a:pt x="5236" y="4335"/>
                </a:lnTo>
                <a:lnTo>
                  <a:pt x="5083" y="4392"/>
                </a:lnTo>
                <a:lnTo>
                  <a:pt x="4949" y="4488"/>
                </a:lnTo>
                <a:lnTo>
                  <a:pt x="3932" y="3472"/>
                </a:lnTo>
                <a:lnTo>
                  <a:pt x="3932" y="1899"/>
                </a:lnTo>
                <a:lnTo>
                  <a:pt x="3913" y="1822"/>
                </a:lnTo>
                <a:lnTo>
                  <a:pt x="3874" y="1745"/>
                </a:lnTo>
                <a:lnTo>
                  <a:pt x="3817" y="1707"/>
                </a:lnTo>
                <a:lnTo>
                  <a:pt x="3721" y="1688"/>
                </a:lnTo>
                <a:lnTo>
                  <a:pt x="3644" y="1707"/>
                </a:lnTo>
                <a:lnTo>
                  <a:pt x="3587" y="1745"/>
                </a:lnTo>
                <a:lnTo>
                  <a:pt x="3529" y="1822"/>
                </a:lnTo>
                <a:lnTo>
                  <a:pt x="3510" y="1899"/>
                </a:lnTo>
                <a:lnTo>
                  <a:pt x="3510" y="3050"/>
                </a:lnTo>
                <a:lnTo>
                  <a:pt x="3127" y="2666"/>
                </a:lnTo>
                <a:lnTo>
                  <a:pt x="3127" y="1093"/>
                </a:lnTo>
                <a:lnTo>
                  <a:pt x="3107" y="997"/>
                </a:lnTo>
                <a:lnTo>
                  <a:pt x="3069" y="940"/>
                </a:lnTo>
                <a:lnTo>
                  <a:pt x="3011" y="902"/>
                </a:lnTo>
                <a:lnTo>
                  <a:pt x="2916" y="882"/>
                </a:lnTo>
                <a:lnTo>
                  <a:pt x="2839" y="902"/>
                </a:lnTo>
                <a:lnTo>
                  <a:pt x="2781" y="940"/>
                </a:lnTo>
                <a:lnTo>
                  <a:pt x="2724" y="997"/>
                </a:lnTo>
                <a:lnTo>
                  <a:pt x="2705" y="1093"/>
                </a:lnTo>
                <a:lnTo>
                  <a:pt x="2705" y="2244"/>
                </a:lnTo>
                <a:lnTo>
                  <a:pt x="2033" y="1573"/>
                </a:lnTo>
                <a:lnTo>
                  <a:pt x="1976" y="1515"/>
                </a:lnTo>
                <a:lnTo>
                  <a:pt x="1880" y="1496"/>
                </a:lnTo>
                <a:lnTo>
                  <a:pt x="1803" y="1515"/>
                </a:lnTo>
                <a:lnTo>
                  <a:pt x="1746" y="1554"/>
                </a:lnTo>
                <a:lnTo>
                  <a:pt x="1688" y="1630"/>
                </a:lnTo>
                <a:lnTo>
                  <a:pt x="1669" y="1707"/>
                </a:lnTo>
                <a:lnTo>
                  <a:pt x="1688" y="1784"/>
                </a:lnTo>
                <a:lnTo>
                  <a:pt x="1746" y="1861"/>
                </a:lnTo>
                <a:lnTo>
                  <a:pt x="2455" y="2570"/>
                </a:lnTo>
                <a:lnTo>
                  <a:pt x="1228" y="2570"/>
                </a:lnTo>
                <a:lnTo>
                  <a:pt x="1151" y="2589"/>
                </a:lnTo>
                <a:lnTo>
                  <a:pt x="1074" y="2628"/>
                </a:lnTo>
                <a:lnTo>
                  <a:pt x="1036" y="2704"/>
                </a:lnTo>
                <a:lnTo>
                  <a:pt x="1017" y="2781"/>
                </a:lnTo>
                <a:lnTo>
                  <a:pt x="1036" y="2858"/>
                </a:lnTo>
                <a:lnTo>
                  <a:pt x="1074" y="2935"/>
                </a:lnTo>
                <a:lnTo>
                  <a:pt x="1151" y="2973"/>
                </a:lnTo>
                <a:lnTo>
                  <a:pt x="1228" y="2992"/>
                </a:lnTo>
                <a:lnTo>
                  <a:pt x="2858" y="2992"/>
                </a:lnTo>
                <a:lnTo>
                  <a:pt x="3242" y="3376"/>
                </a:lnTo>
                <a:lnTo>
                  <a:pt x="2052" y="3376"/>
                </a:lnTo>
                <a:lnTo>
                  <a:pt x="1957" y="3395"/>
                </a:lnTo>
                <a:lnTo>
                  <a:pt x="1899" y="3433"/>
                </a:lnTo>
                <a:lnTo>
                  <a:pt x="1842" y="3510"/>
                </a:lnTo>
                <a:lnTo>
                  <a:pt x="1842" y="3587"/>
                </a:lnTo>
                <a:lnTo>
                  <a:pt x="1842" y="3663"/>
                </a:lnTo>
                <a:lnTo>
                  <a:pt x="1899" y="3740"/>
                </a:lnTo>
                <a:lnTo>
                  <a:pt x="1957" y="3778"/>
                </a:lnTo>
                <a:lnTo>
                  <a:pt x="2033" y="3798"/>
                </a:lnTo>
                <a:lnTo>
                  <a:pt x="3664" y="3798"/>
                </a:lnTo>
                <a:lnTo>
                  <a:pt x="4661" y="4795"/>
                </a:lnTo>
                <a:lnTo>
                  <a:pt x="4565" y="4929"/>
                </a:lnTo>
                <a:lnTo>
                  <a:pt x="4507" y="5063"/>
                </a:lnTo>
                <a:lnTo>
                  <a:pt x="4450" y="5217"/>
                </a:lnTo>
                <a:lnTo>
                  <a:pt x="4412" y="5370"/>
                </a:lnTo>
                <a:lnTo>
                  <a:pt x="2935" y="5370"/>
                </a:lnTo>
                <a:lnTo>
                  <a:pt x="1803" y="4220"/>
                </a:lnTo>
                <a:lnTo>
                  <a:pt x="1726" y="4181"/>
                </a:lnTo>
                <a:lnTo>
                  <a:pt x="1650" y="4162"/>
                </a:lnTo>
                <a:lnTo>
                  <a:pt x="1573" y="4181"/>
                </a:lnTo>
                <a:lnTo>
                  <a:pt x="1496" y="4220"/>
                </a:lnTo>
                <a:lnTo>
                  <a:pt x="1458" y="4296"/>
                </a:lnTo>
                <a:lnTo>
                  <a:pt x="1439" y="4373"/>
                </a:lnTo>
                <a:lnTo>
                  <a:pt x="1458" y="4450"/>
                </a:lnTo>
                <a:lnTo>
                  <a:pt x="1496" y="4526"/>
                </a:lnTo>
                <a:lnTo>
                  <a:pt x="2359" y="5370"/>
                </a:lnTo>
                <a:lnTo>
                  <a:pt x="1803" y="5370"/>
                </a:lnTo>
                <a:lnTo>
                  <a:pt x="652" y="4220"/>
                </a:lnTo>
                <a:lnTo>
                  <a:pt x="576" y="4181"/>
                </a:lnTo>
                <a:lnTo>
                  <a:pt x="499" y="4162"/>
                </a:lnTo>
                <a:lnTo>
                  <a:pt x="422" y="4181"/>
                </a:lnTo>
                <a:lnTo>
                  <a:pt x="346" y="4220"/>
                </a:lnTo>
                <a:lnTo>
                  <a:pt x="307" y="4296"/>
                </a:lnTo>
                <a:lnTo>
                  <a:pt x="288" y="4373"/>
                </a:lnTo>
                <a:lnTo>
                  <a:pt x="307" y="4450"/>
                </a:lnTo>
                <a:lnTo>
                  <a:pt x="346" y="4526"/>
                </a:lnTo>
                <a:lnTo>
                  <a:pt x="1209" y="5370"/>
                </a:lnTo>
                <a:lnTo>
                  <a:pt x="211" y="5370"/>
                </a:lnTo>
                <a:lnTo>
                  <a:pt x="135" y="5389"/>
                </a:lnTo>
                <a:lnTo>
                  <a:pt x="58" y="5447"/>
                </a:lnTo>
                <a:lnTo>
                  <a:pt x="20" y="5505"/>
                </a:lnTo>
                <a:lnTo>
                  <a:pt x="0" y="5581"/>
                </a:lnTo>
                <a:lnTo>
                  <a:pt x="20" y="5677"/>
                </a:lnTo>
                <a:lnTo>
                  <a:pt x="58" y="5735"/>
                </a:lnTo>
                <a:lnTo>
                  <a:pt x="135" y="5773"/>
                </a:lnTo>
                <a:lnTo>
                  <a:pt x="211" y="5792"/>
                </a:lnTo>
                <a:lnTo>
                  <a:pt x="1170" y="5792"/>
                </a:lnTo>
                <a:lnTo>
                  <a:pt x="346" y="6617"/>
                </a:lnTo>
                <a:lnTo>
                  <a:pt x="307" y="6674"/>
                </a:lnTo>
                <a:lnTo>
                  <a:pt x="288" y="6770"/>
                </a:lnTo>
                <a:lnTo>
                  <a:pt x="307" y="6847"/>
                </a:lnTo>
                <a:lnTo>
                  <a:pt x="346" y="6905"/>
                </a:lnTo>
                <a:lnTo>
                  <a:pt x="422" y="6962"/>
                </a:lnTo>
                <a:lnTo>
                  <a:pt x="499" y="6981"/>
                </a:lnTo>
                <a:lnTo>
                  <a:pt x="576" y="6962"/>
                </a:lnTo>
                <a:lnTo>
                  <a:pt x="652" y="6905"/>
                </a:lnTo>
                <a:lnTo>
                  <a:pt x="1765" y="5792"/>
                </a:lnTo>
                <a:lnTo>
                  <a:pt x="2302" y="5792"/>
                </a:lnTo>
                <a:lnTo>
                  <a:pt x="1496" y="6617"/>
                </a:lnTo>
                <a:lnTo>
                  <a:pt x="1458" y="6674"/>
                </a:lnTo>
                <a:lnTo>
                  <a:pt x="1439" y="6751"/>
                </a:lnTo>
                <a:lnTo>
                  <a:pt x="1458" y="6828"/>
                </a:lnTo>
                <a:lnTo>
                  <a:pt x="1496" y="6905"/>
                </a:lnTo>
                <a:lnTo>
                  <a:pt x="1573" y="6943"/>
                </a:lnTo>
                <a:lnTo>
                  <a:pt x="1650" y="6962"/>
                </a:lnTo>
                <a:lnTo>
                  <a:pt x="1726" y="6943"/>
                </a:lnTo>
                <a:lnTo>
                  <a:pt x="1803" y="6905"/>
                </a:lnTo>
                <a:lnTo>
                  <a:pt x="2896" y="5792"/>
                </a:lnTo>
                <a:lnTo>
                  <a:pt x="4412" y="5792"/>
                </a:lnTo>
                <a:lnTo>
                  <a:pt x="4431" y="5965"/>
                </a:lnTo>
                <a:lnTo>
                  <a:pt x="4488" y="6118"/>
                </a:lnTo>
                <a:lnTo>
                  <a:pt x="4565" y="6272"/>
                </a:lnTo>
                <a:lnTo>
                  <a:pt x="4661" y="6406"/>
                </a:lnTo>
                <a:lnTo>
                  <a:pt x="3664" y="7422"/>
                </a:lnTo>
                <a:lnTo>
                  <a:pt x="2033" y="7422"/>
                </a:lnTo>
                <a:lnTo>
                  <a:pt x="1957" y="7442"/>
                </a:lnTo>
                <a:lnTo>
                  <a:pt x="1899" y="7480"/>
                </a:lnTo>
                <a:lnTo>
                  <a:pt x="1842" y="7557"/>
                </a:lnTo>
                <a:lnTo>
                  <a:pt x="1822" y="7633"/>
                </a:lnTo>
                <a:lnTo>
                  <a:pt x="1842" y="7710"/>
                </a:lnTo>
                <a:lnTo>
                  <a:pt x="1899" y="7787"/>
                </a:lnTo>
                <a:lnTo>
                  <a:pt x="1957" y="7825"/>
                </a:lnTo>
                <a:lnTo>
                  <a:pt x="2033" y="7844"/>
                </a:lnTo>
                <a:lnTo>
                  <a:pt x="3242" y="7844"/>
                </a:lnTo>
                <a:lnTo>
                  <a:pt x="2858" y="8228"/>
                </a:lnTo>
                <a:lnTo>
                  <a:pt x="1228" y="8228"/>
                </a:lnTo>
                <a:lnTo>
                  <a:pt x="1151" y="8247"/>
                </a:lnTo>
                <a:lnTo>
                  <a:pt x="1074" y="8286"/>
                </a:lnTo>
                <a:lnTo>
                  <a:pt x="1036" y="8362"/>
                </a:lnTo>
                <a:lnTo>
                  <a:pt x="1017" y="8439"/>
                </a:lnTo>
                <a:lnTo>
                  <a:pt x="1036" y="8516"/>
                </a:lnTo>
                <a:lnTo>
                  <a:pt x="1074" y="8592"/>
                </a:lnTo>
                <a:lnTo>
                  <a:pt x="1151" y="8631"/>
                </a:lnTo>
                <a:lnTo>
                  <a:pt x="1228" y="8650"/>
                </a:lnTo>
                <a:lnTo>
                  <a:pt x="2455" y="8650"/>
                </a:lnTo>
                <a:lnTo>
                  <a:pt x="1746" y="9360"/>
                </a:lnTo>
                <a:lnTo>
                  <a:pt x="1688" y="9436"/>
                </a:lnTo>
                <a:lnTo>
                  <a:pt x="1688" y="9513"/>
                </a:lnTo>
                <a:lnTo>
                  <a:pt x="1688" y="9590"/>
                </a:lnTo>
                <a:lnTo>
                  <a:pt x="1746" y="9647"/>
                </a:lnTo>
                <a:lnTo>
                  <a:pt x="1822" y="9705"/>
                </a:lnTo>
                <a:lnTo>
                  <a:pt x="1899" y="9724"/>
                </a:lnTo>
                <a:lnTo>
                  <a:pt x="1976" y="9705"/>
                </a:lnTo>
                <a:lnTo>
                  <a:pt x="2033" y="9647"/>
                </a:lnTo>
                <a:lnTo>
                  <a:pt x="2724" y="8976"/>
                </a:lnTo>
                <a:lnTo>
                  <a:pt x="2724" y="10127"/>
                </a:lnTo>
                <a:lnTo>
                  <a:pt x="2743" y="10203"/>
                </a:lnTo>
                <a:lnTo>
                  <a:pt x="2781" y="10280"/>
                </a:lnTo>
                <a:lnTo>
                  <a:pt x="2839" y="10318"/>
                </a:lnTo>
                <a:lnTo>
                  <a:pt x="2935" y="10338"/>
                </a:lnTo>
                <a:lnTo>
                  <a:pt x="3011" y="10318"/>
                </a:lnTo>
                <a:lnTo>
                  <a:pt x="3088" y="10280"/>
                </a:lnTo>
                <a:lnTo>
                  <a:pt x="3127" y="10203"/>
                </a:lnTo>
                <a:lnTo>
                  <a:pt x="3146" y="10127"/>
                </a:lnTo>
                <a:lnTo>
                  <a:pt x="3127" y="8554"/>
                </a:lnTo>
                <a:lnTo>
                  <a:pt x="3510" y="8151"/>
                </a:lnTo>
                <a:lnTo>
                  <a:pt x="3529" y="9302"/>
                </a:lnTo>
                <a:lnTo>
                  <a:pt x="3548" y="9398"/>
                </a:lnTo>
                <a:lnTo>
                  <a:pt x="3587" y="9455"/>
                </a:lnTo>
                <a:lnTo>
                  <a:pt x="3644" y="9494"/>
                </a:lnTo>
                <a:lnTo>
                  <a:pt x="3740" y="9513"/>
                </a:lnTo>
                <a:lnTo>
                  <a:pt x="3817" y="9494"/>
                </a:lnTo>
                <a:lnTo>
                  <a:pt x="3874" y="9455"/>
                </a:lnTo>
                <a:lnTo>
                  <a:pt x="3932" y="9398"/>
                </a:lnTo>
                <a:lnTo>
                  <a:pt x="3932" y="9302"/>
                </a:lnTo>
                <a:lnTo>
                  <a:pt x="3932" y="7729"/>
                </a:lnTo>
                <a:lnTo>
                  <a:pt x="4949" y="6713"/>
                </a:lnTo>
                <a:lnTo>
                  <a:pt x="5102" y="6809"/>
                </a:lnTo>
                <a:lnTo>
                  <a:pt x="5255" y="6885"/>
                </a:lnTo>
                <a:lnTo>
                  <a:pt x="5428" y="6943"/>
                </a:lnTo>
                <a:lnTo>
                  <a:pt x="5601" y="6981"/>
                </a:lnTo>
                <a:lnTo>
                  <a:pt x="5601" y="8401"/>
                </a:lnTo>
                <a:lnTo>
                  <a:pt x="4450" y="9551"/>
                </a:lnTo>
                <a:lnTo>
                  <a:pt x="4412" y="9609"/>
                </a:lnTo>
                <a:lnTo>
                  <a:pt x="4392" y="9686"/>
                </a:lnTo>
                <a:lnTo>
                  <a:pt x="4412" y="9781"/>
                </a:lnTo>
                <a:lnTo>
                  <a:pt x="4450" y="9839"/>
                </a:lnTo>
                <a:lnTo>
                  <a:pt x="4527" y="9897"/>
                </a:lnTo>
                <a:lnTo>
                  <a:pt x="4680" y="9897"/>
                </a:lnTo>
                <a:lnTo>
                  <a:pt x="4757" y="9839"/>
                </a:lnTo>
                <a:lnTo>
                  <a:pt x="5601" y="8995"/>
                </a:lnTo>
                <a:lnTo>
                  <a:pt x="5601" y="9532"/>
                </a:lnTo>
                <a:lnTo>
                  <a:pt x="4450" y="10683"/>
                </a:lnTo>
                <a:lnTo>
                  <a:pt x="4392" y="10760"/>
                </a:lnTo>
                <a:lnTo>
                  <a:pt x="4392" y="10836"/>
                </a:lnTo>
                <a:lnTo>
                  <a:pt x="4392" y="10913"/>
                </a:lnTo>
                <a:lnTo>
                  <a:pt x="4450" y="10990"/>
                </a:lnTo>
                <a:lnTo>
                  <a:pt x="4507" y="11028"/>
                </a:lnTo>
                <a:lnTo>
                  <a:pt x="4584" y="11047"/>
                </a:lnTo>
                <a:lnTo>
                  <a:pt x="4680" y="11028"/>
                </a:lnTo>
                <a:lnTo>
                  <a:pt x="4738" y="10990"/>
                </a:lnTo>
                <a:lnTo>
                  <a:pt x="5601" y="10127"/>
                </a:lnTo>
                <a:lnTo>
                  <a:pt x="5601" y="11124"/>
                </a:lnTo>
                <a:lnTo>
                  <a:pt x="5620" y="11220"/>
                </a:lnTo>
                <a:lnTo>
                  <a:pt x="5658" y="11277"/>
                </a:lnTo>
                <a:lnTo>
                  <a:pt x="5735" y="11316"/>
                </a:lnTo>
                <a:lnTo>
                  <a:pt x="5812" y="11335"/>
                </a:lnTo>
                <a:lnTo>
                  <a:pt x="5888" y="11316"/>
                </a:lnTo>
                <a:lnTo>
                  <a:pt x="5965" y="11277"/>
                </a:lnTo>
                <a:lnTo>
                  <a:pt x="6003" y="11201"/>
                </a:lnTo>
                <a:lnTo>
                  <a:pt x="6023" y="11124"/>
                </a:lnTo>
                <a:lnTo>
                  <a:pt x="6023" y="10165"/>
                </a:lnTo>
                <a:lnTo>
                  <a:pt x="6847" y="10990"/>
                </a:lnTo>
                <a:lnTo>
                  <a:pt x="6905" y="11028"/>
                </a:lnTo>
                <a:lnTo>
                  <a:pt x="6981" y="11047"/>
                </a:lnTo>
                <a:lnTo>
                  <a:pt x="7058" y="11028"/>
                </a:lnTo>
                <a:lnTo>
                  <a:pt x="7135" y="10990"/>
                </a:lnTo>
                <a:lnTo>
                  <a:pt x="7173" y="10913"/>
                </a:lnTo>
                <a:lnTo>
                  <a:pt x="7192" y="10836"/>
                </a:lnTo>
                <a:lnTo>
                  <a:pt x="7173" y="10760"/>
                </a:lnTo>
                <a:lnTo>
                  <a:pt x="7135" y="10683"/>
                </a:lnTo>
                <a:lnTo>
                  <a:pt x="6023" y="9571"/>
                </a:lnTo>
                <a:lnTo>
                  <a:pt x="6023" y="9033"/>
                </a:lnTo>
                <a:lnTo>
                  <a:pt x="6828" y="9839"/>
                </a:lnTo>
                <a:lnTo>
                  <a:pt x="6905" y="9897"/>
                </a:lnTo>
                <a:lnTo>
                  <a:pt x="7058" y="9897"/>
                </a:lnTo>
                <a:lnTo>
                  <a:pt x="7135" y="9839"/>
                </a:lnTo>
                <a:lnTo>
                  <a:pt x="7173" y="9781"/>
                </a:lnTo>
                <a:lnTo>
                  <a:pt x="7192" y="9686"/>
                </a:lnTo>
                <a:lnTo>
                  <a:pt x="7173" y="9609"/>
                </a:lnTo>
                <a:lnTo>
                  <a:pt x="7135" y="9551"/>
                </a:lnTo>
                <a:lnTo>
                  <a:pt x="6023" y="8439"/>
                </a:lnTo>
                <a:lnTo>
                  <a:pt x="6023" y="6962"/>
                </a:lnTo>
                <a:lnTo>
                  <a:pt x="6176" y="6924"/>
                </a:lnTo>
                <a:lnTo>
                  <a:pt x="6310" y="6866"/>
                </a:lnTo>
                <a:lnTo>
                  <a:pt x="6444" y="6809"/>
                </a:lnTo>
                <a:lnTo>
                  <a:pt x="6579" y="6732"/>
                </a:lnTo>
                <a:lnTo>
                  <a:pt x="7576" y="7729"/>
                </a:lnTo>
                <a:lnTo>
                  <a:pt x="7576" y="9283"/>
                </a:lnTo>
                <a:lnTo>
                  <a:pt x="7595" y="9379"/>
                </a:lnTo>
                <a:lnTo>
                  <a:pt x="7653" y="9436"/>
                </a:lnTo>
                <a:lnTo>
                  <a:pt x="7710" y="9475"/>
                </a:lnTo>
                <a:lnTo>
                  <a:pt x="7787" y="9494"/>
                </a:lnTo>
                <a:lnTo>
                  <a:pt x="7883" y="9475"/>
                </a:lnTo>
                <a:lnTo>
                  <a:pt x="7940" y="9436"/>
                </a:lnTo>
                <a:lnTo>
                  <a:pt x="7979" y="9379"/>
                </a:lnTo>
                <a:lnTo>
                  <a:pt x="7998" y="9283"/>
                </a:lnTo>
                <a:lnTo>
                  <a:pt x="7998" y="8132"/>
                </a:lnTo>
                <a:lnTo>
                  <a:pt x="8382" y="8535"/>
                </a:lnTo>
                <a:lnTo>
                  <a:pt x="8401" y="10108"/>
                </a:lnTo>
                <a:lnTo>
                  <a:pt x="8420" y="10184"/>
                </a:lnTo>
                <a:lnTo>
                  <a:pt x="8458" y="10242"/>
                </a:lnTo>
                <a:lnTo>
                  <a:pt x="8516" y="10299"/>
                </a:lnTo>
                <a:lnTo>
                  <a:pt x="8612" y="10318"/>
                </a:lnTo>
                <a:lnTo>
                  <a:pt x="8688" y="10299"/>
                </a:lnTo>
                <a:lnTo>
                  <a:pt x="8746" y="10242"/>
                </a:lnTo>
                <a:lnTo>
                  <a:pt x="8803" y="10184"/>
                </a:lnTo>
                <a:lnTo>
                  <a:pt x="8823" y="10108"/>
                </a:lnTo>
                <a:lnTo>
                  <a:pt x="8803" y="8938"/>
                </a:lnTo>
                <a:lnTo>
                  <a:pt x="9494" y="9628"/>
                </a:lnTo>
                <a:lnTo>
                  <a:pt x="9551" y="9666"/>
                </a:lnTo>
                <a:lnTo>
                  <a:pt x="9628" y="9686"/>
                </a:lnTo>
                <a:lnTo>
                  <a:pt x="9724" y="9666"/>
                </a:lnTo>
                <a:lnTo>
                  <a:pt x="9782" y="9628"/>
                </a:lnTo>
                <a:lnTo>
                  <a:pt x="9839" y="9551"/>
                </a:lnTo>
                <a:lnTo>
                  <a:pt x="9839" y="9475"/>
                </a:lnTo>
                <a:lnTo>
                  <a:pt x="9839" y="9398"/>
                </a:lnTo>
                <a:lnTo>
                  <a:pt x="9782" y="9321"/>
                </a:lnTo>
                <a:lnTo>
                  <a:pt x="9072" y="8612"/>
                </a:lnTo>
                <a:lnTo>
                  <a:pt x="10280" y="8612"/>
                </a:lnTo>
                <a:lnTo>
                  <a:pt x="10376" y="8592"/>
                </a:lnTo>
                <a:lnTo>
                  <a:pt x="10434" y="8554"/>
                </a:lnTo>
                <a:lnTo>
                  <a:pt x="10491" y="8477"/>
                </a:lnTo>
                <a:lnTo>
                  <a:pt x="10491" y="8401"/>
                </a:lnTo>
                <a:lnTo>
                  <a:pt x="10472" y="8324"/>
                </a:lnTo>
                <a:lnTo>
                  <a:pt x="10434" y="8247"/>
                </a:lnTo>
                <a:lnTo>
                  <a:pt x="10376" y="8209"/>
                </a:lnTo>
                <a:lnTo>
                  <a:pt x="10280" y="8190"/>
                </a:lnTo>
                <a:lnTo>
                  <a:pt x="8650" y="8190"/>
                </a:lnTo>
                <a:lnTo>
                  <a:pt x="8266" y="7806"/>
                </a:lnTo>
                <a:lnTo>
                  <a:pt x="9475" y="7806"/>
                </a:lnTo>
                <a:lnTo>
                  <a:pt x="9551" y="7787"/>
                </a:lnTo>
                <a:lnTo>
                  <a:pt x="9628" y="7748"/>
                </a:lnTo>
                <a:lnTo>
                  <a:pt x="9667" y="7672"/>
                </a:lnTo>
                <a:lnTo>
                  <a:pt x="9686" y="7595"/>
                </a:lnTo>
                <a:lnTo>
                  <a:pt x="9667" y="7518"/>
                </a:lnTo>
                <a:lnTo>
                  <a:pt x="9628" y="7442"/>
                </a:lnTo>
                <a:lnTo>
                  <a:pt x="9551" y="7403"/>
                </a:lnTo>
                <a:lnTo>
                  <a:pt x="9475" y="7384"/>
                </a:lnTo>
                <a:lnTo>
                  <a:pt x="7845" y="7403"/>
                </a:lnTo>
                <a:lnTo>
                  <a:pt x="6886" y="6425"/>
                </a:lnTo>
                <a:lnTo>
                  <a:pt x="6981" y="6291"/>
                </a:lnTo>
                <a:lnTo>
                  <a:pt x="7058" y="6118"/>
                </a:lnTo>
                <a:lnTo>
                  <a:pt x="7116" y="5946"/>
                </a:lnTo>
                <a:lnTo>
                  <a:pt x="7154" y="5754"/>
                </a:lnTo>
                <a:lnTo>
                  <a:pt x="8439" y="5754"/>
                </a:lnTo>
                <a:lnTo>
                  <a:pt x="9590" y="6905"/>
                </a:lnTo>
                <a:lnTo>
                  <a:pt x="9667" y="6962"/>
                </a:lnTo>
                <a:lnTo>
                  <a:pt x="9820" y="6962"/>
                </a:lnTo>
                <a:lnTo>
                  <a:pt x="9897" y="6905"/>
                </a:lnTo>
                <a:lnTo>
                  <a:pt x="9935" y="6847"/>
                </a:lnTo>
                <a:lnTo>
                  <a:pt x="9954" y="6751"/>
                </a:lnTo>
                <a:lnTo>
                  <a:pt x="9935" y="6674"/>
                </a:lnTo>
                <a:lnTo>
                  <a:pt x="9897" y="6617"/>
                </a:lnTo>
                <a:lnTo>
                  <a:pt x="9034" y="5754"/>
                </a:lnTo>
                <a:lnTo>
                  <a:pt x="9590" y="5754"/>
                </a:lnTo>
                <a:lnTo>
                  <a:pt x="10741" y="6905"/>
                </a:lnTo>
                <a:lnTo>
                  <a:pt x="10817" y="6962"/>
                </a:lnTo>
                <a:lnTo>
                  <a:pt x="10894" y="6981"/>
                </a:lnTo>
                <a:lnTo>
                  <a:pt x="10971" y="6962"/>
                </a:lnTo>
                <a:lnTo>
                  <a:pt x="11028" y="6905"/>
                </a:lnTo>
                <a:lnTo>
                  <a:pt x="11086" y="6847"/>
                </a:lnTo>
                <a:lnTo>
                  <a:pt x="11105" y="6770"/>
                </a:lnTo>
                <a:lnTo>
                  <a:pt x="11086" y="6674"/>
                </a:lnTo>
                <a:lnTo>
                  <a:pt x="11028" y="6617"/>
                </a:lnTo>
                <a:lnTo>
                  <a:pt x="10184" y="5754"/>
                </a:lnTo>
                <a:lnTo>
                  <a:pt x="11182" y="5754"/>
                </a:lnTo>
                <a:lnTo>
                  <a:pt x="11258" y="5735"/>
                </a:lnTo>
                <a:lnTo>
                  <a:pt x="11335" y="5696"/>
                </a:lnTo>
                <a:lnTo>
                  <a:pt x="11373" y="5620"/>
                </a:lnTo>
                <a:lnTo>
                  <a:pt x="11393" y="5543"/>
                </a:lnTo>
                <a:lnTo>
                  <a:pt x="11373" y="5466"/>
                </a:lnTo>
                <a:lnTo>
                  <a:pt x="11335" y="5389"/>
                </a:lnTo>
                <a:lnTo>
                  <a:pt x="11258" y="5351"/>
                </a:lnTo>
                <a:lnTo>
                  <a:pt x="11182" y="5332"/>
                </a:lnTo>
                <a:lnTo>
                  <a:pt x="10223" y="5332"/>
                </a:lnTo>
                <a:lnTo>
                  <a:pt x="11028" y="4526"/>
                </a:lnTo>
                <a:lnTo>
                  <a:pt x="11086" y="4450"/>
                </a:lnTo>
                <a:lnTo>
                  <a:pt x="11105" y="4373"/>
                </a:lnTo>
                <a:lnTo>
                  <a:pt x="11086" y="4296"/>
                </a:lnTo>
                <a:lnTo>
                  <a:pt x="11028" y="4220"/>
                </a:lnTo>
                <a:lnTo>
                  <a:pt x="10971" y="4181"/>
                </a:lnTo>
                <a:lnTo>
                  <a:pt x="10894" y="4162"/>
                </a:lnTo>
                <a:lnTo>
                  <a:pt x="10817" y="4181"/>
                </a:lnTo>
                <a:lnTo>
                  <a:pt x="10741" y="4220"/>
                </a:lnTo>
                <a:lnTo>
                  <a:pt x="9628" y="5332"/>
                </a:lnTo>
                <a:lnTo>
                  <a:pt x="9072" y="5332"/>
                </a:lnTo>
                <a:lnTo>
                  <a:pt x="9897" y="4526"/>
                </a:lnTo>
                <a:lnTo>
                  <a:pt x="9935" y="4450"/>
                </a:lnTo>
                <a:lnTo>
                  <a:pt x="9954" y="4373"/>
                </a:lnTo>
                <a:lnTo>
                  <a:pt x="9935" y="4296"/>
                </a:lnTo>
                <a:lnTo>
                  <a:pt x="9897" y="4220"/>
                </a:lnTo>
                <a:lnTo>
                  <a:pt x="9820" y="4181"/>
                </a:lnTo>
                <a:lnTo>
                  <a:pt x="9743" y="4162"/>
                </a:lnTo>
                <a:lnTo>
                  <a:pt x="9667" y="4181"/>
                </a:lnTo>
                <a:lnTo>
                  <a:pt x="9590" y="4220"/>
                </a:lnTo>
                <a:lnTo>
                  <a:pt x="8477" y="5332"/>
                </a:lnTo>
                <a:lnTo>
                  <a:pt x="7135" y="5332"/>
                </a:lnTo>
                <a:lnTo>
                  <a:pt x="7097" y="5179"/>
                </a:lnTo>
                <a:lnTo>
                  <a:pt x="7039" y="5044"/>
                </a:lnTo>
                <a:lnTo>
                  <a:pt x="6962" y="4891"/>
                </a:lnTo>
                <a:lnTo>
                  <a:pt x="6886" y="4776"/>
                </a:lnTo>
                <a:lnTo>
                  <a:pt x="7845" y="3798"/>
                </a:lnTo>
                <a:lnTo>
                  <a:pt x="9475" y="3798"/>
                </a:lnTo>
                <a:lnTo>
                  <a:pt x="9551" y="3778"/>
                </a:lnTo>
                <a:lnTo>
                  <a:pt x="9628" y="3740"/>
                </a:lnTo>
                <a:lnTo>
                  <a:pt x="9667" y="3663"/>
                </a:lnTo>
                <a:lnTo>
                  <a:pt x="9686" y="3587"/>
                </a:lnTo>
                <a:lnTo>
                  <a:pt x="9667" y="3510"/>
                </a:lnTo>
                <a:lnTo>
                  <a:pt x="9628" y="3433"/>
                </a:lnTo>
                <a:lnTo>
                  <a:pt x="9551" y="3395"/>
                </a:lnTo>
                <a:lnTo>
                  <a:pt x="9475" y="3376"/>
                </a:lnTo>
                <a:lnTo>
                  <a:pt x="8266" y="3376"/>
                </a:lnTo>
                <a:lnTo>
                  <a:pt x="8650" y="2992"/>
                </a:lnTo>
                <a:lnTo>
                  <a:pt x="10280" y="2992"/>
                </a:lnTo>
                <a:lnTo>
                  <a:pt x="10376" y="2973"/>
                </a:lnTo>
                <a:lnTo>
                  <a:pt x="10434" y="2935"/>
                </a:lnTo>
                <a:lnTo>
                  <a:pt x="10491" y="2858"/>
                </a:lnTo>
                <a:lnTo>
                  <a:pt x="10491" y="2781"/>
                </a:lnTo>
                <a:lnTo>
                  <a:pt x="10491" y="2704"/>
                </a:lnTo>
                <a:lnTo>
                  <a:pt x="10434" y="2628"/>
                </a:lnTo>
                <a:lnTo>
                  <a:pt x="10376" y="2589"/>
                </a:lnTo>
                <a:lnTo>
                  <a:pt x="10280" y="2570"/>
                </a:lnTo>
                <a:lnTo>
                  <a:pt x="9072" y="2570"/>
                </a:lnTo>
                <a:lnTo>
                  <a:pt x="9782" y="1861"/>
                </a:lnTo>
                <a:lnTo>
                  <a:pt x="9820" y="1784"/>
                </a:lnTo>
                <a:lnTo>
                  <a:pt x="9839" y="1707"/>
                </a:lnTo>
                <a:lnTo>
                  <a:pt x="9820" y="1630"/>
                </a:lnTo>
                <a:lnTo>
                  <a:pt x="9782" y="1573"/>
                </a:lnTo>
                <a:lnTo>
                  <a:pt x="9705" y="1515"/>
                </a:lnTo>
                <a:lnTo>
                  <a:pt x="9628" y="1496"/>
                </a:lnTo>
                <a:lnTo>
                  <a:pt x="9551" y="1515"/>
                </a:lnTo>
                <a:lnTo>
                  <a:pt x="9494" y="1573"/>
                </a:lnTo>
                <a:lnTo>
                  <a:pt x="8803" y="2244"/>
                </a:lnTo>
                <a:lnTo>
                  <a:pt x="8803" y="1093"/>
                </a:lnTo>
                <a:lnTo>
                  <a:pt x="8784" y="997"/>
                </a:lnTo>
                <a:lnTo>
                  <a:pt x="8746" y="940"/>
                </a:lnTo>
                <a:lnTo>
                  <a:pt x="8669" y="902"/>
                </a:lnTo>
                <a:lnTo>
                  <a:pt x="8593" y="882"/>
                </a:lnTo>
                <a:lnTo>
                  <a:pt x="8516" y="902"/>
                </a:lnTo>
                <a:lnTo>
                  <a:pt x="8458" y="940"/>
                </a:lnTo>
                <a:lnTo>
                  <a:pt x="8401" y="997"/>
                </a:lnTo>
                <a:lnTo>
                  <a:pt x="8382" y="1093"/>
                </a:lnTo>
                <a:lnTo>
                  <a:pt x="8382" y="2666"/>
                </a:lnTo>
                <a:lnTo>
                  <a:pt x="7998" y="3050"/>
                </a:lnTo>
                <a:lnTo>
                  <a:pt x="7998" y="1899"/>
                </a:lnTo>
                <a:lnTo>
                  <a:pt x="7979" y="1822"/>
                </a:lnTo>
                <a:lnTo>
                  <a:pt x="7940" y="1745"/>
                </a:lnTo>
                <a:lnTo>
                  <a:pt x="7864" y="1707"/>
                </a:lnTo>
                <a:lnTo>
                  <a:pt x="7787" y="1688"/>
                </a:lnTo>
                <a:lnTo>
                  <a:pt x="7710" y="1707"/>
                </a:lnTo>
                <a:lnTo>
                  <a:pt x="7634" y="1745"/>
                </a:lnTo>
                <a:lnTo>
                  <a:pt x="7595" y="1822"/>
                </a:lnTo>
                <a:lnTo>
                  <a:pt x="7576" y="1899"/>
                </a:lnTo>
                <a:lnTo>
                  <a:pt x="7576" y="3472"/>
                </a:lnTo>
                <a:lnTo>
                  <a:pt x="6579" y="4469"/>
                </a:lnTo>
                <a:lnTo>
                  <a:pt x="6444" y="4392"/>
                </a:lnTo>
                <a:lnTo>
                  <a:pt x="6291" y="4315"/>
                </a:lnTo>
                <a:lnTo>
                  <a:pt x="6138" y="4277"/>
                </a:lnTo>
                <a:lnTo>
                  <a:pt x="5984" y="4239"/>
                </a:lnTo>
                <a:lnTo>
                  <a:pt x="5984" y="2935"/>
                </a:lnTo>
                <a:lnTo>
                  <a:pt x="7135" y="1784"/>
                </a:lnTo>
                <a:lnTo>
                  <a:pt x="7173" y="1707"/>
                </a:lnTo>
                <a:lnTo>
                  <a:pt x="7192" y="1630"/>
                </a:lnTo>
                <a:lnTo>
                  <a:pt x="7173" y="1554"/>
                </a:lnTo>
                <a:lnTo>
                  <a:pt x="7135" y="1496"/>
                </a:lnTo>
                <a:lnTo>
                  <a:pt x="7058" y="1439"/>
                </a:lnTo>
                <a:lnTo>
                  <a:pt x="6981" y="1419"/>
                </a:lnTo>
                <a:lnTo>
                  <a:pt x="6905" y="1439"/>
                </a:lnTo>
                <a:lnTo>
                  <a:pt x="6828" y="1496"/>
                </a:lnTo>
                <a:lnTo>
                  <a:pt x="5984" y="2340"/>
                </a:lnTo>
                <a:lnTo>
                  <a:pt x="5984" y="1803"/>
                </a:lnTo>
                <a:lnTo>
                  <a:pt x="7135" y="633"/>
                </a:lnTo>
                <a:lnTo>
                  <a:pt x="7192" y="576"/>
                </a:lnTo>
                <a:lnTo>
                  <a:pt x="7192" y="499"/>
                </a:lnTo>
                <a:lnTo>
                  <a:pt x="7173" y="422"/>
                </a:lnTo>
                <a:lnTo>
                  <a:pt x="7135" y="345"/>
                </a:lnTo>
                <a:lnTo>
                  <a:pt x="7058" y="288"/>
                </a:lnTo>
                <a:lnTo>
                  <a:pt x="6905" y="288"/>
                </a:lnTo>
                <a:lnTo>
                  <a:pt x="6847" y="345"/>
                </a:lnTo>
                <a:lnTo>
                  <a:pt x="5984" y="1208"/>
                </a:lnTo>
                <a:lnTo>
                  <a:pt x="5984" y="192"/>
                </a:lnTo>
                <a:lnTo>
                  <a:pt x="5965" y="115"/>
                </a:lnTo>
                <a:lnTo>
                  <a:pt x="5907" y="58"/>
                </a:lnTo>
                <a:lnTo>
                  <a:pt x="5850" y="0"/>
                </a:lnTo>
                <a:close/>
              </a:path>
            </a:pathLst>
          </a:custGeom>
          <a:gradFill>
            <a:gsLst>
              <a:gs pos="0">
                <a:schemeClr val="lt1"/>
              </a:gs>
              <a:gs pos="100000">
                <a:srgbClr val="CCCCCC"/>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1" name="Google Shape;2391;p43"/>
          <p:cNvSpPr/>
          <p:nvPr/>
        </p:nvSpPr>
        <p:spPr>
          <a:xfrm>
            <a:off x="798713" y="914398"/>
            <a:ext cx="413993" cy="411886"/>
          </a:xfrm>
          <a:custGeom>
            <a:avLst/>
            <a:gdLst/>
            <a:ahLst/>
            <a:cxnLst/>
            <a:rect l="l" t="t" r="r" b="b"/>
            <a:pathLst>
              <a:path w="11393" h="11335" extrusionOk="0">
                <a:moveTo>
                  <a:pt x="5773" y="4641"/>
                </a:moveTo>
                <a:lnTo>
                  <a:pt x="5965" y="4661"/>
                </a:lnTo>
                <a:lnTo>
                  <a:pt x="6157" y="4718"/>
                </a:lnTo>
                <a:lnTo>
                  <a:pt x="6310" y="4795"/>
                </a:lnTo>
                <a:lnTo>
                  <a:pt x="6464" y="4929"/>
                </a:lnTo>
                <a:lnTo>
                  <a:pt x="6579" y="5063"/>
                </a:lnTo>
                <a:lnTo>
                  <a:pt x="6655" y="5236"/>
                </a:lnTo>
                <a:lnTo>
                  <a:pt x="6713" y="5409"/>
                </a:lnTo>
                <a:lnTo>
                  <a:pt x="6732" y="5600"/>
                </a:lnTo>
                <a:lnTo>
                  <a:pt x="6713" y="5792"/>
                </a:lnTo>
                <a:lnTo>
                  <a:pt x="6655" y="5984"/>
                </a:lnTo>
                <a:lnTo>
                  <a:pt x="6579" y="6137"/>
                </a:lnTo>
                <a:lnTo>
                  <a:pt x="6464" y="6291"/>
                </a:lnTo>
                <a:lnTo>
                  <a:pt x="6310" y="6406"/>
                </a:lnTo>
                <a:lnTo>
                  <a:pt x="6157" y="6483"/>
                </a:lnTo>
                <a:lnTo>
                  <a:pt x="5965" y="6540"/>
                </a:lnTo>
                <a:lnTo>
                  <a:pt x="5773" y="6559"/>
                </a:lnTo>
                <a:lnTo>
                  <a:pt x="5581" y="6540"/>
                </a:lnTo>
                <a:lnTo>
                  <a:pt x="5390" y="6483"/>
                </a:lnTo>
                <a:lnTo>
                  <a:pt x="5236" y="6406"/>
                </a:lnTo>
                <a:lnTo>
                  <a:pt x="5083" y="6291"/>
                </a:lnTo>
                <a:lnTo>
                  <a:pt x="4968" y="6137"/>
                </a:lnTo>
                <a:lnTo>
                  <a:pt x="4891" y="5984"/>
                </a:lnTo>
                <a:lnTo>
                  <a:pt x="4833" y="5792"/>
                </a:lnTo>
                <a:lnTo>
                  <a:pt x="4814" y="5600"/>
                </a:lnTo>
                <a:lnTo>
                  <a:pt x="4833" y="5409"/>
                </a:lnTo>
                <a:lnTo>
                  <a:pt x="4891" y="5236"/>
                </a:lnTo>
                <a:lnTo>
                  <a:pt x="4968" y="5063"/>
                </a:lnTo>
                <a:lnTo>
                  <a:pt x="5083" y="4929"/>
                </a:lnTo>
                <a:lnTo>
                  <a:pt x="5236" y="4795"/>
                </a:lnTo>
                <a:lnTo>
                  <a:pt x="5390" y="4718"/>
                </a:lnTo>
                <a:lnTo>
                  <a:pt x="5581" y="4661"/>
                </a:lnTo>
                <a:lnTo>
                  <a:pt x="5773" y="4641"/>
                </a:lnTo>
                <a:close/>
                <a:moveTo>
                  <a:pt x="5696" y="0"/>
                </a:moveTo>
                <a:lnTo>
                  <a:pt x="5620" y="58"/>
                </a:lnTo>
                <a:lnTo>
                  <a:pt x="5581" y="115"/>
                </a:lnTo>
                <a:lnTo>
                  <a:pt x="5562" y="192"/>
                </a:lnTo>
                <a:lnTo>
                  <a:pt x="5562" y="1151"/>
                </a:lnTo>
                <a:lnTo>
                  <a:pt x="4738" y="345"/>
                </a:lnTo>
                <a:lnTo>
                  <a:pt x="4680" y="288"/>
                </a:lnTo>
                <a:lnTo>
                  <a:pt x="4507" y="288"/>
                </a:lnTo>
                <a:lnTo>
                  <a:pt x="4450" y="345"/>
                </a:lnTo>
                <a:lnTo>
                  <a:pt x="4392" y="422"/>
                </a:lnTo>
                <a:lnTo>
                  <a:pt x="4392" y="499"/>
                </a:lnTo>
                <a:lnTo>
                  <a:pt x="4392" y="576"/>
                </a:lnTo>
                <a:lnTo>
                  <a:pt x="4450" y="633"/>
                </a:lnTo>
                <a:lnTo>
                  <a:pt x="5562" y="1765"/>
                </a:lnTo>
                <a:lnTo>
                  <a:pt x="5562" y="2302"/>
                </a:lnTo>
                <a:lnTo>
                  <a:pt x="4757" y="1477"/>
                </a:lnTo>
                <a:lnTo>
                  <a:pt x="4680" y="1439"/>
                </a:lnTo>
                <a:lnTo>
                  <a:pt x="4603" y="1419"/>
                </a:lnTo>
                <a:lnTo>
                  <a:pt x="4527" y="1439"/>
                </a:lnTo>
                <a:lnTo>
                  <a:pt x="4450" y="1496"/>
                </a:lnTo>
                <a:lnTo>
                  <a:pt x="4412" y="1554"/>
                </a:lnTo>
                <a:lnTo>
                  <a:pt x="4392" y="1630"/>
                </a:lnTo>
                <a:lnTo>
                  <a:pt x="4412" y="1707"/>
                </a:lnTo>
                <a:lnTo>
                  <a:pt x="4450" y="1784"/>
                </a:lnTo>
                <a:lnTo>
                  <a:pt x="5562" y="2896"/>
                </a:lnTo>
                <a:lnTo>
                  <a:pt x="5562" y="4239"/>
                </a:lnTo>
                <a:lnTo>
                  <a:pt x="5390" y="4277"/>
                </a:lnTo>
                <a:lnTo>
                  <a:pt x="5236" y="4335"/>
                </a:lnTo>
                <a:lnTo>
                  <a:pt x="5083" y="4392"/>
                </a:lnTo>
                <a:lnTo>
                  <a:pt x="4949" y="4488"/>
                </a:lnTo>
                <a:lnTo>
                  <a:pt x="3932" y="3472"/>
                </a:lnTo>
                <a:lnTo>
                  <a:pt x="3932" y="1899"/>
                </a:lnTo>
                <a:lnTo>
                  <a:pt x="3913" y="1822"/>
                </a:lnTo>
                <a:lnTo>
                  <a:pt x="3874" y="1745"/>
                </a:lnTo>
                <a:lnTo>
                  <a:pt x="3817" y="1707"/>
                </a:lnTo>
                <a:lnTo>
                  <a:pt x="3721" y="1688"/>
                </a:lnTo>
                <a:lnTo>
                  <a:pt x="3644" y="1707"/>
                </a:lnTo>
                <a:lnTo>
                  <a:pt x="3587" y="1745"/>
                </a:lnTo>
                <a:lnTo>
                  <a:pt x="3529" y="1822"/>
                </a:lnTo>
                <a:lnTo>
                  <a:pt x="3510" y="1899"/>
                </a:lnTo>
                <a:lnTo>
                  <a:pt x="3510" y="3050"/>
                </a:lnTo>
                <a:lnTo>
                  <a:pt x="3127" y="2666"/>
                </a:lnTo>
                <a:lnTo>
                  <a:pt x="3127" y="1093"/>
                </a:lnTo>
                <a:lnTo>
                  <a:pt x="3107" y="997"/>
                </a:lnTo>
                <a:lnTo>
                  <a:pt x="3069" y="940"/>
                </a:lnTo>
                <a:lnTo>
                  <a:pt x="3011" y="902"/>
                </a:lnTo>
                <a:lnTo>
                  <a:pt x="2916" y="882"/>
                </a:lnTo>
                <a:lnTo>
                  <a:pt x="2839" y="902"/>
                </a:lnTo>
                <a:lnTo>
                  <a:pt x="2781" y="940"/>
                </a:lnTo>
                <a:lnTo>
                  <a:pt x="2724" y="997"/>
                </a:lnTo>
                <a:lnTo>
                  <a:pt x="2705" y="1093"/>
                </a:lnTo>
                <a:lnTo>
                  <a:pt x="2705" y="2244"/>
                </a:lnTo>
                <a:lnTo>
                  <a:pt x="2033" y="1573"/>
                </a:lnTo>
                <a:lnTo>
                  <a:pt x="1976" y="1515"/>
                </a:lnTo>
                <a:lnTo>
                  <a:pt x="1880" y="1496"/>
                </a:lnTo>
                <a:lnTo>
                  <a:pt x="1803" y="1515"/>
                </a:lnTo>
                <a:lnTo>
                  <a:pt x="1746" y="1554"/>
                </a:lnTo>
                <a:lnTo>
                  <a:pt x="1688" y="1630"/>
                </a:lnTo>
                <a:lnTo>
                  <a:pt x="1669" y="1707"/>
                </a:lnTo>
                <a:lnTo>
                  <a:pt x="1688" y="1784"/>
                </a:lnTo>
                <a:lnTo>
                  <a:pt x="1746" y="1861"/>
                </a:lnTo>
                <a:lnTo>
                  <a:pt x="2455" y="2570"/>
                </a:lnTo>
                <a:lnTo>
                  <a:pt x="1228" y="2570"/>
                </a:lnTo>
                <a:lnTo>
                  <a:pt x="1151" y="2589"/>
                </a:lnTo>
                <a:lnTo>
                  <a:pt x="1074" y="2628"/>
                </a:lnTo>
                <a:lnTo>
                  <a:pt x="1036" y="2704"/>
                </a:lnTo>
                <a:lnTo>
                  <a:pt x="1017" y="2781"/>
                </a:lnTo>
                <a:lnTo>
                  <a:pt x="1036" y="2858"/>
                </a:lnTo>
                <a:lnTo>
                  <a:pt x="1074" y="2935"/>
                </a:lnTo>
                <a:lnTo>
                  <a:pt x="1151" y="2973"/>
                </a:lnTo>
                <a:lnTo>
                  <a:pt x="1228" y="2992"/>
                </a:lnTo>
                <a:lnTo>
                  <a:pt x="2858" y="2992"/>
                </a:lnTo>
                <a:lnTo>
                  <a:pt x="3242" y="3376"/>
                </a:lnTo>
                <a:lnTo>
                  <a:pt x="2052" y="3376"/>
                </a:lnTo>
                <a:lnTo>
                  <a:pt x="1957" y="3395"/>
                </a:lnTo>
                <a:lnTo>
                  <a:pt x="1899" y="3433"/>
                </a:lnTo>
                <a:lnTo>
                  <a:pt x="1842" y="3510"/>
                </a:lnTo>
                <a:lnTo>
                  <a:pt x="1842" y="3587"/>
                </a:lnTo>
                <a:lnTo>
                  <a:pt x="1842" y="3663"/>
                </a:lnTo>
                <a:lnTo>
                  <a:pt x="1899" y="3740"/>
                </a:lnTo>
                <a:lnTo>
                  <a:pt x="1957" y="3778"/>
                </a:lnTo>
                <a:lnTo>
                  <a:pt x="2033" y="3798"/>
                </a:lnTo>
                <a:lnTo>
                  <a:pt x="3664" y="3798"/>
                </a:lnTo>
                <a:lnTo>
                  <a:pt x="4661" y="4795"/>
                </a:lnTo>
                <a:lnTo>
                  <a:pt x="4565" y="4929"/>
                </a:lnTo>
                <a:lnTo>
                  <a:pt x="4507" y="5063"/>
                </a:lnTo>
                <a:lnTo>
                  <a:pt x="4450" y="5217"/>
                </a:lnTo>
                <a:lnTo>
                  <a:pt x="4412" y="5370"/>
                </a:lnTo>
                <a:lnTo>
                  <a:pt x="2935" y="5370"/>
                </a:lnTo>
                <a:lnTo>
                  <a:pt x="1803" y="4220"/>
                </a:lnTo>
                <a:lnTo>
                  <a:pt x="1726" y="4181"/>
                </a:lnTo>
                <a:lnTo>
                  <a:pt x="1650" y="4162"/>
                </a:lnTo>
                <a:lnTo>
                  <a:pt x="1573" y="4181"/>
                </a:lnTo>
                <a:lnTo>
                  <a:pt x="1496" y="4220"/>
                </a:lnTo>
                <a:lnTo>
                  <a:pt x="1458" y="4296"/>
                </a:lnTo>
                <a:lnTo>
                  <a:pt x="1439" y="4373"/>
                </a:lnTo>
                <a:lnTo>
                  <a:pt x="1458" y="4450"/>
                </a:lnTo>
                <a:lnTo>
                  <a:pt x="1496" y="4526"/>
                </a:lnTo>
                <a:lnTo>
                  <a:pt x="2359" y="5370"/>
                </a:lnTo>
                <a:lnTo>
                  <a:pt x="1803" y="5370"/>
                </a:lnTo>
                <a:lnTo>
                  <a:pt x="652" y="4220"/>
                </a:lnTo>
                <a:lnTo>
                  <a:pt x="576" y="4181"/>
                </a:lnTo>
                <a:lnTo>
                  <a:pt x="499" y="4162"/>
                </a:lnTo>
                <a:lnTo>
                  <a:pt x="422" y="4181"/>
                </a:lnTo>
                <a:lnTo>
                  <a:pt x="346" y="4220"/>
                </a:lnTo>
                <a:lnTo>
                  <a:pt x="307" y="4296"/>
                </a:lnTo>
                <a:lnTo>
                  <a:pt x="288" y="4373"/>
                </a:lnTo>
                <a:lnTo>
                  <a:pt x="307" y="4450"/>
                </a:lnTo>
                <a:lnTo>
                  <a:pt x="346" y="4526"/>
                </a:lnTo>
                <a:lnTo>
                  <a:pt x="1209" y="5370"/>
                </a:lnTo>
                <a:lnTo>
                  <a:pt x="211" y="5370"/>
                </a:lnTo>
                <a:lnTo>
                  <a:pt x="135" y="5389"/>
                </a:lnTo>
                <a:lnTo>
                  <a:pt x="58" y="5447"/>
                </a:lnTo>
                <a:lnTo>
                  <a:pt x="20" y="5505"/>
                </a:lnTo>
                <a:lnTo>
                  <a:pt x="0" y="5581"/>
                </a:lnTo>
                <a:lnTo>
                  <a:pt x="20" y="5677"/>
                </a:lnTo>
                <a:lnTo>
                  <a:pt x="58" y="5735"/>
                </a:lnTo>
                <a:lnTo>
                  <a:pt x="135" y="5773"/>
                </a:lnTo>
                <a:lnTo>
                  <a:pt x="211" y="5792"/>
                </a:lnTo>
                <a:lnTo>
                  <a:pt x="1170" y="5792"/>
                </a:lnTo>
                <a:lnTo>
                  <a:pt x="346" y="6617"/>
                </a:lnTo>
                <a:lnTo>
                  <a:pt x="307" y="6674"/>
                </a:lnTo>
                <a:lnTo>
                  <a:pt x="288" y="6770"/>
                </a:lnTo>
                <a:lnTo>
                  <a:pt x="307" y="6847"/>
                </a:lnTo>
                <a:lnTo>
                  <a:pt x="346" y="6905"/>
                </a:lnTo>
                <a:lnTo>
                  <a:pt x="422" y="6962"/>
                </a:lnTo>
                <a:lnTo>
                  <a:pt x="499" y="6981"/>
                </a:lnTo>
                <a:lnTo>
                  <a:pt x="576" y="6962"/>
                </a:lnTo>
                <a:lnTo>
                  <a:pt x="652" y="6905"/>
                </a:lnTo>
                <a:lnTo>
                  <a:pt x="1765" y="5792"/>
                </a:lnTo>
                <a:lnTo>
                  <a:pt x="2302" y="5792"/>
                </a:lnTo>
                <a:lnTo>
                  <a:pt x="1496" y="6617"/>
                </a:lnTo>
                <a:lnTo>
                  <a:pt x="1458" y="6674"/>
                </a:lnTo>
                <a:lnTo>
                  <a:pt x="1439" y="6751"/>
                </a:lnTo>
                <a:lnTo>
                  <a:pt x="1458" y="6828"/>
                </a:lnTo>
                <a:lnTo>
                  <a:pt x="1496" y="6905"/>
                </a:lnTo>
                <a:lnTo>
                  <a:pt x="1573" y="6943"/>
                </a:lnTo>
                <a:lnTo>
                  <a:pt x="1650" y="6962"/>
                </a:lnTo>
                <a:lnTo>
                  <a:pt x="1726" y="6943"/>
                </a:lnTo>
                <a:lnTo>
                  <a:pt x="1803" y="6905"/>
                </a:lnTo>
                <a:lnTo>
                  <a:pt x="2896" y="5792"/>
                </a:lnTo>
                <a:lnTo>
                  <a:pt x="4412" y="5792"/>
                </a:lnTo>
                <a:lnTo>
                  <a:pt x="4431" y="5965"/>
                </a:lnTo>
                <a:lnTo>
                  <a:pt x="4488" y="6118"/>
                </a:lnTo>
                <a:lnTo>
                  <a:pt x="4565" y="6272"/>
                </a:lnTo>
                <a:lnTo>
                  <a:pt x="4661" y="6406"/>
                </a:lnTo>
                <a:lnTo>
                  <a:pt x="3664" y="7422"/>
                </a:lnTo>
                <a:lnTo>
                  <a:pt x="2033" y="7422"/>
                </a:lnTo>
                <a:lnTo>
                  <a:pt x="1957" y="7442"/>
                </a:lnTo>
                <a:lnTo>
                  <a:pt x="1899" y="7480"/>
                </a:lnTo>
                <a:lnTo>
                  <a:pt x="1842" y="7557"/>
                </a:lnTo>
                <a:lnTo>
                  <a:pt x="1822" y="7633"/>
                </a:lnTo>
                <a:lnTo>
                  <a:pt x="1842" y="7710"/>
                </a:lnTo>
                <a:lnTo>
                  <a:pt x="1899" y="7787"/>
                </a:lnTo>
                <a:lnTo>
                  <a:pt x="1957" y="7825"/>
                </a:lnTo>
                <a:lnTo>
                  <a:pt x="2033" y="7844"/>
                </a:lnTo>
                <a:lnTo>
                  <a:pt x="3242" y="7844"/>
                </a:lnTo>
                <a:lnTo>
                  <a:pt x="2858" y="8228"/>
                </a:lnTo>
                <a:lnTo>
                  <a:pt x="1228" y="8228"/>
                </a:lnTo>
                <a:lnTo>
                  <a:pt x="1151" y="8247"/>
                </a:lnTo>
                <a:lnTo>
                  <a:pt x="1074" y="8286"/>
                </a:lnTo>
                <a:lnTo>
                  <a:pt x="1036" y="8362"/>
                </a:lnTo>
                <a:lnTo>
                  <a:pt x="1017" y="8439"/>
                </a:lnTo>
                <a:lnTo>
                  <a:pt x="1036" y="8516"/>
                </a:lnTo>
                <a:lnTo>
                  <a:pt x="1074" y="8592"/>
                </a:lnTo>
                <a:lnTo>
                  <a:pt x="1151" y="8631"/>
                </a:lnTo>
                <a:lnTo>
                  <a:pt x="1228" y="8650"/>
                </a:lnTo>
                <a:lnTo>
                  <a:pt x="2455" y="8650"/>
                </a:lnTo>
                <a:lnTo>
                  <a:pt x="1746" y="9360"/>
                </a:lnTo>
                <a:lnTo>
                  <a:pt x="1688" y="9436"/>
                </a:lnTo>
                <a:lnTo>
                  <a:pt x="1688" y="9513"/>
                </a:lnTo>
                <a:lnTo>
                  <a:pt x="1688" y="9590"/>
                </a:lnTo>
                <a:lnTo>
                  <a:pt x="1746" y="9647"/>
                </a:lnTo>
                <a:lnTo>
                  <a:pt x="1822" y="9705"/>
                </a:lnTo>
                <a:lnTo>
                  <a:pt x="1899" y="9724"/>
                </a:lnTo>
                <a:lnTo>
                  <a:pt x="1976" y="9705"/>
                </a:lnTo>
                <a:lnTo>
                  <a:pt x="2033" y="9647"/>
                </a:lnTo>
                <a:lnTo>
                  <a:pt x="2724" y="8976"/>
                </a:lnTo>
                <a:lnTo>
                  <a:pt x="2724" y="10127"/>
                </a:lnTo>
                <a:lnTo>
                  <a:pt x="2743" y="10203"/>
                </a:lnTo>
                <a:lnTo>
                  <a:pt x="2781" y="10280"/>
                </a:lnTo>
                <a:lnTo>
                  <a:pt x="2839" y="10318"/>
                </a:lnTo>
                <a:lnTo>
                  <a:pt x="2935" y="10338"/>
                </a:lnTo>
                <a:lnTo>
                  <a:pt x="3011" y="10318"/>
                </a:lnTo>
                <a:lnTo>
                  <a:pt x="3088" y="10280"/>
                </a:lnTo>
                <a:lnTo>
                  <a:pt x="3127" y="10203"/>
                </a:lnTo>
                <a:lnTo>
                  <a:pt x="3146" y="10127"/>
                </a:lnTo>
                <a:lnTo>
                  <a:pt x="3127" y="8554"/>
                </a:lnTo>
                <a:lnTo>
                  <a:pt x="3510" y="8151"/>
                </a:lnTo>
                <a:lnTo>
                  <a:pt x="3529" y="9302"/>
                </a:lnTo>
                <a:lnTo>
                  <a:pt x="3548" y="9398"/>
                </a:lnTo>
                <a:lnTo>
                  <a:pt x="3587" y="9455"/>
                </a:lnTo>
                <a:lnTo>
                  <a:pt x="3644" y="9494"/>
                </a:lnTo>
                <a:lnTo>
                  <a:pt x="3740" y="9513"/>
                </a:lnTo>
                <a:lnTo>
                  <a:pt x="3817" y="9494"/>
                </a:lnTo>
                <a:lnTo>
                  <a:pt x="3874" y="9455"/>
                </a:lnTo>
                <a:lnTo>
                  <a:pt x="3932" y="9398"/>
                </a:lnTo>
                <a:lnTo>
                  <a:pt x="3932" y="9302"/>
                </a:lnTo>
                <a:lnTo>
                  <a:pt x="3932" y="7729"/>
                </a:lnTo>
                <a:lnTo>
                  <a:pt x="4949" y="6713"/>
                </a:lnTo>
                <a:lnTo>
                  <a:pt x="5102" y="6809"/>
                </a:lnTo>
                <a:lnTo>
                  <a:pt x="5255" y="6885"/>
                </a:lnTo>
                <a:lnTo>
                  <a:pt x="5428" y="6943"/>
                </a:lnTo>
                <a:lnTo>
                  <a:pt x="5601" y="6981"/>
                </a:lnTo>
                <a:lnTo>
                  <a:pt x="5601" y="8401"/>
                </a:lnTo>
                <a:lnTo>
                  <a:pt x="4450" y="9551"/>
                </a:lnTo>
                <a:lnTo>
                  <a:pt x="4412" y="9609"/>
                </a:lnTo>
                <a:lnTo>
                  <a:pt x="4392" y="9686"/>
                </a:lnTo>
                <a:lnTo>
                  <a:pt x="4412" y="9781"/>
                </a:lnTo>
                <a:lnTo>
                  <a:pt x="4450" y="9839"/>
                </a:lnTo>
                <a:lnTo>
                  <a:pt x="4527" y="9897"/>
                </a:lnTo>
                <a:lnTo>
                  <a:pt x="4680" y="9897"/>
                </a:lnTo>
                <a:lnTo>
                  <a:pt x="4757" y="9839"/>
                </a:lnTo>
                <a:lnTo>
                  <a:pt x="5601" y="8995"/>
                </a:lnTo>
                <a:lnTo>
                  <a:pt x="5601" y="9532"/>
                </a:lnTo>
                <a:lnTo>
                  <a:pt x="4450" y="10683"/>
                </a:lnTo>
                <a:lnTo>
                  <a:pt x="4392" y="10760"/>
                </a:lnTo>
                <a:lnTo>
                  <a:pt x="4392" y="10836"/>
                </a:lnTo>
                <a:lnTo>
                  <a:pt x="4392" y="10913"/>
                </a:lnTo>
                <a:lnTo>
                  <a:pt x="4450" y="10990"/>
                </a:lnTo>
                <a:lnTo>
                  <a:pt x="4507" y="11028"/>
                </a:lnTo>
                <a:lnTo>
                  <a:pt x="4584" y="11047"/>
                </a:lnTo>
                <a:lnTo>
                  <a:pt x="4680" y="11028"/>
                </a:lnTo>
                <a:lnTo>
                  <a:pt x="4738" y="10990"/>
                </a:lnTo>
                <a:lnTo>
                  <a:pt x="5601" y="10127"/>
                </a:lnTo>
                <a:lnTo>
                  <a:pt x="5601" y="11124"/>
                </a:lnTo>
                <a:lnTo>
                  <a:pt x="5620" y="11220"/>
                </a:lnTo>
                <a:lnTo>
                  <a:pt x="5658" y="11277"/>
                </a:lnTo>
                <a:lnTo>
                  <a:pt x="5735" y="11316"/>
                </a:lnTo>
                <a:lnTo>
                  <a:pt x="5812" y="11335"/>
                </a:lnTo>
                <a:lnTo>
                  <a:pt x="5888" y="11316"/>
                </a:lnTo>
                <a:lnTo>
                  <a:pt x="5965" y="11277"/>
                </a:lnTo>
                <a:lnTo>
                  <a:pt x="6003" y="11201"/>
                </a:lnTo>
                <a:lnTo>
                  <a:pt x="6023" y="11124"/>
                </a:lnTo>
                <a:lnTo>
                  <a:pt x="6023" y="10165"/>
                </a:lnTo>
                <a:lnTo>
                  <a:pt x="6847" y="10990"/>
                </a:lnTo>
                <a:lnTo>
                  <a:pt x="6905" y="11028"/>
                </a:lnTo>
                <a:lnTo>
                  <a:pt x="6981" y="11047"/>
                </a:lnTo>
                <a:lnTo>
                  <a:pt x="7058" y="11028"/>
                </a:lnTo>
                <a:lnTo>
                  <a:pt x="7135" y="10990"/>
                </a:lnTo>
                <a:lnTo>
                  <a:pt x="7173" y="10913"/>
                </a:lnTo>
                <a:lnTo>
                  <a:pt x="7192" y="10836"/>
                </a:lnTo>
                <a:lnTo>
                  <a:pt x="7173" y="10760"/>
                </a:lnTo>
                <a:lnTo>
                  <a:pt x="7135" y="10683"/>
                </a:lnTo>
                <a:lnTo>
                  <a:pt x="6023" y="9571"/>
                </a:lnTo>
                <a:lnTo>
                  <a:pt x="6023" y="9033"/>
                </a:lnTo>
                <a:lnTo>
                  <a:pt x="6828" y="9839"/>
                </a:lnTo>
                <a:lnTo>
                  <a:pt x="6905" y="9897"/>
                </a:lnTo>
                <a:lnTo>
                  <a:pt x="7058" y="9897"/>
                </a:lnTo>
                <a:lnTo>
                  <a:pt x="7135" y="9839"/>
                </a:lnTo>
                <a:lnTo>
                  <a:pt x="7173" y="9781"/>
                </a:lnTo>
                <a:lnTo>
                  <a:pt x="7192" y="9686"/>
                </a:lnTo>
                <a:lnTo>
                  <a:pt x="7173" y="9609"/>
                </a:lnTo>
                <a:lnTo>
                  <a:pt x="7135" y="9551"/>
                </a:lnTo>
                <a:lnTo>
                  <a:pt x="6023" y="8439"/>
                </a:lnTo>
                <a:lnTo>
                  <a:pt x="6023" y="6962"/>
                </a:lnTo>
                <a:lnTo>
                  <a:pt x="6176" y="6924"/>
                </a:lnTo>
                <a:lnTo>
                  <a:pt x="6310" y="6866"/>
                </a:lnTo>
                <a:lnTo>
                  <a:pt x="6444" y="6809"/>
                </a:lnTo>
                <a:lnTo>
                  <a:pt x="6579" y="6732"/>
                </a:lnTo>
                <a:lnTo>
                  <a:pt x="7576" y="7729"/>
                </a:lnTo>
                <a:lnTo>
                  <a:pt x="7576" y="9283"/>
                </a:lnTo>
                <a:lnTo>
                  <a:pt x="7595" y="9379"/>
                </a:lnTo>
                <a:lnTo>
                  <a:pt x="7653" y="9436"/>
                </a:lnTo>
                <a:lnTo>
                  <a:pt x="7710" y="9475"/>
                </a:lnTo>
                <a:lnTo>
                  <a:pt x="7787" y="9494"/>
                </a:lnTo>
                <a:lnTo>
                  <a:pt x="7883" y="9475"/>
                </a:lnTo>
                <a:lnTo>
                  <a:pt x="7940" y="9436"/>
                </a:lnTo>
                <a:lnTo>
                  <a:pt x="7979" y="9379"/>
                </a:lnTo>
                <a:lnTo>
                  <a:pt x="7998" y="9283"/>
                </a:lnTo>
                <a:lnTo>
                  <a:pt x="7998" y="8132"/>
                </a:lnTo>
                <a:lnTo>
                  <a:pt x="8382" y="8535"/>
                </a:lnTo>
                <a:lnTo>
                  <a:pt x="8401" y="10108"/>
                </a:lnTo>
                <a:lnTo>
                  <a:pt x="8420" y="10184"/>
                </a:lnTo>
                <a:lnTo>
                  <a:pt x="8458" y="10242"/>
                </a:lnTo>
                <a:lnTo>
                  <a:pt x="8516" y="10299"/>
                </a:lnTo>
                <a:lnTo>
                  <a:pt x="8612" y="10318"/>
                </a:lnTo>
                <a:lnTo>
                  <a:pt x="8688" y="10299"/>
                </a:lnTo>
                <a:lnTo>
                  <a:pt x="8746" y="10242"/>
                </a:lnTo>
                <a:lnTo>
                  <a:pt x="8803" y="10184"/>
                </a:lnTo>
                <a:lnTo>
                  <a:pt x="8823" y="10108"/>
                </a:lnTo>
                <a:lnTo>
                  <a:pt x="8803" y="8938"/>
                </a:lnTo>
                <a:lnTo>
                  <a:pt x="9494" y="9628"/>
                </a:lnTo>
                <a:lnTo>
                  <a:pt x="9551" y="9666"/>
                </a:lnTo>
                <a:lnTo>
                  <a:pt x="9628" y="9686"/>
                </a:lnTo>
                <a:lnTo>
                  <a:pt x="9724" y="9666"/>
                </a:lnTo>
                <a:lnTo>
                  <a:pt x="9782" y="9628"/>
                </a:lnTo>
                <a:lnTo>
                  <a:pt x="9839" y="9551"/>
                </a:lnTo>
                <a:lnTo>
                  <a:pt x="9839" y="9475"/>
                </a:lnTo>
                <a:lnTo>
                  <a:pt x="9839" y="9398"/>
                </a:lnTo>
                <a:lnTo>
                  <a:pt x="9782" y="9321"/>
                </a:lnTo>
                <a:lnTo>
                  <a:pt x="9072" y="8612"/>
                </a:lnTo>
                <a:lnTo>
                  <a:pt x="10280" y="8612"/>
                </a:lnTo>
                <a:lnTo>
                  <a:pt x="10376" y="8592"/>
                </a:lnTo>
                <a:lnTo>
                  <a:pt x="10434" y="8554"/>
                </a:lnTo>
                <a:lnTo>
                  <a:pt x="10491" y="8477"/>
                </a:lnTo>
                <a:lnTo>
                  <a:pt x="10491" y="8401"/>
                </a:lnTo>
                <a:lnTo>
                  <a:pt x="10472" y="8324"/>
                </a:lnTo>
                <a:lnTo>
                  <a:pt x="10434" y="8247"/>
                </a:lnTo>
                <a:lnTo>
                  <a:pt x="10376" y="8209"/>
                </a:lnTo>
                <a:lnTo>
                  <a:pt x="10280" y="8190"/>
                </a:lnTo>
                <a:lnTo>
                  <a:pt x="8650" y="8190"/>
                </a:lnTo>
                <a:lnTo>
                  <a:pt x="8266" y="7806"/>
                </a:lnTo>
                <a:lnTo>
                  <a:pt x="9475" y="7806"/>
                </a:lnTo>
                <a:lnTo>
                  <a:pt x="9551" y="7787"/>
                </a:lnTo>
                <a:lnTo>
                  <a:pt x="9628" y="7748"/>
                </a:lnTo>
                <a:lnTo>
                  <a:pt x="9667" y="7672"/>
                </a:lnTo>
                <a:lnTo>
                  <a:pt x="9686" y="7595"/>
                </a:lnTo>
                <a:lnTo>
                  <a:pt x="9667" y="7518"/>
                </a:lnTo>
                <a:lnTo>
                  <a:pt x="9628" y="7442"/>
                </a:lnTo>
                <a:lnTo>
                  <a:pt x="9551" y="7403"/>
                </a:lnTo>
                <a:lnTo>
                  <a:pt x="9475" y="7384"/>
                </a:lnTo>
                <a:lnTo>
                  <a:pt x="7845" y="7403"/>
                </a:lnTo>
                <a:lnTo>
                  <a:pt x="6886" y="6425"/>
                </a:lnTo>
                <a:lnTo>
                  <a:pt x="6981" y="6291"/>
                </a:lnTo>
                <a:lnTo>
                  <a:pt x="7058" y="6118"/>
                </a:lnTo>
                <a:lnTo>
                  <a:pt x="7116" y="5946"/>
                </a:lnTo>
                <a:lnTo>
                  <a:pt x="7154" y="5754"/>
                </a:lnTo>
                <a:lnTo>
                  <a:pt x="8439" y="5754"/>
                </a:lnTo>
                <a:lnTo>
                  <a:pt x="9590" y="6905"/>
                </a:lnTo>
                <a:lnTo>
                  <a:pt x="9667" y="6962"/>
                </a:lnTo>
                <a:lnTo>
                  <a:pt x="9820" y="6962"/>
                </a:lnTo>
                <a:lnTo>
                  <a:pt x="9897" y="6905"/>
                </a:lnTo>
                <a:lnTo>
                  <a:pt x="9935" y="6847"/>
                </a:lnTo>
                <a:lnTo>
                  <a:pt x="9954" y="6751"/>
                </a:lnTo>
                <a:lnTo>
                  <a:pt x="9935" y="6674"/>
                </a:lnTo>
                <a:lnTo>
                  <a:pt x="9897" y="6617"/>
                </a:lnTo>
                <a:lnTo>
                  <a:pt x="9034" y="5754"/>
                </a:lnTo>
                <a:lnTo>
                  <a:pt x="9590" y="5754"/>
                </a:lnTo>
                <a:lnTo>
                  <a:pt x="10741" y="6905"/>
                </a:lnTo>
                <a:lnTo>
                  <a:pt x="10817" y="6962"/>
                </a:lnTo>
                <a:lnTo>
                  <a:pt x="10894" y="6981"/>
                </a:lnTo>
                <a:lnTo>
                  <a:pt x="10971" y="6962"/>
                </a:lnTo>
                <a:lnTo>
                  <a:pt x="11028" y="6905"/>
                </a:lnTo>
                <a:lnTo>
                  <a:pt x="11086" y="6847"/>
                </a:lnTo>
                <a:lnTo>
                  <a:pt x="11105" y="6770"/>
                </a:lnTo>
                <a:lnTo>
                  <a:pt x="11086" y="6674"/>
                </a:lnTo>
                <a:lnTo>
                  <a:pt x="11028" y="6617"/>
                </a:lnTo>
                <a:lnTo>
                  <a:pt x="10184" y="5754"/>
                </a:lnTo>
                <a:lnTo>
                  <a:pt x="11182" y="5754"/>
                </a:lnTo>
                <a:lnTo>
                  <a:pt x="11258" y="5735"/>
                </a:lnTo>
                <a:lnTo>
                  <a:pt x="11335" y="5696"/>
                </a:lnTo>
                <a:lnTo>
                  <a:pt x="11373" y="5620"/>
                </a:lnTo>
                <a:lnTo>
                  <a:pt x="11393" y="5543"/>
                </a:lnTo>
                <a:lnTo>
                  <a:pt x="11373" y="5466"/>
                </a:lnTo>
                <a:lnTo>
                  <a:pt x="11335" y="5389"/>
                </a:lnTo>
                <a:lnTo>
                  <a:pt x="11258" y="5351"/>
                </a:lnTo>
                <a:lnTo>
                  <a:pt x="11182" y="5332"/>
                </a:lnTo>
                <a:lnTo>
                  <a:pt x="10223" y="5332"/>
                </a:lnTo>
                <a:lnTo>
                  <a:pt x="11028" y="4526"/>
                </a:lnTo>
                <a:lnTo>
                  <a:pt x="11086" y="4450"/>
                </a:lnTo>
                <a:lnTo>
                  <a:pt x="11105" y="4373"/>
                </a:lnTo>
                <a:lnTo>
                  <a:pt x="11086" y="4296"/>
                </a:lnTo>
                <a:lnTo>
                  <a:pt x="11028" y="4220"/>
                </a:lnTo>
                <a:lnTo>
                  <a:pt x="10971" y="4181"/>
                </a:lnTo>
                <a:lnTo>
                  <a:pt x="10894" y="4162"/>
                </a:lnTo>
                <a:lnTo>
                  <a:pt x="10817" y="4181"/>
                </a:lnTo>
                <a:lnTo>
                  <a:pt x="10741" y="4220"/>
                </a:lnTo>
                <a:lnTo>
                  <a:pt x="9628" y="5332"/>
                </a:lnTo>
                <a:lnTo>
                  <a:pt x="9072" y="5332"/>
                </a:lnTo>
                <a:lnTo>
                  <a:pt x="9897" y="4526"/>
                </a:lnTo>
                <a:lnTo>
                  <a:pt x="9935" y="4450"/>
                </a:lnTo>
                <a:lnTo>
                  <a:pt x="9954" y="4373"/>
                </a:lnTo>
                <a:lnTo>
                  <a:pt x="9935" y="4296"/>
                </a:lnTo>
                <a:lnTo>
                  <a:pt x="9897" y="4220"/>
                </a:lnTo>
                <a:lnTo>
                  <a:pt x="9820" y="4181"/>
                </a:lnTo>
                <a:lnTo>
                  <a:pt x="9743" y="4162"/>
                </a:lnTo>
                <a:lnTo>
                  <a:pt x="9667" y="4181"/>
                </a:lnTo>
                <a:lnTo>
                  <a:pt x="9590" y="4220"/>
                </a:lnTo>
                <a:lnTo>
                  <a:pt x="8477" y="5332"/>
                </a:lnTo>
                <a:lnTo>
                  <a:pt x="7135" y="5332"/>
                </a:lnTo>
                <a:lnTo>
                  <a:pt x="7097" y="5179"/>
                </a:lnTo>
                <a:lnTo>
                  <a:pt x="7039" y="5044"/>
                </a:lnTo>
                <a:lnTo>
                  <a:pt x="6962" y="4891"/>
                </a:lnTo>
                <a:lnTo>
                  <a:pt x="6886" y="4776"/>
                </a:lnTo>
                <a:lnTo>
                  <a:pt x="7845" y="3798"/>
                </a:lnTo>
                <a:lnTo>
                  <a:pt x="9475" y="3798"/>
                </a:lnTo>
                <a:lnTo>
                  <a:pt x="9551" y="3778"/>
                </a:lnTo>
                <a:lnTo>
                  <a:pt x="9628" y="3740"/>
                </a:lnTo>
                <a:lnTo>
                  <a:pt x="9667" y="3663"/>
                </a:lnTo>
                <a:lnTo>
                  <a:pt x="9686" y="3587"/>
                </a:lnTo>
                <a:lnTo>
                  <a:pt x="9667" y="3510"/>
                </a:lnTo>
                <a:lnTo>
                  <a:pt x="9628" y="3433"/>
                </a:lnTo>
                <a:lnTo>
                  <a:pt x="9551" y="3395"/>
                </a:lnTo>
                <a:lnTo>
                  <a:pt x="9475" y="3376"/>
                </a:lnTo>
                <a:lnTo>
                  <a:pt x="8266" y="3376"/>
                </a:lnTo>
                <a:lnTo>
                  <a:pt x="8650" y="2992"/>
                </a:lnTo>
                <a:lnTo>
                  <a:pt x="10280" y="2992"/>
                </a:lnTo>
                <a:lnTo>
                  <a:pt x="10376" y="2973"/>
                </a:lnTo>
                <a:lnTo>
                  <a:pt x="10434" y="2935"/>
                </a:lnTo>
                <a:lnTo>
                  <a:pt x="10491" y="2858"/>
                </a:lnTo>
                <a:lnTo>
                  <a:pt x="10491" y="2781"/>
                </a:lnTo>
                <a:lnTo>
                  <a:pt x="10491" y="2704"/>
                </a:lnTo>
                <a:lnTo>
                  <a:pt x="10434" y="2628"/>
                </a:lnTo>
                <a:lnTo>
                  <a:pt x="10376" y="2589"/>
                </a:lnTo>
                <a:lnTo>
                  <a:pt x="10280" y="2570"/>
                </a:lnTo>
                <a:lnTo>
                  <a:pt x="9072" y="2570"/>
                </a:lnTo>
                <a:lnTo>
                  <a:pt x="9782" y="1861"/>
                </a:lnTo>
                <a:lnTo>
                  <a:pt x="9820" y="1784"/>
                </a:lnTo>
                <a:lnTo>
                  <a:pt x="9839" y="1707"/>
                </a:lnTo>
                <a:lnTo>
                  <a:pt x="9820" y="1630"/>
                </a:lnTo>
                <a:lnTo>
                  <a:pt x="9782" y="1573"/>
                </a:lnTo>
                <a:lnTo>
                  <a:pt x="9705" y="1515"/>
                </a:lnTo>
                <a:lnTo>
                  <a:pt x="9628" y="1496"/>
                </a:lnTo>
                <a:lnTo>
                  <a:pt x="9551" y="1515"/>
                </a:lnTo>
                <a:lnTo>
                  <a:pt x="9494" y="1573"/>
                </a:lnTo>
                <a:lnTo>
                  <a:pt x="8803" y="2244"/>
                </a:lnTo>
                <a:lnTo>
                  <a:pt x="8803" y="1093"/>
                </a:lnTo>
                <a:lnTo>
                  <a:pt x="8784" y="997"/>
                </a:lnTo>
                <a:lnTo>
                  <a:pt x="8746" y="940"/>
                </a:lnTo>
                <a:lnTo>
                  <a:pt x="8669" y="902"/>
                </a:lnTo>
                <a:lnTo>
                  <a:pt x="8593" y="882"/>
                </a:lnTo>
                <a:lnTo>
                  <a:pt x="8516" y="902"/>
                </a:lnTo>
                <a:lnTo>
                  <a:pt x="8458" y="940"/>
                </a:lnTo>
                <a:lnTo>
                  <a:pt x="8401" y="997"/>
                </a:lnTo>
                <a:lnTo>
                  <a:pt x="8382" y="1093"/>
                </a:lnTo>
                <a:lnTo>
                  <a:pt x="8382" y="2666"/>
                </a:lnTo>
                <a:lnTo>
                  <a:pt x="7998" y="3050"/>
                </a:lnTo>
                <a:lnTo>
                  <a:pt x="7998" y="1899"/>
                </a:lnTo>
                <a:lnTo>
                  <a:pt x="7979" y="1822"/>
                </a:lnTo>
                <a:lnTo>
                  <a:pt x="7940" y="1745"/>
                </a:lnTo>
                <a:lnTo>
                  <a:pt x="7864" y="1707"/>
                </a:lnTo>
                <a:lnTo>
                  <a:pt x="7787" y="1688"/>
                </a:lnTo>
                <a:lnTo>
                  <a:pt x="7710" y="1707"/>
                </a:lnTo>
                <a:lnTo>
                  <a:pt x="7634" y="1745"/>
                </a:lnTo>
                <a:lnTo>
                  <a:pt x="7595" y="1822"/>
                </a:lnTo>
                <a:lnTo>
                  <a:pt x="7576" y="1899"/>
                </a:lnTo>
                <a:lnTo>
                  <a:pt x="7576" y="3472"/>
                </a:lnTo>
                <a:lnTo>
                  <a:pt x="6579" y="4469"/>
                </a:lnTo>
                <a:lnTo>
                  <a:pt x="6444" y="4392"/>
                </a:lnTo>
                <a:lnTo>
                  <a:pt x="6291" y="4315"/>
                </a:lnTo>
                <a:lnTo>
                  <a:pt x="6138" y="4277"/>
                </a:lnTo>
                <a:lnTo>
                  <a:pt x="5984" y="4239"/>
                </a:lnTo>
                <a:lnTo>
                  <a:pt x="5984" y="2935"/>
                </a:lnTo>
                <a:lnTo>
                  <a:pt x="7135" y="1784"/>
                </a:lnTo>
                <a:lnTo>
                  <a:pt x="7173" y="1707"/>
                </a:lnTo>
                <a:lnTo>
                  <a:pt x="7192" y="1630"/>
                </a:lnTo>
                <a:lnTo>
                  <a:pt x="7173" y="1554"/>
                </a:lnTo>
                <a:lnTo>
                  <a:pt x="7135" y="1496"/>
                </a:lnTo>
                <a:lnTo>
                  <a:pt x="7058" y="1439"/>
                </a:lnTo>
                <a:lnTo>
                  <a:pt x="6981" y="1419"/>
                </a:lnTo>
                <a:lnTo>
                  <a:pt x="6905" y="1439"/>
                </a:lnTo>
                <a:lnTo>
                  <a:pt x="6828" y="1496"/>
                </a:lnTo>
                <a:lnTo>
                  <a:pt x="5984" y="2340"/>
                </a:lnTo>
                <a:lnTo>
                  <a:pt x="5984" y="1803"/>
                </a:lnTo>
                <a:lnTo>
                  <a:pt x="7135" y="633"/>
                </a:lnTo>
                <a:lnTo>
                  <a:pt x="7192" y="576"/>
                </a:lnTo>
                <a:lnTo>
                  <a:pt x="7192" y="499"/>
                </a:lnTo>
                <a:lnTo>
                  <a:pt x="7173" y="422"/>
                </a:lnTo>
                <a:lnTo>
                  <a:pt x="7135" y="345"/>
                </a:lnTo>
                <a:lnTo>
                  <a:pt x="7058" y="288"/>
                </a:lnTo>
                <a:lnTo>
                  <a:pt x="6905" y="288"/>
                </a:lnTo>
                <a:lnTo>
                  <a:pt x="6847" y="345"/>
                </a:lnTo>
                <a:lnTo>
                  <a:pt x="5984" y="1208"/>
                </a:lnTo>
                <a:lnTo>
                  <a:pt x="5984" y="192"/>
                </a:lnTo>
                <a:lnTo>
                  <a:pt x="5965" y="115"/>
                </a:lnTo>
                <a:lnTo>
                  <a:pt x="5907" y="58"/>
                </a:lnTo>
                <a:lnTo>
                  <a:pt x="5850" y="0"/>
                </a:lnTo>
                <a:close/>
              </a:path>
            </a:pathLst>
          </a:custGeom>
          <a:gradFill>
            <a:gsLst>
              <a:gs pos="0">
                <a:schemeClr val="lt1"/>
              </a:gs>
              <a:gs pos="100000">
                <a:srgbClr val="CCCCCC"/>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2" name="Google Shape;2392;p43"/>
          <p:cNvSpPr/>
          <p:nvPr/>
        </p:nvSpPr>
        <p:spPr>
          <a:xfrm>
            <a:off x="2945950" y="1971673"/>
            <a:ext cx="413993" cy="411886"/>
          </a:xfrm>
          <a:custGeom>
            <a:avLst/>
            <a:gdLst/>
            <a:ahLst/>
            <a:cxnLst/>
            <a:rect l="l" t="t" r="r" b="b"/>
            <a:pathLst>
              <a:path w="11393" h="11335" extrusionOk="0">
                <a:moveTo>
                  <a:pt x="5773" y="4641"/>
                </a:moveTo>
                <a:lnTo>
                  <a:pt x="5965" y="4661"/>
                </a:lnTo>
                <a:lnTo>
                  <a:pt x="6157" y="4718"/>
                </a:lnTo>
                <a:lnTo>
                  <a:pt x="6310" y="4795"/>
                </a:lnTo>
                <a:lnTo>
                  <a:pt x="6464" y="4929"/>
                </a:lnTo>
                <a:lnTo>
                  <a:pt x="6579" y="5063"/>
                </a:lnTo>
                <a:lnTo>
                  <a:pt x="6655" y="5236"/>
                </a:lnTo>
                <a:lnTo>
                  <a:pt x="6713" y="5409"/>
                </a:lnTo>
                <a:lnTo>
                  <a:pt x="6732" y="5600"/>
                </a:lnTo>
                <a:lnTo>
                  <a:pt x="6713" y="5792"/>
                </a:lnTo>
                <a:lnTo>
                  <a:pt x="6655" y="5984"/>
                </a:lnTo>
                <a:lnTo>
                  <a:pt x="6579" y="6137"/>
                </a:lnTo>
                <a:lnTo>
                  <a:pt x="6464" y="6291"/>
                </a:lnTo>
                <a:lnTo>
                  <a:pt x="6310" y="6406"/>
                </a:lnTo>
                <a:lnTo>
                  <a:pt x="6157" y="6483"/>
                </a:lnTo>
                <a:lnTo>
                  <a:pt x="5965" y="6540"/>
                </a:lnTo>
                <a:lnTo>
                  <a:pt x="5773" y="6559"/>
                </a:lnTo>
                <a:lnTo>
                  <a:pt x="5581" y="6540"/>
                </a:lnTo>
                <a:lnTo>
                  <a:pt x="5390" y="6483"/>
                </a:lnTo>
                <a:lnTo>
                  <a:pt x="5236" y="6406"/>
                </a:lnTo>
                <a:lnTo>
                  <a:pt x="5083" y="6291"/>
                </a:lnTo>
                <a:lnTo>
                  <a:pt x="4968" y="6137"/>
                </a:lnTo>
                <a:lnTo>
                  <a:pt x="4891" y="5984"/>
                </a:lnTo>
                <a:lnTo>
                  <a:pt x="4833" y="5792"/>
                </a:lnTo>
                <a:lnTo>
                  <a:pt x="4814" y="5600"/>
                </a:lnTo>
                <a:lnTo>
                  <a:pt x="4833" y="5409"/>
                </a:lnTo>
                <a:lnTo>
                  <a:pt x="4891" y="5236"/>
                </a:lnTo>
                <a:lnTo>
                  <a:pt x="4968" y="5063"/>
                </a:lnTo>
                <a:lnTo>
                  <a:pt x="5083" y="4929"/>
                </a:lnTo>
                <a:lnTo>
                  <a:pt x="5236" y="4795"/>
                </a:lnTo>
                <a:lnTo>
                  <a:pt x="5390" y="4718"/>
                </a:lnTo>
                <a:lnTo>
                  <a:pt x="5581" y="4661"/>
                </a:lnTo>
                <a:lnTo>
                  <a:pt x="5773" y="4641"/>
                </a:lnTo>
                <a:close/>
                <a:moveTo>
                  <a:pt x="5696" y="0"/>
                </a:moveTo>
                <a:lnTo>
                  <a:pt x="5620" y="58"/>
                </a:lnTo>
                <a:lnTo>
                  <a:pt x="5581" y="115"/>
                </a:lnTo>
                <a:lnTo>
                  <a:pt x="5562" y="192"/>
                </a:lnTo>
                <a:lnTo>
                  <a:pt x="5562" y="1151"/>
                </a:lnTo>
                <a:lnTo>
                  <a:pt x="4738" y="345"/>
                </a:lnTo>
                <a:lnTo>
                  <a:pt x="4680" y="288"/>
                </a:lnTo>
                <a:lnTo>
                  <a:pt x="4507" y="288"/>
                </a:lnTo>
                <a:lnTo>
                  <a:pt x="4450" y="345"/>
                </a:lnTo>
                <a:lnTo>
                  <a:pt x="4392" y="422"/>
                </a:lnTo>
                <a:lnTo>
                  <a:pt x="4392" y="499"/>
                </a:lnTo>
                <a:lnTo>
                  <a:pt x="4392" y="576"/>
                </a:lnTo>
                <a:lnTo>
                  <a:pt x="4450" y="633"/>
                </a:lnTo>
                <a:lnTo>
                  <a:pt x="5562" y="1765"/>
                </a:lnTo>
                <a:lnTo>
                  <a:pt x="5562" y="2302"/>
                </a:lnTo>
                <a:lnTo>
                  <a:pt x="4757" y="1477"/>
                </a:lnTo>
                <a:lnTo>
                  <a:pt x="4680" y="1439"/>
                </a:lnTo>
                <a:lnTo>
                  <a:pt x="4603" y="1419"/>
                </a:lnTo>
                <a:lnTo>
                  <a:pt x="4527" y="1439"/>
                </a:lnTo>
                <a:lnTo>
                  <a:pt x="4450" y="1496"/>
                </a:lnTo>
                <a:lnTo>
                  <a:pt x="4412" y="1554"/>
                </a:lnTo>
                <a:lnTo>
                  <a:pt x="4392" y="1630"/>
                </a:lnTo>
                <a:lnTo>
                  <a:pt x="4412" y="1707"/>
                </a:lnTo>
                <a:lnTo>
                  <a:pt x="4450" y="1784"/>
                </a:lnTo>
                <a:lnTo>
                  <a:pt x="5562" y="2896"/>
                </a:lnTo>
                <a:lnTo>
                  <a:pt x="5562" y="4239"/>
                </a:lnTo>
                <a:lnTo>
                  <a:pt x="5390" y="4277"/>
                </a:lnTo>
                <a:lnTo>
                  <a:pt x="5236" y="4335"/>
                </a:lnTo>
                <a:lnTo>
                  <a:pt x="5083" y="4392"/>
                </a:lnTo>
                <a:lnTo>
                  <a:pt x="4949" y="4488"/>
                </a:lnTo>
                <a:lnTo>
                  <a:pt x="3932" y="3472"/>
                </a:lnTo>
                <a:lnTo>
                  <a:pt x="3932" y="1899"/>
                </a:lnTo>
                <a:lnTo>
                  <a:pt x="3913" y="1822"/>
                </a:lnTo>
                <a:lnTo>
                  <a:pt x="3874" y="1745"/>
                </a:lnTo>
                <a:lnTo>
                  <a:pt x="3817" y="1707"/>
                </a:lnTo>
                <a:lnTo>
                  <a:pt x="3721" y="1688"/>
                </a:lnTo>
                <a:lnTo>
                  <a:pt x="3644" y="1707"/>
                </a:lnTo>
                <a:lnTo>
                  <a:pt x="3587" y="1745"/>
                </a:lnTo>
                <a:lnTo>
                  <a:pt x="3529" y="1822"/>
                </a:lnTo>
                <a:lnTo>
                  <a:pt x="3510" y="1899"/>
                </a:lnTo>
                <a:lnTo>
                  <a:pt x="3510" y="3050"/>
                </a:lnTo>
                <a:lnTo>
                  <a:pt x="3127" y="2666"/>
                </a:lnTo>
                <a:lnTo>
                  <a:pt x="3127" y="1093"/>
                </a:lnTo>
                <a:lnTo>
                  <a:pt x="3107" y="997"/>
                </a:lnTo>
                <a:lnTo>
                  <a:pt x="3069" y="940"/>
                </a:lnTo>
                <a:lnTo>
                  <a:pt x="3011" y="902"/>
                </a:lnTo>
                <a:lnTo>
                  <a:pt x="2916" y="882"/>
                </a:lnTo>
                <a:lnTo>
                  <a:pt x="2839" y="902"/>
                </a:lnTo>
                <a:lnTo>
                  <a:pt x="2781" y="940"/>
                </a:lnTo>
                <a:lnTo>
                  <a:pt x="2724" y="997"/>
                </a:lnTo>
                <a:lnTo>
                  <a:pt x="2705" y="1093"/>
                </a:lnTo>
                <a:lnTo>
                  <a:pt x="2705" y="2244"/>
                </a:lnTo>
                <a:lnTo>
                  <a:pt x="2033" y="1573"/>
                </a:lnTo>
                <a:lnTo>
                  <a:pt x="1976" y="1515"/>
                </a:lnTo>
                <a:lnTo>
                  <a:pt x="1880" y="1496"/>
                </a:lnTo>
                <a:lnTo>
                  <a:pt x="1803" y="1515"/>
                </a:lnTo>
                <a:lnTo>
                  <a:pt x="1746" y="1554"/>
                </a:lnTo>
                <a:lnTo>
                  <a:pt x="1688" y="1630"/>
                </a:lnTo>
                <a:lnTo>
                  <a:pt x="1669" y="1707"/>
                </a:lnTo>
                <a:lnTo>
                  <a:pt x="1688" y="1784"/>
                </a:lnTo>
                <a:lnTo>
                  <a:pt x="1746" y="1861"/>
                </a:lnTo>
                <a:lnTo>
                  <a:pt x="2455" y="2570"/>
                </a:lnTo>
                <a:lnTo>
                  <a:pt x="1228" y="2570"/>
                </a:lnTo>
                <a:lnTo>
                  <a:pt x="1151" y="2589"/>
                </a:lnTo>
                <a:lnTo>
                  <a:pt x="1074" y="2628"/>
                </a:lnTo>
                <a:lnTo>
                  <a:pt x="1036" y="2704"/>
                </a:lnTo>
                <a:lnTo>
                  <a:pt x="1017" y="2781"/>
                </a:lnTo>
                <a:lnTo>
                  <a:pt x="1036" y="2858"/>
                </a:lnTo>
                <a:lnTo>
                  <a:pt x="1074" y="2935"/>
                </a:lnTo>
                <a:lnTo>
                  <a:pt x="1151" y="2973"/>
                </a:lnTo>
                <a:lnTo>
                  <a:pt x="1228" y="2992"/>
                </a:lnTo>
                <a:lnTo>
                  <a:pt x="2858" y="2992"/>
                </a:lnTo>
                <a:lnTo>
                  <a:pt x="3242" y="3376"/>
                </a:lnTo>
                <a:lnTo>
                  <a:pt x="2052" y="3376"/>
                </a:lnTo>
                <a:lnTo>
                  <a:pt x="1957" y="3395"/>
                </a:lnTo>
                <a:lnTo>
                  <a:pt x="1899" y="3433"/>
                </a:lnTo>
                <a:lnTo>
                  <a:pt x="1842" y="3510"/>
                </a:lnTo>
                <a:lnTo>
                  <a:pt x="1842" y="3587"/>
                </a:lnTo>
                <a:lnTo>
                  <a:pt x="1842" y="3663"/>
                </a:lnTo>
                <a:lnTo>
                  <a:pt x="1899" y="3740"/>
                </a:lnTo>
                <a:lnTo>
                  <a:pt x="1957" y="3778"/>
                </a:lnTo>
                <a:lnTo>
                  <a:pt x="2033" y="3798"/>
                </a:lnTo>
                <a:lnTo>
                  <a:pt x="3664" y="3798"/>
                </a:lnTo>
                <a:lnTo>
                  <a:pt x="4661" y="4795"/>
                </a:lnTo>
                <a:lnTo>
                  <a:pt x="4565" y="4929"/>
                </a:lnTo>
                <a:lnTo>
                  <a:pt x="4507" y="5063"/>
                </a:lnTo>
                <a:lnTo>
                  <a:pt x="4450" y="5217"/>
                </a:lnTo>
                <a:lnTo>
                  <a:pt x="4412" y="5370"/>
                </a:lnTo>
                <a:lnTo>
                  <a:pt x="2935" y="5370"/>
                </a:lnTo>
                <a:lnTo>
                  <a:pt x="1803" y="4220"/>
                </a:lnTo>
                <a:lnTo>
                  <a:pt x="1726" y="4181"/>
                </a:lnTo>
                <a:lnTo>
                  <a:pt x="1650" y="4162"/>
                </a:lnTo>
                <a:lnTo>
                  <a:pt x="1573" y="4181"/>
                </a:lnTo>
                <a:lnTo>
                  <a:pt x="1496" y="4220"/>
                </a:lnTo>
                <a:lnTo>
                  <a:pt x="1458" y="4296"/>
                </a:lnTo>
                <a:lnTo>
                  <a:pt x="1439" y="4373"/>
                </a:lnTo>
                <a:lnTo>
                  <a:pt x="1458" y="4450"/>
                </a:lnTo>
                <a:lnTo>
                  <a:pt x="1496" y="4526"/>
                </a:lnTo>
                <a:lnTo>
                  <a:pt x="2359" y="5370"/>
                </a:lnTo>
                <a:lnTo>
                  <a:pt x="1803" y="5370"/>
                </a:lnTo>
                <a:lnTo>
                  <a:pt x="652" y="4220"/>
                </a:lnTo>
                <a:lnTo>
                  <a:pt x="576" y="4181"/>
                </a:lnTo>
                <a:lnTo>
                  <a:pt x="499" y="4162"/>
                </a:lnTo>
                <a:lnTo>
                  <a:pt x="422" y="4181"/>
                </a:lnTo>
                <a:lnTo>
                  <a:pt x="346" y="4220"/>
                </a:lnTo>
                <a:lnTo>
                  <a:pt x="307" y="4296"/>
                </a:lnTo>
                <a:lnTo>
                  <a:pt x="288" y="4373"/>
                </a:lnTo>
                <a:lnTo>
                  <a:pt x="307" y="4450"/>
                </a:lnTo>
                <a:lnTo>
                  <a:pt x="346" y="4526"/>
                </a:lnTo>
                <a:lnTo>
                  <a:pt x="1209" y="5370"/>
                </a:lnTo>
                <a:lnTo>
                  <a:pt x="211" y="5370"/>
                </a:lnTo>
                <a:lnTo>
                  <a:pt x="135" y="5389"/>
                </a:lnTo>
                <a:lnTo>
                  <a:pt x="58" y="5447"/>
                </a:lnTo>
                <a:lnTo>
                  <a:pt x="20" y="5505"/>
                </a:lnTo>
                <a:lnTo>
                  <a:pt x="0" y="5581"/>
                </a:lnTo>
                <a:lnTo>
                  <a:pt x="20" y="5677"/>
                </a:lnTo>
                <a:lnTo>
                  <a:pt x="58" y="5735"/>
                </a:lnTo>
                <a:lnTo>
                  <a:pt x="135" y="5773"/>
                </a:lnTo>
                <a:lnTo>
                  <a:pt x="211" y="5792"/>
                </a:lnTo>
                <a:lnTo>
                  <a:pt x="1170" y="5792"/>
                </a:lnTo>
                <a:lnTo>
                  <a:pt x="346" y="6617"/>
                </a:lnTo>
                <a:lnTo>
                  <a:pt x="307" y="6674"/>
                </a:lnTo>
                <a:lnTo>
                  <a:pt x="288" y="6770"/>
                </a:lnTo>
                <a:lnTo>
                  <a:pt x="307" y="6847"/>
                </a:lnTo>
                <a:lnTo>
                  <a:pt x="346" y="6905"/>
                </a:lnTo>
                <a:lnTo>
                  <a:pt x="422" y="6962"/>
                </a:lnTo>
                <a:lnTo>
                  <a:pt x="499" y="6981"/>
                </a:lnTo>
                <a:lnTo>
                  <a:pt x="576" y="6962"/>
                </a:lnTo>
                <a:lnTo>
                  <a:pt x="652" y="6905"/>
                </a:lnTo>
                <a:lnTo>
                  <a:pt x="1765" y="5792"/>
                </a:lnTo>
                <a:lnTo>
                  <a:pt x="2302" y="5792"/>
                </a:lnTo>
                <a:lnTo>
                  <a:pt x="1496" y="6617"/>
                </a:lnTo>
                <a:lnTo>
                  <a:pt x="1458" y="6674"/>
                </a:lnTo>
                <a:lnTo>
                  <a:pt x="1439" y="6751"/>
                </a:lnTo>
                <a:lnTo>
                  <a:pt x="1458" y="6828"/>
                </a:lnTo>
                <a:lnTo>
                  <a:pt x="1496" y="6905"/>
                </a:lnTo>
                <a:lnTo>
                  <a:pt x="1573" y="6943"/>
                </a:lnTo>
                <a:lnTo>
                  <a:pt x="1650" y="6962"/>
                </a:lnTo>
                <a:lnTo>
                  <a:pt x="1726" y="6943"/>
                </a:lnTo>
                <a:lnTo>
                  <a:pt x="1803" y="6905"/>
                </a:lnTo>
                <a:lnTo>
                  <a:pt x="2896" y="5792"/>
                </a:lnTo>
                <a:lnTo>
                  <a:pt x="4412" y="5792"/>
                </a:lnTo>
                <a:lnTo>
                  <a:pt x="4431" y="5965"/>
                </a:lnTo>
                <a:lnTo>
                  <a:pt x="4488" y="6118"/>
                </a:lnTo>
                <a:lnTo>
                  <a:pt x="4565" y="6272"/>
                </a:lnTo>
                <a:lnTo>
                  <a:pt x="4661" y="6406"/>
                </a:lnTo>
                <a:lnTo>
                  <a:pt x="3664" y="7422"/>
                </a:lnTo>
                <a:lnTo>
                  <a:pt x="2033" y="7422"/>
                </a:lnTo>
                <a:lnTo>
                  <a:pt x="1957" y="7442"/>
                </a:lnTo>
                <a:lnTo>
                  <a:pt x="1899" y="7480"/>
                </a:lnTo>
                <a:lnTo>
                  <a:pt x="1842" y="7557"/>
                </a:lnTo>
                <a:lnTo>
                  <a:pt x="1822" y="7633"/>
                </a:lnTo>
                <a:lnTo>
                  <a:pt x="1842" y="7710"/>
                </a:lnTo>
                <a:lnTo>
                  <a:pt x="1899" y="7787"/>
                </a:lnTo>
                <a:lnTo>
                  <a:pt x="1957" y="7825"/>
                </a:lnTo>
                <a:lnTo>
                  <a:pt x="2033" y="7844"/>
                </a:lnTo>
                <a:lnTo>
                  <a:pt x="3242" y="7844"/>
                </a:lnTo>
                <a:lnTo>
                  <a:pt x="2858" y="8228"/>
                </a:lnTo>
                <a:lnTo>
                  <a:pt x="1228" y="8228"/>
                </a:lnTo>
                <a:lnTo>
                  <a:pt x="1151" y="8247"/>
                </a:lnTo>
                <a:lnTo>
                  <a:pt x="1074" y="8286"/>
                </a:lnTo>
                <a:lnTo>
                  <a:pt x="1036" y="8362"/>
                </a:lnTo>
                <a:lnTo>
                  <a:pt x="1017" y="8439"/>
                </a:lnTo>
                <a:lnTo>
                  <a:pt x="1036" y="8516"/>
                </a:lnTo>
                <a:lnTo>
                  <a:pt x="1074" y="8592"/>
                </a:lnTo>
                <a:lnTo>
                  <a:pt x="1151" y="8631"/>
                </a:lnTo>
                <a:lnTo>
                  <a:pt x="1228" y="8650"/>
                </a:lnTo>
                <a:lnTo>
                  <a:pt x="2455" y="8650"/>
                </a:lnTo>
                <a:lnTo>
                  <a:pt x="1746" y="9360"/>
                </a:lnTo>
                <a:lnTo>
                  <a:pt x="1688" y="9436"/>
                </a:lnTo>
                <a:lnTo>
                  <a:pt x="1688" y="9513"/>
                </a:lnTo>
                <a:lnTo>
                  <a:pt x="1688" y="9590"/>
                </a:lnTo>
                <a:lnTo>
                  <a:pt x="1746" y="9647"/>
                </a:lnTo>
                <a:lnTo>
                  <a:pt x="1822" y="9705"/>
                </a:lnTo>
                <a:lnTo>
                  <a:pt x="1899" y="9724"/>
                </a:lnTo>
                <a:lnTo>
                  <a:pt x="1976" y="9705"/>
                </a:lnTo>
                <a:lnTo>
                  <a:pt x="2033" y="9647"/>
                </a:lnTo>
                <a:lnTo>
                  <a:pt x="2724" y="8976"/>
                </a:lnTo>
                <a:lnTo>
                  <a:pt x="2724" y="10127"/>
                </a:lnTo>
                <a:lnTo>
                  <a:pt x="2743" y="10203"/>
                </a:lnTo>
                <a:lnTo>
                  <a:pt x="2781" y="10280"/>
                </a:lnTo>
                <a:lnTo>
                  <a:pt x="2839" y="10318"/>
                </a:lnTo>
                <a:lnTo>
                  <a:pt x="2935" y="10338"/>
                </a:lnTo>
                <a:lnTo>
                  <a:pt x="3011" y="10318"/>
                </a:lnTo>
                <a:lnTo>
                  <a:pt x="3088" y="10280"/>
                </a:lnTo>
                <a:lnTo>
                  <a:pt x="3127" y="10203"/>
                </a:lnTo>
                <a:lnTo>
                  <a:pt x="3146" y="10127"/>
                </a:lnTo>
                <a:lnTo>
                  <a:pt x="3127" y="8554"/>
                </a:lnTo>
                <a:lnTo>
                  <a:pt x="3510" y="8151"/>
                </a:lnTo>
                <a:lnTo>
                  <a:pt x="3529" y="9302"/>
                </a:lnTo>
                <a:lnTo>
                  <a:pt x="3548" y="9398"/>
                </a:lnTo>
                <a:lnTo>
                  <a:pt x="3587" y="9455"/>
                </a:lnTo>
                <a:lnTo>
                  <a:pt x="3644" y="9494"/>
                </a:lnTo>
                <a:lnTo>
                  <a:pt x="3740" y="9513"/>
                </a:lnTo>
                <a:lnTo>
                  <a:pt x="3817" y="9494"/>
                </a:lnTo>
                <a:lnTo>
                  <a:pt x="3874" y="9455"/>
                </a:lnTo>
                <a:lnTo>
                  <a:pt x="3932" y="9398"/>
                </a:lnTo>
                <a:lnTo>
                  <a:pt x="3932" y="9302"/>
                </a:lnTo>
                <a:lnTo>
                  <a:pt x="3932" y="7729"/>
                </a:lnTo>
                <a:lnTo>
                  <a:pt x="4949" y="6713"/>
                </a:lnTo>
                <a:lnTo>
                  <a:pt x="5102" y="6809"/>
                </a:lnTo>
                <a:lnTo>
                  <a:pt x="5255" y="6885"/>
                </a:lnTo>
                <a:lnTo>
                  <a:pt x="5428" y="6943"/>
                </a:lnTo>
                <a:lnTo>
                  <a:pt x="5601" y="6981"/>
                </a:lnTo>
                <a:lnTo>
                  <a:pt x="5601" y="8401"/>
                </a:lnTo>
                <a:lnTo>
                  <a:pt x="4450" y="9551"/>
                </a:lnTo>
                <a:lnTo>
                  <a:pt x="4412" y="9609"/>
                </a:lnTo>
                <a:lnTo>
                  <a:pt x="4392" y="9686"/>
                </a:lnTo>
                <a:lnTo>
                  <a:pt x="4412" y="9781"/>
                </a:lnTo>
                <a:lnTo>
                  <a:pt x="4450" y="9839"/>
                </a:lnTo>
                <a:lnTo>
                  <a:pt x="4527" y="9897"/>
                </a:lnTo>
                <a:lnTo>
                  <a:pt x="4680" y="9897"/>
                </a:lnTo>
                <a:lnTo>
                  <a:pt x="4757" y="9839"/>
                </a:lnTo>
                <a:lnTo>
                  <a:pt x="5601" y="8995"/>
                </a:lnTo>
                <a:lnTo>
                  <a:pt x="5601" y="9532"/>
                </a:lnTo>
                <a:lnTo>
                  <a:pt x="4450" y="10683"/>
                </a:lnTo>
                <a:lnTo>
                  <a:pt x="4392" y="10760"/>
                </a:lnTo>
                <a:lnTo>
                  <a:pt x="4392" y="10836"/>
                </a:lnTo>
                <a:lnTo>
                  <a:pt x="4392" y="10913"/>
                </a:lnTo>
                <a:lnTo>
                  <a:pt x="4450" y="10990"/>
                </a:lnTo>
                <a:lnTo>
                  <a:pt x="4507" y="11028"/>
                </a:lnTo>
                <a:lnTo>
                  <a:pt x="4584" y="11047"/>
                </a:lnTo>
                <a:lnTo>
                  <a:pt x="4680" y="11028"/>
                </a:lnTo>
                <a:lnTo>
                  <a:pt x="4738" y="10990"/>
                </a:lnTo>
                <a:lnTo>
                  <a:pt x="5601" y="10127"/>
                </a:lnTo>
                <a:lnTo>
                  <a:pt x="5601" y="11124"/>
                </a:lnTo>
                <a:lnTo>
                  <a:pt x="5620" y="11220"/>
                </a:lnTo>
                <a:lnTo>
                  <a:pt x="5658" y="11277"/>
                </a:lnTo>
                <a:lnTo>
                  <a:pt x="5735" y="11316"/>
                </a:lnTo>
                <a:lnTo>
                  <a:pt x="5812" y="11335"/>
                </a:lnTo>
                <a:lnTo>
                  <a:pt x="5888" y="11316"/>
                </a:lnTo>
                <a:lnTo>
                  <a:pt x="5965" y="11277"/>
                </a:lnTo>
                <a:lnTo>
                  <a:pt x="6003" y="11201"/>
                </a:lnTo>
                <a:lnTo>
                  <a:pt x="6023" y="11124"/>
                </a:lnTo>
                <a:lnTo>
                  <a:pt x="6023" y="10165"/>
                </a:lnTo>
                <a:lnTo>
                  <a:pt x="6847" y="10990"/>
                </a:lnTo>
                <a:lnTo>
                  <a:pt x="6905" y="11028"/>
                </a:lnTo>
                <a:lnTo>
                  <a:pt x="6981" y="11047"/>
                </a:lnTo>
                <a:lnTo>
                  <a:pt x="7058" y="11028"/>
                </a:lnTo>
                <a:lnTo>
                  <a:pt x="7135" y="10990"/>
                </a:lnTo>
                <a:lnTo>
                  <a:pt x="7173" y="10913"/>
                </a:lnTo>
                <a:lnTo>
                  <a:pt x="7192" y="10836"/>
                </a:lnTo>
                <a:lnTo>
                  <a:pt x="7173" y="10760"/>
                </a:lnTo>
                <a:lnTo>
                  <a:pt x="7135" y="10683"/>
                </a:lnTo>
                <a:lnTo>
                  <a:pt x="6023" y="9571"/>
                </a:lnTo>
                <a:lnTo>
                  <a:pt x="6023" y="9033"/>
                </a:lnTo>
                <a:lnTo>
                  <a:pt x="6828" y="9839"/>
                </a:lnTo>
                <a:lnTo>
                  <a:pt x="6905" y="9897"/>
                </a:lnTo>
                <a:lnTo>
                  <a:pt x="7058" y="9897"/>
                </a:lnTo>
                <a:lnTo>
                  <a:pt x="7135" y="9839"/>
                </a:lnTo>
                <a:lnTo>
                  <a:pt x="7173" y="9781"/>
                </a:lnTo>
                <a:lnTo>
                  <a:pt x="7192" y="9686"/>
                </a:lnTo>
                <a:lnTo>
                  <a:pt x="7173" y="9609"/>
                </a:lnTo>
                <a:lnTo>
                  <a:pt x="7135" y="9551"/>
                </a:lnTo>
                <a:lnTo>
                  <a:pt x="6023" y="8439"/>
                </a:lnTo>
                <a:lnTo>
                  <a:pt x="6023" y="6962"/>
                </a:lnTo>
                <a:lnTo>
                  <a:pt x="6176" y="6924"/>
                </a:lnTo>
                <a:lnTo>
                  <a:pt x="6310" y="6866"/>
                </a:lnTo>
                <a:lnTo>
                  <a:pt x="6444" y="6809"/>
                </a:lnTo>
                <a:lnTo>
                  <a:pt x="6579" y="6732"/>
                </a:lnTo>
                <a:lnTo>
                  <a:pt x="7576" y="7729"/>
                </a:lnTo>
                <a:lnTo>
                  <a:pt x="7576" y="9283"/>
                </a:lnTo>
                <a:lnTo>
                  <a:pt x="7595" y="9379"/>
                </a:lnTo>
                <a:lnTo>
                  <a:pt x="7653" y="9436"/>
                </a:lnTo>
                <a:lnTo>
                  <a:pt x="7710" y="9475"/>
                </a:lnTo>
                <a:lnTo>
                  <a:pt x="7787" y="9494"/>
                </a:lnTo>
                <a:lnTo>
                  <a:pt x="7883" y="9475"/>
                </a:lnTo>
                <a:lnTo>
                  <a:pt x="7940" y="9436"/>
                </a:lnTo>
                <a:lnTo>
                  <a:pt x="7979" y="9379"/>
                </a:lnTo>
                <a:lnTo>
                  <a:pt x="7998" y="9283"/>
                </a:lnTo>
                <a:lnTo>
                  <a:pt x="7998" y="8132"/>
                </a:lnTo>
                <a:lnTo>
                  <a:pt x="8382" y="8535"/>
                </a:lnTo>
                <a:lnTo>
                  <a:pt x="8401" y="10108"/>
                </a:lnTo>
                <a:lnTo>
                  <a:pt x="8420" y="10184"/>
                </a:lnTo>
                <a:lnTo>
                  <a:pt x="8458" y="10242"/>
                </a:lnTo>
                <a:lnTo>
                  <a:pt x="8516" y="10299"/>
                </a:lnTo>
                <a:lnTo>
                  <a:pt x="8612" y="10318"/>
                </a:lnTo>
                <a:lnTo>
                  <a:pt x="8688" y="10299"/>
                </a:lnTo>
                <a:lnTo>
                  <a:pt x="8746" y="10242"/>
                </a:lnTo>
                <a:lnTo>
                  <a:pt x="8803" y="10184"/>
                </a:lnTo>
                <a:lnTo>
                  <a:pt x="8823" y="10108"/>
                </a:lnTo>
                <a:lnTo>
                  <a:pt x="8803" y="8938"/>
                </a:lnTo>
                <a:lnTo>
                  <a:pt x="9494" y="9628"/>
                </a:lnTo>
                <a:lnTo>
                  <a:pt x="9551" y="9666"/>
                </a:lnTo>
                <a:lnTo>
                  <a:pt x="9628" y="9686"/>
                </a:lnTo>
                <a:lnTo>
                  <a:pt x="9724" y="9666"/>
                </a:lnTo>
                <a:lnTo>
                  <a:pt x="9782" y="9628"/>
                </a:lnTo>
                <a:lnTo>
                  <a:pt x="9839" y="9551"/>
                </a:lnTo>
                <a:lnTo>
                  <a:pt x="9839" y="9475"/>
                </a:lnTo>
                <a:lnTo>
                  <a:pt x="9839" y="9398"/>
                </a:lnTo>
                <a:lnTo>
                  <a:pt x="9782" y="9321"/>
                </a:lnTo>
                <a:lnTo>
                  <a:pt x="9072" y="8612"/>
                </a:lnTo>
                <a:lnTo>
                  <a:pt x="10280" y="8612"/>
                </a:lnTo>
                <a:lnTo>
                  <a:pt x="10376" y="8592"/>
                </a:lnTo>
                <a:lnTo>
                  <a:pt x="10434" y="8554"/>
                </a:lnTo>
                <a:lnTo>
                  <a:pt x="10491" y="8477"/>
                </a:lnTo>
                <a:lnTo>
                  <a:pt x="10491" y="8401"/>
                </a:lnTo>
                <a:lnTo>
                  <a:pt x="10472" y="8324"/>
                </a:lnTo>
                <a:lnTo>
                  <a:pt x="10434" y="8247"/>
                </a:lnTo>
                <a:lnTo>
                  <a:pt x="10376" y="8209"/>
                </a:lnTo>
                <a:lnTo>
                  <a:pt x="10280" y="8190"/>
                </a:lnTo>
                <a:lnTo>
                  <a:pt x="8650" y="8190"/>
                </a:lnTo>
                <a:lnTo>
                  <a:pt x="8266" y="7806"/>
                </a:lnTo>
                <a:lnTo>
                  <a:pt x="9475" y="7806"/>
                </a:lnTo>
                <a:lnTo>
                  <a:pt x="9551" y="7787"/>
                </a:lnTo>
                <a:lnTo>
                  <a:pt x="9628" y="7748"/>
                </a:lnTo>
                <a:lnTo>
                  <a:pt x="9667" y="7672"/>
                </a:lnTo>
                <a:lnTo>
                  <a:pt x="9686" y="7595"/>
                </a:lnTo>
                <a:lnTo>
                  <a:pt x="9667" y="7518"/>
                </a:lnTo>
                <a:lnTo>
                  <a:pt x="9628" y="7442"/>
                </a:lnTo>
                <a:lnTo>
                  <a:pt x="9551" y="7403"/>
                </a:lnTo>
                <a:lnTo>
                  <a:pt x="9475" y="7384"/>
                </a:lnTo>
                <a:lnTo>
                  <a:pt x="7845" y="7403"/>
                </a:lnTo>
                <a:lnTo>
                  <a:pt x="6886" y="6425"/>
                </a:lnTo>
                <a:lnTo>
                  <a:pt x="6981" y="6291"/>
                </a:lnTo>
                <a:lnTo>
                  <a:pt x="7058" y="6118"/>
                </a:lnTo>
                <a:lnTo>
                  <a:pt x="7116" y="5946"/>
                </a:lnTo>
                <a:lnTo>
                  <a:pt x="7154" y="5754"/>
                </a:lnTo>
                <a:lnTo>
                  <a:pt x="8439" y="5754"/>
                </a:lnTo>
                <a:lnTo>
                  <a:pt x="9590" y="6905"/>
                </a:lnTo>
                <a:lnTo>
                  <a:pt x="9667" y="6962"/>
                </a:lnTo>
                <a:lnTo>
                  <a:pt x="9820" y="6962"/>
                </a:lnTo>
                <a:lnTo>
                  <a:pt x="9897" y="6905"/>
                </a:lnTo>
                <a:lnTo>
                  <a:pt x="9935" y="6847"/>
                </a:lnTo>
                <a:lnTo>
                  <a:pt x="9954" y="6751"/>
                </a:lnTo>
                <a:lnTo>
                  <a:pt x="9935" y="6674"/>
                </a:lnTo>
                <a:lnTo>
                  <a:pt x="9897" y="6617"/>
                </a:lnTo>
                <a:lnTo>
                  <a:pt x="9034" y="5754"/>
                </a:lnTo>
                <a:lnTo>
                  <a:pt x="9590" y="5754"/>
                </a:lnTo>
                <a:lnTo>
                  <a:pt x="10741" y="6905"/>
                </a:lnTo>
                <a:lnTo>
                  <a:pt x="10817" y="6962"/>
                </a:lnTo>
                <a:lnTo>
                  <a:pt x="10894" y="6981"/>
                </a:lnTo>
                <a:lnTo>
                  <a:pt x="10971" y="6962"/>
                </a:lnTo>
                <a:lnTo>
                  <a:pt x="11028" y="6905"/>
                </a:lnTo>
                <a:lnTo>
                  <a:pt x="11086" y="6847"/>
                </a:lnTo>
                <a:lnTo>
                  <a:pt x="11105" y="6770"/>
                </a:lnTo>
                <a:lnTo>
                  <a:pt x="11086" y="6674"/>
                </a:lnTo>
                <a:lnTo>
                  <a:pt x="11028" y="6617"/>
                </a:lnTo>
                <a:lnTo>
                  <a:pt x="10184" y="5754"/>
                </a:lnTo>
                <a:lnTo>
                  <a:pt x="11182" y="5754"/>
                </a:lnTo>
                <a:lnTo>
                  <a:pt x="11258" y="5735"/>
                </a:lnTo>
                <a:lnTo>
                  <a:pt x="11335" y="5696"/>
                </a:lnTo>
                <a:lnTo>
                  <a:pt x="11373" y="5620"/>
                </a:lnTo>
                <a:lnTo>
                  <a:pt x="11393" y="5543"/>
                </a:lnTo>
                <a:lnTo>
                  <a:pt x="11373" y="5466"/>
                </a:lnTo>
                <a:lnTo>
                  <a:pt x="11335" y="5389"/>
                </a:lnTo>
                <a:lnTo>
                  <a:pt x="11258" y="5351"/>
                </a:lnTo>
                <a:lnTo>
                  <a:pt x="11182" y="5332"/>
                </a:lnTo>
                <a:lnTo>
                  <a:pt x="10223" y="5332"/>
                </a:lnTo>
                <a:lnTo>
                  <a:pt x="11028" y="4526"/>
                </a:lnTo>
                <a:lnTo>
                  <a:pt x="11086" y="4450"/>
                </a:lnTo>
                <a:lnTo>
                  <a:pt x="11105" y="4373"/>
                </a:lnTo>
                <a:lnTo>
                  <a:pt x="11086" y="4296"/>
                </a:lnTo>
                <a:lnTo>
                  <a:pt x="11028" y="4220"/>
                </a:lnTo>
                <a:lnTo>
                  <a:pt x="10971" y="4181"/>
                </a:lnTo>
                <a:lnTo>
                  <a:pt x="10894" y="4162"/>
                </a:lnTo>
                <a:lnTo>
                  <a:pt x="10817" y="4181"/>
                </a:lnTo>
                <a:lnTo>
                  <a:pt x="10741" y="4220"/>
                </a:lnTo>
                <a:lnTo>
                  <a:pt x="9628" y="5332"/>
                </a:lnTo>
                <a:lnTo>
                  <a:pt x="9072" y="5332"/>
                </a:lnTo>
                <a:lnTo>
                  <a:pt x="9897" y="4526"/>
                </a:lnTo>
                <a:lnTo>
                  <a:pt x="9935" y="4450"/>
                </a:lnTo>
                <a:lnTo>
                  <a:pt x="9954" y="4373"/>
                </a:lnTo>
                <a:lnTo>
                  <a:pt x="9935" y="4296"/>
                </a:lnTo>
                <a:lnTo>
                  <a:pt x="9897" y="4220"/>
                </a:lnTo>
                <a:lnTo>
                  <a:pt x="9820" y="4181"/>
                </a:lnTo>
                <a:lnTo>
                  <a:pt x="9743" y="4162"/>
                </a:lnTo>
                <a:lnTo>
                  <a:pt x="9667" y="4181"/>
                </a:lnTo>
                <a:lnTo>
                  <a:pt x="9590" y="4220"/>
                </a:lnTo>
                <a:lnTo>
                  <a:pt x="8477" y="5332"/>
                </a:lnTo>
                <a:lnTo>
                  <a:pt x="7135" y="5332"/>
                </a:lnTo>
                <a:lnTo>
                  <a:pt x="7097" y="5179"/>
                </a:lnTo>
                <a:lnTo>
                  <a:pt x="7039" y="5044"/>
                </a:lnTo>
                <a:lnTo>
                  <a:pt x="6962" y="4891"/>
                </a:lnTo>
                <a:lnTo>
                  <a:pt x="6886" y="4776"/>
                </a:lnTo>
                <a:lnTo>
                  <a:pt x="7845" y="3798"/>
                </a:lnTo>
                <a:lnTo>
                  <a:pt x="9475" y="3798"/>
                </a:lnTo>
                <a:lnTo>
                  <a:pt x="9551" y="3778"/>
                </a:lnTo>
                <a:lnTo>
                  <a:pt x="9628" y="3740"/>
                </a:lnTo>
                <a:lnTo>
                  <a:pt x="9667" y="3663"/>
                </a:lnTo>
                <a:lnTo>
                  <a:pt x="9686" y="3587"/>
                </a:lnTo>
                <a:lnTo>
                  <a:pt x="9667" y="3510"/>
                </a:lnTo>
                <a:lnTo>
                  <a:pt x="9628" y="3433"/>
                </a:lnTo>
                <a:lnTo>
                  <a:pt x="9551" y="3395"/>
                </a:lnTo>
                <a:lnTo>
                  <a:pt x="9475" y="3376"/>
                </a:lnTo>
                <a:lnTo>
                  <a:pt x="8266" y="3376"/>
                </a:lnTo>
                <a:lnTo>
                  <a:pt x="8650" y="2992"/>
                </a:lnTo>
                <a:lnTo>
                  <a:pt x="10280" y="2992"/>
                </a:lnTo>
                <a:lnTo>
                  <a:pt x="10376" y="2973"/>
                </a:lnTo>
                <a:lnTo>
                  <a:pt x="10434" y="2935"/>
                </a:lnTo>
                <a:lnTo>
                  <a:pt x="10491" y="2858"/>
                </a:lnTo>
                <a:lnTo>
                  <a:pt x="10491" y="2781"/>
                </a:lnTo>
                <a:lnTo>
                  <a:pt x="10491" y="2704"/>
                </a:lnTo>
                <a:lnTo>
                  <a:pt x="10434" y="2628"/>
                </a:lnTo>
                <a:lnTo>
                  <a:pt x="10376" y="2589"/>
                </a:lnTo>
                <a:lnTo>
                  <a:pt x="10280" y="2570"/>
                </a:lnTo>
                <a:lnTo>
                  <a:pt x="9072" y="2570"/>
                </a:lnTo>
                <a:lnTo>
                  <a:pt x="9782" y="1861"/>
                </a:lnTo>
                <a:lnTo>
                  <a:pt x="9820" y="1784"/>
                </a:lnTo>
                <a:lnTo>
                  <a:pt x="9839" y="1707"/>
                </a:lnTo>
                <a:lnTo>
                  <a:pt x="9820" y="1630"/>
                </a:lnTo>
                <a:lnTo>
                  <a:pt x="9782" y="1573"/>
                </a:lnTo>
                <a:lnTo>
                  <a:pt x="9705" y="1515"/>
                </a:lnTo>
                <a:lnTo>
                  <a:pt x="9628" y="1496"/>
                </a:lnTo>
                <a:lnTo>
                  <a:pt x="9551" y="1515"/>
                </a:lnTo>
                <a:lnTo>
                  <a:pt x="9494" y="1573"/>
                </a:lnTo>
                <a:lnTo>
                  <a:pt x="8803" y="2244"/>
                </a:lnTo>
                <a:lnTo>
                  <a:pt x="8803" y="1093"/>
                </a:lnTo>
                <a:lnTo>
                  <a:pt x="8784" y="997"/>
                </a:lnTo>
                <a:lnTo>
                  <a:pt x="8746" y="940"/>
                </a:lnTo>
                <a:lnTo>
                  <a:pt x="8669" y="902"/>
                </a:lnTo>
                <a:lnTo>
                  <a:pt x="8593" y="882"/>
                </a:lnTo>
                <a:lnTo>
                  <a:pt x="8516" y="902"/>
                </a:lnTo>
                <a:lnTo>
                  <a:pt x="8458" y="940"/>
                </a:lnTo>
                <a:lnTo>
                  <a:pt x="8401" y="997"/>
                </a:lnTo>
                <a:lnTo>
                  <a:pt x="8382" y="1093"/>
                </a:lnTo>
                <a:lnTo>
                  <a:pt x="8382" y="2666"/>
                </a:lnTo>
                <a:lnTo>
                  <a:pt x="7998" y="3050"/>
                </a:lnTo>
                <a:lnTo>
                  <a:pt x="7998" y="1899"/>
                </a:lnTo>
                <a:lnTo>
                  <a:pt x="7979" y="1822"/>
                </a:lnTo>
                <a:lnTo>
                  <a:pt x="7940" y="1745"/>
                </a:lnTo>
                <a:lnTo>
                  <a:pt x="7864" y="1707"/>
                </a:lnTo>
                <a:lnTo>
                  <a:pt x="7787" y="1688"/>
                </a:lnTo>
                <a:lnTo>
                  <a:pt x="7710" y="1707"/>
                </a:lnTo>
                <a:lnTo>
                  <a:pt x="7634" y="1745"/>
                </a:lnTo>
                <a:lnTo>
                  <a:pt x="7595" y="1822"/>
                </a:lnTo>
                <a:lnTo>
                  <a:pt x="7576" y="1899"/>
                </a:lnTo>
                <a:lnTo>
                  <a:pt x="7576" y="3472"/>
                </a:lnTo>
                <a:lnTo>
                  <a:pt x="6579" y="4469"/>
                </a:lnTo>
                <a:lnTo>
                  <a:pt x="6444" y="4392"/>
                </a:lnTo>
                <a:lnTo>
                  <a:pt x="6291" y="4315"/>
                </a:lnTo>
                <a:lnTo>
                  <a:pt x="6138" y="4277"/>
                </a:lnTo>
                <a:lnTo>
                  <a:pt x="5984" y="4239"/>
                </a:lnTo>
                <a:lnTo>
                  <a:pt x="5984" y="2935"/>
                </a:lnTo>
                <a:lnTo>
                  <a:pt x="7135" y="1784"/>
                </a:lnTo>
                <a:lnTo>
                  <a:pt x="7173" y="1707"/>
                </a:lnTo>
                <a:lnTo>
                  <a:pt x="7192" y="1630"/>
                </a:lnTo>
                <a:lnTo>
                  <a:pt x="7173" y="1554"/>
                </a:lnTo>
                <a:lnTo>
                  <a:pt x="7135" y="1496"/>
                </a:lnTo>
                <a:lnTo>
                  <a:pt x="7058" y="1439"/>
                </a:lnTo>
                <a:lnTo>
                  <a:pt x="6981" y="1419"/>
                </a:lnTo>
                <a:lnTo>
                  <a:pt x="6905" y="1439"/>
                </a:lnTo>
                <a:lnTo>
                  <a:pt x="6828" y="1496"/>
                </a:lnTo>
                <a:lnTo>
                  <a:pt x="5984" y="2340"/>
                </a:lnTo>
                <a:lnTo>
                  <a:pt x="5984" y="1803"/>
                </a:lnTo>
                <a:lnTo>
                  <a:pt x="7135" y="633"/>
                </a:lnTo>
                <a:lnTo>
                  <a:pt x="7192" y="576"/>
                </a:lnTo>
                <a:lnTo>
                  <a:pt x="7192" y="499"/>
                </a:lnTo>
                <a:lnTo>
                  <a:pt x="7173" y="422"/>
                </a:lnTo>
                <a:lnTo>
                  <a:pt x="7135" y="345"/>
                </a:lnTo>
                <a:lnTo>
                  <a:pt x="7058" y="288"/>
                </a:lnTo>
                <a:lnTo>
                  <a:pt x="6905" y="288"/>
                </a:lnTo>
                <a:lnTo>
                  <a:pt x="6847" y="345"/>
                </a:lnTo>
                <a:lnTo>
                  <a:pt x="5984" y="1208"/>
                </a:lnTo>
                <a:lnTo>
                  <a:pt x="5984" y="192"/>
                </a:lnTo>
                <a:lnTo>
                  <a:pt x="5965" y="115"/>
                </a:lnTo>
                <a:lnTo>
                  <a:pt x="5907" y="58"/>
                </a:lnTo>
                <a:lnTo>
                  <a:pt x="5850" y="0"/>
                </a:lnTo>
                <a:close/>
              </a:path>
            </a:pathLst>
          </a:custGeom>
          <a:gradFill>
            <a:gsLst>
              <a:gs pos="0">
                <a:schemeClr val="lt1"/>
              </a:gs>
              <a:gs pos="100000">
                <a:srgbClr val="CCCCCC"/>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สี่เหลี่ยมผืนผ้า: มุมมน 13">
            <a:extLst>
              <a:ext uri="{FF2B5EF4-FFF2-40B4-BE49-F238E27FC236}">
                <a16:creationId xmlns:a16="http://schemas.microsoft.com/office/drawing/2014/main" id="{D3012BB5-C0F1-4E2A-066F-797877AFADFD}"/>
              </a:ext>
            </a:extLst>
          </p:cNvPr>
          <p:cNvSpPr/>
          <p:nvPr/>
        </p:nvSpPr>
        <p:spPr>
          <a:xfrm>
            <a:off x="1133856" y="1340248"/>
            <a:ext cx="6876288" cy="3151327"/>
          </a:xfrm>
          <a:prstGeom prst="roundRect">
            <a:avLst/>
          </a:prstGeom>
          <a:solidFill>
            <a:schemeClr val="bg1"/>
          </a:solidFill>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tlCol="0" anchor="ctr"/>
          <a:lstStyle/>
          <a:p>
            <a:r>
              <a:rPr lang="en-US" sz="2800" kern="100" dirty="0">
                <a:solidFill>
                  <a:schemeClr val="tx1"/>
                </a:solidFill>
                <a:effectLst/>
                <a:latin typeface="TH SarabunPSK" panose="020B0500040200020003" pitchFamily="34" charset="-34"/>
                <a:ea typeface="Calibri" panose="020F0502020204030204" pitchFamily="34" charset="0"/>
                <a:cs typeface="TH SarabunPSK" panose="020B0500040200020003" pitchFamily="34" charset="-34"/>
              </a:rPr>
              <a:t>	</a:t>
            </a:r>
            <a:r>
              <a:rPr lang="en-US" sz="2800" kern="100" dirty="0">
                <a:solidFill>
                  <a:schemeClr val="tx1"/>
                </a:solidFill>
                <a:effectLst/>
                <a:latin typeface="TH SarabunPSK" panose="020B0500040200020003" pitchFamily="34" charset="-34"/>
                <a:ea typeface="Calibri" panose="020F0502020204030204" pitchFamily="34" charset="0"/>
                <a:cs typeface="Cordia New" panose="020B0304020202020204" pitchFamily="34" charset="-34"/>
              </a:rPr>
              <a:t>Stress can be very harmful. If we have a lot of stress in our lives it can cause many health problems. People with stress gain weight and suffer heart attacks. Daily exercise is a good way to reduce stress and become healthier.</a:t>
            </a:r>
            <a:endParaRPr lang="en-US" sz="2800" kern="100" dirty="0">
              <a:solidFill>
                <a:schemeClr val="tx1"/>
              </a:solidFill>
              <a:effectLst/>
              <a:latin typeface="Calibri" panose="020F0502020204030204" pitchFamily="34" charset="0"/>
              <a:ea typeface="Calibri" panose="020F0502020204030204" pitchFamily="34" charset="0"/>
              <a:cs typeface="Cordia New" panose="020B0304020202020204" pitchFamily="34" charset="-34"/>
            </a:endParaRPr>
          </a:p>
          <a:p>
            <a:r>
              <a:rPr lang="en-US" sz="2800" b="1" kern="100" dirty="0">
                <a:solidFill>
                  <a:schemeClr val="tx1"/>
                </a:solidFill>
                <a:effectLst/>
                <a:latin typeface="TH SarabunPSK" panose="020B0500040200020003" pitchFamily="34" charset="-34"/>
                <a:ea typeface="Calibri" panose="020F0502020204030204" pitchFamily="34" charset="0"/>
                <a:cs typeface="TH SarabunPSK" panose="020B0500040200020003" pitchFamily="34" charset="-34"/>
              </a:rPr>
              <a:t>Topic</a:t>
            </a:r>
            <a:r>
              <a:rPr lang="en-US" sz="2800" kern="100" dirty="0">
                <a:solidFill>
                  <a:schemeClr val="tx1"/>
                </a:solidFill>
                <a:effectLst/>
                <a:latin typeface="TH SarabunPSK" panose="020B0500040200020003" pitchFamily="34" charset="-34"/>
                <a:ea typeface="Calibri" panose="020F0502020204030204" pitchFamily="34" charset="0"/>
                <a:cs typeface="TH SarabunPSK" panose="020B0500040200020003" pitchFamily="34" charset="-34"/>
              </a:rPr>
              <a:t> :</a:t>
            </a:r>
          </a:p>
          <a:p>
            <a:r>
              <a:rPr lang="en-US" sz="2800" b="1" kern="100" dirty="0">
                <a:solidFill>
                  <a:schemeClr val="tx1"/>
                </a:solidFill>
                <a:effectLst/>
                <a:latin typeface="TH SarabunPSK" panose="020B0500040200020003" pitchFamily="34" charset="-34"/>
                <a:ea typeface="Calibri" panose="020F0502020204030204" pitchFamily="34" charset="0"/>
                <a:cs typeface="TH SarabunPSK" panose="020B0500040200020003" pitchFamily="34" charset="-34"/>
              </a:rPr>
              <a:t>Main idea </a:t>
            </a:r>
            <a:r>
              <a:rPr lang="en-US" sz="2800" kern="100" dirty="0">
                <a:solidFill>
                  <a:schemeClr val="tx1"/>
                </a:solidFill>
                <a:effectLst/>
                <a:latin typeface="TH SarabunPSK" panose="020B0500040200020003" pitchFamily="34" charset="-34"/>
                <a:ea typeface="Calibri" panose="020F0502020204030204" pitchFamily="34" charset="0"/>
                <a:cs typeface="TH SarabunPSK" panose="020B0500040200020003" pitchFamily="34" charset="-34"/>
              </a:rPr>
              <a:t>:</a:t>
            </a:r>
          </a:p>
        </p:txBody>
      </p:sp>
      <p:sp>
        <p:nvSpPr>
          <p:cNvPr id="4" name="กล่องข้อความ 3">
            <a:extLst>
              <a:ext uri="{FF2B5EF4-FFF2-40B4-BE49-F238E27FC236}">
                <a16:creationId xmlns:a16="http://schemas.microsoft.com/office/drawing/2014/main" id="{C236AEFD-73FF-55D4-16A5-D74474994D19}"/>
              </a:ext>
            </a:extLst>
          </p:cNvPr>
          <p:cNvSpPr txBox="1"/>
          <p:nvPr/>
        </p:nvSpPr>
        <p:spPr>
          <a:xfrm>
            <a:off x="2214328" y="3509808"/>
            <a:ext cx="1007965" cy="523220"/>
          </a:xfrm>
          <a:prstGeom prst="rect">
            <a:avLst/>
          </a:prstGeom>
          <a:noFill/>
        </p:spPr>
        <p:txBody>
          <a:bodyPr wrap="square">
            <a:spAutoFit/>
          </a:bodyPr>
          <a:lstStyle/>
          <a:p>
            <a:r>
              <a:rPr lang="en-US" sz="2800" kern="100" dirty="0">
                <a:solidFill>
                  <a:srgbClr val="FF0000"/>
                </a:solidFill>
                <a:latin typeface="TH SarabunPSK" panose="020B0500040200020003" pitchFamily="34" charset="-34"/>
                <a:ea typeface="Calibri" panose="020F0502020204030204" pitchFamily="34" charset="0"/>
                <a:cs typeface="Cordia New" panose="020B0304020202020204" pitchFamily="34" charset="-34"/>
              </a:rPr>
              <a:t>S</a:t>
            </a:r>
            <a:r>
              <a:rPr lang="en-US" sz="2800" kern="100" dirty="0">
                <a:solidFill>
                  <a:srgbClr val="FF0000"/>
                </a:solidFill>
                <a:effectLst/>
                <a:latin typeface="TH SarabunPSK" panose="020B0500040200020003" pitchFamily="34" charset="-34"/>
                <a:ea typeface="Calibri" panose="020F0502020204030204" pitchFamily="34" charset="0"/>
                <a:cs typeface="Cordia New" panose="020B0304020202020204" pitchFamily="34" charset="-34"/>
              </a:rPr>
              <a:t>tress</a:t>
            </a:r>
            <a:endParaRPr lang="en-US" sz="2800" dirty="0">
              <a:solidFill>
                <a:srgbClr val="FF0000"/>
              </a:solidFill>
            </a:endParaRPr>
          </a:p>
        </p:txBody>
      </p:sp>
      <p:sp>
        <p:nvSpPr>
          <p:cNvPr id="6" name="กล่องข้อความ 5">
            <a:extLst>
              <a:ext uri="{FF2B5EF4-FFF2-40B4-BE49-F238E27FC236}">
                <a16:creationId xmlns:a16="http://schemas.microsoft.com/office/drawing/2014/main" id="{41BE6C84-2EEC-FD97-FA8F-572AAB6459E3}"/>
              </a:ext>
            </a:extLst>
          </p:cNvPr>
          <p:cNvSpPr txBox="1"/>
          <p:nvPr/>
        </p:nvSpPr>
        <p:spPr>
          <a:xfrm>
            <a:off x="2634947" y="3935656"/>
            <a:ext cx="5273040" cy="523220"/>
          </a:xfrm>
          <a:prstGeom prst="rect">
            <a:avLst/>
          </a:prstGeom>
          <a:noFill/>
        </p:spPr>
        <p:txBody>
          <a:bodyPr wrap="square">
            <a:spAutoFit/>
          </a:bodyPr>
          <a:lstStyle/>
          <a:p>
            <a:r>
              <a:rPr lang="en-US" sz="2800" dirty="0">
                <a:solidFill>
                  <a:srgbClr val="FF0000"/>
                </a:solidFill>
                <a:effectLst/>
                <a:latin typeface="TH SarabunPSK" panose="020B0500040200020003" pitchFamily="34" charset="-34"/>
                <a:ea typeface="Calibri" panose="020F0502020204030204" pitchFamily="34" charset="0"/>
              </a:rPr>
              <a:t>Stress can be very harmful.</a:t>
            </a:r>
            <a:endParaRPr lang="en-US" sz="2800" dirty="0"/>
          </a:p>
        </p:txBody>
      </p:sp>
    </p:spTree>
    <p:extLst>
      <p:ext uri="{BB962C8B-B14F-4D97-AF65-F5344CB8AC3E}">
        <p14:creationId xmlns:p14="http://schemas.microsoft.com/office/powerpoint/2010/main" val="2993849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65"/>
        <p:cNvGrpSpPr/>
        <p:nvPr/>
      </p:nvGrpSpPr>
      <p:grpSpPr>
        <a:xfrm>
          <a:off x="0" y="0"/>
          <a:ext cx="0" cy="0"/>
          <a:chOff x="0" y="0"/>
          <a:chExt cx="0" cy="0"/>
        </a:xfrm>
      </p:grpSpPr>
      <p:grpSp>
        <p:nvGrpSpPr>
          <p:cNvPr id="2366" name="Google Shape;2366;p43"/>
          <p:cNvGrpSpPr/>
          <p:nvPr/>
        </p:nvGrpSpPr>
        <p:grpSpPr>
          <a:xfrm>
            <a:off x="2299158" y="-7396"/>
            <a:ext cx="4545684" cy="1168547"/>
            <a:chOff x="2299158" y="-7396"/>
            <a:chExt cx="4545684" cy="1168547"/>
          </a:xfrm>
        </p:grpSpPr>
        <p:pic>
          <p:nvPicPr>
            <p:cNvPr id="2367" name="Google Shape;2367;p43"/>
            <p:cNvPicPr preferRelativeResize="0"/>
            <p:nvPr/>
          </p:nvPicPr>
          <p:blipFill>
            <a:blip r:embed="rId3">
              <a:alphaModFix/>
            </a:blip>
            <a:stretch>
              <a:fillRect/>
            </a:stretch>
          </p:blipFill>
          <p:spPr>
            <a:xfrm>
              <a:off x="4358476" y="943900"/>
              <a:ext cx="2420150" cy="217250"/>
            </a:xfrm>
            <a:prstGeom prst="rect">
              <a:avLst/>
            </a:prstGeom>
            <a:noFill/>
            <a:ln>
              <a:noFill/>
            </a:ln>
          </p:spPr>
        </p:pic>
        <p:grpSp>
          <p:nvGrpSpPr>
            <p:cNvPr id="2368" name="Google Shape;2368;p43"/>
            <p:cNvGrpSpPr/>
            <p:nvPr/>
          </p:nvGrpSpPr>
          <p:grpSpPr>
            <a:xfrm>
              <a:off x="2855175" y="372431"/>
              <a:ext cx="3400425" cy="102904"/>
              <a:chOff x="2855175" y="360525"/>
              <a:chExt cx="3400425" cy="102904"/>
            </a:xfrm>
          </p:grpSpPr>
          <p:pic>
            <p:nvPicPr>
              <p:cNvPr id="2369" name="Google Shape;2369;p43"/>
              <p:cNvPicPr preferRelativeResize="0"/>
              <p:nvPr/>
            </p:nvPicPr>
            <p:blipFill rotWithShape="1">
              <a:blip r:embed="rId4">
                <a:alphaModFix/>
              </a:blip>
              <a:srcRect l="71326" b="65469"/>
              <a:stretch/>
            </p:blipFill>
            <p:spPr>
              <a:xfrm flipH="1">
                <a:off x="5493600" y="360525"/>
                <a:ext cx="762000" cy="102900"/>
              </a:xfrm>
              <a:prstGeom prst="rect">
                <a:avLst/>
              </a:prstGeom>
              <a:noFill/>
              <a:ln>
                <a:noFill/>
              </a:ln>
            </p:spPr>
          </p:pic>
          <p:pic>
            <p:nvPicPr>
              <p:cNvPr id="2370" name="Google Shape;2370;p43"/>
              <p:cNvPicPr preferRelativeResize="0"/>
              <p:nvPr/>
            </p:nvPicPr>
            <p:blipFill rotWithShape="1">
              <a:blip r:embed="rId4">
                <a:alphaModFix/>
              </a:blip>
              <a:srcRect b="65469"/>
              <a:stretch/>
            </p:blipFill>
            <p:spPr>
              <a:xfrm>
                <a:off x="2855175" y="360529"/>
                <a:ext cx="2657475" cy="102900"/>
              </a:xfrm>
              <a:prstGeom prst="rect">
                <a:avLst/>
              </a:prstGeom>
              <a:noFill/>
              <a:ln>
                <a:noFill/>
              </a:ln>
            </p:spPr>
          </p:pic>
        </p:grpSp>
        <p:pic>
          <p:nvPicPr>
            <p:cNvPr id="2371" name="Google Shape;2371;p43"/>
            <p:cNvPicPr preferRelativeResize="0"/>
            <p:nvPr/>
          </p:nvPicPr>
          <p:blipFill>
            <a:blip r:embed="rId3">
              <a:alphaModFix/>
            </a:blip>
            <a:stretch>
              <a:fillRect/>
            </a:stretch>
          </p:blipFill>
          <p:spPr>
            <a:xfrm>
              <a:off x="2478947" y="943898"/>
              <a:ext cx="1937475" cy="217254"/>
            </a:xfrm>
            <a:prstGeom prst="rect">
              <a:avLst/>
            </a:prstGeom>
            <a:noFill/>
            <a:ln>
              <a:noFill/>
            </a:ln>
          </p:spPr>
        </p:pic>
        <p:pic>
          <p:nvPicPr>
            <p:cNvPr id="2372" name="Google Shape;2372;p43"/>
            <p:cNvPicPr preferRelativeResize="0"/>
            <p:nvPr/>
          </p:nvPicPr>
          <p:blipFill>
            <a:blip r:embed="rId5">
              <a:alphaModFix/>
            </a:blip>
            <a:stretch>
              <a:fillRect/>
            </a:stretch>
          </p:blipFill>
          <p:spPr>
            <a:xfrm>
              <a:off x="2299158" y="465650"/>
              <a:ext cx="4545684" cy="518375"/>
            </a:xfrm>
            <a:prstGeom prst="rect">
              <a:avLst/>
            </a:prstGeom>
            <a:noFill/>
            <a:ln>
              <a:noFill/>
            </a:ln>
          </p:spPr>
        </p:pic>
        <p:grpSp>
          <p:nvGrpSpPr>
            <p:cNvPr id="2373" name="Google Shape;2373;p43"/>
            <p:cNvGrpSpPr/>
            <p:nvPr/>
          </p:nvGrpSpPr>
          <p:grpSpPr>
            <a:xfrm>
              <a:off x="2634947" y="-7396"/>
              <a:ext cx="3874107" cy="470812"/>
              <a:chOff x="2634947" y="-7396"/>
              <a:chExt cx="3874107" cy="470812"/>
            </a:xfrm>
          </p:grpSpPr>
          <p:grpSp>
            <p:nvGrpSpPr>
              <p:cNvPr id="2374" name="Google Shape;2374;p43"/>
              <p:cNvGrpSpPr/>
              <p:nvPr/>
            </p:nvGrpSpPr>
            <p:grpSpPr>
              <a:xfrm>
                <a:off x="2634947" y="-7396"/>
                <a:ext cx="292707" cy="470812"/>
                <a:chOff x="2641872" y="-7396"/>
                <a:chExt cx="292707" cy="470812"/>
              </a:xfrm>
            </p:grpSpPr>
            <p:sp>
              <p:nvSpPr>
                <p:cNvPr id="2375" name="Google Shape;2375;p43"/>
                <p:cNvSpPr/>
                <p:nvPr/>
              </p:nvSpPr>
              <p:spPr>
                <a:xfrm>
                  <a:off x="2641872" y="280263"/>
                  <a:ext cx="292707" cy="183154"/>
                </a:xfrm>
                <a:custGeom>
                  <a:avLst/>
                  <a:gdLst/>
                  <a:ahLst/>
                  <a:cxnLst/>
                  <a:rect l="l" t="t" r="r" b="b"/>
                  <a:pathLst>
                    <a:path w="16878" h="10561" extrusionOk="0">
                      <a:moveTo>
                        <a:pt x="8429" y="0"/>
                      </a:moveTo>
                      <a:lnTo>
                        <a:pt x="8429" y="0"/>
                      </a:lnTo>
                      <a:lnTo>
                        <a:pt x="8429" y="0"/>
                      </a:lnTo>
                      <a:lnTo>
                        <a:pt x="8875" y="0"/>
                      </a:lnTo>
                      <a:lnTo>
                        <a:pt x="9301" y="39"/>
                      </a:lnTo>
                      <a:lnTo>
                        <a:pt x="9708" y="97"/>
                      </a:lnTo>
                      <a:lnTo>
                        <a:pt x="10134" y="155"/>
                      </a:lnTo>
                      <a:lnTo>
                        <a:pt x="10541" y="252"/>
                      </a:lnTo>
                      <a:lnTo>
                        <a:pt x="10929" y="369"/>
                      </a:lnTo>
                      <a:lnTo>
                        <a:pt x="11336" y="504"/>
                      </a:lnTo>
                      <a:lnTo>
                        <a:pt x="11704" y="659"/>
                      </a:lnTo>
                      <a:lnTo>
                        <a:pt x="12091" y="834"/>
                      </a:lnTo>
                      <a:lnTo>
                        <a:pt x="12440" y="1008"/>
                      </a:lnTo>
                      <a:lnTo>
                        <a:pt x="12808" y="1221"/>
                      </a:lnTo>
                      <a:lnTo>
                        <a:pt x="13138" y="1434"/>
                      </a:lnTo>
                      <a:lnTo>
                        <a:pt x="13467" y="1667"/>
                      </a:lnTo>
                      <a:lnTo>
                        <a:pt x="13796" y="1919"/>
                      </a:lnTo>
                      <a:lnTo>
                        <a:pt x="14106" y="2190"/>
                      </a:lnTo>
                      <a:lnTo>
                        <a:pt x="14397" y="2481"/>
                      </a:lnTo>
                      <a:lnTo>
                        <a:pt x="14668" y="2771"/>
                      </a:lnTo>
                      <a:lnTo>
                        <a:pt x="14940" y="3081"/>
                      </a:lnTo>
                      <a:lnTo>
                        <a:pt x="15191" y="3391"/>
                      </a:lnTo>
                      <a:lnTo>
                        <a:pt x="15424" y="3721"/>
                      </a:lnTo>
                      <a:lnTo>
                        <a:pt x="15656" y="4069"/>
                      </a:lnTo>
                      <a:lnTo>
                        <a:pt x="15850" y="4418"/>
                      </a:lnTo>
                      <a:lnTo>
                        <a:pt x="16044" y="4786"/>
                      </a:lnTo>
                      <a:lnTo>
                        <a:pt x="16199" y="5154"/>
                      </a:lnTo>
                      <a:lnTo>
                        <a:pt x="16354" y="5542"/>
                      </a:lnTo>
                      <a:lnTo>
                        <a:pt x="16490" y="5930"/>
                      </a:lnTo>
                      <a:lnTo>
                        <a:pt x="16606" y="6336"/>
                      </a:lnTo>
                      <a:lnTo>
                        <a:pt x="16703" y="6743"/>
                      </a:lnTo>
                      <a:lnTo>
                        <a:pt x="16780" y="7150"/>
                      </a:lnTo>
                      <a:lnTo>
                        <a:pt x="16838" y="7576"/>
                      </a:lnTo>
                      <a:lnTo>
                        <a:pt x="16858" y="8003"/>
                      </a:lnTo>
                      <a:lnTo>
                        <a:pt x="16877" y="8429"/>
                      </a:lnTo>
                      <a:lnTo>
                        <a:pt x="16877" y="10560"/>
                      </a:lnTo>
                      <a:lnTo>
                        <a:pt x="13099" y="10560"/>
                      </a:lnTo>
                      <a:lnTo>
                        <a:pt x="13099" y="9456"/>
                      </a:lnTo>
                      <a:lnTo>
                        <a:pt x="13099" y="9456"/>
                      </a:lnTo>
                      <a:lnTo>
                        <a:pt x="13099" y="9204"/>
                      </a:lnTo>
                      <a:lnTo>
                        <a:pt x="13079" y="8933"/>
                      </a:lnTo>
                      <a:lnTo>
                        <a:pt x="13060" y="8681"/>
                      </a:lnTo>
                      <a:lnTo>
                        <a:pt x="13002" y="8429"/>
                      </a:lnTo>
                      <a:lnTo>
                        <a:pt x="12963" y="8177"/>
                      </a:lnTo>
                      <a:lnTo>
                        <a:pt x="12905" y="7925"/>
                      </a:lnTo>
                      <a:lnTo>
                        <a:pt x="12731" y="7460"/>
                      </a:lnTo>
                      <a:lnTo>
                        <a:pt x="12537" y="7015"/>
                      </a:lnTo>
                      <a:lnTo>
                        <a:pt x="12304" y="6588"/>
                      </a:lnTo>
                      <a:lnTo>
                        <a:pt x="12033" y="6181"/>
                      </a:lnTo>
                      <a:lnTo>
                        <a:pt x="11742" y="5813"/>
                      </a:lnTo>
                      <a:lnTo>
                        <a:pt x="11394" y="5484"/>
                      </a:lnTo>
                      <a:lnTo>
                        <a:pt x="11045" y="5174"/>
                      </a:lnTo>
                      <a:lnTo>
                        <a:pt x="10851" y="5038"/>
                      </a:lnTo>
                      <a:lnTo>
                        <a:pt x="10657" y="4922"/>
                      </a:lnTo>
                      <a:lnTo>
                        <a:pt x="10464" y="4806"/>
                      </a:lnTo>
                      <a:lnTo>
                        <a:pt x="10251" y="4709"/>
                      </a:lnTo>
                      <a:lnTo>
                        <a:pt x="10037" y="4612"/>
                      </a:lnTo>
                      <a:lnTo>
                        <a:pt x="9824" y="4534"/>
                      </a:lnTo>
                      <a:lnTo>
                        <a:pt x="9611" y="4457"/>
                      </a:lnTo>
                      <a:lnTo>
                        <a:pt x="9379" y="4399"/>
                      </a:lnTo>
                      <a:lnTo>
                        <a:pt x="9146" y="4360"/>
                      </a:lnTo>
                      <a:lnTo>
                        <a:pt x="8914" y="4321"/>
                      </a:lnTo>
                      <a:lnTo>
                        <a:pt x="8681" y="4302"/>
                      </a:lnTo>
                      <a:lnTo>
                        <a:pt x="8429" y="4302"/>
                      </a:lnTo>
                      <a:lnTo>
                        <a:pt x="8429" y="4302"/>
                      </a:lnTo>
                      <a:lnTo>
                        <a:pt x="8429" y="4302"/>
                      </a:lnTo>
                      <a:lnTo>
                        <a:pt x="8197" y="4302"/>
                      </a:lnTo>
                      <a:lnTo>
                        <a:pt x="7964" y="4321"/>
                      </a:lnTo>
                      <a:lnTo>
                        <a:pt x="7712" y="4360"/>
                      </a:lnTo>
                      <a:lnTo>
                        <a:pt x="7499" y="4399"/>
                      </a:lnTo>
                      <a:lnTo>
                        <a:pt x="7267" y="4457"/>
                      </a:lnTo>
                      <a:lnTo>
                        <a:pt x="7034" y="4534"/>
                      </a:lnTo>
                      <a:lnTo>
                        <a:pt x="6821" y="4612"/>
                      </a:lnTo>
                      <a:lnTo>
                        <a:pt x="6608" y="4709"/>
                      </a:lnTo>
                      <a:lnTo>
                        <a:pt x="6395" y="4806"/>
                      </a:lnTo>
                      <a:lnTo>
                        <a:pt x="6201" y="4922"/>
                      </a:lnTo>
                      <a:lnTo>
                        <a:pt x="6007" y="5038"/>
                      </a:lnTo>
                      <a:lnTo>
                        <a:pt x="5813" y="5174"/>
                      </a:lnTo>
                      <a:lnTo>
                        <a:pt x="5445" y="5484"/>
                      </a:lnTo>
                      <a:lnTo>
                        <a:pt x="5116" y="5813"/>
                      </a:lnTo>
                      <a:lnTo>
                        <a:pt x="4806" y="6181"/>
                      </a:lnTo>
                      <a:lnTo>
                        <a:pt x="4535" y="6588"/>
                      </a:lnTo>
                      <a:lnTo>
                        <a:pt x="4302" y="7015"/>
                      </a:lnTo>
                      <a:lnTo>
                        <a:pt x="4108" y="7460"/>
                      </a:lnTo>
                      <a:lnTo>
                        <a:pt x="3953" y="7925"/>
                      </a:lnTo>
                      <a:lnTo>
                        <a:pt x="3876" y="8177"/>
                      </a:lnTo>
                      <a:lnTo>
                        <a:pt x="3837" y="8429"/>
                      </a:lnTo>
                      <a:lnTo>
                        <a:pt x="3798" y="8681"/>
                      </a:lnTo>
                      <a:lnTo>
                        <a:pt x="3760" y="8933"/>
                      </a:lnTo>
                      <a:lnTo>
                        <a:pt x="3740" y="9204"/>
                      </a:lnTo>
                      <a:lnTo>
                        <a:pt x="3740" y="9456"/>
                      </a:lnTo>
                      <a:lnTo>
                        <a:pt x="3740" y="10560"/>
                      </a:lnTo>
                      <a:lnTo>
                        <a:pt x="1" y="10560"/>
                      </a:lnTo>
                      <a:lnTo>
                        <a:pt x="1" y="8429"/>
                      </a:lnTo>
                      <a:lnTo>
                        <a:pt x="1" y="8429"/>
                      </a:lnTo>
                      <a:lnTo>
                        <a:pt x="20" y="8003"/>
                      </a:lnTo>
                      <a:lnTo>
                        <a:pt x="39" y="7576"/>
                      </a:lnTo>
                      <a:lnTo>
                        <a:pt x="98" y="7150"/>
                      </a:lnTo>
                      <a:lnTo>
                        <a:pt x="175" y="6743"/>
                      </a:lnTo>
                      <a:lnTo>
                        <a:pt x="272" y="6336"/>
                      </a:lnTo>
                      <a:lnTo>
                        <a:pt x="388" y="5930"/>
                      </a:lnTo>
                      <a:lnTo>
                        <a:pt x="524" y="5542"/>
                      </a:lnTo>
                      <a:lnTo>
                        <a:pt x="660" y="5154"/>
                      </a:lnTo>
                      <a:lnTo>
                        <a:pt x="834" y="4786"/>
                      </a:lnTo>
                      <a:lnTo>
                        <a:pt x="1028" y="4418"/>
                      </a:lnTo>
                      <a:lnTo>
                        <a:pt x="1221" y="4069"/>
                      </a:lnTo>
                      <a:lnTo>
                        <a:pt x="1435" y="3721"/>
                      </a:lnTo>
                      <a:lnTo>
                        <a:pt x="1686" y="3391"/>
                      </a:lnTo>
                      <a:lnTo>
                        <a:pt x="1919" y="3081"/>
                      </a:lnTo>
                      <a:lnTo>
                        <a:pt x="2190" y="2771"/>
                      </a:lnTo>
                      <a:lnTo>
                        <a:pt x="2461" y="2481"/>
                      </a:lnTo>
                      <a:lnTo>
                        <a:pt x="2771" y="2190"/>
                      </a:lnTo>
                      <a:lnTo>
                        <a:pt x="3062" y="1919"/>
                      </a:lnTo>
                      <a:lnTo>
                        <a:pt x="3392" y="1667"/>
                      </a:lnTo>
                      <a:lnTo>
                        <a:pt x="3721" y="1434"/>
                      </a:lnTo>
                      <a:lnTo>
                        <a:pt x="4070" y="1221"/>
                      </a:lnTo>
                      <a:lnTo>
                        <a:pt x="4418" y="1008"/>
                      </a:lnTo>
                      <a:lnTo>
                        <a:pt x="4787" y="834"/>
                      </a:lnTo>
                      <a:lnTo>
                        <a:pt x="5155" y="659"/>
                      </a:lnTo>
                      <a:lnTo>
                        <a:pt x="5542" y="504"/>
                      </a:lnTo>
                      <a:lnTo>
                        <a:pt x="5930" y="369"/>
                      </a:lnTo>
                      <a:lnTo>
                        <a:pt x="6337" y="252"/>
                      </a:lnTo>
                      <a:lnTo>
                        <a:pt x="6744" y="155"/>
                      </a:lnTo>
                      <a:lnTo>
                        <a:pt x="7150" y="97"/>
                      </a:lnTo>
                      <a:lnTo>
                        <a:pt x="7577" y="39"/>
                      </a:lnTo>
                      <a:lnTo>
                        <a:pt x="8003" y="0"/>
                      </a:lnTo>
                      <a:lnTo>
                        <a:pt x="8429" y="0"/>
                      </a:lnTo>
                      <a:lnTo>
                        <a:pt x="8429" y="0"/>
                      </a:lnTo>
                      <a:close/>
                    </a:path>
                  </a:pathLst>
                </a:custGeom>
                <a:gradFill>
                  <a:gsLst>
                    <a:gs pos="0">
                      <a:srgbClr val="DBAE3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6" name="Google Shape;2376;p43"/>
                <p:cNvSpPr/>
                <p:nvPr/>
              </p:nvSpPr>
              <p:spPr>
                <a:xfrm>
                  <a:off x="2754775" y="-7396"/>
                  <a:ext cx="66553" cy="418088"/>
                </a:xfrm>
                <a:custGeom>
                  <a:avLst/>
                  <a:gdLst/>
                  <a:ahLst/>
                  <a:cxnLst/>
                  <a:rect l="l" t="t" r="r" b="b"/>
                  <a:pathLst>
                    <a:path w="3837" h="61461" extrusionOk="0">
                      <a:moveTo>
                        <a:pt x="3836" y="0"/>
                      </a:moveTo>
                      <a:lnTo>
                        <a:pt x="3836" y="59561"/>
                      </a:lnTo>
                      <a:lnTo>
                        <a:pt x="3836" y="59561"/>
                      </a:lnTo>
                      <a:lnTo>
                        <a:pt x="3817" y="59755"/>
                      </a:lnTo>
                      <a:lnTo>
                        <a:pt x="3798" y="59949"/>
                      </a:lnTo>
                      <a:lnTo>
                        <a:pt x="3740" y="60123"/>
                      </a:lnTo>
                      <a:lnTo>
                        <a:pt x="3681" y="60298"/>
                      </a:lnTo>
                      <a:lnTo>
                        <a:pt x="3604" y="60472"/>
                      </a:lnTo>
                      <a:lnTo>
                        <a:pt x="3507" y="60627"/>
                      </a:lnTo>
                      <a:lnTo>
                        <a:pt x="3391" y="60763"/>
                      </a:lnTo>
                      <a:lnTo>
                        <a:pt x="3275" y="60898"/>
                      </a:lnTo>
                      <a:lnTo>
                        <a:pt x="3139" y="61034"/>
                      </a:lnTo>
                      <a:lnTo>
                        <a:pt x="2984" y="61150"/>
                      </a:lnTo>
                      <a:lnTo>
                        <a:pt x="2829" y="61228"/>
                      </a:lnTo>
                      <a:lnTo>
                        <a:pt x="2655" y="61325"/>
                      </a:lnTo>
                      <a:lnTo>
                        <a:pt x="2480" y="61383"/>
                      </a:lnTo>
                      <a:lnTo>
                        <a:pt x="2306" y="61422"/>
                      </a:lnTo>
                      <a:lnTo>
                        <a:pt x="2112" y="61460"/>
                      </a:lnTo>
                      <a:lnTo>
                        <a:pt x="1918" y="61460"/>
                      </a:lnTo>
                      <a:lnTo>
                        <a:pt x="1918" y="61460"/>
                      </a:lnTo>
                      <a:lnTo>
                        <a:pt x="1918" y="61460"/>
                      </a:lnTo>
                      <a:lnTo>
                        <a:pt x="1724" y="61460"/>
                      </a:lnTo>
                      <a:lnTo>
                        <a:pt x="1531" y="61422"/>
                      </a:lnTo>
                      <a:lnTo>
                        <a:pt x="1356" y="61383"/>
                      </a:lnTo>
                      <a:lnTo>
                        <a:pt x="1182" y="61325"/>
                      </a:lnTo>
                      <a:lnTo>
                        <a:pt x="1008" y="61228"/>
                      </a:lnTo>
                      <a:lnTo>
                        <a:pt x="853" y="61150"/>
                      </a:lnTo>
                      <a:lnTo>
                        <a:pt x="698" y="61034"/>
                      </a:lnTo>
                      <a:lnTo>
                        <a:pt x="562" y="60898"/>
                      </a:lnTo>
                      <a:lnTo>
                        <a:pt x="426" y="60763"/>
                      </a:lnTo>
                      <a:lnTo>
                        <a:pt x="329" y="60627"/>
                      </a:lnTo>
                      <a:lnTo>
                        <a:pt x="233" y="60472"/>
                      </a:lnTo>
                      <a:lnTo>
                        <a:pt x="155" y="60298"/>
                      </a:lnTo>
                      <a:lnTo>
                        <a:pt x="78" y="60123"/>
                      </a:lnTo>
                      <a:lnTo>
                        <a:pt x="39" y="59949"/>
                      </a:lnTo>
                      <a:lnTo>
                        <a:pt x="0" y="59755"/>
                      </a:lnTo>
                      <a:lnTo>
                        <a:pt x="0" y="59561"/>
                      </a:lnTo>
                      <a:lnTo>
                        <a:pt x="0" y="0"/>
                      </a:lnTo>
                      <a:lnTo>
                        <a:pt x="3836" y="0"/>
                      </a:lnTo>
                      <a:close/>
                    </a:path>
                  </a:pathLst>
                </a:custGeom>
                <a:gradFill>
                  <a:gsLst>
                    <a:gs pos="0">
                      <a:srgbClr val="E57744"/>
                    </a:gs>
                    <a:gs pos="100000">
                      <a:srgbClr val="8C3E1A"/>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77" name="Google Shape;2377;p43"/>
              <p:cNvGrpSpPr/>
              <p:nvPr/>
            </p:nvGrpSpPr>
            <p:grpSpPr>
              <a:xfrm>
                <a:off x="6216347" y="-7396"/>
                <a:ext cx="292707" cy="470812"/>
                <a:chOff x="2641872" y="-7396"/>
                <a:chExt cx="292707" cy="470812"/>
              </a:xfrm>
            </p:grpSpPr>
            <p:sp>
              <p:nvSpPr>
                <p:cNvPr id="2378" name="Google Shape;2378;p43"/>
                <p:cNvSpPr/>
                <p:nvPr/>
              </p:nvSpPr>
              <p:spPr>
                <a:xfrm>
                  <a:off x="2641872" y="280263"/>
                  <a:ext cx="292707" cy="183154"/>
                </a:xfrm>
                <a:custGeom>
                  <a:avLst/>
                  <a:gdLst/>
                  <a:ahLst/>
                  <a:cxnLst/>
                  <a:rect l="l" t="t" r="r" b="b"/>
                  <a:pathLst>
                    <a:path w="16878" h="10561" extrusionOk="0">
                      <a:moveTo>
                        <a:pt x="8429" y="0"/>
                      </a:moveTo>
                      <a:lnTo>
                        <a:pt x="8429" y="0"/>
                      </a:lnTo>
                      <a:lnTo>
                        <a:pt x="8429" y="0"/>
                      </a:lnTo>
                      <a:lnTo>
                        <a:pt x="8875" y="0"/>
                      </a:lnTo>
                      <a:lnTo>
                        <a:pt x="9301" y="39"/>
                      </a:lnTo>
                      <a:lnTo>
                        <a:pt x="9708" y="97"/>
                      </a:lnTo>
                      <a:lnTo>
                        <a:pt x="10134" y="155"/>
                      </a:lnTo>
                      <a:lnTo>
                        <a:pt x="10541" y="252"/>
                      </a:lnTo>
                      <a:lnTo>
                        <a:pt x="10929" y="369"/>
                      </a:lnTo>
                      <a:lnTo>
                        <a:pt x="11336" y="504"/>
                      </a:lnTo>
                      <a:lnTo>
                        <a:pt x="11704" y="659"/>
                      </a:lnTo>
                      <a:lnTo>
                        <a:pt x="12091" y="834"/>
                      </a:lnTo>
                      <a:lnTo>
                        <a:pt x="12440" y="1008"/>
                      </a:lnTo>
                      <a:lnTo>
                        <a:pt x="12808" y="1221"/>
                      </a:lnTo>
                      <a:lnTo>
                        <a:pt x="13138" y="1434"/>
                      </a:lnTo>
                      <a:lnTo>
                        <a:pt x="13467" y="1667"/>
                      </a:lnTo>
                      <a:lnTo>
                        <a:pt x="13796" y="1919"/>
                      </a:lnTo>
                      <a:lnTo>
                        <a:pt x="14106" y="2190"/>
                      </a:lnTo>
                      <a:lnTo>
                        <a:pt x="14397" y="2481"/>
                      </a:lnTo>
                      <a:lnTo>
                        <a:pt x="14668" y="2771"/>
                      </a:lnTo>
                      <a:lnTo>
                        <a:pt x="14940" y="3081"/>
                      </a:lnTo>
                      <a:lnTo>
                        <a:pt x="15191" y="3391"/>
                      </a:lnTo>
                      <a:lnTo>
                        <a:pt x="15424" y="3721"/>
                      </a:lnTo>
                      <a:lnTo>
                        <a:pt x="15656" y="4069"/>
                      </a:lnTo>
                      <a:lnTo>
                        <a:pt x="15850" y="4418"/>
                      </a:lnTo>
                      <a:lnTo>
                        <a:pt x="16044" y="4786"/>
                      </a:lnTo>
                      <a:lnTo>
                        <a:pt x="16199" y="5154"/>
                      </a:lnTo>
                      <a:lnTo>
                        <a:pt x="16354" y="5542"/>
                      </a:lnTo>
                      <a:lnTo>
                        <a:pt x="16490" y="5930"/>
                      </a:lnTo>
                      <a:lnTo>
                        <a:pt x="16606" y="6336"/>
                      </a:lnTo>
                      <a:lnTo>
                        <a:pt x="16703" y="6743"/>
                      </a:lnTo>
                      <a:lnTo>
                        <a:pt x="16780" y="7150"/>
                      </a:lnTo>
                      <a:lnTo>
                        <a:pt x="16838" y="7576"/>
                      </a:lnTo>
                      <a:lnTo>
                        <a:pt x="16858" y="8003"/>
                      </a:lnTo>
                      <a:lnTo>
                        <a:pt x="16877" y="8429"/>
                      </a:lnTo>
                      <a:lnTo>
                        <a:pt x="16877" y="10560"/>
                      </a:lnTo>
                      <a:lnTo>
                        <a:pt x="13099" y="10560"/>
                      </a:lnTo>
                      <a:lnTo>
                        <a:pt x="13099" y="9456"/>
                      </a:lnTo>
                      <a:lnTo>
                        <a:pt x="13099" y="9456"/>
                      </a:lnTo>
                      <a:lnTo>
                        <a:pt x="13099" y="9204"/>
                      </a:lnTo>
                      <a:lnTo>
                        <a:pt x="13079" y="8933"/>
                      </a:lnTo>
                      <a:lnTo>
                        <a:pt x="13060" y="8681"/>
                      </a:lnTo>
                      <a:lnTo>
                        <a:pt x="13002" y="8429"/>
                      </a:lnTo>
                      <a:lnTo>
                        <a:pt x="12963" y="8177"/>
                      </a:lnTo>
                      <a:lnTo>
                        <a:pt x="12905" y="7925"/>
                      </a:lnTo>
                      <a:lnTo>
                        <a:pt x="12731" y="7460"/>
                      </a:lnTo>
                      <a:lnTo>
                        <a:pt x="12537" y="7015"/>
                      </a:lnTo>
                      <a:lnTo>
                        <a:pt x="12304" y="6588"/>
                      </a:lnTo>
                      <a:lnTo>
                        <a:pt x="12033" y="6181"/>
                      </a:lnTo>
                      <a:lnTo>
                        <a:pt x="11742" y="5813"/>
                      </a:lnTo>
                      <a:lnTo>
                        <a:pt x="11394" y="5484"/>
                      </a:lnTo>
                      <a:lnTo>
                        <a:pt x="11045" y="5174"/>
                      </a:lnTo>
                      <a:lnTo>
                        <a:pt x="10851" y="5038"/>
                      </a:lnTo>
                      <a:lnTo>
                        <a:pt x="10657" y="4922"/>
                      </a:lnTo>
                      <a:lnTo>
                        <a:pt x="10464" y="4806"/>
                      </a:lnTo>
                      <a:lnTo>
                        <a:pt x="10251" y="4709"/>
                      </a:lnTo>
                      <a:lnTo>
                        <a:pt x="10037" y="4612"/>
                      </a:lnTo>
                      <a:lnTo>
                        <a:pt x="9824" y="4534"/>
                      </a:lnTo>
                      <a:lnTo>
                        <a:pt x="9611" y="4457"/>
                      </a:lnTo>
                      <a:lnTo>
                        <a:pt x="9379" y="4399"/>
                      </a:lnTo>
                      <a:lnTo>
                        <a:pt x="9146" y="4360"/>
                      </a:lnTo>
                      <a:lnTo>
                        <a:pt x="8914" y="4321"/>
                      </a:lnTo>
                      <a:lnTo>
                        <a:pt x="8681" y="4302"/>
                      </a:lnTo>
                      <a:lnTo>
                        <a:pt x="8429" y="4302"/>
                      </a:lnTo>
                      <a:lnTo>
                        <a:pt x="8429" y="4302"/>
                      </a:lnTo>
                      <a:lnTo>
                        <a:pt x="8429" y="4302"/>
                      </a:lnTo>
                      <a:lnTo>
                        <a:pt x="8197" y="4302"/>
                      </a:lnTo>
                      <a:lnTo>
                        <a:pt x="7964" y="4321"/>
                      </a:lnTo>
                      <a:lnTo>
                        <a:pt x="7712" y="4360"/>
                      </a:lnTo>
                      <a:lnTo>
                        <a:pt x="7499" y="4399"/>
                      </a:lnTo>
                      <a:lnTo>
                        <a:pt x="7267" y="4457"/>
                      </a:lnTo>
                      <a:lnTo>
                        <a:pt x="7034" y="4534"/>
                      </a:lnTo>
                      <a:lnTo>
                        <a:pt x="6821" y="4612"/>
                      </a:lnTo>
                      <a:lnTo>
                        <a:pt x="6608" y="4709"/>
                      </a:lnTo>
                      <a:lnTo>
                        <a:pt x="6395" y="4806"/>
                      </a:lnTo>
                      <a:lnTo>
                        <a:pt x="6201" y="4922"/>
                      </a:lnTo>
                      <a:lnTo>
                        <a:pt x="6007" y="5038"/>
                      </a:lnTo>
                      <a:lnTo>
                        <a:pt x="5813" y="5174"/>
                      </a:lnTo>
                      <a:lnTo>
                        <a:pt x="5445" y="5484"/>
                      </a:lnTo>
                      <a:lnTo>
                        <a:pt x="5116" y="5813"/>
                      </a:lnTo>
                      <a:lnTo>
                        <a:pt x="4806" y="6181"/>
                      </a:lnTo>
                      <a:lnTo>
                        <a:pt x="4535" y="6588"/>
                      </a:lnTo>
                      <a:lnTo>
                        <a:pt x="4302" y="7015"/>
                      </a:lnTo>
                      <a:lnTo>
                        <a:pt x="4108" y="7460"/>
                      </a:lnTo>
                      <a:lnTo>
                        <a:pt x="3953" y="7925"/>
                      </a:lnTo>
                      <a:lnTo>
                        <a:pt x="3876" y="8177"/>
                      </a:lnTo>
                      <a:lnTo>
                        <a:pt x="3837" y="8429"/>
                      </a:lnTo>
                      <a:lnTo>
                        <a:pt x="3798" y="8681"/>
                      </a:lnTo>
                      <a:lnTo>
                        <a:pt x="3760" y="8933"/>
                      </a:lnTo>
                      <a:lnTo>
                        <a:pt x="3740" y="9204"/>
                      </a:lnTo>
                      <a:lnTo>
                        <a:pt x="3740" y="9456"/>
                      </a:lnTo>
                      <a:lnTo>
                        <a:pt x="3740" y="10560"/>
                      </a:lnTo>
                      <a:lnTo>
                        <a:pt x="1" y="10560"/>
                      </a:lnTo>
                      <a:lnTo>
                        <a:pt x="1" y="8429"/>
                      </a:lnTo>
                      <a:lnTo>
                        <a:pt x="1" y="8429"/>
                      </a:lnTo>
                      <a:lnTo>
                        <a:pt x="20" y="8003"/>
                      </a:lnTo>
                      <a:lnTo>
                        <a:pt x="39" y="7576"/>
                      </a:lnTo>
                      <a:lnTo>
                        <a:pt x="98" y="7150"/>
                      </a:lnTo>
                      <a:lnTo>
                        <a:pt x="175" y="6743"/>
                      </a:lnTo>
                      <a:lnTo>
                        <a:pt x="272" y="6336"/>
                      </a:lnTo>
                      <a:lnTo>
                        <a:pt x="388" y="5930"/>
                      </a:lnTo>
                      <a:lnTo>
                        <a:pt x="524" y="5542"/>
                      </a:lnTo>
                      <a:lnTo>
                        <a:pt x="660" y="5154"/>
                      </a:lnTo>
                      <a:lnTo>
                        <a:pt x="834" y="4786"/>
                      </a:lnTo>
                      <a:lnTo>
                        <a:pt x="1028" y="4418"/>
                      </a:lnTo>
                      <a:lnTo>
                        <a:pt x="1221" y="4069"/>
                      </a:lnTo>
                      <a:lnTo>
                        <a:pt x="1435" y="3721"/>
                      </a:lnTo>
                      <a:lnTo>
                        <a:pt x="1686" y="3391"/>
                      </a:lnTo>
                      <a:lnTo>
                        <a:pt x="1919" y="3081"/>
                      </a:lnTo>
                      <a:lnTo>
                        <a:pt x="2190" y="2771"/>
                      </a:lnTo>
                      <a:lnTo>
                        <a:pt x="2461" y="2481"/>
                      </a:lnTo>
                      <a:lnTo>
                        <a:pt x="2771" y="2190"/>
                      </a:lnTo>
                      <a:lnTo>
                        <a:pt x="3062" y="1919"/>
                      </a:lnTo>
                      <a:lnTo>
                        <a:pt x="3392" y="1667"/>
                      </a:lnTo>
                      <a:lnTo>
                        <a:pt x="3721" y="1434"/>
                      </a:lnTo>
                      <a:lnTo>
                        <a:pt x="4070" y="1221"/>
                      </a:lnTo>
                      <a:lnTo>
                        <a:pt x="4418" y="1008"/>
                      </a:lnTo>
                      <a:lnTo>
                        <a:pt x="4787" y="834"/>
                      </a:lnTo>
                      <a:lnTo>
                        <a:pt x="5155" y="659"/>
                      </a:lnTo>
                      <a:lnTo>
                        <a:pt x="5542" y="504"/>
                      </a:lnTo>
                      <a:lnTo>
                        <a:pt x="5930" y="369"/>
                      </a:lnTo>
                      <a:lnTo>
                        <a:pt x="6337" y="252"/>
                      </a:lnTo>
                      <a:lnTo>
                        <a:pt x="6744" y="155"/>
                      </a:lnTo>
                      <a:lnTo>
                        <a:pt x="7150" y="97"/>
                      </a:lnTo>
                      <a:lnTo>
                        <a:pt x="7577" y="39"/>
                      </a:lnTo>
                      <a:lnTo>
                        <a:pt x="8003" y="0"/>
                      </a:lnTo>
                      <a:lnTo>
                        <a:pt x="8429" y="0"/>
                      </a:lnTo>
                      <a:lnTo>
                        <a:pt x="8429" y="0"/>
                      </a:lnTo>
                      <a:close/>
                    </a:path>
                  </a:pathLst>
                </a:custGeom>
                <a:gradFill>
                  <a:gsLst>
                    <a:gs pos="0">
                      <a:srgbClr val="DBAE3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9" name="Google Shape;2379;p43"/>
                <p:cNvSpPr/>
                <p:nvPr/>
              </p:nvSpPr>
              <p:spPr>
                <a:xfrm>
                  <a:off x="2754775" y="-7396"/>
                  <a:ext cx="66553" cy="418088"/>
                </a:xfrm>
                <a:custGeom>
                  <a:avLst/>
                  <a:gdLst/>
                  <a:ahLst/>
                  <a:cxnLst/>
                  <a:rect l="l" t="t" r="r" b="b"/>
                  <a:pathLst>
                    <a:path w="3837" h="61461" extrusionOk="0">
                      <a:moveTo>
                        <a:pt x="3836" y="0"/>
                      </a:moveTo>
                      <a:lnTo>
                        <a:pt x="3836" y="59561"/>
                      </a:lnTo>
                      <a:lnTo>
                        <a:pt x="3836" y="59561"/>
                      </a:lnTo>
                      <a:lnTo>
                        <a:pt x="3817" y="59755"/>
                      </a:lnTo>
                      <a:lnTo>
                        <a:pt x="3798" y="59949"/>
                      </a:lnTo>
                      <a:lnTo>
                        <a:pt x="3740" y="60123"/>
                      </a:lnTo>
                      <a:lnTo>
                        <a:pt x="3681" y="60298"/>
                      </a:lnTo>
                      <a:lnTo>
                        <a:pt x="3604" y="60472"/>
                      </a:lnTo>
                      <a:lnTo>
                        <a:pt x="3507" y="60627"/>
                      </a:lnTo>
                      <a:lnTo>
                        <a:pt x="3391" y="60763"/>
                      </a:lnTo>
                      <a:lnTo>
                        <a:pt x="3275" y="60898"/>
                      </a:lnTo>
                      <a:lnTo>
                        <a:pt x="3139" y="61034"/>
                      </a:lnTo>
                      <a:lnTo>
                        <a:pt x="2984" y="61150"/>
                      </a:lnTo>
                      <a:lnTo>
                        <a:pt x="2829" y="61228"/>
                      </a:lnTo>
                      <a:lnTo>
                        <a:pt x="2655" y="61325"/>
                      </a:lnTo>
                      <a:lnTo>
                        <a:pt x="2480" y="61383"/>
                      </a:lnTo>
                      <a:lnTo>
                        <a:pt x="2306" y="61422"/>
                      </a:lnTo>
                      <a:lnTo>
                        <a:pt x="2112" y="61460"/>
                      </a:lnTo>
                      <a:lnTo>
                        <a:pt x="1918" y="61460"/>
                      </a:lnTo>
                      <a:lnTo>
                        <a:pt x="1918" y="61460"/>
                      </a:lnTo>
                      <a:lnTo>
                        <a:pt x="1918" y="61460"/>
                      </a:lnTo>
                      <a:lnTo>
                        <a:pt x="1724" y="61460"/>
                      </a:lnTo>
                      <a:lnTo>
                        <a:pt x="1531" y="61422"/>
                      </a:lnTo>
                      <a:lnTo>
                        <a:pt x="1356" y="61383"/>
                      </a:lnTo>
                      <a:lnTo>
                        <a:pt x="1182" y="61325"/>
                      </a:lnTo>
                      <a:lnTo>
                        <a:pt x="1008" y="61228"/>
                      </a:lnTo>
                      <a:lnTo>
                        <a:pt x="853" y="61150"/>
                      </a:lnTo>
                      <a:lnTo>
                        <a:pt x="698" y="61034"/>
                      </a:lnTo>
                      <a:lnTo>
                        <a:pt x="562" y="60898"/>
                      </a:lnTo>
                      <a:lnTo>
                        <a:pt x="426" y="60763"/>
                      </a:lnTo>
                      <a:lnTo>
                        <a:pt x="329" y="60627"/>
                      </a:lnTo>
                      <a:lnTo>
                        <a:pt x="233" y="60472"/>
                      </a:lnTo>
                      <a:lnTo>
                        <a:pt x="155" y="60298"/>
                      </a:lnTo>
                      <a:lnTo>
                        <a:pt x="78" y="60123"/>
                      </a:lnTo>
                      <a:lnTo>
                        <a:pt x="39" y="59949"/>
                      </a:lnTo>
                      <a:lnTo>
                        <a:pt x="0" y="59755"/>
                      </a:lnTo>
                      <a:lnTo>
                        <a:pt x="0" y="59561"/>
                      </a:lnTo>
                      <a:lnTo>
                        <a:pt x="0" y="0"/>
                      </a:lnTo>
                      <a:lnTo>
                        <a:pt x="3836" y="0"/>
                      </a:lnTo>
                      <a:close/>
                    </a:path>
                  </a:pathLst>
                </a:custGeom>
                <a:gradFill>
                  <a:gsLst>
                    <a:gs pos="0">
                      <a:srgbClr val="E57744"/>
                    </a:gs>
                    <a:gs pos="100000">
                      <a:srgbClr val="8C3E1A"/>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2380" name="Google Shape;2380;p43"/>
          <p:cNvSpPr txBox="1">
            <a:spLocks noGrp="1"/>
          </p:cNvSpPr>
          <p:nvPr>
            <p:ph type="title" idx="6"/>
          </p:nvPr>
        </p:nvSpPr>
        <p:spPr>
          <a:xfrm>
            <a:off x="720000" y="457200"/>
            <a:ext cx="7704000" cy="457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a:t>What is the main idea? </a:t>
            </a:r>
            <a:endParaRPr dirty="0"/>
          </a:p>
        </p:txBody>
      </p:sp>
      <p:sp>
        <p:nvSpPr>
          <p:cNvPr id="2390" name="Google Shape;2390;p43"/>
          <p:cNvSpPr/>
          <p:nvPr/>
        </p:nvSpPr>
        <p:spPr>
          <a:xfrm>
            <a:off x="8430763" y="1654148"/>
            <a:ext cx="413993" cy="411886"/>
          </a:xfrm>
          <a:custGeom>
            <a:avLst/>
            <a:gdLst/>
            <a:ahLst/>
            <a:cxnLst/>
            <a:rect l="l" t="t" r="r" b="b"/>
            <a:pathLst>
              <a:path w="11393" h="11335" extrusionOk="0">
                <a:moveTo>
                  <a:pt x="5773" y="4641"/>
                </a:moveTo>
                <a:lnTo>
                  <a:pt x="5965" y="4661"/>
                </a:lnTo>
                <a:lnTo>
                  <a:pt x="6157" y="4718"/>
                </a:lnTo>
                <a:lnTo>
                  <a:pt x="6310" y="4795"/>
                </a:lnTo>
                <a:lnTo>
                  <a:pt x="6464" y="4929"/>
                </a:lnTo>
                <a:lnTo>
                  <a:pt x="6579" y="5063"/>
                </a:lnTo>
                <a:lnTo>
                  <a:pt x="6655" y="5236"/>
                </a:lnTo>
                <a:lnTo>
                  <a:pt x="6713" y="5409"/>
                </a:lnTo>
                <a:lnTo>
                  <a:pt x="6732" y="5600"/>
                </a:lnTo>
                <a:lnTo>
                  <a:pt x="6713" y="5792"/>
                </a:lnTo>
                <a:lnTo>
                  <a:pt x="6655" y="5984"/>
                </a:lnTo>
                <a:lnTo>
                  <a:pt x="6579" y="6137"/>
                </a:lnTo>
                <a:lnTo>
                  <a:pt x="6464" y="6291"/>
                </a:lnTo>
                <a:lnTo>
                  <a:pt x="6310" y="6406"/>
                </a:lnTo>
                <a:lnTo>
                  <a:pt x="6157" y="6483"/>
                </a:lnTo>
                <a:lnTo>
                  <a:pt x="5965" y="6540"/>
                </a:lnTo>
                <a:lnTo>
                  <a:pt x="5773" y="6559"/>
                </a:lnTo>
                <a:lnTo>
                  <a:pt x="5581" y="6540"/>
                </a:lnTo>
                <a:lnTo>
                  <a:pt x="5390" y="6483"/>
                </a:lnTo>
                <a:lnTo>
                  <a:pt x="5236" y="6406"/>
                </a:lnTo>
                <a:lnTo>
                  <a:pt x="5083" y="6291"/>
                </a:lnTo>
                <a:lnTo>
                  <a:pt x="4968" y="6137"/>
                </a:lnTo>
                <a:lnTo>
                  <a:pt x="4891" y="5984"/>
                </a:lnTo>
                <a:lnTo>
                  <a:pt x="4833" y="5792"/>
                </a:lnTo>
                <a:lnTo>
                  <a:pt x="4814" y="5600"/>
                </a:lnTo>
                <a:lnTo>
                  <a:pt x="4833" y="5409"/>
                </a:lnTo>
                <a:lnTo>
                  <a:pt x="4891" y="5236"/>
                </a:lnTo>
                <a:lnTo>
                  <a:pt x="4968" y="5063"/>
                </a:lnTo>
                <a:lnTo>
                  <a:pt x="5083" y="4929"/>
                </a:lnTo>
                <a:lnTo>
                  <a:pt x="5236" y="4795"/>
                </a:lnTo>
                <a:lnTo>
                  <a:pt x="5390" y="4718"/>
                </a:lnTo>
                <a:lnTo>
                  <a:pt x="5581" y="4661"/>
                </a:lnTo>
                <a:lnTo>
                  <a:pt x="5773" y="4641"/>
                </a:lnTo>
                <a:close/>
                <a:moveTo>
                  <a:pt x="5696" y="0"/>
                </a:moveTo>
                <a:lnTo>
                  <a:pt x="5620" y="58"/>
                </a:lnTo>
                <a:lnTo>
                  <a:pt x="5581" y="115"/>
                </a:lnTo>
                <a:lnTo>
                  <a:pt x="5562" y="192"/>
                </a:lnTo>
                <a:lnTo>
                  <a:pt x="5562" y="1151"/>
                </a:lnTo>
                <a:lnTo>
                  <a:pt x="4738" y="345"/>
                </a:lnTo>
                <a:lnTo>
                  <a:pt x="4680" y="288"/>
                </a:lnTo>
                <a:lnTo>
                  <a:pt x="4507" y="288"/>
                </a:lnTo>
                <a:lnTo>
                  <a:pt x="4450" y="345"/>
                </a:lnTo>
                <a:lnTo>
                  <a:pt x="4392" y="422"/>
                </a:lnTo>
                <a:lnTo>
                  <a:pt x="4392" y="499"/>
                </a:lnTo>
                <a:lnTo>
                  <a:pt x="4392" y="576"/>
                </a:lnTo>
                <a:lnTo>
                  <a:pt x="4450" y="633"/>
                </a:lnTo>
                <a:lnTo>
                  <a:pt x="5562" y="1765"/>
                </a:lnTo>
                <a:lnTo>
                  <a:pt x="5562" y="2302"/>
                </a:lnTo>
                <a:lnTo>
                  <a:pt x="4757" y="1477"/>
                </a:lnTo>
                <a:lnTo>
                  <a:pt x="4680" y="1439"/>
                </a:lnTo>
                <a:lnTo>
                  <a:pt x="4603" y="1419"/>
                </a:lnTo>
                <a:lnTo>
                  <a:pt x="4527" y="1439"/>
                </a:lnTo>
                <a:lnTo>
                  <a:pt x="4450" y="1496"/>
                </a:lnTo>
                <a:lnTo>
                  <a:pt x="4412" y="1554"/>
                </a:lnTo>
                <a:lnTo>
                  <a:pt x="4392" y="1630"/>
                </a:lnTo>
                <a:lnTo>
                  <a:pt x="4412" y="1707"/>
                </a:lnTo>
                <a:lnTo>
                  <a:pt x="4450" y="1784"/>
                </a:lnTo>
                <a:lnTo>
                  <a:pt x="5562" y="2896"/>
                </a:lnTo>
                <a:lnTo>
                  <a:pt x="5562" y="4239"/>
                </a:lnTo>
                <a:lnTo>
                  <a:pt x="5390" y="4277"/>
                </a:lnTo>
                <a:lnTo>
                  <a:pt x="5236" y="4335"/>
                </a:lnTo>
                <a:lnTo>
                  <a:pt x="5083" y="4392"/>
                </a:lnTo>
                <a:lnTo>
                  <a:pt x="4949" y="4488"/>
                </a:lnTo>
                <a:lnTo>
                  <a:pt x="3932" y="3472"/>
                </a:lnTo>
                <a:lnTo>
                  <a:pt x="3932" y="1899"/>
                </a:lnTo>
                <a:lnTo>
                  <a:pt x="3913" y="1822"/>
                </a:lnTo>
                <a:lnTo>
                  <a:pt x="3874" y="1745"/>
                </a:lnTo>
                <a:lnTo>
                  <a:pt x="3817" y="1707"/>
                </a:lnTo>
                <a:lnTo>
                  <a:pt x="3721" y="1688"/>
                </a:lnTo>
                <a:lnTo>
                  <a:pt x="3644" y="1707"/>
                </a:lnTo>
                <a:lnTo>
                  <a:pt x="3587" y="1745"/>
                </a:lnTo>
                <a:lnTo>
                  <a:pt x="3529" y="1822"/>
                </a:lnTo>
                <a:lnTo>
                  <a:pt x="3510" y="1899"/>
                </a:lnTo>
                <a:lnTo>
                  <a:pt x="3510" y="3050"/>
                </a:lnTo>
                <a:lnTo>
                  <a:pt x="3127" y="2666"/>
                </a:lnTo>
                <a:lnTo>
                  <a:pt x="3127" y="1093"/>
                </a:lnTo>
                <a:lnTo>
                  <a:pt x="3107" y="997"/>
                </a:lnTo>
                <a:lnTo>
                  <a:pt x="3069" y="940"/>
                </a:lnTo>
                <a:lnTo>
                  <a:pt x="3011" y="902"/>
                </a:lnTo>
                <a:lnTo>
                  <a:pt x="2916" y="882"/>
                </a:lnTo>
                <a:lnTo>
                  <a:pt x="2839" y="902"/>
                </a:lnTo>
                <a:lnTo>
                  <a:pt x="2781" y="940"/>
                </a:lnTo>
                <a:lnTo>
                  <a:pt x="2724" y="997"/>
                </a:lnTo>
                <a:lnTo>
                  <a:pt x="2705" y="1093"/>
                </a:lnTo>
                <a:lnTo>
                  <a:pt x="2705" y="2244"/>
                </a:lnTo>
                <a:lnTo>
                  <a:pt x="2033" y="1573"/>
                </a:lnTo>
                <a:lnTo>
                  <a:pt x="1976" y="1515"/>
                </a:lnTo>
                <a:lnTo>
                  <a:pt x="1880" y="1496"/>
                </a:lnTo>
                <a:lnTo>
                  <a:pt x="1803" y="1515"/>
                </a:lnTo>
                <a:lnTo>
                  <a:pt x="1746" y="1554"/>
                </a:lnTo>
                <a:lnTo>
                  <a:pt x="1688" y="1630"/>
                </a:lnTo>
                <a:lnTo>
                  <a:pt x="1669" y="1707"/>
                </a:lnTo>
                <a:lnTo>
                  <a:pt x="1688" y="1784"/>
                </a:lnTo>
                <a:lnTo>
                  <a:pt x="1746" y="1861"/>
                </a:lnTo>
                <a:lnTo>
                  <a:pt x="2455" y="2570"/>
                </a:lnTo>
                <a:lnTo>
                  <a:pt x="1228" y="2570"/>
                </a:lnTo>
                <a:lnTo>
                  <a:pt x="1151" y="2589"/>
                </a:lnTo>
                <a:lnTo>
                  <a:pt x="1074" y="2628"/>
                </a:lnTo>
                <a:lnTo>
                  <a:pt x="1036" y="2704"/>
                </a:lnTo>
                <a:lnTo>
                  <a:pt x="1017" y="2781"/>
                </a:lnTo>
                <a:lnTo>
                  <a:pt x="1036" y="2858"/>
                </a:lnTo>
                <a:lnTo>
                  <a:pt x="1074" y="2935"/>
                </a:lnTo>
                <a:lnTo>
                  <a:pt x="1151" y="2973"/>
                </a:lnTo>
                <a:lnTo>
                  <a:pt x="1228" y="2992"/>
                </a:lnTo>
                <a:lnTo>
                  <a:pt x="2858" y="2992"/>
                </a:lnTo>
                <a:lnTo>
                  <a:pt x="3242" y="3376"/>
                </a:lnTo>
                <a:lnTo>
                  <a:pt x="2052" y="3376"/>
                </a:lnTo>
                <a:lnTo>
                  <a:pt x="1957" y="3395"/>
                </a:lnTo>
                <a:lnTo>
                  <a:pt x="1899" y="3433"/>
                </a:lnTo>
                <a:lnTo>
                  <a:pt x="1842" y="3510"/>
                </a:lnTo>
                <a:lnTo>
                  <a:pt x="1842" y="3587"/>
                </a:lnTo>
                <a:lnTo>
                  <a:pt x="1842" y="3663"/>
                </a:lnTo>
                <a:lnTo>
                  <a:pt x="1899" y="3740"/>
                </a:lnTo>
                <a:lnTo>
                  <a:pt x="1957" y="3778"/>
                </a:lnTo>
                <a:lnTo>
                  <a:pt x="2033" y="3798"/>
                </a:lnTo>
                <a:lnTo>
                  <a:pt x="3664" y="3798"/>
                </a:lnTo>
                <a:lnTo>
                  <a:pt x="4661" y="4795"/>
                </a:lnTo>
                <a:lnTo>
                  <a:pt x="4565" y="4929"/>
                </a:lnTo>
                <a:lnTo>
                  <a:pt x="4507" y="5063"/>
                </a:lnTo>
                <a:lnTo>
                  <a:pt x="4450" y="5217"/>
                </a:lnTo>
                <a:lnTo>
                  <a:pt x="4412" y="5370"/>
                </a:lnTo>
                <a:lnTo>
                  <a:pt x="2935" y="5370"/>
                </a:lnTo>
                <a:lnTo>
                  <a:pt x="1803" y="4220"/>
                </a:lnTo>
                <a:lnTo>
                  <a:pt x="1726" y="4181"/>
                </a:lnTo>
                <a:lnTo>
                  <a:pt x="1650" y="4162"/>
                </a:lnTo>
                <a:lnTo>
                  <a:pt x="1573" y="4181"/>
                </a:lnTo>
                <a:lnTo>
                  <a:pt x="1496" y="4220"/>
                </a:lnTo>
                <a:lnTo>
                  <a:pt x="1458" y="4296"/>
                </a:lnTo>
                <a:lnTo>
                  <a:pt x="1439" y="4373"/>
                </a:lnTo>
                <a:lnTo>
                  <a:pt x="1458" y="4450"/>
                </a:lnTo>
                <a:lnTo>
                  <a:pt x="1496" y="4526"/>
                </a:lnTo>
                <a:lnTo>
                  <a:pt x="2359" y="5370"/>
                </a:lnTo>
                <a:lnTo>
                  <a:pt x="1803" y="5370"/>
                </a:lnTo>
                <a:lnTo>
                  <a:pt x="652" y="4220"/>
                </a:lnTo>
                <a:lnTo>
                  <a:pt x="576" y="4181"/>
                </a:lnTo>
                <a:lnTo>
                  <a:pt x="499" y="4162"/>
                </a:lnTo>
                <a:lnTo>
                  <a:pt x="422" y="4181"/>
                </a:lnTo>
                <a:lnTo>
                  <a:pt x="346" y="4220"/>
                </a:lnTo>
                <a:lnTo>
                  <a:pt x="307" y="4296"/>
                </a:lnTo>
                <a:lnTo>
                  <a:pt x="288" y="4373"/>
                </a:lnTo>
                <a:lnTo>
                  <a:pt x="307" y="4450"/>
                </a:lnTo>
                <a:lnTo>
                  <a:pt x="346" y="4526"/>
                </a:lnTo>
                <a:lnTo>
                  <a:pt x="1209" y="5370"/>
                </a:lnTo>
                <a:lnTo>
                  <a:pt x="211" y="5370"/>
                </a:lnTo>
                <a:lnTo>
                  <a:pt x="135" y="5389"/>
                </a:lnTo>
                <a:lnTo>
                  <a:pt x="58" y="5447"/>
                </a:lnTo>
                <a:lnTo>
                  <a:pt x="20" y="5505"/>
                </a:lnTo>
                <a:lnTo>
                  <a:pt x="0" y="5581"/>
                </a:lnTo>
                <a:lnTo>
                  <a:pt x="20" y="5677"/>
                </a:lnTo>
                <a:lnTo>
                  <a:pt x="58" y="5735"/>
                </a:lnTo>
                <a:lnTo>
                  <a:pt x="135" y="5773"/>
                </a:lnTo>
                <a:lnTo>
                  <a:pt x="211" y="5792"/>
                </a:lnTo>
                <a:lnTo>
                  <a:pt x="1170" y="5792"/>
                </a:lnTo>
                <a:lnTo>
                  <a:pt x="346" y="6617"/>
                </a:lnTo>
                <a:lnTo>
                  <a:pt x="307" y="6674"/>
                </a:lnTo>
                <a:lnTo>
                  <a:pt x="288" y="6770"/>
                </a:lnTo>
                <a:lnTo>
                  <a:pt x="307" y="6847"/>
                </a:lnTo>
                <a:lnTo>
                  <a:pt x="346" y="6905"/>
                </a:lnTo>
                <a:lnTo>
                  <a:pt x="422" y="6962"/>
                </a:lnTo>
                <a:lnTo>
                  <a:pt x="499" y="6981"/>
                </a:lnTo>
                <a:lnTo>
                  <a:pt x="576" y="6962"/>
                </a:lnTo>
                <a:lnTo>
                  <a:pt x="652" y="6905"/>
                </a:lnTo>
                <a:lnTo>
                  <a:pt x="1765" y="5792"/>
                </a:lnTo>
                <a:lnTo>
                  <a:pt x="2302" y="5792"/>
                </a:lnTo>
                <a:lnTo>
                  <a:pt x="1496" y="6617"/>
                </a:lnTo>
                <a:lnTo>
                  <a:pt x="1458" y="6674"/>
                </a:lnTo>
                <a:lnTo>
                  <a:pt x="1439" y="6751"/>
                </a:lnTo>
                <a:lnTo>
                  <a:pt x="1458" y="6828"/>
                </a:lnTo>
                <a:lnTo>
                  <a:pt x="1496" y="6905"/>
                </a:lnTo>
                <a:lnTo>
                  <a:pt x="1573" y="6943"/>
                </a:lnTo>
                <a:lnTo>
                  <a:pt x="1650" y="6962"/>
                </a:lnTo>
                <a:lnTo>
                  <a:pt x="1726" y="6943"/>
                </a:lnTo>
                <a:lnTo>
                  <a:pt x="1803" y="6905"/>
                </a:lnTo>
                <a:lnTo>
                  <a:pt x="2896" y="5792"/>
                </a:lnTo>
                <a:lnTo>
                  <a:pt x="4412" y="5792"/>
                </a:lnTo>
                <a:lnTo>
                  <a:pt x="4431" y="5965"/>
                </a:lnTo>
                <a:lnTo>
                  <a:pt x="4488" y="6118"/>
                </a:lnTo>
                <a:lnTo>
                  <a:pt x="4565" y="6272"/>
                </a:lnTo>
                <a:lnTo>
                  <a:pt x="4661" y="6406"/>
                </a:lnTo>
                <a:lnTo>
                  <a:pt x="3664" y="7422"/>
                </a:lnTo>
                <a:lnTo>
                  <a:pt x="2033" y="7422"/>
                </a:lnTo>
                <a:lnTo>
                  <a:pt x="1957" y="7442"/>
                </a:lnTo>
                <a:lnTo>
                  <a:pt x="1899" y="7480"/>
                </a:lnTo>
                <a:lnTo>
                  <a:pt x="1842" y="7557"/>
                </a:lnTo>
                <a:lnTo>
                  <a:pt x="1822" y="7633"/>
                </a:lnTo>
                <a:lnTo>
                  <a:pt x="1842" y="7710"/>
                </a:lnTo>
                <a:lnTo>
                  <a:pt x="1899" y="7787"/>
                </a:lnTo>
                <a:lnTo>
                  <a:pt x="1957" y="7825"/>
                </a:lnTo>
                <a:lnTo>
                  <a:pt x="2033" y="7844"/>
                </a:lnTo>
                <a:lnTo>
                  <a:pt x="3242" y="7844"/>
                </a:lnTo>
                <a:lnTo>
                  <a:pt x="2858" y="8228"/>
                </a:lnTo>
                <a:lnTo>
                  <a:pt x="1228" y="8228"/>
                </a:lnTo>
                <a:lnTo>
                  <a:pt x="1151" y="8247"/>
                </a:lnTo>
                <a:lnTo>
                  <a:pt x="1074" y="8286"/>
                </a:lnTo>
                <a:lnTo>
                  <a:pt x="1036" y="8362"/>
                </a:lnTo>
                <a:lnTo>
                  <a:pt x="1017" y="8439"/>
                </a:lnTo>
                <a:lnTo>
                  <a:pt x="1036" y="8516"/>
                </a:lnTo>
                <a:lnTo>
                  <a:pt x="1074" y="8592"/>
                </a:lnTo>
                <a:lnTo>
                  <a:pt x="1151" y="8631"/>
                </a:lnTo>
                <a:lnTo>
                  <a:pt x="1228" y="8650"/>
                </a:lnTo>
                <a:lnTo>
                  <a:pt x="2455" y="8650"/>
                </a:lnTo>
                <a:lnTo>
                  <a:pt x="1746" y="9360"/>
                </a:lnTo>
                <a:lnTo>
                  <a:pt x="1688" y="9436"/>
                </a:lnTo>
                <a:lnTo>
                  <a:pt x="1688" y="9513"/>
                </a:lnTo>
                <a:lnTo>
                  <a:pt x="1688" y="9590"/>
                </a:lnTo>
                <a:lnTo>
                  <a:pt x="1746" y="9647"/>
                </a:lnTo>
                <a:lnTo>
                  <a:pt x="1822" y="9705"/>
                </a:lnTo>
                <a:lnTo>
                  <a:pt x="1899" y="9724"/>
                </a:lnTo>
                <a:lnTo>
                  <a:pt x="1976" y="9705"/>
                </a:lnTo>
                <a:lnTo>
                  <a:pt x="2033" y="9647"/>
                </a:lnTo>
                <a:lnTo>
                  <a:pt x="2724" y="8976"/>
                </a:lnTo>
                <a:lnTo>
                  <a:pt x="2724" y="10127"/>
                </a:lnTo>
                <a:lnTo>
                  <a:pt x="2743" y="10203"/>
                </a:lnTo>
                <a:lnTo>
                  <a:pt x="2781" y="10280"/>
                </a:lnTo>
                <a:lnTo>
                  <a:pt x="2839" y="10318"/>
                </a:lnTo>
                <a:lnTo>
                  <a:pt x="2935" y="10338"/>
                </a:lnTo>
                <a:lnTo>
                  <a:pt x="3011" y="10318"/>
                </a:lnTo>
                <a:lnTo>
                  <a:pt x="3088" y="10280"/>
                </a:lnTo>
                <a:lnTo>
                  <a:pt x="3127" y="10203"/>
                </a:lnTo>
                <a:lnTo>
                  <a:pt x="3146" y="10127"/>
                </a:lnTo>
                <a:lnTo>
                  <a:pt x="3127" y="8554"/>
                </a:lnTo>
                <a:lnTo>
                  <a:pt x="3510" y="8151"/>
                </a:lnTo>
                <a:lnTo>
                  <a:pt x="3529" y="9302"/>
                </a:lnTo>
                <a:lnTo>
                  <a:pt x="3548" y="9398"/>
                </a:lnTo>
                <a:lnTo>
                  <a:pt x="3587" y="9455"/>
                </a:lnTo>
                <a:lnTo>
                  <a:pt x="3644" y="9494"/>
                </a:lnTo>
                <a:lnTo>
                  <a:pt x="3740" y="9513"/>
                </a:lnTo>
                <a:lnTo>
                  <a:pt x="3817" y="9494"/>
                </a:lnTo>
                <a:lnTo>
                  <a:pt x="3874" y="9455"/>
                </a:lnTo>
                <a:lnTo>
                  <a:pt x="3932" y="9398"/>
                </a:lnTo>
                <a:lnTo>
                  <a:pt x="3932" y="9302"/>
                </a:lnTo>
                <a:lnTo>
                  <a:pt x="3932" y="7729"/>
                </a:lnTo>
                <a:lnTo>
                  <a:pt x="4949" y="6713"/>
                </a:lnTo>
                <a:lnTo>
                  <a:pt x="5102" y="6809"/>
                </a:lnTo>
                <a:lnTo>
                  <a:pt x="5255" y="6885"/>
                </a:lnTo>
                <a:lnTo>
                  <a:pt x="5428" y="6943"/>
                </a:lnTo>
                <a:lnTo>
                  <a:pt x="5601" y="6981"/>
                </a:lnTo>
                <a:lnTo>
                  <a:pt x="5601" y="8401"/>
                </a:lnTo>
                <a:lnTo>
                  <a:pt x="4450" y="9551"/>
                </a:lnTo>
                <a:lnTo>
                  <a:pt x="4412" y="9609"/>
                </a:lnTo>
                <a:lnTo>
                  <a:pt x="4392" y="9686"/>
                </a:lnTo>
                <a:lnTo>
                  <a:pt x="4412" y="9781"/>
                </a:lnTo>
                <a:lnTo>
                  <a:pt x="4450" y="9839"/>
                </a:lnTo>
                <a:lnTo>
                  <a:pt x="4527" y="9897"/>
                </a:lnTo>
                <a:lnTo>
                  <a:pt x="4680" y="9897"/>
                </a:lnTo>
                <a:lnTo>
                  <a:pt x="4757" y="9839"/>
                </a:lnTo>
                <a:lnTo>
                  <a:pt x="5601" y="8995"/>
                </a:lnTo>
                <a:lnTo>
                  <a:pt x="5601" y="9532"/>
                </a:lnTo>
                <a:lnTo>
                  <a:pt x="4450" y="10683"/>
                </a:lnTo>
                <a:lnTo>
                  <a:pt x="4392" y="10760"/>
                </a:lnTo>
                <a:lnTo>
                  <a:pt x="4392" y="10836"/>
                </a:lnTo>
                <a:lnTo>
                  <a:pt x="4392" y="10913"/>
                </a:lnTo>
                <a:lnTo>
                  <a:pt x="4450" y="10990"/>
                </a:lnTo>
                <a:lnTo>
                  <a:pt x="4507" y="11028"/>
                </a:lnTo>
                <a:lnTo>
                  <a:pt x="4584" y="11047"/>
                </a:lnTo>
                <a:lnTo>
                  <a:pt x="4680" y="11028"/>
                </a:lnTo>
                <a:lnTo>
                  <a:pt x="4738" y="10990"/>
                </a:lnTo>
                <a:lnTo>
                  <a:pt x="5601" y="10127"/>
                </a:lnTo>
                <a:lnTo>
                  <a:pt x="5601" y="11124"/>
                </a:lnTo>
                <a:lnTo>
                  <a:pt x="5620" y="11220"/>
                </a:lnTo>
                <a:lnTo>
                  <a:pt x="5658" y="11277"/>
                </a:lnTo>
                <a:lnTo>
                  <a:pt x="5735" y="11316"/>
                </a:lnTo>
                <a:lnTo>
                  <a:pt x="5812" y="11335"/>
                </a:lnTo>
                <a:lnTo>
                  <a:pt x="5888" y="11316"/>
                </a:lnTo>
                <a:lnTo>
                  <a:pt x="5965" y="11277"/>
                </a:lnTo>
                <a:lnTo>
                  <a:pt x="6003" y="11201"/>
                </a:lnTo>
                <a:lnTo>
                  <a:pt x="6023" y="11124"/>
                </a:lnTo>
                <a:lnTo>
                  <a:pt x="6023" y="10165"/>
                </a:lnTo>
                <a:lnTo>
                  <a:pt x="6847" y="10990"/>
                </a:lnTo>
                <a:lnTo>
                  <a:pt x="6905" y="11028"/>
                </a:lnTo>
                <a:lnTo>
                  <a:pt x="6981" y="11047"/>
                </a:lnTo>
                <a:lnTo>
                  <a:pt x="7058" y="11028"/>
                </a:lnTo>
                <a:lnTo>
                  <a:pt x="7135" y="10990"/>
                </a:lnTo>
                <a:lnTo>
                  <a:pt x="7173" y="10913"/>
                </a:lnTo>
                <a:lnTo>
                  <a:pt x="7192" y="10836"/>
                </a:lnTo>
                <a:lnTo>
                  <a:pt x="7173" y="10760"/>
                </a:lnTo>
                <a:lnTo>
                  <a:pt x="7135" y="10683"/>
                </a:lnTo>
                <a:lnTo>
                  <a:pt x="6023" y="9571"/>
                </a:lnTo>
                <a:lnTo>
                  <a:pt x="6023" y="9033"/>
                </a:lnTo>
                <a:lnTo>
                  <a:pt x="6828" y="9839"/>
                </a:lnTo>
                <a:lnTo>
                  <a:pt x="6905" y="9897"/>
                </a:lnTo>
                <a:lnTo>
                  <a:pt x="7058" y="9897"/>
                </a:lnTo>
                <a:lnTo>
                  <a:pt x="7135" y="9839"/>
                </a:lnTo>
                <a:lnTo>
                  <a:pt x="7173" y="9781"/>
                </a:lnTo>
                <a:lnTo>
                  <a:pt x="7192" y="9686"/>
                </a:lnTo>
                <a:lnTo>
                  <a:pt x="7173" y="9609"/>
                </a:lnTo>
                <a:lnTo>
                  <a:pt x="7135" y="9551"/>
                </a:lnTo>
                <a:lnTo>
                  <a:pt x="6023" y="8439"/>
                </a:lnTo>
                <a:lnTo>
                  <a:pt x="6023" y="6962"/>
                </a:lnTo>
                <a:lnTo>
                  <a:pt x="6176" y="6924"/>
                </a:lnTo>
                <a:lnTo>
                  <a:pt x="6310" y="6866"/>
                </a:lnTo>
                <a:lnTo>
                  <a:pt x="6444" y="6809"/>
                </a:lnTo>
                <a:lnTo>
                  <a:pt x="6579" y="6732"/>
                </a:lnTo>
                <a:lnTo>
                  <a:pt x="7576" y="7729"/>
                </a:lnTo>
                <a:lnTo>
                  <a:pt x="7576" y="9283"/>
                </a:lnTo>
                <a:lnTo>
                  <a:pt x="7595" y="9379"/>
                </a:lnTo>
                <a:lnTo>
                  <a:pt x="7653" y="9436"/>
                </a:lnTo>
                <a:lnTo>
                  <a:pt x="7710" y="9475"/>
                </a:lnTo>
                <a:lnTo>
                  <a:pt x="7787" y="9494"/>
                </a:lnTo>
                <a:lnTo>
                  <a:pt x="7883" y="9475"/>
                </a:lnTo>
                <a:lnTo>
                  <a:pt x="7940" y="9436"/>
                </a:lnTo>
                <a:lnTo>
                  <a:pt x="7979" y="9379"/>
                </a:lnTo>
                <a:lnTo>
                  <a:pt x="7998" y="9283"/>
                </a:lnTo>
                <a:lnTo>
                  <a:pt x="7998" y="8132"/>
                </a:lnTo>
                <a:lnTo>
                  <a:pt x="8382" y="8535"/>
                </a:lnTo>
                <a:lnTo>
                  <a:pt x="8401" y="10108"/>
                </a:lnTo>
                <a:lnTo>
                  <a:pt x="8420" y="10184"/>
                </a:lnTo>
                <a:lnTo>
                  <a:pt x="8458" y="10242"/>
                </a:lnTo>
                <a:lnTo>
                  <a:pt x="8516" y="10299"/>
                </a:lnTo>
                <a:lnTo>
                  <a:pt x="8612" y="10318"/>
                </a:lnTo>
                <a:lnTo>
                  <a:pt x="8688" y="10299"/>
                </a:lnTo>
                <a:lnTo>
                  <a:pt x="8746" y="10242"/>
                </a:lnTo>
                <a:lnTo>
                  <a:pt x="8803" y="10184"/>
                </a:lnTo>
                <a:lnTo>
                  <a:pt x="8823" y="10108"/>
                </a:lnTo>
                <a:lnTo>
                  <a:pt x="8803" y="8938"/>
                </a:lnTo>
                <a:lnTo>
                  <a:pt x="9494" y="9628"/>
                </a:lnTo>
                <a:lnTo>
                  <a:pt x="9551" y="9666"/>
                </a:lnTo>
                <a:lnTo>
                  <a:pt x="9628" y="9686"/>
                </a:lnTo>
                <a:lnTo>
                  <a:pt x="9724" y="9666"/>
                </a:lnTo>
                <a:lnTo>
                  <a:pt x="9782" y="9628"/>
                </a:lnTo>
                <a:lnTo>
                  <a:pt x="9839" y="9551"/>
                </a:lnTo>
                <a:lnTo>
                  <a:pt x="9839" y="9475"/>
                </a:lnTo>
                <a:lnTo>
                  <a:pt x="9839" y="9398"/>
                </a:lnTo>
                <a:lnTo>
                  <a:pt x="9782" y="9321"/>
                </a:lnTo>
                <a:lnTo>
                  <a:pt x="9072" y="8612"/>
                </a:lnTo>
                <a:lnTo>
                  <a:pt x="10280" y="8612"/>
                </a:lnTo>
                <a:lnTo>
                  <a:pt x="10376" y="8592"/>
                </a:lnTo>
                <a:lnTo>
                  <a:pt x="10434" y="8554"/>
                </a:lnTo>
                <a:lnTo>
                  <a:pt x="10491" y="8477"/>
                </a:lnTo>
                <a:lnTo>
                  <a:pt x="10491" y="8401"/>
                </a:lnTo>
                <a:lnTo>
                  <a:pt x="10472" y="8324"/>
                </a:lnTo>
                <a:lnTo>
                  <a:pt x="10434" y="8247"/>
                </a:lnTo>
                <a:lnTo>
                  <a:pt x="10376" y="8209"/>
                </a:lnTo>
                <a:lnTo>
                  <a:pt x="10280" y="8190"/>
                </a:lnTo>
                <a:lnTo>
                  <a:pt x="8650" y="8190"/>
                </a:lnTo>
                <a:lnTo>
                  <a:pt x="8266" y="7806"/>
                </a:lnTo>
                <a:lnTo>
                  <a:pt x="9475" y="7806"/>
                </a:lnTo>
                <a:lnTo>
                  <a:pt x="9551" y="7787"/>
                </a:lnTo>
                <a:lnTo>
                  <a:pt x="9628" y="7748"/>
                </a:lnTo>
                <a:lnTo>
                  <a:pt x="9667" y="7672"/>
                </a:lnTo>
                <a:lnTo>
                  <a:pt x="9686" y="7595"/>
                </a:lnTo>
                <a:lnTo>
                  <a:pt x="9667" y="7518"/>
                </a:lnTo>
                <a:lnTo>
                  <a:pt x="9628" y="7442"/>
                </a:lnTo>
                <a:lnTo>
                  <a:pt x="9551" y="7403"/>
                </a:lnTo>
                <a:lnTo>
                  <a:pt x="9475" y="7384"/>
                </a:lnTo>
                <a:lnTo>
                  <a:pt x="7845" y="7403"/>
                </a:lnTo>
                <a:lnTo>
                  <a:pt x="6886" y="6425"/>
                </a:lnTo>
                <a:lnTo>
                  <a:pt x="6981" y="6291"/>
                </a:lnTo>
                <a:lnTo>
                  <a:pt x="7058" y="6118"/>
                </a:lnTo>
                <a:lnTo>
                  <a:pt x="7116" y="5946"/>
                </a:lnTo>
                <a:lnTo>
                  <a:pt x="7154" y="5754"/>
                </a:lnTo>
                <a:lnTo>
                  <a:pt x="8439" y="5754"/>
                </a:lnTo>
                <a:lnTo>
                  <a:pt x="9590" y="6905"/>
                </a:lnTo>
                <a:lnTo>
                  <a:pt x="9667" y="6962"/>
                </a:lnTo>
                <a:lnTo>
                  <a:pt x="9820" y="6962"/>
                </a:lnTo>
                <a:lnTo>
                  <a:pt x="9897" y="6905"/>
                </a:lnTo>
                <a:lnTo>
                  <a:pt x="9935" y="6847"/>
                </a:lnTo>
                <a:lnTo>
                  <a:pt x="9954" y="6751"/>
                </a:lnTo>
                <a:lnTo>
                  <a:pt x="9935" y="6674"/>
                </a:lnTo>
                <a:lnTo>
                  <a:pt x="9897" y="6617"/>
                </a:lnTo>
                <a:lnTo>
                  <a:pt x="9034" y="5754"/>
                </a:lnTo>
                <a:lnTo>
                  <a:pt x="9590" y="5754"/>
                </a:lnTo>
                <a:lnTo>
                  <a:pt x="10741" y="6905"/>
                </a:lnTo>
                <a:lnTo>
                  <a:pt x="10817" y="6962"/>
                </a:lnTo>
                <a:lnTo>
                  <a:pt x="10894" y="6981"/>
                </a:lnTo>
                <a:lnTo>
                  <a:pt x="10971" y="6962"/>
                </a:lnTo>
                <a:lnTo>
                  <a:pt x="11028" y="6905"/>
                </a:lnTo>
                <a:lnTo>
                  <a:pt x="11086" y="6847"/>
                </a:lnTo>
                <a:lnTo>
                  <a:pt x="11105" y="6770"/>
                </a:lnTo>
                <a:lnTo>
                  <a:pt x="11086" y="6674"/>
                </a:lnTo>
                <a:lnTo>
                  <a:pt x="11028" y="6617"/>
                </a:lnTo>
                <a:lnTo>
                  <a:pt x="10184" y="5754"/>
                </a:lnTo>
                <a:lnTo>
                  <a:pt x="11182" y="5754"/>
                </a:lnTo>
                <a:lnTo>
                  <a:pt x="11258" y="5735"/>
                </a:lnTo>
                <a:lnTo>
                  <a:pt x="11335" y="5696"/>
                </a:lnTo>
                <a:lnTo>
                  <a:pt x="11373" y="5620"/>
                </a:lnTo>
                <a:lnTo>
                  <a:pt x="11393" y="5543"/>
                </a:lnTo>
                <a:lnTo>
                  <a:pt x="11373" y="5466"/>
                </a:lnTo>
                <a:lnTo>
                  <a:pt x="11335" y="5389"/>
                </a:lnTo>
                <a:lnTo>
                  <a:pt x="11258" y="5351"/>
                </a:lnTo>
                <a:lnTo>
                  <a:pt x="11182" y="5332"/>
                </a:lnTo>
                <a:lnTo>
                  <a:pt x="10223" y="5332"/>
                </a:lnTo>
                <a:lnTo>
                  <a:pt x="11028" y="4526"/>
                </a:lnTo>
                <a:lnTo>
                  <a:pt x="11086" y="4450"/>
                </a:lnTo>
                <a:lnTo>
                  <a:pt x="11105" y="4373"/>
                </a:lnTo>
                <a:lnTo>
                  <a:pt x="11086" y="4296"/>
                </a:lnTo>
                <a:lnTo>
                  <a:pt x="11028" y="4220"/>
                </a:lnTo>
                <a:lnTo>
                  <a:pt x="10971" y="4181"/>
                </a:lnTo>
                <a:lnTo>
                  <a:pt x="10894" y="4162"/>
                </a:lnTo>
                <a:lnTo>
                  <a:pt x="10817" y="4181"/>
                </a:lnTo>
                <a:lnTo>
                  <a:pt x="10741" y="4220"/>
                </a:lnTo>
                <a:lnTo>
                  <a:pt x="9628" y="5332"/>
                </a:lnTo>
                <a:lnTo>
                  <a:pt x="9072" y="5332"/>
                </a:lnTo>
                <a:lnTo>
                  <a:pt x="9897" y="4526"/>
                </a:lnTo>
                <a:lnTo>
                  <a:pt x="9935" y="4450"/>
                </a:lnTo>
                <a:lnTo>
                  <a:pt x="9954" y="4373"/>
                </a:lnTo>
                <a:lnTo>
                  <a:pt x="9935" y="4296"/>
                </a:lnTo>
                <a:lnTo>
                  <a:pt x="9897" y="4220"/>
                </a:lnTo>
                <a:lnTo>
                  <a:pt x="9820" y="4181"/>
                </a:lnTo>
                <a:lnTo>
                  <a:pt x="9743" y="4162"/>
                </a:lnTo>
                <a:lnTo>
                  <a:pt x="9667" y="4181"/>
                </a:lnTo>
                <a:lnTo>
                  <a:pt x="9590" y="4220"/>
                </a:lnTo>
                <a:lnTo>
                  <a:pt x="8477" y="5332"/>
                </a:lnTo>
                <a:lnTo>
                  <a:pt x="7135" y="5332"/>
                </a:lnTo>
                <a:lnTo>
                  <a:pt x="7097" y="5179"/>
                </a:lnTo>
                <a:lnTo>
                  <a:pt x="7039" y="5044"/>
                </a:lnTo>
                <a:lnTo>
                  <a:pt x="6962" y="4891"/>
                </a:lnTo>
                <a:lnTo>
                  <a:pt x="6886" y="4776"/>
                </a:lnTo>
                <a:lnTo>
                  <a:pt x="7845" y="3798"/>
                </a:lnTo>
                <a:lnTo>
                  <a:pt x="9475" y="3798"/>
                </a:lnTo>
                <a:lnTo>
                  <a:pt x="9551" y="3778"/>
                </a:lnTo>
                <a:lnTo>
                  <a:pt x="9628" y="3740"/>
                </a:lnTo>
                <a:lnTo>
                  <a:pt x="9667" y="3663"/>
                </a:lnTo>
                <a:lnTo>
                  <a:pt x="9686" y="3587"/>
                </a:lnTo>
                <a:lnTo>
                  <a:pt x="9667" y="3510"/>
                </a:lnTo>
                <a:lnTo>
                  <a:pt x="9628" y="3433"/>
                </a:lnTo>
                <a:lnTo>
                  <a:pt x="9551" y="3395"/>
                </a:lnTo>
                <a:lnTo>
                  <a:pt x="9475" y="3376"/>
                </a:lnTo>
                <a:lnTo>
                  <a:pt x="8266" y="3376"/>
                </a:lnTo>
                <a:lnTo>
                  <a:pt x="8650" y="2992"/>
                </a:lnTo>
                <a:lnTo>
                  <a:pt x="10280" y="2992"/>
                </a:lnTo>
                <a:lnTo>
                  <a:pt x="10376" y="2973"/>
                </a:lnTo>
                <a:lnTo>
                  <a:pt x="10434" y="2935"/>
                </a:lnTo>
                <a:lnTo>
                  <a:pt x="10491" y="2858"/>
                </a:lnTo>
                <a:lnTo>
                  <a:pt x="10491" y="2781"/>
                </a:lnTo>
                <a:lnTo>
                  <a:pt x="10491" y="2704"/>
                </a:lnTo>
                <a:lnTo>
                  <a:pt x="10434" y="2628"/>
                </a:lnTo>
                <a:lnTo>
                  <a:pt x="10376" y="2589"/>
                </a:lnTo>
                <a:lnTo>
                  <a:pt x="10280" y="2570"/>
                </a:lnTo>
                <a:lnTo>
                  <a:pt x="9072" y="2570"/>
                </a:lnTo>
                <a:lnTo>
                  <a:pt x="9782" y="1861"/>
                </a:lnTo>
                <a:lnTo>
                  <a:pt x="9820" y="1784"/>
                </a:lnTo>
                <a:lnTo>
                  <a:pt x="9839" y="1707"/>
                </a:lnTo>
                <a:lnTo>
                  <a:pt x="9820" y="1630"/>
                </a:lnTo>
                <a:lnTo>
                  <a:pt x="9782" y="1573"/>
                </a:lnTo>
                <a:lnTo>
                  <a:pt x="9705" y="1515"/>
                </a:lnTo>
                <a:lnTo>
                  <a:pt x="9628" y="1496"/>
                </a:lnTo>
                <a:lnTo>
                  <a:pt x="9551" y="1515"/>
                </a:lnTo>
                <a:lnTo>
                  <a:pt x="9494" y="1573"/>
                </a:lnTo>
                <a:lnTo>
                  <a:pt x="8803" y="2244"/>
                </a:lnTo>
                <a:lnTo>
                  <a:pt x="8803" y="1093"/>
                </a:lnTo>
                <a:lnTo>
                  <a:pt x="8784" y="997"/>
                </a:lnTo>
                <a:lnTo>
                  <a:pt x="8746" y="940"/>
                </a:lnTo>
                <a:lnTo>
                  <a:pt x="8669" y="902"/>
                </a:lnTo>
                <a:lnTo>
                  <a:pt x="8593" y="882"/>
                </a:lnTo>
                <a:lnTo>
                  <a:pt x="8516" y="902"/>
                </a:lnTo>
                <a:lnTo>
                  <a:pt x="8458" y="940"/>
                </a:lnTo>
                <a:lnTo>
                  <a:pt x="8401" y="997"/>
                </a:lnTo>
                <a:lnTo>
                  <a:pt x="8382" y="1093"/>
                </a:lnTo>
                <a:lnTo>
                  <a:pt x="8382" y="2666"/>
                </a:lnTo>
                <a:lnTo>
                  <a:pt x="7998" y="3050"/>
                </a:lnTo>
                <a:lnTo>
                  <a:pt x="7998" y="1899"/>
                </a:lnTo>
                <a:lnTo>
                  <a:pt x="7979" y="1822"/>
                </a:lnTo>
                <a:lnTo>
                  <a:pt x="7940" y="1745"/>
                </a:lnTo>
                <a:lnTo>
                  <a:pt x="7864" y="1707"/>
                </a:lnTo>
                <a:lnTo>
                  <a:pt x="7787" y="1688"/>
                </a:lnTo>
                <a:lnTo>
                  <a:pt x="7710" y="1707"/>
                </a:lnTo>
                <a:lnTo>
                  <a:pt x="7634" y="1745"/>
                </a:lnTo>
                <a:lnTo>
                  <a:pt x="7595" y="1822"/>
                </a:lnTo>
                <a:lnTo>
                  <a:pt x="7576" y="1899"/>
                </a:lnTo>
                <a:lnTo>
                  <a:pt x="7576" y="3472"/>
                </a:lnTo>
                <a:lnTo>
                  <a:pt x="6579" y="4469"/>
                </a:lnTo>
                <a:lnTo>
                  <a:pt x="6444" y="4392"/>
                </a:lnTo>
                <a:lnTo>
                  <a:pt x="6291" y="4315"/>
                </a:lnTo>
                <a:lnTo>
                  <a:pt x="6138" y="4277"/>
                </a:lnTo>
                <a:lnTo>
                  <a:pt x="5984" y="4239"/>
                </a:lnTo>
                <a:lnTo>
                  <a:pt x="5984" y="2935"/>
                </a:lnTo>
                <a:lnTo>
                  <a:pt x="7135" y="1784"/>
                </a:lnTo>
                <a:lnTo>
                  <a:pt x="7173" y="1707"/>
                </a:lnTo>
                <a:lnTo>
                  <a:pt x="7192" y="1630"/>
                </a:lnTo>
                <a:lnTo>
                  <a:pt x="7173" y="1554"/>
                </a:lnTo>
                <a:lnTo>
                  <a:pt x="7135" y="1496"/>
                </a:lnTo>
                <a:lnTo>
                  <a:pt x="7058" y="1439"/>
                </a:lnTo>
                <a:lnTo>
                  <a:pt x="6981" y="1419"/>
                </a:lnTo>
                <a:lnTo>
                  <a:pt x="6905" y="1439"/>
                </a:lnTo>
                <a:lnTo>
                  <a:pt x="6828" y="1496"/>
                </a:lnTo>
                <a:lnTo>
                  <a:pt x="5984" y="2340"/>
                </a:lnTo>
                <a:lnTo>
                  <a:pt x="5984" y="1803"/>
                </a:lnTo>
                <a:lnTo>
                  <a:pt x="7135" y="633"/>
                </a:lnTo>
                <a:lnTo>
                  <a:pt x="7192" y="576"/>
                </a:lnTo>
                <a:lnTo>
                  <a:pt x="7192" y="499"/>
                </a:lnTo>
                <a:lnTo>
                  <a:pt x="7173" y="422"/>
                </a:lnTo>
                <a:lnTo>
                  <a:pt x="7135" y="345"/>
                </a:lnTo>
                <a:lnTo>
                  <a:pt x="7058" y="288"/>
                </a:lnTo>
                <a:lnTo>
                  <a:pt x="6905" y="288"/>
                </a:lnTo>
                <a:lnTo>
                  <a:pt x="6847" y="345"/>
                </a:lnTo>
                <a:lnTo>
                  <a:pt x="5984" y="1208"/>
                </a:lnTo>
                <a:lnTo>
                  <a:pt x="5984" y="192"/>
                </a:lnTo>
                <a:lnTo>
                  <a:pt x="5965" y="115"/>
                </a:lnTo>
                <a:lnTo>
                  <a:pt x="5907" y="58"/>
                </a:lnTo>
                <a:lnTo>
                  <a:pt x="5850" y="0"/>
                </a:lnTo>
                <a:close/>
              </a:path>
            </a:pathLst>
          </a:custGeom>
          <a:gradFill>
            <a:gsLst>
              <a:gs pos="0">
                <a:schemeClr val="lt1"/>
              </a:gs>
              <a:gs pos="100000">
                <a:srgbClr val="CCCCCC"/>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1" name="Google Shape;2391;p43"/>
          <p:cNvSpPr/>
          <p:nvPr/>
        </p:nvSpPr>
        <p:spPr>
          <a:xfrm>
            <a:off x="798713" y="914398"/>
            <a:ext cx="413993" cy="411886"/>
          </a:xfrm>
          <a:custGeom>
            <a:avLst/>
            <a:gdLst/>
            <a:ahLst/>
            <a:cxnLst/>
            <a:rect l="l" t="t" r="r" b="b"/>
            <a:pathLst>
              <a:path w="11393" h="11335" extrusionOk="0">
                <a:moveTo>
                  <a:pt x="5773" y="4641"/>
                </a:moveTo>
                <a:lnTo>
                  <a:pt x="5965" y="4661"/>
                </a:lnTo>
                <a:lnTo>
                  <a:pt x="6157" y="4718"/>
                </a:lnTo>
                <a:lnTo>
                  <a:pt x="6310" y="4795"/>
                </a:lnTo>
                <a:lnTo>
                  <a:pt x="6464" y="4929"/>
                </a:lnTo>
                <a:lnTo>
                  <a:pt x="6579" y="5063"/>
                </a:lnTo>
                <a:lnTo>
                  <a:pt x="6655" y="5236"/>
                </a:lnTo>
                <a:lnTo>
                  <a:pt x="6713" y="5409"/>
                </a:lnTo>
                <a:lnTo>
                  <a:pt x="6732" y="5600"/>
                </a:lnTo>
                <a:lnTo>
                  <a:pt x="6713" y="5792"/>
                </a:lnTo>
                <a:lnTo>
                  <a:pt x="6655" y="5984"/>
                </a:lnTo>
                <a:lnTo>
                  <a:pt x="6579" y="6137"/>
                </a:lnTo>
                <a:lnTo>
                  <a:pt x="6464" y="6291"/>
                </a:lnTo>
                <a:lnTo>
                  <a:pt x="6310" y="6406"/>
                </a:lnTo>
                <a:lnTo>
                  <a:pt x="6157" y="6483"/>
                </a:lnTo>
                <a:lnTo>
                  <a:pt x="5965" y="6540"/>
                </a:lnTo>
                <a:lnTo>
                  <a:pt x="5773" y="6559"/>
                </a:lnTo>
                <a:lnTo>
                  <a:pt x="5581" y="6540"/>
                </a:lnTo>
                <a:lnTo>
                  <a:pt x="5390" y="6483"/>
                </a:lnTo>
                <a:lnTo>
                  <a:pt x="5236" y="6406"/>
                </a:lnTo>
                <a:lnTo>
                  <a:pt x="5083" y="6291"/>
                </a:lnTo>
                <a:lnTo>
                  <a:pt x="4968" y="6137"/>
                </a:lnTo>
                <a:lnTo>
                  <a:pt x="4891" y="5984"/>
                </a:lnTo>
                <a:lnTo>
                  <a:pt x="4833" y="5792"/>
                </a:lnTo>
                <a:lnTo>
                  <a:pt x="4814" y="5600"/>
                </a:lnTo>
                <a:lnTo>
                  <a:pt x="4833" y="5409"/>
                </a:lnTo>
                <a:lnTo>
                  <a:pt x="4891" y="5236"/>
                </a:lnTo>
                <a:lnTo>
                  <a:pt x="4968" y="5063"/>
                </a:lnTo>
                <a:lnTo>
                  <a:pt x="5083" y="4929"/>
                </a:lnTo>
                <a:lnTo>
                  <a:pt x="5236" y="4795"/>
                </a:lnTo>
                <a:lnTo>
                  <a:pt x="5390" y="4718"/>
                </a:lnTo>
                <a:lnTo>
                  <a:pt x="5581" y="4661"/>
                </a:lnTo>
                <a:lnTo>
                  <a:pt x="5773" y="4641"/>
                </a:lnTo>
                <a:close/>
                <a:moveTo>
                  <a:pt x="5696" y="0"/>
                </a:moveTo>
                <a:lnTo>
                  <a:pt x="5620" y="58"/>
                </a:lnTo>
                <a:lnTo>
                  <a:pt x="5581" y="115"/>
                </a:lnTo>
                <a:lnTo>
                  <a:pt x="5562" y="192"/>
                </a:lnTo>
                <a:lnTo>
                  <a:pt x="5562" y="1151"/>
                </a:lnTo>
                <a:lnTo>
                  <a:pt x="4738" y="345"/>
                </a:lnTo>
                <a:lnTo>
                  <a:pt x="4680" y="288"/>
                </a:lnTo>
                <a:lnTo>
                  <a:pt x="4507" y="288"/>
                </a:lnTo>
                <a:lnTo>
                  <a:pt x="4450" y="345"/>
                </a:lnTo>
                <a:lnTo>
                  <a:pt x="4392" y="422"/>
                </a:lnTo>
                <a:lnTo>
                  <a:pt x="4392" y="499"/>
                </a:lnTo>
                <a:lnTo>
                  <a:pt x="4392" y="576"/>
                </a:lnTo>
                <a:lnTo>
                  <a:pt x="4450" y="633"/>
                </a:lnTo>
                <a:lnTo>
                  <a:pt x="5562" y="1765"/>
                </a:lnTo>
                <a:lnTo>
                  <a:pt x="5562" y="2302"/>
                </a:lnTo>
                <a:lnTo>
                  <a:pt x="4757" y="1477"/>
                </a:lnTo>
                <a:lnTo>
                  <a:pt x="4680" y="1439"/>
                </a:lnTo>
                <a:lnTo>
                  <a:pt x="4603" y="1419"/>
                </a:lnTo>
                <a:lnTo>
                  <a:pt x="4527" y="1439"/>
                </a:lnTo>
                <a:lnTo>
                  <a:pt x="4450" y="1496"/>
                </a:lnTo>
                <a:lnTo>
                  <a:pt x="4412" y="1554"/>
                </a:lnTo>
                <a:lnTo>
                  <a:pt x="4392" y="1630"/>
                </a:lnTo>
                <a:lnTo>
                  <a:pt x="4412" y="1707"/>
                </a:lnTo>
                <a:lnTo>
                  <a:pt x="4450" y="1784"/>
                </a:lnTo>
                <a:lnTo>
                  <a:pt x="5562" y="2896"/>
                </a:lnTo>
                <a:lnTo>
                  <a:pt x="5562" y="4239"/>
                </a:lnTo>
                <a:lnTo>
                  <a:pt x="5390" y="4277"/>
                </a:lnTo>
                <a:lnTo>
                  <a:pt x="5236" y="4335"/>
                </a:lnTo>
                <a:lnTo>
                  <a:pt x="5083" y="4392"/>
                </a:lnTo>
                <a:lnTo>
                  <a:pt x="4949" y="4488"/>
                </a:lnTo>
                <a:lnTo>
                  <a:pt x="3932" y="3472"/>
                </a:lnTo>
                <a:lnTo>
                  <a:pt x="3932" y="1899"/>
                </a:lnTo>
                <a:lnTo>
                  <a:pt x="3913" y="1822"/>
                </a:lnTo>
                <a:lnTo>
                  <a:pt x="3874" y="1745"/>
                </a:lnTo>
                <a:lnTo>
                  <a:pt x="3817" y="1707"/>
                </a:lnTo>
                <a:lnTo>
                  <a:pt x="3721" y="1688"/>
                </a:lnTo>
                <a:lnTo>
                  <a:pt x="3644" y="1707"/>
                </a:lnTo>
                <a:lnTo>
                  <a:pt x="3587" y="1745"/>
                </a:lnTo>
                <a:lnTo>
                  <a:pt x="3529" y="1822"/>
                </a:lnTo>
                <a:lnTo>
                  <a:pt x="3510" y="1899"/>
                </a:lnTo>
                <a:lnTo>
                  <a:pt x="3510" y="3050"/>
                </a:lnTo>
                <a:lnTo>
                  <a:pt x="3127" y="2666"/>
                </a:lnTo>
                <a:lnTo>
                  <a:pt x="3127" y="1093"/>
                </a:lnTo>
                <a:lnTo>
                  <a:pt x="3107" y="997"/>
                </a:lnTo>
                <a:lnTo>
                  <a:pt x="3069" y="940"/>
                </a:lnTo>
                <a:lnTo>
                  <a:pt x="3011" y="902"/>
                </a:lnTo>
                <a:lnTo>
                  <a:pt x="2916" y="882"/>
                </a:lnTo>
                <a:lnTo>
                  <a:pt x="2839" y="902"/>
                </a:lnTo>
                <a:lnTo>
                  <a:pt x="2781" y="940"/>
                </a:lnTo>
                <a:lnTo>
                  <a:pt x="2724" y="997"/>
                </a:lnTo>
                <a:lnTo>
                  <a:pt x="2705" y="1093"/>
                </a:lnTo>
                <a:lnTo>
                  <a:pt x="2705" y="2244"/>
                </a:lnTo>
                <a:lnTo>
                  <a:pt x="2033" y="1573"/>
                </a:lnTo>
                <a:lnTo>
                  <a:pt x="1976" y="1515"/>
                </a:lnTo>
                <a:lnTo>
                  <a:pt x="1880" y="1496"/>
                </a:lnTo>
                <a:lnTo>
                  <a:pt x="1803" y="1515"/>
                </a:lnTo>
                <a:lnTo>
                  <a:pt x="1746" y="1554"/>
                </a:lnTo>
                <a:lnTo>
                  <a:pt x="1688" y="1630"/>
                </a:lnTo>
                <a:lnTo>
                  <a:pt x="1669" y="1707"/>
                </a:lnTo>
                <a:lnTo>
                  <a:pt x="1688" y="1784"/>
                </a:lnTo>
                <a:lnTo>
                  <a:pt x="1746" y="1861"/>
                </a:lnTo>
                <a:lnTo>
                  <a:pt x="2455" y="2570"/>
                </a:lnTo>
                <a:lnTo>
                  <a:pt x="1228" y="2570"/>
                </a:lnTo>
                <a:lnTo>
                  <a:pt x="1151" y="2589"/>
                </a:lnTo>
                <a:lnTo>
                  <a:pt x="1074" y="2628"/>
                </a:lnTo>
                <a:lnTo>
                  <a:pt x="1036" y="2704"/>
                </a:lnTo>
                <a:lnTo>
                  <a:pt x="1017" y="2781"/>
                </a:lnTo>
                <a:lnTo>
                  <a:pt x="1036" y="2858"/>
                </a:lnTo>
                <a:lnTo>
                  <a:pt x="1074" y="2935"/>
                </a:lnTo>
                <a:lnTo>
                  <a:pt x="1151" y="2973"/>
                </a:lnTo>
                <a:lnTo>
                  <a:pt x="1228" y="2992"/>
                </a:lnTo>
                <a:lnTo>
                  <a:pt x="2858" y="2992"/>
                </a:lnTo>
                <a:lnTo>
                  <a:pt x="3242" y="3376"/>
                </a:lnTo>
                <a:lnTo>
                  <a:pt x="2052" y="3376"/>
                </a:lnTo>
                <a:lnTo>
                  <a:pt x="1957" y="3395"/>
                </a:lnTo>
                <a:lnTo>
                  <a:pt x="1899" y="3433"/>
                </a:lnTo>
                <a:lnTo>
                  <a:pt x="1842" y="3510"/>
                </a:lnTo>
                <a:lnTo>
                  <a:pt x="1842" y="3587"/>
                </a:lnTo>
                <a:lnTo>
                  <a:pt x="1842" y="3663"/>
                </a:lnTo>
                <a:lnTo>
                  <a:pt x="1899" y="3740"/>
                </a:lnTo>
                <a:lnTo>
                  <a:pt x="1957" y="3778"/>
                </a:lnTo>
                <a:lnTo>
                  <a:pt x="2033" y="3798"/>
                </a:lnTo>
                <a:lnTo>
                  <a:pt x="3664" y="3798"/>
                </a:lnTo>
                <a:lnTo>
                  <a:pt x="4661" y="4795"/>
                </a:lnTo>
                <a:lnTo>
                  <a:pt x="4565" y="4929"/>
                </a:lnTo>
                <a:lnTo>
                  <a:pt x="4507" y="5063"/>
                </a:lnTo>
                <a:lnTo>
                  <a:pt x="4450" y="5217"/>
                </a:lnTo>
                <a:lnTo>
                  <a:pt x="4412" y="5370"/>
                </a:lnTo>
                <a:lnTo>
                  <a:pt x="2935" y="5370"/>
                </a:lnTo>
                <a:lnTo>
                  <a:pt x="1803" y="4220"/>
                </a:lnTo>
                <a:lnTo>
                  <a:pt x="1726" y="4181"/>
                </a:lnTo>
                <a:lnTo>
                  <a:pt x="1650" y="4162"/>
                </a:lnTo>
                <a:lnTo>
                  <a:pt x="1573" y="4181"/>
                </a:lnTo>
                <a:lnTo>
                  <a:pt x="1496" y="4220"/>
                </a:lnTo>
                <a:lnTo>
                  <a:pt x="1458" y="4296"/>
                </a:lnTo>
                <a:lnTo>
                  <a:pt x="1439" y="4373"/>
                </a:lnTo>
                <a:lnTo>
                  <a:pt x="1458" y="4450"/>
                </a:lnTo>
                <a:lnTo>
                  <a:pt x="1496" y="4526"/>
                </a:lnTo>
                <a:lnTo>
                  <a:pt x="2359" y="5370"/>
                </a:lnTo>
                <a:lnTo>
                  <a:pt x="1803" y="5370"/>
                </a:lnTo>
                <a:lnTo>
                  <a:pt x="652" y="4220"/>
                </a:lnTo>
                <a:lnTo>
                  <a:pt x="576" y="4181"/>
                </a:lnTo>
                <a:lnTo>
                  <a:pt x="499" y="4162"/>
                </a:lnTo>
                <a:lnTo>
                  <a:pt x="422" y="4181"/>
                </a:lnTo>
                <a:lnTo>
                  <a:pt x="346" y="4220"/>
                </a:lnTo>
                <a:lnTo>
                  <a:pt x="307" y="4296"/>
                </a:lnTo>
                <a:lnTo>
                  <a:pt x="288" y="4373"/>
                </a:lnTo>
                <a:lnTo>
                  <a:pt x="307" y="4450"/>
                </a:lnTo>
                <a:lnTo>
                  <a:pt x="346" y="4526"/>
                </a:lnTo>
                <a:lnTo>
                  <a:pt x="1209" y="5370"/>
                </a:lnTo>
                <a:lnTo>
                  <a:pt x="211" y="5370"/>
                </a:lnTo>
                <a:lnTo>
                  <a:pt x="135" y="5389"/>
                </a:lnTo>
                <a:lnTo>
                  <a:pt x="58" y="5447"/>
                </a:lnTo>
                <a:lnTo>
                  <a:pt x="20" y="5505"/>
                </a:lnTo>
                <a:lnTo>
                  <a:pt x="0" y="5581"/>
                </a:lnTo>
                <a:lnTo>
                  <a:pt x="20" y="5677"/>
                </a:lnTo>
                <a:lnTo>
                  <a:pt x="58" y="5735"/>
                </a:lnTo>
                <a:lnTo>
                  <a:pt x="135" y="5773"/>
                </a:lnTo>
                <a:lnTo>
                  <a:pt x="211" y="5792"/>
                </a:lnTo>
                <a:lnTo>
                  <a:pt x="1170" y="5792"/>
                </a:lnTo>
                <a:lnTo>
                  <a:pt x="346" y="6617"/>
                </a:lnTo>
                <a:lnTo>
                  <a:pt x="307" y="6674"/>
                </a:lnTo>
                <a:lnTo>
                  <a:pt x="288" y="6770"/>
                </a:lnTo>
                <a:lnTo>
                  <a:pt x="307" y="6847"/>
                </a:lnTo>
                <a:lnTo>
                  <a:pt x="346" y="6905"/>
                </a:lnTo>
                <a:lnTo>
                  <a:pt x="422" y="6962"/>
                </a:lnTo>
                <a:lnTo>
                  <a:pt x="499" y="6981"/>
                </a:lnTo>
                <a:lnTo>
                  <a:pt x="576" y="6962"/>
                </a:lnTo>
                <a:lnTo>
                  <a:pt x="652" y="6905"/>
                </a:lnTo>
                <a:lnTo>
                  <a:pt x="1765" y="5792"/>
                </a:lnTo>
                <a:lnTo>
                  <a:pt x="2302" y="5792"/>
                </a:lnTo>
                <a:lnTo>
                  <a:pt x="1496" y="6617"/>
                </a:lnTo>
                <a:lnTo>
                  <a:pt x="1458" y="6674"/>
                </a:lnTo>
                <a:lnTo>
                  <a:pt x="1439" y="6751"/>
                </a:lnTo>
                <a:lnTo>
                  <a:pt x="1458" y="6828"/>
                </a:lnTo>
                <a:lnTo>
                  <a:pt x="1496" y="6905"/>
                </a:lnTo>
                <a:lnTo>
                  <a:pt x="1573" y="6943"/>
                </a:lnTo>
                <a:lnTo>
                  <a:pt x="1650" y="6962"/>
                </a:lnTo>
                <a:lnTo>
                  <a:pt x="1726" y="6943"/>
                </a:lnTo>
                <a:lnTo>
                  <a:pt x="1803" y="6905"/>
                </a:lnTo>
                <a:lnTo>
                  <a:pt x="2896" y="5792"/>
                </a:lnTo>
                <a:lnTo>
                  <a:pt x="4412" y="5792"/>
                </a:lnTo>
                <a:lnTo>
                  <a:pt x="4431" y="5965"/>
                </a:lnTo>
                <a:lnTo>
                  <a:pt x="4488" y="6118"/>
                </a:lnTo>
                <a:lnTo>
                  <a:pt x="4565" y="6272"/>
                </a:lnTo>
                <a:lnTo>
                  <a:pt x="4661" y="6406"/>
                </a:lnTo>
                <a:lnTo>
                  <a:pt x="3664" y="7422"/>
                </a:lnTo>
                <a:lnTo>
                  <a:pt x="2033" y="7422"/>
                </a:lnTo>
                <a:lnTo>
                  <a:pt x="1957" y="7442"/>
                </a:lnTo>
                <a:lnTo>
                  <a:pt x="1899" y="7480"/>
                </a:lnTo>
                <a:lnTo>
                  <a:pt x="1842" y="7557"/>
                </a:lnTo>
                <a:lnTo>
                  <a:pt x="1822" y="7633"/>
                </a:lnTo>
                <a:lnTo>
                  <a:pt x="1842" y="7710"/>
                </a:lnTo>
                <a:lnTo>
                  <a:pt x="1899" y="7787"/>
                </a:lnTo>
                <a:lnTo>
                  <a:pt x="1957" y="7825"/>
                </a:lnTo>
                <a:lnTo>
                  <a:pt x="2033" y="7844"/>
                </a:lnTo>
                <a:lnTo>
                  <a:pt x="3242" y="7844"/>
                </a:lnTo>
                <a:lnTo>
                  <a:pt x="2858" y="8228"/>
                </a:lnTo>
                <a:lnTo>
                  <a:pt x="1228" y="8228"/>
                </a:lnTo>
                <a:lnTo>
                  <a:pt x="1151" y="8247"/>
                </a:lnTo>
                <a:lnTo>
                  <a:pt x="1074" y="8286"/>
                </a:lnTo>
                <a:lnTo>
                  <a:pt x="1036" y="8362"/>
                </a:lnTo>
                <a:lnTo>
                  <a:pt x="1017" y="8439"/>
                </a:lnTo>
                <a:lnTo>
                  <a:pt x="1036" y="8516"/>
                </a:lnTo>
                <a:lnTo>
                  <a:pt x="1074" y="8592"/>
                </a:lnTo>
                <a:lnTo>
                  <a:pt x="1151" y="8631"/>
                </a:lnTo>
                <a:lnTo>
                  <a:pt x="1228" y="8650"/>
                </a:lnTo>
                <a:lnTo>
                  <a:pt x="2455" y="8650"/>
                </a:lnTo>
                <a:lnTo>
                  <a:pt x="1746" y="9360"/>
                </a:lnTo>
                <a:lnTo>
                  <a:pt x="1688" y="9436"/>
                </a:lnTo>
                <a:lnTo>
                  <a:pt x="1688" y="9513"/>
                </a:lnTo>
                <a:lnTo>
                  <a:pt x="1688" y="9590"/>
                </a:lnTo>
                <a:lnTo>
                  <a:pt x="1746" y="9647"/>
                </a:lnTo>
                <a:lnTo>
                  <a:pt x="1822" y="9705"/>
                </a:lnTo>
                <a:lnTo>
                  <a:pt x="1899" y="9724"/>
                </a:lnTo>
                <a:lnTo>
                  <a:pt x="1976" y="9705"/>
                </a:lnTo>
                <a:lnTo>
                  <a:pt x="2033" y="9647"/>
                </a:lnTo>
                <a:lnTo>
                  <a:pt x="2724" y="8976"/>
                </a:lnTo>
                <a:lnTo>
                  <a:pt x="2724" y="10127"/>
                </a:lnTo>
                <a:lnTo>
                  <a:pt x="2743" y="10203"/>
                </a:lnTo>
                <a:lnTo>
                  <a:pt x="2781" y="10280"/>
                </a:lnTo>
                <a:lnTo>
                  <a:pt x="2839" y="10318"/>
                </a:lnTo>
                <a:lnTo>
                  <a:pt x="2935" y="10338"/>
                </a:lnTo>
                <a:lnTo>
                  <a:pt x="3011" y="10318"/>
                </a:lnTo>
                <a:lnTo>
                  <a:pt x="3088" y="10280"/>
                </a:lnTo>
                <a:lnTo>
                  <a:pt x="3127" y="10203"/>
                </a:lnTo>
                <a:lnTo>
                  <a:pt x="3146" y="10127"/>
                </a:lnTo>
                <a:lnTo>
                  <a:pt x="3127" y="8554"/>
                </a:lnTo>
                <a:lnTo>
                  <a:pt x="3510" y="8151"/>
                </a:lnTo>
                <a:lnTo>
                  <a:pt x="3529" y="9302"/>
                </a:lnTo>
                <a:lnTo>
                  <a:pt x="3548" y="9398"/>
                </a:lnTo>
                <a:lnTo>
                  <a:pt x="3587" y="9455"/>
                </a:lnTo>
                <a:lnTo>
                  <a:pt x="3644" y="9494"/>
                </a:lnTo>
                <a:lnTo>
                  <a:pt x="3740" y="9513"/>
                </a:lnTo>
                <a:lnTo>
                  <a:pt x="3817" y="9494"/>
                </a:lnTo>
                <a:lnTo>
                  <a:pt x="3874" y="9455"/>
                </a:lnTo>
                <a:lnTo>
                  <a:pt x="3932" y="9398"/>
                </a:lnTo>
                <a:lnTo>
                  <a:pt x="3932" y="9302"/>
                </a:lnTo>
                <a:lnTo>
                  <a:pt x="3932" y="7729"/>
                </a:lnTo>
                <a:lnTo>
                  <a:pt x="4949" y="6713"/>
                </a:lnTo>
                <a:lnTo>
                  <a:pt x="5102" y="6809"/>
                </a:lnTo>
                <a:lnTo>
                  <a:pt x="5255" y="6885"/>
                </a:lnTo>
                <a:lnTo>
                  <a:pt x="5428" y="6943"/>
                </a:lnTo>
                <a:lnTo>
                  <a:pt x="5601" y="6981"/>
                </a:lnTo>
                <a:lnTo>
                  <a:pt x="5601" y="8401"/>
                </a:lnTo>
                <a:lnTo>
                  <a:pt x="4450" y="9551"/>
                </a:lnTo>
                <a:lnTo>
                  <a:pt x="4412" y="9609"/>
                </a:lnTo>
                <a:lnTo>
                  <a:pt x="4392" y="9686"/>
                </a:lnTo>
                <a:lnTo>
                  <a:pt x="4412" y="9781"/>
                </a:lnTo>
                <a:lnTo>
                  <a:pt x="4450" y="9839"/>
                </a:lnTo>
                <a:lnTo>
                  <a:pt x="4527" y="9897"/>
                </a:lnTo>
                <a:lnTo>
                  <a:pt x="4680" y="9897"/>
                </a:lnTo>
                <a:lnTo>
                  <a:pt x="4757" y="9839"/>
                </a:lnTo>
                <a:lnTo>
                  <a:pt x="5601" y="8995"/>
                </a:lnTo>
                <a:lnTo>
                  <a:pt x="5601" y="9532"/>
                </a:lnTo>
                <a:lnTo>
                  <a:pt x="4450" y="10683"/>
                </a:lnTo>
                <a:lnTo>
                  <a:pt x="4392" y="10760"/>
                </a:lnTo>
                <a:lnTo>
                  <a:pt x="4392" y="10836"/>
                </a:lnTo>
                <a:lnTo>
                  <a:pt x="4392" y="10913"/>
                </a:lnTo>
                <a:lnTo>
                  <a:pt x="4450" y="10990"/>
                </a:lnTo>
                <a:lnTo>
                  <a:pt x="4507" y="11028"/>
                </a:lnTo>
                <a:lnTo>
                  <a:pt x="4584" y="11047"/>
                </a:lnTo>
                <a:lnTo>
                  <a:pt x="4680" y="11028"/>
                </a:lnTo>
                <a:lnTo>
                  <a:pt x="4738" y="10990"/>
                </a:lnTo>
                <a:lnTo>
                  <a:pt x="5601" y="10127"/>
                </a:lnTo>
                <a:lnTo>
                  <a:pt x="5601" y="11124"/>
                </a:lnTo>
                <a:lnTo>
                  <a:pt x="5620" y="11220"/>
                </a:lnTo>
                <a:lnTo>
                  <a:pt x="5658" y="11277"/>
                </a:lnTo>
                <a:lnTo>
                  <a:pt x="5735" y="11316"/>
                </a:lnTo>
                <a:lnTo>
                  <a:pt x="5812" y="11335"/>
                </a:lnTo>
                <a:lnTo>
                  <a:pt x="5888" y="11316"/>
                </a:lnTo>
                <a:lnTo>
                  <a:pt x="5965" y="11277"/>
                </a:lnTo>
                <a:lnTo>
                  <a:pt x="6003" y="11201"/>
                </a:lnTo>
                <a:lnTo>
                  <a:pt x="6023" y="11124"/>
                </a:lnTo>
                <a:lnTo>
                  <a:pt x="6023" y="10165"/>
                </a:lnTo>
                <a:lnTo>
                  <a:pt x="6847" y="10990"/>
                </a:lnTo>
                <a:lnTo>
                  <a:pt x="6905" y="11028"/>
                </a:lnTo>
                <a:lnTo>
                  <a:pt x="6981" y="11047"/>
                </a:lnTo>
                <a:lnTo>
                  <a:pt x="7058" y="11028"/>
                </a:lnTo>
                <a:lnTo>
                  <a:pt x="7135" y="10990"/>
                </a:lnTo>
                <a:lnTo>
                  <a:pt x="7173" y="10913"/>
                </a:lnTo>
                <a:lnTo>
                  <a:pt x="7192" y="10836"/>
                </a:lnTo>
                <a:lnTo>
                  <a:pt x="7173" y="10760"/>
                </a:lnTo>
                <a:lnTo>
                  <a:pt x="7135" y="10683"/>
                </a:lnTo>
                <a:lnTo>
                  <a:pt x="6023" y="9571"/>
                </a:lnTo>
                <a:lnTo>
                  <a:pt x="6023" y="9033"/>
                </a:lnTo>
                <a:lnTo>
                  <a:pt x="6828" y="9839"/>
                </a:lnTo>
                <a:lnTo>
                  <a:pt x="6905" y="9897"/>
                </a:lnTo>
                <a:lnTo>
                  <a:pt x="7058" y="9897"/>
                </a:lnTo>
                <a:lnTo>
                  <a:pt x="7135" y="9839"/>
                </a:lnTo>
                <a:lnTo>
                  <a:pt x="7173" y="9781"/>
                </a:lnTo>
                <a:lnTo>
                  <a:pt x="7192" y="9686"/>
                </a:lnTo>
                <a:lnTo>
                  <a:pt x="7173" y="9609"/>
                </a:lnTo>
                <a:lnTo>
                  <a:pt x="7135" y="9551"/>
                </a:lnTo>
                <a:lnTo>
                  <a:pt x="6023" y="8439"/>
                </a:lnTo>
                <a:lnTo>
                  <a:pt x="6023" y="6962"/>
                </a:lnTo>
                <a:lnTo>
                  <a:pt x="6176" y="6924"/>
                </a:lnTo>
                <a:lnTo>
                  <a:pt x="6310" y="6866"/>
                </a:lnTo>
                <a:lnTo>
                  <a:pt x="6444" y="6809"/>
                </a:lnTo>
                <a:lnTo>
                  <a:pt x="6579" y="6732"/>
                </a:lnTo>
                <a:lnTo>
                  <a:pt x="7576" y="7729"/>
                </a:lnTo>
                <a:lnTo>
                  <a:pt x="7576" y="9283"/>
                </a:lnTo>
                <a:lnTo>
                  <a:pt x="7595" y="9379"/>
                </a:lnTo>
                <a:lnTo>
                  <a:pt x="7653" y="9436"/>
                </a:lnTo>
                <a:lnTo>
                  <a:pt x="7710" y="9475"/>
                </a:lnTo>
                <a:lnTo>
                  <a:pt x="7787" y="9494"/>
                </a:lnTo>
                <a:lnTo>
                  <a:pt x="7883" y="9475"/>
                </a:lnTo>
                <a:lnTo>
                  <a:pt x="7940" y="9436"/>
                </a:lnTo>
                <a:lnTo>
                  <a:pt x="7979" y="9379"/>
                </a:lnTo>
                <a:lnTo>
                  <a:pt x="7998" y="9283"/>
                </a:lnTo>
                <a:lnTo>
                  <a:pt x="7998" y="8132"/>
                </a:lnTo>
                <a:lnTo>
                  <a:pt x="8382" y="8535"/>
                </a:lnTo>
                <a:lnTo>
                  <a:pt x="8401" y="10108"/>
                </a:lnTo>
                <a:lnTo>
                  <a:pt x="8420" y="10184"/>
                </a:lnTo>
                <a:lnTo>
                  <a:pt x="8458" y="10242"/>
                </a:lnTo>
                <a:lnTo>
                  <a:pt x="8516" y="10299"/>
                </a:lnTo>
                <a:lnTo>
                  <a:pt x="8612" y="10318"/>
                </a:lnTo>
                <a:lnTo>
                  <a:pt x="8688" y="10299"/>
                </a:lnTo>
                <a:lnTo>
                  <a:pt x="8746" y="10242"/>
                </a:lnTo>
                <a:lnTo>
                  <a:pt x="8803" y="10184"/>
                </a:lnTo>
                <a:lnTo>
                  <a:pt x="8823" y="10108"/>
                </a:lnTo>
                <a:lnTo>
                  <a:pt x="8803" y="8938"/>
                </a:lnTo>
                <a:lnTo>
                  <a:pt x="9494" y="9628"/>
                </a:lnTo>
                <a:lnTo>
                  <a:pt x="9551" y="9666"/>
                </a:lnTo>
                <a:lnTo>
                  <a:pt x="9628" y="9686"/>
                </a:lnTo>
                <a:lnTo>
                  <a:pt x="9724" y="9666"/>
                </a:lnTo>
                <a:lnTo>
                  <a:pt x="9782" y="9628"/>
                </a:lnTo>
                <a:lnTo>
                  <a:pt x="9839" y="9551"/>
                </a:lnTo>
                <a:lnTo>
                  <a:pt x="9839" y="9475"/>
                </a:lnTo>
                <a:lnTo>
                  <a:pt x="9839" y="9398"/>
                </a:lnTo>
                <a:lnTo>
                  <a:pt x="9782" y="9321"/>
                </a:lnTo>
                <a:lnTo>
                  <a:pt x="9072" y="8612"/>
                </a:lnTo>
                <a:lnTo>
                  <a:pt x="10280" y="8612"/>
                </a:lnTo>
                <a:lnTo>
                  <a:pt x="10376" y="8592"/>
                </a:lnTo>
                <a:lnTo>
                  <a:pt x="10434" y="8554"/>
                </a:lnTo>
                <a:lnTo>
                  <a:pt x="10491" y="8477"/>
                </a:lnTo>
                <a:lnTo>
                  <a:pt x="10491" y="8401"/>
                </a:lnTo>
                <a:lnTo>
                  <a:pt x="10472" y="8324"/>
                </a:lnTo>
                <a:lnTo>
                  <a:pt x="10434" y="8247"/>
                </a:lnTo>
                <a:lnTo>
                  <a:pt x="10376" y="8209"/>
                </a:lnTo>
                <a:lnTo>
                  <a:pt x="10280" y="8190"/>
                </a:lnTo>
                <a:lnTo>
                  <a:pt x="8650" y="8190"/>
                </a:lnTo>
                <a:lnTo>
                  <a:pt x="8266" y="7806"/>
                </a:lnTo>
                <a:lnTo>
                  <a:pt x="9475" y="7806"/>
                </a:lnTo>
                <a:lnTo>
                  <a:pt x="9551" y="7787"/>
                </a:lnTo>
                <a:lnTo>
                  <a:pt x="9628" y="7748"/>
                </a:lnTo>
                <a:lnTo>
                  <a:pt x="9667" y="7672"/>
                </a:lnTo>
                <a:lnTo>
                  <a:pt x="9686" y="7595"/>
                </a:lnTo>
                <a:lnTo>
                  <a:pt x="9667" y="7518"/>
                </a:lnTo>
                <a:lnTo>
                  <a:pt x="9628" y="7442"/>
                </a:lnTo>
                <a:lnTo>
                  <a:pt x="9551" y="7403"/>
                </a:lnTo>
                <a:lnTo>
                  <a:pt x="9475" y="7384"/>
                </a:lnTo>
                <a:lnTo>
                  <a:pt x="7845" y="7403"/>
                </a:lnTo>
                <a:lnTo>
                  <a:pt x="6886" y="6425"/>
                </a:lnTo>
                <a:lnTo>
                  <a:pt x="6981" y="6291"/>
                </a:lnTo>
                <a:lnTo>
                  <a:pt x="7058" y="6118"/>
                </a:lnTo>
                <a:lnTo>
                  <a:pt x="7116" y="5946"/>
                </a:lnTo>
                <a:lnTo>
                  <a:pt x="7154" y="5754"/>
                </a:lnTo>
                <a:lnTo>
                  <a:pt x="8439" y="5754"/>
                </a:lnTo>
                <a:lnTo>
                  <a:pt x="9590" y="6905"/>
                </a:lnTo>
                <a:lnTo>
                  <a:pt x="9667" y="6962"/>
                </a:lnTo>
                <a:lnTo>
                  <a:pt x="9820" y="6962"/>
                </a:lnTo>
                <a:lnTo>
                  <a:pt x="9897" y="6905"/>
                </a:lnTo>
                <a:lnTo>
                  <a:pt x="9935" y="6847"/>
                </a:lnTo>
                <a:lnTo>
                  <a:pt x="9954" y="6751"/>
                </a:lnTo>
                <a:lnTo>
                  <a:pt x="9935" y="6674"/>
                </a:lnTo>
                <a:lnTo>
                  <a:pt x="9897" y="6617"/>
                </a:lnTo>
                <a:lnTo>
                  <a:pt x="9034" y="5754"/>
                </a:lnTo>
                <a:lnTo>
                  <a:pt x="9590" y="5754"/>
                </a:lnTo>
                <a:lnTo>
                  <a:pt x="10741" y="6905"/>
                </a:lnTo>
                <a:lnTo>
                  <a:pt x="10817" y="6962"/>
                </a:lnTo>
                <a:lnTo>
                  <a:pt x="10894" y="6981"/>
                </a:lnTo>
                <a:lnTo>
                  <a:pt x="10971" y="6962"/>
                </a:lnTo>
                <a:lnTo>
                  <a:pt x="11028" y="6905"/>
                </a:lnTo>
                <a:lnTo>
                  <a:pt x="11086" y="6847"/>
                </a:lnTo>
                <a:lnTo>
                  <a:pt x="11105" y="6770"/>
                </a:lnTo>
                <a:lnTo>
                  <a:pt x="11086" y="6674"/>
                </a:lnTo>
                <a:lnTo>
                  <a:pt x="11028" y="6617"/>
                </a:lnTo>
                <a:lnTo>
                  <a:pt x="10184" y="5754"/>
                </a:lnTo>
                <a:lnTo>
                  <a:pt x="11182" y="5754"/>
                </a:lnTo>
                <a:lnTo>
                  <a:pt x="11258" y="5735"/>
                </a:lnTo>
                <a:lnTo>
                  <a:pt x="11335" y="5696"/>
                </a:lnTo>
                <a:lnTo>
                  <a:pt x="11373" y="5620"/>
                </a:lnTo>
                <a:lnTo>
                  <a:pt x="11393" y="5543"/>
                </a:lnTo>
                <a:lnTo>
                  <a:pt x="11373" y="5466"/>
                </a:lnTo>
                <a:lnTo>
                  <a:pt x="11335" y="5389"/>
                </a:lnTo>
                <a:lnTo>
                  <a:pt x="11258" y="5351"/>
                </a:lnTo>
                <a:lnTo>
                  <a:pt x="11182" y="5332"/>
                </a:lnTo>
                <a:lnTo>
                  <a:pt x="10223" y="5332"/>
                </a:lnTo>
                <a:lnTo>
                  <a:pt x="11028" y="4526"/>
                </a:lnTo>
                <a:lnTo>
                  <a:pt x="11086" y="4450"/>
                </a:lnTo>
                <a:lnTo>
                  <a:pt x="11105" y="4373"/>
                </a:lnTo>
                <a:lnTo>
                  <a:pt x="11086" y="4296"/>
                </a:lnTo>
                <a:lnTo>
                  <a:pt x="11028" y="4220"/>
                </a:lnTo>
                <a:lnTo>
                  <a:pt x="10971" y="4181"/>
                </a:lnTo>
                <a:lnTo>
                  <a:pt x="10894" y="4162"/>
                </a:lnTo>
                <a:lnTo>
                  <a:pt x="10817" y="4181"/>
                </a:lnTo>
                <a:lnTo>
                  <a:pt x="10741" y="4220"/>
                </a:lnTo>
                <a:lnTo>
                  <a:pt x="9628" y="5332"/>
                </a:lnTo>
                <a:lnTo>
                  <a:pt x="9072" y="5332"/>
                </a:lnTo>
                <a:lnTo>
                  <a:pt x="9897" y="4526"/>
                </a:lnTo>
                <a:lnTo>
                  <a:pt x="9935" y="4450"/>
                </a:lnTo>
                <a:lnTo>
                  <a:pt x="9954" y="4373"/>
                </a:lnTo>
                <a:lnTo>
                  <a:pt x="9935" y="4296"/>
                </a:lnTo>
                <a:lnTo>
                  <a:pt x="9897" y="4220"/>
                </a:lnTo>
                <a:lnTo>
                  <a:pt x="9820" y="4181"/>
                </a:lnTo>
                <a:lnTo>
                  <a:pt x="9743" y="4162"/>
                </a:lnTo>
                <a:lnTo>
                  <a:pt x="9667" y="4181"/>
                </a:lnTo>
                <a:lnTo>
                  <a:pt x="9590" y="4220"/>
                </a:lnTo>
                <a:lnTo>
                  <a:pt x="8477" y="5332"/>
                </a:lnTo>
                <a:lnTo>
                  <a:pt x="7135" y="5332"/>
                </a:lnTo>
                <a:lnTo>
                  <a:pt x="7097" y="5179"/>
                </a:lnTo>
                <a:lnTo>
                  <a:pt x="7039" y="5044"/>
                </a:lnTo>
                <a:lnTo>
                  <a:pt x="6962" y="4891"/>
                </a:lnTo>
                <a:lnTo>
                  <a:pt x="6886" y="4776"/>
                </a:lnTo>
                <a:lnTo>
                  <a:pt x="7845" y="3798"/>
                </a:lnTo>
                <a:lnTo>
                  <a:pt x="9475" y="3798"/>
                </a:lnTo>
                <a:lnTo>
                  <a:pt x="9551" y="3778"/>
                </a:lnTo>
                <a:lnTo>
                  <a:pt x="9628" y="3740"/>
                </a:lnTo>
                <a:lnTo>
                  <a:pt x="9667" y="3663"/>
                </a:lnTo>
                <a:lnTo>
                  <a:pt x="9686" y="3587"/>
                </a:lnTo>
                <a:lnTo>
                  <a:pt x="9667" y="3510"/>
                </a:lnTo>
                <a:lnTo>
                  <a:pt x="9628" y="3433"/>
                </a:lnTo>
                <a:lnTo>
                  <a:pt x="9551" y="3395"/>
                </a:lnTo>
                <a:lnTo>
                  <a:pt x="9475" y="3376"/>
                </a:lnTo>
                <a:lnTo>
                  <a:pt x="8266" y="3376"/>
                </a:lnTo>
                <a:lnTo>
                  <a:pt x="8650" y="2992"/>
                </a:lnTo>
                <a:lnTo>
                  <a:pt x="10280" y="2992"/>
                </a:lnTo>
                <a:lnTo>
                  <a:pt x="10376" y="2973"/>
                </a:lnTo>
                <a:lnTo>
                  <a:pt x="10434" y="2935"/>
                </a:lnTo>
                <a:lnTo>
                  <a:pt x="10491" y="2858"/>
                </a:lnTo>
                <a:lnTo>
                  <a:pt x="10491" y="2781"/>
                </a:lnTo>
                <a:lnTo>
                  <a:pt x="10491" y="2704"/>
                </a:lnTo>
                <a:lnTo>
                  <a:pt x="10434" y="2628"/>
                </a:lnTo>
                <a:lnTo>
                  <a:pt x="10376" y="2589"/>
                </a:lnTo>
                <a:lnTo>
                  <a:pt x="10280" y="2570"/>
                </a:lnTo>
                <a:lnTo>
                  <a:pt x="9072" y="2570"/>
                </a:lnTo>
                <a:lnTo>
                  <a:pt x="9782" y="1861"/>
                </a:lnTo>
                <a:lnTo>
                  <a:pt x="9820" y="1784"/>
                </a:lnTo>
                <a:lnTo>
                  <a:pt x="9839" y="1707"/>
                </a:lnTo>
                <a:lnTo>
                  <a:pt x="9820" y="1630"/>
                </a:lnTo>
                <a:lnTo>
                  <a:pt x="9782" y="1573"/>
                </a:lnTo>
                <a:lnTo>
                  <a:pt x="9705" y="1515"/>
                </a:lnTo>
                <a:lnTo>
                  <a:pt x="9628" y="1496"/>
                </a:lnTo>
                <a:lnTo>
                  <a:pt x="9551" y="1515"/>
                </a:lnTo>
                <a:lnTo>
                  <a:pt x="9494" y="1573"/>
                </a:lnTo>
                <a:lnTo>
                  <a:pt x="8803" y="2244"/>
                </a:lnTo>
                <a:lnTo>
                  <a:pt x="8803" y="1093"/>
                </a:lnTo>
                <a:lnTo>
                  <a:pt x="8784" y="997"/>
                </a:lnTo>
                <a:lnTo>
                  <a:pt x="8746" y="940"/>
                </a:lnTo>
                <a:lnTo>
                  <a:pt x="8669" y="902"/>
                </a:lnTo>
                <a:lnTo>
                  <a:pt x="8593" y="882"/>
                </a:lnTo>
                <a:lnTo>
                  <a:pt x="8516" y="902"/>
                </a:lnTo>
                <a:lnTo>
                  <a:pt x="8458" y="940"/>
                </a:lnTo>
                <a:lnTo>
                  <a:pt x="8401" y="997"/>
                </a:lnTo>
                <a:lnTo>
                  <a:pt x="8382" y="1093"/>
                </a:lnTo>
                <a:lnTo>
                  <a:pt x="8382" y="2666"/>
                </a:lnTo>
                <a:lnTo>
                  <a:pt x="7998" y="3050"/>
                </a:lnTo>
                <a:lnTo>
                  <a:pt x="7998" y="1899"/>
                </a:lnTo>
                <a:lnTo>
                  <a:pt x="7979" y="1822"/>
                </a:lnTo>
                <a:lnTo>
                  <a:pt x="7940" y="1745"/>
                </a:lnTo>
                <a:lnTo>
                  <a:pt x="7864" y="1707"/>
                </a:lnTo>
                <a:lnTo>
                  <a:pt x="7787" y="1688"/>
                </a:lnTo>
                <a:lnTo>
                  <a:pt x="7710" y="1707"/>
                </a:lnTo>
                <a:lnTo>
                  <a:pt x="7634" y="1745"/>
                </a:lnTo>
                <a:lnTo>
                  <a:pt x="7595" y="1822"/>
                </a:lnTo>
                <a:lnTo>
                  <a:pt x="7576" y="1899"/>
                </a:lnTo>
                <a:lnTo>
                  <a:pt x="7576" y="3472"/>
                </a:lnTo>
                <a:lnTo>
                  <a:pt x="6579" y="4469"/>
                </a:lnTo>
                <a:lnTo>
                  <a:pt x="6444" y="4392"/>
                </a:lnTo>
                <a:lnTo>
                  <a:pt x="6291" y="4315"/>
                </a:lnTo>
                <a:lnTo>
                  <a:pt x="6138" y="4277"/>
                </a:lnTo>
                <a:lnTo>
                  <a:pt x="5984" y="4239"/>
                </a:lnTo>
                <a:lnTo>
                  <a:pt x="5984" y="2935"/>
                </a:lnTo>
                <a:lnTo>
                  <a:pt x="7135" y="1784"/>
                </a:lnTo>
                <a:lnTo>
                  <a:pt x="7173" y="1707"/>
                </a:lnTo>
                <a:lnTo>
                  <a:pt x="7192" y="1630"/>
                </a:lnTo>
                <a:lnTo>
                  <a:pt x="7173" y="1554"/>
                </a:lnTo>
                <a:lnTo>
                  <a:pt x="7135" y="1496"/>
                </a:lnTo>
                <a:lnTo>
                  <a:pt x="7058" y="1439"/>
                </a:lnTo>
                <a:lnTo>
                  <a:pt x="6981" y="1419"/>
                </a:lnTo>
                <a:lnTo>
                  <a:pt x="6905" y="1439"/>
                </a:lnTo>
                <a:lnTo>
                  <a:pt x="6828" y="1496"/>
                </a:lnTo>
                <a:lnTo>
                  <a:pt x="5984" y="2340"/>
                </a:lnTo>
                <a:lnTo>
                  <a:pt x="5984" y="1803"/>
                </a:lnTo>
                <a:lnTo>
                  <a:pt x="7135" y="633"/>
                </a:lnTo>
                <a:lnTo>
                  <a:pt x="7192" y="576"/>
                </a:lnTo>
                <a:lnTo>
                  <a:pt x="7192" y="499"/>
                </a:lnTo>
                <a:lnTo>
                  <a:pt x="7173" y="422"/>
                </a:lnTo>
                <a:lnTo>
                  <a:pt x="7135" y="345"/>
                </a:lnTo>
                <a:lnTo>
                  <a:pt x="7058" y="288"/>
                </a:lnTo>
                <a:lnTo>
                  <a:pt x="6905" y="288"/>
                </a:lnTo>
                <a:lnTo>
                  <a:pt x="6847" y="345"/>
                </a:lnTo>
                <a:lnTo>
                  <a:pt x="5984" y="1208"/>
                </a:lnTo>
                <a:lnTo>
                  <a:pt x="5984" y="192"/>
                </a:lnTo>
                <a:lnTo>
                  <a:pt x="5965" y="115"/>
                </a:lnTo>
                <a:lnTo>
                  <a:pt x="5907" y="58"/>
                </a:lnTo>
                <a:lnTo>
                  <a:pt x="5850" y="0"/>
                </a:lnTo>
                <a:close/>
              </a:path>
            </a:pathLst>
          </a:custGeom>
          <a:gradFill>
            <a:gsLst>
              <a:gs pos="0">
                <a:schemeClr val="lt1"/>
              </a:gs>
              <a:gs pos="100000">
                <a:srgbClr val="CCCCCC"/>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2" name="Google Shape;2392;p43"/>
          <p:cNvSpPr/>
          <p:nvPr/>
        </p:nvSpPr>
        <p:spPr>
          <a:xfrm>
            <a:off x="2945950" y="1971673"/>
            <a:ext cx="413993" cy="411886"/>
          </a:xfrm>
          <a:custGeom>
            <a:avLst/>
            <a:gdLst/>
            <a:ahLst/>
            <a:cxnLst/>
            <a:rect l="l" t="t" r="r" b="b"/>
            <a:pathLst>
              <a:path w="11393" h="11335" extrusionOk="0">
                <a:moveTo>
                  <a:pt x="5773" y="4641"/>
                </a:moveTo>
                <a:lnTo>
                  <a:pt x="5965" y="4661"/>
                </a:lnTo>
                <a:lnTo>
                  <a:pt x="6157" y="4718"/>
                </a:lnTo>
                <a:lnTo>
                  <a:pt x="6310" y="4795"/>
                </a:lnTo>
                <a:lnTo>
                  <a:pt x="6464" y="4929"/>
                </a:lnTo>
                <a:lnTo>
                  <a:pt x="6579" y="5063"/>
                </a:lnTo>
                <a:lnTo>
                  <a:pt x="6655" y="5236"/>
                </a:lnTo>
                <a:lnTo>
                  <a:pt x="6713" y="5409"/>
                </a:lnTo>
                <a:lnTo>
                  <a:pt x="6732" y="5600"/>
                </a:lnTo>
                <a:lnTo>
                  <a:pt x="6713" y="5792"/>
                </a:lnTo>
                <a:lnTo>
                  <a:pt x="6655" y="5984"/>
                </a:lnTo>
                <a:lnTo>
                  <a:pt x="6579" y="6137"/>
                </a:lnTo>
                <a:lnTo>
                  <a:pt x="6464" y="6291"/>
                </a:lnTo>
                <a:lnTo>
                  <a:pt x="6310" y="6406"/>
                </a:lnTo>
                <a:lnTo>
                  <a:pt x="6157" y="6483"/>
                </a:lnTo>
                <a:lnTo>
                  <a:pt x="5965" y="6540"/>
                </a:lnTo>
                <a:lnTo>
                  <a:pt x="5773" y="6559"/>
                </a:lnTo>
                <a:lnTo>
                  <a:pt x="5581" y="6540"/>
                </a:lnTo>
                <a:lnTo>
                  <a:pt x="5390" y="6483"/>
                </a:lnTo>
                <a:lnTo>
                  <a:pt x="5236" y="6406"/>
                </a:lnTo>
                <a:lnTo>
                  <a:pt x="5083" y="6291"/>
                </a:lnTo>
                <a:lnTo>
                  <a:pt x="4968" y="6137"/>
                </a:lnTo>
                <a:lnTo>
                  <a:pt x="4891" y="5984"/>
                </a:lnTo>
                <a:lnTo>
                  <a:pt x="4833" y="5792"/>
                </a:lnTo>
                <a:lnTo>
                  <a:pt x="4814" y="5600"/>
                </a:lnTo>
                <a:lnTo>
                  <a:pt x="4833" y="5409"/>
                </a:lnTo>
                <a:lnTo>
                  <a:pt x="4891" y="5236"/>
                </a:lnTo>
                <a:lnTo>
                  <a:pt x="4968" y="5063"/>
                </a:lnTo>
                <a:lnTo>
                  <a:pt x="5083" y="4929"/>
                </a:lnTo>
                <a:lnTo>
                  <a:pt x="5236" y="4795"/>
                </a:lnTo>
                <a:lnTo>
                  <a:pt x="5390" y="4718"/>
                </a:lnTo>
                <a:lnTo>
                  <a:pt x="5581" y="4661"/>
                </a:lnTo>
                <a:lnTo>
                  <a:pt x="5773" y="4641"/>
                </a:lnTo>
                <a:close/>
                <a:moveTo>
                  <a:pt x="5696" y="0"/>
                </a:moveTo>
                <a:lnTo>
                  <a:pt x="5620" y="58"/>
                </a:lnTo>
                <a:lnTo>
                  <a:pt x="5581" y="115"/>
                </a:lnTo>
                <a:lnTo>
                  <a:pt x="5562" y="192"/>
                </a:lnTo>
                <a:lnTo>
                  <a:pt x="5562" y="1151"/>
                </a:lnTo>
                <a:lnTo>
                  <a:pt x="4738" y="345"/>
                </a:lnTo>
                <a:lnTo>
                  <a:pt x="4680" y="288"/>
                </a:lnTo>
                <a:lnTo>
                  <a:pt x="4507" y="288"/>
                </a:lnTo>
                <a:lnTo>
                  <a:pt x="4450" y="345"/>
                </a:lnTo>
                <a:lnTo>
                  <a:pt x="4392" y="422"/>
                </a:lnTo>
                <a:lnTo>
                  <a:pt x="4392" y="499"/>
                </a:lnTo>
                <a:lnTo>
                  <a:pt x="4392" y="576"/>
                </a:lnTo>
                <a:lnTo>
                  <a:pt x="4450" y="633"/>
                </a:lnTo>
                <a:lnTo>
                  <a:pt x="5562" y="1765"/>
                </a:lnTo>
                <a:lnTo>
                  <a:pt x="5562" y="2302"/>
                </a:lnTo>
                <a:lnTo>
                  <a:pt x="4757" y="1477"/>
                </a:lnTo>
                <a:lnTo>
                  <a:pt x="4680" y="1439"/>
                </a:lnTo>
                <a:lnTo>
                  <a:pt x="4603" y="1419"/>
                </a:lnTo>
                <a:lnTo>
                  <a:pt x="4527" y="1439"/>
                </a:lnTo>
                <a:lnTo>
                  <a:pt x="4450" y="1496"/>
                </a:lnTo>
                <a:lnTo>
                  <a:pt x="4412" y="1554"/>
                </a:lnTo>
                <a:lnTo>
                  <a:pt x="4392" y="1630"/>
                </a:lnTo>
                <a:lnTo>
                  <a:pt x="4412" y="1707"/>
                </a:lnTo>
                <a:lnTo>
                  <a:pt x="4450" y="1784"/>
                </a:lnTo>
                <a:lnTo>
                  <a:pt x="5562" y="2896"/>
                </a:lnTo>
                <a:lnTo>
                  <a:pt x="5562" y="4239"/>
                </a:lnTo>
                <a:lnTo>
                  <a:pt x="5390" y="4277"/>
                </a:lnTo>
                <a:lnTo>
                  <a:pt x="5236" y="4335"/>
                </a:lnTo>
                <a:lnTo>
                  <a:pt x="5083" y="4392"/>
                </a:lnTo>
                <a:lnTo>
                  <a:pt x="4949" y="4488"/>
                </a:lnTo>
                <a:lnTo>
                  <a:pt x="3932" y="3472"/>
                </a:lnTo>
                <a:lnTo>
                  <a:pt x="3932" y="1899"/>
                </a:lnTo>
                <a:lnTo>
                  <a:pt x="3913" y="1822"/>
                </a:lnTo>
                <a:lnTo>
                  <a:pt x="3874" y="1745"/>
                </a:lnTo>
                <a:lnTo>
                  <a:pt x="3817" y="1707"/>
                </a:lnTo>
                <a:lnTo>
                  <a:pt x="3721" y="1688"/>
                </a:lnTo>
                <a:lnTo>
                  <a:pt x="3644" y="1707"/>
                </a:lnTo>
                <a:lnTo>
                  <a:pt x="3587" y="1745"/>
                </a:lnTo>
                <a:lnTo>
                  <a:pt x="3529" y="1822"/>
                </a:lnTo>
                <a:lnTo>
                  <a:pt x="3510" y="1899"/>
                </a:lnTo>
                <a:lnTo>
                  <a:pt x="3510" y="3050"/>
                </a:lnTo>
                <a:lnTo>
                  <a:pt x="3127" y="2666"/>
                </a:lnTo>
                <a:lnTo>
                  <a:pt x="3127" y="1093"/>
                </a:lnTo>
                <a:lnTo>
                  <a:pt x="3107" y="997"/>
                </a:lnTo>
                <a:lnTo>
                  <a:pt x="3069" y="940"/>
                </a:lnTo>
                <a:lnTo>
                  <a:pt x="3011" y="902"/>
                </a:lnTo>
                <a:lnTo>
                  <a:pt x="2916" y="882"/>
                </a:lnTo>
                <a:lnTo>
                  <a:pt x="2839" y="902"/>
                </a:lnTo>
                <a:lnTo>
                  <a:pt x="2781" y="940"/>
                </a:lnTo>
                <a:lnTo>
                  <a:pt x="2724" y="997"/>
                </a:lnTo>
                <a:lnTo>
                  <a:pt x="2705" y="1093"/>
                </a:lnTo>
                <a:lnTo>
                  <a:pt x="2705" y="2244"/>
                </a:lnTo>
                <a:lnTo>
                  <a:pt x="2033" y="1573"/>
                </a:lnTo>
                <a:lnTo>
                  <a:pt x="1976" y="1515"/>
                </a:lnTo>
                <a:lnTo>
                  <a:pt x="1880" y="1496"/>
                </a:lnTo>
                <a:lnTo>
                  <a:pt x="1803" y="1515"/>
                </a:lnTo>
                <a:lnTo>
                  <a:pt x="1746" y="1554"/>
                </a:lnTo>
                <a:lnTo>
                  <a:pt x="1688" y="1630"/>
                </a:lnTo>
                <a:lnTo>
                  <a:pt x="1669" y="1707"/>
                </a:lnTo>
                <a:lnTo>
                  <a:pt x="1688" y="1784"/>
                </a:lnTo>
                <a:lnTo>
                  <a:pt x="1746" y="1861"/>
                </a:lnTo>
                <a:lnTo>
                  <a:pt x="2455" y="2570"/>
                </a:lnTo>
                <a:lnTo>
                  <a:pt x="1228" y="2570"/>
                </a:lnTo>
                <a:lnTo>
                  <a:pt x="1151" y="2589"/>
                </a:lnTo>
                <a:lnTo>
                  <a:pt x="1074" y="2628"/>
                </a:lnTo>
                <a:lnTo>
                  <a:pt x="1036" y="2704"/>
                </a:lnTo>
                <a:lnTo>
                  <a:pt x="1017" y="2781"/>
                </a:lnTo>
                <a:lnTo>
                  <a:pt x="1036" y="2858"/>
                </a:lnTo>
                <a:lnTo>
                  <a:pt x="1074" y="2935"/>
                </a:lnTo>
                <a:lnTo>
                  <a:pt x="1151" y="2973"/>
                </a:lnTo>
                <a:lnTo>
                  <a:pt x="1228" y="2992"/>
                </a:lnTo>
                <a:lnTo>
                  <a:pt x="2858" y="2992"/>
                </a:lnTo>
                <a:lnTo>
                  <a:pt x="3242" y="3376"/>
                </a:lnTo>
                <a:lnTo>
                  <a:pt x="2052" y="3376"/>
                </a:lnTo>
                <a:lnTo>
                  <a:pt x="1957" y="3395"/>
                </a:lnTo>
                <a:lnTo>
                  <a:pt x="1899" y="3433"/>
                </a:lnTo>
                <a:lnTo>
                  <a:pt x="1842" y="3510"/>
                </a:lnTo>
                <a:lnTo>
                  <a:pt x="1842" y="3587"/>
                </a:lnTo>
                <a:lnTo>
                  <a:pt x="1842" y="3663"/>
                </a:lnTo>
                <a:lnTo>
                  <a:pt x="1899" y="3740"/>
                </a:lnTo>
                <a:lnTo>
                  <a:pt x="1957" y="3778"/>
                </a:lnTo>
                <a:lnTo>
                  <a:pt x="2033" y="3798"/>
                </a:lnTo>
                <a:lnTo>
                  <a:pt x="3664" y="3798"/>
                </a:lnTo>
                <a:lnTo>
                  <a:pt x="4661" y="4795"/>
                </a:lnTo>
                <a:lnTo>
                  <a:pt x="4565" y="4929"/>
                </a:lnTo>
                <a:lnTo>
                  <a:pt x="4507" y="5063"/>
                </a:lnTo>
                <a:lnTo>
                  <a:pt x="4450" y="5217"/>
                </a:lnTo>
                <a:lnTo>
                  <a:pt x="4412" y="5370"/>
                </a:lnTo>
                <a:lnTo>
                  <a:pt x="2935" y="5370"/>
                </a:lnTo>
                <a:lnTo>
                  <a:pt x="1803" y="4220"/>
                </a:lnTo>
                <a:lnTo>
                  <a:pt x="1726" y="4181"/>
                </a:lnTo>
                <a:lnTo>
                  <a:pt x="1650" y="4162"/>
                </a:lnTo>
                <a:lnTo>
                  <a:pt x="1573" y="4181"/>
                </a:lnTo>
                <a:lnTo>
                  <a:pt x="1496" y="4220"/>
                </a:lnTo>
                <a:lnTo>
                  <a:pt x="1458" y="4296"/>
                </a:lnTo>
                <a:lnTo>
                  <a:pt x="1439" y="4373"/>
                </a:lnTo>
                <a:lnTo>
                  <a:pt x="1458" y="4450"/>
                </a:lnTo>
                <a:lnTo>
                  <a:pt x="1496" y="4526"/>
                </a:lnTo>
                <a:lnTo>
                  <a:pt x="2359" y="5370"/>
                </a:lnTo>
                <a:lnTo>
                  <a:pt x="1803" y="5370"/>
                </a:lnTo>
                <a:lnTo>
                  <a:pt x="652" y="4220"/>
                </a:lnTo>
                <a:lnTo>
                  <a:pt x="576" y="4181"/>
                </a:lnTo>
                <a:lnTo>
                  <a:pt x="499" y="4162"/>
                </a:lnTo>
                <a:lnTo>
                  <a:pt x="422" y="4181"/>
                </a:lnTo>
                <a:lnTo>
                  <a:pt x="346" y="4220"/>
                </a:lnTo>
                <a:lnTo>
                  <a:pt x="307" y="4296"/>
                </a:lnTo>
                <a:lnTo>
                  <a:pt x="288" y="4373"/>
                </a:lnTo>
                <a:lnTo>
                  <a:pt x="307" y="4450"/>
                </a:lnTo>
                <a:lnTo>
                  <a:pt x="346" y="4526"/>
                </a:lnTo>
                <a:lnTo>
                  <a:pt x="1209" y="5370"/>
                </a:lnTo>
                <a:lnTo>
                  <a:pt x="211" y="5370"/>
                </a:lnTo>
                <a:lnTo>
                  <a:pt x="135" y="5389"/>
                </a:lnTo>
                <a:lnTo>
                  <a:pt x="58" y="5447"/>
                </a:lnTo>
                <a:lnTo>
                  <a:pt x="20" y="5505"/>
                </a:lnTo>
                <a:lnTo>
                  <a:pt x="0" y="5581"/>
                </a:lnTo>
                <a:lnTo>
                  <a:pt x="20" y="5677"/>
                </a:lnTo>
                <a:lnTo>
                  <a:pt x="58" y="5735"/>
                </a:lnTo>
                <a:lnTo>
                  <a:pt x="135" y="5773"/>
                </a:lnTo>
                <a:lnTo>
                  <a:pt x="211" y="5792"/>
                </a:lnTo>
                <a:lnTo>
                  <a:pt x="1170" y="5792"/>
                </a:lnTo>
                <a:lnTo>
                  <a:pt x="346" y="6617"/>
                </a:lnTo>
                <a:lnTo>
                  <a:pt x="307" y="6674"/>
                </a:lnTo>
                <a:lnTo>
                  <a:pt x="288" y="6770"/>
                </a:lnTo>
                <a:lnTo>
                  <a:pt x="307" y="6847"/>
                </a:lnTo>
                <a:lnTo>
                  <a:pt x="346" y="6905"/>
                </a:lnTo>
                <a:lnTo>
                  <a:pt x="422" y="6962"/>
                </a:lnTo>
                <a:lnTo>
                  <a:pt x="499" y="6981"/>
                </a:lnTo>
                <a:lnTo>
                  <a:pt x="576" y="6962"/>
                </a:lnTo>
                <a:lnTo>
                  <a:pt x="652" y="6905"/>
                </a:lnTo>
                <a:lnTo>
                  <a:pt x="1765" y="5792"/>
                </a:lnTo>
                <a:lnTo>
                  <a:pt x="2302" y="5792"/>
                </a:lnTo>
                <a:lnTo>
                  <a:pt x="1496" y="6617"/>
                </a:lnTo>
                <a:lnTo>
                  <a:pt x="1458" y="6674"/>
                </a:lnTo>
                <a:lnTo>
                  <a:pt x="1439" y="6751"/>
                </a:lnTo>
                <a:lnTo>
                  <a:pt x="1458" y="6828"/>
                </a:lnTo>
                <a:lnTo>
                  <a:pt x="1496" y="6905"/>
                </a:lnTo>
                <a:lnTo>
                  <a:pt x="1573" y="6943"/>
                </a:lnTo>
                <a:lnTo>
                  <a:pt x="1650" y="6962"/>
                </a:lnTo>
                <a:lnTo>
                  <a:pt x="1726" y="6943"/>
                </a:lnTo>
                <a:lnTo>
                  <a:pt x="1803" y="6905"/>
                </a:lnTo>
                <a:lnTo>
                  <a:pt x="2896" y="5792"/>
                </a:lnTo>
                <a:lnTo>
                  <a:pt x="4412" y="5792"/>
                </a:lnTo>
                <a:lnTo>
                  <a:pt x="4431" y="5965"/>
                </a:lnTo>
                <a:lnTo>
                  <a:pt x="4488" y="6118"/>
                </a:lnTo>
                <a:lnTo>
                  <a:pt x="4565" y="6272"/>
                </a:lnTo>
                <a:lnTo>
                  <a:pt x="4661" y="6406"/>
                </a:lnTo>
                <a:lnTo>
                  <a:pt x="3664" y="7422"/>
                </a:lnTo>
                <a:lnTo>
                  <a:pt x="2033" y="7422"/>
                </a:lnTo>
                <a:lnTo>
                  <a:pt x="1957" y="7442"/>
                </a:lnTo>
                <a:lnTo>
                  <a:pt x="1899" y="7480"/>
                </a:lnTo>
                <a:lnTo>
                  <a:pt x="1842" y="7557"/>
                </a:lnTo>
                <a:lnTo>
                  <a:pt x="1822" y="7633"/>
                </a:lnTo>
                <a:lnTo>
                  <a:pt x="1842" y="7710"/>
                </a:lnTo>
                <a:lnTo>
                  <a:pt x="1899" y="7787"/>
                </a:lnTo>
                <a:lnTo>
                  <a:pt x="1957" y="7825"/>
                </a:lnTo>
                <a:lnTo>
                  <a:pt x="2033" y="7844"/>
                </a:lnTo>
                <a:lnTo>
                  <a:pt x="3242" y="7844"/>
                </a:lnTo>
                <a:lnTo>
                  <a:pt x="2858" y="8228"/>
                </a:lnTo>
                <a:lnTo>
                  <a:pt x="1228" y="8228"/>
                </a:lnTo>
                <a:lnTo>
                  <a:pt x="1151" y="8247"/>
                </a:lnTo>
                <a:lnTo>
                  <a:pt x="1074" y="8286"/>
                </a:lnTo>
                <a:lnTo>
                  <a:pt x="1036" y="8362"/>
                </a:lnTo>
                <a:lnTo>
                  <a:pt x="1017" y="8439"/>
                </a:lnTo>
                <a:lnTo>
                  <a:pt x="1036" y="8516"/>
                </a:lnTo>
                <a:lnTo>
                  <a:pt x="1074" y="8592"/>
                </a:lnTo>
                <a:lnTo>
                  <a:pt x="1151" y="8631"/>
                </a:lnTo>
                <a:lnTo>
                  <a:pt x="1228" y="8650"/>
                </a:lnTo>
                <a:lnTo>
                  <a:pt x="2455" y="8650"/>
                </a:lnTo>
                <a:lnTo>
                  <a:pt x="1746" y="9360"/>
                </a:lnTo>
                <a:lnTo>
                  <a:pt x="1688" y="9436"/>
                </a:lnTo>
                <a:lnTo>
                  <a:pt x="1688" y="9513"/>
                </a:lnTo>
                <a:lnTo>
                  <a:pt x="1688" y="9590"/>
                </a:lnTo>
                <a:lnTo>
                  <a:pt x="1746" y="9647"/>
                </a:lnTo>
                <a:lnTo>
                  <a:pt x="1822" y="9705"/>
                </a:lnTo>
                <a:lnTo>
                  <a:pt x="1899" y="9724"/>
                </a:lnTo>
                <a:lnTo>
                  <a:pt x="1976" y="9705"/>
                </a:lnTo>
                <a:lnTo>
                  <a:pt x="2033" y="9647"/>
                </a:lnTo>
                <a:lnTo>
                  <a:pt x="2724" y="8976"/>
                </a:lnTo>
                <a:lnTo>
                  <a:pt x="2724" y="10127"/>
                </a:lnTo>
                <a:lnTo>
                  <a:pt x="2743" y="10203"/>
                </a:lnTo>
                <a:lnTo>
                  <a:pt x="2781" y="10280"/>
                </a:lnTo>
                <a:lnTo>
                  <a:pt x="2839" y="10318"/>
                </a:lnTo>
                <a:lnTo>
                  <a:pt x="2935" y="10338"/>
                </a:lnTo>
                <a:lnTo>
                  <a:pt x="3011" y="10318"/>
                </a:lnTo>
                <a:lnTo>
                  <a:pt x="3088" y="10280"/>
                </a:lnTo>
                <a:lnTo>
                  <a:pt x="3127" y="10203"/>
                </a:lnTo>
                <a:lnTo>
                  <a:pt x="3146" y="10127"/>
                </a:lnTo>
                <a:lnTo>
                  <a:pt x="3127" y="8554"/>
                </a:lnTo>
                <a:lnTo>
                  <a:pt x="3510" y="8151"/>
                </a:lnTo>
                <a:lnTo>
                  <a:pt x="3529" y="9302"/>
                </a:lnTo>
                <a:lnTo>
                  <a:pt x="3548" y="9398"/>
                </a:lnTo>
                <a:lnTo>
                  <a:pt x="3587" y="9455"/>
                </a:lnTo>
                <a:lnTo>
                  <a:pt x="3644" y="9494"/>
                </a:lnTo>
                <a:lnTo>
                  <a:pt x="3740" y="9513"/>
                </a:lnTo>
                <a:lnTo>
                  <a:pt x="3817" y="9494"/>
                </a:lnTo>
                <a:lnTo>
                  <a:pt x="3874" y="9455"/>
                </a:lnTo>
                <a:lnTo>
                  <a:pt x="3932" y="9398"/>
                </a:lnTo>
                <a:lnTo>
                  <a:pt x="3932" y="9302"/>
                </a:lnTo>
                <a:lnTo>
                  <a:pt x="3932" y="7729"/>
                </a:lnTo>
                <a:lnTo>
                  <a:pt x="4949" y="6713"/>
                </a:lnTo>
                <a:lnTo>
                  <a:pt x="5102" y="6809"/>
                </a:lnTo>
                <a:lnTo>
                  <a:pt x="5255" y="6885"/>
                </a:lnTo>
                <a:lnTo>
                  <a:pt x="5428" y="6943"/>
                </a:lnTo>
                <a:lnTo>
                  <a:pt x="5601" y="6981"/>
                </a:lnTo>
                <a:lnTo>
                  <a:pt x="5601" y="8401"/>
                </a:lnTo>
                <a:lnTo>
                  <a:pt x="4450" y="9551"/>
                </a:lnTo>
                <a:lnTo>
                  <a:pt x="4412" y="9609"/>
                </a:lnTo>
                <a:lnTo>
                  <a:pt x="4392" y="9686"/>
                </a:lnTo>
                <a:lnTo>
                  <a:pt x="4412" y="9781"/>
                </a:lnTo>
                <a:lnTo>
                  <a:pt x="4450" y="9839"/>
                </a:lnTo>
                <a:lnTo>
                  <a:pt x="4527" y="9897"/>
                </a:lnTo>
                <a:lnTo>
                  <a:pt x="4680" y="9897"/>
                </a:lnTo>
                <a:lnTo>
                  <a:pt x="4757" y="9839"/>
                </a:lnTo>
                <a:lnTo>
                  <a:pt x="5601" y="8995"/>
                </a:lnTo>
                <a:lnTo>
                  <a:pt x="5601" y="9532"/>
                </a:lnTo>
                <a:lnTo>
                  <a:pt x="4450" y="10683"/>
                </a:lnTo>
                <a:lnTo>
                  <a:pt x="4392" y="10760"/>
                </a:lnTo>
                <a:lnTo>
                  <a:pt x="4392" y="10836"/>
                </a:lnTo>
                <a:lnTo>
                  <a:pt x="4392" y="10913"/>
                </a:lnTo>
                <a:lnTo>
                  <a:pt x="4450" y="10990"/>
                </a:lnTo>
                <a:lnTo>
                  <a:pt x="4507" y="11028"/>
                </a:lnTo>
                <a:lnTo>
                  <a:pt x="4584" y="11047"/>
                </a:lnTo>
                <a:lnTo>
                  <a:pt x="4680" y="11028"/>
                </a:lnTo>
                <a:lnTo>
                  <a:pt x="4738" y="10990"/>
                </a:lnTo>
                <a:lnTo>
                  <a:pt x="5601" y="10127"/>
                </a:lnTo>
                <a:lnTo>
                  <a:pt x="5601" y="11124"/>
                </a:lnTo>
                <a:lnTo>
                  <a:pt x="5620" y="11220"/>
                </a:lnTo>
                <a:lnTo>
                  <a:pt x="5658" y="11277"/>
                </a:lnTo>
                <a:lnTo>
                  <a:pt x="5735" y="11316"/>
                </a:lnTo>
                <a:lnTo>
                  <a:pt x="5812" y="11335"/>
                </a:lnTo>
                <a:lnTo>
                  <a:pt x="5888" y="11316"/>
                </a:lnTo>
                <a:lnTo>
                  <a:pt x="5965" y="11277"/>
                </a:lnTo>
                <a:lnTo>
                  <a:pt x="6003" y="11201"/>
                </a:lnTo>
                <a:lnTo>
                  <a:pt x="6023" y="11124"/>
                </a:lnTo>
                <a:lnTo>
                  <a:pt x="6023" y="10165"/>
                </a:lnTo>
                <a:lnTo>
                  <a:pt x="6847" y="10990"/>
                </a:lnTo>
                <a:lnTo>
                  <a:pt x="6905" y="11028"/>
                </a:lnTo>
                <a:lnTo>
                  <a:pt x="6981" y="11047"/>
                </a:lnTo>
                <a:lnTo>
                  <a:pt x="7058" y="11028"/>
                </a:lnTo>
                <a:lnTo>
                  <a:pt x="7135" y="10990"/>
                </a:lnTo>
                <a:lnTo>
                  <a:pt x="7173" y="10913"/>
                </a:lnTo>
                <a:lnTo>
                  <a:pt x="7192" y="10836"/>
                </a:lnTo>
                <a:lnTo>
                  <a:pt x="7173" y="10760"/>
                </a:lnTo>
                <a:lnTo>
                  <a:pt x="7135" y="10683"/>
                </a:lnTo>
                <a:lnTo>
                  <a:pt x="6023" y="9571"/>
                </a:lnTo>
                <a:lnTo>
                  <a:pt x="6023" y="9033"/>
                </a:lnTo>
                <a:lnTo>
                  <a:pt x="6828" y="9839"/>
                </a:lnTo>
                <a:lnTo>
                  <a:pt x="6905" y="9897"/>
                </a:lnTo>
                <a:lnTo>
                  <a:pt x="7058" y="9897"/>
                </a:lnTo>
                <a:lnTo>
                  <a:pt x="7135" y="9839"/>
                </a:lnTo>
                <a:lnTo>
                  <a:pt x="7173" y="9781"/>
                </a:lnTo>
                <a:lnTo>
                  <a:pt x="7192" y="9686"/>
                </a:lnTo>
                <a:lnTo>
                  <a:pt x="7173" y="9609"/>
                </a:lnTo>
                <a:lnTo>
                  <a:pt x="7135" y="9551"/>
                </a:lnTo>
                <a:lnTo>
                  <a:pt x="6023" y="8439"/>
                </a:lnTo>
                <a:lnTo>
                  <a:pt x="6023" y="6962"/>
                </a:lnTo>
                <a:lnTo>
                  <a:pt x="6176" y="6924"/>
                </a:lnTo>
                <a:lnTo>
                  <a:pt x="6310" y="6866"/>
                </a:lnTo>
                <a:lnTo>
                  <a:pt x="6444" y="6809"/>
                </a:lnTo>
                <a:lnTo>
                  <a:pt x="6579" y="6732"/>
                </a:lnTo>
                <a:lnTo>
                  <a:pt x="7576" y="7729"/>
                </a:lnTo>
                <a:lnTo>
                  <a:pt x="7576" y="9283"/>
                </a:lnTo>
                <a:lnTo>
                  <a:pt x="7595" y="9379"/>
                </a:lnTo>
                <a:lnTo>
                  <a:pt x="7653" y="9436"/>
                </a:lnTo>
                <a:lnTo>
                  <a:pt x="7710" y="9475"/>
                </a:lnTo>
                <a:lnTo>
                  <a:pt x="7787" y="9494"/>
                </a:lnTo>
                <a:lnTo>
                  <a:pt x="7883" y="9475"/>
                </a:lnTo>
                <a:lnTo>
                  <a:pt x="7940" y="9436"/>
                </a:lnTo>
                <a:lnTo>
                  <a:pt x="7979" y="9379"/>
                </a:lnTo>
                <a:lnTo>
                  <a:pt x="7998" y="9283"/>
                </a:lnTo>
                <a:lnTo>
                  <a:pt x="7998" y="8132"/>
                </a:lnTo>
                <a:lnTo>
                  <a:pt x="8382" y="8535"/>
                </a:lnTo>
                <a:lnTo>
                  <a:pt x="8401" y="10108"/>
                </a:lnTo>
                <a:lnTo>
                  <a:pt x="8420" y="10184"/>
                </a:lnTo>
                <a:lnTo>
                  <a:pt x="8458" y="10242"/>
                </a:lnTo>
                <a:lnTo>
                  <a:pt x="8516" y="10299"/>
                </a:lnTo>
                <a:lnTo>
                  <a:pt x="8612" y="10318"/>
                </a:lnTo>
                <a:lnTo>
                  <a:pt x="8688" y="10299"/>
                </a:lnTo>
                <a:lnTo>
                  <a:pt x="8746" y="10242"/>
                </a:lnTo>
                <a:lnTo>
                  <a:pt x="8803" y="10184"/>
                </a:lnTo>
                <a:lnTo>
                  <a:pt x="8823" y="10108"/>
                </a:lnTo>
                <a:lnTo>
                  <a:pt x="8803" y="8938"/>
                </a:lnTo>
                <a:lnTo>
                  <a:pt x="9494" y="9628"/>
                </a:lnTo>
                <a:lnTo>
                  <a:pt x="9551" y="9666"/>
                </a:lnTo>
                <a:lnTo>
                  <a:pt x="9628" y="9686"/>
                </a:lnTo>
                <a:lnTo>
                  <a:pt x="9724" y="9666"/>
                </a:lnTo>
                <a:lnTo>
                  <a:pt x="9782" y="9628"/>
                </a:lnTo>
                <a:lnTo>
                  <a:pt x="9839" y="9551"/>
                </a:lnTo>
                <a:lnTo>
                  <a:pt x="9839" y="9475"/>
                </a:lnTo>
                <a:lnTo>
                  <a:pt x="9839" y="9398"/>
                </a:lnTo>
                <a:lnTo>
                  <a:pt x="9782" y="9321"/>
                </a:lnTo>
                <a:lnTo>
                  <a:pt x="9072" y="8612"/>
                </a:lnTo>
                <a:lnTo>
                  <a:pt x="10280" y="8612"/>
                </a:lnTo>
                <a:lnTo>
                  <a:pt x="10376" y="8592"/>
                </a:lnTo>
                <a:lnTo>
                  <a:pt x="10434" y="8554"/>
                </a:lnTo>
                <a:lnTo>
                  <a:pt x="10491" y="8477"/>
                </a:lnTo>
                <a:lnTo>
                  <a:pt x="10491" y="8401"/>
                </a:lnTo>
                <a:lnTo>
                  <a:pt x="10472" y="8324"/>
                </a:lnTo>
                <a:lnTo>
                  <a:pt x="10434" y="8247"/>
                </a:lnTo>
                <a:lnTo>
                  <a:pt x="10376" y="8209"/>
                </a:lnTo>
                <a:lnTo>
                  <a:pt x="10280" y="8190"/>
                </a:lnTo>
                <a:lnTo>
                  <a:pt x="8650" y="8190"/>
                </a:lnTo>
                <a:lnTo>
                  <a:pt x="8266" y="7806"/>
                </a:lnTo>
                <a:lnTo>
                  <a:pt x="9475" y="7806"/>
                </a:lnTo>
                <a:lnTo>
                  <a:pt x="9551" y="7787"/>
                </a:lnTo>
                <a:lnTo>
                  <a:pt x="9628" y="7748"/>
                </a:lnTo>
                <a:lnTo>
                  <a:pt x="9667" y="7672"/>
                </a:lnTo>
                <a:lnTo>
                  <a:pt x="9686" y="7595"/>
                </a:lnTo>
                <a:lnTo>
                  <a:pt x="9667" y="7518"/>
                </a:lnTo>
                <a:lnTo>
                  <a:pt x="9628" y="7442"/>
                </a:lnTo>
                <a:lnTo>
                  <a:pt x="9551" y="7403"/>
                </a:lnTo>
                <a:lnTo>
                  <a:pt x="9475" y="7384"/>
                </a:lnTo>
                <a:lnTo>
                  <a:pt x="7845" y="7403"/>
                </a:lnTo>
                <a:lnTo>
                  <a:pt x="6886" y="6425"/>
                </a:lnTo>
                <a:lnTo>
                  <a:pt x="6981" y="6291"/>
                </a:lnTo>
                <a:lnTo>
                  <a:pt x="7058" y="6118"/>
                </a:lnTo>
                <a:lnTo>
                  <a:pt x="7116" y="5946"/>
                </a:lnTo>
                <a:lnTo>
                  <a:pt x="7154" y="5754"/>
                </a:lnTo>
                <a:lnTo>
                  <a:pt x="8439" y="5754"/>
                </a:lnTo>
                <a:lnTo>
                  <a:pt x="9590" y="6905"/>
                </a:lnTo>
                <a:lnTo>
                  <a:pt x="9667" y="6962"/>
                </a:lnTo>
                <a:lnTo>
                  <a:pt x="9820" y="6962"/>
                </a:lnTo>
                <a:lnTo>
                  <a:pt x="9897" y="6905"/>
                </a:lnTo>
                <a:lnTo>
                  <a:pt x="9935" y="6847"/>
                </a:lnTo>
                <a:lnTo>
                  <a:pt x="9954" y="6751"/>
                </a:lnTo>
                <a:lnTo>
                  <a:pt x="9935" y="6674"/>
                </a:lnTo>
                <a:lnTo>
                  <a:pt x="9897" y="6617"/>
                </a:lnTo>
                <a:lnTo>
                  <a:pt x="9034" y="5754"/>
                </a:lnTo>
                <a:lnTo>
                  <a:pt x="9590" y="5754"/>
                </a:lnTo>
                <a:lnTo>
                  <a:pt x="10741" y="6905"/>
                </a:lnTo>
                <a:lnTo>
                  <a:pt x="10817" y="6962"/>
                </a:lnTo>
                <a:lnTo>
                  <a:pt x="10894" y="6981"/>
                </a:lnTo>
                <a:lnTo>
                  <a:pt x="10971" y="6962"/>
                </a:lnTo>
                <a:lnTo>
                  <a:pt x="11028" y="6905"/>
                </a:lnTo>
                <a:lnTo>
                  <a:pt x="11086" y="6847"/>
                </a:lnTo>
                <a:lnTo>
                  <a:pt x="11105" y="6770"/>
                </a:lnTo>
                <a:lnTo>
                  <a:pt x="11086" y="6674"/>
                </a:lnTo>
                <a:lnTo>
                  <a:pt x="11028" y="6617"/>
                </a:lnTo>
                <a:lnTo>
                  <a:pt x="10184" y="5754"/>
                </a:lnTo>
                <a:lnTo>
                  <a:pt x="11182" y="5754"/>
                </a:lnTo>
                <a:lnTo>
                  <a:pt x="11258" y="5735"/>
                </a:lnTo>
                <a:lnTo>
                  <a:pt x="11335" y="5696"/>
                </a:lnTo>
                <a:lnTo>
                  <a:pt x="11373" y="5620"/>
                </a:lnTo>
                <a:lnTo>
                  <a:pt x="11393" y="5543"/>
                </a:lnTo>
                <a:lnTo>
                  <a:pt x="11373" y="5466"/>
                </a:lnTo>
                <a:lnTo>
                  <a:pt x="11335" y="5389"/>
                </a:lnTo>
                <a:lnTo>
                  <a:pt x="11258" y="5351"/>
                </a:lnTo>
                <a:lnTo>
                  <a:pt x="11182" y="5332"/>
                </a:lnTo>
                <a:lnTo>
                  <a:pt x="10223" y="5332"/>
                </a:lnTo>
                <a:lnTo>
                  <a:pt x="11028" y="4526"/>
                </a:lnTo>
                <a:lnTo>
                  <a:pt x="11086" y="4450"/>
                </a:lnTo>
                <a:lnTo>
                  <a:pt x="11105" y="4373"/>
                </a:lnTo>
                <a:lnTo>
                  <a:pt x="11086" y="4296"/>
                </a:lnTo>
                <a:lnTo>
                  <a:pt x="11028" y="4220"/>
                </a:lnTo>
                <a:lnTo>
                  <a:pt x="10971" y="4181"/>
                </a:lnTo>
                <a:lnTo>
                  <a:pt x="10894" y="4162"/>
                </a:lnTo>
                <a:lnTo>
                  <a:pt x="10817" y="4181"/>
                </a:lnTo>
                <a:lnTo>
                  <a:pt x="10741" y="4220"/>
                </a:lnTo>
                <a:lnTo>
                  <a:pt x="9628" y="5332"/>
                </a:lnTo>
                <a:lnTo>
                  <a:pt x="9072" y="5332"/>
                </a:lnTo>
                <a:lnTo>
                  <a:pt x="9897" y="4526"/>
                </a:lnTo>
                <a:lnTo>
                  <a:pt x="9935" y="4450"/>
                </a:lnTo>
                <a:lnTo>
                  <a:pt x="9954" y="4373"/>
                </a:lnTo>
                <a:lnTo>
                  <a:pt x="9935" y="4296"/>
                </a:lnTo>
                <a:lnTo>
                  <a:pt x="9897" y="4220"/>
                </a:lnTo>
                <a:lnTo>
                  <a:pt x="9820" y="4181"/>
                </a:lnTo>
                <a:lnTo>
                  <a:pt x="9743" y="4162"/>
                </a:lnTo>
                <a:lnTo>
                  <a:pt x="9667" y="4181"/>
                </a:lnTo>
                <a:lnTo>
                  <a:pt x="9590" y="4220"/>
                </a:lnTo>
                <a:lnTo>
                  <a:pt x="8477" y="5332"/>
                </a:lnTo>
                <a:lnTo>
                  <a:pt x="7135" y="5332"/>
                </a:lnTo>
                <a:lnTo>
                  <a:pt x="7097" y="5179"/>
                </a:lnTo>
                <a:lnTo>
                  <a:pt x="7039" y="5044"/>
                </a:lnTo>
                <a:lnTo>
                  <a:pt x="6962" y="4891"/>
                </a:lnTo>
                <a:lnTo>
                  <a:pt x="6886" y="4776"/>
                </a:lnTo>
                <a:lnTo>
                  <a:pt x="7845" y="3798"/>
                </a:lnTo>
                <a:lnTo>
                  <a:pt x="9475" y="3798"/>
                </a:lnTo>
                <a:lnTo>
                  <a:pt x="9551" y="3778"/>
                </a:lnTo>
                <a:lnTo>
                  <a:pt x="9628" y="3740"/>
                </a:lnTo>
                <a:lnTo>
                  <a:pt x="9667" y="3663"/>
                </a:lnTo>
                <a:lnTo>
                  <a:pt x="9686" y="3587"/>
                </a:lnTo>
                <a:lnTo>
                  <a:pt x="9667" y="3510"/>
                </a:lnTo>
                <a:lnTo>
                  <a:pt x="9628" y="3433"/>
                </a:lnTo>
                <a:lnTo>
                  <a:pt x="9551" y="3395"/>
                </a:lnTo>
                <a:lnTo>
                  <a:pt x="9475" y="3376"/>
                </a:lnTo>
                <a:lnTo>
                  <a:pt x="8266" y="3376"/>
                </a:lnTo>
                <a:lnTo>
                  <a:pt x="8650" y="2992"/>
                </a:lnTo>
                <a:lnTo>
                  <a:pt x="10280" y="2992"/>
                </a:lnTo>
                <a:lnTo>
                  <a:pt x="10376" y="2973"/>
                </a:lnTo>
                <a:lnTo>
                  <a:pt x="10434" y="2935"/>
                </a:lnTo>
                <a:lnTo>
                  <a:pt x="10491" y="2858"/>
                </a:lnTo>
                <a:lnTo>
                  <a:pt x="10491" y="2781"/>
                </a:lnTo>
                <a:lnTo>
                  <a:pt x="10491" y="2704"/>
                </a:lnTo>
                <a:lnTo>
                  <a:pt x="10434" y="2628"/>
                </a:lnTo>
                <a:lnTo>
                  <a:pt x="10376" y="2589"/>
                </a:lnTo>
                <a:lnTo>
                  <a:pt x="10280" y="2570"/>
                </a:lnTo>
                <a:lnTo>
                  <a:pt x="9072" y="2570"/>
                </a:lnTo>
                <a:lnTo>
                  <a:pt x="9782" y="1861"/>
                </a:lnTo>
                <a:lnTo>
                  <a:pt x="9820" y="1784"/>
                </a:lnTo>
                <a:lnTo>
                  <a:pt x="9839" y="1707"/>
                </a:lnTo>
                <a:lnTo>
                  <a:pt x="9820" y="1630"/>
                </a:lnTo>
                <a:lnTo>
                  <a:pt x="9782" y="1573"/>
                </a:lnTo>
                <a:lnTo>
                  <a:pt x="9705" y="1515"/>
                </a:lnTo>
                <a:lnTo>
                  <a:pt x="9628" y="1496"/>
                </a:lnTo>
                <a:lnTo>
                  <a:pt x="9551" y="1515"/>
                </a:lnTo>
                <a:lnTo>
                  <a:pt x="9494" y="1573"/>
                </a:lnTo>
                <a:lnTo>
                  <a:pt x="8803" y="2244"/>
                </a:lnTo>
                <a:lnTo>
                  <a:pt x="8803" y="1093"/>
                </a:lnTo>
                <a:lnTo>
                  <a:pt x="8784" y="997"/>
                </a:lnTo>
                <a:lnTo>
                  <a:pt x="8746" y="940"/>
                </a:lnTo>
                <a:lnTo>
                  <a:pt x="8669" y="902"/>
                </a:lnTo>
                <a:lnTo>
                  <a:pt x="8593" y="882"/>
                </a:lnTo>
                <a:lnTo>
                  <a:pt x="8516" y="902"/>
                </a:lnTo>
                <a:lnTo>
                  <a:pt x="8458" y="940"/>
                </a:lnTo>
                <a:lnTo>
                  <a:pt x="8401" y="997"/>
                </a:lnTo>
                <a:lnTo>
                  <a:pt x="8382" y="1093"/>
                </a:lnTo>
                <a:lnTo>
                  <a:pt x="8382" y="2666"/>
                </a:lnTo>
                <a:lnTo>
                  <a:pt x="7998" y="3050"/>
                </a:lnTo>
                <a:lnTo>
                  <a:pt x="7998" y="1899"/>
                </a:lnTo>
                <a:lnTo>
                  <a:pt x="7979" y="1822"/>
                </a:lnTo>
                <a:lnTo>
                  <a:pt x="7940" y="1745"/>
                </a:lnTo>
                <a:lnTo>
                  <a:pt x="7864" y="1707"/>
                </a:lnTo>
                <a:lnTo>
                  <a:pt x="7787" y="1688"/>
                </a:lnTo>
                <a:lnTo>
                  <a:pt x="7710" y="1707"/>
                </a:lnTo>
                <a:lnTo>
                  <a:pt x="7634" y="1745"/>
                </a:lnTo>
                <a:lnTo>
                  <a:pt x="7595" y="1822"/>
                </a:lnTo>
                <a:lnTo>
                  <a:pt x="7576" y="1899"/>
                </a:lnTo>
                <a:lnTo>
                  <a:pt x="7576" y="3472"/>
                </a:lnTo>
                <a:lnTo>
                  <a:pt x="6579" y="4469"/>
                </a:lnTo>
                <a:lnTo>
                  <a:pt x="6444" y="4392"/>
                </a:lnTo>
                <a:lnTo>
                  <a:pt x="6291" y="4315"/>
                </a:lnTo>
                <a:lnTo>
                  <a:pt x="6138" y="4277"/>
                </a:lnTo>
                <a:lnTo>
                  <a:pt x="5984" y="4239"/>
                </a:lnTo>
                <a:lnTo>
                  <a:pt x="5984" y="2935"/>
                </a:lnTo>
                <a:lnTo>
                  <a:pt x="7135" y="1784"/>
                </a:lnTo>
                <a:lnTo>
                  <a:pt x="7173" y="1707"/>
                </a:lnTo>
                <a:lnTo>
                  <a:pt x="7192" y="1630"/>
                </a:lnTo>
                <a:lnTo>
                  <a:pt x="7173" y="1554"/>
                </a:lnTo>
                <a:lnTo>
                  <a:pt x="7135" y="1496"/>
                </a:lnTo>
                <a:lnTo>
                  <a:pt x="7058" y="1439"/>
                </a:lnTo>
                <a:lnTo>
                  <a:pt x="6981" y="1419"/>
                </a:lnTo>
                <a:lnTo>
                  <a:pt x="6905" y="1439"/>
                </a:lnTo>
                <a:lnTo>
                  <a:pt x="6828" y="1496"/>
                </a:lnTo>
                <a:lnTo>
                  <a:pt x="5984" y="2340"/>
                </a:lnTo>
                <a:lnTo>
                  <a:pt x="5984" y="1803"/>
                </a:lnTo>
                <a:lnTo>
                  <a:pt x="7135" y="633"/>
                </a:lnTo>
                <a:lnTo>
                  <a:pt x="7192" y="576"/>
                </a:lnTo>
                <a:lnTo>
                  <a:pt x="7192" y="499"/>
                </a:lnTo>
                <a:lnTo>
                  <a:pt x="7173" y="422"/>
                </a:lnTo>
                <a:lnTo>
                  <a:pt x="7135" y="345"/>
                </a:lnTo>
                <a:lnTo>
                  <a:pt x="7058" y="288"/>
                </a:lnTo>
                <a:lnTo>
                  <a:pt x="6905" y="288"/>
                </a:lnTo>
                <a:lnTo>
                  <a:pt x="6847" y="345"/>
                </a:lnTo>
                <a:lnTo>
                  <a:pt x="5984" y="1208"/>
                </a:lnTo>
                <a:lnTo>
                  <a:pt x="5984" y="192"/>
                </a:lnTo>
                <a:lnTo>
                  <a:pt x="5965" y="115"/>
                </a:lnTo>
                <a:lnTo>
                  <a:pt x="5907" y="58"/>
                </a:lnTo>
                <a:lnTo>
                  <a:pt x="5850" y="0"/>
                </a:lnTo>
                <a:close/>
              </a:path>
            </a:pathLst>
          </a:custGeom>
          <a:gradFill>
            <a:gsLst>
              <a:gs pos="0">
                <a:schemeClr val="lt1"/>
              </a:gs>
              <a:gs pos="100000">
                <a:srgbClr val="CCCCCC"/>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สี่เหลี่ยมผืนผ้า: มุมมน 13">
            <a:extLst>
              <a:ext uri="{FF2B5EF4-FFF2-40B4-BE49-F238E27FC236}">
                <a16:creationId xmlns:a16="http://schemas.microsoft.com/office/drawing/2014/main" id="{D3012BB5-C0F1-4E2A-066F-797877AFADFD}"/>
              </a:ext>
            </a:extLst>
          </p:cNvPr>
          <p:cNvSpPr/>
          <p:nvPr/>
        </p:nvSpPr>
        <p:spPr>
          <a:xfrm>
            <a:off x="1133856" y="1340248"/>
            <a:ext cx="6876288" cy="3595546"/>
          </a:xfrm>
          <a:prstGeom prst="roundRect">
            <a:avLst/>
          </a:prstGeom>
          <a:solidFill>
            <a:schemeClr val="bg1"/>
          </a:solidFill>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tlCol="0" anchor="ctr"/>
          <a:lstStyle/>
          <a:p>
            <a:r>
              <a:rPr lang="th-TH" sz="2800" dirty="0">
                <a:solidFill>
                  <a:schemeClr val="tx1"/>
                </a:solidFill>
                <a:latin typeface="TH SarabunPSK" panose="020B0500040200020003" pitchFamily="34" charset="-34"/>
                <a:cs typeface="TH SarabunPSK" panose="020B0500040200020003" pitchFamily="34" charset="-34"/>
              </a:rPr>
              <a:t>	</a:t>
            </a:r>
            <a:r>
              <a:rPr lang="en-US" sz="2800" dirty="0">
                <a:solidFill>
                  <a:schemeClr val="tx1"/>
                </a:solidFill>
                <a:latin typeface="TH SarabunPSK" panose="020B0500040200020003" pitchFamily="34" charset="-34"/>
                <a:cs typeface="TH SarabunPSK" panose="020B0500040200020003" pitchFamily="34" charset="-34"/>
              </a:rPr>
              <a:t>After the hurricane, there was no water and not much food on the island. It is still very bad. Many people no longer have homes and living in schools. Others are in hospitals. We need help from other countries.</a:t>
            </a:r>
          </a:p>
          <a:p>
            <a:r>
              <a:rPr lang="en-US" sz="2800" dirty="0">
                <a:solidFill>
                  <a:schemeClr val="tx1"/>
                </a:solidFill>
                <a:latin typeface="TH SarabunPSK" panose="020B0500040200020003" pitchFamily="34" charset="-34"/>
                <a:cs typeface="TH SarabunPSK" panose="020B0500040200020003" pitchFamily="34" charset="-34"/>
              </a:rPr>
              <a:t>	a. The writer wants to help for his family.                                   </a:t>
            </a:r>
          </a:p>
          <a:p>
            <a:r>
              <a:rPr lang="en-US" sz="2800" dirty="0">
                <a:solidFill>
                  <a:schemeClr val="tx1"/>
                </a:solidFill>
                <a:latin typeface="TH SarabunPSK" panose="020B0500040200020003" pitchFamily="34" charset="-34"/>
                <a:cs typeface="TH SarabunPSK" panose="020B0500040200020003" pitchFamily="34" charset="-34"/>
              </a:rPr>
              <a:t>	b. The writer wants to help for his country.</a:t>
            </a:r>
          </a:p>
          <a:p>
            <a:r>
              <a:rPr lang="en-US" sz="2800" dirty="0">
                <a:solidFill>
                  <a:schemeClr val="tx1"/>
                </a:solidFill>
                <a:latin typeface="TH SarabunPSK" panose="020B0500040200020003" pitchFamily="34" charset="-34"/>
                <a:cs typeface="TH SarabunPSK" panose="020B0500040200020003" pitchFamily="34" charset="-34"/>
              </a:rPr>
              <a:t>	c. The writer wants some food for his country.</a:t>
            </a:r>
          </a:p>
          <a:p>
            <a:r>
              <a:rPr lang="en-US" sz="2800" dirty="0">
                <a:solidFill>
                  <a:schemeClr val="tx1"/>
                </a:solidFill>
                <a:latin typeface="TH SarabunPSK" panose="020B0500040200020003" pitchFamily="34" charset="-34"/>
                <a:cs typeface="TH SarabunPSK" panose="020B0500040200020003" pitchFamily="34" charset="-34"/>
              </a:rPr>
              <a:t>	d. The writer wants some food for his family.</a:t>
            </a:r>
            <a:endParaRPr lang="en-US" sz="1100" dirty="0">
              <a:solidFill>
                <a:schemeClr val="tx1"/>
              </a:solidFill>
            </a:endParaRPr>
          </a:p>
        </p:txBody>
      </p:sp>
      <p:sp>
        <p:nvSpPr>
          <p:cNvPr id="2" name="วงรี 1">
            <a:extLst>
              <a:ext uri="{FF2B5EF4-FFF2-40B4-BE49-F238E27FC236}">
                <a16:creationId xmlns:a16="http://schemas.microsoft.com/office/drawing/2014/main" id="{B5796969-0FF7-2B39-3D86-6211BA529300}"/>
              </a:ext>
            </a:extLst>
          </p:cNvPr>
          <p:cNvSpPr/>
          <p:nvPr/>
        </p:nvSpPr>
        <p:spPr>
          <a:xfrm>
            <a:off x="2156319" y="3568702"/>
            <a:ext cx="408290" cy="381975"/>
          </a:xfrm>
          <a:prstGeom prst="ellipse">
            <a:avLst/>
          </a:prstGeom>
          <a:noFill/>
          <a:ln w="1905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spTree>
    <p:extLst>
      <p:ext uri="{BB962C8B-B14F-4D97-AF65-F5344CB8AC3E}">
        <p14:creationId xmlns:p14="http://schemas.microsoft.com/office/powerpoint/2010/main" val="2091484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65"/>
        <p:cNvGrpSpPr/>
        <p:nvPr/>
      </p:nvGrpSpPr>
      <p:grpSpPr>
        <a:xfrm>
          <a:off x="0" y="0"/>
          <a:ext cx="0" cy="0"/>
          <a:chOff x="0" y="0"/>
          <a:chExt cx="0" cy="0"/>
        </a:xfrm>
      </p:grpSpPr>
      <p:grpSp>
        <p:nvGrpSpPr>
          <p:cNvPr id="2366" name="Google Shape;2366;p43"/>
          <p:cNvGrpSpPr/>
          <p:nvPr/>
        </p:nvGrpSpPr>
        <p:grpSpPr>
          <a:xfrm>
            <a:off x="2299158" y="-7396"/>
            <a:ext cx="4545684" cy="1168547"/>
            <a:chOff x="2299158" y="-7396"/>
            <a:chExt cx="4545684" cy="1168547"/>
          </a:xfrm>
        </p:grpSpPr>
        <p:pic>
          <p:nvPicPr>
            <p:cNvPr id="2367" name="Google Shape;2367;p43"/>
            <p:cNvPicPr preferRelativeResize="0"/>
            <p:nvPr/>
          </p:nvPicPr>
          <p:blipFill>
            <a:blip r:embed="rId3">
              <a:alphaModFix/>
            </a:blip>
            <a:stretch>
              <a:fillRect/>
            </a:stretch>
          </p:blipFill>
          <p:spPr>
            <a:xfrm>
              <a:off x="4358476" y="943900"/>
              <a:ext cx="2420150" cy="217250"/>
            </a:xfrm>
            <a:prstGeom prst="rect">
              <a:avLst/>
            </a:prstGeom>
            <a:noFill/>
            <a:ln>
              <a:noFill/>
            </a:ln>
          </p:spPr>
        </p:pic>
        <p:grpSp>
          <p:nvGrpSpPr>
            <p:cNvPr id="2368" name="Google Shape;2368;p43"/>
            <p:cNvGrpSpPr/>
            <p:nvPr/>
          </p:nvGrpSpPr>
          <p:grpSpPr>
            <a:xfrm>
              <a:off x="2855175" y="372431"/>
              <a:ext cx="3400425" cy="102904"/>
              <a:chOff x="2855175" y="360525"/>
              <a:chExt cx="3400425" cy="102904"/>
            </a:xfrm>
          </p:grpSpPr>
          <p:pic>
            <p:nvPicPr>
              <p:cNvPr id="2369" name="Google Shape;2369;p43"/>
              <p:cNvPicPr preferRelativeResize="0"/>
              <p:nvPr/>
            </p:nvPicPr>
            <p:blipFill rotWithShape="1">
              <a:blip r:embed="rId4">
                <a:alphaModFix/>
              </a:blip>
              <a:srcRect l="71326" b="65469"/>
              <a:stretch/>
            </p:blipFill>
            <p:spPr>
              <a:xfrm flipH="1">
                <a:off x="5493600" y="360525"/>
                <a:ext cx="762000" cy="102900"/>
              </a:xfrm>
              <a:prstGeom prst="rect">
                <a:avLst/>
              </a:prstGeom>
              <a:noFill/>
              <a:ln>
                <a:noFill/>
              </a:ln>
            </p:spPr>
          </p:pic>
          <p:pic>
            <p:nvPicPr>
              <p:cNvPr id="2370" name="Google Shape;2370;p43"/>
              <p:cNvPicPr preferRelativeResize="0"/>
              <p:nvPr/>
            </p:nvPicPr>
            <p:blipFill rotWithShape="1">
              <a:blip r:embed="rId4">
                <a:alphaModFix/>
              </a:blip>
              <a:srcRect b="65469"/>
              <a:stretch/>
            </p:blipFill>
            <p:spPr>
              <a:xfrm>
                <a:off x="2855175" y="360529"/>
                <a:ext cx="2657475" cy="102900"/>
              </a:xfrm>
              <a:prstGeom prst="rect">
                <a:avLst/>
              </a:prstGeom>
              <a:noFill/>
              <a:ln>
                <a:noFill/>
              </a:ln>
            </p:spPr>
          </p:pic>
        </p:grpSp>
        <p:pic>
          <p:nvPicPr>
            <p:cNvPr id="2371" name="Google Shape;2371;p43"/>
            <p:cNvPicPr preferRelativeResize="0"/>
            <p:nvPr/>
          </p:nvPicPr>
          <p:blipFill>
            <a:blip r:embed="rId3">
              <a:alphaModFix/>
            </a:blip>
            <a:stretch>
              <a:fillRect/>
            </a:stretch>
          </p:blipFill>
          <p:spPr>
            <a:xfrm>
              <a:off x="2478947" y="943898"/>
              <a:ext cx="1937475" cy="217254"/>
            </a:xfrm>
            <a:prstGeom prst="rect">
              <a:avLst/>
            </a:prstGeom>
            <a:noFill/>
            <a:ln>
              <a:noFill/>
            </a:ln>
          </p:spPr>
        </p:pic>
        <p:pic>
          <p:nvPicPr>
            <p:cNvPr id="2372" name="Google Shape;2372;p43"/>
            <p:cNvPicPr preferRelativeResize="0"/>
            <p:nvPr/>
          </p:nvPicPr>
          <p:blipFill>
            <a:blip r:embed="rId5">
              <a:alphaModFix/>
            </a:blip>
            <a:stretch>
              <a:fillRect/>
            </a:stretch>
          </p:blipFill>
          <p:spPr>
            <a:xfrm>
              <a:off x="2299158" y="465650"/>
              <a:ext cx="4545684" cy="518375"/>
            </a:xfrm>
            <a:prstGeom prst="rect">
              <a:avLst/>
            </a:prstGeom>
            <a:noFill/>
            <a:ln>
              <a:noFill/>
            </a:ln>
          </p:spPr>
        </p:pic>
        <p:grpSp>
          <p:nvGrpSpPr>
            <p:cNvPr id="2373" name="Google Shape;2373;p43"/>
            <p:cNvGrpSpPr/>
            <p:nvPr/>
          </p:nvGrpSpPr>
          <p:grpSpPr>
            <a:xfrm>
              <a:off x="2634947" y="-7396"/>
              <a:ext cx="3874107" cy="470812"/>
              <a:chOff x="2634947" y="-7396"/>
              <a:chExt cx="3874107" cy="470812"/>
            </a:xfrm>
          </p:grpSpPr>
          <p:grpSp>
            <p:nvGrpSpPr>
              <p:cNvPr id="2374" name="Google Shape;2374;p43"/>
              <p:cNvGrpSpPr/>
              <p:nvPr/>
            </p:nvGrpSpPr>
            <p:grpSpPr>
              <a:xfrm>
                <a:off x="2634947" y="-7396"/>
                <a:ext cx="292707" cy="470812"/>
                <a:chOff x="2641872" y="-7396"/>
                <a:chExt cx="292707" cy="470812"/>
              </a:xfrm>
            </p:grpSpPr>
            <p:sp>
              <p:nvSpPr>
                <p:cNvPr id="2375" name="Google Shape;2375;p43"/>
                <p:cNvSpPr/>
                <p:nvPr/>
              </p:nvSpPr>
              <p:spPr>
                <a:xfrm>
                  <a:off x="2641872" y="280263"/>
                  <a:ext cx="292707" cy="183154"/>
                </a:xfrm>
                <a:custGeom>
                  <a:avLst/>
                  <a:gdLst/>
                  <a:ahLst/>
                  <a:cxnLst/>
                  <a:rect l="l" t="t" r="r" b="b"/>
                  <a:pathLst>
                    <a:path w="16878" h="10561" extrusionOk="0">
                      <a:moveTo>
                        <a:pt x="8429" y="0"/>
                      </a:moveTo>
                      <a:lnTo>
                        <a:pt x="8429" y="0"/>
                      </a:lnTo>
                      <a:lnTo>
                        <a:pt x="8429" y="0"/>
                      </a:lnTo>
                      <a:lnTo>
                        <a:pt x="8875" y="0"/>
                      </a:lnTo>
                      <a:lnTo>
                        <a:pt x="9301" y="39"/>
                      </a:lnTo>
                      <a:lnTo>
                        <a:pt x="9708" y="97"/>
                      </a:lnTo>
                      <a:lnTo>
                        <a:pt x="10134" y="155"/>
                      </a:lnTo>
                      <a:lnTo>
                        <a:pt x="10541" y="252"/>
                      </a:lnTo>
                      <a:lnTo>
                        <a:pt x="10929" y="369"/>
                      </a:lnTo>
                      <a:lnTo>
                        <a:pt x="11336" y="504"/>
                      </a:lnTo>
                      <a:lnTo>
                        <a:pt x="11704" y="659"/>
                      </a:lnTo>
                      <a:lnTo>
                        <a:pt x="12091" y="834"/>
                      </a:lnTo>
                      <a:lnTo>
                        <a:pt x="12440" y="1008"/>
                      </a:lnTo>
                      <a:lnTo>
                        <a:pt x="12808" y="1221"/>
                      </a:lnTo>
                      <a:lnTo>
                        <a:pt x="13138" y="1434"/>
                      </a:lnTo>
                      <a:lnTo>
                        <a:pt x="13467" y="1667"/>
                      </a:lnTo>
                      <a:lnTo>
                        <a:pt x="13796" y="1919"/>
                      </a:lnTo>
                      <a:lnTo>
                        <a:pt x="14106" y="2190"/>
                      </a:lnTo>
                      <a:lnTo>
                        <a:pt x="14397" y="2481"/>
                      </a:lnTo>
                      <a:lnTo>
                        <a:pt x="14668" y="2771"/>
                      </a:lnTo>
                      <a:lnTo>
                        <a:pt x="14940" y="3081"/>
                      </a:lnTo>
                      <a:lnTo>
                        <a:pt x="15191" y="3391"/>
                      </a:lnTo>
                      <a:lnTo>
                        <a:pt x="15424" y="3721"/>
                      </a:lnTo>
                      <a:lnTo>
                        <a:pt x="15656" y="4069"/>
                      </a:lnTo>
                      <a:lnTo>
                        <a:pt x="15850" y="4418"/>
                      </a:lnTo>
                      <a:lnTo>
                        <a:pt x="16044" y="4786"/>
                      </a:lnTo>
                      <a:lnTo>
                        <a:pt x="16199" y="5154"/>
                      </a:lnTo>
                      <a:lnTo>
                        <a:pt x="16354" y="5542"/>
                      </a:lnTo>
                      <a:lnTo>
                        <a:pt x="16490" y="5930"/>
                      </a:lnTo>
                      <a:lnTo>
                        <a:pt x="16606" y="6336"/>
                      </a:lnTo>
                      <a:lnTo>
                        <a:pt x="16703" y="6743"/>
                      </a:lnTo>
                      <a:lnTo>
                        <a:pt x="16780" y="7150"/>
                      </a:lnTo>
                      <a:lnTo>
                        <a:pt x="16838" y="7576"/>
                      </a:lnTo>
                      <a:lnTo>
                        <a:pt x="16858" y="8003"/>
                      </a:lnTo>
                      <a:lnTo>
                        <a:pt x="16877" y="8429"/>
                      </a:lnTo>
                      <a:lnTo>
                        <a:pt x="16877" y="10560"/>
                      </a:lnTo>
                      <a:lnTo>
                        <a:pt x="13099" y="10560"/>
                      </a:lnTo>
                      <a:lnTo>
                        <a:pt x="13099" y="9456"/>
                      </a:lnTo>
                      <a:lnTo>
                        <a:pt x="13099" y="9456"/>
                      </a:lnTo>
                      <a:lnTo>
                        <a:pt x="13099" y="9204"/>
                      </a:lnTo>
                      <a:lnTo>
                        <a:pt x="13079" y="8933"/>
                      </a:lnTo>
                      <a:lnTo>
                        <a:pt x="13060" y="8681"/>
                      </a:lnTo>
                      <a:lnTo>
                        <a:pt x="13002" y="8429"/>
                      </a:lnTo>
                      <a:lnTo>
                        <a:pt x="12963" y="8177"/>
                      </a:lnTo>
                      <a:lnTo>
                        <a:pt x="12905" y="7925"/>
                      </a:lnTo>
                      <a:lnTo>
                        <a:pt x="12731" y="7460"/>
                      </a:lnTo>
                      <a:lnTo>
                        <a:pt x="12537" y="7015"/>
                      </a:lnTo>
                      <a:lnTo>
                        <a:pt x="12304" y="6588"/>
                      </a:lnTo>
                      <a:lnTo>
                        <a:pt x="12033" y="6181"/>
                      </a:lnTo>
                      <a:lnTo>
                        <a:pt x="11742" y="5813"/>
                      </a:lnTo>
                      <a:lnTo>
                        <a:pt x="11394" y="5484"/>
                      </a:lnTo>
                      <a:lnTo>
                        <a:pt x="11045" y="5174"/>
                      </a:lnTo>
                      <a:lnTo>
                        <a:pt x="10851" y="5038"/>
                      </a:lnTo>
                      <a:lnTo>
                        <a:pt x="10657" y="4922"/>
                      </a:lnTo>
                      <a:lnTo>
                        <a:pt x="10464" y="4806"/>
                      </a:lnTo>
                      <a:lnTo>
                        <a:pt x="10251" y="4709"/>
                      </a:lnTo>
                      <a:lnTo>
                        <a:pt x="10037" y="4612"/>
                      </a:lnTo>
                      <a:lnTo>
                        <a:pt x="9824" y="4534"/>
                      </a:lnTo>
                      <a:lnTo>
                        <a:pt x="9611" y="4457"/>
                      </a:lnTo>
                      <a:lnTo>
                        <a:pt x="9379" y="4399"/>
                      </a:lnTo>
                      <a:lnTo>
                        <a:pt x="9146" y="4360"/>
                      </a:lnTo>
                      <a:lnTo>
                        <a:pt x="8914" y="4321"/>
                      </a:lnTo>
                      <a:lnTo>
                        <a:pt x="8681" y="4302"/>
                      </a:lnTo>
                      <a:lnTo>
                        <a:pt x="8429" y="4302"/>
                      </a:lnTo>
                      <a:lnTo>
                        <a:pt x="8429" y="4302"/>
                      </a:lnTo>
                      <a:lnTo>
                        <a:pt x="8429" y="4302"/>
                      </a:lnTo>
                      <a:lnTo>
                        <a:pt x="8197" y="4302"/>
                      </a:lnTo>
                      <a:lnTo>
                        <a:pt x="7964" y="4321"/>
                      </a:lnTo>
                      <a:lnTo>
                        <a:pt x="7712" y="4360"/>
                      </a:lnTo>
                      <a:lnTo>
                        <a:pt x="7499" y="4399"/>
                      </a:lnTo>
                      <a:lnTo>
                        <a:pt x="7267" y="4457"/>
                      </a:lnTo>
                      <a:lnTo>
                        <a:pt x="7034" y="4534"/>
                      </a:lnTo>
                      <a:lnTo>
                        <a:pt x="6821" y="4612"/>
                      </a:lnTo>
                      <a:lnTo>
                        <a:pt x="6608" y="4709"/>
                      </a:lnTo>
                      <a:lnTo>
                        <a:pt x="6395" y="4806"/>
                      </a:lnTo>
                      <a:lnTo>
                        <a:pt x="6201" y="4922"/>
                      </a:lnTo>
                      <a:lnTo>
                        <a:pt x="6007" y="5038"/>
                      </a:lnTo>
                      <a:lnTo>
                        <a:pt x="5813" y="5174"/>
                      </a:lnTo>
                      <a:lnTo>
                        <a:pt x="5445" y="5484"/>
                      </a:lnTo>
                      <a:lnTo>
                        <a:pt x="5116" y="5813"/>
                      </a:lnTo>
                      <a:lnTo>
                        <a:pt x="4806" y="6181"/>
                      </a:lnTo>
                      <a:lnTo>
                        <a:pt x="4535" y="6588"/>
                      </a:lnTo>
                      <a:lnTo>
                        <a:pt x="4302" y="7015"/>
                      </a:lnTo>
                      <a:lnTo>
                        <a:pt x="4108" y="7460"/>
                      </a:lnTo>
                      <a:lnTo>
                        <a:pt x="3953" y="7925"/>
                      </a:lnTo>
                      <a:lnTo>
                        <a:pt x="3876" y="8177"/>
                      </a:lnTo>
                      <a:lnTo>
                        <a:pt x="3837" y="8429"/>
                      </a:lnTo>
                      <a:lnTo>
                        <a:pt x="3798" y="8681"/>
                      </a:lnTo>
                      <a:lnTo>
                        <a:pt x="3760" y="8933"/>
                      </a:lnTo>
                      <a:lnTo>
                        <a:pt x="3740" y="9204"/>
                      </a:lnTo>
                      <a:lnTo>
                        <a:pt x="3740" y="9456"/>
                      </a:lnTo>
                      <a:lnTo>
                        <a:pt x="3740" y="10560"/>
                      </a:lnTo>
                      <a:lnTo>
                        <a:pt x="1" y="10560"/>
                      </a:lnTo>
                      <a:lnTo>
                        <a:pt x="1" y="8429"/>
                      </a:lnTo>
                      <a:lnTo>
                        <a:pt x="1" y="8429"/>
                      </a:lnTo>
                      <a:lnTo>
                        <a:pt x="20" y="8003"/>
                      </a:lnTo>
                      <a:lnTo>
                        <a:pt x="39" y="7576"/>
                      </a:lnTo>
                      <a:lnTo>
                        <a:pt x="98" y="7150"/>
                      </a:lnTo>
                      <a:lnTo>
                        <a:pt x="175" y="6743"/>
                      </a:lnTo>
                      <a:lnTo>
                        <a:pt x="272" y="6336"/>
                      </a:lnTo>
                      <a:lnTo>
                        <a:pt x="388" y="5930"/>
                      </a:lnTo>
                      <a:lnTo>
                        <a:pt x="524" y="5542"/>
                      </a:lnTo>
                      <a:lnTo>
                        <a:pt x="660" y="5154"/>
                      </a:lnTo>
                      <a:lnTo>
                        <a:pt x="834" y="4786"/>
                      </a:lnTo>
                      <a:lnTo>
                        <a:pt x="1028" y="4418"/>
                      </a:lnTo>
                      <a:lnTo>
                        <a:pt x="1221" y="4069"/>
                      </a:lnTo>
                      <a:lnTo>
                        <a:pt x="1435" y="3721"/>
                      </a:lnTo>
                      <a:lnTo>
                        <a:pt x="1686" y="3391"/>
                      </a:lnTo>
                      <a:lnTo>
                        <a:pt x="1919" y="3081"/>
                      </a:lnTo>
                      <a:lnTo>
                        <a:pt x="2190" y="2771"/>
                      </a:lnTo>
                      <a:lnTo>
                        <a:pt x="2461" y="2481"/>
                      </a:lnTo>
                      <a:lnTo>
                        <a:pt x="2771" y="2190"/>
                      </a:lnTo>
                      <a:lnTo>
                        <a:pt x="3062" y="1919"/>
                      </a:lnTo>
                      <a:lnTo>
                        <a:pt x="3392" y="1667"/>
                      </a:lnTo>
                      <a:lnTo>
                        <a:pt x="3721" y="1434"/>
                      </a:lnTo>
                      <a:lnTo>
                        <a:pt x="4070" y="1221"/>
                      </a:lnTo>
                      <a:lnTo>
                        <a:pt x="4418" y="1008"/>
                      </a:lnTo>
                      <a:lnTo>
                        <a:pt x="4787" y="834"/>
                      </a:lnTo>
                      <a:lnTo>
                        <a:pt x="5155" y="659"/>
                      </a:lnTo>
                      <a:lnTo>
                        <a:pt x="5542" y="504"/>
                      </a:lnTo>
                      <a:lnTo>
                        <a:pt x="5930" y="369"/>
                      </a:lnTo>
                      <a:lnTo>
                        <a:pt x="6337" y="252"/>
                      </a:lnTo>
                      <a:lnTo>
                        <a:pt x="6744" y="155"/>
                      </a:lnTo>
                      <a:lnTo>
                        <a:pt x="7150" y="97"/>
                      </a:lnTo>
                      <a:lnTo>
                        <a:pt x="7577" y="39"/>
                      </a:lnTo>
                      <a:lnTo>
                        <a:pt x="8003" y="0"/>
                      </a:lnTo>
                      <a:lnTo>
                        <a:pt x="8429" y="0"/>
                      </a:lnTo>
                      <a:lnTo>
                        <a:pt x="8429" y="0"/>
                      </a:lnTo>
                      <a:close/>
                    </a:path>
                  </a:pathLst>
                </a:custGeom>
                <a:gradFill>
                  <a:gsLst>
                    <a:gs pos="0">
                      <a:srgbClr val="DBAE3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6" name="Google Shape;2376;p43"/>
                <p:cNvSpPr/>
                <p:nvPr/>
              </p:nvSpPr>
              <p:spPr>
                <a:xfrm>
                  <a:off x="2754775" y="-7396"/>
                  <a:ext cx="66553" cy="418088"/>
                </a:xfrm>
                <a:custGeom>
                  <a:avLst/>
                  <a:gdLst/>
                  <a:ahLst/>
                  <a:cxnLst/>
                  <a:rect l="l" t="t" r="r" b="b"/>
                  <a:pathLst>
                    <a:path w="3837" h="61461" extrusionOk="0">
                      <a:moveTo>
                        <a:pt x="3836" y="0"/>
                      </a:moveTo>
                      <a:lnTo>
                        <a:pt x="3836" y="59561"/>
                      </a:lnTo>
                      <a:lnTo>
                        <a:pt x="3836" y="59561"/>
                      </a:lnTo>
                      <a:lnTo>
                        <a:pt x="3817" y="59755"/>
                      </a:lnTo>
                      <a:lnTo>
                        <a:pt x="3798" y="59949"/>
                      </a:lnTo>
                      <a:lnTo>
                        <a:pt x="3740" y="60123"/>
                      </a:lnTo>
                      <a:lnTo>
                        <a:pt x="3681" y="60298"/>
                      </a:lnTo>
                      <a:lnTo>
                        <a:pt x="3604" y="60472"/>
                      </a:lnTo>
                      <a:lnTo>
                        <a:pt x="3507" y="60627"/>
                      </a:lnTo>
                      <a:lnTo>
                        <a:pt x="3391" y="60763"/>
                      </a:lnTo>
                      <a:lnTo>
                        <a:pt x="3275" y="60898"/>
                      </a:lnTo>
                      <a:lnTo>
                        <a:pt x="3139" y="61034"/>
                      </a:lnTo>
                      <a:lnTo>
                        <a:pt x="2984" y="61150"/>
                      </a:lnTo>
                      <a:lnTo>
                        <a:pt x="2829" y="61228"/>
                      </a:lnTo>
                      <a:lnTo>
                        <a:pt x="2655" y="61325"/>
                      </a:lnTo>
                      <a:lnTo>
                        <a:pt x="2480" y="61383"/>
                      </a:lnTo>
                      <a:lnTo>
                        <a:pt x="2306" y="61422"/>
                      </a:lnTo>
                      <a:lnTo>
                        <a:pt x="2112" y="61460"/>
                      </a:lnTo>
                      <a:lnTo>
                        <a:pt x="1918" y="61460"/>
                      </a:lnTo>
                      <a:lnTo>
                        <a:pt x="1918" y="61460"/>
                      </a:lnTo>
                      <a:lnTo>
                        <a:pt x="1918" y="61460"/>
                      </a:lnTo>
                      <a:lnTo>
                        <a:pt x="1724" y="61460"/>
                      </a:lnTo>
                      <a:lnTo>
                        <a:pt x="1531" y="61422"/>
                      </a:lnTo>
                      <a:lnTo>
                        <a:pt x="1356" y="61383"/>
                      </a:lnTo>
                      <a:lnTo>
                        <a:pt x="1182" y="61325"/>
                      </a:lnTo>
                      <a:lnTo>
                        <a:pt x="1008" y="61228"/>
                      </a:lnTo>
                      <a:lnTo>
                        <a:pt x="853" y="61150"/>
                      </a:lnTo>
                      <a:lnTo>
                        <a:pt x="698" y="61034"/>
                      </a:lnTo>
                      <a:lnTo>
                        <a:pt x="562" y="60898"/>
                      </a:lnTo>
                      <a:lnTo>
                        <a:pt x="426" y="60763"/>
                      </a:lnTo>
                      <a:lnTo>
                        <a:pt x="329" y="60627"/>
                      </a:lnTo>
                      <a:lnTo>
                        <a:pt x="233" y="60472"/>
                      </a:lnTo>
                      <a:lnTo>
                        <a:pt x="155" y="60298"/>
                      </a:lnTo>
                      <a:lnTo>
                        <a:pt x="78" y="60123"/>
                      </a:lnTo>
                      <a:lnTo>
                        <a:pt x="39" y="59949"/>
                      </a:lnTo>
                      <a:lnTo>
                        <a:pt x="0" y="59755"/>
                      </a:lnTo>
                      <a:lnTo>
                        <a:pt x="0" y="59561"/>
                      </a:lnTo>
                      <a:lnTo>
                        <a:pt x="0" y="0"/>
                      </a:lnTo>
                      <a:lnTo>
                        <a:pt x="3836" y="0"/>
                      </a:lnTo>
                      <a:close/>
                    </a:path>
                  </a:pathLst>
                </a:custGeom>
                <a:gradFill>
                  <a:gsLst>
                    <a:gs pos="0">
                      <a:srgbClr val="E57744"/>
                    </a:gs>
                    <a:gs pos="100000">
                      <a:srgbClr val="8C3E1A"/>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77" name="Google Shape;2377;p43"/>
              <p:cNvGrpSpPr/>
              <p:nvPr/>
            </p:nvGrpSpPr>
            <p:grpSpPr>
              <a:xfrm>
                <a:off x="6216347" y="-7396"/>
                <a:ext cx="292707" cy="470812"/>
                <a:chOff x="2641872" y="-7396"/>
                <a:chExt cx="292707" cy="470812"/>
              </a:xfrm>
            </p:grpSpPr>
            <p:sp>
              <p:nvSpPr>
                <p:cNvPr id="2378" name="Google Shape;2378;p43"/>
                <p:cNvSpPr/>
                <p:nvPr/>
              </p:nvSpPr>
              <p:spPr>
                <a:xfrm>
                  <a:off x="2641872" y="280263"/>
                  <a:ext cx="292707" cy="183154"/>
                </a:xfrm>
                <a:custGeom>
                  <a:avLst/>
                  <a:gdLst/>
                  <a:ahLst/>
                  <a:cxnLst/>
                  <a:rect l="l" t="t" r="r" b="b"/>
                  <a:pathLst>
                    <a:path w="16878" h="10561" extrusionOk="0">
                      <a:moveTo>
                        <a:pt x="8429" y="0"/>
                      </a:moveTo>
                      <a:lnTo>
                        <a:pt x="8429" y="0"/>
                      </a:lnTo>
                      <a:lnTo>
                        <a:pt x="8429" y="0"/>
                      </a:lnTo>
                      <a:lnTo>
                        <a:pt x="8875" y="0"/>
                      </a:lnTo>
                      <a:lnTo>
                        <a:pt x="9301" y="39"/>
                      </a:lnTo>
                      <a:lnTo>
                        <a:pt x="9708" y="97"/>
                      </a:lnTo>
                      <a:lnTo>
                        <a:pt x="10134" y="155"/>
                      </a:lnTo>
                      <a:lnTo>
                        <a:pt x="10541" y="252"/>
                      </a:lnTo>
                      <a:lnTo>
                        <a:pt x="10929" y="369"/>
                      </a:lnTo>
                      <a:lnTo>
                        <a:pt x="11336" y="504"/>
                      </a:lnTo>
                      <a:lnTo>
                        <a:pt x="11704" y="659"/>
                      </a:lnTo>
                      <a:lnTo>
                        <a:pt x="12091" y="834"/>
                      </a:lnTo>
                      <a:lnTo>
                        <a:pt x="12440" y="1008"/>
                      </a:lnTo>
                      <a:lnTo>
                        <a:pt x="12808" y="1221"/>
                      </a:lnTo>
                      <a:lnTo>
                        <a:pt x="13138" y="1434"/>
                      </a:lnTo>
                      <a:lnTo>
                        <a:pt x="13467" y="1667"/>
                      </a:lnTo>
                      <a:lnTo>
                        <a:pt x="13796" y="1919"/>
                      </a:lnTo>
                      <a:lnTo>
                        <a:pt x="14106" y="2190"/>
                      </a:lnTo>
                      <a:lnTo>
                        <a:pt x="14397" y="2481"/>
                      </a:lnTo>
                      <a:lnTo>
                        <a:pt x="14668" y="2771"/>
                      </a:lnTo>
                      <a:lnTo>
                        <a:pt x="14940" y="3081"/>
                      </a:lnTo>
                      <a:lnTo>
                        <a:pt x="15191" y="3391"/>
                      </a:lnTo>
                      <a:lnTo>
                        <a:pt x="15424" y="3721"/>
                      </a:lnTo>
                      <a:lnTo>
                        <a:pt x="15656" y="4069"/>
                      </a:lnTo>
                      <a:lnTo>
                        <a:pt x="15850" y="4418"/>
                      </a:lnTo>
                      <a:lnTo>
                        <a:pt x="16044" y="4786"/>
                      </a:lnTo>
                      <a:lnTo>
                        <a:pt x="16199" y="5154"/>
                      </a:lnTo>
                      <a:lnTo>
                        <a:pt x="16354" y="5542"/>
                      </a:lnTo>
                      <a:lnTo>
                        <a:pt x="16490" y="5930"/>
                      </a:lnTo>
                      <a:lnTo>
                        <a:pt x="16606" y="6336"/>
                      </a:lnTo>
                      <a:lnTo>
                        <a:pt x="16703" y="6743"/>
                      </a:lnTo>
                      <a:lnTo>
                        <a:pt x="16780" y="7150"/>
                      </a:lnTo>
                      <a:lnTo>
                        <a:pt x="16838" y="7576"/>
                      </a:lnTo>
                      <a:lnTo>
                        <a:pt x="16858" y="8003"/>
                      </a:lnTo>
                      <a:lnTo>
                        <a:pt x="16877" y="8429"/>
                      </a:lnTo>
                      <a:lnTo>
                        <a:pt x="16877" y="10560"/>
                      </a:lnTo>
                      <a:lnTo>
                        <a:pt x="13099" y="10560"/>
                      </a:lnTo>
                      <a:lnTo>
                        <a:pt x="13099" y="9456"/>
                      </a:lnTo>
                      <a:lnTo>
                        <a:pt x="13099" y="9456"/>
                      </a:lnTo>
                      <a:lnTo>
                        <a:pt x="13099" y="9204"/>
                      </a:lnTo>
                      <a:lnTo>
                        <a:pt x="13079" y="8933"/>
                      </a:lnTo>
                      <a:lnTo>
                        <a:pt x="13060" y="8681"/>
                      </a:lnTo>
                      <a:lnTo>
                        <a:pt x="13002" y="8429"/>
                      </a:lnTo>
                      <a:lnTo>
                        <a:pt x="12963" y="8177"/>
                      </a:lnTo>
                      <a:lnTo>
                        <a:pt x="12905" y="7925"/>
                      </a:lnTo>
                      <a:lnTo>
                        <a:pt x="12731" y="7460"/>
                      </a:lnTo>
                      <a:lnTo>
                        <a:pt x="12537" y="7015"/>
                      </a:lnTo>
                      <a:lnTo>
                        <a:pt x="12304" y="6588"/>
                      </a:lnTo>
                      <a:lnTo>
                        <a:pt x="12033" y="6181"/>
                      </a:lnTo>
                      <a:lnTo>
                        <a:pt x="11742" y="5813"/>
                      </a:lnTo>
                      <a:lnTo>
                        <a:pt x="11394" y="5484"/>
                      </a:lnTo>
                      <a:lnTo>
                        <a:pt x="11045" y="5174"/>
                      </a:lnTo>
                      <a:lnTo>
                        <a:pt x="10851" y="5038"/>
                      </a:lnTo>
                      <a:lnTo>
                        <a:pt x="10657" y="4922"/>
                      </a:lnTo>
                      <a:lnTo>
                        <a:pt x="10464" y="4806"/>
                      </a:lnTo>
                      <a:lnTo>
                        <a:pt x="10251" y="4709"/>
                      </a:lnTo>
                      <a:lnTo>
                        <a:pt x="10037" y="4612"/>
                      </a:lnTo>
                      <a:lnTo>
                        <a:pt x="9824" y="4534"/>
                      </a:lnTo>
                      <a:lnTo>
                        <a:pt x="9611" y="4457"/>
                      </a:lnTo>
                      <a:lnTo>
                        <a:pt x="9379" y="4399"/>
                      </a:lnTo>
                      <a:lnTo>
                        <a:pt x="9146" y="4360"/>
                      </a:lnTo>
                      <a:lnTo>
                        <a:pt x="8914" y="4321"/>
                      </a:lnTo>
                      <a:lnTo>
                        <a:pt x="8681" y="4302"/>
                      </a:lnTo>
                      <a:lnTo>
                        <a:pt x="8429" y="4302"/>
                      </a:lnTo>
                      <a:lnTo>
                        <a:pt x="8429" y="4302"/>
                      </a:lnTo>
                      <a:lnTo>
                        <a:pt x="8429" y="4302"/>
                      </a:lnTo>
                      <a:lnTo>
                        <a:pt x="8197" y="4302"/>
                      </a:lnTo>
                      <a:lnTo>
                        <a:pt x="7964" y="4321"/>
                      </a:lnTo>
                      <a:lnTo>
                        <a:pt x="7712" y="4360"/>
                      </a:lnTo>
                      <a:lnTo>
                        <a:pt x="7499" y="4399"/>
                      </a:lnTo>
                      <a:lnTo>
                        <a:pt x="7267" y="4457"/>
                      </a:lnTo>
                      <a:lnTo>
                        <a:pt x="7034" y="4534"/>
                      </a:lnTo>
                      <a:lnTo>
                        <a:pt x="6821" y="4612"/>
                      </a:lnTo>
                      <a:lnTo>
                        <a:pt x="6608" y="4709"/>
                      </a:lnTo>
                      <a:lnTo>
                        <a:pt x="6395" y="4806"/>
                      </a:lnTo>
                      <a:lnTo>
                        <a:pt x="6201" y="4922"/>
                      </a:lnTo>
                      <a:lnTo>
                        <a:pt x="6007" y="5038"/>
                      </a:lnTo>
                      <a:lnTo>
                        <a:pt x="5813" y="5174"/>
                      </a:lnTo>
                      <a:lnTo>
                        <a:pt x="5445" y="5484"/>
                      </a:lnTo>
                      <a:lnTo>
                        <a:pt x="5116" y="5813"/>
                      </a:lnTo>
                      <a:lnTo>
                        <a:pt x="4806" y="6181"/>
                      </a:lnTo>
                      <a:lnTo>
                        <a:pt x="4535" y="6588"/>
                      </a:lnTo>
                      <a:lnTo>
                        <a:pt x="4302" y="7015"/>
                      </a:lnTo>
                      <a:lnTo>
                        <a:pt x="4108" y="7460"/>
                      </a:lnTo>
                      <a:lnTo>
                        <a:pt x="3953" y="7925"/>
                      </a:lnTo>
                      <a:lnTo>
                        <a:pt x="3876" y="8177"/>
                      </a:lnTo>
                      <a:lnTo>
                        <a:pt x="3837" y="8429"/>
                      </a:lnTo>
                      <a:lnTo>
                        <a:pt x="3798" y="8681"/>
                      </a:lnTo>
                      <a:lnTo>
                        <a:pt x="3760" y="8933"/>
                      </a:lnTo>
                      <a:lnTo>
                        <a:pt x="3740" y="9204"/>
                      </a:lnTo>
                      <a:lnTo>
                        <a:pt x="3740" y="9456"/>
                      </a:lnTo>
                      <a:lnTo>
                        <a:pt x="3740" y="10560"/>
                      </a:lnTo>
                      <a:lnTo>
                        <a:pt x="1" y="10560"/>
                      </a:lnTo>
                      <a:lnTo>
                        <a:pt x="1" y="8429"/>
                      </a:lnTo>
                      <a:lnTo>
                        <a:pt x="1" y="8429"/>
                      </a:lnTo>
                      <a:lnTo>
                        <a:pt x="20" y="8003"/>
                      </a:lnTo>
                      <a:lnTo>
                        <a:pt x="39" y="7576"/>
                      </a:lnTo>
                      <a:lnTo>
                        <a:pt x="98" y="7150"/>
                      </a:lnTo>
                      <a:lnTo>
                        <a:pt x="175" y="6743"/>
                      </a:lnTo>
                      <a:lnTo>
                        <a:pt x="272" y="6336"/>
                      </a:lnTo>
                      <a:lnTo>
                        <a:pt x="388" y="5930"/>
                      </a:lnTo>
                      <a:lnTo>
                        <a:pt x="524" y="5542"/>
                      </a:lnTo>
                      <a:lnTo>
                        <a:pt x="660" y="5154"/>
                      </a:lnTo>
                      <a:lnTo>
                        <a:pt x="834" y="4786"/>
                      </a:lnTo>
                      <a:lnTo>
                        <a:pt x="1028" y="4418"/>
                      </a:lnTo>
                      <a:lnTo>
                        <a:pt x="1221" y="4069"/>
                      </a:lnTo>
                      <a:lnTo>
                        <a:pt x="1435" y="3721"/>
                      </a:lnTo>
                      <a:lnTo>
                        <a:pt x="1686" y="3391"/>
                      </a:lnTo>
                      <a:lnTo>
                        <a:pt x="1919" y="3081"/>
                      </a:lnTo>
                      <a:lnTo>
                        <a:pt x="2190" y="2771"/>
                      </a:lnTo>
                      <a:lnTo>
                        <a:pt x="2461" y="2481"/>
                      </a:lnTo>
                      <a:lnTo>
                        <a:pt x="2771" y="2190"/>
                      </a:lnTo>
                      <a:lnTo>
                        <a:pt x="3062" y="1919"/>
                      </a:lnTo>
                      <a:lnTo>
                        <a:pt x="3392" y="1667"/>
                      </a:lnTo>
                      <a:lnTo>
                        <a:pt x="3721" y="1434"/>
                      </a:lnTo>
                      <a:lnTo>
                        <a:pt x="4070" y="1221"/>
                      </a:lnTo>
                      <a:lnTo>
                        <a:pt x="4418" y="1008"/>
                      </a:lnTo>
                      <a:lnTo>
                        <a:pt x="4787" y="834"/>
                      </a:lnTo>
                      <a:lnTo>
                        <a:pt x="5155" y="659"/>
                      </a:lnTo>
                      <a:lnTo>
                        <a:pt x="5542" y="504"/>
                      </a:lnTo>
                      <a:lnTo>
                        <a:pt x="5930" y="369"/>
                      </a:lnTo>
                      <a:lnTo>
                        <a:pt x="6337" y="252"/>
                      </a:lnTo>
                      <a:lnTo>
                        <a:pt x="6744" y="155"/>
                      </a:lnTo>
                      <a:lnTo>
                        <a:pt x="7150" y="97"/>
                      </a:lnTo>
                      <a:lnTo>
                        <a:pt x="7577" y="39"/>
                      </a:lnTo>
                      <a:lnTo>
                        <a:pt x="8003" y="0"/>
                      </a:lnTo>
                      <a:lnTo>
                        <a:pt x="8429" y="0"/>
                      </a:lnTo>
                      <a:lnTo>
                        <a:pt x="8429" y="0"/>
                      </a:lnTo>
                      <a:close/>
                    </a:path>
                  </a:pathLst>
                </a:custGeom>
                <a:gradFill>
                  <a:gsLst>
                    <a:gs pos="0">
                      <a:srgbClr val="DBAE3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9" name="Google Shape;2379;p43"/>
                <p:cNvSpPr/>
                <p:nvPr/>
              </p:nvSpPr>
              <p:spPr>
                <a:xfrm>
                  <a:off x="2754775" y="-7396"/>
                  <a:ext cx="66553" cy="418088"/>
                </a:xfrm>
                <a:custGeom>
                  <a:avLst/>
                  <a:gdLst/>
                  <a:ahLst/>
                  <a:cxnLst/>
                  <a:rect l="l" t="t" r="r" b="b"/>
                  <a:pathLst>
                    <a:path w="3837" h="61461" extrusionOk="0">
                      <a:moveTo>
                        <a:pt x="3836" y="0"/>
                      </a:moveTo>
                      <a:lnTo>
                        <a:pt x="3836" y="59561"/>
                      </a:lnTo>
                      <a:lnTo>
                        <a:pt x="3836" y="59561"/>
                      </a:lnTo>
                      <a:lnTo>
                        <a:pt x="3817" y="59755"/>
                      </a:lnTo>
                      <a:lnTo>
                        <a:pt x="3798" y="59949"/>
                      </a:lnTo>
                      <a:lnTo>
                        <a:pt x="3740" y="60123"/>
                      </a:lnTo>
                      <a:lnTo>
                        <a:pt x="3681" y="60298"/>
                      </a:lnTo>
                      <a:lnTo>
                        <a:pt x="3604" y="60472"/>
                      </a:lnTo>
                      <a:lnTo>
                        <a:pt x="3507" y="60627"/>
                      </a:lnTo>
                      <a:lnTo>
                        <a:pt x="3391" y="60763"/>
                      </a:lnTo>
                      <a:lnTo>
                        <a:pt x="3275" y="60898"/>
                      </a:lnTo>
                      <a:lnTo>
                        <a:pt x="3139" y="61034"/>
                      </a:lnTo>
                      <a:lnTo>
                        <a:pt x="2984" y="61150"/>
                      </a:lnTo>
                      <a:lnTo>
                        <a:pt x="2829" y="61228"/>
                      </a:lnTo>
                      <a:lnTo>
                        <a:pt x="2655" y="61325"/>
                      </a:lnTo>
                      <a:lnTo>
                        <a:pt x="2480" y="61383"/>
                      </a:lnTo>
                      <a:lnTo>
                        <a:pt x="2306" y="61422"/>
                      </a:lnTo>
                      <a:lnTo>
                        <a:pt x="2112" y="61460"/>
                      </a:lnTo>
                      <a:lnTo>
                        <a:pt x="1918" y="61460"/>
                      </a:lnTo>
                      <a:lnTo>
                        <a:pt x="1918" y="61460"/>
                      </a:lnTo>
                      <a:lnTo>
                        <a:pt x="1918" y="61460"/>
                      </a:lnTo>
                      <a:lnTo>
                        <a:pt x="1724" y="61460"/>
                      </a:lnTo>
                      <a:lnTo>
                        <a:pt x="1531" y="61422"/>
                      </a:lnTo>
                      <a:lnTo>
                        <a:pt x="1356" y="61383"/>
                      </a:lnTo>
                      <a:lnTo>
                        <a:pt x="1182" y="61325"/>
                      </a:lnTo>
                      <a:lnTo>
                        <a:pt x="1008" y="61228"/>
                      </a:lnTo>
                      <a:lnTo>
                        <a:pt x="853" y="61150"/>
                      </a:lnTo>
                      <a:lnTo>
                        <a:pt x="698" y="61034"/>
                      </a:lnTo>
                      <a:lnTo>
                        <a:pt x="562" y="60898"/>
                      </a:lnTo>
                      <a:lnTo>
                        <a:pt x="426" y="60763"/>
                      </a:lnTo>
                      <a:lnTo>
                        <a:pt x="329" y="60627"/>
                      </a:lnTo>
                      <a:lnTo>
                        <a:pt x="233" y="60472"/>
                      </a:lnTo>
                      <a:lnTo>
                        <a:pt x="155" y="60298"/>
                      </a:lnTo>
                      <a:lnTo>
                        <a:pt x="78" y="60123"/>
                      </a:lnTo>
                      <a:lnTo>
                        <a:pt x="39" y="59949"/>
                      </a:lnTo>
                      <a:lnTo>
                        <a:pt x="0" y="59755"/>
                      </a:lnTo>
                      <a:lnTo>
                        <a:pt x="0" y="59561"/>
                      </a:lnTo>
                      <a:lnTo>
                        <a:pt x="0" y="0"/>
                      </a:lnTo>
                      <a:lnTo>
                        <a:pt x="3836" y="0"/>
                      </a:lnTo>
                      <a:close/>
                    </a:path>
                  </a:pathLst>
                </a:custGeom>
                <a:gradFill>
                  <a:gsLst>
                    <a:gs pos="0">
                      <a:srgbClr val="E57744"/>
                    </a:gs>
                    <a:gs pos="100000">
                      <a:srgbClr val="8C3E1A"/>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2380" name="Google Shape;2380;p43"/>
          <p:cNvSpPr txBox="1">
            <a:spLocks noGrp="1"/>
          </p:cNvSpPr>
          <p:nvPr>
            <p:ph type="title" idx="6"/>
          </p:nvPr>
        </p:nvSpPr>
        <p:spPr>
          <a:xfrm>
            <a:off x="720000" y="457200"/>
            <a:ext cx="7704000" cy="457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a:t>What is the main idea? </a:t>
            </a:r>
            <a:endParaRPr dirty="0"/>
          </a:p>
        </p:txBody>
      </p:sp>
      <p:sp>
        <p:nvSpPr>
          <p:cNvPr id="2390" name="Google Shape;2390;p43"/>
          <p:cNvSpPr/>
          <p:nvPr/>
        </p:nvSpPr>
        <p:spPr>
          <a:xfrm>
            <a:off x="8430763" y="1654148"/>
            <a:ext cx="413993" cy="411886"/>
          </a:xfrm>
          <a:custGeom>
            <a:avLst/>
            <a:gdLst/>
            <a:ahLst/>
            <a:cxnLst/>
            <a:rect l="l" t="t" r="r" b="b"/>
            <a:pathLst>
              <a:path w="11393" h="11335" extrusionOk="0">
                <a:moveTo>
                  <a:pt x="5773" y="4641"/>
                </a:moveTo>
                <a:lnTo>
                  <a:pt x="5965" y="4661"/>
                </a:lnTo>
                <a:lnTo>
                  <a:pt x="6157" y="4718"/>
                </a:lnTo>
                <a:lnTo>
                  <a:pt x="6310" y="4795"/>
                </a:lnTo>
                <a:lnTo>
                  <a:pt x="6464" y="4929"/>
                </a:lnTo>
                <a:lnTo>
                  <a:pt x="6579" y="5063"/>
                </a:lnTo>
                <a:lnTo>
                  <a:pt x="6655" y="5236"/>
                </a:lnTo>
                <a:lnTo>
                  <a:pt x="6713" y="5409"/>
                </a:lnTo>
                <a:lnTo>
                  <a:pt x="6732" y="5600"/>
                </a:lnTo>
                <a:lnTo>
                  <a:pt x="6713" y="5792"/>
                </a:lnTo>
                <a:lnTo>
                  <a:pt x="6655" y="5984"/>
                </a:lnTo>
                <a:lnTo>
                  <a:pt x="6579" y="6137"/>
                </a:lnTo>
                <a:lnTo>
                  <a:pt x="6464" y="6291"/>
                </a:lnTo>
                <a:lnTo>
                  <a:pt x="6310" y="6406"/>
                </a:lnTo>
                <a:lnTo>
                  <a:pt x="6157" y="6483"/>
                </a:lnTo>
                <a:lnTo>
                  <a:pt x="5965" y="6540"/>
                </a:lnTo>
                <a:lnTo>
                  <a:pt x="5773" y="6559"/>
                </a:lnTo>
                <a:lnTo>
                  <a:pt x="5581" y="6540"/>
                </a:lnTo>
                <a:lnTo>
                  <a:pt x="5390" y="6483"/>
                </a:lnTo>
                <a:lnTo>
                  <a:pt x="5236" y="6406"/>
                </a:lnTo>
                <a:lnTo>
                  <a:pt x="5083" y="6291"/>
                </a:lnTo>
                <a:lnTo>
                  <a:pt x="4968" y="6137"/>
                </a:lnTo>
                <a:lnTo>
                  <a:pt x="4891" y="5984"/>
                </a:lnTo>
                <a:lnTo>
                  <a:pt x="4833" y="5792"/>
                </a:lnTo>
                <a:lnTo>
                  <a:pt x="4814" y="5600"/>
                </a:lnTo>
                <a:lnTo>
                  <a:pt x="4833" y="5409"/>
                </a:lnTo>
                <a:lnTo>
                  <a:pt x="4891" y="5236"/>
                </a:lnTo>
                <a:lnTo>
                  <a:pt x="4968" y="5063"/>
                </a:lnTo>
                <a:lnTo>
                  <a:pt x="5083" y="4929"/>
                </a:lnTo>
                <a:lnTo>
                  <a:pt x="5236" y="4795"/>
                </a:lnTo>
                <a:lnTo>
                  <a:pt x="5390" y="4718"/>
                </a:lnTo>
                <a:lnTo>
                  <a:pt x="5581" y="4661"/>
                </a:lnTo>
                <a:lnTo>
                  <a:pt x="5773" y="4641"/>
                </a:lnTo>
                <a:close/>
                <a:moveTo>
                  <a:pt x="5696" y="0"/>
                </a:moveTo>
                <a:lnTo>
                  <a:pt x="5620" y="58"/>
                </a:lnTo>
                <a:lnTo>
                  <a:pt x="5581" y="115"/>
                </a:lnTo>
                <a:lnTo>
                  <a:pt x="5562" y="192"/>
                </a:lnTo>
                <a:lnTo>
                  <a:pt x="5562" y="1151"/>
                </a:lnTo>
                <a:lnTo>
                  <a:pt x="4738" y="345"/>
                </a:lnTo>
                <a:lnTo>
                  <a:pt x="4680" y="288"/>
                </a:lnTo>
                <a:lnTo>
                  <a:pt x="4507" y="288"/>
                </a:lnTo>
                <a:lnTo>
                  <a:pt x="4450" y="345"/>
                </a:lnTo>
                <a:lnTo>
                  <a:pt x="4392" y="422"/>
                </a:lnTo>
                <a:lnTo>
                  <a:pt x="4392" y="499"/>
                </a:lnTo>
                <a:lnTo>
                  <a:pt x="4392" y="576"/>
                </a:lnTo>
                <a:lnTo>
                  <a:pt x="4450" y="633"/>
                </a:lnTo>
                <a:lnTo>
                  <a:pt x="5562" y="1765"/>
                </a:lnTo>
                <a:lnTo>
                  <a:pt x="5562" y="2302"/>
                </a:lnTo>
                <a:lnTo>
                  <a:pt x="4757" y="1477"/>
                </a:lnTo>
                <a:lnTo>
                  <a:pt x="4680" y="1439"/>
                </a:lnTo>
                <a:lnTo>
                  <a:pt x="4603" y="1419"/>
                </a:lnTo>
                <a:lnTo>
                  <a:pt x="4527" y="1439"/>
                </a:lnTo>
                <a:lnTo>
                  <a:pt x="4450" y="1496"/>
                </a:lnTo>
                <a:lnTo>
                  <a:pt x="4412" y="1554"/>
                </a:lnTo>
                <a:lnTo>
                  <a:pt x="4392" y="1630"/>
                </a:lnTo>
                <a:lnTo>
                  <a:pt x="4412" y="1707"/>
                </a:lnTo>
                <a:lnTo>
                  <a:pt x="4450" y="1784"/>
                </a:lnTo>
                <a:lnTo>
                  <a:pt x="5562" y="2896"/>
                </a:lnTo>
                <a:lnTo>
                  <a:pt x="5562" y="4239"/>
                </a:lnTo>
                <a:lnTo>
                  <a:pt x="5390" y="4277"/>
                </a:lnTo>
                <a:lnTo>
                  <a:pt x="5236" y="4335"/>
                </a:lnTo>
                <a:lnTo>
                  <a:pt x="5083" y="4392"/>
                </a:lnTo>
                <a:lnTo>
                  <a:pt x="4949" y="4488"/>
                </a:lnTo>
                <a:lnTo>
                  <a:pt x="3932" y="3472"/>
                </a:lnTo>
                <a:lnTo>
                  <a:pt x="3932" y="1899"/>
                </a:lnTo>
                <a:lnTo>
                  <a:pt x="3913" y="1822"/>
                </a:lnTo>
                <a:lnTo>
                  <a:pt x="3874" y="1745"/>
                </a:lnTo>
                <a:lnTo>
                  <a:pt x="3817" y="1707"/>
                </a:lnTo>
                <a:lnTo>
                  <a:pt x="3721" y="1688"/>
                </a:lnTo>
                <a:lnTo>
                  <a:pt x="3644" y="1707"/>
                </a:lnTo>
                <a:lnTo>
                  <a:pt x="3587" y="1745"/>
                </a:lnTo>
                <a:lnTo>
                  <a:pt x="3529" y="1822"/>
                </a:lnTo>
                <a:lnTo>
                  <a:pt x="3510" y="1899"/>
                </a:lnTo>
                <a:lnTo>
                  <a:pt x="3510" y="3050"/>
                </a:lnTo>
                <a:lnTo>
                  <a:pt x="3127" y="2666"/>
                </a:lnTo>
                <a:lnTo>
                  <a:pt x="3127" y="1093"/>
                </a:lnTo>
                <a:lnTo>
                  <a:pt x="3107" y="997"/>
                </a:lnTo>
                <a:lnTo>
                  <a:pt x="3069" y="940"/>
                </a:lnTo>
                <a:lnTo>
                  <a:pt x="3011" y="902"/>
                </a:lnTo>
                <a:lnTo>
                  <a:pt x="2916" y="882"/>
                </a:lnTo>
                <a:lnTo>
                  <a:pt x="2839" y="902"/>
                </a:lnTo>
                <a:lnTo>
                  <a:pt x="2781" y="940"/>
                </a:lnTo>
                <a:lnTo>
                  <a:pt x="2724" y="997"/>
                </a:lnTo>
                <a:lnTo>
                  <a:pt x="2705" y="1093"/>
                </a:lnTo>
                <a:lnTo>
                  <a:pt x="2705" y="2244"/>
                </a:lnTo>
                <a:lnTo>
                  <a:pt x="2033" y="1573"/>
                </a:lnTo>
                <a:lnTo>
                  <a:pt x="1976" y="1515"/>
                </a:lnTo>
                <a:lnTo>
                  <a:pt x="1880" y="1496"/>
                </a:lnTo>
                <a:lnTo>
                  <a:pt x="1803" y="1515"/>
                </a:lnTo>
                <a:lnTo>
                  <a:pt x="1746" y="1554"/>
                </a:lnTo>
                <a:lnTo>
                  <a:pt x="1688" y="1630"/>
                </a:lnTo>
                <a:lnTo>
                  <a:pt x="1669" y="1707"/>
                </a:lnTo>
                <a:lnTo>
                  <a:pt x="1688" y="1784"/>
                </a:lnTo>
                <a:lnTo>
                  <a:pt x="1746" y="1861"/>
                </a:lnTo>
                <a:lnTo>
                  <a:pt x="2455" y="2570"/>
                </a:lnTo>
                <a:lnTo>
                  <a:pt x="1228" y="2570"/>
                </a:lnTo>
                <a:lnTo>
                  <a:pt x="1151" y="2589"/>
                </a:lnTo>
                <a:lnTo>
                  <a:pt x="1074" y="2628"/>
                </a:lnTo>
                <a:lnTo>
                  <a:pt x="1036" y="2704"/>
                </a:lnTo>
                <a:lnTo>
                  <a:pt x="1017" y="2781"/>
                </a:lnTo>
                <a:lnTo>
                  <a:pt x="1036" y="2858"/>
                </a:lnTo>
                <a:lnTo>
                  <a:pt x="1074" y="2935"/>
                </a:lnTo>
                <a:lnTo>
                  <a:pt x="1151" y="2973"/>
                </a:lnTo>
                <a:lnTo>
                  <a:pt x="1228" y="2992"/>
                </a:lnTo>
                <a:lnTo>
                  <a:pt x="2858" y="2992"/>
                </a:lnTo>
                <a:lnTo>
                  <a:pt x="3242" y="3376"/>
                </a:lnTo>
                <a:lnTo>
                  <a:pt x="2052" y="3376"/>
                </a:lnTo>
                <a:lnTo>
                  <a:pt x="1957" y="3395"/>
                </a:lnTo>
                <a:lnTo>
                  <a:pt x="1899" y="3433"/>
                </a:lnTo>
                <a:lnTo>
                  <a:pt x="1842" y="3510"/>
                </a:lnTo>
                <a:lnTo>
                  <a:pt x="1842" y="3587"/>
                </a:lnTo>
                <a:lnTo>
                  <a:pt x="1842" y="3663"/>
                </a:lnTo>
                <a:lnTo>
                  <a:pt x="1899" y="3740"/>
                </a:lnTo>
                <a:lnTo>
                  <a:pt x="1957" y="3778"/>
                </a:lnTo>
                <a:lnTo>
                  <a:pt x="2033" y="3798"/>
                </a:lnTo>
                <a:lnTo>
                  <a:pt x="3664" y="3798"/>
                </a:lnTo>
                <a:lnTo>
                  <a:pt x="4661" y="4795"/>
                </a:lnTo>
                <a:lnTo>
                  <a:pt x="4565" y="4929"/>
                </a:lnTo>
                <a:lnTo>
                  <a:pt x="4507" y="5063"/>
                </a:lnTo>
                <a:lnTo>
                  <a:pt x="4450" y="5217"/>
                </a:lnTo>
                <a:lnTo>
                  <a:pt x="4412" y="5370"/>
                </a:lnTo>
                <a:lnTo>
                  <a:pt x="2935" y="5370"/>
                </a:lnTo>
                <a:lnTo>
                  <a:pt x="1803" y="4220"/>
                </a:lnTo>
                <a:lnTo>
                  <a:pt x="1726" y="4181"/>
                </a:lnTo>
                <a:lnTo>
                  <a:pt x="1650" y="4162"/>
                </a:lnTo>
                <a:lnTo>
                  <a:pt x="1573" y="4181"/>
                </a:lnTo>
                <a:lnTo>
                  <a:pt x="1496" y="4220"/>
                </a:lnTo>
                <a:lnTo>
                  <a:pt x="1458" y="4296"/>
                </a:lnTo>
                <a:lnTo>
                  <a:pt x="1439" y="4373"/>
                </a:lnTo>
                <a:lnTo>
                  <a:pt x="1458" y="4450"/>
                </a:lnTo>
                <a:lnTo>
                  <a:pt x="1496" y="4526"/>
                </a:lnTo>
                <a:lnTo>
                  <a:pt x="2359" y="5370"/>
                </a:lnTo>
                <a:lnTo>
                  <a:pt x="1803" y="5370"/>
                </a:lnTo>
                <a:lnTo>
                  <a:pt x="652" y="4220"/>
                </a:lnTo>
                <a:lnTo>
                  <a:pt x="576" y="4181"/>
                </a:lnTo>
                <a:lnTo>
                  <a:pt x="499" y="4162"/>
                </a:lnTo>
                <a:lnTo>
                  <a:pt x="422" y="4181"/>
                </a:lnTo>
                <a:lnTo>
                  <a:pt x="346" y="4220"/>
                </a:lnTo>
                <a:lnTo>
                  <a:pt x="307" y="4296"/>
                </a:lnTo>
                <a:lnTo>
                  <a:pt x="288" y="4373"/>
                </a:lnTo>
                <a:lnTo>
                  <a:pt x="307" y="4450"/>
                </a:lnTo>
                <a:lnTo>
                  <a:pt x="346" y="4526"/>
                </a:lnTo>
                <a:lnTo>
                  <a:pt x="1209" y="5370"/>
                </a:lnTo>
                <a:lnTo>
                  <a:pt x="211" y="5370"/>
                </a:lnTo>
                <a:lnTo>
                  <a:pt x="135" y="5389"/>
                </a:lnTo>
                <a:lnTo>
                  <a:pt x="58" y="5447"/>
                </a:lnTo>
                <a:lnTo>
                  <a:pt x="20" y="5505"/>
                </a:lnTo>
                <a:lnTo>
                  <a:pt x="0" y="5581"/>
                </a:lnTo>
                <a:lnTo>
                  <a:pt x="20" y="5677"/>
                </a:lnTo>
                <a:lnTo>
                  <a:pt x="58" y="5735"/>
                </a:lnTo>
                <a:lnTo>
                  <a:pt x="135" y="5773"/>
                </a:lnTo>
                <a:lnTo>
                  <a:pt x="211" y="5792"/>
                </a:lnTo>
                <a:lnTo>
                  <a:pt x="1170" y="5792"/>
                </a:lnTo>
                <a:lnTo>
                  <a:pt x="346" y="6617"/>
                </a:lnTo>
                <a:lnTo>
                  <a:pt x="307" y="6674"/>
                </a:lnTo>
                <a:lnTo>
                  <a:pt x="288" y="6770"/>
                </a:lnTo>
                <a:lnTo>
                  <a:pt x="307" y="6847"/>
                </a:lnTo>
                <a:lnTo>
                  <a:pt x="346" y="6905"/>
                </a:lnTo>
                <a:lnTo>
                  <a:pt x="422" y="6962"/>
                </a:lnTo>
                <a:lnTo>
                  <a:pt x="499" y="6981"/>
                </a:lnTo>
                <a:lnTo>
                  <a:pt x="576" y="6962"/>
                </a:lnTo>
                <a:lnTo>
                  <a:pt x="652" y="6905"/>
                </a:lnTo>
                <a:lnTo>
                  <a:pt x="1765" y="5792"/>
                </a:lnTo>
                <a:lnTo>
                  <a:pt x="2302" y="5792"/>
                </a:lnTo>
                <a:lnTo>
                  <a:pt x="1496" y="6617"/>
                </a:lnTo>
                <a:lnTo>
                  <a:pt x="1458" y="6674"/>
                </a:lnTo>
                <a:lnTo>
                  <a:pt x="1439" y="6751"/>
                </a:lnTo>
                <a:lnTo>
                  <a:pt x="1458" y="6828"/>
                </a:lnTo>
                <a:lnTo>
                  <a:pt x="1496" y="6905"/>
                </a:lnTo>
                <a:lnTo>
                  <a:pt x="1573" y="6943"/>
                </a:lnTo>
                <a:lnTo>
                  <a:pt x="1650" y="6962"/>
                </a:lnTo>
                <a:lnTo>
                  <a:pt x="1726" y="6943"/>
                </a:lnTo>
                <a:lnTo>
                  <a:pt x="1803" y="6905"/>
                </a:lnTo>
                <a:lnTo>
                  <a:pt x="2896" y="5792"/>
                </a:lnTo>
                <a:lnTo>
                  <a:pt x="4412" y="5792"/>
                </a:lnTo>
                <a:lnTo>
                  <a:pt x="4431" y="5965"/>
                </a:lnTo>
                <a:lnTo>
                  <a:pt x="4488" y="6118"/>
                </a:lnTo>
                <a:lnTo>
                  <a:pt x="4565" y="6272"/>
                </a:lnTo>
                <a:lnTo>
                  <a:pt x="4661" y="6406"/>
                </a:lnTo>
                <a:lnTo>
                  <a:pt x="3664" y="7422"/>
                </a:lnTo>
                <a:lnTo>
                  <a:pt x="2033" y="7422"/>
                </a:lnTo>
                <a:lnTo>
                  <a:pt x="1957" y="7442"/>
                </a:lnTo>
                <a:lnTo>
                  <a:pt x="1899" y="7480"/>
                </a:lnTo>
                <a:lnTo>
                  <a:pt x="1842" y="7557"/>
                </a:lnTo>
                <a:lnTo>
                  <a:pt x="1822" y="7633"/>
                </a:lnTo>
                <a:lnTo>
                  <a:pt x="1842" y="7710"/>
                </a:lnTo>
                <a:lnTo>
                  <a:pt x="1899" y="7787"/>
                </a:lnTo>
                <a:lnTo>
                  <a:pt x="1957" y="7825"/>
                </a:lnTo>
                <a:lnTo>
                  <a:pt x="2033" y="7844"/>
                </a:lnTo>
                <a:lnTo>
                  <a:pt x="3242" y="7844"/>
                </a:lnTo>
                <a:lnTo>
                  <a:pt x="2858" y="8228"/>
                </a:lnTo>
                <a:lnTo>
                  <a:pt x="1228" y="8228"/>
                </a:lnTo>
                <a:lnTo>
                  <a:pt x="1151" y="8247"/>
                </a:lnTo>
                <a:lnTo>
                  <a:pt x="1074" y="8286"/>
                </a:lnTo>
                <a:lnTo>
                  <a:pt x="1036" y="8362"/>
                </a:lnTo>
                <a:lnTo>
                  <a:pt x="1017" y="8439"/>
                </a:lnTo>
                <a:lnTo>
                  <a:pt x="1036" y="8516"/>
                </a:lnTo>
                <a:lnTo>
                  <a:pt x="1074" y="8592"/>
                </a:lnTo>
                <a:lnTo>
                  <a:pt x="1151" y="8631"/>
                </a:lnTo>
                <a:lnTo>
                  <a:pt x="1228" y="8650"/>
                </a:lnTo>
                <a:lnTo>
                  <a:pt x="2455" y="8650"/>
                </a:lnTo>
                <a:lnTo>
                  <a:pt x="1746" y="9360"/>
                </a:lnTo>
                <a:lnTo>
                  <a:pt x="1688" y="9436"/>
                </a:lnTo>
                <a:lnTo>
                  <a:pt x="1688" y="9513"/>
                </a:lnTo>
                <a:lnTo>
                  <a:pt x="1688" y="9590"/>
                </a:lnTo>
                <a:lnTo>
                  <a:pt x="1746" y="9647"/>
                </a:lnTo>
                <a:lnTo>
                  <a:pt x="1822" y="9705"/>
                </a:lnTo>
                <a:lnTo>
                  <a:pt x="1899" y="9724"/>
                </a:lnTo>
                <a:lnTo>
                  <a:pt x="1976" y="9705"/>
                </a:lnTo>
                <a:lnTo>
                  <a:pt x="2033" y="9647"/>
                </a:lnTo>
                <a:lnTo>
                  <a:pt x="2724" y="8976"/>
                </a:lnTo>
                <a:lnTo>
                  <a:pt x="2724" y="10127"/>
                </a:lnTo>
                <a:lnTo>
                  <a:pt x="2743" y="10203"/>
                </a:lnTo>
                <a:lnTo>
                  <a:pt x="2781" y="10280"/>
                </a:lnTo>
                <a:lnTo>
                  <a:pt x="2839" y="10318"/>
                </a:lnTo>
                <a:lnTo>
                  <a:pt x="2935" y="10338"/>
                </a:lnTo>
                <a:lnTo>
                  <a:pt x="3011" y="10318"/>
                </a:lnTo>
                <a:lnTo>
                  <a:pt x="3088" y="10280"/>
                </a:lnTo>
                <a:lnTo>
                  <a:pt x="3127" y="10203"/>
                </a:lnTo>
                <a:lnTo>
                  <a:pt x="3146" y="10127"/>
                </a:lnTo>
                <a:lnTo>
                  <a:pt x="3127" y="8554"/>
                </a:lnTo>
                <a:lnTo>
                  <a:pt x="3510" y="8151"/>
                </a:lnTo>
                <a:lnTo>
                  <a:pt x="3529" y="9302"/>
                </a:lnTo>
                <a:lnTo>
                  <a:pt x="3548" y="9398"/>
                </a:lnTo>
                <a:lnTo>
                  <a:pt x="3587" y="9455"/>
                </a:lnTo>
                <a:lnTo>
                  <a:pt x="3644" y="9494"/>
                </a:lnTo>
                <a:lnTo>
                  <a:pt x="3740" y="9513"/>
                </a:lnTo>
                <a:lnTo>
                  <a:pt x="3817" y="9494"/>
                </a:lnTo>
                <a:lnTo>
                  <a:pt x="3874" y="9455"/>
                </a:lnTo>
                <a:lnTo>
                  <a:pt x="3932" y="9398"/>
                </a:lnTo>
                <a:lnTo>
                  <a:pt x="3932" y="9302"/>
                </a:lnTo>
                <a:lnTo>
                  <a:pt x="3932" y="7729"/>
                </a:lnTo>
                <a:lnTo>
                  <a:pt x="4949" y="6713"/>
                </a:lnTo>
                <a:lnTo>
                  <a:pt x="5102" y="6809"/>
                </a:lnTo>
                <a:lnTo>
                  <a:pt x="5255" y="6885"/>
                </a:lnTo>
                <a:lnTo>
                  <a:pt x="5428" y="6943"/>
                </a:lnTo>
                <a:lnTo>
                  <a:pt x="5601" y="6981"/>
                </a:lnTo>
                <a:lnTo>
                  <a:pt x="5601" y="8401"/>
                </a:lnTo>
                <a:lnTo>
                  <a:pt x="4450" y="9551"/>
                </a:lnTo>
                <a:lnTo>
                  <a:pt x="4412" y="9609"/>
                </a:lnTo>
                <a:lnTo>
                  <a:pt x="4392" y="9686"/>
                </a:lnTo>
                <a:lnTo>
                  <a:pt x="4412" y="9781"/>
                </a:lnTo>
                <a:lnTo>
                  <a:pt x="4450" y="9839"/>
                </a:lnTo>
                <a:lnTo>
                  <a:pt x="4527" y="9897"/>
                </a:lnTo>
                <a:lnTo>
                  <a:pt x="4680" y="9897"/>
                </a:lnTo>
                <a:lnTo>
                  <a:pt x="4757" y="9839"/>
                </a:lnTo>
                <a:lnTo>
                  <a:pt x="5601" y="8995"/>
                </a:lnTo>
                <a:lnTo>
                  <a:pt x="5601" y="9532"/>
                </a:lnTo>
                <a:lnTo>
                  <a:pt x="4450" y="10683"/>
                </a:lnTo>
                <a:lnTo>
                  <a:pt x="4392" y="10760"/>
                </a:lnTo>
                <a:lnTo>
                  <a:pt x="4392" y="10836"/>
                </a:lnTo>
                <a:lnTo>
                  <a:pt x="4392" y="10913"/>
                </a:lnTo>
                <a:lnTo>
                  <a:pt x="4450" y="10990"/>
                </a:lnTo>
                <a:lnTo>
                  <a:pt x="4507" y="11028"/>
                </a:lnTo>
                <a:lnTo>
                  <a:pt x="4584" y="11047"/>
                </a:lnTo>
                <a:lnTo>
                  <a:pt x="4680" y="11028"/>
                </a:lnTo>
                <a:lnTo>
                  <a:pt x="4738" y="10990"/>
                </a:lnTo>
                <a:lnTo>
                  <a:pt x="5601" y="10127"/>
                </a:lnTo>
                <a:lnTo>
                  <a:pt x="5601" y="11124"/>
                </a:lnTo>
                <a:lnTo>
                  <a:pt x="5620" y="11220"/>
                </a:lnTo>
                <a:lnTo>
                  <a:pt x="5658" y="11277"/>
                </a:lnTo>
                <a:lnTo>
                  <a:pt x="5735" y="11316"/>
                </a:lnTo>
                <a:lnTo>
                  <a:pt x="5812" y="11335"/>
                </a:lnTo>
                <a:lnTo>
                  <a:pt x="5888" y="11316"/>
                </a:lnTo>
                <a:lnTo>
                  <a:pt x="5965" y="11277"/>
                </a:lnTo>
                <a:lnTo>
                  <a:pt x="6003" y="11201"/>
                </a:lnTo>
                <a:lnTo>
                  <a:pt x="6023" y="11124"/>
                </a:lnTo>
                <a:lnTo>
                  <a:pt x="6023" y="10165"/>
                </a:lnTo>
                <a:lnTo>
                  <a:pt x="6847" y="10990"/>
                </a:lnTo>
                <a:lnTo>
                  <a:pt x="6905" y="11028"/>
                </a:lnTo>
                <a:lnTo>
                  <a:pt x="6981" y="11047"/>
                </a:lnTo>
                <a:lnTo>
                  <a:pt x="7058" y="11028"/>
                </a:lnTo>
                <a:lnTo>
                  <a:pt x="7135" y="10990"/>
                </a:lnTo>
                <a:lnTo>
                  <a:pt x="7173" y="10913"/>
                </a:lnTo>
                <a:lnTo>
                  <a:pt x="7192" y="10836"/>
                </a:lnTo>
                <a:lnTo>
                  <a:pt x="7173" y="10760"/>
                </a:lnTo>
                <a:lnTo>
                  <a:pt x="7135" y="10683"/>
                </a:lnTo>
                <a:lnTo>
                  <a:pt x="6023" y="9571"/>
                </a:lnTo>
                <a:lnTo>
                  <a:pt x="6023" y="9033"/>
                </a:lnTo>
                <a:lnTo>
                  <a:pt x="6828" y="9839"/>
                </a:lnTo>
                <a:lnTo>
                  <a:pt x="6905" y="9897"/>
                </a:lnTo>
                <a:lnTo>
                  <a:pt x="7058" y="9897"/>
                </a:lnTo>
                <a:lnTo>
                  <a:pt x="7135" y="9839"/>
                </a:lnTo>
                <a:lnTo>
                  <a:pt x="7173" y="9781"/>
                </a:lnTo>
                <a:lnTo>
                  <a:pt x="7192" y="9686"/>
                </a:lnTo>
                <a:lnTo>
                  <a:pt x="7173" y="9609"/>
                </a:lnTo>
                <a:lnTo>
                  <a:pt x="7135" y="9551"/>
                </a:lnTo>
                <a:lnTo>
                  <a:pt x="6023" y="8439"/>
                </a:lnTo>
                <a:lnTo>
                  <a:pt x="6023" y="6962"/>
                </a:lnTo>
                <a:lnTo>
                  <a:pt x="6176" y="6924"/>
                </a:lnTo>
                <a:lnTo>
                  <a:pt x="6310" y="6866"/>
                </a:lnTo>
                <a:lnTo>
                  <a:pt x="6444" y="6809"/>
                </a:lnTo>
                <a:lnTo>
                  <a:pt x="6579" y="6732"/>
                </a:lnTo>
                <a:lnTo>
                  <a:pt x="7576" y="7729"/>
                </a:lnTo>
                <a:lnTo>
                  <a:pt x="7576" y="9283"/>
                </a:lnTo>
                <a:lnTo>
                  <a:pt x="7595" y="9379"/>
                </a:lnTo>
                <a:lnTo>
                  <a:pt x="7653" y="9436"/>
                </a:lnTo>
                <a:lnTo>
                  <a:pt x="7710" y="9475"/>
                </a:lnTo>
                <a:lnTo>
                  <a:pt x="7787" y="9494"/>
                </a:lnTo>
                <a:lnTo>
                  <a:pt x="7883" y="9475"/>
                </a:lnTo>
                <a:lnTo>
                  <a:pt x="7940" y="9436"/>
                </a:lnTo>
                <a:lnTo>
                  <a:pt x="7979" y="9379"/>
                </a:lnTo>
                <a:lnTo>
                  <a:pt x="7998" y="9283"/>
                </a:lnTo>
                <a:lnTo>
                  <a:pt x="7998" y="8132"/>
                </a:lnTo>
                <a:lnTo>
                  <a:pt x="8382" y="8535"/>
                </a:lnTo>
                <a:lnTo>
                  <a:pt x="8401" y="10108"/>
                </a:lnTo>
                <a:lnTo>
                  <a:pt x="8420" y="10184"/>
                </a:lnTo>
                <a:lnTo>
                  <a:pt x="8458" y="10242"/>
                </a:lnTo>
                <a:lnTo>
                  <a:pt x="8516" y="10299"/>
                </a:lnTo>
                <a:lnTo>
                  <a:pt x="8612" y="10318"/>
                </a:lnTo>
                <a:lnTo>
                  <a:pt x="8688" y="10299"/>
                </a:lnTo>
                <a:lnTo>
                  <a:pt x="8746" y="10242"/>
                </a:lnTo>
                <a:lnTo>
                  <a:pt x="8803" y="10184"/>
                </a:lnTo>
                <a:lnTo>
                  <a:pt x="8823" y="10108"/>
                </a:lnTo>
                <a:lnTo>
                  <a:pt x="8803" y="8938"/>
                </a:lnTo>
                <a:lnTo>
                  <a:pt x="9494" y="9628"/>
                </a:lnTo>
                <a:lnTo>
                  <a:pt x="9551" y="9666"/>
                </a:lnTo>
                <a:lnTo>
                  <a:pt x="9628" y="9686"/>
                </a:lnTo>
                <a:lnTo>
                  <a:pt x="9724" y="9666"/>
                </a:lnTo>
                <a:lnTo>
                  <a:pt x="9782" y="9628"/>
                </a:lnTo>
                <a:lnTo>
                  <a:pt x="9839" y="9551"/>
                </a:lnTo>
                <a:lnTo>
                  <a:pt x="9839" y="9475"/>
                </a:lnTo>
                <a:lnTo>
                  <a:pt x="9839" y="9398"/>
                </a:lnTo>
                <a:lnTo>
                  <a:pt x="9782" y="9321"/>
                </a:lnTo>
                <a:lnTo>
                  <a:pt x="9072" y="8612"/>
                </a:lnTo>
                <a:lnTo>
                  <a:pt x="10280" y="8612"/>
                </a:lnTo>
                <a:lnTo>
                  <a:pt x="10376" y="8592"/>
                </a:lnTo>
                <a:lnTo>
                  <a:pt x="10434" y="8554"/>
                </a:lnTo>
                <a:lnTo>
                  <a:pt x="10491" y="8477"/>
                </a:lnTo>
                <a:lnTo>
                  <a:pt x="10491" y="8401"/>
                </a:lnTo>
                <a:lnTo>
                  <a:pt x="10472" y="8324"/>
                </a:lnTo>
                <a:lnTo>
                  <a:pt x="10434" y="8247"/>
                </a:lnTo>
                <a:lnTo>
                  <a:pt x="10376" y="8209"/>
                </a:lnTo>
                <a:lnTo>
                  <a:pt x="10280" y="8190"/>
                </a:lnTo>
                <a:lnTo>
                  <a:pt x="8650" y="8190"/>
                </a:lnTo>
                <a:lnTo>
                  <a:pt x="8266" y="7806"/>
                </a:lnTo>
                <a:lnTo>
                  <a:pt x="9475" y="7806"/>
                </a:lnTo>
                <a:lnTo>
                  <a:pt x="9551" y="7787"/>
                </a:lnTo>
                <a:lnTo>
                  <a:pt x="9628" y="7748"/>
                </a:lnTo>
                <a:lnTo>
                  <a:pt x="9667" y="7672"/>
                </a:lnTo>
                <a:lnTo>
                  <a:pt x="9686" y="7595"/>
                </a:lnTo>
                <a:lnTo>
                  <a:pt x="9667" y="7518"/>
                </a:lnTo>
                <a:lnTo>
                  <a:pt x="9628" y="7442"/>
                </a:lnTo>
                <a:lnTo>
                  <a:pt x="9551" y="7403"/>
                </a:lnTo>
                <a:lnTo>
                  <a:pt x="9475" y="7384"/>
                </a:lnTo>
                <a:lnTo>
                  <a:pt x="7845" y="7403"/>
                </a:lnTo>
                <a:lnTo>
                  <a:pt x="6886" y="6425"/>
                </a:lnTo>
                <a:lnTo>
                  <a:pt x="6981" y="6291"/>
                </a:lnTo>
                <a:lnTo>
                  <a:pt x="7058" y="6118"/>
                </a:lnTo>
                <a:lnTo>
                  <a:pt x="7116" y="5946"/>
                </a:lnTo>
                <a:lnTo>
                  <a:pt x="7154" y="5754"/>
                </a:lnTo>
                <a:lnTo>
                  <a:pt x="8439" y="5754"/>
                </a:lnTo>
                <a:lnTo>
                  <a:pt x="9590" y="6905"/>
                </a:lnTo>
                <a:lnTo>
                  <a:pt x="9667" y="6962"/>
                </a:lnTo>
                <a:lnTo>
                  <a:pt x="9820" y="6962"/>
                </a:lnTo>
                <a:lnTo>
                  <a:pt x="9897" y="6905"/>
                </a:lnTo>
                <a:lnTo>
                  <a:pt x="9935" y="6847"/>
                </a:lnTo>
                <a:lnTo>
                  <a:pt x="9954" y="6751"/>
                </a:lnTo>
                <a:lnTo>
                  <a:pt x="9935" y="6674"/>
                </a:lnTo>
                <a:lnTo>
                  <a:pt x="9897" y="6617"/>
                </a:lnTo>
                <a:lnTo>
                  <a:pt x="9034" y="5754"/>
                </a:lnTo>
                <a:lnTo>
                  <a:pt x="9590" y="5754"/>
                </a:lnTo>
                <a:lnTo>
                  <a:pt x="10741" y="6905"/>
                </a:lnTo>
                <a:lnTo>
                  <a:pt x="10817" y="6962"/>
                </a:lnTo>
                <a:lnTo>
                  <a:pt x="10894" y="6981"/>
                </a:lnTo>
                <a:lnTo>
                  <a:pt x="10971" y="6962"/>
                </a:lnTo>
                <a:lnTo>
                  <a:pt x="11028" y="6905"/>
                </a:lnTo>
                <a:lnTo>
                  <a:pt x="11086" y="6847"/>
                </a:lnTo>
                <a:lnTo>
                  <a:pt x="11105" y="6770"/>
                </a:lnTo>
                <a:lnTo>
                  <a:pt x="11086" y="6674"/>
                </a:lnTo>
                <a:lnTo>
                  <a:pt x="11028" y="6617"/>
                </a:lnTo>
                <a:lnTo>
                  <a:pt x="10184" y="5754"/>
                </a:lnTo>
                <a:lnTo>
                  <a:pt x="11182" y="5754"/>
                </a:lnTo>
                <a:lnTo>
                  <a:pt x="11258" y="5735"/>
                </a:lnTo>
                <a:lnTo>
                  <a:pt x="11335" y="5696"/>
                </a:lnTo>
                <a:lnTo>
                  <a:pt x="11373" y="5620"/>
                </a:lnTo>
                <a:lnTo>
                  <a:pt x="11393" y="5543"/>
                </a:lnTo>
                <a:lnTo>
                  <a:pt x="11373" y="5466"/>
                </a:lnTo>
                <a:lnTo>
                  <a:pt x="11335" y="5389"/>
                </a:lnTo>
                <a:lnTo>
                  <a:pt x="11258" y="5351"/>
                </a:lnTo>
                <a:lnTo>
                  <a:pt x="11182" y="5332"/>
                </a:lnTo>
                <a:lnTo>
                  <a:pt x="10223" y="5332"/>
                </a:lnTo>
                <a:lnTo>
                  <a:pt x="11028" y="4526"/>
                </a:lnTo>
                <a:lnTo>
                  <a:pt x="11086" y="4450"/>
                </a:lnTo>
                <a:lnTo>
                  <a:pt x="11105" y="4373"/>
                </a:lnTo>
                <a:lnTo>
                  <a:pt x="11086" y="4296"/>
                </a:lnTo>
                <a:lnTo>
                  <a:pt x="11028" y="4220"/>
                </a:lnTo>
                <a:lnTo>
                  <a:pt x="10971" y="4181"/>
                </a:lnTo>
                <a:lnTo>
                  <a:pt x="10894" y="4162"/>
                </a:lnTo>
                <a:lnTo>
                  <a:pt x="10817" y="4181"/>
                </a:lnTo>
                <a:lnTo>
                  <a:pt x="10741" y="4220"/>
                </a:lnTo>
                <a:lnTo>
                  <a:pt x="9628" y="5332"/>
                </a:lnTo>
                <a:lnTo>
                  <a:pt x="9072" y="5332"/>
                </a:lnTo>
                <a:lnTo>
                  <a:pt x="9897" y="4526"/>
                </a:lnTo>
                <a:lnTo>
                  <a:pt x="9935" y="4450"/>
                </a:lnTo>
                <a:lnTo>
                  <a:pt x="9954" y="4373"/>
                </a:lnTo>
                <a:lnTo>
                  <a:pt x="9935" y="4296"/>
                </a:lnTo>
                <a:lnTo>
                  <a:pt x="9897" y="4220"/>
                </a:lnTo>
                <a:lnTo>
                  <a:pt x="9820" y="4181"/>
                </a:lnTo>
                <a:lnTo>
                  <a:pt x="9743" y="4162"/>
                </a:lnTo>
                <a:lnTo>
                  <a:pt x="9667" y="4181"/>
                </a:lnTo>
                <a:lnTo>
                  <a:pt x="9590" y="4220"/>
                </a:lnTo>
                <a:lnTo>
                  <a:pt x="8477" y="5332"/>
                </a:lnTo>
                <a:lnTo>
                  <a:pt x="7135" y="5332"/>
                </a:lnTo>
                <a:lnTo>
                  <a:pt x="7097" y="5179"/>
                </a:lnTo>
                <a:lnTo>
                  <a:pt x="7039" y="5044"/>
                </a:lnTo>
                <a:lnTo>
                  <a:pt x="6962" y="4891"/>
                </a:lnTo>
                <a:lnTo>
                  <a:pt x="6886" y="4776"/>
                </a:lnTo>
                <a:lnTo>
                  <a:pt x="7845" y="3798"/>
                </a:lnTo>
                <a:lnTo>
                  <a:pt x="9475" y="3798"/>
                </a:lnTo>
                <a:lnTo>
                  <a:pt x="9551" y="3778"/>
                </a:lnTo>
                <a:lnTo>
                  <a:pt x="9628" y="3740"/>
                </a:lnTo>
                <a:lnTo>
                  <a:pt x="9667" y="3663"/>
                </a:lnTo>
                <a:lnTo>
                  <a:pt x="9686" y="3587"/>
                </a:lnTo>
                <a:lnTo>
                  <a:pt x="9667" y="3510"/>
                </a:lnTo>
                <a:lnTo>
                  <a:pt x="9628" y="3433"/>
                </a:lnTo>
                <a:lnTo>
                  <a:pt x="9551" y="3395"/>
                </a:lnTo>
                <a:lnTo>
                  <a:pt x="9475" y="3376"/>
                </a:lnTo>
                <a:lnTo>
                  <a:pt x="8266" y="3376"/>
                </a:lnTo>
                <a:lnTo>
                  <a:pt x="8650" y="2992"/>
                </a:lnTo>
                <a:lnTo>
                  <a:pt x="10280" y="2992"/>
                </a:lnTo>
                <a:lnTo>
                  <a:pt x="10376" y="2973"/>
                </a:lnTo>
                <a:lnTo>
                  <a:pt x="10434" y="2935"/>
                </a:lnTo>
                <a:lnTo>
                  <a:pt x="10491" y="2858"/>
                </a:lnTo>
                <a:lnTo>
                  <a:pt x="10491" y="2781"/>
                </a:lnTo>
                <a:lnTo>
                  <a:pt x="10491" y="2704"/>
                </a:lnTo>
                <a:lnTo>
                  <a:pt x="10434" y="2628"/>
                </a:lnTo>
                <a:lnTo>
                  <a:pt x="10376" y="2589"/>
                </a:lnTo>
                <a:lnTo>
                  <a:pt x="10280" y="2570"/>
                </a:lnTo>
                <a:lnTo>
                  <a:pt x="9072" y="2570"/>
                </a:lnTo>
                <a:lnTo>
                  <a:pt x="9782" y="1861"/>
                </a:lnTo>
                <a:lnTo>
                  <a:pt x="9820" y="1784"/>
                </a:lnTo>
                <a:lnTo>
                  <a:pt x="9839" y="1707"/>
                </a:lnTo>
                <a:lnTo>
                  <a:pt x="9820" y="1630"/>
                </a:lnTo>
                <a:lnTo>
                  <a:pt x="9782" y="1573"/>
                </a:lnTo>
                <a:lnTo>
                  <a:pt x="9705" y="1515"/>
                </a:lnTo>
                <a:lnTo>
                  <a:pt x="9628" y="1496"/>
                </a:lnTo>
                <a:lnTo>
                  <a:pt x="9551" y="1515"/>
                </a:lnTo>
                <a:lnTo>
                  <a:pt x="9494" y="1573"/>
                </a:lnTo>
                <a:lnTo>
                  <a:pt x="8803" y="2244"/>
                </a:lnTo>
                <a:lnTo>
                  <a:pt x="8803" y="1093"/>
                </a:lnTo>
                <a:lnTo>
                  <a:pt x="8784" y="997"/>
                </a:lnTo>
                <a:lnTo>
                  <a:pt x="8746" y="940"/>
                </a:lnTo>
                <a:lnTo>
                  <a:pt x="8669" y="902"/>
                </a:lnTo>
                <a:lnTo>
                  <a:pt x="8593" y="882"/>
                </a:lnTo>
                <a:lnTo>
                  <a:pt x="8516" y="902"/>
                </a:lnTo>
                <a:lnTo>
                  <a:pt x="8458" y="940"/>
                </a:lnTo>
                <a:lnTo>
                  <a:pt x="8401" y="997"/>
                </a:lnTo>
                <a:lnTo>
                  <a:pt x="8382" y="1093"/>
                </a:lnTo>
                <a:lnTo>
                  <a:pt x="8382" y="2666"/>
                </a:lnTo>
                <a:lnTo>
                  <a:pt x="7998" y="3050"/>
                </a:lnTo>
                <a:lnTo>
                  <a:pt x="7998" y="1899"/>
                </a:lnTo>
                <a:lnTo>
                  <a:pt x="7979" y="1822"/>
                </a:lnTo>
                <a:lnTo>
                  <a:pt x="7940" y="1745"/>
                </a:lnTo>
                <a:lnTo>
                  <a:pt x="7864" y="1707"/>
                </a:lnTo>
                <a:lnTo>
                  <a:pt x="7787" y="1688"/>
                </a:lnTo>
                <a:lnTo>
                  <a:pt x="7710" y="1707"/>
                </a:lnTo>
                <a:lnTo>
                  <a:pt x="7634" y="1745"/>
                </a:lnTo>
                <a:lnTo>
                  <a:pt x="7595" y="1822"/>
                </a:lnTo>
                <a:lnTo>
                  <a:pt x="7576" y="1899"/>
                </a:lnTo>
                <a:lnTo>
                  <a:pt x="7576" y="3472"/>
                </a:lnTo>
                <a:lnTo>
                  <a:pt x="6579" y="4469"/>
                </a:lnTo>
                <a:lnTo>
                  <a:pt x="6444" y="4392"/>
                </a:lnTo>
                <a:lnTo>
                  <a:pt x="6291" y="4315"/>
                </a:lnTo>
                <a:lnTo>
                  <a:pt x="6138" y="4277"/>
                </a:lnTo>
                <a:lnTo>
                  <a:pt x="5984" y="4239"/>
                </a:lnTo>
                <a:lnTo>
                  <a:pt x="5984" y="2935"/>
                </a:lnTo>
                <a:lnTo>
                  <a:pt x="7135" y="1784"/>
                </a:lnTo>
                <a:lnTo>
                  <a:pt x="7173" y="1707"/>
                </a:lnTo>
                <a:lnTo>
                  <a:pt x="7192" y="1630"/>
                </a:lnTo>
                <a:lnTo>
                  <a:pt x="7173" y="1554"/>
                </a:lnTo>
                <a:lnTo>
                  <a:pt x="7135" y="1496"/>
                </a:lnTo>
                <a:lnTo>
                  <a:pt x="7058" y="1439"/>
                </a:lnTo>
                <a:lnTo>
                  <a:pt x="6981" y="1419"/>
                </a:lnTo>
                <a:lnTo>
                  <a:pt x="6905" y="1439"/>
                </a:lnTo>
                <a:lnTo>
                  <a:pt x="6828" y="1496"/>
                </a:lnTo>
                <a:lnTo>
                  <a:pt x="5984" y="2340"/>
                </a:lnTo>
                <a:lnTo>
                  <a:pt x="5984" y="1803"/>
                </a:lnTo>
                <a:lnTo>
                  <a:pt x="7135" y="633"/>
                </a:lnTo>
                <a:lnTo>
                  <a:pt x="7192" y="576"/>
                </a:lnTo>
                <a:lnTo>
                  <a:pt x="7192" y="499"/>
                </a:lnTo>
                <a:lnTo>
                  <a:pt x="7173" y="422"/>
                </a:lnTo>
                <a:lnTo>
                  <a:pt x="7135" y="345"/>
                </a:lnTo>
                <a:lnTo>
                  <a:pt x="7058" y="288"/>
                </a:lnTo>
                <a:lnTo>
                  <a:pt x="6905" y="288"/>
                </a:lnTo>
                <a:lnTo>
                  <a:pt x="6847" y="345"/>
                </a:lnTo>
                <a:lnTo>
                  <a:pt x="5984" y="1208"/>
                </a:lnTo>
                <a:lnTo>
                  <a:pt x="5984" y="192"/>
                </a:lnTo>
                <a:lnTo>
                  <a:pt x="5965" y="115"/>
                </a:lnTo>
                <a:lnTo>
                  <a:pt x="5907" y="58"/>
                </a:lnTo>
                <a:lnTo>
                  <a:pt x="5850" y="0"/>
                </a:lnTo>
                <a:close/>
              </a:path>
            </a:pathLst>
          </a:custGeom>
          <a:gradFill>
            <a:gsLst>
              <a:gs pos="0">
                <a:schemeClr val="lt1"/>
              </a:gs>
              <a:gs pos="100000">
                <a:srgbClr val="CCCCCC"/>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1" name="Google Shape;2391;p43"/>
          <p:cNvSpPr/>
          <p:nvPr/>
        </p:nvSpPr>
        <p:spPr>
          <a:xfrm>
            <a:off x="798713" y="914398"/>
            <a:ext cx="413993" cy="411886"/>
          </a:xfrm>
          <a:custGeom>
            <a:avLst/>
            <a:gdLst/>
            <a:ahLst/>
            <a:cxnLst/>
            <a:rect l="l" t="t" r="r" b="b"/>
            <a:pathLst>
              <a:path w="11393" h="11335" extrusionOk="0">
                <a:moveTo>
                  <a:pt x="5773" y="4641"/>
                </a:moveTo>
                <a:lnTo>
                  <a:pt x="5965" y="4661"/>
                </a:lnTo>
                <a:lnTo>
                  <a:pt x="6157" y="4718"/>
                </a:lnTo>
                <a:lnTo>
                  <a:pt x="6310" y="4795"/>
                </a:lnTo>
                <a:lnTo>
                  <a:pt x="6464" y="4929"/>
                </a:lnTo>
                <a:lnTo>
                  <a:pt x="6579" y="5063"/>
                </a:lnTo>
                <a:lnTo>
                  <a:pt x="6655" y="5236"/>
                </a:lnTo>
                <a:lnTo>
                  <a:pt x="6713" y="5409"/>
                </a:lnTo>
                <a:lnTo>
                  <a:pt x="6732" y="5600"/>
                </a:lnTo>
                <a:lnTo>
                  <a:pt x="6713" y="5792"/>
                </a:lnTo>
                <a:lnTo>
                  <a:pt x="6655" y="5984"/>
                </a:lnTo>
                <a:lnTo>
                  <a:pt x="6579" y="6137"/>
                </a:lnTo>
                <a:lnTo>
                  <a:pt x="6464" y="6291"/>
                </a:lnTo>
                <a:lnTo>
                  <a:pt x="6310" y="6406"/>
                </a:lnTo>
                <a:lnTo>
                  <a:pt x="6157" y="6483"/>
                </a:lnTo>
                <a:lnTo>
                  <a:pt x="5965" y="6540"/>
                </a:lnTo>
                <a:lnTo>
                  <a:pt x="5773" y="6559"/>
                </a:lnTo>
                <a:lnTo>
                  <a:pt x="5581" y="6540"/>
                </a:lnTo>
                <a:lnTo>
                  <a:pt x="5390" y="6483"/>
                </a:lnTo>
                <a:lnTo>
                  <a:pt x="5236" y="6406"/>
                </a:lnTo>
                <a:lnTo>
                  <a:pt x="5083" y="6291"/>
                </a:lnTo>
                <a:lnTo>
                  <a:pt x="4968" y="6137"/>
                </a:lnTo>
                <a:lnTo>
                  <a:pt x="4891" y="5984"/>
                </a:lnTo>
                <a:lnTo>
                  <a:pt x="4833" y="5792"/>
                </a:lnTo>
                <a:lnTo>
                  <a:pt x="4814" y="5600"/>
                </a:lnTo>
                <a:lnTo>
                  <a:pt x="4833" y="5409"/>
                </a:lnTo>
                <a:lnTo>
                  <a:pt x="4891" y="5236"/>
                </a:lnTo>
                <a:lnTo>
                  <a:pt x="4968" y="5063"/>
                </a:lnTo>
                <a:lnTo>
                  <a:pt x="5083" y="4929"/>
                </a:lnTo>
                <a:lnTo>
                  <a:pt x="5236" y="4795"/>
                </a:lnTo>
                <a:lnTo>
                  <a:pt x="5390" y="4718"/>
                </a:lnTo>
                <a:lnTo>
                  <a:pt x="5581" y="4661"/>
                </a:lnTo>
                <a:lnTo>
                  <a:pt x="5773" y="4641"/>
                </a:lnTo>
                <a:close/>
                <a:moveTo>
                  <a:pt x="5696" y="0"/>
                </a:moveTo>
                <a:lnTo>
                  <a:pt x="5620" y="58"/>
                </a:lnTo>
                <a:lnTo>
                  <a:pt x="5581" y="115"/>
                </a:lnTo>
                <a:lnTo>
                  <a:pt x="5562" y="192"/>
                </a:lnTo>
                <a:lnTo>
                  <a:pt x="5562" y="1151"/>
                </a:lnTo>
                <a:lnTo>
                  <a:pt x="4738" y="345"/>
                </a:lnTo>
                <a:lnTo>
                  <a:pt x="4680" y="288"/>
                </a:lnTo>
                <a:lnTo>
                  <a:pt x="4507" y="288"/>
                </a:lnTo>
                <a:lnTo>
                  <a:pt x="4450" y="345"/>
                </a:lnTo>
                <a:lnTo>
                  <a:pt x="4392" y="422"/>
                </a:lnTo>
                <a:lnTo>
                  <a:pt x="4392" y="499"/>
                </a:lnTo>
                <a:lnTo>
                  <a:pt x="4392" y="576"/>
                </a:lnTo>
                <a:lnTo>
                  <a:pt x="4450" y="633"/>
                </a:lnTo>
                <a:lnTo>
                  <a:pt x="5562" y="1765"/>
                </a:lnTo>
                <a:lnTo>
                  <a:pt x="5562" y="2302"/>
                </a:lnTo>
                <a:lnTo>
                  <a:pt x="4757" y="1477"/>
                </a:lnTo>
                <a:lnTo>
                  <a:pt x="4680" y="1439"/>
                </a:lnTo>
                <a:lnTo>
                  <a:pt x="4603" y="1419"/>
                </a:lnTo>
                <a:lnTo>
                  <a:pt x="4527" y="1439"/>
                </a:lnTo>
                <a:lnTo>
                  <a:pt x="4450" y="1496"/>
                </a:lnTo>
                <a:lnTo>
                  <a:pt x="4412" y="1554"/>
                </a:lnTo>
                <a:lnTo>
                  <a:pt x="4392" y="1630"/>
                </a:lnTo>
                <a:lnTo>
                  <a:pt x="4412" y="1707"/>
                </a:lnTo>
                <a:lnTo>
                  <a:pt x="4450" y="1784"/>
                </a:lnTo>
                <a:lnTo>
                  <a:pt x="5562" y="2896"/>
                </a:lnTo>
                <a:lnTo>
                  <a:pt x="5562" y="4239"/>
                </a:lnTo>
                <a:lnTo>
                  <a:pt x="5390" y="4277"/>
                </a:lnTo>
                <a:lnTo>
                  <a:pt x="5236" y="4335"/>
                </a:lnTo>
                <a:lnTo>
                  <a:pt x="5083" y="4392"/>
                </a:lnTo>
                <a:lnTo>
                  <a:pt x="4949" y="4488"/>
                </a:lnTo>
                <a:lnTo>
                  <a:pt x="3932" y="3472"/>
                </a:lnTo>
                <a:lnTo>
                  <a:pt x="3932" y="1899"/>
                </a:lnTo>
                <a:lnTo>
                  <a:pt x="3913" y="1822"/>
                </a:lnTo>
                <a:lnTo>
                  <a:pt x="3874" y="1745"/>
                </a:lnTo>
                <a:lnTo>
                  <a:pt x="3817" y="1707"/>
                </a:lnTo>
                <a:lnTo>
                  <a:pt x="3721" y="1688"/>
                </a:lnTo>
                <a:lnTo>
                  <a:pt x="3644" y="1707"/>
                </a:lnTo>
                <a:lnTo>
                  <a:pt x="3587" y="1745"/>
                </a:lnTo>
                <a:lnTo>
                  <a:pt x="3529" y="1822"/>
                </a:lnTo>
                <a:lnTo>
                  <a:pt x="3510" y="1899"/>
                </a:lnTo>
                <a:lnTo>
                  <a:pt x="3510" y="3050"/>
                </a:lnTo>
                <a:lnTo>
                  <a:pt x="3127" y="2666"/>
                </a:lnTo>
                <a:lnTo>
                  <a:pt x="3127" y="1093"/>
                </a:lnTo>
                <a:lnTo>
                  <a:pt x="3107" y="997"/>
                </a:lnTo>
                <a:lnTo>
                  <a:pt x="3069" y="940"/>
                </a:lnTo>
                <a:lnTo>
                  <a:pt x="3011" y="902"/>
                </a:lnTo>
                <a:lnTo>
                  <a:pt x="2916" y="882"/>
                </a:lnTo>
                <a:lnTo>
                  <a:pt x="2839" y="902"/>
                </a:lnTo>
                <a:lnTo>
                  <a:pt x="2781" y="940"/>
                </a:lnTo>
                <a:lnTo>
                  <a:pt x="2724" y="997"/>
                </a:lnTo>
                <a:lnTo>
                  <a:pt x="2705" y="1093"/>
                </a:lnTo>
                <a:lnTo>
                  <a:pt x="2705" y="2244"/>
                </a:lnTo>
                <a:lnTo>
                  <a:pt x="2033" y="1573"/>
                </a:lnTo>
                <a:lnTo>
                  <a:pt x="1976" y="1515"/>
                </a:lnTo>
                <a:lnTo>
                  <a:pt x="1880" y="1496"/>
                </a:lnTo>
                <a:lnTo>
                  <a:pt x="1803" y="1515"/>
                </a:lnTo>
                <a:lnTo>
                  <a:pt x="1746" y="1554"/>
                </a:lnTo>
                <a:lnTo>
                  <a:pt x="1688" y="1630"/>
                </a:lnTo>
                <a:lnTo>
                  <a:pt x="1669" y="1707"/>
                </a:lnTo>
                <a:lnTo>
                  <a:pt x="1688" y="1784"/>
                </a:lnTo>
                <a:lnTo>
                  <a:pt x="1746" y="1861"/>
                </a:lnTo>
                <a:lnTo>
                  <a:pt x="2455" y="2570"/>
                </a:lnTo>
                <a:lnTo>
                  <a:pt x="1228" y="2570"/>
                </a:lnTo>
                <a:lnTo>
                  <a:pt x="1151" y="2589"/>
                </a:lnTo>
                <a:lnTo>
                  <a:pt x="1074" y="2628"/>
                </a:lnTo>
                <a:lnTo>
                  <a:pt x="1036" y="2704"/>
                </a:lnTo>
                <a:lnTo>
                  <a:pt x="1017" y="2781"/>
                </a:lnTo>
                <a:lnTo>
                  <a:pt x="1036" y="2858"/>
                </a:lnTo>
                <a:lnTo>
                  <a:pt x="1074" y="2935"/>
                </a:lnTo>
                <a:lnTo>
                  <a:pt x="1151" y="2973"/>
                </a:lnTo>
                <a:lnTo>
                  <a:pt x="1228" y="2992"/>
                </a:lnTo>
                <a:lnTo>
                  <a:pt x="2858" y="2992"/>
                </a:lnTo>
                <a:lnTo>
                  <a:pt x="3242" y="3376"/>
                </a:lnTo>
                <a:lnTo>
                  <a:pt x="2052" y="3376"/>
                </a:lnTo>
                <a:lnTo>
                  <a:pt x="1957" y="3395"/>
                </a:lnTo>
                <a:lnTo>
                  <a:pt x="1899" y="3433"/>
                </a:lnTo>
                <a:lnTo>
                  <a:pt x="1842" y="3510"/>
                </a:lnTo>
                <a:lnTo>
                  <a:pt x="1842" y="3587"/>
                </a:lnTo>
                <a:lnTo>
                  <a:pt x="1842" y="3663"/>
                </a:lnTo>
                <a:lnTo>
                  <a:pt x="1899" y="3740"/>
                </a:lnTo>
                <a:lnTo>
                  <a:pt x="1957" y="3778"/>
                </a:lnTo>
                <a:lnTo>
                  <a:pt x="2033" y="3798"/>
                </a:lnTo>
                <a:lnTo>
                  <a:pt x="3664" y="3798"/>
                </a:lnTo>
                <a:lnTo>
                  <a:pt x="4661" y="4795"/>
                </a:lnTo>
                <a:lnTo>
                  <a:pt x="4565" y="4929"/>
                </a:lnTo>
                <a:lnTo>
                  <a:pt x="4507" y="5063"/>
                </a:lnTo>
                <a:lnTo>
                  <a:pt x="4450" y="5217"/>
                </a:lnTo>
                <a:lnTo>
                  <a:pt x="4412" y="5370"/>
                </a:lnTo>
                <a:lnTo>
                  <a:pt x="2935" y="5370"/>
                </a:lnTo>
                <a:lnTo>
                  <a:pt x="1803" y="4220"/>
                </a:lnTo>
                <a:lnTo>
                  <a:pt x="1726" y="4181"/>
                </a:lnTo>
                <a:lnTo>
                  <a:pt x="1650" y="4162"/>
                </a:lnTo>
                <a:lnTo>
                  <a:pt x="1573" y="4181"/>
                </a:lnTo>
                <a:lnTo>
                  <a:pt x="1496" y="4220"/>
                </a:lnTo>
                <a:lnTo>
                  <a:pt x="1458" y="4296"/>
                </a:lnTo>
                <a:lnTo>
                  <a:pt x="1439" y="4373"/>
                </a:lnTo>
                <a:lnTo>
                  <a:pt x="1458" y="4450"/>
                </a:lnTo>
                <a:lnTo>
                  <a:pt x="1496" y="4526"/>
                </a:lnTo>
                <a:lnTo>
                  <a:pt x="2359" y="5370"/>
                </a:lnTo>
                <a:lnTo>
                  <a:pt x="1803" y="5370"/>
                </a:lnTo>
                <a:lnTo>
                  <a:pt x="652" y="4220"/>
                </a:lnTo>
                <a:lnTo>
                  <a:pt x="576" y="4181"/>
                </a:lnTo>
                <a:lnTo>
                  <a:pt x="499" y="4162"/>
                </a:lnTo>
                <a:lnTo>
                  <a:pt x="422" y="4181"/>
                </a:lnTo>
                <a:lnTo>
                  <a:pt x="346" y="4220"/>
                </a:lnTo>
                <a:lnTo>
                  <a:pt x="307" y="4296"/>
                </a:lnTo>
                <a:lnTo>
                  <a:pt x="288" y="4373"/>
                </a:lnTo>
                <a:lnTo>
                  <a:pt x="307" y="4450"/>
                </a:lnTo>
                <a:lnTo>
                  <a:pt x="346" y="4526"/>
                </a:lnTo>
                <a:lnTo>
                  <a:pt x="1209" y="5370"/>
                </a:lnTo>
                <a:lnTo>
                  <a:pt x="211" y="5370"/>
                </a:lnTo>
                <a:lnTo>
                  <a:pt x="135" y="5389"/>
                </a:lnTo>
                <a:lnTo>
                  <a:pt x="58" y="5447"/>
                </a:lnTo>
                <a:lnTo>
                  <a:pt x="20" y="5505"/>
                </a:lnTo>
                <a:lnTo>
                  <a:pt x="0" y="5581"/>
                </a:lnTo>
                <a:lnTo>
                  <a:pt x="20" y="5677"/>
                </a:lnTo>
                <a:lnTo>
                  <a:pt x="58" y="5735"/>
                </a:lnTo>
                <a:lnTo>
                  <a:pt x="135" y="5773"/>
                </a:lnTo>
                <a:lnTo>
                  <a:pt x="211" y="5792"/>
                </a:lnTo>
                <a:lnTo>
                  <a:pt x="1170" y="5792"/>
                </a:lnTo>
                <a:lnTo>
                  <a:pt x="346" y="6617"/>
                </a:lnTo>
                <a:lnTo>
                  <a:pt x="307" y="6674"/>
                </a:lnTo>
                <a:lnTo>
                  <a:pt x="288" y="6770"/>
                </a:lnTo>
                <a:lnTo>
                  <a:pt x="307" y="6847"/>
                </a:lnTo>
                <a:lnTo>
                  <a:pt x="346" y="6905"/>
                </a:lnTo>
                <a:lnTo>
                  <a:pt x="422" y="6962"/>
                </a:lnTo>
                <a:lnTo>
                  <a:pt x="499" y="6981"/>
                </a:lnTo>
                <a:lnTo>
                  <a:pt x="576" y="6962"/>
                </a:lnTo>
                <a:lnTo>
                  <a:pt x="652" y="6905"/>
                </a:lnTo>
                <a:lnTo>
                  <a:pt x="1765" y="5792"/>
                </a:lnTo>
                <a:lnTo>
                  <a:pt x="2302" y="5792"/>
                </a:lnTo>
                <a:lnTo>
                  <a:pt x="1496" y="6617"/>
                </a:lnTo>
                <a:lnTo>
                  <a:pt x="1458" y="6674"/>
                </a:lnTo>
                <a:lnTo>
                  <a:pt x="1439" y="6751"/>
                </a:lnTo>
                <a:lnTo>
                  <a:pt x="1458" y="6828"/>
                </a:lnTo>
                <a:lnTo>
                  <a:pt x="1496" y="6905"/>
                </a:lnTo>
                <a:lnTo>
                  <a:pt x="1573" y="6943"/>
                </a:lnTo>
                <a:lnTo>
                  <a:pt x="1650" y="6962"/>
                </a:lnTo>
                <a:lnTo>
                  <a:pt x="1726" y="6943"/>
                </a:lnTo>
                <a:lnTo>
                  <a:pt x="1803" y="6905"/>
                </a:lnTo>
                <a:lnTo>
                  <a:pt x="2896" y="5792"/>
                </a:lnTo>
                <a:lnTo>
                  <a:pt x="4412" y="5792"/>
                </a:lnTo>
                <a:lnTo>
                  <a:pt x="4431" y="5965"/>
                </a:lnTo>
                <a:lnTo>
                  <a:pt x="4488" y="6118"/>
                </a:lnTo>
                <a:lnTo>
                  <a:pt x="4565" y="6272"/>
                </a:lnTo>
                <a:lnTo>
                  <a:pt x="4661" y="6406"/>
                </a:lnTo>
                <a:lnTo>
                  <a:pt x="3664" y="7422"/>
                </a:lnTo>
                <a:lnTo>
                  <a:pt x="2033" y="7422"/>
                </a:lnTo>
                <a:lnTo>
                  <a:pt x="1957" y="7442"/>
                </a:lnTo>
                <a:lnTo>
                  <a:pt x="1899" y="7480"/>
                </a:lnTo>
                <a:lnTo>
                  <a:pt x="1842" y="7557"/>
                </a:lnTo>
                <a:lnTo>
                  <a:pt x="1822" y="7633"/>
                </a:lnTo>
                <a:lnTo>
                  <a:pt x="1842" y="7710"/>
                </a:lnTo>
                <a:lnTo>
                  <a:pt x="1899" y="7787"/>
                </a:lnTo>
                <a:lnTo>
                  <a:pt x="1957" y="7825"/>
                </a:lnTo>
                <a:lnTo>
                  <a:pt x="2033" y="7844"/>
                </a:lnTo>
                <a:lnTo>
                  <a:pt x="3242" y="7844"/>
                </a:lnTo>
                <a:lnTo>
                  <a:pt x="2858" y="8228"/>
                </a:lnTo>
                <a:lnTo>
                  <a:pt x="1228" y="8228"/>
                </a:lnTo>
                <a:lnTo>
                  <a:pt x="1151" y="8247"/>
                </a:lnTo>
                <a:lnTo>
                  <a:pt x="1074" y="8286"/>
                </a:lnTo>
                <a:lnTo>
                  <a:pt x="1036" y="8362"/>
                </a:lnTo>
                <a:lnTo>
                  <a:pt x="1017" y="8439"/>
                </a:lnTo>
                <a:lnTo>
                  <a:pt x="1036" y="8516"/>
                </a:lnTo>
                <a:lnTo>
                  <a:pt x="1074" y="8592"/>
                </a:lnTo>
                <a:lnTo>
                  <a:pt x="1151" y="8631"/>
                </a:lnTo>
                <a:lnTo>
                  <a:pt x="1228" y="8650"/>
                </a:lnTo>
                <a:lnTo>
                  <a:pt x="2455" y="8650"/>
                </a:lnTo>
                <a:lnTo>
                  <a:pt x="1746" y="9360"/>
                </a:lnTo>
                <a:lnTo>
                  <a:pt x="1688" y="9436"/>
                </a:lnTo>
                <a:lnTo>
                  <a:pt x="1688" y="9513"/>
                </a:lnTo>
                <a:lnTo>
                  <a:pt x="1688" y="9590"/>
                </a:lnTo>
                <a:lnTo>
                  <a:pt x="1746" y="9647"/>
                </a:lnTo>
                <a:lnTo>
                  <a:pt x="1822" y="9705"/>
                </a:lnTo>
                <a:lnTo>
                  <a:pt x="1899" y="9724"/>
                </a:lnTo>
                <a:lnTo>
                  <a:pt x="1976" y="9705"/>
                </a:lnTo>
                <a:lnTo>
                  <a:pt x="2033" y="9647"/>
                </a:lnTo>
                <a:lnTo>
                  <a:pt x="2724" y="8976"/>
                </a:lnTo>
                <a:lnTo>
                  <a:pt x="2724" y="10127"/>
                </a:lnTo>
                <a:lnTo>
                  <a:pt x="2743" y="10203"/>
                </a:lnTo>
                <a:lnTo>
                  <a:pt x="2781" y="10280"/>
                </a:lnTo>
                <a:lnTo>
                  <a:pt x="2839" y="10318"/>
                </a:lnTo>
                <a:lnTo>
                  <a:pt x="2935" y="10338"/>
                </a:lnTo>
                <a:lnTo>
                  <a:pt x="3011" y="10318"/>
                </a:lnTo>
                <a:lnTo>
                  <a:pt x="3088" y="10280"/>
                </a:lnTo>
                <a:lnTo>
                  <a:pt x="3127" y="10203"/>
                </a:lnTo>
                <a:lnTo>
                  <a:pt x="3146" y="10127"/>
                </a:lnTo>
                <a:lnTo>
                  <a:pt x="3127" y="8554"/>
                </a:lnTo>
                <a:lnTo>
                  <a:pt x="3510" y="8151"/>
                </a:lnTo>
                <a:lnTo>
                  <a:pt x="3529" y="9302"/>
                </a:lnTo>
                <a:lnTo>
                  <a:pt x="3548" y="9398"/>
                </a:lnTo>
                <a:lnTo>
                  <a:pt x="3587" y="9455"/>
                </a:lnTo>
                <a:lnTo>
                  <a:pt x="3644" y="9494"/>
                </a:lnTo>
                <a:lnTo>
                  <a:pt x="3740" y="9513"/>
                </a:lnTo>
                <a:lnTo>
                  <a:pt x="3817" y="9494"/>
                </a:lnTo>
                <a:lnTo>
                  <a:pt x="3874" y="9455"/>
                </a:lnTo>
                <a:lnTo>
                  <a:pt x="3932" y="9398"/>
                </a:lnTo>
                <a:lnTo>
                  <a:pt x="3932" y="9302"/>
                </a:lnTo>
                <a:lnTo>
                  <a:pt x="3932" y="7729"/>
                </a:lnTo>
                <a:lnTo>
                  <a:pt x="4949" y="6713"/>
                </a:lnTo>
                <a:lnTo>
                  <a:pt x="5102" y="6809"/>
                </a:lnTo>
                <a:lnTo>
                  <a:pt x="5255" y="6885"/>
                </a:lnTo>
                <a:lnTo>
                  <a:pt x="5428" y="6943"/>
                </a:lnTo>
                <a:lnTo>
                  <a:pt x="5601" y="6981"/>
                </a:lnTo>
                <a:lnTo>
                  <a:pt x="5601" y="8401"/>
                </a:lnTo>
                <a:lnTo>
                  <a:pt x="4450" y="9551"/>
                </a:lnTo>
                <a:lnTo>
                  <a:pt x="4412" y="9609"/>
                </a:lnTo>
                <a:lnTo>
                  <a:pt x="4392" y="9686"/>
                </a:lnTo>
                <a:lnTo>
                  <a:pt x="4412" y="9781"/>
                </a:lnTo>
                <a:lnTo>
                  <a:pt x="4450" y="9839"/>
                </a:lnTo>
                <a:lnTo>
                  <a:pt x="4527" y="9897"/>
                </a:lnTo>
                <a:lnTo>
                  <a:pt x="4680" y="9897"/>
                </a:lnTo>
                <a:lnTo>
                  <a:pt x="4757" y="9839"/>
                </a:lnTo>
                <a:lnTo>
                  <a:pt x="5601" y="8995"/>
                </a:lnTo>
                <a:lnTo>
                  <a:pt x="5601" y="9532"/>
                </a:lnTo>
                <a:lnTo>
                  <a:pt x="4450" y="10683"/>
                </a:lnTo>
                <a:lnTo>
                  <a:pt x="4392" y="10760"/>
                </a:lnTo>
                <a:lnTo>
                  <a:pt x="4392" y="10836"/>
                </a:lnTo>
                <a:lnTo>
                  <a:pt x="4392" y="10913"/>
                </a:lnTo>
                <a:lnTo>
                  <a:pt x="4450" y="10990"/>
                </a:lnTo>
                <a:lnTo>
                  <a:pt x="4507" y="11028"/>
                </a:lnTo>
                <a:lnTo>
                  <a:pt x="4584" y="11047"/>
                </a:lnTo>
                <a:lnTo>
                  <a:pt x="4680" y="11028"/>
                </a:lnTo>
                <a:lnTo>
                  <a:pt x="4738" y="10990"/>
                </a:lnTo>
                <a:lnTo>
                  <a:pt x="5601" y="10127"/>
                </a:lnTo>
                <a:lnTo>
                  <a:pt x="5601" y="11124"/>
                </a:lnTo>
                <a:lnTo>
                  <a:pt x="5620" y="11220"/>
                </a:lnTo>
                <a:lnTo>
                  <a:pt x="5658" y="11277"/>
                </a:lnTo>
                <a:lnTo>
                  <a:pt x="5735" y="11316"/>
                </a:lnTo>
                <a:lnTo>
                  <a:pt x="5812" y="11335"/>
                </a:lnTo>
                <a:lnTo>
                  <a:pt x="5888" y="11316"/>
                </a:lnTo>
                <a:lnTo>
                  <a:pt x="5965" y="11277"/>
                </a:lnTo>
                <a:lnTo>
                  <a:pt x="6003" y="11201"/>
                </a:lnTo>
                <a:lnTo>
                  <a:pt x="6023" y="11124"/>
                </a:lnTo>
                <a:lnTo>
                  <a:pt x="6023" y="10165"/>
                </a:lnTo>
                <a:lnTo>
                  <a:pt x="6847" y="10990"/>
                </a:lnTo>
                <a:lnTo>
                  <a:pt x="6905" y="11028"/>
                </a:lnTo>
                <a:lnTo>
                  <a:pt x="6981" y="11047"/>
                </a:lnTo>
                <a:lnTo>
                  <a:pt x="7058" y="11028"/>
                </a:lnTo>
                <a:lnTo>
                  <a:pt x="7135" y="10990"/>
                </a:lnTo>
                <a:lnTo>
                  <a:pt x="7173" y="10913"/>
                </a:lnTo>
                <a:lnTo>
                  <a:pt x="7192" y="10836"/>
                </a:lnTo>
                <a:lnTo>
                  <a:pt x="7173" y="10760"/>
                </a:lnTo>
                <a:lnTo>
                  <a:pt x="7135" y="10683"/>
                </a:lnTo>
                <a:lnTo>
                  <a:pt x="6023" y="9571"/>
                </a:lnTo>
                <a:lnTo>
                  <a:pt x="6023" y="9033"/>
                </a:lnTo>
                <a:lnTo>
                  <a:pt x="6828" y="9839"/>
                </a:lnTo>
                <a:lnTo>
                  <a:pt x="6905" y="9897"/>
                </a:lnTo>
                <a:lnTo>
                  <a:pt x="7058" y="9897"/>
                </a:lnTo>
                <a:lnTo>
                  <a:pt x="7135" y="9839"/>
                </a:lnTo>
                <a:lnTo>
                  <a:pt x="7173" y="9781"/>
                </a:lnTo>
                <a:lnTo>
                  <a:pt x="7192" y="9686"/>
                </a:lnTo>
                <a:lnTo>
                  <a:pt x="7173" y="9609"/>
                </a:lnTo>
                <a:lnTo>
                  <a:pt x="7135" y="9551"/>
                </a:lnTo>
                <a:lnTo>
                  <a:pt x="6023" y="8439"/>
                </a:lnTo>
                <a:lnTo>
                  <a:pt x="6023" y="6962"/>
                </a:lnTo>
                <a:lnTo>
                  <a:pt x="6176" y="6924"/>
                </a:lnTo>
                <a:lnTo>
                  <a:pt x="6310" y="6866"/>
                </a:lnTo>
                <a:lnTo>
                  <a:pt x="6444" y="6809"/>
                </a:lnTo>
                <a:lnTo>
                  <a:pt x="6579" y="6732"/>
                </a:lnTo>
                <a:lnTo>
                  <a:pt x="7576" y="7729"/>
                </a:lnTo>
                <a:lnTo>
                  <a:pt x="7576" y="9283"/>
                </a:lnTo>
                <a:lnTo>
                  <a:pt x="7595" y="9379"/>
                </a:lnTo>
                <a:lnTo>
                  <a:pt x="7653" y="9436"/>
                </a:lnTo>
                <a:lnTo>
                  <a:pt x="7710" y="9475"/>
                </a:lnTo>
                <a:lnTo>
                  <a:pt x="7787" y="9494"/>
                </a:lnTo>
                <a:lnTo>
                  <a:pt x="7883" y="9475"/>
                </a:lnTo>
                <a:lnTo>
                  <a:pt x="7940" y="9436"/>
                </a:lnTo>
                <a:lnTo>
                  <a:pt x="7979" y="9379"/>
                </a:lnTo>
                <a:lnTo>
                  <a:pt x="7998" y="9283"/>
                </a:lnTo>
                <a:lnTo>
                  <a:pt x="7998" y="8132"/>
                </a:lnTo>
                <a:lnTo>
                  <a:pt x="8382" y="8535"/>
                </a:lnTo>
                <a:lnTo>
                  <a:pt x="8401" y="10108"/>
                </a:lnTo>
                <a:lnTo>
                  <a:pt x="8420" y="10184"/>
                </a:lnTo>
                <a:lnTo>
                  <a:pt x="8458" y="10242"/>
                </a:lnTo>
                <a:lnTo>
                  <a:pt x="8516" y="10299"/>
                </a:lnTo>
                <a:lnTo>
                  <a:pt x="8612" y="10318"/>
                </a:lnTo>
                <a:lnTo>
                  <a:pt x="8688" y="10299"/>
                </a:lnTo>
                <a:lnTo>
                  <a:pt x="8746" y="10242"/>
                </a:lnTo>
                <a:lnTo>
                  <a:pt x="8803" y="10184"/>
                </a:lnTo>
                <a:lnTo>
                  <a:pt x="8823" y="10108"/>
                </a:lnTo>
                <a:lnTo>
                  <a:pt x="8803" y="8938"/>
                </a:lnTo>
                <a:lnTo>
                  <a:pt x="9494" y="9628"/>
                </a:lnTo>
                <a:lnTo>
                  <a:pt x="9551" y="9666"/>
                </a:lnTo>
                <a:lnTo>
                  <a:pt x="9628" y="9686"/>
                </a:lnTo>
                <a:lnTo>
                  <a:pt x="9724" y="9666"/>
                </a:lnTo>
                <a:lnTo>
                  <a:pt x="9782" y="9628"/>
                </a:lnTo>
                <a:lnTo>
                  <a:pt x="9839" y="9551"/>
                </a:lnTo>
                <a:lnTo>
                  <a:pt x="9839" y="9475"/>
                </a:lnTo>
                <a:lnTo>
                  <a:pt x="9839" y="9398"/>
                </a:lnTo>
                <a:lnTo>
                  <a:pt x="9782" y="9321"/>
                </a:lnTo>
                <a:lnTo>
                  <a:pt x="9072" y="8612"/>
                </a:lnTo>
                <a:lnTo>
                  <a:pt x="10280" y="8612"/>
                </a:lnTo>
                <a:lnTo>
                  <a:pt x="10376" y="8592"/>
                </a:lnTo>
                <a:lnTo>
                  <a:pt x="10434" y="8554"/>
                </a:lnTo>
                <a:lnTo>
                  <a:pt x="10491" y="8477"/>
                </a:lnTo>
                <a:lnTo>
                  <a:pt x="10491" y="8401"/>
                </a:lnTo>
                <a:lnTo>
                  <a:pt x="10472" y="8324"/>
                </a:lnTo>
                <a:lnTo>
                  <a:pt x="10434" y="8247"/>
                </a:lnTo>
                <a:lnTo>
                  <a:pt x="10376" y="8209"/>
                </a:lnTo>
                <a:lnTo>
                  <a:pt x="10280" y="8190"/>
                </a:lnTo>
                <a:lnTo>
                  <a:pt x="8650" y="8190"/>
                </a:lnTo>
                <a:lnTo>
                  <a:pt x="8266" y="7806"/>
                </a:lnTo>
                <a:lnTo>
                  <a:pt x="9475" y="7806"/>
                </a:lnTo>
                <a:lnTo>
                  <a:pt x="9551" y="7787"/>
                </a:lnTo>
                <a:lnTo>
                  <a:pt x="9628" y="7748"/>
                </a:lnTo>
                <a:lnTo>
                  <a:pt x="9667" y="7672"/>
                </a:lnTo>
                <a:lnTo>
                  <a:pt x="9686" y="7595"/>
                </a:lnTo>
                <a:lnTo>
                  <a:pt x="9667" y="7518"/>
                </a:lnTo>
                <a:lnTo>
                  <a:pt x="9628" y="7442"/>
                </a:lnTo>
                <a:lnTo>
                  <a:pt x="9551" y="7403"/>
                </a:lnTo>
                <a:lnTo>
                  <a:pt x="9475" y="7384"/>
                </a:lnTo>
                <a:lnTo>
                  <a:pt x="7845" y="7403"/>
                </a:lnTo>
                <a:lnTo>
                  <a:pt x="6886" y="6425"/>
                </a:lnTo>
                <a:lnTo>
                  <a:pt x="6981" y="6291"/>
                </a:lnTo>
                <a:lnTo>
                  <a:pt x="7058" y="6118"/>
                </a:lnTo>
                <a:lnTo>
                  <a:pt x="7116" y="5946"/>
                </a:lnTo>
                <a:lnTo>
                  <a:pt x="7154" y="5754"/>
                </a:lnTo>
                <a:lnTo>
                  <a:pt x="8439" y="5754"/>
                </a:lnTo>
                <a:lnTo>
                  <a:pt x="9590" y="6905"/>
                </a:lnTo>
                <a:lnTo>
                  <a:pt x="9667" y="6962"/>
                </a:lnTo>
                <a:lnTo>
                  <a:pt x="9820" y="6962"/>
                </a:lnTo>
                <a:lnTo>
                  <a:pt x="9897" y="6905"/>
                </a:lnTo>
                <a:lnTo>
                  <a:pt x="9935" y="6847"/>
                </a:lnTo>
                <a:lnTo>
                  <a:pt x="9954" y="6751"/>
                </a:lnTo>
                <a:lnTo>
                  <a:pt x="9935" y="6674"/>
                </a:lnTo>
                <a:lnTo>
                  <a:pt x="9897" y="6617"/>
                </a:lnTo>
                <a:lnTo>
                  <a:pt x="9034" y="5754"/>
                </a:lnTo>
                <a:lnTo>
                  <a:pt x="9590" y="5754"/>
                </a:lnTo>
                <a:lnTo>
                  <a:pt x="10741" y="6905"/>
                </a:lnTo>
                <a:lnTo>
                  <a:pt x="10817" y="6962"/>
                </a:lnTo>
                <a:lnTo>
                  <a:pt x="10894" y="6981"/>
                </a:lnTo>
                <a:lnTo>
                  <a:pt x="10971" y="6962"/>
                </a:lnTo>
                <a:lnTo>
                  <a:pt x="11028" y="6905"/>
                </a:lnTo>
                <a:lnTo>
                  <a:pt x="11086" y="6847"/>
                </a:lnTo>
                <a:lnTo>
                  <a:pt x="11105" y="6770"/>
                </a:lnTo>
                <a:lnTo>
                  <a:pt x="11086" y="6674"/>
                </a:lnTo>
                <a:lnTo>
                  <a:pt x="11028" y="6617"/>
                </a:lnTo>
                <a:lnTo>
                  <a:pt x="10184" y="5754"/>
                </a:lnTo>
                <a:lnTo>
                  <a:pt x="11182" y="5754"/>
                </a:lnTo>
                <a:lnTo>
                  <a:pt x="11258" y="5735"/>
                </a:lnTo>
                <a:lnTo>
                  <a:pt x="11335" y="5696"/>
                </a:lnTo>
                <a:lnTo>
                  <a:pt x="11373" y="5620"/>
                </a:lnTo>
                <a:lnTo>
                  <a:pt x="11393" y="5543"/>
                </a:lnTo>
                <a:lnTo>
                  <a:pt x="11373" y="5466"/>
                </a:lnTo>
                <a:lnTo>
                  <a:pt x="11335" y="5389"/>
                </a:lnTo>
                <a:lnTo>
                  <a:pt x="11258" y="5351"/>
                </a:lnTo>
                <a:lnTo>
                  <a:pt x="11182" y="5332"/>
                </a:lnTo>
                <a:lnTo>
                  <a:pt x="10223" y="5332"/>
                </a:lnTo>
                <a:lnTo>
                  <a:pt x="11028" y="4526"/>
                </a:lnTo>
                <a:lnTo>
                  <a:pt x="11086" y="4450"/>
                </a:lnTo>
                <a:lnTo>
                  <a:pt x="11105" y="4373"/>
                </a:lnTo>
                <a:lnTo>
                  <a:pt x="11086" y="4296"/>
                </a:lnTo>
                <a:lnTo>
                  <a:pt x="11028" y="4220"/>
                </a:lnTo>
                <a:lnTo>
                  <a:pt x="10971" y="4181"/>
                </a:lnTo>
                <a:lnTo>
                  <a:pt x="10894" y="4162"/>
                </a:lnTo>
                <a:lnTo>
                  <a:pt x="10817" y="4181"/>
                </a:lnTo>
                <a:lnTo>
                  <a:pt x="10741" y="4220"/>
                </a:lnTo>
                <a:lnTo>
                  <a:pt x="9628" y="5332"/>
                </a:lnTo>
                <a:lnTo>
                  <a:pt x="9072" y="5332"/>
                </a:lnTo>
                <a:lnTo>
                  <a:pt x="9897" y="4526"/>
                </a:lnTo>
                <a:lnTo>
                  <a:pt x="9935" y="4450"/>
                </a:lnTo>
                <a:lnTo>
                  <a:pt x="9954" y="4373"/>
                </a:lnTo>
                <a:lnTo>
                  <a:pt x="9935" y="4296"/>
                </a:lnTo>
                <a:lnTo>
                  <a:pt x="9897" y="4220"/>
                </a:lnTo>
                <a:lnTo>
                  <a:pt x="9820" y="4181"/>
                </a:lnTo>
                <a:lnTo>
                  <a:pt x="9743" y="4162"/>
                </a:lnTo>
                <a:lnTo>
                  <a:pt x="9667" y="4181"/>
                </a:lnTo>
                <a:lnTo>
                  <a:pt x="9590" y="4220"/>
                </a:lnTo>
                <a:lnTo>
                  <a:pt x="8477" y="5332"/>
                </a:lnTo>
                <a:lnTo>
                  <a:pt x="7135" y="5332"/>
                </a:lnTo>
                <a:lnTo>
                  <a:pt x="7097" y="5179"/>
                </a:lnTo>
                <a:lnTo>
                  <a:pt x="7039" y="5044"/>
                </a:lnTo>
                <a:lnTo>
                  <a:pt x="6962" y="4891"/>
                </a:lnTo>
                <a:lnTo>
                  <a:pt x="6886" y="4776"/>
                </a:lnTo>
                <a:lnTo>
                  <a:pt x="7845" y="3798"/>
                </a:lnTo>
                <a:lnTo>
                  <a:pt x="9475" y="3798"/>
                </a:lnTo>
                <a:lnTo>
                  <a:pt x="9551" y="3778"/>
                </a:lnTo>
                <a:lnTo>
                  <a:pt x="9628" y="3740"/>
                </a:lnTo>
                <a:lnTo>
                  <a:pt x="9667" y="3663"/>
                </a:lnTo>
                <a:lnTo>
                  <a:pt x="9686" y="3587"/>
                </a:lnTo>
                <a:lnTo>
                  <a:pt x="9667" y="3510"/>
                </a:lnTo>
                <a:lnTo>
                  <a:pt x="9628" y="3433"/>
                </a:lnTo>
                <a:lnTo>
                  <a:pt x="9551" y="3395"/>
                </a:lnTo>
                <a:lnTo>
                  <a:pt x="9475" y="3376"/>
                </a:lnTo>
                <a:lnTo>
                  <a:pt x="8266" y="3376"/>
                </a:lnTo>
                <a:lnTo>
                  <a:pt x="8650" y="2992"/>
                </a:lnTo>
                <a:lnTo>
                  <a:pt x="10280" y="2992"/>
                </a:lnTo>
                <a:lnTo>
                  <a:pt x="10376" y="2973"/>
                </a:lnTo>
                <a:lnTo>
                  <a:pt x="10434" y="2935"/>
                </a:lnTo>
                <a:lnTo>
                  <a:pt x="10491" y="2858"/>
                </a:lnTo>
                <a:lnTo>
                  <a:pt x="10491" y="2781"/>
                </a:lnTo>
                <a:lnTo>
                  <a:pt x="10491" y="2704"/>
                </a:lnTo>
                <a:lnTo>
                  <a:pt x="10434" y="2628"/>
                </a:lnTo>
                <a:lnTo>
                  <a:pt x="10376" y="2589"/>
                </a:lnTo>
                <a:lnTo>
                  <a:pt x="10280" y="2570"/>
                </a:lnTo>
                <a:lnTo>
                  <a:pt x="9072" y="2570"/>
                </a:lnTo>
                <a:lnTo>
                  <a:pt x="9782" y="1861"/>
                </a:lnTo>
                <a:lnTo>
                  <a:pt x="9820" y="1784"/>
                </a:lnTo>
                <a:lnTo>
                  <a:pt x="9839" y="1707"/>
                </a:lnTo>
                <a:lnTo>
                  <a:pt x="9820" y="1630"/>
                </a:lnTo>
                <a:lnTo>
                  <a:pt x="9782" y="1573"/>
                </a:lnTo>
                <a:lnTo>
                  <a:pt x="9705" y="1515"/>
                </a:lnTo>
                <a:lnTo>
                  <a:pt x="9628" y="1496"/>
                </a:lnTo>
                <a:lnTo>
                  <a:pt x="9551" y="1515"/>
                </a:lnTo>
                <a:lnTo>
                  <a:pt x="9494" y="1573"/>
                </a:lnTo>
                <a:lnTo>
                  <a:pt x="8803" y="2244"/>
                </a:lnTo>
                <a:lnTo>
                  <a:pt x="8803" y="1093"/>
                </a:lnTo>
                <a:lnTo>
                  <a:pt x="8784" y="997"/>
                </a:lnTo>
                <a:lnTo>
                  <a:pt x="8746" y="940"/>
                </a:lnTo>
                <a:lnTo>
                  <a:pt x="8669" y="902"/>
                </a:lnTo>
                <a:lnTo>
                  <a:pt x="8593" y="882"/>
                </a:lnTo>
                <a:lnTo>
                  <a:pt x="8516" y="902"/>
                </a:lnTo>
                <a:lnTo>
                  <a:pt x="8458" y="940"/>
                </a:lnTo>
                <a:lnTo>
                  <a:pt x="8401" y="997"/>
                </a:lnTo>
                <a:lnTo>
                  <a:pt x="8382" y="1093"/>
                </a:lnTo>
                <a:lnTo>
                  <a:pt x="8382" y="2666"/>
                </a:lnTo>
                <a:lnTo>
                  <a:pt x="7998" y="3050"/>
                </a:lnTo>
                <a:lnTo>
                  <a:pt x="7998" y="1899"/>
                </a:lnTo>
                <a:lnTo>
                  <a:pt x="7979" y="1822"/>
                </a:lnTo>
                <a:lnTo>
                  <a:pt x="7940" y="1745"/>
                </a:lnTo>
                <a:lnTo>
                  <a:pt x="7864" y="1707"/>
                </a:lnTo>
                <a:lnTo>
                  <a:pt x="7787" y="1688"/>
                </a:lnTo>
                <a:lnTo>
                  <a:pt x="7710" y="1707"/>
                </a:lnTo>
                <a:lnTo>
                  <a:pt x="7634" y="1745"/>
                </a:lnTo>
                <a:lnTo>
                  <a:pt x="7595" y="1822"/>
                </a:lnTo>
                <a:lnTo>
                  <a:pt x="7576" y="1899"/>
                </a:lnTo>
                <a:lnTo>
                  <a:pt x="7576" y="3472"/>
                </a:lnTo>
                <a:lnTo>
                  <a:pt x="6579" y="4469"/>
                </a:lnTo>
                <a:lnTo>
                  <a:pt x="6444" y="4392"/>
                </a:lnTo>
                <a:lnTo>
                  <a:pt x="6291" y="4315"/>
                </a:lnTo>
                <a:lnTo>
                  <a:pt x="6138" y="4277"/>
                </a:lnTo>
                <a:lnTo>
                  <a:pt x="5984" y="4239"/>
                </a:lnTo>
                <a:lnTo>
                  <a:pt x="5984" y="2935"/>
                </a:lnTo>
                <a:lnTo>
                  <a:pt x="7135" y="1784"/>
                </a:lnTo>
                <a:lnTo>
                  <a:pt x="7173" y="1707"/>
                </a:lnTo>
                <a:lnTo>
                  <a:pt x="7192" y="1630"/>
                </a:lnTo>
                <a:lnTo>
                  <a:pt x="7173" y="1554"/>
                </a:lnTo>
                <a:lnTo>
                  <a:pt x="7135" y="1496"/>
                </a:lnTo>
                <a:lnTo>
                  <a:pt x="7058" y="1439"/>
                </a:lnTo>
                <a:lnTo>
                  <a:pt x="6981" y="1419"/>
                </a:lnTo>
                <a:lnTo>
                  <a:pt x="6905" y="1439"/>
                </a:lnTo>
                <a:lnTo>
                  <a:pt x="6828" y="1496"/>
                </a:lnTo>
                <a:lnTo>
                  <a:pt x="5984" y="2340"/>
                </a:lnTo>
                <a:lnTo>
                  <a:pt x="5984" y="1803"/>
                </a:lnTo>
                <a:lnTo>
                  <a:pt x="7135" y="633"/>
                </a:lnTo>
                <a:lnTo>
                  <a:pt x="7192" y="576"/>
                </a:lnTo>
                <a:lnTo>
                  <a:pt x="7192" y="499"/>
                </a:lnTo>
                <a:lnTo>
                  <a:pt x="7173" y="422"/>
                </a:lnTo>
                <a:lnTo>
                  <a:pt x="7135" y="345"/>
                </a:lnTo>
                <a:lnTo>
                  <a:pt x="7058" y="288"/>
                </a:lnTo>
                <a:lnTo>
                  <a:pt x="6905" y="288"/>
                </a:lnTo>
                <a:lnTo>
                  <a:pt x="6847" y="345"/>
                </a:lnTo>
                <a:lnTo>
                  <a:pt x="5984" y="1208"/>
                </a:lnTo>
                <a:lnTo>
                  <a:pt x="5984" y="192"/>
                </a:lnTo>
                <a:lnTo>
                  <a:pt x="5965" y="115"/>
                </a:lnTo>
                <a:lnTo>
                  <a:pt x="5907" y="58"/>
                </a:lnTo>
                <a:lnTo>
                  <a:pt x="5850" y="0"/>
                </a:lnTo>
                <a:close/>
              </a:path>
            </a:pathLst>
          </a:custGeom>
          <a:gradFill>
            <a:gsLst>
              <a:gs pos="0">
                <a:schemeClr val="lt1"/>
              </a:gs>
              <a:gs pos="100000">
                <a:srgbClr val="CCCCCC"/>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2" name="Google Shape;2392;p43"/>
          <p:cNvSpPr/>
          <p:nvPr/>
        </p:nvSpPr>
        <p:spPr>
          <a:xfrm>
            <a:off x="2945950" y="1971673"/>
            <a:ext cx="413993" cy="411886"/>
          </a:xfrm>
          <a:custGeom>
            <a:avLst/>
            <a:gdLst/>
            <a:ahLst/>
            <a:cxnLst/>
            <a:rect l="l" t="t" r="r" b="b"/>
            <a:pathLst>
              <a:path w="11393" h="11335" extrusionOk="0">
                <a:moveTo>
                  <a:pt x="5773" y="4641"/>
                </a:moveTo>
                <a:lnTo>
                  <a:pt x="5965" y="4661"/>
                </a:lnTo>
                <a:lnTo>
                  <a:pt x="6157" y="4718"/>
                </a:lnTo>
                <a:lnTo>
                  <a:pt x="6310" y="4795"/>
                </a:lnTo>
                <a:lnTo>
                  <a:pt x="6464" y="4929"/>
                </a:lnTo>
                <a:lnTo>
                  <a:pt x="6579" y="5063"/>
                </a:lnTo>
                <a:lnTo>
                  <a:pt x="6655" y="5236"/>
                </a:lnTo>
                <a:lnTo>
                  <a:pt x="6713" y="5409"/>
                </a:lnTo>
                <a:lnTo>
                  <a:pt x="6732" y="5600"/>
                </a:lnTo>
                <a:lnTo>
                  <a:pt x="6713" y="5792"/>
                </a:lnTo>
                <a:lnTo>
                  <a:pt x="6655" y="5984"/>
                </a:lnTo>
                <a:lnTo>
                  <a:pt x="6579" y="6137"/>
                </a:lnTo>
                <a:lnTo>
                  <a:pt x="6464" y="6291"/>
                </a:lnTo>
                <a:lnTo>
                  <a:pt x="6310" y="6406"/>
                </a:lnTo>
                <a:lnTo>
                  <a:pt x="6157" y="6483"/>
                </a:lnTo>
                <a:lnTo>
                  <a:pt x="5965" y="6540"/>
                </a:lnTo>
                <a:lnTo>
                  <a:pt x="5773" y="6559"/>
                </a:lnTo>
                <a:lnTo>
                  <a:pt x="5581" y="6540"/>
                </a:lnTo>
                <a:lnTo>
                  <a:pt x="5390" y="6483"/>
                </a:lnTo>
                <a:lnTo>
                  <a:pt x="5236" y="6406"/>
                </a:lnTo>
                <a:lnTo>
                  <a:pt x="5083" y="6291"/>
                </a:lnTo>
                <a:lnTo>
                  <a:pt x="4968" y="6137"/>
                </a:lnTo>
                <a:lnTo>
                  <a:pt x="4891" y="5984"/>
                </a:lnTo>
                <a:lnTo>
                  <a:pt x="4833" y="5792"/>
                </a:lnTo>
                <a:lnTo>
                  <a:pt x="4814" y="5600"/>
                </a:lnTo>
                <a:lnTo>
                  <a:pt x="4833" y="5409"/>
                </a:lnTo>
                <a:lnTo>
                  <a:pt x="4891" y="5236"/>
                </a:lnTo>
                <a:lnTo>
                  <a:pt x="4968" y="5063"/>
                </a:lnTo>
                <a:lnTo>
                  <a:pt x="5083" y="4929"/>
                </a:lnTo>
                <a:lnTo>
                  <a:pt x="5236" y="4795"/>
                </a:lnTo>
                <a:lnTo>
                  <a:pt x="5390" y="4718"/>
                </a:lnTo>
                <a:lnTo>
                  <a:pt x="5581" y="4661"/>
                </a:lnTo>
                <a:lnTo>
                  <a:pt x="5773" y="4641"/>
                </a:lnTo>
                <a:close/>
                <a:moveTo>
                  <a:pt x="5696" y="0"/>
                </a:moveTo>
                <a:lnTo>
                  <a:pt x="5620" y="58"/>
                </a:lnTo>
                <a:lnTo>
                  <a:pt x="5581" y="115"/>
                </a:lnTo>
                <a:lnTo>
                  <a:pt x="5562" y="192"/>
                </a:lnTo>
                <a:lnTo>
                  <a:pt x="5562" y="1151"/>
                </a:lnTo>
                <a:lnTo>
                  <a:pt x="4738" y="345"/>
                </a:lnTo>
                <a:lnTo>
                  <a:pt x="4680" y="288"/>
                </a:lnTo>
                <a:lnTo>
                  <a:pt x="4507" y="288"/>
                </a:lnTo>
                <a:lnTo>
                  <a:pt x="4450" y="345"/>
                </a:lnTo>
                <a:lnTo>
                  <a:pt x="4392" y="422"/>
                </a:lnTo>
                <a:lnTo>
                  <a:pt x="4392" y="499"/>
                </a:lnTo>
                <a:lnTo>
                  <a:pt x="4392" y="576"/>
                </a:lnTo>
                <a:lnTo>
                  <a:pt x="4450" y="633"/>
                </a:lnTo>
                <a:lnTo>
                  <a:pt x="5562" y="1765"/>
                </a:lnTo>
                <a:lnTo>
                  <a:pt x="5562" y="2302"/>
                </a:lnTo>
                <a:lnTo>
                  <a:pt x="4757" y="1477"/>
                </a:lnTo>
                <a:lnTo>
                  <a:pt x="4680" y="1439"/>
                </a:lnTo>
                <a:lnTo>
                  <a:pt x="4603" y="1419"/>
                </a:lnTo>
                <a:lnTo>
                  <a:pt x="4527" y="1439"/>
                </a:lnTo>
                <a:lnTo>
                  <a:pt x="4450" y="1496"/>
                </a:lnTo>
                <a:lnTo>
                  <a:pt x="4412" y="1554"/>
                </a:lnTo>
                <a:lnTo>
                  <a:pt x="4392" y="1630"/>
                </a:lnTo>
                <a:lnTo>
                  <a:pt x="4412" y="1707"/>
                </a:lnTo>
                <a:lnTo>
                  <a:pt x="4450" y="1784"/>
                </a:lnTo>
                <a:lnTo>
                  <a:pt x="5562" y="2896"/>
                </a:lnTo>
                <a:lnTo>
                  <a:pt x="5562" y="4239"/>
                </a:lnTo>
                <a:lnTo>
                  <a:pt x="5390" y="4277"/>
                </a:lnTo>
                <a:lnTo>
                  <a:pt x="5236" y="4335"/>
                </a:lnTo>
                <a:lnTo>
                  <a:pt x="5083" y="4392"/>
                </a:lnTo>
                <a:lnTo>
                  <a:pt x="4949" y="4488"/>
                </a:lnTo>
                <a:lnTo>
                  <a:pt x="3932" y="3472"/>
                </a:lnTo>
                <a:lnTo>
                  <a:pt x="3932" y="1899"/>
                </a:lnTo>
                <a:lnTo>
                  <a:pt x="3913" y="1822"/>
                </a:lnTo>
                <a:lnTo>
                  <a:pt x="3874" y="1745"/>
                </a:lnTo>
                <a:lnTo>
                  <a:pt x="3817" y="1707"/>
                </a:lnTo>
                <a:lnTo>
                  <a:pt x="3721" y="1688"/>
                </a:lnTo>
                <a:lnTo>
                  <a:pt x="3644" y="1707"/>
                </a:lnTo>
                <a:lnTo>
                  <a:pt x="3587" y="1745"/>
                </a:lnTo>
                <a:lnTo>
                  <a:pt x="3529" y="1822"/>
                </a:lnTo>
                <a:lnTo>
                  <a:pt x="3510" y="1899"/>
                </a:lnTo>
                <a:lnTo>
                  <a:pt x="3510" y="3050"/>
                </a:lnTo>
                <a:lnTo>
                  <a:pt x="3127" y="2666"/>
                </a:lnTo>
                <a:lnTo>
                  <a:pt x="3127" y="1093"/>
                </a:lnTo>
                <a:lnTo>
                  <a:pt x="3107" y="997"/>
                </a:lnTo>
                <a:lnTo>
                  <a:pt x="3069" y="940"/>
                </a:lnTo>
                <a:lnTo>
                  <a:pt x="3011" y="902"/>
                </a:lnTo>
                <a:lnTo>
                  <a:pt x="2916" y="882"/>
                </a:lnTo>
                <a:lnTo>
                  <a:pt x="2839" y="902"/>
                </a:lnTo>
                <a:lnTo>
                  <a:pt x="2781" y="940"/>
                </a:lnTo>
                <a:lnTo>
                  <a:pt x="2724" y="997"/>
                </a:lnTo>
                <a:lnTo>
                  <a:pt x="2705" y="1093"/>
                </a:lnTo>
                <a:lnTo>
                  <a:pt x="2705" y="2244"/>
                </a:lnTo>
                <a:lnTo>
                  <a:pt x="2033" y="1573"/>
                </a:lnTo>
                <a:lnTo>
                  <a:pt x="1976" y="1515"/>
                </a:lnTo>
                <a:lnTo>
                  <a:pt x="1880" y="1496"/>
                </a:lnTo>
                <a:lnTo>
                  <a:pt x="1803" y="1515"/>
                </a:lnTo>
                <a:lnTo>
                  <a:pt x="1746" y="1554"/>
                </a:lnTo>
                <a:lnTo>
                  <a:pt x="1688" y="1630"/>
                </a:lnTo>
                <a:lnTo>
                  <a:pt x="1669" y="1707"/>
                </a:lnTo>
                <a:lnTo>
                  <a:pt x="1688" y="1784"/>
                </a:lnTo>
                <a:lnTo>
                  <a:pt x="1746" y="1861"/>
                </a:lnTo>
                <a:lnTo>
                  <a:pt x="2455" y="2570"/>
                </a:lnTo>
                <a:lnTo>
                  <a:pt x="1228" y="2570"/>
                </a:lnTo>
                <a:lnTo>
                  <a:pt x="1151" y="2589"/>
                </a:lnTo>
                <a:lnTo>
                  <a:pt x="1074" y="2628"/>
                </a:lnTo>
                <a:lnTo>
                  <a:pt x="1036" y="2704"/>
                </a:lnTo>
                <a:lnTo>
                  <a:pt x="1017" y="2781"/>
                </a:lnTo>
                <a:lnTo>
                  <a:pt x="1036" y="2858"/>
                </a:lnTo>
                <a:lnTo>
                  <a:pt x="1074" y="2935"/>
                </a:lnTo>
                <a:lnTo>
                  <a:pt x="1151" y="2973"/>
                </a:lnTo>
                <a:lnTo>
                  <a:pt x="1228" y="2992"/>
                </a:lnTo>
                <a:lnTo>
                  <a:pt x="2858" y="2992"/>
                </a:lnTo>
                <a:lnTo>
                  <a:pt x="3242" y="3376"/>
                </a:lnTo>
                <a:lnTo>
                  <a:pt x="2052" y="3376"/>
                </a:lnTo>
                <a:lnTo>
                  <a:pt x="1957" y="3395"/>
                </a:lnTo>
                <a:lnTo>
                  <a:pt x="1899" y="3433"/>
                </a:lnTo>
                <a:lnTo>
                  <a:pt x="1842" y="3510"/>
                </a:lnTo>
                <a:lnTo>
                  <a:pt x="1842" y="3587"/>
                </a:lnTo>
                <a:lnTo>
                  <a:pt x="1842" y="3663"/>
                </a:lnTo>
                <a:lnTo>
                  <a:pt x="1899" y="3740"/>
                </a:lnTo>
                <a:lnTo>
                  <a:pt x="1957" y="3778"/>
                </a:lnTo>
                <a:lnTo>
                  <a:pt x="2033" y="3798"/>
                </a:lnTo>
                <a:lnTo>
                  <a:pt x="3664" y="3798"/>
                </a:lnTo>
                <a:lnTo>
                  <a:pt x="4661" y="4795"/>
                </a:lnTo>
                <a:lnTo>
                  <a:pt x="4565" y="4929"/>
                </a:lnTo>
                <a:lnTo>
                  <a:pt x="4507" y="5063"/>
                </a:lnTo>
                <a:lnTo>
                  <a:pt x="4450" y="5217"/>
                </a:lnTo>
                <a:lnTo>
                  <a:pt x="4412" y="5370"/>
                </a:lnTo>
                <a:lnTo>
                  <a:pt x="2935" y="5370"/>
                </a:lnTo>
                <a:lnTo>
                  <a:pt x="1803" y="4220"/>
                </a:lnTo>
                <a:lnTo>
                  <a:pt x="1726" y="4181"/>
                </a:lnTo>
                <a:lnTo>
                  <a:pt x="1650" y="4162"/>
                </a:lnTo>
                <a:lnTo>
                  <a:pt x="1573" y="4181"/>
                </a:lnTo>
                <a:lnTo>
                  <a:pt x="1496" y="4220"/>
                </a:lnTo>
                <a:lnTo>
                  <a:pt x="1458" y="4296"/>
                </a:lnTo>
                <a:lnTo>
                  <a:pt x="1439" y="4373"/>
                </a:lnTo>
                <a:lnTo>
                  <a:pt x="1458" y="4450"/>
                </a:lnTo>
                <a:lnTo>
                  <a:pt x="1496" y="4526"/>
                </a:lnTo>
                <a:lnTo>
                  <a:pt x="2359" y="5370"/>
                </a:lnTo>
                <a:lnTo>
                  <a:pt x="1803" y="5370"/>
                </a:lnTo>
                <a:lnTo>
                  <a:pt x="652" y="4220"/>
                </a:lnTo>
                <a:lnTo>
                  <a:pt x="576" y="4181"/>
                </a:lnTo>
                <a:lnTo>
                  <a:pt x="499" y="4162"/>
                </a:lnTo>
                <a:lnTo>
                  <a:pt x="422" y="4181"/>
                </a:lnTo>
                <a:lnTo>
                  <a:pt x="346" y="4220"/>
                </a:lnTo>
                <a:lnTo>
                  <a:pt x="307" y="4296"/>
                </a:lnTo>
                <a:lnTo>
                  <a:pt x="288" y="4373"/>
                </a:lnTo>
                <a:lnTo>
                  <a:pt x="307" y="4450"/>
                </a:lnTo>
                <a:lnTo>
                  <a:pt x="346" y="4526"/>
                </a:lnTo>
                <a:lnTo>
                  <a:pt x="1209" y="5370"/>
                </a:lnTo>
                <a:lnTo>
                  <a:pt x="211" y="5370"/>
                </a:lnTo>
                <a:lnTo>
                  <a:pt x="135" y="5389"/>
                </a:lnTo>
                <a:lnTo>
                  <a:pt x="58" y="5447"/>
                </a:lnTo>
                <a:lnTo>
                  <a:pt x="20" y="5505"/>
                </a:lnTo>
                <a:lnTo>
                  <a:pt x="0" y="5581"/>
                </a:lnTo>
                <a:lnTo>
                  <a:pt x="20" y="5677"/>
                </a:lnTo>
                <a:lnTo>
                  <a:pt x="58" y="5735"/>
                </a:lnTo>
                <a:lnTo>
                  <a:pt x="135" y="5773"/>
                </a:lnTo>
                <a:lnTo>
                  <a:pt x="211" y="5792"/>
                </a:lnTo>
                <a:lnTo>
                  <a:pt x="1170" y="5792"/>
                </a:lnTo>
                <a:lnTo>
                  <a:pt x="346" y="6617"/>
                </a:lnTo>
                <a:lnTo>
                  <a:pt x="307" y="6674"/>
                </a:lnTo>
                <a:lnTo>
                  <a:pt x="288" y="6770"/>
                </a:lnTo>
                <a:lnTo>
                  <a:pt x="307" y="6847"/>
                </a:lnTo>
                <a:lnTo>
                  <a:pt x="346" y="6905"/>
                </a:lnTo>
                <a:lnTo>
                  <a:pt x="422" y="6962"/>
                </a:lnTo>
                <a:lnTo>
                  <a:pt x="499" y="6981"/>
                </a:lnTo>
                <a:lnTo>
                  <a:pt x="576" y="6962"/>
                </a:lnTo>
                <a:lnTo>
                  <a:pt x="652" y="6905"/>
                </a:lnTo>
                <a:lnTo>
                  <a:pt x="1765" y="5792"/>
                </a:lnTo>
                <a:lnTo>
                  <a:pt x="2302" y="5792"/>
                </a:lnTo>
                <a:lnTo>
                  <a:pt x="1496" y="6617"/>
                </a:lnTo>
                <a:lnTo>
                  <a:pt x="1458" y="6674"/>
                </a:lnTo>
                <a:lnTo>
                  <a:pt x="1439" y="6751"/>
                </a:lnTo>
                <a:lnTo>
                  <a:pt x="1458" y="6828"/>
                </a:lnTo>
                <a:lnTo>
                  <a:pt x="1496" y="6905"/>
                </a:lnTo>
                <a:lnTo>
                  <a:pt x="1573" y="6943"/>
                </a:lnTo>
                <a:lnTo>
                  <a:pt x="1650" y="6962"/>
                </a:lnTo>
                <a:lnTo>
                  <a:pt x="1726" y="6943"/>
                </a:lnTo>
                <a:lnTo>
                  <a:pt x="1803" y="6905"/>
                </a:lnTo>
                <a:lnTo>
                  <a:pt x="2896" y="5792"/>
                </a:lnTo>
                <a:lnTo>
                  <a:pt x="4412" y="5792"/>
                </a:lnTo>
                <a:lnTo>
                  <a:pt x="4431" y="5965"/>
                </a:lnTo>
                <a:lnTo>
                  <a:pt x="4488" y="6118"/>
                </a:lnTo>
                <a:lnTo>
                  <a:pt x="4565" y="6272"/>
                </a:lnTo>
                <a:lnTo>
                  <a:pt x="4661" y="6406"/>
                </a:lnTo>
                <a:lnTo>
                  <a:pt x="3664" y="7422"/>
                </a:lnTo>
                <a:lnTo>
                  <a:pt x="2033" y="7422"/>
                </a:lnTo>
                <a:lnTo>
                  <a:pt x="1957" y="7442"/>
                </a:lnTo>
                <a:lnTo>
                  <a:pt x="1899" y="7480"/>
                </a:lnTo>
                <a:lnTo>
                  <a:pt x="1842" y="7557"/>
                </a:lnTo>
                <a:lnTo>
                  <a:pt x="1822" y="7633"/>
                </a:lnTo>
                <a:lnTo>
                  <a:pt x="1842" y="7710"/>
                </a:lnTo>
                <a:lnTo>
                  <a:pt x="1899" y="7787"/>
                </a:lnTo>
                <a:lnTo>
                  <a:pt x="1957" y="7825"/>
                </a:lnTo>
                <a:lnTo>
                  <a:pt x="2033" y="7844"/>
                </a:lnTo>
                <a:lnTo>
                  <a:pt x="3242" y="7844"/>
                </a:lnTo>
                <a:lnTo>
                  <a:pt x="2858" y="8228"/>
                </a:lnTo>
                <a:lnTo>
                  <a:pt x="1228" y="8228"/>
                </a:lnTo>
                <a:lnTo>
                  <a:pt x="1151" y="8247"/>
                </a:lnTo>
                <a:lnTo>
                  <a:pt x="1074" y="8286"/>
                </a:lnTo>
                <a:lnTo>
                  <a:pt x="1036" y="8362"/>
                </a:lnTo>
                <a:lnTo>
                  <a:pt x="1017" y="8439"/>
                </a:lnTo>
                <a:lnTo>
                  <a:pt x="1036" y="8516"/>
                </a:lnTo>
                <a:lnTo>
                  <a:pt x="1074" y="8592"/>
                </a:lnTo>
                <a:lnTo>
                  <a:pt x="1151" y="8631"/>
                </a:lnTo>
                <a:lnTo>
                  <a:pt x="1228" y="8650"/>
                </a:lnTo>
                <a:lnTo>
                  <a:pt x="2455" y="8650"/>
                </a:lnTo>
                <a:lnTo>
                  <a:pt x="1746" y="9360"/>
                </a:lnTo>
                <a:lnTo>
                  <a:pt x="1688" y="9436"/>
                </a:lnTo>
                <a:lnTo>
                  <a:pt x="1688" y="9513"/>
                </a:lnTo>
                <a:lnTo>
                  <a:pt x="1688" y="9590"/>
                </a:lnTo>
                <a:lnTo>
                  <a:pt x="1746" y="9647"/>
                </a:lnTo>
                <a:lnTo>
                  <a:pt x="1822" y="9705"/>
                </a:lnTo>
                <a:lnTo>
                  <a:pt x="1899" y="9724"/>
                </a:lnTo>
                <a:lnTo>
                  <a:pt x="1976" y="9705"/>
                </a:lnTo>
                <a:lnTo>
                  <a:pt x="2033" y="9647"/>
                </a:lnTo>
                <a:lnTo>
                  <a:pt x="2724" y="8976"/>
                </a:lnTo>
                <a:lnTo>
                  <a:pt x="2724" y="10127"/>
                </a:lnTo>
                <a:lnTo>
                  <a:pt x="2743" y="10203"/>
                </a:lnTo>
                <a:lnTo>
                  <a:pt x="2781" y="10280"/>
                </a:lnTo>
                <a:lnTo>
                  <a:pt x="2839" y="10318"/>
                </a:lnTo>
                <a:lnTo>
                  <a:pt x="2935" y="10338"/>
                </a:lnTo>
                <a:lnTo>
                  <a:pt x="3011" y="10318"/>
                </a:lnTo>
                <a:lnTo>
                  <a:pt x="3088" y="10280"/>
                </a:lnTo>
                <a:lnTo>
                  <a:pt x="3127" y="10203"/>
                </a:lnTo>
                <a:lnTo>
                  <a:pt x="3146" y="10127"/>
                </a:lnTo>
                <a:lnTo>
                  <a:pt x="3127" y="8554"/>
                </a:lnTo>
                <a:lnTo>
                  <a:pt x="3510" y="8151"/>
                </a:lnTo>
                <a:lnTo>
                  <a:pt x="3529" y="9302"/>
                </a:lnTo>
                <a:lnTo>
                  <a:pt x="3548" y="9398"/>
                </a:lnTo>
                <a:lnTo>
                  <a:pt x="3587" y="9455"/>
                </a:lnTo>
                <a:lnTo>
                  <a:pt x="3644" y="9494"/>
                </a:lnTo>
                <a:lnTo>
                  <a:pt x="3740" y="9513"/>
                </a:lnTo>
                <a:lnTo>
                  <a:pt x="3817" y="9494"/>
                </a:lnTo>
                <a:lnTo>
                  <a:pt x="3874" y="9455"/>
                </a:lnTo>
                <a:lnTo>
                  <a:pt x="3932" y="9398"/>
                </a:lnTo>
                <a:lnTo>
                  <a:pt x="3932" y="9302"/>
                </a:lnTo>
                <a:lnTo>
                  <a:pt x="3932" y="7729"/>
                </a:lnTo>
                <a:lnTo>
                  <a:pt x="4949" y="6713"/>
                </a:lnTo>
                <a:lnTo>
                  <a:pt x="5102" y="6809"/>
                </a:lnTo>
                <a:lnTo>
                  <a:pt x="5255" y="6885"/>
                </a:lnTo>
                <a:lnTo>
                  <a:pt x="5428" y="6943"/>
                </a:lnTo>
                <a:lnTo>
                  <a:pt x="5601" y="6981"/>
                </a:lnTo>
                <a:lnTo>
                  <a:pt x="5601" y="8401"/>
                </a:lnTo>
                <a:lnTo>
                  <a:pt x="4450" y="9551"/>
                </a:lnTo>
                <a:lnTo>
                  <a:pt x="4412" y="9609"/>
                </a:lnTo>
                <a:lnTo>
                  <a:pt x="4392" y="9686"/>
                </a:lnTo>
                <a:lnTo>
                  <a:pt x="4412" y="9781"/>
                </a:lnTo>
                <a:lnTo>
                  <a:pt x="4450" y="9839"/>
                </a:lnTo>
                <a:lnTo>
                  <a:pt x="4527" y="9897"/>
                </a:lnTo>
                <a:lnTo>
                  <a:pt x="4680" y="9897"/>
                </a:lnTo>
                <a:lnTo>
                  <a:pt x="4757" y="9839"/>
                </a:lnTo>
                <a:lnTo>
                  <a:pt x="5601" y="8995"/>
                </a:lnTo>
                <a:lnTo>
                  <a:pt x="5601" y="9532"/>
                </a:lnTo>
                <a:lnTo>
                  <a:pt x="4450" y="10683"/>
                </a:lnTo>
                <a:lnTo>
                  <a:pt x="4392" y="10760"/>
                </a:lnTo>
                <a:lnTo>
                  <a:pt x="4392" y="10836"/>
                </a:lnTo>
                <a:lnTo>
                  <a:pt x="4392" y="10913"/>
                </a:lnTo>
                <a:lnTo>
                  <a:pt x="4450" y="10990"/>
                </a:lnTo>
                <a:lnTo>
                  <a:pt x="4507" y="11028"/>
                </a:lnTo>
                <a:lnTo>
                  <a:pt x="4584" y="11047"/>
                </a:lnTo>
                <a:lnTo>
                  <a:pt x="4680" y="11028"/>
                </a:lnTo>
                <a:lnTo>
                  <a:pt x="4738" y="10990"/>
                </a:lnTo>
                <a:lnTo>
                  <a:pt x="5601" y="10127"/>
                </a:lnTo>
                <a:lnTo>
                  <a:pt x="5601" y="11124"/>
                </a:lnTo>
                <a:lnTo>
                  <a:pt x="5620" y="11220"/>
                </a:lnTo>
                <a:lnTo>
                  <a:pt x="5658" y="11277"/>
                </a:lnTo>
                <a:lnTo>
                  <a:pt x="5735" y="11316"/>
                </a:lnTo>
                <a:lnTo>
                  <a:pt x="5812" y="11335"/>
                </a:lnTo>
                <a:lnTo>
                  <a:pt x="5888" y="11316"/>
                </a:lnTo>
                <a:lnTo>
                  <a:pt x="5965" y="11277"/>
                </a:lnTo>
                <a:lnTo>
                  <a:pt x="6003" y="11201"/>
                </a:lnTo>
                <a:lnTo>
                  <a:pt x="6023" y="11124"/>
                </a:lnTo>
                <a:lnTo>
                  <a:pt x="6023" y="10165"/>
                </a:lnTo>
                <a:lnTo>
                  <a:pt x="6847" y="10990"/>
                </a:lnTo>
                <a:lnTo>
                  <a:pt x="6905" y="11028"/>
                </a:lnTo>
                <a:lnTo>
                  <a:pt x="6981" y="11047"/>
                </a:lnTo>
                <a:lnTo>
                  <a:pt x="7058" y="11028"/>
                </a:lnTo>
                <a:lnTo>
                  <a:pt x="7135" y="10990"/>
                </a:lnTo>
                <a:lnTo>
                  <a:pt x="7173" y="10913"/>
                </a:lnTo>
                <a:lnTo>
                  <a:pt x="7192" y="10836"/>
                </a:lnTo>
                <a:lnTo>
                  <a:pt x="7173" y="10760"/>
                </a:lnTo>
                <a:lnTo>
                  <a:pt x="7135" y="10683"/>
                </a:lnTo>
                <a:lnTo>
                  <a:pt x="6023" y="9571"/>
                </a:lnTo>
                <a:lnTo>
                  <a:pt x="6023" y="9033"/>
                </a:lnTo>
                <a:lnTo>
                  <a:pt x="6828" y="9839"/>
                </a:lnTo>
                <a:lnTo>
                  <a:pt x="6905" y="9897"/>
                </a:lnTo>
                <a:lnTo>
                  <a:pt x="7058" y="9897"/>
                </a:lnTo>
                <a:lnTo>
                  <a:pt x="7135" y="9839"/>
                </a:lnTo>
                <a:lnTo>
                  <a:pt x="7173" y="9781"/>
                </a:lnTo>
                <a:lnTo>
                  <a:pt x="7192" y="9686"/>
                </a:lnTo>
                <a:lnTo>
                  <a:pt x="7173" y="9609"/>
                </a:lnTo>
                <a:lnTo>
                  <a:pt x="7135" y="9551"/>
                </a:lnTo>
                <a:lnTo>
                  <a:pt x="6023" y="8439"/>
                </a:lnTo>
                <a:lnTo>
                  <a:pt x="6023" y="6962"/>
                </a:lnTo>
                <a:lnTo>
                  <a:pt x="6176" y="6924"/>
                </a:lnTo>
                <a:lnTo>
                  <a:pt x="6310" y="6866"/>
                </a:lnTo>
                <a:lnTo>
                  <a:pt x="6444" y="6809"/>
                </a:lnTo>
                <a:lnTo>
                  <a:pt x="6579" y="6732"/>
                </a:lnTo>
                <a:lnTo>
                  <a:pt x="7576" y="7729"/>
                </a:lnTo>
                <a:lnTo>
                  <a:pt x="7576" y="9283"/>
                </a:lnTo>
                <a:lnTo>
                  <a:pt x="7595" y="9379"/>
                </a:lnTo>
                <a:lnTo>
                  <a:pt x="7653" y="9436"/>
                </a:lnTo>
                <a:lnTo>
                  <a:pt x="7710" y="9475"/>
                </a:lnTo>
                <a:lnTo>
                  <a:pt x="7787" y="9494"/>
                </a:lnTo>
                <a:lnTo>
                  <a:pt x="7883" y="9475"/>
                </a:lnTo>
                <a:lnTo>
                  <a:pt x="7940" y="9436"/>
                </a:lnTo>
                <a:lnTo>
                  <a:pt x="7979" y="9379"/>
                </a:lnTo>
                <a:lnTo>
                  <a:pt x="7998" y="9283"/>
                </a:lnTo>
                <a:lnTo>
                  <a:pt x="7998" y="8132"/>
                </a:lnTo>
                <a:lnTo>
                  <a:pt x="8382" y="8535"/>
                </a:lnTo>
                <a:lnTo>
                  <a:pt x="8401" y="10108"/>
                </a:lnTo>
                <a:lnTo>
                  <a:pt x="8420" y="10184"/>
                </a:lnTo>
                <a:lnTo>
                  <a:pt x="8458" y="10242"/>
                </a:lnTo>
                <a:lnTo>
                  <a:pt x="8516" y="10299"/>
                </a:lnTo>
                <a:lnTo>
                  <a:pt x="8612" y="10318"/>
                </a:lnTo>
                <a:lnTo>
                  <a:pt x="8688" y="10299"/>
                </a:lnTo>
                <a:lnTo>
                  <a:pt x="8746" y="10242"/>
                </a:lnTo>
                <a:lnTo>
                  <a:pt x="8803" y="10184"/>
                </a:lnTo>
                <a:lnTo>
                  <a:pt x="8823" y="10108"/>
                </a:lnTo>
                <a:lnTo>
                  <a:pt x="8803" y="8938"/>
                </a:lnTo>
                <a:lnTo>
                  <a:pt x="9494" y="9628"/>
                </a:lnTo>
                <a:lnTo>
                  <a:pt x="9551" y="9666"/>
                </a:lnTo>
                <a:lnTo>
                  <a:pt x="9628" y="9686"/>
                </a:lnTo>
                <a:lnTo>
                  <a:pt x="9724" y="9666"/>
                </a:lnTo>
                <a:lnTo>
                  <a:pt x="9782" y="9628"/>
                </a:lnTo>
                <a:lnTo>
                  <a:pt x="9839" y="9551"/>
                </a:lnTo>
                <a:lnTo>
                  <a:pt x="9839" y="9475"/>
                </a:lnTo>
                <a:lnTo>
                  <a:pt x="9839" y="9398"/>
                </a:lnTo>
                <a:lnTo>
                  <a:pt x="9782" y="9321"/>
                </a:lnTo>
                <a:lnTo>
                  <a:pt x="9072" y="8612"/>
                </a:lnTo>
                <a:lnTo>
                  <a:pt x="10280" y="8612"/>
                </a:lnTo>
                <a:lnTo>
                  <a:pt x="10376" y="8592"/>
                </a:lnTo>
                <a:lnTo>
                  <a:pt x="10434" y="8554"/>
                </a:lnTo>
                <a:lnTo>
                  <a:pt x="10491" y="8477"/>
                </a:lnTo>
                <a:lnTo>
                  <a:pt x="10491" y="8401"/>
                </a:lnTo>
                <a:lnTo>
                  <a:pt x="10472" y="8324"/>
                </a:lnTo>
                <a:lnTo>
                  <a:pt x="10434" y="8247"/>
                </a:lnTo>
                <a:lnTo>
                  <a:pt x="10376" y="8209"/>
                </a:lnTo>
                <a:lnTo>
                  <a:pt x="10280" y="8190"/>
                </a:lnTo>
                <a:lnTo>
                  <a:pt x="8650" y="8190"/>
                </a:lnTo>
                <a:lnTo>
                  <a:pt x="8266" y="7806"/>
                </a:lnTo>
                <a:lnTo>
                  <a:pt x="9475" y="7806"/>
                </a:lnTo>
                <a:lnTo>
                  <a:pt x="9551" y="7787"/>
                </a:lnTo>
                <a:lnTo>
                  <a:pt x="9628" y="7748"/>
                </a:lnTo>
                <a:lnTo>
                  <a:pt x="9667" y="7672"/>
                </a:lnTo>
                <a:lnTo>
                  <a:pt x="9686" y="7595"/>
                </a:lnTo>
                <a:lnTo>
                  <a:pt x="9667" y="7518"/>
                </a:lnTo>
                <a:lnTo>
                  <a:pt x="9628" y="7442"/>
                </a:lnTo>
                <a:lnTo>
                  <a:pt x="9551" y="7403"/>
                </a:lnTo>
                <a:lnTo>
                  <a:pt x="9475" y="7384"/>
                </a:lnTo>
                <a:lnTo>
                  <a:pt x="7845" y="7403"/>
                </a:lnTo>
                <a:lnTo>
                  <a:pt x="6886" y="6425"/>
                </a:lnTo>
                <a:lnTo>
                  <a:pt x="6981" y="6291"/>
                </a:lnTo>
                <a:lnTo>
                  <a:pt x="7058" y="6118"/>
                </a:lnTo>
                <a:lnTo>
                  <a:pt x="7116" y="5946"/>
                </a:lnTo>
                <a:lnTo>
                  <a:pt x="7154" y="5754"/>
                </a:lnTo>
                <a:lnTo>
                  <a:pt x="8439" y="5754"/>
                </a:lnTo>
                <a:lnTo>
                  <a:pt x="9590" y="6905"/>
                </a:lnTo>
                <a:lnTo>
                  <a:pt x="9667" y="6962"/>
                </a:lnTo>
                <a:lnTo>
                  <a:pt x="9820" y="6962"/>
                </a:lnTo>
                <a:lnTo>
                  <a:pt x="9897" y="6905"/>
                </a:lnTo>
                <a:lnTo>
                  <a:pt x="9935" y="6847"/>
                </a:lnTo>
                <a:lnTo>
                  <a:pt x="9954" y="6751"/>
                </a:lnTo>
                <a:lnTo>
                  <a:pt x="9935" y="6674"/>
                </a:lnTo>
                <a:lnTo>
                  <a:pt x="9897" y="6617"/>
                </a:lnTo>
                <a:lnTo>
                  <a:pt x="9034" y="5754"/>
                </a:lnTo>
                <a:lnTo>
                  <a:pt x="9590" y="5754"/>
                </a:lnTo>
                <a:lnTo>
                  <a:pt x="10741" y="6905"/>
                </a:lnTo>
                <a:lnTo>
                  <a:pt x="10817" y="6962"/>
                </a:lnTo>
                <a:lnTo>
                  <a:pt x="10894" y="6981"/>
                </a:lnTo>
                <a:lnTo>
                  <a:pt x="10971" y="6962"/>
                </a:lnTo>
                <a:lnTo>
                  <a:pt x="11028" y="6905"/>
                </a:lnTo>
                <a:lnTo>
                  <a:pt x="11086" y="6847"/>
                </a:lnTo>
                <a:lnTo>
                  <a:pt x="11105" y="6770"/>
                </a:lnTo>
                <a:lnTo>
                  <a:pt x="11086" y="6674"/>
                </a:lnTo>
                <a:lnTo>
                  <a:pt x="11028" y="6617"/>
                </a:lnTo>
                <a:lnTo>
                  <a:pt x="10184" y="5754"/>
                </a:lnTo>
                <a:lnTo>
                  <a:pt x="11182" y="5754"/>
                </a:lnTo>
                <a:lnTo>
                  <a:pt x="11258" y="5735"/>
                </a:lnTo>
                <a:lnTo>
                  <a:pt x="11335" y="5696"/>
                </a:lnTo>
                <a:lnTo>
                  <a:pt x="11373" y="5620"/>
                </a:lnTo>
                <a:lnTo>
                  <a:pt x="11393" y="5543"/>
                </a:lnTo>
                <a:lnTo>
                  <a:pt x="11373" y="5466"/>
                </a:lnTo>
                <a:lnTo>
                  <a:pt x="11335" y="5389"/>
                </a:lnTo>
                <a:lnTo>
                  <a:pt x="11258" y="5351"/>
                </a:lnTo>
                <a:lnTo>
                  <a:pt x="11182" y="5332"/>
                </a:lnTo>
                <a:lnTo>
                  <a:pt x="10223" y="5332"/>
                </a:lnTo>
                <a:lnTo>
                  <a:pt x="11028" y="4526"/>
                </a:lnTo>
                <a:lnTo>
                  <a:pt x="11086" y="4450"/>
                </a:lnTo>
                <a:lnTo>
                  <a:pt x="11105" y="4373"/>
                </a:lnTo>
                <a:lnTo>
                  <a:pt x="11086" y="4296"/>
                </a:lnTo>
                <a:lnTo>
                  <a:pt x="11028" y="4220"/>
                </a:lnTo>
                <a:lnTo>
                  <a:pt x="10971" y="4181"/>
                </a:lnTo>
                <a:lnTo>
                  <a:pt x="10894" y="4162"/>
                </a:lnTo>
                <a:lnTo>
                  <a:pt x="10817" y="4181"/>
                </a:lnTo>
                <a:lnTo>
                  <a:pt x="10741" y="4220"/>
                </a:lnTo>
                <a:lnTo>
                  <a:pt x="9628" y="5332"/>
                </a:lnTo>
                <a:lnTo>
                  <a:pt x="9072" y="5332"/>
                </a:lnTo>
                <a:lnTo>
                  <a:pt x="9897" y="4526"/>
                </a:lnTo>
                <a:lnTo>
                  <a:pt x="9935" y="4450"/>
                </a:lnTo>
                <a:lnTo>
                  <a:pt x="9954" y="4373"/>
                </a:lnTo>
                <a:lnTo>
                  <a:pt x="9935" y="4296"/>
                </a:lnTo>
                <a:lnTo>
                  <a:pt x="9897" y="4220"/>
                </a:lnTo>
                <a:lnTo>
                  <a:pt x="9820" y="4181"/>
                </a:lnTo>
                <a:lnTo>
                  <a:pt x="9743" y="4162"/>
                </a:lnTo>
                <a:lnTo>
                  <a:pt x="9667" y="4181"/>
                </a:lnTo>
                <a:lnTo>
                  <a:pt x="9590" y="4220"/>
                </a:lnTo>
                <a:lnTo>
                  <a:pt x="8477" y="5332"/>
                </a:lnTo>
                <a:lnTo>
                  <a:pt x="7135" y="5332"/>
                </a:lnTo>
                <a:lnTo>
                  <a:pt x="7097" y="5179"/>
                </a:lnTo>
                <a:lnTo>
                  <a:pt x="7039" y="5044"/>
                </a:lnTo>
                <a:lnTo>
                  <a:pt x="6962" y="4891"/>
                </a:lnTo>
                <a:lnTo>
                  <a:pt x="6886" y="4776"/>
                </a:lnTo>
                <a:lnTo>
                  <a:pt x="7845" y="3798"/>
                </a:lnTo>
                <a:lnTo>
                  <a:pt x="9475" y="3798"/>
                </a:lnTo>
                <a:lnTo>
                  <a:pt x="9551" y="3778"/>
                </a:lnTo>
                <a:lnTo>
                  <a:pt x="9628" y="3740"/>
                </a:lnTo>
                <a:lnTo>
                  <a:pt x="9667" y="3663"/>
                </a:lnTo>
                <a:lnTo>
                  <a:pt x="9686" y="3587"/>
                </a:lnTo>
                <a:lnTo>
                  <a:pt x="9667" y="3510"/>
                </a:lnTo>
                <a:lnTo>
                  <a:pt x="9628" y="3433"/>
                </a:lnTo>
                <a:lnTo>
                  <a:pt x="9551" y="3395"/>
                </a:lnTo>
                <a:lnTo>
                  <a:pt x="9475" y="3376"/>
                </a:lnTo>
                <a:lnTo>
                  <a:pt x="8266" y="3376"/>
                </a:lnTo>
                <a:lnTo>
                  <a:pt x="8650" y="2992"/>
                </a:lnTo>
                <a:lnTo>
                  <a:pt x="10280" y="2992"/>
                </a:lnTo>
                <a:lnTo>
                  <a:pt x="10376" y="2973"/>
                </a:lnTo>
                <a:lnTo>
                  <a:pt x="10434" y="2935"/>
                </a:lnTo>
                <a:lnTo>
                  <a:pt x="10491" y="2858"/>
                </a:lnTo>
                <a:lnTo>
                  <a:pt x="10491" y="2781"/>
                </a:lnTo>
                <a:lnTo>
                  <a:pt x="10491" y="2704"/>
                </a:lnTo>
                <a:lnTo>
                  <a:pt x="10434" y="2628"/>
                </a:lnTo>
                <a:lnTo>
                  <a:pt x="10376" y="2589"/>
                </a:lnTo>
                <a:lnTo>
                  <a:pt x="10280" y="2570"/>
                </a:lnTo>
                <a:lnTo>
                  <a:pt x="9072" y="2570"/>
                </a:lnTo>
                <a:lnTo>
                  <a:pt x="9782" y="1861"/>
                </a:lnTo>
                <a:lnTo>
                  <a:pt x="9820" y="1784"/>
                </a:lnTo>
                <a:lnTo>
                  <a:pt x="9839" y="1707"/>
                </a:lnTo>
                <a:lnTo>
                  <a:pt x="9820" y="1630"/>
                </a:lnTo>
                <a:lnTo>
                  <a:pt x="9782" y="1573"/>
                </a:lnTo>
                <a:lnTo>
                  <a:pt x="9705" y="1515"/>
                </a:lnTo>
                <a:lnTo>
                  <a:pt x="9628" y="1496"/>
                </a:lnTo>
                <a:lnTo>
                  <a:pt x="9551" y="1515"/>
                </a:lnTo>
                <a:lnTo>
                  <a:pt x="9494" y="1573"/>
                </a:lnTo>
                <a:lnTo>
                  <a:pt x="8803" y="2244"/>
                </a:lnTo>
                <a:lnTo>
                  <a:pt x="8803" y="1093"/>
                </a:lnTo>
                <a:lnTo>
                  <a:pt x="8784" y="997"/>
                </a:lnTo>
                <a:lnTo>
                  <a:pt x="8746" y="940"/>
                </a:lnTo>
                <a:lnTo>
                  <a:pt x="8669" y="902"/>
                </a:lnTo>
                <a:lnTo>
                  <a:pt x="8593" y="882"/>
                </a:lnTo>
                <a:lnTo>
                  <a:pt x="8516" y="902"/>
                </a:lnTo>
                <a:lnTo>
                  <a:pt x="8458" y="940"/>
                </a:lnTo>
                <a:lnTo>
                  <a:pt x="8401" y="997"/>
                </a:lnTo>
                <a:lnTo>
                  <a:pt x="8382" y="1093"/>
                </a:lnTo>
                <a:lnTo>
                  <a:pt x="8382" y="2666"/>
                </a:lnTo>
                <a:lnTo>
                  <a:pt x="7998" y="3050"/>
                </a:lnTo>
                <a:lnTo>
                  <a:pt x="7998" y="1899"/>
                </a:lnTo>
                <a:lnTo>
                  <a:pt x="7979" y="1822"/>
                </a:lnTo>
                <a:lnTo>
                  <a:pt x="7940" y="1745"/>
                </a:lnTo>
                <a:lnTo>
                  <a:pt x="7864" y="1707"/>
                </a:lnTo>
                <a:lnTo>
                  <a:pt x="7787" y="1688"/>
                </a:lnTo>
                <a:lnTo>
                  <a:pt x="7710" y="1707"/>
                </a:lnTo>
                <a:lnTo>
                  <a:pt x="7634" y="1745"/>
                </a:lnTo>
                <a:lnTo>
                  <a:pt x="7595" y="1822"/>
                </a:lnTo>
                <a:lnTo>
                  <a:pt x="7576" y="1899"/>
                </a:lnTo>
                <a:lnTo>
                  <a:pt x="7576" y="3472"/>
                </a:lnTo>
                <a:lnTo>
                  <a:pt x="6579" y="4469"/>
                </a:lnTo>
                <a:lnTo>
                  <a:pt x="6444" y="4392"/>
                </a:lnTo>
                <a:lnTo>
                  <a:pt x="6291" y="4315"/>
                </a:lnTo>
                <a:lnTo>
                  <a:pt x="6138" y="4277"/>
                </a:lnTo>
                <a:lnTo>
                  <a:pt x="5984" y="4239"/>
                </a:lnTo>
                <a:lnTo>
                  <a:pt x="5984" y="2935"/>
                </a:lnTo>
                <a:lnTo>
                  <a:pt x="7135" y="1784"/>
                </a:lnTo>
                <a:lnTo>
                  <a:pt x="7173" y="1707"/>
                </a:lnTo>
                <a:lnTo>
                  <a:pt x="7192" y="1630"/>
                </a:lnTo>
                <a:lnTo>
                  <a:pt x="7173" y="1554"/>
                </a:lnTo>
                <a:lnTo>
                  <a:pt x="7135" y="1496"/>
                </a:lnTo>
                <a:lnTo>
                  <a:pt x="7058" y="1439"/>
                </a:lnTo>
                <a:lnTo>
                  <a:pt x="6981" y="1419"/>
                </a:lnTo>
                <a:lnTo>
                  <a:pt x="6905" y="1439"/>
                </a:lnTo>
                <a:lnTo>
                  <a:pt x="6828" y="1496"/>
                </a:lnTo>
                <a:lnTo>
                  <a:pt x="5984" y="2340"/>
                </a:lnTo>
                <a:lnTo>
                  <a:pt x="5984" y="1803"/>
                </a:lnTo>
                <a:lnTo>
                  <a:pt x="7135" y="633"/>
                </a:lnTo>
                <a:lnTo>
                  <a:pt x="7192" y="576"/>
                </a:lnTo>
                <a:lnTo>
                  <a:pt x="7192" y="499"/>
                </a:lnTo>
                <a:lnTo>
                  <a:pt x="7173" y="422"/>
                </a:lnTo>
                <a:lnTo>
                  <a:pt x="7135" y="345"/>
                </a:lnTo>
                <a:lnTo>
                  <a:pt x="7058" y="288"/>
                </a:lnTo>
                <a:lnTo>
                  <a:pt x="6905" y="288"/>
                </a:lnTo>
                <a:lnTo>
                  <a:pt x="6847" y="345"/>
                </a:lnTo>
                <a:lnTo>
                  <a:pt x="5984" y="1208"/>
                </a:lnTo>
                <a:lnTo>
                  <a:pt x="5984" y="192"/>
                </a:lnTo>
                <a:lnTo>
                  <a:pt x="5965" y="115"/>
                </a:lnTo>
                <a:lnTo>
                  <a:pt x="5907" y="58"/>
                </a:lnTo>
                <a:lnTo>
                  <a:pt x="5850" y="0"/>
                </a:lnTo>
                <a:close/>
              </a:path>
            </a:pathLst>
          </a:custGeom>
          <a:gradFill>
            <a:gsLst>
              <a:gs pos="0">
                <a:schemeClr val="lt1"/>
              </a:gs>
              <a:gs pos="100000">
                <a:srgbClr val="CCCCCC"/>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สี่เหลี่ยมผืนผ้า: มุมมน 13">
            <a:extLst>
              <a:ext uri="{FF2B5EF4-FFF2-40B4-BE49-F238E27FC236}">
                <a16:creationId xmlns:a16="http://schemas.microsoft.com/office/drawing/2014/main" id="{D3012BB5-C0F1-4E2A-066F-797877AFADFD}"/>
              </a:ext>
            </a:extLst>
          </p:cNvPr>
          <p:cNvSpPr/>
          <p:nvPr/>
        </p:nvSpPr>
        <p:spPr>
          <a:xfrm>
            <a:off x="1133856" y="1340248"/>
            <a:ext cx="6876288" cy="3522989"/>
          </a:xfrm>
          <a:prstGeom prst="roundRect">
            <a:avLst/>
          </a:prstGeom>
          <a:solidFill>
            <a:schemeClr val="bg1"/>
          </a:solidFill>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tlCol="0" anchor="ctr"/>
          <a:lstStyle/>
          <a:p>
            <a:r>
              <a:rPr lang="en-US" sz="2800" dirty="0">
                <a:solidFill>
                  <a:schemeClr val="tx1"/>
                </a:solidFill>
                <a:latin typeface="TH SarabunPSK" panose="020B0500040200020003" pitchFamily="34" charset="-34"/>
                <a:cs typeface="TH SarabunPSK" panose="020B0500040200020003" pitchFamily="34" charset="-34"/>
              </a:rPr>
              <a:t>	</a:t>
            </a:r>
          </a:p>
          <a:p>
            <a:r>
              <a:rPr lang="en-US" sz="2800" dirty="0">
                <a:solidFill>
                  <a:schemeClr val="tx1"/>
                </a:solidFill>
                <a:latin typeface="TH SarabunPSK" panose="020B0500040200020003" pitchFamily="34" charset="-34"/>
                <a:cs typeface="TH SarabunPSK" panose="020B0500040200020003" pitchFamily="34" charset="-34"/>
              </a:rPr>
              <a:t>	Mercury is one of the planets in our solar system.  Mercury moves around the sun like the other planets.  Mercury is the planet closest to the sun. It is very hot there.	</a:t>
            </a:r>
          </a:p>
          <a:p>
            <a:r>
              <a:rPr lang="en-US" sz="2800" dirty="0">
                <a:solidFill>
                  <a:schemeClr val="tx1"/>
                </a:solidFill>
                <a:latin typeface="TH SarabunPSK" panose="020B0500040200020003" pitchFamily="34" charset="-34"/>
                <a:cs typeface="TH SarabunPSK" panose="020B0500040200020003" pitchFamily="34" charset="-34"/>
              </a:rPr>
              <a:t>	a. Mercury is very hot.</a:t>
            </a:r>
          </a:p>
          <a:p>
            <a:r>
              <a:rPr lang="en-US" sz="2800" dirty="0">
                <a:solidFill>
                  <a:schemeClr val="tx1"/>
                </a:solidFill>
                <a:latin typeface="TH SarabunPSK" panose="020B0500040200020003" pitchFamily="34" charset="-34"/>
                <a:cs typeface="TH SarabunPSK" panose="020B0500040200020003" pitchFamily="34" charset="-34"/>
              </a:rPr>
              <a:t> 	b. What Mercury is like?</a:t>
            </a:r>
          </a:p>
          <a:p>
            <a:r>
              <a:rPr lang="en-US" sz="2800" dirty="0">
                <a:solidFill>
                  <a:schemeClr val="tx1"/>
                </a:solidFill>
                <a:latin typeface="TH SarabunPSK" panose="020B0500040200020003" pitchFamily="34" charset="-34"/>
                <a:cs typeface="TH SarabunPSK" panose="020B0500040200020003" pitchFamily="34" charset="-34"/>
              </a:rPr>
              <a:t>  	c. The planet of the solar system</a:t>
            </a:r>
          </a:p>
          <a:p>
            <a:r>
              <a:rPr lang="en-US" sz="2800" dirty="0">
                <a:solidFill>
                  <a:schemeClr val="tx1"/>
                </a:solidFill>
                <a:latin typeface="TH SarabunPSK" panose="020B0500040200020003" pitchFamily="34" charset="-34"/>
                <a:cs typeface="TH SarabunPSK" panose="020B0500040200020003" pitchFamily="34" charset="-34"/>
              </a:rPr>
              <a:t>  	d. Mercury is the planet closest to the sun.	</a:t>
            </a:r>
            <a:endParaRPr lang="en-US" sz="1100" dirty="0">
              <a:solidFill>
                <a:schemeClr val="tx1"/>
              </a:solidFill>
            </a:endParaRPr>
          </a:p>
        </p:txBody>
      </p:sp>
      <p:sp>
        <p:nvSpPr>
          <p:cNvPr id="2" name="วงรี 1">
            <a:extLst>
              <a:ext uri="{FF2B5EF4-FFF2-40B4-BE49-F238E27FC236}">
                <a16:creationId xmlns:a16="http://schemas.microsoft.com/office/drawing/2014/main" id="{A051F54E-A1F1-01E3-35E6-61B3C3CF596F}"/>
              </a:ext>
            </a:extLst>
          </p:cNvPr>
          <p:cNvSpPr/>
          <p:nvPr/>
        </p:nvSpPr>
        <p:spPr>
          <a:xfrm>
            <a:off x="2206993" y="4379200"/>
            <a:ext cx="408290" cy="381975"/>
          </a:xfrm>
          <a:prstGeom prst="ellipse">
            <a:avLst/>
          </a:prstGeom>
          <a:noFill/>
          <a:ln w="1905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spTree>
    <p:extLst>
      <p:ext uri="{BB962C8B-B14F-4D97-AF65-F5344CB8AC3E}">
        <p14:creationId xmlns:p14="http://schemas.microsoft.com/office/powerpoint/2010/main" val="4257944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65"/>
        <p:cNvGrpSpPr/>
        <p:nvPr/>
      </p:nvGrpSpPr>
      <p:grpSpPr>
        <a:xfrm>
          <a:off x="0" y="0"/>
          <a:ext cx="0" cy="0"/>
          <a:chOff x="0" y="0"/>
          <a:chExt cx="0" cy="0"/>
        </a:xfrm>
      </p:grpSpPr>
      <p:grpSp>
        <p:nvGrpSpPr>
          <p:cNvPr id="2366" name="Google Shape;2366;p43"/>
          <p:cNvGrpSpPr/>
          <p:nvPr/>
        </p:nvGrpSpPr>
        <p:grpSpPr>
          <a:xfrm>
            <a:off x="2299158" y="-7396"/>
            <a:ext cx="4545684" cy="1168547"/>
            <a:chOff x="2299158" y="-7396"/>
            <a:chExt cx="4545684" cy="1168547"/>
          </a:xfrm>
        </p:grpSpPr>
        <p:pic>
          <p:nvPicPr>
            <p:cNvPr id="2367" name="Google Shape;2367;p43"/>
            <p:cNvPicPr preferRelativeResize="0"/>
            <p:nvPr/>
          </p:nvPicPr>
          <p:blipFill>
            <a:blip r:embed="rId3">
              <a:alphaModFix/>
            </a:blip>
            <a:stretch>
              <a:fillRect/>
            </a:stretch>
          </p:blipFill>
          <p:spPr>
            <a:xfrm>
              <a:off x="4358476" y="943900"/>
              <a:ext cx="2420150" cy="217250"/>
            </a:xfrm>
            <a:prstGeom prst="rect">
              <a:avLst/>
            </a:prstGeom>
            <a:noFill/>
            <a:ln>
              <a:noFill/>
            </a:ln>
          </p:spPr>
        </p:pic>
        <p:grpSp>
          <p:nvGrpSpPr>
            <p:cNvPr id="2368" name="Google Shape;2368;p43"/>
            <p:cNvGrpSpPr/>
            <p:nvPr/>
          </p:nvGrpSpPr>
          <p:grpSpPr>
            <a:xfrm>
              <a:off x="2855175" y="372431"/>
              <a:ext cx="3400425" cy="102904"/>
              <a:chOff x="2855175" y="360525"/>
              <a:chExt cx="3400425" cy="102904"/>
            </a:xfrm>
          </p:grpSpPr>
          <p:pic>
            <p:nvPicPr>
              <p:cNvPr id="2369" name="Google Shape;2369;p43"/>
              <p:cNvPicPr preferRelativeResize="0"/>
              <p:nvPr/>
            </p:nvPicPr>
            <p:blipFill rotWithShape="1">
              <a:blip r:embed="rId4">
                <a:alphaModFix/>
              </a:blip>
              <a:srcRect l="71326" b="65469"/>
              <a:stretch/>
            </p:blipFill>
            <p:spPr>
              <a:xfrm flipH="1">
                <a:off x="5493600" y="360525"/>
                <a:ext cx="762000" cy="102900"/>
              </a:xfrm>
              <a:prstGeom prst="rect">
                <a:avLst/>
              </a:prstGeom>
              <a:noFill/>
              <a:ln>
                <a:noFill/>
              </a:ln>
            </p:spPr>
          </p:pic>
          <p:pic>
            <p:nvPicPr>
              <p:cNvPr id="2370" name="Google Shape;2370;p43"/>
              <p:cNvPicPr preferRelativeResize="0"/>
              <p:nvPr/>
            </p:nvPicPr>
            <p:blipFill rotWithShape="1">
              <a:blip r:embed="rId4">
                <a:alphaModFix/>
              </a:blip>
              <a:srcRect b="65469"/>
              <a:stretch/>
            </p:blipFill>
            <p:spPr>
              <a:xfrm>
                <a:off x="2855175" y="360529"/>
                <a:ext cx="2657475" cy="102900"/>
              </a:xfrm>
              <a:prstGeom prst="rect">
                <a:avLst/>
              </a:prstGeom>
              <a:noFill/>
              <a:ln>
                <a:noFill/>
              </a:ln>
            </p:spPr>
          </p:pic>
        </p:grpSp>
        <p:pic>
          <p:nvPicPr>
            <p:cNvPr id="2371" name="Google Shape;2371;p43"/>
            <p:cNvPicPr preferRelativeResize="0"/>
            <p:nvPr/>
          </p:nvPicPr>
          <p:blipFill>
            <a:blip r:embed="rId3">
              <a:alphaModFix/>
            </a:blip>
            <a:stretch>
              <a:fillRect/>
            </a:stretch>
          </p:blipFill>
          <p:spPr>
            <a:xfrm>
              <a:off x="2478947" y="943898"/>
              <a:ext cx="1937475" cy="217254"/>
            </a:xfrm>
            <a:prstGeom prst="rect">
              <a:avLst/>
            </a:prstGeom>
            <a:noFill/>
            <a:ln>
              <a:noFill/>
            </a:ln>
          </p:spPr>
        </p:pic>
        <p:pic>
          <p:nvPicPr>
            <p:cNvPr id="2372" name="Google Shape;2372;p43"/>
            <p:cNvPicPr preferRelativeResize="0"/>
            <p:nvPr/>
          </p:nvPicPr>
          <p:blipFill>
            <a:blip r:embed="rId5">
              <a:alphaModFix/>
            </a:blip>
            <a:stretch>
              <a:fillRect/>
            </a:stretch>
          </p:blipFill>
          <p:spPr>
            <a:xfrm>
              <a:off x="2299158" y="465650"/>
              <a:ext cx="4545684" cy="518375"/>
            </a:xfrm>
            <a:prstGeom prst="rect">
              <a:avLst/>
            </a:prstGeom>
            <a:noFill/>
            <a:ln>
              <a:noFill/>
            </a:ln>
          </p:spPr>
        </p:pic>
        <p:grpSp>
          <p:nvGrpSpPr>
            <p:cNvPr id="2373" name="Google Shape;2373;p43"/>
            <p:cNvGrpSpPr/>
            <p:nvPr/>
          </p:nvGrpSpPr>
          <p:grpSpPr>
            <a:xfrm>
              <a:off x="2634947" y="-7396"/>
              <a:ext cx="3874107" cy="470812"/>
              <a:chOff x="2634947" y="-7396"/>
              <a:chExt cx="3874107" cy="470812"/>
            </a:xfrm>
          </p:grpSpPr>
          <p:grpSp>
            <p:nvGrpSpPr>
              <p:cNvPr id="2374" name="Google Shape;2374;p43"/>
              <p:cNvGrpSpPr/>
              <p:nvPr/>
            </p:nvGrpSpPr>
            <p:grpSpPr>
              <a:xfrm>
                <a:off x="2634947" y="-7396"/>
                <a:ext cx="292707" cy="470812"/>
                <a:chOff x="2641872" y="-7396"/>
                <a:chExt cx="292707" cy="470812"/>
              </a:xfrm>
            </p:grpSpPr>
            <p:sp>
              <p:nvSpPr>
                <p:cNvPr id="2375" name="Google Shape;2375;p43"/>
                <p:cNvSpPr/>
                <p:nvPr/>
              </p:nvSpPr>
              <p:spPr>
                <a:xfrm>
                  <a:off x="2641872" y="280263"/>
                  <a:ext cx="292707" cy="183154"/>
                </a:xfrm>
                <a:custGeom>
                  <a:avLst/>
                  <a:gdLst/>
                  <a:ahLst/>
                  <a:cxnLst/>
                  <a:rect l="l" t="t" r="r" b="b"/>
                  <a:pathLst>
                    <a:path w="16878" h="10561" extrusionOk="0">
                      <a:moveTo>
                        <a:pt x="8429" y="0"/>
                      </a:moveTo>
                      <a:lnTo>
                        <a:pt x="8429" y="0"/>
                      </a:lnTo>
                      <a:lnTo>
                        <a:pt x="8429" y="0"/>
                      </a:lnTo>
                      <a:lnTo>
                        <a:pt x="8875" y="0"/>
                      </a:lnTo>
                      <a:lnTo>
                        <a:pt x="9301" y="39"/>
                      </a:lnTo>
                      <a:lnTo>
                        <a:pt x="9708" y="97"/>
                      </a:lnTo>
                      <a:lnTo>
                        <a:pt x="10134" y="155"/>
                      </a:lnTo>
                      <a:lnTo>
                        <a:pt x="10541" y="252"/>
                      </a:lnTo>
                      <a:lnTo>
                        <a:pt x="10929" y="369"/>
                      </a:lnTo>
                      <a:lnTo>
                        <a:pt x="11336" y="504"/>
                      </a:lnTo>
                      <a:lnTo>
                        <a:pt x="11704" y="659"/>
                      </a:lnTo>
                      <a:lnTo>
                        <a:pt x="12091" y="834"/>
                      </a:lnTo>
                      <a:lnTo>
                        <a:pt x="12440" y="1008"/>
                      </a:lnTo>
                      <a:lnTo>
                        <a:pt x="12808" y="1221"/>
                      </a:lnTo>
                      <a:lnTo>
                        <a:pt x="13138" y="1434"/>
                      </a:lnTo>
                      <a:lnTo>
                        <a:pt x="13467" y="1667"/>
                      </a:lnTo>
                      <a:lnTo>
                        <a:pt x="13796" y="1919"/>
                      </a:lnTo>
                      <a:lnTo>
                        <a:pt x="14106" y="2190"/>
                      </a:lnTo>
                      <a:lnTo>
                        <a:pt x="14397" y="2481"/>
                      </a:lnTo>
                      <a:lnTo>
                        <a:pt x="14668" y="2771"/>
                      </a:lnTo>
                      <a:lnTo>
                        <a:pt x="14940" y="3081"/>
                      </a:lnTo>
                      <a:lnTo>
                        <a:pt x="15191" y="3391"/>
                      </a:lnTo>
                      <a:lnTo>
                        <a:pt x="15424" y="3721"/>
                      </a:lnTo>
                      <a:lnTo>
                        <a:pt x="15656" y="4069"/>
                      </a:lnTo>
                      <a:lnTo>
                        <a:pt x="15850" y="4418"/>
                      </a:lnTo>
                      <a:lnTo>
                        <a:pt x="16044" y="4786"/>
                      </a:lnTo>
                      <a:lnTo>
                        <a:pt x="16199" y="5154"/>
                      </a:lnTo>
                      <a:lnTo>
                        <a:pt x="16354" y="5542"/>
                      </a:lnTo>
                      <a:lnTo>
                        <a:pt x="16490" y="5930"/>
                      </a:lnTo>
                      <a:lnTo>
                        <a:pt x="16606" y="6336"/>
                      </a:lnTo>
                      <a:lnTo>
                        <a:pt x="16703" y="6743"/>
                      </a:lnTo>
                      <a:lnTo>
                        <a:pt x="16780" y="7150"/>
                      </a:lnTo>
                      <a:lnTo>
                        <a:pt x="16838" y="7576"/>
                      </a:lnTo>
                      <a:lnTo>
                        <a:pt x="16858" y="8003"/>
                      </a:lnTo>
                      <a:lnTo>
                        <a:pt x="16877" y="8429"/>
                      </a:lnTo>
                      <a:lnTo>
                        <a:pt x="16877" y="10560"/>
                      </a:lnTo>
                      <a:lnTo>
                        <a:pt x="13099" y="10560"/>
                      </a:lnTo>
                      <a:lnTo>
                        <a:pt x="13099" y="9456"/>
                      </a:lnTo>
                      <a:lnTo>
                        <a:pt x="13099" y="9456"/>
                      </a:lnTo>
                      <a:lnTo>
                        <a:pt x="13099" y="9204"/>
                      </a:lnTo>
                      <a:lnTo>
                        <a:pt x="13079" y="8933"/>
                      </a:lnTo>
                      <a:lnTo>
                        <a:pt x="13060" y="8681"/>
                      </a:lnTo>
                      <a:lnTo>
                        <a:pt x="13002" y="8429"/>
                      </a:lnTo>
                      <a:lnTo>
                        <a:pt x="12963" y="8177"/>
                      </a:lnTo>
                      <a:lnTo>
                        <a:pt x="12905" y="7925"/>
                      </a:lnTo>
                      <a:lnTo>
                        <a:pt x="12731" y="7460"/>
                      </a:lnTo>
                      <a:lnTo>
                        <a:pt x="12537" y="7015"/>
                      </a:lnTo>
                      <a:lnTo>
                        <a:pt x="12304" y="6588"/>
                      </a:lnTo>
                      <a:lnTo>
                        <a:pt x="12033" y="6181"/>
                      </a:lnTo>
                      <a:lnTo>
                        <a:pt x="11742" y="5813"/>
                      </a:lnTo>
                      <a:lnTo>
                        <a:pt x="11394" y="5484"/>
                      </a:lnTo>
                      <a:lnTo>
                        <a:pt x="11045" y="5174"/>
                      </a:lnTo>
                      <a:lnTo>
                        <a:pt x="10851" y="5038"/>
                      </a:lnTo>
                      <a:lnTo>
                        <a:pt x="10657" y="4922"/>
                      </a:lnTo>
                      <a:lnTo>
                        <a:pt x="10464" y="4806"/>
                      </a:lnTo>
                      <a:lnTo>
                        <a:pt x="10251" y="4709"/>
                      </a:lnTo>
                      <a:lnTo>
                        <a:pt x="10037" y="4612"/>
                      </a:lnTo>
                      <a:lnTo>
                        <a:pt x="9824" y="4534"/>
                      </a:lnTo>
                      <a:lnTo>
                        <a:pt x="9611" y="4457"/>
                      </a:lnTo>
                      <a:lnTo>
                        <a:pt x="9379" y="4399"/>
                      </a:lnTo>
                      <a:lnTo>
                        <a:pt x="9146" y="4360"/>
                      </a:lnTo>
                      <a:lnTo>
                        <a:pt x="8914" y="4321"/>
                      </a:lnTo>
                      <a:lnTo>
                        <a:pt x="8681" y="4302"/>
                      </a:lnTo>
                      <a:lnTo>
                        <a:pt x="8429" y="4302"/>
                      </a:lnTo>
                      <a:lnTo>
                        <a:pt x="8429" y="4302"/>
                      </a:lnTo>
                      <a:lnTo>
                        <a:pt x="8429" y="4302"/>
                      </a:lnTo>
                      <a:lnTo>
                        <a:pt x="8197" y="4302"/>
                      </a:lnTo>
                      <a:lnTo>
                        <a:pt x="7964" y="4321"/>
                      </a:lnTo>
                      <a:lnTo>
                        <a:pt x="7712" y="4360"/>
                      </a:lnTo>
                      <a:lnTo>
                        <a:pt x="7499" y="4399"/>
                      </a:lnTo>
                      <a:lnTo>
                        <a:pt x="7267" y="4457"/>
                      </a:lnTo>
                      <a:lnTo>
                        <a:pt x="7034" y="4534"/>
                      </a:lnTo>
                      <a:lnTo>
                        <a:pt x="6821" y="4612"/>
                      </a:lnTo>
                      <a:lnTo>
                        <a:pt x="6608" y="4709"/>
                      </a:lnTo>
                      <a:lnTo>
                        <a:pt x="6395" y="4806"/>
                      </a:lnTo>
                      <a:lnTo>
                        <a:pt x="6201" y="4922"/>
                      </a:lnTo>
                      <a:lnTo>
                        <a:pt x="6007" y="5038"/>
                      </a:lnTo>
                      <a:lnTo>
                        <a:pt x="5813" y="5174"/>
                      </a:lnTo>
                      <a:lnTo>
                        <a:pt x="5445" y="5484"/>
                      </a:lnTo>
                      <a:lnTo>
                        <a:pt x="5116" y="5813"/>
                      </a:lnTo>
                      <a:lnTo>
                        <a:pt x="4806" y="6181"/>
                      </a:lnTo>
                      <a:lnTo>
                        <a:pt x="4535" y="6588"/>
                      </a:lnTo>
                      <a:lnTo>
                        <a:pt x="4302" y="7015"/>
                      </a:lnTo>
                      <a:lnTo>
                        <a:pt x="4108" y="7460"/>
                      </a:lnTo>
                      <a:lnTo>
                        <a:pt x="3953" y="7925"/>
                      </a:lnTo>
                      <a:lnTo>
                        <a:pt x="3876" y="8177"/>
                      </a:lnTo>
                      <a:lnTo>
                        <a:pt x="3837" y="8429"/>
                      </a:lnTo>
                      <a:lnTo>
                        <a:pt x="3798" y="8681"/>
                      </a:lnTo>
                      <a:lnTo>
                        <a:pt x="3760" y="8933"/>
                      </a:lnTo>
                      <a:lnTo>
                        <a:pt x="3740" y="9204"/>
                      </a:lnTo>
                      <a:lnTo>
                        <a:pt x="3740" y="9456"/>
                      </a:lnTo>
                      <a:lnTo>
                        <a:pt x="3740" y="10560"/>
                      </a:lnTo>
                      <a:lnTo>
                        <a:pt x="1" y="10560"/>
                      </a:lnTo>
                      <a:lnTo>
                        <a:pt x="1" y="8429"/>
                      </a:lnTo>
                      <a:lnTo>
                        <a:pt x="1" y="8429"/>
                      </a:lnTo>
                      <a:lnTo>
                        <a:pt x="20" y="8003"/>
                      </a:lnTo>
                      <a:lnTo>
                        <a:pt x="39" y="7576"/>
                      </a:lnTo>
                      <a:lnTo>
                        <a:pt x="98" y="7150"/>
                      </a:lnTo>
                      <a:lnTo>
                        <a:pt x="175" y="6743"/>
                      </a:lnTo>
                      <a:lnTo>
                        <a:pt x="272" y="6336"/>
                      </a:lnTo>
                      <a:lnTo>
                        <a:pt x="388" y="5930"/>
                      </a:lnTo>
                      <a:lnTo>
                        <a:pt x="524" y="5542"/>
                      </a:lnTo>
                      <a:lnTo>
                        <a:pt x="660" y="5154"/>
                      </a:lnTo>
                      <a:lnTo>
                        <a:pt x="834" y="4786"/>
                      </a:lnTo>
                      <a:lnTo>
                        <a:pt x="1028" y="4418"/>
                      </a:lnTo>
                      <a:lnTo>
                        <a:pt x="1221" y="4069"/>
                      </a:lnTo>
                      <a:lnTo>
                        <a:pt x="1435" y="3721"/>
                      </a:lnTo>
                      <a:lnTo>
                        <a:pt x="1686" y="3391"/>
                      </a:lnTo>
                      <a:lnTo>
                        <a:pt x="1919" y="3081"/>
                      </a:lnTo>
                      <a:lnTo>
                        <a:pt x="2190" y="2771"/>
                      </a:lnTo>
                      <a:lnTo>
                        <a:pt x="2461" y="2481"/>
                      </a:lnTo>
                      <a:lnTo>
                        <a:pt x="2771" y="2190"/>
                      </a:lnTo>
                      <a:lnTo>
                        <a:pt x="3062" y="1919"/>
                      </a:lnTo>
                      <a:lnTo>
                        <a:pt x="3392" y="1667"/>
                      </a:lnTo>
                      <a:lnTo>
                        <a:pt x="3721" y="1434"/>
                      </a:lnTo>
                      <a:lnTo>
                        <a:pt x="4070" y="1221"/>
                      </a:lnTo>
                      <a:lnTo>
                        <a:pt x="4418" y="1008"/>
                      </a:lnTo>
                      <a:lnTo>
                        <a:pt x="4787" y="834"/>
                      </a:lnTo>
                      <a:lnTo>
                        <a:pt x="5155" y="659"/>
                      </a:lnTo>
                      <a:lnTo>
                        <a:pt x="5542" y="504"/>
                      </a:lnTo>
                      <a:lnTo>
                        <a:pt x="5930" y="369"/>
                      </a:lnTo>
                      <a:lnTo>
                        <a:pt x="6337" y="252"/>
                      </a:lnTo>
                      <a:lnTo>
                        <a:pt x="6744" y="155"/>
                      </a:lnTo>
                      <a:lnTo>
                        <a:pt x="7150" y="97"/>
                      </a:lnTo>
                      <a:lnTo>
                        <a:pt x="7577" y="39"/>
                      </a:lnTo>
                      <a:lnTo>
                        <a:pt x="8003" y="0"/>
                      </a:lnTo>
                      <a:lnTo>
                        <a:pt x="8429" y="0"/>
                      </a:lnTo>
                      <a:lnTo>
                        <a:pt x="8429" y="0"/>
                      </a:lnTo>
                      <a:close/>
                    </a:path>
                  </a:pathLst>
                </a:custGeom>
                <a:gradFill>
                  <a:gsLst>
                    <a:gs pos="0">
                      <a:srgbClr val="DBAE3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6" name="Google Shape;2376;p43"/>
                <p:cNvSpPr/>
                <p:nvPr/>
              </p:nvSpPr>
              <p:spPr>
                <a:xfrm>
                  <a:off x="2754775" y="-7396"/>
                  <a:ext cx="66553" cy="418088"/>
                </a:xfrm>
                <a:custGeom>
                  <a:avLst/>
                  <a:gdLst/>
                  <a:ahLst/>
                  <a:cxnLst/>
                  <a:rect l="l" t="t" r="r" b="b"/>
                  <a:pathLst>
                    <a:path w="3837" h="61461" extrusionOk="0">
                      <a:moveTo>
                        <a:pt x="3836" y="0"/>
                      </a:moveTo>
                      <a:lnTo>
                        <a:pt x="3836" y="59561"/>
                      </a:lnTo>
                      <a:lnTo>
                        <a:pt x="3836" y="59561"/>
                      </a:lnTo>
                      <a:lnTo>
                        <a:pt x="3817" y="59755"/>
                      </a:lnTo>
                      <a:lnTo>
                        <a:pt x="3798" y="59949"/>
                      </a:lnTo>
                      <a:lnTo>
                        <a:pt x="3740" y="60123"/>
                      </a:lnTo>
                      <a:lnTo>
                        <a:pt x="3681" y="60298"/>
                      </a:lnTo>
                      <a:lnTo>
                        <a:pt x="3604" y="60472"/>
                      </a:lnTo>
                      <a:lnTo>
                        <a:pt x="3507" y="60627"/>
                      </a:lnTo>
                      <a:lnTo>
                        <a:pt x="3391" y="60763"/>
                      </a:lnTo>
                      <a:lnTo>
                        <a:pt x="3275" y="60898"/>
                      </a:lnTo>
                      <a:lnTo>
                        <a:pt x="3139" y="61034"/>
                      </a:lnTo>
                      <a:lnTo>
                        <a:pt x="2984" y="61150"/>
                      </a:lnTo>
                      <a:lnTo>
                        <a:pt x="2829" y="61228"/>
                      </a:lnTo>
                      <a:lnTo>
                        <a:pt x="2655" y="61325"/>
                      </a:lnTo>
                      <a:lnTo>
                        <a:pt x="2480" y="61383"/>
                      </a:lnTo>
                      <a:lnTo>
                        <a:pt x="2306" y="61422"/>
                      </a:lnTo>
                      <a:lnTo>
                        <a:pt x="2112" y="61460"/>
                      </a:lnTo>
                      <a:lnTo>
                        <a:pt x="1918" y="61460"/>
                      </a:lnTo>
                      <a:lnTo>
                        <a:pt x="1918" y="61460"/>
                      </a:lnTo>
                      <a:lnTo>
                        <a:pt x="1918" y="61460"/>
                      </a:lnTo>
                      <a:lnTo>
                        <a:pt x="1724" y="61460"/>
                      </a:lnTo>
                      <a:lnTo>
                        <a:pt x="1531" y="61422"/>
                      </a:lnTo>
                      <a:lnTo>
                        <a:pt x="1356" y="61383"/>
                      </a:lnTo>
                      <a:lnTo>
                        <a:pt x="1182" y="61325"/>
                      </a:lnTo>
                      <a:lnTo>
                        <a:pt x="1008" y="61228"/>
                      </a:lnTo>
                      <a:lnTo>
                        <a:pt x="853" y="61150"/>
                      </a:lnTo>
                      <a:lnTo>
                        <a:pt x="698" y="61034"/>
                      </a:lnTo>
                      <a:lnTo>
                        <a:pt x="562" y="60898"/>
                      </a:lnTo>
                      <a:lnTo>
                        <a:pt x="426" y="60763"/>
                      </a:lnTo>
                      <a:lnTo>
                        <a:pt x="329" y="60627"/>
                      </a:lnTo>
                      <a:lnTo>
                        <a:pt x="233" y="60472"/>
                      </a:lnTo>
                      <a:lnTo>
                        <a:pt x="155" y="60298"/>
                      </a:lnTo>
                      <a:lnTo>
                        <a:pt x="78" y="60123"/>
                      </a:lnTo>
                      <a:lnTo>
                        <a:pt x="39" y="59949"/>
                      </a:lnTo>
                      <a:lnTo>
                        <a:pt x="0" y="59755"/>
                      </a:lnTo>
                      <a:lnTo>
                        <a:pt x="0" y="59561"/>
                      </a:lnTo>
                      <a:lnTo>
                        <a:pt x="0" y="0"/>
                      </a:lnTo>
                      <a:lnTo>
                        <a:pt x="3836" y="0"/>
                      </a:lnTo>
                      <a:close/>
                    </a:path>
                  </a:pathLst>
                </a:custGeom>
                <a:gradFill>
                  <a:gsLst>
                    <a:gs pos="0">
                      <a:srgbClr val="E57744"/>
                    </a:gs>
                    <a:gs pos="100000">
                      <a:srgbClr val="8C3E1A"/>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77" name="Google Shape;2377;p43"/>
              <p:cNvGrpSpPr/>
              <p:nvPr/>
            </p:nvGrpSpPr>
            <p:grpSpPr>
              <a:xfrm>
                <a:off x="6216347" y="-7396"/>
                <a:ext cx="292707" cy="470812"/>
                <a:chOff x="2641872" y="-7396"/>
                <a:chExt cx="292707" cy="470812"/>
              </a:xfrm>
            </p:grpSpPr>
            <p:sp>
              <p:nvSpPr>
                <p:cNvPr id="2378" name="Google Shape;2378;p43"/>
                <p:cNvSpPr/>
                <p:nvPr/>
              </p:nvSpPr>
              <p:spPr>
                <a:xfrm>
                  <a:off x="2641872" y="280263"/>
                  <a:ext cx="292707" cy="183154"/>
                </a:xfrm>
                <a:custGeom>
                  <a:avLst/>
                  <a:gdLst/>
                  <a:ahLst/>
                  <a:cxnLst/>
                  <a:rect l="l" t="t" r="r" b="b"/>
                  <a:pathLst>
                    <a:path w="16878" h="10561" extrusionOk="0">
                      <a:moveTo>
                        <a:pt x="8429" y="0"/>
                      </a:moveTo>
                      <a:lnTo>
                        <a:pt x="8429" y="0"/>
                      </a:lnTo>
                      <a:lnTo>
                        <a:pt x="8429" y="0"/>
                      </a:lnTo>
                      <a:lnTo>
                        <a:pt x="8875" y="0"/>
                      </a:lnTo>
                      <a:lnTo>
                        <a:pt x="9301" y="39"/>
                      </a:lnTo>
                      <a:lnTo>
                        <a:pt x="9708" y="97"/>
                      </a:lnTo>
                      <a:lnTo>
                        <a:pt x="10134" y="155"/>
                      </a:lnTo>
                      <a:lnTo>
                        <a:pt x="10541" y="252"/>
                      </a:lnTo>
                      <a:lnTo>
                        <a:pt x="10929" y="369"/>
                      </a:lnTo>
                      <a:lnTo>
                        <a:pt x="11336" y="504"/>
                      </a:lnTo>
                      <a:lnTo>
                        <a:pt x="11704" y="659"/>
                      </a:lnTo>
                      <a:lnTo>
                        <a:pt x="12091" y="834"/>
                      </a:lnTo>
                      <a:lnTo>
                        <a:pt x="12440" y="1008"/>
                      </a:lnTo>
                      <a:lnTo>
                        <a:pt x="12808" y="1221"/>
                      </a:lnTo>
                      <a:lnTo>
                        <a:pt x="13138" y="1434"/>
                      </a:lnTo>
                      <a:lnTo>
                        <a:pt x="13467" y="1667"/>
                      </a:lnTo>
                      <a:lnTo>
                        <a:pt x="13796" y="1919"/>
                      </a:lnTo>
                      <a:lnTo>
                        <a:pt x="14106" y="2190"/>
                      </a:lnTo>
                      <a:lnTo>
                        <a:pt x="14397" y="2481"/>
                      </a:lnTo>
                      <a:lnTo>
                        <a:pt x="14668" y="2771"/>
                      </a:lnTo>
                      <a:lnTo>
                        <a:pt x="14940" y="3081"/>
                      </a:lnTo>
                      <a:lnTo>
                        <a:pt x="15191" y="3391"/>
                      </a:lnTo>
                      <a:lnTo>
                        <a:pt x="15424" y="3721"/>
                      </a:lnTo>
                      <a:lnTo>
                        <a:pt x="15656" y="4069"/>
                      </a:lnTo>
                      <a:lnTo>
                        <a:pt x="15850" y="4418"/>
                      </a:lnTo>
                      <a:lnTo>
                        <a:pt x="16044" y="4786"/>
                      </a:lnTo>
                      <a:lnTo>
                        <a:pt x="16199" y="5154"/>
                      </a:lnTo>
                      <a:lnTo>
                        <a:pt x="16354" y="5542"/>
                      </a:lnTo>
                      <a:lnTo>
                        <a:pt x="16490" y="5930"/>
                      </a:lnTo>
                      <a:lnTo>
                        <a:pt x="16606" y="6336"/>
                      </a:lnTo>
                      <a:lnTo>
                        <a:pt x="16703" y="6743"/>
                      </a:lnTo>
                      <a:lnTo>
                        <a:pt x="16780" y="7150"/>
                      </a:lnTo>
                      <a:lnTo>
                        <a:pt x="16838" y="7576"/>
                      </a:lnTo>
                      <a:lnTo>
                        <a:pt x="16858" y="8003"/>
                      </a:lnTo>
                      <a:lnTo>
                        <a:pt x="16877" y="8429"/>
                      </a:lnTo>
                      <a:lnTo>
                        <a:pt x="16877" y="10560"/>
                      </a:lnTo>
                      <a:lnTo>
                        <a:pt x="13099" y="10560"/>
                      </a:lnTo>
                      <a:lnTo>
                        <a:pt x="13099" y="9456"/>
                      </a:lnTo>
                      <a:lnTo>
                        <a:pt x="13099" y="9456"/>
                      </a:lnTo>
                      <a:lnTo>
                        <a:pt x="13099" y="9204"/>
                      </a:lnTo>
                      <a:lnTo>
                        <a:pt x="13079" y="8933"/>
                      </a:lnTo>
                      <a:lnTo>
                        <a:pt x="13060" y="8681"/>
                      </a:lnTo>
                      <a:lnTo>
                        <a:pt x="13002" y="8429"/>
                      </a:lnTo>
                      <a:lnTo>
                        <a:pt x="12963" y="8177"/>
                      </a:lnTo>
                      <a:lnTo>
                        <a:pt x="12905" y="7925"/>
                      </a:lnTo>
                      <a:lnTo>
                        <a:pt x="12731" y="7460"/>
                      </a:lnTo>
                      <a:lnTo>
                        <a:pt x="12537" y="7015"/>
                      </a:lnTo>
                      <a:lnTo>
                        <a:pt x="12304" y="6588"/>
                      </a:lnTo>
                      <a:lnTo>
                        <a:pt x="12033" y="6181"/>
                      </a:lnTo>
                      <a:lnTo>
                        <a:pt x="11742" y="5813"/>
                      </a:lnTo>
                      <a:lnTo>
                        <a:pt x="11394" y="5484"/>
                      </a:lnTo>
                      <a:lnTo>
                        <a:pt x="11045" y="5174"/>
                      </a:lnTo>
                      <a:lnTo>
                        <a:pt x="10851" y="5038"/>
                      </a:lnTo>
                      <a:lnTo>
                        <a:pt x="10657" y="4922"/>
                      </a:lnTo>
                      <a:lnTo>
                        <a:pt x="10464" y="4806"/>
                      </a:lnTo>
                      <a:lnTo>
                        <a:pt x="10251" y="4709"/>
                      </a:lnTo>
                      <a:lnTo>
                        <a:pt x="10037" y="4612"/>
                      </a:lnTo>
                      <a:lnTo>
                        <a:pt x="9824" y="4534"/>
                      </a:lnTo>
                      <a:lnTo>
                        <a:pt x="9611" y="4457"/>
                      </a:lnTo>
                      <a:lnTo>
                        <a:pt x="9379" y="4399"/>
                      </a:lnTo>
                      <a:lnTo>
                        <a:pt x="9146" y="4360"/>
                      </a:lnTo>
                      <a:lnTo>
                        <a:pt x="8914" y="4321"/>
                      </a:lnTo>
                      <a:lnTo>
                        <a:pt x="8681" y="4302"/>
                      </a:lnTo>
                      <a:lnTo>
                        <a:pt x="8429" y="4302"/>
                      </a:lnTo>
                      <a:lnTo>
                        <a:pt x="8429" y="4302"/>
                      </a:lnTo>
                      <a:lnTo>
                        <a:pt x="8429" y="4302"/>
                      </a:lnTo>
                      <a:lnTo>
                        <a:pt x="8197" y="4302"/>
                      </a:lnTo>
                      <a:lnTo>
                        <a:pt x="7964" y="4321"/>
                      </a:lnTo>
                      <a:lnTo>
                        <a:pt x="7712" y="4360"/>
                      </a:lnTo>
                      <a:lnTo>
                        <a:pt x="7499" y="4399"/>
                      </a:lnTo>
                      <a:lnTo>
                        <a:pt x="7267" y="4457"/>
                      </a:lnTo>
                      <a:lnTo>
                        <a:pt x="7034" y="4534"/>
                      </a:lnTo>
                      <a:lnTo>
                        <a:pt x="6821" y="4612"/>
                      </a:lnTo>
                      <a:lnTo>
                        <a:pt x="6608" y="4709"/>
                      </a:lnTo>
                      <a:lnTo>
                        <a:pt x="6395" y="4806"/>
                      </a:lnTo>
                      <a:lnTo>
                        <a:pt x="6201" y="4922"/>
                      </a:lnTo>
                      <a:lnTo>
                        <a:pt x="6007" y="5038"/>
                      </a:lnTo>
                      <a:lnTo>
                        <a:pt x="5813" y="5174"/>
                      </a:lnTo>
                      <a:lnTo>
                        <a:pt x="5445" y="5484"/>
                      </a:lnTo>
                      <a:lnTo>
                        <a:pt x="5116" y="5813"/>
                      </a:lnTo>
                      <a:lnTo>
                        <a:pt x="4806" y="6181"/>
                      </a:lnTo>
                      <a:lnTo>
                        <a:pt x="4535" y="6588"/>
                      </a:lnTo>
                      <a:lnTo>
                        <a:pt x="4302" y="7015"/>
                      </a:lnTo>
                      <a:lnTo>
                        <a:pt x="4108" y="7460"/>
                      </a:lnTo>
                      <a:lnTo>
                        <a:pt x="3953" y="7925"/>
                      </a:lnTo>
                      <a:lnTo>
                        <a:pt x="3876" y="8177"/>
                      </a:lnTo>
                      <a:lnTo>
                        <a:pt x="3837" y="8429"/>
                      </a:lnTo>
                      <a:lnTo>
                        <a:pt x="3798" y="8681"/>
                      </a:lnTo>
                      <a:lnTo>
                        <a:pt x="3760" y="8933"/>
                      </a:lnTo>
                      <a:lnTo>
                        <a:pt x="3740" y="9204"/>
                      </a:lnTo>
                      <a:lnTo>
                        <a:pt x="3740" y="9456"/>
                      </a:lnTo>
                      <a:lnTo>
                        <a:pt x="3740" y="10560"/>
                      </a:lnTo>
                      <a:lnTo>
                        <a:pt x="1" y="10560"/>
                      </a:lnTo>
                      <a:lnTo>
                        <a:pt x="1" y="8429"/>
                      </a:lnTo>
                      <a:lnTo>
                        <a:pt x="1" y="8429"/>
                      </a:lnTo>
                      <a:lnTo>
                        <a:pt x="20" y="8003"/>
                      </a:lnTo>
                      <a:lnTo>
                        <a:pt x="39" y="7576"/>
                      </a:lnTo>
                      <a:lnTo>
                        <a:pt x="98" y="7150"/>
                      </a:lnTo>
                      <a:lnTo>
                        <a:pt x="175" y="6743"/>
                      </a:lnTo>
                      <a:lnTo>
                        <a:pt x="272" y="6336"/>
                      </a:lnTo>
                      <a:lnTo>
                        <a:pt x="388" y="5930"/>
                      </a:lnTo>
                      <a:lnTo>
                        <a:pt x="524" y="5542"/>
                      </a:lnTo>
                      <a:lnTo>
                        <a:pt x="660" y="5154"/>
                      </a:lnTo>
                      <a:lnTo>
                        <a:pt x="834" y="4786"/>
                      </a:lnTo>
                      <a:lnTo>
                        <a:pt x="1028" y="4418"/>
                      </a:lnTo>
                      <a:lnTo>
                        <a:pt x="1221" y="4069"/>
                      </a:lnTo>
                      <a:lnTo>
                        <a:pt x="1435" y="3721"/>
                      </a:lnTo>
                      <a:lnTo>
                        <a:pt x="1686" y="3391"/>
                      </a:lnTo>
                      <a:lnTo>
                        <a:pt x="1919" y="3081"/>
                      </a:lnTo>
                      <a:lnTo>
                        <a:pt x="2190" y="2771"/>
                      </a:lnTo>
                      <a:lnTo>
                        <a:pt x="2461" y="2481"/>
                      </a:lnTo>
                      <a:lnTo>
                        <a:pt x="2771" y="2190"/>
                      </a:lnTo>
                      <a:lnTo>
                        <a:pt x="3062" y="1919"/>
                      </a:lnTo>
                      <a:lnTo>
                        <a:pt x="3392" y="1667"/>
                      </a:lnTo>
                      <a:lnTo>
                        <a:pt x="3721" y="1434"/>
                      </a:lnTo>
                      <a:lnTo>
                        <a:pt x="4070" y="1221"/>
                      </a:lnTo>
                      <a:lnTo>
                        <a:pt x="4418" y="1008"/>
                      </a:lnTo>
                      <a:lnTo>
                        <a:pt x="4787" y="834"/>
                      </a:lnTo>
                      <a:lnTo>
                        <a:pt x="5155" y="659"/>
                      </a:lnTo>
                      <a:lnTo>
                        <a:pt x="5542" y="504"/>
                      </a:lnTo>
                      <a:lnTo>
                        <a:pt x="5930" y="369"/>
                      </a:lnTo>
                      <a:lnTo>
                        <a:pt x="6337" y="252"/>
                      </a:lnTo>
                      <a:lnTo>
                        <a:pt x="6744" y="155"/>
                      </a:lnTo>
                      <a:lnTo>
                        <a:pt x="7150" y="97"/>
                      </a:lnTo>
                      <a:lnTo>
                        <a:pt x="7577" y="39"/>
                      </a:lnTo>
                      <a:lnTo>
                        <a:pt x="8003" y="0"/>
                      </a:lnTo>
                      <a:lnTo>
                        <a:pt x="8429" y="0"/>
                      </a:lnTo>
                      <a:lnTo>
                        <a:pt x="8429" y="0"/>
                      </a:lnTo>
                      <a:close/>
                    </a:path>
                  </a:pathLst>
                </a:custGeom>
                <a:gradFill>
                  <a:gsLst>
                    <a:gs pos="0">
                      <a:srgbClr val="DBAE3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9" name="Google Shape;2379;p43"/>
                <p:cNvSpPr/>
                <p:nvPr/>
              </p:nvSpPr>
              <p:spPr>
                <a:xfrm>
                  <a:off x="2754775" y="-7396"/>
                  <a:ext cx="66553" cy="418088"/>
                </a:xfrm>
                <a:custGeom>
                  <a:avLst/>
                  <a:gdLst/>
                  <a:ahLst/>
                  <a:cxnLst/>
                  <a:rect l="l" t="t" r="r" b="b"/>
                  <a:pathLst>
                    <a:path w="3837" h="61461" extrusionOk="0">
                      <a:moveTo>
                        <a:pt x="3836" y="0"/>
                      </a:moveTo>
                      <a:lnTo>
                        <a:pt x="3836" y="59561"/>
                      </a:lnTo>
                      <a:lnTo>
                        <a:pt x="3836" y="59561"/>
                      </a:lnTo>
                      <a:lnTo>
                        <a:pt x="3817" y="59755"/>
                      </a:lnTo>
                      <a:lnTo>
                        <a:pt x="3798" y="59949"/>
                      </a:lnTo>
                      <a:lnTo>
                        <a:pt x="3740" y="60123"/>
                      </a:lnTo>
                      <a:lnTo>
                        <a:pt x="3681" y="60298"/>
                      </a:lnTo>
                      <a:lnTo>
                        <a:pt x="3604" y="60472"/>
                      </a:lnTo>
                      <a:lnTo>
                        <a:pt x="3507" y="60627"/>
                      </a:lnTo>
                      <a:lnTo>
                        <a:pt x="3391" y="60763"/>
                      </a:lnTo>
                      <a:lnTo>
                        <a:pt x="3275" y="60898"/>
                      </a:lnTo>
                      <a:lnTo>
                        <a:pt x="3139" y="61034"/>
                      </a:lnTo>
                      <a:lnTo>
                        <a:pt x="2984" y="61150"/>
                      </a:lnTo>
                      <a:lnTo>
                        <a:pt x="2829" y="61228"/>
                      </a:lnTo>
                      <a:lnTo>
                        <a:pt x="2655" y="61325"/>
                      </a:lnTo>
                      <a:lnTo>
                        <a:pt x="2480" y="61383"/>
                      </a:lnTo>
                      <a:lnTo>
                        <a:pt x="2306" y="61422"/>
                      </a:lnTo>
                      <a:lnTo>
                        <a:pt x="2112" y="61460"/>
                      </a:lnTo>
                      <a:lnTo>
                        <a:pt x="1918" y="61460"/>
                      </a:lnTo>
                      <a:lnTo>
                        <a:pt x="1918" y="61460"/>
                      </a:lnTo>
                      <a:lnTo>
                        <a:pt x="1918" y="61460"/>
                      </a:lnTo>
                      <a:lnTo>
                        <a:pt x="1724" y="61460"/>
                      </a:lnTo>
                      <a:lnTo>
                        <a:pt x="1531" y="61422"/>
                      </a:lnTo>
                      <a:lnTo>
                        <a:pt x="1356" y="61383"/>
                      </a:lnTo>
                      <a:lnTo>
                        <a:pt x="1182" y="61325"/>
                      </a:lnTo>
                      <a:lnTo>
                        <a:pt x="1008" y="61228"/>
                      </a:lnTo>
                      <a:lnTo>
                        <a:pt x="853" y="61150"/>
                      </a:lnTo>
                      <a:lnTo>
                        <a:pt x="698" y="61034"/>
                      </a:lnTo>
                      <a:lnTo>
                        <a:pt x="562" y="60898"/>
                      </a:lnTo>
                      <a:lnTo>
                        <a:pt x="426" y="60763"/>
                      </a:lnTo>
                      <a:lnTo>
                        <a:pt x="329" y="60627"/>
                      </a:lnTo>
                      <a:lnTo>
                        <a:pt x="233" y="60472"/>
                      </a:lnTo>
                      <a:lnTo>
                        <a:pt x="155" y="60298"/>
                      </a:lnTo>
                      <a:lnTo>
                        <a:pt x="78" y="60123"/>
                      </a:lnTo>
                      <a:lnTo>
                        <a:pt x="39" y="59949"/>
                      </a:lnTo>
                      <a:lnTo>
                        <a:pt x="0" y="59755"/>
                      </a:lnTo>
                      <a:lnTo>
                        <a:pt x="0" y="59561"/>
                      </a:lnTo>
                      <a:lnTo>
                        <a:pt x="0" y="0"/>
                      </a:lnTo>
                      <a:lnTo>
                        <a:pt x="3836" y="0"/>
                      </a:lnTo>
                      <a:close/>
                    </a:path>
                  </a:pathLst>
                </a:custGeom>
                <a:gradFill>
                  <a:gsLst>
                    <a:gs pos="0">
                      <a:srgbClr val="E57744"/>
                    </a:gs>
                    <a:gs pos="100000">
                      <a:srgbClr val="8C3E1A"/>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2380" name="Google Shape;2380;p43"/>
          <p:cNvSpPr txBox="1">
            <a:spLocks noGrp="1"/>
          </p:cNvSpPr>
          <p:nvPr>
            <p:ph type="title" idx="6"/>
          </p:nvPr>
        </p:nvSpPr>
        <p:spPr>
          <a:xfrm>
            <a:off x="720000" y="457200"/>
            <a:ext cx="7704000" cy="457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a:t>What is the main idea? </a:t>
            </a:r>
            <a:endParaRPr dirty="0"/>
          </a:p>
        </p:txBody>
      </p:sp>
      <p:sp>
        <p:nvSpPr>
          <p:cNvPr id="2390" name="Google Shape;2390;p43"/>
          <p:cNvSpPr/>
          <p:nvPr/>
        </p:nvSpPr>
        <p:spPr>
          <a:xfrm>
            <a:off x="8430763" y="1654148"/>
            <a:ext cx="413993" cy="411886"/>
          </a:xfrm>
          <a:custGeom>
            <a:avLst/>
            <a:gdLst/>
            <a:ahLst/>
            <a:cxnLst/>
            <a:rect l="l" t="t" r="r" b="b"/>
            <a:pathLst>
              <a:path w="11393" h="11335" extrusionOk="0">
                <a:moveTo>
                  <a:pt x="5773" y="4641"/>
                </a:moveTo>
                <a:lnTo>
                  <a:pt x="5965" y="4661"/>
                </a:lnTo>
                <a:lnTo>
                  <a:pt x="6157" y="4718"/>
                </a:lnTo>
                <a:lnTo>
                  <a:pt x="6310" y="4795"/>
                </a:lnTo>
                <a:lnTo>
                  <a:pt x="6464" y="4929"/>
                </a:lnTo>
                <a:lnTo>
                  <a:pt x="6579" y="5063"/>
                </a:lnTo>
                <a:lnTo>
                  <a:pt x="6655" y="5236"/>
                </a:lnTo>
                <a:lnTo>
                  <a:pt x="6713" y="5409"/>
                </a:lnTo>
                <a:lnTo>
                  <a:pt x="6732" y="5600"/>
                </a:lnTo>
                <a:lnTo>
                  <a:pt x="6713" y="5792"/>
                </a:lnTo>
                <a:lnTo>
                  <a:pt x="6655" y="5984"/>
                </a:lnTo>
                <a:lnTo>
                  <a:pt x="6579" y="6137"/>
                </a:lnTo>
                <a:lnTo>
                  <a:pt x="6464" y="6291"/>
                </a:lnTo>
                <a:lnTo>
                  <a:pt x="6310" y="6406"/>
                </a:lnTo>
                <a:lnTo>
                  <a:pt x="6157" y="6483"/>
                </a:lnTo>
                <a:lnTo>
                  <a:pt x="5965" y="6540"/>
                </a:lnTo>
                <a:lnTo>
                  <a:pt x="5773" y="6559"/>
                </a:lnTo>
                <a:lnTo>
                  <a:pt x="5581" y="6540"/>
                </a:lnTo>
                <a:lnTo>
                  <a:pt x="5390" y="6483"/>
                </a:lnTo>
                <a:lnTo>
                  <a:pt x="5236" y="6406"/>
                </a:lnTo>
                <a:lnTo>
                  <a:pt x="5083" y="6291"/>
                </a:lnTo>
                <a:lnTo>
                  <a:pt x="4968" y="6137"/>
                </a:lnTo>
                <a:lnTo>
                  <a:pt x="4891" y="5984"/>
                </a:lnTo>
                <a:lnTo>
                  <a:pt x="4833" y="5792"/>
                </a:lnTo>
                <a:lnTo>
                  <a:pt x="4814" y="5600"/>
                </a:lnTo>
                <a:lnTo>
                  <a:pt x="4833" y="5409"/>
                </a:lnTo>
                <a:lnTo>
                  <a:pt x="4891" y="5236"/>
                </a:lnTo>
                <a:lnTo>
                  <a:pt x="4968" y="5063"/>
                </a:lnTo>
                <a:lnTo>
                  <a:pt x="5083" y="4929"/>
                </a:lnTo>
                <a:lnTo>
                  <a:pt x="5236" y="4795"/>
                </a:lnTo>
                <a:lnTo>
                  <a:pt x="5390" y="4718"/>
                </a:lnTo>
                <a:lnTo>
                  <a:pt x="5581" y="4661"/>
                </a:lnTo>
                <a:lnTo>
                  <a:pt x="5773" y="4641"/>
                </a:lnTo>
                <a:close/>
                <a:moveTo>
                  <a:pt x="5696" y="0"/>
                </a:moveTo>
                <a:lnTo>
                  <a:pt x="5620" y="58"/>
                </a:lnTo>
                <a:lnTo>
                  <a:pt x="5581" y="115"/>
                </a:lnTo>
                <a:lnTo>
                  <a:pt x="5562" y="192"/>
                </a:lnTo>
                <a:lnTo>
                  <a:pt x="5562" y="1151"/>
                </a:lnTo>
                <a:lnTo>
                  <a:pt x="4738" y="345"/>
                </a:lnTo>
                <a:lnTo>
                  <a:pt x="4680" y="288"/>
                </a:lnTo>
                <a:lnTo>
                  <a:pt x="4507" y="288"/>
                </a:lnTo>
                <a:lnTo>
                  <a:pt x="4450" y="345"/>
                </a:lnTo>
                <a:lnTo>
                  <a:pt x="4392" y="422"/>
                </a:lnTo>
                <a:lnTo>
                  <a:pt x="4392" y="499"/>
                </a:lnTo>
                <a:lnTo>
                  <a:pt x="4392" y="576"/>
                </a:lnTo>
                <a:lnTo>
                  <a:pt x="4450" y="633"/>
                </a:lnTo>
                <a:lnTo>
                  <a:pt x="5562" y="1765"/>
                </a:lnTo>
                <a:lnTo>
                  <a:pt x="5562" y="2302"/>
                </a:lnTo>
                <a:lnTo>
                  <a:pt x="4757" y="1477"/>
                </a:lnTo>
                <a:lnTo>
                  <a:pt x="4680" y="1439"/>
                </a:lnTo>
                <a:lnTo>
                  <a:pt x="4603" y="1419"/>
                </a:lnTo>
                <a:lnTo>
                  <a:pt x="4527" y="1439"/>
                </a:lnTo>
                <a:lnTo>
                  <a:pt x="4450" y="1496"/>
                </a:lnTo>
                <a:lnTo>
                  <a:pt x="4412" y="1554"/>
                </a:lnTo>
                <a:lnTo>
                  <a:pt x="4392" y="1630"/>
                </a:lnTo>
                <a:lnTo>
                  <a:pt x="4412" y="1707"/>
                </a:lnTo>
                <a:lnTo>
                  <a:pt x="4450" y="1784"/>
                </a:lnTo>
                <a:lnTo>
                  <a:pt x="5562" y="2896"/>
                </a:lnTo>
                <a:lnTo>
                  <a:pt x="5562" y="4239"/>
                </a:lnTo>
                <a:lnTo>
                  <a:pt x="5390" y="4277"/>
                </a:lnTo>
                <a:lnTo>
                  <a:pt x="5236" y="4335"/>
                </a:lnTo>
                <a:lnTo>
                  <a:pt x="5083" y="4392"/>
                </a:lnTo>
                <a:lnTo>
                  <a:pt x="4949" y="4488"/>
                </a:lnTo>
                <a:lnTo>
                  <a:pt x="3932" y="3472"/>
                </a:lnTo>
                <a:lnTo>
                  <a:pt x="3932" y="1899"/>
                </a:lnTo>
                <a:lnTo>
                  <a:pt x="3913" y="1822"/>
                </a:lnTo>
                <a:lnTo>
                  <a:pt x="3874" y="1745"/>
                </a:lnTo>
                <a:lnTo>
                  <a:pt x="3817" y="1707"/>
                </a:lnTo>
                <a:lnTo>
                  <a:pt x="3721" y="1688"/>
                </a:lnTo>
                <a:lnTo>
                  <a:pt x="3644" y="1707"/>
                </a:lnTo>
                <a:lnTo>
                  <a:pt x="3587" y="1745"/>
                </a:lnTo>
                <a:lnTo>
                  <a:pt x="3529" y="1822"/>
                </a:lnTo>
                <a:lnTo>
                  <a:pt x="3510" y="1899"/>
                </a:lnTo>
                <a:lnTo>
                  <a:pt x="3510" y="3050"/>
                </a:lnTo>
                <a:lnTo>
                  <a:pt x="3127" y="2666"/>
                </a:lnTo>
                <a:lnTo>
                  <a:pt x="3127" y="1093"/>
                </a:lnTo>
                <a:lnTo>
                  <a:pt x="3107" y="997"/>
                </a:lnTo>
                <a:lnTo>
                  <a:pt x="3069" y="940"/>
                </a:lnTo>
                <a:lnTo>
                  <a:pt x="3011" y="902"/>
                </a:lnTo>
                <a:lnTo>
                  <a:pt x="2916" y="882"/>
                </a:lnTo>
                <a:lnTo>
                  <a:pt x="2839" y="902"/>
                </a:lnTo>
                <a:lnTo>
                  <a:pt x="2781" y="940"/>
                </a:lnTo>
                <a:lnTo>
                  <a:pt x="2724" y="997"/>
                </a:lnTo>
                <a:lnTo>
                  <a:pt x="2705" y="1093"/>
                </a:lnTo>
                <a:lnTo>
                  <a:pt x="2705" y="2244"/>
                </a:lnTo>
                <a:lnTo>
                  <a:pt x="2033" y="1573"/>
                </a:lnTo>
                <a:lnTo>
                  <a:pt x="1976" y="1515"/>
                </a:lnTo>
                <a:lnTo>
                  <a:pt x="1880" y="1496"/>
                </a:lnTo>
                <a:lnTo>
                  <a:pt x="1803" y="1515"/>
                </a:lnTo>
                <a:lnTo>
                  <a:pt x="1746" y="1554"/>
                </a:lnTo>
                <a:lnTo>
                  <a:pt x="1688" y="1630"/>
                </a:lnTo>
                <a:lnTo>
                  <a:pt x="1669" y="1707"/>
                </a:lnTo>
                <a:lnTo>
                  <a:pt x="1688" y="1784"/>
                </a:lnTo>
                <a:lnTo>
                  <a:pt x="1746" y="1861"/>
                </a:lnTo>
                <a:lnTo>
                  <a:pt x="2455" y="2570"/>
                </a:lnTo>
                <a:lnTo>
                  <a:pt x="1228" y="2570"/>
                </a:lnTo>
                <a:lnTo>
                  <a:pt x="1151" y="2589"/>
                </a:lnTo>
                <a:lnTo>
                  <a:pt x="1074" y="2628"/>
                </a:lnTo>
                <a:lnTo>
                  <a:pt x="1036" y="2704"/>
                </a:lnTo>
                <a:lnTo>
                  <a:pt x="1017" y="2781"/>
                </a:lnTo>
                <a:lnTo>
                  <a:pt x="1036" y="2858"/>
                </a:lnTo>
                <a:lnTo>
                  <a:pt x="1074" y="2935"/>
                </a:lnTo>
                <a:lnTo>
                  <a:pt x="1151" y="2973"/>
                </a:lnTo>
                <a:lnTo>
                  <a:pt x="1228" y="2992"/>
                </a:lnTo>
                <a:lnTo>
                  <a:pt x="2858" y="2992"/>
                </a:lnTo>
                <a:lnTo>
                  <a:pt x="3242" y="3376"/>
                </a:lnTo>
                <a:lnTo>
                  <a:pt x="2052" y="3376"/>
                </a:lnTo>
                <a:lnTo>
                  <a:pt x="1957" y="3395"/>
                </a:lnTo>
                <a:lnTo>
                  <a:pt x="1899" y="3433"/>
                </a:lnTo>
                <a:lnTo>
                  <a:pt x="1842" y="3510"/>
                </a:lnTo>
                <a:lnTo>
                  <a:pt x="1842" y="3587"/>
                </a:lnTo>
                <a:lnTo>
                  <a:pt x="1842" y="3663"/>
                </a:lnTo>
                <a:lnTo>
                  <a:pt x="1899" y="3740"/>
                </a:lnTo>
                <a:lnTo>
                  <a:pt x="1957" y="3778"/>
                </a:lnTo>
                <a:lnTo>
                  <a:pt x="2033" y="3798"/>
                </a:lnTo>
                <a:lnTo>
                  <a:pt x="3664" y="3798"/>
                </a:lnTo>
                <a:lnTo>
                  <a:pt x="4661" y="4795"/>
                </a:lnTo>
                <a:lnTo>
                  <a:pt x="4565" y="4929"/>
                </a:lnTo>
                <a:lnTo>
                  <a:pt x="4507" y="5063"/>
                </a:lnTo>
                <a:lnTo>
                  <a:pt x="4450" y="5217"/>
                </a:lnTo>
                <a:lnTo>
                  <a:pt x="4412" y="5370"/>
                </a:lnTo>
                <a:lnTo>
                  <a:pt x="2935" y="5370"/>
                </a:lnTo>
                <a:lnTo>
                  <a:pt x="1803" y="4220"/>
                </a:lnTo>
                <a:lnTo>
                  <a:pt x="1726" y="4181"/>
                </a:lnTo>
                <a:lnTo>
                  <a:pt x="1650" y="4162"/>
                </a:lnTo>
                <a:lnTo>
                  <a:pt x="1573" y="4181"/>
                </a:lnTo>
                <a:lnTo>
                  <a:pt x="1496" y="4220"/>
                </a:lnTo>
                <a:lnTo>
                  <a:pt x="1458" y="4296"/>
                </a:lnTo>
                <a:lnTo>
                  <a:pt x="1439" y="4373"/>
                </a:lnTo>
                <a:lnTo>
                  <a:pt x="1458" y="4450"/>
                </a:lnTo>
                <a:lnTo>
                  <a:pt x="1496" y="4526"/>
                </a:lnTo>
                <a:lnTo>
                  <a:pt x="2359" y="5370"/>
                </a:lnTo>
                <a:lnTo>
                  <a:pt x="1803" y="5370"/>
                </a:lnTo>
                <a:lnTo>
                  <a:pt x="652" y="4220"/>
                </a:lnTo>
                <a:lnTo>
                  <a:pt x="576" y="4181"/>
                </a:lnTo>
                <a:lnTo>
                  <a:pt x="499" y="4162"/>
                </a:lnTo>
                <a:lnTo>
                  <a:pt x="422" y="4181"/>
                </a:lnTo>
                <a:lnTo>
                  <a:pt x="346" y="4220"/>
                </a:lnTo>
                <a:lnTo>
                  <a:pt x="307" y="4296"/>
                </a:lnTo>
                <a:lnTo>
                  <a:pt x="288" y="4373"/>
                </a:lnTo>
                <a:lnTo>
                  <a:pt x="307" y="4450"/>
                </a:lnTo>
                <a:lnTo>
                  <a:pt x="346" y="4526"/>
                </a:lnTo>
                <a:lnTo>
                  <a:pt x="1209" y="5370"/>
                </a:lnTo>
                <a:lnTo>
                  <a:pt x="211" y="5370"/>
                </a:lnTo>
                <a:lnTo>
                  <a:pt x="135" y="5389"/>
                </a:lnTo>
                <a:lnTo>
                  <a:pt x="58" y="5447"/>
                </a:lnTo>
                <a:lnTo>
                  <a:pt x="20" y="5505"/>
                </a:lnTo>
                <a:lnTo>
                  <a:pt x="0" y="5581"/>
                </a:lnTo>
                <a:lnTo>
                  <a:pt x="20" y="5677"/>
                </a:lnTo>
                <a:lnTo>
                  <a:pt x="58" y="5735"/>
                </a:lnTo>
                <a:lnTo>
                  <a:pt x="135" y="5773"/>
                </a:lnTo>
                <a:lnTo>
                  <a:pt x="211" y="5792"/>
                </a:lnTo>
                <a:lnTo>
                  <a:pt x="1170" y="5792"/>
                </a:lnTo>
                <a:lnTo>
                  <a:pt x="346" y="6617"/>
                </a:lnTo>
                <a:lnTo>
                  <a:pt x="307" y="6674"/>
                </a:lnTo>
                <a:lnTo>
                  <a:pt x="288" y="6770"/>
                </a:lnTo>
                <a:lnTo>
                  <a:pt x="307" y="6847"/>
                </a:lnTo>
                <a:lnTo>
                  <a:pt x="346" y="6905"/>
                </a:lnTo>
                <a:lnTo>
                  <a:pt x="422" y="6962"/>
                </a:lnTo>
                <a:lnTo>
                  <a:pt x="499" y="6981"/>
                </a:lnTo>
                <a:lnTo>
                  <a:pt x="576" y="6962"/>
                </a:lnTo>
                <a:lnTo>
                  <a:pt x="652" y="6905"/>
                </a:lnTo>
                <a:lnTo>
                  <a:pt x="1765" y="5792"/>
                </a:lnTo>
                <a:lnTo>
                  <a:pt x="2302" y="5792"/>
                </a:lnTo>
                <a:lnTo>
                  <a:pt x="1496" y="6617"/>
                </a:lnTo>
                <a:lnTo>
                  <a:pt x="1458" y="6674"/>
                </a:lnTo>
                <a:lnTo>
                  <a:pt x="1439" y="6751"/>
                </a:lnTo>
                <a:lnTo>
                  <a:pt x="1458" y="6828"/>
                </a:lnTo>
                <a:lnTo>
                  <a:pt x="1496" y="6905"/>
                </a:lnTo>
                <a:lnTo>
                  <a:pt x="1573" y="6943"/>
                </a:lnTo>
                <a:lnTo>
                  <a:pt x="1650" y="6962"/>
                </a:lnTo>
                <a:lnTo>
                  <a:pt x="1726" y="6943"/>
                </a:lnTo>
                <a:lnTo>
                  <a:pt x="1803" y="6905"/>
                </a:lnTo>
                <a:lnTo>
                  <a:pt x="2896" y="5792"/>
                </a:lnTo>
                <a:lnTo>
                  <a:pt x="4412" y="5792"/>
                </a:lnTo>
                <a:lnTo>
                  <a:pt x="4431" y="5965"/>
                </a:lnTo>
                <a:lnTo>
                  <a:pt x="4488" y="6118"/>
                </a:lnTo>
                <a:lnTo>
                  <a:pt x="4565" y="6272"/>
                </a:lnTo>
                <a:lnTo>
                  <a:pt x="4661" y="6406"/>
                </a:lnTo>
                <a:lnTo>
                  <a:pt x="3664" y="7422"/>
                </a:lnTo>
                <a:lnTo>
                  <a:pt x="2033" y="7422"/>
                </a:lnTo>
                <a:lnTo>
                  <a:pt x="1957" y="7442"/>
                </a:lnTo>
                <a:lnTo>
                  <a:pt x="1899" y="7480"/>
                </a:lnTo>
                <a:lnTo>
                  <a:pt x="1842" y="7557"/>
                </a:lnTo>
                <a:lnTo>
                  <a:pt x="1822" y="7633"/>
                </a:lnTo>
                <a:lnTo>
                  <a:pt x="1842" y="7710"/>
                </a:lnTo>
                <a:lnTo>
                  <a:pt x="1899" y="7787"/>
                </a:lnTo>
                <a:lnTo>
                  <a:pt x="1957" y="7825"/>
                </a:lnTo>
                <a:lnTo>
                  <a:pt x="2033" y="7844"/>
                </a:lnTo>
                <a:lnTo>
                  <a:pt x="3242" y="7844"/>
                </a:lnTo>
                <a:lnTo>
                  <a:pt x="2858" y="8228"/>
                </a:lnTo>
                <a:lnTo>
                  <a:pt x="1228" y="8228"/>
                </a:lnTo>
                <a:lnTo>
                  <a:pt x="1151" y="8247"/>
                </a:lnTo>
                <a:lnTo>
                  <a:pt x="1074" y="8286"/>
                </a:lnTo>
                <a:lnTo>
                  <a:pt x="1036" y="8362"/>
                </a:lnTo>
                <a:lnTo>
                  <a:pt x="1017" y="8439"/>
                </a:lnTo>
                <a:lnTo>
                  <a:pt x="1036" y="8516"/>
                </a:lnTo>
                <a:lnTo>
                  <a:pt x="1074" y="8592"/>
                </a:lnTo>
                <a:lnTo>
                  <a:pt x="1151" y="8631"/>
                </a:lnTo>
                <a:lnTo>
                  <a:pt x="1228" y="8650"/>
                </a:lnTo>
                <a:lnTo>
                  <a:pt x="2455" y="8650"/>
                </a:lnTo>
                <a:lnTo>
                  <a:pt x="1746" y="9360"/>
                </a:lnTo>
                <a:lnTo>
                  <a:pt x="1688" y="9436"/>
                </a:lnTo>
                <a:lnTo>
                  <a:pt x="1688" y="9513"/>
                </a:lnTo>
                <a:lnTo>
                  <a:pt x="1688" y="9590"/>
                </a:lnTo>
                <a:lnTo>
                  <a:pt x="1746" y="9647"/>
                </a:lnTo>
                <a:lnTo>
                  <a:pt x="1822" y="9705"/>
                </a:lnTo>
                <a:lnTo>
                  <a:pt x="1899" y="9724"/>
                </a:lnTo>
                <a:lnTo>
                  <a:pt x="1976" y="9705"/>
                </a:lnTo>
                <a:lnTo>
                  <a:pt x="2033" y="9647"/>
                </a:lnTo>
                <a:lnTo>
                  <a:pt x="2724" y="8976"/>
                </a:lnTo>
                <a:lnTo>
                  <a:pt x="2724" y="10127"/>
                </a:lnTo>
                <a:lnTo>
                  <a:pt x="2743" y="10203"/>
                </a:lnTo>
                <a:lnTo>
                  <a:pt x="2781" y="10280"/>
                </a:lnTo>
                <a:lnTo>
                  <a:pt x="2839" y="10318"/>
                </a:lnTo>
                <a:lnTo>
                  <a:pt x="2935" y="10338"/>
                </a:lnTo>
                <a:lnTo>
                  <a:pt x="3011" y="10318"/>
                </a:lnTo>
                <a:lnTo>
                  <a:pt x="3088" y="10280"/>
                </a:lnTo>
                <a:lnTo>
                  <a:pt x="3127" y="10203"/>
                </a:lnTo>
                <a:lnTo>
                  <a:pt x="3146" y="10127"/>
                </a:lnTo>
                <a:lnTo>
                  <a:pt x="3127" y="8554"/>
                </a:lnTo>
                <a:lnTo>
                  <a:pt x="3510" y="8151"/>
                </a:lnTo>
                <a:lnTo>
                  <a:pt x="3529" y="9302"/>
                </a:lnTo>
                <a:lnTo>
                  <a:pt x="3548" y="9398"/>
                </a:lnTo>
                <a:lnTo>
                  <a:pt x="3587" y="9455"/>
                </a:lnTo>
                <a:lnTo>
                  <a:pt x="3644" y="9494"/>
                </a:lnTo>
                <a:lnTo>
                  <a:pt x="3740" y="9513"/>
                </a:lnTo>
                <a:lnTo>
                  <a:pt x="3817" y="9494"/>
                </a:lnTo>
                <a:lnTo>
                  <a:pt x="3874" y="9455"/>
                </a:lnTo>
                <a:lnTo>
                  <a:pt x="3932" y="9398"/>
                </a:lnTo>
                <a:lnTo>
                  <a:pt x="3932" y="9302"/>
                </a:lnTo>
                <a:lnTo>
                  <a:pt x="3932" y="7729"/>
                </a:lnTo>
                <a:lnTo>
                  <a:pt x="4949" y="6713"/>
                </a:lnTo>
                <a:lnTo>
                  <a:pt x="5102" y="6809"/>
                </a:lnTo>
                <a:lnTo>
                  <a:pt x="5255" y="6885"/>
                </a:lnTo>
                <a:lnTo>
                  <a:pt x="5428" y="6943"/>
                </a:lnTo>
                <a:lnTo>
                  <a:pt x="5601" y="6981"/>
                </a:lnTo>
                <a:lnTo>
                  <a:pt x="5601" y="8401"/>
                </a:lnTo>
                <a:lnTo>
                  <a:pt x="4450" y="9551"/>
                </a:lnTo>
                <a:lnTo>
                  <a:pt x="4412" y="9609"/>
                </a:lnTo>
                <a:lnTo>
                  <a:pt x="4392" y="9686"/>
                </a:lnTo>
                <a:lnTo>
                  <a:pt x="4412" y="9781"/>
                </a:lnTo>
                <a:lnTo>
                  <a:pt x="4450" y="9839"/>
                </a:lnTo>
                <a:lnTo>
                  <a:pt x="4527" y="9897"/>
                </a:lnTo>
                <a:lnTo>
                  <a:pt x="4680" y="9897"/>
                </a:lnTo>
                <a:lnTo>
                  <a:pt x="4757" y="9839"/>
                </a:lnTo>
                <a:lnTo>
                  <a:pt x="5601" y="8995"/>
                </a:lnTo>
                <a:lnTo>
                  <a:pt x="5601" y="9532"/>
                </a:lnTo>
                <a:lnTo>
                  <a:pt x="4450" y="10683"/>
                </a:lnTo>
                <a:lnTo>
                  <a:pt x="4392" y="10760"/>
                </a:lnTo>
                <a:lnTo>
                  <a:pt x="4392" y="10836"/>
                </a:lnTo>
                <a:lnTo>
                  <a:pt x="4392" y="10913"/>
                </a:lnTo>
                <a:lnTo>
                  <a:pt x="4450" y="10990"/>
                </a:lnTo>
                <a:lnTo>
                  <a:pt x="4507" y="11028"/>
                </a:lnTo>
                <a:lnTo>
                  <a:pt x="4584" y="11047"/>
                </a:lnTo>
                <a:lnTo>
                  <a:pt x="4680" y="11028"/>
                </a:lnTo>
                <a:lnTo>
                  <a:pt x="4738" y="10990"/>
                </a:lnTo>
                <a:lnTo>
                  <a:pt x="5601" y="10127"/>
                </a:lnTo>
                <a:lnTo>
                  <a:pt x="5601" y="11124"/>
                </a:lnTo>
                <a:lnTo>
                  <a:pt x="5620" y="11220"/>
                </a:lnTo>
                <a:lnTo>
                  <a:pt x="5658" y="11277"/>
                </a:lnTo>
                <a:lnTo>
                  <a:pt x="5735" y="11316"/>
                </a:lnTo>
                <a:lnTo>
                  <a:pt x="5812" y="11335"/>
                </a:lnTo>
                <a:lnTo>
                  <a:pt x="5888" y="11316"/>
                </a:lnTo>
                <a:lnTo>
                  <a:pt x="5965" y="11277"/>
                </a:lnTo>
                <a:lnTo>
                  <a:pt x="6003" y="11201"/>
                </a:lnTo>
                <a:lnTo>
                  <a:pt x="6023" y="11124"/>
                </a:lnTo>
                <a:lnTo>
                  <a:pt x="6023" y="10165"/>
                </a:lnTo>
                <a:lnTo>
                  <a:pt x="6847" y="10990"/>
                </a:lnTo>
                <a:lnTo>
                  <a:pt x="6905" y="11028"/>
                </a:lnTo>
                <a:lnTo>
                  <a:pt x="6981" y="11047"/>
                </a:lnTo>
                <a:lnTo>
                  <a:pt x="7058" y="11028"/>
                </a:lnTo>
                <a:lnTo>
                  <a:pt x="7135" y="10990"/>
                </a:lnTo>
                <a:lnTo>
                  <a:pt x="7173" y="10913"/>
                </a:lnTo>
                <a:lnTo>
                  <a:pt x="7192" y="10836"/>
                </a:lnTo>
                <a:lnTo>
                  <a:pt x="7173" y="10760"/>
                </a:lnTo>
                <a:lnTo>
                  <a:pt x="7135" y="10683"/>
                </a:lnTo>
                <a:lnTo>
                  <a:pt x="6023" y="9571"/>
                </a:lnTo>
                <a:lnTo>
                  <a:pt x="6023" y="9033"/>
                </a:lnTo>
                <a:lnTo>
                  <a:pt x="6828" y="9839"/>
                </a:lnTo>
                <a:lnTo>
                  <a:pt x="6905" y="9897"/>
                </a:lnTo>
                <a:lnTo>
                  <a:pt x="7058" y="9897"/>
                </a:lnTo>
                <a:lnTo>
                  <a:pt x="7135" y="9839"/>
                </a:lnTo>
                <a:lnTo>
                  <a:pt x="7173" y="9781"/>
                </a:lnTo>
                <a:lnTo>
                  <a:pt x="7192" y="9686"/>
                </a:lnTo>
                <a:lnTo>
                  <a:pt x="7173" y="9609"/>
                </a:lnTo>
                <a:lnTo>
                  <a:pt x="7135" y="9551"/>
                </a:lnTo>
                <a:lnTo>
                  <a:pt x="6023" y="8439"/>
                </a:lnTo>
                <a:lnTo>
                  <a:pt x="6023" y="6962"/>
                </a:lnTo>
                <a:lnTo>
                  <a:pt x="6176" y="6924"/>
                </a:lnTo>
                <a:lnTo>
                  <a:pt x="6310" y="6866"/>
                </a:lnTo>
                <a:lnTo>
                  <a:pt x="6444" y="6809"/>
                </a:lnTo>
                <a:lnTo>
                  <a:pt x="6579" y="6732"/>
                </a:lnTo>
                <a:lnTo>
                  <a:pt x="7576" y="7729"/>
                </a:lnTo>
                <a:lnTo>
                  <a:pt x="7576" y="9283"/>
                </a:lnTo>
                <a:lnTo>
                  <a:pt x="7595" y="9379"/>
                </a:lnTo>
                <a:lnTo>
                  <a:pt x="7653" y="9436"/>
                </a:lnTo>
                <a:lnTo>
                  <a:pt x="7710" y="9475"/>
                </a:lnTo>
                <a:lnTo>
                  <a:pt x="7787" y="9494"/>
                </a:lnTo>
                <a:lnTo>
                  <a:pt x="7883" y="9475"/>
                </a:lnTo>
                <a:lnTo>
                  <a:pt x="7940" y="9436"/>
                </a:lnTo>
                <a:lnTo>
                  <a:pt x="7979" y="9379"/>
                </a:lnTo>
                <a:lnTo>
                  <a:pt x="7998" y="9283"/>
                </a:lnTo>
                <a:lnTo>
                  <a:pt x="7998" y="8132"/>
                </a:lnTo>
                <a:lnTo>
                  <a:pt x="8382" y="8535"/>
                </a:lnTo>
                <a:lnTo>
                  <a:pt x="8401" y="10108"/>
                </a:lnTo>
                <a:lnTo>
                  <a:pt x="8420" y="10184"/>
                </a:lnTo>
                <a:lnTo>
                  <a:pt x="8458" y="10242"/>
                </a:lnTo>
                <a:lnTo>
                  <a:pt x="8516" y="10299"/>
                </a:lnTo>
                <a:lnTo>
                  <a:pt x="8612" y="10318"/>
                </a:lnTo>
                <a:lnTo>
                  <a:pt x="8688" y="10299"/>
                </a:lnTo>
                <a:lnTo>
                  <a:pt x="8746" y="10242"/>
                </a:lnTo>
                <a:lnTo>
                  <a:pt x="8803" y="10184"/>
                </a:lnTo>
                <a:lnTo>
                  <a:pt x="8823" y="10108"/>
                </a:lnTo>
                <a:lnTo>
                  <a:pt x="8803" y="8938"/>
                </a:lnTo>
                <a:lnTo>
                  <a:pt x="9494" y="9628"/>
                </a:lnTo>
                <a:lnTo>
                  <a:pt x="9551" y="9666"/>
                </a:lnTo>
                <a:lnTo>
                  <a:pt x="9628" y="9686"/>
                </a:lnTo>
                <a:lnTo>
                  <a:pt x="9724" y="9666"/>
                </a:lnTo>
                <a:lnTo>
                  <a:pt x="9782" y="9628"/>
                </a:lnTo>
                <a:lnTo>
                  <a:pt x="9839" y="9551"/>
                </a:lnTo>
                <a:lnTo>
                  <a:pt x="9839" y="9475"/>
                </a:lnTo>
                <a:lnTo>
                  <a:pt x="9839" y="9398"/>
                </a:lnTo>
                <a:lnTo>
                  <a:pt x="9782" y="9321"/>
                </a:lnTo>
                <a:lnTo>
                  <a:pt x="9072" y="8612"/>
                </a:lnTo>
                <a:lnTo>
                  <a:pt x="10280" y="8612"/>
                </a:lnTo>
                <a:lnTo>
                  <a:pt x="10376" y="8592"/>
                </a:lnTo>
                <a:lnTo>
                  <a:pt x="10434" y="8554"/>
                </a:lnTo>
                <a:lnTo>
                  <a:pt x="10491" y="8477"/>
                </a:lnTo>
                <a:lnTo>
                  <a:pt x="10491" y="8401"/>
                </a:lnTo>
                <a:lnTo>
                  <a:pt x="10472" y="8324"/>
                </a:lnTo>
                <a:lnTo>
                  <a:pt x="10434" y="8247"/>
                </a:lnTo>
                <a:lnTo>
                  <a:pt x="10376" y="8209"/>
                </a:lnTo>
                <a:lnTo>
                  <a:pt x="10280" y="8190"/>
                </a:lnTo>
                <a:lnTo>
                  <a:pt x="8650" y="8190"/>
                </a:lnTo>
                <a:lnTo>
                  <a:pt x="8266" y="7806"/>
                </a:lnTo>
                <a:lnTo>
                  <a:pt x="9475" y="7806"/>
                </a:lnTo>
                <a:lnTo>
                  <a:pt x="9551" y="7787"/>
                </a:lnTo>
                <a:lnTo>
                  <a:pt x="9628" y="7748"/>
                </a:lnTo>
                <a:lnTo>
                  <a:pt x="9667" y="7672"/>
                </a:lnTo>
                <a:lnTo>
                  <a:pt x="9686" y="7595"/>
                </a:lnTo>
                <a:lnTo>
                  <a:pt x="9667" y="7518"/>
                </a:lnTo>
                <a:lnTo>
                  <a:pt x="9628" y="7442"/>
                </a:lnTo>
                <a:lnTo>
                  <a:pt x="9551" y="7403"/>
                </a:lnTo>
                <a:lnTo>
                  <a:pt x="9475" y="7384"/>
                </a:lnTo>
                <a:lnTo>
                  <a:pt x="7845" y="7403"/>
                </a:lnTo>
                <a:lnTo>
                  <a:pt x="6886" y="6425"/>
                </a:lnTo>
                <a:lnTo>
                  <a:pt x="6981" y="6291"/>
                </a:lnTo>
                <a:lnTo>
                  <a:pt x="7058" y="6118"/>
                </a:lnTo>
                <a:lnTo>
                  <a:pt x="7116" y="5946"/>
                </a:lnTo>
                <a:lnTo>
                  <a:pt x="7154" y="5754"/>
                </a:lnTo>
                <a:lnTo>
                  <a:pt x="8439" y="5754"/>
                </a:lnTo>
                <a:lnTo>
                  <a:pt x="9590" y="6905"/>
                </a:lnTo>
                <a:lnTo>
                  <a:pt x="9667" y="6962"/>
                </a:lnTo>
                <a:lnTo>
                  <a:pt x="9820" y="6962"/>
                </a:lnTo>
                <a:lnTo>
                  <a:pt x="9897" y="6905"/>
                </a:lnTo>
                <a:lnTo>
                  <a:pt x="9935" y="6847"/>
                </a:lnTo>
                <a:lnTo>
                  <a:pt x="9954" y="6751"/>
                </a:lnTo>
                <a:lnTo>
                  <a:pt x="9935" y="6674"/>
                </a:lnTo>
                <a:lnTo>
                  <a:pt x="9897" y="6617"/>
                </a:lnTo>
                <a:lnTo>
                  <a:pt x="9034" y="5754"/>
                </a:lnTo>
                <a:lnTo>
                  <a:pt x="9590" y="5754"/>
                </a:lnTo>
                <a:lnTo>
                  <a:pt x="10741" y="6905"/>
                </a:lnTo>
                <a:lnTo>
                  <a:pt x="10817" y="6962"/>
                </a:lnTo>
                <a:lnTo>
                  <a:pt x="10894" y="6981"/>
                </a:lnTo>
                <a:lnTo>
                  <a:pt x="10971" y="6962"/>
                </a:lnTo>
                <a:lnTo>
                  <a:pt x="11028" y="6905"/>
                </a:lnTo>
                <a:lnTo>
                  <a:pt x="11086" y="6847"/>
                </a:lnTo>
                <a:lnTo>
                  <a:pt x="11105" y="6770"/>
                </a:lnTo>
                <a:lnTo>
                  <a:pt x="11086" y="6674"/>
                </a:lnTo>
                <a:lnTo>
                  <a:pt x="11028" y="6617"/>
                </a:lnTo>
                <a:lnTo>
                  <a:pt x="10184" y="5754"/>
                </a:lnTo>
                <a:lnTo>
                  <a:pt x="11182" y="5754"/>
                </a:lnTo>
                <a:lnTo>
                  <a:pt x="11258" y="5735"/>
                </a:lnTo>
                <a:lnTo>
                  <a:pt x="11335" y="5696"/>
                </a:lnTo>
                <a:lnTo>
                  <a:pt x="11373" y="5620"/>
                </a:lnTo>
                <a:lnTo>
                  <a:pt x="11393" y="5543"/>
                </a:lnTo>
                <a:lnTo>
                  <a:pt x="11373" y="5466"/>
                </a:lnTo>
                <a:lnTo>
                  <a:pt x="11335" y="5389"/>
                </a:lnTo>
                <a:lnTo>
                  <a:pt x="11258" y="5351"/>
                </a:lnTo>
                <a:lnTo>
                  <a:pt x="11182" y="5332"/>
                </a:lnTo>
                <a:lnTo>
                  <a:pt x="10223" y="5332"/>
                </a:lnTo>
                <a:lnTo>
                  <a:pt x="11028" y="4526"/>
                </a:lnTo>
                <a:lnTo>
                  <a:pt x="11086" y="4450"/>
                </a:lnTo>
                <a:lnTo>
                  <a:pt x="11105" y="4373"/>
                </a:lnTo>
                <a:lnTo>
                  <a:pt x="11086" y="4296"/>
                </a:lnTo>
                <a:lnTo>
                  <a:pt x="11028" y="4220"/>
                </a:lnTo>
                <a:lnTo>
                  <a:pt x="10971" y="4181"/>
                </a:lnTo>
                <a:lnTo>
                  <a:pt x="10894" y="4162"/>
                </a:lnTo>
                <a:lnTo>
                  <a:pt x="10817" y="4181"/>
                </a:lnTo>
                <a:lnTo>
                  <a:pt x="10741" y="4220"/>
                </a:lnTo>
                <a:lnTo>
                  <a:pt x="9628" y="5332"/>
                </a:lnTo>
                <a:lnTo>
                  <a:pt x="9072" y="5332"/>
                </a:lnTo>
                <a:lnTo>
                  <a:pt x="9897" y="4526"/>
                </a:lnTo>
                <a:lnTo>
                  <a:pt x="9935" y="4450"/>
                </a:lnTo>
                <a:lnTo>
                  <a:pt x="9954" y="4373"/>
                </a:lnTo>
                <a:lnTo>
                  <a:pt x="9935" y="4296"/>
                </a:lnTo>
                <a:lnTo>
                  <a:pt x="9897" y="4220"/>
                </a:lnTo>
                <a:lnTo>
                  <a:pt x="9820" y="4181"/>
                </a:lnTo>
                <a:lnTo>
                  <a:pt x="9743" y="4162"/>
                </a:lnTo>
                <a:lnTo>
                  <a:pt x="9667" y="4181"/>
                </a:lnTo>
                <a:lnTo>
                  <a:pt x="9590" y="4220"/>
                </a:lnTo>
                <a:lnTo>
                  <a:pt x="8477" y="5332"/>
                </a:lnTo>
                <a:lnTo>
                  <a:pt x="7135" y="5332"/>
                </a:lnTo>
                <a:lnTo>
                  <a:pt x="7097" y="5179"/>
                </a:lnTo>
                <a:lnTo>
                  <a:pt x="7039" y="5044"/>
                </a:lnTo>
                <a:lnTo>
                  <a:pt x="6962" y="4891"/>
                </a:lnTo>
                <a:lnTo>
                  <a:pt x="6886" y="4776"/>
                </a:lnTo>
                <a:lnTo>
                  <a:pt x="7845" y="3798"/>
                </a:lnTo>
                <a:lnTo>
                  <a:pt x="9475" y="3798"/>
                </a:lnTo>
                <a:lnTo>
                  <a:pt x="9551" y="3778"/>
                </a:lnTo>
                <a:lnTo>
                  <a:pt x="9628" y="3740"/>
                </a:lnTo>
                <a:lnTo>
                  <a:pt x="9667" y="3663"/>
                </a:lnTo>
                <a:lnTo>
                  <a:pt x="9686" y="3587"/>
                </a:lnTo>
                <a:lnTo>
                  <a:pt x="9667" y="3510"/>
                </a:lnTo>
                <a:lnTo>
                  <a:pt x="9628" y="3433"/>
                </a:lnTo>
                <a:lnTo>
                  <a:pt x="9551" y="3395"/>
                </a:lnTo>
                <a:lnTo>
                  <a:pt x="9475" y="3376"/>
                </a:lnTo>
                <a:lnTo>
                  <a:pt x="8266" y="3376"/>
                </a:lnTo>
                <a:lnTo>
                  <a:pt x="8650" y="2992"/>
                </a:lnTo>
                <a:lnTo>
                  <a:pt x="10280" y="2992"/>
                </a:lnTo>
                <a:lnTo>
                  <a:pt x="10376" y="2973"/>
                </a:lnTo>
                <a:lnTo>
                  <a:pt x="10434" y="2935"/>
                </a:lnTo>
                <a:lnTo>
                  <a:pt x="10491" y="2858"/>
                </a:lnTo>
                <a:lnTo>
                  <a:pt x="10491" y="2781"/>
                </a:lnTo>
                <a:lnTo>
                  <a:pt x="10491" y="2704"/>
                </a:lnTo>
                <a:lnTo>
                  <a:pt x="10434" y="2628"/>
                </a:lnTo>
                <a:lnTo>
                  <a:pt x="10376" y="2589"/>
                </a:lnTo>
                <a:lnTo>
                  <a:pt x="10280" y="2570"/>
                </a:lnTo>
                <a:lnTo>
                  <a:pt x="9072" y="2570"/>
                </a:lnTo>
                <a:lnTo>
                  <a:pt x="9782" y="1861"/>
                </a:lnTo>
                <a:lnTo>
                  <a:pt x="9820" y="1784"/>
                </a:lnTo>
                <a:lnTo>
                  <a:pt x="9839" y="1707"/>
                </a:lnTo>
                <a:lnTo>
                  <a:pt x="9820" y="1630"/>
                </a:lnTo>
                <a:lnTo>
                  <a:pt x="9782" y="1573"/>
                </a:lnTo>
                <a:lnTo>
                  <a:pt x="9705" y="1515"/>
                </a:lnTo>
                <a:lnTo>
                  <a:pt x="9628" y="1496"/>
                </a:lnTo>
                <a:lnTo>
                  <a:pt x="9551" y="1515"/>
                </a:lnTo>
                <a:lnTo>
                  <a:pt x="9494" y="1573"/>
                </a:lnTo>
                <a:lnTo>
                  <a:pt x="8803" y="2244"/>
                </a:lnTo>
                <a:lnTo>
                  <a:pt x="8803" y="1093"/>
                </a:lnTo>
                <a:lnTo>
                  <a:pt x="8784" y="997"/>
                </a:lnTo>
                <a:lnTo>
                  <a:pt x="8746" y="940"/>
                </a:lnTo>
                <a:lnTo>
                  <a:pt x="8669" y="902"/>
                </a:lnTo>
                <a:lnTo>
                  <a:pt x="8593" y="882"/>
                </a:lnTo>
                <a:lnTo>
                  <a:pt x="8516" y="902"/>
                </a:lnTo>
                <a:lnTo>
                  <a:pt x="8458" y="940"/>
                </a:lnTo>
                <a:lnTo>
                  <a:pt x="8401" y="997"/>
                </a:lnTo>
                <a:lnTo>
                  <a:pt x="8382" y="1093"/>
                </a:lnTo>
                <a:lnTo>
                  <a:pt x="8382" y="2666"/>
                </a:lnTo>
                <a:lnTo>
                  <a:pt x="7998" y="3050"/>
                </a:lnTo>
                <a:lnTo>
                  <a:pt x="7998" y="1899"/>
                </a:lnTo>
                <a:lnTo>
                  <a:pt x="7979" y="1822"/>
                </a:lnTo>
                <a:lnTo>
                  <a:pt x="7940" y="1745"/>
                </a:lnTo>
                <a:lnTo>
                  <a:pt x="7864" y="1707"/>
                </a:lnTo>
                <a:lnTo>
                  <a:pt x="7787" y="1688"/>
                </a:lnTo>
                <a:lnTo>
                  <a:pt x="7710" y="1707"/>
                </a:lnTo>
                <a:lnTo>
                  <a:pt x="7634" y="1745"/>
                </a:lnTo>
                <a:lnTo>
                  <a:pt x="7595" y="1822"/>
                </a:lnTo>
                <a:lnTo>
                  <a:pt x="7576" y="1899"/>
                </a:lnTo>
                <a:lnTo>
                  <a:pt x="7576" y="3472"/>
                </a:lnTo>
                <a:lnTo>
                  <a:pt x="6579" y="4469"/>
                </a:lnTo>
                <a:lnTo>
                  <a:pt x="6444" y="4392"/>
                </a:lnTo>
                <a:lnTo>
                  <a:pt x="6291" y="4315"/>
                </a:lnTo>
                <a:lnTo>
                  <a:pt x="6138" y="4277"/>
                </a:lnTo>
                <a:lnTo>
                  <a:pt x="5984" y="4239"/>
                </a:lnTo>
                <a:lnTo>
                  <a:pt x="5984" y="2935"/>
                </a:lnTo>
                <a:lnTo>
                  <a:pt x="7135" y="1784"/>
                </a:lnTo>
                <a:lnTo>
                  <a:pt x="7173" y="1707"/>
                </a:lnTo>
                <a:lnTo>
                  <a:pt x="7192" y="1630"/>
                </a:lnTo>
                <a:lnTo>
                  <a:pt x="7173" y="1554"/>
                </a:lnTo>
                <a:lnTo>
                  <a:pt x="7135" y="1496"/>
                </a:lnTo>
                <a:lnTo>
                  <a:pt x="7058" y="1439"/>
                </a:lnTo>
                <a:lnTo>
                  <a:pt x="6981" y="1419"/>
                </a:lnTo>
                <a:lnTo>
                  <a:pt x="6905" y="1439"/>
                </a:lnTo>
                <a:lnTo>
                  <a:pt x="6828" y="1496"/>
                </a:lnTo>
                <a:lnTo>
                  <a:pt x="5984" y="2340"/>
                </a:lnTo>
                <a:lnTo>
                  <a:pt x="5984" y="1803"/>
                </a:lnTo>
                <a:lnTo>
                  <a:pt x="7135" y="633"/>
                </a:lnTo>
                <a:lnTo>
                  <a:pt x="7192" y="576"/>
                </a:lnTo>
                <a:lnTo>
                  <a:pt x="7192" y="499"/>
                </a:lnTo>
                <a:lnTo>
                  <a:pt x="7173" y="422"/>
                </a:lnTo>
                <a:lnTo>
                  <a:pt x="7135" y="345"/>
                </a:lnTo>
                <a:lnTo>
                  <a:pt x="7058" y="288"/>
                </a:lnTo>
                <a:lnTo>
                  <a:pt x="6905" y="288"/>
                </a:lnTo>
                <a:lnTo>
                  <a:pt x="6847" y="345"/>
                </a:lnTo>
                <a:lnTo>
                  <a:pt x="5984" y="1208"/>
                </a:lnTo>
                <a:lnTo>
                  <a:pt x="5984" y="192"/>
                </a:lnTo>
                <a:lnTo>
                  <a:pt x="5965" y="115"/>
                </a:lnTo>
                <a:lnTo>
                  <a:pt x="5907" y="58"/>
                </a:lnTo>
                <a:lnTo>
                  <a:pt x="5850" y="0"/>
                </a:lnTo>
                <a:close/>
              </a:path>
            </a:pathLst>
          </a:custGeom>
          <a:gradFill>
            <a:gsLst>
              <a:gs pos="0">
                <a:schemeClr val="lt1"/>
              </a:gs>
              <a:gs pos="100000">
                <a:srgbClr val="CCCCCC"/>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1" name="Google Shape;2391;p43"/>
          <p:cNvSpPr/>
          <p:nvPr/>
        </p:nvSpPr>
        <p:spPr>
          <a:xfrm>
            <a:off x="798713" y="914398"/>
            <a:ext cx="413993" cy="411886"/>
          </a:xfrm>
          <a:custGeom>
            <a:avLst/>
            <a:gdLst/>
            <a:ahLst/>
            <a:cxnLst/>
            <a:rect l="l" t="t" r="r" b="b"/>
            <a:pathLst>
              <a:path w="11393" h="11335" extrusionOk="0">
                <a:moveTo>
                  <a:pt x="5773" y="4641"/>
                </a:moveTo>
                <a:lnTo>
                  <a:pt x="5965" y="4661"/>
                </a:lnTo>
                <a:lnTo>
                  <a:pt x="6157" y="4718"/>
                </a:lnTo>
                <a:lnTo>
                  <a:pt x="6310" y="4795"/>
                </a:lnTo>
                <a:lnTo>
                  <a:pt x="6464" y="4929"/>
                </a:lnTo>
                <a:lnTo>
                  <a:pt x="6579" y="5063"/>
                </a:lnTo>
                <a:lnTo>
                  <a:pt x="6655" y="5236"/>
                </a:lnTo>
                <a:lnTo>
                  <a:pt x="6713" y="5409"/>
                </a:lnTo>
                <a:lnTo>
                  <a:pt x="6732" y="5600"/>
                </a:lnTo>
                <a:lnTo>
                  <a:pt x="6713" y="5792"/>
                </a:lnTo>
                <a:lnTo>
                  <a:pt x="6655" y="5984"/>
                </a:lnTo>
                <a:lnTo>
                  <a:pt x="6579" y="6137"/>
                </a:lnTo>
                <a:lnTo>
                  <a:pt x="6464" y="6291"/>
                </a:lnTo>
                <a:lnTo>
                  <a:pt x="6310" y="6406"/>
                </a:lnTo>
                <a:lnTo>
                  <a:pt x="6157" y="6483"/>
                </a:lnTo>
                <a:lnTo>
                  <a:pt x="5965" y="6540"/>
                </a:lnTo>
                <a:lnTo>
                  <a:pt x="5773" y="6559"/>
                </a:lnTo>
                <a:lnTo>
                  <a:pt x="5581" y="6540"/>
                </a:lnTo>
                <a:lnTo>
                  <a:pt x="5390" y="6483"/>
                </a:lnTo>
                <a:lnTo>
                  <a:pt x="5236" y="6406"/>
                </a:lnTo>
                <a:lnTo>
                  <a:pt x="5083" y="6291"/>
                </a:lnTo>
                <a:lnTo>
                  <a:pt x="4968" y="6137"/>
                </a:lnTo>
                <a:lnTo>
                  <a:pt x="4891" y="5984"/>
                </a:lnTo>
                <a:lnTo>
                  <a:pt x="4833" y="5792"/>
                </a:lnTo>
                <a:lnTo>
                  <a:pt x="4814" y="5600"/>
                </a:lnTo>
                <a:lnTo>
                  <a:pt x="4833" y="5409"/>
                </a:lnTo>
                <a:lnTo>
                  <a:pt x="4891" y="5236"/>
                </a:lnTo>
                <a:lnTo>
                  <a:pt x="4968" y="5063"/>
                </a:lnTo>
                <a:lnTo>
                  <a:pt x="5083" y="4929"/>
                </a:lnTo>
                <a:lnTo>
                  <a:pt x="5236" y="4795"/>
                </a:lnTo>
                <a:lnTo>
                  <a:pt x="5390" y="4718"/>
                </a:lnTo>
                <a:lnTo>
                  <a:pt x="5581" y="4661"/>
                </a:lnTo>
                <a:lnTo>
                  <a:pt x="5773" y="4641"/>
                </a:lnTo>
                <a:close/>
                <a:moveTo>
                  <a:pt x="5696" y="0"/>
                </a:moveTo>
                <a:lnTo>
                  <a:pt x="5620" y="58"/>
                </a:lnTo>
                <a:lnTo>
                  <a:pt x="5581" y="115"/>
                </a:lnTo>
                <a:lnTo>
                  <a:pt x="5562" y="192"/>
                </a:lnTo>
                <a:lnTo>
                  <a:pt x="5562" y="1151"/>
                </a:lnTo>
                <a:lnTo>
                  <a:pt x="4738" y="345"/>
                </a:lnTo>
                <a:lnTo>
                  <a:pt x="4680" y="288"/>
                </a:lnTo>
                <a:lnTo>
                  <a:pt x="4507" y="288"/>
                </a:lnTo>
                <a:lnTo>
                  <a:pt x="4450" y="345"/>
                </a:lnTo>
                <a:lnTo>
                  <a:pt x="4392" y="422"/>
                </a:lnTo>
                <a:lnTo>
                  <a:pt x="4392" y="499"/>
                </a:lnTo>
                <a:lnTo>
                  <a:pt x="4392" y="576"/>
                </a:lnTo>
                <a:lnTo>
                  <a:pt x="4450" y="633"/>
                </a:lnTo>
                <a:lnTo>
                  <a:pt x="5562" y="1765"/>
                </a:lnTo>
                <a:lnTo>
                  <a:pt x="5562" y="2302"/>
                </a:lnTo>
                <a:lnTo>
                  <a:pt x="4757" y="1477"/>
                </a:lnTo>
                <a:lnTo>
                  <a:pt x="4680" y="1439"/>
                </a:lnTo>
                <a:lnTo>
                  <a:pt x="4603" y="1419"/>
                </a:lnTo>
                <a:lnTo>
                  <a:pt x="4527" y="1439"/>
                </a:lnTo>
                <a:lnTo>
                  <a:pt x="4450" y="1496"/>
                </a:lnTo>
                <a:lnTo>
                  <a:pt x="4412" y="1554"/>
                </a:lnTo>
                <a:lnTo>
                  <a:pt x="4392" y="1630"/>
                </a:lnTo>
                <a:lnTo>
                  <a:pt x="4412" y="1707"/>
                </a:lnTo>
                <a:lnTo>
                  <a:pt x="4450" y="1784"/>
                </a:lnTo>
                <a:lnTo>
                  <a:pt x="5562" y="2896"/>
                </a:lnTo>
                <a:lnTo>
                  <a:pt x="5562" y="4239"/>
                </a:lnTo>
                <a:lnTo>
                  <a:pt x="5390" y="4277"/>
                </a:lnTo>
                <a:lnTo>
                  <a:pt x="5236" y="4335"/>
                </a:lnTo>
                <a:lnTo>
                  <a:pt x="5083" y="4392"/>
                </a:lnTo>
                <a:lnTo>
                  <a:pt x="4949" y="4488"/>
                </a:lnTo>
                <a:lnTo>
                  <a:pt x="3932" y="3472"/>
                </a:lnTo>
                <a:lnTo>
                  <a:pt x="3932" y="1899"/>
                </a:lnTo>
                <a:lnTo>
                  <a:pt x="3913" y="1822"/>
                </a:lnTo>
                <a:lnTo>
                  <a:pt x="3874" y="1745"/>
                </a:lnTo>
                <a:lnTo>
                  <a:pt x="3817" y="1707"/>
                </a:lnTo>
                <a:lnTo>
                  <a:pt x="3721" y="1688"/>
                </a:lnTo>
                <a:lnTo>
                  <a:pt x="3644" y="1707"/>
                </a:lnTo>
                <a:lnTo>
                  <a:pt x="3587" y="1745"/>
                </a:lnTo>
                <a:lnTo>
                  <a:pt x="3529" y="1822"/>
                </a:lnTo>
                <a:lnTo>
                  <a:pt x="3510" y="1899"/>
                </a:lnTo>
                <a:lnTo>
                  <a:pt x="3510" y="3050"/>
                </a:lnTo>
                <a:lnTo>
                  <a:pt x="3127" y="2666"/>
                </a:lnTo>
                <a:lnTo>
                  <a:pt x="3127" y="1093"/>
                </a:lnTo>
                <a:lnTo>
                  <a:pt x="3107" y="997"/>
                </a:lnTo>
                <a:lnTo>
                  <a:pt x="3069" y="940"/>
                </a:lnTo>
                <a:lnTo>
                  <a:pt x="3011" y="902"/>
                </a:lnTo>
                <a:lnTo>
                  <a:pt x="2916" y="882"/>
                </a:lnTo>
                <a:lnTo>
                  <a:pt x="2839" y="902"/>
                </a:lnTo>
                <a:lnTo>
                  <a:pt x="2781" y="940"/>
                </a:lnTo>
                <a:lnTo>
                  <a:pt x="2724" y="997"/>
                </a:lnTo>
                <a:lnTo>
                  <a:pt x="2705" y="1093"/>
                </a:lnTo>
                <a:lnTo>
                  <a:pt x="2705" y="2244"/>
                </a:lnTo>
                <a:lnTo>
                  <a:pt x="2033" y="1573"/>
                </a:lnTo>
                <a:lnTo>
                  <a:pt x="1976" y="1515"/>
                </a:lnTo>
                <a:lnTo>
                  <a:pt x="1880" y="1496"/>
                </a:lnTo>
                <a:lnTo>
                  <a:pt x="1803" y="1515"/>
                </a:lnTo>
                <a:lnTo>
                  <a:pt x="1746" y="1554"/>
                </a:lnTo>
                <a:lnTo>
                  <a:pt x="1688" y="1630"/>
                </a:lnTo>
                <a:lnTo>
                  <a:pt x="1669" y="1707"/>
                </a:lnTo>
                <a:lnTo>
                  <a:pt x="1688" y="1784"/>
                </a:lnTo>
                <a:lnTo>
                  <a:pt x="1746" y="1861"/>
                </a:lnTo>
                <a:lnTo>
                  <a:pt x="2455" y="2570"/>
                </a:lnTo>
                <a:lnTo>
                  <a:pt x="1228" y="2570"/>
                </a:lnTo>
                <a:lnTo>
                  <a:pt x="1151" y="2589"/>
                </a:lnTo>
                <a:lnTo>
                  <a:pt x="1074" y="2628"/>
                </a:lnTo>
                <a:lnTo>
                  <a:pt x="1036" y="2704"/>
                </a:lnTo>
                <a:lnTo>
                  <a:pt x="1017" y="2781"/>
                </a:lnTo>
                <a:lnTo>
                  <a:pt x="1036" y="2858"/>
                </a:lnTo>
                <a:lnTo>
                  <a:pt x="1074" y="2935"/>
                </a:lnTo>
                <a:lnTo>
                  <a:pt x="1151" y="2973"/>
                </a:lnTo>
                <a:lnTo>
                  <a:pt x="1228" y="2992"/>
                </a:lnTo>
                <a:lnTo>
                  <a:pt x="2858" y="2992"/>
                </a:lnTo>
                <a:lnTo>
                  <a:pt x="3242" y="3376"/>
                </a:lnTo>
                <a:lnTo>
                  <a:pt x="2052" y="3376"/>
                </a:lnTo>
                <a:lnTo>
                  <a:pt x="1957" y="3395"/>
                </a:lnTo>
                <a:lnTo>
                  <a:pt x="1899" y="3433"/>
                </a:lnTo>
                <a:lnTo>
                  <a:pt x="1842" y="3510"/>
                </a:lnTo>
                <a:lnTo>
                  <a:pt x="1842" y="3587"/>
                </a:lnTo>
                <a:lnTo>
                  <a:pt x="1842" y="3663"/>
                </a:lnTo>
                <a:lnTo>
                  <a:pt x="1899" y="3740"/>
                </a:lnTo>
                <a:lnTo>
                  <a:pt x="1957" y="3778"/>
                </a:lnTo>
                <a:lnTo>
                  <a:pt x="2033" y="3798"/>
                </a:lnTo>
                <a:lnTo>
                  <a:pt x="3664" y="3798"/>
                </a:lnTo>
                <a:lnTo>
                  <a:pt x="4661" y="4795"/>
                </a:lnTo>
                <a:lnTo>
                  <a:pt x="4565" y="4929"/>
                </a:lnTo>
                <a:lnTo>
                  <a:pt x="4507" y="5063"/>
                </a:lnTo>
                <a:lnTo>
                  <a:pt x="4450" y="5217"/>
                </a:lnTo>
                <a:lnTo>
                  <a:pt x="4412" y="5370"/>
                </a:lnTo>
                <a:lnTo>
                  <a:pt x="2935" y="5370"/>
                </a:lnTo>
                <a:lnTo>
                  <a:pt x="1803" y="4220"/>
                </a:lnTo>
                <a:lnTo>
                  <a:pt x="1726" y="4181"/>
                </a:lnTo>
                <a:lnTo>
                  <a:pt x="1650" y="4162"/>
                </a:lnTo>
                <a:lnTo>
                  <a:pt x="1573" y="4181"/>
                </a:lnTo>
                <a:lnTo>
                  <a:pt x="1496" y="4220"/>
                </a:lnTo>
                <a:lnTo>
                  <a:pt x="1458" y="4296"/>
                </a:lnTo>
                <a:lnTo>
                  <a:pt x="1439" y="4373"/>
                </a:lnTo>
                <a:lnTo>
                  <a:pt x="1458" y="4450"/>
                </a:lnTo>
                <a:lnTo>
                  <a:pt x="1496" y="4526"/>
                </a:lnTo>
                <a:lnTo>
                  <a:pt x="2359" y="5370"/>
                </a:lnTo>
                <a:lnTo>
                  <a:pt x="1803" y="5370"/>
                </a:lnTo>
                <a:lnTo>
                  <a:pt x="652" y="4220"/>
                </a:lnTo>
                <a:lnTo>
                  <a:pt x="576" y="4181"/>
                </a:lnTo>
                <a:lnTo>
                  <a:pt x="499" y="4162"/>
                </a:lnTo>
                <a:lnTo>
                  <a:pt x="422" y="4181"/>
                </a:lnTo>
                <a:lnTo>
                  <a:pt x="346" y="4220"/>
                </a:lnTo>
                <a:lnTo>
                  <a:pt x="307" y="4296"/>
                </a:lnTo>
                <a:lnTo>
                  <a:pt x="288" y="4373"/>
                </a:lnTo>
                <a:lnTo>
                  <a:pt x="307" y="4450"/>
                </a:lnTo>
                <a:lnTo>
                  <a:pt x="346" y="4526"/>
                </a:lnTo>
                <a:lnTo>
                  <a:pt x="1209" y="5370"/>
                </a:lnTo>
                <a:lnTo>
                  <a:pt x="211" y="5370"/>
                </a:lnTo>
                <a:lnTo>
                  <a:pt x="135" y="5389"/>
                </a:lnTo>
                <a:lnTo>
                  <a:pt x="58" y="5447"/>
                </a:lnTo>
                <a:lnTo>
                  <a:pt x="20" y="5505"/>
                </a:lnTo>
                <a:lnTo>
                  <a:pt x="0" y="5581"/>
                </a:lnTo>
                <a:lnTo>
                  <a:pt x="20" y="5677"/>
                </a:lnTo>
                <a:lnTo>
                  <a:pt x="58" y="5735"/>
                </a:lnTo>
                <a:lnTo>
                  <a:pt x="135" y="5773"/>
                </a:lnTo>
                <a:lnTo>
                  <a:pt x="211" y="5792"/>
                </a:lnTo>
                <a:lnTo>
                  <a:pt x="1170" y="5792"/>
                </a:lnTo>
                <a:lnTo>
                  <a:pt x="346" y="6617"/>
                </a:lnTo>
                <a:lnTo>
                  <a:pt x="307" y="6674"/>
                </a:lnTo>
                <a:lnTo>
                  <a:pt x="288" y="6770"/>
                </a:lnTo>
                <a:lnTo>
                  <a:pt x="307" y="6847"/>
                </a:lnTo>
                <a:lnTo>
                  <a:pt x="346" y="6905"/>
                </a:lnTo>
                <a:lnTo>
                  <a:pt x="422" y="6962"/>
                </a:lnTo>
                <a:lnTo>
                  <a:pt x="499" y="6981"/>
                </a:lnTo>
                <a:lnTo>
                  <a:pt x="576" y="6962"/>
                </a:lnTo>
                <a:lnTo>
                  <a:pt x="652" y="6905"/>
                </a:lnTo>
                <a:lnTo>
                  <a:pt x="1765" y="5792"/>
                </a:lnTo>
                <a:lnTo>
                  <a:pt x="2302" y="5792"/>
                </a:lnTo>
                <a:lnTo>
                  <a:pt x="1496" y="6617"/>
                </a:lnTo>
                <a:lnTo>
                  <a:pt x="1458" y="6674"/>
                </a:lnTo>
                <a:lnTo>
                  <a:pt x="1439" y="6751"/>
                </a:lnTo>
                <a:lnTo>
                  <a:pt x="1458" y="6828"/>
                </a:lnTo>
                <a:lnTo>
                  <a:pt x="1496" y="6905"/>
                </a:lnTo>
                <a:lnTo>
                  <a:pt x="1573" y="6943"/>
                </a:lnTo>
                <a:lnTo>
                  <a:pt x="1650" y="6962"/>
                </a:lnTo>
                <a:lnTo>
                  <a:pt x="1726" y="6943"/>
                </a:lnTo>
                <a:lnTo>
                  <a:pt x="1803" y="6905"/>
                </a:lnTo>
                <a:lnTo>
                  <a:pt x="2896" y="5792"/>
                </a:lnTo>
                <a:lnTo>
                  <a:pt x="4412" y="5792"/>
                </a:lnTo>
                <a:lnTo>
                  <a:pt x="4431" y="5965"/>
                </a:lnTo>
                <a:lnTo>
                  <a:pt x="4488" y="6118"/>
                </a:lnTo>
                <a:lnTo>
                  <a:pt x="4565" y="6272"/>
                </a:lnTo>
                <a:lnTo>
                  <a:pt x="4661" y="6406"/>
                </a:lnTo>
                <a:lnTo>
                  <a:pt x="3664" y="7422"/>
                </a:lnTo>
                <a:lnTo>
                  <a:pt x="2033" y="7422"/>
                </a:lnTo>
                <a:lnTo>
                  <a:pt x="1957" y="7442"/>
                </a:lnTo>
                <a:lnTo>
                  <a:pt x="1899" y="7480"/>
                </a:lnTo>
                <a:lnTo>
                  <a:pt x="1842" y="7557"/>
                </a:lnTo>
                <a:lnTo>
                  <a:pt x="1822" y="7633"/>
                </a:lnTo>
                <a:lnTo>
                  <a:pt x="1842" y="7710"/>
                </a:lnTo>
                <a:lnTo>
                  <a:pt x="1899" y="7787"/>
                </a:lnTo>
                <a:lnTo>
                  <a:pt x="1957" y="7825"/>
                </a:lnTo>
                <a:lnTo>
                  <a:pt x="2033" y="7844"/>
                </a:lnTo>
                <a:lnTo>
                  <a:pt x="3242" y="7844"/>
                </a:lnTo>
                <a:lnTo>
                  <a:pt x="2858" y="8228"/>
                </a:lnTo>
                <a:lnTo>
                  <a:pt x="1228" y="8228"/>
                </a:lnTo>
                <a:lnTo>
                  <a:pt x="1151" y="8247"/>
                </a:lnTo>
                <a:lnTo>
                  <a:pt x="1074" y="8286"/>
                </a:lnTo>
                <a:lnTo>
                  <a:pt x="1036" y="8362"/>
                </a:lnTo>
                <a:lnTo>
                  <a:pt x="1017" y="8439"/>
                </a:lnTo>
                <a:lnTo>
                  <a:pt x="1036" y="8516"/>
                </a:lnTo>
                <a:lnTo>
                  <a:pt x="1074" y="8592"/>
                </a:lnTo>
                <a:lnTo>
                  <a:pt x="1151" y="8631"/>
                </a:lnTo>
                <a:lnTo>
                  <a:pt x="1228" y="8650"/>
                </a:lnTo>
                <a:lnTo>
                  <a:pt x="2455" y="8650"/>
                </a:lnTo>
                <a:lnTo>
                  <a:pt x="1746" y="9360"/>
                </a:lnTo>
                <a:lnTo>
                  <a:pt x="1688" y="9436"/>
                </a:lnTo>
                <a:lnTo>
                  <a:pt x="1688" y="9513"/>
                </a:lnTo>
                <a:lnTo>
                  <a:pt x="1688" y="9590"/>
                </a:lnTo>
                <a:lnTo>
                  <a:pt x="1746" y="9647"/>
                </a:lnTo>
                <a:lnTo>
                  <a:pt x="1822" y="9705"/>
                </a:lnTo>
                <a:lnTo>
                  <a:pt x="1899" y="9724"/>
                </a:lnTo>
                <a:lnTo>
                  <a:pt x="1976" y="9705"/>
                </a:lnTo>
                <a:lnTo>
                  <a:pt x="2033" y="9647"/>
                </a:lnTo>
                <a:lnTo>
                  <a:pt x="2724" y="8976"/>
                </a:lnTo>
                <a:lnTo>
                  <a:pt x="2724" y="10127"/>
                </a:lnTo>
                <a:lnTo>
                  <a:pt x="2743" y="10203"/>
                </a:lnTo>
                <a:lnTo>
                  <a:pt x="2781" y="10280"/>
                </a:lnTo>
                <a:lnTo>
                  <a:pt x="2839" y="10318"/>
                </a:lnTo>
                <a:lnTo>
                  <a:pt x="2935" y="10338"/>
                </a:lnTo>
                <a:lnTo>
                  <a:pt x="3011" y="10318"/>
                </a:lnTo>
                <a:lnTo>
                  <a:pt x="3088" y="10280"/>
                </a:lnTo>
                <a:lnTo>
                  <a:pt x="3127" y="10203"/>
                </a:lnTo>
                <a:lnTo>
                  <a:pt x="3146" y="10127"/>
                </a:lnTo>
                <a:lnTo>
                  <a:pt x="3127" y="8554"/>
                </a:lnTo>
                <a:lnTo>
                  <a:pt x="3510" y="8151"/>
                </a:lnTo>
                <a:lnTo>
                  <a:pt x="3529" y="9302"/>
                </a:lnTo>
                <a:lnTo>
                  <a:pt x="3548" y="9398"/>
                </a:lnTo>
                <a:lnTo>
                  <a:pt x="3587" y="9455"/>
                </a:lnTo>
                <a:lnTo>
                  <a:pt x="3644" y="9494"/>
                </a:lnTo>
                <a:lnTo>
                  <a:pt x="3740" y="9513"/>
                </a:lnTo>
                <a:lnTo>
                  <a:pt x="3817" y="9494"/>
                </a:lnTo>
                <a:lnTo>
                  <a:pt x="3874" y="9455"/>
                </a:lnTo>
                <a:lnTo>
                  <a:pt x="3932" y="9398"/>
                </a:lnTo>
                <a:lnTo>
                  <a:pt x="3932" y="9302"/>
                </a:lnTo>
                <a:lnTo>
                  <a:pt x="3932" y="7729"/>
                </a:lnTo>
                <a:lnTo>
                  <a:pt x="4949" y="6713"/>
                </a:lnTo>
                <a:lnTo>
                  <a:pt x="5102" y="6809"/>
                </a:lnTo>
                <a:lnTo>
                  <a:pt x="5255" y="6885"/>
                </a:lnTo>
                <a:lnTo>
                  <a:pt x="5428" y="6943"/>
                </a:lnTo>
                <a:lnTo>
                  <a:pt x="5601" y="6981"/>
                </a:lnTo>
                <a:lnTo>
                  <a:pt x="5601" y="8401"/>
                </a:lnTo>
                <a:lnTo>
                  <a:pt x="4450" y="9551"/>
                </a:lnTo>
                <a:lnTo>
                  <a:pt x="4412" y="9609"/>
                </a:lnTo>
                <a:lnTo>
                  <a:pt x="4392" y="9686"/>
                </a:lnTo>
                <a:lnTo>
                  <a:pt x="4412" y="9781"/>
                </a:lnTo>
                <a:lnTo>
                  <a:pt x="4450" y="9839"/>
                </a:lnTo>
                <a:lnTo>
                  <a:pt x="4527" y="9897"/>
                </a:lnTo>
                <a:lnTo>
                  <a:pt x="4680" y="9897"/>
                </a:lnTo>
                <a:lnTo>
                  <a:pt x="4757" y="9839"/>
                </a:lnTo>
                <a:lnTo>
                  <a:pt x="5601" y="8995"/>
                </a:lnTo>
                <a:lnTo>
                  <a:pt x="5601" y="9532"/>
                </a:lnTo>
                <a:lnTo>
                  <a:pt x="4450" y="10683"/>
                </a:lnTo>
                <a:lnTo>
                  <a:pt x="4392" y="10760"/>
                </a:lnTo>
                <a:lnTo>
                  <a:pt x="4392" y="10836"/>
                </a:lnTo>
                <a:lnTo>
                  <a:pt x="4392" y="10913"/>
                </a:lnTo>
                <a:lnTo>
                  <a:pt x="4450" y="10990"/>
                </a:lnTo>
                <a:lnTo>
                  <a:pt x="4507" y="11028"/>
                </a:lnTo>
                <a:lnTo>
                  <a:pt x="4584" y="11047"/>
                </a:lnTo>
                <a:lnTo>
                  <a:pt x="4680" y="11028"/>
                </a:lnTo>
                <a:lnTo>
                  <a:pt x="4738" y="10990"/>
                </a:lnTo>
                <a:lnTo>
                  <a:pt x="5601" y="10127"/>
                </a:lnTo>
                <a:lnTo>
                  <a:pt x="5601" y="11124"/>
                </a:lnTo>
                <a:lnTo>
                  <a:pt x="5620" y="11220"/>
                </a:lnTo>
                <a:lnTo>
                  <a:pt x="5658" y="11277"/>
                </a:lnTo>
                <a:lnTo>
                  <a:pt x="5735" y="11316"/>
                </a:lnTo>
                <a:lnTo>
                  <a:pt x="5812" y="11335"/>
                </a:lnTo>
                <a:lnTo>
                  <a:pt x="5888" y="11316"/>
                </a:lnTo>
                <a:lnTo>
                  <a:pt x="5965" y="11277"/>
                </a:lnTo>
                <a:lnTo>
                  <a:pt x="6003" y="11201"/>
                </a:lnTo>
                <a:lnTo>
                  <a:pt x="6023" y="11124"/>
                </a:lnTo>
                <a:lnTo>
                  <a:pt x="6023" y="10165"/>
                </a:lnTo>
                <a:lnTo>
                  <a:pt x="6847" y="10990"/>
                </a:lnTo>
                <a:lnTo>
                  <a:pt x="6905" y="11028"/>
                </a:lnTo>
                <a:lnTo>
                  <a:pt x="6981" y="11047"/>
                </a:lnTo>
                <a:lnTo>
                  <a:pt x="7058" y="11028"/>
                </a:lnTo>
                <a:lnTo>
                  <a:pt x="7135" y="10990"/>
                </a:lnTo>
                <a:lnTo>
                  <a:pt x="7173" y="10913"/>
                </a:lnTo>
                <a:lnTo>
                  <a:pt x="7192" y="10836"/>
                </a:lnTo>
                <a:lnTo>
                  <a:pt x="7173" y="10760"/>
                </a:lnTo>
                <a:lnTo>
                  <a:pt x="7135" y="10683"/>
                </a:lnTo>
                <a:lnTo>
                  <a:pt x="6023" y="9571"/>
                </a:lnTo>
                <a:lnTo>
                  <a:pt x="6023" y="9033"/>
                </a:lnTo>
                <a:lnTo>
                  <a:pt x="6828" y="9839"/>
                </a:lnTo>
                <a:lnTo>
                  <a:pt x="6905" y="9897"/>
                </a:lnTo>
                <a:lnTo>
                  <a:pt x="7058" y="9897"/>
                </a:lnTo>
                <a:lnTo>
                  <a:pt x="7135" y="9839"/>
                </a:lnTo>
                <a:lnTo>
                  <a:pt x="7173" y="9781"/>
                </a:lnTo>
                <a:lnTo>
                  <a:pt x="7192" y="9686"/>
                </a:lnTo>
                <a:lnTo>
                  <a:pt x="7173" y="9609"/>
                </a:lnTo>
                <a:lnTo>
                  <a:pt x="7135" y="9551"/>
                </a:lnTo>
                <a:lnTo>
                  <a:pt x="6023" y="8439"/>
                </a:lnTo>
                <a:lnTo>
                  <a:pt x="6023" y="6962"/>
                </a:lnTo>
                <a:lnTo>
                  <a:pt x="6176" y="6924"/>
                </a:lnTo>
                <a:lnTo>
                  <a:pt x="6310" y="6866"/>
                </a:lnTo>
                <a:lnTo>
                  <a:pt x="6444" y="6809"/>
                </a:lnTo>
                <a:lnTo>
                  <a:pt x="6579" y="6732"/>
                </a:lnTo>
                <a:lnTo>
                  <a:pt x="7576" y="7729"/>
                </a:lnTo>
                <a:lnTo>
                  <a:pt x="7576" y="9283"/>
                </a:lnTo>
                <a:lnTo>
                  <a:pt x="7595" y="9379"/>
                </a:lnTo>
                <a:lnTo>
                  <a:pt x="7653" y="9436"/>
                </a:lnTo>
                <a:lnTo>
                  <a:pt x="7710" y="9475"/>
                </a:lnTo>
                <a:lnTo>
                  <a:pt x="7787" y="9494"/>
                </a:lnTo>
                <a:lnTo>
                  <a:pt x="7883" y="9475"/>
                </a:lnTo>
                <a:lnTo>
                  <a:pt x="7940" y="9436"/>
                </a:lnTo>
                <a:lnTo>
                  <a:pt x="7979" y="9379"/>
                </a:lnTo>
                <a:lnTo>
                  <a:pt x="7998" y="9283"/>
                </a:lnTo>
                <a:lnTo>
                  <a:pt x="7998" y="8132"/>
                </a:lnTo>
                <a:lnTo>
                  <a:pt x="8382" y="8535"/>
                </a:lnTo>
                <a:lnTo>
                  <a:pt x="8401" y="10108"/>
                </a:lnTo>
                <a:lnTo>
                  <a:pt x="8420" y="10184"/>
                </a:lnTo>
                <a:lnTo>
                  <a:pt x="8458" y="10242"/>
                </a:lnTo>
                <a:lnTo>
                  <a:pt x="8516" y="10299"/>
                </a:lnTo>
                <a:lnTo>
                  <a:pt x="8612" y="10318"/>
                </a:lnTo>
                <a:lnTo>
                  <a:pt x="8688" y="10299"/>
                </a:lnTo>
                <a:lnTo>
                  <a:pt x="8746" y="10242"/>
                </a:lnTo>
                <a:lnTo>
                  <a:pt x="8803" y="10184"/>
                </a:lnTo>
                <a:lnTo>
                  <a:pt x="8823" y="10108"/>
                </a:lnTo>
                <a:lnTo>
                  <a:pt x="8803" y="8938"/>
                </a:lnTo>
                <a:lnTo>
                  <a:pt x="9494" y="9628"/>
                </a:lnTo>
                <a:lnTo>
                  <a:pt x="9551" y="9666"/>
                </a:lnTo>
                <a:lnTo>
                  <a:pt x="9628" y="9686"/>
                </a:lnTo>
                <a:lnTo>
                  <a:pt x="9724" y="9666"/>
                </a:lnTo>
                <a:lnTo>
                  <a:pt x="9782" y="9628"/>
                </a:lnTo>
                <a:lnTo>
                  <a:pt x="9839" y="9551"/>
                </a:lnTo>
                <a:lnTo>
                  <a:pt x="9839" y="9475"/>
                </a:lnTo>
                <a:lnTo>
                  <a:pt x="9839" y="9398"/>
                </a:lnTo>
                <a:lnTo>
                  <a:pt x="9782" y="9321"/>
                </a:lnTo>
                <a:lnTo>
                  <a:pt x="9072" y="8612"/>
                </a:lnTo>
                <a:lnTo>
                  <a:pt x="10280" y="8612"/>
                </a:lnTo>
                <a:lnTo>
                  <a:pt x="10376" y="8592"/>
                </a:lnTo>
                <a:lnTo>
                  <a:pt x="10434" y="8554"/>
                </a:lnTo>
                <a:lnTo>
                  <a:pt x="10491" y="8477"/>
                </a:lnTo>
                <a:lnTo>
                  <a:pt x="10491" y="8401"/>
                </a:lnTo>
                <a:lnTo>
                  <a:pt x="10472" y="8324"/>
                </a:lnTo>
                <a:lnTo>
                  <a:pt x="10434" y="8247"/>
                </a:lnTo>
                <a:lnTo>
                  <a:pt x="10376" y="8209"/>
                </a:lnTo>
                <a:lnTo>
                  <a:pt x="10280" y="8190"/>
                </a:lnTo>
                <a:lnTo>
                  <a:pt x="8650" y="8190"/>
                </a:lnTo>
                <a:lnTo>
                  <a:pt x="8266" y="7806"/>
                </a:lnTo>
                <a:lnTo>
                  <a:pt x="9475" y="7806"/>
                </a:lnTo>
                <a:lnTo>
                  <a:pt x="9551" y="7787"/>
                </a:lnTo>
                <a:lnTo>
                  <a:pt x="9628" y="7748"/>
                </a:lnTo>
                <a:lnTo>
                  <a:pt x="9667" y="7672"/>
                </a:lnTo>
                <a:lnTo>
                  <a:pt x="9686" y="7595"/>
                </a:lnTo>
                <a:lnTo>
                  <a:pt x="9667" y="7518"/>
                </a:lnTo>
                <a:lnTo>
                  <a:pt x="9628" y="7442"/>
                </a:lnTo>
                <a:lnTo>
                  <a:pt x="9551" y="7403"/>
                </a:lnTo>
                <a:lnTo>
                  <a:pt x="9475" y="7384"/>
                </a:lnTo>
                <a:lnTo>
                  <a:pt x="7845" y="7403"/>
                </a:lnTo>
                <a:lnTo>
                  <a:pt x="6886" y="6425"/>
                </a:lnTo>
                <a:lnTo>
                  <a:pt x="6981" y="6291"/>
                </a:lnTo>
                <a:lnTo>
                  <a:pt x="7058" y="6118"/>
                </a:lnTo>
                <a:lnTo>
                  <a:pt x="7116" y="5946"/>
                </a:lnTo>
                <a:lnTo>
                  <a:pt x="7154" y="5754"/>
                </a:lnTo>
                <a:lnTo>
                  <a:pt x="8439" y="5754"/>
                </a:lnTo>
                <a:lnTo>
                  <a:pt x="9590" y="6905"/>
                </a:lnTo>
                <a:lnTo>
                  <a:pt x="9667" y="6962"/>
                </a:lnTo>
                <a:lnTo>
                  <a:pt x="9820" y="6962"/>
                </a:lnTo>
                <a:lnTo>
                  <a:pt x="9897" y="6905"/>
                </a:lnTo>
                <a:lnTo>
                  <a:pt x="9935" y="6847"/>
                </a:lnTo>
                <a:lnTo>
                  <a:pt x="9954" y="6751"/>
                </a:lnTo>
                <a:lnTo>
                  <a:pt x="9935" y="6674"/>
                </a:lnTo>
                <a:lnTo>
                  <a:pt x="9897" y="6617"/>
                </a:lnTo>
                <a:lnTo>
                  <a:pt x="9034" y="5754"/>
                </a:lnTo>
                <a:lnTo>
                  <a:pt x="9590" y="5754"/>
                </a:lnTo>
                <a:lnTo>
                  <a:pt x="10741" y="6905"/>
                </a:lnTo>
                <a:lnTo>
                  <a:pt x="10817" y="6962"/>
                </a:lnTo>
                <a:lnTo>
                  <a:pt x="10894" y="6981"/>
                </a:lnTo>
                <a:lnTo>
                  <a:pt x="10971" y="6962"/>
                </a:lnTo>
                <a:lnTo>
                  <a:pt x="11028" y="6905"/>
                </a:lnTo>
                <a:lnTo>
                  <a:pt x="11086" y="6847"/>
                </a:lnTo>
                <a:lnTo>
                  <a:pt x="11105" y="6770"/>
                </a:lnTo>
                <a:lnTo>
                  <a:pt x="11086" y="6674"/>
                </a:lnTo>
                <a:lnTo>
                  <a:pt x="11028" y="6617"/>
                </a:lnTo>
                <a:lnTo>
                  <a:pt x="10184" y="5754"/>
                </a:lnTo>
                <a:lnTo>
                  <a:pt x="11182" y="5754"/>
                </a:lnTo>
                <a:lnTo>
                  <a:pt x="11258" y="5735"/>
                </a:lnTo>
                <a:lnTo>
                  <a:pt x="11335" y="5696"/>
                </a:lnTo>
                <a:lnTo>
                  <a:pt x="11373" y="5620"/>
                </a:lnTo>
                <a:lnTo>
                  <a:pt x="11393" y="5543"/>
                </a:lnTo>
                <a:lnTo>
                  <a:pt x="11373" y="5466"/>
                </a:lnTo>
                <a:lnTo>
                  <a:pt x="11335" y="5389"/>
                </a:lnTo>
                <a:lnTo>
                  <a:pt x="11258" y="5351"/>
                </a:lnTo>
                <a:lnTo>
                  <a:pt x="11182" y="5332"/>
                </a:lnTo>
                <a:lnTo>
                  <a:pt x="10223" y="5332"/>
                </a:lnTo>
                <a:lnTo>
                  <a:pt x="11028" y="4526"/>
                </a:lnTo>
                <a:lnTo>
                  <a:pt x="11086" y="4450"/>
                </a:lnTo>
                <a:lnTo>
                  <a:pt x="11105" y="4373"/>
                </a:lnTo>
                <a:lnTo>
                  <a:pt x="11086" y="4296"/>
                </a:lnTo>
                <a:lnTo>
                  <a:pt x="11028" y="4220"/>
                </a:lnTo>
                <a:lnTo>
                  <a:pt x="10971" y="4181"/>
                </a:lnTo>
                <a:lnTo>
                  <a:pt x="10894" y="4162"/>
                </a:lnTo>
                <a:lnTo>
                  <a:pt x="10817" y="4181"/>
                </a:lnTo>
                <a:lnTo>
                  <a:pt x="10741" y="4220"/>
                </a:lnTo>
                <a:lnTo>
                  <a:pt x="9628" y="5332"/>
                </a:lnTo>
                <a:lnTo>
                  <a:pt x="9072" y="5332"/>
                </a:lnTo>
                <a:lnTo>
                  <a:pt x="9897" y="4526"/>
                </a:lnTo>
                <a:lnTo>
                  <a:pt x="9935" y="4450"/>
                </a:lnTo>
                <a:lnTo>
                  <a:pt x="9954" y="4373"/>
                </a:lnTo>
                <a:lnTo>
                  <a:pt x="9935" y="4296"/>
                </a:lnTo>
                <a:lnTo>
                  <a:pt x="9897" y="4220"/>
                </a:lnTo>
                <a:lnTo>
                  <a:pt x="9820" y="4181"/>
                </a:lnTo>
                <a:lnTo>
                  <a:pt x="9743" y="4162"/>
                </a:lnTo>
                <a:lnTo>
                  <a:pt x="9667" y="4181"/>
                </a:lnTo>
                <a:lnTo>
                  <a:pt x="9590" y="4220"/>
                </a:lnTo>
                <a:lnTo>
                  <a:pt x="8477" y="5332"/>
                </a:lnTo>
                <a:lnTo>
                  <a:pt x="7135" y="5332"/>
                </a:lnTo>
                <a:lnTo>
                  <a:pt x="7097" y="5179"/>
                </a:lnTo>
                <a:lnTo>
                  <a:pt x="7039" y="5044"/>
                </a:lnTo>
                <a:lnTo>
                  <a:pt x="6962" y="4891"/>
                </a:lnTo>
                <a:lnTo>
                  <a:pt x="6886" y="4776"/>
                </a:lnTo>
                <a:lnTo>
                  <a:pt x="7845" y="3798"/>
                </a:lnTo>
                <a:lnTo>
                  <a:pt x="9475" y="3798"/>
                </a:lnTo>
                <a:lnTo>
                  <a:pt x="9551" y="3778"/>
                </a:lnTo>
                <a:lnTo>
                  <a:pt x="9628" y="3740"/>
                </a:lnTo>
                <a:lnTo>
                  <a:pt x="9667" y="3663"/>
                </a:lnTo>
                <a:lnTo>
                  <a:pt x="9686" y="3587"/>
                </a:lnTo>
                <a:lnTo>
                  <a:pt x="9667" y="3510"/>
                </a:lnTo>
                <a:lnTo>
                  <a:pt x="9628" y="3433"/>
                </a:lnTo>
                <a:lnTo>
                  <a:pt x="9551" y="3395"/>
                </a:lnTo>
                <a:lnTo>
                  <a:pt x="9475" y="3376"/>
                </a:lnTo>
                <a:lnTo>
                  <a:pt x="8266" y="3376"/>
                </a:lnTo>
                <a:lnTo>
                  <a:pt x="8650" y="2992"/>
                </a:lnTo>
                <a:lnTo>
                  <a:pt x="10280" y="2992"/>
                </a:lnTo>
                <a:lnTo>
                  <a:pt x="10376" y="2973"/>
                </a:lnTo>
                <a:lnTo>
                  <a:pt x="10434" y="2935"/>
                </a:lnTo>
                <a:lnTo>
                  <a:pt x="10491" y="2858"/>
                </a:lnTo>
                <a:lnTo>
                  <a:pt x="10491" y="2781"/>
                </a:lnTo>
                <a:lnTo>
                  <a:pt x="10491" y="2704"/>
                </a:lnTo>
                <a:lnTo>
                  <a:pt x="10434" y="2628"/>
                </a:lnTo>
                <a:lnTo>
                  <a:pt x="10376" y="2589"/>
                </a:lnTo>
                <a:lnTo>
                  <a:pt x="10280" y="2570"/>
                </a:lnTo>
                <a:lnTo>
                  <a:pt x="9072" y="2570"/>
                </a:lnTo>
                <a:lnTo>
                  <a:pt x="9782" y="1861"/>
                </a:lnTo>
                <a:lnTo>
                  <a:pt x="9820" y="1784"/>
                </a:lnTo>
                <a:lnTo>
                  <a:pt x="9839" y="1707"/>
                </a:lnTo>
                <a:lnTo>
                  <a:pt x="9820" y="1630"/>
                </a:lnTo>
                <a:lnTo>
                  <a:pt x="9782" y="1573"/>
                </a:lnTo>
                <a:lnTo>
                  <a:pt x="9705" y="1515"/>
                </a:lnTo>
                <a:lnTo>
                  <a:pt x="9628" y="1496"/>
                </a:lnTo>
                <a:lnTo>
                  <a:pt x="9551" y="1515"/>
                </a:lnTo>
                <a:lnTo>
                  <a:pt x="9494" y="1573"/>
                </a:lnTo>
                <a:lnTo>
                  <a:pt x="8803" y="2244"/>
                </a:lnTo>
                <a:lnTo>
                  <a:pt x="8803" y="1093"/>
                </a:lnTo>
                <a:lnTo>
                  <a:pt x="8784" y="997"/>
                </a:lnTo>
                <a:lnTo>
                  <a:pt x="8746" y="940"/>
                </a:lnTo>
                <a:lnTo>
                  <a:pt x="8669" y="902"/>
                </a:lnTo>
                <a:lnTo>
                  <a:pt x="8593" y="882"/>
                </a:lnTo>
                <a:lnTo>
                  <a:pt x="8516" y="902"/>
                </a:lnTo>
                <a:lnTo>
                  <a:pt x="8458" y="940"/>
                </a:lnTo>
                <a:lnTo>
                  <a:pt x="8401" y="997"/>
                </a:lnTo>
                <a:lnTo>
                  <a:pt x="8382" y="1093"/>
                </a:lnTo>
                <a:lnTo>
                  <a:pt x="8382" y="2666"/>
                </a:lnTo>
                <a:lnTo>
                  <a:pt x="7998" y="3050"/>
                </a:lnTo>
                <a:lnTo>
                  <a:pt x="7998" y="1899"/>
                </a:lnTo>
                <a:lnTo>
                  <a:pt x="7979" y="1822"/>
                </a:lnTo>
                <a:lnTo>
                  <a:pt x="7940" y="1745"/>
                </a:lnTo>
                <a:lnTo>
                  <a:pt x="7864" y="1707"/>
                </a:lnTo>
                <a:lnTo>
                  <a:pt x="7787" y="1688"/>
                </a:lnTo>
                <a:lnTo>
                  <a:pt x="7710" y="1707"/>
                </a:lnTo>
                <a:lnTo>
                  <a:pt x="7634" y="1745"/>
                </a:lnTo>
                <a:lnTo>
                  <a:pt x="7595" y="1822"/>
                </a:lnTo>
                <a:lnTo>
                  <a:pt x="7576" y="1899"/>
                </a:lnTo>
                <a:lnTo>
                  <a:pt x="7576" y="3472"/>
                </a:lnTo>
                <a:lnTo>
                  <a:pt x="6579" y="4469"/>
                </a:lnTo>
                <a:lnTo>
                  <a:pt x="6444" y="4392"/>
                </a:lnTo>
                <a:lnTo>
                  <a:pt x="6291" y="4315"/>
                </a:lnTo>
                <a:lnTo>
                  <a:pt x="6138" y="4277"/>
                </a:lnTo>
                <a:lnTo>
                  <a:pt x="5984" y="4239"/>
                </a:lnTo>
                <a:lnTo>
                  <a:pt x="5984" y="2935"/>
                </a:lnTo>
                <a:lnTo>
                  <a:pt x="7135" y="1784"/>
                </a:lnTo>
                <a:lnTo>
                  <a:pt x="7173" y="1707"/>
                </a:lnTo>
                <a:lnTo>
                  <a:pt x="7192" y="1630"/>
                </a:lnTo>
                <a:lnTo>
                  <a:pt x="7173" y="1554"/>
                </a:lnTo>
                <a:lnTo>
                  <a:pt x="7135" y="1496"/>
                </a:lnTo>
                <a:lnTo>
                  <a:pt x="7058" y="1439"/>
                </a:lnTo>
                <a:lnTo>
                  <a:pt x="6981" y="1419"/>
                </a:lnTo>
                <a:lnTo>
                  <a:pt x="6905" y="1439"/>
                </a:lnTo>
                <a:lnTo>
                  <a:pt x="6828" y="1496"/>
                </a:lnTo>
                <a:lnTo>
                  <a:pt x="5984" y="2340"/>
                </a:lnTo>
                <a:lnTo>
                  <a:pt x="5984" y="1803"/>
                </a:lnTo>
                <a:lnTo>
                  <a:pt x="7135" y="633"/>
                </a:lnTo>
                <a:lnTo>
                  <a:pt x="7192" y="576"/>
                </a:lnTo>
                <a:lnTo>
                  <a:pt x="7192" y="499"/>
                </a:lnTo>
                <a:lnTo>
                  <a:pt x="7173" y="422"/>
                </a:lnTo>
                <a:lnTo>
                  <a:pt x="7135" y="345"/>
                </a:lnTo>
                <a:lnTo>
                  <a:pt x="7058" y="288"/>
                </a:lnTo>
                <a:lnTo>
                  <a:pt x="6905" y="288"/>
                </a:lnTo>
                <a:lnTo>
                  <a:pt x="6847" y="345"/>
                </a:lnTo>
                <a:lnTo>
                  <a:pt x="5984" y="1208"/>
                </a:lnTo>
                <a:lnTo>
                  <a:pt x="5984" y="192"/>
                </a:lnTo>
                <a:lnTo>
                  <a:pt x="5965" y="115"/>
                </a:lnTo>
                <a:lnTo>
                  <a:pt x="5907" y="58"/>
                </a:lnTo>
                <a:lnTo>
                  <a:pt x="5850" y="0"/>
                </a:lnTo>
                <a:close/>
              </a:path>
            </a:pathLst>
          </a:custGeom>
          <a:gradFill>
            <a:gsLst>
              <a:gs pos="0">
                <a:schemeClr val="lt1"/>
              </a:gs>
              <a:gs pos="100000">
                <a:srgbClr val="CCCCCC"/>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2" name="Google Shape;2392;p43"/>
          <p:cNvSpPr/>
          <p:nvPr/>
        </p:nvSpPr>
        <p:spPr>
          <a:xfrm>
            <a:off x="2945950" y="1971673"/>
            <a:ext cx="413993" cy="411886"/>
          </a:xfrm>
          <a:custGeom>
            <a:avLst/>
            <a:gdLst/>
            <a:ahLst/>
            <a:cxnLst/>
            <a:rect l="l" t="t" r="r" b="b"/>
            <a:pathLst>
              <a:path w="11393" h="11335" extrusionOk="0">
                <a:moveTo>
                  <a:pt x="5773" y="4641"/>
                </a:moveTo>
                <a:lnTo>
                  <a:pt x="5965" y="4661"/>
                </a:lnTo>
                <a:lnTo>
                  <a:pt x="6157" y="4718"/>
                </a:lnTo>
                <a:lnTo>
                  <a:pt x="6310" y="4795"/>
                </a:lnTo>
                <a:lnTo>
                  <a:pt x="6464" y="4929"/>
                </a:lnTo>
                <a:lnTo>
                  <a:pt x="6579" y="5063"/>
                </a:lnTo>
                <a:lnTo>
                  <a:pt x="6655" y="5236"/>
                </a:lnTo>
                <a:lnTo>
                  <a:pt x="6713" y="5409"/>
                </a:lnTo>
                <a:lnTo>
                  <a:pt x="6732" y="5600"/>
                </a:lnTo>
                <a:lnTo>
                  <a:pt x="6713" y="5792"/>
                </a:lnTo>
                <a:lnTo>
                  <a:pt x="6655" y="5984"/>
                </a:lnTo>
                <a:lnTo>
                  <a:pt x="6579" y="6137"/>
                </a:lnTo>
                <a:lnTo>
                  <a:pt x="6464" y="6291"/>
                </a:lnTo>
                <a:lnTo>
                  <a:pt x="6310" y="6406"/>
                </a:lnTo>
                <a:lnTo>
                  <a:pt x="6157" y="6483"/>
                </a:lnTo>
                <a:lnTo>
                  <a:pt x="5965" y="6540"/>
                </a:lnTo>
                <a:lnTo>
                  <a:pt x="5773" y="6559"/>
                </a:lnTo>
                <a:lnTo>
                  <a:pt x="5581" y="6540"/>
                </a:lnTo>
                <a:lnTo>
                  <a:pt x="5390" y="6483"/>
                </a:lnTo>
                <a:lnTo>
                  <a:pt x="5236" y="6406"/>
                </a:lnTo>
                <a:lnTo>
                  <a:pt x="5083" y="6291"/>
                </a:lnTo>
                <a:lnTo>
                  <a:pt x="4968" y="6137"/>
                </a:lnTo>
                <a:lnTo>
                  <a:pt x="4891" y="5984"/>
                </a:lnTo>
                <a:lnTo>
                  <a:pt x="4833" y="5792"/>
                </a:lnTo>
                <a:lnTo>
                  <a:pt x="4814" y="5600"/>
                </a:lnTo>
                <a:lnTo>
                  <a:pt x="4833" y="5409"/>
                </a:lnTo>
                <a:lnTo>
                  <a:pt x="4891" y="5236"/>
                </a:lnTo>
                <a:lnTo>
                  <a:pt x="4968" y="5063"/>
                </a:lnTo>
                <a:lnTo>
                  <a:pt x="5083" y="4929"/>
                </a:lnTo>
                <a:lnTo>
                  <a:pt x="5236" y="4795"/>
                </a:lnTo>
                <a:lnTo>
                  <a:pt x="5390" y="4718"/>
                </a:lnTo>
                <a:lnTo>
                  <a:pt x="5581" y="4661"/>
                </a:lnTo>
                <a:lnTo>
                  <a:pt x="5773" y="4641"/>
                </a:lnTo>
                <a:close/>
                <a:moveTo>
                  <a:pt x="5696" y="0"/>
                </a:moveTo>
                <a:lnTo>
                  <a:pt x="5620" y="58"/>
                </a:lnTo>
                <a:lnTo>
                  <a:pt x="5581" y="115"/>
                </a:lnTo>
                <a:lnTo>
                  <a:pt x="5562" y="192"/>
                </a:lnTo>
                <a:lnTo>
                  <a:pt x="5562" y="1151"/>
                </a:lnTo>
                <a:lnTo>
                  <a:pt x="4738" y="345"/>
                </a:lnTo>
                <a:lnTo>
                  <a:pt x="4680" y="288"/>
                </a:lnTo>
                <a:lnTo>
                  <a:pt x="4507" y="288"/>
                </a:lnTo>
                <a:lnTo>
                  <a:pt x="4450" y="345"/>
                </a:lnTo>
                <a:lnTo>
                  <a:pt x="4392" y="422"/>
                </a:lnTo>
                <a:lnTo>
                  <a:pt x="4392" y="499"/>
                </a:lnTo>
                <a:lnTo>
                  <a:pt x="4392" y="576"/>
                </a:lnTo>
                <a:lnTo>
                  <a:pt x="4450" y="633"/>
                </a:lnTo>
                <a:lnTo>
                  <a:pt x="5562" y="1765"/>
                </a:lnTo>
                <a:lnTo>
                  <a:pt x="5562" y="2302"/>
                </a:lnTo>
                <a:lnTo>
                  <a:pt x="4757" y="1477"/>
                </a:lnTo>
                <a:lnTo>
                  <a:pt x="4680" y="1439"/>
                </a:lnTo>
                <a:lnTo>
                  <a:pt x="4603" y="1419"/>
                </a:lnTo>
                <a:lnTo>
                  <a:pt x="4527" y="1439"/>
                </a:lnTo>
                <a:lnTo>
                  <a:pt x="4450" y="1496"/>
                </a:lnTo>
                <a:lnTo>
                  <a:pt x="4412" y="1554"/>
                </a:lnTo>
                <a:lnTo>
                  <a:pt x="4392" y="1630"/>
                </a:lnTo>
                <a:lnTo>
                  <a:pt x="4412" y="1707"/>
                </a:lnTo>
                <a:lnTo>
                  <a:pt x="4450" y="1784"/>
                </a:lnTo>
                <a:lnTo>
                  <a:pt x="5562" y="2896"/>
                </a:lnTo>
                <a:lnTo>
                  <a:pt x="5562" y="4239"/>
                </a:lnTo>
                <a:lnTo>
                  <a:pt x="5390" y="4277"/>
                </a:lnTo>
                <a:lnTo>
                  <a:pt x="5236" y="4335"/>
                </a:lnTo>
                <a:lnTo>
                  <a:pt x="5083" y="4392"/>
                </a:lnTo>
                <a:lnTo>
                  <a:pt x="4949" y="4488"/>
                </a:lnTo>
                <a:lnTo>
                  <a:pt x="3932" y="3472"/>
                </a:lnTo>
                <a:lnTo>
                  <a:pt x="3932" y="1899"/>
                </a:lnTo>
                <a:lnTo>
                  <a:pt x="3913" y="1822"/>
                </a:lnTo>
                <a:lnTo>
                  <a:pt x="3874" y="1745"/>
                </a:lnTo>
                <a:lnTo>
                  <a:pt x="3817" y="1707"/>
                </a:lnTo>
                <a:lnTo>
                  <a:pt x="3721" y="1688"/>
                </a:lnTo>
                <a:lnTo>
                  <a:pt x="3644" y="1707"/>
                </a:lnTo>
                <a:lnTo>
                  <a:pt x="3587" y="1745"/>
                </a:lnTo>
                <a:lnTo>
                  <a:pt x="3529" y="1822"/>
                </a:lnTo>
                <a:lnTo>
                  <a:pt x="3510" y="1899"/>
                </a:lnTo>
                <a:lnTo>
                  <a:pt x="3510" y="3050"/>
                </a:lnTo>
                <a:lnTo>
                  <a:pt x="3127" y="2666"/>
                </a:lnTo>
                <a:lnTo>
                  <a:pt x="3127" y="1093"/>
                </a:lnTo>
                <a:lnTo>
                  <a:pt x="3107" y="997"/>
                </a:lnTo>
                <a:lnTo>
                  <a:pt x="3069" y="940"/>
                </a:lnTo>
                <a:lnTo>
                  <a:pt x="3011" y="902"/>
                </a:lnTo>
                <a:lnTo>
                  <a:pt x="2916" y="882"/>
                </a:lnTo>
                <a:lnTo>
                  <a:pt x="2839" y="902"/>
                </a:lnTo>
                <a:lnTo>
                  <a:pt x="2781" y="940"/>
                </a:lnTo>
                <a:lnTo>
                  <a:pt x="2724" y="997"/>
                </a:lnTo>
                <a:lnTo>
                  <a:pt x="2705" y="1093"/>
                </a:lnTo>
                <a:lnTo>
                  <a:pt x="2705" y="2244"/>
                </a:lnTo>
                <a:lnTo>
                  <a:pt x="2033" y="1573"/>
                </a:lnTo>
                <a:lnTo>
                  <a:pt x="1976" y="1515"/>
                </a:lnTo>
                <a:lnTo>
                  <a:pt x="1880" y="1496"/>
                </a:lnTo>
                <a:lnTo>
                  <a:pt x="1803" y="1515"/>
                </a:lnTo>
                <a:lnTo>
                  <a:pt x="1746" y="1554"/>
                </a:lnTo>
                <a:lnTo>
                  <a:pt x="1688" y="1630"/>
                </a:lnTo>
                <a:lnTo>
                  <a:pt x="1669" y="1707"/>
                </a:lnTo>
                <a:lnTo>
                  <a:pt x="1688" y="1784"/>
                </a:lnTo>
                <a:lnTo>
                  <a:pt x="1746" y="1861"/>
                </a:lnTo>
                <a:lnTo>
                  <a:pt x="2455" y="2570"/>
                </a:lnTo>
                <a:lnTo>
                  <a:pt x="1228" y="2570"/>
                </a:lnTo>
                <a:lnTo>
                  <a:pt x="1151" y="2589"/>
                </a:lnTo>
                <a:lnTo>
                  <a:pt x="1074" y="2628"/>
                </a:lnTo>
                <a:lnTo>
                  <a:pt x="1036" y="2704"/>
                </a:lnTo>
                <a:lnTo>
                  <a:pt x="1017" y="2781"/>
                </a:lnTo>
                <a:lnTo>
                  <a:pt x="1036" y="2858"/>
                </a:lnTo>
                <a:lnTo>
                  <a:pt x="1074" y="2935"/>
                </a:lnTo>
                <a:lnTo>
                  <a:pt x="1151" y="2973"/>
                </a:lnTo>
                <a:lnTo>
                  <a:pt x="1228" y="2992"/>
                </a:lnTo>
                <a:lnTo>
                  <a:pt x="2858" y="2992"/>
                </a:lnTo>
                <a:lnTo>
                  <a:pt x="3242" y="3376"/>
                </a:lnTo>
                <a:lnTo>
                  <a:pt x="2052" y="3376"/>
                </a:lnTo>
                <a:lnTo>
                  <a:pt x="1957" y="3395"/>
                </a:lnTo>
                <a:lnTo>
                  <a:pt x="1899" y="3433"/>
                </a:lnTo>
                <a:lnTo>
                  <a:pt x="1842" y="3510"/>
                </a:lnTo>
                <a:lnTo>
                  <a:pt x="1842" y="3587"/>
                </a:lnTo>
                <a:lnTo>
                  <a:pt x="1842" y="3663"/>
                </a:lnTo>
                <a:lnTo>
                  <a:pt x="1899" y="3740"/>
                </a:lnTo>
                <a:lnTo>
                  <a:pt x="1957" y="3778"/>
                </a:lnTo>
                <a:lnTo>
                  <a:pt x="2033" y="3798"/>
                </a:lnTo>
                <a:lnTo>
                  <a:pt x="3664" y="3798"/>
                </a:lnTo>
                <a:lnTo>
                  <a:pt x="4661" y="4795"/>
                </a:lnTo>
                <a:lnTo>
                  <a:pt x="4565" y="4929"/>
                </a:lnTo>
                <a:lnTo>
                  <a:pt x="4507" y="5063"/>
                </a:lnTo>
                <a:lnTo>
                  <a:pt x="4450" y="5217"/>
                </a:lnTo>
                <a:lnTo>
                  <a:pt x="4412" y="5370"/>
                </a:lnTo>
                <a:lnTo>
                  <a:pt x="2935" y="5370"/>
                </a:lnTo>
                <a:lnTo>
                  <a:pt x="1803" y="4220"/>
                </a:lnTo>
                <a:lnTo>
                  <a:pt x="1726" y="4181"/>
                </a:lnTo>
                <a:lnTo>
                  <a:pt x="1650" y="4162"/>
                </a:lnTo>
                <a:lnTo>
                  <a:pt x="1573" y="4181"/>
                </a:lnTo>
                <a:lnTo>
                  <a:pt x="1496" y="4220"/>
                </a:lnTo>
                <a:lnTo>
                  <a:pt x="1458" y="4296"/>
                </a:lnTo>
                <a:lnTo>
                  <a:pt x="1439" y="4373"/>
                </a:lnTo>
                <a:lnTo>
                  <a:pt x="1458" y="4450"/>
                </a:lnTo>
                <a:lnTo>
                  <a:pt x="1496" y="4526"/>
                </a:lnTo>
                <a:lnTo>
                  <a:pt x="2359" y="5370"/>
                </a:lnTo>
                <a:lnTo>
                  <a:pt x="1803" y="5370"/>
                </a:lnTo>
                <a:lnTo>
                  <a:pt x="652" y="4220"/>
                </a:lnTo>
                <a:lnTo>
                  <a:pt x="576" y="4181"/>
                </a:lnTo>
                <a:lnTo>
                  <a:pt x="499" y="4162"/>
                </a:lnTo>
                <a:lnTo>
                  <a:pt x="422" y="4181"/>
                </a:lnTo>
                <a:lnTo>
                  <a:pt x="346" y="4220"/>
                </a:lnTo>
                <a:lnTo>
                  <a:pt x="307" y="4296"/>
                </a:lnTo>
                <a:lnTo>
                  <a:pt x="288" y="4373"/>
                </a:lnTo>
                <a:lnTo>
                  <a:pt x="307" y="4450"/>
                </a:lnTo>
                <a:lnTo>
                  <a:pt x="346" y="4526"/>
                </a:lnTo>
                <a:lnTo>
                  <a:pt x="1209" y="5370"/>
                </a:lnTo>
                <a:lnTo>
                  <a:pt x="211" y="5370"/>
                </a:lnTo>
                <a:lnTo>
                  <a:pt x="135" y="5389"/>
                </a:lnTo>
                <a:lnTo>
                  <a:pt x="58" y="5447"/>
                </a:lnTo>
                <a:lnTo>
                  <a:pt x="20" y="5505"/>
                </a:lnTo>
                <a:lnTo>
                  <a:pt x="0" y="5581"/>
                </a:lnTo>
                <a:lnTo>
                  <a:pt x="20" y="5677"/>
                </a:lnTo>
                <a:lnTo>
                  <a:pt x="58" y="5735"/>
                </a:lnTo>
                <a:lnTo>
                  <a:pt x="135" y="5773"/>
                </a:lnTo>
                <a:lnTo>
                  <a:pt x="211" y="5792"/>
                </a:lnTo>
                <a:lnTo>
                  <a:pt x="1170" y="5792"/>
                </a:lnTo>
                <a:lnTo>
                  <a:pt x="346" y="6617"/>
                </a:lnTo>
                <a:lnTo>
                  <a:pt x="307" y="6674"/>
                </a:lnTo>
                <a:lnTo>
                  <a:pt x="288" y="6770"/>
                </a:lnTo>
                <a:lnTo>
                  <a:pt x="307" y="6847"/>
                </a:lnTo>
                <a:lnTo>
                  <a:pt x="346" y="6905"/>
                </a:lnTo>
                <a:lnTo>
                  <a:pt x="422" y="6962"/>
                </a:lnTo>
                <a:lnTo>
                  <a:pt x="499" y="6981"/>
                </a:lnTo>
                <a:lnTo>
                  <a:pt x="576" y="6962"/>
                </a:lnTo>
                <a:lnTo>
                  <a:pt x="652" y="6905"/>
                </a:lnTo>
                <a:lnTo>
                  <a:pt x="1765" y="5792"/>
                </a:lnTo>
                <a:lnTo>
                  <a:pt x="2302" y="5792"/>
                </a:lnTo>
                <a:lnTo>
                  <a:pt x="1496" y="6617"/>
                </a:lnTo>
                <a:lnTo>
                  <a:pt x="1458" y="6674"/>
                </a:lnTo>
                <a:lnTo>
                  <a:pt x="1439" y="6751"/>
                </a:lnTo>
                <a:lnTo>
                  <a:pt x="1458" y="6828"/>
                </a:lnTo>
                <a:lnTo>
                  <a:pt x="1496" y="6905"/>
                </a:lnTo>
                <a:lnTo>
                  <a:pt x="1573" y="6943"/>
                </a:lnTo>
                <a:lnTo>
                  <a:pt x="1650" y="6962"/>
                </a:lnTo>
                <a:lnTo>
                  <a:pt x="1726" y="6943"/>
                </a:lnTo>
                <a:lnTo>
                  <a:pt x="1803" y="6905"/>
                </a:lnTo>
                <a:lnTo>
                  <a:pt x="2896" y="5792"/>
                </a:lnTo>
                <a:lnTo>
                  <a:pt x="4412" y="5792"/>
                </a:lnTo>
                <a:lnTo>
                  <a:pt x="4431" y="5965"/>
                </a:lnTo>
                <a:lnTo>
                  <a:pt x="4488" y="6118"/>
                </a:lnTo>
                <a:lnTo>
                  <a:pt x="4565" y="6272"/>
                </a:lnTo>
                <a:lnTo>
                  <a:pt x="4661" y="6406"/>
                </a:lnTo>
                <a:lnTo>
                  <a:pt x="3664" y="7422"/>
                </a:lnTo>
                <a:lnTo>
                  <a:pt x="2033" y="7422"/>
                </a:lnTo>
                <a:lnTo>
                  <a:pt x="1957" y="7442"/>
                </a:lnTo>
                <a:lnTo>
                  <a:pt x="1899" y="7480"/>
                </a:lnTo>
                <a:lnTo>
                  <a:pt x="1842" y="7557"/>
                </a:lnTo>
                <a:lnTo>
                  <a:pt x="1822" y="7633"/>
                </a:lnTo>
                <a:lnTo>
                  <a:pt x="1842" y="7710"/>
                </a:lnTo>
                <a:lnTo>
                  <a:pt x="1899" y="7787"/>
                </a:lnTo>
                <a:lnTo>
                  <a:pt x="1957" y="7825"/>
                </a:lnTo>
                <a:lnTo>
                  <a:pt x="2033" y="7844"/>
                </a:lnTo>
                <a:lnTo>
                  <a:pt x="3242" y="7844"/>
                </a:lnTo>
                <a:lnTo>
                  <a:pt x="2858" y="8228"/>
                </a:lnTo>
                <a:lnTo>
                  <a:pt x="1228" y="8228"/>
                </a:lnTo>
                <a:lnTo>
                  <a:pt x="1151" y="8247"/>
                </a:lnTo>
                <a:lnTo>
                  <a:pt x="1074" y="8286"/>
                </a:lnTo>
                <a:lnTo>
                  <a:pt x="1036" y="8362"/>
                </a:lnTo>
                <a:lnTo>
                  <a:pt x="1017" y="8439"/>
                </a:lnTo>
                <a:lnTo>
                  <a:pt x="1036" y="8516"/>
                </a:lnTo>
                <a:lnTo>
                  <a:pt x="1074" y="8592"/>
                </a:lnTo>
                <a:lnTo>
                  <a:pt x="1151" y="8631"/>
                </a:lnTo>
                <a:lnTo>
                  <a:pt x="1228" y="8650"/>
                </a:lnTo>
                <a:lnTo>
                  <a:pt x="2455" y="8650"/>
                </a:lnTo>
                <a:lnTo>
                  <a:pt x="1746" y="9360"/>
                </a:lnTo>
                <a:lnTo>
                  <a:pt x="1688" y="9436"/>
                </a:lnTo>
                <a:lnTo>
                  <a:pt x="1688" y="9513"/>
                </a:lnTo>
                <a:lnTo>
                  <a:pt x="1688" y="9590"/>
                </a:lnTo>
                <a:lnTo>
                  <a:pt x="1746" y="9647"/>
                </a:lnTo>
                <a:lnTo>
                  <a:pt x="1822" y="9705"/>
                </a:lnTo>
                <a:lnTo>
                  <a:pt x="1899" y="9724"/>
                </a:lnTo>
                <a:lnTo>
                  <a:pt x="1976" y="9705"/>
                </a:lnTo>
                <a:lnTo>
                  <a:pt x="2033" y="9647"/>
                </a:lnTo>
                <a:lnTo>
                  <a:pt x="2724" y="8976"/>
                </a:lnTo>
                <a:lnTo>
                  <a:pt x="2724" y="10127"/>
                </a:lnTo>
                <a:lnTo>
                  <a:pt x="2743" y="10203"/>
                </a:lnTo>
                <a:lnTo>
                  <a:pt x="2781" y="10280"/>
                </a:lnTo>
                <a:lnTo>
                  <a:pt x="2839" y="10318"/>
                </a:lnTo>
                <a:lnTo>
                  <a:pt x="2935" y="10338"/>
                </a:lnTo>
                <a:lnTo>
                  <a:pt x="3011" y="10318"/>
                </a:lnTo>
                <a:lnTo>
                  <a:pt x="3088" y="10280"/>
                </a:lnTo>
                <a:lnTo>
                  <a:pt x="3127" y="10203"/>
                </a:lnTo>
                <a:lnTo>
                  <a:pt x="3146" y="10127"/>
                </a:lnTo>
                <a:lnTo>
                  <a:pt x="3127" y="8554"/>
                </a:lnTo>
                <a:lnTo>
                  <a:pt x="3510" y="8151"/>
                </a:lnTo>
                <a:lnTo>
                  <a:pt x="3529" y="9302"/>
                </a:lnTo>
                <a:lnTo>
                  <a:pt x="3548" y="9398"/>
                </a:lnTo>
                <a:lnTo>
                  <a:pt x="3587" y="9455"/>
                </a:lnTo>
                <a:lnTo>
                  <a:pt x="3644" y="9494"/>
                </a:lnTo>
                <a:lnTo>
                  <a:pt x="3740" y="9513"/>
                </a:lnTo>
                <a:lnTo>
                  <a:pt x="3817" y="9494"/>
                </a:lnTo>
                <a:lnTo>
                  <a:pt x="3874" y="9455"/>
                </a:lnTo>
                <a:lnTo>
                  <a:pt x="3932" y="9398"/>
                </a:lnTo>
                <a:lnTo>
                  <a:pt x="3932" y="9302"/>
                </a:lnTo>
                <a:lnTo>
                  <a:pt x="3932" y="7729"/>
                </a:lnTo>
                <a:lnTo>
                  <a:pt x="4949" y="6713"/>
                </a:lnTo>
                <a:lnTo>
                  <a:pt x="5102" y="6809"/>
                </a:lnTo>
                <a:lnTo>
                  <a:pt x="5255" y="6885"/>
                </a:lnTo>
                <a:lnTo>
                  <a:pt x="5428" y="6943"/>
                </a:lnTo>
                <a:lnTo>
                  <a:pt x="5601" y="6981"/>
                </a:lnTo>
                <a:lnTo>
                  <a:pt x="5601" y="8401"/>
                </a:lnTo>
                <a:lnTo>
                  <a:pt x="4450" y="9551"/>
                </a:lnTo>
                <a:lnTo>
                  <a:pt x="4412" y="9609"/>
                </a:lnTo>
                <a:lnTo>
                  <a:pt x="4392" y="9686"/>
                </a:lnTo>
                <a:lnTo>
                  <a:pt x="4412" y="9781"/>
                </a:lnTo>
                <a:lnTo>
                  <a:pt x="4450" y="9839"/>
                </a:lnTo>
                <a:lnTo>
                  <a:pt x="4527" y="9897"/>
                </a:lnTo>
                <a:lnTo>
                  <a:pt x="4680" y="9897"/>
                </a:lnTo>
                <a:lnTo>
                  <a:pt x="4757" y="9839"/>
                </a:lnTo>
                <a:lnTo>
                  <a:pt x="5601" y="8995"/>
                </a:lnTo>
                <a:lnTo>
                  <a:pt x="5601" y="9532"/>
                </a:lnTo>
                <a:lnTo>
                  <a:pt x="4450" y="10683"/>
                </a:lnTo>
                <a:lnTo>
                  <a:pt x="4392" y="10760"/>
                </a:lnTo>
                <a:lnTo>
                  <a:pt x="4392" y="10836"/>
                </a:lnTo>
                <a:lnTo>
                  <a:pt x="4392" y="10913"/>
                </a:lnTo>
                <a:lnTo>
                  <a:pt x="4450" y="10990"/>
                </a:lnTo>
                <a:lnTo>
                  <a:pt x="4507" y="11028"/>
                </a:lnTo>
                <a:lnTo>
                  <a:pt x="4584" y="11047"/>
                </a:lnTo>
                <a:lnTo>
                  <a:pt x="4680" y="11028"/>
                </a:lnTo>
                <a:lnTo>
                  <a:pt x="4738" y="10990"/>
                </a:lnTo>
                <a:lnTo>
                  <a:pt x="5601" y="10127"/>
                </a:lnTo>
                <a:lnTo>
                  <a:pt x="5601" y="11124"/>
                </a:lnTo>
                <a:lnTo>
                  <a:pt x="5620" y="11220"/>
                </a:lnTo>
                <a:lnTo>
                  <a:pt x="5658" y="11277"/>
                </a:lnTo>
                <a:lnTo>
                  <a:pt x="5735" y="11316"/>
                </a:lnTo>
                <a:lnTo>
                  <a:pt x="5812" y="11335"/>
                </a:lnTo>
                <a:lnTo>
                  <a:pt x="5888" y="11316"/>
                </a:lnTo>
                <a:lnTo>
                  <a:pt x="5965" y="11277"/>
                </a:lnTo>
                <a:lnTo>
                  <a:pt x="6003" y="11201"/>
                </a:lnTo>
                <a:lnTo>
                  <a:pt x="6023" y="11124"/>
                </a:lnTo>
                <a:lnTo>
                  <a:pt x="6023" y="10165"/>
                </a:lnTo>
                <a:lnTo>
                  <a:pt x="6847" y="10990"/>
                </a:lnTo>
                <a:lnTo>
                  <a:pt x="6905" y="11028"/>
                </a:lnTo>
                <a:lnTo>
                  <a:pt x="6981" y="11047"/>
                </a:lnTo>
                <a:lnTo>
                  <a:pt x="7058" y="11028"/>
                </a:lnTo>
                <a:lnTo>
                  <a:pt x="7135" y="10990"/>
                </a:lnTo>
                <a:lnTo>
                  <a:pt x="7173" y="10913"/>
                </a:lnTo>
                <a:lnTo>
                  <a:pt x="7192" y="10836"/>
                </a:lnTo>
                <a:lnTo>
                  <a:pt x="7173" y="10760"/>
                </a:lnTo>
                <a:lnTo>
                  <a:pt x="7135" y="10683"/>
                </a:lnTo>
                <a:lnTo>
                  <a:pt x="6023" y="9571"/>
                </a:lnTo>
                <a:lnTo>
                  <a:pt x="6023" y="9033"/>
                </a:lnTo>
                <a:lnTo>
                  <a:pt x="6828" y="9839"/>
                </a:lnTo>
                <a:lnTo>
                  <a:pt x="6905" y="9897"/>
                </a:lnTo>
                <a:lnTo>
                  <a:pt x="7058" y="9897"/>
                </a:lnTo>
                <a:lnTo>
                  <a:pt x="7135" y="9839"/>
                </a:lnTo>
                <a:lnTo>
                  <a:pt x="7173" y="9781"/>
                </a:lnTo>
                <a:lnTo>
                  <a:pt x="7192" y="9686"/>
                </a:lnTo>
                <a:lnTo>
                  <a:pt x="7173" y="9609"/>
                </a:lnTo>
                <a:lnTo>
                  <a:pt x="7135" y="9551"/>
                </a:lnTo>
                <a:lnTo>
                  <a:pt x="6023" y="8439"/>
                </a:lnTo>
                <a:lnTo>
                  <a:pt x="6023" y="6962"/>
                </a:lnTo>
                <a:lnTo>
                  <a:pt x="6176" y="6924"/>
                </a:lnTo>
                <a:lnTo>
                  <a:pt x="6310" y="6866"/>
                </a:lnTo>
                <a:lnTo>
                  <a:pt x="6444" y="6809"/>
                </a:lnTo>
                <a:lnTo>
                  <a:pt x="6579" y="6732"/>
                </a:lnTo>
                <a:lnTo>
                  <a:pt x="7576" y="7729"/>
                </a:lnTo>
                <a:lnTo>
                  <a:pt x="7576" y="9283"/>
                </a:lnTo>
                <a:lnTo>
                  <a:pt x="7595" y="9379"/>
                </a:lnTo>
                <a:lnTo>
                  <a:pt x="7653" y="9436"/>
                </a:lnTo>
                <a:lnTo>
                  <a:pt x="7710" y="9475"/>
                </a:lnTo>
                <a:lnTo>
                  <a:pt x="7787" y="9494"/>
                </a:lnTo>
                <a:lnTo>
                  <a:pt x="7883" y="9475"/>
                </a:lnTo>
                <a:lnTo>
                  <a:pt x="7940" y="9436"/>
                </a:lnTo>
                <a:lnTo>
                  <a:pt x="7979" y="9379"/>
                </a:lnTo>
                <a:lnTo>
                  <a:pt x="7998" y="9283"/>
                </a:lnTo>
                <a:lnTo>
                  <a:pt x="7998" y="8132"/>
                </a:lnTo>
                <a:lnTo>
                  <a:pt x="8382" y="8535"/>
                </a:lnTo>
                <a:lnTo>
                  <a:pt x="8401" y="10108"/>
                </a:lnTo>
                <a:lnTo>
                  <a:pt x="8420" y="10184"/>
                </a:lnTo>
                <a:lnTo>
                  <a:pt x="8458" y="10242"/>
                </a:lnTo>
                <a:lnTo>
                  <a:pt x="8516" y="10299"/>
                </a:lnTo>
                <a:lnTo>
                  <a:pt x="8612" y="10318"/>
                </a:lnTo>
                <a:lnTo>
                  <a:pt x="8688" y="10299"/>
                </a:lnTo>
                <a:lnTo>
                  <a:pt x="8746" y="10242"/>
                </a:lnTo>
                <a:lnTo>
                  <a:pt x="8803" y="10184"/>
                </a:lnTo>
                <a:lnTo>
                  <a:pt x="8823" y="10108"/>
                </a:lnTo>
                <a:lnTo>
                  <a:pt x="8803" y="8938"/>
                </a:lnTo>
                <a:lnTo>
                  <a:pt x="9494" y="9628"/>
                </a:lnTo>
                <a:lnTo>
                  <a:pt x="9551" y="9666"/>
                </a:lnTo>
                <a:lnTo>
                  <a:pt x="9628" y="9686"/>
                </a:lnTo>
                <a:lnTo>
                  <a:pt x="9724" y="9666"/>
                </a:lnTo>
                <a:lnTo>
                  <a:pt x="9782" y="9628"/>
                </a:lnTo>
                <a:lnTo>
                  <a:pt x="9839" y="9551"/>
                </a:lnTo>
                <a:lnTo>
                  <a:pt x="9839" y="9475"/>
                </a:lnTo>
                <a:lnTo>
                  <a:pt x="9839" y="9398"/>
                </a:lnTo>
                <a:lnTo>
                  <a:pt x="9782" y="9321"/>
                </a:lnTo>
                <a:lnTo>
                  <a:pt x="9072" y="8612"/>
                </a:lnTo>
                <a:lnTo>
                  <a:pt x="10280" y="8612"/>
                </a:lnTo>
                <a:lnTo>
                  <a:pt x="10376" y="8592"/>
                </a:lnTo>
                <a:lnTo>
                  <a:pt x="10434" y="8554"/>
                </a:lnTo>
                <a:lnTo>
                  <a:pt x="10491" y="8477"/>
                </a:lnTo>
                <a:lnTo>
                  <a:pt x="10491" y="8401"/>
                </a:lnTo>
                <a:lnTo>
                  <a:pt x="10472" y="8324"/>
                </a:lnTo>
                <a:lnTo>
                  <a:pt x="10434" y="8247"/>
                </a:lnTo>
                <a:lnTo>
                  <a:pt x="10376" y="8209"/>
                </a:lnTo>
                <a:lnTo>
                  <a:pt x="10280" y="8190"/>
                </a:lnTo>
                <a:lnTo>
                  <a:pt x="8650" y="8190"/>
                </a:lnTo>
                <a:lnTo>
                  <a:pt x="8266" y="7806"/>
                </a:lnTo>
                <a:lnTo>
                  <a:pt x="9475" y="7806"/>
                </a:lnTo>
                <a:lnTo>
                  <a:pt x="9551" y="7787"/>
                </a:lnTo>
                <a:lnTo>
                  <a:pt x="9628" y="7748"/>
                </a:lnTo>
                <a:lnTo>
                  <a:pt x="9667" y="7672"/>
                </a:lnTo>
                <a:lnTo>
                  <a:pt x="9686" y="7595"/>
                </a:lnTo>
                <a:lnTo>
                  <a:pt x="9667" y="7518"/>
                </a:lnTo>
                <a:lnTo>
                  <a:pt x="9628" y="7442"/>
                </a:lnTo>
                <a:lnTo>
                  <a:pt x="9551" y="7403"/>
                </a:lnTo>
                <a:lnTo>
                  <a:pt x="9475" y="7384"/>
                </a:lnTo>
                <a:lnTo>
                  <a:pt x="7845" y="7403"/>
                </a:lnTo>
                <a:lnTo>
                  <a:pt x="6886" y="6425"/>
                </a:lnTo>
                <a:lnTo>
                  <a:pt x="6981" y="6291"/>
                </a:lnTo>
                <a:lnTo>
                  <a:pt x="7058" y="6118"/>
                </a:lnTo>
                <a:lnTo>
                  <a:pt x="7116" y="5946"/>
                </a:lnTo>
                <a:lnTo>
                  <a:pt x="7154" y="5754"/>
                </a:lnTo>
                <a:lnTo>
                  <a:pt x="8439" y="5754"/>
                </a:lnTo>
                <a:lnTo>
                  <a:pt x="9590" y="6905"/>
                </a:lnTo>
                <a:lnTo>
                  <a:pt x="9667" y="6962"/>
                </a:lnTo>
                <a:lnTo>
                  <a:pt x="9820" y="6962"/>
                </a:lnTo>
                <a:lnTo>
                  <a:pt x="9897" y="6905"/>
                </a:lnTo>
                <a:lnTo>
                  <a:pt x="9935" y="6847"/>
                </a:lnTo>
                <a:lnTo>
                  <a:pt x="9954" y="6751"/>
                </a:lnTo>
                <a:lnTo>
                  <a:pt x="9935" y="6674"/>
                </a:lnTo>
                <a:lnTo>
                  <a:pt x="9897" y="6617"/>
                </a:lnTo>
                <a:lnTo>
                  <a:pt x="9034" y="5754"/>
                </a:lnTo>
                <a:lnTo>
                  <a:pt x="9590" y="5754"/>
                </a:lnTo>
                <a:lnTo>
                  <a:pt x="10741" y="6905"/>
                </a:lnTo>
                <a:lnTo>
                  <a:pt x="10817" y="6962"/>
                </a:lnTo>
                <a:lnTo>
                  <a:pt x="10894" y="6981"/>
                </a:lnTo>
                <a:lnTo>
                  <a:pt x="10971" y="6962"/>
                </a:lnTo>
                <a:lnTo>
                  <a:pt x="11028" y="6905"/>
                </a:lnTo>
                <a:lnTo>
                  <a:pt x="11086" y="6847"/>
                </a:lnTo>
                <a:lnTo>
                  <a:pt x="11105" y="6770"/>
                </a:lnTo>
                <a:lnTo>
                  <a:pt x="11086" y="6674"/>
                </a:lnTo>
                <a:lnTo>
                  <a:pt x="11028" y="6617"/>
                </a:lnTo>
                <a:lnTo>
                  <a:pt x="10184" y="5754"/>
                </a:lnTo>
                <a:lnTo>
                  <a:pt x="11182" y="5754"/>
                </a:lnTo>
                <a:lnTo>
                  <a:pt x="11258" y="5735"/>
                </a:lnTo>
                <a:lnTo>
                  <a:pt x="11335" y="5696"/>
                </a:lnTo>
                <a:lnTo>
                  <a:pt x="11373" y="5620"/>
                </a:lnTo>
                <a:lnTo>
                  <a:pt x="11393" y="5543"/>
                </a:lnTo>
                <a:lnTo>
                  <a:pt x="11373" y="5466"/>
                </a:lnTo>
                <a:lnTo>
                  <a:pt x="11335" y="5389"/>
                </a:lnTo>
                <a:lnTo>
                  <a:pt x="11258" y="5351"/>
                </a:lnTo>
                <a:lnTo>
                  <a:pt x="11182" y="5332"/>
                </a:lnTo>
                <a:lnTo>
                  <a:pt x="10223" y="5332"/>
                </a:lnTo>
                <a:lnTo>
                  <a:pt x="11028" y="4526"/>
                </a:lnTo>
                <a:lnTo>
                  <a:pt x="11086" y="4450"/>
                </a:lnTo>
                <a:lnTo>
                  <a:pt x="11105" y="4373"/>
                </a:lnTo>
                <a:lnTo>
                  <a:pt x="11086" y="4296"/>
                </a:lnTo>
                <a:lnTo>
                  <a:pt x="11028" y="4220"/>
                </a:lnTo>
                <a:lnTo>
                  <a:pt x="10971" y="4181"/>
                </a:lnTo>
                <a:lnTo>
                  <a:pt x="10894" y="4162"/>
                </a:lnTo>
                <a:lnTo>
                  <a:pt x="10817" y="4181"/>
                </a:lnTo>
                <a:lnTo>
                  <a:pt x="10741" y="4220"/>
                </a:lnTo>
                <a:lnTo>
                  <a:pt x="9628" y="5332"/>
                </a:lnTo>
                <a:lnTo>
                  <a:pt x="9072" y="5332"/>
                </a:lnTo>
                <a:lnTo>
                  <a:pt x="9897" y="4526"/>
                </a:lnTo>
                <a:lnTo>
                  <a:pt x="9935" y="4450"/>
                </a:lnTo>
                <a:lnTo>
                  <a:pt x="9954" y="4373"/>
                </a:lnTo>
                <a:lnTo>
                  <a:pt x="9935" y="4296"/>
                </a:lnTo>
                <a:lnTo>
                  <a:pt x="9897" y="4220"/>
                </a:lnTo>
                <a:lnTo>
                  <a:pt x="9820" y="4181"/>
                </a:lnTo>
                <a:lnTo>
                  <a:pt x="9743" y="4162"/>
                </a:lnTo>
                <a:lnTo>
                  <a:pt x="9667" y="4181"/>
                </a:lnTo>
                <a:lnTo>
                  <a:pt x="9590" y="4220"/>
                </a:lnTo>
                <a:lnTo>
                  <a:pt x="8477" y="5332"/>
                </a:lnTo>
                <a:lnTo>
                  <a:pt x="7135" y="5332"/>
                </a:lnTo>
                <a:lnTo>
                  <a:pt x="7097" y="5179"/>
                </a:lnTo>
                <a:lnTo>
                  <a:pt x="7039" y="5044"/>
                </a:lnTo>
                <a:lnTo>
                  <a:pt x="6962" y="4891"/>
                </a:lnTo>
                <a:lnTo>
                  <a:pt x="6886" y="4776"/>
                </a:lnTo>
                <a:lnTo>
                  <a:pt x="7845" y="3798"/>
                </a:lnTo>
                <a:lnTo>
                  <a:pt x="9475" y="3798"/>
                </a:lnTo>
                <a:lnTo>
                  <a:pt x="9551" y="3778"/>
                </a:lnTo>
                <a:lnTo>
                  <a:pt x="9628" y="3740"/>
                </a:lnTo>
                <a:lnTo>
                  <a:pt x="9667" y="3663"/>
                </a:lnTo>
                <a:lnTo>
                  <a:pt x="9686" y="3587"/>
                </a:lnTo>
                <a:lnTo>
                  <a:pt x="9667" y="3510"/>
                </a:lnTo>
                <a:lnTo>
                  <a:pt x="9628" y="3433"/>
                </a:lnTo>
                <a:lnTo>
                  <a:pt x="9551" y="3395"/>
                </a:lnTo>
                <a:lnTo>
                  <a:pt x="9475" y="3376"/>
                </a:lnTo>
                <a:lnTo>
                  <a:pt x="8266" y="3376"/>
                </a:lnTo>
                <a:lnTo>
                  <a:pt x="8650" y="2992"/>
                </a:lnTo>
                <a:lnTo>
                  <a:pt x="10280" y="2992"/>
                </a:lnTo>
                <a:lnTo>
                  <a:pt x="10376" y="2973"/>
                </a:lnTo>
                <a:lnTo>
                  <a:pt x="10434" y="2935"/>
                </a:lnTo>
                <a:lnTo>
                  <a:pt x="10491" y="2858"/>
                </a:lnTo>
                <a:lnTo>
                  <a:pt x="10491" y="2781"/>
                </a:lnTo>
                <a:lnTo>
                  <a:pt x="10491" y="2704"/>
                </a:lnTo>
                <a:lnTo>
                  <a:pt x="10434" y="2628"/>
                </a:lnTo>
                <a:lnTo>
                  <a:pt x="10376" y="2589"/>
                </a:lnTo>
                <a:lnTo>
                  <a:pt x="10280" y="2570"/>
                </a:lnTo>
                <a:lnTo>
                  <a:pt x="9072" y="2570"/>
                </a:lnTo>
                <a:lnTo>
                  <a:pt x="9782" y="1861"/>
                </a:lnTo>
                <a:lnTo>
                  <a:pt x="9820" y="1784"/>
                </a:lnTo>
                <a:lnTo>
                  <a:pt x="9839" y="1707"/>
                </a:lnTo>
                <a:lnTo>
                  <a:pt x="9820" y="1630"/>
                </a:lnTo>
                <a:lnTo>
                  <a:pt x="9782" y="1573"/>
                </a:lnTo>
                <a:lnTo>
                  <a:pt x="9705" y="1515"/>
                </a:lnTo>
                <a:lnTo>
                  <a:pt x="9628" y="1496"/>
                </a:lnTo>
                <a:lnTo>
                  <a:pt x="9551" y="1515"/>
                </a:lnTo>
                <a:lnTo>
                  <a:pt x="9494" y="1573"/>
                </a:lnTo>
                <a:lnTo>
                  <a:pt x="8803" y="2244"/>
                </a:lnTo>
                <a:lnTo>
                  <a:pt x="8803" y="1093"/>
                </a:lnTo>
                <a:lnTo>
                  <a:pt x="8784" y="997"/>
                </a:lnTo>
                <a:lnTo>
                  <a:pt x="8746" y="940"/>
                </a:lnTo>
                <a:lnTo>
                  <a:pt x="8669" y="902"/>
                </a:lnTo>
                <a:lnTo>
                  <a:pt x="8593" y="882"/>
                </a:lnTo>
                <a:lnTo>
                  <a:pt x="8516" y="902"/>
                </a:lnTo>
                <a:lnTo>
                  <a:pt x="8458" y="940"/>
                </a:lnTo>
                <a:lnTo>
                  <a:pt x="8401" y="997"/>
                </a:lnTo>
                <a:lnTo>
                  <a:pt x="8382" y="1093"/>
                </a:lnTo>
                <a:lnTo>
                  <a:pt x="8382" y="2666"/>
                </a:lnTo>
                <a:lnTo>
                  <a:pt x="7998" y="3050"/>
                </a:lnTo>
                <a:lnTo>
                  <a:pt x="7998" y="1899"/>
                </a:lnTo>
                <a:lnTo>
                  <a:pt x="7979" y="1822"/>
                </a:lnTo>
                <a:lnTo>
                  <a:pt x="7940" y="1745"/>
                </a:lnTo>
                <a:lnTo>
                  <a:pt x="7864" y="1707"/>
                </a:lnTo>
                <a:lnTo>
                  <a:pt x="7787" y="1688"/>
                </a:lnTo>
                <a:lnTo>
                  <a:pt x="7710" y="1707"/>
                </a:lnTo>
                <a:lnTo>
                  <a:pt x="7634" y="1745"/>
                </a:lnTo>
                <a:lnTo>
                  <a:pt x="7595" y="1822"/>
                </a:lnTo>
                <a:lnTo>
                  <a:pt x="7576" y="1899"/>
                </a:lnTo>
                <a:lnTo>
                  <a:pt x="7576" y="3472"/>
                </a:lnTo>
                <a:lnTo>
                  <a:pt x="6579" y="4469"/>
                </a:lnTo>
                <a:lnTo>
                  <a:pt x="6444" y="4392"/>
                </a:lnTo>
                <a:lnTo>
                  <a:pt x="6291" y="4315"/>
                </a:lnTo>
                <a:lnTo>
                  <a:pt x="6138" y="4277"/>
                </a:lnTo>
                <a:lnTo>
                  <a:pt x="5984" y="4239"/>
                </a:lnTo>
                <a:lnTo>
                  <a:pt x="5984" y="2935"/>
                </a:lnTo>
                <a:lnTo>
                  <a:pt x="7135" y="1784"/>
                </a:lnTo>
                <a:lnTo>
                  <a:pt x="7173" y="1707"/>
                </a:lnTo>
                <a:lnTo>
                  <a:pt x="7192" y="1630"/>
                </a:lnTo>
                <a:lnTo>
                  <a:pt x="7173" y="1554"/>
                </a:lnTo>
                <a:lnTo>
                  <a:pt x="7135" y="1496"/>
                </a:lnTo>
                <a:lnTo>
                  <a:pt x="7058" y="1439"/>
                </a:lnTo>
                <a:lnTo>
                  <a:pt x="6981" y="1419"/>
                </a:lnTo>
                <a:lnTo>
                  <a:pt x="6905" y="1439"/>
                </a:lnTo>
                <a:lnTo>
                  <a:pt x="6828" y="1496"/>
                </a:lnTo>
                <a:lnTo>
                  <a:pt x="5984" y="2340"/>
                </a:lnTo>
                <a:lnTo>
                  <a:pt x="5984" y="1803"/>
                </a:lnTo>
                <a:lnTo>
                  <a:pt x="7135" y="633"/>
                </a:lnTo>
                <a:lnTo>
                  <a:pt x="7192" y="576"/>
                </a:lnTo>
                <a:lnTo>
                  <a:pt x="7192" y="499"/>
                </a:lnTo>
                <a:lnTo>
                  <a:pt x="7173" y="422"/>
                </a:lnTo>
                <a:lnTo>
                  <a:pt x="7135" y="345"/>
                </a:lnTo>
                <a:lnTo>
                  <a:pt x="7058" y="288"/>
                </a:lnTo>
                <a:lnTo>
                  <a:pt x="6905" y="288"/>
                </a:lnTo>
                <a:lnTo>
                  <a:pt x="6847" y="345"/>
                </a:lnTo>
                <a:lnTo>
                  <a:pt x="5984" y="1208"/>
                </a:lnTo>
                <a:lnTo>
                  <a:pt x="5984" y="192"/>
                </a:lnTo>
                <a:lnTo>
                  <a:pt x="5965" y="115"/>
                </a:lnTo>
                <a:lnTo>
                  <a:pt x="5907" y="58"/>
                </a:lnTo>
                <a:lnTo>
                  <a:pt x="5850" y="0"/>
                </a:lnTo>
                <a:close/>
              </a:path>
            </a:pathLst>
          </a:custGeom>
          <a:gradFill>
            <a:gsLst>
              <a:gs pos="0">
                <a:schemeClr val="lt1"/>
              </a:gs>
              <a:gs pos="100000">
                <a:srgbClr val="CCCCCC"/>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สี่เหลี่ยมผืนผ้า: มุมมน 13">
            <a:extLst>
              <a:ext uri="{FF2B5EF4-FFF2-40B4-BE49-F238E27FC236}">
                <a16:creationId xmlns:a16="http://schemas.microsoft.com/office/drawing/2014/main" id="{D3012BB5-C0F1-4E2A-066F-797877AFADFD}"/>
              </a:ext>
            </a:extLst>
          </p:cNvPr>
          <p:cNvSpPr/>
          <p:nvPr/>
        </p:nvSpPr>
        <p:spPr>
          <a:xfrm>
            <a:off x="1143688" y="1340248"/>
            <a:ext cx="6876288" cy="3151327"/>
          </a:xfrm>
          <a:prstGeom prst="roundRect">
            <a:avLst/>
          </a:prstGeom>
          <a:solidFill>
            <a:schemeClr val="bg1"/>
          </a:solidFill>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tlCol="0" anchor="ctr"/>
          <a:lstStyle/>
          <a:p>
            <a:r>
              <a:rPr lang="en-US" sz="2800" dirty="0">
                <a:solidFill>
                  <a:schemeClr val="tx1"/>
                </a:solidFill>
                <a:latin typeface="TH SarabunPSK" panose="020B0500040200020003" pitchFamily="34" charset="-34"/>
                <a:cs typeface="TH SarabunPSK" panose="020B0500040200020003" pitchFamily="34" charset="-34"/>
              </a:rPr>
              <a:t>	Mr. James has a financial problem. He tries to pay his bills every month. This month he paid the rent, the gas company, and the department stores. He didn’t pay his electricity bill. Now Mr. James can’t even watch television!</a:t>
            </a:r>
          </a:p>
          <a:p>
            <a:r>
              <a:rPr lang="en-US" sz="2800" dirty="0">
                <a:solidFill>
                  <a:schemeClr val="tx1"/>
                </a:solidFill>
                <a:latin typeface="TH SarabunPSK" panose="020B0500040200020003" pitchFamily="34" charset="-34"/>
                <a:cs typeface="TH SarabunPSK" panose="020B0500040200020003" pitchFamily="34" charset="-34"/>
              </a:rPr>
              <a:t>	a. Mr. James doesn’t have television.                                                               </a:t>
            </a:r>
          </a:p>
          <a:p>
            <a:r>
              <a:rPr lang="en-US" sz="2800" dirty="0">
                <a:solidFill>
                  <a:schemeClr val="tx1"/>
                </a:solidFill>
                <a:latin typeface="TH SarabunPSK" panose="020B0500040200020003" pitchFamily="34" charset="-34"/>
                <a:cs typeface="TH SarabunPSK" panose="020B0500040200020003" pitchFamily="34" charset="-34"/>
              </a:rPr>
              <a:t>	b. Mr. James doesn’t have gas.</a:t>
            </a:r>
          </a:p>
          <a:p>
            <a:r>
              <a:rPr lang="en-US" sz="2800" dirty="0">
                <a:solidFill>
                  <a:schemeClr val="tx1"/>
                </a:solidFill>
                <a:latin typeface="TH SarabunPSK" panose="020B0500040200020003" pitchFamily="34" charset="-34"/>
                <a:cs typeface="TH SarabunPSK" panose="020B0500040200020003" pitchFamily="34" charset="-34"/>
              </a:rPr>
              <a:t>	c. Mr. James doesn’t have electricity.</a:t>
            </a:r>
            <a:endParaRPr lang="en-US" sz="1100" dirty="0">
              <a:solidFill>
                <a:schemeClr val="tx1"/>
              </a:solidFill>
            </a:endParaRPr>
          </a:p>
        </p:txBody>
      </p:sp>
      <p:sp>
        <p:nvSpPr>
          <p:cNvPr id="2" name="วงรี 1">
            <a:extLst>
              <a:ext uri="{FF2B5EF4-FFF2-40B4-BE49-F238E27FC236}">
                <a16:creationId xmlns:a16="http://schemas.microsoft.com/office/drawing/2014/main" id="{A051F54E-A1F1-01E3-35E6-61B3C3CF596F}"/>
              </a:ext>
            </a:extLst>
          </p:cNvPr>
          <p:cNvSpPr/>
          <p:nvPr/>
        </p:nvSpPr>
        <p:spPr>
          <a:xfrm>
            <a:off x="2159956" y="4008614"/>
            <a:ext cx="408290" cy="381975"/>
          </a:xfrm>
          <a:prstGeom prst="ellipse">
            <a:avLst/>
          </a:prstGeom>
          <a:noFill/>
          <a:ln w="1905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spTree>
    <p:extLst>
      <p:ext uri="{BB962C8B-B14F-4D97-AF65-F5344CB8AC3E}">
        <p14:creationId xmlns:p14="http://schemas.microsoft.com/office/powerpoint/2010/main" val="1427760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65"/>
        <p:cNvGrpSpPr/>
        <p:nvPr/>
      </p:nvGrpSpPr>
      <p:grpSpPr>
        <a:xfrm>
          <a:off x="0" y="0"/>
          <a:ext cx="0" cy="0"/>
          <a:chOff x="0" y="0"/>
          <a:chExt cx="0" cy="0"/>
        </a:xfrm>
      </p:grpSpPr>
      <p:grpSp>
        <p:nvGrpSpPr>
          <p:cNvPr id="2366" name="Google Shape;2366;p43"/>
          <p:cNvGrpSpPr/>
          <p:nvPr/>
        </p:nvGrpSpPr>
        <p:grpSpPr>
          <a:xfrm>
            <a:off x="2299158" y="-7396"/>
            <a:ext cx="4545684" cy="1168547"/>
            <a:chOff x="2299158" y="-7396"/>
            <a:chExt cx="4545684" cy="1168547"/>
          </a:xfrm>
        </p:grpSpPr>
        <p:pic>
          <p:nvPicPr>
            <p:cNvPr id="2367" name="Google Shape;2367;p43"/>
            <p:cNvPicPr preferRelativeResize="0"/>
            <p:nvPr/>
          </p:nvPicPr>
          <p:blipFill>
            <a:blip r:embed="rId3">
              <a:alphaModFix/>
            </a:blip>
            <a:stretch>
              <a:fillRect/>
            </a:stretch>
          </p:blipFill>
          <p:spPr>
            <a:xfrm>
              <a:off x="4358476" y="943900"/>
              <a:ext cx="2420150" cy="217250"/>
            </a:xfrm>
            <a:prstGeom prst="rect">
              <a:avLst/>
            </a:prstGeom>
            <a:noFill/>
            <a:ln>
              <a:noFill/>
            </a:ln>
          </p:spPr>
        </p:pic>
        <p:grpSp>
          <p:nvGrpSpPr>
            <p:cNvPr id="2368" name="Google Shape;2368;p43"/>
            <p:cNvGrpSpPr/>
            <p:nvPr/>
          </p:nvGrpSpPr>
          <p:grpSpPr>
            <a:xfrm>
              <a:off x="2855175" y="372431"/>
              <a:ext cx="3400425" cy="102904"/>
              <a:chOff x="2855175" y="360525"/>
              <a:chExt cx="3400425" cy="102904"/>
            </a:xfrm>
          </p:grpSpPr>
          <p:pic>
            <p:nvPicPr>
              <p:cNvPr id="2369" name="Google Shape;2369;p43"/>
              <p:cNvPicPr preferRelativeResize="0"/>
              <p:nvPr/>
            </p:nvPicPr>
            <p:blipFill rotWithShape="1">
              <a:blip r:embed="rId4">
                <a:alphaModFix/>
              </a:blip>
              <a:srcRect l="71326" b="65469"/>
              <a:stretch/>
            </p:blipFill>
            <p:spPr>
              <a:xfrm flipH="1">
                <a:off x="5493600" y="360525"/>
                <a:ext cx="762000" cy="102900"/>
              </a:xfrm>
              <a:prstGeom prst="rect">
                <a:avLst/>
              </a:prstGeom>
              <a:noFill/>
              <a:ln>
                <a:noFill/>
              </a:ln>
            </p:spPr>
          </p:pic>
          <p:pic>
            <p:nvPicPr>
              <p:cNvPr id="2370" name="Google Shape;2370;p43"/>
              <p:cNvPicPr preferRelativeResize="0"/>
              <p:nvPr/>
            </p:nvPicPr>
            <p:blipFill rotWithShape="1">
              <a:blip r:embed="rId4">
                <a:alphaModFix/>
              </a:blip>
              <a:srcRect b="65469"/>
              <a:stretch/>
            </p:blipFill>
            <p:spPr>
              <a:xfrm>
                <a:off x="2855175" y="360529"/>
                <a:ext cx="2657475" cy="102900"/>
              </a:xfrm>
              <a:prstGeom prst="rect">
                <a:avLst/>
              </a:prstGeom>
              <a:noFill/>
              <a:ln>
                <a:noFill/>
              </a:ln>
            </p:spPr>
          </p:pic>
        </p:grpSp>
        <p:pic>
          <p:nvPicPr>
            <p:cNvPr id="2371" name="Google Shape;2371;p43"/>
            <p:cNvPicPr preferRelativeResize="0"/>
            <p:nvPr/>
          </p:nvPicPr>
          <p:blipFill>
            <a:blip r:embed="rId3">
              <a:alphaModFix/>
            </a:blip>
            <a:stretch>
              <a:fillRect/>
            </a:stretch>
          </p:blipFill>
          <p:spPr>
            <a:xfrm>
              <a:off x="2478947" y="943898"/>
              <a:ext cx="1937475" cy="217254"/>
            </a:xfrm>
            <a:prstGeom prst="rect">
              <a:avLst/>
            </a:prstGeom>
            <a:noFill/>
            <a:ln>
              <a:noFill/>
            </a:ln>
          </p:spPr>
        </p:pic>
        <p:pic>
          <p:nvPicPr>
            <p:cNvPr id="2372" name="Google Shape;2372;p43"/>
            <p:cNvPicPr preferRelativeResize="0"/>
            <p:nvPr/>
          </p:nvPicPr>
          <p:blipFill>
            <a:blip r:embed="rId5">
              <a:alphaModFix/>
            </a:blip>
            <a:stretch>
              <a:fillRect/>
            </a:stretch>
          </p:blipFill>
          <p:spPr>
            <a:xfrm>
              <a:off x="2299158" y="465650"/>
              <a:ext cx="4545684" cy="518375"/>
            </a:xfrm>
            <a:prstGeom prst="rect">
              <a:avLst/>
            </a:prstGeom>
            <a:noFill/>
            <a:ln>
              <a:noFill/>
            </a:ln>
          </p:spPr>
        </p:pic>
        <p:grpSp>
          <p:nvGrpSpPr>
            <p:cNvPr id="2373" name="Google Shape;2373;p43"/>
            <p:cNvGrpSpPr/>
            <p:nvPr/>
          </p:nvGrpSpPr>
          <p:grpSpPr>
            <a:xfrm>
              <a:off x="2634947" y="-7396"/>
              <a:ext cx="3874107" cy="470812"/>
              <a:chOff x="2634947" y="-7396"/>
              <a:chExt cx="3874107" cy="470812"/>
            </a:xfrm>
          </p:grpSpPr>
          <p:grpSp>
            <p:nvGrpSpPr>
              <p:cNvPr id="2374" name="Google Shape;2374;p43"/>
              <p:cNvGrpSpPr/>
              <p:nvPr/>
            </p:nvGrpSpPr>
            <p:grpSpPr>
              <a:xfrm>
                <a:off x="2634947" y="-7396"/>
                <a:ext cx="292707" cy="470812"/>
                <a:chOff x="2641872" y="-7396"/>
                <a:chExt cx="292707" cy="470812"/>
              </a:xfrm>
            </p:grpSpPr>
            <p:sp>
              <p:nvSpPr>
                <p:cNvPr id="2375" name="Google Shape;2375;p43"/>
                <p:cNvSpPr/>
                <p:nvPr/>
              </p:nvSpPr>
              <p:spPr>
                <a:xfrm>
                  <a:off x="2641872" y="280263"/>
                  <a:ext cx="292707" cy="183154"/>
                </a:xfrm>
                <a:custGeom>
                  <a:avLst/>
                  <a:gdLst/>
                  <a:ahLst/>
                  <a:cxnLst/>
                  <a:rect l="l" t="t" r="r" b="b"/>
                  <a:pathLst>
                    <a:path w="16878" h="10561" extrusionOk="0">
                      <a:moveTo>
                        <a:pt x="8429" y="0"/>
                      </a:moveTo>
                      <a:lnTo>
                        <a:pt x="8429" y="0"/>
                      </a:lnTo>
                      <a:lnTo>
                        <a:pt x="8429" y="0"/>
                      </a:lnTo>
                      <a:lnTo>
                        <a:pt x="8875" y="0"/>
                      </a:lnTo>
                      <a:lnTo>
                        <a:pt x="9301" y="39"/>
                      </a:lnTo>
                      <a:lnTo>
                        <a:pt x="9708" y="97"/>
                      </a:lnTo>
                      <a:lnTo>
                        <a:pt x="10134" y="155"/>
                      </a:lnTo>
                      <a:lnTo>
                        <a:pt x="10541" y="252"/>
                      </a:lnTo>
                      <a:lnTo>
                        <a:pt x="10929" y="369"/>
                      </a:lnTo>
                      <a:lnTo>
                        <a:pt x="11336" y="504"/>
                      </a:lnTo>
                      <a:lnTo>
                        <a:pt x="11704" y="659"/>
                      </a:lnTo>
                      <a:lnTo>
                        <a:pt x="12091" y="834"/>
                      </a:lnTo>
                      <a:lnTo>
                        <a:pt x="12440" y="1008"/>
                      </a:lnTo>
                      <a:lnTo>
                        <a:pt x="12808" y="1221"/>
                      </a:lnTo>
                      <a:lnTo>
                        <a:pt x="13138" y="1434"/>
                      </a:lnTo>
                      <a:lnTo>
                        <a:pt x="13467" y="1667"/>
                      </a:lnTo>
                      <a:lnTo>
                        <a:pt x="13796" y="1919"/>
                      </a:lnTo>
                      <a:lnTo>
                        <a:pt x="14106" y="2190"/>
                      </a:lnTo>
                      <a:lnTo>
                        <a:pt x="14397" y="2481"/>
                      </a:lnTo>
                      <a:lnTo>
                        <a:pt x="14668" y="2771"/>
                      </a:lnTo>
                      <a:lnTo>
                        <a:pt x="14940" y="3081"/>
                      </a:lnTo>
                      <a:lnTo>
                        <a:pt x="15191" y="3391"/>
                      </a:lnTo>
                      <a:lnTo>
                        <a:pt x="15424" y="3721"/>
                      </a:lnTo>
                      <a:lnTo>
                        <a:pt x="15656" y="4069"/>
                      </a:lnTo>
                      <a:lnTo>
                        <a:pt x="15850" y="4418"/>
                      </a:lnTo>
                      <a:lnTo>
                        <a:pt x="16044" y="4786"/>
                      </a:lnTo>
                      <a:lnTo>
                        <a:pt x="16199" y="5154"/>
                      </a:lnTo>
                      <a:lnTo>
                        <a:pt x="16354" y="5542"/>
                      </a:lnTo>
                      <a:lnTo>
                        <a:pt x="16490" y="5930"/>
                      </a:lnTo>
                      <a:lnTo>
                        <a:pt x="16606" y="6336"/>
                      </a:lnTo>
                      <a:lnTo>
                        <a:pt x="16703" y="6743"/>
                      </a:lnTo>
                      <a:lnTo>
                        <a:pt x="16780" y="7150"/>
                      </a:lnTo>
                      <a:lnTo>
                        <a:pt x="16838" y="7576"/>
                      </a:lnTo>
                      <a:lnTo>
                        <a:pt x="16858" y="8003"/>
                      </a:lnTo>
                      <a:lnTo>
                        <a:pt x="16877" y="8429"/>
                      </a:lnTo>
                      <a:lnTo>
                        <a:pt x="16877" y="10560"/>
                      </a:lnTo>
                      <a:lnTo>
                        <a:pt x="13099" y="10560"/>
                      </a:lnTo>
                      <a:lnTo>
                        <a:pt x="13099" y="9456"/>
                      </a:lnTo>
                      <a:lnTo>
                        <a:pt x="13099" y="9456"/>
                      </a:lnTo>
                      <a:lnTo>
                        <a:pt x="13099" y="9204"/>
                      </a:lnTo>
                      <a:lnTo>
                        <a:pt x="13079" y="8933"/>
                      </a:lnTo>
                      <a:lnTo>
                        <a:pt x="13060" y="8681"/>
                      </a:lnTo>
                      <a:lnTo>
                        <a:pt x="13002" y="8429"/>
                      </a:lnTo>
                      <a:lnTo>
                        <a:pt x="12963" y="8177"/>
                      </a:lnTo>
                      <a:lnTo>
                        <a:pt x="12905" y="7925"/>
                      </a:lnTo>
                      <a:lnTo>
                        <a:pt x="12731" y="7460"/>
                      </a:lnTo>
                      <a:lnTo>
                        <a:pt x="12537" y="7015"/>
                      </a:lnTo>
                      <a:lnTo>
                        <a:pt x="12304" y="6588"/>
                      </a:lnTo>
                      <a:lnTo>
                        <a:pt x="12033" y="6181"/>
                      </a:lnTo>
                      <a:lnTo>
                        <a:pt x="11742" y="5813"/>
                      </a:lnTo>
                      <a:lnTo>
                        <a:pt x="11394" y="5484"/>
                      </a:lnTo>
                      <a:lnTo>
                        <a:pt x="11045" y="5174"/>
                      </a:lnTo>
                      <a:lnTo>
                        <a:pt x="10851" y="5038"/>
                      </a:lnTo>
                      <a:lnTo>
                        <a:pt x="10657" y="4922"/>
                      </a:lnTo>
                      <a:lnTo>
                        <a:pt x="10464" y="4806"/>
                      </a:lnTo>
                      <a:lnTo>
                        <a:pt x="10251" y="4709"/>
                      </a:lnTo>
                      <a:lnTo>
                        <a:pt x="10037" y="4612"/>
                      </a:lnTo>
                      <a:lnTo>
                        <a:pt x="9824" y="4534"/>
                      </a:lnTo>
                      <a:lnTo>
                        <a:pt x="9611" y="4457"/>
                      </a:lnTo>
                      <a:lnTo>
                        <a:pt x="9379" y="4399"/>
                      </a:lnTo>
                      <a:lnTo>
                        <a:pt x="9146" y="4360"/>
                      </a:lnTo>
                      <a:lnTo>
                        <a:pt x="8914" y="4321"/>
                      </a:lnTo>
                      <a:lnTo>
                        <a:pt x="8681" y="4302"/>
                      </a:lnTo>
                      <a:lnTo>
                        <a:pt x="8429" y="4302"/>
                      </a:lnTo>
                      <a:lnTo>
                        <a:pt x="8429" y="4302"/>
                      </a:lnTo>
                      <a:lnTo>
                        <a:pt x="8429" y="4302"/>
                      </a:lnTo>
                      <a:lnTo>
                        <a:pt x="8197" y="4302"/>
                      </a:lnTo>
                      <a:lnTo>
                        <a:pt x="7964" y="4321"/>
                      </a:lnTo>
                      <a:lnTo>
                        <a:pt x="7712" y="4360"/>
                      </a:lnTo>
                      <a:lnTo>
                        <a:pt x="7499" y="4399"/>
                      </a:lnTo>
                      <a:lnTo>
                        <a:pt x="7267" y="4457"/>
                      </a:lnTo>
                      <a:lnTo>
                        <a:pt x="7034" y="4534"/>
                      </a:lnTo>
                      <a:lnTo>
                        <a:pt x="6821" y="4612"/>
                      </a:lnTo>
                      <a:lnTo>
                        <a:pt x="6608" y="4709"/>
                      </a:lnTo>
                      <a:lnTo>
                        <a:pt x="6395" y="4806"/>
                      </a:lnTo>
                      <a:lnTo>
                        <a:pt x="6201" y="4922"/>
                      </a:lnTo>
                      <a:lnTo>
                        <a:pt x="6007" y="5038"/>
                      </a:lnTo>
                      <a:lnTo>
                        <a:pt x="5813" y="5174"/>
                      </a:lnTo>
                      <a:lnTo>
                        <a:pt x="5445" y="5484"/>
                      </a:lnTo>
                      <a:lnTo>
                        <a:pt x="5116" y="5813"/>
                      </a:lnTo>
                      <a:lnTo>
                        <a:pt x="4806" y="6181"/>
                      </a:lnTo>
                      <a:lnTo>
                        <a:pt x="4535" y="6588"/>
                      </a:lnTo>
                      <a:lnTo>
                        <a:pt x="4302" y="7015"/>
                      </a:lnTo>
                      <a:lnTo>
                        <a:pt x="4108" y="7460"/>
                      </a:lnTo>
                      <a:lnTo>
                        <a:pt x="3953" y="7925"/>
                      </a:lnTo>
                      <a:lnTo>
                        <a:pt x="3876" y="8177"/>
                      </a:lnTo>
                      <a:lnTo>
                        <a:pt x="3837" y="8429"/>
                      </a:lnTo>
                      <a:lnTo>
                        <a:pt x="3798" y="8681"/>
                      </a:lnTo>
                      <a:lnTo>
                        <a:pt x="3760" y="8933"/>
                      </a:lnTo>
                      <a:lnTo>
                        <a:pt x="3740" y="9204"/>
                      </a:lnTo>
                      <a:lnTo>
                        <a:pt x="3740" y="9456"/>
                      </a:lnTo>
                      <a:lnTo>
                        <a:pt x="3740" y="10560"/>
                      </a:lnTo>
                      <a:lnTo>
                        <a:pt x="1" y="10560"/>
                      </a:lnTo>
                      <a:lnTo>
                        <a:pt x="1" y="8429"/>
                      </a:lnTo>
                      <a:lnTo>
                        <a:pt x="1" y="8429"/>
                      </a:lnTo>
                      <a:lnTo>
                        <a:pt x="20" y="8003"/>
                      </a:lnTo>
                      <a:lnTo>
                        <a:pt x="39" y="7576"/>
                      </a:lnTo>
                      <a:lnTo>
                        <a:pt x="98" y="7150"/>
                      </a:lnTo>
                      <a:lnTo>
                        <a:pt x="175" y="6743"/>
                      </a:lnTo>
                      <a:lnTo>
                        <a:pt x="272" y="6336"/>
                      </a:lnTo>
                      <a:lnTo>
                        <a:pt x="388" y="5930"/>
                      </a:lnTo>
                      <a:lnTo>
                        <a:pt x="524" y="5542"/>
                      </a:lnTo>
                      <a:lnTo>
                        <a:pt x="660" y="5154"/>
                      </a:lnTo>
                      <a:lnTo>
                        <a:pt x="834" y="4786"/>
                      </a:lnTo>
                      <a:lnTo>
                        <a:pt x="1028" y="4418"/>
                      </a:lnTo>
                      <a:lnTo>
                        <a:pt x="1221" y="4069"/>
                      </a:lnTo>
                      <a:lnTo>
                        <a:pt x="1435" y="3721"/>
                      </a:lnTo>
                      <a:lnTo>
                        <a:pt x="1686" y="3391"/>
                      </a:lnTo>
                      <a:lnTo>
                        <a:pt x="1919" y="3081"/>
                      </a:lnTo>
                      <a:lnTo>
                        <a:pt x="2190" y="2771"/>
                      </a:lnTo>
                      <a:lnTo>
                        <a:pt x="2461" y="2481"/>
                      </a:lnTo>
                      <a:lnTo>
                        <a:pt x="2771" y="2190"/>
                      </a:lnTo>
                      <a:lnTo>
                        <a:pt x="3062" y="1919"/>
                      </a:lnTo>
                      <a:lnTo>
                        <a:pt x="3392" y="1667"/>
                      </a:lnTo>
                      <a:lnTo>
                        <a:pt x="3721" y="1434"/>
                      </a:lnTo>
                      <a:lnTo>
                        <a:pt x="4070" y="1221"/>
                      </a:lnTo>
                      <a:lnTo>
                        <a:pt x="4418" y="1008"/>
                      </a:lnTo>
                      <a:lnTo>
                        <a:pt x="4787" y="834"/>
                      </a:lnTo>
                      <a:lnTo>
                        <a:pt x="5155" y="659"/>
                      </a:lnTo>
                      <a:lnTo>
                        <a:pt x="5542" y="504"/>
                      </a:lnTo>
                      <a:lnTo>
                        <a:pt x="5930" y="369"/>
                      </a:lnTo>
                      <a:lnTo>
                        <a:pt x="6337" y="252"/>
                      </a:lnTo>
                      <a:lnTo>
                        <a:pt x="6744" y="155"/>
                      </a:lnTo>
                      <a:lnTo>
                        <a:pt x="7150" y="97"/>
                      </a:lnTo>
                      <a:lnTo>
                        <a:pt x="7577" y="39"/>
                      </a:lnTo>
                      <a:lnTo>
                        <a:pt x="8003" y="0"/>
                      </a:lnTo>
                      <a:lnTo>
                        <a:pt x="8429" y="0"/>
                      </a:lnTo>
                      <a:lnTo>
                        <a:pt x="8429" y="0"/>
                      </a:lnTo>
                      <a:close/>
                    </a:path>
                  </a:pathLst>
                </a:custGeom>
                <a:gradFill>
                  <a:gsLst>
                    <a:gs pos="0">
                      <a:srgbClr val="DBAE3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6" name="Google Shape;2376;p43"/>
                <p:cNvSpPr/>
                <p:nvPr/>
              </p:nvSpPr>
              <p:spPr>
                <a:xfrm>
                  <a:off x="2754775" y="-7396"/>
                  <a:ext cx="66553" cy="418088"/>
                </a:xfrm>
                <a:custGeom>
                  <a:avLst/>
                  <a:gdLst/>
                  <a:ahLst/>
                  <a:cxnLst/>
                  <a:rect l="l" t="t" r="r" b="b"/>
                  <a:pathLst>
                    <a:path w="3837" h="61461" extrusionOk="0">
                      <a:moveTo>
                        <a:pt x="3836" y="0"/>
                      </a:moveTo>
                      <a:lnTo>
                        <a:pt x="3836" y="59561"/>
                      </a:lnTo>
                      <a:lnTo>
                        <a:pt x="3836" y="59561"/>
                      </a:lnTo>
                      <a:lnTo>
                        <a:pt x="3817" y="59755"/>
                      </a:lnTo>
                      <a:lnTo>
                        <a:pt x="3798" y="59949"/>
                      </a:lnTo>
                      <a:lnTo>
                        <a:pt x="3740" y="60123"/>
                      </a:lnTo>
                      <a:lnTo>
                        <a:pt x="3681" y="60298"/>
                      </a:lnTo>
                      <a:lnTo>
                        <a:pt x="3604" y="60472"/>
                      </a:lnTo>
                      <a:lnTo>
                        <a:pt x="3507" y="60627"/>
                      </a:lnTo>
                      <a:lnTo>
                        <a:pt x="3391" y="60763"/>
                      </a:lnTo>
                      <a:lnTo>
                        <a:pt x="3275" y="60898"/>
                      </a:lnTo>
                      <a:lnTo>
                        <a:pt x="3139" y="61034"/>
                      </a:lnTo>
                      <a:lnTo>
                        <a:pt x="2984" y="61150"/>
                      </a:lnTo>
                      <a:lnTo>
                        <a:pt x="2829" y="61228"/>
                      </a:lnTo>
                      <a:lnTo>
                        <a:pt x="2655" y="61325"/>
                      </a:lnTo>
                      <a:lnTo>
                        <a:pt x="2480" y="61383"/>
                      </a:lnTo>
                      <a:lnTo>
                        <a:pt x="2306" y="61422"/>
                      </a:lnTo>
                      <a:lnTo>
                        <a:pt x="2112" y="61460"/>
                      </a:lnTo>
                      <a:lnTo>
                        <a:pt x="1918" y="61460"/>
                      </a:lnTo>
                      <a:lnTo>
                        <a:pt x="1918" y="61460"/>
                      </a:lnTo>
                      <a:lnTo>
                        <a:pt x="1918" y="61460"/>
                      </a:lnTo>
                      <a:lnTo>
                        <a:pt x="1724" y="61460"/>
                      </a:lnTo>
                      <a:lnTo>
                        <a:pt x="1531" y="61422"/>
                      </a:lnTo>
                      <a:lnTo>
                        <a:pt x="1356" y="61383"/>
                      </a:lnTo>
                      <a:lnTo>
                        <a:pt x="1182" y="61325"/>
                      </a:lnTo>
                      <a:lnTo>
                        <a:pt x="1008" y="61228"/>
                      </a:lnTo>
                      <a:lnTo>
                        <a:pt x="853" y="61150"/>
                      </a:lnTo>
                      <a:lnTo>
                        <a:pt x="698" y="61034"/>
                      </a:lnTo>
                      <a:lnTo>
                        <a:pt x="562" y="60898"/>
                      </a:lnTo>
                      <a:lnTo>
                        <a:pt x="426" y="60763"/>
                      </a:lnTo>
                      <a:lnTo>
                        <a:pt x="329" y="60627"/>
                      </a:lnTo>
                      <a:lnTo>
                        <a:pt x="233" y="60472"/>
                      </a:lnTo>
                      <a:lnTo>
                        <a:pt x="155" y="60298"/>
                      </a:lnTo>
                      <a:lnTo>
                        <a:pt x="78" y="60123"/>
                      </a:lnTo>
                      <a:lnTo>
                        <a:pt x="39" y="59949"/>
                      </a:lnTo>
                      <a:lnTo>
                        <a:pt x="0" y="59755"/>
                      </a:lnTo>
                      <a:lnTo>
                        <a:pt x="0" y="59561"/>
                      </a:lnTo>
                      <a:lnTo>
                        <a:pt x="0" y="0"/>
                      </a:lnTo>
                      <a:lnTo>
                        <a:pt x="3836" y="0"/>
                      </a:lnTo>
                      <a:close/>
                    </a:path>
                  </a:pathLst>
                </a:custGeom>
                <a:gradFill>
                  <a:gsLst>
                    <a:gs pos="0">
                      <a:srgbClr val="E57744"/>
                    </a:gs>
                    <a:gs pos="100000">
                      <a:srgbClr val="8C3E1A"/>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77" name="Google Shape;2377;p43"/>
              <p:cNvGrpSpPr/>
              <p:nvPr/>
            </p:nvGrpSpPr>
            <p:grpSpPr>
              <a:xfrm>
                <a:off x="6216347" y="-7396"/>
                <a:ext cx="292707" cy="470812"/>
                <a:chOff x="2641872" y="-7396"/>
                <a:chExt cx="292707" cy="470812"/>
              </a:xfrm>
            </p:grpSpPr>
            <p:sp>
              <p:nvSpPr>
                <p:cNvPr id="2378" name="Google Shape;2378;p43"/>
                <p:cNvSpPr/>
                <p:nvPr/>
              </p:nvSpPr>
              <p:spPr>
                <a:xfrm>
                  <a:off x="2641872" y="280263"/>
                  <a:ext cx="292707" cy="183154"/>
                </a:xfrm>
                <a:custGeom>
                  <a:avLst/>
                  <a:gdLst/>
                  <a:ahLst/>
                  <a:cxnLst/>
                  <a:rect l="l" t="t" r="r" b="b"/>
                  <a:pathLst>
                    <a:path w="16878" h="10561" extrusionOk="0">
                      <a:moveTo>
                        <a:pt x="8429" y="0"/>
                      </a:moveTo>
                      <a:lnTo>
                        <a:pt x="8429" y="0"/>
                      </a:lnTo>
                      <a:lnTo>
                        <a:pt x="8429" y="0"/>
                      </a:lnTo>
                      <a:lnTo>
                        <a:pt x="8875" y="0"/>
                      </a:lnTo>
                      <a:lnTo>
                        <a:pt x="9301" y="39"/>
                      </a:lnTo>
                      <a:lnTo>
                        <a:pt x="9708" y="97"/>
                      </a:lnTo>
                      <a:lnTo>
                        <a:pt x="10134" y="155"/>
                      </a:lnTo>
                      <a:lnTo>
                        <a:pt x="10541" y="252"/>
                      </a:lnTo>
                      <a:lnTo>
                        <a:pt x="10929" y="369"/>
                      </a:lnTo>
                      <a:lnTo>
                        <a:pt x="11336" y="504"/>
                      </a:lnTo>
                      <a:lnTo>
                        <a:pt x="11704" y="659"/>
                      </a:lnTo>
                      <a:lnTo>
                        <a:pt x="12091" y="834"/>
                      </a:lnTo>
                      <a:lnTo>
                        <a:pt x="12440" y="1008"/>
                      </a:lnTo>
                      <a:lnTo>
                        <a:pt x="12808" y="1221"/>
                      </a:lnTo>
                      <a:lnTo>
                        <a:pt x="13138" y="1434"/>
                      </a:lnTo>
                      <a:lnTo>
                        <a:pt x="13467" y="1667"/>
                      </a:lnTo>
                      <a:lnTo>
                        <a:pt x="13796" y="1919"/>
                      </a:lnTo>
                      <a:lnTo>
                        <a:pt x="14106" y="2190"/>
                      </a:lnTo>
                      <a:lnTo>
                        <a:pt x="14397" y="2481"/>
                      </a:lnTo>
                      <a:lnTo>
                        <a:pt x="14668" y="2771"/>
                      </a:lnTo>
                      <a:lnTo>
                        <a:pt x="14940" y="3081"/>
                      </a:lnTo>
                      <a:lnTo>
                        <a:pt x="15191" y="3391"/>
                      </a:lnTo>
                      <a:lnTo>
                        <a:pt x="15424" y="3721"/>
                      </a:lnTo>
                      <a:lnTo>
                        <a:pt x="15656" y="4069"/>
                      </a:lnTo>
                      <a:lnTo>
                        <a:pt x="15850" y="4418"/>
                      </a:lnTo>
                      <a:lnTo>
                        <a:pt x="16044" y="4786"/>
                      </a:lnTo>
                      <a:lnTo>
                        <a:pt x="16199" y="5154"/>
                      </a:lnTo>
                      <a:lnTo>
                        <a:pt x="16354" y="5542"/>
                      </a:lnTo>
                      <a:lnTo>
                        <a:pt x="16490" y="5930"/>
                      </a:lnTo>
                      <a:lnTo>
                        <a:pt x="16606" y="6336"/>
                      </a:lnTo>
                      <a:lnTo>
                        <a:pt x="16703" y="6743"/>
                      </a:lnTo>
                      <a:lnTo>
                        <a:pt x="16780" y="7150"/>
                      </a:lnTo>
                      <a:lnTo>
                        <a:pt x="16838" y="7576"/>
                      </a:lnTo>
                      <a:lnTo>
                        <a:pt x="16858" y="8003"/>
                      </a:lnTo>
                      <a:lnTo>
                        <a:pt x="16877" y="8429"/>
                      </a:lnTo>
                      <a:lnTo>
                        <a:pt x="16877" y="10560"/>
                      </a:lnTo>
                      <a:lnTo>
                        <a:pt x="13099" y="10560"/>
                      </a:lnTo>
                      <a:lnTo>
                        <a:pt x="13099" y="9456"/>
                      </a:lnTo>
                      <a:lnTo>
                        <a:pt x="13099" y="9456"/>
                      </a:lnTo>
                      <a:lnTo>
                        <a:pt x="13099" y="9204"/>
                      </a:lnTo>
                      <a:lnTo>
                        <a:pt x="13079" y="8933"/>
                      </a:lnTo>
                      <a:lnTo>
                        <a:pt x="13060" y="8681"/>
                      </a:lnTo>
                      <a:lnTo>
                        <a:pt x="13002" y="8429"/>
                      </a:lnTo>
                      <a:lnTo>
                        <a:pt x="12963" y="8177"/>
                      </a:lnTo>
                      <a:lnTo>
                        <a:pt x="12905" y="7925"/>
                      </a:lnTo>
                      <a:lnTo>
                        <a:pt x="12731" y="7460"/>
                      </a:lnTo>
                      <a:lnTo>
                        <a:pt x="12537" y="7015"/>
                      </a:lnTo>
                      <a:lnTo>
                        <a:pt x="12304" y="6588"/>
                      </a:lnTo>
                      <a:lnTo>
                        <a:pt x="12033" y="6181"/>
                      </a:lnTo>
                      <a:lnTo>
                        <a:pt x="11742" y="5813"/>
                      </a:lnTo>
                      <a:lnTo>
                        <a:pt x="11394" y="5484"/>
                      </a:lnTo>
                      <a:lnTo>
                        <a:pt x="11045" y="5174"/>
                      </a:lnTo>
                      <a:lnTo>
                        <a:pt x="10851" y="5038"/>
                      </a:lnTo>
                      <a:lnTo>
                        <a:pt x="10657" y="4922"/>
                      </a:lnTo>
                      <a:lnTo>
                        <a:pt x="10464" y="4806"/>
                      </a:lnTo>
                      <a:lnTo>
                        <a:pt x="10251" y="4709"/>
                      </a:lnTo>
                      <a:lnTo>
                        <a:pt x="10037" y="4612"/>
                      </a:lnTo>
                      <a:lnTo>
                        <a:pt x="9824" y="4534"/>
                      </a:lnTo>
                      <a:lnTo>
                        <a:pt x="9611" y="4457"/>
                      </a:lnTo>
                      <a:lnTo>
                        <a:pt x="9379" y="4399"/>
                      </a:lnTo>
                      <a:lnTo>
                        <a:pt x="9146" y="4360"/>
                      </a:lnTo>
                      <a:lnTo>
                        <a:pt x="8914" y="4321"/>
                      </a:lnTo>
                      <a:lnTo>
                        <a:pt x="8681" y="4302"/>
                      </a:lnTo>
                      <a:lnTo>
                        <a:pt x="8429" y="4302"/>
                      </a:lnTo>
                      <a:lnTo>
                        <a:pt x="8429" y="4302"/>
                      </a:lnTo>
                      <a:lnTo>
                        <a:pt x="8429" y="4302"/>
                      </a:lnTo>
                      <a:lnTo>
                        <a:pt x="8197" y="4302"/>
                      </a:lnTo>
                      <a:lnTo>
                        <a:pt x="7964" y="4321"/>
                      </a:lnTo>
                      <a:lnTo>
                        <a:pt x="7712" y="4360"/>
                      </a:lnTo>
                      <a:lnTo>
                        <a:pt x="7499" y="4399"/>
                      </a:lnTo>
                      <a:lnTo>
                        <a:pt x="7267" y="4457"/>
                      </a:lnTo>
                      <a:lnTo>
                        <a:pt x="7034" y="4534"/>
                      </a:lnTo>
                      <a:lnTo>
                        <a:pt x="6821" y="4612"/>
                      </a:lnTo>
                      <a:lnTo>
                        <a:pt x="6608" y="4709"/>
                      </a:lnTo>
                      <a:lnTo>
                        <a:pt x="6395" y="4806"/>
                      </a:lnTo>
                      <a:lnTo>
                        <a:pt x="6201" y="4922"/>
                      </a:lnTo>
                      <a:lnTo>
                        <a:pt x="6007" y="5038"/>
                      </a:lnTo>
                      <a:lnTo>
                        <a:pt x="5813" y="5174"/>
                      </a:lnTo>
                      <a:lnTo>
                        <a:pt x="5445" y="5484"/>
                      </a:lnTo>
                      <a:lnTo>
                        <a:pt x="5116" y="5813"/>
                      </a:lnTo>
                      <a:lnTo>
                        <a:pt x="4806" y="6181"/>
                      </a:lnTo>
                      <a:lnTo>
                        <a:pt x="4535" y="6588"/>
                      </a:lnTo>
                      <a:lnTo>
                        <a:pt x="4302" y="7015"/>
                      </a:lnTo>
                      <a:lnTo>
                        <a:pt x="4108" y="7460"/>
                      </a:lnTo>
                      <a:lnTo>
                        <a:pt x="3953" y="7925"/>
                      </a:lnTo>
                      <a:lnTo>
                        <a:pt x="3876" y="8177"/>
                      </a:lnTo>
                      <a:lnTo>
                        <a:pt x="3837" y="8429"/>
                      </a:lnTo>
                      <a:lnTo>
                        <a:pt x="3798" y="8681"/>
                      </a:lnTo>
                      <a:lnTo>
                        <a:pt x="3760" y="8933"/>
                      </a:lnTo>
                      <a:lnTo>
                        <a:pt x="3740" y="9204"/>
                      </a:lnTo>
                      <a:lnTo>
                        <a:pt x="3740" y="9456"/>
                      </a:lnTo>
                      <a:lnTo>
                        <a:pt x="3740" y="10560"/>
                      </a:lnTo>
                      <a:lnTo>
                        <a:pt x="1" y="10560"/>
                      </a:lnTo>
                      <a:lnTo>
                        <a:pt x="1" y="8429"/>
                      </a:lnTo>
                      <a:lnTo>
                        <a:pt x="1" y="8429"/>
                      </a:lnTo>
                      <a:lnTo>
                        <a:pt x="20" y="8003"/>
                      </a:lnTo>
                      <a:lnTo>
                        <a:pt x="39" y="7576"/>
                      </a:lnTo>
                      <a:lnTo>
                        <a:pt x="98" y="7150"/>
                      </a:lnTo>
                      <a:lnTo>
                        <a:pt x="175" y="6743"/>
                      </a:lnTo>
                      <a:lnTo>
                        <a:pt x="272" y="6336"/>
                      </a:lnTo>
                      <a:lnTo>
                        <a:pt x="388" y="5930"/>
                      </a:lnTo>
                      <a:lnTo>
                        <a:pt x="524" y="5542"/>
                      </a:lnTo>
                      <a:lnTo>
                        <a:pt x="660" y="5154"/>
                      </a:lnTo>
                      <a:lnTo>
                        <a:pt x="834" y="4786"/>
                      </a:lnTo>
                      <a:lnTo>
                        <a:pt x="1028" y="4418"/>
                      </a:lnTo>
                      <a:lnTo>
                        <a:pt x="1221" y="4069"/>
                      </a:lnTo>
                      <a:lnTo>
                        <a:pt x="1435" y="3721"/>
                      </a:lnTo>
                      <a:lnTo>
                        <a:pt x="1686" y="3391"/>
                      </a:lnTo>
                      <a:lnTo>
                        <a:pt x="1919" y="3081"/>
                      </a:lnTo>
                      <a:lnTo>
                        <a:pt x="2190" y="2771"/>
                      </a:lnTo>
                      <a:lnTo>
                        <a:pt x="2461" y="2481"/>
                      </a:lnTo>
                      <a:lnTo>
                        <a:pt x="2771" y="2190"/>
                      </a:lnTo>
                      <a:lnTo>
                        <a:pt x="3062" y="1919"/>
                      </a:lnTo>
                      <a:lnTo>
                        <a:pt x="3392" y="1667"/>
                      </a:lnTo>
                      <a:lnTo>
                        <a:pt x="3721" y="1434"/>
                      </a:lnTo>
                      <a:lnTo>
                        <a:pt x="4070" y="1221"/>
                      </a:lnTo>
                      <a:lnTo>
                        <a:pt x="4418" y="1008"/>
                      </a:lnTo>
                      <a:lnTo>
                        <a:pt x="4787" y="834"/>
                      </a:lnTo>
                      <a:lnTo>
                        <a:pt x="5155" y="659"/>
                      </a:lnTo>
                      <a:lnTo>
                        <a:pt x="5542" y="504"/>
                      </a:lnTo>
                      <a:lnTo>
                        <a:pt x="5930" y="369"/>
                      </a:lnTo>
                      <a:lnTo>
                        <a:pt x="6337" y="252"/>
                      </a:lnTo>
                      <a:lnTo>
                        <a:pt x="6744" y="155"/>
                      </a:lnTo>
                      <a:lnTo>
                        <a:pt x="7150" y="97"/>
                      </a:lnTo>
                      <a:lnTo>
                        <a:pt x="7577" y="39"/>
                      </a:lnTo>
                      <a:lnTo>
                        <a:pt x="8003" y="0"/>
                      </a:lnTo>
                      <a:lnTo>
                        <a:pt x="8429" y="0"/>
                      </a:lnTo>
                      <a:lnTo>
                        <a:pt x="8429" y="0"/>
                      </a:lnTo>
                      <a:close/>
                    </a:path>
                  </a:pathLst>
                </a:custGeom>
                <a:gradFill>
                  <a:gsLst>
                    <a:gs pos="0">
                      <a:srgbClr val="DBAE3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9" name="Google Shape;2379;p43"/>
                <p:cNvSpPr/>
                <p:nvPr/>
              </p:nvSpPr>
              <p:spPr>
                <a:xfrm>
                  <a:off x="2754775" y="-7396"/>
                  <a:ext cx="66553" cy="418088"/>
                </a:xfrm>
                <a:custGeom>
                  <a:avLst/>
                  <a:gdLst/>
                  <a:ahLst/>
                  <a:cxnLst/>
                  <a:rect l="l" t="t" r="r" b="b"/>
                  <a:pathLst>
                    <a:path w="3837" h="61461" extrusionOk="0">
                      <a:moveTo>
                        <a:pt x="3836" y="0"/>
                      </a:moveTo>
                      <a:lnTo>
                        <a:pt x="3836" y="59561"/>
                      </a:lnTo>
                      <a:lnTo>
                        <a:pt x="3836" y="59561"/>
                      </a:lnTo>
                      <a:lnTo>
                        <a:pt x="3817" y="59755"/>
                      </a:lnTo>
                      <a:lnTo>
                        <a:pt x="3798" y="59949"/>
                      </a:lnTo>
                      <a:lnTo>
                        <a:pt x="3740" y="60123"/>
                      </a:lnTo>
                      <a:lnTo>
                        <a:pt x="3681" y="60298"/>
                      </a:lnTo>
                      <a:lnTo>
                        <a:pt x="3604" y="60472"/>
                      </a:lnTo>
                      <a:lnTo>
                        <a:pt x="3507" y="60627"/>
                      </a:lnTo>
                      <a:lnTo>
                        <a:pt x="3391" y="60763"/>
                      </a:lnTo>
                      <a:lnTo>
                        <a:pt x="3275" y="60898"/>
                      </a:lnTo>
                      <a:lnTo>
                        <a:pt x="3139" y="61034"/>
                      </a:lnTo>
                      <a:lnTo>
                        <a:pt x="2984" y="61150"/>
                      </a:lnTo>
                      <a:lnTo>
                        <a:pt x="2829" y="61228"/>
                      </a:lnTo>
                      <a:lnTo>
                        <a:pt x="2655" y="61325"/>
                      </a:lnTo>
                      <a:lnTo>
                        <a:pt x="2480" y="61383"/>
                      </a:lnTo>
                      <a:lnTo>
                        <a:pt x="2306" y="61422"/>
                      </a:lnTo>
                      <a:lnTo>
                        <a:pt x="2112" y="61460"/>
                      </a:lnTo>
                      <a:lnTo>
                        <a:pt x="1918" y="61460"/>
                      </a:lnTo>
                      <a:lnTo>
                        <a:pt x="1918" y="61460"/>
                      </a:lnTo>
                      <a:lnTo>
                        <a:pt x="1918" y="61460"/>
                      </a:lnTo>
                      <a:lnTo>
                        <a:pt x="1724" y="61460"/>
                      </a:lnTo>
                      <a:lnTo>
                        <a:pt x="1531" y="61422"/>
                      </a:lnTo>
                      <a:lnTo>
                        <a:pt x="1356" y="61383"/>
                      </a:lnTo>
                      <a:lnTo>
                        <a:pt x="1182" y="61325"/>
                      </a:lnTo>
                      <a:lnTo>
                        <a:pt x="1008" y="61228"/>
                      </a:lnTo>
                      <a:lnTo>
                        <a:pt x="853" y="61150"/>
                      </a:lnTo>
                      <a:lnTo>
                        <a:pt x="698" y="61034"/>
                      </a:lnTo>
                      <a:lnTo>
                        <a:pt x="562" y="60898"/>
                      </a:lnTo>
                      <a:lnTo>
                        <a:pt x="426" y="60763"/>
                      </a:lnTo>
                      <a:lnTo>
                        <a:pt x="329" y="60627"/>
                      </a:lnTo>
                      <a:lnTo>
                        <a:pt x="233" y="60472"/>
                      </a:lnTo>
                      <a:lnTo>
                        <a:pt x="155" y="60298"/>
                      </a:lnTo>
                      <a:lnTo>
                        <a:pt x="78" y="60123"/>
                      </a:lnTo>
                      <a:lnTo>
                        <a:pt x="39" y="59949"/>
                      </a:lnTo>
                      <a:lnTo>
                        <a:pt x="0" y="59755"/>
                      </a:lnTo>
                      <a:lnTo>
                        <a:pt x="0" y="59561"/>
                      </a:lnTo>
                      <a:lnTo>
                        <a:pt x="0" y="0"/>
                      </a:lnTo>
                      <a:lnTo>
                        <a:pt x="3836" y="0"/>
                      </a:lnTo>
                      <a:close/>
                    </a:path>
                  </a:pathLst>
                </a:custGeom>
                <a:gradFill>
                  <a:gsLst>
                    <a:gs pos="0">
                      <a:srgbClr val="E57744"/>
                    </a:gs>
                    <a:gs pos="100000">
                      <a:srgbClr val="8C3E1A"/>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2380" name="Google Shape;2380;p43"/>
          <p:cNvSpPr txBox="1">
            <a:spLocks noGrp="1"/>
          </p:cNvSpPr>
          <p:nvPr>
            <p:ph type="title" idx="6"/>
          </p:nvPr>
        </p:nvSpPr>
        <p:spPr>
          <a:xfrm>
            <a:off x="720000" y="457200"/>
            <a:ext cx="7704000" cy="457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a:t>What is the main idea? </a:t>
            </a:r>
            <a:endParaRPr dirty="0"/>
          </a:p>
        </p:txBody>
      </p:sp>
      <p:sp>
        <p:nvSpPr>
          <p:cNvPr id="2390" name="Google Shape;2390;p43"/>
          <p:cNvSpPr/>
          <p:nvPr/>
        </p:nvSpPr>
        <p:spPr>
          <a:xfrm>
            <a:off x="8430763" y="1654148"/>
            <a:ext cx="413993" cy="411886"/>
          </a:xfrm>
          <a:custGeom>
            <a:avLst/>
            <a:gdLst/>
            <a:ahLst/>
            <a:cxnLst/>
            <a:rect l="l" t="t" r="r" b="b"/>
            <a:pathLst>
              <a:path w="11393" h="11335" extrusionOk="0">
                <a:moveTo>
                  <a:pt x="5773" y="4641"/>
                </a:moveTo>
                <a:lnTo>
                  <a:pt x="5965" y="4661"/>
                </a:lnTo>
                <a:lnTo>
                  <a:pt x="6157" y="4718"/>
                </a:lnTo>
                <a:lnTo>
                  <a:pt x="6310" y="4795"/>
                </a:lnTo>
                <a:lnTo>
                  <a:pt x="6464" y="4929"/>
                </a:lnTo>
                <a:lnTo>
                  <a:pt x="6579" y="5063"/>
                </a:lnTo>
                <a:lnTo>
                  <a:pt x="6655" y="5236"/>
                </a:lnTo>
                <a:lnTo>
                  <a:pt x="6713" y="5409"/>
                </a:lnTo>
                <a:lnTo>
                  <a:pt x="6732" y="5600"/>
                </a:lnTo>
                <a:lnTo>
                  <a:pt x="6713" y="5792"/>
                </a:lnTo>
                <a:lnTo>
                  <a:pt x="6655" y="5984"/>
                </a:lnTo>
                <a:lnTo>
                  <a:pt x="6579" y="6137"/>
                </a:lnTo>
                <a:lnTo>
                  <a:pt x="6464" y="6291"/>
                </a:lnTo>
                <a:lnTo>
                  <a:pt x="6310" y="6406"/>
                </a:lnTo>
                <a:lnTo>
                  <a:pt x="6157" y="6483"/>
                </a:lnTo>
                <a:lnTo>
                  <a:pt x="5965" y="6540"/>
                </a:lnTo>
                <a:lnTo>
                  <a:pt x="5773" y="6559"/>
                </a:lnTo>
                <a:lnTo>
                  <a:pt x="5581" y="6540"/>
                </a:lnTo>
                <a:lnTo>
                  <a:pt x="5390" y="6483"/>
                </a:lnTo>
                <a:lnTo>
                  <a:pt x="5236" y="6406"/>
                </a:lnTo>
                <a:lnTo>
                  <a:pt x="5083" y="6291"/>
                </a:lnTo>
                <a:lnTo>
                  <a:pt x="4968" y="6137"/>
                </a:lnTo>
                <a:lnTo>
                  <a:pt x="4891" y="5984"/>
                </a:lnTo>
                <a:lnTo>
                  <a:pt x="4833" y="5792"/>
                </a:lnTo>
                <a:lnTo>
                  <a:pt x="4814" y="5600"/>
                </a:lnTo>
                <a:lnTo>
                  <a:pt x="4833" y="5409"/>
                </a:lnTo>
                <a:lnTo>
                  <a:pt x="4891" y="5236"/>
                </a:lnTo>
                <a:lnTo>
                  <a:pt x="4968" y="5063"/>
                </a:lnTo>
                <a:lnTo>
                  <a:pt x="5083" y="4929"/>
                </a:lnTo>
                <a:lnTo>
                  <a:pt x="5236" y="4795"/>
                </a:lnTo>
                <a:lnTo>
                  <a:pt x="5390" y="4718"/>
                </a:lnTo>
                <a:lnTo>
                  <a:pt x="5581" y="4661"/>
                </a:lnTo>
                <a:lnTo>
                  <a:pt x="5773" y="4641"/>
                </a:lnTo>
                <a:close/>
                <a:moveTo>
                  <a:pt x="5696" y="0"/>
                </a:moveTo>
                <a:lnTo>
                  <a:pt x="5620" y="58"/>
                </a:lnTo>
                <a:lnTo>
                  <a:pt x="5581" y="115"/>
                </a:lnTo>
                <a:lnTo>
                  <a:pt x="5562" y="192"/>
                </a:lnTo>
                <a:lnTo>
                  <a:pt x="5562" y="1151"/>
                </a:lnTo>
                <a:lnTo>
                  <a:pt x="4738" y="345"/>
                </a:lnTo>
                <a:lnTo>
                  <a:pt x="4680" y="288"/>
                </a:lnTo>
                <a:lnTo>
                  <a:pt x="4507" y="288"/>
                </a:lnTo>
                <a:lnTo>
                  <a:pt x="4450" y="345"/>
                </a:lnTo>
                <a:lnTo>
                  <a:pt x="4392" y="422"/>
                </a:lnTo>
                <a:lnTo>
                  <a:pt x="4392" y="499"/>
                </a:lnTo>
                <a:lnTo>
                  <a:pt x="4392" y="576"/>
                </a:lnTo>
                <a:lnTo>
                  <a:pt x="4450" y="633"/>
                </a:lnTo>
                <a:lnTo>
                  <a:pt x="5562" y="1765"/>
                </a:lnTo>
                <a:lnTo>
                  <a:pt x="5562" y="2302"/>
                </a:lnTo>
                <a:lnTo>
                  <a:pt x="4757" y="1477"/>
                </a:lnTo>
                <a:lnTo>
                  <a:pt x="4680" y="1439"/>
                </a:lnTo>
                <a:lnTo>
                  <a:pt x="4603" y="1419"/>
                </a:lnTo>
                <a:lnTo>
                  <a:pt x="4527" y="1439"/>
                </a:lnTo>
                <a:lnTo>
                  <a:pt x="4450" y="1496"/>
                </a:lnTo>
                <a:lnTo>
                  <a:pt x="4412" y="1554"/>
                </a:lnTo>
                <a:lnTo>
                  <a:pt x="4392" y="1630"/>
                </a:lnTo>
                <a:lnTo>
                  <a:pt x="4412" y="1707"/>
                </a:lnTo>
                <a:lnTo>
                  <a:pt x="4450" y="1784"/>
                </a:lnTo>
                <a:lnTo>
                  <a:pt x="5562" y="2896"/>
                </a:lnTo>
                <a:lnTo>
                  <a:pt x="5562" y="4239"/>
                </a:lnTo>
                <a:lnTo>
                  <a:pt x="5390" y="4277"/>
                </a:lnTo>
                <a:lnTo>
                  <a:pt x="5236" y="4335"/>
                </a:lnTo>
                <a:lnTo>
                  <a:pt x="5083" y="4392"/>
                </a:lnTo>
                <a:lnTo>
                  <a:pt x="4949" y="4488"/>
                </a:lnTo>
                <a:lnTo>
                  <a:pt x="3932" y="3472"/>
                </a:lnTo>
                <a:lnTo>
                  <a:pt x="3932" y="1899"/>
                </a:lnTo>
                <a:lnTo>
                  <a:pt x="3913" y="1822"/>
                </a:lnTo>
                <a:lnTo>
                  <a:pt x="3874" y="1745"/>
                </a:lnTo>
                <a:lnTo>
                  <a:pt x="3817" y="1707"/>
                </a:lnTo>
                <a:lnTo>
                  <a:pt x="3721" y="1688"/>
                </a:lnTo>
                <a:lnTo>
                  <a:pt x="3644" y="1707"/>
                </a:lnTo>
                <a:lnTo>
                  <a:pt x="3587" y="1745"/>
                </a:lnTo>
                <a:lnTo>
                  <a:pt x="3529" y="1822"/>
                </a:lnTo>
                <a:lnTo>
                  <a:pt x="3510" y="1899"/>
                </a:lnTo>
                <a:lnTo>
                  <a:pt x="3510" y="3050"/>
                </a:lnTo>
                <a:lnTo>
                  <a:pt x="3127" y="2666"/>
                </a:lnTo>
                <a:lnTo>
                  <a:pt x="3127" y="1093"/>
                </a:lnTo>
                <a:lnTo>
                  <a:pt x="3107" y="997"/>
                </a:lnTo>
                <a:lnTo>
                  <a:pt x="3069" y="940"/>
                </a:lnTo>
                <a:lnTo>
                  <a:pt x="3011" y="902"/>
                </a:lnTo>
                <a:lnTo>
                  <a:pt x="2916" y="882"/>
                </a:lnTo>
                <a:lnTo>
                  <a:pt x="2839" y="902"/>
                </a:lnTo>
                <a:lnTo>
                  <a:pt x="2781" y="940"/>
                </a:lnTo>
                <a:lnTo>
                  <a:pt x="2724" y="997"/>
                </a:lnTo>
                <a:lnTo>
                  <a:pt x="2705" y="1093"/>
                </a:lnTo>
                <a:lnTo>
                  <a:pt x="2705" y="2244"/>
                </a:lnTo>
                <a:lnTo>
                  <a:pt x="2033" y="1573"/>
                </a:lnTo>
                <a:lnTo>
                  <a:pt x="1976" y="1515"/>
                </a:lnTo>
                <a:lnTo>
                  <a:pt x="1880" y="1496"/>
                </a:lnTo>
                <a:lnTo>
                  <a:pt x="1803" y="1515"/>
                </a:lnTo>
                <a:lnTo>
                  <a:pt x="1746" y="1554"/>
                </a:lnTo>
                <a:lnTo>
                  <a:pt x="1688" y="1630"/>
                </a:lnTo>
                <a:lnTo>
                  <a:pt x="1669" y="1707"/>
                </a:lnTo>
                <a:lnTo>
                  <a:pt x="1688" y="1784"/>
                </a:lnTo>
                <a:lnTo>
                  <a:pt x="1746" y="1861"/>
                </a:lnTo>
                <a:lnTo>
                  <a:pt x="2455" y="2570"/>
                </a:lnTo>
                <a:lnTo>
                  <a:pt x="1228" y="2570"/>
                </a:lnTo>
                <a:lnTo>
                  <a:pt x="1151" y="2589"/>
                </a:lnTo>
                <a:lnTo>
                  <a:pt x="1074" y="2628"/>
                </a:lnTo>
                <a:lnTo>
                  <a:pt x="1036" y="2704"/>
                </a:lnTo>
                <a:lnTo>
                  <a:pt x="1017" y="2781"/>
                </a:lnTo>
                <a:lnTo>
                  <a:pt x="1036" y="2858"/>
                </a:lnTo>
                <a:lnTo>
                  <a:pt x="1074" y="2935"/>
                </a:lnTo>
                <a:lnTo>
                  <a:pt x="1151" y="2973"/>
                </a:lnTo>
                <a:lnTo>
                  <a:pt x="1228" y="2992"/>
                </a:lnTo>
                <a:lnTo>
                  <a:pt x="2858" y="2992"/>
                </a:lnTo>
                <a:lnTo>
                  <a:pt x="3242" y="3376"/>
                </a:lnTo>
                <a:lnTo>
                  <a:pt x="2052" y="3376"/>
                </a:lnTo>
                <a:lnTo>
                  <a:pt x="1957" y="3395"/>
                </a:lnTo>
                <a:lnTo>
                  <a:pt x="1899" y="3433"/>
                </a:lnTo>
                <a:lnTo>
                  <a:pt x="1842" y="3510"/>
                </a:lnTo>
                <a:lnTo>
                  <a:pt x="1842" y="3587"/>
                </a:lnTo>
                <a:lnTo>
                  <a:pt x="1842" y="3663"/>
                </a:lnTo>
                <a:lnTo>
                  <a:pt x="1899" y="3740"/>
                </a:lnTo>
                <a:lnTo>
                  <a:pt x="1957" y="3778"/>
                </a:lnTo>
                <a:lnTo>
                  <a:pt x="2033" y="3798"/>
                </a:lnTo>
                <a:lnTo>
                  <a:pt x="3664" y="3798"/>
                </a:lnTo>
                <a:lnTo>
                  <a:pt x="4661" y="4795"/>
                </a:lnTo>
                <a:lnTo>
                  <a:pt x="4565" y="4929"/>
                </a:lnTo>
                <a:lnTo>
                  <a:pt x="4507" y="5063"/>
                </a:lnTo>
                <a:lnTo>
                  <a:pt x="4450" y="5217"/>
                </a:lnTo>
                <a:lnTo>
                  <a:pt x="4412" y="5370"/>
                </a:lnTo>
                <a:lnTo>
                  <a:pt x="2935" y="5370"/>
                </a:lnTo>
                <a:lnTo>
                  <a:pt x="1803" y="4220"/>
                </a:lnTo>
                <a:lnTo>
                  <a:pt x="1726" y="4181"/>
                </a:lnTo>
                <a:lnTo>
                  <a:pt x="1650" y="4162"/>
                </a:lnTo>
                <a:lnTo>
                  <a:pt x="1573" y="4181"/>
                </a:lnTo>
                <a:lnTo>
                  <a:pt x="1496" y="4220"/>
                </a:lnTo>
                <a:lnTo>
                  <a:pt x="1458" y="4296"/>
                </a:lnTo>
                <a:lnTo>
                  <a:pt x="1439" y="4373"/>
                </a:lnTo>
                <a:lnTo>
                  <a:pt x="1458" y="4450"/>
                </a:lnTo>
                <a:lnTo>
                  <a:pt x="1496" y="4526"/>
                </a:lnTo>
                <a:lnTo>
                  <a:pt x="2359" y="5370"/>
                </a:lnTo>
                <a:lnTo>
                  <a:pt x="1803" y="5370"/>
                </a:lnTo>
                <a:lnTo>
                  <a:pt x="652" y="4220"/>
                </a:lnTo>
                <a:lnTo>
                  <a:pt x="576" y="4181"/>
                </a:lnTo>
                <a:lnTo>
                  <a:pt x="499" y="4162"/>
                </a:lnTo>
                <a:lnTo>
                  <a:pt x="422" y="4181"/>
                </a:lnTo>
                <a:lnTo>
                  <a:pt x="346" y="4220"/>
                </a:lnTo>
                <a:lnTo>
                  <a:pt x="307" y="4296"/>
                </a:lnTo>
                <a:lnTo>
                  <a:pt x="288" y="4373"/>
                </a:lnTo>
                <a:lnTo>
                  <a:pt x="307" y="4450"/>
                </a:lnTo>
                <a:lnTo>
                  <a:pt x="346" y="4526"/>
                </a:lnTo>
                <a:lnTo>
                  <a:pt x="1209" y="5370"/>
                </a:lnTo>
                <a:lnTo>
                  <a:pt x="211" y="5370"/>
                </a:lnTo>
                <a:lnTo>
                  <a:pt x="135" y="5389"/>
                </a:lnTo>
                <a:lnTo>
                  <a:pt x="58" y="5447"/>
                </a:lnTo>
                <a:lnTo>
                  <a:pt x="20" y="5505"/>
                </a:lnTo>
                <a:lnTo>
                  <a:pt x="0" y="5581"/>
                </a:lnTo>
                <a:lnTo>
                  <a:pt x="20" y="5677"/>
                </a:lnTo>
                <a:lnTo>
                  <a:pt x="58" y="5735"/>
                </a:lnTo>
                <a:lnTo>
                  <a:pt x="135" y="5773"/>
                </a:lnTo>
                <a:lnTo>
                  <a:pt x="211" y="5792"/>
                </a:lnTo>
                <a:lnTo>
                  <a:pt x="1170" y="5792"/>
                </a:lnTo>
                <a:lnTo>
                  <a:pt x="346" y="6617"/>
                </a:lnTo>
                <a:lnTo>
                  <a:pt x="307" y="6674"/>
                </a:lnTo>
                <a:lnTo>
                  <a:pt x="288" y="6770"/>
                </a:lnTo>
                <a:lnTo>
                  <a:pt x="307" y="6847"/>
                </a:lnTo>
                <a:lnTo>
                  <a:pt x="346" y="6905"/>
                </a:lnTo>
                <a:lnTo>
                  <a:pt x="422" y="6962"/>
                </a:lnTo>
                <a:lnTo>
                  <a:pt x="499" y="6981"/>
                </a:lnTo>
                <a:lnTo>
                  <a:pt x="576" y="6962"/>
                </a:lnTo>
                <a:lnTo>
                  <a:pt x="652" y="6905"/>
                </a:lnTo>
                <a:lnTo>
                  <a:pt x="1765" y="5792"/>
                </a:lnTo>
                <a:lnTo>
                  <a:pt x="2302" y="5792"/>
                </a:lnTo>
                <a:lnTo>
                  <a:pt x="1496" y="6617"/>
                </a:lnTo>
                <a:lnTo>
                  <a:pt x="1458" y="6674"/>
                </a:lnTo>
                <a:lnTo>
                  <a:pt x="1439" y="6751"/>
                </a:lnTo>
                <a:lnTo>
                  <a:pt x="1458" y="6828"/>
                </a:lnTo>
                <a:lnTo>
                  <a:pt x="1496" y="6905"/>
                </a:lnTo>
                <a:lnTo>
                  <a:pt x="1573" y="6943"/>
                </a:lnTo>
                <a:lnTo>
                  <a:pt x="1650" y="6962"/>
                </a:lnTo>
                <a:lnTo>
                  <a:pt x="1726" y="6943"/>
                </a:lnTo>
                <a:lnTo>
                  <a:pt x="1803" y="6905"/>
                </a:lnTo>
                <a:lnTo>
                  <a:pt x="2896" y="5792"/>
                </a:lnTo>
                <a:lnTo>
                  <a:pt x="4412" y="5792"/>
                </a:lnTo>
                <a:lnTo>
                  <a:pt x="4431" y="5965"/>
                </a:lnTo>
                <a:lnTo>
                  <a:pt x="4488" y="6118"/>
                </a:lnTo>
                <a:lnTo>
                  <a:pt x="4565" y="6272"/>
                </a:lnTo>
                <a:lnTo>
                  <a:pt x="4661" y="6406"/>
                </a:lnTo>
                <a:lnTo>
                  <a:pt x="3664" y="7422"/>
                </a:lnTo>
                <a:lnTo>
                  <a:pt x="2033" y="7422"/>
                </a:lnTo>
                <a:lnTo>
                  <a:pt x="1957" y="7442"/>
                </a:lnTo>
                <a:lnTo>
                  <a:pt x="1899" y="7480"/>
                </a:lnTo>
                <a:lnTo>
                  <a:pt x="1842" y="7557"/>
                </a:lnTo>
                <a:lnTo>
                  <a:pt x="1822" y="7633"/>
                </a:lnTo>
                <a:lnTo>
                  <a:pt x="1842" y="7710"/>
                </a:lnTo>
                <a:lnTo>
                  <a:pt x="1899" y="7787"/>
                </a:lnTo>
                <a:lnTo>
                  <a:pt x="1957" y="7825"/>
                </a:lnTo>
                <a:lnTo>
                  <a:pt x="2033" y="7844"/>
                </a:lnTo>
                <a:lnTo>
                  <a:pt x="3242" y="7844"/>
                </a:lnTo>
                <a:lnTo>
                  <a:pt x="2858" y="8228"/>
                </a:lnTo>
                <a:lnTo>
                  <a:pt x="1228" y="8228"/>
                </a:lnTo>
                <a:lnTo>
                  <a:pt x="1151" y="8247"/>
                </a:lnTo>
                <a:lnTo>
                  <a:pt x="1074" y="8286"/>
                </a:lnTo>
                <a:lnTo>
                  <a:pt x="1036" y="8362"/>
                </a:lnTo>
                <a:lnTo>
                  <a:pt x="1017" y="8439"/>
                </a:lnTo>
                <a:lnTo>
                  <a:pt x="1036" y="8516"/>
                </a:lnTo>
                <a:lnTo>
                  <a:pt x="1074" y="8592"/>
                </a:lnTo>
                <a:lnTo>
                  <a:pt x="1151" y="8631"/>
                </a:lnTo>
                <a:lnTo>
                  <a:pt x="1228" y="8650"/>
                </a:lnTo>
                <a:lnTo>
                  <a:pt x="2455" y="8650"/>
                </a:lnTo>
                <a:lnTo>
                  <a:pt x="1746" y="9360"/>
                </a:lnTo>
                <a:lnTo>
                  <a:pt x="1688" y="9436"/>
                </a:lnTo>
                <a:lnTo>
                  <a:pt x="1688" y="9513"/>
                </a:lnTo>
                <a:lnTo>
                  <a:pt x="1688" y="9590"/>
                </a:lnTo>
                <a:lnTo>
                  <a:pt x="1746" y="9647"/>
                </a:lnTo>
                <a:lnTo>
                  <a:pt x="1822" y="9705"/>
                </a:lnTo>
                <a:lnTo>
                  <a:pt x="1899" y="9724"/>
                </a:lnTo>
                <a:lnTo>
                  <a:pt x="1976" y="9705"/>
                </a:lnTo>
                <a:lnTo>
                  <a:pt x="2033" y="9647"/>
                </a:lnTo>
                <a:lnTo>
                  <a:pt x="2724" y="8976"/>
                </a:lnTo>
                <a:lnTo>
                  <a:pt x="2724" y="10127"/>
                </a:lnTo>
                <a:lnTo>
                  <a:pt x="2743" y="10203"/>
                </a:lnTo>
                <a:lnTo>
                  <a:pt x="2781" y="10280"/>
                </a:lnTo>
                <a:lnTo>
                  <a:pt x="2839" y="10318"/>
                </a:lnTo>
                <a:lnTo>
                  <a:pt x="2935" y="10338"/>
                </a:lnTo>
                <a:lnTo>
                  <a:pt x="3011" y="10318"/>
                </a:lnTo>
                <a:lnTo>
                  <a:pt x="3088" y="10280"/>
                </a:lnTo>
                <a:lnTo>
                  <a:pt x="3127" y="10203"/>
                </a:lnTo>
                <a:lnTo>
                  <a:pt x="3146" y="10127"/>
                </a:lnTo>
                <a:lnTo>
                  <a:pt x="3127" y="8554"/>
                </a:lnTo>
                <a:lnTo>
                  <a:pt x="3510" y="8151"/>
                </a:lnTo>
                <a:lnTo>
                  <a:pt x="3529" y="9302"/>
                </a:lnTo>
                <a:lnTo>
                  <a:pt x="3548" y="9398"/>
                </a:lnTo>
                <a:lnTo>
                  <a:pt x="3587" y="9455"/>
                </a:lnTo>
                <a:lnTo>
                  <a:pt x="3644" y="9494"/>
                </a:lnTo>
                <a:lnTo>
                  <a:pt x="3740" y="9513"/>
                </a:lnTo>
                <a:lnTo>
                  <a:pt x="3817" y="9494"/>
                </a:lnTo>
                <a:lnTo>
                  <a:pt x="3874" y="9455"/>
                </a:lnTo>
                <a:lnTo>
                  <a:pt x="3932" y="9398"/>
                </a:lnTo>
                <a:lnTo>
                  <a:pt x="3932" y="9302"/>
                </a:lnTo>
                <a:lnTo>
                  <a:pt x="3932" y="7729"/>
                </a:lnTo>
                <a:lnTo>
                  <a:pt x="4949" y="6713"/>
                </a:lnTo>
                <a:lnTo>
                  <a:pt x="5102" y="6809"/>
                </a:lnTo>
                <a:lnTo>
                  <a:pt x="5255" y="6885"/>
                </a:lnTo>
                <a:lnTo>
                  <a:pt x="5428" y="6943"/>
                </a:lnTo>
                <a:lnTo>
                  <a:pt x="5601" y="6981"/>
                </a:lnTo>
                <a:lnTo>
                  <a:pt x="5601" y="8401"/>
                </a:lnTo>
                <a:lnTo>
                  <a:pt x="4450" y="9551"/>
                </a:lnTo>
                <a:lnTo>
                  <a:pt x="4412" y="9609"/>
                </a:lnTo>
                <a:lnTo>
                  <a:pt x="4392" y="9686"/>
                </a:lnTo>
                <a:lnTo>
                  <a:pt x="4412" y="9781"/>
                </a:lnTo>
                <a:lnTo>
                  <a:pt x="4450" y="9839"/>
                </a:lnTo>
                <a:lnTo>
                  <a:pt x="4527" y="9897"/>
                </a:lnTo>
                <a:lnTo>
                  <a:pt x="4680" y="9897"/>
                </a:lnTo>
                <a:lnTo>
                  <a:pt x="4757" y="9839"/>
                </a:lnTo>
                <a:lnTo>
                  <a:pt x="5601" y="8995"/>
                </a:lnTo>
                <a:lnTo>
                  <a:pt x="5601" y="9532"/>
                </a:lnTo>
                <a:lnTo>
                  <a:pt x="4450" y="10683"/>
                </a:lnTo>
                <a:lnTo>
                  <a:pt x="4392" y="10760"/>
                </a:lnTo>
                <a:lnTo>
                  <a:pt x="4392" y="10836"/>
                </a:lnTo>
                <a:lnTo>
                  <a:pt x="4392" y="10913"/>
                </a:lnTo>
                <a:lnTo>
                  <a:pt x="4450" y="10990"/>
                </a:lnTo>
                <a:lnTo>
                  <a:pt x="4507" y="11028"/>
                </a:lnTo>
                <a:lnTo>
                  <a:pt x="4584" y="11047"/>
                </a:lnTo>
                <a:lnTo>
                  <a:pt x="4680" y="11028"/>
                </a:lnTo>
                <a:lnTo>
                  <a:pt x="4738" y="10990"/>
                </a:lnTo>
                <a:lnTo>
                  <a:pt x="5601" y="10127"/>
                </a:lnTo>
                <a:lnTo>
                  <a:pt x="5601" y="11124"/>
                </a:lnTo>
                <a:lnTo>
                  <a:pt x="5620" y="11220"/>
                </a:lnTo>
                <a:lnTo>
                  <a:pt x="5658" y="11277"/>
                </a:lnTo>
                <a:lnTo>
                  <a:pt x="5735" y="11316"/>
                </a:lnTo>
                <a:lnTo>
                  <a:pt x="5812" y="11335"/>
                </a:lnTo>
                <a:lnTo>
                  <a:pt x="5888" y="11316"/>
                </a:lnTo>
                <a:lnTo>
                  <a:pt x="5965" y="11277"/>
                </a:lnTo>
                <a:lnTo>
                  <a:pt x="6003" y="11201"/>
                </a:lnTo>
                <a:lnTo>
                  <a:pt x="6023" y="11124"/>
                </a:lnTo>
                <a:lnTo>
                  <a:pt x="6023" y="10165"/>
                </a:lnTo>
                <a:lnTo>
                  <a:pt x="6847" y="10990"/>
                </a:lnTo>
                <a:lnTo>
                  <a:pt x="6905" y="11028"/>
                </a:lnTo>
                <a:lnTo>
                  <a:pt x="6981" y="11047"/>
                </a:lnTo>
                <a:lnTo>
                  <a:pt x="7058" y="11028"/>
                </a:lnTo>
                <a:lnTo>
                  <a:pt x="7135" y="10990"/>
                </a:lnTo>
                <a:lnTo>
                  <a:pt x="7173" y="10913"/>
                </a:lnTo>
                <a:lnTo>
                  <a:pt x="7192" y="10836"/>
                </a:lnTo>
                <a:lnTo>
                  <a:pt x="7173" y="10760"/>
                </a:lnTo>
                <a:lnTo>
                  <a:pt x="7135" y="10683"/>
                </a:lnTo>
                <a:lnTo>
                  <a:pt x="6023" y="9571"/>
                </a:lnTo>
                <a:lnTo>
                  <a:pt x="6023" y="9033"/>
                </a:lnTo>
                <a:lnTo>
                  <a:pt x="6828" y="9839"/>
                </a:lnTo>
                <a:lnTo>
                  <a:pt x="6905" y="9897"/>
                </a:lnTo>
                <a:lnTo>
                  <a:pt x="7058" y="9897"/>
                </a:lnTo>
                <a:lnTo>
                  <a:pt x="7135" y="9839"/>
                </a:lnTo>
                <a:lnTo>
                  <a:pt x="7173" y="9781"/>
                </a:lnTo>
                <a:lnTo>
                  <a:pt x="7192" y="9686"/>
                </a:lnTo>
                <a:lnTo>
                  <a:pt x="7173" y="9609"/>
                </a:lnTo>
                <a:lnTo>
                  <a:pt x="7135" y="9551"/>
                </a:lnTo>
                <a:lnTo>
                  <a:pt x="6023" y="8439"/>
                </a:lnTo>
                <a:lnTo>
                  <a:pt x="6023" y="6962"/>
                </a:lnTo>
                <a:lnTo>
                  <a:pt x="6176" y="6924"/>
                </a:lnTo>
                <a:lnTo>
                  <a:pt x="6310" y="6866"/>
                </a:lnTo>
                <a:lnTo>
                  <a:pt x="6444" y="6809"/>
                </a:lnTo>
                <a:lnTo>
                  <a:pt x="6579" y="6732"/>
                </a:lnTo>
                <a:lnTo>
                  <a:pt x="7576" y="7729"/>
                </a:lnTo>
                <a:lnTo>
                  <a:pt x="7576" y="9283"/>
                </a:lnTo>
                <a:lnTo>
                  <a:pt x="7595" y="9379"/>
                </a:lnTo>
                <a:lnTo>
                  <a:pt x="7653" y="9436"/>
                </a:lnTo>
                <a:lnTo>
                  <a:pt x="7710" y="9475"/>
                </a:lnTo>
                <a:lnTo>
                  <a:pt x="7787" y="9494"/>
                </a:lnTo>
                <a:lnTo>
                  <a:pt x="7883" y="9475"/>
                </a:lnTo>
                <a:lnTo>
                  <a:pt x="7940" y="9436"/>
                </a:lnTo>
                <a:lnTo>
                  <a:pt x="7979" y="9379"/>
                </a:lnTo>
                <a:lnTo>
                  <a:pt x="7998" y="9283"/>
                </a:lnTo>
                <a:lnTo>
                  <a:pt x="7998" y="8132"/>
                </a:lnTo>
                <a:lnTo>
                  <a:pt x="8382" y="8535"/>
                </a:lnTo>
                <a:lnTo>
                  <a:pt x="8401" y="10108"/>
                </a:lnTo>
                <a:lnTo>
                  <a:pt x="8420" y="10184"/>
                </a:lnTo>
                <a:lnTo>
                  <a:pt x="8458" y="10242"/>
                </a:lnTo>
                <a:lnTo>
                  <a:pt x="8516" y="10299"/>
                </a:lnTo>
                <a:lnTo>
                  <a:pt x="8612" y="10318"/>
                </a:lnTo>
                <a:lnTo>
                  <a:pt x="8688" y="10299"/>
                </a:lnTo>
                <a:lnTo>
                  <a:pt x="8746" y="10242"/>
                </a:lnTo>
                <a:lnTo>
                  <a:pt x="8803" y="10184"/>
                </a:lnTo>
                <a:lnTo>
                  <a:pt x="8823" y="10108"/>
                </a:lnTo>
                <a:lnTo>
                  <a:pt x="8803" y="8938"/>
                </a:lnTo>
                <a:lnTo>
                  <a:pt x="9494" y="9628"/>
                </a:lnTo>
                <a:lnTo>
                  <a:pt x="9551" y="9666"/>
                </a:lnTo>
                <a:lnTo>
                  <a:pt x="9628" y="9686"/>
                </a:lnTo>
                <a:lnTo>
                  <a:pt x="9724" y="9666"/>
                </a:lnTo>
                <a:lnTo>
                  <a:pt x="9782" y="9628"/>
                </a:lnTo>
                <a:lnTo>
                  <a:pt x="9839" y="9551"/>
                </a:lnTo>
                <a:lnTo>
                  <a:pt x="9839" y="9475"/>
                </a:lnTo>
                <a:lnTo>
                  <a:pt x="9839" y="9398"/>
                </a:lnTo>
                <a:lnTo>
                  <a:pt x="9782" y="9321"/>
                </a:lnTo>
                <a:lnTo>
                  <a:pt x="9072" y="8612"/>
                </a:lnTo>
                <a:lnTo>
                  <a:pt x="10280" y="8612"/>
                </a:lnTo>
                <a:lnTo>
                  <a:pt x="10376" y="8592"/>
                </a:lnTo>
                <a:lnTo>
                  <a:pt x="10434" y="8554"/>
                </a:lnTo>
                <a:lnTo>
                  <a:pt x="10491" y="8477"/>
                </a:lnTo>
                <a:lnTo>
                  <a:pt x="10491" y="8401"/>
                </a:lnTo>
                <a:lnTo>
                  <a:pt x="10472" y="8324"/>
                </a:lnTo>
                <a:lnTo>
                  <a:pt x="10434" y="8247"/>
                </a:lnTo>
                <a:lnTo>
                  <a:pt x="10376" y="8209"/>
                </a:lnTo>
                <a:lnTo>
                  <a:pt x="10280" y="8190"/>
                </a:lnTo>
                <a:lnTo>
                  <a:pt x="8650" y="8190"/>
                </a:lnTo>
                <a:lnTo>
                  <a:pt x="8266" y="7806"/>
                </a:lnTo>
                <a:lnTo>
                  <a:pt x="9475" y="7806"/>
                </a:lnTo>
                <a:lnTo>
                  <a:pt x="9551" y="7787"/>
                </a:lnTo>
                <a:lnTo>
                  <a:pt x="9628" y="7748"/>
                </a:lnTo>
                <a:lnTo>
                  <a:pt x="9667" y="7672"/>
                </a:lnTo>
                <a:lnTo>
                  <a:pt x="9686" y="7595"/>
                </a:lnTo>
                <a:lnTo>
                  <a:pt x="9667" y="7518"/>
                </a:lnTo>
                <a:lnTo>
                  <a:pt x="9628" y="7442"/>
                </a:lnTo>
                <a:lnTo>
                  <a:pt x="9551" y="7403"/>
                </a:lnTo>
                <a:lnTo>
                  <a:pt x="9475" y="7384"/>
                </a:lnTo>
                <a:lnTo>
                  <a:pt x="7845" y="7403"/>
                </a:lnTo>
                <a:lnTo>
                  <a:pt x="6886" y="6425"/>
                </a:lnTo>
                <a:lnTo>
                  <a:pt x="6981" y="6291"/>
                </a:lnTo>
                <a:lnTo>
                  <a:pt x="7058" y="6118"/>
                </a:lnTo>
                <a:lnTo>
                  <a:pt x="7116" y="5946"/>
                </a:lnTo>
                <a:lnTo>
                  <a:pt x="7154" y="5754"/>
                </a:lnTo>
                <a:lnTo>
                  <a:pt x="8439" y="5754"/>
                </a:lnTo>
                <a:lnTo>
                  <a:pt x="9590" y="6905"/>
                </a:lnTo>
                <a:lnTo>
                  <a:pt x="9667" y="6962"/>
                </a:lnTo>
                <a:lnTo>
                  <a:pt x="9820" y="6962"/>
                </a:lnTo>
                <a:lnTo>
                  <a:pt x="9897" y="6905"/>
                </a:lnTo>
                <a:lnTo>
                  <a:pt x="9935" y="6847"/>
                </a:lnTo>
                <a:lnTo>
                  <a:pt x="9954" y="6751"/>
                </a:lnTo>
                <a:lnTo>
                  <a:pt x="9935" y="6674"/>
                </a:lnTo>
                <a:lnTo>
                  <a:pt x="9897" y="6617"/>
                </a:lnTo>
                <a:lnTo>
                  <a:pt x="9034" y="5754"/>
                </a:lnTo>
                <a:lnTo>
                  <a:pt x="9590" y="5754"/>
                </a:lnTo>
                <a:lnTo>
                  <a:pt x="10741" y="6905"/>
                </a:lnTo>
                <a:lnTo>
                  <a:pt x="10817" y="6962"/>
                </a:lnTo>
                <a:lnTo>
                  <a:pt x="10894" y="6981"/>
                </a:lnTo>
                <a:lnTo>
                  <a:pt x="10971" y="6962"/>
                </a:lnTo>
                <a:lnTo>
                  <a:pt x="11028" y="6905"/>
                </a:lnTo>
                <a:lnTo>
                  <a:pt x="11086" y="6847"/>
                </a:lnTo>
                <a:lnTo>
                  <a:pt x="11105" y="6770"/>
                </a:lnTo>
                <a:lnTo>
                  <a:pt x="11086" y="6674"/>
                </a:lnTo>
                <a:lnTo>
                  <a:pt x="11028" y="6617"/>
                </a:lnTo>
                <a:lnTo>
                  <a:pt x="10184" y="5754"/>
                </a:lnTo>
                <a:lnTo>
                  <a:pt x="11182" y="5754"/>
                </a:lnTo>
                <a:lnTo>
                  <a:pt x="11258" y="5735"/>
                </a:lnTo>
                <a:lnTo>
                  <a:pt x="11335" y="5696"/>
                </a:lnTo>
                <a:lnTo>
                  <a:pt x="11373" y="5620"/>
                </a:lnTo>
                <a:lnTo>
                  <a:pt x="11393" y="5543"/>
                </a:lnTo>
                <a:lnTo>
                  <a:pt x="11373" y="5466"/>
                </a:lnTo>
                <a:lnTo>
                  <a:pt x="11335" y="5389"/>
                </a:lnTo>
                <a:lnTo>
                  <a:pt x="11258" y="5351"/>
                </a:lnTo>
                <a:lnTo>
                  <a:pt x="11182" y="5332"/>
                </a:lnTo>
                <a:lnTo>
                  <a:pt x="10223" y="5332"/>
                </a:lnTo>
                <a:lnTo>
                  <a:pt x="11028" y="4526"/>
                </a:lnTo>
                <a:lnTo>
                  <a:pt x="11086" y="4450"/>
                </a:lnTo>
                <a:lnTo>
                  <a:pt x="11105" y="4373"/>
                </a:lnTo>
                <a:lnTo>
                  <a:pt x="11086" y="4296"/>
                </a:lnTo>
                <a:lnTo>
                  <a:pt x="11028" y="4220"/>
                </a:lnTo>
                <a:lnTo>
                  <a:pt x="10971" y="4181"/>
                </a:lnTo>
                <a:lnTo>
                  <a:pt x="10894" y="4162"/>
                </a:lnTo>
                <a:lnTo>
                  <a:pt x="10817" y="4181"/>
                </a:lnTo>
                <a:lnTo>
                  <a:pt x="10741" y="4220"/>
                </a:lnTo>
                <a:lnTo>
                  <a:pt x="9628" y="5332"/>
                </a:lnTo>
                <a:lnTo>
                  <a:pt x="9072" y="5332"/>
                </a:lnTo>
                <a:lnTo>
                  <a:pt x="9897" y="4526"/>
                </a:lnTo>
                <a:lnTo>
                  <a:pt x="9935" y="4450"/>
                </a:lnTo>
                <a:lnTo>
                  <a:pt x="9954" y="4373"/>
                </a:lnTo>
                <a:lnTo>
                  <a:pt x="9935" y="4296"/>
                </a:lnTo>
                <a:lnTo>
                  <a:pt x="9897" y="4220"/>
                </a:lnTo>
                <a:lnTo>
                  <a:pt x="9820" y="4181"/>
                </a:lnTo>
                <a:lnTo>
                  <a:pt x="9743" y="4162"/>
                </a:lnTo>
                <a:lnTo>
                  <a:pt x="9667" y="4181"/>
                </a:lnTo>
                <a:lnTo>
                  <a:pt x="9590" y="4220"/>
                </a:lnTo>
                <a:lnTo>
                  <a:pt x="8477" y="5332"/>
                </a:lnTo>
                <a:lnTo>
                  <a:pt x="7135" y="5332"/>
                </a:lnTo>
                <a:lnTo>
                  <a:pt x="7097" y="5179"/>
                </a:lnTo>
                <a:lnTo>
                  <a:pt x="7039" y="5044"/>
                </a:lnTo>
                <a:lnTo>
                  <a:pt x="6962" y="4891"/>
                </a:lnTo>
                <a:lnTo>
                  <a:pt x="6886" y="4776"/>
                </a:lnTo>
                <a:lnTo>
                  <a:pt x="7845" y="3798"/>
                </a:lnTo>
                <a:lnTo>
                  <a:pt x="9475" y="3798"/>
                </a:lnTo>
                <a:lnTo>
                  <a:pt x="9551" y="3778"/>
                </a:lnTo>
                <a:lnTo>
                  <a:pt x="9628" y="3740"/>
                </a:lnTo>
                <a:lnTo>
                  <a:pt x="9667" y="3663"/>
                </a:lnTo>
                <a:lnTo>
                  <a:pt x="9686" y="3587"/>
                </a:lnTo>
                <a:lnTo>
                  <a:pt x="9667" y="3510"/>
                </a:lnTo>
                <a:lnTo>
                  <a:pt x="9628" y="3433"/>
                </a:lnTo>
                <a:lnTo>
                  <a:pt x="9551" y="3395"/>
                </a:lnTo>
                <a:lnTo>
                  <a:pt x="9475" y="3376"/>
                </a:lnTo>
                <a:lnTo>
                  <a:pt x="8266" y="3376"/>
                </a:lnTo>
                <a:lnTo>
                  <a:pt x="8650" y="2992"/>
                </a:lnTo>
                <a:lnTo>
                  <a:pt x="10280" y="2992"/>
                </a:lnTo>
                <a:lnTo>
                  <a:pt x="10376" y="2973"/>
                </a:lnTo>
                <a:lnTo>
                  <a:pt x="10434" y="2935"/>
                </a:lnTo>
                <a:lnTo>
                  <a:pt x="10491" y="2858"/>
                </a:lnTo>
                <a:lnTo>
                  <a:pt x="10491" y="2781"/>
                </a:lnTo>
                <a:lnTo>
                  <a:pt x="10491" y="2704"/>
                </a:lnTo>
                <a:lnTo>
                  <a:pt x="10434" y="2628"/>
                </a:lnTo>
                <a:lnTo>
                  <a:pt x="10376" y="2589"/>
                </a:lnTo>
                <a:lnTo>
                  <a:pt x="10280" y="2570"/>
                </a:lnTo>
                <a:lnTo>
                  <a:pt x="9072" y="2570"/>
                </a:lnTo>
                <a:lnTo>
                  <a:pt x="9782" y="1861"/>
                </a:lnTo>
                <a:lnTo>
                  <a:pt x="9820" y="1784"/>
                </a:lnTo>
                <a:lnTo>
                  <a:pt x="9839" y="1707"/>
                </a:lnTo>
                <a:lnTo>
                  <a:pt x="9820" y="1630"/>
                </a:lnTo>
                <a:lnTo>
                  <a:pt x="9782" y="1573"/>
                </a:lnTo>
                <a:lnTo>
                  <a:pt x="9705" y="1515"/>
                </a:lnTo>
                <a:lnTo>
                  <a:pt x="9628" y="1496"/>
                </a:lnTo>
                <a:lnTo>
                  <a:pt x="9551" y="1515"/>
                </a:lnTo>
                <a:lnTo>
                  <a:pt x="9494" y="1573"/>
                </a:lnTo>
                <a:lnTo>
                  <a:pt x="8803" y="2244"/>
                </a:lnTo>
                <a:lnTo>
                  <a:pt x="8803" y="1093"/>
                </a:lnTo>
                <a:lnTo>
                  <a:pt x="8784" y="997"/>
                </a:lnTo>
                <a:lnTo>
                  <a:pt x="8746" y="940"/>
                </a:lnTo>
                <a:lnTo>
                  <a:pt x="8669" y="902"/>
                </a:lnTo>
                <a:lnTo>
                  <a:pt x="8593" y="882"/>
                </a:lnTo>
                <a:lnTo>
                  <a:pt x="8516" y="902"/>
                </a:lnTo>
                <a:lnTo>
                  <a:pt x="8458" y="940"/>
                </a:lnTo>
                <a:lnTo>
                  <a:pt x="8401" y="997"/>
                </a:lnTo>
                <a:lnTo>
                  <a:pt x="8382" y="1093"/>
                </a:lnTo>
                <a:lnTo>
                  <a:pt x="8382" y="2666"/>
                </a:lnTo>
                <a:lnTo>
                  <a:pt x="7998" y="3050"/>
                </a:lnTo>
                <a:lnTo>
                  <a:pt x="7998" y="1899"/>
                </a:lnTo>
                <a:lnTo>
                  <a:pt x="7979" y="1822"/>
                </a:lnTo>
                <a:lnTo>
                  <a:pt x="7940" y="1745"/>
                </a:lnTo>
                <a:lnTo>
                  <a:pt x="7864" y="1707"/>
                </a:lnTo>
                <a:lnTo>
                  <a:pt x="7787" y="1688"/>
                </a:lnTo>
                <a:lnTo>
                  <a:pt x="7710" y="1707"/>
                </a:lnTo>
                <a:lnTo>
                  <a:pt x="7634" y="1745"/>
                </a:lnTo>
                <a:lnTo>
                  <a:pt x="7595" y="1822"/>
                </a:lnTo>
                <a:lnTo>
                  <a:pt x="7576" y="1899"/>
                </a:lnTo>
                <a:lnTo>
                  <a:pt x="7576" y="3472"/>
                </a:lnTo>
                <a:lnTo>
                  <a:pt x="6579" y="4469"/>
                </a:lnTo>
                <a:lnTo>
                  <a:pt x="6444" y="4392"/>
                </a:lnTo>
                <a:lnTo>
                  <a:pt x="6291" y="4315"/>
                </a:lnTo>
                <a:lnTo>
                  <a:pt x="6138" y="4277"/>
                </a:lnTo>
                <a:lnTo>
                  <a:pt x="5984" y="4239"/>
                </a:lnTo>
                <a:lnTo>
                  <a:pt x="5984" y="2935"/>
                </a:lnTo>
                <a:lnTo>
                  <a:pt x="7135" y="1784"/>
                </a:lnTo>
                <a:lnTo>
                  <a:pt x="7173" y="1707"/>
                </a:lnTo>
                <a:lnTo>
                  <a:pt x="7192" y="1630"/>
                </a:lnTo>
                <a:lnTo>
                  <a:pt x="7173" y="1554"/>
                </a:lnTo>
                <a:lnTo>
                  <a:pt x="7135" y="1496"/>
                </a:lnTo>
                <a:lnTo>
                  <a:pt x="7058" y="1439"/>
                </a:lnTo>
                <a:lnTo>
                  <a:pt x="6981" y="1419"/>
                </a:lnTo>
                <a:lnTo>
                  <a:pt x="6905" y="1439"/>
                </a:lnTo>
                <a:lnTo>
                  <a:pt x="6828" y="1496"/>
                </a:lnTo>
                <a:lnTo>
                  <a:pt x="5984" y="2340"/>
                </a:lnTo>
                <a:lnTo>
                  <a:pt x="5984" y="1803"/>
                </a:lnTo>
                <a:lnTo>
                  <a:pt x="7135" y="633"/>
                </a:lnTo>
                <a:lnTo>
                  <a:pt x="7192" y="576"/>
                </a:lnTo>
                <a:lnTo>
                  <a:pt x="7192" y="499"/>
                </a:lnTo>
                <a:lnTo>
                  <a:pt x="7173" y="422"/>
                </a:lnTo>
                <a:lnTo>
                  <a:pt x="7135" y="345"/>
                </a:lnTo>
                <a:lnTo>
                  <a:pt x="7058" y="288"/>
                </a:lnTo>
                <a:lnTo>
                  <a:pt x="6905" y="288"/>
                </a:lnTo>
                <a:lnTo>
                  <a:pt x="6847" y="345"/>
                </a:lnTo>
                <a:lnTo>
                  <a:pt x="5984" y="1208"/>
                </a:lnTo>
                <a:lnTo>
                  <a:pt x="5984" y="192"/>
                </a:lnTo>
                <a:lnTo>
                  <a:pt x="5965" y="115"/>
                </a:lnTo>
                <a:lnTo>
                  <a:pt x="5907" y="58"/>
                </a:lnTo>
                <a:lnTo>
                  <a:pt x="5850" y="0"/>
                </a:lnTo>
                <a:close/>
              </a:path>
            </a:pathLst>
          </a:custGeom>
          <a:gradFill>
            <a:gsLst>
              <a:gs pos="0">
                <a:schemeClr val="lt1"/>
              </a:gs>
              <a:gs pos="100000">
                <a:srgbClr val="CCCCCC"/>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1" name="Google Shape;2391;p43"/>
          <p:cNvSpPr/>
          <p:nvPr/>
        </p:nvSpPr>
        <p:spPr>
          <a:xfrm>
            <a:off x="798713" y="914398"/>
            <a:ext cx="413993" cy="411886"/>
          </a:xfrm>
          <a:custGeom>
            <a:avLst/>
            <a:gdLst/>
            <a:ahLst/>
            <a:cxnLst/>
            <a:rect l="l" t="t" r="r" b="b"/>
            <a:pathLst>
              <a:path w="11393" h="11335" extrusionOk="0">
                <a:moveTo>
                  <a:pt x="5773" y="4641"/>
                </a:moveTo>
                <a:lnTo>
                  <a:pt x="5965" y="4661"/>
                </a:lnTo>
                <a:lnTo>
                  <a:pt x="6157" y="4718"/>
                </a:lnTo>
                <a:lnTo>
                  <a:pt x="6310" y="4795"/>
                </a:lnTo>
                <a:lnTo>
                  <a:pt x="6464" y="4929"/>
                </a:lnTo>
                <a:lnTo>
                  <a:pt x="6579" y="5063"/>
                </a:lnTo>
                <a:lnTo>
                  <a:pt x="6655" y="5236"/>
                </a:lnTo>
                <a:lnTo>
                  <a:pt x="6713" y="5409"/>
                </a:lnTo>
                <a:lnTo>
                  <a:pt x="6732" y="5600"/>
                </a:lnTo>
                <a:lnTo>
                  <a:pt x="6713" y="5792"/>
                </a:lnTo>
                <a:lnTo>
                  <a:pt x="6655" y="5984"/>
                </a:lnTo>
                <a:lnTo>
                  <a:pt x="6579" y="6137"/>
                </a:lnTo>
                <a:lnTo>
                  <a:pt x="6464" y="6291"/>
                </a:lnTo>
                <a:lnTo>
                  <a:pt x="6310" y="6406"/>
                </a:lnTo>
                <a:lnTo>
                  <a:pt x="6157" y="6483"/>
                </a:lnTo>
                <a:lnTo>
                  <a:pt x="5965" y="6540"/>
                </a:lnTo>
                <a:lnTo>
                  <a:pt x="5773" y="6559"/>
                </a:lnTo>
                <a:lnTo>
                  <a:pt x="5581" y="6540"/>
                </a:lnTo>
                <a:lnTo>
                  <a:pt x="5390" y="6483"/>
                </a:lnTo>
                <a:lnTo>
                  <a:pt x="5236" y="6406"/>
                </a:lnTo>
                <a:lnTo>
                  <a:pt x="5083" y="6291"/>
                </a:lnTo>
                <a:lnTo>
                  <a:pt x="4968" y="6137"/>
                </a:lnTo>
                <a:lnTo>
                  <a:pt x="4891" y="5984"/>
                </a:lnTo>
                <a:lnTo>
                  <a:pt x="4833" y="5792"/>
                </a:lnTo>
                <a:lnTo>
                  <a:pt x="4814" y="5600"/>
                </a:lnTo>
                <a:lnTo>
                  <a:pt x="4833" y="5409"/>
                </a:lnTo>
                <a:lnTo>
                  <a:pt x="4891" y="5236"/>
                </a:lnTo>
                <a:lnTo>
                  <a:pt x="4968" y="5063"/>
                </a:lnTo>
                <a:lnTo>
                  <a:pt x="5083" y="4929"/>
                </a:lnTo>
                <a:lnTo>
                  <a:pt x="5236" y="4795"/>
                </a:lnTo>
                <a:lnTo>
                  <a:pt x="5390" y="4718"/>
                </a:lnTo>
                <a:lnTo>
                  <a:pt x="5581" y="4661"/>
                </a:lnTo>
                <a:lnTo>
                  <a:pt x="5773" y="4641"/>
                </a:lnTo>
                <a:close/>
                <a:moveTo>
                  <a:pt x="5696" y="0"/>
                </a:moveTo>
                <a:lnTo>
                  <a:pt x="5620" y="58"/>
                </a:lnTo>
                <a:lnTo>
                  <a:pt x="5581" y="115"/>
                </a:lnTo>
                <a:lnTo>
                  <a:pt x="5562" y="192"/>
                </a:lnTo>
                <a:lnTo>
                  <a:pt x="5562" y="1151"/>
                </a:lnTo>
                <a:lnTo>
                  <a:pt x="4738" y="345"/>
                </a:lnTo>
                <a:lnTo>
                  <a:pt x="4680" y="288"/>
                </a:lnTo>
                <a:lnTo>
                  <a:pt x="4507" y="288"/>
                </a:lnTo>
                <a:lnTo>
                  <a:pt x="4450" y="345"/>
                </a:lnTo>
                <a:lnTo>
                  <a:pt x="4392" y="422"/>
                </a:lnTo>
                <a:lnTo>
                  <a:pt x="4392" y="499"/>
                </a:lnTo>
                <a:lnTo>
                  <a:pt x="4392" y="576"/>
                </a:lnTo>
                <a:lnTo>
                  <a:pt x="4450" y="633"/>
                </a:lnTo>
                <a:lnTo>
                  <a:pt x="5562" y="1765"/>
                </a:lnTo>
                <a:lnTo>
                  <a:pt x="5562" y="2302"/>
                </a:lnTo>
                <a:lnTo>
                  <a:pt x="4757" y="1477"/>
                </a:lnTo>
                <a:lnTo>
                  <a:pt x="4680" y="1439"/>
                </a:lnTo>
                <a:lnTo>
                  <a:pt x="4603" y="1419"/>
                </a:lnTo>
                <a:lnTo>
                  <a:pt x="4527" y="1439"/>
                </a:lnTo>
                <a:lnTo>
                  <a:pt x="4450" y="1496"/>
                </a:lnTo>
                <a:lnTo>
                  <a:pt x="4412" y="1554"/>
                </a:lnTo>
                <a:lnTo>
                  <a:pt x="4392" y="1630"/>
                </a:lnTo>
                <a:lnTo>
                  <a:pt x="4412" y="1707"/>
                </a:lnTo>
                <a:lnTo>
                  <a:pt x="4450" y="1784"/>
                </a:lnTo>
                <a:lnTo>
                  <a:pt x="5562" y="2896"/>
                </a:lnTo>
                <a:lnTo>
                  <a:pt x="5562" y="4239"/>
                </a:lnTo>
                <a:lnTo>
                  <a:pt x="5390" y="4277"/>
                </a:lnTo>
                <a:lnTo>
                  <a:pt x="5236" y="4335"/>
                </a:lnTo>
                <a:lnTo>
                  <a:pt x="5083" y="4392"/>
                </a:lnTo>
                <a:lnTo>
                  <a:pt x="4949" y="4488"/>
                </a:lnTo>
                <a:lnTo>
                  <a:pt x="3932" y="3472"/>
                </a:lnTo>
                <a:lnTo>
                  <a:pt x="3932" y="1899"/>
                </a:lnTo>
                <a:lnTo>
                  <a:pt x="3913" y="1822"/>
                </a:lnTo>
                <a:lnTo>
                  <a:pt x="3874" y="1745"/>
                </a:lnTo>
                <a:lnTo>
                  <a:pt x="3817" y="1707"/>
                </a:lnTo>
                <a:lnTo>
                  <a:pt x="3721" y="1688"/>
                </a:lnTo>
                <a:lnTo>
                  <a:pt x="3644" y="1707"/>
                </a:lnTo>
                <a:lnTo>
                  <a:pt x="3587" y="1745"/>
                </a:lnTo>
                <a:lnTo>
                  <a:pt x="3529" y="1822"/>
                </a:lnTo>
                <a:lnTo>
                  <a:pt x="3510" y="1899"/>
                </a:lnTo>
                <a:lnTo>
                  <a:pt x="3510" y="3050"/>
                </a:lnTo>
                <a:lnTo>
                  <a:pt x="3127" y="2666"/>
                </a:lnTo>
                <a:lnTo>
                  <a:pt x="3127" y="1093"/>
                </a:lnTo>
                <a:lnTo>
                  <a:pt x="3107" y="997"/>
                </a:lnTo>
                <a:lnTo>
                  <a:pt x="3069" y="940"/>
                </a:lnTo>
                <a:lnTo>
                  <a:pt x="3011" y="902"/>
                </a:lnTo>
                <a:lnTo>
                  <a:pt x="2916" y="882"/>
                </a:lnTo>
                <a:lnTo>
                  <a:pt x="2839" y="902"/>
                </a:lnTo>
                <a:lnTo>
                  <a:pt x="2781" y="940"/>
                </a:lnTo>
                <a:lnTo>
                  <a:pt x="2724" y="997"/>
                </a:lnTo>
                <a:lnTo>
                  <a:pt x="2705" y="1093"/>
                </a:lnTo>
                <a:lnTo>
                  <a:pt x="2705" y="2244"/>
                </a:lnTo>
                <a:lnTo>
                  <a:pt x="2033" y="1573"/>
                </a:lnTo>
                <a:lnTo>
                  <a:pt x="1976" y="1515"/>
                </a:lnTo>
                <a:lnTo>
                  <a:pt x="1880" y="1496"/>
                </a:lnTo>
                <a:lnTo>
                  <a:pt x="1803" y="1515"/>
                </a:lnTo>
                <a:lnTo>
                  <a:pt x="1746" y="1554"/>
                </a:lnTo>
                <a:lnTo>
                  <a:pt x="1688" y="1630"/>
                </a:lnTo>
                <a:lnTo>
                  <a:pt x="1669" y="1707"/>
                </a:lnTo>
                <a:lnTo>
                  <a:pt x="1688" y="1784"/>
                </a:lnTo>
                <a:lnTo>
                  <a:pt x="1746" y="1861"/>
                </a:lnTo>
                <a:lnTo>
                  <a:pt x="2455" y="2570"/>
                </a:lnTo>
                <a:lnTo>
                  <a:pt x="1228" y="2570"/>
                </a:lnTo>
                <a:lnTo>
                  <a:pt x="1151" y="2589"/>
                </a:lnTo>
                <a:lnTo>
                  <a:pt x="1074" y="2628"/>
                </a:lnTo>
                <a:lnTo>
                  <a:pt x="1036" y="2704"/>
                </a:lnTo>
                <a:lnTo>
                  <a:pt x="1017" y="2781"/>
                </a:lnTo>
                <a:lnTo>
                  <a:pt x="1036" y="2858"/>
                </a:lnTo>
                <a:lnTo>
                  <a:pt x="1074" y="2935"/>
                </a:lnTo>
                <a:lnTo>
                  <a:pt x="1151" y="2973"/>
                </a:lnTo>
                <a:lnTo>
                  <a:pt x="1228" y="2992"/>
                </a:lnTo>
                <a:lnTo>
                  <a:pt x="2858" y="2992"/>
                </a:lnTo>
                <a:lnTo>
                  <a:pt x="3242" y="3376"/>
                </a:lnTo>
                <a:lnTo>
                  <a:pt x="2052" y="3376"/>
                </a:lnTo>
                <a:lnTo>
                  <a:pt x="1957" y="3395"/>
                </a:lnTo>
                <a:lnTo>
                  <a:pt x="1899" y="3433"/>
                </a:lnTo>
                <a:lnTo>
                  <a:pt x="1842" y="3510"/>
                </a:lnTo>
                <a:lnTo>
                  <a:pt x="1842" y="3587"/>
                </a:lnTo>
                <a:lnTo>
                  <a:pt x="1842" y="3663"/>
                </a:lnTo>
                <a:lnTo>
                  <a:pt x="1899" y="3740"/>
                </a:lnTo>
                <a:lnTo>
                  <a:pt x="1957" y="3778"/>
                </a:lnTo>
                <a:lnTo>
                  <a:pt x="2033" y="3798"/>
                </a:lnTo>
                <a:lnTo>
                  <a:pt x="3664" y="3798"/>
                </a:lnTo>
                <a:lnTo>
                  <a:pt x="4661" y="4795"/>
                </a:lnTo>
                <a:lnTo>
                  <a:pt x="4565" y="4929"/>
                </a:lnTo>
                <a:lnTo>
                  <a:pt x="4507" y="5063"/>
                </a:lnTo>
                <a:lnTo>
                  <a:pt x="4450" y="5217"/>
                </a:lnTo>
                <a:lnTo>
                  <a:pt x="4412" y="5370"/>
                </a:lnTo>
                <a:lnTo>
                  <a:pt x="2935" y="5370"/>
                </a:lnTo>
                <a:lnTo>
                  <a:pt x="1803" y="4220"/>
                </a:lnTo>
                <a:lnTo>
                  <a:pt x="1726" y="4181"/>
                </a:lnTo>
                <a:lnTo>
                  <a:pt x="1650" y="4162"/>
                </a:lnTo>
                <a:lnTo>
                  <a:pt x="1573" y="4181"/>
                </a:lnTo>
                <a:lnTo>
                  <a:pt x="1496" y="4220"/>
                </a:lnTo>
                <a:lnTo>
                  <a:pt x="1458" y="4296"/>
                </a:lnTo>
                <a:lnTo>
                  <a:pt x="1439" y="4373"/>
                </a:lnTo>
                <a:lnTo>
                  <a:pt x="1458" y="4450"/>
                </a:lnTo>
                <a:lnTo>
                  <a:pt x="1496" y="4526"/>
                </a:lnTo>
                <a:lnTo>
                  <a:pt x="2359" y="5370"/>
                </a:lnTo>
                <a:lnTo>
                  <a:pt x="1803" y="5370"/>
                </a:lnTo>
                <a:lnTo>
                  <a:pt x="652" y="4220"/>
                </a:lnTo>
                <a:lnTo>
                  <a:pt x="576" y="4181"/>
                </a:lnTo>
                <a:lnTo>
                  <a:pt x="499" y="4162"/>
                </a:lnTo>
                <a:lnTo>
                  <a:pt x="422" y="4181"/>
                </a:lnTo>
                <a:lnTo>
                  <a:pt x="346" y="4220"/>
                </a:lnTo>
                <a:lnTo>
                  <a:pt x="307" y="4296"/>
                </a:lnTo>
                <a:lnTo>
                  <a:pt x="288" y="4373"/>
                </a:lnTo>
                <a:lnTo>
                  <a:pt x="307" y="4450"/>
                </a:lnTo>
                <a:lnTo>
                  <a:pt x="346" y="4526"/>
                </a:lnTo>
                <a:lnTo>
                  <a:pt x="1209" y="5370"/>
                </a:lnTo>
                <a:lnTo>
                  <a:pt x="211" y="5370"/>
                </a:lnTo>
                <a:lnTo>
                  <a:pt x="135" y="5389"/>
                </a:lnTo>
                <a:lnTo>
                  <a:pt x="58" y="5447"/>
                </a:lnTo>
                <a:lnTo>
                  <a:pt x="20" y="5505"/>
                </a:lnTo>
                <a:lnTo>
                  <a:pt x="0" y="5581"/>
                </a:lnTo>
                <a:lnTo>
                  <a:pt x="20" y="5677"/>
                </a:lnTo>
                <a:lnTo>
                  <a:pt x="58" y="5735"/>
                </a:lnTo>
                <a:lnTo>
                  <a:pt x="135" y="5773"/>
                </a:lnTo>
                <a:lnTo>
                  <a:pt x="211" y="5792"/>
                </a:lnTo>
                <a:lnTo>
                  <a:pt x="1170" y="5792"/>
                </a:lnTo>
                <a:lnTo>
                  <a:pt x="346" y="6617"/>
                </a:lnTo>
                <a:lnTo>
                  <a:pt x="307" y="6674"/>
                </a:lnTo>
                <a:lnTo>
                  <a:pt x="288" y="6770"/>
                </a:lnTo>
                <a:lnTo>
                  <a:pt x="307" y="6847"/>
                </a:lnTo>
                <a:lnTo>
                  <a:pt x="346" y="6905"/>
                </a:lnTo>
                <a:lnTo>
                  <a:pt x="422" y="6962"/>
                </a:lnTo>
                <a:lnTo>
                  <a:pt x="499" y="6981"/>
                </a:lnTo>
                <a:lnTo>
                  <a:pt x="576" y="6962"/>
                </a:lnTo>
                <a:lnTo>
                  <a:pt x="652" y="6905"/>
                </a:lnTo>
                <a:lnTo>
                  <a:pt x="1765" y="5792"/>
                </a:lnTo>
                <a:lnTo>
                  <a:pt x="2302" y="5792"/>
                </a:lnTo>
                <a:lnTo>
                  <a:pt x="1496" y="6617"/>
                </a:lnTo>
                <a:lnTo>
                  <a:pt x="1458" y="6674"/>
                </a:lnTo>
                <a:lnTo>
                  <a:pt x="1439" y="6751"/>
                </a:lnTo>
                <a:lnTo>
                  <a:pt x="1458" y="6828"/>
                </a:lnTo>
                <a:lnTo>
                  <a:pt x="1496" y="6905"/>
                </a:lnTo>
                <a:lnTo>
                  <a:pt x="1573" y="6943"/>
                </a:lnTo>
                <a:lnTo>
                  <a:pt x="1650" y="6962"/>
                </a:lnTo>
                <a:lnTo>
                  <a:pt x="1726" y="6943"/>
                </a:lnTo>
                <a:lnTo>
                  <a:pt x="1803" y="6905"/>
                </a:lnTo>
                <a:lnTo>
                  <a:pt x="2896" y="5792"/>
                </a:lnTo>
                <a:lnTo>
                  <a:pt x="4412" y="5792"/>
                </a:lnTo>
                <a:lnTo>
                  <a:pt x="4431" y="5965"/>
                </a:lnTo>
                <a:lnTo>
                  <a:pt x="4488" y="6118"/>
                </a:lnTo>
                <a:lnTo>
                  <a:pt x="4565" y="6272"/>
                </a:lnTo>
                <a:lnTo>
                  <a:pt x="4661" y="6406"/>
                </a:lnTo>
                <a:lnTo>
                  <a:pt x="3664" y="7422"/>
                </a:lnTo>
                <a:lnTo>
                  <a:pt x="2033" y="7422"/>
                </a:lnTo>
                <a:lnTo>
                  <a:pt x="1957" y="7442"/>
                </a:lnTo>
                <a:lnTo>
                  <a:pt x="1899" y="7480"/>
                </a:lnTo>
                <a:lnTo>
                  <a:pt x="1842" y="7557"/>
                </a:lnTo>
                <a:lnTo>
                  <a:pt x="1822" y="7633"/>
                </a:lnTo>
                <a:lnTo>
                  <a:pt x="1842" y="7710"/>
                </a:lnTo>
                <a:lnTo>
                  <a:pt x="1899" y="7787"/>
                </a:lnTo>
                <a:lnTo>
                  <a:pt x="1957" y="7825"/>
                </a:lnTo>
                <a:lnTo>
                  <a:pt x="2033" y="7844"/>
                </a:lnTo>
                <a:lnTo>
                  <a:pt x="3242" y="7844"/>
                </a:lnTo>
                <a:lnTo>
                  <a:pt x="2858" y="8228"/>
                </a:lnTo>
                <a:lnTo>
                  <a:pt x="1228" y="8228"/>
                </a:lnTo>
                <a:lnTo>
                  <a:pt x="1151" y="8247"/>
                </a:lnTo>
                <a:lnTo>
                  <a:pt x="1074" y="8286"/>
                </a:lnTo>
                <a:lnTo>
                  <a:pt x="1036" y="8362"/>
                </a:lnTo>
                <a:lnTo>
                  <a:pt x="1017" y="8439"/>
                </a:lnTo>
                <a:lnTo>
                  <a:pt x="1036" y="8516"/>
                </a:lnTo>
                <a:lnTo>
                  <a:pt x="1074" y="8592"/>
                </a:lnTo>
                <a:lnTo>
                  <a:pt x="1151" y="8631"/>
                </a:lnTo>
                <a:lnTo>
                  <a:pt x="1228" y="8650"/>
                </a:lnTo>
                <a:lnTo>
                  <a:pt x="2455" y="8650"/>
                </a:lnTo>
                <a:lnTo>
                  <a:pt x="1746" y="9360"/>
                </a:lnTo>
                <a:lnTo>
                  <a:pt x="1688" y="9436"/>
                </a:lnTo>
                <a:lnTo>
                  <a:pt x="1688" y="9513"/>
                </a:lnTo>
                <a:lnTo>
                  <a:pt x="1688" y="9590"/>
                </a:lnTo>
                <a:lnTo>
                  <a:pt x="1746" y="9647"/>
                </a:lnTo>
                <a:lnTo>
                  <a:pt x="1822" y="9705"/>
                </a:lnTo>
                <a:lnTo>
                  <a:pt x="1899" y="9724"/>
                </a:lnTo>
                <a:lnTo>
                  <a:pt x="1976" y="9705"/>
                </a:lnTo>
                <a:lnTo>
                  <a:pt x="2033" y="9647"/>
                </a:lnTo>
                <a:lnTo>
                  <a:pt x="2724" y="8976"/>
                </a:lnTo>
                <a:lnTo>
                  <a:pt x="2724" y="10127"/>
                </a:lnTo>
                <a:lnTo>
                  <a:pt x="2743" y="10203"/>
                </a:lnTo>
                <a:lnTo>
                  <a:pt x="2781" y="10280"/>
                </a:lnTo>
                <a:lnTo>
                  <a:pt x="2839" y="10318"/>
                </a:lnTo>
                <a:lnTo>
                  <a:pt x="2935" y="10338"/>
                </a:lnTo>
                <a:lnTo>
                  <a:pt x="3011" y="10318"/>
                </a:lnTo>
                <a:lnTo>
                  <a:pt x="3088" y="10280"/>
                </a:lnTo>
                <a:lnTo>
                  <a:pt x="3127" y="10203"/>
                </a:lnTo>
                <a:lnTo>
                  <a:pt x="3146" y="10127"/>
                </a:lnTo>
                <a:lnTo>
                  <a:pt x="3127" y="8554"/>
                </a:lnTo>
                <a:lnTo>
                  <a:pt x="3510" y="8151"/>
                </a:lnTo>
                <a:lnTo>
                  <a:pt x="3529" y="9302"/>
                </a:lnTo>
                <a:lnTo>
                  <a:pt x="3548" y="9398"/>
                </a:lnTo>
                <a:lnTo>
                  <a:pt x="3587" y="9455"/>
                </a:lnTo>
                <a:lnTo>
                  <a:pt x="3644" y="9494"/>
                </a:lnTo>
                <a:lnTo>
                  <a:pt x="3740" y="9513"/>
                </a:lnTo>
                <a:lnTo>
                  <a:pt x="3817" y="9494"/>
                </a:lnTo>
                <a:lnTo>
                  <a:pt x="3874" y="9455"/>
                </a:lnTo>
                <a:lnTo>
                  <a:pt x="3932" y="9398"/>
                </a:lnTo>
                <a:lnTo>
                  <a:pt x="3932" y="9302"/>
                </a:lnTo>
                <a:lnTo>
                  <a:pt x="3932" y="7729"/>
                </a:lnTo>
                <a:lnTo>
                  <a:pt x="4949" y="6713"/>
                </a:lnTo>
                <a:lnTo>
                  <a:pt x="5102" y="6809"/>
                </a:lnTo>
                <a:lnTo>
                  <a:pt x="5255" y="6885"/>
                </a:lnTo>
                <a:lnTo>
                  <a:pt x="5428" y="6943"/>
                </a:lnTo>
                <a:lnTo>
                  <a:pt x="5601" y="6981"/>
                </a:lnTo>
                <a:lnTo>
                  <a:pt x="5601" y="8401"/>
                </a:lnTo>
                <a:lnTo>
                  <a:pt x="4450" y="9551"/>
                </a:lnTo>
                <a:lnTo>
                  <a:pt x="4412" y="9609"/>
                </a:lnTo>
                <a:lnTo>
                  <a:pt x="4392" y="9686"/>
                </a:lnTo>
                <a:lnTo>
                  <a:pt x="4412" y="9781"/>
                </a:lnTo>
                <a:lnTo>
                  <a:pt x="4450" y="9839"/>
                </a:lnTo>
                <a:lnTo>
                  <a:pt x="4527" y="9897"/>
                </a:lnTo>
                <a:lnTo>
                  <a:pt x="4680" y="9897"/>
                </a:lnTo>
                <a:lnTo>
                  <a:pt x="4757" y="9839"/>
                </a:lnTo>
                <a:lnTo>
                  <a:pt x="5601" y="8995"/>
                </a:lnTo>
                <a:lnTo>
                  <a:pt x="5601" y="9532"/>
                </a:lnTo>
                <a:lnTo>
                  <a:pt x="4450" y="10683"/>
                </a:lnTo>
                <a:lnTo>
                  <a:pt x="4392" y="10760"/>
                </a:lnTo>
                <a:lnTo>
                  <a:pt x="4392" y="10836"/>
                </a:lnTo>
                <a:lnTo>
                  <a:pt x="4392" y="10913"/>
                </a:lnTo>
                <a:lnTo>
                  <a:pt x="4450" y="10990"/>
                </a:lnTo>
                <a:lnTo>
                  <a:pt x="4507" y="11028"/>
                </a:lnTo>
                <a:lnTo>
                  <a:pt x="4584" y="11047"/>
                </a:lnTo>
                <a:lnTo>
                  <a:pt x="4680" y="11028"/>
                </a:lnTo>
                <a:lnTo>
                  <a:pt x="4738" y="10990"/>
                </a:lnTo>
                <a:lnTo>
                  <a:pt x="5601" y="10127"/>
                </a:lnTo>
                <a:lnTo>
                  <a:pt x="5601" y="11124"/>
                </a:lnTo>
                <a:lnTo>
                  <a:pt x="5620" y="11220"/>
                </a:lnTo>
                <a:lnTo>
                  <a:pt x="5658" y="11277"/>
                </a:lnTo>
                <a:lnTo>
                  <a:pt x="5735" y="11316"/>
                </a:lnTo>
                <a:lnTo>
                  <a:pt x="5812" y="11335"/>
                </a:lnTo>
                <a:lnTo>
                  <a:pt x="5888" y="11316"/>
                </a:lnTo>
                <a:lnTo>
                  <a:pt x="5965" y="11277"/>
                </a:lnTo>
                <a:lnTo>
                  <a:pt x="6003" y="11201"/>
                </a:lnTo>
                <a:lnTo>
                  <a:pt x="6023" y="11124"/>
                </a:lnTo>
                <a:lnTo>
                  <a:pt x="6023" y="10165"/>
                </a:lnTo>
                <a:lnTo>
                  <a:pt x="6847" y="10990"/>
                </a:lnTo>
                <a:lnTo>
                  <a:pt x="6905" y="11028"/>
                </a:lnTo>
                <a:lnTo>
                  <a:pt x="6981" y="11047"/>
                </a:lnTo>
                <a:lnTo>
                  <a:pt x="7058" y="11028"/>
                </a:lnTo>
                <a:lnTo>
                  <a:pt x="7135" y="10990"/>
                </a:lnTo>
                <a:lnTo>
                  <a:pt x="7173" y="10913"/>
                </a:lnTo>
                <a:lnTo>
                  <a:pt x="7192" y="10836"/>
                </a:lnTo>
                <a:lnTo>
                  <a:pt x="7173" y="10760"/>
                </a:lnTo>
                <a:lnTo>
                  <a:pt x="7135" y="10683"/>
                </a:lnTo>
                <a:lnTo>
                  <a:pt x="6023" y="9571"/>
                </a:lnTo>
                <a:lnTo>
                  <a:pt x="6023" y="9033"/>
                </a:lnTo>
                <a:lnTo>
                  <a:pt x="6828" y="9839"/>
                </a:lnTo>
                <a:lnTo>
                  <a:pt x="6905" y="9897"/>
                </a:lnTo>
                <a:lnTo>
                  <a:pt x="7058" y="9897"/>
                </a:lnTo>
                <a:lnTo>
                  <a:pt x="7135" y="9839"/>
                </a:lnTo>
                <a:lnTo>
                  <a:pt x="7173" y="9781"/>
                </a:lnTo>
                <a:lnTo>
                  <a:pt x="7192" y="9686"/>
                </a:lnTo>
                <a:lnTo>
                  <a:pt x="7173" y="9609"/>
                </a:lnTo>
                <a:lnTo>
                  <a:pt x="7135" y="9551"/>
                </a:lnTo>
                <a:lnTo>
                  <a:pt x="6023" y="8439"/>
                </a:lnTo>
                <a:lnTo>
                  <a:pt x="6023" y="6962"/>
                </a:lnTo>
                <a:lnTo>
                  <a:pt x="6176" y="6924"/>
                </a:lnTo>
                <a:lnTo>
                  <a:pt x="6310" y="6866"/>
                </a:lnTo>
                <a:lnTo>
                  <a:pt x="6444" y="6809"/>
                </a:lnTo>
                <a:lnTo>
                  <a:pt x="6579" y="6732"/>
                </a:lnTo>
                <a:lnTo>
                  <a:pt x="7576" y="7729"/>
                </a:lnTo>
                <a:lnTo>
                  <a:pt x="7576" y="9283"/>
                </a:lnTo>
                <a:lnTo>
                  <a:pt x="7595" y="9379"/>
                </a:lnTo>
                <a:lnTo>
                  <a:pt x="7653" y="9436"/>
                </a:lnTo>
                <a:lnTo>
                  <a:pt x="7710" y="9475"/>
                </a:lnTo>
                <a:lnTo>
                  <a:pt x="7787" y="9494"/>
                </a:lnTo>
                <a:lnTo>
                  <a:pt x="7883" y="9475"/>
                </a:lnTo>
                <a:lnTo>
                  <a:pt x="7940" y="9436"/>
                </a:lnTo>
                <a:lnTo>
                  <a:pt x="7979" y="9379"/>
                </a:lnTo>
                <a:lnTo>
                  <a:pt x="7998" y="9283"/>
                </a:lnTo>
                <a:lnTo>
                  <a:pt x="7998" y="8132"/>
                </a:lnTo>
                <a:lnTo>
                  <a:pt x="8382" y="8535"/>
                </a:lnTo>
                <a:lnTo>
                  <a:pt x="8401" y="10108"/>
                </a:lnTo>
                <a:lnTo>
                  <a:pt x="8420" y="10184"/>
                </a:lnTo>
                <a:lnTo>
                  <a:pt x="8458" y="10242"/>
                </a:lnTo>
                <a:lnTo>
                  <a:pt x="8516" y="10299"/>
                </a:lnTo>
                <a:lnTo>
                  <a:pt x="8612" y="10318"/>
                </a:lnTo>
                <a:lnTo>
                  <a:pt x="8688" y="10299"/>
                </a:lnTo>
                <a:lnTo>
                  <a:pt x="8746" y="10242"/>
                </a:lnTo>
                <a:lnTo>
                  <a:pt x="8803" y="10184"/>
                </a:lnTo>
                <a:lnTo>
                  <a:pt x="8823" y="10108"/>
                </a:lnTo>
                <a:lnTo>
                  <a:pt x="8803" y="8938"/>
                </a:lnTo>
                <a:lnTo>
                  <a:pt x="9494" y="9628"/>
                </a:lnTo>
                <a:lnTo>
                  <a:pt x="9551" y="9666"/>
                </a:lnTo>
                <a:lnTo>
                  <a:pt x="9628" y="9686"/>
                </a:lnTo>
                <a:lnTo>
                  <a:pt x="9724" y="9666"/>
                </a:lnTo>
                <a:lnTo>
                  <a:pt x="9782" y="9628"/>
                </a:lnTo>
                <a:lnTo>
                  <a:pt x="9839" y="9551"/>
                </a:lnTo>
                <a:lnTo>
                  <a:pt x="9839" y="9475"/>
                </a:lnTo>
                <a:lnTo>
                  <a:pt x="9839" y="9398"/>
                </a:lnTo>
                <a:lnTo>
                  <a:pt x="9782" y="9321"/>
                </a:lnTo>
                <a:lnTo>
                  <a:pt x="9072" y="8612"/>
                </a:lnTo>
                <a:lnTo>
                  <a:pt x="10280" y="8612"/>
                </a:lnTo>
                <a:lnTo>
                  <a:pt x="10376" y="8592"/>
                </a:lnTo>
                <a:lnTo>
                  <a:pt x="10434" y="8554"/>
                </a:lnTo>
                <a:lnTo>
                  <a:pt x="10491" y="8477"/>
                </a:lnTo>
                <a:lnTo>
                  <a:pt x="10491" y="8401"/>
                </a:lnTo>
                <a:lnTo>
                  <a:pt x="10472" y="8324"/>
                </a:lnTo>
                <a:lnTo>
                  <a:pt x="10434" y="8247"/>
                </a:lnTo>
                <a:lnTo>
                  <a:pt x="10376" y="8209"/>
                </a:lnTo>
                <a:lnTo>
                  <a:pt x="10280" y="8190"/>
                </a:lnTo>
                <a:lnTo>
                  <a:pt x="8650" y="8190"/>
                </a:lnTo>
                <a:lnTo>
                  <a:pt x="8266" y="7806"/>
                </a:lnTo>
                <a:lnTo>
                  <a:pt x="9475" y="7806"/>
                </a:lnTo>
                <a:lnTo>
                  <a:pt x="9551" y="7787"/>
                </a:lnTo>
                <a:lnTo>
                  <a:pt x="9628" y="7748"/>
                </a:lnTo>
                <a:lnTo>
                  <a:pt x="9667" y="7672"/>
                </a:lnTo>
                <a:lnTo>
                  <a:pt x="9686" y="7595"/>
                </a:lnTo>
                <a:lnTo>
                  <a:pt x="9667" y="7518"/>
                </a:lnTo>
                <a:lnTo>
                  <a:pt x="9628" y="7442"/>
                </a:lnTo>
                <a:lnTo>
                  <a:pt x="9551" y="7403"/>
                </a:lnTo>
                <a:lnTo>
                  <a:pt x="9475" y="7384"/>
                </a:lnTo>
                <a:lnTo>
                  <a:pt x="7845" y="7403"/>
                </a:lnTo>
                <a:lnTo>
                  <a:pt x="6886" y="6425"/>
                </a:lnTo>
                <a:lnTo>
                  <a:pt x="6981" y="6291"/>
                </a:lnTo>
                <a:lnTo>
                  <a:pt x="7058" y="6118"/>
                </a:lnTo>
                <a:lnTo>
                  <a:pt x="7116" y="5946"/>
                </a:lnTo>
                <a:lnTo>
                  <a:pt x="7154" y="5754"/>
                </a:lnTo>
                <a:lnTo>
                  <a:pt x="8439" y="5754"/>
                </a:lnTo>
                <a:lnTo>
                  <a:pt x="9590" y="6905"/>
                </a:lnTo>
                <a:lnTo>
                  <a:pt x="9667" y="6962"/>
                </a:lnTo>
                <a:lnTo>
                  <a:pt x="9820" y="6962"/>
                </a:lnTo>
                <a:lnTo>
                  <a:pt x="9897" y="6905"/>
                </a:lnTo>
                <a:lnTo>
                  <a:pt x="9935" y="6847"/>
                </a:lnTo>
                <a:lnTo>
                  <a:pt x="9954" y="6751"/>
                </a:lnTo>
                <a:lnTo>
                  <a:pt x="9935" y="6674"/>
                </a:lnTo>
                <a:lnTo>
                  <a:pt x="9897" y="6617"/>
                </a:lnTo>
                <a:lnTo>
                  <a:pt x="9034" y="5754"/>
                </a:lnTo>
                <a:lnTo>
                  <a:pt x="9590" y="5754"/>
                </a:lnTo>
                <a:lnTo>
                  <a:pt x="10741" y="6905"/>
                </a:lnTo>
                <a:lnTo>
                  <a:pt x="10817" y="6962"/>
                </a:lnTo>
                <a:lnTo>
                  <a:pt x="10894" y="6981"/>
                </a:lnTo>
                <a:lnTo>
                  <a:pt x="10971" y="6962"/>
                </a:lnTo>
                <a:lnTo>
                  <a:pt x="11028" y="6905"/>
                </a:lnTo>
                <a:lnTo>
                  <a:pt x="11086" y="6847"/>
                </a:lnTo>
                <a:lnTo>
                  <a:pt x="11105" y="6770"/>
                </a:lnTo>
                <a:lnTo>
                  <a:pt x="11086" y="6674"/>
                </a:lnTo>
                <a:lnTo>
                  <a:pt x="11028" y="6617"/>
                </a:lnTo>
                <a:lnTo>
                  <a:pt x="10184" y="5754"/>
                </a:lnTo>
                <a:lnTo>
                  <a:pt x="11182" y="5754"/>
                </a:lnTo>
                <a:lnTo>
                  <a:pt x="11258" y="5735"/>
                </a:lnTo>
                <a:lnTo>
                  <a:pt x="11335" y="5696"/>
                </a:lnTo>
                <a:lnTo>
                  <a:pt x="11373" y="5620"/>
                </a:lnTo>
                <a:lnTo>
                  <a:pt x="11393" y="5543"/>
                </a:lnTo>
                <a:lnTo>
                  <a:pt x="11373" y="5466"/>
                </a:lnTo>
                <a:lnTo>
                  <a:pt x="11335" y="5389"/>
                </a:lnTo>
                <a:lnTo>
                  <a:pt x="11258" y="5351"/>
                </a:lnTo>
                <a:lnTo>
                  <a:pt x="11182" y="5332"/>
                </a:lnTo>
                <a:lnTo>
                  <a:pt x="10223" y="5332"/>
                </a:lnTo>
                <a:lnTo>
                  <a:pt x="11028" y="4526"/>
                </a:lnTo>
                <a:lnTo>
                  <a:pt x="11086" y="4450"/>
                </a:lnTo>
                <a:lnTo>
                  <a:pt x="11105" y="4373"/>
                </a:lnTo>
                <a:lnTo>
                  <a:pt x="11086" y="4296"/>
                </a:lnTo>
                <a:lnTo>
                  <a:pt x="11028" y="4220"/>
                </a:lnTo>
                <a:lnTo>
                  <a:pt x="10971" y="4181"/>
                </a:lnTo>
                <a:lnTo>
                  <a:pt x="10894" y="4162"/>
                </a:lnTo>
                <a:lnTo>
                  <a:pt x="10817" y="4181"/>
                </a:lnTo>
                <a:lnTo>
                  <a:pt x="10741" y="4220"/>
                </a:lnTo>
                <a:lnTo>
                  <a:pt x="9628" y="5332"/>
                </a:lnTo>
                <a:lnTo>
                  <a:pt x="9072" y="5332"/>
                </a:lnTo>
                <a:lnTo>
                  <a:pt x="9897" y="4526"/>
                </a:lnTo>
                <a:lnTo>
                  <a:pt x="9935" y="4450"/>
                </a:lnTo>
                <a:lnTo>
                  <a:pt x="9954" y="4373"/>
                </a:lnTo>
                <a:lnTo>
                  <a:pt x="9935" y="4296"/>
                </a:lnTo>
                <a:lnTo>
                  <a:pt x="9897" y="4220"/>
                </a:lnTo>
                <a:lnTo>
                  <a:pt x="9820" y="4181"/>
                </a:lnTo>
                <a:lnTo>
                  <a:pt x="9743" y="4162"/>
                </a:lnTo>
                <a:lnTo>
                  <a:pt x="9667" y="4181"/>
                </a:lnTo>
                <a:lnTo>
                  <a:pt x="9590" y="4220"/>
                </a:lnTo>
                <a:lnTo>
                  <a:pt x="8477" y="5332"/>
                </a:lnTo>
                <a:lnTo>
                  <a:pt x="7135" y="5332"/>
                </a:lnTo>
                <a:lnTo>
                  <a:pt x="7097" y="5179"/>
                </a:lnTo>
                <a:lnTo>
                  <a:pt x="7039" y="5044"/>
                </a:lnTo>
                <a:lnTo>
                  <a:pt x="6962" y="4891"/>
                </a:lnTo>
                <a:lnTo>
                  <a:pt x="6886" y="4776"/>
                </a:lnTo>
                <a:lnTo>
                  <a:pt x="7845" y="3798"/>
                </a:lnTo>
                <a:lnTo>
                  <a:pt x="9475" y="3798"/>
                </a:lnTo>
                <a:lnTo>
                  <a:pt x="9551" y="3778"/>
                </a:lnTo>
                <a:lnTo>
                  <a:pt x="9628" y="3740"/>
                </a:lnTo>
                <a:lnTo>
                  <a:pt x="9667" y="3663"/>
                </a:lnTo>
                <a:lnTo>
                  <a:pt x="9686" y="3587"/>
                </a:lnTo>
                <a:lnTo>
                  <a:pt x="9667" y="3510"/>
                </a:lnTo>
                <a:lnTo>
                  <a:pt x="9628" y="3433"/>
                </a:lnTo>
                <a:lnTo>
                  <a:pt x="9551" y="3395"/>
                </a:lnTo>
                <a:lnTo>
                  <a:pt x="9475" y="3376"/>
                </a:lnTo>
                <a:lnTo>
                  <a:pt x="8266" y="3376"/>
                </a:lnTo>
                <a:lnTo>
                  <a:pt x="8650" y="2992"/>
                </a:lnTo>
                <a:lnTo>
                  <a:pt x="10280" y="2992"/>
                </a:lnTo>
                <a:lnTo>
                  <a:pt x="10376" y="2973"/>
                </a:lnTo>
                <a:lnTo>
                  <a:pt x="10434" y="2935"/>
                </a:lnTo>
                <a:lnTo>
                  <a:pt x="10491" y="2858"/>
                </a:lnTo>
                <a:lnTo>
                  <a:pt x="10491" y="2781"/>
                </a:lnTo>
                <a:lnTo>
                  <a:pt x="10491" y="2704"/>
                </a:lnTo>
                <a:lnTo>
                  <a:pt x="10434" y="2628"/>
                </a:lnTo>
                <a:lnTo>
                  <a:pt x="10376" y="2589"/>
                </a:lnTo>
                <a:lnTo>
                  <a:pt x="10280" y="2570"/>
                </a:lnTo>
                <a:lnTo>
                  <a:pt x="9072" y="2570"/>
                </a:lnTo>
                <a:lnTo>
                  <a:pt x="9782" y="1861"/>
                </a:lnTo>
                <a:lnTo>
                  <a:pt x="9820" y="1784"/>
                </a:lnTo>
                <a:lnTo>
                  <a:pt x="9839" y="1707"/>
                </a:lnTo>
                <a:lnTo>
                  <a:pt x="9820" y="1630"/>
                </a:lnTo>
                <a:lnTo>
                  <a:pt x="9782" y="1573"/>
                </a:lnTo>
                <a:lnTo>
                  <a:pt x="9705" y="1515"/>
                </a:lnTo>
                <a:lnTo>
                  <a:pt x="9628" y="1496"/>
                </a:lnTo>
                <a:lnTo>
                  <a:pt x="9551" y="1515"/>
                </a:lnTo>
                <a:lnTo>
                  <a:pt x="9494" y="1573"/>
                </a:lnTo>
                <a:lnTo>
                  <a:pt x="8803" y="2244"/>
                </a:lnTo>
                <a:lnTo>
                  <a:pt x="8803" y="1093"/>
                </a:lnTo>
                <a:lnTo>
                  <a:pt x="8784" y="997"/>
                </a:lnTo>
                <a:lnTo>
                  <a:pt x="8746" y="940"/>
                </a:lnTo>
                <a:lnTo>
                  <a:pt x="8669" y="902"/>
                </a:lnTo>
                <a:lnTo>
                  <a:pt x="8593" y="882"/>
                </a:lnTo>
                <a:lnTo>
                  <a:pt x="8516" y="902"/>
                </a:lnTo>
                <a:lnTo>
                  <a:pt x="8458" y="940"/>
                </a:lnTo>
                <a:lnTo>
                  <a:pt x="8401" y="997"/>
                </a:lnTo>
                <a:lnTo>
                  <a:pt x="8382" y="1093"/>
                </a:lnTo>
                <a:lnTo>
                  <a:pt x="8382" y="2666"/>
                </a:lnTo>
                <a:lnTo>
                  <a:pt x="7998" y="3050"/>
                </a:lnTo>
                <a:lnTo>
                  <a:pt x="7998" y="1899"/>
                </a:lnTo>
                <a:lnTo>
                  <a:pt x="7979" y="1822"/>
                </a:lnTo>
                <a:lnTo>
                  <a:pt x="7940" y="1745"/>
                </a:lnTo>
                <a:lnTo>
                  <a:pt x="7864" y="1707"/>
                </a:lnTo>
                <a:lnTo>
                  <a:pt x="7787" y="1688"/>
                </a:lnTo>
                <a:lnTo>
                  <a:pt x="7710" y="1707"/>
                </a:lnTo>
                <a:lnTo>
                  <a:pt x="7634" y="1745"/>
                </a:lnTo>
                <a:lnTo>
                  <a:pt x="7595" y="1822"/>
                </a:lnTo>
                <a:lnTo>
                  <a:pt x="7576" y="1899"/>
                </a:lnTo>
                <a:lnTo>
                  <a:pt x="7576" y="3472"/>
                </a:lnTo>
                <a:lnTo>
                  <a:pt x="6579" y="4469"/>
                </a:lnTo>
                <a:lnTo>
                  <a:pt x="6444" y="4392"/>
                </a:lnTo>
                <a:lnTo>
                  <a:pt x="6291" y="4315"/>
                </a:lnTo>
                <a:lnTo>
                  <a:pt x="6138" y="4277"/>
                </a:lnTo>
                <a:lnTo>
                  <a:pt x="5984" y="4239"/>
                </a:lnTo>
                <a:lnTo>
                  <a:pt x="5984" y="2935"/>
                </a:lnTo>
                <a:lnTo>
                  <a:pt x="7135" y="1784"/>
                </a:lnTo>
                <a:lnTo>
                  <a:pt x="7173" y="1707"/>
                </a:lnTo>
                <a:lnTo>
                  <a:pt x="7192" y="1630"/>
                </a:lnTo>
                <a:lnTo>
                  <a:pt x="7173" y="1554"/>
                </a:lnTo>
                <a:lnTo>
                  <a:pt x="7135" y="1496"/>
                </a:lnTo>
                <a:lnTo>
                  <a:pt x="7058" y="1439"/>
                </a:lnTo>
                <a:lnTo>
                  <a:pt x="6981" y="1419"/>
                </a:lnTo>
                <a:lnTo>
                  <a:pt x="6905" y="1439"/>
                </a:lnTo>
                <a:lnTo>
                  <a:pt x="6828" y="1496"/>
                </a:lnTo>
                <a:lnTo>
                  <a:pt x="5984" y="2340"/>
                </a:lnTo>
                <a:lnTo>
                  <a:pt x="5984" y="1803"/>
                </a:lnTo>
                <a:lnTo>
                  <a:pt x="7135" y="633"/>
                </a:lnTo>
                <a:lnTo>
                  <a:pt x="7192" y="576"/>
                </a:lnTo>
                <a:lnTo>
                  <a:pt x="7192" y="499"/>
                </a:lnTo>
                <a:lnTo>
                  <a:pt x="7173" y="422"/>
                </a:lnTo>
                <a:lnTo>
                  <a:pt x="7135" y="345"/>
                </a:lnTo>
                <a:lnTo>
                  <a:pt x="7058" y="288"/>
                </a:lnTo>
                <a:lnTo>
                  <a:pt x="6905" y="288"/>
                </a:lnTo>
                <a:lnTo>
                  <a:pt x="6847" y="345"/>
                </a:lnTo>
                <a:lnTo>
                  <a:pt x="5984" y="1208"/>
                </a:lnTo>
                <a:lnTo>
                  <a:pt x="5984" y="192"/>
                </a:lnTo>
                <a:lnTo>
                  <a:pt x="5965" y="115"/>
                </a:lnTo>
                <a:lnTo>
                  <a:pt x="5907" y="58"/>
                </a:lnTo>
                <a:lnTo>
                  <a:pt x="5850" y="0"/>
                </a:lnTo>
                <a:close/>
              </a:path>
            </a:pathLst>
          </a:custGeom>
          <a:gradFill>
            <a:gsLst>
              <a:gs pos="0">
                <a:schemeClr val="lt1"/>
              </a:gs>
              <a:gs pos="100000">
                <a:srgbClr val="CCCCCC"/>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2" name="Google Shape;2392;p43"/>
          <p:cNvSpPr/>
          <p:nvPr/>
        </p:nvSpPr>
        <p:spPr>
          <a:xfrm>
            <a:off x="2945950" y="1971673"/>
            <a:ext cx="413993" cy="411886"/>
          </a:xfrm>
          <a:custGeom>
            <a:avLst/>
            <a:gdLst/>
            <a:ahLst/>
            <a:cxnLst/>
            <a:rect l="l" t="t" r="r" b="b"/>
            <a:pathLst>
              <a:path w="11393" h="11335" extrusionOk="0">
                <a:moveTo>
                  <a:pt x="5773" y="4641"/>
                </a:moveTo>
                <a:lnTo>
                  <a:pt x="5965" y="4661"/>
                </a:lnTo>
                <a:lnTo>
                  <a:pt x="6157" y="4718"/>
                </a:lnTo>
                <a:lnTo>
                  <a:pt x="6310" y="4795"/>
                </a:lnTo>
                <a:lnTo>
                  <a:pt x="6464" y="4929"/>
                </a:lnTo>
                <a:lnTo>
                  <a:pt x="6579" y="5063"/>
                </a:lnTo>
                <a:lnTo>
                  <a:pt x="6655" y="5236"/>
                </a:lnTo>
                <a:lnTo>
                  <a:pt x="6713" y="5409"/>
                </a:lnTo>
                <a:lnTo>
                  <a:pt x="6732" y="5600"/>
                </a:lnTo>
                <a:lnTo>
                  <a:pt x="6713" y="5792"/>
                </a:lnTo>
                <a:lnTo>
                  <a:pt x="6655" y="5984"/>
                </a:lnTo>
                <a:lnTo>
                  <a:pt x="6579" y="6137"/>
                </a:lnTo>
                <a:lnTo>
                  <a:pt x="6464" y="6291"/>
                </a:lnTo>
                <a:lnTo>
                  <a:pt x="6310" y="6406"/>
                </a:lnTo>
                <a:lnTo>
                  <a:pt x="6157" y="6483"/>
                </a:lnTo>
                <a:lnTo>
                  <a:pt x="5965" y="6540"/>
                </a:lnTo>
                <a:lnTo>
                  <a:pt x="5773" y="6559"/>
                </a:lnTo>
                <a:lnTo>
                  <a:pt x="5581" y="6540"/>
                </a:lnTo>
                <a:lnTo>
                  <a:pt x="5390" y="6483"/>
                </a:lnTo>
                <a:lnTo>
                  <a:pt x="5236" y="6406"/>
                </a:lnTo>
                <a:lnTo>
                  <a:pt x="5083" y="6291"/>
                </a:lnTo>
                <a:lnTo>
                  <a:pt x="4968" y="6137"/>
                </a:lnTo>
                <a:lnTo>
                  <a:pt x="4891" y="5984"/>
                </a:lnTo>
                <a:lnTo>
                  <a:pt x="4833" y="5792"/>
                </a:lnTo>
                <a:lnTo>
                  <a:pt x="4814" y="5600"/>
                </a:lnTo>
                <a:lnTo>
                  <a:pt x="4833" y="5409"/>
                </a:lnTo>
                <a:lnTo>
                  <a:pt x="4891" y="5236"/>
                </a:lnTo>
                <a:lnTo>
                  <a:pt x="4968" y="5063"/>
                </a:lnTo>
                <a:lnTo>
                  <a:pt x="5083" y="4929"/>
                </a:lnTo>
                <a:lnTo>
                  <a:pt x="5236" y="4795"/>
                </a:lnTo>
                <a:lnTo>
                  <a:pt x="5390" y="4718"/>
                </a:lnTo>
                <a:lnTo>
                  <a:pt x="5581" y="4661"/>
                </a:lnTo>
                <a:lnTo>
                  <a:pt x="5773" y="4641"/>
                </a:lnTo>
                <a:close/>
                <a:moveTo>
                  <a:pt x="5696" y="0"/>
                </a:moveTo>
                <a:lnTo>
                  <a:pt x="5620" y="58"/>
                </a:lnTo>
                <a:lnTo>
                  <a:pt x="5581" y="115"/>
                </a:lnTo>
                <a:lnTo>
                  <a:pt x="5562" y="192"/>
                </a:lnTo>
                <a:lnTo>
                  <a:pt x="5562" y="1151"/>
                </a:lnTo>
                <a:lnTo>
                  <a:pt x="4738" y="345"/>
                </a:lnTo>
                <a:lnTo>
                  <a:pt x="4680" y="288"/>
                </a:lnTo>
                <a:lnTo>
                  <a:pt x="4507" y="288"/>
                </a:lnTo>
                <a:lnTo>
                  <a:pt x="4450" y="345"/>
                </a:lnTo>
                <a:lnTo>
                  <a:pt x="4392" y="422"/>
                </a:lnTo>
                <a:lnTo>
                  <a:pt x="4392" y="499"/>
                </a:lnTo>
                <a:lnTo>
                  <a:pt x="4392" y="576"/>
                </a:lnTo>
                <a:lnTo>
                  <a:pt x="4450" y="633"/>
                </a:lnTo>
                <a:lnTo>
                  <a:pt x="5562" y="1765"/>
                </a:lnTo>
                <a:lnTo>
                  <a:pt x="5562" y="2302"/>
                </a:lnTo>
                <a:lnTo>
                  <a:pt x="4757" y="1477"/>
                </a:lnTo>
                <a:lnTo>
                  <a:pt x="4680" y="1439"/>
                </a:lnTo>
                <a:lnTo>
                  <a:pt x="4603" y="1419"/>
                </a:lnTo>
                <a:lnTo>
                  <a:pt x="4527" y="1439"/>
                </a:lnTo>
                <a:lnTo>
                  <a:pt x="4450" y="1496"/>
                </a:lnTo>
                <a:lnTo>
                  <a:pt x="4412" y="1554"/>
                </a:lnTo>
                <a:lnTo>
                  <a:pt x="4392" y="1630"/>
                </a:lnTo>
                <a:lnTo>
                  <a:pt x="4412" y="1707"/>
                </a:lnTo>
                <a:lnTo>
                  <a:pt x="4450" y="1784"/>
                </a:lnTo>
                <a:lnTo>
                  <a:pt x="5562" y="2896"/>
                </a:lnTo>
                <a:lnTo>
                  <a:pt x="5562" y="4239"/>
                </a:lnTo>
                <a:lnTo>
                  <a:pt x="5390" y="4277"/>
                </a:lnTo>
                <a:lnTo>
                  <a:pt x="5236" y="4335"/>
                </a:lnTo>
                <a:lnTo>
                  <a:pt x="5083" y="4392"/>
                </a:lnTo>
                <a:lnTo>
                  <a:pt x="4949" y="4488"/>
                </a:lnTo>
                <a:lnTo>
                  <a:pt x="3932" y="3472"/>
                </a:lnTo>
                <a:lnTo>
                  <a:pt x="3932" y="1899"/>
                </a:lnTo>
                <a:lnTo>
                  <a:pt x="3913" y="1822"/>
                </a:lnTo>
                <a:lnTo>
                  <a:pt x="3874" y="1745"/>
                </a:lnTo>
                <a:lnTo>
                  <a:pt x="3817" y="1707"/>
                </a:lnTo>
                <a:lnTo>
                  <a:pt x="3721" y="1688"/>
                </a:lnTo>
                <a:lnTo>
                  <a:pt x="3644" y="1707"/>
                </a:lnTo>
                <a:lnTo>
                  <a:pt x="3587" y="1745"/>
                </a:lnTo>
                <a:lnTo>
                  <a:pt x="3529" y="1822"/>
                </a:lnTo>
                <a:lnTo>
                  <a:pt x="3510" y="1899"/>
                </a:lnTo>
                <a:lnTo>
                  <a:pt x="3510" y="3050"/>
                </a:lnTo>
                <a:lnTo>
                  <a:pt x="3127" y="2666"/>
                </a:lnTo>
                <a:lnTo>
                  <a:pt x="3127" y="1093"/>
                </a:lnTo>
                <a:lnTo>
                  <a:pt x="3107" y="997"/>
                </a:lnTo>
                <a:lnTo>
                  <a:pt x="3069" y="940"/>
                </a:lnTo>
                <a:lnTo>
                  <a:pt x="3011" y="902"/>
                </a:lnTo>
                <a:lnTo>
                  <a:pt x="2916" y="882"/>
                </a:lnTo>
                <a:lnTo>
                  <a:pt x="2839" y="902"/>
                </a:lnTo>
                <a:lnTo>
                  <a:pt x="2781" y="940"/>
                </a:lnTo>
                <a:lnTo>
                  <a:pt x="2724" y="997"/>
                </a:lnTo>
                <a:lnTo>
                  <a:pt x="2705" y="1093"/>
                </a:lnTo>
                <a:lnTo>
                  <a:pt x="2705" y="2244"/>
                </a:lnTo>
                <a:lnTo>
                  <a:pt x="2033" y="1573"/>
                </a:lnTo>
                <a:lnTo>
                  <a:pt x="1976" y="1515"/>
                </a:lnTo>
                <a:lnTo>
                  <a:pt x="1880" y="1496"/>
                </a:lnTo>
                <a:lnTo>
                  <a:pt x="1803" y="1515"/>
                </a:lnTo>
                <a:lnTo>
                  <a:pt x="1746" y="1554"/>
                </a:lnTo>
                <a:lnTo>
                  <a:pt x="1688" y="1630"/>
                </a:lnTo>
                <a:lnTo>
                  <a:pt x="1669" y="1707"/>
                </a:lnTo>
                <a:lnTo>
                  <a:pt x="1688" y="1784"/>
                </a:lnTo>
                <a:lnTo>
                  <a:pt x="1746" y="1861"/>
                </a:lnTo>
                <a:lnTo>
                  <a:pt x="2455" y="2570"/>
                </a:lnTo>
                <a:lnTo>
                  <a:pt x="1228" y="2570"/>
                </a:lnTo>
                <a:lnTo>
                  <a:pt x="1151" y="2589"/>
                </a:lnTo>
                <a:lnTo>
                  <a:pt x="1074" y="2628"/>
                </a:lnTo>
                <a:lnTo>
                  <a:pt x="1036" y="2704"/>
                </a:lnTo>
                <a:lnTo>
                  <a:pt x="1017" y="2781"/>
                </a:lnTo>
                <a:lnTo>
                  <a:pt x="1036" y="2858"/>
                </a:lnTo>
                <a:lnTo>
                  <a:pt x="1074" y="2935"/>
                </a:lnTo>
                <a:lnTo>
                  <a:pt x="1151" y="2973"/>
                </a:lnTo>
                <a:lnTo>
                  <a:pt x="1228" y="2992"/>
                </a:lnTo>
                <a:lnTo>
                  <a:pt x="2858" y="2992"/>
                </a:lnTo>
                <a:lnTo>
                  <a:pt x="3242" y="3376"/>
                </a:lnTo>
                <a:lnTo>
                  <a:pt x="2052" y="3376"/>
                </a:lnTo>
                <a:lnTo>
                  <a:pt x="1957" y="3395"/>
                </a:lnTo>
                <a:lnTo>
                  <a:pt x="1899" y="3433"/>
                </a:lnTo>
                <a:lnTo>
                  <a:pt x="1842" y="3510"/>
                </a:lnTo>
                <a:lnTo>
                  <a:pt x="1842" y="3587"/>
                </a:lnTo>
                <a:lnTo>
                  <a:pt x="1842" y="3663"/>
                </a:lnTo>
                <a:lnTo>
                  <a:pt x="1899" y="3740"/>
                </a:lnTo>
                <a:lnTo>
                  <a:pt x="1957" y="3778"/>
                </a:lnTo>
                <a:lnTo>
                  <a:pt x="2033" y="3798"/>
                </a:lnTo>
                <a:lnTo>
                  <a:pt x="3664" y="3798"/>
                </a:lnTo>
                <a:lnTo>
                  <a:pt x="4661" y="4795"/>
                </a:lnTo>
                <a:lnTo>
                  <a:pt x="4565" y="4929"/>
                </a:lnTo>
                <a:lnTo>
                  <a:pt x="4507" y="5063"/>
                </a:lnTo>
                <a:lnTo>
                  <a:pt x="4450" y="5217"/>
                </a:lnTo>
                <a:lnTo>
                  <a:pt x="4412" y="5370"/>
                </a:lnTo>
                <a:lnTo>
                  <a:pt x="2935" y="5370"/>
                </a:lnTo>
                <a:lnTo>
                  <a:pt x="1803" y="4220"/>
                </a:lnTo>
                <a:lnTo>
                  <a:pt x="1726" y="4181"/>
                </a:lnTo>
                <a:lnTo>
                  <a:pt x="1650" y="4162"/>
                </a:lnTo>
                <a:lnTo>
                  <a:pt x="1573" y="4181"/>
                </a:lnTo>
                <a:lnTo>
                  <a:pt x="1496" y="4220"/>
                </a:lnTo>
                <a:lnTo>
                  <a:pt x="1458" y="4296"/>
                </a:lnTo>
                <a:lnTo>
                  <a:pt x="1439" y="4373"/>
                </a:lnTo>
                <a:lnTo>
                  <a:pt x="1458" y="4450"/>
                </a:lnTo>
                <a:lnTo>
                  <a:pt x="1496" y="4526"/>
                </a:lnTo>
                <a:lnTo>
                  <a:pt x="2359" y="5370"/>
                </a:lnTo>
                <a:lnTo>
                  <a:pt x="1803" y="5370"/>
                </a:lnTo>
                <a:lnTo>
                  <a:pt x="652" y="4220"/>
                </a:lnTo>
                <a:lnTo>
                  <a:pt x="576" y="4181"/>
                </a:lnTo>
                <a:lnTo>
                  <a:pt x="499" y="4162"/>
                </a:lnTo>
                <a:lnTo>
                  <a:pt x="422" y="4181"/>
                </a:lnTo>
                <a:lnTo>
                  <a:pt x="346" y="4220"/>
                </a:lnTo>
                <a:lnTo>
                  <a:pt x="307" y="4296"/>
                </a:lnTo>
                <a:lnTo>
                  <a:pt x="288" y="4373"/>
                </a:lnTo>
                <a:lnTo>
                  <a:pt x="307" y="4450"/>
                </a:lnTo>
                <a:lnTo>
                  <a:pt x="346" y="4526"/>
                </a:lnTo>
                <a:lnTo>
                  <a:pt x="1209" y="5370"/>
                </a:lnTo>
                <a:lnTo>
                  <a:pt x="211" y="5370"/>
                </a:lnTo>
                <a:lnTo>
                  <a:pt x="135" y="5389"/>
                </a:lnTo>
                <a:lnTo>
                  <a:pt x="58" y="5447"/>
                </a:lnTo>
                <a:lnTo>
                  <a:pt x="20" y="5505"/>
                </a:lnTo>
                <a:lnTo>
                  <a:pt x="0" y="5581"/>
                </a:lnTo>
                <a:lnTo>
                  <a:pt x="20" y="5677"/>
                </a:lnTo>
                <a:lnTo>
                  <a:pt x="58" y="5735"/>
                </a:lnTo>
                <a:lnTo>
                  <a:pt x="135" y="5773"/>
                </a:lnTo>
                <a:lnTo>
                  <a:pt x="211" y="5792"/>
                </a:lnTo>
                <a:lnTo>
                  <a:pt x="1170" y="5792"/>
                </a:lnTo>
                <a:lnTo>
                  <a:pt x="346" y="6617"/>
                </a:lnTo>
                <a:lnTo>
                  <a:pt x="307" y="6674"/>
                </a:lnTo>
                <a:lnTo>
                  <a:pt x="288" y="6770"/>
                </a:lnTo>
                <a:lnTo>
                  <a:pt x="307" y="6847"/>
                </a:lnTo>
                <a:lnTo>
                  <a:pt x="346" y="6905"/>
                </a:lnTo>
                <a:lnTo>
                  <a:pt x="422" y="6962"/>
                </a:lnTo>
                <a:lnTo>
                  <a:pt x="499" y="6981"/>
                </a:lnTo>
                <a:lnTo>
                  <a:pt x="576" y="6962"/>
                </a:lnTo>
                <a:lnTo>
                  <a:pt x="652" y="6905"/>
                </a:lnTo>
                <a:lnTo>
                  <a:pt x="1765" y="5792"/>
                </a:lnTo>
                <a:lnTo>
                  <a:pt x="2302" y="5792"/>
                </a:lnTo>
                <a:lnTo>
                  <a:pt x="1496" y="6617"/>
                </a:lnTo>
                <a:lnTo>
                  <a:pt x="1458" y="6674"/>
                </a:lnTo>
                <a:lnTo>
                  <a:pt x="1439" y="6751"/>
                </a:lnTo>
                <a:lnTo>
                  <a:pt x="1458" y="6828"/>
                </a:lnTo>
                <a:lnTo>
                  <a:pt x="1496" y="6905"/>
                </a:lnTo>
                <a:lnTo>
                  <a:pt x="1573" y="6943"/>
                </a:lnTo>
                <a:lnTo>
                  <a:pt x="1650" y="6962"/>
                </a:lnTo>
                <a:lnTo>
                  <a:pt x="1726" y="6943"/>
                </a:lnTo>
                <a:lnTo>
                  <a:pt x="1803" y="6905"/>
                </a:lnTo>
                <a:lnTo>
                  <a:pt x="2896" y="5792"/>
                </a:lnTo>
                <a:lnTo>
                  <a:pt x="4412" y="5792"/>
                </a:lnTo>
                <a:lnTo>
                  <a:pt x="4431" y="5965"/>
                </a:lnTo>
                <a:lnTo>
                  <a:pt x="4488" y="6118"/>
                </a:lnTo>
                <a:lnTo>
                  <a:pt x="4565" y="6272"/>
                </a:lnTo>
                <a:lnTo>
                  <a:pt x="4661" y="6406"/>
                </a:lnTo>
                <a:lnTo>
                  <a:pt x="3664" y="7422"/>
                </a:lnTo>
                <a:lnTo>
                  <a:pt x="2033" y="7422"/>
                </a:lnTo>
                <a:lnTo>
                  <a:pt x="1957" y="7442"/>
                </a:lnTo>
                <a:lnTo>
                  <a:pt x="1899" y="7480"/>
                </a:lnTo>
                <a:lnTo>
                  <a:pt x="1842" y="7557"/>
                </a:lnTo>
                <a:lnTo>
                  <a:pt x="1822" y="7633"/>
                </a:lnTo>
                <a:lnTo>
                  <a:pt x="1842" y="7710"/>
                </a:lnTo>
                <a:lnTo>
                  <a:pt x="1899" y="7787"/>
                </a:lnTo>
                <a:lnTo>
                  <a:pt x="1957" y="7825"/>
                </a:lnTo>
                <a:lnTo>
                  <a:pt x="2033" y="7844"/>
                </a:lnTo>
                <a:lnTo>
                  <a:pt x="3242" y="7844"/>
                </a:lnTo>
                <a:lnTo>
                  <a:pt x="2858" y="8228"/>
                </a:lnTo>
                <a:lnTo>
                  <a:pt x="1228" y="8228"/>
                </a:lnTo>
                <a:lnTo>
                  <a:pt x="1151" y="8247"/>
                </a:lnTo>
                <a:lnTo>
                  <a:pt x="1074" y="8286"/>
                </a:lnTo>
                <a:lnTo>
                  <a:pt x="1036" y="8362"/>
                </a:lnTo>
                <a:lnTo>
                  <a:pt x="1017" y="8439"/>
                </a:lnTo>
                <a:lnTo>
                  <a:pt x="1036" y="8516"/>
                </a:lnTo>
                <a:lnTo>
                  <a:pt x="1074" y="8592"/>
                </a:lnTo>
                <a:lnTo>
                  <a:pt x="1151" y="8631"/>
                </a:lnTo>
                <a:lnTo>
                  <a:pt x="1228" y="8650"/>
                </a:lnTo>
                <a:lnTo>
                  <a:pt x="2455" y="8650"/>
                </a:lnTo>
                <a:lnTo>
                  <a:pt x="1746" y="9360"/>
                </a:lnTo>
                <a:lnTo>
                  <a:pt x="1688" y="9436"/>
                </a:lnTo>
                <a:lnTo>
                  <a:pt x="1688" y="9513"/>
                </a:lnTo>
                <a:lnTo>
                  <a:pt x="1688" y="9590"/>
                </a:lnTo>
                <a:lnTo>
                  <a:pt x="1746" y="9647"/>
                </a:lnTo>
                <a:lnTo>
                  <a:pt x="1822" y="9705"/>
                </a:lnTo>
                <a:lnTo>
                  <a:pt x="1899" y="9724"/>
                </a:lnTo>
                <a:lnTo>
                  <a:pt x="1976" y="9705"/>
                </a:lnTo>
                <a:lnTo>
                  <a:pt x="2033" y="9647"/>
                </a:lnTo>
                <a:lnTo>
                  <a:pt x="2724" y="8976"/>
                </a:lnTo>
                <a:lnTo>
                  <a:pt x="2724" y="10127"/>
                </a:lnTo>
                <a:lnTo>
                  <a:pt x="2743" y="10203"/>
                </a:lnTo>
                <a:lnTo>
                  <a:pt x="2781" y="10280"/>
                </a:lnTo>
                <a:lnTo>
                  <a:pt x="2839" y="10318"/>
                </a:lnTo>
                <a:lnTo>
                  <a:pt x="2935" y="10338"/>
                </a:lnTo>
                <a:lnTo>
                  <a:pt x="3011" y="10318"/>
                </a:lnTo>
                <a:lnTo>
                  <a:pt x="3088" y="10280"/>
                </a:lnTo>
                <a:lnTo>
                  <a:pt x="3127" y="10203"/>
                </a:lnTo>
                <a:lnTo>
                  <a:pt x="3146" y="10127"/>
                </a:lnTo>
                <a:lnTo>
                  <a:pt x="3127" y="8554"/>
                </a:lnTo>
                <a:lnTo>
                  <a:pt x="3510" y="8151"/>
                </a:lnTo>
                <a:lnTo>
                  <a:pt x="3529" y="9302"/>
                </a:lnTo>
                <a:lnTo>
                  <a:pt x="3548" y="9398"/>
                </a:lnTo>
                <a:lnTo>
                  <a:pt x="3587" y="9455"/>
                </a:lnTo>
                <a:lnTo>
                  <a:pt x="3644" y="9494"/>
                </a:lnTo>
                <a:lnTo>
                  <a:pt x="3740" y="9513"/>
                </a:lnTo>
                <a:lnTo>
                  <a:pt x="3817" y="9494"/>
                </a:lnTo>
                <a:lnTo>
                  <a:pt x="3874" y="9455"/>
                </a:lnTo>
                <a:lnTo>
                  <a:pt x="3932" y="9398"/>
                </a:lnTo>
                <a:lnTo>
                  <a:pt x="3932" y="9302"/>
                </a:lnTo>
                <a:lnTo>
                  <a:pt x="3932" y="7729"/>
                </a:lnTo>
                <a:lnTo>
                  <a:pt x="4949" y="6713"/>
                </a:lnTo>
                <a:lnTo>
                  <a:pt x="5102" y="6809"/>
                </a:lnTo>
                <a:lnTo>
                  <a:pt x="5255" y="6885"/>
                </a:lnTo>
                <a:lnTo>
                  <a:pt x="5428" y="6943"/>
                </a:lnTo>
                <a:lnTo>
                  <a:pt x="5601" y="6981"/>
                </a:lnTo>
                <a:lnTo>
                  <a:pt x="5601" y="8401"/>
                </a:lnTo>
                <a:lnTo>
                  <a:pt x="4450" y="9551"/>
                </a:lnTo>
                <a:lnTo>
                  <a:pt x="4412" y="9609"/>
                </a:lnTo>
                <a:lnTo>
                  <a:pt x="4392" y="9686"/>
                </a:lnTo>
                <a:lnTo>
                  <a:pt x="4412" y="9781"/>
                </a:lnTo>
                <a:lnTo>
                  <a:pt x="4450" y="9839"/>
                </a:lnTo>
                <a:lnTo>
                  <a:pt x="4527" y="9897"/>
                </a:lnTo>
                <a:lnTo>
                  <a:pt x="4680" y="9897"/>
                </a:lnTo>
                <a:lnTo>
                  <a:pt x="4757" y="9839"/>
                </a:lnTo>
                <a:lnTo>
                  <a:pt x="5601" y="8995"/>
                </a:lnTo>
                <a:lnTo>
                  <a:pt x="5601" y="9532"/>
                </a:lnTo>
                <a:lnTo>
                  <a:pt x="4450" y="10683"/>
                </a:lnTo>
                <a:lnTo>
                  <a:pt x="4392" y="10760"/>
                </a:lnTo>
                <a:lnTo>
                  <a:pt x="4392" y="10836"/>
                </a:lnTo>
                <a:lnTo>
                  <a:pt x="4392" y="10913"/>
                </a:lnTo>
                <a:lnTo>
                  <a:pt x="4450" y="10990"/>
                </a:lnTo>
                <a:lnTo>
                  <a:pt x="4507" y="11028"/>
                </a:lnTo>
                <a:lnTo>
                  <a:pt x="4584" y="11047"/>
                </a:lnTo>
                <a:lnTo>
                  <a:pt x="4680" y="11028"/>
                </a:lnTo>
                <a:lnTo>
                  <a:pt x="4738" y="10990"/>
                </a:lnTo>
                <a:lnTo>
                  <a:pt x="5601" y="10127"/>
                </a:lnTo>
                <a:lnTo>
                  <a:pt x="5601" y="11124"/>
                </a:lnTo>
                <a:lnTo>
                  <a:pt x="5620" y="11220"/>
                </a:lnTo>
                <a:lnTo>
                  <a:pt x="5658" y="11277"/>
                </a:lnTo>
                <a:lnTo>
                  <a:pt x="5735" y="11316"/>
                </a:lnTo>
                <a:lnTo>
                  <a:pt x="5812" y="11335"/>
                </a:lnTo>
                <a:lnTo>
                  <a:pt x="5888" y="11316"/>
                </a:lnTo>
                <a:lnTo>
                  <a:pt x="5965" y="11277"/>
                </a:lnTo>
                <a:lnTo>
                  <a:pt x="6003" y="11201"/>
                </a:lnTo>
                <a:lnTo>
                  <a:pt x="6023" y="11124"/>
                </a:lnTo>
                <a:lnTo>
                  <a:pt x="6023" y="10165"/>
                </a:lnTo>
                <a:lnTo>
                  <a:pt x="6847" y="10990"/>
                </a:lnTo>
                <a:lnTo>
                  <a:pt x="6905" y="11028"/>
                </a:lnTo>
                <a:lnTo>
                  <a:pt x="6981" y="11047"/>
                </a:lnTo>
                <a:lnTo>
                  <a:pt x="7058" y="11028"/>
                </a:lnTo>
                <a:lnTo>
                  <a:pt x="7135" y="10990"/>
                </a:lnTo>
                <a:lnTo>
                  <a:pt x="7173" y="10913"/>
                </a:lnTo>
                <a:lnTo>
                  <a:pt x="7192" y="10836"/>
                </a:lnTo>
                <a:lnTo>
                  <a:pt x="7173" y="10760"/>
                </a:lnTo>
                <a:lnTo>
                  <a:pt x="7135" y="10683"/>
                </a:lnTo>
                <a:lnTo>
                  <a:pt x="6023" y="9571"/>
                </a:lnTo>
                <a:lnTo>
                  <a:pt x="6023" y="9033"/>
                </a:lnTo>
                <a:lnTo>
                  <a:pt x="6828" y="9839"/>
                </a:lnTo>
                <a:lnTo>
                  <a:pt x="6905" y="9897"/>
                </a:lnTo>
                <a:lnTo>
                  <a:pt x="7058" y="9897"/>
                </a:lnTo>
                <a:lnTo>
                  <a:pt x="7135" y="9839"/>
                </a:lnTo>
                <a:lnTo>
                  <a:pt x="7173" y="9781"/>
                </a:lnTo>
                <a:lnTo>
                  <a:pt x="7192" y="9686"/>
                </a:lnTo>
                <a:lnTo>
                  <a:pt x="7173" y="9609"/>
                </a:lnTo>
                <a:lnTo>
                  <a:pt x="7135" y="9551"/>
                </a:lnTo>
                <a:lnTo>
                  <a:pt x="6023" y="8439"/>
                </a:lnTo>
                <a:lnTo>
                  <a:pt x="6023" y="6962"/>
                </a:lnTo>
                <a:lnTo>
                  <a:pt x="6176" y="6924"/>
                </a:lnTo>
                <a:lnTo>
                  <a:pt x="6310" y="6866"/>
                </a:lnTo>
                <a:lnTo>
                  <a:pt x="6444" y="6809"/>
                </a:lnTo>
                <a:lnTo>
                  <a:pt x="6579" y="6732"/>
                </a:lnTo>
                <a:lnTo>
                  <a:pt x="7576" y="7729"/>
                </a:lnTo>
                <a:lnTo>
                  <a:pt x="7576" y="9283"/>
                </a:lnTo>
                <a:lnTo>
                  <a:pt x="7595" y="9379"/>
                </a:lnTo>
                <a:lnTo>
                  <a:pt x="7653" y="9436"/>
                </a:lnTo>
                <a:lnTo>
                  <a:pt x="7710" y="9475"/>
                </a:lnTo>
                <a:lnTo>
                  <a:pt x="7787" y="9494"/>
                </a:lnTo>
                <a:lnTo>
                  <a:pt x="7883" y="9475"/>
                </a:lnTo>
                <a:lnTo>
                  <a:pt x="7940" y="9436"/>
                </a:lnTo>
                <a:lnTo>
                  <a:pt x="7979" y="9379"/>
                </a:lnTo>
                <a:lnTo>
                  <a:pt x="7998" y="9283"/>
                </a:lnTo>
                <a:lnTo>
                  <a:pt x="7998" y="8132"/>
                </a:lnTo>
                <a:lnTo>
                  <a:pt x="8382" y="8535"/>
                </a:lnTo>
                <a:lnTo>
                  <a:pt x="8401" y="10108"/>
                </a:lnTo>
                <a:lnTo>
                  <a:pt x="8420" y="10184"/>
                </a:lnTo>
                <a:lnTo>
                  <a:pt x="8458" y="10242"/>
                </a:lnTo>
                <a:lnTo>
                  <a:pt x="8516" y="10299"/>
                </a:lnTo>
                <a:lnTo>
                  <a:pt x="8612" y="10318"/>
                </a:lnTo>
                <a:lnTo>
                  <a:pt x="8688" y="10299"/>
                </a:lnTo>
                <a:lnTo>
                  <a:pt x="8746" y="10242"/>
                </a:lnTo>
                <a:lnTo>
                  <a:pt x="8803" y="10184"/>
                </a:lnTo>
                <a:lnTo>
                  <a:pt x="8823" y="10108"/>
                </a:lnTo>
                <a:lnTo>
                  <a:pt x="8803" y="8938"/>
                </a:lnTo>
                <a:lnTo>
                  <a:pt x="9494" y="9628"/>
                </a:lnTo>
                <a:lnTo>
                  <a:pt x="9551" y="9666"/>
                </a:lnTo>
                <a:lnTo>
                  <a:pt x="9628" y="9686"/>
                </a:lnTo>
                <a:lnTo>
                  <a:pt x="9724" y="9666"/>
                </a:lnTo>
                <a:lnTo>
                  <a:pt x="9782" y="9628"/>
                </a:lnTo>
                <a:lnTo>
                  <a:pt x="9839" y="9551"/>
                </a:lnTo>
                <a:lnTo>
                  <a:pt x="9839" y="9475"/>
                </a:lnTo>
                <a:lnTo>
                  <a:pt x="9839" y="9398"/>
                </a:lnTo>
                <a:lnTo>
                  <a:pt x="9782" y="9321"/>
                </a:lnTo>
                <a:lnTo>
                  <a:pt x="9072" y="8612"/>
                </a:lnTo>
                <a:lnTo>
                  <a:pt x="10280" y="8612"/>
                </a:lnTo>
                <a:lnTo>
                  <a:pt x="10376" y="8592"/>
                </a:lnTo>
                <a:lnTo>
                  <a:pt x="10434" y="8554"/>
                </a:lnTo>
                <a:lnTo>
                  <a:pt x="10491" y="8477"/>
                </a:lnTo>
                <a:lnTo>
                  <a:pt x="10491" y="8401"/>
                </a:lnTo>
                <a:lnTo>
                  <a:pt x="10472" y="8324"/>
                </a:lnTo>
                <a:lnTo>
                  <a:pt x="10434" y="8247"/>
                </a:lnTo>
                <a:lnTo>
                  <a:pt x="10376" y="8209"/>
                </a:lnTo>
                <a:lnTo>
                  <a:pt x="10280" y="8190"/>
                </a:lnTo>
                <a:lnTo>
                  <a:pt x="8650" y="8190"/>
                </a:lnTo>
                <a:lnTo>
                  <a:pt x="8266" y="7806"/>
                </a:lnTo>
                <a:lnTo>
                  <a:pt x="9475" y="7806"/>
                </a:lnTo>
                <a:lnTo>
                  <a:pt x="9551" y="7787"/>
                </a:lnTo>
                <a:lnTo>
                  <a:pt x="9628" y="7748"/>
                </a:lnTo>
                <a:lnTo>
                  <a:pt x="9667" y="7672"/>
                </a:lnTo>
                <a:lnTo>
                  <a:pt x="9686" y="7595"/>
                </a:lnTo>
                <a:lnTo>
                  <a:pt x="9667" y="7518"/>
                </a:lnTo>
                <a:lnTo>
                  <a:pt x="9628" y="7442"/>
                </a:lnTo>
                <a:lnTo>
                  <a:pt x="9551" y="7403"/>
                </a:lnTo>
                <a:lnTo>
                  <a:pt x="9475" y="7384"/>
                </a:lnTo>
                <a:lnTo>
                  <a:pt x="7845" y="7403"/>
                </a:lnTo>
                <a:lnTo>
                  <a:pt x="6886" y="6425"/>
                </a:lnTo>
                <a:lnTo>
                  <a:pt x="6981" y="6291"/>
                </a:lnTo>
                <a:lnTo>
                  <a:pt x="7058" y="6118"/>
                </a:lnTo>
                <a:lnTo>
                  <a:pt x="7116" y="5946"/>
                </a:lnTo>
                <a:lnTo>
                  <a:pt x="7154" y="5754"/>
                </a:lnTo>
                <a:lnTo>
                  <a:pt x="8439" y="5754"/>
                </a:lnTo>
                <a:lnTo>
                  <a:pt x="9590" y="6905"/>
                </a:lnTo>
                <a:lnTo>
                  <a:pt x="9667" y="6962"/>
                </a:lnTo>
                <a:lnTo>
                  <a:pt x="9820" y="6962"/>
                </a:lnTo>
                <a:lnTo>
                  <a:pt x="9897" y="6905"/>
                </a:lnTo>
                <a:lnTo>
                  <a:pt x="9935" y="6847"/>
                </a:lnTo>
                <a:lnTo>
                  <a:pt x="9954" y="6751"/>
                </a:lnTo>
                <a:lnTo>
                  <a:pt x="9935" y="6674"/>
                </a:lnTo>
                <a:lnTo>
                  <a:pt x="9897" y="6617"/>
                </a:lnTo>
                <a:lnTo>
                  <a:pt x="9034" y="5754"/>
                </a:lnTo>
                <a:lnTo>
                  <a:pt x="9590" y="5754"/>
                </a:lnTo>
                <a:lnTo>
                  <a:pt x="10741" y="6905"/>
                </a:lnTo>
                <a:lnTo>
                  <a:pt x="10817" y="6962"/>
                </a:lnTo>
                <a:lnTo>
                  <a:pt x="10894" y="6981"/>
                </a:lnTo>
                <a:lnTo>
                  <a:pt x="10971" y="6962"/>
                </a:lnTo>
                <a:lnTo>
                  <a:pt x="11028" y="6905"/>
                </a:lnTo>
                <a:lnTo>
                  <a:pt x="11086" y="6847"/>
                </a:lnTo>
                <a:lnTo>
                  <a:pt x="11105" y="6770"/>
                </a:lnTo>
                <a:lnTo>
                  <a:pt x="11086" y="6674"/>
                </a:lnTo>
                <a:lnTo>
                  <a:pt x="11028" y="6617"/>
                </a:lnTo>
                <a:lnTo>
                  <a:pt x="10184" y="5754"/>
                </a:lnTo>
                <a:lnTo>
                  <a:pt x="11182" y="5754"/>
                </a:lnTo>
                <a:lnTo>
                  <a:pt x="11258" y="5735"/>
                </a:lnTo>
                <a:lnTo>
                  <a:pt x="11335" y="5696"/>
                </a:lnTo>
                <a:lnTo>
                  <a:pt x="11373" y="5620"/>
                </a:lnTo>
                <a:lnTo>
                  <a:pt x="11393" y="5543"/>
                </a:lnTo>
                <a:lnTo>
                  <a:pt x="11373" y="5466"/>
                </a:lnTo>
                <a:lnTo>
                  <a:pt x="11335" y="5389"/>
                </a:lnTo>
                <a:lnTo>
                  <a:pt x="11258" y="5351"/>
                </a:lnTo>
                <a:lnTo>
                  <a:pt x="11182" y="5332"/>
                </a:lnTo>
                <a:lnTo>
                  <a:pt x="10223" y="5332"/>
                </a:lnTo>
                <a:lnTo>
                  <a:pt x="11028" y="4526"/>
                </a:lnTo>
                <a:lnTo>
                  <a:pt x="11086" y="4450"/>
                </a:lnTo>
                <a:lnTo>
                  <a:pt x="11105" y="4373"/>
                </a:lnTo>
                <a:lnTo>
                  <a:pt x="11086" y="4296"/>
                </a:lnTo>
                <a:lnTo>
                  <a:pt x="11028" y="4220"/>
                </a:lnTo>
                <a:lnTo>
                  <a:pt x="10971" y="4181"/>
                </a:lnTo>
                <a:lnTo>
                  <a:pt x="10894" y="4162"/>
                </a:lnTo>
                <a:lnTo>
                  <a:pt x="10817" y="4181"/>
                </a:lnTo>
                <a:lnTo>
                  <a:pt x="10741" y="4220"/>
                </a:lnTo>
                <a:lnTo>
                  <a:pt x="9628" y="5332"/>
                </a:lnTo>
                <a:lnTo>
                  <a:pt x="9072" y="5332"/>
                </a:lnTo>
                <a:lnTo>
                  <a:pt x="9897" y="4526"/>
                </a:lnTo>
                <a:lnTo>
                  <a:pt x="9935" y="4450"/>
                </a:lnTo>
                <a:lnTo>
                  <a:pt x="9954" y="4373"/>
                </a:lnTo>
                <a:lnTo>
                  <a:pt x="9935" y="4296"/>
                </a:lnTo>
                <a:lnTo>
                  <a:pt x="9897" y="4220"/>
                </a:lnTo>
                <a:lnTo>
                  <a:pt x="9820" y="4181"/>
                </a:lnTo>
                <a:lnTo>
                  <a:pt x="9743" y="4162"/>
                </a:lnTo>
                <a:lnTo>
                  <a:pt x="9667" y="4181"/>
                </a:lnTo>
                <a:lnTo>
                  <a:pt x="9590" y="4220"/>
                </a:lnTo>
                <a:lnTo>
                  <a:pt x="8477" y="5332"/>
                </a:lnTo>
                <a:lnTo>
                  <a:pt x="7135" y="5332"/>
                </a:lnTo>
                <a:lnTo>
                  <a:pt x="7097" y="5179"/>
                </a:lnTo>
                <a:lnTo>
                  <a:pt x="7039" y="5044"/>
                </a:lnTo>
                <a:lnTo>
                  <a:pt x="6962" y="4891"/>
                </a:lnTo>
                <a:lnTo>
                  <a:pt x="6886" y="4776"/>
                </a:lnTo>
                <a:lnTo>
                  <a:pt x="7845" y="3798"/>
                </a:lnTo>
                <a:lnTo>
                  <a:pt x="9475" y="3798"/>
                </a:lnTo>
                <a:lnTo>
                  <a:pt x="9551" y="3778"/>
                </a:lnTo>
                <a:lnTo>
                  <a:pt x="9628" y="3740"/>
                </a:lnTo>
                <a:lnTo>
                  <a:pt x="9667" y="3663"/>
                </a:lnTo>
                <a:lnTo>
                  <a:pt x="9686" y="3587"/>
                </a:lnTo>
                <a:lnTo>
                  <a:pt x="9667" y="3510"/>
                </a:lnTo>
                <a:lnTo>
                  <a:pt x="9628" y="3433"/>
                </a:lnTo>
                <a:lnTo>
                  <a:pt x="9551" y="3395"/>
                </a:lnTo>
                <a:lnTo>
                  <a:pt x="9475" y="3376"/>
                </a:lnTo>
                <a:lnTo>
                  <a:pt x="8266" y="3376"/>
                </a:lnTo>
                <a:lnTo>
                  <a:pt x="8650" y="2992"/>
                </a:lnTo>
                <a:lnTo>
                  <a:pt x="10280" y="2992"/>
                </a:lnTo>
                <a:lnTo>
                  <a:pt x="10376" y="2973"/>
                </a:lnTo>
                <a:lnTo>
                  <a:pt x="10434" y="2935"/>
                </a:lnTo>
                <a:lnTo>
                  <a:pt x="10491" y="2858"/>
                </a:lnTo>
                <a:lnTo>
                  <a:pt x="10491" y="2781"/>
                </a:lnTo>
                <a:lnTo>
                  <a:pt x="10491" y="2704"/>
                </a:lnTo>
                <a:lnTo>
                  <a:pt x="10434" y="2628"/>
                </a:lnTo>
                <a:lnTo>
                  <a:pt x="10376" y="2589"/>
                </a:lnTo>
                <a:lnTo>
                  <a:pt x="10280" y="2570"/>
                </a:lnTo>
                <a:lnTo>
                  <a:pt x="9072" y="2570"/>
                </a:lnTo>
                <a:lnTo>
                  <a:pt x="9782" y="1861"/>
                </a:lnTo>
                <a:lnTo>
                  <a:pt x="9820" y="1784"/>
                </a:lnTo>
                <a:lnTo>
                  <a:pt x="9839" y="1707"/>
                </a:lnTo>
                <a:lnTo>
                  <a:pt x="9820" y="1630"/>
                </a:lnTo>
                <a:lnTo>
                  <a:pt x="9782" y="1573"/>
                </a:lnTo>
                <a:lnTo>
                  <a:pt x="9705" y="1515"/>
                </a:lnTo>
                <a:lnTo>
                  <a:pt x="9628" y="1496"/>
                </a:lnTo>
                <a:lnTo>
                  <a:pt x="9551" y="1515"/>
                </a:lnTo>
                <a:lnTo>
                  <a:pt x="9494" y="1573"/>
                </a:lnTo>
                <a:lnTo>
                  <a:pt x="8803" y="2244"/>
                </a:lnTo>
                <a:lnTo>
                  <a:pt x="8803" y="1093"/>
                </a:lnTo>
                <a:lnTo>
                  <a:pt x="8784" y="997"/>
                </a:lnTo>
                <a:lnTo>
                  <a:pt x="8746" y="940"/>
                </a:lnTo>
                <a:lnTo>
                  <a:pt x="8669" y="902"/>
                </a:lnTo>
                <a:lnTo>
                  <a:pt x="8593" y="882"/>
                </a:lnTo>
                <a:lnTo>
                  <a:pt x="8516" y="902"/>
                </a:lnTo>
                <a:lnTo>
                  <a:pt x="8458" y="940"/>
                </a:lnTo>
                <a:lnTo>
                  <a:pt x="8401" y="997"/>
                </a:lnTo>
                <a:lnTo>
                  <a:pt x="8382" y="1093"/>
                </a:lnTo>
                <a:lnTo>
                  <a:pt x="8382" y="2666"/>
                </a:lnTo>
                <a:lnTo>
                  <a:pt x="7998" y="3050"/>
                </a:lnTo>
                <a:lnTo>
                  <a:pt x="7998" y="1899"/>
                </a:lnTo>
                <a:lnTo>
                  <a:pt x="7979" y="1822"/>
                </a:lnTo>
                <a:lnTo>
                  <a:pt x="7940" y="1745"/>
                </a:lnTo>
                <a:lnTo>
                  <a:pt x="7864" y="1707"/>
                </a:lnTo>
                <a:lnTo>
                  <a:pt x="7787" y="1688"/>
                </a:lnTo>
                <a:lnTo>
                  <a:pt x="7710" y="1707"/>
                </a:lnTo>
                <a:lnTo>
                  <a:pt x="7634" y="1745"/>
                </a:lnTo>
                <a:lnTo>
                  <a:pt x="7595" y="1822"/>
                </a:lnTo>
                <a:lnTo>
                  <a:pt x="7576" y="1899"/>
                </a:lnTo>
                <a:lnTo>
                  <a:pt x="7576" y="3472"/>
                </a:lnTo>
                <a:lnTo>
                  <a:pt x="6579" y="4469"/>
                </a:lnTo>
                <a:lnTo>
                  <a:pt x="6444" y="4392"/>
                </a:lnTo>
                <a:lnTo>
                  <a:pt x="6291" y="4315"/>
                </a:lnTo>
                <a:lnTo>
                  <a:pt x="6138" y="4277"/>
                </a:lnTo>
                <a:lnTo>
                  <a:pt x="5984" y="4239"/>
                </a:lnTo>
                <a:lnTo>
                  <a:pt x="5984" y="2935"/>
                </a:lnTo>
                <a:lnTo>
                  <a:pt x="7135" y="1784"/>
                </a:lnTo>
                <a:lnTo>
                  <a:pt x="7173" y="1707"/>
                </a:lnTo>
                <a:lnTo>
                  <a:pt x="7192" y="1630"/>
                </a:lnTo>
                <a:lnTo>
                  <a:pt x="7173" y="1554"/>
                </a:lnTo>
                <a:lnTo>
                  <a:pt x="7135" y="1496"/>
                </a:lnTo>
                <a:lnTo>
                  <a:pt x="7058" y="1439"/>
                </a:lnTo>
                <a:lnTo>
                  <a:pt x="6981" y="1419"/>
                </a:lnTo>
                <a:lnTo>
                  <a:pt x="6905" y="1439"/>
                </a:lnTo>
                <a:lnTo>
                  <a:pt x="6828" y="1496"/>
                </a:lnTo>
                <a:lnTo>
                  <a:pt x="5984" y="2340"/>
                </a:lnTo>
                <a:lnTo>
                  <a:pt x="5984" y="1803"/>
                </a:lnTo>
                <a:lnTo>
                  <a:pt x="7135" y="633"/>
                </a:lnTo>
                <a:lnTo>
                  <a:pt x="7192" y="576"/>
                </a:lnTo>
                <a:lnTo>
                  <a:pt x="7192" y="499"/>
                </a:lnTo>
                <a:lnTo>
                  <a:pt x="7173" y="422"/>
                </a:lnTo>
                <a:lnTo>
                  <a:pt x="7135" y="345"/>
                </a:lnTo>
                <a:lnTo>
                  <a:pt x="7058" y="288"/>
                </a:lnTo>
                <a:lnTo>
                  <a:pt x="6905" y="288"/>
                </a:lnTo>
                <a:lnTo>
                  <a:pt x="6847" y="345"/>
                </a:lnTo>
                <a:lnTo>
                  <a:pt x="5984" y="1208"/>
                </a:lnTo>
                <a:lnTo>
                  <a:pt x="5984" y="192"/>
                </a:lnTo>
                <a:lnTo>
                  <a:pt x="5965" y="115"/>
                </a:lnTo>
                <a:lnTo>
                  <a:pt x="5907" y="58"/>
                </a:lnTo>
                <a:lnTo>
                  <a:pt x="5850" y="0"/>
                </a:lnTo>
                <a:close/>
              </a:path>
            </a:pathLst>
          </a:custGeom>
          <a:gradFill>
            <a:gsLst>
              <a:gs pos="0">
                <a:schemeClr val="lt1"/>
              </a:gs>
              <a:gs pos="100000">
                <a:srgbClr val="CCCCCC"/>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สี่เหลี่ยมผืนผ้า: มุมมน 13">
            <a:extLst>
              <a:ext uri="{FF2B5EF4-FFF2-40B4-BE49-F238E27FC236}">
                <a16:creationId xmlns:a16="http://schemas.microsoft.com/office/drawing/2014/main" id="{D3012BB5-C0F1-4E2A-066F-797877AFADFD}"/>
              </a:ext>
            </a:extLst>
          </p:cNvPr>
          <p:cNvSpPr/>
          <p:nvPr/>
        </p:nvSpPr>
        <p:spPr>
          <a:xfrm>
            <a:off x="1133856" y="1340248"/>
            <a:ext cx="6876288" cy="3151327"/>
          </a:xfrm>
          <a:prstGeom prst="roundRect">
            <a:avLst/>
          </a:prstGeom>
          <a:solidFill>
            <a:schemeClr val="bg1"/>
          </a:solidFill>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tlCol="0" anchor="ctr"/>
          <a:lstStyle/>
          <a:p>
            <a:r>
              <a:rPr lang="en-US" sz="2800" dirty="0">
                <a:solidFill>
                  <a:schemeClr val="tx1"/>
                </a:solidFill>
                <a:latin typeface="TH SarabunPSK" panose="020B0500040200020003" pitchFamily="34" charset="-34"/>
                <a:cs typeface="TH SarabunPSK" panose="020B0500040200020003" pitchFamily="34" charset="-34"/>
              </a:rPr>
              <a:t>	Whales are special animals. Whales are mammals that live in the ocean. There are 90 different types of whales around the world. Many whales are endangered species. It is important that we protect these beautiful animals.</a:t>
            </a:r>
          </a:p>
          <a:p>
            <a:endParaRPr lang="en-US" sz="1100" dirty="0">
              <a:solidFill>
                <a:schemeClr val="tx1"/>
              </a:solidFill>
            </a:endParaRPr>
          </a:p>
        </p:txBody>
      </p:sp>
      <p:sp>
        <p:nvSpPr>
          <p:cNvPr id="16" name="กล่องข้อความ 15">
            <a:extLst>
              <a:ext uri="{FF2B5EF4-FFF2-40B4-BE49-F238E27FC236}">
                <a16:creationId xmlns:a16="http://schemas.microsoft.com/office/drawing/2014/main" id="{F2DB874C-B34B-DDCD-4869-2C0C1EC88452}"/>
              </a:ext>
            </a:extLst>
          </p:cNvPr>
          <p:cNvSpPr txBox="1"/>
          <p:nvPr/>
        </p:nvSpPr>
        <p:spPr>
          <a:xfrm>
            <a:off x="4066439" y="3668094"/>
            <a:ext cx="3616321" cy="584775"/>
          </a:xfrm>
          <a:prstGeom prst="rect">
            <a:avLst/>
          </a:prstGeom>
          <a:noFill/>
        </p:spPr>
        <p:txBody>
          <a:bodyPr wrap="square">
            <a:spAutoFit/>
          </a:bodyPr>
          <a:lstStyle/>
          <a:p>
            <a:r>
              <a:rPr lang="en-US" sz="3200" dirty="0">
                <a:solidFill>
                  <a:srgbClr val="FF0000"/>
                </a:solidFill>
                <a:latin typeface="TH SarabunPSK" panose="020B0500040200020003" pitchFamily="34" charset="-34"/>
                <a:cs typeface="TH SarabunPSK" panose="020B0500040200020003" pitchFamily="34" charset="-34"/>
              </a:rPr>
              <a:t>Whales are special animals.</a:t>
            </a:r>
            <a:endParaRPr lang="en-US" sz="3200" dirty="0">
              <a:solidFill>
                <a:srgbClr val="FF0000"/>
              </a:solidFill>
            </a:endParaRPr>
          </a:p>
        </p:txBody>
      </p:sp>
    </p:spTree>
    <p:extLst>
      <p:ext uri="{BB962C8B-B14F-4D97-AF65-F5344CB8AC3E}">
        <p14:creationId xmlns:p14="http://schemas.microsoft.com/office/powerpoint/2010/main" val="1001675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206"/>
        <p:cNvGrpSpPr/>
        <p:nvPr/>
      </p:nvGrpSpPr>
      <p:grpSpPr>
        <a:xfrm>
          <a:off x="0" y="0"/>
          <a:ext cx="0" cy="0"/>
          <a:chOff x="0" y="0"/>
          <a:chExt cx="0" cy="0"/>
        </a:xfrm>
      </p:grpSpPr>
      <p:grpSp>
        <p:nvGrpSpPr>
          <p:cNvPr id="2207" name="Google Shape;2207;p37"/>
          <p:cNvGrpSpPr/>
          <p:nvPr/>
        </p:nvGrpSpPr>
        <p:grpSpPr>
          <a:xfrm>
            <a:off x="2299158" y="-7396"/>
            <a:ext cx="4545684" cy="1168547"/>
            <a:chOff x="2299158" y="-7396"/>
            <a:chExt cx="4545684" cy="1168547"/>
          </a:xfrm>
        </p:grpSpPr>
        <p:pic>
          <p:nvPicPr>
            <p:cNvPr id="2208" name="Google Shape;2208;p37"/>
            <p:cNvPicPr preferRelativeResize="0"/>
            <p:nvPr/>
          </p:nvPicPr>
          <p:blipFill>
            <a:blip r:embed="rId3">
              <a:alphaModFix/>
            </a:blip>
            <a:stretch>
              <a:fillRect/>
            </a:stretch>
          </p:blipFill>
          <p:spPr>
            <a:xfrm>
              <a:off x="4358476" y="943900"/>
              <a:ext cx="2420150" cy="217250"/>
            </a:xfrm>
            <a:prstGeom prst="rect">
              <a:avLst/>
            </a:prstGeom>
            <a:noFill/>
            <a:ln>
              <a:noFill/>
            </a:ln>
          </p:spPr>
        </p:pic>
        <p:grpSp>
          <p:nvGrpSpPr>
            <p:cNvPr id="2209" name="Google Shape;2209;p37"/>
            <p:cNvGrpSpPr/>
            <p:nvPr/>
          </p:nvGrpSpPr>
          <p:grpSpPr>
            <a:xfrm>
              <a:off x="2855175" y="372431"/>
              <a:ext cx="3400425" cy="102904"/>
              <a:chOff x="2855175" y="360525"/>
              <a:chExt cx="3400425" cy="102904"/>
            </a:xfrm>
          </p:grpSpPr>
          <p:pic>
            <p:nvPicPr>
              <p:cNvPr id="2210" name="Google Shape;2210;p37"/>
              <p:cNvPicPr preferRelativeResize="0"/>
              <p:nvPr/>
            </p:nvPicPr>
            <p:blipFill rotWithShape="1">
              <a:blip r:embed="rId4">
                <a:alphaModFix/>
              </a:blip>
              <a:srcRect l="71326" b="65469"/>
              <a:stretch/>
            </p:blipFill>
            <p:spPr>
              <a:xfrm flipH="1">
                <a:off x="5493600" y="360525"/>
                <a:ext cx="762000" cy="102900"/>
              </a:xfrm>
              <a:prstGeom prst="rect">
                <a:avLst/>
              </a:prstGeom>
              <a:noFill/>
              <a:ln>
                <a:noFill/>
              </a:ln>
            </p:spPr>
          </p:pic>
          <p:pic>
            <p:nvPicPr>
              <p:cNvPr id="2211" name="Google Shape;2211;p37"/>
              <p:cNvPicPr preferRelativeResize="0"/>
              <p:nvPr/>
            </p:nvPicPr>
            <p:blipFill rotWithShape="1">
              <a:blip r:embed="rId4">
                <a:alphaModFix/>
              </a:blip>
              <a:srcRect b="65469"/>
              <a:stretch/>
            </p:blipFill>
            <p:spPr>
              <a:xfrm>
                <a:off x="2855175" y="360529"/>
                <a:ext cx="2657475" cy="102900"/>
              </a:xfrm>
              <a:prstGeom prst="rect">
                <a:avLst/>
              </a:prstGeom>
              <a:noFill/>
              <a:ln>
                <a:noFill/>
              </a:ln>
            </p:spPr>
          </p:pic>
        </p:grpSp>
        <p:pic>
          <p:nvPicPr>
            <p:cNvPr id="2212" name="Google Shape;2212;p37"/>
            <p:cNvPicPr preferRelativeResize="0"/>
            <p:nvPr/>
          </p:nvPicPr>
          <p:blipFill>
            <a:blip r:embed="rId3">
              <a:alphaModFix/>
            </a:blip>
            <a:stretch>
              <a:fillRect/>
            </a:stretch>
          </p:blipFill>
          <p:spPr>
            <a:xfrm>
              <a:off x="2478947" y="943898"/>
              <a:ext cx="1937475" cy="217254"/>
            </a:xfrm>
            <a:prstGeom prst="rect">
              <a:avLst/>
            </a:prstGeom>
            <a:noFill/>
            <a:ln>
              <a:noFill/>
            </a:ln>
          </p:spPr>
        </p:pic>
        <p:pic>
          <p:nvPicPr>
            <p:cNvPr id="2213" name="Google Shape;2213;p37"/>
            <p:cNvPicPr preferRelativeResize="0"/>
            <p:nvPr/>
          </p:nvPicPr>
          <p:blipFill>
            <a:blip r:embed="rId5">
              <a:alphaModFix/>
            </a:blip>
            <a:stretch>
              <a:fillRect/>
            </a:stretch>
          </p:blipFill>
          <p:spPr>
            <a:xfrm>
              <a:off x="2299158" y="465650"/>
              <a:ext cx="4545684" cy="518375"/>
            </a:xfrm>
            <a:prstGeom prst="rect">
              <a:avLst/>
            </a:prstGeom>
            <a:noFill/>
            <a:ln>
              <a:noFill/>
            </a:ln>
          </p:spPr>
        </p:pic>
        <p:grpSp>
          <p:nvGrpSpPr>
            <p:cNvPr id="2214" name="Google Shape;2214;p37"/>
            <p:cNvGrpSpPr/>
            <p:nvPr/>
          </p:nvGrpSpPr>
          <p:grpSpPr>
            <a:xfrm>
              <a:off x="2634947" y="-7396"/>
              <a:ext cx="3874107" cy="470812"/>
              <a:chOff x="2634947" y="-7396"/>
              <a:chExt cx="3874107" cy="470812"/>
            </a:xfrm>
          </p:grpSpPr>
          <p:grpSp>
            <p:nvGrpSpPr>
              <p:cNvPr id="2215" name="Google Shape;2215;p37"/>
              <p:cNvGrpSpPr/>
              <p:nvPr/>
            </p:nvGrpSpPr>
            <p:grpSpPr>
              <a:xfrm>
                <a:off x="2634947" y="-7396"/>
                <a:ext cx="292707" cy="470812"/>
                <a:chOff x="2641872" y="-7396"/>
                <a:chExt cx="292707" cy="470812"/>
              </a:xfrm>
            </p:grpSpPr>
            <p:sp>
              <p:nvSpPr>
                <p:cNvPr id="2216" name="Google Shape;2216;p37"/>
                <p:cNvSpPr/>
                <p:nvPr/>
              </p:nvSpPr>
              <p:spPr>
                <a:xfrm>
                  <a:off x="2641872" y="280263"/>
                  <a:ext cx="292707" cy="183154"/>
                </a:xfrm>
                <a:custGeom>
                  <a:avLst/>
                  <a:gdLst/>
                  <a:ahLst/>
                  <a:cxnLst/>
                  <a:rect l="l" t="t" r="r" b="b"/>
                  <a:pathLst>
                    <a:path w="16878" h="10561" extrusionOk="0">
                      <a:moveTo>
                        <a:pt x="8429" y="0"/>
                      </a:moveTo>
                      <a:lnTo>
                        <a:pt x="8429" y="0"/>
                      </a:lnTo>
                      <a:lnTo>
                        <a:pt x="8429" y="0"/>
                      </a:lnTo>
                      <a:lnTo>
                        <a:pt x="8875" y="0"/>
                      </a:lnTo>
                      <a:lnTo>
                        <a:pt x="9301" y="39"/>
                      </a:lnTo>
                      <a:lnTo>
                        <a:pt x="9708" y="97"/>
                      </a:lnTo>
                      <a:lnTo>
                        <a:pt x="10134" y="155"/>
                      </a:lnTo>
                      <a:lnTo>
                        <a:pt x="10541" y="252"/>
                      </a:lnTo>
                      <a:lnTo>
                        <a:pt x="10929" y="369"/>
                      </a:lnTo>
                      <a:lnTo>
                        <a:pt x="11336" y="504"/>
                      </a:lnTo>
                      <a:lnTo>
                        <a:pt x="11704" y="659"/>
                      </a:lnTo>
                      <a:lnTo>
                        <a:pt x="12091" y="834"/>
                      </a:lnTo>
                      <a:lnTo>
                        <a:pt x="12440" y="1008"/>
                      </a:lnTo>
                      <a:lnTo>
                        <a:pt x="12808" y="1221"/>
                      </a:lnTo>
                      <a:lnTo>
                        <a:pt x="13138" y="1434"/>
                      </a:lnTo>
                      <a:lnTo>
                        <a:pt x="13467" y="1667"/>
                      </a:lnTo>
                      <a:lnTo>
                        <a:pt x="13796" y="1919"/>
                      </a:lnTo>
                      <a:lnTo>
                        <a:pt x="14106" y="2190"/>
                      </a:lnTo>
                      <a:lnTo>
                        <a:pt x="14397" y="2481"/>
                      </a:lnTo>
                      <a:lnTo>
                        <a:pt x="14668" y="2771"/>
                      </a:lnTo>
                      <a:lnTo>
                        <a:pt x="14940" y="3081"/>
                      </a:lnTo>
                      <a:lnTo>
                        <a:pt x="15191" y="3391"/>
                      </a:lnTo>
                      <a:lnTo>
                        <a:pt x="15424" y="3721"/>
                      </a:lnTo>
                      <a:lnTo>
                        <a:pt x="15656" y="4069"/>
                      </a:lnTo>
                      <a:lnTo>
                        <a:pt x="15850" y="4418"/>
                      </a:lnTo>
                      <a:lnTo>
                        <a:pt x="16044" y="4786"/>
                      </a:lnTo>
                      <a:lnTo>
                        <a:pt x="16199" y="5154"/>
                      </a:lnTo>
                      <a:lnTo>
                        <a:pt x="16354" y="5542"/>
                      </a:lnTo>
                      <a:lnTo>
                        <a:pt x="16490" y="5930"/>
                      </a:lnTo>
                      <a:lnTo>
                        <a:pt x="16606" y="6336"/>
                      </a:lnTo>
                      <a:lnTo>
                        <a:pt x="16703" y="6743"/>
                      </a:lnTo>
                      <a:lnTo>
                        <a:pt x="16780" y="7150"/>
                      </a:lnTo>
                      <a:lnTo>
                        <a:pt x="16838" y="7576"/>
                      </a:lnTo>
                      <a:lnTo>
                        <a:pt x="16858" y="8003"/>
                      </a:lnTo>
                      <a:lnTo>
                        <a:pt x="16877" y="8429"/>
                      </a:lnTo>
                      <a:lnTo>
                        <a:pt x="16877" y="10560"/>
                      </a:lnTo>
                      <a:lnTo>
                        <a:pt x="13099" y="10560"/>
                      </a:lnTo>
                      <a:lnTo>
                        <a:pt x="13099" y="9456"/>
                      </a:lnTo>
                      <a:lnTo>
                        <a:pt x="13099" y="9456"/>
                      </a:lnTo>
                      <a:lnTo>
                        <a:pt x="13099" y="9204"/>
                      </a:lnTo>
                      <a:lnTo>
                        <a:pt x="13079" y="8933"/>
                      </a:lnTo>
                      <a:lnTo>
                        <a:pt x="13060" y="8681"/>
                      </a:lnTo>
                      <a:lnTo>
                        <a:pt x="13002" y="8429"/>
                      </a:lnTo>
                      <a:lnTo>
                        <a:pt x="12963" y="8177"/>
                      </a:lnTo>
                      <a:lnTo>
                        <a:pt x="12905" y="7925"/>
                      </a:lnTo>
                      <a:lnTo>
                        <a:pt x="12731" y="7460"/>
                      </a:lnTo>
                      <a:lnTo>
                        <a:pt x="12537" y="7015"/>
                      </a:lnTo>
                      <a:lnTo>
                        <a:pt x="12304" y="6588"/>
                      </a:lnTo>
                      <a:lnTo>
                        <a:pt x="12033" y="6181"/>
                      </a:lnTo>
                      <a:lnTo>
                        <a:pt x="11742" y="5813"/>
                      </a:lnTo>
                      <a:lnTo>
                        <a:pt x="11394" y="5484"/>
                      </a:lnTo>
                      <a:lnTo>
                        <a:pt x="11045" y="5174"/>
                      </a:lnTo>
                      <a:lnTo>
                        <a:pt x="10851" y="5038"/>
                      </a:lnTo>
                      <a:lnTo>
                        <a:pt x="10657" y="4922"/>
                      </a:lnTo>
                      <a:lnTo>
                        <a:pt x="10464" y="4806"/>
                      </a:lnTo>
                      <a:lnTo>
                        <a:pt x="10251" y="4709"/>
                      </a:lnTo>
                      <a:lnTo>
                        <a:pt x="10037" y="4612"/>
                      </a:lnTo>
                      <a:lnTo>
                        <a:pt x="9824" y="4534"/>
                      </a:lnTo>
                      <a:lnTo>
                        <a:pt x="9611" y="4457"/>
                      </a:lnTo>
                      <a:lnTo>
                        <a:pt x="9379" y="4399"/>
                      </a:lnTo>
                      <a:lnTo>
                        <a:pt x="9146" y="4360"/>
                      </a:lnTo>
                      <a:lnTo>
                        <a:pt x="8914" y="4321"/>
                      </a:lnTo>
                      <a:lnTo>
                        <a:pt x="8681" y="4302"/>
                      </a:lnTo>
                      <a:lnTo>
                        <a:pt x="8429" y="4302"/>
                      </a:lnTo>
                      <a:lnTo>
                        <a:pt x="8429" y="4302"/>
                      </a:lnTo>
                      <a:lnTo>
                        <a:pt x="8429" y="4302"/>
                      </a:lnTo>
                      <a:lnTo>
                        <a:pt x="8197" y="4302"/>
                      </a:lnTo>
                      <a:lnTo>
                        <a:pt x="7964" y="4321"/>
                      </a:lnTo>
                      <a:lnTo>
                        <a:pt x="7712" y="4360"/>
                      </a:lnTo>
                      <a:lnTo>
                        <a:pt x="7499" y="4399"/>
                      </a:lnTo>
                      <a:lnTo>
                        <a:pt x="7267" y="4457"/>
                      </a:lnTo>
                      <a:lnTo>
                        <a:pt x="7034" y="4534"/>
                      </a:lnTo>
                      <a:lnTo>
                        <a:pt x="6821" y="4612"/>
                      </a:lnTo>
                      <a:lnTo>
                        <a:pt x="6608" y="4709"/>
                      </a:lnTo>
                      <a:lnTo>
                        <a:pt x="6395" y="4806"/>
                      </a:lnTo>
                      <a:lnTo>
                        <a:pt x="6201" y="4922"/>
                      </a:lnTo>
                      <a:lnTo>
                        <a:pt x="6007" y="5038"/>
                      </a:lnTo>
                      <a:lnTo>
                        <a:pt x="5813" y="5174"/>
                      </a:lnTo>
                      <a:lnTo>
                        <a:pt x="5445" y="5484"/>
                      </a:lnTo>
                      <a:lnTo>
                        <a:pt x="5116" y="5813"/>
                      </a:lnTo>
                      <a:lnTo>
                        <a:pt x="4806" y="6181"/>
                      </a:lnTo>
                      <a:lnTo>
                        <a:pt x="4535" y="6588"/>
                      </a:lnTo>
                      <a:lnTo>
                        <a:pt x="4302" y="7015"/>
                      </a:lnTo>
                      <a:lnTo>
                        <a:pt x="4108" y="7460"/>
                      </a:lnTo>
                      <a:lnTo>
                        <a:pt x="3953" y="7925"/>
                      </a:lnTo>
                      <a:lnTo>
                        <a:pt x="3876" y="8177"/>
                      </a:lnTo>
                      <a:lnTo>
                        <a:pt x="3837" y="8429"/>
                      </a:lnTo>
                      <a:lnTo>
                        <a:pt x="3798" y="8681"/>
                      </a:lnTo>
                      <a:lnTo>
                        <a:pt x="3760" y="8933"/>
                      </a:lnTo>
                      <a:lnTo>
                        <a:pt x="3740" y="9204"/>
                      </a:lnTo>
                      <a:lnTo>
                        <a:pt x="3740" y="9456"/>
                      </a:lnTo>
                      <a:lnTo>
                        <a:pt x="3740" y="10560"/>
                      </a:lnTo>
                      <a:lnTo>
                        <a:pt x="1" y="10560"/>
                      </a:lnTo>
                      <a:lnTo>
                        <a:pt x="1" y="8429"/>
                      </a:lnTo>
                      <a:lnTo>
                        <a:pt x="1" y="8429"/>
                      </a:lnTo>
                      <a:lnTo>
                        <a:pt x="20" y="8003"/>
                      </a:lnTo>
                      <a:lnTo>
                        <a:pt x="39" y="7576"/>
                      </a:lnTo>
                      <a:lnTo>
                        <a:pt x="98" y="7150"/>
                      </a:lnTo>
                      <a:lnTo>
                        <a:pt x="175" y="6743"/>
                      </a:lnTo>
                      <a:lnTo>
                        <a:pt x="272" y="6336"/>
                      </a:lnTo>
                      <a:lnTo>
                        <a:pt x="388" y="5930"/>
                      </a:lnTo>
                      <a:lnTo>
                        <a:pt x="524" y="5542"/>
                      </a:lnTo>
                      <a:lnTo>
                        <a:pt x="660" y="5154"/>
                      </a:lnTo>
                      <a:lnTo>
                        <a:pt x="834" y="4786"/>
                      </a:lnTo>
                      <a:lnTo>
                        <a:pt x="1028" y="4418"/>
                      </a:lnTo>
                      <a:lnTo>
                        <a:pt x="1221" y="4069"/>
                      </a:lnTo>
                      <a:lnTo>
                        <a:pt x="1435" y="3721"/>
                      </a:lnTo>
                      <a:lnTo>
                        <a:pt x="1686" y="3391"/>
                      </a:lnTo>
                      <a:lnTo>
                        <a:pt x="1919" y="3081"/>
                      </a:lnTo>
                      <a:lnTo>
                        <a:pt x="2190" y="2771"/>
                      </a:lnTo>
                      <a:lnTo>
                        <a:pt x="2461" y="2481"/>
                      </a:lnTo>
                      <a:lnTo>
                        <a:pt x="2771" y="2190"/>
                      </a:lnTo>
                      <a:lnTo>
                        <a:pt x="3062" y="1919"/>
                      </a:lnTo>
                      <a:lnTo>
                        <a:pt x="3392" y="1667"/>
                      </a:lnTo>
                      <a:lnTo>
                        <a:pt x="3721" y="1434"/>
                      </a:lnTo>
                      <a:lnTo>
                        <a:pt x="4070" y="1221"/>
                      </a:lnTo>
                      <a:lnTo>
                        <a:pt x="4418" y="1008"/>
                      </a:lnTo>
                      <a:lnTo>
                        <a:pt x="4787" y="834"/>
                      </a:lnTo>
                      <a:lnTo>
                        <a:pt x="5155" y="659"/>
                      </a:lnTo>
                      <a:lnTo>
                        <a:pt x="5542" y="504"/>
                      </a:lnTo>
                      <a:lnTo>
                        <a:pt x="5930" y="369"/>
                      </a:lnTo>
                      <a:lnTo>
                        <a:pt x="6337" y="252"/>
                      </a:lnTo>
                      <a:lnTo>
                        <a:pt x="6744" y="155"/>
                      </a:lnTo>
                      <a:lnTo>
                        <a:pt x="7150" y="97"/>
                      </a:lnTo>
                      <a:lnTo>
                        <a:pt x="7577" y="39"/>
                      </a:lnTo>
                      <a:lnTo>
                        <a:pt x="8003" y="0"/>
                      </a:lnTo>
                      <a:lnTo>
                        <a:pt x="8429" y="0"/>
                      </a:lnTo>
                      <a:lnTo>
                        <a:pt x="8429" y="0"/>
                      </a:lnTo>
                      <a:close/>
                    </a:path>
                  </a:pathLst>
                </a:custGeom>
                <a:gradFill>
                  <a:gsLst>
                    <a:gs pos="0">
                      <a:srgbClr val="DBAE3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7" name="Google Shape;2217;p37"/>
                <p:cNvSpPr/>
                <p:nvPr/>
              </p:nvSpPr>
              <p:spPr>
                <a:xfrm>
                  <a:off x="2754775" y="-7396"/>
                  <a:ext cx="66553" cy="418088"/>
                </a:xfrm>
                <a:custGeom>
                  <a:avLst/>
                  <a:gdLst/>
                  <a:ahLst/>
                  <a:cxnLst/>
                  <a:rect l="l" t="t" r="r" b="b"/>
                  <a:pathLst>
                    <a:path w="3837" h="61461" extrusionOk="0">
                      <a:moveTo>
                        <a:pt x="3836" y="0"/>
                      </a:moveTo>
                      <a:lnTo>
                        <a:pt x="3836" y="59561"/>
                      </a:lnTo>
                      <a:lnTo>
                        <a:pt x="3836" y="59561"/>
                      </a:lnTo>
                      <a:lnTo>
                        <a:pt x="3817" y="59755"/>
                      </a:lnTo>
                      <a:lnTo>
                        <a:pt x="3798" y="59949"/>
                      </a:lnTo>
                      <a:lnTo>
                        <a:pt x="3740" y="60123"/>
                      </a:lnTo>
                      <a:lnTo>
                        <a:pt x="3681" y="60298"/>
                      </a:lnTo>
                      <a:lnTo>
                        <a:pt x="3604" y="60472"/>
                      </a:lnTo>
                      <a:lnTo>
                        <a:pt x="3507" y="60627"/>
                      </a:lnTo>
                      <a:lnTo>
                        <a:pt x="3391" y="60763"/>
                      </a:lnTo>
                      <a:lnTo>
                        <a:pt x="3275" y="60898"/>
                      </a:lnTo>
                      <a:lnTo>
                        <a:pt x="3139" y="61034"/>
                      </a:lnTo>
                      <a:lnTo>
                        <a:pt x="2984" y="61150"/>
                      </a:lnTo>
                      <a:lnTo>
                        <a:pt x="2829" y="61228"/>
                      </a:lnTo>
                      <a:lnTo>
                        <a:pt x="2655" y="61325"/>
                      </a:lnTo>
                      <a:lnTo>
                        <a:pt x="2480" y="61383"/>
                      </a:lnTo>
                      <a:lnTo>
                        <a:pt x="2306" y="61422"/>
                      </a:lnTo>
                      <a:lnTo>
                        <a:pt x="2112" y="61460"/>
                      </a:lnTo>
                      <a:lnTo>
                        <a:pt x="1918" y="61460"/>
                      </a:lnTo>
                      <a:lnTo>
                        <a:pt x="1918" y="61460"/>
                      </a:lnTo>
                      <a:lnTo>
                        <a:pt x="1918" y="61460"/>
                      </a:lnTo>
                      <a:lnTo>
                        <a:pt x="1724" y="61460"/>
                      </a:lnTo>
                      <a:lnTo>
                        <a:pt x="1531" y="61422"/>
                      </a:lnTo>
                      <a:lnTo>
                        <a:pt x="1356" y="61383"/>
                      </a:lnTo>
                      <a:lnTo>
                        <a:pt x="1182" y="61325"/>
                      </a:lnTo>
                      <a:lnTo>
                        <a:pt x="1008" y="61228"/>
                      </a:lnTo>
                      <a:lnTo>
                        <a:pt x="853" y="61150"/>
                      </a:lnTo>
                      <a:lnTo>
                        <a:pt x="698" y="61034"/>
                      </a:lnTo>
                      <a:lnTo>
                        <a:pt x="562" y="60898"/>
                      </a:lnTo>
                      <a:lnTo>
                        <a:pt x="426" y="60763"/>
                      </a:lnTo>
                      <a:lnTo>
                        <a:pt x="329" y="60627"/>
                      </a:lnTo>
                      <a:lnTo>
                        <a:pt x="233" y="60472"/>
                      </a:lnTo>
                      <a:lnTo>
                        <a:pt x="155" y="60298"/>
                      </a:lnTo>
                      <a:lnTo>
                        <a:pt x="78" y="60123"/>
                      </a:lnTo>
                      <a:lnTo>
                        <a:pt x="39" y="59949"/>
                      </a:lnTo>
                      <a:lnTo>
                        <a:pt x="0" y="59755"/>
                      </a:lnTo>
                      <a:lnTo>
                        <a:pt x="0" y="59561"/>
                      </a:lnTo>
                      <a:lnTo>
                        <a:pt x="0" y="0"/>
                      </a:lnTo>
                      <a:lnTo>
                        <a:pt x="3836" y="0"/>
                      </a:lnTo>
                      <a:close/>
                    </a:path>
                  </a:pathLst>
                </a:custGeom>
                <a:gradFill>
                  <a:gsLst>
                    <a:gs pos="0">
                      <a:srgbClr val="E57744"/>
                    </a:gs>
                    <a:gs pos="100000">
                      <a:srgbClr val="8C3E1A"/>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18" name="Google Shape;2218;p37"/>
              <p:cNvGrpSpPr/>
              <p:nvPr/>
            </p:nvGrpSpPr>
            <p:grpSpPr>
              <a:xfrm>
                <a:off x="6216347" y="-7396"/>
                <a:ext cx="292707" cy="470812"/>
                <a:chOff x="2641872" y="-7396"/>
                <a:chExt cx="292707" cy="470812"/>
              </a:xfrm>
            </p:grpSpPr>
            <p:sp>
              <p:nvSpPr>
                <p:cNvPr id="2219" name="Google Shape;2219;p37"/>
                <p:cNvSpPr/>
                <p:nvPr/>
              </p:nvSpPr>
              <p:spPr>
                <a:xfrm>
                  <a:off x="2641872" y="280263"/>
                  <a:ext cx="292707" cy="183154"/>
                </a:xfrm>
                <a:custGeom>
                  <a:avLst/>
                  <a:gdLst/>
                  <a:ahLst/>
                  <a:cxnLst/>
                  <a:rect l="l" t="t" r="r" b="b"/>
                  <a:pathLst>
                    <a:path w="16878" h="10561" extrusionOk="0">
                      <a:moveTo>
                        <a:pt x="8429" y="0"/>
                      </a:moveTo>
                      <a:lnTo>
                        <a:pt x="8429" y="0"/>
                      </a:lnTo>
                      <a:lnTo>
                        <a:pt x="8429" y="0"/>
                      </a:lnTo>
                      <a:lnTo>
                        <a:pt x="8875" y="0"/>
                      </a:lnTo>
                      <a:lnTo>
                        <a:pt x="9301" y="39"/>
                      </a:lnTo>
                      <a:lnTo>
                        <a:pt x="9708" y="97"/>
                      </a:lnTo>
                      <a:lnTo>
                        <a:pt x="10134" y="155"/>
                      </a:lnTo>
                      <a:lnTo>
                        <a:pt x="10541" y="252"/>
                      </a:lnTo>
                      <a:lnTo>
                        <a:pt x="10929" y="369"/>
                      </a:lnTo>
                      <a:lnTo>
                        <a:pt x="11336" y="504"/>
                      </a:lnTo>
                      <a:lnTo>
                        <a:pt x="11704" y="659"/>
                      </a:lnTo>
                      <a:lnTo>
                        <a:pt x="12091" y="834"/>
                      </a:lnTo>
                      <a:lnTo>
                        <a:pt x="12440" y="1008"/>
                      </a:lnTo>
                      <a:lnTo>
                        <a:pt x="12808" y="1221"/>
                      </a:lnTo>
                      <a:lnTo>
                        <a:pt x="13138" y="1434"/>
                      </a:lnTo>
                      <a:lnTo>
                        <a:pt x="13467" y="1667"/>
                      </a:lnTo>
                      <a:lnTo>
                        <a:pt x="13796" y="1919"/>
                      </a:lnTo>
                      <a:lnTo>
                        <a:pt x="14106" y="2190"/>
                      </a:lnTo>
                      <a:lnTo>
                        <a:pt x="14397" y="2481"/>
                      </a:lnTo>
                      <a:lnTo>
                        <a:pt x="14668" y="2771"/>
                      </a:lnTo>
                      <a:lnTo>
                        <a:pt x="14940" y="3081"/>
                      </a:lnTo>
                      <a:lnTo>
                        <a:pt x="15191" y="3391"/>
                      </a:lnTo>
                      <a:lnTo>
                        <a:pt x="15424" y="3721"/>
                      </a:lnTo>
                      <a:lnTo>
                        <a:pt x="15656" y="4069"/>
                      </a:lnTo>
                      <a:lnTo>
                        <a:pt x="15850" y="4418"/>
                      </a:lnTo>
                      <a:lnTo>
                        <a:pt x="16044" y="4786"/>
                      </a:lnTo>
                      <a:lnTo>
                        <a:pt x="16199" y="5154"/>
                      </a:lnTo>
                      <a:lnTo>
                        <a:pt x="16354" y="5542"/>
                      </a:lnTo>
                      <a:lnTo>
                        <a:pt x="16490" y="5930"/>
                      </a:lnTo>
                      <a:lnTo>
                        <a:pt x="16606" y="6336"/>
                      </a:lnTo>
                      <a:lnTo>
                        <a:pt x="16703" y="6743"/>
                      </a:lnTo>
                      <a:lnTo>
                        <a:pt x="16780" y="7150"/>
                      </a:lnTo>
                      <a:lnTo>
                        <a:pt x="16838" y="7576"/>
                      </a:lnTo>
                      <a:lnTo>
                        <a:pt x="16858" y="8003"/>
                      </a:lnTo>
                      <a:lnTo>
                        <a:pt x="16877" y="8429"/>
                      </a:lnTo>
                      <a:lnTo>
                        <a:pt x="16877" y="10560"/>
                      </a:lnTo>
                      <a:lnTo>
                        <a:pt x="13099" y="10560"/>
                      </a:lnTo>
                      <a:lnTo>
                        <a:pt x="13099" y="9456"/>
                      </a:lnTo>
                      <a:lnTo>
                        <a:pt x="13099" y="9456"/>
                      </a:lnTo>
                      <a:lnTo>
                        <a:pt x="13099" y="9204"/>
                      </a:lnTo>
                      <a:lnTo>
                        <a:pt x="13079" y="8933"/>
                      </a:lnTo>
                      <a:lnTo>
                        <a:pt x="13060" y="8681"/>
                      </a:lnTo>
                      <a:lnTo>
                        <a:pt x="13002" y="8429"/>
                      </a:lnTo>
                      <a:lnTo>
                        <a:pt x="12963" y="8177"/>
                      </a:lnTo>
                      <a:lnTo>
                        <a:pt x="12905" y="7925"/>
                      </a:lnTo>
                      <a:lnTo>
                        <a:pt x="12731" y="7460"/>
                      </a:lnTo>
                      <a:lnTo>
                        <a:pt x="12537" y="7015"/>
                      </a:lnTo>
                      <a:lnTo>
                        <a:pt x="12304" y="6588"/>
                      </a:lnTo>
                      <a:lnTo>
                        <a:pt x="12033" y="6181"/>
                      </a:lnTo>
                      <a:lnTo>
                        <a:pt x="11742" y="5813"/>
                      </a:lnTo>
                      <a:lnTo>
                        <a:pt x="11394" y="5484"/>
                      </a:lnTo>
                      <a:lnTo>
                        <a:pt x="11045" y="5174"/>
                      </a:lnTo>
                      <a:lnTo>
                        <a:pt x="10851" y="5038"/>
                      </a:lnTo>
                      <a:lnTo>
                        <a:pt x="10657" y="4922"/>
                      </a:lnTo>
                      <a:lnTo>
                        <a:pt x="10464" y="4806"/>
                      </a:lnTo>
                      <a:lnTo>
                        <a:pt x="10251" y="4709"/>
                      </a:lnTo>
                      <a:lnTo>
                        <a:pt x="10037" y="4612"/>
                      </a:lnTo>
                      <a:lnTo>
                        <a:pt x="9824" y="4534"/>
                      </a:lnTo>
                      <a:lnTo>
                        <a:pt x="9611" y="4457"/>
                      </a:lnTo>
                      <a:lnTo>
                        <a:pt x="9379" y="4399"/>
                      </a:lnTo>
                      <a:lnTo>
                        <a:pt x="9146" y="4360"/>
                      </a:lnTo>
                      <a:lnTo>
                        <a:pt x="8914" y="4321"/>
                      </a:lnTo>
                      <a:lnTo>
                        <a:pt x="8681" y="4302"/>
                      </a:lnTo>
                      <a:lnTo>
                        <a:pt x="8429" y="4302"/>
                      </a:lnTo>
                      <a:lnTo>
                        <a:pt x="8429" y="4302"/>
                      </a:lnTo>
                      <a:lnTo>
                        <a:pt x="8429" y="4302"/>
                      </a:lnTo>
                      <a:lnTo>
                        <a:pt x="8197" y="4302"/>
                      </a:lnTo>
                      <a:lnTo>
                        <a:pt x="7964" y="4321"/>
                      </a:lnTo>
                      <a:lnTo>
                        <a:pt x="7712" y="4360"/>
                      </a:lnTo>
                      <a:lnTo>
                        <a:pt x="7499" y="4399"/>
                      </a:lnTo>
                      <a:lnTo>
                        <a:pt x="7267" y="4457"/>
                      </a:lnTo>
                      <a:lnTo>
                        <a:pt x="7034" y="4534"/>
                      </a:lnTo>
                      <a:lnTo>
                        <a:pt x="6821" y="4612"/>
                      </a:lnTo>
                      <a:lnTo>
                        <a:pt x="6608" y="4709"/>
                      </a:lnTo>
                      <a:lnTo>
                        <a:pt x="6395" y="4806"/>
                      </a:lnTo>
                      <a:lnTo>
                        <a:pt x="6201" y="4922"/>
                      </a:lnTo>
                      <a:lnTo>
                        <a:pt x="6007" y="5038"/>
                      </a:lnTo>
                      <a:lnTo>
                        <a:pt x="5813" y="5174"/>
                      </a:lnTo>
                      <a:lnTo>
                        <a:pt x="5445" y="5484"/>
                      </a:lnTo>
                      <a:lnTo>
                        <a:pt x="5116" y="5813"/>
                      </a:lnTo>
                      <a:lnTo>
                        <a:pt x="4806" y="6181"/>
                      </a:lnTo>
                      <a:lnTo>
                        <a:pt x="4535" y="6588"/>
                      </a:lnTo>
                      <a:lnTo>
                        <a:pt x="4302" y="7015"/>
                      </a:lnTo>
                      <a:lnTo>
                        <a:pt x="4108" y="7460"/>
                      </a:lnTo>
                      <a:lnTo>
                        <a:pt x="3953" y="7925"/>
                      </a:lnTo>
                      <a:lnTo>
                        <a:pt x="3876" y="8177"/>
                      </a:lnTo>
                      <a:lnTo>
                        <a:pt x="3837" y="8429"/>
                      </a:lnTo>
                      <a:lnTo>
                        <a:pt x="3798" y="8681"/>
                      </a:lnTo>
                      <a:lnTo>
                        <a:pt x="3760" y="8933"/>
                      </a:lnTo>
                      <a:lnTo>
                        <a:pt x="3740" y="9204"/>
                      </a:lnTo>
                      <a:lnTo>
                        <a:pt x="3740" y="9456"/>
                      </a:lnTo>
                      <a:lnTo>
                        <a:pt x="3740" y="10560"/>
                      </a:lnTo>
                      <a:lnTo>
                        <a:pt x="1" y="10560"/>
                      </a:lnTo>
                      <a:lnTo>
                        <a:pt x="1" y="8429"/>
                      </a:lnTo>
                      <a:lnTo>
                        <a:pt x="1" y="8429"/>
                      </a:lnTo>
                      <a:lnTo>
                        <a:pt x="20" y="8003"/>
                      </a:lnTo>
                      <a:lnTo>
                        <a:pt x="39" y="7576"/>
                      </a:lnTo>
                      <a:lnTo>
                        <a:pt x="98" y="7150"/>
                      </a:lnTo>
                      <a:lnTo>
                        <a:pt x="175" y="6743"/>
                      </a:lnTo>
                      <a:lnTo>
                        <a:pt x="272" y="6336"/>
                      </a:lnTo>
                      <a:lnTo>
                        <a:pt x="388" y="5930"/>
                      </a:lnTo>
                      <a:lnTo>
                        <a:pt x="524" y="5542"/>
                      </a:lnTo>
                      <a:lnTo>
                        <a:pt x="660" y="5154"/>
                      </a:lnTo>
                      <a:lnTo>
                        <a:pt x="834" y="4786"/>
                      </a:lnTo>
                      <a:lnTo>
                        <a:pt x="1028" y="4418"/>
                      </a:lnTo>
                      <a:lnTo>
                        <a:pt x="1221" y="4069"/>
                      </a:lnTo>
                      <a:lnTo>
                        <a:pt x="1435" y="3721"/>
                      </a:lnTo>
                      <a:lnTo>
                        <a:pt x="1686" y="3391"/>
                      </a:lnTo>
                      <a:lnTo>
                        <a:pt x="1919" y="3081"/>
                      </a:lnTo>
                      <a:lnTo>
                        <a:pt x="2190" y="2771"/>
                      </a:lnTo>
                      <a:lnTo>
                        <a:pt x="2461" y="2481"/>
                      </a:lnTo>
                      <a:lnTo>
                        <a:pt x="2771" y="2190"/>
                      </a:lnTo>
                      <a:lnTo>
                        <a:pt x="3062" y="1919"/>
                      </a:lnTo>
                      <a:lnTo>
                        <a:pt x="3392" y="1667"/>
                      </a:lnTo>
                      <a:lnTo>
                        <a:pt x="3721" y="1434"/>
                      </a:lnTo>
                      <a:lnTo>
                        <a:pt x="4070" y="1221"/>
                      </a:lnTo>
                      <a:lnTo>
                        <a:pt x="4418" y="1008"/>
                      </a:lnTo>
                      <a:lnTo>
                        <a:pt x="4787" y="834"/>
                      </a:lnTo>
                      <a:lnTo>
                        <a:pt x="5155" y="659"/>
                      </a:lnTo>
                      <a:lnTo>
                        <a:pt x="5542" y="504"/>
                      </a:lnTo>
                      <a:lnTo>
                        <a:pt x="5930" y="369"/>
                      </a:lnTo>
                      <a:lnTo>
                        <a:pt x="6337" y="252"/>
                      </a:lnTo>
                      <a:lnTo>
                        <a:pt x="6744" y="155"/>
                      </a:lnTo>
                      <a:lnTo>
                        <a:pt x="7150" y="97"/>
                      </a:lnTo>
                      <a:lnTo>
                        <a:pt x="7577" y="39"/>
                      </a:lnTo>
                      <a:lnTo>
                        <a:pt x="8003" y="0"/>
                      </a:lnTo>
                      <a:lnTo>
                        <a:pt x="8429" y="0"/>
                      </a:lnTo>
                      <a:lnTo>
                        <a:pt x="8429" y="0"/>
                      </a:lnTo>
                      <a:close/>
                    </a:path>
                  </a:pathLst>
                </a:custGeom>
                <a:gradFill>
                  <a:gsLst>
                    <a:gs pos="0">
                      <a:srgbClr val="DBAE3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0" name="Google Shape;2220;p37"/>
                <p:cNvSpPr/>
                <p:nvPr/>
              </p:nvSpPr>
              <p:spPr>
                <a:xfrm>
                  <a:off x="2754775" y="-7396"/>
                  <a:ext cx="66553" cy="418088"/>
                </a:xfrm>
                <a:custGeom>
                  <a:avLst/>
                  <a:gdLst/>
                  <a:ahLst/>
                  <a:cxnLst/>
                  <a:rect l="l" t="t" r="r" b="b"/>
                  <a:pathLst>
                    <a:path w="3837" h="61461" extrusionOk="0">
                      <a:moveTo>
                        <a:pt x="3836" y="0"/>
                      </a:moveTo>
                      <a:lnTo>
                        <a:pt x="3836" y="59561"/>
                      </a:lnTo>
                      <a:lnTo>
                        <a:pt x="3836" y="59561"/>
                      </a:lnTo>
                      <a:lnTo>
                        <a:pt x="3817" y="59755"/>
                      </a:lnTo>
                      <a:lnTo>
                        <a:pt x="3798" y="59949"/>
                      </a:lnTo>
                      <a:lnTo>
                        <a:pt x="3740" y="60123"/>
                      </a:lnTo>
                      <a:lnTo>
                        <a:pt x="3681" y="60298"/>
                      </a:lnTo>
                      <a:lnTo>
                        <a:pt x="3604" y="60472"/>
                      </a:lnTo>
                      <a:lnTo>
                        <a:pt x="3507" y="60627"/>
                      </a:lnTo>
                      <a:lnTo>
                        <a:pt x="3391" y="60763"/>
                      </a:lnTo>
                      <a:lnTo>
                        <a:pt x="3275" y="60898"/>
                      </a:lnTo>
                      <a:lnTo>
                        <a:pt x="3139" y="61034"/>
                      </a:lnTo>
                      <a:lnTo>
                        <a:pt x="2984" y="61150"/>
                      </a:lnTo>
                      <a:lnTo>
                        <a:pt x="2829" y="61228"/>
                      </a:lnTo>
                      <a:lnTo>
                        <a:pt x="2655" y="61325"/>
                      </a:lnTo>
                      <a:lnTo>
                        <a:pt x="2480" y="61383"/>
                      </a:lnTo>
                      <a:lnTo>
                        <a:pt x="2306" y="61422"/>
                      </a:lnTo>
                      <a:lnTo>
                        <a:pt x="2112" y="61460"/>
                      </a:lnTo>
                      <a:lnTo>
                        <a:pt x="1918" y="61460"/>
                      </a:lnTo>
                      <a:lnTo>
                        <a:pt x="1918" y="61460"/>
                      </a:lnTo>
                      <a:lnTo>
                        <a:pt x="1918" y="61460"/>
                      </a:lnTo>
                      <a:lnTo>
                        <a:pt x="1724" y="61460"/>
                      </a:lnTo>
                      <a:lnTo>
                        <a:pt x="1531" y="61422"/>
                      </a:lnTo>
                      <a:lnTo>
                        <a:pt x="1356" y="61383"/>
                      </a:lnTo>
                      <a:lnTo>
                        <a:pt x="1182" y="61325"/>
                      </a:lnTo>
                      <a:lnTo>
                        <a:pt x="1008" y="61228"/>
                      </a:lnTo>
                      <a:lnTo>
                        <a:pt x="853" y="61150"/>
                      </a:lnTo>
                      <a:lnTo>
                        <a:pt x="698" y="61034"/>
                      </a:lnTo>
                      <a:lnTo>
                        <a:pt x="562" y="60898"/>
                      </a:lnTo>
                      <a:lnTo>
                        <a:pt x="426" y="60763"/>
                      </a:lnTo>
                      <a:lnTo>
                        <a:pt x="329" y="60627"/>
                      </a:lnTo>
                      <a:lnTo>
                        <a:pt x="233" y="60472"/>
                      </a:lnTo>
                      <a:lnTo>
                        <a:pt x="155" y="60298"/>
                      </a:lnTo>
                      <a:lnTo>
                        <a:pt x="78" y="60123"/>
                      </a:lnTo>
                      <a:lnTo>
                        <a:pt x="39" y="59949"/>
                      </a:lnTo>
                      <a:lnTo>
                        <a:pt x="0" y="59755"/>
                      </a:lnTo>
                      <a:lnTo>
                        <a:pt x="0" y="59561"/>
                      </a:lnTo>
                      <a:lnTo>
                        <a:pt x="0" y="0"/>
                      </a:lnTo>
                      <a:lnTo>
                        <a:pt x="3836" y="0"/>
                      </a:lnTo>
                      <a:close/>
                    </a:path>
                  </a:pathLst>
                </a:custGeom>
                <a:gradFill>
                  <a:gsLst>
                    <a:gs pos="0">
                      <a:srgbClr val="E57744"/>
                    </a:gs>
                    <a:gs pos="100000">
                      <a:srgbClr val="8C3E1A"/>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2222" name="Google Shape;2222;p37"/>
          <p:cNvSpPr txBox="1">
            <a:spLocks noGrp="1"/>
          </p:cNvSpPr>
          <p:nvPr>
            <p:ph type="title"/>
          </p:nvPr>
        </p:nvSpPr>
        <p:spPr>
          <a:xfrm>
            <a:off x="720000" y="468173"/>
            <a:ext cx="7704000" cy="457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effectLst>
                  <a:outerShdw blurRad="38100" dist="38100" dir="2700000" algn="tl">
                    <a:srgbClr val="000000">
                      <a:alpha val="43137"/>
                    </a:srgbClr>
                  </a:outerShdw>
                </a:effectLst>
              </a:rPr>
              <a:t>What is “Main Idea”?</a:t>
            </a:r>
            <a:endParaRPr dirty="0">
              <a:effectLst>
                <a:outerShdw blurRad="38100" dist="38100" dir="2700000" algn="tl">
                  <a:srgbClr val="000000">
                    <a:alpha val="43137"/>
                  </a:srgbClr>
                </a:outerShdw>
              </a:effectLst>
            </a:endParaRPr>
          </a:p>
        </p:txBody>
      </p:sp>
      <p:sp>
        <p:nvSpPr>
          <p:cNvPr id="2223" name="Google Shape;2223;p37"/>
          <p:cNvSpPr/>
          <p:nvPr/>
        </p:nvSpPr>
        <p:spPr>
          <a:xfrm>
            <a:off x="299238" y="1395548"/>
            <a:ext cx="413993" cy="411886"/>
          </a:xfrm>
          <a:custGeom>
            <a:avLst/>
            <a:gdLst/>
            <a:ahLst/>
            <a:cxnLst/>
            <a:rect l="l" t="t" r="r" b="b"/>
            <a:pathLst>
              <a:path w="11393" h="11335" extrusionOk="0">
                <a:moveTo>
                  <a:pt x="5773" y="4641"/>
                </a:moveTo>
                <a:lnTo>
                  <a:pt x="5965" y="4661"/>
                </a:lnTo>
                <a:lnTo>
                  <a:pt x="6157" y="4718"/>
                </a:lnTo>
                <a:lnTo>
                  <a:pt x="6310" y="4795"/>
                </a:lnTo>
                <a:lnTo>
                  <a:pt x="6464" y="4929"/>
                </a:lnTo>
                <a:lnTo>
                  <a:pt x="6579" y="5063"/>
                </a:lnTo>
                <a:lnTo>
                  <a:pt x="6655" y="5236"/>
                </a:lnTo>
                <a:lnTo>
                  <a:pt x="6713" y="5409"/>
                </a:lnTo>
                <a:lnTo>
                  <a:pt x="6732" y="5600"/>
                </a:lnTo>
                <a:lnTo>
                  <a:pt x="6713" y="5792"/>
                </a:lnTo>
                <a:lnTo>
                  <a:pt x="6655" y="5984"/>
                </a:lnTo>
                <a:lnTo>
                  <a:pt x="6579" y="6137"/>
                </a:lnTo>
                <a:lnTo>
                  <a:pt x="6464" y="6291"/>
                </a:lnTo>
                <a:lnTo>
                  <a:pt x="6310" y="6406"/>
                </a:lnTo>
                <a:lnTo>
                  <a:pt x="6157" y="6483"/>
                </a:lnTo>
                <a:lnTo>
                  <a:pt x="5965" y="6540"/>
                </a:lnTo>
                <a:lnTo>
                  <a:pt x="5773" y="6559"/>
                </a:lnTo>
                <a:lnTo>
                  <a:pt x="5581" y="6540"/>
                </a:lnTo>
                <a:lnTo>
                  <a:pt x="5390" y="6483"/>
                </a:lnTo>
                <a:lnTo>
                  <a:pt x="5236" y="6406"/>
                </a:lnTo>
                <a:lnTo>
                  <a:pt x="5083" y="6291"/>
                </a:lnTo>
                <a:lnTo>
                  <a:pt x="4968" y="6137"/>
                </a:lnTo>
                <a:lnTo>
                  <a:pt x="4891" y="5984"/>
                </a:lnTo>
                <a:lnTo>
                  <a:pt x="4833" y="5792"/>
                </a:lnTo>
                <a:lnTo>
                  <a:pt x="4814" y="5600"/>
                </a:lnTo>
                <a:lnTo>
                  <a:pt x="4833" y="5409"/>
                </a:lnTo>
                <a:lnTo>
                  <a:pt x="4891" y="5236"/>
                </a:lnTo>
                <a:lnTo>
                  <a:pt x="4968" y="5063"/>
                </a:lnTo>
                <a:lnTo>
                  <a:pt x="5083" y="4929"/>
                </a:lnTo>
                <a:lnTo>
                  <a:pt x="5236" y="4795"/>
                </a:lnTo>
                <a:lnTo>
                  <a:pt x="5390" y="4718"/>
                </a:lnTo>
                <a:lnTo>
                  <a:pt x="5581" y="4661"/>
                </a:lnTo>
                <a:lnTo>
                  <a:pt x="5773" y="4641"/>
                </a:lnTo>
                <a:close/>
                <a:moveTo>
                  <a:pt x="5696" y="0"/>
                </a:moveTo>
                <a:lnTo>
                  <a:pt x="5620" y="58"/>
                </a:lnTo>
                <a:lnTo>
                  <a:pt x="5581" y="115"/>
                </a:lnTo>
                <a:lnTo>
                  <a:pt x="5562" y="192"/>
                </a:lnTo>
                <a:lnTo>
                  <a:pt x="5562" y="1151"/>
                </a:lnTo>
                <a:lnTo>
                  <a:pt x="4738" y="345"/>
                </a:lnTo>
                <a:lnTo>
                  <a:pt x="4680" y="288"/>
                </a:lnTo>
                <a:lnTo>
                  <a:pt x="4507" y="288"/>
                </a:lnTo>
                <a:lnTo>
                  <a:pt x="4450" y="345"/>
                </a:lnTo>
                <a:lnTo>
                  <a:pt x="4392" y="422"/>
                </a:lnTo>
                <a:lnTo>
                  <a:pt x="4392" y="499"/>
                </a:lnTo>
                <a:lnTo>
                  <a:pt x="4392" y="576"/>
                </a:lnTo>
                <a:lnTo>
                  <a:pt x="4450" y="633"/>
                </a:lnTo>
                <a:lnTo>
                  <a:pt x="5562" y="1765"/>
                </a:lnTo>
                <a:lnTo>
                  <a:pt x="5562" y="2302"/>
                </a:lnTo>
                <a:lnTo>
                  <a:pt x="4757" y="1477"/>
                </a:lnTo>
                <a:lnTo>
                  <a:pt x="4680" y="1439"/>
                </a:lnTo>
                <a:lnTo>
                  <a:pt x="4603" y="1419"/>
                </a:lnTo>
                <a:lnTo>
                  <a:pt x="4527" y="1439"/>
                </a:lnTo>
                <a:lnTo>
                  <a:pt x="4450" y="1496"/>
                </a:lnTo>
                <a:lnTo>
                  <a:pt x="4412" y="1554"/>
                </a:lnTo>
                <a:lnTo>
                  <a:pt x="4392" y="1630"/>
                </a:lnTo>
                <a:lnTo>
                  <a:pt x="4412" y="1707"/>
                </a:lnTo>
                <a:lnTo>
                  <a:pt x="4450" y="1784"/>
                </a:lnTo>
                <a:lnTo>
                  <a:pt x="5562" y="2896"/>
                </a:lnTo>
                <a:lnTo>
                  <a:pt x="5562" y="4239"/>
                </a:lnTo>
                <a:lnTo>
                  <a:pt x="5390" y="4277"/>
                </a:lnTo>
                <a:lnTo>
                  <a:pt x="5236" y="4335"/>
                </a:lnTo>
                <a:lnTo>
                  <a:pt x="5083" y="4392"/>
                </a:lnTo>
                <a:lnTo>
                  <a:pt x="4949" y="4488"/>
                </a:lnTo>
                <a:lnTo>
                  <a:pt x="3932" y="3472"/>
                </a:lnTo>
                <a:lnTo>
                  <a:pt x="3932" y="1899"/>
                </a:lnTo>
                <a:lnTo>
                  <a:pt x="3913" y="1822"/>
                </a:lnTo>
                <a:lnTo>
                  <a:pt x="3874" y="1745"/>
                </a:lnTo>
                <a:lnTo>
                  <a:pt x="3817" y="1707"/>
                </a:lnTo>
                <a:lnTo>
                  <a:pt x="3721" y="1688"/>
                </a:lnTo>
                <a:lnTo>
                  <a:pt x="3644" y="1707"/>
                </a:lnTo>
                <a:lnTo>
                  <a:pt x="3587" y="1745"/>
                </a:lnTo>
                <a:lnTo>
                  <a:pt x="3529" y="1822"/>
                </a:lnTo>
                <a:lnTo>
                  <a:pt x="3510" y="1899"/>
                </a:lnTo>
                <a:lnTo>
                  <a:pt x="3510" y="3050"/>
                </a:lnTo>
                <a:lnTo>
                  <a:pt x="3127" y="2666"/>
                </a:lnTo>
                <a:lnTo>
                  <a:pt x="3127" y="1093"/>
                </a:lnTo>
                <a:lnTo>
                  <a:pt x="3107" y="997"/>
                </a:lnTo>
                <a:lnTo>
                  <a:pt x="3069" y="940"/>
                </a:lnTo>
                <a:lnTo>
                  <a:pt x="3011" y="902"/>
                </a:lnTo>
                <a:lnTo>
                  <a:pt x="2916" y="882"/>
                </a:lnTo>
                <a:lnTo>
                  <a:pt x="2839" y="902"/>
                </a:lnTo>
                <a:lnTo>
                  <a:pt x="2781" y="940"/>
                </a:lnTo>
                <a:lnTo>
                  <a:pt x="2724" y="997"/>
                </a:lnTo>
                <a:lnTo>
                  <a:pt x="2705" y="1093"/>
                </a:lnTo>
                <a:lnTo>
                  <a:pt x="2705" y="2244"/>
                </a:lnTo>
                <a:lnTo>
                  <a:pt x="2033" y="1573"/>
                </a:lnTo>
                <a:lnTo>
                  <a:pt x="1976" y="1515"/>
                </a:lnTo>
                <a:lnTo>
                  <a:pt x="1880" y="1496"/>
                </a:lnTo>
                <a:lnTo>
                  <a:pt x="1803" y="1515"/>
                </a:lnTo>
                <a:lnTo>
                  <a:pt x="1746" y="1554"/>
                </a:lnTo>
                <a:lnTo>
                  <a:pt x="1688" y="1630"/>
                </a:lnTo>
                <a:lnTo>
                  <a:pt x="1669" y="1707"/>
                </a:lnTo>
                <a:lnTo>
                  <a:pt x="1688" y="1784"/>
                </a:lnTo>
                <a:lnTo>
                  <a:pt x="1746" y="1861"/>
                </a:lnTo>
                <a:lnTo>
                  <a:pt x="2455" y="2570"/>
                </a:lnTo>
                <a:lnTo>
                  <a:pt x="1228" y="2570"/>
                </a:lnTo>
                <a:lnTo>
                  <a:pt x="1151" y="2589"/>
                </a:lnTo>
                <a:lnTo>
                  <a:pt x="1074" y="2628"/>
                </a:lnTo>
                <a:lnTo>
                  <a:pt x="1036" y="2704"/>
                </a:lnTo>
                <a:lnTo>
                  <a:pt x="1017" y="2781"/>
                </a:lnTo>
                <a:lnTo>
                  <a:pt x="1036" y="2858"/>
                </a:lnTo>
                <a:lnTo>
                  <a:pt x="1074" y="2935"/>
                </a:lnTo>
                <a:lnTo>
                  <a:pt x="1151" y="2973"/>
                </a:lnTo>
                <a:lnTo>
                  <a:pt x="1228" y="2992"/>
                </a:lnTo>
                <a:lnTo>
                  <a:pt x="2858" y="2992"/>
                </a:lnTo>
                <a:lnTo>
                  <a:pt x="3242" y="3376"/>
                </a:lnTo>
                <a:lnTo>
                  <a:pt x="2052" y="3376"/>
                </a:lnTo>
                <a:lnTo>
                  <a:pt x="1957" y="3395"/>
                </a:lnTo>
                <a:lnTo>
                  <a:pt x="1899" y="3433"/>
                </a:lnTo>
                <a:lnTo>
                  <a:pt x="1842" y="3510"/>
                </a:lnTo>
                <a:lnTo>
                  <a:pt x="1842" y="3587"/>
                </a:lnTo>
                <a:lnTo>
                  <a:pt x="1842" y="3663"/>
                </a:lnTo>
                <a:lnTo>
                  <a:pt x="1899" y="3740"/>
                </a:lnTo>
                <a:lnTo>
                  <a:pt x="1957" y="3778"/>
                </a:lnTo>
                <a:lnTo>
                  <a:pt x="2033" y="3798"/>
                </a:lnTo>
                <a:lnTo>
                  <a:pt x="3664" y="3798"/>
                </a:lnTo>
                <a:lnTo>
                  <a:pt x="4661" y="4795"/>
                </a:lnTo>
                <a:lnTo>
                  <a:pt x="4565" y="4929"/>
                </a:lnTo>
                <a:lnTo>
                  <a:pt x="4507" y="5063"/>
                </a:lnTo>
                <a:lnTo>
                  <a:pt x="4450" y="5217"/>
                </a:lnTo>
                <a:lnTo>
                  <a:pt x="4412" y="5370"/>
                </a:lnTo>
                <a:lnTo>
                  <a:pt x="2935" y="5370"/>
                </a:lnTo>
                <a:lnTo>
                  <a:pt x="1803" y="4220"/>
                </a:lnTo>
                <a:lnTo>
                  <a:pt x="1726" y="4181"/>
                </a:lnTo>
                <a:lnTo>
                  <a:pt x="1650" y="4162"/>
                </a:lnTo>
                <a:lnTo>
                  <a:pt x="1573" y="4181"/>
                </a:lnTo>
                <a:lnTo>
                  <a:pt x="1496" y="4220"/>
                </a:lnTo>
                <a:lnTo>
                  <a:pt x="1458" y="4296"/>
                </a:lnTo>
                <a:lnTo>
                  <a:pt x="1439" y="4373"/>
                </a:lnTo>
                <a:lnTo>
                  <a:pt x="1458" y="4450"/>
                </a:lnTo>
                <a:lnTo>
                  <a:pt x="1496" y="4526"/>
                </a:lnTo>
                <a:lnTo>
                  <a:pt x="2359" y="5370"/>
                </a:lnTo>
                <a:lnTo>
                  <a:pt x="1803" y="5370"/>
                </a:lnTo>
                <a:lnTo>
                  <a:pt x="652" y="4220"/>
                </a:lnTo>
                <a:lnTo>
                  <a:pt x="576" y="4181"/>
                </a:lnTo>
                <a:lnTo>
                  <a:pt x="499" y="4162"/>
                </a:lnTo>
                <a:lnTo>
                  <a:pt x="422" y="4181"/>
                </a:lnTo>
                <a:lnTo>
                  <a:pt x="346" y="4220"/>
                </a:lnTo>
                <a:lnTo>
                  <a:pt x="307" y="4296"/>
                </a:lnTo>
                <a:lnTo>
                  <a:pt x="288" y="4373"/>
                </a:lnTo>
                <a:lnTo>
                  <a:pt x="307" y="4450"/>
                </a:lnTo>
                <a:lnTo>
                  <a:pt x="346" y="4526"/>
                </a:lnTo>
                <a:lnTo>
                  <a:pt x="1209" y="5370"/>
                </a:lnTo>
                <a:lnTo>
                  <a:pt x="211" y="5370"/>
                </a:lnTo>
                <a:lnTo>
                  <a:pt x="135" y="5389"/>
                </a:lnTo>
                <a:lnTo>
                  <a:pt x="58" y="5447"/>
                </a:lnTo>
                <a:lnTo>
                  <a:pt x="20" y="5505"/>
                </a:lnTo>
                <a:lnTo>
                  <a:pt x="0" y="5581"/>
                </a:lnTo>
                <a:lnTo>
                  <a:pt x="20" y="5677"/>
                </a:lnTo>
                <a:lnTo>
                  <a:pt x="58" y="5735"/>
                </a:lnTo>
                <a:lnTo>
                  <a:pt x="135" y="5773"/>
                </a:lnTo>
                <a:lnTo>
                  <a:pt x="211" y="5792"/>
                </a:lnTo>
                <a:lnTo>
                  <a:pt x="1170" y="5792"/>
                </a:lnTo>
                <a:lnTo>
                  <a:pt x="346" y="6617"/>
                </a:lnTo>
                <a:lnTo>
                  <a:pt x="307" y="6674"/>
                </a:lnTo>
                <a:lnTo>
                  <a:pt x="288" y="6770"/>
                </a:lnTo>
                <a:lnTo>
                  <a:pt x="307" y="6847"/>
                </a:lnTo>
                <a:lnTo>
                  <a:pt x="346" y="6905"/>
                </a:lnTo>
                <a:lnTo>
                  <a:pt x="422" y="6962"/>
                </a:lnTo>
                <a:lnTo>
                  <a:pt x="499" y="6981"/>
                </a:lnTo>
                <a:lnTo>
                  <a:pt x="576" y="6962"/>
                </a:lnTo>
                <a:lnTo>
                  <a:pt x="652" y="6905"/>
                </a:lnTo>
                <a:lnTo>
                  <a:pt x="1765" y="5792"/>
                </a:lnTo>
                <a:lnTo>
                  <a:pt x="2302" y="5792"/>
                </a:lnTo>
                <a:lnTo>
                  <a:pt x="1496" y="6617"/>
                </a:lnTo>
                <a:lnTo>
                  <a:pt x="1458" y="6674"/>
                </a:lnTo>
                <a:lnTo>
                  <a:pt x="1439" y="6751"/>
                </a:lnTo>
                <a:lnTo>
                  <a:pt x="1458" y="6828"/>
                </a:lnTo>
                <a:lnTo>
                  <a:pt x="1496" y="6905"/>
                </a:lnTo>
                <a:lnTo>
                  <a:pt x="1573" y="6943"/>
                </a:lnTo>
                <a:lnTo>
                  <a:pt x="1650" y="6962"/>
                </a:lnTo>
                <a:lnTo>
                  <a:pt x="1726" y="6943"/>
                </a:lnTo>
                <a:lnTo>
                  <a:pt x="1803" y="6905"/>
                </a:lnTo>
                <a:lnTo>
                  <a:pt x="2896" y="5792"/>
                </a:lnTo>
                <a:lnTo>
                  <a:pt x="4412" y="5792"/>
                </a:lnTo>
                <a:lnTo>
                  <a:pt x="4431" y="5965"/>
                </a:lnTo>
                <a:lnTo>
                  <a:pt x="4488" y="6118"/>
                </a:lnTo>
                <a:lnTo>
                  <a:pt x="4565" y="6272"/>
                </a:lnTo>
                <a:lnTo>
                  <a:pt x="4661" y="6406"/>
                </a:lnTo>
                <a:lnTo>
                  <a:pt x="3664" y="7422"/>
                </a:lnTo>
                <a:lnTo>
                  <a:pt x="2033" y="7422"/>
                </a:lnTo>
                <a:lnTo>
                  <a:pt x="1957" y="7442"/>
                </a:lnTo>
                <a:lnTo>
                  <a:pt x="1899" y="7480"/>
                </a:lnTo>
                <a:lnTo>
                  <a:pt x="1842" y="7557"/>
                </a:lnTo>
                <a:lnTo>
                  <a:pt x="1822" y="7633"/>
                </a:lnTo>
                <a:lnTo>
                  <a:pt x="1842" y="7710"/>
                </a:lnTo>
                <a:lnTo>
                  <a:pt x="1899" y="7787"/>
                </a:lnTo>
                <a:lnTo>
                  <a:pt x="1957" y="7825"/>
                </a:lnTo>
                <a:lnTo>
                  <a:pt x="2033" y="7844"/>
                </a:lnTo>
                <a:lnTo>
                  <a:pt x="3242" y="7844"/>
                </a:lnTo>
                <a:lnTo>
                  <a:pt x="2858" y="8228"/>
                </a:lnTo>
                <a:lnTo>
                  <a:pt x="1228" y="8228"/>
                </a:lnTo>
                <a:lnTo>
                  <a:pt x="1151" y="8247"/>
                </a:lnTo>
                <a:lnTo>
                  <a:pt x="1074" y="8286"/>
                </a:lnTo>
                <a:lnTo>
                  <a:pt x="1036" y="8362"/>
                </a:lnTo>
                <a:lnTo>
                  <a:pt x="1017" y="8439"/>
                </a:lnTo>
                <a:lnTo>
                  <a:pt x="1036" y="8516"/>
                </a:lnTo>
                <a:lnTo>
                  <a:pt x="1074" y="8592"/>
                </a:lnTo>
                <a:lnTo>
                  <a:pt x="1151" y="8631"/>
                </a:lnTo>
                <a:lnTo>
                  <a:pt x="1228" y="8650"/>
                </a:lnTo>
                <a:lnTo>
                  <a:pt x="2455" y="8650"/>
                </a:lnTo>
                <a:lnTo>
                  <a:pt x="1746" y="9360"/>
                </a:lnTo>
                <a:lnTo>
                  <a:pt x="1688" y="9436"/>
                </a:lnTo>
                <a:lnTo>
                  <a:pt x="1688" y="9513"/>
                </a:lnTo>
                <a:lnTo>
                  <a:pt x="1688" y="9590"/>
                </a:lnTo>
                <a:lnTo>
                  <a:pt x="1746" y="9647"/>
                </a:lnTo>
                <a:lnTo>
                  <a:pt x="1822" y="9705"/>
                </a:lnTo>
                <a:lnTo>
                  <a:pt x="1899" y="9724"/>
                </a:lnTo>
                <a:lnTo>
                  <a:pt x="1976" y="9705"/>
                </a:lnTo>
                <a:lnTo>
                  <a:pt x="2033" y="9647"/>
                </a:lnTo>
                <a:lnTo>
                  <a:pt x="2724" y="8976"/>
                </a:lnTo>
                <a:lnTo>
                  <a:pt x="2724" y="10127"/>
                </a:lnTo>
                <a:lnTo>
                  <a:pt x="2743" y="10203"/>
                </a:lnTo>
                <a:lnTo>
                  <a:pt x="2781" y="10280"/>
                </a:lnTo>
                <a:lnTo>
                  <a:pt x="2839" y="10318"/>
                </a:lnTo>
                <a:lnTo>
                  <a:pt x="2935" y="10338"/>
                </a:lnTo>
                <a:lnTo>
                  <a:pt x="3011" y="10318"/>
                </a:lnTo>
                <a:lnTo>
                  <a:pt x="3088" y="10280"/>
                </a:lnTo>
                <a:lnTo>
                  <a:pt x="3127" y="10203"/>
                </a:lnTo>
                <a:lnTo>
                  <a:pt x="3146" y="10127"/>
                </a:lnTo>
                <a:lnTo>
                  <a:pt x="3127" y="8554"/>
                </a:lnTo>
                <a:lnTo>
                  <a:pt x="3510" y="8151"/>
                </a:lnTo>
                <a:lnTo>
                  <a:pt x="3529" y="9302"/>
                </a:lnTo>
                <a:lnTo>
                  <a:pt x="3548" y="9398"/>
                </a:lnTo>
                <a:lnTo>
                  <a:pt x="3587" y="9455"/>
                </a:lnTo>
                <a:lnTo>
                  <a:pt x="3644" y="9494"/>
                </a:lnTo>
                <a:lnTo>
                  <a:pt x="3740" y="9513"/>
                </a:lnTo>
                <a:lnTo>
                  <a:pt x="3817" y="9494"/>
                </a:lnTo>
                <a:lnTo>
                  <a:pt x="3874" y="9455"/>
                </a:lnTo>
                <a:lnTo>
                  <a:pt x="3932" y="9398"/>
                </a:lnTo>
                <a:lnTo>
                  <a:pt x="3932" y="9302"/>
                </a:lnTo>
                <a:lnTo>
                  <a:pt x="3932" y="7729"/>
                </a:lnTo>
                <a:lnTo>
                  <a:pt x="4949" y="6713"/>
                </a:lnTo>
                <a:lnTo>
                  <a:pt x="5102" y="6809"/>
                </a:lnTo>
                <a:lnTo>
                  <a:pt x="5255" y="6885"/>
                </a:lnTo>
                <a:lnTo>
                  <a:pt x="5428" y="6943"/>
                </a:lnTo>
                <a:lnTo>
                  <a:pt x="5601" y="6981"/>
                </a:lnTo>
                <a:lnTo>
                  <a:pt x="5601" y="8401"/>
                </a:lnTo>
                <a:lnTo>
                  <a:pt x="4450" y="9551"/>
                </a:lnTo>
                <a:lnTo>
                  <a:pt x="4412" y="9609"/>
                </a:lnTo>
                <a:lnTo>
                  <a:pt x="4392" y="9686"/>
                </a:lnTo>
                <a:lnTo>
                  <a:pt x="4412" y="9781"/>
                </a:lnTo>
                <a:lnTo>
                  <a:pt x="4450" y="9839"/>
                </a:lnTo>
                <a:lnTo>
                  <a:pt x="4527" y="9897"/>
                </a:lnTo>
                <a:lnTo>
                  <a:pt x="4680" y="9897"/>
                </a:lnTo>
                <a:lnTo>
                  <a:pt x="4757" y="9839"/>
                </a:lnTo>
                <a:lnTo>
                  <a:pt x="5601" y="8995"/>
                </a:lnTo>
                <a:lnTo>
                  <a:pt x="5601" y="9532"/>
                </a:lnTo>
                <a:lnTo>
                  <a:pt x="4450" y="10683"/>
                </a:lnTo>
                <a:lnTo>
                  <a:pt x="4392" y="10760"/>
                </a:lnTo>
                <a:lnTo>
                  <a:pt x="4392" y="10836"/>
                </a:lnTo>
                <a:lnTo>
                  <a:pt x="4392" y="10913"/>
                </a:lnTo>
                <a:lnTo>
                  <a:pt x="4450" y="10990"/>
                </a:lnTo>
                <a:lnTo>
                  <a:pt x="4507" y="11028"/>
                </a:lnTo>
                <a:lnTo>
                  <a:pt x="4584" y="11047"/>
                </a:lnTo>
                <a:lnTo>
                  <a:pt x="4680" y="11028"/>
                </a:lnTo>
                <a:lnTo>
                  <a:pt x="4738" y="10990"/>
                </a:lnTo>
                <a:lnTo>
                  <a:pt x="5601" y="10127"/>
                </a:lnTo>
                <a:lnTo>
                  <a:pt x="5601" y="11124"/>
                </a:lnTo>
                <a:lnTo>
                  <a:pt x="5620" y="11220"/>
                </a:lnTo>
                <a:lnTo>
                  <a:pt x="5658" y="11277"/>
                </a:lnTo>
                <a:lnTo>
                  <a:pt x="5735" y="11316"/>
                </a:lnTo>
                <a:lnTo>
                  <a:pt x="5812" y="11335"/>
                </a:lnTo>
                <a:lnTo>
                  <a:pt x="5888" y="11316"/>
                </a:lnTo>
                <a:lnTo>
                  <a:pt x="5965" y="11277"/>
                </a:lnTo>
                <a:lnTo>
                  <a:pt x="6003" y="11201"/>
                </a:lnTo>
                <a:lnTo>
                  <a:pt x="6023" y="11124"/>
                </a:lnTo>
                <a:lnTo>
                  <a:pt x="6023" y="10165"/>
                </a:lnTo>
                <a:lnTo>
                  <a:pt x="6847" y="10990"/>
                </a:lnTo>
                <a:lnTo>
                  <a:pt x="6905" y="11028"/>
                </a:lnTo>
                <a:lnTo>
                  <a:pt x="6981" y="11047"/>
                </a:lnTo>
                <a:lnTo>
                  <a:pt x="7058" y="11028"/>
                </a:lnTo>
                <a:lnTo>
                  <a:pt x="7135" y="10990"/>
                </a:lnTo>
                <a:lnTo>
                  <a:pt x="7173" y="10913"/>
                </a:lnTo>
                <a:lnTo>
                  <a:pt x="7192" y="10836"/>
                </a:lnTo>
                <a:lnTo>
                  <a:pt x="7173" y="10760"/>
                </a:lnTo>
                <a:lnTo>
                  <a:pt x="7135" y="10683"/>
                </a:lnTo>
                <a:lnTo>
                  <a:pt x="6023" y="9571"/>
                </a:lnTo>
                <a:lnTo>
                  <a:pt x="6023" y="9033"/>
                </a:lnTo>
                <a:lnTo>
                  <a:pt x="6828" y="9839"/>
                </a:lnTo>
                <a:lnTo>
                  <a:pt x="6905" y="9897"/>
                </a:lnTo>
                <a:lnTo>
                  <a:pt x="7058" y="9897"/>
                </a:lnTo>
                <a:lnTo>
                  <a:pt x="7135" y="9839"/>
                </a:lnTo>
                <a:lnTo>
                  <a:pt x="7173" y="9781"/>
                </a:lnTo>
                <a:lnTo>
                  <a:pt x="7192" y="9686"/>
                </a:lnTo>
                <a:lnTo>
                  <a:pt x="7173" y="9609"/>
                </a:lnTo>
                <a:lnTo>
                  <a:pt x="7135" y="9551"/>
                </a:lnTo>
                <a:lnTo>
                  <a:pt x="6023" y="8439"/>
                </a:lnTo>
                <a:lnTo>
                  <a:pt x="6023" y="6962"/>
                </a:lnTo>
                <a:lnTo>
                  <a:pt x="6176" y="6924"/>
                </a:lnTo>
                <a:lnTo>
                  <a:pt x="6310" y="6866"/>
                </a:lnTo>
                <a:lnTo>
                  <a:pt x="6444" y="6809"/>
                </a:lnTo>
                <a:lnTo>
                  <a:pt x="6579" y="6732"/>
                </a:lnTo>
                <a:lnTo>
                  <a:pt x="7576" y="7729"/>
                </a:lnTo>
                <a:lnTo>
                  <a:pt x="7576" y="9283"/>
                </a:lnTo>
                <a:lnTo>
                  <a:pt x="7595" y="9379"/>
                </a:lnTo>
                <a:lnTo>
                  <a:pt x="7653" y="9436"/>
                </a:lnTo>
                <a:lnTo>
                  <a:pt x="7710" y="9475"/>
                </a:lnTo>
                <a:lnTo>
                  <a:pt x="7787" y="9494"/>
                </a:lnTo>
                <a:lnTo>
                  <a:pt x="7883" y="9475"/>
                </a:lnTo>
                <a:lnTo>
                  <a:pt x="7940" y="9436"/>
                </a:lnTo>
                <a:lnTo>
                  <a:pt x="7979" y="9379"/>
                </a:lnTo>
                <a:lnTo>
                  <a:pt x="7998" y="9283"/>
                </a:lnTo>
                <a:lnTo>
                  <a:pt x="7998" y="8132"/>
                </a:lnTo>
                <a:lnTo>
                  <a:pt x="8382" y="8535"/>
                </a:lnTo>
                <a:lnTo>
                  <a:pt x="8401" y="10108"/>
                </a:lnTo>
                <a:lnTo>
                  <a:pt x="8420" y="10184"/>
                </a:lnTo>
                <a:lnTo>
                  <a:pt x="8458" y="10242"/>
                </a:lnTo>
                <a:lnTo>
                  <a:pt x="8516" y="10299"/>
                </a:lnTo>
                <a:lnTo>
                  <a:pt x="8612" y="10318"/>
                </a:lnTo>
                <a:lnTo>
                  <a:pt x="8688" y="10299"/>
                </a:lnTo>
                <a:lnTo>
                  <a:pt x="8746" y="10242"/>
                </a:lnTo>
                <a:lnTo>
                  <a:pt x="8803" y="10184"/>
                </a:lnTo>
                <a:lnTo>
                  <a:pt x="8823" y="10108"/>
                </a:lnTo>
                <a:lnTo>
                  <a:pt x="8803" y="8938"/>
                </a:lnTo>
                <a:lnTo>
                  <a:pt x="9494" y="9628"/>
                </a:lnTo>
                <a:lnTo>
                  <a:pt x="9551" y="9666"/>
                </a:lnTo>
                <a:lnTo>
                  <a:pt x="9628" y="9686"/>
                </a:lnTo>
                <a:lnTo>
                  <a:pt x="9724" y="9666"/>
                </a:lnTo>
                <a:lnTo>
                  <a:pt x="9782" y="9628"/>
                </a:lnTo>
                <a:lnTo>
                  <a:pt x="9839" y="9551"/>
                </a:lnTo>
                <a:lnTo>
                  <a:pt x="9839" y="9475"/>
                </a:lnTo>
                <a:lnTo>
                  <a:pt x="9839" y="9398"/>
                </a:lnTo>
                <a:lnTo>
                  <a:pt x="9782" y="9321"/>
                </a:lnTo>
                <a:lnTo>
                  <a:pt x="9072" y="8612"/>
                </a:lnTo>
                <a:lnTo>
                  <a:pt x="10280" y="8612"/>
                </a:lnTo>
                <a:lnTo>
                  <a:pt x="10376" y="8592"/>
                </a:lnTo>
                <a:lnTo>
                  <a:pt x="10434" y="8554"/>
                </a:lnTo>
                <a:lnTo>
                  <a:pt x="10491" y="8477"/>
                </a:lnTo>
                <a:lnTo>
                  <a:pt x="10491" y="8401"/>
                </a:lnTo>
                <a:lnTo>
                  <a:pt x="10472" y="8324"/>
                </a:lnTo>
                <a:lnTo>
                  <a:pt x="10434" y="8247"/>
                </a:lnTo>
                <a:lnTo>
                  <a:pt x="10376" y="8209"/>
                </a:lnTo>
                <a:lnTo>
                  <a:pt x="10280" y="8190"/>
                </a:lnTo>
                <a:lnTo>
                  <a:pt x="8650" y="8190"/>
                </a:lnTo>
                <a:lnTo>
                  <a:pt x="8266" y="7806"/>
                </a:lnTo>
                <a:lnTo>
                  <a:pt x="9475" y="7806"/>
                </a:lnTo>
                <a:lnTo>
                  <a:pt x="9551" y="7787"/>
                </a:lnTo>
                <a:lnTo>
                  <a:pt x="9628" y="7748"/>
                </a:lnTo>
                <a:lnTo>
                  <a:pt x="9667" y="7672"/>
                </a:lnTo>
                <a:lnTo>
                  <a:pt x="9686" y="7595"/>
                </a:lnTo>
                <a:lnTo>
                  <a:pt x="9667" y="7518"/>
                </a:lnTo>
                <a:lnTo>
                  <a:pt x="9628" y="7442"/>
                </a:lnTo>
                <a:lnTo>
                  <a:pt x="9551" y="7403"/>
                </a:lnTo>
                <a:lnTo>
                  <a:pt x="9475" y="7384"/>
                </a:lnTo>
                <a:lnTo>
                  <a:pt x="7845" y="7403"/>
                </a:lnTo>
                <a:lnTo>
                  <a:pt x="6886" y="6425"/>
                </a:lnTo>
                <a:lnTo>
                  <a:pt x="6981" y="6291"/>
                </a:lnTo>
                <a:lnTo>
                  <a:pt x="7058" y="6118"/>
                </a:lnTo>
                <a:lnTo>
                  <a:pt x="7116" y="5946"/>
                </a:lnTo>
                <a:lnTo>
                  <a:pt x="7154" y="5754"/>
                </a:lnTo>
                <a:lnTo>
                  <a:pt x="8439" y="5754"/>
                </a:lnTo>
                <a:lnTo>
                  <a:pt x="9590" y="6905"/>
                </a:lnTo>
                <a:lnTo>
                  <a:pt x="9667" y="6962"/>
                </a:lnTo>
                <a:lnTo>
                  <a:pt x="9820" y="6962"/>
                </a:lnTo>
                <a:lnTo>
                  <a:pt x="9897" y="6905"/>
                </a:lnTo>
                <a:lnTo>
                  <a:pt x="9935" y="6847"/>
                </a:lnTo>
                <a:lnTo>
                  <a:pt x="9954" y="6751"/>
                </a:lnTo>
                <a:lnTo>
                  <a:pt x="9935" y="6674"/>
                </a:lnTo>
                <a:lnTo>
                  <a:pt x="9897" y="6617"/>
                </a:lnTo>
                <a:lnTo>
                  <a:pt x="9034" y="5754"/>
                </a:lnTo>
                <a:lnTo>
                  <a:pt x="9590" y="5754"/>
                </a:lnTo>
                <a:lnTo>
                  <a:pt x="10741" y="6905"/>
                </a:lnTo>
                <a:lnTo>
                  <a:pt x="10817" y="6962"/>
                </a:lnTo>
                <a:lnTo>
                  <a:pt x="10894" y="6981"/>
                </a:lnTo>
                <a:lnTo>
                  <a:pt x="10971" y="6962"/>
                </a:lnTo>
                <a:lnTo>
                  <a:pt x="11028" y="6905"/>
                </a:lnTo>
                <a:lnTo>
                  <a:pt x="11086" y="6847"/>
                </a:lnTo>
                <a:lnTo>
                  <a:pt x="11105" y="6770"/>
                </a:lnTo>
                <a:lnTo>
                  <a:pt x="11086" y="6674"/>
                </a:lnTo>
                <a:lnTo>
                  <a:pt x="11028" y="6617"/>
                </a:lnTo>
                <a:lnTo>
                  <a:pt x="10184" y="5754"/>
                </a:lnTo>
                <a:lnTo>
                  <a:pt x="11182" y="5754"/>
                </a:lnTo>
                <a:lnTo>
                  <a:pt x="11258" y="5735"/>
                </a:lnTo>
                <a:lnTo>
                  <a:pt x="11335" y="5696"/>
                </a:lnTo>
                <a:lnTo>
                  <a:pt x="11373" y="5620"/>
                </a:lnTo>
                <a:lnTo>
                  <a:pt x="11393" y="5543"/>
                </a:lnTo>
                <a:lnTo>
                  <a:pt x="11373" y="5466"/>
                </a:lnTo>
                <a:lnTo>
                  <a:pt x="11335" y="5389"/>
                </a:lnTo>
                <a:lnTo>
                  <a:pt x="11258" y="5351"/>
                </a:lnTo>
                <a:lnTo>
                  <a:pt x="11182" y="5332"/>
                </a:lnTo>
                <a:lnTo>
                  <a:pt x="10223" y="5332"/>
                </a:lnTo>
                <a:lnTo>
                  <a:pt x="11028" y="4526"/>
                </a:lnTo>
                <a:lnTo>
                  <a:pt x="11086" y="4450"/>
                </a:lnTo>
                <a:lnTo>
                  <a:pt x="11105" y="4373"/>
                </a:lnTo>
                <a:lnTo>
                  <a:pt x="11086" y="4296"/>
                </a:lnTo>
                <a:lnTo>
                  <a:pt x="11028" y="4220"/>
                </a:lnTo>
                <a:lnTo>
                  <a:pt x="10971" y="4181"/>
                </a:lnTo>
                <a:lnTo>
                  <a:pt x="10894" y="4162"/>
                </a:lnTo>
                <a:lnTo>
                  <a:pt x="10817" y="4181"/>
                </a:lnTo>
                <a:lnTo>
                  <a:pt x="10741" y="4220"/>
                </a:lnTo>
                <a:lnTo>
                  <a:pt x="9628" y="5332"/>
                </a:lnTo>
                <a:lnTo>
                  <a:pt x="9072" y="5332"/>
                </a:lnTo>
                <a:lnTo>
                  <a:pt x="9897" y="4526"/>
                </a:lnTo>
                <a:lnTo>
                  <a:pt x="9935" y="4450"/>
                </a:lnTo>
                <a:lnTo>
                  <a:pt x="9954" y="4373"/>
                </a:lnTo>
                <a:lnTo>
                  <a:pt x="9935" y="4296"/>
                </a:lnTo>
                <a:lnTo>
                  <a:pt x="9897" y="4220"/>
                </a:lnTo>
                <a:lnTo>
                  <a:pt x="9820" y="4181"/>
                </a:lnTo>
                <a:lnTo>
                  <a:pt x="9743" y="4162"/>
                </a:lnTo>
                <a:lnTo>
                  <a:pt x="9667" y="4181"/>
                </a:lnTo>
                <a:lnTo>
                  <a:pt x="9590" y="4220"/>
                </a:lnTo>
                <a:lnTo>
                  <a:pt x="8477" y="5332"/>
                </a:lnTo>
                <a:lnTo>
                  <a:pt x="7135" y="5332"/>
                </a:lnTo>
                <a:lnTo>
                  <a:pt x="7097" y="5179"/>
                </a:lnTo>
                <a:lnTo>
                  <a:pt x="7039" y="5044"/>
                </a:lnTo>
                <a:lnTo>
                  <a:pt x="6962" y="4891"/>
                </a:lnTo>
                <a:lnTo>
                  <a:pt x="6886" y="4776"/>
                </a:lnTo>
                <a:lnTo>
                  <a:pt x="7845" y="3798"/>
                </a:lnTo>
                <a:lnTo>
                  <a:pt x="9475" y="3798"/>
                </a:lnTo>
                <a:lnTo>
                  <a:pt x="9551" y="3778"/>
                </a:lnTo>
                <a:lnTo>
                  <a:pt x="9628" y="3740"/>
                </a:lnTo>
                <a:lnTo>
                  <a:pt x="9667" y="3663"/>
                </a:lnTo>
                <a:lnTo>
                  <a:pt x="9686" y="3587"/>
                </a:lnTo>
                <a:lnTo>
                  <a:pt x="9667" y="3510"/>
                </a:lnTo>
                <a:lnTo>
                  <a:pt x="9628" y="3433"/>
                </a:lnTo>
                <a:lnTo>
                  <a:pt x="9551" y="3395"/>
                </a:lnTo>
                <a:lnTo>
                  <a:pt x="9475" y="3376"/>
                </a:lnTo>
                <a:lnTo>
                  <a:pt x="8266" y="3376"/>
                </a:lnTo>
                <a:lnTo>
                  <a:pt x="8650" y="2992"/>
                </a:lnTo>
                <a:lnTo>
                  <a:pt x="10280" y="2992"/>
                </a:lnTo>
                <a:lnTo>
                  <a:pt x="10376" y="2973"/>
                </a:lnTo>
                <a:lnTo>
                  <a:pt x="10434" y="2935"/>
                </a:lnTo>
                <a:lnTo>
                  <a:pt x="10491" y="2858"/>
                </a:lnTo>
                <a:lnTo>
                  <a:pt x="10491" y="2781"/>
                </a:lnTo>
                <a:lnTo>
                  <a:pt x="10491" y="2704"/>
                </a:lnTo>
                <a:lnTo>
                  <a:pt x="10434" y="2628"/>
                </a:lnTo>
                <a:lnTo>
                  <a:pt x="10376" y="2589"/>
                </a:lnTo>
                <a:lnTo>
                  <a:pt x="10280" y="2570"/>
                </a:lnTo>
                <a:lnTo>
                  <a:pt x="9072" y="2570"/>
                </a:lnTo>
                <a:lnTo>
                  <a:pt x="9782" y="1861"/>
                </a:lnTo>
                <a:lnTo>
                  <a:pt x="9820" y="1784"/>
                </a:lnTo>
                <a:lnTo>
                  <a:pt x="9839" y="1707"/>
                </a:lnTo>
                <a:lnTo>
                  <a:pt x="9820" y="1630"/>
                </a:lnTo>
                <a:lnTo>
                  <a:pt x="9782" y="1573"/>
                </a:lnTo>
                <a:lnTo>
                  <a:pt x="9705" y="1515"/>
                </a:lnTo>
                <a:lnTo>
                  <a:pt x="9628" y="1496"/>
                </a:lnTo>
                <a:lnTo>
                  <a:pt x="9551" y="1515"/>
                </a:lnTo>
                <a:lnTo>
                  <a:pt x="9494" y="1573"/>
                </a:lnTo>
                <a:lnTo>
                  <a:pt x="8803" y="2244"/>
                </a:lnTo>
                <a:lnTo>
                  <a:pt x="8803" y="1093"/>
                </a:lnTo>
                <a:lnTo>
                  <a:pt x="8784" y="997"/>
                </a:lnTo>
                <a:lnTo>
                  <a:pt x="8746" y="940"/>
                </a:lnTo>
                <a:lnTo>
                  <a:pt x="8669" y="902"/>
                </a:lnTo>
                <a:lnTo>
                  <a:pt x="8593" y="882"/>
                </a:lnTo>
                <a:lnTo>
                  <a:pt x="8516" y="902"/>
                </a:lnTo>
                <a:lnTo>
                  <a:pt x="8458" y="940"/>
                </a:lnTo>
                <a:lnTo>
                  <a:pt x="8401" y="997"/>
                </a:lnTo>
                <a:lnTo>
                  <a:pt x="8382" y="1093"/>
                </a:lnTo>
                <a:lnTo>
                  <a:pt x="8382" y="2666"/>
                </a:lnTo>
                <a:lnTo>
                  <a:pt x="7998" y="3050"/>
                </a:lnTo>
                <a:lnTo>
                  <a:pt x="7998" y="1899"/>
                </a:lnTo>
                <a:lnTo>
                  <a:pt x="7979" y="1822"/>
                </a:lnTo>
                <a:lnTo>
                  <a:pt x="7940" y="1745"/>
                </a:lnTo>
                <a:lnTo>
                  <a:pt x="7864" y="1707"/>
                </a:lnTo>
                <a:lnTo>
                  <a:pt x="7787" y="1688"/>
                </a:lnTo>
                <a:lnTo>
                  <a:pt x="7710" y="1707"/>
                </a:lnTo>
                <a:lnTo>
                  <a:pt x="7634" y="1745"/>
                </a:lnTo>
                <a:lnTo>
                  <a:pt x="7595" y="1822"/>
                </a:lnTo>
                <a:lnTo>
                  <a:pt x="7576" y="1899"/>
                </a:lnTo>
                <a:lnTo>
                  <a:pt x="7576" y="3472"/>
                </a:lnTo>
                <a:lnTo>
                  <a:pt x="6579" y="4469"/>
                </a:lnTo>
                <a:lnTo>
                  <a:pt x="6444" y="4392"/>
                </a:lnTo>
                <a:lnTo>
                  <a:pt x="6291" y="4315"/>
                </a:lnTo>
                <a:lnTo>
                  <a:pt x="6138" y="4277"/>
                </a:lnTo>
                <a:lnTo>
                  <a:pt x="5984" y="4239"/>
                </a:lnTo>
                <a:lnTo>
                  <a:pt x="5984" y="2935"/>
                </a:lnTo>
                <a:lnTo>
                  <a:pt x="7135" y="1784"/>
                </a:lnTo>
                <a:lnTo>
                  <a:pt x="7173" y="1707"/>
                </a:lnTo>
                <a:lnTo>
                  <a:pt x="7192" y="1630"/>
                </a:lnTo>
                <a:lnTo>
                  <a:pt x="7173" y="1554"/>
                </a:lnTo>
                <a:lnTo>
                  <a:pt x="7135" y="1496"/>
                </a:lnTo>
                <a:lnTo>
                  <a:pt x="7058" y="1439"/>
                </a:lnTo>
                <a:lnTo>
                  <a:pt x="6981" y="1419"/>
                </a:lnTo>
                <a:lnTo>
                  <a:pt x="6905" y="1439"/>
                </a:lnTo>
                <a:lnTo>
                  <a:pt x="6828" y="1496"/>
                </a:lnTo>
                <a:lnTo>
                  <a:pt x="5984" y="2340"/>
                </a:lnTo>
                <a:lnTo>
                  <a:pt x="5984" y="1803"/>
                </a:lnTo>
                <a:lnTo>
                  <a:pt x="7135" y="633"/>
                </a:lnTo>
                <a:lnTo>
                  <a:pt x="7192" y="576"/>
                </a:lnTo>
                <a:lnTo>
                  <a:pt x="7192" y="499"/>
                </a:lnTo>
                <a:lnTo>
                  <a:pt x="7173" y="422"/>
                </a:lnTo>
                <a:lnTo>
                  <a:pt x="7135" y="345"/>
                </a:lnTo>
                <a:lnTo>
                  <a:pt x="7058" y="288"/>
                </a:lnTo>
                <a:lnTo>
                  <a:pt x="6905" y="288"/>
                </a:lnTo>
                <a:lnTo>
                  <a:pt x="6847" y="345"/>
                </a:lnTo>
                <a:lnTo>
                  <a:pt x="5984" y="1208"/>
                </a:lnTo>
                <a:lnTo>
                  <a:pt x="5984" y="192"/>
                </a:lnTo>
                <a:lnTo>
                  <a:pt x="5965" y="115"/>
                </a:lnTo>
                <a:lnTo>
                  <a:pt x="5907" y="58"/>
                </a:lnTo>
                <a:lnTo>
                  <a:pt x="5850" y="0"/>
                </a:lnTo>
                <a:close/>
              </a:path>
            </a:pathLst>
          </a:custGeom>
          <a:gradFill>
            <a:gsLst>
              <a:gs pos="0">
                <a:schemeClr val="lt1"/>
              </a:gs>
              <a:gs pos="100000">
                <a:srgbClr val="CCCCCC"/>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4" name="Google Shape;2224;p37"/>
          <p:cNvSpPr/>
          <p:nvPr/>
        </p:nvSpPr>
        <p:spPr>
          <a:xfrm>
            <a:off x="8423988" y="2379398"/>
            <a:ext cx="413993" cy="411886"/>
          </a:xfrm>
          <a:custGeom>
            <a:avLst/>
            <a:gdLst/>
            <a:ahLst/>
            <a:cxnLst/>
            <a:rect l="l" t="t" r="r" b="b"/>
            <a:pathLst>
              <a:path w="11393" h="11335" extrusionOk="0">
                <a:moveTo>
                  <a:pt x="5773" y="4641"/>
                </a:moveTo>
                <a:lnTo>
                  <a:pt x="5965" y="4661"/>
                </a:lnTo>
                <a:lnTo>
                  <a:pt x="6157" y="4718"/>
                </a:lnTo>
                <a:lnTo>
                  <a:pt x="6310" y="4795"/>
                </a:lnTo>
                <a:lnTo>
                  <a:pt x="6464" y="4929"/>
                </a:lnTo>
                <a:lnTo>
                  <a:pt x="6579" y="5063"/>
                </a:lnTo>
                <a:lnTo>
                  <a:pt x="6655" y="5236"/>
                </a:lnTo>
                <a:lnTo>
                  <a:pt x="6713" y="5409"/>
                </a:lnTo>
                <a:lnTo>
                  <a:pt x="6732" y="5600"/>
                </a:lnTo>
                <a:lnTo>
                  <a:pt x="6713" y="5792"/>
                </a:lnTo>
                <a:lnTo>
                  <a:pt x="6655" y="5984"/>
                </a:lnTo>
                <a:lnTo>
                  <a:pt x="6579" y="6137"/>
                </a:lnTo>
                <a:lnTo>
                  <a:pt x="6464" y="6291"/>
                </a:lnTo>
                <a:lnTo>
                  <a:pt x="6310" y="6406"/>
                </a:lnTo>
                <a:lnTo>
                  <a:pt x="6157" y="6483"/>
                </a:lnTo>
                <a:lnTo>
                  <a:pt x="5965" y="6540"/>
                </a:lnTo>
                <a:lnTo>
                  <a:pt x="5773" y="6559"/>
                </a:lnTo>
                <a:lnTo>
                  <a:pt x="5581" y="6540"/>
                </a:lnTo>
                <a:lnTo>
                  <a:pt x="5390" y="6483"/>
                </a:lnTo>
                <a:lnTo>
                  <a:pt x="5236" y="6406"/>
                </a:lnTo>
                <a:lnTo>
                  <a:pt x="5083" y="6291"/>
                </a:lnTo>
                <a:lnTo>
                  <a:pt x="4968" y="6137"/>
                </a:lnTo>
                <a:lnTo>
                  <a:pt x="4891" y="5984"/>
                </a:lnTo>
                <a:lnTo>
                  <a:pt x="4833" y="5792"/>
                </a:lnTo>
                <a:lnTo>
                  <a:pt x="4814" y="5600"/>
                </a:lnTo>
                <a:lnTo>
                  <a:pt x="4833" y="5409"/>
                </a:lnTo>
                <a:lnTo>
                  <a:pt x="4891" y="5236"/>
                </a:lnTo>
                <a:lnTo>
                  <a:pt x="4968" y="5063"/>
                </a:lnTo>
                <a:lnTo>
                  <a:pt x="5083" y="4929"/>
                </a:lnTo>
                <a:lnTo>
                  <a:pt x="5236" y="4795"/>
                </a:lnTo>
                <a:lnTo>
                  <a:pt x="5390" y="4718"/>
                </a:lnTo>
                <a:lnTo>
                  <a:pt x="5581" y="4661"/>
                </a:lnTo>
                <a:lnTo>
                  <a:pt x="5773" y="4641"/>
                </a:lnTo>
                <a:close/>
                <a:moveTo>
                  <a:pt x="5696" y="0"/>
                </a:moveTo>
                <a:lnTo>
                  <a:pt x="5620" y="58"/>
                </a:lnTo>
                <a:lnTo>
                  <a:pt x="5581" y="115"/>
                </a:lnTo>
                <a:lnTo>
                  <a:pt x="5562" y="192"/>
                </a:lnTo>
                <a:lnTo>
                  <a:pt x="5562" y="1151"/>
                </a:lnTo>
                <a:lnTo>
                  <a:pt x="4738" y="345"/>
                </a:lnTo>
                <a:lnTo>
                  <a:pt x="4680" y="288"/>
                </a:lnTo>
                <a:lnTo>
                  <a:pt x="4507" y="288"/>
                </a:lnTo>
                <a:lnTo>
                  <a:pt x="4450" y="345"/>
                </a:lnTo>
                <a:lnTo>
                  <a:pt x="4392" y="422"/>
                </a:lnTo>
                <a:lnTo>
                  <a:pt x="4392" y="499"/>
                </a:lnTo>
                <a:lnTo>
                  <a:pt x="4392" y="576"/>
                </a:lnTo>
                <a:lnTo>
                  <a:pt x="4450" y="633"/>
                </a:lnTo>
                <a:lnTo>
                  <a:pt x="5562" y="1765"/>
                </a:lnTo>
                <a:lnTo>
                  <a:pt x="5562" y="2302"/>
                </a:lnTo>
                <a:lnTo>
                  <a:pt x="4757" y="1477"/>
                </a:lnTo>
                <a:lnTo>
                  <a:pt x="4680" y="1439"/>
                </a:lnTo>
                <a:lnTo>
                  <a:pt x="4603" y="1419"/>
                </a:lnTo>
                <a:lnTo>
                  <a:pt x="4527" y="1439"/>
                </a:lnTo>
                <a:lnTo>
                  <a:pt x="4450" y="1496"/>
                </a:lnTo>
                <a:lnTo>
                  <a:pt x="4412" y="1554"/>
                </a:lnTo>
                <a:lnTo>
                  <a:pt x="4392" y="1630"/>
                </a:lnTo>
                <a:lnTo>
                  <a:pt x="4412" y="1707"/>
                </a:lnTo>
                <a:lnTo>
                  <a:pt x="4450" y="1784"/>
                </a:lnTo>
                <a:lnTo>
                  <a:pt x="5562" y="2896"/>
                </a:lnTo>
                <a:lnTo>
                  <a:pt x="5562" y="4239"/>
                </a:lnTo>
                <a:lnTo>
                  <a:pt x="5390" y="4277"/>
                </a:lnTo>
                <a:lnTo>
                  <a:pt x="5236" y="4335"/>
                </a:lnTo>
                <a:lnTo>
                  <a:pt x="5083" y="4392"/>
                </a:lnTo>
                <a:lnTo>
                  <a:pt x="4949" y="4488"/>
                </a:lnTo>
                <a:lnTo>
                  <a:pt x="3932" y="3472"/>
                </a:lnTo>
                <a:lnTo>
                  <a:pt x="3932" y="1899"/>
                </a:lnTo>
                <a:lnTo>
                  <a:pt x="3913" y="1822"/>
                </a:lnTo>
                <a:lnTo>
                  <a:pt x="3874" y="1745"/>
                </a:lnTo>
                <a:lnTo>
                  <a:pt x="3817" y="1707"/>
                </a:lnTo>
                <a:lnTo>
                  <a:pt x="3721" y="1688"/>
                </a:lnTo>
                <a:lnTo>
                  <a:pt x="3644" y="1707"/>
                </a:lnTo>
                <a:lnTo>
                  <a:pt x="3587" y="1745"/>
                </a:lnTo>
                <a:lnTo>
                  <a:pt x="3529" y="1822"/>
                </a:lnTo>
                <a:lnTo>
                  <a:pt x="3510" y="1899"/>
                </a:lnTo>
                <a:lnTo>
                  <a:pt x="3510" y="3050"/>
                </a:lnTo>
                <a:lnTo>
                  <a:pt x="3127" y="2666"/>
                </a:lnTo>
                <a:lnTo>
                  <a:pt x="3127" y="1093"/>
                </a:lnTo>
                <a:lnTo>
                  <a:pt x="3107" y="997"/>
                </a:lnTo>
                <a:lnTo>
                  <a:pt x="3069" y="940"/>
                </a:lnTo>
                <a:lnTo>
                  <a:pt x="3011" y="902"/>
                </a:lnTo>
                <a:lnTo>
                  <a:pt x="2916" y="882"/>
                </a:lnTo>
                <a:lnTo>
                  <a:pt x="2839" y="902"/>
                </a:lnTo>
                <a:lnTo>
                  <a:pt x="2781" y="940"/>
                </a:lnTo>
                <a:lnTo>
                  <a:pt x="2724" y="997"/>
                </a:lnTo>
                <a:lnTo>
                  <a:pt x="2705" y="1093"/>
                </a:lnTo>
                <a:lnTo>
                  <a:pt x="2705" y="2244"/>
                </a:lnTo>
                <a:lnTo>
                  <a:pt x="2033" y="1573"/>
                </a:lnTo>
                <a:lnTo>
                  <a:pt x="1976" y="1515"/>
                </a:lnTo>
                <a:lnTo>
                  <a:pt x="1880" y="1496"/>
                </a:lnTo>
                <a:lnTo>
                  <a:pt x="1803" y="1515"/>
                </a:lnTo>
                <a:lnTo>
                  <a:pt x="1746" y="1554"/>
                </a:lnTo>
                <a:lnTo>
                  <a:pt x="1688" y="1630"/>
                </a:lnTo>
                <a:lnTo>
                  <a:pt x="1669" y="1707"/>
                </a:lnTo>
                <a:lnTo>
                  <a:pt x="1688" y="1784"/>
                </a:lnTo>
                <a:lnTo>
                  <a:pt x="1746" y="1861"/>
                </a:lnTo>
                <a:lnTo>
                  <a:pt x="2455" y="2570"/>
                </a:lnTo>
                <a:lnTo>
                  <a:pt x="1228" y="2570"/>
                </a:lnTo>
                <a:lnTo>
                  <a:pt x="1151" y="2589"/>
                </a:lnTo>
                <a:lnTo>
                  <a:pt x="1074" y="2628"/>
                </a:lnTo>
                <a:lnTo>
                  <a:pt x="1036" y="2704"/>
                </a:lnTo>
                <a:lnTo>
                  <a:pt x="1017" y="2781"/>
                </a:lnTo>
                <a:lnTo>
                  <a:pt x="1036" y="2858"/>
                </a:lnTo>
                <a:lnTo>
                  <a:pt x="1074" y="2935"/>
                </a:lnTo>
                <a:lnTo>
                  <a:pt x="1151" y="2973"/>
                </a:lnTo>
                <a:lnTo>
                  <a:pt x="1228" y="2992"/>
                </a:lnTo>
                <a:lnTo>
                  <a:pt x="2858" y="2992"/>
                </a:lnTo>
                <a:lnTo>
                  <a:pt x="3242" y="3376"/>
                </a:lnTo>
                <a:lnTo>
                  <a:pt x="2052" y="3376"/>
                </a:lnTo>
                <a:lnTo>
                  <a:pt x="1957" y="3395"/>
                </a:lnTo>
                <a:lnTo>
                  <a:pt x="1899" y="3433"/>
                </a:lnTo>
                <a:lnTo>
                  <a:pt x="1842" y="3510"/>
                </a:lnTo>
                <a:lnTo>
                  <a:pt x="1842" y="3587"/>
                </a:lnTo>
                <a:lnTo>
                  <a:pt x="1842" y="3663"/>
                </a:lnTo>
                <a:lnTo>
                  <a:pt x="1899" y="3740"/>
                </a:lnTo>
                <a:lnTo>
                  <a:pt x="1957" y="3778"/>
                </a:lnTo>
                <a:lnTo>
                  <a:pt x="2033" y="3798"/>
                </a:lnTo>
                <a:lnTo>
                  <a:pt x="3664" y="3798"/>
                </a:lnTo>
                <a:lnTo>
                  <a:pt x="4661" y="4795"/>
                </a:lnTo>
                <a:lnTo>
                  <a:pt x="4565" y="4929"/>
                </a:lnTo>
                <a:lnTo>
                  <a:pt x="4507" y="5063"/>
                </a:lnTo>
                <a:lnTo>
                  <a:pt x="4450" y="5217"/>
                </a:lnTo>
                <a:lnTo>
                  <a:pt x="4412" y="5370"/>
                </a:lnTo>
                <a:lnTo>
                  <a:pt x="2935" y="5370"/>
                </a:lnTo>
                <a:lnTo>
                  <a:pt x="1803" y="4220"/>
                </a:lnTo>
                <a:lnTo>
                  <a:pt x="1726" y="4181"/>
                </a:lnTo>
                <a:lnTo>
                  <a:pt x="1650" y="4162"/>
                </a:lnTo>
                <a:lnTo>
                  <a:pt x="1573" y="4181"/>
                </a:lnTo>
                <a:lnTo>
                  <a:pt x="1496" y="4220"/>
                </a:lnTo>
                <a:lnTo>
                  <a:pt x="1458" y="4296"/>
                </a:lnTo>
                <a:lnTo>
                  <a:pt x="1439" y="4373"/>
                </a:lnTo>
                <a:lnTo>
                  <a:pt x="1458" y="4450"/>
                </a:lnTo>
                <a:lnTo>
                  <a:pt x="1496" y="4526"/>
                </a:lnTo>
                <a:lnTo>
                  <a:pt x="2359" y="5370"/>
                </a:lnTo>
                <a:lnTo>
                  <a:pt x="1803" y="5370"/>
                </a:lnTo>
                <a:lnTo>
                  <a:pt x="652" y="4220"/>
                </a:lnTo>
                <a:lnTo>
                  <a:pt x="576" y="4181"/>
                </a:lnTo>
                <a:lnTo>
                  <a:pt x="499" y="4162"/>
                </a:lnTo>
                <a:lnTo>
                  <a:pt x="422" y="4181"/>
                </a:lnTo>
                <a:lnTo>
                  <a:pt x="346" y="4220"/>
                </a:lnTo>
                <a:lnTo>
                  <a:pt x="307" y="4296"/>
                </a:lnTo>
                <a:lnTo>
                  <a:pt x="288" y="4373"/>
                </a:lnTo>
                <a:lnTo>
                  <a:pt x="307" y="4450"/>
                </a:lnTo>
                <a:lnTo>
                  <a:pt x="346" y="4526"/>
                </a:lnTo>
                <a:lnTo>
                  <a:pt x="1209" y="5370"/>
                </a:lnTo>
                <a:lnTo>
                  <a:pt x="211" y="5370"/>
                </a:lnTo>
                <a:lnTo>
                  <a:pt x="135" y="5389"/>
                </a:lnTo>
                <a:lnTo>
                  <a:pt x="58" y="5447"/>
                </a:lnTo>
                <a:lnTo>
                  <a:pt x="20" y="5505"/>
                </a:lnTo>
                <a:lnTo>
                  <a:pt x="0" y="5581"/>
                </a:lnTo>
                <a:lnTo>
                  <a:pt x="20" y="5677"/>
                </a:lnTo>
                <a:lnTo>
                  <a:pt x="58" y="5735"/>
                </a:lnTo>
                <a:lnTo>
                  <a:pt x="135" y="5773"/>
                </a:lnTo>
                <a:lnTo>
                  <a:pt x="211" y="5792"/>
                </a:lnTo>
                <a:lnTo>
                  <a:pt x="1170" y="5792"/>
                </a:lnTo>
                <a:lnTo>
                  <a:pt x="346" y="6617"/>
                </a:lnTo>
                <a:lnTo>
                  <a:pt x="307" y="6674"/>
                </a:lnTo>
                <a:lnTo>
                  <a:pt x="288" y="6770"/>
                </a:lnTo>
                <a:lnTo>
                  <a:pt x="307" y="6847"/>
                </a:lnTo>
                <a:lnTo>
                  <a:pt x="346" y="6905"/>
                </a:lnTo>
                <a:lnTo>
                  <a:pt x="422" y="6962"/>
                </a:lnTo>
                <a:lnTo>
                  <a:pt x="499" y="6981"/>
                </a:lnTo>
                <a:lnTo>
                  <a:pt x="576" y="6962"/>
                </a:lnTo>
                <a:lnTo>
                  <a:pt x="652" y="6905"/>
                </a:lnTo>
                <a:lnTo>
                  <a:pt x="1765" y="5792"/>
                </a:lnTo>
                <a:lnTo>
                  <a:pt x="2302" y="5792"/>
                </a:lnTo>
                <a:lnTo>
                  <a:pt x="1496" y="6617"/>
                </a:lnTo>
                <a:lnTo>
                  <a:pt x="1458" y="6674"/>
                </a:lnTo>
                <a:lnTo>
                  <a:pt x="1439" y="6751"/>
                </a:lnTo>
                <a:lnTo>
                  <a:pt x="1458" y="6828"/>
                </a:lnTo>
                <a:lnTo>
                  <a:pt x="1496" y="6905"/>
                </a:lnTo>
                <a:lnTo>
                  <a:pt x="1573" y="6943"/>
                </a:lnTo>
                <a:lnTo>
                  <a:pt x="1650" y="6962"/>
                </a:lnTo>
                <a:lnTo>
                  <a:pt x="1726" y="6943"/>
                </a:lnTo>
                <a:lnTo>
                  <a:pt x="1803" y="6905"/>
                </a:lnTo>
                <a:lnTo>
                  <a:pt x="2896" y="5792"/>
                </a:lnTo>
                <a:lnTo>
                  <a:pt x="4412" y="5792"/>
                </a:lnTo>
                <a:lnTo>
                  <a:pt x="4431" y="5965"/>
                </a:lnTo>
                <a:lnTo>
                  <a:pt x="4488" y="6118"/>
                </a:lnTo>
                <a:lnTo>
                  <a:pt x="4565" y="6272"/>
                </a:lnTo>
                <a:lnTo>
                  <a:pt x="4661" y="6406"/>
                </a:lnTo>
                <a:lnTo>
                  <a:pt x="3664" y="7422"/>
                </a:lnTo>
                <a:lnTo>
                  <a:pt x="2033" y="7422"/>
                </a:lnTo>
                <a:lnTo>
                  <a:pt x="1957" y="7442"/>
                </a:lnTo>
                <a:lnTo>
                  <a:pt x="1899" y="7480"/>
                </a:lnTo>
                <a:lnTo>
                  <a:pt x="1842" y="7557"/>
                </a:lnTo>
                <a:lnTo>
                  <a:pt x="1822" y="7633"/>
                </a:lnTo>
                <a:lnTo>
                  <a:pt x="1842" y="7710"/>
                </a:lnTo>
                <a:lnTo>
                  <a:pt x="1899" y="7787"/>
                </a:lnTo>
                <a:lnTo>
                  <a:pt x="1957" y="7825"/>
                </a:lnTo>
                <a:lnTo>
                  <a:pt x="2033" y="7844"/>
                </a:lnTo>
                <a:lnTo>
                  <a:pt x="3242" y="7844"/>
                </a:lnTo>
                <a:lnTo>
                  <a:pt x="2858" y="8228"/>
                </a:lnTo>
                <a:lnTo>
                  <a:pt x="1228" y="8228"/>
                </a:lnTo>
                <a:lnTo>
                  <a:pt x="1151" y="8247"/>
                </a:lnTo>
                <a:lnTo>
                  <a:pt x="1074" y="8286"/>
                </a:lnTo>
                <a:lnTo>
                  <a:pt x="1036" y="8362"/>
                </a:lnTo>
                <a:lnTo>
                  <a:pt x="1017" y="8439"/>
                </a:lnTo>
                <a:lnTo>
                  <a:pt x="1036" y="8516"/>
                </a:lnTo>
                <a:lnTo>
                  <a:pt x="1074" y="8592"/>
                </a:lnTo>
                <a:lnTo>
                  <a:pt x="1151" y="8631"/>
                </a:lnTo>
                <a:lnTo>
                  <a:pt x="1228" y="8650"/>
                </a:lnTo>
                <a:lnTo>
                  <a:pt x="2455" y="8650"/>
                </a:lnTo>
                <a:lnTo>
                  <a:pt x="1746" y="9360"/>
                </a:lnTo>
                <a:lnTo>
                  <a:pt x="1688" y="9436"/>
                </a:lnTo>
                <a:lnTo>
                  <a:pt x="1688" y="9513"/>
                </a:lnTo>
                <a:lnTo>
                  <a:pt x="1688" y="9590"/>
                </a:lnTo>
                <a:lnTo>
                  <a:pt x="1746" y="9647"/>
                </a:lnTo>
                <a:lnTo>
                  <a:pt x="1822" y="9705"/>
                </a:lnTo>
                <a:lnTo>
                  <a:pt x="1899" y="9724"/>
                </a:lnTo>
                <a:lnTo>
                  <a:pt x="1976" y="9705"/>
                </a:lnTo>
                <a:lnTo>
                  <a:pt x="2033" y="9647"/>
                </a:lnTo>
                <a:lnTo>
                  <a:pt x="2724" y="8976"/>
                </a:lnTo>
                <a:lnTo>
                  <a:pt x="2724" y="10127"/>
                </a:lnTo>
                <a:lnTo>
                  <a:pt x="2743" y="10203"/>
                </a:lnTo>
                <a:lnTo>
                  <a:pt x="2781" y="10280"/>
                </a:lnTo>
                <a:lnTo>
                  <a:pt x="2839" y="10318"/>
                </a:lnTo>
                <a:lnTo>
                  <a:pt x="2935" y="10338"/>
                </a:lnTo>
                <a:lnTo>
                  <a:pt x="3011" y="10318"/>
                </a:lnTo>
                <a:lnTo>
                  <a:pt x="3088" y="10280"/>
                </a:lnTo>
                <a:lnTo>
                  <a:pt x="3127" y="10203"/>
                </a:lnTo>
                <a:lnTo>
                  <a:pt x="3146" y="10127"/>
                </a:lnTo>
                <a:lnTo>
                  <a:pt x="3127" y="8554"/>
                </a:lnTo>
                <a:lnTo>
                  <a:pt x="3510" y="8151"/>
                </a:lnTo>
                <a:lnTo>
                  <a:pt x="3529" y="9302"/>
                </a:lnTo>
                <a:lnTo>
                  <a:pt x="3548" y="9398"/>
                </a:lnTo>
                <a:lnTo>
                  <a:pt x="3587" y="9455"/>
                </a:lnTo>
                <a:lnTo>
                  <a:pt x="3644" y="9494"/>
                </a:lnTo>
                <a:lnTo>
                  <a:pt x="3740" y="9513"/>
                </a:lnTo>
                <a:lnTo>
                  <a:pt x="3817" y="9494"/>
                </a:lnTo>
                <a:lnTo>
                  <a:pt x="3874" y="9455"/>
                </a:lnTo>
                <a:lnTo>
                  <a:pt x="3932" y="9398"/>
                </a:lnTo>
                <a:lnTo>
                  <a:pt x="3932" y="9302"/>
                </a:lnTo>
                <a:lnTo>
                  <a:pt x="3932" y="7729"/>
                </a:lnTo>
                <a:lnTo>
                  <a:pt x="4949" y="6713"/>
                </a:lnTo>
                <a:lnTo>
                  <a:pt x="5102" y="6809"/>
                </a:lnTo>
                <a:lnTo>
                  <a:pt x="5255" y="6885"/>
                </a:lnTo>
                <a:lnTo>
                  <a:pt x="5428" y="6943"/>
                </a:lnTo>
                <a:lnTo>
                  <a:pt x="5601" y="6981"/>
                </a:lnTo>
                <a:lnTo>
                  <a:pt x="5601" y="8401"/>
                </a:lnTo>
                <a:lnTo>
                  <a:pt x="4450" y="9551"/>
                </a:lnTo>
                <a:lnTo>
                  <a:pt x="4412" y="9609"/>
                </a:lnTo>
                <a:lnTo>
                  <a:pt x="4392" y="9686"/>
                </a:lnTo>
                <a:lnTo>
                  <a:pt x="4412" y="9781"/>
                </a:lnTo>
                <a:lnTo>
                  <a:pt x="4450" y="9839"/>
                </a:lnTo>
                <a:lnTo>
                  <a:pt x="4527" y="9897"/>
                </a:lnTo>
                <a:lnTo>
                  <a:pt x="4680" y="9897"/>
                </a:lnTo>
                <a:lnTo>
                  <a:pt x="4757" y="9839"/>
                </a:lnTo>
                <a:lnTo>
                  <a:pt x="5601" y="8995"/>
                </a:lnTo>
                <a:lnTo>
                  <a:pt x="5601" y="9532"/>
                </a:lnTo>
                <a:lnTo>
                  <a:pt x="4450" y="10683"/>
                </a:lnTo>
                <a:lnTo>
                  <a:pt x="4392" y="10760"/>
                </a:lnTo>
                <a:lnTo>
                  <a:pt x="4392" y="10836"/>
                </a:lnTo>
                <a:lnTo>
                  <a:pt x="4392" y="10913"/>
                </a:lnTo>
                <a:lnTo>
                  <a:pt x="4450" y="10990"/>
                </a:lnTo>
                <a:lnTo>
                  <a:pt x="4507" y="11028"/>
                </a:lnTo>
                <a:lnTo>
                  <a:pt x="4584" y="11047"/>
                </a:lnTo>
                <a:lnTo>
                  <a:pt x="4680" y="11028"/>
                </a:lnTo>
                <a:lnTo>
                  <a:pt x="4738" y="10990"/>
                </a:lnTo>
                <a:lnTo>
                  <a:pt x="5601" y="10127"/>
                </a:lnTo>
                <a:lnTo>
                  <a:pt x="5601" y="11124"/>
                </a:lnTo>
                <a:lnTo>
                  <a:pt x="5620" y="11220"/>
                </a:lnTo>
                <a:lnTo>
                  <a:pt x="5658" y="11277"/>
                </a:lnTo>
                <a:lnTo>
                  <a:pt x="5735" y="11316"/>
                </a:lnTo>
                <a:lnTo>
                  <a:pt x="5812" y="11335"/>
                </a:lnTo>
                <a:lnTo>
                  <a:pt x="5888" y="11316"/>
                </a:lnTo>
                <a:lnTo>
                  <a:pt x="5965" y="11277"/>
                </a:lnTo>
                <a:lnTo>
                  <a:pt x="6003" y="11201"/>
                </a:lnTo>
                <a:lnTo>
                  <a:pt x="6023" y="11124"/>
                </a:lnTo>
                <a:lnTo>
                  <a:pt x="6023" y="10165"/>
                </a:lnTo>
                <a:lnTo>
                  <a:pt x="6847" y="10990"/>
                </a:lnTo>
                <a:lnTo>
                  <a:pt x="6905" y="11028"/>
                </a:lnTo>
                <a:lnTo>
                  <a:pt x="6981" y="11047"/>
                </a:lnTo>
                <a:lnTo>
                  <a:pt x="7058" y="11028"/>
                </a:lnTo>
                <a:lnTo>
                  <a:pt x="7135" y="10990"/>
                </a:lnTo>
                <a:lnTo>
                  <a:pt x="7173" y="10913"/>
                </a:lnTo>
                <a:lnTo>
                  <a:pt x="7192" y="10836"/>
                </a:lnTo>
                <a:lnTo>
                  <a:pt x="7173" y="10760"/>
                </a:lnTo>
                <a:lnTo>
                  <a:pt x="7135" y="10683"/>
                </a:lnTo>
                <a:lnTo>
                  <a:pt x="6023" y="9571"/>
                </a:lnTo>
                <a:lnTo>
                  <a:pt x="6023" y="9033"/>
                </a:lnTo>
                <a:lnTo>
                  <a:pt x="6828" y="9839"/>
                </a:lnTo>
                <a:lnTo>
                  <a:pt x="6905" y="9897"/>
                </a:lnTo>
                <a:lnTo>
                  <a:pt x="7058" y="9897"/>
                </a:lnTo>
                <a:lnTo>
                  <a:pt x="7135" y="9839"/>
                </a:lnTo>
                <a:lnTo>
                  <a:pt x="7173" y="9781"/>
                </a:lnTo>
                <a:lnTo>
                  <a:pt x="7192" y="9686"/>
                </a:lnTo>
                <a:lnTo>
                  <a:pt x="7173" y="9609"/>
                </a:lnTo>
                <a:lnTo>
                  <a:pt x="7135" y="9551"/>
                </a:lnTo>
                <a:lnTo>
                  <a:pt x="6023" y="8439"/>
                </a:lnTo>
                <a:lnTo>
                  <a:pt x="6023" y="6962"/>
                </a:lnTo>
                <a:lnTo>
                  <a:pt x="6176" y="6924"/>
                </a:lnTo>
                <a:lnTo>
                  <a:pt x="6310" y="6866"/>
                </a:lnTo>
                <a:lnTo>
                  <a:pt x="6444" y="6809"/>
                </a:lnTo>
                <a:lnTo>
                  <a:pt x="6579" y="6732"/>
                </a:lnTo>
                <a:lnTo>
                  <a:pt x="7576" y="7729"/>
                </a:lnTo>
                <a:lnTo>
                  <a:pt x="7576" y="9283"/>
                </a:lnTo>
                <a:lnTo>
                  <a:pt x="7595" y="9379"/>
                </a:lnTo>
                <a:lnTo>
                  <a:pt x="7653" y="9436"/>
                </a:lnTo>
                <a:lnTo>
                  <a:pt x="7710" y="9475"/>
                </a:lnTo>
                <a:lnTo>
                  <a:pt x="7787" y="9494"/>
                </a:lnTo>
                <a:lnTo>
                  <a:pt x="7883" y="9475"/>
                </a:lnTo>
                <a:lnTo>
                  <a:pt x="7940" y="9436"/>
                </a:lnTo>
                <a:lnTo>
                  <a:pt x="7979" y="9379"/>
                </a:lnTo>
                <a:lnTo>
                  <a:pt x="7998" y="9283"/>
                </a:lnTo>
                <a:lnTo>
                  <a:pt x="7998" y="8132"/>
                </a:lnTo>
                <a:lnTo>
                  <a:pt x="8382" y="8535"/>
                </a:lnTo>
                <a:lnTo>
                  <a:pt x="8401" y="10108"/>
                </a:lnTo>
                <a:lnTo>
                  <a:pt x="8420" y="10184"/>
                </a:lnTo>
                <a:lnTo>
                  <a:pt x="8458" y="10242"/>
                </a:lnTo>
                <a:lnTo>
                  <a:pt x="8516" y="10299"/>
                </a:lnTo>
                <a:lnTo>
                  <a:pt x="8612" y="10318"/>
                </a:lnTo>
                <a:lnTo>
                  <a:pt x="8688" y="10299"/>
                </a:lnTo>
                <a:lnTo>
                  <a:pt x="8746" y="10242"/>
                </a:lnTo>
                <a:lnTo>
                  <a:pt x="8803" y="10184"/>
                </a:lnTo>
                <a:lnTo>
                  <a:pt x="8823" y="10108"/>
                </a:lnTo>
                <a:lnTo>
                  <a:pt x="8803" y="8938"/>
                </a:lnTo>
                <a:lnTo>
                  <a:pt x="9494" y="9628"/>
                </a:lnTo>
                <a:lnTo>
                  <a:pt x="9551" y="9666"/>
                </a:lnTo>
                <a:lnTo>
                  <a:pt x="9628" y="9686"/>
                </a:lnTo>
                <a:lnTo>
                  <a:pt x="9724" y="9666"/>
                </a:lnTo>
                <a:lnTo>
                  <a:pt x="9782" y="9628"/>
                </a:lnTo>
                <a:lnTo>
                  <a:pt x="9839" y="9551"/>
                </a:lnTo>
                <a:lnTo>
                  <a:pt x="9839" y="9475"/>
                </a:lnTo>
                <a:lnTo>
                  <a:pt x="9839" y="9398"/>
                </a:lnTo>
                <a:lnTo>
                  <a:pt x="9782" y="9321"/>
                </a:lnTo>
                <a:lnTo>
                  <a:pt x="9072" y="8612"/>
                </a:lnTo>
                <a:lnTo>
                  <a:pt x="10280" y="8612"/>
                </a:lnTo>
                <a:lnTo>
                  <a:pt x="10376" y="8592"/>
                </a:lnTo>
                <a:lnTo>
                  <a:pt x="10434" y="8554"/>
                </a:lnTo>
                <a:lnTo>
                  <a:pt x="10491" y="8477"/>
                </a:lnTo>
                <a:lnTo>
                  <a:pt x="10491" y="8401"/>
                </a:lnTo>
                <a:lnTo>
                  <a:pt x="10472" y="8324"/>
                </a:lnTo>
                <a:lnTo>
                  <a:pt x="10434" y="8247"/>
                </a:lnTo>
                <a:lnTo>
                  <a:pt x="10376" y="8209"/>
                </a:lnTo>
                <a:lnTo>
                  <a:pt x="10280" y="8190"/>
                </a:lnTo>
                <a:lnTo>
                  <a:pt x="8650" y="8190"/>
                </a:lnTo>
                <a:lnTo>
                  <a:pt x="8266" y="7806"/>
                </a:lnTo>
                <a:lnTo>
                  <a:pt x="9475" y="7806"/>
                </a:lnTo>
                <a:lnTo>
                  <a:pt x="9551" y="7787"/>
                </a:lnTo>
                <a:lnTo>
                  <a:pt x="9628" y="7748"/>
                </a:lnTo>
                <a:lnTo>
                  <a:pt x="9667" y="7672"/>
                </a:lnTo>
                <a:lnTo>
                  <a:pt x="9686" y="7595"/>
                </a:lnTo>
                <a:lnTo>
                  <a:pt x="9667" y="7518"/>
                </a:lnTo>
                <a:lnTo>
                  <a:pt x="9628" y="7442"/>
                </a:lnTo>
                <a:lnTo>
                  <a:pt x="9551" y="7403"/>
                </a:lnTo>
                <a:lnTo>
                  <a:pt x="9475" y="7384"/>
                </a:lnTo>
                <a:lnTo>
                  <a:pt x="7845" y="7403"/>
                </a:lnTo>
                <a:lnTo>
                  <a:pt x="6886" y="6425"/>
                </a:lnTo>
                <a:lnTo>
                  <a:pt x="6981" y="6291"/>
                </a:lnTo>
                <a:lnTo>
                  <a:pt x="7058" y="6118"/>
                </a:lnTo>
                <a:lnTo>
                  <a:pt x="7116" y="5946"/>
                </a:lnTo>
                <a:lnTo>
                  <a:pt x="7154" y="5754"/>
                </a:lnTo>
                <a:lnTo>
                  <a:pt x="8439" y="5754"/>
                </a:lnTo>
                <a:lnTo>
                  <a:pt x="9590" y="6905"/>
                </a:lnTo>
                <a:lnTo>
                  <a:pt x="9667" y="6962"/>
                </a:lnTo>
                <a:lnTo>
                  <a:pt x="9820" y="6962"/>
                </a:lnTo>
                <a:lnTo>
                  <a:pt x="9897" y="6905"/>
                </a:lnTo>
                <a:lnTo>
                  <a:pt x="9935" y="6847"/>
                </a:lnTo>
                <a:lnTo>
                  <a:pt x="9954" y="6751"/>
                </a:lnTo>
                <a:lnTo>
                  <a:pt x="9935" y="6674"/>
                </a:lnTo>
                <a:lnTo>
                  <a:pt x="9897" y="6617"/>
                </a:lnTo>
                <a:lnTo>
                  <a:pt x="9034" y="5754"/>
                </a:lnTo>
                <a:lnTo>
                  <a:pt x="9590" y="5754"/>
                </a:lnTo>
                <a:lnTo>
                  <a:pt x="10741" y="6905"/>
                </a:lnTo>
                <a:lnTo>
                  <a:pt x="10817" y="6962"/>
                </a:lnTo>
                <a:lnTo>
                  <a:pt x="10894" y="6981"/>
                </a:lnTo>
                <a:lnTo>
                  <a:pt x="10971" y="6962"/>
                </a:lnTo>
                <a:lnTo>
                  <a:pt x="11028" y="6905"/>
                </a:lnTo>
                <a:lnTo>
                  <a:pt x="11086" y="6847"/>
                </a:lnTo>
                <a:lnTo>
                  <a:pt x="11105" y="6770"/>
                </a:lnTo>
                <a:lnTo>
                  <a:pt x="11086" y="6674"/>
                </a:lnTo>
                <a:lnTo>
                  <a:pt x="11028" y="6617"/>
                </a:lnTo>
                <a:lnTo>
                  <a:pt x="10184" y="5754"/>
                </a:lnTo>
                <a:lnTo>
                  <a:pt x="11182" y="5754"/>
                </a:lnTo>
                <a:lnTo>
                  <a:pt x="11258" y="5735"/>
                </a:lnTo>
                <a:lnTo>
                  <a:pt x="11335" y="5696"/>
                </a:lnTo>
                <a:lnTo>
                  <a:pt x="11373" y="5620"/>
                </a:lnTo>
                <a:lnTo>
                  <a:pt x="11393" y="5543"/>
                </a:lnTo>
                <a:lnTo>
                  <a:pt x="11373" y="5466"/>
                </a:lnTo>
                <a:lnTo>
                  <a:pt x="11335" y="5389"/>
                </a:lnTo>
                <a:lnTo>
                  <a:pt x="11258" y="5351"/>
                </a:lnTo>
                <a:lnTo>
                  <a:pt x="11182" y="5332"/>
                </a:lnTo>
                <a:lnTo>
                  <a:pt x="10223" y="5332"/>
                </a:lnTo>
                <a:lnTo>
                  <a:pt x="11028" y="4526"/>
                </a:lnTo>
                <a:lnTo>
                  <a:pt x="11086" y="4450"/>
                </a:lnTo>
                <a:lnTo>
                  <a:pt x="11105" y="4373"/>
                </a:lnTo>
                <a:lnTo>
                  <a:pt x="11086" y="4296"/>
                </a:lnTo>
                <a:lnTo>
                  <a:pt x="11028" y="4220"/>
                </a:lnTo>
                <a:lnTo>
                  <a:pt x="10971" y="4181"/>
                </a:lnTo>
                <a:lnTo>
                  <a:pt x="10894" y="4162"/>
                </a:lnTo>
                <a:lnTo>
                  <a:pt x="10817" y="4181"/>
                </a:lnTo>
                <a:lnTo>
                  <a:pt x="10741" y="4220"/>
                </a:lnTo>
                <a:lnTo>
                  <a:pt x="9628" y="5332"/>
                </a:lnTo>
                <a:lnTo>
                  <a:pt x="9072" y="5332"/>
                </a:lnTo>
                <a:lnTo>
                  <a:pt x="9897" y="4526"/>
                </a:lnTo>
                <a:lnTo>
                  <a:pt x="9935" y="4450"/>
                </a:lnTo>
                <a:lnTo>
                  <a:pt x="9954" y="4373"/>
                </a:lnTo>
                <a:lnTo>
                  <a:pt x="9935" y="4296"/>
                </a:lnTo>
                <a:lnTo>
                  <a:pt x="9897" y="4220"/>
                </a:lnTo>
                <a:lnTo>
                  <a:pt x="9820" y="4181"/>
                </a:lnTo>
                <a:lnTo>
                  <a:pt x="9743" y="4162"/>
                </a:lnTo>
                <a:lnTo>
                  <a:pt x="9667" y="4181"/>
                </a:lnTo>
                <a:lnTo>
                  <a:pt x="9590" y="4220"/>
                </a:lnTo>
                <a:lnTo>
                  <a:pt x="8477" y="5332"/>
                </a:lnTo>
                <a:lnTo>
                  <a:pt x="7135" y="5332"/>
                </a:lnTo>
                <a:lnTo>
                  <a:pt x="7097" y="5179"/>
                </a:lnTo>
                <a:lnTo>
                  <a:pt x="7039" y="5044"/>
                </a:lnTo>
                <a:lnTo>
                  <a:pt x="6962" y="4891"/>
                </a:lnTo>
                <a:lnTo>
                  <a:pt x="6886" y="4776"/>
                </a:lnTo>
                <a:lnTo>
                  <a:pt x="7845" y="3798"/>
                </a:lnTo>
                <a:lnTo>
                  <a:pt x="9475" y="3798"/>
                </a:lnTo>
                <a:lnTo>
                  <a:pt x="9551" y="3778"/>
                </a:lnTo>
                <a:lnTo>
                  <a:pt x="9628" y="3740"/>
                </a:lnTo>
                <a:lnTo>
                  <a:pt x="9667" y="3663"/>
                </a:lnTo>
                <a:lnTo>
                  <a:pt x="9686" y="3587"/>
                </a:lnTo>
                <a:lnTo>
                  <a:pt x="9667" y="3510"/>
                </a:lnTo>
                <a:lnTo>
                  <a:pt x="9628" y="3433"/>
                </a:lnTo>
                <a:lnTo>
                  <a:pt x="9551" y="3395"/>
                </a:lnTo>
                <a:lnTo>
                  <a:pt x="9475" y="3376"/>
                </a:lnTo>
                <a:lnTo>
                  <a:pt x="8266" y="3376"/>
                </a:lnTo>
                <a:lnTo>
                  <a:pt x="8650" y="2992"/>
                </a:lnTo>
                <a:lnTo>
                  <a:pt x="10280" y="2992"/>
                </a:lnTo>
                <a:lnTo>
                  <a:pt x="10376" y="2973"/>
                </a:lnTo>
                <a:lnTo>
                  <a:pt x="10434" y="2935"/>
                </a:lnTo>
                <a:lnTo>
                  <a:pt x="10491" y="2858"/>
                </a:lnTo>
                <a:lnTo>
                  <a:pt x="10491" y="2781"/>
                </a:lnTo>
                <a:lnTo>
                  <a:pt x="10491" y="2704"/>
                </a:lnTo>
                <a:lnTo>
                  <a:pt x="10434" y="2628"/>
                </a:lnTo>
                <a:lnTo>
                  <a:pt x="10376" y="2589"/>
                </a:lnTo>
                <a:lnTo>
                  <a:pt x="10280" y="2570"/>
                </a:lnTo>
                <a:lnTo>
                  <a:pt x="9072" y="2570"/>
                </a:lnTo>
                <a:lnTo>
                  <a:pt x="9782" y="1861"/>
                </a:lnTo>
                <a:lnTo>
                  <a:pt x="9820" y="1784"/>
                </a:lnTo>
                <a:lnTo>
                  <a:pt x="9839" y="1707"/>
                </a:lnTo>
                <a:lnTo>
                  <a:pt x="9820" y="1630"/>
                </a:lnTo>
                <a:lnTo>
                  <a:pt x="9782" y="1573"/>
                </a:lnTo>
                <a:lnTo>
                  <a:pt x="9705" y="1515"/>
                </a:lnTo>
                <a:lnTo>
                  <a:pt x="9628" y="1496"/>
                </a:lnTo>
                <a:lnTo>
                  <a:pt x="9551" y="1515"/>
                </a:lnTo>
                <a:lnTo>
                  <a:pt x="9494" y="1573"/>
                </a:lnTo>
                <a:lnTo>
                  <a:pt x="8803" y="2244"/>
                </a:lnTo>
                <a:lnTo>
                  <a:pt x="8803" y="1093"/>
                </a:lnTo>
                <a:lnTo>
                  <a:pt x="8784" y="997"/>
                </a:lnTo>
                <a:lnTo>
                  <a:pt x="8746" y="940"/>
                </a:lnTo>
                <a:lnTo>
                  <a:pt x="8669" y="902"/>
                </a:lnTo>
                <a:lnTo>
                  <a:pt x="8593" y="882"/>
                </a:lnTo>
                <a:lnTo>
                  <a:pt x="8516" y="902"/>
                </a:lnTo>
                <a:lnTo>
                  <a:pt x="8458" y="940"/>
                </a:lnTo>
                <a:lnTo>
                  <a:pt x="8401" y="997"/>
                </a:lnTo>
                <a:lnTo>
                  <a:pt x="8382" y="1093"/>
                </a:lnTo>
                <a:lnTo>
                  <a:pt x="8382" y="2666"/>
                </a:lnTo>
                <a:lnTo>
                  <a:pt x="7998" y="3050"/>
                </a:lnTo>
                <a:lnTo>
                  <a:pt x="7998" y="1899"/>
                </a:lnTo>
                <a:lnTo>
                  <a:pt x="7979" y="1822"/>
                </a:lnTo>
                <a:lnTo>
                  <a:pt x="7940" y="1745"/>
                </a:lnTo>
                <a:lnTo>
                  <a:pt x="7864" y="1707"/>
                </a:lnTo>
                <a:lnTo>
                  <a:pt x="7787" y="1688"/>
                </a:lnTo>
                <a:lnTo>
                  <a:pt x="7710" y="1707"/>
                </a:lnTo>
                <a:lnTo>
                  <a:pt x="7634" y="1745"/>
                </a:lnTo>
                <a:lnTo>
                  <a:pt x="7595" y="1822"/>
                </a:lnTo>
                <a:lnTo>
                  <a:pt x="7576" y="1899"/>
                </a:lnTo>
                <a:lnTo>
                  <a:pt x="7576" y="3472"/>
                </a:lnTo>
                <a:lnTo>
                  <a:pt x="6579" y="4469"/>
                </a:lnTo>
                <a:lnTo>
                  <a:pt x="6444" y="4392"/>
                </a:lnTo>
                <a:lnTo>
                  <a:pt x="6291" y="4315"/>
                </a:lnTo>
                <a:lnTo>
                  <a:pt x="6138" y="4277"/>
                </a:lnTo>
                <a:lnTo>
                  <a:pt x="5984" y="4239"/>
                </a:lnTo>
                <a:lnTo>
                  <a:pt x="5984" y="2935"/>
                </a:lnTo>
                <a:lnTo>
                  <a:pt x="7135" y="1784"/>
                </a:lnTo>
                <a:lnTo>
                  <a:pt x="7173" y="1707"/>
                </a:lnTo>
                <a:lnTo>
                  <a:pt x="7192" y="1630"/>
                </a:lnTo>
                <a:lnTo>
                  <a:pt x="7173" y="1554"/>
                </a:lnTo>
                <a:lnTo>
                  <a:pt x="7135" y="1496"/>
                </a:lnTo>
                <a:lnTo>
                  <a:pt x="7058" y="1439"/>
                </a:lnTo>
                <a:lnTo>
                  <a:pt x="6981" y="1419"/>
                </a:lnTo>
                <a:lnTo>
                  <a:pt x="6905" y="1439"/>
                </a:lnTo>
                <a:lnTo>
                  <a:pt x="6828" y="1496"/>
                </a:lnTo>
                <a:lnTo>
                  <a:pt x="5984" y="2340"/>
                </a:lnTo>
                <a:lnTo>
                  <a:pt x="5984" y="1803"/>
                </a:lnTo>
                <a:lnTo>
                  <a:pt x="7135" y="633"/>
                </a:lnTo>
                <a:lnTo>
                  <a:pt x="7192" y="576"/>
                </a:lnTo>
                <a:lnTo>
                  <a:pt x="7192" y="499"/>
                </a:lnTo>
                <a:lnTo>
                  <a:pt x="7173" y="422"/>
                </a:lnTo>
                <a:lnTo>
                  <a:pt x="7135" y="345"/>
                </a:lnTo>
                <a:lnTo>
                  <a:pt x="7058" y="288"/>
                </a:lnTo>
                <a:lnTo>
                  <a:pt x="6905" y="288"/>
                </a:lnTo>
                <a:lnTo>
                  <a:pt x="6847" y="345"/>
                </a:lnTo>
                <a:lnTo>
                  <a:pt x="5984" y="1208"/>
                </a:lnTo>
                <a:lnTo>
                  <a:pt x="5984" y="192"/>
                </a:lnTo>
                <a:lnTo>
                  <a:pt x="5965" y="115"/>
                </a:lnTo>
                <a:lnTo>
                  <a:pt x="5907" y="58"/>
                </a:lnTo>
                <a:lnTo>
                  <a:pt x="5850" y="0"/>
                </a:lnTo>
                <a:close/>
              </a:path>
            </a:pathLst>
          </a:custGeom>
          <a:gradFill>
            <a:gsLst>
              <a:gs pos="0">
                <a:schemeClr val="lt1"/>
              </a:gs>
              <a:gs pos="100000">
                <a:srgbClr val="CCCCCC"/>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สี่เหลี่ยมผืนผ้า: มุมมน 3">
            <a:extLst>
              <a:ext uri="{FF2B5EF4-FFF2-40B4-BE49-F238E27FC236}">
                <a16:creationId xmlns:a16="http://schemas.microsoft.com/office/drawing/2014/main" id="{E35F9DD9-98CB-33EF-20D9-EEEAE541157F}"/>
              </a:ext>
            </a:extLst>
          </p:cNvPr>
          <p:cNvSpPr/>
          <p:nvPr/>
        </p:nvSpPr>
        <p:spPr>
          <a:xfrm>
            <a:off x="978278" y="1340712"/>
            <a:ext cx="6876288" cy="2462076"/>
          </a:xfrm>
          <a:prstGeom prst="roundRect">
            <a:avLst/>
          </a:prstGeom>
          <a:solidFill>
            <a:schemeClr val="bg1"/>
          </a:solidFill>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tlCol="0" anchor="ctr"/>
          <a:lstStyle/>
          <a:p>
            <a:r>
              <a:rPr lang="en-US" sz="3200" b="1" dirty="0">
                <a:solidFill>
                  <a:schemeClr val="tx1"/>
                </a:solidFill>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rPr>
              <a:t>Main idea </a:t>
            </a:r>
            <a:r>
              <a:rPr lang="en-US" sz="3200" dirty="0">
                <a:solidFill>
                  <a:schemeClr val="tx1"/>
                </a:solidFill>
                <a:latin typeface="TH SarabunPSK" panose="020B0500040200020003" pitchFamily="34" charset="-34"/>
                <a:cs typeface="TH SarabunPSK" panose="020B0500040200020003" pitchFamily="34" charset="-34"/>
              </a:rPr>
              <a:t>is what the text is </a:t>
            </a:r>
            <a:r>
              <a:rPr lang="en-US" sz="3200" b="1" dirty="0">
                <a:solidFill>
                  <a:srgbClr val="FF0000"/>
                </a:solidFill>
                <a:latin typeface="TH SarabunPSK" panose="020B0500040200020003" pitchFamily="34" charset="-34"/>
                <a:cs typeface="TH SarabunPSK" panose="020B0500040200020003" pitchFamily="34" charset="-34"/>
              </a:rPr>
              <a:t>mostly about</a:t>
            </a:r>
            <a:r>
              <a:rPr lang="en-US" sz="3200" dirty="0">
                <a:solidFill>
                  <a:schemeClr val="tx1"/>
                </a:solidFill>
                <a:latin typeface="TH SarabunPSK" panose="020B0500040200020003" pitchFamily="34" charset="-34"/>
                <a:cs typeface="TH SarabunPSK" panose="020B0500040200020003" pitchFamily="34" charset="-34"/>
              </a:rPr>
              <a:t>. </a:t>
            </a:r>
            <a:r>
              <a:rPr lang="th-TH" sz="3200" dirty="0">
                <a:solidFill>
                  <a:schemeClr val="tx1"/>
                </a:solidFill>
                <a:latin typeface="TH SarabunPSK" panose="020B0500040200020003" pitchFamily="34" charset="-34"/>
                <a:cs typeface="TH SarabunPSK" panose="020B0500040200020003" pitchFamily="34" charset="-34"/>
              </a:rPr>
              <a:t>ใจความสำคัญ คือ ใจความหลักของเรื่อง เป็นส่วนที่มีเนื้อหา</a:t>
            </a:r>
            <a:r>
              <a:rPr lang="th-TH" sz="3200" dirty="0">
                <a:solidFill>
                  <a:srgbClr val="FF0000"/>
                </a:solidFill>
                <a:latin typeface="TH SarabunPSK" panose="020B0500040200020003" pitchFamily="34" charset="-34"/>
                <a:cs typeface="TH SarabunPSK" panose="020B0500040200020003" pitchFamily="34" charset="-34"/>
              </a:rPr>
              <a:t>สำคัญ</a:t>
            </a:r>
            <a:r>
              <a:rPr lang="th-TH" sz="3200" dirty="0">
                <a:solidFill>
                  <a:schemeClr val="tx1"/>
                </a:solidFill>
                <a:latin typeface="TH SarabunPSK" panose="020B0500040200020003" pitchFamily="34" charset="-34"/>
                <a:cs typeface="TH SarabunPSK" panose="020B0500040200020003" pitchFamily="34" charset="-34"/>
              </a:rPr>
              <a:t>ของเรื่อง ที่มีเนื้อหา</a:t>
            </a:r>
            <a:r>
              <a:rPr lang="th-TH" sz="3200" dirty="0">
                <a:solidFill>
                  <a:srgbClr val="FF0000"/>
                </a:solidFill>
                <a:latin typeface="TH SarabunPSK" panose="020B0500040200020003" pitchFamily="34" charset="-34"/>
                <a:cs typeface="TH SarabunPSK" panose="020B0500040200020003" pitchFamily="34" charset="-34"/>
              </a:rPr>
              <a:t>ครอบคลุม</a:t>
            </a:r>
            <a:r>
              <a:rPr lang="th-TH" sz="3200" dirty="0">
                <a:solidFill>
                  <a:schemeClr val="tx1"/>
                </a:solidFill>
                <a:latin typeface="TH SarabunPSK" panose="020B0500040200020003" pitchFamily="34" charset="-34"/>
                <a:cs typeface="TH SarabunPSK" panose="020B0500040200020003" pitchFamily="34" charset="-34"/>
              </a:rPr>
              <a:t>ข้อความ</a:t>
            </a:r>
            <a:r>
              <a:rPr lang="th-TH" sz="3200" dirty="0">
                <a:solidFill>
                  <a:srgbClr val="FF0000"/>
                </a:solidFill>
                <a:latin typeface="TH SarabunPSK" panose="020B0500040200020003" pitchFamily="34" charset="-34"/>
                <a:cs typeface="TH SarabunPSK" panose="020B0500040200020003" pitchFamily="34" charset="-34"/>
              </a:rPr>
              <a:t>ทั้งหมด</a:t>
            </a:r>
            <a:r>
              <a:rPr lang="th-TH" sz="3200" dirty="0">
                <a:solidFill>
                  <a:schemeClr val="tx1"/>
                </a:solidFill>
                <a:latin typeface="TH SarabunPSK" panose="020B0500040200020003" pitchFamily="34" charset="-34"/>
                <a:cs typeface="TH SarabunPSK" panose="020B0500040200020003" pitchFamily="34" charset="-34"/>
              </a:rPr>
              <a:t>ในย่อหน้าหรือเนื้อเรื่องนั้น ๆ</a:t>
            </a:r>
            <a:endParaRPr lang="en-US" sz="3200" dirty="0">
              <a:solidFill>
                <a:schemeClr val="tx1"/>
              </a:solidFill>
              <a:latin typeface="TH SarabunPSK" panose="020B0500040200020003" pitchFamily="34" charset="-34"/>
              <a:cs typeface="TH SarabunPSK" panose="020B0500040200020003" pitchFamily="34" charset="-34"/>
            </a:endParaRPr>
          </a:p>
          <a:p>
            <a:endParaRPr lang="en-US" sz="1200" dirty="0">
              <a:solidFill>
                <a:schemeClr val="tx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65"/>
        <p:cNvGrpSpPr/>
        <p:nvPr/>
      </p:nvGrpSpPr>
      <p:grpSpPr>
        <a:xfrm>
          <a:off x="0" y="0"/>
          <a:ext cx="0" cy="0"/>
          <a:chOff x="0" y="0"/>
          <a:chExt cx="0" cy="0"/>
        </a:xfrm>
      </p:grpSpPr>
      <p:grpSp>
        <p:nvGrpSpPr>
          <p:cNvPr id="2366" name="Google Shape;2366;p43"/>
          <p:cNvGrpSpPr/>
          <p:nvPr/>
        </p:nvGrpSpPr>
        <p:grpSpPr>
          <a:xfrm>
            <a:off x="2299158" y="-7396"/>
            <a:ext cx="4545684" cy="1168547"/>
            <a:chOff x="2299158" y="-7396"/>
            <a:chExt cx="4545684" cy="1168547"/>
          </a:xfrm>
        </p:grpSpPr>
        <p:pic>
          <p:nvPicPr>
            <p:cNvPr id="2367" name="Google Shape;2367;p43"/>
            <p:cNvPicPr preferRelativeResize="0"/>
            <p:nvPr/>
          </p:nvPicPr>
          <p:blipFill>
            <a:blip r:embed="rId3">
              <a:alphaModFix/>
            </a:blip>
            <a:stretch>
              <a:fillRect/>
            </a:stretch>
          </p:blipFill>
          <p:spPr>
            <a:xfrm>
              <a:off x="4358476" y="943900"/>
              <a:ext cx="2420150" cy="217250"/>
            </a:xfrm>
            <a:prstGeom prst="rect">
              <a:avLst/>
            </a:prstGeom>
            <a:noFill/>
            <a:ln>
              <a:noFill/>
            </a:ln>
          </p:spPr>
        </p:pic>
        <p:grpSp>
          <p:nvGrpSpPr>
            <p:cNvPr id="2368" name="Google Shape;2368;p43"/>
            <p:cNvGrpSpPr/>
            <p:nvPr/>
          </p:nvGrpSpPr>
          <p:grpSpPr>
            <a:xfrm>
              <a:off x="2855175" y="372431"/>
              <a:ext cx="3400425" cy="102904"/>
              <a:chOff x="2855175" y="360525"/>
              <a:chExt cx="3400425" cy="102904"/>
            </a:xfrm>
          </p:grpSpPr>
          <p:pic>
            <p:nvPicPr>
              <p:cNvPr id="2369" name="Google Shape;2369;p43"/>
              <p:cNvPicPr preferRelativeResize="0"/>
              <p:nvPr/>
            </p:nvPicPr>
            <p:blipFill rotWithShape="1">
              <a:blip r:embed="rId4">
                <a:alphaModFix/>
              </a:blip>
              <a:srcRect l="71326" b="65469"/>
              <a:stretch/>
            </p:blipFill>
            <p:spPr>
              <a:xfrm flipH="1">
                <a:off x="5493600" y="360525"/>
                <a:ext cx="762000" cy="102900"/>
              </a:xfrm>
              <a:prstGeom prst="rect">
                <a:avLst/>
              </a:prstGeom>
              <a:noFill/>
              <a:ln>
                <a:noFill/>
              </a:ln>
            </p:spPr>
          </p:pic>
          <p:pic>
            <p:nvPicPr>
              <p:cNvPr id="2370" name="Google Shape;2370;p43"/>
              <p:cNvPicPr preferRelativeResize="0"/>
              <p:nvPr/>
            </p:nvPicPr>
            <p:blipFill rotWithShape="1">
              <a:blip r:embed="rId4">
                <a:alphaModFix/>
              </a:blip>
              <a:srcRect b="65469"/>
              <a:stretch/>
            </p:blipFill>
            <p:spPr>
              <a:xfrm>
                <a:off x="2855175" y="360529"/>
                <a:ext cx="2657475" cy="102900"/>
              </a:xfrm>
              <a:prstGeom prst="rect">
                <a:avLst/>
              </a:prstGeom>
              <a:noFill/>
              <a:ln>
                <a:noFill/>
              </a:ln>
            </p:spPr>
          </p:pic>
        </p:grpSp>
        <p:pic>
          <p:nvPicPr>
            <p:cNvPr id="2371" name="Google Shape;2371;p43"/>
            <p:cNvPicPr preferRelativeResize="0"/>
            <p:nvPr/>
          </p:nvPicPr>
          <p:blipFill>
            <a:blip r:embed="rId3">
              <a:alphaModFix/>
            </a:blip>
            <a:stretch>
              <a:fillRect/>
            </a:stretch>
          </p:blipFill>
          <p:spPr>
            <a:xfrm>
              <a:off x="2478947" y="943898"/>
              <a:ext cx="1937475" cy="217254"/>
            </a:xfrm>
            <a:prstGeom prst="rect">
              <a:avLst/>
            </a:prstGeom>
            <a:noFill/>
            <a:ln>
              <a:noFill/>
            </a:ln>
          </p:spPr>
        </p:pic>
        <p:pic>
          <p:nvPicPr>
            <p:cNvPr id="2372" name="Google Shape;2372;p43"/>
            <p:cNvPicPr preferRelativeResize="0"/>
            <p:nvPr/>
          </p:nvPicPr>
          <p:blipFill>
            <a:blip r:embed="rId5">
              <a:alphaModFix/>
            </a:blip>
            <a:stretch>
              <a:fillRect/>
            </a:stretch>
          </p:blipFill>
          <p:spPr>
            <a:xfrm>
              <a:off x="2299158" y="465650"/>
              <a:ext cx="4545684" cy="518375"/>
            </a:xfrm>
            <a:prstGeom prst="rect">
              <a:avLst/>
            </a:prstGeom>
            <a:noFill/>
            <a:ln>
              <a:noFill/>
            </a:ln>
          </p:spPr>
        </p:pic>
        <p:grpSp>
          <p:nvGrpSpPr>
            <p:cNvPr id="2373" name="Google Shape;2373;p43"/>
            <p:cNvGrpSpPr/>
            <p:nvPr/>
          </p:nvGrpSpPr>
          <p:grpSpPr>
            <a:xfrm>
              <a:off x="2634947" y="-7396"/>
              <a:ext cx="3874107" cy="470812"/>
              <a:chOff x="2634947" y="-7396"/>
              <a:chExt cx="3874107" cy="470812"/>
            </a:xfrm>
          </p:grpSpPr>
          <p:grpSp>
            <p:nvGrpSpPr>
              <p:cNvPr id="2374" name="Google Shape;2374;p43"/>
              <p:cNvGrpSpPr/>
              <p:nvPr/>
            </p:nvGrpSpPr>
            <p:grpSpPr>
              <a:xfrm>
                <a:off x="2634947" y="-7396"/>
                <a:ext cx="292707" cy="470812"/>
                <a:chOff x="2641872" y="-7396"/>
                <a:chExt cx="292707" cy="470812"/>
              </a:xfrm>
            </p:grpSpPr>
            <p:sp>
              <p:nvSpPr>
                <p:cNvPr id="2375" name="Google Shape;2375;p43"/>
                <p:cNvSpPr/>
                <p:nvPr/>
              </p:nvSpPr>
              <p:spPr>
                <a:xfrm>
                  <a:off x="2641872" y="280263"/>
                  <a:ext cx="292707" cy="183154"/>
                </a:xfrm>
                <a:custGeom>
                  <a:avLst/>
                  <a:gdLst/>
                  <a:ahLst/>
                  <a:cxnLst/>
                  <a:rect l="l" t="t" r="r" b="b"/>
                  <a:pathLst>
                    <a:path w="16878" h="10561" extrusionOk="0">
                      <a:moveTo>
                        <a:pt x="8429" y="0"/>
                      </a:moveTo>
                      <a:lnTo>
                        <a:pt x="8429" y="0"/>
                      </a:lnTo>
                      <a:lnTo>
                        <a:pt x="8429" y="0"/>
                      </a:lnTo>
                      <a:lnTo>
                        <a:pt x="8875" y="0"/>
                      </a:lnTo>
                      <a:lnTo>
                        <a:pt x="9301" y="39"/>
                      </a:lnTo>
                      <a:lnTo>
                        <a:pt x="9708" y="97"/>
                      </a:lnTo>
                      <a:lnTo>
                        <a:pt x="10134" y="155"/>
                      </a:lnTo>
                      <a:lnTo>
                        <a:pt x="10541" y="252"/>
                      </a:lnTo>
                      <a:lnTo>
                        <a:pt x="10929" y="369"/>
                      </a:lnTo>
                      <a:lnTo>
                        <a:pt x="11336" y="504"/>
                      </a:lnTo>
                      <a:lnTo>
                        <a:pt x="11704" y="659"/>
                      </a:lnTo>
                      <a:lnTo>
                        <a:pt x="12091" y="834"/>
                      </a:lnTo>
                      <a:lnTo>
                        <a:pt x="12440" y="1008"/>
                      </a:lnTo>
                      <a:lnTo>
                        <a:pt x="12808" y="1221"/>
                      </a:lnTo>
                      <a:lnTo>
                        <a:pt x="13138" y="1434"/>
                      </a:lnTo>
                      <a:lnTo>
                        <a:pt x="13467" y="1667"/>
                      </a:lnTo>
                      <a:lnTo>
                        <a:pt x="13796" y="1919"/>
                      </a:lnTo>
                      <a:lnTo>
                        <a:pt x="14106" y="2190"/>
                      </a:lnTo>
                      <a:lnTo>
                        <a:pt x="14397" y="2481"/>
                      </a:lnTo>
                      <a:lnTo>
                        <a:pt x="14668" y="2771"/>
                      </a:lnTo>
                      <a:lnTo>
                        <a:pt x="14940" y="3081"/>
                      </a:lnTo>
                      <a:lnTo>
                        <a:pt x="15191" y="3391"/>
                      </a:lnTo>
                      <a:lnTo>
                        <a:pt x="15424" y="3721"/>
                      </a:lnTo>
                      <a:lnTo>
                        <a:pt x="15656" y="4069"/>
                      </a:lnTo>
                      <a:lnTo>
                        <a:pt x="15850" y="4418"/>
                      </a:lnTo>
                      <a:lnTo>
                        <a:pt x="16044" y="4786"/>
                      </a:lnTo>
                      <a:lnTo>
                        <a:pt x="16199" y="5154"/>
                      </a:lnTo>
                      <a:lnTo>
                        <a:pt x="16354" y="5542"/>
                      </a:lnTo>
                      <a:lnTo>
                        <a:pt x="16490" y="5930"/>
                      </a:lnTo>
                      <a:lnTo>
                        <a:pt x="16606" y="6336"/>
                      </a:lnTo>
                      <a:lnTo>
                        <a:pt x="16703" y="6743"/>
                      </a:lnTo>
                      <a:lnTo>
                        <a:pt x="16780" y="7150"/>
                      </a:lnTo>
                      <a:lnTo>
                        <a:pt x="16838" y="7576"/>
                      </a:lnTo>
                      <a:lnTo>
                        <a:pt x="16858" y="8003"/>
                      </a:lnTo>
                      <a:lnTo>
                        <a:pt x="16877" y="8429"/>
                      </a:lnTo>
                      <a:lnTo>
                        <a:pt x="16877" y="10560"/>
                      </a:lnTo>
                      <a:lnTo>
                        <a:pt x="13099" y="10560"/>
                      </a:lnTo>
                      <a:lnTo>
                        <a:pt x="13099" y="9456"/>
                      </a:lnTo>
                      <a:lnTo>
                        <a:pt x="13099" y="9456"/>
                      </a:lnTo>
                      <a:lnTo>
                        <a:pt x="13099" y="9204"/>
                      </a:lnTo>
                      <a:lnTo>
                        <a:pt x="13079" y="8933"/>
                      </a:lnTo>
                      <a:lnTo>
                        <a:pt x="13060" y="8681"/>
                      </a:lnTo>
                      <a:lnTo>
                        <a:pt x="13002" y="8429"/>
                      </a:lnTo>
                      <a:lnTo>
                        <a:pt x="12963" y="8177"/>
                      </a:lnTo>
                      <a:lnTo>
                        <a:pt x="12905" y="7925"/>
                      </a:lnTo>
                      <a:lnTo>
                        <a:pt x="12731" y="7460"/>
                      </a:lnTo>
                      <a:lnTo>
                        <a:pt x="12537" y="7015"/>
                      </a:lnTo>
                      <a:lnTo>
                        <a:pt x="12304" y="6588"/>
                      </a:lnTo>
                      <a:lnTo>
                        <a:pt x="12033" y="6181"/>
                      </a:lnTo>
                      <a:lnTo>
                        <a:pt x="11742" y="5813"/>
                      </a:lnTo>
                      <a:lnTo>
                        <a:pt x="11394" y="5484"/>
                      </a:lnTo>
                      <a:lnTo>
                        <a:pt x="11045" y="5174"/>
                      </a:lnTo>
                      <a:lnTo>
                        <a:pt x="10851" y="5038"/>
                      </a:lnTo>
                      <a:lnTo>
                        <a:pt x="10657" y="4922"/>
                      </a:lnTo>
                      <a:lnTo>
                        <a:pt x="10464" y="4806"/>
                      </a:lnTo>
                      <a:lnTo>
                        <a:pt x="10251" y="4709"/>
                      </a:lnTo>
                      <a:lnTo>
                        <a:pt x="10037" y="4612"/>
                      </a:lnTo>
                      <a:lnTo>
                        <a:pt x="9824" y="4534"/>
                      </a:lnTo>
                      <a:lnTo>
                        <a:pt x="9611" y="4457"/>
                      </a:lnTo>
                      <a:lnTo>
                        <a:pt x="9379" y="4399"/>
                      </a:lnTo>
                      <a:lnTo>
                        <a:pt x="9146" y="4360"/>
                      </a:lnTo>
                      <a:lnTo>
                        <a:pt x="8914" y="4321"/>
                      </a:lnTo>
                      <a:lnTo>
                        <a:pt x="8681" y="4302"/>
                      </a:lnTo>
                      <a:lnTo>
                        <a:pt x="8429" y="4302"/>
                      </a:lnTo>
                      <a:lnTo>
                        <a:pt x="8429" y="4302"/>
                      </a:lnTo>
                      <a:lnTo>
                        <a:pt x="8429" y="4302"/>
                      </a:lnTo>
                      <a:lnTo>
                        <a:pt x="8197" y="4302"/>
                      </a:lnTo>
                      <a:lnTo>
                        <a:pt x="7964" y="4321"/>
                      </a:lnTo>
                      <a:lnTo>
                        <a:pt x="7712" y="4360"/>
                      </a:lnTo>
                      <a:lnTo>
                        <a:pt x="7499" y="4399"/>
                      </a:lnTo>
                      <a:lnTo>
                        <a:pt x="7267" y="4457"/>
                      </a:lnTo>
                      <a:lnTo>
                        <a:pt x="7034" y="4534"/>
                      </a:lnTo>
                      <a:lnTo>
                        <a:pt x="6821" y="4612"/>
                      </a:lnTo>
                      <a:lnTo>
                        <a:pt x="6608" y="4709"/>
                      </a:lnTo>
                      <a:lnTo>
                        <a:pt x="6395" y="4806"/>
                      </a:lnTo>
                      <a:lnTo>
                        <a:pt x="6201" y="4922"/>
                      </a:lnTo>
                      <a:lnTo>
                        <a:pt x="6007" y="5038"/>
                      </a:lnTo>
                      <a:lnTo>
                        <a:pt x="5813" y="5174"/>
                      </a:lnTo>
                      <a:lnTo>
                        <a:pt x="5445" y="5484"/>
                      </a:lnTo>
                      <a:lnTo>
                        <a:pt x="5116" y="5813"/>
                      </a:lnTo>
                      <a:lnTo>
                        <a:pt x="4806" y="6181"/>
                      </a:lnTo>
                      <a:lnTo>
                        <a:pt x="4535" y="6588"/>
                      </a:lnTo>
                      <a:lnTo>
                        <a:pt x="4302" y="7015"/>
                      </a:lnTo>
                      <a:lnTo>
                        <a:pt x="4108" y="7460"/>
                      </a:lnTo>
                      <a:lnTo>
                        <a:pt x="3953" y="7925"/>
                      </a:lnTo>
                      <a:lnTo>
                        <a:pt x="3876" y="8177"/>
                      </a:lnTo>
                      <a:lnTo>
                        <a:pt x="3837" y="8429"/>
                      </a:lnTo>
                      <a:lnTo>
                        <a:pt x="3798" y="8681"/>
                      </a:lnTo>
                      <a:lnTo>
                        <a:pt x="3760" y="8933"/>
                      </a:lnTo>
                      <a:lnTo>
                        <a:pt x="3740" y="9204"/>
                      </a:lnTo>
                      <a:lnTo>
                        <a:pt x="3740" y="9456"/>
                      </a:lnTo>
                      <a:lnTo>
                        <a:pt x="3740" y="10560"/>
                      </a:lnTo>
                      <a:lnTo>
                        <a:pt x="1" y="10560"/>
                      </a:lnTo>
                      <a:lnTo>
                        <a:pt x="1" y="8429"/>
                      </a:lnTo>
                      <a:lnTo>
                        <a:pt x="1" y="8429"/>
                      </a:lnTo>
                      <a:lnTo>
                        <a:pt x="20" y="8003"/>
                      </a:lnTo>
                      <a:lnTo>
                        <a:pt x="39" y="7576"/>
                      </a:lnTo>
                      <a:lnTo>
                        <a:pt x="98" y="7150"/>
                      </a:lnTo>
                      <a:lnTo>
                        <a:pt x="175" y="6743"/>
                      </a:lnTo>
                      <a:lnTo>
                        <a:pt x="272" y="6336"/>
                      </a:lnTo>
                      <a:lnTo>
                        <a:pt x="388" y="5930"/>
                      </a:lnTo>
                      <a:lnTo>
                        <a:pt x="524" y="5542"/>
                      </a:lnTo>
                      <a:lnTo>
                        <a:pt x="660" y="5154"/>
                      </a:lnTo>
                      <a:lnTo>
                        <a:pt x="834" y="4786"/>
                      </a:lnTo>
                      <a:lnTo>
                        <a:pt x="1028" y="4418"/>
                      </a:lnTo>
                      <a:lnTo>
                        <a:pt x="1221" y="4069"/>
                      </a:lnTo>
                      <a:lnTo>
                        <a:pt x="1435" y="3721"/>
                      </a:lnTo>
                      <a:lnTo>
                        <a:pt x="1686" y="3391"/>
                      </a:lnTo>
                      <a:lnTo>
                        <a:pt x="1919" y="3081"/>
                      </a:lnTo>
                      <a:lnTo>
                        <a:pt x="2190" y="2771"/>
                      </a:lnTo>
                      <a:lnTo>
                        <a:pt x="2461" y="2481"/>
                      </a:lnTo>
                      <a:lnTo>
                        <a:pt x="2771" y="2190"/>
                      </a:lnTo>
                      <a:lnTo>
                        <a:pt x="3062" y="1919"/>
                      </a:lnTo>
                      <a:lnTo>
                        <a:pt x="3392" y="1667"/>
                      </a:lnTo>
                      <a:lnTo>
                        <a:pt x="3721" y="1434"/>
                      </a:lnTo>
                      <a:lnTo>
                        <a:pt x="4070" y="1221"/>
                      </a:lnTo>
                      <a:lnTo>
                        <a:pt x="4418" y="1008"/>
                      </a:lnTo>
                      <a:lnTo>
                        <a:pt x="4787" y="834"/>
                      </a:lnTo>
                      <a:lnTo>
                        <a:pt x="5155" y="659"/>
                      </a:lnTo>
                      <a:lnTo>
                        <a:pt x="5542" y="504"/>
                      </a:lnTo>
                      <a:lnTo>
                        <a:pt x="5930" y="369"/>
                      </a:lnTo>
                      <a:lnTo>
                        <a:pt x="6337" y="252"/>
                      </a:lnTo>
                      <a:lnTo>
                        <a:pt x="6744" y="155"/>
                      </a:lnTo>
                      <a:lnTo>
                        <a:pt x="7150" y="97"/>
                      </a:lnTo>
                      <a:lnTo>
                        <a:pt x="7577" y="39"/>
                      </a:lnTo>
                      <a:lnTo>
                        <a:pt x="8003" y="0"/>
                      </a:lnTo>
                      <a:lnTo>
                        <a:pt x="8429" y="0"/>
                      </a:lnTo>
                      <a:lnTo>
                        <a:pt x="8429" y="0"/>
                      </a:lnTo>
                      <a:close/>
                    </a:path>
                  </a:pathLst>
                </a:custGeom>
                <a:gradFill>
                  <a:gsLst>
                    <a:gs pos="0">
                      <a:srgbClr val="DBAE3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6" name="Google Shape;2376;p43"/>
                <p:cNvSpPr/>
                <p:nvPr/>
              </p:nvSpPr>
              <p:spPr>
                <a:xfrm>
                  <a:off x="2754775" y="-7396"/>
                  <a:ext cx="66553" cy="418088"/>
                </a:xfrm>
                <a:custGeom>
                  <a:avLst/>
                  <a:gdLst/>
                  <a:ahLst/>
                  <a:cxnLst/>
                  <a:rect l="l" t="t" r="r" b="b"/>
                  <a:pathLst>
                    <a:path w="3837" h="61461" extrusionOk="0">
                      <a:moveTo>
                        <a:pt x="3836" y="0"/>
                      </a:moveTo>
                      <a:lnTo>
                        <a:pt x="3836" y="59561"/>
                      </a:lnTo>
                      <a:lnTo>
                        <a:pt x="3836" y="59561"/>
                      </a:lnTo>
                      <a:lnTo>
                        <a:pt x="3817" y="59755"/>
                      </a:lnTo>
                      <a:lnTo>
                        <a:pt x="3798" y="59949"/>
                      </a:lnTo>
                      <a:lnTo>
                        <a:pt x="3740" y="60123"/>
                      </a:lnTo>
                      <a:lnTo>
                        <a:pt x="3681" y="60298"/>
                      </a:lnTo>
                      <a:lnTo>
                        <a:pt x="3604" y="60472"/>
                      </a:lnTo>
                      <a:lnTo>
                        <a:pt x="3507" y="60627"/>
                      </a:lnTo>
                      <a:lnTo>
                        <a:pt x="3391" y="60763"/>
                      </a:lnTo>
                      <a:lnTo>
                        <a:pt x="3275" y="60898"/>
                      </a:lnTo>
                      <a:lnTo>
                        <a:pt x="3139" y="61034"/>
                      </a:lnTo>
                      <a:lnTo>
                        <a:pt x="2984" y="61150"/>
                      </a:lnTo>
                      <a:lnTo>
                        <a:pt x="2829" y="61228"/>
                      </a:lnTo>
                      <a:lnTo>
                        <a:pt x="2655" y="61325"/>
                      </a:lnTo>
                      <a:lnTo>
                        <a:pt x="2480" y="61383"/>
                      </a:lnTo>
                      <a:lnTo>
                        <a:pt x="2306" y="61422"/>
                      </a:lnTo>
                      <a:lnTo>
                        <a:pt x="2112" y="61460"/>
                      </a:lnTo>
                      <a:lnTo>
                        <a:pt x="1918" y="61460"/>
                      </a:lnTo>
                      <a:lnTo>
                        <a:pt x="1918" y="61460"/>
                      </a:lnTo>
                      <a:lnTo>
                        <a:pt x="1918" y="61460"/>
                      </a:lnTo>
                      <a:lnTo>
                        <a:pt x="1724" y="61460"/>
                      </a:lnTo>
                      <a:lnTo>
                        <a:pt x="1531" y="61422"/>
                      </a:lnTo>
                      <a:lnTo>
                        <a:pt x="1356" y="61383"/>
                      </a:lnTo>
                      <a:lnTo>
                        <a:pt x="1182" y="61325"/>
                      </a:lnTo>
                      <a:lnTo>
                        <a:pt x="1008" y="61228"/>
                      </a:lnTo>
                      <a:lnTo>
                        <a:pt x="853" y="61150"/>
                      </a:lnTo>
                      <a:lnTo>
                        <a:pt x="698" y="61034"/>
                      </a:lnTo>
                      <a:lnTo>
                        <a:pt x="562" y="60898"/>
                      </a:lnTo>
                      <a:lnTo>
                        <a:pt x="426" y="60763"/>
                      </a:lnTo>
                      <a:lnTo>
                        <a:pt x="329" y="60627"/>
                      </a:lnTo>
                      <a:lnTo>
                        <a:pt x="233" y="60472"/>
                      </a:lnTo>
                      <a:lnTo>
                        <a:pt x="155" y="60298"/>
                      </a:lnTo>
                      <a:lnTo>
                        <a:pt x="78" y="60123"/>
                      </a:lnTo>
                      <a:lnTo>
                        <a:pt x="39" y="59949"/>
                      </a:lnTo>
                      <a:lnTo>
                        <a:pt x="0" y="59755"/>
                      </a:lnTo>
                      <a:lnTo>
                        <a:pt x="0" y="59561"/>
                      </a:lnTo>
                      <a:lnTo>
                        <a:pt x="0" y="0"/>
                      </a:lnTo>
                      <a:lnTo>
                        <a:pt x="3836" y="0"/>
                      </a:lnTo>
                      <a:close/>
                    </a:path>
                  </a:pathLst>
                </a:custGeom>
                <a:gradFill>
                  <a:gsLst>
                    <a:gs pos="0">
                      <a:srgbClr val="E57744"/>
                    </a:gs>
                    <a:gs pos="100000">
                      <a:srgbClr val="8C3E1A"/>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77" name="Google Shape;2377;p43"/>
              <p:cNvGrpSpPr/>
              <p:nvPr/>
            </p:nvGrpSpPr>
            <p:grpSpPr>
              <a:xfrm>
                <a:off x="6216347" y="-7396"/>
                <a:ext cx="292707" cy="470812"/>
                <a:chOff x="2641872" y="-7396"/>
                <a:chExt cx="292707" cy="470812"/>
              </a:xfrm>
            </p:grpSpPr>
            <p:sp>
              <p:nvSpPr>
                <p:cNvPr id="2378" name="Google Shape;2378;p43"/>
                <p:cNvSpPr/>
                <p:nvPr/>
              </p:nvSpPr>
              <p:spPr>
                <a:xfrm>
                  <a:off x="2641872" y="280263"/>
                  <a:ext cx="292707" cy="183154"/>
                </a:xfrm>
                <a:custGeom>
                  <a:avLst/>
                  <a:gdLst/>
                  <a:ahLst/>
                  <a:cxnLst/>
                  <a:rect l="l" t="t" r="r" b="b"/>
                  <a:pathLst>
                    <a:path w="16878" h="10561" extrusionOk="0">
                      <a:moveTo>
                        <a:pt x="8429" y="0"/>
                      </a:moveTo>
                      <a:lnTo>
                        <a:pt x="8429" y="0"/>
                      </a:lnTo>
                      <a:lnTo>
                        <a:pt x="8429" y="0"/>
                      </a:lnTo>
                      <a:lnTo>
                        <a:pt x="8875" y="0"/>
                      </a:lnTo>
                      <a:lnTo>
                        <a:pt x="9301" y="39"/>
                      </a:lnTo>
                      <a:lnTo>
                        <a:pt x="9708" y="97"/>
                      </a:lnTo>
                      <a:lnTo>
                        <a:pt x="10134" y="155"/>
                      </a:lnTo>
                      <a:lnTo>
                        <a:pt x="10541" y="252"/>
                      </a:lnTo>
                      <a:lnTo>
                        <a:pt x="10929" y="369"/>
                      </a:lnTo>
                      <a:lnTo>
                        <a:pt x="11336" y="504"/>
                      </a:lnTo>
                      <a:lnTo>
                        <a:pt x="11704" y="659"/>
                      </a:lnTo>
                      <a:lnTo>
                        <a:pt x="12091" y="834"/>
                      </a:lnTo>
                      <a:lnTo>
                        <a:pt x="12440" y="1008"/>
                      </a:lnTo>
                      <a:lnTo>
                        <a:pt x="12808" y="1221"/>
                      </a:lnTo>
                      <a:lnTo>
                        <a:pt x="13138" y="1434"/>
                      </a:lnTo>
                      <a:lnTo>
                        <a:pt x="13467" y="1667"/>
                      </a:lnTo>
                      <a:lnTo>
                        <a:pt x="13796" y="1919"/>
                      </a:lnTo>
                      <a:lnTo>
                        <a:pt x="14106" y="2190"/>
                      </a:lnTo>
                      <a:lnTo>
                        <a:pt x="14397" y="2481"/>
                      </a:lnTo>
                      <a:lnTo>
                        <a:pt x="14668" y="2771"/>
                      </a:lnTo>
                      <a:lnTo>
                        <a:pt x="14940" y="3081"/>
                      </a:lnTo>
                      <a:lnTo>
                        <a:pt x="15191" y="3391"/>
                      </a:lnTo>
                      <a:lnTo>
                        <a:pt x="15424" y="3721"/>
                      </a:lnTo>
                      <a:lnTo>
                        <a:pt x="15656" y="4069"/>
                      </a:lnTo>
                      <a:lnTo>
                        <a:pt x="15850" y="4418"/>
                      </a:lnTo>
                      <a:lnTo>
                        <a:pt x="16044" y="4786"/>
                      </a:lnTo>
                      <a:lnTo>
                        <a:pt x="16199" y="5154"/>
                      </a:lnTo>
                      <a:lnTo>
                        <a:pt x="16354" y="5542"/>
                      </a:lnTo>
                      <a:lnTo>
                        <a:pt x="16490" y="5930"/>
                      </a:lnTo>
                      <a:lnTo>
                        <a:pt x="16606" y="6336"/>
                      </a:lnTo>
                      <a:lnTo>
                        <a:pt x="16703" y="6743"/>
                      </a:lnTo>
                      <a:lnTo>
                        <a:pt x="16780" y="7150"/>
                      </a:lnTo>
                      <a:lnTo>
                        <a:pt x="16838" y="7576"/>
                      </a:lnTo>
                      <a:lnTo>
                        <a:pt x="16858" y="8003"/>
                      </a:lnTo>
                      <a:lnTo>
                        <a:pt x="16877" y="8429"/>
                      </a:lnTo>
                      <a:lnTo>
                        <a:pt x="16877" y="10560"/>
                      </a:lnTo>
                      <a:lnTo>
                        <a:pt x="13099" y="10560"/>
                      </a:lnTo>
                      <a:lnTo>
                        <a:pt x="13099" y="9456"/>
                      </a:lnTo>
                      <a:lnTo>
                        <a:pt x="13099" y="9456"/>
                      </a:lnTo>
                      <a:lnTo>
                        <a:pt x="13099" y="9204"/>
                      </a:lnTo>
                      <a:lnTo>
                        <a:pt x="13079" y="8933"/>
                      </a:lnTo>
                      <a:lnTo>
                        <a:pt x="13060" y="8681"/>
                      </a:lnTo>
                      <a:lnTo>
                        <a:pt x="13002" y="8429"/>
                      </a:lnTo>
                      <a:lnTo>
                        <a:pt x="12963" y="8177"/>
                      </a:lnTo>
                      <a:lnTo>
                        <a:pt x="12905" y="7925"/>
                      </a:lnTo>
                      <a:lnTo>
                        <a:pt x="12731" y="7460"/>
                      </a:lnTo>
                      <a:lnTo>
                        <a:pt x="12537" y="7015"/>
                      </a:lnTo>
                      <a:lnTo>
                        <a:pt x="12304" y="6588"/>
                      </a:lnTo>
                      <a:lnTo>
                        <a:pt x="12033" y="6181"/>
                      </a:lnTo>
                      <a:lnTo>
                        <a:pt x="11742" y="5813"/>
                      </a:lnTo>
                      <a:lnTo>
                        <a:pt x="11394" y="5484"/>
                      </a:lnTo>
                      <a:lnTo>
                        <a:pt x="11045" y="5174"/>
                      </a:lnTo>
                      <a:lnTo>
                        <a:pt x="10851" y="5038"/>
                      </a:lnTo>
                      <a:lnTo>
                        <a:pt x="10657" y="4922"/>
                      </a:lnTo>
                      <a:lnTo>
                        <a:pt x="10464" y="4806"/>
                      </a:lnTo>
                      <a:lnTo>
                        <a:pt x="10251" y="4709"/>
                      </a:lnTo>
                      <a:lnTo>
                        <a:pt x="10037" y="4612"/>
                      </a:lnTo>
                      <a:lnTo>
                        <a:pt x="9824" y="4534"/>
                      </a:lnTo>
                      <a:lnTo>
                        <a:pt x="9611" y="4457"/>
                      </a:lnTo>
                      <a:lnTo>
                        <a:pt x="9379" y="4399"/>
                      </a:lnTo>
                      <a:lnTo>
                        <a:pt x="9146" y="4360"/>
                      </a:lnTo>
                      <a:lnTo>
                        <a:pt x="8914" y="4321"/>
                      </a:lnTo>
                      <a:lnTo>
                        <a:pt x="8681" y="4302"/>
                      </a:lnTo>
                      <a:lnTo>
                        <a:pt x="8429" y="4302"/>
                      </a:lnTo>
                      <a:lnTo>
                        <a:pt x="8429" y="4302"/>
                      </a:lnTo>
                      <a:lnTo>
                        <a:pt x="8429" y="4302"/>
                      </a:lnTo>
                      <a:lnTo>
                        <a:pt x="8197" y="4302"/>
                      </a:lnTo>
                      <a:lnTo>
                        <a:pt x="7964" y="4321"/>
                      </a:lnTo>
                      <a:lnTo>
                        <a:pt x="7712" y="4360"/>
                      </a:lnTo>
                      <a:lnTo>
                        <a:pt x="7499" y="4399"/>
                      </a:lnTo>
                      <a:lnTo>
                        <a:pt x="7267" y="4457"/>
                      </a:lnTo>
                      <a:lnTo>
                        <a:pt x="7034" y="4534"/>
                      </a:lnTo>
                      <a:lnTo>
                        <a:pt x="6821" y="4612"/>
                      </a:lnTo>
                      <a:lnTo>
                        <a:pt x="6608" y="4709"/>
                      </a:lnTo>
                      <a:lnTo>
                        <a:pt x="6395" y="4806"/>
                      </a:lnTo>
                      <a:lnTo>
                        <a:pt x="6201" y="4922"/>
                      </a:lnTo>
                      <a:lnTo>
                        <a:pt x="6007" y="5038"/>
                      </a:lnTo>
                      <a:lnTo>
                        <a:pt x="5813" y="5174"/>
                      </a:lnTo>
                      <a:lnTo>
                        <a:pt x="5445" y="5484"/>
                      </a:lnTo>
                      <a:lnTo>
                        <a:pt x="5116" y="5813"/>
                      </a:lnTo>
                      <a:lnTo>
                        <a:pt x="4806" y="6181"/>
                      </a:lnTo>
                      <a:lnTo>
                        <a:pt x="4535" y="6588"/>
                      </a:lnTo>
                      <a:lnTo>
                        <a:pt x="4302" y="7015"/>
                      </a:lnTo>
                      <a:lnTo>
                        <a:pt x="4108" y="7460"/>
                      </a:lnTo>
                      <a:lnTo>
                        <a:pt x="3953" y="7925"/>
                      </a:lnTo>
                      <a:lnTo>
                        <a:pt x="3876" y="8177"/>
                      </a:lnTo>
                      <a:lnTo>
                        <a:pt x="3837" y="8429"/>
                      </a:lnTo>
                      <a:lnTo>
                        <a:pt x="3798" y="8681"/>
                      </a:lnTo>
                      <a:lnTo>
                        <a:pt x="3760" y="8933"/>
                      </a:lnTo>
                      <a:lnTo>
                        <a:pt x="3740" y="9204"/>
                      </a:lnTo>
                      <a:lnTo>
                        <a:pt x="3740" y="9456"/>
                      </a:lnTo>
                      <a:lnTo>
                        <a:pt x="3740" y="10560"/>
                      </a:lnTo>
                      <a:lnTo>
                        <a:pt x="1" y="10560"/>
                      </a:lnTo>
                      <a:lnTo>
                        <a:pt x="1" y="8429"/>
                      </a:lnTo>
                      <a:lnTo>
                        <a:pt x="1" y="8429"/>
                      </a:lnTo>
                      <a:lnTo>
                        <a:pt x="20" y="8003"/>
                      </a:lnTo>
                      <a:lnTo>
                        <a:pt x="39" y="7576"/>
                      </a:lnTo>
                      <a:lnTo>
                        <a:pt x="98" y="7150"/>
                      </a:lnTo>
                      <a:lnTo>
                        <a:pt x="175" y="6743"/>
                      </a:lnTo>
                      <a:lnTo>
                        <a:pt x="272" y="6336"/>
                      </a:lnTo>
                      <a:lnTo>
                        <a:pt x="388" y="5930"/>
                      </a:lnTo>
                      <a:lnTo>
                        <a:pt x="524" y="5542"/>
                      </a:lnTo>
                      <a:lnTo>
                        <a:pt x="660" y="5154"/>
                      </a:lnTo>
                      <a:lnTo>
                        <a:pt x="834" y="4786"/>
                      </a:lnTo>
                      <a:lnTo>
                        <a:pt x="1028" y="4418"/>
                      </a:lnTo>
                      <a:lnTo>
                        <a:pt x="1221" y="4069"/>
                      </a:lnTo>
                      <a:lnTo>
                        <a:pt x="1435" y="3721"/>
                      </a:lnTo>
                      <a:lnTo>
                        <a:pt x="1686" y="3391"/>
                      </a:lnTo>
                      <a:lnTo>
                        <a:pt x="1919" y="3081"/>
                      </a:lnTo>
                      <a:lnTo>
                        <a:pt x="2190" y="2771"/>
                      </a:lnTo>
                      <a:lnTo>
                        <a:pt x="2461" y="2481"/>
                      </a:lnTo>
                      <a:lnTo>
                        <a:pt x="2771" y="2190"/>
                      </a:lnTo>
                      <a:lnTo>
                        <a:pt x="3062" y="1919"/>
                      </a:lnTo>
                      <a:lnTo>
                        <a:pt x="3392" y="1667"/>
                      </a:lnTo>
                      <a:lnTo>
                        <a:pt x="3721" y="1434"/>
                      </a:lnTo>
                      <a:lnTo>
                        <a:pt x="4070" y="1221"/>
                      </a:lnTo>
                      <a:lnTo>
                        <a:pt x="4418" y="1008"/>
                      </a:lnTo>
                      <a:lnTo>
                        <a:pt x="4787" y="834"/>
                      </a:lnTo>
                      <a:lnTo>
                        <a:pt x="5155" y="659"/>
                      </a:lnTo>
                      <a:lnTo>
                        <a:pt x="5542" y="504"/>
                      </a:lnTo>
                      <a:lnTo>
                        <a:pt x="5930" y="369"/>
                      </a:lnTo>
                      <a:lnTo>
                        <a:pt x="6337" y="252"/>
                      </a:lnTo>
                      <a:lnTo>
                        <a:pt x="6744" y="155"/>
                      </a:lnTo>
                      <a:lnTo>
                        <a:pt x="7150" y="97"/>
                      </a:lnTo>
                      <a:lnTo>
                        <a:pt x="7577" y="39"/>
                      </a:lnTo>
                      <a:lnTo>
                        <a:pt x="8003" y="0"/>
                      </a:lnTo>
                      <a:lnTo>
                        <a:pt x="8429" y="0"/>
                      </a:lnTo>
                      <a:lnTo>
                        <a:pt x="8429" y="0"/>
                      </a:lnTo>
                      <a:close/>
                    </a:path>
                  </a:pathLst>
                </a:custGeom>
                <a:gradFill>
                  <a:gsLst>
                    <a:gs pos="0">
                      <a:srgbClr val="DBAE3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9" name="Google Shape;2379;p43"/>
                <p:cNvSpPr/>
                <p:nvPr/>
              </p:nvSpPr>
              <p:spPr>
                <a:xfrm>
                  <a:off x="2754775" y="-7396"/>
                  <a:ext cx="66553" cy="418088"/>
                </a:xfrm>
                <a:custGeom>
                  <a:avLst/>
                  <a:gdLst/>
                  <a:ahLst/>
                  <a:cxnLst/>
                  <a:rect l="l" t="t" r="r" b="b"/>
                  <a:pathLst>
                    <a:path w="3837" h="61461" extrusionOk="0">
                      <a:moveTo>
                        <a:pt x="3836" y="0"/>
                      </a:moveTo>
                      <a:lnTo>
                        <a:pt x="3836" y="59561"/>
                      </a:lnTo>
                      <a:lnTo>
                        <a:pt x="3836" y="59561"/>
                      </a:lnTo>
                      <a:lnTo>
                        <a:pt x="3817" y="59755"/>
                      </a:lnTo>
                      <a:lnTo>
                        <a:pt x="3798" y="59949"/>
                      </a:lnTo>
                      <a:lnTo>
                        <a:pt x="3740" y="60123"/>
                      </a:lnTo>
                      <a:lnTo>
                        <a:pt x="3681" y="60298"/>
                      </a:lnTo>
                      <a:lnTo>
                        <a:pt x="3604" y="60472"/>
                      </a:lnTo>
                      <a:lnTo>
                        <a:pt x="3507" y="60627"/>
                      </a:lnTo>
                      <a:lnTo>
                        <a:pt x="3391" y="60763"/>
                      </a:lnTo>
                      <a:lnTo>
                        <a:pt x="3275" y="60898"/>
                      </a:lnTo>
                      <a:lnTo>
                        <a:pt x="3139" y="61034"/>
                      </a:lnTo>
                      <a:lnTo>
                        <a:pt x="2984" y="61150"/>
                      </a:lnTo>
                      <a:lnTo>
                        <a:pt x="2829" y="61228"/>
                      </a:lnTo>
                      <a:lnTo>
                        <a:pt x="2655" y="61325"/>
                      </a:lnTo>
                      <a:lnTo>
                        <a:pt x="2480" y="61383"/>
                      </a:lnTo>
                      <a:lnTo>
                        <a:pt x="2306" y="61422"/>
                      </a:lnTo>
                      <a:lnTo>
                        <a:pt x="2112" y="61460"/>
                      </a:lnTo>
                      <a:lnTo>
                        <a:pt x="1918" y="61460"/>
                      </a:lnTo>
                      <a:lnTo>
                        <a:pt x="1918" y="61460"/>
                      </a:lnTo>
                      <a:lnTo>
                        <a:pt x="1918" y="61460"/>
                      </a:lnTo>
                      <a:lnTo>
                        <a:pt x="1724" y="61460"/>
                      </a:lnTo>
                      <a:lnTo>
                        <a:pt x="1531" y="61422"/>
                      </a:lnTo>
                      <a:lnTo>
                        <a:pt x="1356" y="61383"/>
                      </a:lnTo>
                      <a:lnTo>
                        <a:pt x="1182" y="61325"/>
                      </a:lnTo>
                      <a:lnTo>
                        <a:pt x="1008" y="61228"/>
                      </a:lnTo>
                      <a:lnTo>
                        <a:pt x="853" y="61150"/>
                      </a:lnTo>
                      <a:lnTo>
                        <a:pt x="698" y="61034"/>
                      </a:lnTo>
                      <a:lnTo>
                        <a:pt x="562" y="60898"/>
                      </a:lnTo>
                      <a:lnTo>
                        <a:pt x="426" y="60763"/>
                      </a:lnTo>
                      <a:lnTo>
                        <a:pt x="329" y="60627"/>
                      </a:lnTo>
                      <a:lnTo>
                        <a:pt x="233" y="60472"/>
                      </a:lnTo>
                      <a:lnTo>
                        <a:pt x="155" y="60298"/>
                      </a:lnTo>
                      <a:lnTo>
                        <a:pt x="78" y="60123"/>
                      </a:lnTo>
                      <a:lnTo>
                        <a:pt x="39" y="59949"/>
                      </a:lnTo>
                      <a:lnTo>
                        <a:pt x="0" y="59755"/>
                      </a:lnTo>
                      <a:lnTo>
                        <a:pt x="0" y="59561"/>
                      </a:lnTo>
                      <a:lnTo>
                        <a:pt x="0" y="0"/>
                      </a:lnTo>
                      <a:lnTo>
                        <a:pt x="3836" y="0"/>
                      </a:lnTo>
                      <a:close/>
                    </a:path>
                  </a:pathLst>
                </a:custGeom>
                <a:gradFill>
                  <a:gsLst>
                    <a:gs pos="0">
                      <a:srgbClr val="E57744"/>
                    </a:gs>
                    <a:gs pos="100000">
                      <a:srgbClr val="8C3E1A"/>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2380" name="Google Shape;2380;p43"/>
          <p:cNvSpPr txBox="1">
            <a:spLocks noGrp="1"/>
          </p:cNvSpPr>
          <p:nvPr>
            <p:ph type="title" idx="6"/>
          </p:nvPr>
        </p:nvSpPr>
        <p:spPr>
          <a:xfrm>
            <a:off x="720000" y="457200"/>
            <a:ext cx="7704000" cy="457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a:t>What is the main idea? </a:t>
            </a:r>
            <a:endParaRPr dirty="0"/>
          </a:p>
        </p:txBody>
      </p:sp>
      <p:sp>
        <p:nvSpPr>
          <p:cNvPr id="2390" name="Google Shape;2390;p43"/>
          <p:cNvSpPr/>
          <p:nvPr/>
        </p:nvSpPr>
        <p:spPr>
          <a:xfrm>
            <a:off x="8430763" y="1654148"/>
            <a:ext cx="413993" cy="411886"/>
          </a:xfrm>
          <a:custGeom>
            <a:avLst/>
            <a:gdLst/>
            <a:ahLst/>
            <a:cxnLst/>
            <a:rect l="l" t="t" r="r" b="b"/>
            <a:pathLst>
              <a:path w="11393" h="11335" extrusionOk="0">
                <a:moveTo>
                  <a:pt x="5773" y="4641"/>
                </a:moveTo>
                <a:lnTo>
                  <a:pt x="5965" y="4661"/>
                </a:lnTo>
                <a:lnTo>
                  <a:pt x="6157" y="4718"/>
                </a:lnTo>
                <a:lnTo>
                  <a:pt x="6310" y="4795"/>
                </a:lnTo>
                <a:lnTo>
                  <a:pt x="6464" y="4929"/>
                </a:lnTo>
                <a:lnTo>
                  <a:pt x="6579" y="5063"/>
                </a:lnTo>
                <a:lnTo>
                  <a:pt x="6655" y="5236"/>
                </a:lnTo>
                <a:lnTo>
                  <a:pt x="6713" y="5409"/>
                </a:lnTo>
                <a:lnTo>
                  <a:pt x="6732" y="5600"/>
                </a:lnTo>
                <a:lnTo>
                  <a:pt x="6713" y="5792"/>
                </a:lnTo>
                <a:lnTo>
                  <a:pt x="6655" y="5984"/>
                </a:lnTo>
                <a:lnTo>
                  <a:pt x="6579" y="6137"/>
                </a:lnTo>
                <a:lnTo>
                  <a:pt x="6464" y="6291"/>
                </a:lnTo>
                <a:lnTo>
                  <a:pt x="6310" y="6406"/>
                </a:lnTo>
                <a:lnTo>
                  <a:pt x="6157" y="6483"/>
                </a:lnTo>
                <a:lnTo>
                  <a:pt x="5965" y="6540"/>
                </a:lnTo>
                <a:lnTo>
                  <a:pt x="5773" y="6559"/>
                </a:lnTo>
                <a:lnTo>
                  <a:pt x="5581" y="6540"/>
                </a:lnTo>
                <a:lnTo>
                  <a:pt x="5390" y="6483"/>
                </a:lnTo>
                <a:lnTo>
                  <a:pt x="5236" y="6406"/>
                </a:lnTo>
                <a:lnTo>
                  <a:pt x="5083" y="6291"/>
                </a:lnTo>
                <a:lnTo>
                  <a:pt x="4968" y="6137"/>
                </a:lnTo>
                <a:lnTo>
                  <a:pt x="4891" y="5984"/>
                </a:lnTo>
                <a:lnTo>
                  <a:pt x="4833" y="5792"/>
                </a:lnTo>
                <a:lnTo>
                  <a:pt x="4814" y="5600"/>
                </a:lnTo>
                <a:lnTo>
                  <a:pt x="4833" y="5409"/>
                </a:lnTo>
                <a:lnTo>
                  <a:pt x="4891" y="5236"/>
                </a:lnTo>
                <a:lnTo>
                  <a:pt x="4968" y="5063"/>
                </a:lnTo>
                <a:lnTo>
                  <a:pt x="5083" y="4929"/>
                </a:lnTo>
                <a:lnTo>
                  <a:pt x="5236" y="4795"/>
                </a:lnTo>
                <a:lnTo>
                  <a:pt x="5390" y="4718"/>
                </a:lnTo>
                <a:lnTo>
                  <a:pt x="5581" y="4661"/>
                </a:lnTo>
                <a:lnTo>
                  <a:pt x="5773" y="4641"/>
                </a:lnTo>
                <a:close/>
                <a:moveTo>
                  <a:pt x="5696" y="0"/>
                </a:moveTo>
                <a:lnTo>
                  <a:pt x="5620" y="58"/>
                </a:lnTo>
                <a:lnTo>
                  <a:pt x="5581" y="115"/>
                </a:lnTo>
                <a:lnTo>
                  <a:pt x="5562" y="192"/>
                </a:lnTo>
                <a:lnTo>
                  <a:pt x="5562" y="1151"/>
                </a:lnTo>
                <a:lnTo>
                  <a:pt x="4738" y="345"/>
                </a:lnTo>
                <a:lnTo>
                  <a:pt x="4680" y="288"/>
                </a:lnTo>
                <a:lnTo>
                  <a:pt x="4507" y="288"/>
                </a:lnTo>
                <a:lnTo>
                  <a:pt x="4450" y="345"/>
                </a:lnTo>
                <a:lnTo>
                  <a:pt x="4392" y="422"/>
                </a:lnTo>
                <a:lnTo>
                  <a:pt x="4392" y="499"/>
                </a:lnTo>
                <a:lnTo>
                  <a:pt x="4392" y="576"/>
                </a:lnTo>
                <a:lnTo>
                  <a:pt x="4450" y="633"/>
                </a:lnTo>
                <a:lnTo>
                  <a:pt x="5562" y="1765"/>
                </a:lnTo>
                <a:lnTo>
                  <a:pt x="5562" y="2302"/>
                </a:lnTo>
                <a:lnTo>
                  <a:pt x="4757" y="1477"/>
                </a:lnTo>
                <a:lnTo>
                  <a:pt x="4680" y="1439"/>
                </a:lnTo>
                <a:lnTo>
                  <a:pt x="4603" y="1419"/>
                </a:lnTo>
                <a:lnTo>
                  <a:pt x="4527" y="1439"/>
                </a:lnTo>
                <a:lnTo>
                  <a:pt x="4450" y="1496"/>
                </a:lnTo>
                <a:lnTo>
                  <a:pt x="4412" y="1554"/>
                </a:lnTo>
                <a:lnTo>
                  <a:pt x="4392" y="1630"/>
                </a:lnTo>
                <a:lnTo>
                  <a:pt x="4412" y="1707"/>
                </a:lnTo>
                <a:lnTo>
                  <a:pt x="4450" y="1784"/>
                </a:lnTo>
                <a:lnTo>
                  <a:pt x="5562" y="2896"/>
                </a:lnTo>
                <a:lnTo>
                  <a:pt x="5562" y="4239"/>
                </a:lnTo>
                <a:lnTo>
                  <a:pt x="5390" y="4277"/>
                </a:lnTo>
                <a:lnTo>
                  <a:pt x="5236" y="4335"/>
                </a:lnTo>
                <a:lnTo>
                  <a:pt x="5083" y="4392"/>
                </a:lnTo>
                <a:lnTo>
                  <a:pt x="4949" y="4488"/>
                </a:lnTo>
                <a:lnTo>
                  <a:pt x="3932" y="3472"/>
                </a:lnTo>
                <a:lnTo>
                  <a:pt x="3932" y="1899"/>
                </a:lnTo>
                <a:lnTo>
                  <a:pt x="3913" y="1822"/>
                </a:lnTo>
                <a:lnTo>
                  <a:pt x="3874" y="1745"/>
                </a:lnTo>
                <a:lnTo>
                  <a:pt x="3817" y="1707"/>
                </a:lnTo>
                <a:lnTo>
                  <a:pt x="3721" y="1688"/>
                </a:lnTo>
                <a:lnTo>
                  <a:pt x="3644" y="1707"/>
                </a:lnTo>
                <a:lnTo>
                  <a:pt x="3587" y="1745"/>
                </a:lnTo>
                <a:lnTo>
                  <a:pt x="3529" y="1822"/>
                </a:lnTo>
                <a:lnTo>
                  <a:pt x="3510" y="1899"/>
                </a:lnTo>
                <a:lnTo>
                  <a:pt x="3510" y="3050"/>
                </a:lnTo>
                <a:lnTo>
                  <a:pt x="3127" y="2666"/>
                </a:lnTo>
                <a:lnTo>
                  <a:pt x="3127" y="1093"/>
                </a:lnTo>
                <a:lnTo>
                  <a:pt x="3107" y="997"/>
                </a:lnTo>
                <a:lnTo>
                  <a:pt x="3069" y="940"/>
                </a:lnTo>
                <a:lnTo>
                  <a:pt x="3011" y="902"/>
                </a:lnTo>
                <a:lnTo>
                  <a:pt x="2916" y="882"/>
                </a:lnTo>
                <a:lnTo>
                  <a:pt x="2839" y="902"/>
                </a:lnTo>
                <a:lnTo>
                  <a:pt x="2781" y="940"/>
                </a:lnTo>
                <a:lnTo>
                  <a:pt x="2724" y="997"/>
                </a:lnTo>
                <a:lnTo>
                  <a:pt x="2705" y="1093"/>
                </a:lnTo>
                <a:lnTo>
                  <a:pt x="2705" y="2244"/>
                </a:lnTo>
                <a:lnTo>
                  <a:pt x="2033" y="1573"/>
                </a:lnTo>
                <a:lnTo>
                  <a:pt x="1976" y="1515"/>
                </a:lnTo>
                <a:lnTo>
                  <a:pt x="1880" y="1496"/>
                </a:lnTo>
                <a:lnTo>
                  <a:pt x="1803" y="1515"/>
                </a:lnTo>
                <a:lnTo>
                  <a:pt x="1746" y="1554"/>
                </a:lnTo>
                <a:lnTo>
                  <a:pt x="1688" y="1630"/>
                </a:lnTo>
                <a:lnTo>
                  <a:pt x="1669" y="1707"/>
                </a:lnTo>
                <a:lnTo>
                  <a:pt x="1688" y="1784"/>
                </a:lnTo>
                <a:lnTo>
                  <a:pt x="1746" y="1861"/>
                </a:lnTo>
                <a:lnTo>
                  <a:pt x="2455" y="2570"/>
                </a:lnTo>
                <a:lnTo>
                  <a:pt x="1228" y="2570"/>
                </a:lnTo>
                <a:lnTo>
                  <a:pt x="1151" y="2589"/>
                </a:lnTo>
                <a:lnTo>
                  <a:pt x="1074" y="2628"/>
                </a:lnTo>
                <a:lnTo>
                  <a:pt x="1036" y="2704"/>
                </a:lnTo>
                <a:lnTo>
                  <a:pt x="1017" y="2781"/>
                </a:lnTo>
                <a:lnTo>
                  <a:pt x="1036" y="2858"/>
                </a:lnTo>
                <a:lnTo>
                  <a:pt x="1074" y="2935"/>
                </a:lnTo>
                <a:lnTo>
                  <a:pt x="1151" y="2973"/>
                </a:lnTo>
                <a:lnTo>
                  <a:pt x="1228" y="2992"/>
                </a:lnTo>
                <a:lnTo>
                  <a:pt x="2858" y="2992"/>
                </a:lnTo>
                <a:lnTo>
                  <a:pt x="3242" y="3376"/>
                </a:lnTo>
                <a:lnTo>
                  <a:pt x="2052" y="3376"/>
                </a:lnTo>
                <a:lnTo>
                  <a:pt x="1957" y="3395"/>
                </a:lnTo>
                <a:lnTo>
                  <a:pt x="1899" y="3433"/>
                </a:lnTo>
                <a:lnTo>
                  <a:pt x="1842" y="3510"/>
                </a:lnTo>
                <a:lnTo>
                  <a:pt x="1842" y="3587"/>
                </a:lnTo>
                <a:lnTo>
                  <a:pt x="1842" y="3663"/>
                </a:lnTo>
                <a:lnTo>
                  <a:pt x="1899" y="3740"/>
                </a:lnTo>
                <a:lnTo>
                  <a:pt x="1957" y="3778"/>
                </a:lnTo>
                <a:lnTo>
                  <a:pt x="2033" y="3798"/>
                </a:lnTo>
                <a:lnTo>
                  <a:pt x="3664" y="3798"/>
                </a:lnTo>
                <a:lnTo>
                  <a:pt x="4661" y="4795"/>
                </a:lnTo>
                <a:lnTo>
                  <a:pt x="4565" y="4929"/>
                </a:lnTo>
                <a:lnTo>
                  <a:pt x="4507" y="5063"/>
                </a:lnTo>
                <a:lnTo>
                  <a:pt x="4450" y="5217"/>
                </a:lnTo>
                <a:lnTo>
                  <a:pt x="4412" y="5370"/>
                </a:lnTo>
                <a:lnTo>
                  <a:pt x="2935" y="5370"/>
                </a:lnTo>
                <a:lnTo>
                  <a:pt x="1803" y="4220"/>
                </a:lnTo>
                <a:lnTo>
                  <a:pt x="1726" y="4181"/>
                </a:lnTo>
                <a:lnTo>
                  <a:pt x="1650" y="4162"/>
                </a:lnTo>
                <a:lnTo>
                  <a:pt x="1573" y="4181"/>
                </a:lnTo>
                <a:lnTo>
                  <a:pt x="1496" y="4220"/>
                </a:lnTo>
                <a:lnTo>
                  <a:pt x="1458" y="4296"/>
                </a:lnTo>
                <a:lnTo>
                  <a:pt x="1439" y="4373"/>
                </a:lnTo>
                <a:lnTo>
                  <a:pt x="1458" y="4450"/>
                </a:lnTo>
                <a:lnTo>
                  <a:pt x="1496" y="4526"/>
                </a:lnTo>
                <a:lnTo>
                  <a:pt x="2359" y="5370"/>
                </a:lnTo>
                <a:lnTo>
                  <a:pt x="1803" y="5370"/>
                </a:lnTo>
                <a:lnTo>
                  <a:pt x="652" y="4220"/>
                </a:lnTo>
                <a:lnTo>
                  <a:pt x="576" y="4181"/>
                </a:lnTo>
                <a:lnTo>
                  <a:pt x="499" y="4162"/>
                </a:lnTo>
                <a:lnTo>
                  <a:pt x="422" y="4181"/>
                </a:lnTo>
                <a:lnTo>
                  <a:pt x="346" y="4220"/>
                </a:lnTo>
                <a:lnTo>
                  <a:pt x="307" y="4296"/>
                </a:lnTo>
                <a:lnTo>
                  <a:pt x="288" y="4373"/>
                </a:lnTo>
                <a:lnTo>
                  <a:pt x="307" y="4450"/>
                </a:lnTo>
                <a:lnTo>
                  <a:pt x="346" y="4526"/>
                </a:lnTo>
                <a:lnTo>
                  <a:pt x="1209" y="5370"/>
                </a:lnTo>
                <a:lnTo>
                  <a:pt x="211" y="5370"/>
                </a:lnTo>
                <a:lnTo>
                  <a:pt x="135" y="5389"/>
                </a:lnTo>
                <a:lnTo>
                  <a:pt x="58" y="5447"/>
                </a:lnTo>
                <a:lnTo>
                  <a:pt x="20" y="5505"/>
                </a:lnTo>
                <a:lnTo>
                  <a:pt x="0" y="5581"/>
                </a:lnTo>
                <a:lnTo>
                  <a:pt x="20" y="5677"/>
                </a:lnTo>
                <a:lnTo>
                  <a:pt x="58" y="5735"/>
                </a:lnTo>
                <a:lnTo>
                  <a:pt x="135" y="5773"/>
                </a:lnTo>
                <a:lnTo>
                  <a:pt x="211" y="5792"/>
                </a:lnTo>
                <a:lnTo>
                  <a:pt x="1170" y="5792"/>
                </a:lnTo>
                <a:lnTo>
                  <a:pt x="346" y="6617"/>
                </a:lnTo>
                <a:lnTo>
                  <a:pt x="307" y="6674"/>
                </a:lnTo>
                <a:lnTo>
                  <a:pt x="288" y="6770"/>
                </a:lnTo>
                <a:lnTo>
                  <a:pt x="307" y="6847"/>
                </a:lnTo>
                <a:lnTo>
                  <a:pt x="346" y="6905"/>
                </a:lnTo>
                <a:lnTo>
                  <a:pt x="422" y="6962"/>
                </a:lnTo>
                <a:lnTo>
                  <a:pt x="499" y="6981"/>
                </a:lnTo>
                <a:lnTo>
                  <a:pt x="576" y="6962"/>
                </a:lnTo>
                <a:lnTo>
                  <a:pt x="652" y="6905"/>
                </a:lnTo>
                <a:lnTo>
                  <a:pt x="1765" y="5792"/>
                </a:lnTo>
                <a:lnTo>
                  <a:pt x="2302" y="5792"/>
                </a:lnTo>
                <a:lnTo>
                  <a:pt x="1496" y="6617"/>
                </a:lnTo>
                <a:lnTo>
                  <a:pt x="1458" y="6674"/>
                </a:lnTo>
                <a:lnTo>
                  <a:pt x="1439" y="6751"/>
                </a:lnTo>
                <a:lnTo>
                  <a:pt x="1458" y="6828"/>
                </a:lnTo>
                <a:lnTo>
                  <a:pt x="1496" y="6905"/>
                </a:lnTo>
                <a:lnTo>
                  <a:pt x="1573" y="6943"/>
                </a:lnTo>
                <a:lnTo>
                  <a:pt x="1650" y="6962"/>
                </a:lnTo>
                <a:lnTo>
                  <a:pt x="1726" y="6943"/>
                </a:lnTo>
                <a:lnTo>
                  <a:pt x="1803" y="6905"/>
                </a:lnTo>
                <a:lnTo>
                  <a:pt x="2896" y="5792"/>
                </a:lnTo>
                <a:lnTo>
                  <a:pt x="4412" y="5792"/>
                </a:lnTo>
                <a:lnTo>
                  <a:pt x="4431" y="5965"/>
                </a:lnTo>
                <a:lnTo>
                  <a:pt x="4488" y="6118"/>
                </a:lnTo>
                <a:lnTo>
                  <a:pt x="4565" y="6272"/>
                </a:lnTo>
                <a:lnTo>
                  <a:pt x="4661" y="6406"/>
                </a:lnTo>
                <a:lnTo>
                  <a:pt x="3664" y="7422"/>
                </a:lnTo>
                <a:lnTo>
                  <a:pt x="2033" y="7422"/>
                </a:lnTo>
                <a:lnTo>
                  <a:pt x="1957" y="7442"/>
                </a:lnTo>
                <a:lnTo>
                  <a:pt x="1899" y="7480"/>
                </a:lnTo>
                <a:lnTo>
                  <a:pt x="1842" y="7557"/>
                </a:lnTo>
                <a:lnTo>
                  <a:pt x="1822" y="7633"/>
                </a:lnTo>
                <a:lnTo>
                  <a:pt x="1842" y="7710"/>
                </a:lnTo>
                <a:lnTo>
                  <a:pt x="1899" y="7787"/>
                </a:lnTo>
                <a:lnTo>
                  <a:pt x="1957" y="7825"/>
                </a:lnTo>
                <a:lnTo>
                  <a:pt x="2033" y="7844"/>
                </a:lnTo>
                <a:lnTo>
                  <a:pt x="3242" y="7844"/>
                </a:lnTo>
                <a:lnTo>
                  <a:pt x="2858" y="8228"/>
                </a:lnTo>
                <a:lnTo>
                  <a:pt x="1228" y="8228"/>
                </a:lnTo>
                <a:lnTo>
                  <a:pt x="1151" y="8247"/>
                </a:lnTo>
                <a:lnTo>
                  <a:pt x="1074" y="8286"/>
                </a:lnTo>
                <a:lnTo>
                  <a:pt x="1036" y="8362"/>
                </a:lnTo>
                <a:lnTo>
                  <a:pt x="1017" y="8439"/>
                </a:lnTo>
                <a:lnTo>
                  <a:pt x="1036" y="8516"/>
                </a:lnTo>
                <a:lnTo>
                  <a:pt x="1074" y="8592"/>
                </a:lnTo>
                <a:lnTo>
                  <a:pt x="1151" y="8631"/>
                </a:lnTo>
                <a:lnTo>
                  <a:pt x="1228" y="8650"/>
                </a:lnTo>
                <a:lnTo>
                  <a:pt x="2455" y="8650"/>
                </a:lnTo>
                <a:lnTo>
                  <a:pt x="1746" y="9360"/>
                </a:lnTo>
                <a:lnTo>
                  <a:pt x="1688" y="9436"/>
                </a:lnTo>
                <a:lnTo>
                  <a:pt x="1688" y="9513"/>
                </a:lnTo>
                <a:lnTo>
                  <a:pt x="1688" y="9590"/>
                </a:lnTo>
                <a:lnTo>
                  <a:pt x="1746" y="9647"/>
                </a:lnTo>
                <a:lnTo>
                  <a:pt x="1822" y="9705"/>
                </a:lnTo>
                <a:lnTo>
                  <a:pt x="1899" y="9724"/>
                </a:lnTo>
                <a:lnTo>
                  <a:pt x="1976" y="9705"/>
                </a:lnTo>
                <a:lnTo>
                  <a:pt x="2033" y="9647"/>
                </a:lnTo>
                <a:lnTo>
                  <a:pt x="2724" y="8976"/>
                </a:lnTo>
                <a:lnTo>
                  <a:pt x="2724" y="10127"/>
                </a:lnTo>
                <a:lnTo>
                  <a:pt x="2743" y="10203"/>
                </a:lnTo>
                <a:lnTo>
                  <a:pt x="2781" y="10280"/>
                </a:lnTo>
                <a:lnTo>
                  <a:pt x="2839" y="10318"/>
                </a:lnTo>
                <a:lnTo>
                  <a:pt x="2935" y="10338"/>
                </a:lnTo>
                <a:lnTo>
                  <a:pt x="3011" y="10318"/>
                </a:lnTo>
                <a:lnTo>
                  <a:pt x="3088" y="10280"/>
                </a:lnTo>
                <a:lnTo>
                  <a:pt x="3127" y="10203"/>
                </a:lnTo>
                <a:lnTo>
                  <a:pt x="3146" y="10127"/>
                </a:lnTo>
                <a:lnTo>
                  <a:pt x="3127" y="8554"/>
                </a:lnTo>
                <a:lnTo>
                  <a:pt x="3510" y="8151"/>
                </a:lnTo>
                <a:lnTo>
                  <a:pt x="3529" y="9302"/>
                </a:lnTo>
                <a:lnTo>
                  <a:pt x="3548" y="9398"/>
                </a:lnTo>
                <a:lnTo>
                  <a:pt x="3587" y="9455"/>
                </a:lnTo>
                <a:lnTo>
                  <a:pt x="3644" y="9494"/>
                </a:lnTo>
                <a:lnTo>
                  <a:pt x="3740" y="9513"/>
                </a:lnTo>
                <a:lnTo>
                  <a:pt x="3817" y="9494"/>
                </a:lnTo>
                <a:lnTo>
                  <a:pt x="3874" y="9455"/>
                </a:lnTo>
                <a:lnTo>
                  <a:pt x="3932" y="9398"/>
                </a:lnTo>
                <a:lnTo>
                  <a:pt x="3932" y="9302"/>
                </a:lnTo>
                <a:lnTo>
                  <a:pt x="3932" y="7729"/>
                </a:lnTo>
                <a:lnTo>
                  <a:pt x="4949" y="6713"/>
                </a:lnTo>
                <a:lnTo>
                  <a:pt x="5102" y="6809"/>
                </a:lnTo>
                <a:lnTo>
                  <a:pt x="5255" y="6885"/>
                </a:lnTo>
                <a:lnTo>
                  <a:pt x="5428" y="6943"/>
                </a:lnTo>
                <a:lnTo>
                  <a:pt x="5601" y="6981"/>
                </a:lnTo>
                <a:lnTo>
                  <a:pt x="5601" y="8401"/>
                </a:lnTo>
                <a:lnTo>
                  <a:pt x="4450" y="9551"/>
                </a:lnTo>
                <a:lnTo>
                  <a:pt x="4412" y="9609"/>
                </a:lnTo>
                <a:lnTo>
                  <a:pt x="4392" y="9686"/>
                </a:lnTo>
                <a:lnTo>
                  <a:pt x="4412" y="9781"/>
                </a:lnTo>
                <a:lnTo>
                  <a:pt x="4450" y="9839"/>
                </a:lnTo>
                <a:lnTo>
                  <a:pt x="4527" y="9897"/>
                </a:lnTo>
                <a:lnTo>
                  <a:pt x="4680" y="9897"/>
                </a:lnTo>
                <a:lnTo>
                  <a:pt x="4757" y="9839"/>
                </a:lnTo>
                <a:lnTo>
                  <a:pt x="5601" y="8995"/>
                </a:lnTo>
                <a:lnTo>
                  <a:pt x="5601" y="9532"/>
                </a:lnTo>
                <a:lnTo>
                  <a:pt x="4450" y="10683"/>
                </a:lnTo>
                <a:lnTo>
                  <a:pt x="4392" y="10760"/>
                </a:lnTo>
                <a:lnTo>
                  <a:pt x="4392" y="10836"/>
                </a:lnTo>
                <a:lnTo>
                  <a:pt x="4392" y="10913"/>
                </a:lnTo>
                <a:lnTo>
                  <a:pt x="4450" y="10990"/>
                </a:lnTo>
                <a:lnTo>
                  <a:pt x="4507" y="11028"/>
                </a:lnTo>
                <a:lnTo>
                  <a:pt x="4584" y="11047"/>
                </a:lnTo>
                <a:lnTo>
                  <a:pt x="4680" y="11028"/>
                </a:lnTo>
                <a:lnTo>
                  <a:pt x="4738" y="10990"/>
                </a:lnTo>
                <a:lnTo>
                  <a:pt x="5601" y="10127"/>
                </a:lnTo>
                <a:lnTo>
                  <a:pt x="5601" y="11124"/>
                </a:lnTo>
                <a:lnTo>
                  <a:pt x="5620" y="11220"/>
                </a:lnTo>
                <a:lnTo>
                  <a:pt x="5658" y="11277"/>
                </a:lnTo>
                <a:lnTo>
                  <a:pt x="5735" y="11316"/>
                </a:lnTo>
                <a:lnTo>
                  <a:pt x="5812" y="11335"/>
                </a:lnTo>
                <a:lnTo>
                  <a:pt x="5888" y="11316"/>
                </a:lnTo>
                <a:lnTo>
                  <a:pt x="5965" y="11277"/>
                </a:lnTo>
                <a:lnTo>
                  <a:pt x="6003" y="11201"/>
                </a:lnTo>
                <a:lnTo>
                  <a:pt x="6023" y="11124"/>
                </a:lnTo>
                <a:lnTo>
                  <a:pt x="6023" y="10165"/>
                </a:lnTo>
                <a:lnTo>
                  <a:pt x="6847" y="10990"/>
                </a:lnTo>
                <a:lnTo>
                  <a:pt x="6905" y="11028"/>
                </a:lnTo>
                <a:lnTo>
                  <a:pt x="6981" y="11047"/>
                </a:lnTo>
                <a:lnTo>
                  <a:pt x="7058" y="11028"/>
                </a:lnTo>
                <a:lnTo>
                  <a:pt x="7135" y="10990"/>
                </a:lnTo>
                <a:lnTo>
                  <a:pt x="7173" y="10913"/>
                </a:lnTo>
                <a:lnTo>
                  <a:pt x="7192" y="10836"/>
                </a:lnTo>
                <a:lnTo>
                  <a:pt x="7173" y="10760"/>
                </a:lnTo>
                <a:lnTo>
                  <a:pt x="7135" y="10683"/>
                </a:lnTo>
                <a:lnTo>
                  <a:pt x="6023" y="9571"/>
                </a:lnTo>
                <a:lnTo>
                  <a:pt x="6023" y="9033"/>
                </a:lnTo>
                <a:lnTo>
                  <a:pt x="6828" y="9839"/>
                </a:lnTo>
                <a:lnTo>
                  <a:pt x="6905" y="9897"/>
                </a:lnTo>
                <a:lnTo>
                  <a:pt x="7058" y="9897"/>
                </a:lnTo>
                <a:lnTo>
                  <a:pt x="7135" y="9839"/>
                </a:lnTo>
                <a:lnTo>
                  <a:pt x="7173" y="9781"/>
                </a:lnTo>
                <a:lnTo>
                  <a:pt x="7192" y="9686"/>
                </a:lnTo>
                <a:lnTo>
                  <a:pt x="7173" y="9609"/>
                </a:lnTo>
                <a:lnTo>
                  <a:pt x="7135" y="9551"/>
                </a:lnTo>
                <a:lnTo>
                  <a:pt x="6023" y="8439"/>
                </a:lnTo>
                <a:lnTo>
                  <a:pt x="6023" y="6962"/>
                </a:lnTo>
                <a:lnTo>
                  <a:pt x="6176" y="6924"/>
                </a:lnTo>
                <a:lnTo>
                  <a:pt x="6310" y="6866"/>
                </a:lnTo>
                <a:lnTo>
                  <a:pt x="6444" y="6809"/>
                </a:lnTo>
                <a:lnTo>
                  <a:pt x="6579" y="6732"/>
                </a:lnTo>
                <a:lnTo>
                  <a:pt x="7576" y="7729"/>
                </a:lnTo>
                <a:lnTo>
                  <a:pt x="7576" y="9283"/>
                </a:lnTo>
                <a:lnTo>
                  <a:pt x="7595" y="9379"/>
                </a:lnTo>
                <a:lnTo>
                  <a:pt x="7653" y="9436"/>
                </a:lnTo>
                <a:lnTo>
                  <a:pt x="7710" y="9475"/>
                </a:lnTo>
                <a:lnTo>
                  <a:pt x="7787" y="9494"/>
                </a:lnTo>
                <a:lnTo>
                  <a:pt x="7883" y="9475"/>
                </a:lnTo>
                <a:lnTo>
                  <a:pt x="7940" y="9436"/>
                </a:lnTo>
                <a:lnTo>
                  <a:pt x="7979" y="9379"/>
                </a:lnTo>
                <a:lnTo>
                  <a:pt x="7998" y="9283"/>
                </a:lnTo>
                <a:lnTo>
                  <a:pt x="7998" y="8132"/>
                </a:lnTo>
                <a:lnTo>
                  <a:pt x="8382" y="8535"/>
                </a:lnTo>
                <a:lnTo>
                  <a:pt x="8401" y="10108"/>
                </a:lnTo>
                <a:lnTo>
                  <a:pt x="8420" y="10184"/>
                </a:lnTo>
                <a:lnTo>
                  <a:pt x="8458" y="10242"/>
                </a:lnTo>
                <a:lnTo>
                  <a:pt x="8516" y="10299"/>
                </a:lnTo>
                <a:lnTo>
                  <a:pt x="8612" y="10318"/>
                </a:lnTo>
                <a:lnTo>
                  <a:pt x="8688" y="10299"/>
                </a:lnTo>
                <a:lnTo>
                  <a:pt x="8746" y="10242"/>
                </a:lnTo>
                <a:lnTo>
                  <a:pt x="8803" y="10184"/>
                </a:lnTo>
                <a:lnTo>
                  <a:pt x="8823" y="10108"/>
                </a:lnTo>
                <a:lnTo>
                  <a:pt x="8803" y="8938"/>
                </a:lnTo>
                <a:lnTo>
                  <a:pt x="9494" y="9628"/>
                </a:lnTo>
                <a:lnTo>
                  <a:pt x="9551" y="9666"/>
                </a:lnTo>
                <a:lnTo>
                  <a:pt x="9628" y="9686"/>
                </a:lnTo>
                <a:lnTo>
                  <a:pt x="9724" y="9666"/>
                </a:lnTo>
                <a:lnTo>
                  <a:pt x="9782" y="9628"/>
                </a:lnTo>
                <a:lnTo>
                  <a:pt x="9839" y="9551"/>
                </a:lnTo>
                <a:lnTo>
                  <a:pt x="9839" y="9475"/>
                </a:lnTo>
                <a:lnTo>
                  <a:pt x="9839" y="9398"/>
                </a:lnTo>
                <a:lnTo>
                  <a:pt x="9782" y="9321"/>
                </a:lnTo>
                <a:lnTo>
                  <a:pt x="9072" y="8612"/>
                </a:lnTo>
                <a:lnTo>
                  <a:pt x="10280" y="8612"/>
                </a:lnTo>
                <a:lnTo>
                  <a:pt x="10376" y="8592"/>
                </a:lnTo>
                <a:lnTo>
                  <a:pt x="10434" y="8554"/>
                </a:lnTo>
                <a:lnTo>
                  <a:pt x="10491" y="8477"/>
                </a:lnTo>
                <a:lnTo>
                  <a:pt x="10491" y="8401"/>
                </a:lnTo>
                <a:lnTo>
                  <a:pt x="10472" y="8324"/>
                </a:lnTo>
                <a:lnTo>
                  <a:pt x="10434" y="8247"/>
                </a:lnTo>
                <a:lnTo>
                  <a:pt x="10376" y="8209"/>
                </a:lnTo>
                <a:lnTo>
                  <a:pt x="10280" y="8190"/>
                </a:lnTo>
                <a:lnTo>
                  <a:pt x="8650" y="8190"/>
                </a:lnTo>
                <a:lnTo>
                  <a:pt x="8266" y="7806"/>
                </a:lnTo>
                <a:lnTo>
                  <a:pt x="9475" y="7806"/>
                </a:lnTo>
                <a:lnTo>
                  <a:pt x="9551" y="7787"/>
                </a:lnTo>
                <a:lnTo>
                  <a:pt x="9628" y="7748"/>
                </a:lnTo>
                <a:lnTo>
                  <a:pt x="9667" y="7672"/>
                </a:lnTo>
                <a:lnTo>
                  <a:pt x="9686" y="7595"/>
                </a:lnTo>
                <a:lnTo>
                  <a:pt x="9667" y="7518"/>
                </a:lnTo>
                <a:lnTo>
                  <a:pt x="9628" y="7442"/>
                </a:lnTo>
                <a:lnTo>
                  <a:pt x="9551" y="7403"/>
                </a:lnTo>
                <a:lnTo>
                  <a:pt x="9475" y="7384"/>
                </a:lnTo>
                <a:lnTo>
                  <a:pt x="7845" y="7403"/>
                </a:lnTo>
                <a:lnTo>
                  <a:pt x="6886" y="6425"/>
                </a:lnTo>
                <a:lnTo>
                  <a:pt x="6981" y="6291"/>
                </a:lnTo>
                <a:lnTo>
                  <a:pt x="7058" y="6118"/>
                </a:lnTo>
                <a:lnTo>
                  <a:pt x="7116" y="5946"/>
                </a:lnTo>
                <a:lnTo>
                  <a:pt x="7154" y="5754"/>
                </a:lnTo>
                <a:lnTo>
                  <a:pt x="8439" y="5754"/>
                </a:lnTo>
                <a:lnTo>
                  <a:pt x="9590" y="6905"/>
                </a:lnTo>
                <a:lnTo>
                  <a:pt x="9667" y="6962"/>
                </a:lnTo>
                <a:lnTo>
                  <a:pt x="9820" y="6962"/>
                </a:lnTo>
                <a:lnTo>
                  <a:pt x="9897" y="6905"/>
                </a:lnTo>
                <a:lnTo>
                  <a:pt x="9935" y="6847"/>
                </a:lnTo>
                <a:lnTo>
                  <a:pt x="9954" y="6751"/>
                </a:lnTo>
                <a:lnTo>
                  <a:pt x="9935" y="6674"/>
                </a:lnTo>
                <a:lnTo>
                  <a:pt x="9897" y="6617"/>
                </a:lnTo>
                <a:lnTo>
                  <a:pt x="9034" y="5754"/>
                </a:lnTo>
                <a:lnTo>
                  <a:pt x="9590" y="5754"/>
                </a:lnTo>
                <a:lnTo>
                  <a:pt x="10741" y="6905"/>
                </a:lnTo>
                <a:lnTo>
                  <a:pt x="10817" y="6962"/>
                </a:lnTo>
                <a:lnTo>
                  <a:pt x="10894" y="6981"/>
                </a:lnTo>
                <a:lnTo>
                  <a:pt x="10971" y="6962"/>
                </a:lnTo>
                <a:lnTo>
                  <a:pt x="11028" y="6905"/>
                </a:lnTo>
                <a:lnTo>
                  <a:pt x="11086" y="6847"/>
                </a:lnTo>
                <a:lnTo>
                  <a:pt x="11105" y="6770"/>
                </a:lnTo>
                <a:lnTo>
                  <a:pt x="11086" y="6674"/>
                </a:lnTo>
                <a:lnTo>
                  <a:pt x="11028" y="6617"/>
                </a:lnTo>
                <a:lnTo>
                  <a:pt x="10184" y="5754"/>
                </a:lnTo>
                <a:lnTo>
                  <a:pt x="11182" y="5754"/>
                </a:lnTo>
                <a:lnTo>
                  <a:pt x="11258" y="5735"/>
                </a:lnTo>
                <a:lnTo>
                  <a:pt x="11335" y="5696"/>
                </a:lnTo>
                <a:lnTo>
                  <a:pt x="11373" y="5620"/>
                </a:lnTo>
                <a:lnTo>
                  <a:pt x="11393" y="5543"/>
                </a:lnTo>
                <a:lnTo>
                  <a:pt x="11373" y="5466"/>
                </a:lnTo>
                <a:lnTo>
                  <a:pt x="11335" y="5389"/>
                </a:lnTo>
                <a:lnTo>
                  <a:pt x="11258" y="5351"/>
                </a:lnTo>
                <a:lnTo>
                  <a:pt x="11182" y="5332"/>
                </a:lnTo>
                <a:lnTo>
                  <a:pt x="10223" y="5332"/>
                </a:lnTo>
                <a:lnTo>
                  <a:pt x="11028" y="4526"/>
                </a:lnTo>
                <a:lnTo>
                  <a:pt x="11086" y="4450"/>
                </a:lnTo>
                <a:lnTo>
                  <a:pt x="11105" y="4373"/>
                </a:lnTo>
                <a:lnTo>
                  <a:pt x="11086" y="4296"/>
                </a:lnTo>
                <a:lnTo>
                  <a:pt x="11028" y="4220"/>
                </a:lnTo>
                <a:lnTo>
                  <a:pt x="10971" y="4181"/>
                </a:lnTo>
                <a:lnTo>
                  <a:pt x="10894" y="4162"/>
                </a:lnTo>
                <a:lnTo>
                  <a:pt x="10817" y="4181"/>
                </a:lnTo>
                <a:lnTo>
                  <a:pt x="10741" y="4220"/>
                </a:lnTo>
                <a:lnTo>
                  <a:pt x="9628" y="5332"/>
                </a:lnTo>
                <a:lnTo>
                  <a:pt x="9072" y="5332"/>
                </a:lnTo>
                <a:lnTo>
                  <a:pt x="9897" y="4526"/>
                </a:lnTo>
                <a:lnTo>
                  <a:pt x="9935" y="4450"/>
                </a:lnTo>
                <a:lnTo>
                  <a:pt x="9954" y="4373"/>
                </a:lnTo>
                <a:lnTo>
                  <a:pt x="9935" y="4296"/>
                </a:lnTo>
                <a:lnTo>
                  <a:pt x="9897" y="4220"/>
                </a:lnTo>
                <a:lnTo>
                  <a:pt x="9820" y="4181"/>
                </a:lnTo>
                <a:lnTo>
                  <a:pt x="9743" y="4162"/>
                </a:lnTo>
                <a:lnTo>
                  <a:pt x="9667" y="4181"/>
                </a:lnTo>
                <a:lnTo>
                  <a:pt x="9590" y="4220"/>
                </a:lnTo>
                <a:lnTo>
                  <a:pt x="8477" y="5332"/>
                </a:lnTo>
                <a:lnTo>
                  <a:pt x="7135" y="5332"/>
                </a:lnTo>
                <a:lnTo>
                  <a:pt x="7097" y="5179"/>
                </a:lnTo>
                <a:lnTo>
                  <a:pt x="7039" y="5044"/>
                </a:lnTo>
                <a:lnTo>
                  <a:pt x="6962" y="4891"/>
                </a:lnTo>
                <a:lnTo>
                  <a:pt x="6886" y="4776"/>
                </a:lnTo>
                <a:lnTo>
                  <a:pt x="7845" y="3798"/>
                </a:lnTo>
                <a:lnTo>
                  <a:pt x="9475" y="3798"/>
                </a:lnTo>
                <a:lnTo>
                  <a:pt x="9551" y="3778"/>
                </a:lnTo>
                <a:lnTo>
                  <a:pt x="9628" y="3740"/>
                </a:lnTo>
                <a:lnTo>
                  <a:pt x="9667" y="3663"/>
                </a:lnTo>
                <a:lnTo>
                  <a:pt x="9686" y="3587"/>
                </a:lnTo>
                <a:lnTo>
                  <a:pt x="9667" y="3510"/>
                </a:lnTo>
                <a:lnTo>
                  <a:pt x="9628" y="3433"/>
                </a:lnTo>
                <a:lnTo>
                  <a:pt x="9551" y="3395"/>
                </a:lnTo>
                <a:lnTo>
                  <a:pt x="9475" y="3376"/>
                </a:lnTo>
                <a:lnTo>
                  <a:pt x="8266" y="3376"/>
                </a:lnTo>
                <a:lnTo>
                  <a:pt x="8650" y="2992"/>
                </a:lnTo>
                <a:lnTo>
                  <a:pt x="10280" y="2992"/>
                </a:lnTo>
                <a:lnTo>
                  <a:pt x="10376" y="2973"/>
                </a:lnTo>
                <a:lnTo>
                  <a:pt x="10434" y="2935"/>
                </a:lnTo>
                <a:lnTo>
                  <a:pt x="10491" y="2858"/>
                </a:lnTo>
                <a:lnTo>
                  <a:pt x="10491" y="2781"/>
                </a:lnTo>
                <a:lnTo>
                  <a:pt x="10491" y="2704"/>
                </a:lnTo>
                <a:lnTo>
                  <a:pt x="10434" y="2628"/>
                </a:lnTo>
                <a:lnTo>
                  <a:pt x="10376" y="2589"/>
                </a:lnTo>
                <a:lnTo>
                  <a:pt x="10280" y="2570"/>
                </a:lnTo>
                <a:lnTo>
                  <a:pt x="9072" y="2570"/>
                </a:lnTo>
                <a:lnTo>
                  <a:pt x="9782" y="1861"/>
                </a:lnTo>
                <a:lnTo>
                  <a:pt x="9820" y="1784"/>
                </a:lnTo>
                <a:lnTo>
                  <a:pt x="9839" y="1707"/>
                </a:lnTo>
                <a:lnTo>
                  <a:pt x="9820" y="1630"/>
                </a:lnTo>
                <a:lnTo>
                  <a:pt x="9782" y="1573"/>
                </a:lnTo>
                <a:lnTo>
                  <a:pt x="9705" y="1515"/>
                </a:lnTo>
                <a:lnTo>
                  <a:pt x="9628" y="1496"/>
                </a:lnTo>
                <a:lnTo>
                  <a:pt x="9551" y="1515"/>
                </a:lnTo>
                <a:lnTo>
                  <a:pt x="9494" y="1573"/>
                </a:lnTo>
                <a:lnTo>
                  <a:pt x="8803" y="2244"/>
                </a:lnTo>
                <a:lnTo>
                  <a:pt x="8803" y="1093"/>
                </a:lnTo>
                <a:lnTo>
                  <a:pt x="8784" y="997"/>
                </a:lnTo>
                <a:lnTo>
                  <a:pt x="8746" y="940"/>
                </a:lnTo>
                <a:lnTo>
                  <a:pt x="8669" y="902"/>
                </a:lnTo>
                <a:lnTo>
                  <a:pt x="8593" y="882"/>
                </a:lnTo>
                <a:lnTo>
                  <a:pt x="8516" y="902"/>
                </a:lnTo>
                <a:lnTo>
                  <a:pt x="8458" y="940"/>
                </a:lnTo>
                <a:lnTo>
                  <a:pt x="8401" y="997"/>
                </a:lnTo>
                <a:lnTo>
                  <a:pt x="8382" y="1093"/>
                </a:lnTo>
                <a:lnTo>
                  <a:pt x="8382" y="2666"/>
                </a:lnTo>
                <a:lnTo>
                  <a:pt x="7998" y="3050"/>
                </a:lnTo>
                <a:lnTo>
                  <a:pt x="7998" y="1899"/>
                </a:lnTo>
                <a:lnTo>
                  <a:pt x="7979" y="1822"/>
                </a:lnTo>
                <a:lnTo>
                  <a:pt x="7940" y="1745"/>
                </a:lnTo>
                <a:lnTo>
                  <a:pt x="7864" y="1707"/>
                </a:lnTo>
                <a:lnTo>
                  <a:pt x="7787" y="1688"/>
                </a:lnTo>
                <a:lnTo>
                  <a:pt x="7710" y="1707"/>
                </a:lnTo>
                <a:lnTo>
                  <a:pt x="7634" y="1745"/>
                </a:lnTo>
                <a:lnTo>
                  <a:pt x="7595" y="1822"/>
                </a:lnTo>
                <a:lnTo>
                  <a:pt x="7576" y="1899"/>
                </a:lnTo>
                <a:lnTo>
                  <a:pt x="7576" y="3472"/>
                </a:lnTo>
                <a:lnTo>
                  <a:pt x="6579" y="4469"/>
                </a:lnTo>
                <a:lnTo>
                  <a:pt x="6444" y="4392"/>
                </a:lnTo>
                <a:lnTo>
                  <a:pt x="6291" y="4315"/>
                </a:lnTo>
                <a:lnTo>
                  <a:pt x="6138" y="4277"/>
                </a:lnTo>
                <a:lnTo>
                  <a:pt x="5984" y="4239"/>
                </a:lnTo>
                <a:lnTo>
                  <a:pt x="5984" y="2935"/>
                </a:lnTo>
                <a:lnTo>
                  <a:pt x="7135" y="1784"/>
                </a:lnTo>
                <a:lnTo>
                  <a:pt x="7173" y="1707"/>
                </a:lnTo>
                <a:lnTo>
                  <a:pt x="7192" y="1630"/>
                </a:lnTo>
                <a:lnTo>
                  <a:pt x="7173" y="1554"/>
                </a:lnTo>
                <a:lnTo>
                  <a:pt x="7135" y="1496"/>
                </a:lnTo>
                <a:lnTo>
                  <a:pt x="7058" y="1439"/>
                </a:lnTo>
                <a:lnTo>
                  <a:pt x="6981" y="1419"/>
                </a:lnTo>
                <a:lnTo>
                  <a:pt x="6905" y="1439"/>
                </a:lnTo>
                <a:lnTo>
                  <a:pt x="6828" y="1496"/>
                </a:lnTo>
                <a:lnTo>
                  <a:pt x="5984" y="2340"/>
                </a:lnTo>
                <a:lnTo>
                  <a:pt x="5984" y="1803"/>
                </a:lnTo>
                <a:lnTo>
                  <a:pt x="7135" y="633"/>
                </a:lnTo>
                <a:lnTo>
                  <a:pt x="7192" y="576"/>
                </a:lnTo>
                <a:lnTo>
                  <a:pt x="7192" y="499"/>
                </a:lnTo>
                <a:lnTo>
                  <a:pt x="7173" y="422"/>
                </a:lnTo>
                <a:lnTo>
                  <a:pt x="7135" y="345"/>
                </a:lnTo>
                <a:lnTo>
                  <a:pt x="7058" y="288"/>
                </a:lnTo>
                <a:lnTo>
                  <a:pt x="6905" y="288"/>
                </a:lnTo>
                <a:lnTo>
                  <a:pt x="6847" y="345"/>
                </a:lnTo>
                <a:lnTo>
                  <a:pt x="5984" y="1208"/>
                </a:lnTo>
                <a:lnTo>
                  <a:pt x="5984" y="192"/>
                </a:lnTo>
                <a:lnTo>
                  <a:pt x="5965" y="115"/>
                </a:lnTo>
                <a:lnTo>
                  <a:pt x="5907" y="58"/>
                </a:lnTo>
                <a:lnTo>
                  <a:pt x="5850" y="0"/>
                </a:lnTo>
                <a:close/>
              </a:path>
            </a:pathLst>
          </a:custGeom>
          <a:gradFill>
            <a:gsLst>
              <a:gs pos="0">
                <a:schemeClr val="lt1"/>
              </a:gs>
              <a:gs pos="100000">
                <a:srgbClr val="CCCCCC"/>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1" name="Google Shape;2391;p43"/>
          <p:cNvSpPr/>
          <p:nvPr/>
        </p:nvSpPr>
        <p:spPr>
          <a:xfrm>
            <a:off x="798713" y="914398"/>
            <a:ext cx="413993" cy="411886"/>
          </a:xfrm>
          <a:custGeom>
            <a:avLst/>
            <a:gdLst/>
            <a:ahLst/>
            <a:cxnLst/>
            <a:rect l="l" t="t" r="r" b="b"/>
            <a:pathLst>
              <a:path w="11393" h="11335" extrusionOk="0">
                <a:moveTo>
                  <a:pt x="5773" y="4641"/>
                </a:moveTo>
                <a:lnTo>
                  <a:pt x="5965" y="4661"/>
                </a:lnTo>
                <a:lnTo>
                  <a:pt x="6157" y="4718"/>
                </a:lnTo>
                <a:lnTo>
                  <a:pt x="6310" y="4795"/>
                </a:lnTo>
                <a:lnTo>
                  <a:pt x="6464" y="4929"/>
                </a:lnTo>
                <a:lnTo>
                  <a:pt x="6579" y="5063"/>
                </a:lnTo>
                <a:lnTo>
                  <a:pt x="6655" y="5236"/>
                </a:lnTo>
                <a:lnTo>
                  <a:pt x="6713" y="5409"/>
                </a:lnTo>
                <a:lnTo>
                  <a:pt x="6732" y="5600"/>
                </a:lnTo>
                <a:lnTo>
                  <a:pt x="6713" y="5792"/>
                </a:lnTo>
                <a:lnTo>
                  <a:pt x="6655" y="5984"/>
                </a:lnTo>
                <a:lnTo>
                  <a:pt x="6579" y="6137"/>
                </a:lnTo>
                <a:lnTo>
                  <a:pt x="6464" y="6291"/>
                </a:lnTo>
                <a:lnTo>
                  <a:pt x="6310" y="6406"/>
                </a:lnTo>
                <a:lnTo>
                  <a:pt x="6157" y="6483"/>
                </a:lnTo>
                <a:lnTo>
                  <a:pt x="5965" y="6540"/>
                </a:lnTo>
                <a:lnTo>
                  <a:pt x="5773" y="6559"/>
                </a:lnTo>
                <a:lnTo>
                  <a:pt x="5581" y="6540"/>
                </a:lnTo>
                <a:lnTo>
                  <a:pt x="5390" y="6483"/>
                </a:lnTo>
                <a:lnTo>
                  <a:pt x="5236" y="6406"/>
                </a:lnTo>
                <a:lnTo>
                  <a:pt x="5083" y="6291"/>
                </a:lnTo>
                <a:lnTo>
                  <a:pt x="4968" y="6137"/>
                </a:lnTo>
                <a:lnTo>
                  <a:pt x="4891" y="5984"/>
                </a:lnTo>
                <a:lnTo>
                  <a:pt x="4833" y="5792"/>
                </a:lnTo>
                <a:lnTo>
                  <a:pt x="4814" y="5600"/>
                </a:lnTo>
                <a:lnTo>
                  <a:pt x="4833" y="5409"/>
                </a:lnTo>
                <a:lnTo>
                  <a:pt x="4891" y="5236"/>
                </a:lnTo>
                <a:lnTo>
                  <a:pt x="4968" y="5063"/>
                </a:lnTo>
                <a:lnTo>
                  <a:pt x="5083" y="4929"/>
                </a:lnTo>
                <a:lnTo>
                  <a:pt x="5236" y="4795"/>
                </a:lnTo>
                <a:lnTo>
                  <a:pt x="5390" y="4718"/>
                </a:lnTo>
                <a:lnTo>
                  <a:pt x="5581" y="4661"/>
                </a:lnTo>
                <a:lnTo>
                  <a:pt x="5773" y="4641"/>
                </a:lnTo>
                <a:close/>
                <a:moveTo>
                  <a:pt x="5696" y="0"/>
                </a:moveTo>
                <a:lnTo>
                  <a:pt x="5620" y="58"/>
                </a:lnTo>
                <a:lnTo>
                  <a:pt x="5581" y="115"/>
                </a:lnTo>
                <a:lnTo>
                  <a:pt x="5562" y="192"/>
                </a:lnTo>
                <a:lnTo>
                  <a:pt x="5562" y="1151"/>
                </a:lnTo>
                <a:lnTo>
                  <a:pt x="4738" y="345"/>
                </a:lnTo>
                <a:lnTo>
                  <a:pt x="4680" y="288"/>
                </a:lnTo>
                <a:lnTo>
                  <a:pt x="4507" y="288"/>
                </a:lnTo>
                <a:lnTo>
                  <a:pt x="4450" y="345"/>
                </a:lnTo>
                <a:lnTo>
                  <a:pt x="4392" y="422"/>
                </a:lnTo>
                <a:lnTo>
                  <a:pt x="4392" y="499"/>
                </a:lnTo>
                <a:lnTo>
                  <a:pt x="4392" y="576"/>
                </a:lnTo>
                <a:lnTo>
                  <a:pt x="4450" y="633"/>
                </a:lnTo>
                <a:lnTo>
                  <a:pt x="5562" y="1765"/>
                </a:lnTo>
                <a:lnTo>
                  <a:pt x="5562" y="2302"/>
                </a:lnTo>
                <a:lnTo>
                  <a:pt x="4757" y="1477"/>
                </a:lnTo>
                <a:lnTo>
                  <a:pt x="4680" y="1439"/>
                </a:lnTo>
                <a:lnTo>
                  <a:pt x="4603" y="1419"/>
                </a:lnTo>
                <a:lnTo>
                  <a:pt x="4527" y="1439"/>
                </a:lnTo>
                <a:lnTo>
                  <a:pt x="4450" y="1496"/>
                </a:lnTo>
                <a:lnTo>
                  <a:pt x="4412" y="1554"/>
                </a:lnTo>
                <a:lnTo>
                  <a:pt x="4392" y="1630"/>
                </a:lnTo>
                <a:lnTo>
                  <a:pt x="4412" y="1707"/>
                </a:lnTo>
                <a:lnTo>
                  <a:pt x="4450" y="1784"/>
                </a:lnTo>
                <a:lnTo>
                  <a:pt x="5562" y="2896"/>
                </a:lnTo>
                <a:lnTo>
                  <a:pt x="5562" y="4239"/>
                </a:lnTo>
                <a:lnTo>
                  <a:pt x="5390" y="4277"/>
                </a:lnTo>
                <a:lnTo>
                  <a:pt x="5236" y="4335"/>
                </a:lnTo>
                <a:lnTo>
                  <a:pt x="5083" y="4392"/>
                </a:lnTo>
                <a:lnTo>
                  <a:pt x="4949" y="4488"/>
                </a:lnTo>
                <a:lnTo>
                  <a:pt x="3932" y="3472"/>
                </a:lnTo>
                <a:lnTo>
                  <a:pt x="3932" y="1899"/>
                </a:lnTo>
                <a:lnTo>
                  <a:pt x="3913" y="1822"/>
                </a:lnTo>
                <a:lnTo>
                  <a:pt x="3874" y="1745"/>
                </a:lnTo>
                <a:lnTo>
                  <a:pt x="3817" y="1707"/>
                </a:lnTo>
                <a:lnTo>
                  <a:pt x="3721" y="1688"/>
                </a:lnTo>
                <a:lnTo>
                  <a:pt x="3644" y="1707"/>
                </a:lnTo>
                <a:lnTo>
                  <a:pt x="3587" y="1745"/>
                </a:lnTo>
                <a:lnTo>
                  <a:pt x="3529" y="1822"/>
                </a:lnTo>
                <a:lnTo>
                  <a:pt x="3510" y="1899"/>
                </a:lnTo>
                <a:lnTo>
                  <a:pt x="3510" y="3050"/>
                </a:lnTo>
                <a:lnTo>
                  <a:pt x="3127" y="2666"/>
                </a:lnTo>
                <a:lnTo>
                  <a:pt x="3127" y="1093"/>
                </a:lnTo>
                <a:lnTo>
                  <a:pt x="3107" y="997"/>
                </a:lnTo>
                <a:lnTo>
                  <a:pt x="3069" y="940"/>
                </a:lnTo>
                <a:lnTo>
                  <a:pt x="3011" y="902"/>
                </a:lnTo>
                <a:lnTo>
                  <a:pt x="2916" y="882"/>
                </a:lnTo>
                <a:lnTo>
                  <a:pt x="2839" y="902"/>
                </a:lnTo>
                <a:lnTo>
                  <a:pt x="2781" y="940"/>
                </a:lnTo>
                <a:lnTo>
                  <a:pt x="2724" y="997"/>
                </a:lnTo>
                <a:lnTo>
                  <a:pt x="2705" y="1093"/>
                </a:lnTo>
                <a:lnTo>
                  <a:pt x="2705" y="2244"/>
                </a:lnTo>
                <a:lnTo>
                  <a:pt x="2033" y="1573"/>
                </a:lnTo>
                <a:lnTo>
                  <a:pt x="1976" y="1515"/>
                </a:lnTo>
                <a:lnTo>
                  <a:pt x="1880" y="1496"/>
                </a:lnTo>
                <a:lnTo>
                  <a:pt x="1803" y="1515"/>
                </a:lnTo>
                <a:lnTo>
                  <a:pt x="1746" y="1554"/>
                </a:lnTo>
                <a:lnTo>
                  <a:pt x="1688" y="1630"/>
                </a:lnTo>
                <a:lnTo>
                  <a:pt x="1669" y="1707"/>
                </a:lnTo>
                <a:lnTo>
                  <a:pt x="1688" y="1784"/>
                </a:lnTo>
                <a:lnTo>
                  <a:pt x="1746" y="1861"/>
                </a:lnTo>
                <a:lnTo>
                  <a:pt x="2455" y="2570"/>
                </a:lnTo>
                <a:lnTo>
                  <a:pt x="1228" y="2570"/>
                </a:lnTo>
                <a:lnTo>
                  <a:pt x="1151" y="2589"/>
                </a:lnTo>
                <a:lnTo>
                  <a:pt x="1074" y="2628"/>
                </a:lnTo>
                <a:lnTo>
                  <a:pt x="1036" y="2704"/>
                </a:lnTo>
                <a:lnTo>
                  <a:pt x="1017" y="2781"/>
                </a:lnTo>
                <a:lnTo>
                  <a:pt x="1036" y="2858"/>
                </a:lnTo>
                <a:lnTo>
                  <a:pt x="1074" y="2935"/>
                </a:lnTo>
                <a:lnTo>
                  <a:pt x="1151" y="2973"/>
                </a:lnTo>
                <a:lnTo>
                  <a:pt x="1228" y="2992"/>
                </a:lnTo>
                <a:lnTo>
                  <a:pt x="2858" y="2992"/>
                </a:lnTo>
                <a:lnTo>
                  <a:pt x="3242" y="3376"/>
                </a:lnTo>
                <a:lnTo>
                  <a:pt x="2052" y="3376"/>
                </a:lnTo>
                <a:lnTo>
                  <a:pt x="1957" y="3395"/>
                </a:lnTo>
                <a:lnTo>
                  <a:pt x="1899" y="3433"/>
                </a:lnTo>
                <a:lnTo>
                  <a:pt x="1842" y="3510"/>
                </a:lnTo>
                <a:lnTo>
                  <a:pt x="1842" y="3587"/>
                </a:lnTo>
                <a:lnTo>
                  <a:pt x="1842" y="3663"/>
                </a:lnTo>
                <a:lnTo>
                  <a:pt x="1899" y="3740"/>
                </a:lnTo>
                <a:lnTo>
                  <a:pt x="1957" y="3778"/>
                </a:lnTo>
                <a:lnTo>
                  <a:pt x="2033" y="3798"/>
                </a:lnTo>
                <a:lnTo>
                  <a:pt x="3664" y="3798"/>
                </a:lnTo>
                <a:lnTo>
                  <a:pt x="4661" y="4795"/>
                </a:lnTo>
                <a:lnTo>
                  <a:pt x="4565" y="4929"/>
                </a:lnTo>
                <a:lnTo>
                  <a:pt x="4507" y="5063"/>
                </a:lnTo>
                <a:lnTo>
                  <a:pt x="4450" y="5217"/>
                </a:lnTo>
                <a:lnTo>
                  <a:pt x="4412" y="5370"/>
                </a:lnTo>
                <a:lnTo>
                  <a:pt x="2935" y="5370"/>
                </a:lnTo>
                <a:lnTo>
                  <a:pt x="1803" y="4220"/>
                </a:lnTo>
                <a:lnTo>
                  <a:pt x="1726" y="4181"/>
                </a:lnTo>
                <a:lnTo>
                  <a:pt x="1650" y="4162"/>
                </a:lnTo>
                <a:lnTo>
                  <a:pt x="1573" y="4181"/>
                </a:lnTo>
                <a:lnTo>
                  <a:pt x="1496" y="4220"/>
                </a:lnTo>
                <a:lnTo>
                  <a:pt x="1458" y="4296"/>
                </a:lnTo>
                <a:lnTo>
                  <a:pt x="1439" y="4373"/>
                </a:lnTo>
                <a:lnTo>
                  <a:pt x="1458" y="4450"/>
                </a:lnTo>
                <a:lnTo>
                  <a:pt x="1496" y="4526"/>
                </a:lnTo>
                <a:lnTo>
                  <a:pt x="2359" y="5370"/>
                </a:lnTo>
                <a:lnTo>
                  <a:pt x="1803" y="5370"/>
                </a:lnTo>
                <a:lnTo>
                  <a:pt x="652" y="4220"/>
                </a:lnTo>
                <a:lnTo>
                  <a:pt x="576" y="4181"/>
                </a:lnTo>
                <a:lnTo>
                  <a:pt x="499" y="4162"/>
                </a:lnTo>
                <a:lnTo>
                  <a:pt x="422" y="4181"/>
                </a:lnTo>
                <a:lnTo>
                  <a:pt x="346" y="4220"/>
                </a:lnTo>
                <a:lnTo>
                  <a:pt x="307" y="4296"/>
                </a:lnTo>
                <a:lnTo>
                  <a:pt x="288" y="4373"/>
                </a:lnTo>
                <a:lnTo>
                  <a:pt x="307" y="4450"/>
                </a:lnTo>
                <a:lnTo>
                  <a:pt x="346" y="4526"/>
                </a:lnTo>
                <a:lnTo>
                  <a:pt x="1209" y="5370"/>
                </a:lnTo>
                <a:lnTo>
                  <a:pt x="211" y="5370"/>
                </a:lnTo>
                <a:lnTo>
                  <a:pt x="135" y="5389"/>
                </a:lnTo>
                <a:lnTo>
                  <a:pt x="58" y="5447"/>
                </a:lnTo>
                <a:lnTo>
                  <a:pt x="20" y="5505"/>
                </a:lnTo>
                <a:lnTo>
                  <a:pt x="0" y="5581"/>
                </a:lnTo>
                <a:lnTo>
                  <a:pt x="20" y="5677"/>
                </a:lnTo>
                <a:lnTo>
                  <a:pt x="58" y="5735"/>
                </a:lnTo>
                <a:lnTo>
                  <a:pt x="135" y="5773"/>
                </a:lnTo>
                <a:lnTo>
                  <a:pt x="211" y="5792"/>
                </a:lnTo>
                <a:lnTo>
                  <a:pt x="1170" y="5792"/>
                </a:lnTo>
                <a:lnTo>
                  <a:pt x="346" y="6617"/>
                </a:lnTo>
                <a:lnTo>
                  <a:pt x="307" y="6674"/>
                </a:lnTo>
                <a:lnTo>
                  <a:pt x="288" y="6770"/>
                </a:lnTo>
                <a:lnTo>
                  <a:pt x="307" y="6847"/>
                </a:lnTo>
                <a:lnTo>
                  <a:pt x="346" y="6905"/>
                </a:lnTo>
                <a:lnTo>
                  <a:pt x="422" y="6962"/>
                </a:lnTo>
                <a:lnTo>
                  <a:pt x="499" y="6981"/>
                </a:lnTo>
                <a:lnTo>
                  <a:pt x="576" y="6962"/>
                </a:lnTo>
                <a:lnTo>
                  <a:pt x="652" y="6905"/>
                </a:lnTo>
                <a:lnTo>
                  <a:pt x="1765" y="5792"/>
                </a:lnTo>
                <a:lnTo>
                  <a:pt x="2302" y="5792"/>
                </a:lnTo>
                <a:lnTo>
                  <a:pt x="1496" y="6617"/>
                </a:lnTo>
                <a:lnTo>
                  <a:pt x="1458" y="6674"/>
                </a:lnTo>
                <a:lnTo>
                  <a:pt x="1439" y="6751"/>
                </a:lnTo>
                <a:lnTo>
                  <a:pt x="1458" y="6828"/>
                </a:lnTo>
                <a:lnTo>
                  <a:pt x="1496" y="6905"/>
                </a:lnTo>
                <a:lnTo>
                  <a:pt x="1573" y="6943"/>
                </a:lnTo>
                <a:lnTo>
                  <a:pt x="1650" y="6962"/>
                </a:lnTo>
                <a:lnTo>
                  <a:pt x="1726" y="6943"/>
                </a:lnTo>
                <a:lnTo>
                  <a:pt x="1803" y="6905"/>
                </a:lnTo>
                <a:lnTo>
                  <a:pt x="2896" y="5792"/>
                </a:lnTo>
                <a:lnTo>
                  <a:pt x="4412" y="5792"/>
                </a:lnTo>
                <a:lnTo>
                  <a:pt x="4431" y="5965"/>
                </a:lnTo>
                <a:lnTo>
                  <a:pt x="4488" y="6118"/>
                </a:lnTo>
                <a:lnTo>
                  <a:pt x="4565" y="6272"/>
                </a:lnTo>
                <a:lnTo>
                  <a:pt x="4661" y="6406"/>
                </a:lnTo>
                <a:lnTo>
                  <a:pt x="3664" y="7422"/>
                </a:lnTo>
                <a:lnTo>
                  <a:pt x="2033" y="7422"/>
                </a:lnTo>
                <a:lnTo>
                  <a:pt x="1957" y="7442"/>
                </a:lnTo>
                <a:lnTo>
                  <a:pt x="1899" y="7480"/>
                </a:lnTo>
                <a:lnTo>
                  <a:pt x="1842" y="7557"/>
                </a:lnTo>
                <a:lnTo>
                  <a:pt x="1822" y="7633"/>
                </a:lnTo>
                <a:lnTo>
                  <a:pt x="1842" y="7710"/>
                </a:lnTo>
                <a:lnTo>
                  <a:pt x="1899" y="7787"/>
                </a:lnTo>
                <a:lnTo>
                  <a:pt x="1957" y="7825"/>
                </a:lnTo>
                <a:lnTo>
                  <a:pt x="2033" y="7844"/>
                </a:lnTo>
                <a:lnTo>
                  <a:pt x="3242" y="7844"/>
                </a:lnTo>
                <a:lnTo>
                  <a:pt x="2858" y="8228"/>
                </a:lnTo>
                <a:lnTo>
                  <a:pt x="1228" y="8228"/>
                </a:lnTo>
                <a:lnTo>
                  <a:pt x="1151" y="8247"/>
                </a:lnTo>
                <a:lnTo>
                  <a:pt x="1074" y="8286"/>
                </a:lnTo>
                <a:lnTo>
                  <a:pt x="1036" y="8362"/>
                </a:lnTo>
                <a:lnTo>
                  <a:pt x="1017" y="8439"/>
                </a:lnTo>
                <a:lnTo>
                  <a:pt x="1036" y="8516"/>
                </a:lnTo>
                <a:lnTo>
                  <a:pt x="1074" y="8592"/>
                </a:lnTo>
                <a:lnTo>
                  <a:pt x="1151" y="8631"/>
                </a:lnTo>
                <a:lnTo>
                  <a:pt x="1228" y="8650"/>
                </a:lnTo>
                <a:lnTo>
                  <a:pt x="2455" y="8650"/>
                </a:lnTo>
                <a:lnTo>
                  <a:pt x="1746" y="9360"/>
                </a:lnTo>
                <a:lnTo>
                  <a:pt x="1688" y="9436"/>
                </a:lnTo>
                <a:lnTo>
                  <a:pt x="1688" y="9513"/>
                </a:lnTo>
                <a:lnTo>
                  <a:pt x="1688" y="9590"/>
                </a:lnTo>
                <a:lnTo>
                  <a:pt x="1746" y="9647"/>
                </a:lnTo>
                <a:lnTo>
                  <a:pt x="1822" y="9705"/>
                </a:lnTo>
                <a:lnTo>
                  <a:pt x="1899" y="9724"/>
                </a:lnTo>
                <a:lnTo>
                  <a:pt x="1976" y="9705"/>
                </a:lnTo>
                <a:lnTo>
                  <a:pt x="2033" y="9647"/>
                </a:lnTo>
                <a:lnTo>
                  <a:pt x="2724" y="8976"/>
                </a:lnTo>
                <a:lnTo>
                  <a:pt x="2724" y="10127"/>
                </a:lnTo>
                <a:lnTo>
                  <a:pt x="2743" y="10203"/>
                </a:lnTo>
                <a:lnTo>
                  <a:pt x="2781" y="10280"/>
                </a:lnTo>
                <a:lnTo>
                  <a:pt x="2839" y="10318"/>
                </a:lnTo>
                <a:lnTo>
                  <a:pt x="2935" y="10338"/>
                </a:lnTo>
                <a:lnTo>
                  <a:pt x="3011" y="10318"/>
                </a:lnTo>
                <a:lnTo>
                  <a:pt x="3088" y="10280"/>
                </a:lnTo>
                <a:lnTo>
                  <a:pt x="3127" y="10203"/>
                </a:lnTo>
                <a:lnTo>
                  <a:pt x="3146" y="10127"/>
                </a:lnTo>
                <a:lnTo>
                  <a:pt x="3127" y="8554"/>
                </a:lnTo>
                <a:lnTo>
                  <a:pt x="3510" y="8151"/>
                </a:lnTo>
                <a:lnTo>
                  <a:pt x="3529" y="9302"/>
                </a:lnTo>
                <a:lnTo>
                  <a:pt x="3548" y="9398"/>
                </a:lnTo>
                <a:lnTo>
                  <a:pt x="3587" y="9455"/>
                </a:lnTo>
                <a:lnTo>
                  <a:pt x="3644" y="9494"/>
                </a:lnTo>
                <a:lnTo>
                  <a:pt x="3740" y="9513"/>
                </a:lnTo>
                <a:lnTo>
                  <a:pt x="3817" y="9494"/>
                </a:lnTo>
                <a:lnTo>
                  <a:pt x="3874" y="9455"/>
                </a:lnTo>
                <a:lnTo>
                  <a:pt x="3932" y="9398"/>
                </a:lnTo>
                <a:lnTo>
                  <a:pt x="3932" y="9302"/>
                </a:lnTo>
                <a:lnTo>
                  <a:pt x="3932" y="7729"/>
                </a:lnTo>
                <a:lnTo>
                  <a:pt x="4949" y="6713"/>
                </a:lnTo>
                <a:lnTo>
                  <a:pt x="5102" y="6809"/>
                </a:lnTo>
                <a:lnTo>
                  <a:pt x="5255" y="6885"/>
                </a:lnTo>
                <a:lnTo>
                  <a:pt x="5428" y="6943"/>
                </a:lnTo>
                <a:lnTo>
                  <a:pt x="5601" y="6981"/>
                </a:lnTo>
                <a:lnTo>
                  <a:pt x="5601" y="8401"/>
                </a:lnTo>
                <a:lnTo>
                  <a:pt x="4450" y="9551"/>
                </a:lnTo>
                <a:lnTo>
                  <a:pt x="4412" y="9609"/>
                </a:lnTo>
                <a:lnTo>
                  <a:pt x="4392" y="9686"/>
                </a:lnTo>
                <a:lnTo>
                  <a:pt x="4412" y="9781"/>
                </a:lnTo>
                <a:lnTo>
                  <a:pt x="4450" y="9839"/>
                </a:lnTo>
                <a:lnTo>
                  <a:pt x="4527" y="9897"/>
                </a:lnTo>
                <a:lnTo>
                  <a:pt x="4680" y="9897"/>
                </a:lnTo>
                <a:lnTo>
                  <a:pt x="4757" y="9839"/>
                </a:lnTo>
                <a:lnTo>
                  <a:pt x="5601" y="8995"/>
                </a:lnTo>
                <a:lnTo>
                  <a:pt x="5601" y="9532"/>
                </a:lnTo>
                <a:lnTo>
                  <a:pt x="4450" y="10683"/>
                </a:lnTo>
                <a:lnTo>
                  <a:pt x="4392" y="10760"/>
                </a:lnTo>
                <a:lnTo>
                  <a:pt x="4392" y="10836"/>
                </a:lnTo>
                <a:lnTo>
                  <a:pt x="4392" y="10913"/>
                </a:lnTo>
                <a:lnTo>
                  <a:pt x="4450" y="10990"/>
                </a:lnTo>
                <a:lnTo>
                  <a:pt x="4507" y="11028"/>
                </a:lnTo>
                <a:lnTo>
                  <a:pt x="4584" y="11047"/>
                </a:lnTo>
                <a:lnTo>
                  <a:pt x="4680" y="11028"/>
                </a:lnTo>
                <a:lnTo>
                  <a:pt x="4738" y="10990"/>
                </a:lnTo>
                <a:lnTo>
                  <a:pt x="5601" y="10127"/>
                </a:lnTo>
                <a:lnTo>
                  <a:pt x="5601" y="11124"/>
                </a:lnTo>
                <a:lnTo>
                  <a:pt x="5620" y="11220"/>
                </a:lnTo>
                <a:lnTo>
                  <a:pt x="5658" y="11277"/>
                </a:lnTo>
                <a:lnTo>
                  <a:pt x="5735" y="11316"/>
                </a:lnTo>
                <a:lnTo>
                  <a:pt x="5812" y="11335"/>
                </a:lnTo>
                <a:lnTo>
                  <a:pt x="5888" y="11316"/>
                </a:lnTo>
                <a:lnTo>
                  <a:pt x="5965" y="11277"/>
                </a:lnTo>
                <a:lnTo>
                  <a:pt x="6003" y="11201"/>
                </a:lnTo>
                <a:lnTo>
                  <a:pt x="6023" y="11124"/>
                </a:lnTo>
                <a:lnTo>
                  <a:pt x="6023" y="10165"/>
                </a:lnTo>
                <a:lnTo>
                  <a:pt x="6847" y="10990"/>
                </a:lnTo>
                <a:lnTo>
                  <a:pt x="6905" y="11028"/>
                </a:lnTo>
                <a:lnTo>
                  <a:pt x="6981" y="11047"/>
                </a:lnTo>
                <a:lnTo>
                  <a:pt x="7058" y="11028"/>
                </a:lnTo>
                <a:lnTo>
                  <a:pt x="7135" y="10990"/>
                </a:lnTo>
                <a:lnTo>
                  <a:pt x="7173" y="10913"/>
                </a:lnTo>
                <a:lnTo>
                  <a:pt x="7192" y="10836"/>
                </a:lnTo>
                <a:lnTo>
                  <a:pt x="7173" y="10760"/>
                </a:lnTo>
                <a:lnTo>
                  <a:pt x="7135" y="10683"/>
                </a:lnTo>
                <a:lnTo>
                  <a:pt x="6023" y="9571"/>
                </a:lnTo>
                <a:lnTo>
                  <a:pt x="6023" y="9033"/>
                </a:lnTo>
                <a:lnTo>
                  <a:pt x="6828" y="9839"/>
                </a:lnTo>
                <a:lnTo>
                  <a:pt x="6905" y="9897"/>
                </a:lnTo>
                <a:lnTo>
                  <a:pt x="7058" y="9897"/>
                </a:lnTo>
                <a:lnTo>
                  <a:pt x="7135" y="9839"/>
                </a:lnTo>
                <a:lnTo>
                  <a:pt x="7173" y="9781"/>
                </a:lnTo>
                <a:lnTo>
                  <a:pt x="7192" y="9686"/>
                </a:lnTo>
                <a:lnTo>
                  <a:pt x="7173" y="9609"/>
                </a:lnTo>
                <a:lnTo>
                  <a:pt x="7135" y="9551"/>
                </a:lnTo>
                <a:lnTo>
                  <a:pt x="6023" y="8439"/>
                </a:lnTo>
                <a:lnTo>
                  <a:pt x="6023" y="6962"/>
                </a:lnTo>
                <a:lnTo>
                  <a:pt x="6176" y="6924"/>
                </a:lnTo>
                <a:lnTo>
                  <a:pt x="6310" y="6866"/>
                </a:lnTo>
                <a:lnTo>
                  <a:pt x="6444" y="6809"/>
                </a:lnTo>
                <a:lnTo>
                  <a:pt x="6579" y="6732"/>
                </a:lnTo>
                <a:lnTo>
                  <a:pt x="7576" y="7729"/>
                </a:lnTo>
                <a:lnTo>
                  <a:pt x="7576" y="9283"/>
                </a:lnTo>
                <a:lnTo>
                  <a:pt x="7595" y="9379"/>
                </a:lnTo>
                <a:lnTo>
                  <a:pt x="7653" y="9436"/>
                </a:lnTo>
                <a:lnTo>
                  <a:pt x="7710" y="9475"/>
                </a:lnTo>
                <a:lnTo>
                  <a:pt x="7787" y="9494"/>
                </a:lnTo>
                <a:lnTo>
                  <a:pt x="7883" y="9475"/>
                </a:lnTo>
                <a:lnTo>
                  <a:pt x="7940" y="9436"/>
                </a:lnTo>
                <a:lnTo>
                  <a:pt x="7979" y="9379"/>
                </a:lnTo>
                <a:lnTo>
                  <a:pt x="7998" y="9283"/>
                </a:lnTo>
                <a:lnTo>
                  <a:pt x="7998" y="8132"/>
                </a:lnTo>
                <a:lnTo>
                  <a:pt x="8382" y="8535"/>
                </a:lnTo>
                <a:lnTo>
                  <a:pt x="8401" y="10108"/>
                </a:lnTo>
                <a:lnTo>
                  <a:pt x="8420" y="10184"/>
                </a:lnTo>
                <a:lnTo>
                  <a:pt x="8458" y="10242"/>
                </a:lnTo>
                <a:lnTo>
                  <a:pt x="8516" y="10299"/>
                </a:lnTo>
                <a:lnTo>
                  <a:pt x="8612" y="10318"/>
                </a:lnTo>
                <a:lnTo>
                  <a:pt x="8688" y="10299"/>
                </a:lnTo>
                <a:lnTo>
                  <a:pt x="8746" y="10242"/>
                </a:lnTo>
                <a:lnTo>
                  <a:pt x="8803" y="10184"/>
                </a:lnTo>
                <a:lnTo>
                  <a:pt x="8823" y="10108"/>
                </a:lnTo>
                <a:lnTo>
                  <a:pt x="8803" y="8938"/>
                </a:lnTo>
                <a:lnTo>
                  <a:pt x="9494" y="9628"/>
                </a:lnTo>
                <a:lnTo>
                  <a:pt x="9551" y="9666"/>
                </a:lnTo>
                <a:lnTo>
                  <a:pt x="9628" y="9686"/>
                </a:lnTo>
                <a:lnTo>
                  <a:pt x="9724" y="9666"/>
                </a:lnTo>
                <a:lnTo>
                  <a:pt x="9782" y="9628"/>
                </a:lnTo>
                <a:lnTo>
                  <a:pt x="9839" y="9551"/>
                </a:lnTo>
                <a:lnTo>
                  <a:pt x="9839" y="9475"/>
                </a:lnTo>
                <a:lnTo>
                  <a:pt x="9839" y="9398"/>
                </a:lnTo>
                <a:lnTo>
                  <a:pt x="9782" y="9321"/>
                </a:lnTo>
                <a:lnTo>
                  <a:pt x="9072" y="8612"/>
                </a:lnTo>
                <a:lnTo>
                  <a:pt x="10280" y="8612"/>
                </a:lnTo>
                <a:lnTo>
                  <a:pt x="10376" y="8592"/>
                </a:lnTo>
                <a:lnTo>
                  <a:pt x="10434" y="8554"/>
                </a:lnTo>
                <a:lnTo>
                  <a:pt x="10491" y="8477"/>
                </a:lnTo>
                <a:lnTo>
                  <a:pt x="10491" y="8401"/>
                </a:lnTo>
                <a:lnTo>
                  <a:pt x="10472" y="8324"/>
                </a:lnTo>
                <a:lnTo>
                  <a:pt x="10434" y="8247"/>
                </a:lnTo>
                <a:lnTo>
                  <a:pt x="10376" y="8209"/>
                </a:lnTo>
                <a:lnTo>
                  <a:pt x="10280" y="8190"/>
                </a:lnTo>
                <a:lnTo>
                  <a:pt x="8650" y="8190"/>
                </a:lnTo>
                <a:lnTo>
                  <a:pt x="8266" y="7806"/>
                </a:lnTo>
                <a:lnTo>
                  <a:pt x="9475" y="7806"/>
                </a:lnTo>
                <a:lnTo>
                  <a:pt x="9551" y="7787"/>
                </a:lnTo>
                <a:lnTo>
                  <a:pt x="9628" y="7748"/>
                </a:lnTo>
                <a:lnTo>
                  <a:pt x="9667" y="7672"/>
                </a:lnTo>
                <a:lnTo>
                  <a:pt x="9686" y="7595"/>
                </a:lnTo>
                <a:lnTo>
                  <a:pt x="9667" y="7518"/>
                </a:lnTo>
                <a:lnTo>
                  <a:pt x="9628" y="7442"/>
                </a:lnTo>
                <a:lnTo>
                  <a:pt x="9551" y="7403"/>
                </a:lnTo>
                <a:lnTo>
                  <a:pt x="9475" y="7384"/>
                </a:lnTo>
                <a:lnTo>
                  <a:pt x="7845" y="7403"/>
                </a:lnTo>
                <a:lnTo>
                  <a:pt x="6886" y="6425"/>
                </a:lnTo>
                <a:lnTo>
                  <a:pt x="6981" y="6291"/>
                </a:lnTo>
                <a:lnTo>
                  <a:pt x="7058" y="6118"/>
                </a:lnTo>
                <a:lnTo>
                  <a:pt x="7116" y="5946"/>
                </a:lnTo>
                <a:lnTo>
                  <a:pt x="7154" y="5754"/>
                </a:lnTo>
                <a:lnTo>
                  <a:pt x="8439" y="5754"/>
                </a:lnTo>
                <a:lnTo>
                  <a:pt x="9590" y="6905"/>
                </a:lnTo>
                <a:lnTo>
                  <a:pt x="9667" y="6962"/>
                </a:lnTo>
                <a:lnTo>
                  <a:pt x="9820" y="6962"/>
                </a:lnTo>
                <a:lnTo>
                  <a:pt x="9897" y="6905"/>
                </a:lnTo>
                <a:lnTo>
                  <a:pt x="9935" y="6847"/>
                </a:lnTo>
                <a:lnTo>
                  <a:pt x="9954" y="6751"/>
                </a:lnTo>
                <a:lnTo>
                  <a:pt x="9935" y="6674"/>
                </a:lnTo>
                <a:lnTo>
                  <a:pt x="9897" y="6617"/>
                </a:lnTo>
                <a:lnTo>
                  <a:pt x="9034" y="5754"/>
                </a:lnTo>
                <a:lnTo>
                  <a:pt x="9590" y="5754"/>
                </a:lnTo>
                <a:lnTo>
                  <a:pt x="10741" y="6905"/>
                </a:lnTo>
                <a:lnTo>
                  <a:pt x="10817" y="6962"/>
                </a:lnTo>
                <a:lnTo>
                  <a:pt x="10894" y="6981"/>
                </a:lnTo>
                <a:lnTo>
                  <a:pt x="10971" y="6962"/>
                </a:lnTo>
                <a:lnTo>
                  <a:pt x="11028" y="6905"/>
                </a:lnTo>
                <a:lnTo>
                  <a:pt x="11086" y="6847"/>
                </a:lnTo>
                <a:lnTo>
                  <a:pt x="11105" y="6770"/>
                </a:lnTo>
                <a:lnTo>
                  <a:pt x="11086" y="6674"/>
                </a:lnTo>
                <a:lnTo>
                  <a:pt x="11028" y="6617"/>
                </a:lnTo>
                <a:lnTo>
                  <a:pt x="10184" y="5754"/>
                </a:lnTo>
                <a:lnTo>
                  <a:pt x="11182" y="5754"/>
                </a:lnTo>
                <a:lnTo>
                  <a:pt x="11258" y="5735"/>
                </a:lnTo>
                <a:lnTo>
                  <a:pt x="11335" y="5696"/>
                </a:lnTo>
                <a:lnTo>
                  <a:pt x="11373" y="5620"/>
                </a:lnTo>
                <a:lnTo>
                  <a:pt x="11393" y="5543"/>
                </a:lnTo>
                <a:lnTo>
                  <a:pt x="11373" y="5466"/>
                </a:lnTo>
                <a:lnTo>
                  <a:pt x="11335" y="5389"/>
                </a:lnTo>
                <a:lnTo>
                  <a:pt x="11258" y="5351"/>
                </a:lnTo>
                <a:lnTo>
                  <a:pt x="11182" y="5332"/>
                </a:lnTo>
                <a:lnTo>
                  <a:pt x="10223" y="5332"/>
                </a:lnTo>
                <a:lnTo>
                  <a:pt x="11028" y="4526"/>
                </a:lnTo>
                <a:lnTo>
                  <a:pt x="11086" y="4450"/>
                </a:lnTo>
                <a:lnTo>
                  <a:pt x="11105" y="4373"/>
                </a:lnTo>
                <a:lnTo>
                  <a:pt x="11086" y="4296"/>
                </a:lnTo>
                <a:lnTo>
                  <a:pt x="11028" y="4220"/>
                </a:lnTo>
                <a:lnTo>
                  <a:pt x="10971" y="4181"/>
                </a:lnTo>
                <a:lnTo>
                  <a:pt x="10894" y="4162"/>
                </a:lnTo>
                <a:lnTo>
                  <a:pt x="10817" y="4181"/>
                </a:lnTo>
                <a:lnTo>
                  <a:pt x="10741" y="4220"/>
                </a:lnTo>
                <a:lnTo>
                  <a:pt x="9628" y="5332"/>
                </a:lnTo>
                <a:lnTo>
                  <a:pt x="9072" y="5332"/>
                </a:lnTo>
                <a:lnTo>
                  <a:pt x="9897" y="4526"/>
                </a:lnTo>
                <a:lnTo>
                  <a:pt x="9935" y="4450"/>
                </a:lnTo>
                <a:lnTo>
                  <a:pt x="9954" y="4373"/>
                </a:lnTo>
                <a:lnTo>
                  <a:pt x="9935" y="4296"/>
                </a:lnTo>
                <a:lnTo>
                  <a:pt x="9897" y="4220"/>
                </a:lnTo>
                <a:lnTo>
                  <a:pt x="9820" y="4181"/>
                </a:lnTo>
                <a:lnTo>
                  <a:pt x="9743" y="4162"/>
                </a:lnTo>
                <a:lnTo>
                  <a:pt x="9667" y="4181"/>
                </a:lnTo>
                <a:lnTo>
                  <a:pt x="9590" y="4220"/>
                </a:lnTo>
                <a:lnTo>
                  <a:pt x="8477" y="5332"/>
                </a:lnTo>
                <a:lnTo>
                  <a:pt x="7135" y="5332"/>
                </a:lnTo>
                <a:lnTo>
                  <a:pt x="7097" y="5179"/>
                </a:lnTo>
                <a:lnTo>
                  <a:pt x="7039" y="5044"/>
                </a:lnTo>
                <a:lnTo>
                  <a:pt x="6962" y="4891"/>
                </a:lnTo>
                <a:lnTo>
                  <a:pt x="6886" y="4776"/>
                </a:lnTo>
                <a:lnTo>
                  <a:pt x="7845" y="3798"/>
                </a:lnTo>
                <a:lnTo>
                  <a:pt x="9475" y="3798"/>
                </a:lnTo>
                <a:lnTo>
                  <a:pt x="9551" y="3778"/>
                </a:lnTo>
                <a:lnTo>
                  <a:pt x="9628" y="3740"/>
                </a:lnTo>
                <a:lnTo>
                  <a:pt x="9667" y="3663"/>
                </a:lnTo>
                <a:lnTo>
                  <a:pt x="9686" y="3587"/>
                </a:lnTo>
                <a:lnTo>
                  <a:pt x="9667" y="3510"/>
                </a:lnTo>
                <a:lnTo>
                  <a:pt x="9628" y="3433"/>
                </a:lnTo>
                <a:lnTo>
                  <a:pt x="9551" y="3395"/>
                </a:lnTo>
                <a:lnTo>
                  <a:pt x="9475" y="3376"/>
                </a:lnTo>
                <a:lnTo>
                  <a:pt x="8266" y="3376"/>
                </a:lnTo>
                <a:lnTo>
                  <a:pt x="8650" y="2992"/>
                </a:lnTo>
                <a:lnTo>
                  <a:pt x="10280" y="2992"/>
                </a:lnTo>
                <a:lnTo>
                  <a:pt x="10376" y="2973"/>
                </a:lnTo>
                <a:lnTo>
                  <a:pt x="10434" y="2935"/>
                </a:lnTo>
                <a:lnTo>
                  <a:pt x="10491" y="2858"/>
                </a:lnTo>
                <a:lnTo>
                  <a:pt x="10491" y="2781"/>
                </a:lnTo>
                <a:lnTo>
                  <a:pt x="10491" y="2704"/>
                </a:lnTo>
                <a:lnTo>
                  <a:pt x="10434" y="2628"/>
                </a:lnTo>
                <a:lnTo>
                  <a:pt x="10376" y="2589"/>
                </a:lnTo>
                <a:lnTo>
                  <a:pt x="10280" y="2570"/>
                </a:lnTo>
                <a:lnTo>
                  <a:pt x="9072" y="2570"/>
                </a:lnTo>
                <a:lnTo>
                  <a:pt x="9782" y="1861"/>
                </a:lnTo>
                <a:lnTo>
                  <a:pt x="9820" y="1784"/>
                </a:lnTo>
                <a:lnTo>
                  <a:pt x="9839" y="1707"/>
                </a:lnTo>
                <a:lnTo>
                  <a:pt x="9820" y="1630"/>
                </a:lnTo>
                <a:lnTo>
                  <a:pt x="9782" y="1573"/>
                </a:lnTo>
                <a:lnTo>
                  <a:pt x="9705" y="1515"/>
                </a:lnTo>
                <a:lnTo>
                  <a:pt x="9628" y="1496"/>
                </a:lnTo>
                <a:lnTo>
                  <a:pt x="9551" y="1515"/>
                </a:lnTo>
                <a:lnTo>
                  <a:pt x="9494" y="1573"/>
                </a:lnTo>
                <a:lnTo>
                  <a:pt x="8803" y="2244"/>
                </a:lnTo>
                <a:lnTo>
                  <a:pt x="8803" y="1093"/>
                </a:lnTo>
                <a:lnTo>
                  <a:pt x="8784" y="997"/>
                </a:lnTo>
                <a:lnTo>
                  <a:pt x="8746" y="940"/>
                </a:lnTo>
                <a:lnTo>
                  <a:pt x="8669" y="902"/>
                </a:lnTo>
                <a:lnTo>
                  <a:pt x="8593" y="882"/>
                </a:lnTo>
                <a:lnTo>
                  <a:pt x="8516" y="902"/>
                </a:lnTo>
                <a:lnTo>
                  <a:pt x="8458" y="940"/>
                </a:lnTo>
                <a:lnTo>
                  <a:pt x="8401" y="997"/>
                </a:lnTo>
                <a:lnTo>
                  <a:pt x="8382" y="1093"/>
                </a:lnTo>
                <a:lnTo>
                  <a:pt x="8382" y="2666"/>
                </a:lnTo>
                <a:lnTo>
                  <a:pt x="7998" y="3050"/>
                </a:lnTo>
                <a:lnTo>
                  <a:pt x="7998" y="1899"/>
                </a:lnTo>
                <a:lnTo>
                  <a:pt x="7979" y="1822"/>
                </a:lnTo>
                <a:lnTo>
                  <a:pt x="7940" y="1745"/>
                </a:lnTo>
                <a:lnTo>
                  <a:pt x="7864" y="1707"/>
                </a:lnTo>
                <a:lnTo>
                  <a:pt x="7787" y="1688"/>
                </a:lnTo>
                <a:lnTo>
                  <a:pt x="7710" y="1707"/>
                </a:lnTo>
                <a:lnTo>
                  <a:pt x="7634" y="1745"/>
                </a:lnTo>
                <a:lnTo>
                  <a:pt x="7595" y="1822"/>
                </a:lnTo>
                <a:lnTo>
                  <a:pt x="7576" y="1899"/>
                </a:lnTo>
                <a:lnTo>
                  <a:pt x="7576" y="3472"/>
                </a:lnTo>
                <a:lnTo>
                  <a:pt x="6579" y="4469"/>
                </a:lnTo>
                <a:lnTo>
                  <a:pt x="6444" y="4392"/>
                </a:lnTo>
                <a:lnTo>
                  <a:pt x="6291" y="4315"/>
                </a:lnTo>
                <a:lnTo>
                  <a:pt x="6138" y="4277"/>
                </a:lnTo>
                <a:lnTo>
                  <a:pt x="5984" y="4239"/>
                </a:lnTo>
                <a:lnTo>
                  <a:pt x="5984" y="2935"/>
                </a:lnTo>
                <a:lnTo>
                  <a:pt x="7135" y="1784"/>
                </a:lnTo>
                <a:lnTo>
                  <a:pt x="7173" y="1707"/>
                </a:lnTo>
                <a:lnTo>
                  <a:pt x="7192" y="1630"/>
                </a:lnTo>
                <a:lnTo>
                  <a:pt x="7173" y="1554"/>
                </a:lnTo>
                <a:lnTo>
                  <a:pt x="7135" y="1496"/>
                </a:lnTo>
                <a:lnTo>
                  <a:pt x="7058" y="1439"/>
                </a:lnTo>
                <a:lnTo>
                  <a:pt x="6981" y="1419"/>
                </a:lnTo>
                <a:lnTo>
                  <a:pt x="6905" y="1439"/>
                </a:lnTo>
                <a:lnTo>
                  <a:pt x="6828" y="1496"/>
                </a:lnTo>
                <a:lnTo>
                  <a:pt x="5984" y="2340"/>
                </a:lnTo>
                <a:lnTo>
                  <a:pt x="5984" y="1803"/>
                </a:lnTo>
                <a:lnTo>
                  <a:pt x="7135" y="633"/>
                </a:lnTo>
                <a:lnTo>
                  <a:pt x="7192" y="576"/>
                </a:lnTo>
                <a:lnTo>
                  <a:pt x="7192" y="499"/>
                </a:lnTo>
                <a:lnTo>
                  <a:pt x="7173" y="422"/>
                </a:lnTo>
                <a:lnTo>
                  <a:pt x="7135" y="345"/>
                </a:lnTo>
                <a:lnTo>
                  <a:pt x="7058" y="288"/>
                </a:lnTo>
                <a:lnTo>
                  <a:pt x="6905" y="288"/>
                </a:lnTo>
                <a:lnTo>
                  <a:pt x="6847" y="345"/>
                </a:lnTo>
                <a:lnTo>
                  <a:pt x="5984" y="1208"/>
                </a:lnTo>
                <a:lnTo>
                  <a:pt x="5984" y="192"/>
                </a:lnTo>
                <a:lnTo>
                  <a:pt x="5965" y="115"/>
                </a:lnTo>
                <a:lnTo>
                  <a:pt x="5907" y="58"/>
                </a:lnTo>
                <a:lnTo>
                  <a:pt x="5850" y="0"/>
                </a:lnTo>
                <a:close/>
              </a:path>
            </a:pathLst>
          </a:custGeom>
          <a:gradFill>
            <a:gsLst>
              <a:gs pos="0">
                <a:schemeClr val="lt1"/>
              </a:gs>
              <a:gs pos="100000">
                <a:srgbClr val="CCCCCC"/>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2" name="Google Shape;2392;p43"/>
          <p:cNvSpPr/>
          <p:nvPr/>
        </p:nvSpPr>
        <p:spPr>
          <a:xfrm>
            <a:off x="2945950" y="1971673"/>
            <a:ext cx="413993" cy="411886"/>
          </a:xfrm>
          <a:custGeom>
            <a:avLst/>
            <a:gdLst/>
            <a:ahLst/>
            <a:cxnLst/>
            <a:rect l="l" t="t" r="r" b="b"/>
            <a:pathLst>
              <a:path w="11393" h="11335" extrusionOk="0">
                <a:moveTo>
                  <a:pt x="5773" y="4641"/>
                </a:moveTo>
                <a:lnTo>
                  <a:pt x="5965" y="4661"/>
                </a:lnTo>
                <a:lnTo>
                  <a:pt x="6157" y="4718"/>
                </a:lnTo>
                <a:lnTo>
                  <a:pt x="6310" y="4795"/>
                </a:lnTo>
                <a:lnTo>
                  <a:pt x="6464" y="4929"/>
                </a:lnTo>
                <a:lnTo>
                  <a:pt x="6579" y="5063"/>
                </a:lnTo>
                <a:lnTo>
                  <a:pt x="6655" y="5236"/>
                </a:lnTo>
                <a:lnTo>
                  <a:pt x="6713" y="5409"/>
                </a:lnTo>
                <a:lnTo>
                  <a:pt x="6732" y="5600"/>
                </a:lnTo>
                <a:lnTo>
                  <a:pt x="6713" y="5792"/>
                </a:lnTo>
                <a:lnTo>
                  <a:pt x="6655" y="5984"/>
                </a:lnTo>
                <a:lnTo>
                  <a:pt x="6579" y="6137"/>
                </a:lnTo>
                <a:lnTo>
                  <a:pt x="6464" y="6291"/>
                </a:lnTo>
                <a:lnTo>
                  <a:pt x="6310" y="6406"/>
                </a:lnTo>
                <a:lnTo>
                  <a:pt x="6157" y="6483"/>
                </a:lnTo>
                <a:lnTo>
                  <a:pt x="5965" y="6540"/>
                </a:lnTo>
                <a:lnTo>
                  <a:pt x="5773" y="6559"/>
                </a:lnTo>
                <a:lnTo>
                  <a:pt x="5581" y="6540"/>
                </a:lnTo>
                <a:lnTo>
                  <a:pt x="5390" y="6483"/>
                </a:lnTo>
                <a:lnTo>
                  <a:pt x="5236" y="6406"/>
                </a:lnTo>
                <a:lnTo>
                  <a:pt x="5083" y="6291"/>
                </a:lnTo>
                <a:lnTo>
                  <a:pt x="4968" y="6137"/>
                </a:lnTo>
                <a:lnTo>
                  <a:pt x="4891" y="5984"/>
                </a:lnTo>
                <a:lnTo>
                  <a:pt x="4833" y="5792"/>
                </a:lnTo>
                <a:lnTo>
                  <a:pt x="4814" y="5600"/>
                </a:lnTo>
                <a:lnTo>
                  <a:pt x="4833" y="5409"/>
                </a:lnTo>
                <a:lnTo>
                  <a:pt x="4891" y="5236"/>
                </a:lnTo>
                <a:lnTo>
                  <a:pt x="4968" y="5063"/>
                </a:lnTo>
                <a:lnTo>
                  <a:pt x="5083" y="4929"/>
                </a:lnTo>
                <a:lnTo>
                  <a:pt x="5236" y="4795"/>
                </a:lnTo>
                <a:lnTo>
                  <a:pt x="5390" y="4718"/>
                </a:lnTo>
                <a:lnTo>
                  <a:pt x="5581" y="4661"/>
                </a:lnTo>
                <a:lnTo>
                  <a:pt x="5773" y="4641"/>
                </a:lnTo>
                <a:close/>
                <a:moveTo>
                  <a:pt x="5696" y="0"/>
                </a:moveTo>
                <a:lnTo>
                  <a:pt x="5620" y="58"/>
                </a:lnTo>
                <a:lnTo>
                  <a:pt x="5581" y="115"/>
                </a:lnTo>
                <a:lnTo>
                  <a:pt x="5562" y="192"/>
                </a:lnTo>
                <a:lnTo>
                  <a:pt x="5562" y="1151"/>
                </a:lnTo>
                <a:lnTo>
                  <a:pt x="4738" y="345"/>
                </a:lnTo>
                <a:lnTo>
                  <a:pt x="4680" y="288"/>
                </a:lnTo>
                <a:lnTo>
                  <a:pt x="4507" y="288"/>
                </a:lnTo>
                <a:lnTo>
                  <a:pt x="4450" y="345"/>
                </a:lnTo>
                <a:lnTo>
                  <a:pt x="4392" y="422"/>
                </a:lnTo>
                <a:lnTo>
                  <a:pt x="4392" y="499"/>
                </a:lnTo>
                <a:lnTo>
                  <a:pt x="4392" y="576"/>
                </a:lnTo>
                <a:lnTo>
                  <a:pt x="4450" y="633"/>
                </a:lnTo>
                <a:lnTo>
                  <a:pt x="5562" y="1765"/>
                </a:lnTo>
                <a:lnTo>
                  <a:pt x="5562" y="2302"/>
                </a:lnTo>
                <a:lnTo>
                  <a:pt x="4757" y="1477"/>
                </a:lnTo>
                <a:lnTo>
                  <a:pt x="4680" y="1439"/>
                </a:lnTo>
                <a:lnTo>
                  <a:pt x="4603" y="1419"/>
                </a:lnTo>
                <a:lnTo>
                  <a:pt x="4527" y="1439"/>
                </a:lnTo>
                <a:lnTo>
                  <a:pt x="4450" y="1496"/>
                </a:lnTo>
                <a:lnTo>
                  <a:pt x="4412" y="1554"/>
                </a:lnTo>
                <a:lnTo>
                  <a:pt x="4392" y="1630"/>
                </a:lnTo>
                <a:lnTo>
                  <a:pt x="4412" y="1707"/>
                </a:lnTo>
                <a:lnTo>
                  <a:pt x="4450" y="1784"/>
                </a:lnTo>
                <a:lnTo>
                  <a:pt x="5562" y="2896"/>
                </a:lnTo>
                <a:lnTo>
                  <a:pt x="5562" y="4239"/>
                </a:lnTo>
                <a:lnTo>
                  <a:pt x="5390" y="4277"/>
                </a:lnTo>
                <a:lnTo>
                  <a:pt x="5236" y="4335"/>
                </a:lnTo>
                <a:lnTo>
                  <a:pt x="5083" y="4392"/>
                </a:lnTo>
                <a:lnTo>
                  <a:pt x="4949" y="4488"/>
                </a:lnTo>
                <a:lnTo>
                  <a:pt x="3932" y="3472"/>
                </a:lnTo>
                <a:lnTo>
                  <a:pt x="3932" y="1899"/>
                </a:lnTo>
                <a:lnTo>
                  <a:pt x="3913" y="1822"/>
                </a:lnTo>
                <a:lnTo>
                  <a:pt x="3874" y="1745"/>
                </a:lnTo>
                <a:lnTo>
                  <a:pt x="3817" y="1707"/>
                </a:lnTo>
                <a:lnTo>
                  <a:pt x="3721" y="1688"/>
                </a:lnTo>
                <a:lnTo>
                  <a:pt x="3644" y="1707"/>
                </a:lnTo>
                <a:lnTo>
                  <a:pt x="3587" y="1745"/>
                </a:lnTo>
                <a:lnTo>
                  <a:pt x="3529" y="1822"/>
                </a:lnTo>
                <a:lnTo>
                  <a:pt x="3510" y="1899"/>
                </a:lnTo>
                <a:lnTo>
                  <a:pt x="3510" y="3050"/>
                </a:lnTo>
                <a:lnTo>
                  <a:pt x="3127" y="2666"/>
                </a:lnTo>
                <a:lnTo>
                  <a:pt x="3127" y="1093"/>
                </a:lnTo>
                <a:lnTo>
                  <a:pt x="3107" y="997"/>
                </a:lnTo>
                <a:lnTo>
                  <a:pt x="3069" y="940"/>
                </a:lnTo>
                <a:lnTo>
                  <a:pt x="3011" y="902"/>
                </a:lnTo>
                <a:lnTo>
                  <a:pt x="2916" y="882"/>
                </a:lnTo>
                <a:lnTo>
                  <a:pt x="2839" y="902"/>
                </a:lnTo>
                <a:lnTo>
                  <a:pt x="2781" y="940"/>
                </a:lnTo>
                <a:lnTo>
                  <a:pt x="2724" y="997"/>
                </a:lnTo>
                <a:lnTo>
                  <a:pt x="2705" y="1093"/>
                </a:lnTo>
                <a:lnTo>
                  <a:pt x="2705" y="2244"/>
                </a:lnTo>
                <a:lnTo>
                  <a:pt x="2033" y="1573"/>
                </a:lnTo>
                <a:lnTo>
                  <a:pt x="1976" y="1515"/>
                </a:lnTo>
                <a:lnTo>
                  <a:pt x="1880" y="1496"/>
                </a:lnTo>
                <a:lnTo>
                  <a:pt x="1803" y="1515"/>
                </a:lnTo>
                <a:lnTo>
                  <a:pt x="1746" y="1554"/>
                </a:lnTo>
                <a:lnTo>
                  <a:pt x="1688" y="1630"/>
                </a:lnTo>
                <a:lnTo>
                  <a:pt x="1669" y="1707"/>
                </a:lnTo>
                <a:lnTo>
                  <a:pt x="1688" y="1784"/>
                </a:lnTo>
                <a:lnTo>
                  <a:pt x="1746" y="1861"/>
                </a:lnTo>
                <a:lnTo>
                  <a:pt x="2455" y="2570"/>
                </a:lnTo>
                <a:lnTo>
                  <a:pt x="1228" y="2570"/>
                </a:lnTo>
                <a:lnTo>
                  <a:pt x="1151" y="2589"/>
                </a:lnTo>
                <a:lnTo>
                  <a:pt x="1074" y="2628"/>
                </a:lnTo>
                <a:lnTo>
                  <a:pt x="1036" y="2704"/>
                </a:lnTo>
                <a:lnTo>
                  <a:pt x="1017" y="2781"/>
                </a:lnTo>
                <a:lnTo>
                  <a:pt x="1036" y="2858"/>
                </a:lnTo>
                <a:lnTo>
                  <a:pt x="1074" y="2935"/>
                </a:lnTo>
                <a:lnTo>
                  <a:pt x="1151" y="2973"/>
                </a:lnTo>
                <a:lnTo>
                  <a:pt x="1228" y="2992"/>
                </a:lnTo>
                <a:lnTo>
                  <a:pt x="2858" y="2992"/>
                </a:lnTo>
                <a:lnTo>
                  <a:pt x="3242" y="3376"/>
                </a:lnTo>
                <a:lnTo>
                  <a:pt x="2052" y="3376"/>
                </a:lnTo>
                <a:lnTo>
                  <a:pt x="1957" y="3395"/>
                </a:lnTo>
                <a:lnTo>
                  <a:pt x="1899" y="3433"/>
                </a:lnTo>
                <a:lnTo>
                  <a:pt x="1842" y="3510"/>
                </a:lnTo>
                <a:lnTo>
                  <a:pt x="1842" y="3587"/>
                </a:lnTo>
                <a:lnTo>
                  <a:pt x="1842" y="3663"/>
                </a:lnTo>
                <a:lnTo>
                  <a:pt x="1899" y="3740"/>
                </a:lnTo>
                <a:lnTo>
                  <a:pt x="1957" y="3778"/>
                </a:lnTo>
                <a:lnTo>
                  <a:pt x="2033" y="3798"/>
                </a:lnTo>
                <a:lnTo>
                  <a:pt x="3664" y="3798"/>
                </a:lnTo>
                <a:lnTo>
                  <a:pt x="4661" y="4795"/>
                </a:lnTo>
                <a:lnTo>
                  <a:pt x="4565" y="4929"/>
                </a:lnTo>
                <a:lnTo>
                  <a:pt x="4507" y="5063"/>
                </a:lnTo>
                <a:lnTo>
                  <a:pt x="4450" y="5217"/>
                </a:lnTo>
                <a:lnTo>
                  <a:pt x="4412" y="5370"/>
                </a:lnTo>
                <a:lnTo>
                  <a:pt x="2935" y="5370"/>
                </a:lnTo>
                <a:lnTo>
                  <a:pt x="1803" y="4220"/>
                </a:lnTo>
                <a:lnTo>
                  <a:pt x="1726" y="4181"/>
                </a:lnTo>
                <a:lnTo>
                  <a:pt x="1650" y="4162"/>
                </a:lnTo>
                <a:lnTo>
                  <a:pt x="1573" y="4181"/>
                </a:lnTo>
                <a:lnTo>
                  <a:pt x="1496" y="4220"/>
                </a:lnTo>
                <a:lnTo>
                  <a:pt x="1458" y="4296"/>
                </a:lnTo>
                <a:lnTo>
                  <a:pt x="1439" y="4373"/>
                </a:lnTo>
                <a:lnTo>
                  <a:pt x="1458" y="4450"/>
                </a:lnTo>
                <a:lnTo>
                  <a:pt x="1496" y="4526"/>
                </a:lnTo>
                <a:lnTo>
                  <a:pt x="2359" y="5370"/>
                </a:lnTo>
                <a:lnTo>
                  <a:pt x="1803" y="5370"/>
                </a:lnTo>
                <a:lnTo>
                  <a:pt x="652" y="4220"/>
                </a:lnTo>
                <a:lnTo>
                  <a:pt x="576" y="4181"/>
                </a:lnTo>
                <a:lnTo>
                  <a:pt x="499" y="4162"/>
                </a:lnTo>
                <a:lnTo>
                  <a:pt x="422" y="4181"/>
                </a:lnTo>
                <a:lnTo>
                  <a:pt x="346" y="4220"/>
                </a:lnTo>
                <a:lnTo>
                  <a:pt x="307" y="4296"/>
                </a:lnTo>
                <a:lnTo>
                  <a:pt x="288" y="4373"/>
                </a:lnTo>
                <a:lnTo>
                  <a:pt x="307" y="4450"/>
                </a:lnTo>
                <a:lnTo>
                  <a:pt x="346" y="4526"/>
                </a:lnTo>
                <a:lnTo>
                  <a:pt x="1209" y="5370"/>
                </a:lnTo>
                <a:lnTo>
                  <a:pt x="211" y="5370"/>
                </a:lnTo>
                <a:lnTo>
                  <a:pt x="135" y="5389"/>
                </a:lnTo>
                <a:lnTo>
                  <a:pt x="58" y="5447"/>
                </a:lnTo>
                <a:lnTo>
                  <a:pt x="20" y="5505"/>
                </a:lnTo>
                <a:lnTo>
                  <a:pt x="0" y="5581"/>
                </a:lnTo>
                <a:lnTo>
                  <a:pt x="20" y="5677"/>
                </a:lnTo>
                <a:lnTo>
                  <a:pt x="58" y="5735"/>
                </a:lnTo>
                <a:lnTo>
                  <a:pt x="135" y="5773"/>
                </a:lnTo>
                <a:lnTo>
                  <a:pt x="211" y="5792"/>
                </a:lnTo>
                <a:lnTo>
                  <a:pt x="1170" y="5792"/>
                </a:lnTo>
                <a:lnTo>
                  <a:pt x="346" y="6617"/>
                </a:lnTo>
                <a:lnTo>
                  <a:pt x="307" y="6674"/>
                </a:lnTo>
                <a:lnTo>
                  <a:pt x="288" y="6770"/>
                </a:lnTo>
                <a:lnTo>
                  <a:pt x="307" y="6847"/>
                </a:lnTo>
                <a:lnTo>
                  <a:pt x="346" y="6905"/>
                </a:lnTo>
                <a:lnTo>
                  <a:pt x="422" y="6962"/>
                </a:lnTo>
                <a:lnTo>
                  <a:pt x="499" y="6981"/>
                </a:lnTo>
                <a:lnTo>
                  <a:pt x="576" y="6962"/>
                </a:lnTo>
                <a:lnTo>
                  <a:pt x="652" y="6905"/>
                </a:lnTo>
                <a:lnTo>
                  <a:pt x="1765" y="5792"/>
                </a:lnTo>
                <a:lnTo>
                  <a:pt x="2302" y="5792"/>
                </a:lnTo>
                <a:lnTo>
                  <a:pt x="1496" y="6617"/>
                </a:lnTo>
                <a:lnTo>
                  <a:pt x="1458" y="6674"/>
                </a:lnTo>
                <a:lnTo>
                  <a:pt x="1439" y="6751"/>
                </a:lnTo>
                <a:lnTo>
                  <a:pt x="1458" y="6828"/>
                </a:lnTo>
                <a:lnTo>
                  <a:pt x="1496" y="6905"/>
                </a:lnTo>
                <a:lnTo>
                  <a:pt x="1573" y="6943"/>
                </a:lnTo>
                <a:lnTo>
                  <a:pt x="1650" y="6962"/>
                </a:lnTo>
                <a:lnTo>
                  <a:pt x="1726" y="6943"/>
                </a:lnTo>
                <a:lnTo>
                  <a:pt x="1803" y="6905"/>
                </a:lnTo>
                <a:lnTo>
                  <a:pt x="2896" y="5792"/>
                </a:lnTo>
                <a:lnTo>
                  <a:pt x="4412" y="5792"/>
                </a:lnTo>
                <a:lnTo>
                  <a:pt x="4431" y="5965"/>
                </a:lnTo>
                <a:lnTo>
                  <a:pt x="4488" y="6118"/>
                </a:lnTo>
                <a:lnTo>
                  <a:pt x="4565" y="6272"/>
                </a:lnTo>
                <a:lnTo>
                  <a:pt x="4661" y="6406"/>
                </a:lnTo>
                <a:lnTo>
                  <a:pt x="3664" y="7422"/>
                </a:lnTo>
                <a:lnTo>
                  <a:pt x="2033" y="7422"/>
                </a:lnTo>
                <a:lnTo>
                  <a:pt x="1957" y="7442"/>
                </a:lnTo>
                <a:lnTo>
                  <a:pt x="1899" y="7480"/>
                </a:lnTo>
                <a:lnTo>
                  <a:pt x="1842" y="7557"/>
                </a:lnTo>
                <a:lnTo>
                  <a:pt x="1822" y="7633"/>
                </a:lnTo>
                <a:lnTo>
                  <a:pt x="1842" y="7710"/>
                </a:lnTo>
                <a:lnTo>
                  <a:pt x="1899" y="7787"/>
                </a:lnTo>
                <a:lnTo>
                  <a:pt x="1957" y="7825"/>
                </a:lnTo>
                <a:lnTo>
                  <a:pt x="2033" y="7844"/>
                </a:lnTo>
                <a:lnTo>
                  <a:pt x="3242" y="7844"/>
                </a:lnTo>
                <a:lnTo>
                  <a:pt x="2858" y="8228"/>
                </a:lnTo>
                <a:lnTo>
                  <a:pt x="1228" y="8228"/>
                </a:lnTo>
                <a:lnTo>
                  <a:pt x="1151" y="8247"/>
                </a:lnTo>
                <a:lnTo>
                  <a:pt x="1074" y="8286"/>
                </a:lnTo>
                <a:lnTo>
                  <a:pt x="1036" y="8362"/>
                </a:lnTo>
                <a:lnTo>
                  <a:pt x="1017" y="8439"/>
                </a:lnTo>
                <a:lnTo>
                  <a:pt x="1036" y="8516"/>
                </a:lnTo>
                <a:lnTo>
                  <a:pt x="1074" y="8592"/>
                </a:lnTo>
                <a:lnTo>
                  <a:pt x="1151" y="8631"/>
                </a:lnTo>
                <a:lnTo>
                  <a:pt x="1228" y="8650"/>
                </a:lnTo>
                <a:lnTo>
                  <a:pt x="2455" y="8650"/>
                </a:lnTo>
                <a:lnTo>
                  <a:pt x="1746" y="9360"/>
                </a:lnTo>
                <a:lnTo>
                  <a:pt x="1688" y="9436"/>
                </a:lnTo>
                <a:lnTo>
                  <a:pt x="1688" y="9513"/>
                </a:lnTo>
                <a:lnTo>
                  <a:pt x="1688" y="9590"/>
                </a:lnTo>
                <a:lnTo>
                  <a:pt x="1746" y="9647"/>
                </a:lnTo>
                <a:lnTo>
                  <a:pt x="1822" y="9705"/>
                </a:lnTo>
                <a:lnTo>
                  <a:pt x="1899" y="9724"/>
                </a:lnTo>
                <a:lnTo>
                  <a:pt x="1976" y="9705"/>
                </a:lnTo>
                <a:lnTo>
                  <a:pt x="2033" y="9647"/>
                </a:lnTo>
                <a:lnTo>
                  <a:pt x="2724" y="8976"/>
                </a:lnTo>
                <a:lnTo>
                  <a:pt x="2724" y="10127"/>
                </a:lnTo>
                <a:lnTo>
                  <a:pt x="2743" y="10203"/>
                </a:lnTo>
                <a:lnTo>
                  <a:pt x="2781" y="10280"/>
                </a:lnTo>
                <a:lnTo>
                  <a:pt x="2839" y="10318"/>
                </a:lnTo>
                <a:lnTo>
                  <a:pt x="2935" y="10338"/>
                </a:lnTo>
                <a:lnTo>
                  <a:pt x="3011" y="10318"/>
                </a:lnTo>
                <a:lnTo>
                  <a:pt x="3088" y="10280"/>
                </a:lnTo>
                <a:lnTo>
                  <a:pt x="3127" y="10203"/>
                </a:lnTo>
                <a:lnTo>
                  <a:pt x="3146" y="10127"/>
                </a:lnTo>
                <a:lnTo>
                  <a:pt x="3127" y="8554"/>
                </a:lnTo>
                <a:lnTo>
                  <a:pt x="3510" y="8151"/>
                </a:lnTo>
                <a:lnTo>
                  <a:pt x="3529" y="9302"/>
                </a:lnTo>
                <a:lnTo>
                  <a:pt x="3548" y="9398"/>
                </a:lnTo>
                <a:lnTo>
                  <a:pt x="3587" y="9455"/>
                </a:lnTo>
                <a:lnTo>
                  <a:pt x="3644" y="9494"/>
                </a:lnTo>
                <a:lnTo>
                  <a:pt x="3740" y="9513"/>
                </a:lnTo>
                <a:lnTo>
                  <a:pt x="3817" y="9494"/>
                </a:lnTo>
                <a:lnTo>
                  <a:pt x="3874" y="9455"/>
                </a:lnTo>
                <a:lnTo>
                  <a:pt x="3932" y="9398"/>
                </a:lnTo>
                <a:lnTo>
                  <a:pt x="3932" y="9302"/>
                </a:lnTo>
                <a:lnTo>
                  <a:pt x="3932" y="7729"/>
                </a:lnTo>
                <a:lnTo>
                  <a:pt x="4949" y="6713"/>
                </a:lnTo>
                <a:lnTo>
                  <a:pt x="5102" y="6809"/>
                </a:lnTo>
                <a:lnTo>
                  <a:pt x="5255" y="6885"/>
                </a:lnTo>
                <a:lnTo>
                  <a:pt x="5428" y="6943"/>
                </a:lnTo>
                <a:lnTo>
                  <a:pt x="5601" y="6981"/>
                </a:lnTo>
                <a:lnTo>
                  <a:pt x="5601" y="8401"/>
                </a:lnTo>
                <a:lnTo>
                  <a:pt x="4450" y="9551"/>
                </a:lnTo>
                <a:lnTo>
                  <a:pt x="4412" y="9609"/>
                </a:lnTo>
                <a:lnTo>
                  <a:pt x="4392" y="9686"/>
                </a:lnTo>
                <a:lnTo>
                  <a:pt x="4412" y="9781"/>
                </a:lnTo>
                <a:lnTo>
                  <a:pt x="4450" y="9839"/>
                </a:lnTo>
                <a:lnTo>
                  <a:pt x="4527" y="9897"/>
                </a:lnTo>
                <a:lnTo>
                  <a:pt x="4680" y="9897"/>
                </a:lnTo>
                <a:lnTo>
                  <a:pt x="4757" y="9839"/>
                </a:lnTo>
                <a:lnTo>
                  <a:pt x="5601" y="8995"/>
                </a:lnTo>
                <a:lnTo>
                  <a:pt x="5601" y="9532"/>
                </a:lnTo>
                <a:lnTo>
                  <a:pt x="4450" y="10683"/>
                </a:lnTo>
                <a:lnTo>
                  <a:pt x="4392" y="10760"/>
                </a:lnTo>
                <a:lnTo>
                  <a:pt x="4392" y="10836"/>
                </a:lnTo>
                <a:lnTo>
                  <a:pt x="4392" y="10913"/>
                </a:lnTo>
                <a:lnTo>
                  <a:pt x="4450" y="10990"/>
                </a:lnTo>
                <a:lnTo>
                  <a:pt x="4507" y="11028"/>
                </a:lnTo>
                <a:lnTo>
                  <a:pt x="4584" y="11047"/>
                </a:lnTo>
                <a:lnTo>
                  <a:pt x="4680" y="11028"/>
                </a:lnTo>
                <a:lnTo>
                  <a:pt x="4738" y="10990"/>
                </a:lnTo>
                <a:lnTo>
                  <a:pt x="5601" y="10127"/>
                </a:lnTo>
                <a:lnTo>
                  <a:pt x="5601" y="11124"/>
                </a:lnTo>
                <a:lnTo>
                  <a:pt x="5620" y="11220"/>
                </a:lnTo>
                <a:lnTo>
                  <a:pt x="5658" y="11277"/>
                </a:lnTo>
                <a:lnTo>
                  <a:pt x="5735" y="11316"/>
                </a:lnTo>
                <a:lnTo>
                  <a:pt x="5812" y="11335"/>
                </a:lnTo>
                <a:lnTo>
                  <a:pt x="5888" y="11316"/>
                </a:lnTo>
                <a:lnTo>
                  <a:pt x="5965" y="11277"/>
                </a:lnTo>
                <a:lnTo>
                  <a:pt x="6003" y="11201"/>
                </a:lnTo>
                <a:lnTo>
                  <a:pt x="6023" y="11124"/>
                </a:lnTo>
                <a:lnTo>
                  <a:pt x="6023" y="10165"/>
                </a:lnTo>
                <a:lnTo>
                  <a:pt x="6847" y="10990"/>
                </a:lnTo>
                <a:lnTo>
                  <a:pt x="6905" y="11028"/>
                </a:lnTo>
                <a:lnTo>
                  <a:pt x="6981" y="11047"/>
                </a:lnTo>
                <a:lnTo>
                  <a:pt x="7058" y="11028"/>
                </a:lnTo>
                <a:lnTo>
                  <a:pt x="7135" y="10990"/>
                </a:lnTo>
                <a:lnTo>
                  <a:pt x="7173" y="10913"/>
                </a:lnTo>
                <a:lnTo>
                  <a:pt x="7192" y="10836"/>
                </a:lnTo>
                <a:lnTo>
                  <a:pt x="7173" y="10760"/>
                </a:lnTo>
                <a:lnTo>
                  <a:pt x="7135" y="10683"/>
                </a:lnTo>
                <a:lnTo>
                  <a:pt x="6023" y="9571"/>
                </a:lnTo>
                <a:lnTo>
                  <a:pt x="6023" y="9033"/>
                </a:lnTo>
                <a:lnTo>
                  <a:pt x="6828" y="9839"/>
                </a:lnTo>
                <a:lnTo>
                  <a:pt x="6905" y="9897"/>
                </a:lnTo>
                <a:lnTo>
                  <a:pt x="7058" y="9897"/>
                </a:lnTo>
                <a:lnTo>
                  <a:pt x="7135" y="9839"/>
                </a:lnTo>
                <a:lnTo>
                  <a:pt x="7173" y="9781"/>
                </a:lnTo>
                <a:lnTo>
                  <a:pt x="7192" y="9686"/>
                </a:lnTo>
                <a:lnTo>
                  <a:pt x="7173" y="9609"/>
                </a:lnTo>
                <a:lnTo>
                  <a:pt x="7135" y="9551"/>
                </a:lnTo>
                <a:lnTo>
                  <a:pt x="6023" y="8439"/>
                </a:lnTo>
                <a:lnTo>
                  <a:pt x="6023" y="6962"/>
                </a:lnTo>
                <a:lnTo>
                  <a:pt x="6176" y="6924"/>
                </a:lnTo>
                <a:lnTo>
                  <a:pt x="6310" y="6866"/>
                </a:lnTo>
                <a:lnTo>
                  <a:pt x="6444" y="6809"/>
                </a:lnTo>
                <a:lnTo>
                  <a:pt x="6579" y="6732"/>
                </a:lnTo>
                <a:lnTo>
                  <a:pt x="7576" y="7729"/>
                </a:lnTo>
                <a:lnTo>
                  <a:pt x="7576" y="9283"/>
                </a:lnTo>
                <a:lnTo>
                  <a:pt x="7595" y="9379"/>
                </a:lnTo>
                <a:lnTo>
                  <a:pt x="7653" y="9436"/>
                </a:lnTo>
                <a:lnTo>
                  <a:pt x="7710" y="9475"/>
                </a:lnTo>
                <a:lnTo>
                  <a:pt x="7787" y="9494"/>
                </a:lnTo>
                <a:lnTo>
                  <a:pt x="7883" y="9475"/>
                </a:lnTo>
                <a:lnTo>
                  <a:pt x="7940" y="9436"/>
                </a:lnTo>
                <a:lnTo>
                  <a:pt x="7979" y="9379"/>
                </a:lnTo>
                <a:lnTo>
                  <a:pt x="7998" y="9283"/>
                </a:lnTo>
                <a:lnTo>
                  <a:pt x="7998" y="8132"/>
                </a:lnTo>
                <a:lnTo>
                  <a:pt x="8382" y="8535"/>
                </a:lnTo>
                <a:lnTo>
                  <a:pt x="8401" y="10108"/>
                </a:lnTo>
                <a:lnTo>
                  <a:pt x="8420" y="10184"/>
                </a:lnTo>
                <a:lnTo>
                  <a:pt x="8458" y="10242"/>
                </a:lnTo>
                <a:lnTo>
                  <a:pt x="8516" y="10299"/>
                </a:lnTo>
                <a:lnTo>
                  <a:pt x="8612" y="10318"/>
                </a:lnTo>
                <a:lnTo>
                  <a:pt x="8688" y="10299"/>
                </a:lnTo>
                <a:lnTo>
                  <a:pt x="8746" y="10242"/>
                </a:lnTo>
                <a:lnTo>
                  <a:pt x="8803" y="10184"/>
                </a:lnTo>
                <a:lnTo>
                  <a:pt x="8823" y="10108"/>
                </a:lnTo>
                <a:lnTo>
                  <a:pt x="8803" y="8938"/>
                </a:lnTo>
                <a:lnTo>
                  <a:pt x="9494" y="9628"/>
                </a:lnTo>
                <a:lnTo>
                  <a:pt x="9551" y="9666"/>
                </a:lnTo>
                <a:lnTo>
                  <a:pt x="9628" y="9686"/>
                </a:lnTo>
                <a:lnTo>
                  <a:pt x="9724" y="9666"/>
                </a:lnTo>
                <a:lnTo>
                  <a:pt x="9782" y="9628"/>
                </a:lnTo>
                <a:lnTo>
                  <a:pt x="9839" y="9551"/>
                </a:lnTo>
                <a:lnTo>
                  <a:pt x="9839" y="9475"/>
                </a:lnTo>
                <a:lnTo>
                  <a:pt x="9839" y="9398"/>
                </a:lnTo>
                <a:lnTo>
                  <a:pt x="9782" y="9321"/>
                </a:lnTo>
                <a:lnTo>
                  <a:pt x="9072" y="8612"/>
                </a:lnTo>
                <a:lnTo>
                  <a:pt x="10280" y="8612"/>
                </a:lnTo>
                <a:lnTo>
                  <a:pt x="10376" y="8592"/>
                </a:lnTo>
                <a:lnTo>
                  <a:pt x="10434" y="8554"/>
                </a:lnTo>
                <a:lnTo>
                  <a:pt x="10491" y="8477"/>
                </a:lnTo>
                <a:lnTo>
                  <a:pt x="10491" y="8401"/>
                </a:lnTo>
                <a:lnTo>
                  <a:pt x="10472" y="8324"/>
                </a:lnTo>
                <a:lnTo>
                  <a:pt x="10434" y="8247"/>
                </a:lnTo>
                <a:lnTo>
                  <a:pt x="10376" y="8209"/>
                </a:lnTo>
                <a:lnTo>
                  <a:pt x="10280" y="8190"/>
                </a:lnTo>
                <a:lnTo>
                  <a:pt x="8650" y="8190"/>
                </a:lnTo>
                <a:lnTo>
                  <a:pt x="8266" y="7806"/>
                </a:lnTo>
                <a:lnTo>
                  <a:pt x="9475" y="7806"/>
                </a:lnTo>
                <a:lnTo>
                  <a:pt x="9551" y="7787"/>
                </a:lnTo>
                <a:lnTo>
                  <a:pt x="9628" y="7748"/>
                </a:lnTo>
                <a:lnTo>
                  <a:pt x="9667" y="7672"/>
                </a:lnTo>
                <a:lnTo>
                  <a:pt x="9686" y="7595"/>
                </a:lnTo>
                <a:lnTo>
                  <a:pt x="9667" y="7518"/>
                </a:lnTo>
                <a:lnTo>
                  <a:pt x="9628" y="7442"/>
                </a:lnTo>
                <a:lnTo>
                  <a:pt x="9551" y="7403"/>
                </a:lnTo>
                <a:lnTo>
                  <a:pt x="9475" y="7384"/>
                </a:lnTo>
                <a:lnTo>
                  <a:pt x="7845" y="7403"/>
                </a:lnTo>
                <a:lnTo>
                  <a:pt x="6886" y="6425"/>
                </a:lnTo>
                <a:lnTo>
                  <a:pt x="6981" y="6291"/>
                </a:lnTo>
                <a:lnTo>
                  <a:pt x="7058" y="6118"/>
                </a:lnTo>
                <a:lnTo>
                  <a:pt x="7116" y="5946"/>
                </a:lnTo>
                <a:lnTo>
                  <a:pt x="7154" y="5754"/>
                </a:lnTo>
                <a:lnTo>
                  <a:pt x="8439" y="5754"/>
                </a:lnTo>
                <a:lnTo>
                  <a:pt x="9590" y="6905"/>
                </a:lnTo>
                <a:lnTo>
                  <a:pt x="9667" y="6962"/>
                </a:lnTo>
                <a:lnTo>
                  <a:pt x="9820" y="6962"/>
                </a:lnTo>
                <a:lnTo>
                  <a:pt x="9897" y="6905"/>
                </a:lnTo>
                <a:lnTo>
                  <a:pt x="9935" y="6847"/>
                </a:lnTo>
                <a:lnTo>
                  <a:pt x="9954" y="6751"/>
                </a:lnTo>
                <a:lnTo>
                  <a:pt x="9935" y="6674"/>
                </a:lnTo>
                <a:lnTo>
                  <a:pt x="9897" y="6617"/>
                </a:lnTo>
                <a:lnTo>
                  <a:pt x="9034" y="5754"/>
                </a:lnTo>
                <a:lnTo>
                  <a:pt x="9590" y="5754"/>
                </a:lnTo>
                <a:lnTo>
                  <a:pt x="10741" y="6905"/>
                </a:lnTo>
                <a:lnTo>
                  <a:pt x="10817" y="6962"/>
                </a:lnTo>
                <a:lnTo>
                  <a:pt x="10894" y="6981"/>
                </a:lnTo>
                <a:lnTo>
                  <a:pt x="10971" y="6962"/>
                </a:lnTo>
                <a:lnTo>
                  <a:pt x="11028" y="6905"/>
                </a:lnTo>
                <a:lnTo>
                  <a:pt x="11086" y="6847"/>
                </a:lnTo>
                <a:lnTo>
                  <a:pt x="11105" y="6770"/>
                </a:lnTo>
                <a:lnTo>
                  <a:pt x="11086" y="6674"/>
                </a:lnTo>
                <a:lnTo>
                  <a:pt x="11028" y="6617"/>
                </a:lnTo>
                <a:lnTo>
                  <a:pt x="10184" y="5754"/>
                </a:lnTo>
                <a:lnTo>
                  <a:pt x="11182" y="5754"/>
                </a:lnTo>
                <a:lnTo>
                  <a:pt x="11258" y="5735"/>
                </a:lnTo>
                <a:lnTo>
                  <a:pt x="11335" y="5696"/>
                </a:lnTo>
                <a:lnTo>
                  <a:pt x="11373" y="5620"/>
                </a:lnTo>
                <a:lnTo>
                  <a:pt x="11393" y="5543"/>
                </a:lnTo>
                <a:lnTo>
                  <a:pt x="11373" y="5466"/>
                </a:lnTo>
                <a:lnTo>
                  <a:pt x="11335" y="5389"/>
                </a:lnTo>
                <a:lnTo>
                  <a:pt x="11258" y="5351"/>
                </a:lnTo>
                <a:lnTo>
                  <a:pt x="11182" y="5332"/>
                </a:lnTo>
                <a:lnTo>
                  <a:pt x="10223" y="5332"/>
                </a:lnTo>
                <a:lnTo>
                  <a:pt x="11028" y="4526"/>
                </a:lnTo>
                <a:lnTo>
                  <a:pt x="11086" y="4450"/>
                </a:lnTo>
                <a:lnTo>
                  <a:pt x="11105" y="4373"/>
                </a:lnTo>
                <a:lnTo>
                  <a:pt x="11086" y="4296"/>
                </a:lnTo>
                <a:lnTo>
                  <a:pt x="11028" y="4220"/>
                </a:lnTo>
                <a:lnTo>
                  <a:pt x="10971" y="4181"/>
                </a:lnTo>
                <a:lnTo>
                  <a:pt x="10894" y="4162"/>
                </a:lnTo>
                <a:lnTo>
                  <a:pt x="10817" y="4181"/>
                </a:lnTo>
                <a:lnTo>
                  <a:pt x="10741" y="4220"/>
                </a:lnTo>
                <a:lnTo>
                  <a:pt x="9628" y="5332"/>
                </a:lnTo>
                <a:lnTo>
                  <a:pt x="9072" y="5332"/>
                </a:lnTo>
                <a:lnTo>
                  <a:pt x="9897" y="4526"/>
                </a:lnTo>
                <a:lnTo>
                  <a:pt x="9935" y="4450"/>
                </a:lnTo>
                <a:lnTo>
                  <a:pt x="9954" y="4373"/>
                </a:lnTo>
                <a:lnTo>
                  <a:pt x="9935" y="4296"/>
                </a:lnTo>
                <a:lnTo>
                  <a:pt x="9897" y="4220"/>
                </a:lnTo>
                <a:lnTo>
                  <a:pt x="9820" y="4181"/>
                </a:lnTo>
                <a:lnTo>
                  <a:pt x="9743" y="4162"/>
                </a:lnTo>
                <a:lnTo>
                  <a:pt x="9667" y="4181"/>
                </a:lnTo>
                <a:lnTo>
                  <a:pt x="9590" y="4220"/>
                </a:lnTo>
                <a:lnTo>
                  <a:pt x="8477" y="5332"/>
                </a:lnTo>
                <a:lnTo>
                  <a:pt x="7135" y="5332"/>
                </a:lnTo>
                <a:lnTo>
                  <a:pt x="7097" y="5179"/>
                </a:lnTo>
                <a:lnTo>
                  <a:pt x="7039" y="5044"/>
                </a:lnTo>
                <a:lnTo>
                  <a:pt x="6962" y="4891"/>
                </a:lnTo>
                <a:lnTo>
                  <a:pt x="6886" y="4776"/>
                </a:lnTo>
                <a:lnTo>
                  <a:pt x="7845" y="3798"/>
                </a:lnTo>
                <a:lnTo>
                  <a:pt x="9475" y="3798"/>
                </a:lnTo>
                <a:lnTo>
                  <a:pt x="9551" y="3778"/>
                </a:lnTo>
                <a:lnTo>
                  <a:pt x="9628" y="3740"/>
                </a:lnTo>
                <a:lnTo>
                  <a:pt x="9667" y="3663"/>
                </a:lnTo>
                <a:lnTo>
                  <a:pt x="9686" y="3587"/>
                </a:lnTo>
                <a:lnTo>
                  <a:pt x="9667" y="3510"/>
                </a:lnTo>
                <a:lnTo>
                  <a:pt x="9628" y="3433"/>
                </a:lnTo>
                <a:lnTo>
                  <a:pt x="9551" y="3395"/>
                </a:lnTo>
                <a:lnTo>
                  <a:pt x="9475" y="3376"/>
                </a:lnTo>
                <a:lnTo>
                  <a:pt x="8266" y="3376"/>
                </a:lnTo>
                <a:lnTo>
                  <a:pt x="8650" y="2992"/>
                </a:lnTo>
                <a:lnTo>
                  <a:pt x="10280" y="2992"/>
                </a:lnTo>
                <a:lnTo>
                  <a:pt x="10376" y="2973"/>
                </a:lnTo>
                <a:lnTo>
                  <a:pt x="10434" y="2935"/>
                </a:lnTo>
                <a:lnTo>
                  <a:pt x="10491" y="2858"/>
                </a:lnTo>
                <a:lnTo>
                  <a:pt x="10491" y="2781"/>
                </a:lnTo>
                <a:lnTo>
                  <a:pt x="10491" y="2704"/>
                </a:lnTo>
                <a:lnTo>
                  <a:pt x="10434" y="2628"/>
                </a:lnTo>
                <a:lnTo>
                  <a:pt x="10376" y="2589"/>
                </a:lnTo>
                <a:lnTo>
                  <a:pt x="10280" y="2570"/>
                </a:lnTo>
                <a:lnTo>
                  <a:pt x="9072" y="2570"/>
                </a:lnTo>
                <a:lnTo>
                  <a:pt x="9782" y="1861"/>
                </a:lnTo>
                <a:lnTo>
                  <a:pt x="9820" y="1784"/>
                </a:lnTo>
                <a:lnTo>
                  <a:pt x="9839" y="1707"/>
                </a:lnTo>
                <a:lnTo>
                  <a:pt x="9820" y="1630"/>
                </a:lnTo>
                <a:lnTo>
                  <a:pt x="9782" y="1573"/>
                </a:lnTo>
                <a:lnTo>
                  <a:pt x="9705" y="1515"/>
                </a:lnTo>
                <a:lnTo>
                  <a:pt x="9628" y="1496"/>
                </a:lnTo>
                <a:lnTo>
                  <a:pt x="9551" y="1515"/>
                </a:lnTo>
                <a:lnTo>
                  <a:pt x="9494" y="1573"/>
                </a:lnTo>
                <a:lnTo>
                  <a:pt x="8803" y="2244"/>
                </a:lnTo>
                <a:lnTo>
                  <a:pt x="8803" y="1093"/>
                </a:lnTo>
                <a:lnTo>
                  <a:pt x="8784" y="997"/>
                </a:lnTo>
                <a:lnTo>
                  <a:pt x="8746" y="940"/>
                </a:lnTo>
                <a:lnTo>
                  <a:pt x="8669" y="902"/>
                </a:lnTo>
                <a:lnTo>
                  <a:pt x="8593" y="882"/>
                </a:lnTo>
                <a:lnTo>
                  <a:pt x="8516" y="902"/>
                </a:lnTo>
                <a:lnTo>
                  <a:pt x="8458" y="940"/>
                </a:lnTo>
                <a:lnTo>
                  <a:pt x="8401" y="997"/>
                </a:lnTo>
                <a:lnTo>
                  <a:pt x="8382" y="1093"/>
                </a:lnTo>
                <a:lnTo>
                  <a:pt x="8382" y="2666"/>
                </a:lnTo>
                <a:lnTo>
                  <a:pt x="7998" y="3050"/>
                </a:lnTo>
                <a:lnTo>
                  <a:pt x="7998" y="1899"/>
                </a:lnTo>
                <a:lnTo>
                  <a:pt x="7979" y="1822"/>
                </a:lnTo>
                <a:lnTo>
                  <a:pt x="7940" y="1745"/>
                </a:lnTo>
                <a:lnTo>
                  <a:pt x="7864" y="1707"/>
                </a:lnTo>
                <a:lnTo>
                  <a:pt x="7787" y="1688"/>
                </a:lnTo>
                <a:lnTo>
                  <a:pt x="7710" y="1707"/>
                </a:lnTo>
                <a:lnTo>
                  <a:pt x="7634" y="1745"/>
                </a:lnTo>
                <a:lnTo>
                  <a:pt x="7595" y="1822"/>
                </a:lnTo>
                <a:lnTo>
                  <a:pt x="7576" y="1899"/>
                </a:lnTo>
                <a:lnTo>
                  <a:pt x="7576" y="3472"/>
                </a:lnTo>
                <a:lnTo>
                  <a:pt x="6579" y="4469"/>
                </a:lnTo>
                <a:lnTo>
                  <a:pt x="6444" y="4392"/>
                </a:lnTo>
                <a:lnTo>
                  <a:pt x="6291" y="4315"/>
                </a:lnTo>
                <a:lnTo>
                  <a:pt x="6138" y="4277"/>
                </a:lnTo>
                <a:lnTo>
                  <a:pt x="5984" y="4239"/>
                </a:lnTo>
                <a:lnTo>
                  <a:pt x="5984" y="2935"/>
                </a:lnTo>
                <a:lnTo>
                  <a:pt x="7135" y="1784"/>
                </a:lnTo>
                <a:lnTo>
                  <a:pt x="7173" y="1707"/>
                </a:lnTo>
                <a:lnTo>
                  <a:pt x="7192" y="1630"/>
                </a:lnTo>
                <a:lnTo>
                  <a:pt x="7173" y="1554"/>
                </a:lnTo>
                <a:lnTo>
                  <a:pt x="7135" y="1496"/>
                </a:lnTo>
                <a:lnTo>
                  <a:pt x="7058" y="1439"/>
                </a:lnTo>
                <a:lnTo>
                  <a:pt x="6981" y="1419"/>
                </a:lnTo>
                <a:lnTo>
                  <a:pt x="6905" y="1439"/>
                </a:lnTo>
                <a:lnTo>
                  <a:pt x="6828" y="1496"/>
                </a:lnTo>
                <a:lnTo>
                  <a:pt x="5984" y="2340"/>
                </a:lnTo>
                <a:lnTo>
                  <a:pt x="5984" y="1803"/>
                </a:lnTo>
                <a:lnTo>
                  <a:pt x="7135" y="633"/>
                </a:lnTo>
                <a:lnTo>
                  <a:pt x="7192" y="576"/>
                </a:lnTo>
                <a:lnTo>
                  <a:pt x="7192" y="499"/>
                </a:lnTo>
                <a:lnTo>
                  <a:pt x="7173" y="422"/>
                </a:lnTo>
                <a:lnTo>
                  <a:pt x="7135" y="345"/>
                </a:lnTo>
                <a:lnTo>
                  <a:pt x="7058" y="288"/>
                </a:lnTo>
                <a:lnTo>
                  <a:pt x="6905" y="288"/>
                </a:lnTo>
                <a:lnTo>
                  <a:pt x="6847" y="345"/>
                </a:lnTo>
                <a:lnTo>
                  <a:pt x="5984" y="1208"/>
                </a:lnTo>
                <a:lnTo>
                  <a:pt x="5984" y="192"/>
                </a:lnTo>
                <a:lnTo>
                  <a:pt x="5965" y="115"/>
                </a:lnTo>
                <a:lnTo>
                  <a:pt x="5907" y="58"/>
                </a:lnTo>
                <a:lnTo>
                  <a:pt x="5850" y="0"/>
                </a:lnTo>
                <a:close/>
              </a:path>
            </a:pathLst>
          </a:custGeom>
          <a:gradFill>
            <a:gsLst>
              <a:gs pos="0">
                <a:schemeClr val="lt1"/>
              </a:gs>
              <a:gs pos="100000">
                <a:srgbClr val="CCCCCC"/>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สี่เหลี่ยมผืนผ้า: มุมมน 13">
            <a:extLst>
              <a:ext uri="{FF2B5EF4-FFF2-40B4-BE49-F238E27FC236}">
                <a16:creationId xmlns:a16="http://schemas.microsoft.com/office/drawing/2014/main" id="{D3012BB5-C0F1-4E2A-066F-797877AFADFD}"/>
              </a:ext>
            </a:extLst>
          </p:cNvPr>
          <p:cNvSpPr/>
          <p:nvPr/>
        </p:nvSpPr>
        <p:spPr>
          <a:xfrm>
            <a:off x="1133856" y="1340248"/>
            <a:ext cx="6876288" cy="3151327"/>
          </a:xfrm>
          <a:prstGeom prst="roundRect">
            <a:avLst/>
          </a:prstGeom>
          <a:solidFill>
            <a:schemeClr val="bg1"/>
          </a:solidFill>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tlCol="0" anchor="ctr"/>
          <a:lstStyle/>
          <a:p>
            <a:r>
              <a:rPr lang="en-US" sz="3200" dirty="0">
                <a:solidFill>
                  <a:schemeClr val="tx1"/>
                </a:solidFill>
                <a:latin typeface="TH SarabunPSK" panose="020B0500040200020003" pitchFamily="34" charset="-34"/>
                <a:cs typeface="TH SarabunPSK" panose="020B0500040200020003" pitchFamily="34" charset="-34"/>
              </a:rPr>
              <a:t>	</a:t>
            </a:r>
            <a:r>
              <a:rPr lang="en-US" sz="2800" dirty="0">
                <a:solidFill>
                  <a:schemeClr val="tx1"/>
                </a:solidFill>
                <a:latin typeface="TH SarabunPSK" panose="020B0500040200020003" pitchFamily="34" charset="-34"/>
                <a:cs typeface="TH SarabunPSK" panose="020B0500040200020003" pitchFamily="34" charset="-34"/>
              </a:rPr>
              <a:t>Our bodies are mostly made of water. Drinking water is good for your health. Water helps us to digest our food and regulate our body temperature. Water helps us think better and feel better. You should drink 8-10 glasses a day.</a:t>
            </a:r>
          </a:p>
          <a:p>
            <a:endParaRPr lang="en-US" sz="1200" dirty="0">
              <a:solidFill>
                <a:schemeClr val="tx1"/>
              </a:solidFill>
            </a:endParaRPr>
          </a:p>
        </p:txBody>
      </p:sp>
      <p:sp>
        <p:nvSpPr>
          <p:cNvPr id="3" name="กล่องข้อความ 2">
            <a:extLst>
              <a:ext uri="{FF2B5EF4-FFF2-40B4-BE49-F238E27FC236}">
                <a16:creationId xmlns:a16="http://schemas.microsoft.com/office/drawing/2014/main" id="{5E56C8B7-292F-7576-030F-30F8F8D0265F}"/>
              </a:ext>
            </a:extLst>
          </p:cNvPr>
          <p:cNvSpPr txBox="1"/>
          <p:nvPr/>
        </p:nvSpPr>
        <p:spPr>
          <a:xfrm>
            <a:off x="2747850" y="3706452"/>
            <a:ext cx="5265682" cy="619272"/>
          </a:xfrm>
          <a:prstGeom prst="rect">
            <a:avLst/>
          </a:prstGeom>
          <a:noFill/>
        </p:spPr>
        <p:txBody>
          <a:bodyPr wrap="square">
            <a:spAutoFit/>
          </a:bodyPr>
          <a:lstStyle/>
          <a:p>
            <a:pPr>
              <a:lnSpc>
                <a:spcPct val="107000"/>
              </a:lnSpc>
              <a:spcAft>
                <a:spcPts val="800"/>
              </a:spcAft>
            </a:pPr>
            <a:r>
              <a:rPr lang="en-US" sz="3200" kern="100" dirty="0">
                <a:solidFill>
                  <a:srgbClr val="FF0000"/>
                </a:solidFill>
                <a:effectLst/>
                <a:latin typeface="TH SarabunPSK" panose="020B0500040200020003" pitchFamily="34" charset="-34"/>
                <a:ea typeface="Calibri" panose="020F0502020204030204" pitchFamily="34" charset="0"/>
                <a:cs typeface="Cordia New" panose="020B0304020202020204" pitchFamily="34" charset="-34"/>
              </a:rPr>
              <a:t>Drinking water is good for your health.</a:t>
            </a:r>
            <a:endParaRPr lang="en-US" sz="2000" kern="100" dirty="0">
              <a:effectLst/>
              <a:latin typeface="Calibri" panose="020F0502020204030204" pitchFamily="34" charset="0"/>
              <a:ea typeface="Calibri" panose="020F0502020204030204" pitchFamily="34" charset="0"/>
              <a:cs typeface="Cordia New" panose="020B0304020202020204" pitchFamily="34" charset="-34"/>
            </a:endParaRPr>
          </a:p>
        </p:txBody>
      </p:sp>
    </p:spTree>
    <p:extLst>
      <p:ext uri="{BB962C8B-B14F-4D97-AF65-F5344CB8AC3E}">
        <p14:creationId xmlns:p14="http://schemas.microsoft.com/office/powerpoint/2010/main" val="3619300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785"/>
        <p:cNvGrpSpPr/>
        <p:nvPr/>
      </p:nvGrpSpPr>
      <p:grpSpPr>
        <a:xfrm>
          <a:off x="0" y="0"/>
          <a:ext cx="0" cy="0"/>
          <a:chOff x="0" y="0"/>
          <a:chExt cx="0" cy="0"/>
        </a:xfrm>
      </p:grpSpPr>
      <p:grpSp>
        <p:nvGrpSpPr>
          <p:cNvPr id="2786" name="Google Shape;2786;p52"/>
          <p:cNvGrpSpPr/>
          <p:nvPr/>
        </p:nvGrpSpPr>
        <p:grpSpPr>
          <a:xfrm>
            <a:off x="2299158" y="-7396"/>
            <a:ext cx="4545684" cy="1168547"/>
            <a:chOff x="2299158" y="-7396"/>
            <a:chExt cx="4545684" cy="1168547"/>
          </a:xfrm>
        </p:grpSpPr>
        <p:pic>
          <p:nvPicPr>
            <p:cNvPr id="2787" name="Google Shape;2787;p52"/>
            <p:cNvPicPr preferRelativeResize="0"/>
            <p:nvPr/>
          </p:nvPicPr>
          <p:blipFill>
            <a:blip r:embed="rId3">
              <a:alphaModFix/>
            </a:blip>
            <a:stretch>
              <a:fillRect/>
            </a:stretch>
          </p:blipFill>
          <p:spPr>
            <a:xfrm>
              <a:off x="4358476" y="943900"/>
              <a:ext cx="2420150" cy="217250"/>
            </a:xfrm>
            <a:prstGeom prst="rect">
              <a:avLst/>
            </a:prstGeom>
            <a:noFill/>
            <a:ln>
              <a:noFill/>
            </a:ln>
          </p:spPr>
        </p:pic>
        <p:grpSp>
          <p:nvGrpSpPr>
            <p:cNvPr id="2788" name="Google Shape;2788;p52"/>
            <p:cNvGrpSpPr/>
            <p:nvPr/>
          </p:nvGrpSpPr>
          <p:grpSpPr>
            <a:xfrm>
              <a:off x="2855175" y="372431"/>
              <a:ext cx="3400425" cy="102904"/>
              <a:chOff x="2855175" y="360525"/>
              <a:chExt cx="3400425" cy="102904"/>
            </a:xfrm>
          </p:grpSpPr>
          <p:pic>
            <p:nvPicPr>
              <p:cNvPr id="2789" name="Google Shape;2789;p52"/>
              <p:cNvPicPr preferRelativeResize="0"/>
              <p:nvPr/>
            </p:nvPicPr>
            <p:blipFill rotWithShape="1">
              <a:blip r:embed="rId4">
                <a:alphaModFix/>
              </a:blip>
              <a:srcRect l="71326" b="65469"/>
              <a:stretch/>
            </p:blipFill>
            <p:spPr>
              <a:xfrm flipH="1">
                <a:off x="5493600" y="360525"/>
                <a:ext cx="762000" cy="102900"/>
              </a:xfrm>
              <a:prstGeom prst="rect">
                <a:avLst/>
              </a:prstGeom>
              <a:noFill/>
              <a:ln>
                <a:noFill/>
              </a:ln>
            </p:spPr>
          </p:pic>
          <p:pic>
            <p:nvPicPr>
              <p:cNvPr id="2790" name="Google Shape;2790;p52"/>
              <p:cNvPicPr preferRelativeResize="0"/>
              <p:nvPr/>
            </p:nvPicPr>
            <p:blipFill rotWithShape="1">
              <a:blip r:embed="rId4">
                <a:alphaModFix/>
              </a:blip>
              <a:srcRect b="65469"/>
              <a:stretch/>
            </p:blipFill>
            <p:spPr>
              <a:xfrm>
                <a:off x="2855175" y="360529"/>
                <a:ext cx="2657475" cy="102900"/>
              </a:xfrm>
              <a:prstGeom prst="rect">
                <a:avLst/>
              </a:prstGeom>
              <a:noFill/>
              <a:ln>
                <a:noFill/>
              </a:ln>
            </p:spPr>
          </p:pic>
        </p:grpSp>
        <p:pic>
          <p:nvPicPr>
            <p:cNvPr id="2791" name="Google Shape;2791;p52"/>
            <p:cNvPicPr preferRelativeResize="0"/>
            <p:nvPr/>
          </p:nvPicPr>
          <p:blipFill>
            <a:blip r:embed="rId3">
              <a:alphaModFix/>
            </a:blip>
            <a:stretch>
              <a:fillRect/>
            </a:stretch>
          </p:blipFill>
          <p:spPr>
            <a:xfrm>
              <a:off x="2478947" y="943898"/>
              <a:ext cx="1937475" cy="217254"/>
            </a:xfrm>
            <a:prstGeom prst="rect">
              <a:avLst/>
            </a:prstGeom>
            <a:noFill/>
            <a:ln>
              <a:noFill/>
            </a:ln>
          </p:spPr>
        </p:pic>
        <p:pic>
          <p:nvPicPr>
            <p:cNvPr id="2792" name="Google Shape;2792;p52"/>
            <p:cNvPicPr preferRelativeResize="0"/>
            <p:nvPr/>
          </p:nvPicPr>
          <p:blipFill>
            <a:blip r:embed="rId5">
              <a:alphaModFix/>
            </a:blip>
            <a:stretch>
              <a:fillRect/>
            </a:stretch>
          </p:blipFill>
          <p:spPr>
            <a:xfrm>
              <a:off x="2299158" y="465650"/>
              <a:ext cx="4545684" cy="518375"/>
            </a:xfrm>
            <a:prstGeom prst="rect">
              <a:avLst/>
            </a:prstGeom>
            <a:noFill/>
            <a:ln>
              <a:noFill/>
            </a:ln>
          </p:spPr>
        </p:pic>
        <p:grpSp>
          <p:nvGrpSpPr>
            <p:cNvPr id="2793" name="Google Shape;2793;p52"/>
            <p:cNvGrpSpPr/>
            <p:nvPr/>
          </p:nvGrpSpPr>
          <p:grpSpPr>
            <a:xfrm>
              <a:off x="2634947" y="-7396"/>
              <a:ext cx="3874107" cy="470812"/>
              <a:chOff x="2634947" y="-7396"/>
              <a:chExt cx="3874107" cy="470812"/>
            </a:xfrm>
          </p:grpSpPr>
          <p:grpSp>
            <p:nvGrpSpPr>
              <p:cNvPr id="2794" name="Google Shape;2794;p52"/>
              <p:cNvGrpSpPr/>
              <p:nvPr/>
            </p:nvGrpSpPr>
            <p:grpSpPr>
              <a:xfrm>
                <a:off x="2634947" y="-7396"/>
                <a:ext cx="292707" cy="470812"/>
                <a:chOff x="2641872" y="-7396"/>
                <a:chExt cx="292707" cy="470812"/>
              </a:xfrm>
            </p:grpSpPr>
            <p:sp>
              <p:nvSpPr>
                <p:cNvPr id="2795" name="Google Shape;2795;p52"/>
                <p:cNvSpPr/>
                <p:nvPr/>
              </p:nvSpPr>
              <p:spPr>
                <a:xfrm>
                  <a:off x="2641872" y="280263"/>
                  <a:ext cx="292707" cy="183154"/>
                </a:xfrm>
                <a:custGeom>
                  <a:avLst/>
                  <a:gdLst/>
                  <a:ahLst/>
                  <a:cxnLst/>
                  <a:rect l="l" t="t" r="r" b="b"/>
                  <a:pathLst>
                    <a:path w="16878" h="10561" extrusionOk="0">
                      <a:moveTo>
                        <a:pt x="8429" y="0"/>
                      </a:moveTo>
                      <a:lnTo>
                        <a:pt x="8429" y="0"/>
                      </a:lnTo>
                      <a:lnTo>
                        <a:pt x="8429" y="0"/>
                      </a:lnTo>
                      <a:lnTo>
                        <a:pt x="8875" y="0"/>
                      </a:lnTo>
                      <a:lnTo>
                        <a:pt x="9301" y="39"/>
                      </a:lnTo>
                      <a:lnTo>
                        <a:pt x="9708" y="97"/>
                      </a:lnTo>
                      <a:lnTo>
                        <a:pt x="10134" y="155"/>
                      </a:lnTo>
                      <a:lnTo>
                        <a:pt x="10541" y="252"/>
                      </a:lnTo>
                      <a:lnTo>
                        <a:pt x="10929" y="369"/>
                      </a:lnTo>
                      <a:lnTo>
                        <a:pt x="11336" y="504"/>
                      </a:lnTo>
                      <a:lnTo>
                        <a:pt x="11704" y="659"/>
                      </a:lnTo>
                      <a:lnTo>
                        <a:pt x="12091" y="834"/>
                      </a:lnTo>
                      <a:lnTo>
                        <a:pt x="12440" y="1008"/>
                      </a:lnTo>
                      <a:lnTo>
                        <a:pt x="12808" y="1221"/>
                      </a:lnTo>
                      <a:lnTo>
                        <a:pt x="13138" y="1434"/>
                      </a:lnTo>
                      <a:lnTo>
                        <a:pt x="13467" y="1667"/>
                      </a:lnTo>
                      <a:lnTo>
                        <a:pt x="13796" y="1919"/>
                      </a:lnTo>
                      <a:lnTo>
                        <a:pt x="14106" y="2190"/>
                      </a:lnTo>
                      <a:lnTo>
                        <a:pt x="14397" y="2481"/>
                      </a:lnTo>
                      <a:lnTo>
                        <a:pt x="14668" y="2771"/>
                      </a:lnTo>
                      <a:lnTo>
                        <a:pt x="14940" y="3081"/>
                      </a:lnTo>
                      <a:lnTo>
                        <a:pt x="15191" y="3391"/>
                      </a:lnTo>
                      <a:lnTo>
                        <a:pt x="15424" y="3721"/>
                      </a:lnTo>
                      <a:lnTo>
                        <a:pt x="15656" y="4069"/>
                      </a:lnTo>
                      <a:lnTo>
                        <a:pt x="15850" y="4418"/>
                      </a:lnTo>
                      <a:lnTo>
                        <a:pt x="16044" y="4786"/>
                      </a:lnTo>
                      <a:lnTo>
                        <a:pt x="16199" y="5154"/>
                      </a:lnTo>
                      <a:lnTo>
                        <a:pt x="16354" y="5542"/>
                      </a:lnTo>
                      <a:lnTo>
                        <a:pt x="16490" y="5930"/>
                      </a:lnTo>
                      <a:lnTo>
                        <a:pt x="16606" y="6336"/>
                      </a:lnTo>
                      <a:lnTo>
                        <a:pt x="16703" y="6743"/>
                      </a:lnTo>
                      <a:lnTo>
                        <a:pt x="16780" y="7150"/>
                      </a:lnTo>
                      <a:lnTo>
                        <a:pt x="16838" y="7576"/>
                      </a:lnTo>
                      <a:lnTo>
                        <a:pt x="16858" y="8003"/>
                      </a:lnTo>
                      <a:lnTo>
                        <a:pt x="16877" y="8429"/>
                      </a:lnTo>
                      <a:lnTo>
                        <a:pt x="16877" y="10560"/>
                      </a:lnTo>
                      <a:lnTo>
                        <a:pt x="13099" y="10560"/>
                      </a:lnTo>
                      <a:lnTo>
                        <a:pt x="13099" y="9456"/>
                      </a:lnTo>
                      <a:lnTo>
                        <a:pt x="13099" y="9456"/>
                      </a:lnTo>
                      <a:lnTo>
                        <a:pt x="13099" y="9204"/>
                      </a:lnTo>
                      <a:lnTo>
                        <a:pt x="13079" y="8933"/>
                      </a:lnTo>
                      <a:lnTo>
                        <a:pt x="13060" y="8681"/>
                      </a:lnTo>
                      <a:lnTo>
                        <a:pt x="13002" y="8429"/>
                      </a:lnTo>
                      <a:lnTo>
                        <a:pt x="12963" y="8177"/>
                      </a:lnTo>
                      <a:lnTo>
                        <a:pt x="12905" y="7925"/>
                      </a:lnTo>
                      <a:lnTo>
                        <a:pt x="12731" y="7460"/>
                      </a:lnTo>
                      <a:lnTo>
                        <a:pt x="12537" y="7015"/>
                      </a:lnTo>
                      <a:lnTo>
                        <a:pt x="12304" y="6588"/>
                      </a:lnTo>
                      <a:lnTo>
                        <a:pt x="12033" y="6181"/>
                      </a:lnTo>
                      <a:lnTo>
                        <a:pt x="11742" y="5813"/>
                      </a:lnTo>
                      <a:lnTo>
                        <a:pt x="11394" y="5484"/>
                      </a:lnTo>
                      <a:lnTo>
                        <a:pt x="11045" y="5174"/>
                      </a:lnTo>
                      <a:lnTo>
                        <a:pt x="10851" y="5038"/>
                      </a:lnTo>
                      <a:lnTo>
                        <a:pt x="10657" y="4922"/>
                      </a:lnTo>
                      <a:lnTo>
                        <a:pt x="10464" y="4806"/>
                      </a:lnTo>
                      <a:lnTo>
                        <a:pt x="10251" y="4709"/>
                      </a:lnTo>
                      <a:lnTo>
                        <a:pt x="10037" y="4612"/>
                      </a:lnTo>
                      <a:lnTo>
                        <a:pt x="9824" y="4534"/>
                      </a:lnTo>
                      <a:lnTo>
                        <a:pt x="9611" y="4457"/>
                      </a:lnTo>
                      <a:lnTo>
                        <a:pt x="9379" y="4399"/>
                      </a:lnTo>
                      <a:lnTo>
                        <a:pt x="9146" y="4360"/>
                      </a:lnTo>
                      <a:lnTo>
                        <a:pt x="8914" y="4321"/>
                      </a:lnTo>
                      <a:lnTo>
                        <a:pt x="8681" y="4302"/>
                      </a:lnTo>
                      <a:lnTo>
                        <a:pt x="8429" y="4302"/>
                      </a:lnTo>
                      <a:lnTo>
                        <a:pt x="8429" y="4302"/>
                      </a:lnTo>
                      <a:lnTo>
                        <a:pt x="8429" y="4302"/>
                      </a:lnTo>
                      <a:lnTo>
                        <a:pt x="8197" y="4302"/>
                      </a:lnTo>
                      <a:lnTo>
                        <a:pt x="7964" y="4321"/>
                      </a:lnTo>
                      <a:lnTo>
                        <a:pt x="7712" y="4360"/>
                      </a:lnTo>
                      <a:lnTo>
                        <a:pt x="7499" y="4399"/>
                      </a:lnTo>
                      <a:lnTo>
                        <a:pt x="7267" y="4457"/>
                      </a:lnTo>
                      <a:lnTo>
                        <a:pt x="7034" y="4534"/>
                      </a:lnTo>
                      <a:lnTo>
                        <a:pt x="6821" y="4612"/>
                      </a:lnTo>
                      <a:lnTo>
                        <a:pt x="6608" y="4709"/>
                      </a:lnTo>
                      <a:lnTo>
                        <a:pt x="6395" y="4806"/>
                      </a:lnTo>
                      <a:lnTo>
                        <a:pt x="6201" y="4922"/>
                      </a:lnTo>
                      <a:lnTo>
                        <a:pt x="6007" y="5038"/>
                      </a:lnTo>
                      <a:lnTo>
                        <a:pt x="5813" y="5174"/>
                      </a:lnTo>
                      <a:lnTo>
                        <a:pt x="5445" y="5484"/>
                      </a:lnTo>
                      <a:lnTo>
                        <a:pt x="5116" y="5813"/>
                      </a:lnTo>
                      <a:lnTo>
                        <a:pt x="4806" y="6181"/>
                      </a:lnTo>
                      <a:lnTo>
                        <a:pt x="4535" y="6588"/>
                      </a:lnTo>
                      <a:lnTo>
                        <a:pt x="4302" y="7015"/>
                      </a:lnTo>
                      <a:lnTo>
                        <a:pt x="4108" y="7460"/>
                      </a:lnTo>
                      <a:lnTo>
                        <a:pt x="3953" y="7925"/>
                      </a:lnTo>
                      <a:lnTo>
                        <a:pt x="3876" y="8177"/>
                      </a:lnTo>
                      <a:lnTo>
                        <a:pt x="3837" y="8429"/>
                      </a:lnTo>
                      <a:lnTo>
                        <a:pt x="3798" y="8681"/>
                      </a:lnTo>
                      <a:lnTo>
                        <a:pt x="3760" y="8933"/>
                      </a:lnTo>
                      <a:lnTo>
                        <a:pt x="3740" y="9204"/>
                      </a:lnTo>
                      <a:lnTo>
                        <a:pt x="3740" y="9456"/>
                      </a:lnTo>
                      <a:lnTo>
                        <a:pt x="3740" y="10560"/>
                      </a:lnTo>
                      <a:lnTo>
                        <a:pt x="1" y="10560"/>
                      </a:lnTo>
                      <a:lnTo>
                        <a:pt x="1" y="8429"/>
                      </a:lnTo>
                      <a:lnTo>
                        <a:pt x="1" y="8429"/>
                      </a:lnTo>
                      <a:lnTo>
                        <a:pt x="20" y="8003"/>
                      </a:lnTo>
                      <a:lnTo>
                        <a:pt x="39" y="7576"/>
                      </a:lnTo>
                      <a:lnTo>
                        <a:pt x="98" y="7150"/>
                      </a:lnTo>
                      <a:lnTo>
                        <a:pt x="175" y="6743"/>
                      </a:lnTo>
                      <a:lnTo>
                        <a:pt x="272" y="6336"/>
                      </a:lnTo>
                      <a:lnTo>
                        <a:pt x="388" y="5930"/>
                      </a:lnTo>
                      <a:lnTo>
                        <a:pt x="524" y="5542"/>
                      </a:lnTo>
                      <a:lnTo>
                        <a:pt x="660" y="5154"/>
                      </a:lnTo>
                      <a:lnTo>
                        <a:pt x="834" y="4786"/>
                      </a:lnTo>
                      <a:lnTo>
                        <a:pt x="1028" y="4418"/>
                      </a:lnTo>
                      <a:lnTo>
                        <a:pt x="1221" y="4069"/>
                      </a:lnTo>
                      <a:lnTo>
                        <a:pt x="1435" y="3721"/>
                      </a:lnTo>
                      <a:lnTo>
                        <a:pt x="1686" y="3391"/>
                      </a:lnTo>
                      <a:lnTo>
                        <a:pt x="1919" y="3081"/>
                      </a:lnTo>
                      <a:lnTo>
                        <a:pt x="2190" y="2771"/>
                      </a:lnTo>
                      <a:lnTo>
                        <a:pt x="2461" y="2481"/>
                      </a:lnTo>
                      <a:lnTo>
                        <a:pt x="2771" y="2190"/>
                      </a:lnTo>
                      <a:lnTo>
                        <a:pt x="3062" y="1919"/>
                      </a:lnTo>
                      <a:lnTo>
                        <a:pt x="3392" y="1667"/>
                      </a:lnTo>
                      <a:lnTo>
                        <a:pt x="3721" y="1434"/>
                      </a:lnTo>
                      <a:lnTo>
                        <a:pt x="4070" y="1221"/>
                      </a:lnTo>
                      <a:lnTo>
                        <a:pt x="4418" y="1008"/>
                      </a:lnTo>
                      <a:lnTo>
                        <a:pt x="4787" y="834"/>
                      </a:lnTo>
                      <a:lnTo>
                        <a:pt x="5155" y="659"/>
                      </a:lnTo>
                      <a:lnTo>
                        <a:pt x="5542" y="504"/>
                      </a:lnTo>
                      <a:lnTo>
                        <a:pt x="5930" y="369"/>
                      </a:lnTo>
                      <a:lnTo>
                        <a:pt x="6337" y="252"/>
                      </a:lnTo>
                      <a:lnTo>
                        <a:pt x="6744" y="155"/>
                      </a:lnTo>
                      <a:lnTo>
                        <a:pt x="7150" y="97"/>
                      </a:lnTo>
                      <a:lnTo>
                        <a:pt x="7577" y="39"/>
                      </a:lnTo>
                      <a:lnTo>
                        <a:pt x="8003" y="0"/>
                      </a:lnTo>
                      <a:lnTo>
                        <a:pt x="8429" y="0"/>
                      </a:lnTo>
                      <a:lnTo>
                        <a:pt x="8429" y="0"/>
                      </a:lnTo>
                      <a:close/>
                    </a:path>
                  </a:pathLst>
                </a:custGeom>
                <a:gradFill>
                  <a:gsLst>
                    <a:gs pos="0">
                      <a:srgbClr val="DBAE3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6" name="Google Shape;2796;p52"/>
                <p:cNvSpPr/>
                <p:nvPr/>
              </p:nvSpPr>
              <p:spPr>
                <a:xfrm>
                  <a:off x="2754775" y="-7396"/>
                  <a:ext cx="66553" cy="418088"/>
                </a:xfrm>
                <a:custGeom>
                  <a:avLst/>
                  <a:gdLst/>
                  <a:ahLst/>
                  <a:cxnLst/>
                  <a:rect l="l" t="t" r="r" b="b"/>
                  <a:pathLst>
                    <a:path w="3837" h="61461" extrusionOk="0">
                      <a:moveTo>
                        <a:pt x="3836" y="0"/>
                      </a:moveTo>
                      <a:lnTo>
                        <a:pt x="3836" y="59561"/>
                      </a:lnTo>
                      <a:lnTo>
                        <a:pt x="3836" y="59561"/>
                      </a:lnTo>
                      <a:lnTo>
                        <a:pt x="3817" y="59755"/>
                      </a:lnTo>
                      <a:lnTo>
                        <a:pt x="3798" y="59949"/>
                      </a:lnTo>
                      <a:lnTo>
                        <a:pt x="3740" y="60123"/>
                      </a:lnTo>
                      <a:lnTo>
                        <a:pt x="3681" y="60298"/>
                      </a:lnTo>
                      <a:lnTo>
                        <a:pt x="3604" y="60472"/>
                      </a:lnTo>
                      <a:lnTo>
                        <a:pt x="3507" y="60627"/>
                      </a:lnTo>
                      <a:lnTo>
                        <a:pt x="3391" y="60763"/>
                      </a:lnTo>
                      <a:lnTo>
                        <a:pt x="3275" y="60898"/>
                      </a:lnTo>
                      <a:lnTo>
                        <a:pt x="3139" y="61034"/>
                      </a:lnTo>
                      <a:lnTo>
                        <a:pt x="2984" y="61150"/>
                      </a:lnTo>
                      <a:lnTo>
                        <a:pt x="2829" y="61228"/>
                      </a:lnTo>
                      <a:lnTo>
                        <a:pt x="2655" y="61325"/>
                      </a:lnTo>
                      <a:lnTo>
                        <a:pt x="2480" y="61383"/>
                      </a:lnTo>
                      <a:lnTo>
                        <a:pt x="2306" y="61422"/>
                      </a:lnTo>
                      <a:lnTo>
                        <a:pt x="2112" y="61460"/>
                      </a:lnTo>
                      <a:lnTo>
                        <a:pt x="1918" y="61460"/>
                      </a:lnTo>
                      <a:lnTo>
                        <a:pt x="1918" y="61460"/>
                      </a:lnTo>
                      <a:lnTo>
                        <a:pt x="1918" y="61460"/>
                      </a:lnTo>
                      <a:lnTo>
                        <a:pt x="1724" y="61460"/>
                      </a:lnTo>
                      <a:lnTo>
                        <a:pt x="1531" y="61422"/>
                      </a:lnTo>
                      <a:lnTo>
                        <a:pt x="1356" y="61383"/>
                      </a:lnTo>
                      <a:lnTo>
                        <a:pt x="1182" y="61325"/>
                      </a:lnTo>
                      <a:lnTo>
                        <a:pt x="1008" y="61228"/>
                      </a:lnTo>
                      <a:lnTo>
                        <a:pt x="853" y="61150"/>
                      </a:lnTo>
                      <a:lnTo>
                        <a:pt x="698" y="61034"/>
                      </a:lnTo>
                      <a:lnTo>
                        <a:pt x="562" y="60898"/>
                      </a:lnTo>
                      <a:lnTo>
                        <a:pt x="426" y="60763"/>
                      </a:lnTo>
                      <a:lnTo>
                        <a:pt x="329" y="60627"/>
                      </a:lnTo>
                      <a:lnTo>
                        <a:pt x="233" y="60472"/>
                      </a:lnTo>
                      <a:lnTo>
                        <a:pt x="155" y="60298"/>
                      </a:lnTo>
                      <a:lnTo>
                        <a:pt x="78" y="60123"/>
                      </a:lnTo>
                      <a:lnTo>
                        <a:pt x="39" y="59949"/>
                      </a:lnTo>
                      <a:lnTo>
                        <a:pt x="0" y="59755"/>
                      </a:lnTo>
                      <a:lnTo>
                        <a:pt x="0" y="59561"/>
                      </a:lnTo>
                      <a:lnTo>
                        <a:pt x="0" y="0"/>
                      </a:lnTo>
                      <a:lnTo>
                        <a:pt x="3836" y="0"/>
                      </a:lnTo>
                      <a:close/>
                    </a:path>
                  </a:pathLst>
                </a:custGeom>
                <a:gradFill>
                  <a:gsLst>
                    <a:gs pos="0">
                      <a:srgbClr val="E57744"/>
                    </a:gs>
                    <a:gs pos="100000">
                      <a:srgbClr val="8C3E1A"/>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97" name="Google Shape;2797;p52"/>
              <p:cNvGrpSpPr/>
              <p:nvPr/>
            </p:nvGrpSpPr>
            <p:grpSpPr>
              <a:xfrm>
                <a:off x="6216347" y="-7396"/>
                <a:ext cx="292707" cy="470812"/>
                <a:chOff x="2641872" y="-7396"/>
                <a:chExt cx="292707" cy="470812"/>
              </a:xfrm>
            </p:grpSpPr>
            <p:sp>
              <p:nvSpPr>
                <p:cNvPr id="2798" name="Google Shape;2798;p52"/>
                <p:cNvSpPr/>
                <p:nvPr/>
              </p:nvSpPr>
              <p:spPr>
                <a:xfrm>
                  <a:off x="2641872" y="280263"/>
                  <a:ext cx="292707" cy="183154"/>
                </a:xfrm>
                <a:custGeom>
                  <a:avLst/>
                  <a:gdLst/>
                  <a:ahLst/>
                  <a:cxnLst/>
                  <a:rect l="l" t="t" r="r" b="b"/>
                  <a:pathLst>
                    <a:path w="16878" h="10561" extrusionOk="0">
                      <a:moveTo>
                        <a:pt x="8429" y="0"/>
                      </a:moveTo>
                      <a:lnTo>
                        <a:pt x="8429" y="0"/>
                      </a:lnTo>
                      <a:lnTo>
                        <a:pt x="8429" y="0"/>
                      </a:lnTo>
                      <a:lnTo>
                        <a:pt x="8875" y="0"/>
                      </a:lnTo>
                      <a:lnTo>
                        <a:pt x="9301" y="39"/>
                      </a:lnTo>
                      <a:lnTo>
                        <a:pt x="9708" y="97"/>
                      </a:lnTo>
                      <a:lnTo>
                        <a:pt x="10134" y="155"/>
                      </a:lnTo>
                      <a:lnTo>
                        <a:pt x="10541" y="252"/>
                      </a:lnTo>
                      <a:lnTo>
                        <a:pt x="10929" y="369"/>
                      </a:lnTo>
                      <a:lnTo>
                        <a:pt x="11336" y="504"/>
                      </a:lnTo>
                      <a:lnTo>
                        <a:pt x="11704" y="659"/>
                      </a:lnTo>
                      <a:lnTo>
                        <a:pt x="12091" y="834"/>
                      </a:lnTo>
                      <a:lnTo>
                        <a:pt x="12440" y="1008"/>
                      </a:lnTo>
                      <a:lnTo>
                        <a:pt x="12808" y="1221"/>
                      </a:lnTo>
                      <a:lnTo>
                        <a:pt x="13138" y="1434"/>
                      </a:lnTo>
                      <a:lnTo>
                        <a:pt x="13467" y="1667"/>
                      </a:lnTo>
                      <a:lnTo>
                        <a:pt x="13796" y="1919"/>
                      </a:lnTo>
                      <a:lnTo>
                        <a:pt x="14106" y="2190"/>
                      </a:lnTo>
                      <a:lnTo>
                        <a:pt x="14397" y="2481"/>
                      </a:lnTo>
                      <a:lnTo>
                        <a:pt x="14668" y="2771"/>
                      </a:lnTo>
                      <a:lnTo>
                        <a:pt x="14940" y="3081"/>
                      </a:lnTo>
                      <a:lnTo>
                        <a:pt x="15191" y="3391"/>
                      </a:lnTo>
                      <a:lnTo>
                        <a:pt x="15424" y="3721"/>
                      </a:lnTo>
                      <a:lnTo>
                        <a:pt x="15656" y="4069"/>
                      </a:lnTo>
                      <a:lnTo>
                        <a:pt x="15850" y="4418"/>
                      </a:lnTo>
                      <a:lnTo>
                        <a:pt x="16044" y="4786"/>
                      </a:lnTo>
                      <a:lnTo>
                        <a:pt x="16199" y="5154"/>
                      </a:lnTo>
                      <a:lnTo>
                        <a:pt x="16354" y="5542"/>
                      </a:lnTo>
                      <a:lnTo>
                        <a:pt x="16490" y="5930"/>
                      </a:lnTo>
                      <a:lnTo>
                        <a:pt x="16606" y="6336"/>
                      </a:lnTo>
                      <a:lnTo>
                        <a:pt x="16703" y="6743"/>
                      </a:lnTo>
                      <a:lnTo>
                        <a:pt x="16780" y="7150"/>
                      </a:lnTo>
                      <a:lnTo>
                        <a:pt x="16838" y="7576"/>
                      </a:lnTo>
                      <a:lnTo>
                        <a:pt x="16858" y="8003"/>
                      </a:lnTo>
                      <a:lnTo>
                        <a:pt x="16877" y="8429"/>
                      </a:lnTo>
                      <a:lnTo>
                        <a:pt x="16877" y="10560"/>
                      </a:lnTo>
                      <a:lnTo>
                        <a:pt x="13099" y="10560"/>
                      </a:lnTo>
                      <a:lnTo>
                        <a:pt x="13099" y="9456"/>
                      </a:lnTo>
                      <a:lnTo>
                        <a:pt x="13099" y="9456"/>
                      </a:lnTo>
                      <a:lnTo>
                        <a:pt x="13099" y="9204"/>
                      </a:lnTo>
                      <a:lnTo>
                        <a:pt x="13079" y="8933"/>
                      </a:lnTo>
                      <a:lnTo>
                        <a:pt x="13060" y="8681"/>
                      </a:lnTo>
                      <a:lnTo>
                        <a:pt x="13002" y="8429"/>
                      </a:lnTo>
                      <a:lnTo>
                        <a:pt x="12963" y="8177"/>
                      </a:lnTo>
                      <a:lnTo>
                        <a:pt x="12905" y="7925"/>
                      </a:lnTo>
                      <a:lnTo>
                        <a:pt x="12731" y="7460"/>
                      </a:lnTo>
                      <a:lnTo>
                        <a:pt x="12537" y="7015"/>
                      </a:lnTo>
                      <a:lnTo>
                        <a:pt x="12304" y="6588"/>
                      </a:lnTo>
                      <a:lnTo>
                        <a:pt x="12033" y="6181"/>
                      </a:lnTo>
                      <a:lnTo>
                        <a:pt x="11742" y="5813"/>
                      </a:lnTo>
                      <a:lnTo>
                        <a:pt x="11394" y="5484"/>
                      </a:lnTo>
                      <a:lnTo>
                        <a:pt x="11045" y="5174"/>
                      </a:lnTo>
                      <a:lnTo>
                        <a:pt x="10851" y="5038"/>
                      </a:lnTo>
                      <a:lnTo>
                        <a:pt x="10657" y="4922"/>
                      </a:lnTo>
                      <a:lnTo>
                        <a:pt x="10464" y="4806"/>
                      </a:lnTo>
                      <a:lnTo>
                        <a:pt x="10251" y="4709"/>
                      </a:lnTo>
                      <a:lnTo>
                        <a:pt x="10037" y="4612"/>
                      </a:lnTo>
                      <a:lnTo>
                        <a:pt x="9824" y="4534"/>
                      </a:lnTo>
                      <a:lnTo>
                        <a:pt x="9611" y="4457"/>
                      </a:lnTo>
                      <a:lnTo>
                        <a:pt x="9379" y="4399"/>
                      </a:lnTo>
                      <a:lnTo>
                        <a:pt x="9146" y="4360"/>
                      </a:lnTo>
                      <a:lnTo>
                        <a:pt x="8914" y="4321"/>
                      </a:lnTo>
                      <a:lnTo>
                        <a:pt x="8681" y="4302"/>
                      </a:lnTo>
                      <a:lnTo>
                        <a:pt x="8429" y="4302"/>
                      </a:lnTo>
                      <a:lnTo>
                        <a:pt x="8429" y="4302"/>
                      </a:lnTo>
                      <a:lnTo>
                        <a:pt x="8429" y="4302"/>
                      </a:lnTo>
                      <a:lnTo>
                        <a:pt x="8197" y="4302"/>
                      </a:lnTo>
                      <a:lnTo>
                        <a:pt x="7964" y="4321"/>
                      </a:lnTo>
                      <a:lnTo>
                        <a:pt x="7712" y="4360"/>
                      </a:lnTo>
                      <a:lnTo>
                        <a:pt x="7499" y="4399"/>
                      </a:lnTo>
                      <a:lnTo>
                        <a:pt x="7267" y="4457"/>
                      </a:lnTo>
                      <a:lnTo>
                        <a:pt x="7034" y="4534"/>
                      </a:lnTo>
                      <a:lnTo>
                        <a:pt x="6821" y="4612"/>
                      </a:lnTo>
                      <a:lnTo>
                        <a:pt x="6608" y="4709"/>
                      </a:lnTo>
                      <a:lnTo>
                        <a:pt x="6395" y="4806"/>
                      </a:lnTo>
                      <a:lnTo>
                        <a:pt x="6201" y="4922"/>
                      </a:lnTo>
                      <a:lnTo>
                        <a:pt x="6007" y="5038"/>
                      </a:lnTo>
                      <a:lnTo>
                        <a:pt x="5813" y="5174"/>
                      </a:lnTo>
                      <a:lnTo>
                        <a:pt x="5445" y="5484"/>
                      </a:lnTo>
                      <a:lnTo>
                        <a:pt x="5116" y="5813"/>
                      </a:lnTo>
                      <a:lnTo>
                        <a:pt x="4806" y="6181"/>
                      </a:lnTo>
                      <a:lnTo>
                        <a:pt x="4535" y="6588"/>
                      </a:lnTo>
                      <a:lnTo>
                        <a:pt x="4302" y="7015"/>
                      </a:lnTo>
                      <a:lnTo>
                        <a:pt x="4108" y="7460"/>
                      </a:lnTo>
                      <a:lnTo>
                        <a:pt x="3953" y="7925"/>
                      </a:lnTo>
                      <a:lnTo>
                        <a:pt x="3876" y="8177"/>
                      </a:lnTo>
                      <a:lnTo>
                        <a:pt x="3837" y="8429"/>
                      </a:lnTo>
                      <a:lnTo>
                        <a:pt x="3798" y="8681"/>
                      </a:lnTo>
                      <a:lnTo>
                        <a:pt x="3760" y="8933"/>
                      </a:lnTo>
                      <a:lnTo>
                        <a:pt x="3740" y="9204"/>
                      </a:lnTo>
                      <a:lnTo>
                        <a:pt x="3740" y="9456"/>
                      </a:lnTo>
                      <a:lnTo>
                        <a:pt x="3740" y="10560"/>
                      </a:lnTo>
                      <a:lnTo>
                        <a:pt x="1" y="10560"/>
                      </a:lnTo>
                      <a:lnTo>
                        <a:pt x="1" y="8429"/>
                      </a:lnTo>
                      <a:lnTo>
                        <a:pt x="1" y="8429"/>
                      </a:lnTo>
                      <a:lnTo>
                        <a:pt x="20" y="8003"/>
                      </a:lnTo>
                      <a:lnTo>
                        <a:pt x="39" y="7576"/>
                      </a:lnTo>
                      <a:lnTo>
                        <a:pt x="98" y="7150"/>
                      </a:lnTo>
                      <a:lnTo>
                        <a:pt x="175" y="6743"/>
                      </a:lnTo>
                      <a:lnTo>
                        <a:pt x="272" y="6336"/>
                      </a:lnTo>
                      <a:lnTo>
                        <a:pt x="388" y="5930"/>
                      </a:lnTo>
                      <a:lnTo>
                        <a:pt x="524" y="5542"/>
                      </a:lnTo>
                      <a:lnTo>
                        <a:pt x="660" y="5154"/>
                      </a:lnTo>
                      <a:lnTo>
                        <a:pt x="834" y="4786"/>
                      </a:lnTo>
                      <a:lnTo>
                        <a:pt x="1028" y="4418"/>
                      </a:lnTo>
                      <a:lnTo>
                        <a:pt x="1221" y="4069"/>
                      </a:lnTo>
                      <a:lnTo>
                        <a:pt x="1435" y="3721"/>
                      </a:lnTo>
                      <a:lnTo>
                        <a:pt x="1686" y="3391"/>
                      </a:lnTo>
                      <a:lnTo>
                        <a:pt x="1919" y="3081"/>
                      </a:lnTo>
                      <a:lnTo>
                        <a:pt x="2190" y="2771"/>
                      </a:lnTo>
                      <a:lnTo>
                        <a:pt x="2461" y="2481"/>
                      </a:lnTo>
                      <a:lnTo>
                        <a:pt x="2771" y="2190"/>
                      </a:lnTo>
                      <a:lnTo>
                        <a:pt x="3062" y="1919"/>
                      </a:lnTo>
                      <a:lnTo>
                        <a:pt x="3392" y="1667"/>
                      </a:lnTo>
                      <a:lnTo>
                        <a:pt x="3721" y="1434"/>
                      </a:lnTo>
                      <a:lnTo>
                        <a:pt x="4070" y="1221"/>
                      </a:lnTo>
                      <a:lnTo>
                        <a:pt x="4418" y="1008"/>
                      </a:lnTo>
                      <a:lnTo>
                        <a:pt x="4787" y="834"/>
                      </a:lnTo>
                      <a:lnTo>
                        <a:pt x="5155" y="659"/>
                      </a:lnTo>
                      <a:lnTo>
                        <a:pt x="5542" y="504"/>
                      </a:lnTo>
                      <a:lnTo>
                        <a:pt x="5930" y="369"/>
                      </a:lnTo>
                      <a:lnTo>
                        <a:pt x="6337" y="252"/>
                      </a:lnTo>
                      <a:lnTo>
                        <a:pt x="6744" y="155"/>
                      </a:lnTo>
                      <a:lnTo>
                        <a:pt x="7150" y="97"/>
                      </a:lnTo>
                      <a:lnTo>
                        <a:pt x="7577" y="39"/>
                      </a:lnTo>
                      <a:lnTo>
                        <a:pt x="8003" y="0"/>
                      </a:lnTo>
                      <a:lnTo>
                        <a:pt x="8429" y="0"/>
                      </a:lnTo>
                      <a:lnTo>
                        <a:pt x="8429" y="0"/>
                      </a:lnTo>
                      <a:close/>
                    </a:path>
                  </a:pathLst>
                </a:custGeom>
                <a:gradFill>
                  <a:gsLst>
                    <a:gs pos="0">
                      <a:srgbClr val="DBAE3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9" name="Google Shape;2799;p52"/>
                <p:cNvSpPr/>
                <p:nvPr/>
              </p:nvSpPr>
              <p:spPr>
                <a:xfrm>
                  <a:off x="2754775" y="-7396"/>
                  <a:ext cx="66553" cy="418088"/>
                </a:xfrm>
                <a:custGeom>
                  <a:avLst/>
                  <a:gdLst/>
                  <a:ahLst/>
                  <a:cxnLst/>
                  <a:rect l="l" t="t" r="r" b="b"/>
                  <a:pathLst>
                    <a:path w="3837" h="61461" extrusionOk="0">
                      <a:moveTo>
                        <a:pt x="3836" y="0"/>
                      </a:moveTo>
                      <a:lnTo>
                        <a:pt x="3836" y="59561"/>
                      </a:lnTo>
                      <a:lnTo>
                        <a:pt x="3836" y="59561"/>
                      </a:lnTo>
                      <a:lnTo>
                        <a:pt x="3817" y="59755"/>
                      </a:lnTo>
                      <a:lnTo>
                        <a:pt x="3798" y="59949"/>
                      </a:lnTo>
                      <a:lnTo>
                        <a:pt x="3740" y="60123"/>
                      </a:lnTo>
                      <a:lnTo>
                        <a:pt x="3681" y="60298"/>
                      </a:lnTo>
                      <a:lnTo>
                        <a:pt x="3604" y="60472"/>
                      </a:lnTo>
                      <a:lnTo>
                        <a:pt x="3507" y="60627"/>
                      </a:lnTo>
                      <a:lnTo>
                        <a:pt x="3391" y="60763"/>
                      </a:lnTo>
                      <a:lnTo>
                        <a:pt x="3275" y="60898"/>
                      </a:lnTo>
                      <a:lnTo>
                        <a:pt x="3139" y="61034"/>
                      </a:lnTo>
                      <a:lnTo>
                        <a:pt x="2984" y="61150"/>
                      </a:lnTo>
                      <a:lnTo>
                        <a:pt x="2829" y="61228"/>
                      </a:lnTo>
                      <a:lnTo>
                        <a:pt x="2655" y="61325"/>
                      </a:lnTo>
                      <a:lnTo>
                        <a:pt x="2480" y="61383"/>
                      </a:lnTo>
                      <a:lnTo>
                        <a:pt x="2306" y="61422"/>
                      </a:lnTo>
                      <a:lnTo>
                        <a:pt x="2112" y="61460"/>
                      </a:lnTo>
                      <a:lnTo>
                        <a:pt x="1918" y="61460"/>
                      </a:lnTo>
                      <a:lnTo>
                        <a:pt x="1918" y="61460"/>
                      </a:lnTo>
                      <a:lnTo>
                        <a:pt x="1918" y="61460"/>
                      </a:lnTo>
                      <a:lnTo>
                        <a:pt x="1724" y="61460"/>
                      </a:lnTo>
                      <a:lnTo>
                        <a:pt x="1531" y="61422"/>
                      </a:lnTo>
                      <a:lnTo>
                        <a:pt x="1356" y="61383"/>
                      </a:lnTo>
                      <a:lnTo>
                        <a:pt x="1182" y="61325"/>
                      </a:lnTo>
                      <a:lnTo>
                        <a:pt x="1008" y="61228"/>
                      </a:lnTo>
                      <a:lnTo>
                        <a:pt x="853" y="61150"/>
                      </a:lnTo>
                      <a:lnTo>
                        <a:pt x="698" y="61034"/>
                      </a:lnTo>
                      <a:lnTo>
                        <a:pt x="562" y="60898"/>
                      </a:lnTo>
                      <a:lnTo>
                        <a:pt x="426" y="60763"/>
                      </a:lnTo>
                      <a:lnTo>
                        <a:pt x="329" y="60627"/>
                      </a:lnTo>
                      <a:lnTo>
                        <a:pt x="233" y="60472"/>
                      </a:lnTo>
                      <a:lnTo>
                        <a:pt x="155" y="60298"/>
                      </a:lnTo>
                      <a:lnTo>
                        <a:pt x="78" y="60123"/>
                      </a:lnTo>
                      <a:lnTo>
                        <a:pt x="39" y="59949"/>
                      </a:lnTo>
                      <a:lnTo>
                        <a:pt x="0" y="59755"/>
                      </a:lnTo>
                      <a:lnTo>
                        <a:pt x="0" y="59561"/>
                      </a:lnTo>
                      <a:lnTo>
                        <a:pt x="0" y="0"/>
                      </a:lnTo>
                      <a:lnTo>
                        <a:pt x="3836" y="0"/>
                      </a:lnTo>
                      <a:close/>
                    </a:path>
                  </a:pathLst>
                </a:custGeom>
                <a:gradFill>
                  <a:gsLst>
                    <a:gs pos="0">
                      <a:srgbClr val="E57744"/>
                    </a:gs>
                    <a:gs pos="100000">
                      <a:srgbClr val="8C3E1A"/>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2803" name="Google Shape;2803;p52"/>
          <p:cNvSpPr txBox="1">
            <a:spLocks noGrp="1"/>
          </p:cNvSpPr>
          <p:nvPr>
            <p:ph type="title" idx="9"/>
          </p:nvPr>
        </p:nvSpPr>
        <p:spPr>
          <a:xfrm>
            <a:off x="720000" y="457200"/>
            <a:ext cx="7704000" cy="457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Pair Work</a:t>
            </a:r>
            <a:endParaRPr dirty="0"/>
          </a:p>
        </p:txBody>
      </p:sp>
      <p:pic>
        <p:nvPicPr>
          <p:cNvPr id="3" name="รูปภาพ 2">
            <a:extLst>
              <a:ext uri="{FF2B5EF4-FFF2-40B4-BE49-F238E27FC236}">
                <a16:creationId xmlns:a16="http://schemas.microsoft.com/office/drawing/2014/main" id="{E847504F-4089-4160-9D5A-386399E19904}"/>
              </a:ext>
            </a:extLst>
          </p:cNvPr>
          <p:cNvPicPr>
            <a:picLocks noChangeAspect="1"/>
          </p:cNvPicPr>
          <p:nvPr/>
        </p:nvPicPr>
        <p:blipFill rotWithShape="1">
          <a:blip r:embed="rId6"/>
          <a:srcRect t="1" b="36116"/>
          <a:stretch/>
        </p:blipFill>
        <p:spPr>
          <a:xfrm>
            <a:off x="1194533" y="1141932"/>
            <a:ext cx="6754934" cy="3629133"/>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377"/>
        <p:cNvGrpSpPr/>
        <p:nvPr/>
      </p:nvGrpSpPr>
      <p:grpSpPr>
        <a:xfrm>
          <a:off x="0" y="0"/>
          <a:ext cx="0" cy="0"/>
          <a:chOff x="0" y="0"/>
          <a:chExt cx="0" cy="0"/>
        </a:xfrm>
      </p:grpSpPr>
      <p:grpSp>
        <p:nvGrpSpPr>
          <p:cNvPr id="4378" name="Google Shape;4378;p71"/>
          <p:cNvGrpSpPr/>
          <p:nvPr/>
        </p:nvGrpSpPr>
        <p:grpSpPr>
          <a:xfrm>
            <a:off x="2299158" y="-7396"/>
            <a:ext cx="4545684" cy="1168547"/>
            <a:chOff x="2299158" y="-7396"/>
            <a:chExt cx="4545684" cy="1168547"/>
          </a:xfrm>
        </p:grpSpPr>
        <p:pic>
          <p:nvPicPr>
            <p:cNvPr id="4379" name="Google Shape;4379;p71"/>
            <p:cNvPicPr preferRelativeResize="0"/>
            <p:nvPr/>
          </p:nvPicPr>
          <p:blipFill>
            <a:blip r:embed="rId3">
              <a:alphaModFix/>
            </a:blip>
            <a:stretch>
              <a:fillRect/>
            </a:stretch>
          </p:blipFill>
          <p:spPr>
            <a:xfrm>
              <a:off x="4358476" y="943900"/>
              <a:ext cx="2420150" cy="217250"/>
            </a:xfrm>
            <a:prstGeom prst="rect">
              <a:avLst/>
            </a:prstGeom>
            <a:noFill/>
            <a:ln>
              <a:noFill/>
            </a:ln>
          </p:spPr>
        </p:pic>
        <p:grpSp>
          <p:nvGrpSpPr>
            <p:cNvPr id="4380" name="Google Shape;4380;p71"/>
            <p:cNvGrpSpPr/>
            <p:nvPr/>
          </p:nvGrpSpPr>
          <p:grpSpPr>
            <a:xfrm>
              <a:off x="2855175" y="372431"/>
              <a:ext cx="3400425" cy="102904"/>
              <a:chOff x="2855175" y="360525"/>
              <a:chExt cx="3400425" cy="102904"/>
            </a:xfrm>
          </p:grpSpPr>
          <p:pic>
            <p:nvPicPr>
              <p:cNvPr id="4381" name="Google Shape;4381;p71"/>
              <p:cNvPicPr preferRelativeResize="0"/>
              <p:nvPr/>
            </p:nvPicPr>
            <p:blipFill rotWithShape="1">
              <a:blip r:embed="rId4">
                <a:alphaModFix/>
              </a:blip>
              <a:srcRect l="71326" b="65469"/>
              <a:stretch/>
            </p:blipFill>
            <p:spPr>
              <a:xfrm flipH="1">
                <a:off x="5493600" y="360525"/>
                <a:ext cx="762000" cy="102900"/>
              </a:xfrm>
              <a:prstGeom prst="rect">
                <a:avLst/>
              </a:prstGeom>
              <a:noFill/>
              <a:ln>
                <a:noFill/>
              </a:ln>
            </p:spPr>
          </p:pic>
          <p:pic>
            <p:nvPicPr>
              <p:cNvPr id="4382" name="Google Shape;4382;p71"/>
              <p:cNvPicPr preferRelativeResize="0"/>
              <p:nvPr/>
            </p:nvPicPr>
            <p:blipFill rotWithShape="1">
              <a:blip r:embed="rId4">
                <a:alphaModFix/>
              </a:blip>
              <a:srcRect b="65469"/>
              <a:stretch/>
            </p:blipFill>
            <p:spPr>
              <a:xfrm>
                <a:off x="2855175" y="360529"/>
                <a:ext cx="2657475" cy="102900"/>
              </a:xfrm>
              <a:prstGeom prst="rect">
                <a:avLst/>
              </a:prstGeom>
              <a:noFill/>
              <a:ln>
                <a:noFill/>
              </a:ln>
            </p:spPr>
          </p:pic>
        </p:grpSp>
        <p:pic>
          <p:nvPicPr>
            <p:cNvPr id="4383" name="Google Shape;4383;p71"/>
            <p:cNvPicPr preferRelativeResize="0"/>
            <p:nvPr/>
          </p:nvPicPr>
          <p:blipFill>
            <a:blip r:embed="rId3">
              <a:alphaModFix/>
            </a:blip>
            <a:stretch>
              <a:fillRect/>
            </a:stretch>
          </p:blipFill>
          <p:spPr>
            <a:xfrm>
              <a:off x="2478947" y="943898"/>
              <a:ext cx="1937475" cy="217254"/>
            </a:xfrm>
            <a:prstGeom prst="rect">
              <a:avLst/>
            </a:prstGeom>
            <a:noFill/>
            <a:ln>
              <a:noFill/>
            </a:ln>
          </p:spPr>
        </p:pic>
        <p:pic>
          <p:nvPicPr>
            <p:cNvPr id="4384" name="Google Shape;4384;p71"/>
            <p:cNvPicPr preferRelativeResize="0"/>
            <p:nvPr/>
          </p:nvPicPr>
          <p:blipFill>
            <a:blip r:embed="rId5">
              <a:alphaModFix/>
            </a:blip>
            <a:stretch>
              <a:fillRect/>
            </a:stretch>
          </p:blipFill>
          <p:spPr>
            <a:xfrm>
              <a:off x="2299158" y="465650"/>
              <a:ext cx="4545684" cy="518375"/>
            </a:xfrm>
            <a:prstGeom prst="rect">
              <a:avLst/>
            </a:prstGeom>
            <a:noFill/>
            <a:ln>
              <a:noFill/>
            </a:ln>
          </p:spPr>
        </p:pic>
        <p:grpSp>
          <p:nvGrpSpPr>
            <p:cNvPr id="4385" name="Google Shape;4385;p71"/>
            <p:cNvGrpSpPr/>
            <p:nvPr/>
          </p:nvGrpSpPr>
          <p:grpSpPr>
            <a:xfrm>
              <a:off x="2634947" y="-7396"/>
              <a:ext cx="3874107" cy="470812"/>
              <a:chOff x="2634947" y="-7396"/>
              <a:chExt cx="3874107" cy="470812"/>
            </a:xfrm>
          </p:grpSpPr>
          <p:grpSp>
            <p:nvGrpSpPr>
              <p:cNvPr id="4386" name="Google Shape;4386;p71"/>
              <p:cNvGrpSpPr/>
              <p:nvPr/>
            </p:nvGrpSpPr>
            <p:grpSpPr>
              <a:xfrm>
                <a:off x="2634947" y="-7396"/>
                <a:ext cx="292707" cy="470812"/>
                <a:chOff x="2641872" y="-7396"/>
                <a:chExt cx="292707" cy="470812"/>
              </a:xfrm>
            </p:grpSpPr>
            <p:sp>
              <p:nvSpPr>
                <p:cNvPr id="4387" name="Google Shape;4387;p71"/>
                <p:cNvSpPr/>
                <p:nvPr/>
              </p:nvSpPr>
              <p:spPr>
                <a:xfrm>
                  <a:off x="2641872" y="280263"/>
                  <a:ext cx="292707" cy="183154"/>
                </a:xfrm>
                <a:custGeom>
                  <a:avLst/>
                  <a:gdLst/>
                  <a:ahLst/>
                  <a:cxnLst/>
                  <a:rect l="l" t="t" r="r" b="b"/>
                  <a:pathLst>
                    <a:path w="16878" h="10561" extrusionOk="0">
                      <a:moveTo>
                        <a:pt x="8429" y="0"/>
                      </a:moveTo>
                      <a:lnTo>
                        <a:pt x="8429" y="0"/>
                      </a:lnTo>
                      <a:lnTo>
                        <a:pt x="8429" y="0"/>
                      </a:lnTo>
                      <a:lnTo>
                        <a:pt x="8875" y="0"/>
                      </a:lnTo>
                      <a:lnTo>
                        <a:pt x="9301" y="39"/>
                      </a:lnTo>
                      <a:lnTo>
                        <a:pt x="9708" y="97"/>
                      </a:lnTo>
                      <a:lnTo>
                        <a:pt x="10134" y="155"/>
                      </a:lnTo>
                      <a:lnTo>
                        <a:pt x="10541" y="252"/>
                      </a:lnTo>
                      <a:lnTo>
                        <a:pt x="10929" y="369"/>
                      </a:lnTo>
                      <a:lnTo>
                        <a:pt x="11336" y="504"/>
                      </a:lnTo>
                      <a:lnTo>
                        <a:pt x="11704" y="659"/>
                      </a:lnTo>
                      <a:lnTo>
                        <a:pt x="12091" y="834"/>
                      </a:lnTo>
                      <a:lnTo>
                        <a:pt x="12440" y="1008"/>
                      </a:lnTo>
                      <a:lnTo>
                        <a:pt x="12808" y="1221"/>
                      </a:lnTo>
                      <a:lnTo>
                        <a:pt x="13138" y="1434"/>
                      </a:lnTo>
                      <a:lnTo>
                        <a:pt x="13467" y="1667"/>
                      </a:lnTo>
                      <a:lnTo>
                        <a:pt x="13796" y="1919"/>
                      </a:lnTo>
                      <a:lnTo>
                        <a:pt x="14106" y="2190"/>
                      </a:lnTo>
                      <a:lnTo>
                        <a:pt x="14397" y="2481"/>
                      </a:lnTo>
                      <a:lnTo>
                        <a:pt x="14668" y="2771"/>
                      </a:lnTo>
                      <a:lnTo>
                        <a:pt x="14940" y="3081"/>
                      </a:lnTo>
                      <a:lnTo>
                        <a:pt x="15191" y="3391"/>
                      </a:lnTo>
                      <a:lnTo>
                        <a:pt x="15424" y="3721"/>
                      </a:lnTo>
                      <a:lnTo>
                        <a:pt x="15656" y="4069"/>
                      </a:lnTo>
                      <a:lnTo>
                        <a:pt x="15850" y="4418"/>
                      </a:lnTo>
                      <a:lnTo>
                        <a:pt x="16044" y="4786"/>
                      </a:lnTo>
                      <a:lnTo>
                        <a:pt x="16199" y="5154"/>
                      </a:lnTo>
                      <a:lnTo>
                        <a:pt x="16354" y="5542"/>
                      </a:lnTo>
                      <a:lnTo>
                        <a:pt x="16490" y="5930"/>
                      </a:lnTo>
                      <a:lnTo>
                        <a:pt x="16606" y="6336"/>
                      </a:lnTo>
                      <a:lnTo>
                        <a:pt x="16703" y="6743"/>
                      </a:lnTo>
                      <a:lnTo>
                        <a:pt x="16780" y="7150"/>
                      </a:lnTo>
                      <a:lnTo>
                        <a:pt x="16838" y="7576"/>
                      </a:lnTo>
                      <a:lnTo>
                        <a:pt x="16858" y="8003"/>
                      </a:lnTo>
                      <a:lnTo>
                        <a:pt x="16877" y="8429"/>
                      </a:lnTo>
                      <a:lnTo>
                        <a:pt x="16877" y="10560"/>
                      </a:lnTo>
                      <a:lnTo>
                        <a:pt x="13099" y="10560"/>
                      </a:lnTo>
                      <a:lnTo>
                        <a:pt x="13099" y="9456"/>
                      </a:lnTo>
                      <a:lnTo>
                        <a:pt x="13099" y="9456"/>
                      </a:lnTo>
                      <a:lnTo>
                        <a:pt x="13099" y="9204"/>
                      </a:lnTo>
                      <a:lnTo>
                        <a:pt x="13079" y="8933"/>
                      </a:lnTo>
                      <a:lnTo>
                        <a:pt x="13060" y="8681"/>
                      </a:lnTo>
                      <a:lnTo>
                        <a:pt x="13002" y="8429"/>
                      </a:lnTo>
                      <a:lnTo>
                        <a:pt x="12963" y="8177"/>
                      </a:lnTo>
                      <a:lnTo>
                        <a:pt x="12905" y="7925"/>
                      </a:lnTo>
                      <a:lnTo>
                        <a:pt x="12731" y="7460"/>
                      </a:lnTo>
                      <a:lnTo>
                        <a:pt x="12537" y="7015"/>
                      </a:lnTo>
                      <a:lnTo>
                        <a:pt x="12304" y="6588"/>
                      </a:lnTo>
                      <a:lnTo>
                        <a:pt x="12033" y="6181"/>
                      </a:lnTo>
                      <a:lnTo>
                        <a:pt x="11742" y="5813"/>
                      </a:lnTo>
                      <a:lnTo>
                        <a:pt x="11394" y="5484"/>
                      </a:lnTo>
                      <a:lnTo>
                        <a:pt x="11045" y="5174"/>
                      </a:lnTo>
                      <a:lnTo>
                        <a:pt x="10851" y="5038"/>
                      </a:lnTo>
                      <a:lnTo>
                        <a:pt x="10657" y="4922"/>
                      </a:lnTo>
                      <a:lnTo>
                        <a:pt x="10464" y="4806"/>
                      </a:lnTo>
                      <a:lnTo>
                        <a:pt x="10251" y="4709"/>
                      </a:lnTo>
                      <a:lnTo>
                        <a:pt x="10037" y="4612"/>
                      </a:lnTo>
                      <a:lnTo>
                        <a:pt x="9824" y="4534"/>
                      </a:lnTo>
                      <a:lnTo>
                        <a:pt x="9611" y="4457"/>
                      </a:lnTo>
                      <a:lnTo>
                        <a:pt x="9379" y="4399"/>
                      </a:lnTo>
                      <a:lnTo>
                        <a:pt x="9146" y="4360"/>
                      </a:lnTo>
                      <a:lnTo>
                        <a:pt x="8914" y="4321"/>
                      </a:lnTo>
                      <a:lnTo>
                        <a:pt x="8681" y="4302"/>
                      </a:lnTo>
                      <a:lnTo>
                        <a:pt x="8429" y="4302"/>
                      </a:lnTo>
                      <a:lnTo>
                        <a:pt x="8429" y="4302"/>
                      </a:lnTo>
                      <a:lnTo>
                        <a:pt x="8429" y="4302"/>
                      </a:lnTo>
                      <a:lnTo>
                        <a:pt x="8197" y="4302"/>
                      </a:lnTo>
                      <a:lnTo>
                        <a:pt x="7964" y="4321"/>
                      </a:lnTo>
                      <a:lnTo>
                        <a:pt x="7712" y="4360"/>
                      </a:lnTo>
                      <a:lnTo>
                        <a:pt x="7499" y="4399"/>
                      </a:lnTo>
                      <a:lnTo>
                        <a:pt x="7267" y="4457"/>
                      </a:lnTo>
                      <a:lnTo>
                        <a:pt x="7034" y="4534"/>
                      </a:lnTo>
                      <a:lnTo>
                        <a:pt x="6821" y="4612"/>
                      </a:lnTo>
                      <a:lnTo>
                        <a:pt x="6608" y="4709"/>
                      </a:lnTo>
                      <a:lnTo>
                        <a:pt x="6395" y="4806"/>
                      </a:lnTo>
                      <a:lnTo>
                        <a:pt x="6201" y="4922"/>
                      </a:lnTo>
                      <a:lnTo>
                        <a:pt x="6007" y="5038"/>
                      </a:lnTo>
                      <a:lnTo>
                        <a:pt x="5813" y="5174"/>
                      </a:lnTo>
                      <a:lnTo>
                        <a:pt x="5445" y="5484"/>
                      </a:lnTo>
                      <a:lnTo>
                        <a:pt x="5116" y="5813"/>
                      </a:lnTo>
                      <a:lnTo>
                        <a:pt x="4806" y="6181"/>
                      </a:lnTo>
                      <a:lnTo>
                        <a:pt x="4535" y="6588"/>
                      </a:lnTo>
                      <a:lnTo>
                        <a:pt x="4302" y="7015"/>
                      </a:lnTo>
                      <a:lnTo>
                        <a:pt x="4108" y="7460"/>
                      </a:lnTo>
                      <a:lnTo>
                        <a:pt x="3953" y="7925"/>
                      </a:lnTo>
                      <a:lnTo>
                        <a:pt x="3876" y="8177"/>
                      </a:lnTo>
                      <a:lnTo>
                        <a:pt x="3837" y="8429"/>
                      </a:lnTo>
                      <a:lnTo>
                        <a:pt x="3798" y="8681"/>
                      </a:lnTo>
                      <a:lnTo>
                        <a:pt x="3760" y="8933"/>
                      </a:lnTo>
                      <a:lnTo>
                        <a:pt x="3740" y="9204"/>
                      </a:lnTo>
                      <a:lnTo>
                        <a:pt x="3740" y="9456"/>
                      </a:lnTo>
                      <a:lnTo>
                        <a:pt x="3740" y="10560"/>
                      </a:lnTo>
                      <a:lnTo>
                        <a:pt x="1" y="10560"/>
                      </a:lnTo>
                      <a:lnTo>
                        <a:pt x="1" y="8429"/>
                      </a:lnTo>
                      <a:lnTo>
                        <a:pt x="1" y="8429"/>
                      </a:lnTo>
                      <a:lnTo>
                        <a:pt x="20" y="8003"/>
                      </a:lnTo>
                      <a:lnTo>
                        <a:pt x="39" y="7576"/>
                      </a:lnTo>
                      <a:lnTo>
                        <a:pt x="98" y="7150"/>
                      </a:lnTo>
                      <a:lnTo>
                        <a:pt x="175" y="6743"/>
                      </a:lnTo>
                      <a:lnTo>
                        <a:pt x="272" y="6336"/>
                      </a:lnTo>
                      <a:lnTo>
                        <a:pt x="388" y="5930"/>
                      </a:lnTo>
                      <a:lnTo>
                        <a:pt x="524" y="5542"/>
                      </a:lnTo>
                      <a:lnTo>
                        <a:pt x="660" y="5154"/>
                      </a:lnTo>
                      <a:lnTo>
                        <a:pt x="834" y="4786"/>
                      </a:lnTo>
                      <a:lnTo>
                        <a:pt x="1028" y="4418"/>
                      </a:lnTo>
                      <a:lnTo>
                        <a:pt x="1221" y="4069"/>
                      </a:lnTo>
                      <a:lnTo>
                        <a:pt x="1435" y="3721"/>
                      </a:lnTo>
                      <a:lnTo>
                        <a:pt x="1686" y="3391"/>
                      </a:lnTo>
                      <a:lnTo>
                        <a:pt x="1919" y="3081"/>
                      </a:lnTo>
                      <a:lnTo>
                        <a:pt x="2190" y="2771"/>
                      </a:lnTo>
                      <a:lnTo>
                        <a:pt x="2461" y="2481"/>
                      </a:lnTo>
                      <a:lnTo>
                        <a:pt x="2771" y="2190"/>
                      </a:lnTo>
                      <a:lnTo>
                        <a:pt x="3062" y="1919"/>
                      </a:lnTo>
                      <a:lnTo>
                        <a:pt x="3392" y="1667"/>
                      </a:lnTo>
                      <a:lnTo>
                        <a:pt x="3721" y="1434"/>
                      </a:lnTo>
                      <a:lnTo>
                        <a:pt x="4070" y="1221"/>
                      </a:lnTo>
                      <a:lnTo>
                        <a:pt x="4418" y="1008"/>
                      </a:lnTo>
                      <a:lnTo>
                        <a:pt x="4787" y="834"/>
                      </a:lnTo>
                      <a:lnTo>
                        <a:pt x="5155" y="659"/>
                      </a:lnTo>
                      <a:lnTo>
                        <a:pt x="5542" y="504"/>
                      </a:lnTo>
                      <a:lnTo>
                        <a:pt x="5930" y="369"/>
                      </a:lnTo>
                      <a:lnTo>
                        <a:pt x="6337" y="252"/>
                      </a:lnTo>
                      <a:lnTo>
                        <a:pt x="6744" y="155"/>
                      </a:lnTo>
                      <a:lnTo>
                        <a:pt x="7150" y="97"/>
                      </a:lnTo>
                      <a:lnTo>
                        <a:pt x="7577" y="39"/>
                      </a:lnTo>
                      <a:lnTo>
                        <a:pt x="8003" y="0"/>
                      </a:lnTo>
                      <a:lnTo>
                        <a:pt x="8429" y="0"/>
                      </a:lnTo>
                      <a:lnTo>
                        <a:pt x="8429" y="0"/>
                      </a:lnTo>
                      <a:close/>
                    </a:path>
                  </a:pathLst>
                </a:custGeom>
                <a:gradFill>
                  <a:gsLst>
                    <a:gs pos="0">
                      <a:srgbClr val="DBAE3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8" name="Google Shape;4388;p71"/>
                <p:cNvSpPr/>
                <p:nvPr/>
              </p:nvSpPr>
              <p:spPr>
                <a:xfrm>
                  <a:off x="2754775" y="-7396"/>
                  <a:ext cx="66553" cy="418088"/>
                </a:xfrm>
                <a:custGeom>
                  <a:avLst/>
                  <a:gdLst/>
                  <a:ahLst/>
                  <a:cxnLst/>
                  <a:rect l="l" t="t" r="r" b="b"/>
                  <a:pathLst>
                    <a:path w="3837" h="61461" extrusionOk="0">
                      <a:moveTo>
                        <a:pt x="3836" y="0"/>
                      </a:moveTo>
                      <a:lnTo>
                        <a:pt x="3836" y="59561"/>
                      </a:lnTo>
                      <a:lnTo>
                        <a:pt x="3836" y="59561"/>
                      </a:lnTo>
                      <a:lnTo>
                        <a:pt x="3817" y="59755"/>
                      </a:lnTo>
                      <a:lnTo>
                        <a:pt x="3798" y="59949"/>
                      </a:lnTo>
                      <a:lnTo>
                        <a:pt x="3740" y="60123"/>
                      </a:lnTo>
                      <a:lnTo>
                        <a:pt x="3681" y="60298"/>
                      </a:lnTo>
                      <a:lnTo>
                        <a:pt x="3604" y="60472"/>
                      </a:lnTo>
                      <a:lnTo>
                        <a:pt x="3507" y="60627"/>
                      </a:lnTo>
                      <a:lnTo>
                        <a:pt x="3391" y="60763"/>
                      </a:lnTo>
                      <a:lnTo>
                        <a:pt x="3275" y="60898"/>
                      </a:lnTo>
                      <a:lnTo>
                        <a:pt x="3139" y="61034"/>
                      </a:lnTo>
                      <a:lnTo>
                        <a:pt x="2984" y="61150"/>
                      </a:lnTo>
                      <a:lnTo>
                        <a:pt x="2829" y="61228"/>
                      </a:lnTo>
                      <a:lnTo>
                        <a:pt x="2655" y="61325"/>
                      </a:lnTo>
                      <a:lnTo>
                        <a:pt x="2480" y="61383"/>
                      </a:lnTo>
                      <a:lnTo>
                        <a:pt x="2306" y="61422"/>
                      </a:lnTo>
                      <a:lnTo>
                        <a:pt x="2112" y="61460"/>
                      </a:lnTo>
                      <a:lnTo>
                        <a:pt x="1918" y="61460"/>
                      </a:lnTo>
                      <a:lnTo>
                        <a:pt x="1918" y="61460"/>
                      </a:lnTo>
                      <a:lnTo>
                        <a:pt x="1918" y="61460"/>
                      </a:lnTo>
                      <a:lnTo>
                        <a:pt x="1724" y="61460"/>
                      </a:lnTo>
                      <a:lnTo>
                        <a:pt x="1531" y="61422"/>
                      </a:lnTo>
                      <a:lnTo>
                        <a:pt x="1356" y="61383"/>
                      </a:lnTo>
                      <a:lnTo>
                        <a:pt x="1182" y="61325"/>
                      </a:lnTo>
                      <a:lnTo>
                        <a:pt x="1008" y="61228"/>
                      </a:lnTo>
                      <a:lnTo>
                        <a:pt x="853" y="61150"/>
                      </a:lnTo>
                      <a:lnTo>
                        <a:pt x="698" y="61034"/>
                      </a:lnTo>
                      <a:lnTo>
                        <a:pt x="562" y="60898"/>
                      </a:lnTo>
                      <a:lnTo>
                        <a:pt x="426" y="60763"/>
                      </a:lnTo>
                      <a:lnTo>
                        <a:pt x="329" y="60627"/>
                      </a:lnTo>
                      <a:lnTo>
                        <a:pt x="233" y="60472"/>
                      </a:lnTo>
                      <a:lnTo>
                        <a:pt x="155" y="60298"/>
                      </a:lnTo>
                      <a:lnTo>
                        <a:pt x="78" y="60123"/>
                      </a:lnTo>
                      <a:lnTo>
                        <a:pt x="39" y="59949"/>
                      </a:lnTo>
                      <a:lnTo>
                        <a:pt x="0" y="59755"/>
                      </a:lnTo>
                      <a:lnTo>
                        <a:pt x="0" y="59561"/>
                      </a:lnTo>
                      <a:lnTo>
                        <a:pt x="0" y="0"/>
                      </a:lnTo>
                      <a:lnTo>
                        <a:pt x="3836" y="0"/>
                      </a:lnTo>
                      <a:close/>
                    </a:path>
                  </a:pathLst>
                </a:custGeom>
                <a:gradFill>
                  <a:gsLst>
                    <a:gs pos="0">
                      <a:srgbClr val="E57744"/>
                    </a:gs>
                    <a:gs pos="100000">
                      <a:srgbClr val="8C3E1A"/>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89" name="Google Shape;4389;p71"/>
              <p:cNvGrpSpPr/>
              <p:nvPr/>
            </p:nvGrpSpPr>
            <p:grpSpPr>
              <a:xfrm>
                <a:off x="6216347" y="-7396"/>
                <a:ext cx="292707" cy="470812"/>
                <a:chOff x="2641872" y="-7396"/>
                <a:chExt cx="292707" cy="470812"/>
              </a:xfrm>
            </p:grpSpPr>
            <p:sp>
              <p:nvSpPr>
                <p:cNvPr id="4390" name="Google Shape;4390;p71"/>
                <p:cNvSpPr/>
                <p:nvPr/>
              </p:nvSpPr>
              <p:spPr>
                <a:xfrm>
                  <a:off x="2641872" y="280263"/>
                  <a:ext cx="292707" cy="183154"/>
                </a:xfrm>
                <a:custGeom>
                  <a:avLst/>
                  <a:gdLst/>
                  <a:ahLst/>
                  <a:cxnLst/>
                  <a:rect l="l" t="t" r="r" b="b"/>
                  <a:pathLst>
                    <a:path w="16878" h="10561" extrusionOk="0">
                      <a:moveTo>
                        <a:pt x="8429" y="0"/>
                      </a:moveTo>
                      <a:lnTo>
                        <a:pt x="8429" y="0"/>
                      </a:lnTo>
                      <a:lnTo>
                        <a:pt x="8429" y="0"/>
                      </a:lnTo>
                      <a:lnTo>
                        <a:pt x="8875" y="0"/>
                      </a:lnTo>
                      <a:lnTo>
                        <a:pt x="9301" y="39"/>
                      </a:lnTo>
                      <a:lnTo>
                        <a:pt x="9708" y="97"/>
                      </a:lnTo>
                      <a:lnTo>
                        <a:pt x="10134" y="155"/>
                      </a:lnTo>
                      <a:lnTo>
                        <a:pt x="10541" y="252"/>
                      </a:lnTo>
                      <a:lnTo>
                        <a:pt x="10929" y="369"/>
                      </a:lnTo>
                      <a:lnTo>
                        <a:pt x="11336" y="504"/>
                      </a:lnTo>
                      <a:lnTo>
                        <a:pt x="11704" y="659"/>
                      </a:lnTo>
                      <a:lnTo>
                        <a:pt x="12091" y="834"/>
                      </a:lnTo>
                      <a:lnTo>
                        <a:pt x="12440" y="1008"/>
                      </a:lnTo>
                      <a:lnTo>
                        <a:pt x="12808" y="1221"/>
                      </a:lnTo>
                      <a:lnTo>
                        <a:pt x="13138" y="1434"/>
                      </a:lnTo>
                      <a:lnTo>
                        <a:pt x="13467" y="1667"/>
                      </a:lnTo>
                      <a:lnTo>
                        <a:pt x="13796" y="1919"/>
                      </a:lnTo>
                      <a:lnTo>
                        <a:pt x="14106" y="2190"/>
                      </a:lnTo>
                      <a:lnTo>
                        <a:pt x="14397" y="2481"/>
                      </a:lnTo>
                      <a:lnTo>
                        <a:pt x="14668" y="2771"/>
                      </a:lnTo>
                      <a:lnTo>
                        <a:pt x="14940" y="3081"/>
                      </a:lnTo>
                      <a:lnTo>
                        <a:pt x="15191" y="3391"/>
                      </a:lnTo>
                      <a:lnTo>
                        <a:pt x="15424" y="3721"/>
                      </a:lnTo>
                      <a:lnTo>
                        <a:pt x="15656" y="4069"/>
                      </a:lnTo>
                      <a:lnTo>
                        <a:pt x="15850" y="4418"/>
                      </a:lnTo>
                      <a:lnTo>
                        <a:pt x="16044" y="4786"/>
                      </a:lnTo>
                      <a:lnTo>
                        <a:pt x="16199" y="5154"/>
                      </a:lnTo>
                      <a:lnTo>
                        <a:pt x="16354" y="5542"/>
                      </a:lnTo>
                      <a:lnTo>
                        <a:pt x="16490" y="5930"/>
                      </a:lnTo>
                      <a:lnTo>
                        <a:pt x="16606" y="6336"/>
                      </a:lnTo>
                      <a:lnTo>
                        <a:pt x="16703" y="6743"/>
                      </a:lnTo>
                      <a:lnTo>
                        <a:pt x="16780" y="7150"/>
                      </a:lnTo>
                      <a:lnTo>
                        <a:pt x="16838" y="7576"/>
                      </a:lnTo>
                      <a:lnTo>
                        <a:pt x="16858" y="8003"/>
                      </a:lnTo>
                      <a:lnTo>
                        <a:pt x="16877" y="8429"/>
                      </a:lnTo>
                      <a:lnTo>
                        <a:pt x="16877" y="10560"/>
                      </a:lnTo>
                      <a:lnTo>
                        <a:pt x="13099" y="10560"/>
                      </a:lnTo>
                      <a:lnTo>
                        <a:pt x="13099" y="9456"/>
                      </a:lnTo>
                      <a:lnTo>
                        <a:pt x="13099" y="9456"/>
                      </a:lnTo>
                      <a:lnTo>
                        <a:pt x="13099" y="9204"/>
                      </a:lnTo>
                      <a:lnTo>
                        <a:pt x="13079" y="8933"/>
                      </a:lnTo>
                      <a:lnTo>
                        <a:pt x="13060" y="8681"/>
                      </a:lnTo>
                      <a:lnTo>
                        <a:pt x="13002" y="8429"/>
                      </a:lnTo>
                      <a:lnTo>
                        <a:pt x="12963" y="8177"/>
                      </a:lnTo>
                      <a:lnTo>
                        <a:pt x="12905" y="7925"/>
                      </a:lnTo>
                      <a:lnTo>
                        <a:pt x="12731" y="7460"/>
                      </a:lnTo>
                      <a:lnTo>
                        <a:pt x="12537" y="7015"/>
                      </a:lnTo>
                      <a:lnTo>
                        <a:pt x="12304" y="6588"/>
                      </a:lnTo>
                      <a:lnTo>
                        <a:pt x="12033" y="6181"/>
                      </a:lnTo>
                      <a:lnTo>
                        <a:pt x="11742" y="5813"/>
                      </a:lnTo>
                      <a:lnTo>
                        <a:pt x="11394" y="5484"/>
                      </a:lnTo>
                      <a:lnTo>
                        <a:pt x="11045" y="5174"/>
                      </a:lnTo>
                      <a:lnTo>
                        <a:pt x="10851" y="5038"/>
                      </a:lnTo>
                      <a:lnTo>
                        <a:pt x="10657" y="4922"/>
                      </a:lnTo>
                      <a:lnTo>
                        <a:pt x="10464" y="4806"/>
                      </a:lnTo>
                      <a:lnTo>
                        <a:pt x="10251" y="4709"/>
                      </a:lnTo>
                      <a:lnTo>
                        <a:pt x="10037" y="4612"/>
                      </a:lnTo>
                      <a:lnTo>
                        <a:pt x="9824" y="4534"/>
                      </a:lnTo>
                      <a:lnTo>
                        <a:pt x="9611" y="4457"/>
                      </a:lnTo>
                      <a:lnTo>
                        <a:pt x="9379" y="4399"/>
                      </a:lnTo>
                      <a:lnTo>
                        <a:pt x="9146" y="4360"/>
                      </a:lnTo>
                      <a:lnTo>
                        <a:pt x="8914" y="4321"/>
                      </a:lnTo>
                      <a:lnTo>
                        <a:pt x="8681" y="4302"/>
                      </a:lnTo>
                      <a:lnTo>
                        <a:pt x="8429" y="4302"/>
                      </a:lnTo>
                      <a:lnTo>
                        <a:pt x="8429" y="4302"/>
                      </a:lnTo>
                      <a:lnTo>
                        <a:pt x="8429" y="4302"/>
                      </a:lnTo>
                      <a:lnTo>
                        <a:pt x="8197" y="4302"/>
                      </a:lnTo>
                      <a:lnTo>
                        <a:pt x="7964" y="4321"/>
                      </a:lnTo>
                      <a:lnTo>
                        <a:pt x="7712" y="4360"/>
                      </a:lnTo>
                      <a:lnTo>
                        <a:pt x="7499" y="4399"/>
                      </a:lnTo>
                      <a:lnTo>
                        <a:pt x="7267" y="4457"/>
                      </a:lnTo>
                      <a:lnTo>
                        <a:pt x="7034" y="4534"/>
                      </a:lnTo>
                      <a:lnTo>
                        <a:pt x="6821" y="4612"/>
                      </a:lnTo>
                      <a:lnTo>
                        <a:pt x="6608" y="4709"/>
                      </a:lnTo>
                      <a:lnTo>
                        <a:pt x="6395" y="4806"/>
                      </a:lnTo>
                      <a:lnTo>
                        <a:pt x="6201" y="4922"/>
                      </a:lnTo>
                      <a:lnTo>
                        <a:pt x="6007" y="5038"/>
                      </a:lnTo>
                      <a:lnTo>
                        <a:pt x="5813" y="5174"/>
                      </a:lnTo>
                      <a:lnTo>
                        <a:pt x="5445" y="5484"/>
                      </a:lnTo>
                      <a:lnTo>
                        <a:pt x="5116" y="5813"/>
                      </a:lnTo>
                      <a:lnTo>
                        <a:pt x="4806" y="6181"/>
                      </a:lnTo>
                      <a:lnTo>
                        <a:pt x="4535" y="6588"/>
                      </a:lnTo>
                      <a:lnTo>
                        <a:pt x="4302" y="7015"/>
                      </a:lnTo>
                      <a:lnTo>
                        <a:pt x="4108" y="7460"/>
                      </a:lnTo>
                      <a:lnTo>
                        <a:pt x="3953" y="7925"/>
                      </a:lnTo>
                      <a:lnTo>
                        <a:pt x="3876" y="8177"/>
                      </a:lnTo>
                      <a:lnTo>
                        <a:pt x="3837" y="8429"/>
                      </a:lnTo>
                      <a:lnTo>
                        <a:pt x="3798" y="8681"/>
                      </a:lnTo>
                      <a:lnTo>
                        <a:pt x="3760" y="8933"/>
                      </a:lnTo>
                      <a:lnTo>
                        <a:pt x="3740" y="9204"/>
                      </a:lnTo>
                      <a:lnTo>
                        <a:pt x="3740" y="9456"/>
                      </a:lnTo>
                      <a:lnTo>
                        <a:pt x="3740" y="10560"/>
                      </a:lnTo>
                      <a:lnTo>
                        <a:pt x="1" y="10560"/>
                      </a:lnTo>
                      <a:lnTo>
                        <a:pt x="1" y="8429"/>
                      </a:lnTo>
                      <a:lnTo>
                        <a:pt x="1" y="8429"/>
                      </a:lnTo>
                      <a:lnTo>
                        <a:pt x="20" y="8003"/>
                      </a:lnTo>
                      <a:lnTo>
                        <a:pt x="39" y="7576"/>
                      </a:lnTo>
                      <a:lnTo>
                        <a:pt x="98" y="7150"/>
                      </a:lnTo>
                      <a:lnTo>
                        <a:pt x="175" y="6743"/>
                      </a:lnTo>
                      <a:lnTo>
                        <a:pt x="272" y="6336"/>
                      </a:lnTo>
                      <a:lnTo>
                        <a:pt x="388" y="5930"/>
                      </a:lnTo>
                      <a:lnTo>
                        <a:pt x="524" y="5542"/>
                      </a:lnTo>
                      <a:lnTo>
                        <a:pt x="660" y="5154"/>
                      </a:lnTo>
                      <a:lnTo>
                        <a:pt x="834" y="4786"/>
                      </a:lnTo>
                      <a:lnTo>
                        <a:pt x="1028" y="4418"/>
                      </a:lnTo>
                      <a:lnTo>
                        <a:pt x="1221" y="4069"/>
                      </a:lnTo>
                      <a:lnTo>
                        <a:pt x="1435" y="3721"/>
                      </a:lnTo>
                      <a:lnTo>
                        <a:pt x="1686" y="3391"/>
                      </a:lnTo>
                      <a:lnTo>
                        <a:pt x="1919" y="3081"/>
                      </a:lnTo>
                      <a:lnTo>
                        <a:pt x="2190" y="2771"/>
                      </a:lnTo>
                      <a:lnTo>
                        <a:pt x="2461" y="2481"/>
                      </a:lnTo>
                      <a:lnTo>
                        <a:pt x="2771" y="2190"/>
                      </a:lnTo>
                      <a:lnTo>
                        <a:pt x="3062" y="1919"/>
                      </a:lnTo>
                      <a:lnTo>
                        <a:pt x="3392" y="1667"/>
                      </a:lnTo>
                      <a:lnTo>
                        <a:pt x="3721" y="1434"/>
                      </a:lnTo>
                      <a:lnTo>
                        <a:pt x="4070" y="1221"/>
                      </a:lnTo>
                      <a:lnTo>
                        <a:pt x="4418" y="1008"/>
                      </a:lnTo>
                      <a:lnTo>
                        <a:pt x="4787" y="834"/>
                      </a:lnTo>
                      <a:lnTo>
                        <a:pt x="5155" y="659"/>
                      </a:lnTo>
                      <a:lnTo>
                        <a:pt x="5542" y="504"/>
                      </a:lnTo>
                      <a:lnTo>
                        <a:pt x="5930" y="369"/>
                      </a:lnTo>
                      <a:lnTo>
                        <a:pt x="6337" y="252"/>
                      </a:lnTo>
                      <a:lnTo>
                        <a:pt x="6744" y="155"/>
                      </a:lnTo>
                      <a:lnTo>
                        <a:pt x="7150" y="97"/>
                      </a:lnTo>
                      <a:lnTo>
                        <a:pt x="7577" y="39"/>
                      </a:lnTo>
                      <a:lnTo>
                        <a:pt x="8003" y="0"/>
                      </a:lnTo>
                      <a:lnTo>
                        <a:pt x="8429" y="0"/>
                      </a:lnTo>
                      <a:lnTo>
                        <a:pt x="8429" y="0"/>
                      </a:lnTo>
                      <a:close/>
                    </a:path>
                  </a:pathLst>
                </a:custGeom>
                <a:gradFill>
                  <a:gsLst>
                    <a:gs pos="0">
                      <a:srgbClr val="DBAE3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1" name="Google Shape;4391;p71"/>
                <p:cNvSpPr/>
                <p:nvPr/>
              </p:nvSpPr>
              <p:spPr>
                <a:xfrm>
                  <a:off x="2754775" y="-7396"/>
                  <a:ext cx="66553" cy="418088"/>
                </a:xfrm>
                <a:custGeom>
                  <a:avLst/>
                  <a:gdLst/>
                  <a:ahLst/>
                  <a:cxnLst/>
                  <a:rect l="l" t="t" r="r" b="b"/>
                  <a:pathLst>
                    <a:path w="3837" h="61461" extrusionOk="0">
                      <a:moveTo>
                        <a:pt x="3836" y="0"/>
                      </a:moveTo>
                      <a:lnTo>
                        <a:pt x="3836" y="59561"/>
                      </a:lnTo>
                      <a:lnTo>
                        <a:pt x="3836" y="59561"/>
                      </a:lnTo>
                      <a:lnTo>
                        <a:pt x="3817" y="59755"/>
                      </a:lnTo>
                      <a:lnTo>
                        <a:pt x="3798" y="59949"/>
                      </a:lnTo>
                      <a:lnTo>
                        <a:pt x="3740" y="60123"/>
                      </a:lnTo>
                      <a:lnTo>
                        <a:pt x="3681" y="60298"/>
                      </a:lnTo>
                      <a:lnTo>
                        <a:pt x="3604" y="60472"/>
                      </a:lnTo>
                      <a:lnTo>
                        <a:pt x="3507" y="60627"/>
                      </a:lnTo>
                      <a:lnTo>
                        <a:pt x="3391" y="60763"/>
                      </a:lnTo>
                      <a:lnTo>
                        <a:pt x="3275" y="60898"/>
                      </a:lnTo>
                      <a:lnTo>
                        <a:pt x="3139" y="61034"/>
                      </a:lnTo>
                      <a:lnTo>
                        <a:pt x="2984" y="61150"/>
                      </a:lnTo>
                      <a:lnTo>
                        <a:pt x="2829" y="61228"/>
                      </a:lnTo>
                      <a:lnTo>
                        <a:pt x="2655" y="61325"/>
                      </a:lnTo>
                      <a:lnTo>
                        <a:pt x="2480" y="61383"/>
                      </a:lnTo>
                      <a:lnTo>
                        <a:pt x="2306" y="61422"/>
                      </a:lnTo>
                      <a:lnTo>
                        <a:pt x="2112" y="61460"/>
                      </a:lnTo>
                      <a:lnTo>
                        <a:pt x="1918" y="61460"/>
                      </a:lnTo>
                      <a:lnTo>
                        <a:pt x="1918" y="61460"/>
                      </a:lnTo>
                      <a:lnTo>
                        <a:pt x="1918" y="61460"/>
                      </a:lnTo>
                      <a:lnTo>
                        <a:pt x="1724" y="61460"/>
                      </a:lnTo>
                      <a:lnTo>
                        <a:pt x="1531" y="61422"/>
                      </a:lnTo>
                      <a:lnTo>
                        <a:pt x="1356" y="61383"/>
                      </a:lnTo>
                      <a:lnTo>
                        <a:pt x="1182" y="61325"/>
                      </a:lnTo>
                      <a:lnTo>
                        <a:pt x="1008" y="61228"/>
                      </a:lnTo>
                      <a:lnTo>
                        <a:pt x="853" y="61150"/>
                      </a:lnTo>
                      <a:lnTo>
                        <a:pt x="698" y="61034"/>
                      </a:lnTo>
                      <a:lnTo>
                        <a:pt x="562" y="60898"/>
                      </a:lnTo>
                      <a:lnTo>
                        <a:pt x="426" y="60763"/>
                      </a:lnTo>
                      <a:lnTo>
                        <a:pt x="329" y="60627"/>
                      </a:lnTo>
                      <a:lnTo>
                        <a:pt x="233" y="60472"/>
                      </a:lnTo>
                      <a:lnTo>
                        <a:pt x="155" y="60298"/>
                      </a:lnTo>
                      <a:lnTo>
                        <a:pt x="78" y="60123"/>
                      </a:lnTo>
                      <a:lnTo>
                        <a:pt x="39" y="59949"/>
                      </a:lnTo>
                      <a:lnTo>
                        <a:pt x="0" y="59755"/>
                      </a:lnTo>
                      <a:lnTo>
                        <a:pt x="0" y="59561"/>
                      </a:lnTo>
                      <a:lnTo>
                        <a:pt x="0" y="0"/>
                      </a:lnTo>
                      <a:lnTo>
                        <a:pt x="3836" y="0"/>
                      </a:lnTo>
                      <a:close/>
                    </a:path>
                  </a:pathLst>
                </a:custGeom>
                <a:gradFill>
                  <a:gsLst>
                    <a:gs pos="0">
                      <a:srgbClr val="E57744"/>
                    </a:gs>
                    <a:gs pos="100000">
                      <a:srgbClr val="8C3E1A"/>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4392" name="Google Shape;4392;p71"/>
          <p:cNvSpPr txBox="1">
            <a:spLocks noGrp="1"/>
          </p:cNvSpPr>
          <p:nvPr>
            <p:ph type="title"/>
          </p:nvPr>
        </p:nvSpPr>
        <p:spPr>
          <a:xfrm>
            <a:off x="720000" y="457200"/>
            <a:ext cx="7704000" cy="457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Winter icon pack</a:t>
            </a:r>
            <a:endParaRPr/>
          </a:p>
        </p:txBody>
      </p:sp>
      <p:grpSp>
        <p:nvGrpSpPr>
          <p:cNvPr id="4393" name="Google Shape;4393;p71"/>
          <p:cNvGrpSpPr/>
          <p:nvPr/>
        </p:nvGrpSpPr>
        <p:grpSpPr>
          <a:xfrm>
            <a:off x="986257" y="1241215"/>
            <a:ext cx="423438" cy="396534"/>
            <a:chOff x="720090" y="1242243"/>
            <a:chExt cx="454869" cy="425968"/>
          </a:xfrm>
        </p:grpSpPr>
        <p:sp>
          <p:nvSpPr>
            <p:cNvPr id="4394" name="Google Shape;4394;p71"/>
            <p:cNvSpPr/>
            <p:nvPr/>
          </p:nvSpPr>
          <p:spPr>
            <a:xfrm>
              <a:off x="870769" y="1603507"/>
              <a:ext cx="193411" cy="64704"/>
            </a:xfrm>
            <a:custGeom>
              <a:avLst/>
              <a:gdLst/>
              <a:ahLst/>
              <a:cxnLst/>
              <a:rect l="l" t="t" r="r" b="b"/>
              <a:pathLst>
                <a:path w="7174" h="2400" extrusionOk="0">
                  <a:moveTo>
                    <a:pt x="7173" y="1"/>
                  </a:moveTo>
                  <a:lnTo>
                    <a:pt x="1" y="332"/>
                  </a:lnTo>
                  <a:lnTo>
                    <a:pt x="1" y="1940"/>
                  </a:lnTo>
                  <a:lnTo>
                    <a:pt x="26" y="2042"/>
                  </a:lnTo>
                  <a:lnTo>
                    <a:pt x="52" y="2119"/>
                  </a:lnTo>
                  <a:lnTo>
                    <a:pt x="78" y="2196"/>
                  </a:lnTo>
                  <a:lnTo>
                    <a:pt x="129" y="2272"/>
                  </a:lnTo>
                  <a:lnTo>
                    <a:pt x="205" y="2323"/>
                  </a:lnTo>
                  <a:lnTo>
                    <a:pt x="282" y="2349"/>
                  </a:lnTo>
                  <a:lnTo>
                    <a:pt x="358" y="2374"/>
                  </a:lnTo>
                  <a:lnTo>
                    <a:pt x="460" y="2400"/>
                  </a:lnTo>
                  <a:lnTo>
                    <a:pt x="1277" y="2400"/>
                  </a:lnTo>
                  <a:lnTo>
                    <a:pt x="1532" y="2042"/>
                  </a:lnTo>
                  <a:lnTo>
                    <a:pt x="1788" y="2400"/>
                  </a:lnTo>
                  <a:lnTo>
                    <a:pt x="3498" y="2400"/>
                  </a:lnTo>
                  <a:lnTo>
                    <a:pt x="3753" y="2042"/>
                  </a:lnTo>
                  <a:lnTo>
                    <a:pt x="4008" y="2400"/>
                  </a:lnTo>
                  <a:lnTo>
                    <a:pt x="5718" y="2400"/>
                  </a:lnTo>
                  <a:lnTo>
                    <a:pt x="5974" y="2042"/>
                  </a:lnTo>
                  <a:lnTo>
                    <a:pt x="6255" y="2400"/>
                  </a:lnTo>
                  <a:lnTo>
                    <a:pt x="6714" y="2400"/>
                  </a:lnTo>
                  <a:lnTo>
                    <a:pt x="6816" y="2374"/>
                  </a:lnTo>
                  <a:lnTo>
                    <a:pt x="6893" y="2349"/>
                  </a:lnTo>
                  <a:lnTo>
                    <a:pt x="6969" y="2323"/>
                  </a:lnTo>
                  <a:lnTo>
                    <a:pt x="7046" y="2272"/>
                  </a:lnTo>
                  <a:lnTo>
                    <a:pt x="7097" y="2196"/>
                  </a:lnTo>
                  <a:lnTo>
                    <a:pt x="7122" y="2119"/>
                  </a:lnTo>
                  <a:lnTo>
                    <a:pt x="7148" y="2042"/>
                  </a:lnTo>
                  <a:lnTo>
                    <a:pt x="7173" y="1940"/>
                  </a:lnTo>
                  <a:lnTo>
                    <a:pt x="71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5" name="Google Shape;4395;p71"/>
            <p:cNvSpPr/>
            <p:nvPr/>
          </p:nvSpPr>
          <p:spPr>
            <a:xfrm>
              <a:off x="1039377" y="1603507"/>
              <a:ext cx="33754" cy="64704"/>
            </a:xfrm>
            <a:custGeom>
              <a:avLst/>
              <a:gdLst/>
              <a:ahLst/>
              <a:cxnLst/>
              <a:rect l="l" t="t" r="r" b="b"/>
              <a:pathLst>
                <a:path w="1252" h="2400" extrusionOk="0">
                  <a:moveTo>
                    <a:pt x="434" y="1"/>
                  </a:moveTo>
                  <a:lnTo>
                    <a:pt x="434" y="1940"/>
                  </a:lnTo>
                  <a:lnTo>
                    <a:pt x="434" y="2042"/>
                  </a:lnTo>
                  <a:lnTo>
                    <a:pt x="409" y="2119"/>
                  </a:lnTo>
                  <a:lnTo>
                    <a:pt x="358" y="2196"/>
                  </a:lnTo>
                  <a:lnTo>
                    <a:pt x="307" y="2272"/>
                  </a:lnTo>
                  <a:lnTo>
                    <a:pt x="230" y="2323"/>
                  </a:lnTo>
                  <a:lnTo>
                    <a:pt x="154" y="2349"/>
                  </a:lnTo>
                  <a:lnTo>
                    <a:pt x="77" y="2374"/>
                  </a:lnTo>
                  <a:lnTo>
                    <a:pt x="1" y="2400"/>
                  </a:lnTo>
                  <a:lnTo>
                    <a:pt x="817" y="2400"/>
                  </a:lnTo>
                  <a:lnTo>
                    <a:pt x="894" y="2374"/>
                  </a:lnTo>
                  <a:lnTo>
                    <a:pt x="970" y="2349"/>
                  </a:lnTo>
                  <a:lnTo>
                    <a:pt x="1047" y="2323"/>
                  </a:lnTo>
                  <a:lnTo>
                    <a:pt x="1124" y="2272"/>
                  </a:lnTo>
                  <a:lnTo>
                    <a:pt x="1175" y="2196"/>
                  </a:lnTo>
                  <a:lnTo>
                    <a:pt x="1226" y="2119"/>
                  </a:lnTo>
                  <a:lnTo>
                    <a:pt x="1251" y="2042"/>
                  </a:lnTo>
                  <a:lnTo>
                    <a:pt x="1251" y="1940"/>
                  </a:lnTo>
                  <a:lnTo>
                    <a:pt x="1251" y="332"/>
                  </a:lnTo>
                  <a:lnTo>
                    <a:pt x="434" y="1"/>
                  </a:lnTo>
                  <a:close/>
                </a:path>
              </a:pathLst>
            </a:custGeom>
            <a:solidFill>
              <a:srgbClr val="E8E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6" name="Google Shape;4396;p71"/>
            <p:cNvSpPr/>
            <p:nvPr/>
          </p:nvSpPr>
          <p:spPr>
            <a:xfrm>
              <a:off x="905197" y="1633109"/>
              <a:ext cx="13777" cy="35102"/>
            </a:xfrm>
            <a:custGeom>
              <a:avLst/>
              <a:gdLst/>
              <a:ahLst/>
              <a:cxnLst/>
              <a:rect l="l" t="t" r="r" b="b"/>
              <a:pathLst>
                <a:path w="511" h="1302" extrusionOk="0">
                  <a:moveTo>
                    <a:pt x="255" y="0"/>
                  </a:moveTo>
                  <a:lnTo>
                    <a:pt x="153" y="26"/>
                  </a:lnTo>
                  <a:lnTo>
                    <a:pt x="77" y="77"/>
                  </a:lnTo>
                  <a:lnTo>
                    <a:pt x="26" y="153"/>
                  </a:lnTo>
                  <a:lnTo>
                    <a:pt x="0" y="255"/>
                  </a:lnTo>
                  <a:lnTo>
                    <a:pt x="0" y="1302"/>
                  </a:lnTo>
                  <a:lnTo>
                    <a:pt x="511" y="1302"/>
                  </a:lnTo>
                  <a:lnTo>
                    <a:pt x="511" y="255"/>
                  </a:lnTo>
                  <a:lnTo>
                    <a:pt x="485" y="153"/>
                  </a:lnTo>
                  <a:lnTo>
                    <a:pt x="434" y="77"/>
                  </a:lnTo>
                  <a:lnTo>
                    <a:pt x="358" y="26"/>
                  </a:lnTo>
                  <a:lnTo>
                    <a:pt x="255" y="0"/>
                  </a:lnTo>
                  <a:close/>
                </a:path>
              </a:pathLst>
            </a:custGeom>
            <a:solidFill>
              <a:srgbClr val="FFDA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7" name="Google Shape;4397;p71"/>
            <p:cNvSpPr/>
            <p:nvPr/>
          </p:nvSpPr>
          <p:spPr>
            <a:xfrm>
              <a:off x="965049" y="1633109"/>
              <a:ext cx="13804" cy="35102"/>
            </a:xfrm>
            <a:custGeom>
              <a:avLst/>
              <a:gdLst/>
              <a:ahLst/>
              <a:cxnLst/>
              <a:rect l="l" t="t" r="r" b="b"/>
              <a:pathLst>
                <a:path w="512" h="1302" extrusionOk="0">
                  <a:moveTo>
                    <a:pt x="256" y="0"/>
                  </a:moveTo>
                  <a:lnTo>
                    <a:pt x="154" y="26"/>
                  </a:lnTo>
                  <a:lnTo>
                    <a:pt x="77" y="77"/>
                  </a:lnTo>
                  <a:lnTo>
                    <a:pt x="26" y="153"/>
                  </a:lnTo>
                  <a:lnTo>
                    <a:pt x="1" y="255"/>
                  </a:lnTo>
                  <a:lnTo>
                    <a:pt x="1" y="1302"/>
                  </a:lnTo>
                  <a:lnTo>
                    <a:pt x="511" y="1302"/>
                  </a:lnTo>
                  <a:lnTo>
                    <a:pt x="511" y="255"/>
                  </a:lnTo>
                  <a:lnTo>
                    <a:pt x="486" y="153"/>
                  </a:lnTo>
                  <a:lnTo>
                    <a:pt x="435" y="77"/>
                  </a:lnTo>
                  <a:lnTo>
                    <a:pt x="358" y="26"/>
                  </a:lnTo>
                  <a:lnTo>
                    <a:pt x="256" y="0"/>
                  </a:lnTo>
                  <a:close/>
                </a:path>
              </a:pathLst>
            </a:custGeom>
            <a:solidFill>
              <a:srgbClr val="FFDA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8" name="Google Shape;4398;p71"/>
            <p:cNvSpPr/>
            <p:nvPr/>
          </p:nvSpPr>
          <p:spPr>
            <a:xfrm>
              <a:off x="1024927" y="1633109"/>
              <a:ext cx="13777" cy="35102"/>
            </a:xfrm>
            <a:custGeom>
              <a:avLst/>
              <a:gdLst/>
              <a:ahLst/>
              <a:cxnLst/>
              <a:rect l="l" t="t" r="r" b="b"/>
              <a:pathLst>
                <a:path w="511" h="1302" extrusionOk="0">
                  <a:moveTo>
                    <a:pt x="256" y="0"/>
                  </a:moveTo>
                  <a:lnTo>
                    <a:pt x="154" y="26"/>
                  </a:lnTo>
                  <a:lnTo>
                    <a:pt x="77" y="77"/>
                  </a:lnTo>
                  <a:lnTo>
                    <a:pt x="26" y="153"/>
                  </a:lnTo>
                  <a:lnTo>
                    <a:pt x="0" y="255"/>
                  </a:lnTo>
                  <a:lnTo>
                    <a:pt x="0" y="1302"/>
                  </a:lnTo>
                  <a:lnTo>
                    <a:pt x="511" y="1302"/>
                  </a:lnTo>
                  <a:lnTo>
                    <a:pt x="511" y="255"/>
                  </a:lnTo>
                  <a:lnTo>
                    <a:pt x="485" y="153"/>
                  </a:lnTo>
                  <a:lnTo>
                    <a:pt x="434" y="77"/>
                  </a:lnTo>
                  <a:lnTo>
                    <a:pt x="358" y="26"/>
                  </a:lnTo>
                  <a:lnTo>
                    <a:pt x="256" y="0"/>
                  </a:lnTo>
                  <a:close/>
                </a:path>
              </a:pathLst>
            </a:custGeom>
            <a:solidFill>
              <a:srgbClr val="FFDA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9" name="Google Shape;4399;p71"/>
            <p:cNvSpPr/>
            <p:nvPr/>
          </p:nvSpPr>
          <p:spPr>
            <a:xfrm>
              <a:off x="852194" y="1266992"/>
              <a:ext cx="313841" cy="345492"/>
            </a:xfrm>
            <a:custGeom>
              <a:avLst/>
              <a:gdLst/>
              <a:ahLst/>
              <a:cxnLst/>
              <a:rect l="l" t="t" r="r" b="b"/>
              <a:pathLst>
                <a:path w="11641" h="12815" extrusionOk="0">
                  <a:moveTo>
                    <a:pt x="3983" y="1"/>
                  </a:moveTo>
                  <a:lnTo>
                    <a:pt x="3574" y="77"/>
                  </a:lnTo>
                  <a:lnTo>
                    <a:pt x="3191" y="180"/>
                  </a:lnTo>
                  <a:lnTo>
                    <a:pt x="2783" y="307"/>
                  </a:lnTo>
                  <a:lnTo>
                    <a:pt x="2426" y="460"/>
                  </a:lnTo>
                  <a:lnTo>
                    <a:pt x="2068" y="665"/>
                  </a:lnTo>
                  <a:lnTo>
                    <a:pt x="1762" y="894"/>
                  </a:lnTo>
                  <a:lnTo>
                    <a:pt x="1456" y="1150"/>
                  </a:lnTo>
                  <a:lnTo>
                    <a:pt x="1175" y="1430"/>
                  </a:lnTo>
                  <a:lnTo>
                    <a:pt x="920" y="1737"/>
                  </a:lnTo>
                  <a:lnTo>
                    <a:pt x="690" y="2068"/>
                  </a:lnTo>
                  <a:lnTo>
                    <a:pt x="486" y="2426"/>
                  </a:lnTo>
                  <a:lnTo>
                    <a:pt x="307" y="2783"/>
                  </a:lnTo>
                  <a:lnTo>
                    <a:pt x="179" y="3192"/>
                  </a:lnTo>
                  <a:lnTo>
                    <a:pt x="103" y="3574"/>
                  </a:lnTo>
                  <a:lnTo>
                    <a:pt x="26" y="3983"/>
                  </a:lnTo>
                  <a:lnTo>
                    <a:pt x="1" y="4417"/>
                  </a:lnTo>
                  <a:lnTo>
                    <a:pt x="1" y="12151"/>
                  </a:lnTo>
                  <a:lnTo>
                    <a:pt x="26" y="12278"/>
                  </a:lnTo>
                  <a:lnTo>
                    <a:pt x="52" y="12406"/>
                  </a:lnTo>
                  <a:lnTo>
                    <a:pt x="128" y="12534"/>
                  </a:lnTo>
                  <a:lnTo>
                    <a:pt x="205" y="12610"/>
                  </a:lnTo>
                  <a:lnTo>
                    <a:pt x="307" y="12712"/>
                  </a:lnTo>
                  <a:lnTo>
                    <a:pt x="409" y="12763"/>
                  </a:lnTo>
                  <a:lnTo>
                    <a:pt x="537" y="12789"/>
                  </a:lnTo>
                  <a:lnTo>
                    <a:pt x="664" y="12814"/>
                  </a:lnTo>
                  <a:lnTo>
                    <a:pt x="7888" y="12814"/>
                  </a:lnTo>
                  <a:lnTo>
                    <a:pt x="8016" y="12789"/>
                  </a:lnTo>
                  <a:lnTo>
                    <a:pt x="8143" y="12763"/>
                  </a:lnTo>
                  <a:lnTo>
                    <a:pt x="8245" y="12712"/>
                  </a:lnTo>
                  <a:lnTo>
                    <a:pt x="8347" y="12610"/>
                  </a:lnTo>
                  <a:lnTo>
                    <a:pt x="8424" y="12534"/>
                  </a:lnTo>
                  <a:lnTo>
                    <a:pt x="8501" y="12406"/>
                  </a:lnTo>
                  <a:lnTo>
                    <a:pt x="8526" y="12278"/>
                  </a:lnTo>
                  <a:lnTo>
                    <a:pt x="8552" y="12151"/>
                  </a:lnTo>
                  <a:lnTo>
                    <a:pt x="8552" y="11666"/>
                  </a:lnTo>
                  <a:lnTo>
                    <a:pt x="11308" y="8909"/>
                  </a:lnTo>
                  <a:lnTo>
                    <a:pt x="11461" y="8730"/>
                  </a:lnTo>
                  <a:lnTo>
                    <a:pt x="11563" y="8552"/>
                  </a:lnTo>
                  <a:lnTo>
                    <a:pt x="11615" y="8347"/>
                  </a:lnTo>
                  <a:lnTo>
                    <a:pt x="11640" y="8143"/>
                  </a:lnTo>
                  <a:lnTo>
                    <a:pt x="11615" y="7939"/>
                  </a:lnTo>
                  <a:lnTo>
                    <a:pt x="11563" y="7735"/>
                  </a:lnTo>
                  <a:lnTo>
                    <a:pt x="11461" y="7531"/>
                  </a:lnTo>
                  <a:lnTo>
                    <a:pt x="11308" y="7378"/>
                  </a:lnTo>
                  <a:lnTo>
                    <a:pt x="11206" y="7275"/>
                  </a:lnTo>
                  <a:lnTo>
                    <a:pt x="11104" y="7199"/>
                  </a:lnTo>
                  <a:lnTo>
                    <a:pt x="11027" y="7173"/>
                  </a:lnTo>
                  <a:lnTo>
                    <a:pt x="10951" y="7173"/>
                  </a:lnTo>
                  <a:lnTo>
                    <a:pt x="10747" y="7199"/>
                  </a:lnTo>
                  <a:lnTo>
                    <a:pt x="10594" y="7199"/>
                  </a:lnTo>
                  <a:lnTo>
                    <a:pt x="10389" y="7173"/>
                  </a:lnTo>
                  <a:lnTo>
                    <a:pt x="10236" y="7250"/>
                  </a:lnTo>
                  <a:lnTo>
                    <a:pt x="10109" y="7378"/>
                  </a:lnTo>
                  <a:lnTo>
                    <a:pt x="8883" y="8603"/>
                  </a:lnTo>
                  <a:lnTo>
                    <a:pt x="8552" y="4417"/>
                  </a:lnTo>
                  <a:lnTo>
                    <a:pt x="8526" y="3957"/>
                  </a:lnTo>
                  <a:lnTo>
                    <a:pt x="8475" y="3523"/>
                  </a:lnTo>
                  <a:lnTo>
                    <a:pt x="8373" y="3115"/>
                  </a:lnTo>
                  <a:lnTo>
                    <a:pt x="8245" y="2707"/>
                  </a:lnTo>
                  <a:lnTo>
                    <a:pt x="8092" y="2324"/>
                  </a:lnTo>
                  <a:lnTo>
                    <a:pt x="7888" y="1941"/>
                  </a:lnTo>
                  <a:lnTo>
                    <a:pt x="7658" y="1609"/>
                  </a:lnTo>
                  <a:lnTo>
                    <a:pt x="7403" y="1303"/>
                  </a:lnTo>
                  <a:lnTo>
                    <a:pt x="7122" y="1022"/>
                  </a:lnTo>
                  <a:lnTo>
                    <a:pt x="6816" y="767"/>
                  </a:lnTo>
                  <a:lnTo>
                    <a:pt x="6484" y="537"/>
                  </a:lnTo>
                  <a:lnTo>
                    <a:pt x="6127" y="358"/>
                  </a:lnTo>
                  <a:lnTo>
                    <a:pt x="5744" y="205"/>
                  </a:lnTo>
                  <a:lnTo>
                    <a:pt x="5335" y="103"/>
                  </a:lnTo>
                  <a:lnTo>
                    <a:pt x="4902" y="52"/>
                  </a:lnTo>
                  <a:lnTo>
                    <a:pt x="4442" y="26"/>
                  </a:lnTo>
                  <a:lnTo>
                    <a:pt x="4212" y="1"/>
                  </a:lnTo>
                  <a:close/>
                </a:path>
              </a:pathLst>
            </a:custGeom>
            <a:solidFill>
              <a:srgbClr val="24D8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0" name="Google Shape;4400;p71"/>
            <p:cNvSpPr/>
            <p:nvPr/>
          </p:nvSpPr>
          <p:spPr>
            <a:xfrm>
              <a:off x="958174" y="1266318"/>
              <a:ext cx="133533" cy="232611"/>
            </a:xfrm>
            <a:custGeom>
              <a:avLst/>
              <a:gdLst/>
              <a:ahLst/>
              <a:cxnLst/>
              <a:rect l="l" t="t" r="r" b="b"/>
              <a:pathLst>
                <a:path w="4953" h="8628" extrusionOk="0">
                  <a:moveTo>
                    <a:pt x="511" y="0"/>
                  </a:moveTo>
                  <a:lnTo>
                    <a:pt x="1" y="51"/>
                  </a:lnTo>
                  <a:lnTo>
                    <a:pt x="409" y="102"/>
                  </a:lnTo>
                  <a:lnTo>
                    <a:pt x="817" y="205"/>
                  </a:lnTo>
                  <a:lnTo>
                    <a:pt x="1200" y="332"/>
                  </a:lnTo>
                  <a:lnTo>
                    <a:pt x="1558" y="511"/>
                  </a:lnTo>
                  <a:lnTo>
                    <a:pt x="1889" y="715"/>
                  </a:lnTo>
                  <a:lnTo>
                    <a:pt x="2221" y="945"/>
                  </a:lnTo>
                  <a:lnTo>
                    <a:pt x="2528" y="1200"/>
                  </a:lnTo>
                  <a:lnTo>
                    <a:pt x="2808" y="1481"/>
                  </a:lnTo>
                  <a:lnTo>
                    <a:pt x="3038" y="1787"/>
                  </a:lnTo>
                  <a:lnTo>
                    <a:pt x="3268" y="2119"/>
                  </a:lnTo>
                  <a:lnTo>
                    <a:pt x="3472" y="2476"/>
                  </a:lnTo>
                  <a:lnTo>
                    <a:pt x="3625" y="2834"/>
                  </a:lnTo>
                  <a:lnTo>
                    <a:pt x="3753" y="3217"/>
                  </a:lnTo>
                  <a:lnTo>
                    <a:pt x="3855" y="3599"/>
                  </a:lnTo>
                  <a:lnTo>
                    <a:pt x="3906" y="4033"/>
                  </a:lnTo>
                  <a:lnTo>
                    <a:pt x="3931" y="4442"/>
                  </a:lnTo>
                  <a:lnTo>
                    <a:pt x="3931" y="8296"/>
                  </a:lnTo>
                  <a:lnTo>
                    <a:pt x="3957" y="8424"/>
                  </a:lnTo>
                  <a:lnTo>
                    <a:pt x="4033" y="8526"/>
                  </a:lnTo>
                  <a:lnTo>
                    <a:pt x="4136" y="8602"/>
                  </a:lnTo>
                  <a:lnTo>
                    <a:pt x="4263" y="8628"/>
                  </a:lnTo>
                  <a:lnTo>
                    <a:pt x="4952" y="8628"/>
                  </a:lnTo>
                  <a:lnTo>
                    <a:pt x="4952" y="7352"/>
                  </a:lnTo>
                  <a:lnTo>
                    <a:pt x="4621" y="6433"/>
                  </a:lnTo>
                  <a:lnTo>
                    <a:pt x="4952" y="4442"/>
                  </a:lnTo>
                  <a:lnTo>
                    <a:pt x="4927" y="3982"/>
                  </a:lnTo>
                  <a:lnTo>
                    <a:pt x="4850" y="3548"/>
                  </a:lnTo>
                  <a:lnTo>
                    <a:pt x="4748" y="3114"/>
                  </a:lnTo>
                  <a:lnTo>
                    <a:pt x="4595" y="2706"/>
                  </a:lnTo>
                  <a:lnTo>
                    <a:pt x="4416" y="2323"/>
                  </a:lnTo>
                  <a:lnTo>
                    <a:pt x="4187" y="1966"/>
                  </a:lnTo>
                  <a:lnTo>
                    <a:pt x="3931" y="1634"/>
                  </a:lnTo>
                  <a:lnTo>
                    <a:pt x="3651" y="1302"/>
                  </a:lnTo>
                  <a:lnTo>
                    <a:pt x="3344" y="1021"/>
                  </a:lnTo>
                  <a:lnTo>
                    <a:pt x="2987" y="766"/>
                  </a:lnTo>
                  <a:lnTo>
                    <a:pt x="2630" y="536"/>
                  </a:lnTo>
                  <a:lnTo>
                    <a:pt x="2247" y="358"/>
                  </a:lnTo>
                  <a:lnTo>
                    <a:pt x="1838" y="205"/>
                  </a:lnTo>
                  <a:lnTo>
                    <a:pt x="1404" y="102"/>
                  </a:lnTo>
                  <a:lnTo>
                    <a:pt x="971" y="26"/>
                  </a:lnTo>
                  <a:lnTo>
                    <a:pt x="511" y="0"/>
                  </a:lnTo>
                  <a:close/>
                </a:path>
              </a:pathLst>
            </a:custGeom>
            <a:solidFill>
              <a:srgbClr val="17B5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1" name="Google Shape;4401;p71"/>
            <p:cNvSpPr/>
            <p:nvPr/>
          </p:nvSpPr>
          <p:spPr>
            <a:xfrm>
              <a:off x="852194" y="1386048"/>
              <a:ext cx="236062" cy="101882"/>
            </a:xfrm>
            <a:custGeom>
              <a:avLst/>
              <a:gdLst/>
              <a:ahLst/>
              <a:cxnLst/>
              <a:rect l="l" t="t" r="r" b="b"/>
              <a:pathLst>
                <a:path w="8756" h="3779" extrusionOk="0">
                  <a:moveTo>
                    <a:pt x="1" y="1"/>
                  </a:moveTo>
                  <a:lnTo>
                    <a:pt x="1" y="2911"/>
                  </a:lnTo>
                  <a:lnTo>
                    <a:pt x="154" y="2911"/>
                  </a:lnTo>
                  <a:lnTo>
                    <a:pt x="256" y="2962"/>
                  </a:lnTo>
                  <a:lnTo>
                    <a:pt x="358" y="2987"/>
                  </a:lnTo>
                  <a:lnTo>
                    <a:pt x="460" y="3038"/>
                  </a:lnTo>
                  <a:lnTo>
                    <a:pt x="613" y="3191"/>
                  </a:lnTo>
                  <a:lnTo>
                    <a:pt x="741" y="3344"/>
                  </a:lnTo>
                  <a:lnTo>
                    <a:pt x="894" y="3523"/>
                  </a:lnTo>
                  <a:lnTo>
                    <a:pt x="1047" y="3651"/>
                  </a:lnTo>
                  <a:lnTo>
                    <a:pt x="1149" y="3702"/>
                  </a:lnTo>
                  <a:lnTo>
                    <a:pt x="1251" y="3753"/>
                  </a:lnTo>
                  <a:lnTo>
                    <a:pt x="1354" y="3778"/>
                  </a:lnTo>
                  <a:lnTo>
                    <a:pt x="1609" y="3778"/>
                  </a:lnTo>
                  <a:lnTo>
                    <a:pt x="1736" y="3753"/>
                  </a:lnTo>
                  <a:lnTo>
                    <a:pt x="1839" y="3702"/>
                  </a:lnTo>
                  <a:lnTo>
                    <a:pt x="1941" y="3651"/>
                  </a:lnTo>
                  <a:lnTo>
                    <a:pt x="2094" y="3523"/>
                  </a:lnTo>
                  <a:lnTo>
                    <a:pt x="2221" y="3344"/>
                  </a:lnTo>
                  <a:lnTo>
                    <a:pt x="2375" y="3191"/>
                  </a:lnTo>
                  <a:lnTo>
                    <a:pt x="2528" y="3038"/>
                  </a:lnTo>
                  <a:lnTo>
                    <a:pt x="2630" y="2987"/>
                  </a:lnTo>
                  <a:lnTo>
                    <a:pt x="2732" y="2962"/>
                  </a:lnTo>
                  <a:lnTo>
                    <a:pt x="2834" y="2911"/>
                  </a:lnTo>
                  <a:lnTo>
                    <a:pt x="3089" y="2911"/>
                  </a:lnTo>
                  <a:lnTo>
                    <a:pt x="3217" y="2962"/>
                  </a:lnTo>
                  <a:lnTo>
                    <a:pt x="3319" y="2987"/>
                  </a:lnTo>
                  <a:lnTo>
                    <a:pt x="3396" y="3038"/>
                  </a:lnTo>
                  <a:lnTo>
                    <a:pt x="3574" y="3191"/>
                  </a:lnTo>
                  <a:lnTo>
                    <a:pt x="3702" y="3344"/>
                  </a:lnTo>
                  <a:lnTo>
                    <a:pt x="3855" y="3523"/>
                  </a:lnTo>
                  <a:lnTo>
                    <a:pt x="4008" y="3651"/>
                  </a:lnTo>
                  <a:lnTo>
                    <a:pt x="4110" y="3702"/>
                  </a:lnTo>
                  <a:lnTo>
                    <a:pt x="4212" y="3753"/>
                  </a:lnTo>
                  <a:lnTo>
                    <a:pt x="4314" y="3778"/>
                  </a:lnTo>
                  <a:lnTo>
                    <a:pt x="4570" y="3778"/>
                  </a:lnTo>
                  <a:lnTo>
                    <a:pt x="4697" y="3753"/>
                  </a:lnTo>
                  <a:lnTo>
                    <a:pt x="4799" y="3702"/>
                  </a:lnTo>
                  <a:lnTo>
                    <a:pt x="4876" y="3651"/>
                  </a:lnTo>
                  <a:lnTo>
                    <a:pt x="5055" y="3523"/>
                  </a:lnTo>
                  <a:lnTo>
                    <a:pt x="5182" y="3344"/>
                  </a:lnTo>
                  <a:lnTo>
                    <a:pt x="5335" y="3191"/>
                  </a:lnTo>
                  <a:lnTo>
                    <a:pt x="5489" y="3038"/>
                  </a:lnTo>
                  <a:lnTo>
                    <a:pt x="5565" y="2987"/>
                  </a:lnTo>
                  <a:lnTo>
                    <a:pt x="5667" y="2962"/>
                  </a:lnTo>
                  <a:lnTo>
                    <a:pt x="5795" y="2911"/>
                  </a:lnTo>
                  <a:lnTo>
                    <a:pt x="6050" y="2911"/>
                  </a:lnTo>
                  <a:lnTo>
                    <a:pt x="6178" y="2962"/>
                  </a:lnTo>
                  <a:lnTo>
                    <a:pt x="6280" y="2987"/>
                  </a:lnTo>
                  <a:lnTo>
                    <a:pt x="6356" y="3038"/>
                  </a:lnTo>
                  <a:lnTo>
                    <a:pt x="6510" y="3191"/>
                  </a:lnTo>
                  <a:lnTo>
                    <a:pt x="6663" y="3344"/>
                  </a:lnTo>
                  <a:lnTo>
                    <a:pt x="6816" y="3523"/>
                  </a:lnTo>
                  <a:lnTo>
                    <a:pt x="6969" y="3651"/>
                  </a:lnTo>
                  <a:lnTo>
                    <a:pt x="7046" y="3702"/>
                  </a:lnTo>
                  <a:lnTo>
                    <a:pt x="7148" y="3753"/>
                  </a:lnTo>
                  <a:lnTo>
                    <a:pt x="7275" y="3778"/>
                  </a:lnTo>
                  <a:lnTo>
                    <a:pt x="7531" y="3778"/>
                  </a:lnTo>
                  <a:lnTo>
                    <a:pt x="7658" y="3753"/>
                  </a:lnTo>
                  <a:lnTo>
                    <a:pt x="7760" y="3702"/>
                  </a:lnTo>
                  <a:lnTo>
                    <a:pt x="7862" y="3625"/>
                  </a:lnTo>
                  <a:lnTo>
                    <a:pt x="7964" y="3523"/>
                  </a:lnTo>
                  <a:lnTo>
                    <a:pt x="8067" y="3370"/>
                  </a:lnTo>
                  <a:lnTo>
                    <a:pt x="8220" y="3013"/>
                  </a:lnTo>
                  <a:lnTo>
                    <a:pt x="8322" y="2834"/>
                  </a:lnTo>
                  <a:lnTo>
                    <a:pt x="8424" y="2681"/>
                  </a:lnTo>
                  <a:lnTo>
                    <a:pt x="8501" y="2630"/>
                  </a:lnTo>
                  <a:lnTo>
                    <a:pt x="8577" y="2604"/>
                  </a:lnTo>
                  <a:lnTo>
                    <a:pt x="8654" y="2579"/>
                  </a:lnTo>
                  <a:lnTo>
                    <a:pt x="8756" y="2553"/>
                  </a:lnTo>
                  <a:lnTo>
                    <a:pt x="7837" y="741"/>
                  </a:lnTo>
                  <a:lnTo>
                    <a:pt x="7760" y="792"/>
                  </a:lnTo>
                  <a:lnTo>
                    <a:pt x="7658" y="843"/>
                  </a:lnTo>
                  <a:lnTo>
                    <a:pt x="7531" y="869"/>
                  </a:lnTo>
                  <a:lnTo>
                    <a:pt x="7403" y="894"/>
                  </a:lnTo>
                  <a:lnTo>
                    <a:pt x="7275" y="869"/>
                  </a:lnTo>
                  <a:lnTo>
                    <a:pt x="7148" y="843"/>
                  </a:lnTo>
                  <a:lnTo>
                    <a:pt x="7046" y="792"/>
                  </a:lnTo>
                  <a:lnTo>
                    <a:pt x="6969" y="741"/>
                  </a:lnTo>
                  <a:lnTo>
                    <a:pt x="6816" y="613"/>
                  </a:lnTo>
                  <a:lnTo>
                    <a:pt x="6663" y="435"/>
                  </a:lnTo>
                  <a:lnTo>
                    <a:pt x="6510" y="281"/>
                  </a:lnTo>
                  <a:lnTo>
                    <a:pt x="6356" y="128"/>
                  </a:lnTo>
                  <a:lnTo>
                    <a:pt x="6280" y="77"/>
                  </a:lnTo>
                  <a:lnTo>
                    <a:pt x="6178" y="52"/>
                  </a:lnTo>
                  <a:lnTo>
                    <a:pt x="6050" y="26"/>
                  </a:lnTo>
                  <a:lnTo>
                    <a:pt x="5923" y="1"/>
                  </a:lnTo>
                  <a:lnTo>
                    <a:pt x="5795" y="26"/>
                  </a:lnTo>
                  <a:lnTo>
                    <a:pt x="5667" y="52"/>
                  </a:lnTo>
                  <a:lnTo>
                    <a:pt x="5565" y="77"/>
                  </a:lnTo>
                  <a:lnTo>
                    <a:pt x="5489" y="128"/>
                  </a:lnTo>
                  <a:lnTo>
                    <a:pt x="5335" y="281"/>
                  </a:lnTo>
                  <a:lnTo>
                    <a:pt x="5182" y="435"/>
                  </a:lnTo>
                  <a:lnTo>
                    <a:pt x="5055" y="613"/>
                  </a:lnTo>
                  <a:lnTo>
                    <a:pt x="4876" y="741"/>
                  </a:lnTo>
                  <a:lnTo>
                    <a:pt x="4799" y="792"/>
                  </a:lnTo>
                  <a:lnTo>
                    <a:pt x="4697" y="843"/>
                  </a:lnTo>
                  <a:lnTo>
                    <a:pt x="4570" y="869"/>
                  </a:lnTo>
                  <a:lnTo>
                    <a:pt x="4442" y="894"/>
                  </a:lnTo>
                  <a:lnTo>
                    <a:pt x="4314" y="869"/>
                  </a:lnTo>
                  <a:lnTo>
                    <a:pt x="4212" y="843"/>
                  </a:lnTo>
                  <a:lnTo>
                    <a:pt x="4110" y="792"/>
                  </a:lnTo>
                  <a:lnTo>
                    <a:pt x="4008" y="741"/>
                  </a:lnTo>
                  <a:lnTo>
                    <a:pt x="3855" y="613"/>
                  </a:lnTo>
                  <a:lnTo>
                    <a:pt x="3702" y="435"/>
                  </a:lnTo>
                  <a:lnTo>
                    <a:pt x="3574" y="281"/>
                  </a:lnTo>
                  <a:lnTo>
                    <a:pt x="3396" y="128"/>
                  </a:lnTo>
                  <a:lnTo>
                    <a:pt x="3319" y="77"/>
                  </a:lnTo>
                  <a:lnTo>
                    <a:pt x="3217" y="52"/>
                  </a:lnTo>
                  <a:lnTo>
                    <a:pt x="3089" y="26"/>
                  </a:lnTo>
                  <a:lnTo>
                    <a:pt x="2962" y="1"/>
                  </a:lnTo>
                  <a:lnTo>
                    <a:pt x="2834" y="26"/>
                  </a:lnTo>
                  <a:lnTo>
                    <a:pt x="2732" y="52"/>
                  </a:lnTo>
                  <a:lnTo>
                    <a:pt x="2630" y="77"/>
                  </a:lnTo>
                  <a:lnTo>
                    <a:pt x="2528" y="128"/>
                  </a:lnTo>
                  <a:lnTo>
                    <a:pt x="2375" y="281"/>
                  </a:lnTo>
                  <a:lnTo>
                    <a:pt x="2221" y="435"/>
                  </a:lnTo>
                  <a:lnTo>
                    <a:pt x="2094" y="613"/>
                  </a:lnTo>
                  <a:lnTo>
                    <a:pt x="1941" y="741"/>
                  </a:lnTo>
                  <a:lnTo>
                    <a:pt x="1839" y="792"/>
                  </a:lnTo>
                  <a:lnTo>
                    <a:pt x="1736" y="843"/>
                  </a:lnTo>
                  <a:lnTo>
                    <a:pt x="1609" y="869"/>
                  </a:lnTo>
                  <a:lnTo>
                    <a:pt x="1481" y="894"/>
                  </a:lnTo>
                  <a:lnTo>
                    <a:pt x="1354" y="869"/>
                  </a:lnTo>
                  <a:lnTo>
                    <a:pt x="1251" y="843"/>
                  </a:lnTo>
                  <a:lnTo>
                    <a:pt x="1149" y="792"/>
                  </a:lnTo>
                  <a:lnTo>
                    <a:pt x="1047" y="741"/>
                  </a:lnTo>
                  <a:lnTo>
                    <a:pt x="894" y="613"/>
                  </a:lnTo>
                  <a:lnTo>
                    <a:pt x="741" y="435"/>
                  </a:lnTo>
                  <a:lnTo>
                    <a:pt x="613" y="281"/>
                  </a:lnTo>
                  <a:lnTo>
                    <a:pt x="460" y="128"/>
                  </a:lnTo>
                  <a:lnTo>
                    <a:pt x="358" y="77"/>
                  </a:lnTo>
                  <a:lnTo>
                    <a:pt x="256" y="52"/>
                  </a:lnTo>
                  <a:lnTo>
                    <a:pt x="154" y="26"/>
                  </a:lnTo>
                  <a:lnTo>
                    <a:pt x="1" y="1"/>
                  </a:lnTo>
                  <a:close/>
                </a:path>
              </a:pathLst>
            </a:custGeom>
            <a:gradFill>
              <a:gsLst>
                <a:gs pos="0">
                  <a:srgbClr val="FC6C76"/>
                </a:gs>
                <a:gs pos="100000">
                  <a:srgbClr val="D90D1A"/>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2" name="Google Shape;4402;p71"/>
            <p:cNvSpPr/>
            <p:nvPr/>
          </p:nvSpPr>
          <p:spPr>
            <a:xfrm>
              <a:off x="1064154" y="1386048"/>
              <a:ext cx="27553" cy="97757"/>
            </a:xfrm>
            <a:custGeom>
              <a:avLst/>
              <a:gdLst/>
              <a:ahLst/>
              <a:cxnLst/>
              <a:rect l="l" t="t" r="r" b="b"/>
              <a:pathLst>
                <a:path w="1022" h="3626" extrusionOk="0">
                  <a:moveTo>
                    <a:pt x="1021" y="1"/>
                  </a:moveTo>
                  <a:lnTo>
                    <a:pt x="843" y="26"/>
                  </a:lnTo>
                  <a:lnTo>
                    <a:pt x="664" y="77"/>
                  </a:lnTo>
                  <a:lnTo>
                    <a:pt x="536" y="179"/>
                  </a:lnTo>
                  <a:lnTo>
                    <a:pt x="434" y="281"/>
                  </a:lnTo>
                  <a:lnTo>
                    <a:pt x="230" y="511"/>
                  </a:lnTo>
                  <a:lnTo>
                    <a:pt x="128" y="639"/>
                  </a:lnTo>
                  <a:lnTo>
                    <a:pt x="0" y="741"/>
                  </a:lnTo>
                  <a:lnTo>
                    <a:pt x="0" y="3625"/>
                  </a:lnTo>
                  <a:lnTo>
                    <a:pt x="128" y="3523"/>
                  </a:lnTo>
                  <a:lnTo>
                    <a:pt x="230" y="3421"/>
                  </a:lnTo>
                  <a:lnTo>
                    <a:pt x="434" y="3191"/>
                  </a:lnTo>
                  <a:lnTo>
                    <a:pt x="536" y="3064"/>
                  </a:lnTo>
                  <a:lnTo>
                    <a:pt x="664" y="2987"/>
                  </a:lnTo>
                  <a:lnTo>
                    <a:pt x="843" y="2936"/>
                  </a:lnTo>
                  <a:lnTo>
                    <a:pt x="1021" y="2911"/>
                  </a:lnTo>
                  <a:lnTo>
                    <a:pt x="1021" y="1"/>
                  </a:lnTo>
                  <a:close/>
                </a:path>
              </a:pathLst>
            </a:custGeom>
            <a:solidFill>
              <a:srgbClr val="CC1F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3" name="Google Shape;4403;p71"/>
            <p:cNvSpPr/>
            <p:nvPr/>
          </p:nvSpPr>
          <p:spPr>
            <a:xfrm>
              <a:off x="1046252" y="1456925"/>
              <a:ext cx="128707" cy="155559"/>
            </a:xfrm>
            <a:custGeom>
              <a:avLst/>
              <a:gdLst/>
              <a:ahLst/>
              <a:cxnLst/>
              <a:rect l="l" t="t" r="r" b="b"/>
              <a:pathLst>
                <a:path w="4774" h="5770" extrusionOk="0">
                  <a:moveTo>
                    <a:pt x="3676" y="1"/>
                  </a:moveTo>
                  <a:lnTo>
                    <a:pt x="3498" y="26"/>
                  </a:lnTo>
                  <a:lnTo>
                    <a:pt x="3344" y="52"/>
                  </a:lnTo>
                  <a:lnTo>
                    <a:pt x="3191" y="128"/>
                  </a:lnTo>
                  <a:lnTo>
                    <a:pt x="3319" y="205"/>
                  </a:lnTo>
                  <a:lnTo>
                    <a:pt x="3447" y="333"/>
                  </a:lnTo>
                  <a:lnTo>
                    <a:pt x="3574" y="486"/>
                  </a:lnTo>
                  <a:lnTo>
                    <a:pt x="3676" y="690"/>
                  </a:lnTo>
                  <a:lnTo>
                    <a:pt x="3727" y="894"/>
                  </a:lnTo>
                  <a:lnTo>
                    <a:pt x="3753" y="1098"/>
                  </a:lnTo>
                  <a:lnTo>
                    <a:pt x="3727" y="1302"/>
                  </a:lnTo>
                  <a:lnTo>
                    <a:pt x="3676" y="1507"/>
                  </a:lnTo>
                  <a:lnTo>
                    <a:pt x="3574" y="1685"/>
                  </a:lnTo>
                  <a:lnTo>
                    <a:pt x="3447" y="1864"/>
                  </a:lnTo>
                  <a:lnTo>
                    <a:pt x="766" y="4544"/>
                  </a:lnTo>
                  <a:lnTo>
                    <a:pt x="690" y="4646"/>
                  </a:lnTo>
                  <a:lnTo>
                    <a:pt x="664" y="4774"/>
                  </a:lnTo>
                  <a:lnTo>
                    <a:pt x="664" y="5106"/>
                  </a:lnTo>
                  <a:lnTo>
                    <a:pt x="639" y="5233"/>
                  </a:lnTo>
                  <a:lnTo>
                    <a:pt x="613" y="5361"/>
                  </a:lnTo>
                  <a:lnTo>
                    <a:pt x="562" y="5489"/>
                  </a:lnTo>
                  <a:lnTo>
                    <a:pt x="460" y="5565"/>
                  </a:lnTo>
                  <a:lnTo>
                    <a:pt x="384" y="5667"/>
                  </a:lnTo>
                  <a:lnTo>
                    <a:pt x="256" y="5718"/>
                  </a:lnTo>
                  <a:lnTo>
                    <a:pt x="128" y="5744"/>
                  </a:lnTo>
                  <a:lnTo>
                    <a:pt x="1" y="5769"/>
                  </a:lnTo>
                  <a:lnTo>
                    <a:pt x="1022" y="5769"/>
                  </a:lnTo>
                  <a:lnTo>
                    <a:pt x="1149" y="5744"/>
                  </a:lnTo>
                  <a:lnTo>
                    <a:pt x="1277" y="5718"/>
                  </a:lnTo>
                  <a:lnTo>
                    <a:pt x="1379" y="5667"/>
                  </a:lnTo>
                  <a:lnTo>
                    <a:pt x="1481" y="5565"/>
                  </a:lnTo>
                  <a:lnTo>
                    <a:pt x="1558" y="5489"/>
                  </a:lnTo>
                  <a:lnTo>
                    <a:pt x="1634" y="5361"/>
                  </a:lnTo>
                  <a:lnTo>
                    <a:pt x="1660" y="5233"/>
                  </a:lnTo>
                  <a:lnTo>
                    <a:pt x="1685" y="5106"/>
                  </a:lnTo>
                  <a:lnTo>
                    <a:pt x="1685" y="4621"/>
                  </a:lnTo>
                  <a:lnTo>
                    <a:pt x="4468" y="1864"/>
                  </a:lnTo>
                  <a:lnTo>
                    <a:pt x="4595" y="1685"/>
                  </a:lnTo>
                  <a:lnTo>
                    <a:pt x="4697" y="1507"/>
                  </a:lnTo>
                  <a:lnTo>
                    <a:pt x="4748" y="1302"/>
                  </a:lnTo>
                  <a:lnTo>
                    <a:pt x="4774" y="1098"/>
                  </a:lnTo>
                  <a:lnTo>
                    <a:pt x="4748" y="894"/>
                  </a:lnTo>
                  <a:lnTo>
                    <a:pt x="4697" y="690"/>
                  </a:lnTo>
                  <a:lnTo>
                    <a:pt x="4595" y="486"/>
                  </a:lnTo>
                  <a:lnTo>
                    <a:pt x="4468" y="333"/>
                  </a:lnTo>
                  <a:lnTo>
                    <a:pt x="4314" y="205"/>
                  </a:lnTo>
                  <a:lnTo>
                    <a:pt x="4161" y="128"/>
                  </a:lnTo>
                  <a:lnTo>
                    <a:pt x="4008" y="52"/>
                  </a:lnTo>
                  <a:lnTo>
                    <a:pt x="3829" y="26"/>
                  </a:lnTo>
                  <a:lnTo>
                    <a:pt x="3676" y="1"/>
                  </a:lnTo>
                  <a:close/>
                </a:path>
              </a:pathLst>
            </a:custGeom>
            <a:solidFill>
              <a:srgbClr val="17B5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4" name="Google Shape;4404;p71"/>
            <p:cNvSpPr/>
            <p:nvPr/>
          </p:nvSpPr>
          <p:spPr>
            <a:xfrm>
              <a:off x="738665" y="1578731"/>
              <a:ext cx="192710" cy="64704"/>
            </a:xfrm>
            <a:custGeom>
              <a:avLst/>
              <a:gdLst/>
              <a:ahLst/>
              <a:cxnLst/>
              <a:rect l="l" t="t" r="r" b="b"/>
              <a:pathLst>
                <a:path w="7148" h="2400" extrusionOk="0">
                  <a:moveTo>
                    <a:pt x="7147" y="1"/>
                  </a:moveTo>
                  <a:lnTo>
                    <a:pt x="0" y="358"/>
                  </a:lnTo>
                  <a:lnTo>
                    <a:pt x="0" y="1966"/>
                  </a:lnTo>
                  <a:lnTo>
                    <a:pt x="0" y="2043"/>
                  </a:lnTo>
                  <a:lnTo>
                    <a:pt x="26" y="2145"/>
                  </a:lnTo>
                  <a:lnTo>
                    <a:pt x="77" y="2221"/>
                  </a:lnTo>
                  <a:lnTo>
                    <a:pt x="128" y="2272"/>
                  </a:lnTo>
                  <a:lnTo>
                    <a:pt x="179" y="2323"/>
                  </a:lnTo>
                  <a:lnTo>
                    <a:pt x="255" y="2374"/>
                  </a:lnTo>
                  <a:lnTo>
                    <a:pt x="332" y="2400"/>
                  </a:lnTo>
                  <a:lnTo>
                    <a:pt x="1251" y="2400"/>
                  </a:lnTo>
                  <a:lnTo>
                    <a:pt x="1506" y="2068"/>
                  </a:lnTo>
                  <a:lnTo>
                    <a:pt x="1761" y="2400"/>
                  </a:lnTo>
                  <a:lnTo>
                    <a:pt x="3472" y="2400"/>
                  </a:lnTo>
                  <a:lnTo>
                    <a:pt x="3625" y="2068"/>
                  </a:lnTo>
                  <a:lnTo>
                    <a:pt x="3982" y="2400"/>
                  </a:lnTo>
                  <a:lnTo>
                    <a:pt x="5692" y="2400"/>
                  </a:lnTo>
                  <a:lnTo>
                    <a:pt x="5947" y="2068"/>
                  </a:lnTo>
                  <a:lnTo>
                    <a:pt x="6228" y="2400"/>
                  </a:lnTo>
                  <a:lnTo>
                    <a:pt x="6790" y="2400"/>
                  </a:lnTo>
                  <a:lnTo>
                    <a:pt x="6866" y="2374"/>
                  </a:lnTo>
                  <a:lnTo>
                    <a:pt x="6943" y="2323"/>
                  </a:lnTo>
                  <a:lnTo>
                    <a:pt x="7019" y="2272"/>
                  </a:lnTo>
                  <a:lnTo>
                    <a:pt x="7071" y="2221"/>
                  </a:lnTo>
                  <a:lnTo>
                    <a:pt x="7122" y="2145"/>
                  </a:lnTo>
                  <a:lnTo>
                    <a:pt x="7147" y="2043"/>
                  </a:lnTo>
                  <a:lnTo>
                    <a:pt x="7147" y="1966"/>
                  </a:lnTo>
                  <a:lnTo>
                    <a:pt x="714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5" name="Google Shape;4405;p71"/>
            <p:cNvSpPr/>
            <p:nvPr/>
          </p:nvSpPr>
          <p:spPr>
            <a:xfrm>
              <a:off x="909322" y="1578731"/>
              <a:ext cx="30977" cy="64704"/>
            </a:xfrm>
            <a:custGeom>
              <a:avLst/>
              <a:gdLst/>
              <a:ahLst/>
              <a:cxnLst/>
              <a:rect l="l" t="t" r="r" b="b"/>
              <a:pathLst>
                <a:path w="1149" h="2400" extrusionOk="0">
                  <a:moveTo>
                    <a:pt x="332" y="1"/>
                  </a:moveTo>
                  <a:lnTo>
                    <a:pt x="332" y="1966"/>
                  </a:lnTo>
                  <a:lnTo>
                    <a:pt x="332" y="2043"/>
                  </a:lnTo>
                  <a:lnTo>
                    <a:pt x="307" y="2145"/>
                  </a:lnTo>
                  <a:lnTo>
                    <a:pt x="256" y="2221"/>
                  </a:lnTo>
                  <a:lnTo>
                    <a:pt x="205" y="2272"/>
                  </a:lnTo>
                  <a:lnTo>
                    <a:pt x="153" y="2323"/>
                  </a:lnTo>
                  <a:lnTo>
                    <a:pt x="77" y="2374"/>
                  </a:lnTo>
                  <a:lnTo>
                    <a:pt x="0" y="2400"/>
                  </a:lnTo>
                  <a:lnTo>
                    <a:pt x="792" y="2400"/>
                  </a:lnTo>
                  <a:lnTo>
                    <a:pt x="894" y="2374"/>
                  </a:lnTo>
                  <a:lnTo>
                    <a:pt x="970" y="2323"/>
                  </a:lnTo>
                  <a:lnTo>
                    <a:pt x="1021" y="2272"/>
                  </a:lnTo>
                  <a:lnTo>
                    <a:pt x="1072" y="2221"/>
                  </a:lnTo>
                  <a:lnTo>
                    <a:pt x="1123" y="2145"/>
                  </a:lnTo>
                  <a:lnTo>
                    <a:pt x="1149" y="2043"/>
                  </a:lnTo>
                  <a:lnTo>
                    <a:pt x="1149" y="1966"/>
                  </a:lnTo>
                  <a:lnTo>
                    <a:pt x="1149" y="358"/>
                  </a:lnTo>
                  <a:lnTo>
                    <a:pt x="332" y="1"/>
                  </a:lnTo>
                  <a:close/>
                </a:path>
              </a:pathLst>
            </a:custGeom>
            <a:solidFill>
              <a:srgbClr val="E8E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6" name="Google Shape;4406;p71"/>
            <p:cNvSpPr/>
            <p:nvPr/>
          </p:nvSpPr>
          <p:spPr>
            <a:xfrm>
              <a:off x="772365" y="1609007"/>
              <a:ext cx="13804" cy="34428"/>
            </a:xfrm>
            <a:custGeom>
              <a:avLst/>
              <a:gdLst/>
              <a:ahLst/>
              <a:cxnLst/>
              <a:rect l="l" t="t" r="r" b="b"/>
              <a:pathLst>
                <a:path w="512" h="1277" extrusionOk="0">
                  <a:moveTo>
                    <a:pt x="256" y="1"/>
                  </a:moveTo>
                  <a:lnTo>
                    <a:pt x="154" y="26"/>
                  </a:lnTo>
                  <a:lnTo>
                    <a:pt x="77" y="77"/>
                  </a:lnTo>
                  <a:lnTo>
                    <a:pt x="26" y="154"/>
                  </a:lnTo>
                  <a:lnTo>
                    <a:pt x="1" y="256"/>
                  </a:lnTo>
                  <a:lnTo>
                    <a:pt x="1" y="1277"/>
                  </a:lnTo>
                  <a:lnTo>
                    <a:pt x="511" y="1277"/>
                  </a:lnTo>
                  <a:lnTo>
                    <a:pt x="511" y="256"/>
                  </a:lnTo>
                  <a:lnTo>
                    <a:pt x="511" y="154"/>
                  </a:lnTo>
                  <a:lnTo>
                    <a:pt x="435" y="77"/>
                  </a:lnTo>
                  <a:lnTo>
                    <a:pt x="358" y="26"/>
                  </a:lnTo>
                  <a:lnTo>
                    <a:pt x="256" y="1"/>
                  </a:lnTo>
                  <a:close/>
                </a:path>
              </a:pathLst>
            </a:custGeom>
            <a:solidFill>
              <a:srgbClr val="FFDA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7" name="Google Shape;4407;p71"/>
            <p:cNvSpPr/>
            <p:nvPr/>
          </p:nvSpPr>
          <p:spPr>
            <a:xfrm>
              <a:off x="832244" y="1609007"/>
              <a:ext cx="13804" cy="34428"/>
            </a:xfrm>
            <a:custGeom>
              <a:avLst/>
              <a:gdLst/>
              <a:ahLst/>
              <a:cxnLst/>
              <a:rect l="l" t="t" r="r" b="b"/>
              <a:pathLst>
                <a:path w="512" h="1277" extrusionOk="0">
                  <a:moveTo>
                    <a:pt x="256" y="1"/>
                  </a:moveTo>
                  <a:lnTo>
                    <a:pt x="179" y="26"/>
                  </a:lnTo>
                  <a:lnTo>
                    <a:pt x="77" y="77"/>
                  </a:lnTo>
                  <a:lnTo>
                    <a:pt x="26" y="154"/>
                  </a:lnTo>
                  <a:lnTo>
                    <a:pt x="1" y="256"/>
                  </a:lnTo>
                  <a:lnTo>
                    <a:pt x="1" y="1277"/>
                  </a:lnTo>
                  <a:lnTo>
                    <a:pt x="511" y="1277"/>
                  </a:lnTo>
                  <a:lnTo>
                    <a:pt x="511" y="256"/>
                  </a:lnTo>
                  <a:lnTo>
                    <a:pt x="511" y="154"/>
                  </a:lnTo>
                  <a:lnTo>
                    <a:pt x="434" y="77"/>
                  </a:lnTo>
                  <a:lnTo>
                    <a:pt x="358" y="26"/>
                  </a:lnTo>
                  <a:lnTo>
                    <a:pt x="256" y="1"/>
                  </a:lnTo>
                  <a:close/>
                </a:path>
              </a:pathLst>
            </a:custGeom>
            <a:solidFill>
              <a:srgbClr val="FFDA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8" name="Google Shape;4408;p71"/>
            <p:cNvSpPr/>
            <p:nvPr/>
          </p:nvSpPr>
          <p:spPr>
            <a:xfrm>
              <a:off x="892122" y="1609007"/>
              <a:ext cx="13777" cy="34428"/>
            </a:xfrm>
            <a:custGeom>
              <a:avLst/>
              <a:gdLst/>
              <a:ahLst/>
              <a:cxnLst/>
              <a:rect l="l" t="t" r="r" b="b"/>
              <a:pathLst>
                <a:path w="511" h="1277" extrusionOk="0">
                  <a:moveTo>
                    <a:pt x="255" y="1"/>
                  </a:moveTo>
                  <a:lnTo>
                    <a:pt x="179" y="26"/>
                  </a:lnTo>
                  <a:lnTo>
                    <a:pt x="77" y="77"/>
                  </a:lnTo>
                  <a:lnTo>
                    <a:pt x="26" y="154"/>
                  </a:lnTo>
                  <a:lnTo>
                    <a:pt x="0" y="256"/>
                  </a:lnTo>
                  <a:lnTo>
                    <a:pt x="0" y="1277"/>
                  </a:lnTo>
                  <a:lnTo>
                    <a:pt x="511" y="1277"/>
                  </a:lnTo>
                  <a:lnTo>
                    <a:pt x="511" y="256"/>
                  </a:lnTo>
                  <a:lnTo>
                    <a:pt x="511" y="154"/>
                  </a:lnTo>
                  <a:lnTo>
                    <a:pt x="460" y="77"/>
                  </a:lnTo>
                  <a:lnTo>
                    <a:pt x="358" y="26"/>
                  </a:lnTo>
                  <a:lnTo>
                    <a:pt x="255" y="1"/>
                  </a:lnTo>
                  <a:close/>
                </a:path>
              </a:pathLst>
            </a:custGeom>
            <a:solidFill>
              <a:srgbClr val="FFDA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9" name="Google Shape;4409;p71"/>
            <p:cNvSpPr/>
            <p:nvPr/>
          </p:nvSpPr>
          <p:spPr>
            <a:xfrm>
              <a:off x="720090" y="1242917"/>
              <a:ext cx="313113" cy="345465"/>
            </a:xfrm>
            <a:custGeom>
              <a:avLst/>
              <a:gdLst/>
              <a:ahLst/>
              <a:cxnLst/>
              <a:rect l="l" t="t" r="r" b="b"/>
              <a:pathLst>
                <a:path w="11614" h="12814" extrusionOk="0">
                  <a:moveTo>
                    <a:pt x="3982" y="1"/>
                  </a:moveTo>
                  <a:lnTo>
                    <a:pt x="3548" y="52"/>
                  </a:lnTo>
                  <a:lnTo>
                    <a:pt x="3165" y="154"/>
                  </a:lnTo>
                  <a:lnTo>
                    <a:pt x="2782" y="281"/>
                  </a:lnTo>
                  <a:lnTo>
                    <a:pt x="2399" y="460"/>
                  </a:lnTo>
                  <a:lnTo>
                    <a:pt x="2068" y="664"/>
                  </a:lnTo>
                  <a:lnTo>
                    <a:pt x="1736" y="894"/>
                  </a:lnTo>
                  <a:lnTo>
                    <a:pt x="1429" y="1149"/>
                  </a:lnTo>
                  <a:lnTo>
                    <a:pt x="1149" y="1430"/>
                  </a:lnTo>
                  <a:lnTo>
                    <a:pt x="893" y="1736"/>
                  </a:lnTo>
                  <a:lnTo>
                    <a:pt x="664" y="2068"/>
                  </a:lnTo>
                  <a:lnTo>
                    <a:pt x="459" y="2425"/>
                  </a:lnTo>
                  <a:lnTo>
                    <a:pt x="306" y="2783"/>
                  </a:lnTo>
                  <a:lnTo>
                    <a:pt x="179" y="3166"/>
                  </a:lnTo>
                  <a:lnTo>
                    <a:pt x="77" y="3574"/>
                  </a:lnTo>
                  <a:lnTo>
                    <a:pt x="0" y="3982"/>
                  </a:lnTo>
                  <a:lnTo>
                    <a:pt x="0" y="4416"/>
                  </a:lnTo>
                  <a:lnTo>
                    <a:pt x="332" y="5693"/>
                  </a:lnTo>
                  <a:lnTo>
                    <a:pt x="0" y="7326"/>
                  </a:lnTo>
                  <a:lnTo>
                    <a:pt x="0" y="12150"/>
                  </a:lnTo>
                  <a:lnTo>
                    <a:pt x="0" y="12278"/>
                  </a:lnTo>
                  <a:lnTo>
                    <a:pt x="51" y="12406"/>
                  </a:lnTo>
                  <a:lnTo>
                    <a:pt x="102" y="12508"/>
                  </a:lnTo>
                  <a:lnTo>
                    <a:pt x="179" y="12610"/>
                  </a:lnTo>
                  <a:lnTo>
                    <a:pt x="281" y="12686"/>
                  </a:lnTo>
                  <a:lnTo>
                    <a:pt x="383" y="12737"/>
                  </a:lnTo>
                  <a:lnTo>
                    <a:pt x="510" y="12788"/>
                  </a:lnTo>
                  <a:lnTo>
                    <a:pt x="638" y="12814"/>
                  </a:lnTo>
                  <a:lnTo>
                    <a:pt x="7862" y="12814"/>
                  </a:lnTo>
                  <a:lnTo>
                    <a:pt x="7989" y="12788"/>
                  </a:lnTo>
                  <a:lnTo>
                    <a:pt x="8117" y="12737"/>
                  </a:lnTo>
                  <a:lnTo>
                    <a:pt x="8219" y="12686"/>
                  </a:lnTo>
                  <a:lnTo>
                    <a:pt x="8321" y="12610"/>
                  </a:lnTo>
                  <a:lnTo>
                    <a:pt x="8398" y="12508"/>
                  </a:lnTo>
                  <a:lnTo>
                    <a:pt x="8474" y="12406"/>
                  </a:lnTo>
                  <a:lnTo>
                    <a:pt x="8500" y="12278"/>
                  </a:lnTo>
                  <a:lnTo>
                    <a:pt x="8525" y="12150"/>
                  </a:lnTo>
                  <a:lnTo>
                    <a:pt x="8525" y="11665"/>
                  </a:lnTo>
                  <a:lnTo>
                    <a:pt x="11282" y="8883"/>
                  </a:lnTo>
                  <a:lnTo>
                    <a:pt x="11435" y="8730"/>
                  </a:lnTo>
                  <a:lnTo>
                    <a:pt x="11537" y="8526"/>
                  </a:lnTo>
                  <a:lnTo>
                    <a:pt x="11588" y="8322"/>
                  </a:lnTo>
                  <a:lnTo>
                    <a:pt x="11614" y="8117"/>
                  </a:lnTo>
                  <a:lnTo>
                    <a:pt x="11588" y="7913"/>
                  </a:lnTo>
                  <a:lnTo>
                    <a:pt x="11537" y="7709"/>
                  </a:lnTo>
                  <a:lnTo>
                    <a:pt x="11435" y="7530"/>
                  </a:lnTo>
                  <a:lnTo>
                    <a:pt x="11282" y="7352"/>
                  </a:lnTo>
                  <a:lnTo>
                    <a:pt x="11180" y="7250"/>
                  </a:lnTo>
                  <a:lnTo>
                    <a:pt x="11052" y="7173"/>
                  </a:lnTo>
                  <a:lnTo>
                    <a:pt x="10950" y="7147"/>
                  </a:lnTo>
                  <a:lnTo>
                    <a:pt x="10874" y="7122"/>
                  </a:lnTo>
                  <a:lnTo>
                    <a:pt x="10644" y="7147"/>
                  </a:lnTo>
                  <a:lnTo>
                    <a:pt x="10363" y="7173"/>
                  </a:lnTo>
                  <a:lnTo>
                    <a:pt x="10210" y="7250"/>
                  </a:lnTo>
                  <a:lnTo>
                    <a:pt x="10108" y="7352"/>
                  </a:lnTo>
                  <a:lnTo>
                    <a:pt x="8857" y="8602"/>
                  </a:lnTo>
                  <a:lnTo>
                    <a:pt x="8525" y="4416"/>
                  </a:lnTo>
                  <a:lnTo>
                    <a:pt x="8500" y="3957"/>
                  </a:lnTo>
                  <a:lnTo>
                    <a:pt x="8449" y="3523"/>
                  </a:lnTo>
                  <a:lnTo>
                    <a:pt x="8347" y="3089"/>
                  </a:lnTo>
                  <a:lnTo>
                    <a:pt x="8219" y="2681"/>
                  </a:lnTo>
                  <a:lnTo>
                    <a:pt x="8066" y="2298"/>
                  </a:lnTo>
                  <a:lnTo>
                    <a:pt x="7862" y="1940"/>
                  </a:lnTo>
                  <a:lnTo>
                    <a:pt x="7657" y="1609"/>
                  </a:lnTo>
                  <a:lnTo>
                    <a:pt x="7402" y="1277"/>
                  </a:lnTo>
                  <a:lnTo>
                    <a:pt x="7096" y="996"/>
                  </a:lnTo>
                  <a:lnTo>
                    <a:pt x="6790" y="766"/>
                  </a:lnTo>
                  <a:lnTo>
                    <a:pt x="6458" y="537"/>
                  </a:lnTo>
                  <a:lnTo>
                    <a:pt x="6100" y="358"/>
                  </a:lnTo>
                  <a:lnTo>
                    <a:pt x="5718" y="205"/>
                  </a:lnTo>
                  <a:lnTo>
                    <a:pt x="5309" y="103"/>
                  </a:lnTo>
                  <a:lnTo>
                    <a:pt x="4875" y="26"/>
                  </a:lnTo>
                  <a:lnTo>
                    <a:pt x="4416" y="1"/>
                  </a:lnTo>
                  <a:close/>
                </a:path>
              </a:pathLst>
            </a:custGeom>
            <a:solidFill>
              <a:srgbClr val="24D8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0" name="Google Shape;4410;p71"/>
            <p:cNvSpPr/>
            <p:nvPr/>
          </p:nvSpPr>
          <p:spPr>
            <a:xfrm>
              <a:off x="913447" y="1432850"/>
              <a:ext cx="128707" cy="155532"/>
            </a:xfrm>
            <a:custGeom>
              <a:avLst/>
              <a:gdLst/>
              <a:ahLst/>
              <a:cxnLst/>
              <a:rect l="l" t="t" r="r" b="b"/>
              <a:pathLst>
                <a:path w="4774" h="5769" extrusionOk="0">
                  <a:moveTo>
                    <a:pt x="3497" y="0"/>
                  </a:moveTo>
                  <a:lnTo>
                    <a:pt x="3344" y="51"/>
                  </a:lnTo>
                  <a:lnTo>
                    <a:pt x="3191" y="128"/>
                  </a:lnTo>
                  <a:lnTo>
                    <a:pt x="3319" y="205"/>
                  </a:lnTo>
                  <a:lnTo>
                    <a:pt x="3446" y="307"/>
                  </a:lnTo>
                  <a:lnTo>
                    <a:pt x="3574" y="485"/>
                  </a:lnTo>
                  <a:lnTo>
                    <a:pt x="3676" y="664"/>
                  </a:lnTo>
                  <a:lnTo>
                    <a:pt x="3753" y="868"/>
                  </a:lnTo>
                  <a:lnTo>
                    <a:pt x="3753" y="1072"/>
                  </a:lnTo>
                  <a:lnTo>
                    <a:pt x="3753" y="1277"/>
                  </a:lnTo>
                  <a:lnTo>
                    <a:pt x="3676" y="1481"/>
                  </a:lnTo>
                  <a:lnTo>
                    <a:pt x="3574" y="1685"/>
                  </a:lnTo>
                  <a:lnTo>
                    <a:pt x="3446" y="1838"/>
                  </a:lnTo>
                  <a:lnTo>
                    <a:pt x="766" y="4518"/>
                  </a:lnTo>
                  <a:lnTo>
                    <a:pt x="690" y="4620"/>
                  </a:lnTo>
                  <a:lnTo>
                    <a:pt x="664" y="4773"/>
                  </a:lnTo>
                  <a:lnTo>
                    <a:pt x="664" y="5105"/>
                  </a:lnTo>
                  <a:lnTo>
                    <a:pt x="664" y="5233"/>
                  </a:lnTo>
                  <a:lnTo>
                    <a:pt x="613" y="5361"/>
                  </a:lnTo>
                  <a:lnTo>
                    <a:pt x="562" y="5463"/>
                  </a:lnTo>
                  <a:lnTo>
                    <a:pt x="485" y="5565"/>
                  </a:lnTo>
                  <a:lnTo>
                    <a:pt x="383" y="5641"/>
                  </a:lnTo>
                  <a:lnTo>
                    <a:pt x="256" y="5692"/>
                  </a:lnTo>
                  <a:lnTo>
                    <a:pt x="154" y="5743"/>
                  </a:lnTo>
                  <a:lnTo>
                    <a:pt x="0" y="5769"/>
                  </a:lnTo>
                  <a:lnTo>
                    <a:pt x="1021" y="5769"/>
                  </a:lnTo>
                  <a:lnTo>
                    <a:pt x="1175" y="5743"/>
                  </a:lnTo>
                  <a:lnTo>
                    <a:pt x="1277" y="5692"/>
                  </a:lnTo>
                  <a:lnTo>
                    <a:pt x="1404" y="5641"/>
                  </a:lnTo>
                  <a:lnTo>
                    <a:pt x="1506" y="5565"/>
                  </a:lnTo>
                  <a:lnTo>
                    <a:pt x="1583" y="5463"/>
                  </a:lnTo>
                  <a:lnTo>
                    <a:pt x="1634" y="5361"/>
                  </a:lnTo>
                  <a:lnTo>
                    <a:pt x="1685" y="5233"/>
                  </a:lnTo>
                  <a:lnTo>
                    <a:pt x="1685" y="5105"/>
                  </a:lnTo>
                  <a:lnTo>
                    <a:pt x="1685" y="4620"/>
                  </a:lnTo>
                  <a:lnTo>
                    <a:pt x="4467" y="1838"/>
                  </a:lnTo>
                  <a:lnTo>
                    <a:pt x="4595" y="1685"/>
                  </a:lnTo>
                  <a:lnTo>
                    <a:pt x="4697" y="1481"/>
                  </a:lnTo>
                  <a:lnTo>
                    <a:pt x="4748" y="1277"/>
                  </a:lnTo>
                  <a:lnTo>
                    <a:pt x="4774" y="1072"/>
                  </a:lnTo>
                  <a:lnTo>
                    <a:pt x="4748" y="868"/>
                  </a:lnTo>
                  <a:lnTo>
                    <a:pt x="4697" y="664"/>
                  </a:lnTo>
                  <a:lnTo>
                    <a:pt x="4595" y="485"/>
                  </a:lnTo>
                  <a:lnTo>
                    <a:pt x="4467" y="307"/>
                  </a:lnTo>
                  <a:lnTo>
                    <a:pt x="4314" y="205"/>
                  </a:lnTo>
                  <a:lnTo>
                    <a:pt x="4187" y="102"/>
                  </a:lnTo>
                  <a:lnTo>
                    <a:pt x="4008" y="51"/>
                  </a:lnTo>
                  <a:lnTo>
                    <a:pt x="3855" y="0"/>
                  </a:lnTo>
                  <a:close/>
                </a:path>
              </a:pathLst>
            </a:custGeom>
            <a:solidFill>
              <a:srgbClr val="17B5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1" name="Google Shape;4411;p71"/>
            <p:cNvSpPr/>
            <p:nvPr/>
          </p:nvSpPr>
          <p:spPr>
            <a:xfrm>
              <a:off x="825369" y="1242243"/>
              <a:ext cx="133533" cy="232611"/>
            </a:xfrm>
            <a:custGeom>
              <a:avLst/>
              <a:gdLst/>
              <a:ahLst/>
              <a:cxnLst/>
              <a:rect l="l" t="t" r="r" b="b"/>
              <a:pathLst>
                <a:path w="4953" h="8628" extrusionOk="0">
                  <a:moveTo>
                    <a:pt x="511" y="0"/>
                  </a:moveTo>
                  <a:lnTo>
                    <a:pt x="0" y="26"/>
                  </a:lnTo>
                  <a:lnTo>
                    <a:pt x="409" y="102"/>
                  </a:lnTo>
                  <a:lnTo>
                    <a:pt x="817" y="204"/>
                  </a:lnTo>
                  <a:lnTo>
                    <a:pt x="1200" y="332"/>
                  </a:lnTo>
                  <a:lnTo>
                    <a:pt x="1557" y="511"/>
                  </a:lnTo>
                  <a:lnTo>
                    <a:pt x="1889" y="715"/>
                  </a:lnTo>
                  <a:lnTo>
                    <a:pt x="2221" y="944"/>
                  </a:lnTo>
                  <a:lnTo>
                    <a:pt x="2527" y="1200"/>
                  </a:lnTo>
                  <a:lnTo>
                    <a:pt x="2808" y="1480"/>
                  </a:lnTo>
                  <a:lnTo>
                    <a:pt x="3063" y="1787"/>
                  </a:lnTo>
                  <a:lnTo>
                    <a:pt x="3267" y="2093"/>
                  </a:lnTo>
                  <a:lnTo>
                    <a:pt x="3472" y="2450"/>
                  </a:lnTo>
                  <a:lnTo>
                    <a:pt x="3625" y="2808"/>
                  </a:lnTo>
                  <a:lnTo>
                    <a:pt x="3752" y="3191"/>
                  </a:lnTo>
                  <a:lnTo>
                    <a:pt x="3855" y="3599"/>
                  </a:lnTo>
                  <a:lnTo>
                    <a:pt x="3906" y="4007"/>
                  </a:lnTo>
                  <a:lnTo>
                    <a:pt x="3931" y="4441"/>
                  </a:lnTo>
                  <a:lnTo>
                    <a:pt x="3931" y="8270"/>
                  </a:lnTo>
                  <a:lnTo>
                    <a:pt x="3957" y="8423"/>
                  </a:lnTo>
                  <a:lnTo>
                    <a:pt x="4033" y="8525"/>
                  </a:lnTo>
                  <a:lnTo>
                    <a:pt x="4135" y="8602"/>
                  </a:lnTo>
                  <a:lnTo>
                    <a:pt x="4288" y="8627"/>
                  </a:lnTo>
                  <a:lnTo>
                    <a:pt x="4952" y="8627"/>
                  </a:lnTo>
                  <a:lnTo>
                    <a:pt x="4952" y="7351"/>
                  </a:lnTo>
                  <a:lnTo>
                    <a:pt x="4620" y="6611"/>
                  </a:lnTo>
                  <a:lnTo>
                    <a:pt x="4952" y="4441"/>
                  </a:lnTo>
                  <a:lnTo>
                    <a:pt x="4927" y="3982"/>
                  </a:lnTo>
                  <a:lnTo>
                    <a:pt x="4876" y="3548"/>
                  </a:lnTo>
                  <a:lnTo>
                    <a:pt x="4748" y="3114"/>
                  </a:lnTo>
                  <a:lnTo>
                    <a:pt x="4595" y="2706"/>
                  </a:lnTo>
                  <a:lnTo>
                    <a:pt x="4416" y="2323"/>
                  </a:lnTo>
                  <a:lnTo>
                    <a:pt x="4186" y="1965"/>
                  </a:lnTo>
                  <a:lnTo>
                    <a:pt x="3931" y="1608"/>
                  </a:lnTo>
                  <a:lnTo>
                    <a:pt x="3650" y="1302"/>
                  </a:lnTo>
                  <a:lnTo>
                    <a:pt x="3344" y="1021"/>
                  </a:lnTo>
                  <a:lnTo>
                    <a:pt x="3012" y="766"/>
                  </a:lnTo>
                  <a:lnTo>
                    <a:pt x="2629" y="536"/>
                  </a:lnTo>
                  <a:lnTo>
                    <a:pt x="2246" y="357"/>
                  </a:lnTo>
                  <a:lnTo>
                    <a:pt x="1838" y="204"/>
                  </a:lnTo>
                  <a:lnTo>
                    <a:pt x="1404" y="77"/>
                  </a:lnTo>
                  <a:lnTo>
                    <a:pt x="970" y="26"/>
                  </a:lnTo>
                  <a:lnTo>
                    <a:pt x="511" y="0"/>
                  </a:lnTo>
                  <a:close/>
                </a:path>
              </a:pathLst>
            </a:custGeom>
            <a:solidFill>
              <a:srgbClr val="17B5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2" name="Google Shape;4412;p71"/>
            <p:cNvSpPr/>
            <p:nvPr/>
          </p:nvSpPr>
          <p:spPr>
            <a:xfrm>
              <a:off x="720090" y="1361972"/>
              <a:ext cx="227785" cy="101855"/>
            </a:xfrm>
            <a:custGeom>
              <a:avLst/>
              <a:gdLst/>
              <a:ahLst/>
              <a:cxnLst/>
              <a:rect l="l" t="t" r="r" b="b"/>
              <a:pathLst>
                <a:path w="8449" h="3778" extrusionOk="0">
                  <a:moveTo>
                    <a:pt x="0" y="0"/>
                  </a:moveTo>
                  <a:lnTo>
                    <a:pt x="0" y="2910"/>
                  </a:lnTo>
                  <a:lnTo>
                    <a:pt x="128" y="2910"/>
                  </a:lnTo>
                  <a:lnTo>
                    <a:pt x="230" y="2936"/>
                  </a:lnTo>
                  <a:lnTo>
                    <a:pt x="332" y="2987"/>
                  </a:lnTo>
                  <a:lnTo>
                    <a:pt x="434" y="3038"/>
                  </a:lnTo>
                  <a:lnTo>
                    <a:pt x="587" y="3165"/>
                  </a:lnTo>
                  <a:lnTo>
                    <a:pt x="740" y="3344"/>
                  </a:lnTo>
                  <a:lnTo>
                    <a:pt x="868" y="3497"/>
                  </a:lnTo>
                  <a:lnTo>
                    <a:pt x="1021" y="3650"/>
                  </a:lnTo>
                  <a:lnTo>
                    <a:pt x="1123" y="3701"/>
                  </a:lnTo>
                  <a:lnTo>
                    <a:pt x="1225" y="3752"/>
                  </a:lnTo>
                  <a:lnTo>
                    <a:pt x="1327" y="3778"/>
                  </a:lnTo>
                  <a:lnTo>
                    <a:pt x="1608" y="3778"/>
                  </a:lnTo>
                  <a:lnTo>
                    <a:pt x="1710" y="3752"/>
                  </a:lnTo>
                  <a:lnTo>
                    <a:pt x="1812" y="3701"/>
                  </a:lnTo>
                  <a:lnTo>
                    <a:pt x="1914" y="3650"/>
                  </a:lnTo>
                  <a:lnTo>
                    <a:pt x="2068" y="3497"/>
                  </a:lnTo>
                  <a:lnTo>
                    <a:pt x="2221" y="3344"/>
                  </a:lnTo>
                  <a:lnTo>
                    <a:pt x="2348" y="3165"/>
                  </a:lnTo>
                  <a:lnTo>
                    <a:pt x="2501" y="3038"/>
                  </a:lnTo>
                  <a:lnTo>
                    <a:pt x="2604" y="2987"/>
                  </a:lnTo>
                  <a:lnTo>
                    <a:pt x="2706" y="2936"/>
                  </a:lnTo>
                  <a:lnTo>
                    <a:pt x="2808" y="2910"/>
                  </a:lnTo>
                  <a:lnTo>
                    <a:pt x="3088" y="2910"/>
                  </a:lnTo>
                  <a:lnTo>
                    <a:pt x="3191" y="2936"/>
                  </a:lnTo>
                  <a:lnTo>
                    <a:pt x="3293" y="2987"/>
                  </a:lnTo>
                  <a:lnTo>
                    <a:pt x="3395" y="3038"/>
                  </a:lnTo>
                  <a:lnTo>
                    <a:pt x="3548" y="3165"/>
                  </a:lnTo>
                  <a:lnTo>
                    <a:pt x="3676" y="3344"/>
                  </a:lnTo>
                  <a:lnTo>
                    <a:pt x="3829" y="3497"/>
                  </a:lnTo>
                  <a:lnTo>
                    <a:pt x="3982" y="3650"/>
                  </a:lnTo>
                  <a:lnTo>
                    <a:pt x="4084" y="3701"/>
                  </a:lnTo>
                  <a:lnTo>
                    <a:pt x="4186" y="3752"/>
                  </a:lnTo>
                  <a:lnTo>
                    <a:pt x="4288" y="3778"/>
                  </a:lnTo>
                  <a:lnTo>
                    <a:pt x="4543" y="3778"/>
                  </a:lnTo>
                  <a:lnTo>
                    <a:pt x="4671" y="3752"/>
                  </a:lnTo>
                  <a:lnTo>
                    <a:pt x="4773" y="3701"/>
                  </a:lnTo>
                  <a:lnTo>
                    <a:pt x="4875" y="3650"/>
                  </a:lnTo>
                  <a:lnTo>
                    <a:pt x="5028" y="3497"/>
                  </a:lnTo>
                  <a:lnTo>
                    <a:pt x="5156" y="3344"/>
                  </a:lnTo>
                  <a:lnTo>
                    <a:pt x="5309" y="3165"/>
                  </a:lnTo>
                  <a:lnTo>
                    <a:pt x="5462" y="3038"/>
                  </a:lnTo>
                  <a:lnTo>
                    <a:pt x="5564" y="2987"/>
                  </a:lnTo>
                  <a:lnTo>
                    <a:pt x="5667" y="2936"/>
                  </a:lnTo>
                  <a:lnTo>
                    <a:pt x="5769" y="2910"/>
                  </a:lnTo>
                  <a:lnTo>
                    <a:pt x="6024" y="2910"/>
                  </a:lnTo>
                  <a:lnTo>
                    <a:pt x="6151" y="2936"/>
                  </a:lnTo>
                  <a:lnTo>
                    <a:pt x="6254" y="2987"/>
                  </a:lnTo>
                  <a:lnTo>
                    <a:pt x="6330" y="3038"/>
                  </a:lnTo>
                  <a:lnTo>
                    <a:pt x="6509" y="3165"/>
                  </a:lnTo>
                  <a:lnTo>
                    <a:pt x="6636" y="3344"/>
                  </a:lnTo>
                  <a:lnTo>
                    <a:pt x="6790" y="3497"/>
                  </a:lnTo>
                  <a:lnTo>
                    <a:pt x="6943" y="3650"/>
                  </a:lnTo>
                  <a:lnTo>
                    <a:pt x="7045" y="3701"/>
                  </a:lnTo>
                  <a:lnTo>
                    <a:pt x="7147" y="3752"/>
                  </a:lnTo>
                  <a:lnTo>
                    <a:pt x="7249" y="3778"/>
                  </a:lnTo>
                  <a:lnTo>
                    <a:pt x="7530" y="3778"/>
                  </a:lnTo>
                  <a:lnTo>
                    <a:pt x="7632" y="3727"/>
                  </a:lnTo>
                  <a:lnTo>
                    <a:pt x="7760" y="3676"/>
                  </a:lnTo>
                  <a:lnTo>
                    <a:pt x="7836" y="3625"/>
                  </a:lnTo>
                  <a:lnTo>
                    <a:pt x="7887" y="3574"/>
                  </a:lnTo>
                  <a:lnTo>
                    <a:pt x="7938" y="3497"/>
                  </a:lnTo>
                  <a:lnTo>
                    <a:pt x="7989" y="3344"/>
                  </a:lnTo>
                  <a:lnTo>
                    <a:pt x="8066" y="2987"/>
                  </a:lnTo>
                  <a:lnTo>
                    <a:pt x="8117" y="2834"/>
                  </a:lnTo>
                  <a:lnTo>
                    <a:pt x="8168" y="2680"/>
                  </a:lnTo>
                  <a:lnTo>
                    <a:pt x="8219" y="2629"/>
                  </a:lnTo>
                  <a:lnTo>
                    <a:pt x="8296" y="2604"/>
                  </a:lnTo>
                  <a:lnTo>
                    <a:pt x="8372" y="2578"/>
                  </a:lnTo>
                  <a:lnTo>
                    <a:pt x="8449" y="2553"/>
                  </a:lnTo>
                  <a:lnTo>
                    <a:pt x="7836" y="715"/>
                  </a:lnTo>
                  <a:lnTo>
                    <a:pt x="7760" y="792"/>
                  </a:lnTo>
                  <a:lnTo>
                    <a:pt x="7632" y="817"/>
                  </a:lnTo>
                  <a:lnTo>
                    <a:pt x="7530" y="868"/>
                  </a:lnTo>
                  <a:lnTo>
                    <a:pt x="7249" y="868"/>
                  </a:lnTo>
                  <a:lnTo>
                    <a:pt x="7147" y="843"/>
                  </a:lnTo>
                  <a:lnTo>
                    <a:pt x="7045" y="792"/>
                  </a:lnTo>
                  <a:lnTo>
                    <a:pt x="6943" y="741"/>
                  </a:lnTo>
                  <a:lnTo>
                    <a:pt x="6790" y="587"/>
                  </a:lnTo>
                  <a:lnTo>
                    <a:pt x="6636" y="434"/>
                  </a:lnTo>
                  <a:lnTo>
                    <a:pt x="6509" y="281"/>
                  </a:lnTo>
                  <a:lnTo>
                    <a:pt x="6330" y="128"/>
                  </a:lnTo>
                  <a:lnTo>
                    <a:pt x="6254" y="77"/>
                  </a:lnTo>
                  <a:lnTo>
                    <a:pt x="6151" y="26"/>
                  </a:lnTo>
                  <a:lnTo>
                    <a:pt x="6024" y="0"/>
                  </a:lnTo>
                  <a:lnTo>
                    <a:pt x="5769" y="0"/>
                  </a:lnTo>
                  <a:lnTo>
                    <a:pt x="5667" y="26"/>
                  </a:lnTo>
                  <a:lnTo>
                    <a:pt x="5564" y="77"/>
                  </a:lnTo>
                  <a:lnTo>
                    <a:pt x="5462" y="128"/>
                  </a:lnTo>
                  <a:lnTo>
                    <a:pt x="5309" y="281"/>
                  </a:lnTo>
                  <a:lnTo>
                    <a:pt x="5156" y="434"/>
                  </a:lnTo>
                  <a:lnTo>
                    <a:pt x="5028" y="587"/>
                  </a:lnTo>
                  <a:lnTo>
                    <a:pt x="4875" y="741"/>
                  </a:lnTo>
                  <a:lnTo>
                    <a:pt x="4773" y="792"/>
                  </a:lnTo>
                  <a:lnTo>
                    <a:pt x="4671" y="843"/>
                  </a:lnTo>
                  <a:lnTo>
                    <a:pt x="4543" y="868"/>
                  </a:lnTo>
                  <a:lnTo>
                    <a:pt x="4288" y="868"/>
                  </a:lnTo>
                  <a:lnTo>
                    <a:pt x="4186" y="843"/>
                  </a:lnTo>
                  <a:lnTo>
                    <a:pt x="4084" y="792"/>
                  </a:lnTo>
                  <a:lnTo>
                    <a:pt x="3982" y="741"/>
                  </a:lnTo>
                  <a:lnTo>
                    <a:pt x="3829" y="587"/>
                  </a:lnTo>
                  <a:lnTo>
                    <a:pt x="3676" y="434"/>
                  </a:lnTo>
                  <a:lnTo>
                    <a:pt x="3548" y="281"/>
                  </a:lnTo>
                  <a:lnTo>
                    <a:pt x="3395" y="128"/>
                  </a:lnTo>
                  <a:lnTo>
                    <a:pt x="3293" y="77"/>
                  </a:lnTo>
                  <a:lnTo>
                    <a:pt x="3191" y="26"/>
                  </a:lnTo>
                  <a:lnTo>
                    <a:pt x="3088" y="0"/>
                  </a:lnTo>
                  <a:lnTo>
                    <a:pt x="2808" y="0"/>
                  </a:lnTo>
                  <a:lnTo>
                    <a:pt x="2706" y="26"/>
                  </a:lnTo>
                  <a:lnTo>
                    <a:pt x="2604" y="77"/>
                  </a:lnTo>
                  <a:lnTo>
                    <a:pt x="2501" y="128"/>
                  </a:lnTo>
                  <a:lnTo>
                    <a:pt x="2348" y="281"/>
                  </a:lnTo>
                  <a:lnTo>
                    <a:pt x="2221" y="434"/>
                  </a:lnTo>
                  <a:lnTo>
                    <a:pt x="2068" y="587"/>
                  </a:lnTo>
                  <a:lnTo>
                    <a:pt x="1914" y="741"/>
                  </a:lnTo>
                  <a:lnTo>
                    <a:pt x="1812" y="792"/>
                  </a:lnTo>
                  <a:lnTo>
                    <a:pt x="1710" y="843"/>
                  </a:lnTo>
                  <a:lnTo>
                    <a:pt x="1608" y="868"/>
                  </a:lnTo>
                  <a:lnTo>
                    <a:pt x="1327" y="868"/>
                  </a:lnTo>
                  <a:lnTo>
                    <a:pt x="1225" y="843"/>
                  </a:lnTo>
                  <a:lnTo>
                    <a:pt x="1123" y="792"/>
                  </a:lnTo>
                  <a:lnTo>
                    <a:pt x="1021" y="741"/>
                  </a:lnTo>
                  <a:lnTo>
                    <a:pt x="868" y="587"/>
                  </a:lnTo>
                  <a:lnTo>
                    <a:pt x="740" y="434"/>
                  </a:lnTo>
                  <a:lnTo>
                    <a:pt x="587" y="281"/>
                  </a:lnTo>
                  <a:lnTo>
                    <a:pt x="434" y="128"/>
                  </a:lnTo>
                  <a:lnTo>
                    <a:pt x="332" y="77"/>
                  </a:lnTo>
                  <a:lnTo>
                    <a:pt x="230" y="26"/>
                  </a:lnTo>
                  <a:lnTo>
                    <a:pt x="128" y="0"/>
                  </a:lnTo>
                  <a:close/>
                </a:path>
              </a:pathLst>
            </a:custGeom>
            <a:gradFill>
              <a:gsLst>
                <a:gs pos="0">
                  <a:srgbClr val="FC6C76"/>
                </a:gs>
                <a:gs pos="100000">
                  <a:srgbClr val="D90D1A"/>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3" name="Google Shape;4413;p71"/>
            <p:cNvSpPr/>
            <p:nvPr/>
          </p:nvSpPr>
          <p:spPr>
            <a:xfrm>
              <a:off x="931349" y="1361972"/>
              <a:ext cx="27553" cy="97730"/>
            </a:xfrm>
            <a:custGeom>
              <a:avLst/>
              <a:gdLst/>
              <a:ahLst/>
              <a:cxnLst/>
              <a:rect l="l" t="t" r="r" b="b"/>
              <a:pathLst>
                <a:path w="1022" h="3625" extrusionOk="0">
                  <a:moveTo>
                    <a:pt x="842" y="0"/>
                  </a:moveTo>
                  <a:lnTo>
                    <a:pt x="689" y="77"/>
                  </a:lnTo>
                  <a:lnTo>
                    <a:pt x="562" y="153"/>
                  </a:lnTo>
                  <a:lnTo>
                    <a:pt x="434" y="256"/>
                  </a:lnTo>
                  <a:lnTo>
                    <a:pt x="230" y="511"/>
                  </a:lnTo>
                  <a:lnTo>
                    <a:pt x="128" y="613"/>
                  </a:lnTo>
                  <a:lnTo>
                    <a:pt x="0" y="715"/>
                  </a:lnTo>
                  <a:lnTo>
                    <a:pt x="0" y="3625"/>
                  </a:lnTo>
                  <a:lnTo>
                    <a:pt x="128" y="3523"/>
                  </a:lnTo>
                  <a:lnTo>
                    <a:pt x="230" y="3395"/>
                  </a:lnTo>
                  <a:lnTo>
                    <a:pt x="434" y="3165"/>
                  </a:lnTo>
                  <a:lnTo>
                    <a:pt x="562" y="3063"/>
                  </a:lnTo>
                  <a:lnTo>
                    <a:pt x="689" y="2987"/>
                  </a:lnTo>
                  <a:lnTo>
                    <a:pt x="842" y="2910"/>
                  </a:lnTo>
                  <a:lnTo>
                    <a:pt x="1021" y="2910"/>
                  </a:lnTo>
                  <a:lnTo>
                    <a:pt x="1021" y="0"/>
                  </a:lnTo>
                  <a:close/>
                </a:path>
              </a:pathLst>
            </a:custGeom>
            <a:solidFill>
              <a:srgbClr val="CC1F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14" name="Google Shape;4414;p71"/>
          <p:cNvGrpSpPr/>
          <p:nvPr/>
        </p:nvGrpSpPr>
        <p:grpSpPr>
          <a:xfrm>
            <a:off x="1737036" y="1227763"/>
            <a:ext cx="420878" cy="423438"/>
            <a:chOff x="1526598" y="1227792"/>
            <a:chExt cx="452119" cy="454869"/>
          </a:xfrm>
        </p:grpSpPr>
        <p:sp>
          <p:nvSpPr>
            <p:cNvPr id="4415" name="Google Shape;4415;p71"/>
            <p:cNvSpPr/>
            <p:nvPr/>
          </p:nvSpPr>
          <p:spPr>
            <a:xfrm>
              <a:off x="1585776" y="1621408"/>
              <a:ext cx="324814" cy="61253"/>
            </a:xfrm>
            <a:custGeom>
              <a:avLst/>
              <a:gdLst/>
              <a:ahLst/>
              <a:cxnLst/>
              <a:rect l="l" t="t" r="r" b="b"/>
              <a:pathLst>
                <a:path w="12048" h="2272" extrusionOk="0">
                  <a:moveTo>
                    <a:pt x="9521" y="0"/>
                  </a:moveTo>
                  <a:lnTo>
                    <a:pt x="0" y="332"/>
                  </a:lnTo>
                  <a:lnTo>
                    <a:pt x="562" y="1940"/>
                  </a:lnTo>
                  <a:lnTo>
                    <a:pt x="638" y="2068"/>
                  </a:lnTo>
                  <a:lnTo>
                    <a:pt x="740" y="2170"/>
                  </a:lnTo>
                  <a:lnTo>
                    <a:pt x="894" y="2246"/>
                  </a:lnTo>
                  <a:lnTo>
                    <a:pt x="1047" y="2272"/>
                  </a:lnTo>
                  <a:lnTo>
                    <a:pt x="11001" y="2272"/>
                  </a:lnTo>
                  <a:lnTo>
                    <a:pt x="11155" y="2246"/>
                  </a:lnTo>
                  <a:lnTo>
                    <a:pt x="11308" y="2170"/>
                  </a:lnTo>
                  <a:lnTo>
                    <a:pt x="11410" y="2068"/>
                  </a:lnTo>
                  <a:lnTo>
                    <a:pt x="11486" y="1940"/>
                  </a:lnTo>
                  <a:lnTo>
                    <a:pt x="12048" y="332"/>
                  </a:lnTo>
                  <a:lnTo>
                    <a:pt x="952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6" name="Google Shape;4416;p71"/>
            <p:cNvSpPr/>
            <p:nvPr/>
          </p:nvSpPr>
          <p:spPr>
            <a:xfrm>
              <a:off x="1864461" y="1621408"/>
              <a:ext cx="55079" cy="61253"/>
            </a:xfrm>
            <a:custGeom>
              <a:avLst/>
              <a:gdLst/>
              <a:ahLst/>
              <a:cxnLst/>
              <a:rect l="l" t="t" r="r" b="b"/>
              <a:pathLst>
                <a:path w="2043" h="2272" extrusionOk="0">
                  <a:moveTo>
                    <a:pt x="1711" y="0"/>
                  </a:moveTo>
                  <a:lnTo>
                    <a:pt x="1022" y="332"/>
                  </a:lnTo>
                  <a:lnTo>
                    <a:pt x="486" y="1940"/>
                  </a:lnTo>
                  <a:lnTo>
                    <a:pt x="409" y="2068"/>
                  </a:lnTo>
                  <a:lnTo>
                    <a:pt x="281" y="2170"/>
                  </a:lnTo>
                  <a:lnTo>
                    <a:pt x="154" y="2246"/>
                  </a:lnTo>
                  <a:lnTo>
                    <a:pt x="1" y="2272"/>
                  </a:lnTo>
                  <a:lnTo>
                    <a:pt x="1022" y="2272"/>
                  </a:lnTo>
                  <a:lnTo>
                    <a:pt x="1175" y="2246"/>
                  </a:lnTo>
                  <a:lnTo>
                    <a:pt x="1302" y="2170"/>
                  </a:lnTo>
                  <a:lnTo>
                    <a:pt x="1405" y="2068"/>
                  </a:lnTo>
                  <a:lnTo>
                    <a:pt x="1481" y="1940"/>
                  </a:lnTo>
                  <a:lnTo>
                    <a:pt x="2043" y="332"/>
                  </a:lnTo>
                  <a:lnTo>
                    <a:pt x="1711" y="0"/>
                  </a:lnTo>
                  <a:close/>
                </a:path>
              </a:pathLst>
            </a:custGeom>
            <a:solidFill>
              <a:srgbClr val="E8E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7" name="Google Shape;4417;p71"/>
            <p:cNvSpPr/>
            <p:nvPr/>
          </p:nvSpPr>
          <p:spPr>
            <a:xfrm>
              <a:off x="1633252" y="1321371"/>
              <a:ext cx="230562" cy="277338"/>
            </a:xfrm>
            <a:custGeom>
              <a:avLst/>
              <a:gdLst/>
              <a:ahLst/>
              <a:cxnLst/>
              <a:rect l="l" t="t" r="r" b="b"/>
              <a:pathLst>
                <a:path w="8552" h="10287" extrusionOk="0">
                  <a:moveTo>
                    <a:pt x="332" y="0"/>
                  </a:moveTo>
                  <a:lnTo>
                    <a:pt x="205" y="26"/>
                  </a:lnTo>
                  <a:lnTo>
                    <a:pt x="102" y="102"/>
                  </a:lnTo>
                  <a:lnTo>
                    <a:pt x="26" y="205"/>
                  </a:lnTo>
                  <a:lnTo>
                    <a:pt x="0" y="332"/>
                  </a:lnTo>
                  <a:lnTo>
                    <a:pt x="0" y="9955"/>
                  </a:lnTo>
                  <a:lnTo>
                    <a:pt x="8551" y="10287"/>
                  </a:lnTo>
                  <a:lnTo>
                    <a:pt x="8551" y="332"/>
                  </a:lnTo>
                  <a:lnTo>
                    <a:pt x="8526" y="205"/>
                  </a:lnTo>
                  <a:lnTo>
                    <a:pt x="8449" y="102"/>
                  </a:lnTo>
                  <a:lnTo>
                    <a:pt x="8347" y="26"/>
                  </a:lnTo>
                  <a:lnTo>
                    <a:pt x="8194" y="0"/>
                  </a:lnTo>
                  <a:close/>
                </a:path>
              </a:pathLst>
            </a:custGeom>
            <a:gradFill>
              <a:gsLst>
                <a:gs pos="0">
                  <a:srgbClr val="62E4F5"/>
                </a:gs>
                <a:gs pos="100000">
                  <a:srgbClr val="15ACC0"/>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8" name="Google Shape;4418;p71"/>
            <p:cNvSpPr/>
            <p:nvPr/>
          </p:nvSpPr>
          <p:spPr>
            <a:xfrm>
              <a:off x="1863787" y="1390172"/>
              <a:ext cx="90855" cy="149358"/>
            </a:xfrm>
            <a:custGeom>
              <a:avLst/>
              <a:gdLst/>
              <a:ahLst/>
              <a:cxnLst/>
              <a:rect l="l" t="t" r="r" b="b"/>
              <a:pathLst>
                <a:path w="3370" h="5540" extrusionOk="0">
                  <a:moveTo>
                    <a:pt x="332" y="1"/>
                  </a:moveTo>
                  <a:lnTo>
                    <a:pt x="0" y="1200"/>
                  </a:lnTo>
                  <a:lnTo>
                    <a:pt x="2348" y="1200"/>
                  </a:lnTo>
                  <a:lnTo>
                    <a:pt x="2400" y="1226"/>
                  </a:lnTo>
                  <a:lnTo>
                    <a:pt x="2451" y="1252"/>
                  </a:lnTo>
                  <a:lnTo>
                    <a:pt x="2476" y="1303"/>
                  </a:lnTo>
                  <a:lnTo>
                    <a:pt x="2502" y="1354"/>
                  </a:lnTo>
                  <a:lnTo>
                    <a:pt x="2502" y="4161"/>
                  </a:lnTo>
                  <a:lnTo>
                    <a:pt x="2476" y="4238"/>
                  </a:lnTo>
                  <a:lnTo>
                    <a:pt x="2451" y="4289"/>
                  </a:lnTo>
                  <a:lnTo>
                    <a:pt x="2400" y="4315"/>
                  </a:lnTo>
                  <a:lnTo>
                    <a:pt x="0" y="4315"/>
                  </a:lnTo>
                  <a:lnTo>
                    <a:pt x="332" y="5540"/>
                  </a:lnTo>
                  <a:lnTo>
                    <a:pt x="2017" y="5540"/>
                  </a:lnTo>
                  <a:lnTo>
                    <a:pt x="2297" y="5514"/>
                  </a:lnTo>
                  <a:lnTo>
                    <a:pt x="2553" y="5438"/>
                  </a:lnTo>
                  <a:lnTo>
                    <a:pt x="2782" y="5310"/>
                  </a:lnTo>
                  <a:lnTo>
                    <a:pt x="2987" y="5131"/>
                  </a:lnTo>
                  <a:lnTo>
                    <a:pt x="3140" y="4927"/>
                  </a:lnTo>
                  <a:lnTo>
                    <a:pt x="3267" y="4697"/>
                  </a:lnTo>
                  <a:lnTo>
                    <a:pt x="3344" y="4442"/>
                  </a:lnTo>
                  <a:lnTo>
                    <a:pt x="3369" y="4161"/>
                  </a:lnTo>
                  <a:lnTo>
                    <a:pt x="3369" y="1354"/>
                  </a:lnTo>
                  <a:lnTo>
                    <a:pt x="3344" y="1073"/>
                  </a:lnTo>
                  <a:lnTo>
                    <a:pt x="3267" y="818"/>
                  </a:lnTo>
                  <a:lnTo>
                    <a:pt x="3140" y="588"/>
                  </a:lnTo>
                  <a:lnTo>
                    <a:pt x="2987" y="384"/>
                  </a:lnTo>
                  <a:lnTo>
                    <a:pt x="2782" y="231"/>
                  </a:lnTo>
                  <a:lnTo>
                    <a:pt x="2553" y="103"/>
                  </a:lnTo>
                  <a:lnTo>
                    <a:pt x="2297" y="26"/>
                  </a:lnTo>
                  <a:lnTo>
                    <a:pt x="201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9" name="Google Shape;4419;p71"/>
            <p:cNvSpPr/>
            <p:nvPr/>
          </p:nvSpPr>
          <p:spPr>
            <a:xfrm>
              <a:off x="1899563" y="1390172"/>
              <a:ext cx="64704" cy="149358"/>
            </a:xfrm>
            <a:custGeom>
              <a:avLst/>
              <a:gdLst/>
              <a:ahLst/>
              <a:cxnLst/>
              <a:rect l="l" t="t" r="r" b="b"/>
              <a:pathLst>
                <a:path w="2400" h="5540" extrusionOk="0">
                  <a:moveTo>
                    <a:pt x="0" y="1"/>
                  </a:moveTo>
                  <a:lnTo>
                    <a:pt x="281" y="26"/>
                  </a:lnTo>
                  <a:lnTo>
                    <a:pt x="537" y="103"/>
                  </a:lnTo>
                  <a:lnTo>
                    <a:pt x="766" y="231"/>
                  </a:lnTo>
                  <a:lnTo>
                    <a:pt x="970" y="384"/>
                  </a:lnTo>
                  <a:lnTo>
                    <a:pt x="1149" y="588"/>
                  </a:lnTo>
                  <a:lnTo>
                    <a:pt x="1277" y="818"/>
                  </a:lnTo>
                  <a:lnTo>
                    <a:pt x="1353" y="1073"/>
                  </a:lnTo>
                  <a:lnTo>
                    <a:pt x="1379" y="1354"/>
                  </a:lnTo>
                  <a:lnTo>
                    <a:pt x="1379" y="4161"/>
                  </a:lnTo>
                  <a:lnTo>
                    <a:pt x="1353" y="4442"/>
                  </a:lnTo>
                  <a:lnTo>
                    <a:pt x="1277" y="4697"/>
                  </a:lnTo>
                  <a:lnTo>
                    <a:pt x="1149" y="4927"/>
                  </a:lnTo>
                  <a:lnTo>
                    <a:pt x="970" y="5131"/>
                  </a:lnTo>
                  <a:lnTo>
                    <a:pt x="766" y="5310"/>
                  </a:lnTo>
                  <a:lnTo>
                    <a:pt x="537" y="5438"/>
                  </a:lnTo>
                  <a:lnTo>
                    <a:pt x="281" y="5514"/>
                  </a:lnTo>
                  <a:lnTo>
                    <a:pt x="0" y="5540"/>
                  </a:lnTo>
                  <a:lnTo>
                    <a:pt x="1021" y="5540"/>
                  </a:lnTo>
                  <a:lnTo>
                    <a:pt x="1302" y="5514"/>
                  </a:lnTo>
                  <a:lnTo>
                    <a:pt x="1558" y="5438"/>
                  </a:lnTo>
                  <a:lnTo>
                    <a:pt x="1787" y="5310"/>
                  </a:lnTo>
                  <a:lnTo>
                    <a:pt x="1991" y="5131"/>
                  </a:lnTo>
                  <a:lnTo>
                    <a:pt x="2145" y="4927"/>
                  </a:lnTo>
                  <a:lnTo>
                    <a:pt x="2272" y="4697"/>
                  </a:lnTo>
                  <a:lnTo>
                    <a:pt x="2374" y="4442"/>
                  </a:lnTo>
                  <a:lnTo>
                    <a:pt x="2400" y="4161"/>
                  </a:lnTo>
                  <a:lnTo>
                    <a:pt x="2400" y="1354"/>
                  </a:lnTo>
                  <a:lnTo>
                    <a:pt x="2374" y="1073"/>
                  </a:lnTo>
                  <a:lnTo>
                    <a:pt x="2272" y="818"/>
                  </a:lnTo>
                  <a:lnTo>
                    <a:pt x="2145" y="588"/>
                  </a:lnTo>
                  <a:lnTo>
                    <a:pt x="1991" y="384"/>
                  </a:lnTo>
                  <a:lnTo>
                    <a:pt x="1787" y="231"/>
                  </a:lnTo>
                  <a:lnTo>
                    <a:pt x="1558" y="103"/>
                  </a:lnTo>
                  <a:lnTo>
                    <a:pt x="1302" y="26"/>
                  </a:lnTo>
                  <a:lnTo>
                    <a:pt x="1021" y="1"/>
                  </a:lnTo>
                  <a:close/>
                </a:path>
              </a:pathLst>
            </a:custGeom>
            <a:solidFill>
              <a:srgbClr val="E8E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0" name="Google Shape;4420;p71"/>
            <p:cNvSpPr/>
            <p:nvPr/>
          </p:nvSpPr>
          <p:spPr>
            <a:xfrm>
              <a:off x="1836261" y="1321371"/>
              <a:ext cx="36504" cy="277338"/>
            </a:xfrm>
            <a:custGeom>
              <a:avLst/>
              <a:gdLst/>
              <a:ahLst/>
              <a:cxnLst/>
              <a:rect l="l" t="t" r="r" b="b"/>
              <a:pathLst>
                <a:path w="1354" h="10287" extrusionOk="0">
                  <a:moveTo>
                    <a:pt x="0" y="0"/>
                  </a:moveTo>
                  <a:lnTo>
                    <a:pt x="128" y="26"/>
                  </a:lnTo>
                  <a:lnTo>
                    <a:pt x="230" y="102"/>
                  </a:lnTo>
                  <a:lnTo>
                    <a:pt x="307" y="205"/>
                  </a:lnTo>
                  <a:lnTo>
                    <a:pt x="332" y="332"/>
                  </a:lnTo>
                  <a:lnTo>
                    <a:pt x="332" y="10287"/>
                  </a:lnTo>
                  <a:lnTo>
                    <a:pt x="1353" y="9955"/>
                  </a:lnTo>
                  <a:lnTo>
                    <a:pt x="1353" y="332"/>
                  </a:lnTo>
                  <a:lnTo>
                    <a:pt x="1327" y="205"/>
                  </a:lnTo>
                  <a:lnTo>
                    <a:pt x="1251" y="102"/>
                  </a:lnTo>
                  <a:lnTo>
                    <a:pt x="1149" y="26"/>
                  </a:lnTo>
                  <a:lnTo>
                    <a:pt x="1021" y="0"/>
                  </a:lnTo>
                  <a:close/>
                </a:path>
              </a:pathLst>
            </a:custGeom>
            <a:solidFill>
              <a:srgbClr val="17B5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1" name="Google Shape;4421;p71"/>
            <p:cNvSpPr/>
            <p:nvPr/>
          </p:nvSpPr>
          <p:spPr>
            <a:xfrm>
              <a:off x="1526598" y="1589757"/>
              <a:ext cx="443195" cy="40602"/>
            </a:xfrm>
            <a:custGeom>
              <a:avLst/>
              <a:gdLst/>
              <a:ahLst/>
              <a:cxnLst/>
              <a:rect l="l" t="t" r="r" b="b"/>
              <a:pathLst>
                <a:path w="16439" h="1506" extrusionOk="0">
                  <a:moveTo>
                    <a:pt x="766" y="0"/>
                  </a:moveTo>
                  <a:lnTo>
                    <a:pt x="613" y="26"/>
                  </a:lnTo>
                  <a:lnTo>
                    <a:pt x="485" y="51"/>
                  </a:lnTo>
                  <a:lnTo>
                    <a:pt x="332" y="128"/>
                  </a:lnTo>
                  <a:lnTo>
                    <a:pt x="230" y="230"/>
                  </a:lnTo>
                  <a:lnTo>
                    <a:pt x="128" y="332"/>
                  </a:lnTo>
                  <a:lnTo>
                    <a:pt x="77" y="459"/>
                  </a:lnTo>
                  <a:lnTo>
                    <a:pt x="26" y="613"/>
                  </a:lnTo>
                  <a:lnTo>
                    <a:pt x="0" y="766"/>
                  </a:lnTo>
                  <a:lnTo>
                    <a:pt x="26" y="919"/>
                  </a:lnTo>
                  <a:lnTo>
                    <a:pt x="77" y="1047"/>
                  </a:lnTo>
                  <a:lnTo>
                    <a:pt x="128" y="1174"/>
                  </a:lnTo>
                  <a:lnTo>
                    <a:pt x="230" y="1302"/>
                  </a:lnTo>
                  <a:lnTo>
                    <a:pt x="332" y="1378"/>
                  </a:lnTo>
                  <a:lnTo>
                    <a:pt x="485" y="1455"/>
                  </a:lnTo>
                  <a:lnTo>
                    <a:pt x="613" y="1506"/>
                  </a:lnTo>
                  <a:lnTo>
                    <a:pt x="15825" y="1506"/>
                  </a:lnTo>
                  <a:lnTo>
                    <a:pt x="15979" y="1455"/>
                  </a:lnTo>
                  <a:lnTo>
                    <a:pt x="16106" y="1378"/>
                  </a:lnTo>
                  <a:lnTo>
                    <a:pt x="16208" y="1302"/>
                  </a:lnTo>
                  <a:lnTo>
                    <a:pt x="16310" y="1174"/>
                  </a:lnTo>
                  <a:lnTo>
                    <a:pt x="16387" y="1047"/>
                  </a:lnTo>
                  <a:lnTo>
                    <a:pt x="16412" y="919"/>
                  </a:lnTo>
                  <a:lnTo>
                    <a:pt x="16438" y="766"/>
                  </a:lnTo>
                  <a:lnTo>
                    <a:pt x="16412" y="613"/>
                  </a:lnTo>
                  <a:lnTo>
                    <a:pt x="16387" y="459"/>
                  </a:lnTo>
                  <a:lnTo>
                    <a:pt x="16310" y="332"/>
                  </a:lnTo>
                  <a:lnTo>
                    <a:pt x="16208" y="230"/>
                  </a:lnTo>
                  <a:lnTo>
                    <a:pt x="16106" y="128"/>
                  </a:lnTo>
                  <a:lnTo>
                    <a:pt x="15979" y="51"/>
                  </a:lnTo>
                  <a:lnTo>
                    <a:pt x="15825" y="26"/>
                  </a:lnTo>
                  <a:lnTo>
                    <a:pt x="15672" y="0"/>
                  </a:lnTo>
                  <a:close/>
                </a:path>
              </a:pathLst>
            </a:custGeom>
            <a:solidFill>
              <a:srgbClr val="CB53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2" name="Google Shape;4422;p71"/>
            <p:cNvSpPr/>
            <p:nvPr/>
          </p:nvSpPr>
          <p:spPr>
            <a:xfrm>
              <a:off x="1931214" y="1589757"/>
              <a:ext cx="47504" cy="40602"/>
            </a:xfrm>
            <a:custGeom>
              <a:avLst/>
              <a:gdLst/>
              <a:ahLst/>
              <a:cxnLst/>
              <a:rect l="l" t="t" r="r" b="b"/>
              <a:pathLst>
                <a:path w="1762" h="1506" extrusionOk="0">
                  <a:moveTo>
                    <a:pt x="1" y="0"/>
                  </a:moveTo>
                  <a:lnTo>
                    <a:pt x="154" y="26"/>
                  </a:lnTo>
                  <a:lnTo>
                    <a:pt x="281" y="51"/>
                  </a:lnTo>
                  <a:lnTo>
                    <a:pt x="409" y="128"/>
                  </a:lnTo>
                  <a:lnTo>
                    <a:pt x="537" y="230"/>
                  </a:lnTo>
                  <a:lnTo>
                    <a:pt x="613" y="332"/>
                  </a:lnTo>
                  <a:lnTo>
                    <a:pt x="690" y="459"/>
                  </a:lnTo>
                  <a:lnTo>
                    <a:pt x="741" y="613"/>
                  </a:lnTo>
                  <a:lnTo>
                    <a:pt x="741" y="766"/>
                  </a:lnTo>
                  <a:lnTo>
                    <a:pt x="741" y="919"/>
                  </a:lnTo>
                  <a:lnTo>
                    <a:pt x="690" y="1047"/>
                  </a:lnTo>
                  <a:lnTo>
                    <a:pt x="613" y="1174"/>
                  </a:lnTo>
                  <a:lnTo>
                    <a:pt x="537" y="1302"/>
                  </a:lnTo>
                  <a:lnTo>
                    <a:pt x="409" y="1378"/>
                  </a:lnTo>
                  <a:lnTo>
                    <a:pt x="281" y="1455"/>
                  </a:lnTo>
                  <a:lnTo>
                    <a:pt x="154" y="1506"/>
                  </a:lnTo>
                  <a:lnTo>
                    <a:pt x="1149" y="1506"/>
                  </a:lnTo>
                  <a:lnTo>
                    <a:pt x="1302" y="1455"/>
                  </a:lnTo>
                  <a:lnTo>
                    <a:pt x="1430" y="1378"/>
                  </a:lnTo>
                  <a:lnTo>
                    <a:pt x="1532" y="1302"/>
                  </a:lnTo>
                  <a:lnTo>
                    <a:pt x="1634" y="1174"/>
                  </a:lnTo>
                  <a:lnTo>
                    <a:pt x="1711" y="1047"/>
                  </a:lnTo>
                  <a:lnTo>
                    <a:pt x="1762" y="919"/>
                  </a:lnTo>
                  <a:lnTo>
                    <a:pt x="1762" y="766"/>
                  </a:lnTo>
                  <a:lnTo>
                    <a:pt x="1762" y="613"/>
                  </a:lnTo>
                  <a:lnTo>
                    <a:pt x="1711" y="459"/>
                  </a:lnTo>
                  <a:lnTo>
                    <a:pt x="1634" y="332"/>
                  </a:lnTo>
                  <a:lnTo>
                    <a:pt x="1532" y="230"/>
                  </a:lnTo>
                  <a:lnTo>
                    <a:pt x="1430" y="128"/>
                  </a:lnTo>
                  <a:lnTo>
                    <a:pt x="1302" y="51"/>
                  </a:lnTo>
                  <a:lnTo>
                    <a:pt x="1149" y="26"/>
                  </a:lnTo>
                  <a:lnTo>
                    <a:pt x="996" y="0"/>
                  </a:lnTo>
                  <a:close/>
                </a:path>
              </a:pathLst>
            </a:custGeom>
            <a:solidFill>
              <a:srgbClr val="8E35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3" name="Google Shape;4423;p71"/>
            <p:cNvSpPr/>
            <p:nvPr/>
          </p:nvSpPr>
          <p:spPr>
            <a:xfrm>
              <a:off x="1662827" y="1370222"/>
              <a:ext cx="179634" cy="178960"/>
            </a:xfrm>
            <a:custGeom>
              <a:avLst/>
              <a:gdLst/>
              <a:ahLst/>
              <a:cxnLst/>
              <a:rect l="l" t="t" r="r" b="b"/>
              <a:pathLst>
                <a:path w="6663" h="6638" extrusionOk="0">
                  <a:moveTo>
                    <a:pt x="3345" y="2732"/>
                  </a:moveTo>
                  <a:lnTo>
                    <a:pt x="3447" y="2757"/>
                  </a:lnTo>
                  <a:lnTo>
                    <a:pt x="3574" y="2783"/>
                  </a:lnTo>
                  <a:lnTo>
                    <a:pt x="3651" y="2834"/>
                  </a:lnTo>
                  <a:lnTo>
                    <a:pt x="3753" y="2910"/>
                  </a:lnTo>
                  <a:lnTo>
                    <a:pt x="3830" y="2987"/>
                  </a:lnTo>
                  <a:lnTo>
                    <a:pt x="3881" y="3089"/>
                  </a:lnTo>
                  <a:lnTo>
                    <a:pt x="3906" y="3191"/>
                  </a:lnTo>
                  <a:lnTo>
                    <a:pt x="3906" y="3319"/>
                  </a:lnTo>
                  <a:lnTo>
                    <a:pt x="3906" y="3421"/>
                  </a:lnTo>
                  <a:lnTo>
                    <a:pt x="3881" y="3549"/>
                  </a:lnTo>
                  <a:lnTo>
                    <a:pt x="3830" y="3625"/>
                  </a:lnTo>
                  <a:lnTo>
                    <a:pt x="3753" y="3727"/>
                  </a:lnTo>
                  <a:lnTo>
                    <a:pt x="3651" y="3804"/>
                  </a:lnTo>
                  <a:lnTo>
                    <a:pt x="3574" y="3855"/>
                  </a:lnTo>
                  <a:lnTo>
                    <a:pt x="3447" y="3880"/>
                  </a:lnTo>
                  <a:lnTo>
                    <a:pt x="3345" y="3906"/>
                  </a:lnTo>
                  <a:lnTo>
                    <a:pt x="3217" y="3880"/>
                  </a:lnTo>
                  <a:lnTo>
                    <a:pt x="3115" y="3855"/>
                  </a:lnTo>
                  <a:lnTo>
                    <a:pt x="3013" y="3804"/>
                  </a:lnTo>
                  <a:lnTo>
                    <a:pt x="2936" y="3727"/>
                  </a:lnTo>
                  <a:lnTo>
                    <a:pt x="2860" y="3625"/>
                  </a:lnTo>
                  <a:lnTo>
                    <a:pt x="2809" y="3549"/>
                  </a:lnTo>
                  <a:lnTo>
                    <a:pt x="2758" y="3421"/>
                  </a:lnTo>
                  <a:lnTo>
                    <a:pt x="2758" y="3319"/>
                  </a:lnTo>
                  <a:lnTo>
                    <a:pt x="2758" y="3191"/>
                  </a:lnTo>
                  <a:lnTo>
                    <a:pt x="2809" y="3089"/>
                  </a:lnTo>
                  <a:lnTo>
                    <a:pt x="2860" y="2987"/>
                  </a:lnTo>
                  <a:lnTo>
                    <a:pt x="2936" y="2910"/>
                  </a:lnTo>
                  <a:lnTo>
                    <a:pt x="3013" y="2834"/>
                  </a:lnTo>
                  <a:lnTo>
                    <a:pt x="3115" y="2783"/>
                  </a:lnTo>
                  <a:lnTo>
                    <a:pt x="3217" y="2757"/>
                  </a:lnTo>
                  <a:lnTo>
                    <a:pt x="3345" y="2732"/>
                  </a:lnTo>
                  <a:close/>
                  <a:moveTo>
                    <a:pt x="3243" y="1"/>
                  </a:moveTo>
                  <a:lnTo>
                    <a:pt x="3166" y="52"/>
                  </a:lnTo>
                  <a:lnTo>
                    <a:pt x="3115" y="154"/>
                  </a:lnTo>
                  <a:lnTo>
                    <a:pt x="3089" y="230"/>
                  </a:lnTo>
                  <a:lnTo>
                    <a:pt x="3089" y="562"/>
                  </a:lnTo>
                  <a:lnTo>
                    <a:pt x="2885" y="409"/>
                  </a:lnTo>
                  <a:lnTo>
                    <a:pt x="2809" y="358"/>
                  </a:lnTo>
                  <a:lnTo>
                    <a:pt x="2707" y="358"/>
                  </a:lnTo>
                  <a:lnTo>
                    <a:pt x="2604" y="383"/>
                  </a:lnTo>
                  <a:lnTo>
                    <a:pt x="2528" y="460"/>
                  </a:lnTo>
                  <a:lnTo>
                    <a:pt x="2502" y="537"/>
                  </a:lnTo>
                  <a:lnTo>
                    <a:pt x="2477" y="639"/>
                  </a:lnTo>
                  <a:lnTo>
                    <a:pt x="2528" y="715"/>
                  </a:lnTo>
                  <a:lnTo>
                    <a:pt x="2579" y="792"/>
                  </a:lnTo>
                  <a:lnTo>
                    <a:pt x="3089" y="1200"/>
                  </a:lnTo>
                  <a:lnTo>
                    <a:pt x="3089" y="2247"/>
                  </a:lnTo>
                  <a:lnTo>
                    <a:pt x="2911" y="2298"/>
                  </a:lnTo>
                  <a:lnTo>
                    <a:pt x="2783" y="2400"/>
                  </a:lnTo>
                  <a:lnTo>
                    <a:pt x="1915" y="1532"/>
                  </a:lnTo>
                  <a:lnTo>
                    <a:pt x="1839" y="1481"/>
                  </a:lnTo>
                  <a:lnTo>
                    <a:pt x="1737" y="1456"/>
                  </a:lnTo>
                  <a:lnTo>
                    <a:pt x="1635" y="1481"/>
                  </a:lnTo>
                  <a:lnTo>
                    <a:pt x="1558" y="1532"/>
                  </a:lnTo>
                  <a:lnTo>
                    <a:pt x="1507" y="1609"/>
                  </a:lnTo>
                  <a:lnTo>
                    <a:pt x="1481" y="1711"/>
                  </a:lnTo>
                  <a:lnTo>
                    <a:pt x="1507" y="1813"/>
                  </a:lnTo>
                  <a:lnTo>
                    <a:pt x="1558" y="1889"/>
                  </a:lnTo>
                  <a:lnTo>
                    <a:pt x="2400" y="2757"/>
                  </a:lnTo>
                  <a:lnTo>
                    <a:pt x="2324" y="2885"/>
                  </a:lnTo>
                  <a:lnTo>
                    <a:pt x="2273" y="3064"/>
                  </a:lnTo>
                  <a:lnTo>
                    <a:pt x="1226" y="3064"/>
                  </a:lnTo>
                  <a:lnTo>
                    <a:pt x="818" y="2553"/>
                  </a:lnTo>
                  <a:lnTo>
                    <a:pt x="741" y="2502"/>
                  </a:lnTo>
                  <a:lnTo>
                    <a:pt x="665" y="2451"/>
                  </a:lnTo>
                  <a:lnTo>
                    <a:pt x="563" y="2477"/>
                  </a:lnTo>
                  <a:lnTo>
                    <a:pt x="486" y="2502"/>
                  </a:lnTo>
                  <a:lnTo>
                    <a:pt x="409" y="2579"/>
                  </a:lnTo>
                  <a:lnTo>
                    <a:pt x="384" y="2681"/>
                  </a:lnTo>
                  <a:lnTo>
                    <a:pt x="384" y="2783"/>
                  </a:lnTo>
                  <a:lnTo>
                    <a:pt x="435" y="2859"/>
                  </a:lnTo>
                  <a:lnTo>
                    <a:pt x="588" y="3064"/>
                  </a:lnTo>
                  <a:lnTo>
                    <a:pt x="256" y="3064"/>
                  </a:lnTo>
                  <a:lnTo>
                    <a:pt x="180" y="3089"/>
                  </a:lnTo>
                  <a:lnTo>
                    <a:pt x="78" y="3140"/>
                  </a:lnTo>
                  <a:lnTo>
                    <a:pt x="26" y="3217"/>
                  </a:lnTo>
                  <a:lnTo>
                    <a:pt x="1" y="3319"/>
                  </a:lnTo>
                  <a:lnTo>
                    <a:pt x="26" y="3421"/>
                  </a:lnTo>
                  <a:lnTo>
                    <a:pt x="78" y="3498"/>
                  </a:lnTo>
                  <a:lnTo>
                    <a:pt x="180" y="3549"/>
                  </a:lnTo>
                  <a:lnTo>
                    <a:pt x="256" y="3574"/>
                  </a:lnTo>
                  <a:lnTo>
                    <a:pt x="588" y="3574"/>
                  </a:lnTo>
                  <a:lnTo>
                    <a:pt x="435" y="3753"/>
                  </a:lnTo>
                  <a:lnTo>
                    <a:pt x="384" y="3855"/>
                  </a:lnTo>
                  <a:lnTo>
                    <a:pt x="384" y="3931"/>
                  </a:lnTo>
                  <a:lnTo>
                    <a:pt x="409" y="4034"/>
                  </a:lnTo>
                  <a:lnTo>
                    <a:pt x="486" y="4110"/>
                  </a:lnTo>
                  <a:lnTo>
                    <a:pt x="537" y="4161"/>
                  </a:lnTo>
                  <a:lnTo>
                    <a:pt x="639" y="4161"/>
                  </a:lnTo>
                  <a:lnTo>
                    <a:pt x="741" y="4136"/>
                  </a:lnTo>
                  <a:lnTo>
                    <a:pt x="818" y="4059"/>
                  </a:lnTo>
                  <a:lnTo>
                    <a:pt x="1226" y="3574"/>
                  </a:lnTo>
                  <a:lnTo>
                    <a:pt x="2273" y="3574"/>
                  </a:lnTo>
                  <a:lnTo>
                    <a:pt x="2324" y="3727"/>
                  </a:lnTo>
                  <a:lnTo>
                    <a:pt x="2400" y="3880"/>
                  </a:lnTo>
                  <a:lnTo>
                    <a:pt x="1558" y="4748"/>
                  </a:lnTo>
                  <a:lnTo>
                    <a:pt x="1507" y="4825"/>
                  </a:lnTo>
                  <a:lnTo>
                    <a:pt x="1481" y="4927"/>
                  </a:lnTo>
                  <a:lnTo>
                    <a:pt x="1507" y="5003"/>
                  </a:lnTo>
                  <a:lnTo>
                    <a:pt x="1558" y="5106"/>
                  </a:lnTo>
                  <a:lnTo>
                    <a:pt x="1635" y="5157"/>
                  </a:lnTo>
                  <a:lnTo>
                    <a:pt x="1839" y="5157"/>
                  </a:lnTo>
                  <a:lnTo>
                    <a:pt x="1915" y="5106"/>
                  </a:lnTo>
                  <a:lnTo>
                    <a:pt x="2783" y="4238"/>
                  </a:lnTo>
                  <a:lnTo>
                    <a:pt x="2911" y="4314"/>
                  </a:lnTo>
                  <a:lnTo>
                    <a:pt x="3089" y="4365"/>
                  </a:lnTo>
                  <a:lnTo>
                    <a:pt x="3089" y="5437"/>
                  </a:lnTo>
                  <a:lnTo>
                    <a:pt x="2579" y="5820"/>
                  </a:lnTo>
                  <a:lnTo>
                    <a:pt x="2528" y="5897"/>
                  </a:lnTo>
                  <a:lnTo>
                    <a:pt x="2477" y="5999"/>
                  </a:lnTo>
                  <a:lnTo>
                    <a:pt x="2502" y="6076"/>
                  </a:lnTo>
                  <a:lnTo>
                    <a:pt x="2528" y="6178"/>
                  </a:lnTo>
                  <a:lnTo>
                    <a:pt x="2630" y="6254"/>
                  </a:lnTo>
                  <a:lnTo>
                    <a:pt x="2732" y="6280"/>
                  </a:lnTo>
                  <a:lnTo>
                    <a:pt x="2809" y="6254"/>
                  </a:lnTo>
                  <a:lnTo>
                    <a:pt x="2885" y="6229"/>
                  </a:lnTo>
                  <a:lnTo>
                    <a:pt x="3089" y="6076"/>
                  </a:lnTo>
                  <a:lnTo>
                    <a:pt x="3089" y="6382"/>
                  </a:lnTo>
                  <a:lnTo>
                    <a:pt x="3115" y="6484"/>
                  </a:lnTo>
                  <a:lnTo>
                    <a:pt x="3166" y="6560"/>
                  </a:lnTo>
                  <a:lnTo>
                    <a:pt x="3243" y="6612"/>
                  </a:lnTo>
                  <a:lnTo>
                    <a:pt x="3345" y="6637"/>
                  </a:lnTo>
                  <a:lnTo>
                    <a:pt x="3447" y="6612"/>
                  </a:lnTo>
                  <a:lnTo>
                    <a:pt x="3523" y="6560"/>
                  </a:lnTo>
                  <a:lnTo>
                    <a:pt x="3574" y="6484"/>
                  </a:lnTo>
                  <a:lnTo>
                    <a:pt x="3600" y="6382"/>
                  </a:lnTo>
                  <a:lnTo>
                    <a:pt x="3600" y="6076"/>
                  </a:lnTo>
                  <a:lnTo>
                    <a:pt x="3779" y="6229"/>
                  </a:lnTo>
                  <a:lnTo>
                    <a:pt x="3855" y="6254"/>
                  </a:lnTo>
                  <a:lnTo>
                    <a:pt x="3932" y="6280"/>
                  </a:lnTo>
                  <a:lnTo>
                    <a:pt x="4059" y="6254"/>
                  </a:lnTo>
                  <a:lnTo>
                    <a:pt x="4136" y="6178"/>
                  </a:lnTo>
                  <a:lnTo>
                    <a:pt x="4187" y="6076"/>
                  </a:lnTo>
                  <a:lnTo>
                    <a:pt x="4187" y="5999"/>
                  </a:lnTo>
                  <a:lnTo>
                    <a:pt x="4162" y="5897"/>
                  </a:lnTo>
                  <a:lnTo>
                    <a:pt x="4085" y="5820"/>
                  </a:lnTo>
                  <a:lnTo>
                    <a:pt x="3600" y="5437"/>
                  </a:lnTo>
                  <a:lnTo>
                    <a:pt x="3600" y="4365"/>
                  </a:lnTo>
                  <a:lnTo>
                    <a:pt x="3753" y="4314"/>
                  </a:lnTo>
                  <a:lnTo>
                    <a:pt x="3906" y="4238"/>
                  </a:lnTo>
                  <a:lnTo>
                    <a:pt x="4774" y="5106"/>
                  </a:lnTo>
                  <a:lnTo>
                    <a:pt x="4851" y="5157"/>
                  </a:lnTo>
                  <a:lnTo>
                    <a:pt x="5029" y="5157"/>
                  </a:lnTo>
                  <a:lnTo>
                    <a:pt x="5131" y="5106"/>
                  </a:lnTo>
                  <a:lnTo>
                    <a:pt x="5182" y="5003"/>
                  </a:lnTo>
                  <a:lnTo>
                    <a:pt x="5182" y="4927"/>
                  </a:lnTo>
                  <a:lnTo>
                    <a:pt x="5182" y="4825"/>
                  </a:lnTo>
                  <a:lnTo>
                    <a:pt x="5131" y="4748"/>
                  </a:lnTo>
                  <a:lnTo>
                    <a:pt x="4264" y="3880"/>
                  </a:lnTo>
                  <a:lnTo>
                    <a:pt x="4340" y="3727"/>
                  </a:lnTo>
                  <a:lnTo>
                    <a:pt x="4391" y="3574"/>
                  </a:lnTo>
                  <a:lnTo>
                    <a:pt x="5463" y="3574"/>
                  </a:lnTo>
                  <a:lnTo>
                    <a:pt x="5846" y="4059"/>
                  </a:lnTo>
                  <a:lnTo>
                    <a:pt x="5948" y="4136"/>
                  </a:lnTo>
                  <a:lnTo>
                    <a:pt x="6050" y="4161"/>
                  </a:lnTo>
                  <a:lnTo>
                    <a:pt x="6127" y="4161"/>
                  </a:lnTo>
                  <a:lnTo>
                    <a:pt x="6203" y="4110"/>
                  </a:lnTo>
                  <a:lnTo>
                    <a:pt x="6280" y="4034"/>
                  </a:lnTo>
                  <a:lnTo>
                    <a:pt x="6306" y="3931"/>
                  </a:lnTo>
                  <a:lnTo>
                    <a:pt x="6280" y="3855"/>
                  </a:lnTo>
                  <a:lnTo>
                    <a:pt x="6255" y="3753"/>
                  </a:lnTo>
                  <a:lnTo>
                    <a:pt x="6101" y="3574"/>
                  </a:lnTo>
                  <a:lnTo>
                    <a:pt x="6408" y="3574"/>
                  </a:lnTo>
                  <a:lnTo>
                    <a:pt x="6510" y="3549"/>
                  </a:lnTo>
                  <a:lnTo>
                    <a:pt x="6586" y="3498"/>
                  </a:lnTo>
                  <a:lnTo>
                    <a:pt x="6637" y="3421"/>
                  </a:lnTo>
                  <a:lnTo>
                    <a:pt x="6663" y="3319"/>
                  </a:lnTo>
                  <a:lnTo>
                    <a:pt x="6637" y="3217"/>
                  </a:lnTo>
                  <a:lnTo>
                    <a:pt x="6586" y="3140"/>
                  </a:lnTo>
                  <a:lnTo>
                    <a:pt x="6510" y="3089"/>
                  </a:lnTo>
                  <a:lnTo>
                    <a:pt x="6408" y="3064"/>
                  </a:lnTo>
                  <a:lnTo>
                    <a:pt x="6101" y="3064"/>
                  </a:lnTo>
                  <a:lnTo>
                    <a:pt x="6255" y="2859"/>
                  </a:lnTo>
                  <a:lnTo>
                    <a:pt x="6280" y="2783"/>
                  </a:lnTo>
                  <a:lnTo>
                    <a:pt x="6306" y="2681"/>
                  </a:lnTo>
                  <a:lnTo>
                    <a:pt x="6280" y="2579"/>
                  </a:lnTo>
                  <a:lnTo>
                    <a:pt x="6203" y="2502"/>
                  </a:lnTo>
                  <a:lnTo>
                    <a:pt x="6101" y="2477"/>
                  </a:lnTo>
                  <a:lnTo>
                    <a:pt x="6025" y="2451"/>
                  </a:lnTo>
                  <a:lnTo>
                    <a:pt x="5923" y="2502"/>
                  </a:lnTo>
                  <a:lnTo>
                    <a:pt x="5846" y="2553"/>
                  </a:lnTo>
                  <a:lnTo>
                    <a:pt x="5463" y="3064"/>
                  </a:lnTo>
                  <a:lnTo>
                    <a:pt x="4391" y="3064"/>
                  </a:lnTo>
                  <a:lnTo>
                    <a:pt x="4340" y="2885"/>
                  </a:lnTo>
                  <a:lnTo>
                    <a:pt x="4264" y="2757"/>
                  </a:lnTo>
                  <a:lnTo>
                    <a:pt x="5131" y="1889"/>
                  </a:lnTo>
                  <a:lnTo>
                    <a:pt x="5182" y="1813"/>
                  </a:lnTo>
                  <a:lnTo>
                    <a:pt x="5182" y="1711"/>
                  </a:lnTo>
                  <a:lnTo>
                    <a:pt x="5182" y="1609"/>
                  </a:lnTo>
                  <a:lnTo>
                    <a:pt x="5131" y="1532"/>
                  </a:lnTo>
                  <a:lnTo>
                    <a:pt x="5029" y="1481"/>
                  </a:lnTo>
                  <a:lnTo>
                    <a:pt x="4953" y="1456"/>
                  </a:lnTo>
                  <a:lnTo>
                    <a:pt x="4851" y="1481"/>
                  </a:lnTo>
                  <a:lnTo>
                    <a:pt x="4774" y="1532"/>
                  </a:lnTo>
                  <a:lnTo>
                    <a:pt x="3906" y="2400"/>
                  </a:lnTo>
                  <a:lnTo>
                    <a:pt x="3753" y="2298"/>
                  </a:lnTo>
                  <a:lnTo>
                    <a:pt x="3600" y="2247"/>
                  </a:lnTo>
                  <a:lnTo>
                    <a:pt x="3600" y="1200"/>
                  </a:lnTo>
                  <a:lnTo>
                    <a:pt x="4085" y="792"/>
                  </a:lnTo>
                  <a:lnTo>
                    <a:pt x="4162" y="715"/>
                  </a:lnTo>
                  <a:lnTo>
                    <a:pt x="4187" y="639"/>
                  </a:lnTo>
                  <a:lnTo>
                    <a:pt x="4187" y="537"/>
                  </a:lnTo>
                  <a:lnTo>
                    <a:pt x="4136" y="460"/>
                  </a:lnTo>
                  <a:lnTo>
                    <a:pt x="4059" y="383"/>
                  </a:lnTo>
                  <a:lnTo>
                    <a:pt x="3957" y="358"/>
                  </a:lnTo>
                  <a:lnTo>
                    <a:pt x="3881" y="358"/>
                  </a:lnTo>
                  <a:lnTo>
                    <a:pt x="3779" y="409"/>
                  </a:lnTo>
                  <a:lnTo>
                    <a:pt x="3600" y="562"/>
                  </a:lnTo>
                  <a:lnTo>
                    <a:pt x="3600" y="230"/>
                  </a:lnTo>
                  <a:lnTo>
                    <a:pt x="3574" y="154"/>
                  </a:lnTo>
                  <a:lnTo>
                    <a:pt x="3523" y="52"/>
                  </a:lnTo>
                  <a:lnTo>
                    <a:pt x="344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4" name="Google Shape;4424;p71"/>
            <p:cNvSpPr/>
            <p:nvPr/>
          </p:nvSpPr>
          <p:spPr>
            <a:xfrm>
              <a:off x="1688978" y="1227792"/>
              <a:ext cx="22754" cy="68128"/>
            </a:xfrm>
            <a:custGeom>
              <a:avLst/>
              <a:gdLst/>
              <a:ahLst/>
              <a:cxnLst/>
              <a:rect l="l" t="t" r="r" b="b"/>
              <a:pathLst>
                <a:path w="844" h="2527" extrusionOk="0">
                  <a:moveTo>
                    <a:pt x="486" y="0"/>
                  </a:moveTo>
                  <a:lnTo>
                    <a:pt x="409" y="77"/>
                  </a:lnTo>
                  <a:lnTo>
                    <a:pt x="358" y="153"/>
                  </a:lnTo>
                  <a:lnTo>
                    <a:pt x="333" y="255"/>
                  </a:lnTo>
                  <a:lnTo>
                    <a:pt x="307" y="306"/>
                  </a:lnTo>
                  <a:lnTo>
                    <a:pt x="231" y="408"/>
                  </a:lnTo>
                  <a:lnTo>
                    <a:pt x="154" y="485"/>
                  </a:lnTo>
                  <a:lnTo>
                    <a:pt x="77" y="587"/>
                  </a:lnTo>
                  <a:lnTo>
                    <a:pt x="26" y="740"/>
                  </a:lnTo>
                  <a:lnTo>
                    <a:pt x="1" y="919"/>
                  </a:lnTo>
                  <a:lnTo>
                    <a:pt x="26" y="1098"/>
                  </a:lnTo>
                  <a:lnTo>
                    <a:pt x="77" y="1251"/>
                  </a:lnTo>
                  <a:lnTo>
                    <a:pt x="154" y="1353"/>
                  </a:lnTo>
                  <a:lnTo>
                    <a:pt x="231" y="1429"/>
                  </a:lnTo>
                  <a:lnTo>
                    <a:pt x="307" y="1506"/>
                  </a:lnTo>
                  <a:lnTo>
                    <a:pt x="333" y="1583"/>
                  </a:lnTo>
                  <a:lnTo>
                    <a:pt x="307" y="1659"/>
                  </a:lnTo>
                  <a:lnTo>
                    <a:pt x="231" y="1736"/>
                  </a:lnTo>
                  <a:lnTo>
                    <a:pt x="154" y="1838"/>
                  </a:lnTo>
                  <a:lnTo>
                    <a:pt x="77" y="1940"/>
                  </a:lnTo>
                  <a:lnTo>
                    <a:pt x="26" y="2093"/>
                  </a:lnTo>
                  <a:lnTo>
                    <a:pt x="1" y="2272"/>
                  </a:lnTo>
                  <a:lnTo>
                    <a:pt x="26" y="2374"/>
                  </a:lnTo>
                  <a:lnTo>
                    <a:pt x="77" y="2450"/>
                  </a:lnTo>
                  <a:lnTo>
                    <a:pt x="154" y="2501"/>
                  </a:lnTo>
                  <a:lnTo>
                    <a:pt x="256" y="2527"/>
                  </a:lnTo>
                  <a:lnTo>
                    <a:pt x="358" y="2501"/>
                  </a:lnTo>
                  <a:lnTo>
                    <a:pt x="435" y="2450"/>
                  </a:lnTo>
                  <a:lnTo>
                    <a:pt x="486" y="2374"/>
                  </a:lnTo>
                  <a:lnTo>
                    <a:pt x="511" y="2272"/>
                  </a:lnTo>
                  <a:lnTo>
                    <a:pt x="511" y="2195"/>
                  </a:lnTo>
                  <a:lnTo>
                    <a:pt x="588" y="2093"/>
                  </a:lnTo>
                  <a:lnTo>
                    <a:pt x="665" y="2016"/>
                  </a:lnTo>
                  <a:lnTo>
                    <a:pt x="741" y="1914"/>
                  </a:lnTo>
                  <a:lnTo>
                    <a:pt x="818" y="1761"/>
                  </a:lnTo>
                  <a:lnTo>
                    <a:pt x="843" y="1583"/>
                  </a:lnTo>
                  <a:lnTo>
                    <a:pt x="818" y="1404"/>
                  </a:lnTo>
                  <a:lnTo>
                    <a:pt x="741" y="1276"/>
                  </a:lnTo>
                  <a:lnTo>
                    <a:pt x="665" y="1149"/>
                  </a:lnTo>
                  <a:lnTo>
                    <a:pt x="588" y="1072"/>
                  </a:lnTo>
                  <a:lnTo>
                    <a:pt x="511" y="995"/>
                  </a:lnTo>
                  <a:lnTo>
                    <a:pt x="511" y="919"/>
                  </a:lnTo>
                  <a:lnTo>
                    <a:pt x="511" y="842"/>
                  </a:lnTo>
                  <a:lnTo>
                    <a:pt x="588" y="766"/>
                  </a:lnTo>
                  <a:lnTo>
                    <a:pt x="665" y="664"/>
                  </a:lnTo>
                  <a:lnTo>
                    <a:pt x="741" y="562"/>
                  </a:lnTo>
                  <a:lnTo>
                    <a:pt x="818" y="434"/>
                  </a:lnTo>
                  <a:lnTo>
                    <a:pt x="843" y="255"/>
                  </a:lnTo>
                  <a:lnTo>
                    <a:pt x="818" y="153"/>
                  </a:lnTo>
                  <a:lnTo>
                    <a:pt x="767" y="77"/>
                  </a:lnTo>
                  <a:lnTo>
                    <a:pt x="690" y="0"/>
                  </a:lnTo>
                  <a:close/>
                </a:path>
              </a:pathLst>
            </a:custGeom>
            <a:solidFill>
              <a:srgbClr val="E8E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5" name="Google Shape;4425;p71"/>
            <p:cNvSpPr/>
            <p:nvPr/>
          </p:nvSpPr>
          <p:spPr>
            <a:xfrm>
              <a:off x="1741281" y="1227792"/>
              <a:ext cx="22754" cy="68128"/>
            </a:xfrm>
            <a:custGeom>
              <a:avLst/>
              <a:gdLst/>
              <a:ahLst/>
              <a:cxnLst/>
              <a:rect l="l" t="t" r="r" b="b"/>
              <a:pathLst>
                <a:path w="844" h="2527" extrusionOk="0">
                  <a:moveTo>
                    <a:pt x="511" y="0"/>
                  </a:moveTo>
                  <a:lnTo>
                    <a:pt x="409" y="77"/>
                  </a:lnTo>
                  <a:lnTo>
                    <a:pt x="358" y="153"/>
                  </a:lnTo>
                  <a:lnTo>
                    <a:pt x="333" y="255"/>
                  </a:lnTo>
                  <a:lnTo>
                    <a:pt x="333" y="306"/>
                  </a:lnTo>
                  <a:lnTo>
                    <a:pt x="256" y="408"/>
                  </a:lnTo>
                  <a:lnTo>
                    <a:pt x="179" y="485"/>
                  </a:lnTo>
                  <a:lnTo>
                    <a:pt x="103" y="587"/>
                  </a:lnTo>
                  <a:lnTo>
                    <a:pt x="26" y="740"/>
                  </a:lnTo>
                  <a:lnTo>
                    <a:pt x="1" y="919"/>
                  </a:lnTo>
                  <a:lnTo>
                    <a:pt x="26" y="1098"/>
                  </a:lnTo>
                  <a:lnTo>
                    <a:pt x="103" y="1251"/>
                  </a:lnTo>
                  <a:lnTo>
                    <a:pt x="179" y="1353"/>
                  </a:lnTo>
                  <a:lnTo>
                    <a:pt x="256" y="1429"/>
                  </a:lnTo>
                  <a:lnTo>
                    <a:pt x="333" y="1506"/>
                  </a:lnTo>
                  <a:lnTo>
                    <a:pt x="333" y="1583"/>
                  </a:lnTo>
                  <a:lnTo>
                    <a:pt x="333" y="1659"/>
                  </a:lnTo>
                  <a:lnTo>
                    <a:pt x="256" y="1736"/>
                  </a:lnTo>
                  <a:lnTo>
                    <a:pt x="179" y="1838"/>
                  </a:lnTo>
                  <a:lnTo>
                    <a:pt x="103" y="1940"/>
                  </a:lnTo>
                  <a:lnTo>
                    <a:pt x="26" y="2093"/>
                  </a:lnTo>
                  <a:lnTo>
                    <a:pt x="1" y="2272"/>
                  </a:lnTo>
                  <a:lnTo>
                    <a:pt x="26" y="2374"/>
                  </a:lnTo>
                  <a:lnTo>
                    <a:pt x="77" y="2450"/>
                  </a:lnTo>
                  <a:lnTo>
                    <a:pt x="154" y="2501"/>
                  </a:lnTo>
                  <a:lnTo>
                    <a:pt x="256" y="2527"/>
                  </a:lnTo>
                  <a:lnTo>
                    <a:pt x="358" y="2501"/>
                  </a:lnTo>
                  <a:lnTo>
                    <a:pt x="435" y="2450"/>
                  </a:lnTo>
                  <a:lnTo>
                    <a:pt x="486" y="2374"/>
                  </a:lnTo>
                  <a:lnTo>
                    <a:pt x="511" y="2272"/>
                  </a:lnTo>
                  <a:lnTo>
                    <a:pt x="537" y="2195"/>
                  </a:lnTo>
                  <a:lnTo>
                    <a:pt x="613" y="2093"/>
                  </a:lnTo>
                  <a:lnTo>
                    <a:pt x="690" y="2016"/>
                  </a:lnTo>
                  <a:lnTo>
                    <a:pt x="767" y="1914"/>
                  </a:lnTo>
                  <a:lnTo>
                    <a:pt x="818" y="1761"/>
                  </a:lnTo>
                  <a:lnTo>
                    <a:pt x="843" y="1583"/>
                  </a:lnTo>
                  <a:lnTo>
                    <a:pt x="818" y="1404"/>
                  </a:lnTo>
                  <a:lnTo>
                    <a:pt x="767" y="1276"/>
                  </a:lnTo>
                  <a:lnTo>
                    <a:pt x="690" y="1149"/>
                  </a:lnTo>
                  <a:lnTo>
                    <a:pt x="613" y="1072"/>
                  </a:lnTo>
                  <a:lnTo>
                    <a:pt x="537" y="995"/>
                  </a:lnTo>
                  <a:lnTo>
                    <a:pt x="511" y="919"/>
                  </a:lnTo>
                  <a:lnTo>
                    <a:pt x="537" y="842"/>
                  </a:lnTo>
                  <a:lnTo>
                    <a:pt x="613" y="766"/>
                  </a:lnTo>
                  <a:lnTo>
                    <a:pt x="690" y="664"/>
                  </a:lnTo>
                  <a:lnTo>
                    <a:pt x="767" y="562"/>
                  </a:lnTo>
                  <a:lnTo>
                    <a:pt x="818" y="434"/>
                  </a:lnTo>
                  <a:lnTo>
                    <a:pt x="843" y="255"/>
                  </a:lnTo>
                  <a:lnTo>
                    <a:pt x="818" y="153"/>
                  </a:lnTo>
                  <a:lnTo>
                    <a:pt x="767" y="77"/>
                  </a:lnTo>
                  <a:lnTo>
                    <a:pt x="690" y="0"/>
                  </a:lnTo>
                  <a:close/>
                </a:path>
              </a:pathLst>
            </a:custGeom>
            <a:solidFill>
              <a:srgbClr val="E8E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6" name="Google Shape;4426;p71"/>
            <p:cNvSpPr/>
            <p:nvPr/>
          </p:nvSpPr>
          <p:spPr>
            <a:xfrm>
              <a:off x="1794284" y="1227792"/>
              <a:ext cx="22727" cy="68128"/>
            </a:xfrm>
            <a:custGeom>
              <a:avLst/>
              <a:gdLst/>
              <a:ahLst/>
              <a:cxnLst/>
              <a:rect l="l" t="t" r="r" b="b"/>
              <a:pathLst>
                <a:path w="843" h="2527" extrusionOk="0">
                  <a:moveTo>
                    <a:pt x="485" y="0"/>
                  </a:moveTo>
                  <a:lnTo>
                    <a:pt x="409" y="77"/>
                  </a:lnTo>
                  <a:lnTo>
                    <a:pt x="358" y="153"/>
                  </a:lnTo>
                  <a:lnTo>
                    <a:pt x="332" y="255"/>
                  </a:lnTo>
                  <a:lnTo>
                    <a:pt x="306" y="306"/>
                  </a:lnTo>
                  <a:lnTo>
                    <a:pt x="230" y="408"/>
                  </a:lnTo>
                  <a:lnTo>
                    <a:pt x="153" y="485"/>
                  </a:lnTo>
                  <a:lnTo>
                    <a:pt x="77" y="587"/>
                  </a:lnTo>
                  <a:lnTo>
                    <a:pt x="26" y="740"/>
                  </a:lnTo>
                  <a:lnTo>
                    <a:pt x="0" y="919"/>
                  </a:lnTo>
                  <a:lnTo>
                    <a:pt x="26" y="1098"/>
                  </a:lnTo>
                  <a:lnTo>
                    <a:pt x="77" y="1251"/>
                  </a:lnTo>
                  <a:lnTo>
                    <a:pt x="153" y="1353"/>
                  </a:lnTo>
                  <a:lnTo>
                    <a:pt x="230" y="1429"/>
                  </a:lnTo>
                  <a:lnTo>
                    <a:pt x="306" y="1506"/>
                  </a:lnTo>
                  <a:lnTo>
                    <a:pt x="332" y="1583"/>
                  </a:lnTo>
                  <a:lnTo>
                    <a:pt x="306" y="1659"/>
                  </a:lnTo>
                  <a:lnTo>
                    <a:pt x="230" y="1736"/>
                  </a:lnTo>
                  <a:lnTo>
                    <a:pt x="153" y="1838"/>
                  </a:lnTo>
                  <a:lnTo>
                    <a:pt x="77" y="1940"/>
                  </a:lnTo>
                  <a:lnTo>
                    <a:pt x="26" y="2093"/>
                  </a:lnTo>
                  <a:lnTo>
                    <a:pt x="0" y="2272"/>
                  </a:lnTo>
                  <a:lnTo>
                    <a:pt x="26" y="2374"/>
                  </a:lnTo>
                  <a:lnTo>
                    <a:pt x="77" y="2450"/>
                  </a:lnTo>
                  <a:lnTo>
                    <a:pt x="153" y="2501"/>
                  </a:lnTo>
                  <a:lnTo>
                    <a:pt x="255" y="2527"/>
                  </a:lnTo>
                  <a:lnTo>
                    <a:pt x="358" y="2501"/>
                  </a:lnTo>
                  <a:lnTo>
                    <a:pt x="434" y="2450"/>
                  </a:lnTo>
                  <a:lnTo>
                    <a:pt x="485" y="2374"/>
                  </a:lnTo>
                  <a:lnTo>
                    <a:pt x="511" y="2272"/>
                  </a:lnTo>
                  <a:lnTo>
                    <a:pt x="511" y="2195"/>
                  </a:lnTo>
                  <a:lnTo>
                    <a:pt x="587" y="2093"/>
                  </a:lnTo>
                  <a:lnTo>
                    <a:pt x="664" y="2016"/>
                  </a:lnTo>
                  <a:lnTo>
                    <a:pt x="740" y="1914"/>
                  </a:lnTo>
                  <a:lnTo>
                    <a:pt x="817" y="1761"/>
                  </a:lnTo>
                  <a:lnTo>
                    <a:pt x="843" y="1583"/>
                  </a:lnTo>
                  <a:lnTo>
                    <a:pt x="817" y="1404"/>
                  </a:lnTo>
                  <a:lnTo>
                    <a:pt x="740" y="1276"/>
                  </a:lnTo>
                  <a:lnTo>
                    <a:pt x="664" y="1149"/>
                  </a:lnTo>
                  <a:lnTo>
                    <a:pt x="587" y="1072"/>
                  </a:lnTo>
                  <a:lnTo>
                    <a:pt x="511" y="995"/>
                  </a:lnTo>
                  <a:lnTo>
                    <a:pt x="511" y="919"/>
                  </a:lnTo>
                  <a:lnTo>
                    <a:pt x="511" y="842"/>
                  </a:lnTo>
                  <a:lnTo>
                    <a:pt x="587" y="766"/>
                  </a:lnTo>
                  <a:lnTo>
                    <a:pt x="664" y="664"/>
                  </a:lnTo>
                  <a:lnTo>
                    <a:pt x="740" y="562"/>
                  </a:lnTo>
                  <a:lnTo>
                    <a:pt x="817" y="434"/>
                  </a:lnTo>
                  <a:lnTo>
                    <a:pt x="843" y="255"/>
                  </a:lnTo>
                  <a:lnTo>
                    <a:pt x="817" y="153"/>
                  </a:lnTo>
                  <a:lnTo>
                    <a:pt x="766" y="77"/>
                  </a:lnTo>
                  <a:lnTo>
                    <a:pt x="689" y="0"/>
                  </a:lnTo>
                  <a:close/>
                </a:path>
              </a:pathLst>
            </a:custGeom>
            <a:solidFill>
              <a:srgbClr val="E8E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27" name="Google Shape;4427;p71"/>
          <p:cNvGrpSpPr/>
          <p:nvPr/>
        </p:nvGrpSpPr>
        <p:grpSpPr>
          <a:xfrm>
            <a:off x="2485882" y="1245682"/>
            <a:ext cx="423463" cy="387599"/>
            <a:chOff x="2331031" y="1247042"/>
            <a:chExt cx="454896" cy="416370"/>
          </a:xfrm>
        </p:grpSpPr>
        <p:sp>
          <p:nvSpPr>
            <p:cNvPr id="4428" name="Google Shape;4428;p71"/>
            <p:cNvSpPr/>
            <p:nvPr/>
          </p:nvSpPr>
          <p:spPr>
            <a:xfrm>
              <a:off x="2673719" y="1386749"/>
              <a:ext cx="103257" cy="151407"/>
            </a:xfrm>
            <a:custGeom>
              <a:avLst/>
              <a:gdLst/>
              <a:ahLst/>
              <a:cxnLst/>
              <a:rect l="l" t="t" r="r" b="b"/>
              <a:pathLst>
                <a:path w="3830" h="5616" extrusionOk="0">
                  <a:moveTo>
                    <a:pt x="1" y="0"/>
                  </a:moveTo>
                  <a:lnTo>
                    <a:pt x="1" y="996"/>
                  </a:lnTo>
                  <a:lnTo>
                    <a:pt x="1328" y="996"/>
                  </a:lnTo>
                  <a:lnTo>
                    <a:pt x="1532" y="1021"/>
                  </a:lnTo>
                  <a:lnTo>
                    <a:pt x="1711" y="1047"/>
                  </a:lnTo>
                  <a:lnTo>
                    <a:pt x="1864" y="1098"/>
                  </a:lnTo>
                  <a:lnTo>
                    <a:pt x="2043" y="1149"/>
                  </a:lnTo>
                  <a:lnTo>
                    <a:pt x="2196" y="1225"/>
                  </a:lnTo>
                  <a:lnTo>
                    <a:pt x="2349" y="1327"/>
                  </a:lnTo>
                  <a:lnTo>
                    <a:pt x="2477" y="1430"/>
                  </a:lnTo>
                  <a:lnTo>
                    <a:pt x="2604" y="1532"/>
                  </a:lnTo>
                  <a:lnTo>
                    <a:pt x="2732" y="1659"/>
                  </a:lnTo>
                  <a:lnTo>
                    <a:pt x="2834" y="1812"/>
                  </a:lnTo>
                  <a:lnTo>
                    <a:pt x="2911" y="1940"/>
                  </a:lnTo>
                  <a:lnTo>
                    <a:pt x="2987" y="2119"/>
                  </a:lnTo>
                  <a:lnTo>
                    <a:pt x="3064" y="2272"/>
                  </a:lnTo>
                  <a:lnTo>
                    <a:pt x="3115" y="2451"/>
                  </a:lnTo>
                  <a:lnTo>
                    <a:pt x="3140" y="2629"/>
                  </a:lnTo>
                  <a:lnTo>
                    <a:pt x="3140" y="2808"/>
                  </a:lnTo>
                  <a:lnTo>
                    <a:pt x="3140" y="2987"/>
                  </a:lnTo>
                  <a:lnTo>
                    <a:pt x="3115" y="3165"/>
                  </a:lnTo>
                  <a:lnTo>
                    <a:pt x="3064" y="3344"/>
                  </a:lnTo>
                  <a:lnTo>
                    <a:pt x="2987" y="3497"/>
                  </a:lnTo>
                  <a:lnTo>
                    <a:pt x="2911" y="3676"/>
                  </a:lnTo>
                  <a:lnTo>
                    <a:pt x="2834" y="3803"/>
                  </a:lnTo>
                  <a:lnTo>
                    <a:pt x="2732" y="3957"/>
                  </a:lnTo>
                  <a:lnTo>
                    <a:pt x="2604" y="4084"/>
                  </a:lnTo>
                  <a:lnTo>
                    <a:pt x="2477" y="4186"/>
                  </a:lnTo>
                  <a:lnTo>
                    <a:pt x="2349" y="4288"/>
                  </a:lnTo>
                  <a:lnTo>
                    <a:pt x="2196" y="4390"/>
                  </a:lnTo>
                  <a:lnTo>
                    <a:pt x="2043" y="4467"/>
                  </a:lnTo>
                  <a:lnTo>
                    <a:pt x="1864" y="4518"/>
                  </a:lnTo>
                  <a:lnTo>
                    <a:pt x="1711" y="4569"/>
                  </a:lnTo>
                  <a:lnTo>
                    <a:pt x="1532" y="4595"/>
                  </a:lnTo>
                  <a:lnTo>
                    <a:pt x="1" y="4595"/>
                  </a:lnTo>
                  <a:lnTo>
                    <a:pt x="1" y="5616"/>
                  </a:lnTo>
                  <a:lnTo>
                    <a:pt x="1277" y="5616"/>
                  </a:lnTo>
                  <a:lnTo>
                    <a:pt x="1558" y="5565"/>
                  </a:lnTo>
                  <a:lnTo>
                    <a:pt x="1839" y="5488"/>
                  </a:lnTo>
                  <a:lnTo>
                    <a:pt x="2094" y="5411"/>
                  </a:lnTo>
                  <a:lnTo>
                    <a:pt x="2349" y="5284"/>
                  </a:lnTo>
                  <a:lnTo>
                    <a:pt x="2579" y="5131"/>
                  </a:lnTo>
                  <a:lnTo>
                    <a:pt x="2783" y="4978"/>
                  </a:lnTo>
                  <a:lnTo>
                    <a:pt x="2987" y="4799"/>
                  </a:lnTo>
                  <a:lnTo>
                    <a:pt x="3166" y="4595"/>
                  </a:lnTo>
                  <a:lnTo>
                    <a:pt x="3345" y="4390"/>
                  </a:lnTo>
                  <a:lnTo>
                    <a:pt x="3472" y="4161"/>
                  </a:lnTo>
                  <a:lnTo>
                    <a:pt x="3600" y="3905"/>
                  </a:lnTo>
                  <a:lnTo>
                    <a:pt x="3702" y="3650"/>
                  </a:lnTo>
                  <a:lnTo>
                    <a:pt x="3753" y="3369"/>
                  </a:lnTo>
                  <a:lnTo>
                    <a:pt x="3804" y="3089"/>
                  </a:lnTo>
                  <a:lnTo>
                    <a:pt x="3830" y="2808"/>
                  </a:lnTo>
                  <a:lnTo>
                    <a:pt x="3804" y="2527"/>
                  </a:lnTo>
                  <a:lnTo>
                    <a:pt x="3753" y="2246"/>
                  </a:lnTo>
                  <a:lnTo>
                    <a:pt x="3702" y="1966"/>
                  </a:lnTo>
                  <a:lnTo>
                    <a:pt x="3600" y="1710"/>
                  </a:lnTo>
                  <a:lnTo>
                    <a:pt x="3472" y="1455"/>
                  </a:lnTo>
                  <a:lnTo>
                    <a:pt x="3345" y="1225"/>
                  </a:lnTo>
                  <a:lnTo>
                    <a:pt x="3166" y="1021"/>
                  </a:lnTo>
                  <a:lnTo>
                    <a:pt x="2987" y="817"/>
                  </a:lnTo>
                  <a:lnTo>
                    <a:pt x="2783" y="638"/>
                  </a:lnTo>
                  <a:lnTo>
                    <a:pt x="2579" y="460"/>
                  </a:lnTo>
                  <a:lnTo>
                    <a:pt x="2349" y="332"/>
                  </a:lnTo>
                  <a:lnTo>
                    <a:pt x="2094" y="204"/>
                  </a:lnTo>
                  <a:lnTo>
                    <a:pt x="1839" y="102"/>
                  </a:lnTo>
                  <a:lnTo>
                    <a:pt x="1558" y="51"/>
                  </a:lnTo>
                  <a:lnTo>
                    <a:pt x="1277" y="0"/>
                  </a:lnTo>
                  <a:close/>
                </a:path>
              </a:pathLst>
            </a:custGeom>
            <a:solidFill>
              <a:srgbClr val="FFDA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9" name="Google Shape;4429;p71"/>
            <p:cNvSpPr/>
            <p:nvPr/>
          </p:nvSpPr>
          <p:spPr>
            <a:xfrm>
              <a:off x="2690246" y="1386749"/>
              <a:ext cx="95681" cy="151407"/>
            </a:xfrm>
            <a:custGeom>
              <a:avLst/>
              <a:gdLst/>
              <a:ahLst/>
              <a:cxnLst/>
              <a:rect l="l" t="t" r="r" b="b"/>
              <a:pathLst>
                <a:path w="3549" h="5616" extrusionOk="0">
                  <a:moveTo>
                    <a:pt x="0" y="0"/>
                  </a:moveTo>
                  <a:lnTo>
                    <a:pt x="281" y="51"/>
                  </a:lnTo>
                  <a:lnTo>
                    <a:pt x="536" y="102"/>
                  </a:lnTo>
                  <a:lnTo>
                    <a:pt x="792" y="204"/>
                  </a:lnTo>
                  <a:lnTo>
                    <a:pt x="1047" y="332"/>
                  </a:lnTo>
                  <a:lnTo>
                    <a:pt x="1277" y="460"/>
                  </a:lnTo>
                  <a:lnTo>
                    <a:pt x="1506" y="638"/>
                  </a:lnTo>
                  <a:lnTo>
                    <a:pt x="1711" y="817"/>
                  </a:lnTo>
                  <a:lnTo>
                    <a:pt x="1889" y="1021"/>
                  </a:lnTo>
                  <a:lnTo>
                    <a:pt x="2042" y="1225"/>
                  </a:lnTo>
                  <a:lnTo>
                    <a:pt x="2196" y="1455"/>
                  </a:lnTo>
                  <a:lnTo>
                    <a:pt x="2298" y="1710"/>
                  </a:lnTo>
                  <a:lnTo>
                    <a:pt x="2400" y="1966"/>
                  </a:lnTo>
                  <a:lnTo>
                    <a:pt x="2476" y="2246"/>
                  </a:lnTo>
                  <a:lnTo>
                    <a:pt x="2502" y="2527"/>
                  </a:lnTo>
                  <a:lnTo>
                    <a:pt x="2527" y="2808"/>
                  </a:lnTo>
                  <a:lnTo>
                    <a:pt x="2527" y="2910"/>
                  </a:lnTo>
                  <a:lnTo>
                    <a:pt x="2502" y="3191"/>
                  </a:lnTo>
                  <a:lnTo>
                    <a:pt x="2451" y="3446"/>
                  </a:lnTo>
                  <a:lnTo>
                    <a:pt x="2374" y="3701"/>
                  </a:lnTo>
                  <a:lnTo>
                    <a:pt x="2272" y="3957"/>
                  </a:lnTo>
                  <a:lnTo>
                    <a:pt x="2145" y="4212"/>
                  </a:lnTo>
                  <a:lnTo>
                    <a:pt x="2017" y="4416"/>
                  </a:lnTo>
                  <a:lnTo>
                    <a:pt x="1838" y="4646"/>
                  </a:lnTo>
                  <a:lnTo>
                    <a:pt x="1660" y="4824"/>
                  </a:lnTo>
                  <a:lnTo>
                    <a:pt x="1481" y="5003"/>
                  </a:lnTo>
                  <a:lnTo>
                    <a:pt x="1251" y="5156"/>
                  </a:lnTo>
                  <a:lnTo>
                    <a:pt x="1021" y="5309"/>
                  </a:lnTo>
                  <a:lnTo>
                    <a:pt x="792" y="5411"/>
                  </a:lnTo>
                  <a:lnTo>
                    <a:pt x="536" y="5514"/>
                  </a:lnTo>
                  <a:lnTo>
                    <a:pt x="256" y="5565"/>
                  </a:lnTo>
                  <a:lnTo>
                    <a:pt x="0" y="5616"/>
                  </a:lnTo>
                  <a:lnTo>
                    <a:pt x="1021" y="5616"/>
                  </a:lnTo>
                  <a:lnTo>
                    <a:pt x="1302" y="5565"/>
                  </a:lnTo>
                  <a:lnTo>
                    <a:pt x="1557" y="5488"/>
                  </a:lnTo>
                  <a:lnTo>
                    <a:pt x="1813" y="5411"/>
                  </a:lnTo>
                  <a:lnTo>
                    <a:pt x="2068" y="5284"/>
                  </a:lnTo>
                  <a:lnTo>
                    <a:pt x="2298" y="5131"/>
                  </a:lnTo>
                  <a:lnTo>
                    <a:pt x="2527" y="4978"/>
                  </a:lnTo>
                  <a:lnTo>
                    <a:pt x="2706" y="4799"/>
                  </a:lnTo>
                  <a:lnTo>
                    <a:pt x="2910" y="4595"/>
                  </a:lnTo>
                  <a:lnTo>
                    <a:pt x="3063" y="4390"/>
                  </a:lnTo>
                  <a:lnTo>
                    <a:pt x="3217" y="4161"/>
                  </a:lnTo>
                  <a:lnTo>
                    <a:pt x="3319" y="3905"/>
                  </a:lnTo>
                  <a:lnTo>
                    <a:pt x="3421" y="3650"/>
                  </a:lnTo>
                  <a:lnTo>
                    <a:pt x="3497" y="3369"/>
                  </a:lnTo>
                  <a:lnTo>
                    <a:pt x="3523" y="3089"/>
                  </a:lnTo>
                  <a:lnTo>
                    <a:pt x="3548" y="2808"/>
                  </a:lnTo>
                  <a:lnTo>
                    <a:pt x="3523" y="2527"/>
                  </a:lnTo>
                  <a:lnTo>
                    <a:pt x="3497" y="2246"/>
                  </a:lnTo>
                  <a:lnTo>
                    <a:pt x="3421" y="1966"/>
                  </a:lnTo>
                  <a:lnTo>
                    <a:pt x="3319" y="1710"/>
                  </a:lnTo>
                  <a:lnTo>
                    <a:pt x="3217" y="1455"/>
                  </a:lnTo>
                  <a:lnTo>
                    <a:pt x="3063" y="1225"/>
                  </a:lnTo>
                  <a:lnTo>
                    <a:pt x="2910" y="1021"/>
                  </a:lnTo>
                  <a:lnTo>
                    <a:pt x="2706" y="817"/>
                  </a:lnTo>
                  <a:lnTo>
                    <a:pt x="2527" y="638"/>
                  </a:lnTo>
                  <a:lnTo>
                    <a:pt x="2298" y="460"/>
                  </a:lnTo>
                  <a:lnTo>
                    <a:pt x="2068" y="332"/>
                  </a:lnTo>
                  <a:lnTo>
                    <a:pt x="1813" y="204"/>
                  </a:lnTo>
                  <a:lnTo>
                    <a:pt x="1557" y="102"/>
                  </a:lnTo>
                  <a:lnTo>
                    <a:pt x="1302" y="51"/>
                  </a:lnTo>
                  <a:lnTo>
                    <a:pt x="1021" y="0"/>
                  </a:lnTo>
                  <a:close/>
                </a:path>
              </a:pathLst>
            </a:custGeom>
            <a:solidFill>
              <a:srgbClr val="D3AC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0" name="Google Shape;4430;p71"/>
            <p:cNvSpPr/>
            <p:nvPr/>
          </p:nvSpPr>
          <p:spPr>
            <a:xfrm>
              <a:off x="2416359" y="1344071"/>
              <a:ext cx="274588" cy="284239"/>
            </a:xfrm>
            <a:custGeom>
              <a:avLst/>
              <a:gdLst/>
              <a:ahLst/>
              <a:cxnLst/>
              <a:rect l="l" t="t" r="r" b="b"/>
              <a:pathLst>
                <a:path w="10185" h="10543" extrusionOk="0">
                  <a:moveTo>
                    <a:pt x="332" y="1"/>
                  </a:moveTo>
                  <a:lnTo>
                    <a:pt x="205" y="26"/>
                  </a:lnTo>
                  <a:lnTo>
                    <a:pt x="77" y="103"/>
                  </a:lnTo>
                  <a:lnTo>
                    <a:pt x="26" y="205"/>
                  </a:lnTo>
                  <a:lnTo>
                    <a:pt x="1" y="333"/>
                  </a:lnTo>
                  <a:lnTo>
                    <a:pt x="1" y="5284"/>
                  </a:lnTo>
                  <a:lnTo>
                    <a:pt x="26" y="5820"/>
                  </a:lnTo>
                  <a:lnTo>
                    <a:pt x="103" y="6331"/>
                  </a:lnTo>
                  <a:lnTo>
                    <a:pt x="230" y="6841"/>
                  </a:lnTo>
                  <a:lnTo>
                    <a:pt x="409" y="7326"/>
                  </a:lnTo>
                  <a:lnTo>
                    <a:pt x="639" y="7786"/>
                  </a:lnTo>
                  <a:lnTo>
                    <a:pt x="894" y="8220"/>
                  </a:lnTo>
                  <a:lnTo>
                    <a:pt x="1200" y="8628"/>
                  </a:lnTo>
                  <a:lnTo>
                    <a:pt x="1532" y="9011"/>
                  </a:lnTo>
                  <a:lnTo>
                    <a:pt x="1915" y="9343"/>
                  </a:lnTo>
                  <a:lnTo>
                    <a:pt x="2323" y="9649"/>
                  </a:lnTo>
                  <a:lnTo>
                    <a:pt x="2757" y="9904"/>
                  </a:lnTo>
                  <a:lnTo>
                    <a:pt x="3217" y="10134"/>
                  </a:lnTo>
                  <a:lnTo>
                    <a:pt x="3702" y="10313"/>
                  </a:lnTo>
                  <a:lnTo>
                    <a:pt x="4212" y="10440"/>
                  </a:lnTo>
                  <a:lnTo>
                    <a:pt x="4723" y="10517"/>
                  </a:lnTo>
                  <a:lnTo>
                    <a:pt x="5259" y="10542"/>
                  </a:lnTo>
                  <a:lnTo>
                    <a:pt x="5795" y="10517"/>
                  </a:lnTo>
                  <a:lnTo>
                    <a:pt x="6305" y="10440"/>
                  </a:lnTo>
                  <a:lnTo>
                    <a:pt x="6790" y="10313"/>
                  </a:lnTo>
                  <a:lnTo>
                    <a:pt x="7275" y="10134"/>
                  </a:lnTo>
                  <a:lnTo>
                    <a:pt x="7709" y="9904"/>
                  </a:lnTo>
                  <a:lnTo>
                    <a:pt x="8092" y="9649"/>
                  </a:lnTo>
                  <a:lnTo>
                    <a:pt x="8475" y="9343"/>
                  </a:lnTo>
                  <a:lnTo>
                    <a:pt x="8832" y="9011"/>
                  </a:lnTo>
                  <a:lnTo>
                    <a:pt x="9138" y="8628"/>
                  </a:lnTo>
                  <a:lnTo>
                    <a:pt x="9394" y="8220"/>
                  </a:lnTo>
                  <a:lnTo>
                    <a:pt x="9649" y="7786"/>
                  </a:lnTo>
                  <a:lnTo>
                    <a:pt x="9828" y="7326"/>
                  </a:lnTo>
                  <a:lnTo>
                    <a:pt x="9981" y="6841"/>
                  </a:lnTo>
                  <a:lnTo>
                    <a:pt x="10108" y="6331"/>
                  </a:lnTo>
                  <a:lnTo>
                    <a:pt x="10185" y="5820"/>
                  </a:lnTo>
                  <a:lnTo>
                    <a:pt x="10185" y="5284"/>
                  </a:lnTo>
                  <a:lnTo>
                    <a:pt x="10185" y="333"/>
                  </a:lnTo>
                  <a:lnTo>
                    <a:pt x="10159" y="205"/>
                  </a:lnTo>
                  <a:lnTo>
                    <a:pt x="10108" y="103"/>
                  </a:lnTo>
                  <a:lnTo>
                    <a:pt x="9981" y="26"/>
                  </a:lnTo>
                  <a:lnTo>
                    <a:pt x="9853" y="1"/>
                  </a:lnTo>
                  <a:close/>
                </a:path>
              </a:pathLst>
            </a:custGeom>
            <a:gradFill>
              <a:gsLst>
                <a:gs pos="0">
                  <a:srgbClr val="DBAE36"/>
                </a:gs>
                <a:gs pos="100000">
                  <a:schemeClr val="accent1"/>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1" name="Google Shape;4431;p71"/>
            <p:cNvSpPr/>
            <p:nvPr/>
          </p:nvSpPr>
          <p:spPr>
            <a:xfrm>
              <a:off x="2544365" y="1344071"/>
              <a:ext cx="156233" cy="284239"/>
            </a:xfrm>
            <a:custGeom>
              <a:avLst/>
              <a:gdLst/>
              <a:ahLst/>
              <a:cxnLst/>
              <a:rect l="l" t="t" r="r" b="b"/>
              <a:pathLst>
                <a:path w="5795" h="10543" extrusionOk="0">
                  <a:moveTo>
                    <a:pt x="4442" y="1"/>
                  </a:moveTo>
                  <a:lnTo>
                    <a:pt x="4569" y="26"/>
                  </a:lnTo>
                  <a:lnTo>
                    <a:pt x="4671" y="103"/>
                  </a:lnTo>
                  <a:lnTo>
                    <a:pt x="4748" y="205"/>
                  </a:lnTo>
                  <a:lnTo>
                    <a:pt x="4773" y="333"/>
                  </a:lnTo>
                  <a:lnTo>
                    <a:pt x="4773" y="5284"/>
                  </a:lnTo>
                  <a:lnTo>
                    <a:pt x="4748" y="5769"/>
                  </a:lnTo>
                  <a:lnTo>
                    <a:pt x="4671" y="6280"/>
                  </a:lnTo>
                  <a:lnTo>
                    <a:pt x="4569" y="6765"/>
                  </a:lnTo>
                  <a:lnTo>
                    <a:pt x="4390" y="7224"/>
                  </a:lnTo>
                  <a:lnTo>
                    <a:pt x="4212" y="7658"/>
                  </a:lnTo>
                  <a:lnTo>
                    <a:pt x="3957" y="8066"/>
                  </a:lnTo>
                  <a:lnTo>
                    <a:pt x="3701" y="8475"/>
                  </a:lnTo>
                  <a:lnTo>
                    <a:pt x="3395" y="8832"/>
                  </a:lnTo>
                  <a:lnTo>
                    <a:pt x="3063" y="9164"/>
                  </a:lnTo>
                  <a:lnTo>
                    <a:pt x="2680" y="9470"/>
                  </a:lnTo>
                  <a:lnTo>
                    <a:pt x="2297" y="9751"/>
                  </a:lnTo>
                  <a:lnTo>
                    <a:pt x="1889" y="9981"/>
                  </a:lnTo>
                  <a:lnTo>
                    <a:pt x="1430" y="10185"/>
                  </a:lnTo>
                  <a:lnTo>
                    <a:pt x="970" y="10338"/>
                  </a:lnTo>
                  <a:lnTo>
                    <a:pt x="511" y="10440"/>
                  </a:lnTo>
                  <a:lnTo>
                    <a:pt x="0" y="10517"/>
                  </a:lnTo>
                  <a:lnTo>
                    <a:pt x="511" y="10542"/>
                  </a:lnTo>
                  <a:lnTo>
                    <a:pt x="1047" y="10517"/>
                  </a:lnTo>
                  <a:lnTo>
                    <a:pt x="1583" y="10440"/>
                  </a:lnTo>
                  <a:lnTo>
                    <a:pt x="2093" y="10313"/>
                  </a:lnTo>
                  <a:lnTo>
                    <a:pt x="2578" y="10134"/>
                  </a:lnTo>
                  <a:lnTo>
                    <a:pt x="3038" y="9904"/>
                  </a:lnTo>
                  <a:lnTo>
                    <a:pt x="3472" y="9649"/>
                  </a:lnTo>
                  <a:lnTo>
                    <a:pt x="3880" y="9343"/>
                  </a:lnTo>
                  <a:lnTo>
                    <a:pt x="4237" y="9011"/>
                  </a:lnTo>
                  <a:lnTo>
                    <a:pt x="4595" y="8628"/>
                  </a:lnTo>
                  <a:lnTo>
                    <a:pt x="4901" y="8220"/>
                  </a:lnTo>
                  <a:lnTo>
                    <a:pt x="5156" y="7786"/>
                  </a:lnTo>
                  <a:lnTo>
                    <a:pt x="5386" y="7326"/>
                  </a:lnTo>
                  <a:lnTo>
                    <a:pt x="5565" y="6841"/>
                  </a:lnTo>
                  <a:lnTo>
                    <a:pt x="5692" y="6331"/>
                  </a:lnTo>
                  <a:lnTo>
                    <a:pt x="5769" y="5820"/>
                  </a:lnTo>
                  <a:lnTo>
                    <a:pt x="5794" y="5284"/>
                  </a:lnTo>
                  <a:lnTo>
                    <a:pt x="5794" y="333"/>
                  </a:lnTo>
                  <a:lnTo>
                    <a:pt x="5769" y="205"/>
                  </a:lnTo>
                  <a:lnTo>
                    <a:pt x="5692" y="103"/>
                  </a:lnTo>
                  <a:lnTo>
                    <a:pt x="5590" y="26"/>
                  </a:lnTo>
                  <a:lnTo>
                    <a:pt x="5437" y="1"/>
                  </a:lnTo>
                  <a:close/>
                </a:path>
              </a:pathLst>
            </a:custGeom>
            <a:solidFill>
              <a:srgbClr val="D3AC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2" name="Google Shape;4432;p71"/>
            <p:cNvSpPr/>
            <p:nvPr/>
          </p:nvSpPr>
          <p:spPr>
            <a:xfrm>
              <a:off x="2390208" y="1601431"/>
              <a:ext cx="326890" cy="61981"/>
            </a:xfrm>
            <a:custGeom>
              <a:avLst/>
              <a:gdLst/>
              <a:ahLst/>
              <a:cxnLst/>
              <a:rect l="l" t="t" r="r" b="b"/>
              <a:pathLst>
                <a:path w="12125" h="2299" extrusionOk="0">
                  <a:moveTo>
                    <a:pt x="9572" y="1"/>
                  </a:moveTo>
                  <a:lnTo>
                    <a:pt x="1" y="358"/>
                  </a:lnTo>
                  <a:lnTo>
                    <a:pt x="562" y="1941"/>
                  </a:lnTo>
                  <a:lnTo>
                    <a:pt x="639" y="2094"/>
                  </a:lnTo>
                  <a:lnTo>
                    <a:pt x="741" y="2196"/>
                  </a:lnTo>
                  <a:lnTo>
                    <a:pt x="894" y="2273"/>
                  </a:lnTo>
                  <a:lnTo>
                    <a:pt x="1047" y="2298"/>
                  </a:lnTo>
                  <a:lnTo>
                    <a:pt x="11078" y="2298"/>
                  </a:lnTo>
                  <a:lnTo>
                    <a:pt x="11232" y="2273"/>
                  </a:lnTo>
                  <a:lnTo>
                    <a:pt x="11385" y="2196"/>
                  </a:lnTo>
                  <a:lnTo>
                    <a:pt x="11487" y="2094"/>
                  </a:lnTo>
                  <a:lnTo>
                    <a:pt x="11563" y="1941"/>
                  </a:lnTo>
                  <a:lnTo>
                    <a:pt x="12125" y="358"/>
                  </a:lnTo>
                  <a:lnTo>
                    <a:pt x="957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3" name="Google Shape;4433;p71"/>
            <p:cNvSpPr/>
            <p:nvPr/>
          </p:nvSpPr>
          <p:spPr>
            <a:xfrm>
              <a:off x="2670296" y="1601431"/>
              <a:ext cx="55753" cy="61981"/>
            </a:xfrm>
            <a:custGeom>
              <a:avLst/>
              <a:gdLst/>
              <a:ahLst/>
              <a:cxnLst/>
              <a:rect l="l" t="t" r="r" b="b"/>
              <a:pathLst>
                <a:path w="2068" h="2299" extrusionOk="0">
                  <a:moveTo>
                    <a:pt x="1736" y="1"/>
                  </a:moveTo>
                  <a:lnTo>
                    <a:pt x="1047" y="358"/>
                  </a:lnTo>
                  <a:lnTo>
                    <a:pt x="485" y="1941"/>
                  </a:lnTo>
                  <a:lnTo>
                    <a:pt x="409" y="2094"/>
                  </a:lnTo>
                  <a:lnTo>
                    <a:pt x="307" y="2196"/>
                  </a:lnTo>
                  <a:lnTo>
                    <a:pt x="179" y="2273"/>
                  </a:lnTo>
                  <a:lnTo>
                    <a:pt x="0" y="2298"/>
                  </a:lnTo>
                  <a:lnTo>
                    <a:pt x="1021" y="2298"/>
                  </a:lnTo>
                  <a:lnTo>
                    <a:pt x="1200" y="2273"/>
                  </a:lnTo>
                  <a:lnTo>
                    <a:pt x="1328" y="2196"/>
                  </a:lnTo>
                  <a:lnTo>
                    <a:pt x="1430" y="2094"/>
                  </a:lnTo>
                  <a:lnTo>
                    <a:pt x="1506" y="1941"/>
                  </a:lnTo>
                  <a:lnTo>
                    <a:pt x="2068" y="358"/>
                  </a:lnTo>
                  <a:lnTo>
                    <a:pt x="1736" y="1"/>
                  </a:lnTo>
                  <a:close/>
                </a:path>
              </a:pathLst>
            </a:custGeom>
            <a:solidFill>
              <a:srgbClr val="E8E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4" name="Google Shape;4434;p71"/>
            <p:cNvSpPr/>
            <p:nvPr/>
          </p:nvSpPr>
          <p:spPr>
            <a:xfrm>
              <a:off x="2331031" y="1569780"/>
              <a:ext cx="445945" cy="41330"/>
            </a:xfrm>
            <a:custGeom>
              <a:avLst/>
              <a:gdLst/>
              <a:ahLst/>
              <a:cxnLst/>
              <a:rect l="l" t="t" r="r" b="b"/>
              <a:pathLst>
                <a:path w="16541" h="1533" extrusionOk="0">
                  <a:moveTo>
                    <a:pt x="588" y="1"/>
                  </a:moveTo>
                  <a:lnTo>
                    <a:pt x="460" y="52"/>
                  </a:lnTo>
                  <a:lnTo>
                    <a:pt x="332" y="128"/>
                  </a:lnTo>
                  <a:lnTo>
                    <a:pt x="205" y="231"/>
                  </a:lnTo>
                  <a:lnTo>
                    <a:pt x="128" y="333"/>
                  </a:lnTo>
                  <a:lnTo>
                    <a:pt x="52" y="460"/>
                  </a:lnTo>
                  <a:lnTo>
                    <a:pt x="1" y="613"/>
                  </a:lnTo>
                  <a:lnTo>
                    <a:pt x="1" y="767"/>
                  </a:lnTo>
                  <a:lnTo>
                    <a:pt x="1" y="920"/>
                  </a:lnTo>
                  <a:lnTo>
                    <a:pt x="52" y="1047"/>
                  </a:lnTo>
                  <a:lnTo>
                    <a:pt x="128" y="1175"/>
                  </a:lnTo>
                  <a:lnTo>
                    <a:pt x="205" y="1303"/>
                  </a:lnTo>
                  <a:lnTo>
                    <a:pt x="332" y="1405"/>
                  </a:lnTo>
                  <a:lnTo>
                    <a:pt x="460" y="1456"/>
                  </a:lnTo>
                  <a:lnTo>
                    <a:pt x="588" y="1507"/>
                  </a:lnTo>
                  <a:lnTo>
                    <a:pt x="741" y="1532"/>
                  </a:lnTo>
                  <a:lnTo>
                    <a:pt x="15775" y="1532"/>
                  </a:lnTo>
                  <a:lnTo>
                    <a:pt x="15928" y="1507"/>
                  </a:lnTo>
                  <a:lnTo>
                    <a:pt x="16056" y="1456"/>
                  </a:lnTo>
                  <a:lnTo>
                    <a:pt x="16183" y="1405"/>
                  </a:lnTo>
                  <a:lnTo>
                    <a:pt x="16311" y="1303"/>
                  </a:lnTo>
                  <a:lnTo>
                    <a:pt x="16387" y="1175"/>
                  </a:lnTo>
                  <a:lnTo>
                    <a:pt x="16464" y="1047"/>
                  </a:lnTo>
                  <a:lnTo>
                    <a:pt x="16515" y="920"/>
                  </a:lnTo>
                  <a:lnTo>
                    <a:pt x="16541" y="767"/>
                  </a:lnTo>
                  <a:lnTo>
                    <a:pt x="16515" y="613"/>
                  </a:lnTo>
                  <a:lnTo>
                    <a:pt x="16464" y="460"/>
                  </a:lnTo>
                  <a:lnTo>
                    <a:pt x="16387" y="333"/>
                  </a:lnTo>
                  <a:lnTo>
                    <a:pt x="16311" y="231"/>
                  </a:lnTo>
                  <a:lnTo>
                    <a:pt x="16183" y="128"/>
                  </a:lnTo>
                  <a:lnTo>
                    <a:pt x="16056" y="52"/>
                  </a:lnTo>
                  <a:lnTo>
                    <a:pt x="15928" y="1"/>
                  </a:lnTo>
                  <a:close/>
                </a:path>
              </a:pathLst>
            </a:custGeom>
            <a:solidFill>
              <a:srgbClr val="CB53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5" name="Google Shape;4435;p71"/>
            <p:cNvSpPr/>
            <p:nvPr/>
          </p:nvSpPr>
          <p:spPr>
            <a:xfrm>
              <a:off x="2737722" y="1569780"/>
              <a:ext cx="48204" cy="41330"/>
            </a:xfrm>
            <a:custGeom>
              <a:avLst/>
              <a:gdLst/>
              <a:ahLst/>
              <a:cxnLst/>
              <a:rect l="l" t="t" r="r" b="b"/>
              <a:pathLst>
                <a:path w="1788" h="1533" extrusionOk="0">
                  <a:moveTo>
                    <a:pt x="154" y="1"/>
                  </a:moveTo>
                  <a:lnTo>
                    <a:pt x="307" y="52"/>
                  </a:lnTo>
                  <a:lnTo>
                    <a:pt x="435" y="128"/>
                  </a:lnTo>
                  <a:lnTo>
                    <a:pt x="537" y="231"/>
                  </a:lnTo>
                  <a:lnTo>
                    <a:pt x="639" y="333"/>
                  </a:lnTo>
                  <a:lnTo>
                    <a:pt x="715" y="460"/>
                  </a:lnTo>
                  <a:lnTo>
                    <a:pt x="741" y="613"/>
                  </a:lnTo>
                  <a:lnTo>
                    <a:pt x="766" y="767"/>
                  </a:lnTo>
                  <a:lnTo>
                    <a:pt x="741" y="920"/>
                  </a:lnTo>
                  <a:lnTo>
                    <a:pt x="715" y="1047"/>
                  </a:lnTo>
                  <a:lnTo>
                    <a:pt x="639" y="1175"/>
                  </a:lnTo>
                  <a:lnTo>
                    <a:pt x="537" y="1303"/>
                  </a:lnTo>
                  <a:lnTo>
                    <a:pt x="435" y="1405"/>
                  </a:lnTo>
                  <a:lnTo>
                    <a:pt x="307" y="1456"/>
                  </a:lnTo>
                  <a:lnTo>
                    <a:pt x="154" y="1507"/>
                  </a:lnTo>
                  <a:lnTo>
                    <a:pt x="1" y="1532"/>
                  </a:lnTo>
                  <a:lnTo>
                    <a:pt x="1022" y="1532"/>
                  </a:lnTo>
                  <a:lnTo>
                    <a:pt x="1175" y="1507"/>
                  </a:lnTo>
                  <a:lnTo>
                    <a:pt x="1328" y="1456"/>
                  </a:lnTo>
                  <a:lnTo>
                    <a:pt x="1456" y="1405"/>
                  </a:lnTo>
                  <a:lnTo>
                    <a:pt x="1558" y="1303"/>
                  </a:lnTo>
                  <a:lnTo>
                    <a:pt x="1660" y="1175"/>
                  </a:lnTo>
                  <a:lnTo>
                    <a:pt x="1736" y="1047"/>
                  </a:lnTo>
                  <a:lnTo>
                    <a:pt x="1762" y="920"/>
                  </a:lnTo>
                  <a:lnTo>
                    <a:pt x="1787" y="767"/>
                  </a:lnTo>
                  <a:lnTo>
                    <a:pt x="1762" y="613"/>
                  </a:lnTo>
                  <a:lnTo>
                    <a:pt x="1736" y="460"/>
                  </a:lnTo>
                  <a:lnTo>
                    <a:pt x="1660" y="333"/>
                  </a:lnTo>
                  <a:lnTo>
                    <a:pt x="1558" y="231"/>
                  </a:lnTo>
                  <a:lnTo>
                    <a:pt x="1456" y="128"/>
                  </a:lnTo>
                  <a:lnTo>
                    <a:pt x="1328" y="52"/>
                  </a:lnTo>
                  <a:lnTo>
                    <a:pt x="1175" y="1"/>
                  </a:lnTo>
                  <a:close/>
                </a:path>
              </a:pathLst>
            </a:custGeom>
            <a:solidFill>
              <a:srgbClr val="8E35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6" name="Google Shape;4436;p71"/>
            <p:cNvSpPr/>
            <p:nvPr/>
          </p:nvSpPr>
          <p:spPr>
            <a:xfrm>
              <a:off x="2494112" y="1247042"/>
              <a:ext cx="22754" cy="68155"/>
            </a:xfrm>
            <a:custGeom>
              <a:avLst/>
              <a:gdLst/>
              <a:ahLst/>
              <a:cxnLst/>
              <a:rect l="l" t="t" r="r" b="b"/>
              <a:pathLst>
                <a:path w="844" h="2528" extrusionOk="0">
                  <a:moveTo>
                    <a:pt x="588" y="1"/>
                  </a:moveTo>
                  <a:lnTo>
                    <a:pt x="486" y="26"/>
                  </a:lnTo>
                  <a:lnTo>
                    <a:pt x="409" y="77"/>
                  </a:lnTo>
                  <a:lnTo>
                    <a:pt x="358" y="154"/>
                  </a:lnTo>
                  <a:lnTo>
                    <a:pt x="333" y="256"/>
                  </a:lnTo>
                  <a:lnTo>
                    <a:pt x="307" y="333"/>
                  </a:lnTo>
                  <a:lnTo>
                    <a:pt x="231" y="409"/>
                  </a:lnTo>
                  <a:lnTo>
                    <a:pt x="154" y="486"/>
                  </a:lnTo>
                  <a:lnTo>
                    <a:pt x="77" y="613"/>
                  </a:lnTo>
                  <a:lnTo>
                    <a:pt x="1" y="741"/>
                  </a:lnTo>
                  <a:lnTo>
                    <a:pt x="1" y="920"/>
                  </a:lnTo>
                  <a:lnTo>
                    <a:pt x="1" y="1124"/>
                  </a:lnTo>
                  <a:lnTo>
                    <a:pt x="77" y="1251"/>
                  </a:lnTo>
                  <a:lnTo>
                    <a:pt x="154" y="1354"/>
                  </a:lnTo>
                  <a:lnTo>
                    <a:pt x="231" y="1456"/>
                  </a:lnTo>
                  <a:lnTo>
                    <a:pt x="307" y="1532"/>
                  </a:lnTo>
                  <a:lnTo>
                    <a:pt x="333" y="1609"/>
                  </a:lnTo>
                  <a:lnTo>
                    <a:pt x="307" y="1685"/>
                  </a:lnTo>
                  <a:lnTo>
                    <a:pt x="231" y="1762"/>
                  </a:lnTo>
                  <a:lnTo>
                    <a:pt x="154" y="1838"/>
                  </a:lnTo>
                  <a:lnTo>
                    <a:pt x="77" y="1966"/>
                  </a:lnTo>
                  <a:lnTo>
                    <a:pt x="1" y="2094"/>
                  </a:lnTo>
                  <a:lnTo>
                    <a:pt x="1" y="2298"/>
                  </a:lnTo>
                  <a:lnTo>
                    <a:pt x="1" y="2374"/>
                  </a:lnTo>
                  <a:lnTo>
                    <a:pt x="52" y="2477"/>
                  </a:lnTo>
                  <a:lnTo>
                    <a:pt x="154" y="2528"/>
                  </a:lnTo>
                  <a:lnTo>
                    <a:pt x="333" y="2528"/>
                  </a:lnTo>
                  <a:lnTo>
                    <a:pt x="435" y="2477"/>
                  </a:lnTo>
                  <a:lnTo>
                    <a:pt x="486" y="2374"/>
                  </a:lnTo>
                  <a:lnTo>
                    <a:pt x="486" y="2298"/>
                  </a:lnTo>
                  <a:lnTo>
                    <a:pt x="511" y="2221"/>
                  </a:lnTo>
                  <a:lnTo>
                    <a:pt x="588" y="2119"/>
                  </a:lnTo>
                  <a:lnTo>
                    <a:pt x="665" y="2043"/>
                  </a:lnTo>
                  <a:lnTo>
                    <a:pt x="741" y="1941"/>
                  </a:lnTo>
                  <a:lnTo>
                    <a:pt x="818" y="1787"/>
                  </a:lnTo>
                  <a:lnTo>
                    <a:pt x="843" y="1609"/>
                  </a:lnTo>
                  <a:lnTo>
                    <a:pt x="818" y="1430"/>
                  </a:lnTo>
                  <a:lnTo>
                    <a:pt x="741" y="1277"/>
                  </a:lnTo>
                  <a:lnTo>
                    <a:pt x="665" y="1175"/>
                  </a:lnTo>
                  <a:lnTo>
                    <a:pt x="588" y="1098"/>
                  </a:lnTo>
                  <a:lnTo>
                    <a:pt x="511" y="996"/>
                  </a:lnTo>
                  <a:lnTo>
                    <a:pt x="486" y="920"/>
                  </a:lnTo>
                  <a:lnTo>
                    <a:pt x="511" y="869"/>
                  </a:lnTo>
                  <a:lnTo>
                    <a:pt x="588" y="766"/>
                  </a:lnTo>
                  <a:lnTo>
                    <a:pt x="665" y="690"/>
                  </a:lnTo>
                  <a:lnTo>
                    <a:pt x="741" y="588"/>
                  </a:lnTo>
                  <a:lnTo>
                    <a:pt x="818" y="435"/>
                  </a:lnTo>
                  <a:lnTo>
                    <a:pt x="843" y="256"/>
                  </a:lnTo>
                  <a:lnTo>
                    <a:pt x="818" y="154"/>
                  </a:lnTo>
                  <a:lnTo>
                    <a:pt x="767" y="77"/>
                  </a:lnTo>
                  <a:lnTo>
                    <a:pt x="690" y="26"/>
                  </a:lnTo>
                  <a:lnTo>
                    <a:pt x="588" y="1"/>
                  </a:lnTo>
                  <a:close/>
                </a:path>
              </a:pathLst>
            </a:custGeom>
            <a:solidFill>
              <a:srgbClr val="E8E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7" name="Google Shape;4437;p71"/>
            <p:cNvSpPr/>
            <p:nvPr/>
          </p:nvSpPr>
          <p:spPr>
            <a:xfrm>
              <a:off x="2547115" y="1247042"/>
              <a:ext cx="22727" cy="68155"/>
            </a:xfrm>
            <a:custGeom>
              <a:avLst/>
              <a:gdLst/>
              <a:ahLst/>
              <a:cxnLst/>
              <a:rect l="l" t="t" r="r" b="b"/>
              <a:pathLst>
                <a:path w="843" h="2528" extrusionOk="0">
                  <a:moveTo>
                    <a:pt x="587" y="1"/>
                  </a:moveTo>
                  <a:lnTo>
                    <a:pt x="485" y="26"/>
                  </a:lnTo>
                  <a:lnTo>
                    <a:pt x="409" y="77"/>
                  </a:lnTo>
                  <a:lnTo>
                    <a:pt x="358" y="154"/>
                  </a:lnTo>
                  <a:lnTo>
                    <a:pt x="332" y="256"/>
                  </a:lnTo>
                  <a:lnTo>
                    <a:pt x="307" y="333"/>
                  </a:lnTo>
                  <a:lnTo>
                    <a:pt x="230" y="409"/>
                  </a:lnTo>
                  <a:lnTo>
                    <a:pt x="153" y="486"/>
                  </a:lnTo>
                  <a:lnTo>
                    <a:pt x="77" y="613"/>
                  </a:lnTo>
                  <a:lnTo>
                    <a:pt x="26" y="741"/>
                  </a:lnTo>
                  <a:lnTo>
                    <a:pt x="0" y="920"/>
                  </a:lnTo>
                  <a:lnTo>
                    <a:pt x="26" y="1124"/>
                  </a:lnTo>
                  <a:lnTo>
                    <a:pt x="77" y="1251"/>
                  </a:lnTo>
                  <a:lnTo>
                    <a:pt x="153" y="1354"/>
                  </a:lnTo>
                  <a:lnTo>
                    <a:pt x="230" y="1456"/>
                  </a:lnTo>
                  <a:lnTo>
                    <a:pt x="307" y="1532"/>
                  </a:lnTo>
                  <a:lnTo>
                    <a:pt x="332" y="1609"/>
                  </a:lnTo>
                  <a:lnTo>
                    <a:pt x="307" y="1685"/>
                  </a:lnTo>
                  <a:lnTo>
                    <a:pt x="230" y="1762"/>
                  </a:lnTo>
                  <a:lnTo>
                    <a:pt x="153" y="1838"/>
                  </a:lnTo>
                  <a:lnTo>
                    <a:pt x="77" y="1966"/>
                  </a:lnTo>
                  <a:lnTo>
                    <a:pt x="26" y="2094"/>
                  </a:lnTo>
                  <a:lnTo>
                    <a:pt x="0" y="2298"/>
                  </a:lnTo>
                  <a:lnTo>
                    <a:pt x="0" y="2374"/>
                  </a:lnTo>
                  <a:lnTo>
                    <a:pt x="51" y="2477"/>
                  </a:lnTo>
                  <a:lnTo>
                    <a:pt x="153" y="2528"/>
                  </a:lnTo>
                  <a:lnTo>
                    <a:pt x="332" y="2528"/>
                  </a:lnTo>
                  <a:lnTo>
                    <a:pt x="434" y="2477"/>
                  </a:lnTo>
                  <a:lnTo>
                    <a:pt x="485" y="2374"/>
                  </a:lnTo>
                  <a:lnTo>
                    <a:pt x="511" y="2298"/>
                  </a:lnTo>
                  <a:lnTo>
                    <a:pt x="511" y="2221"/>
                  </a:lnTo>
                  <a:lnTo>
                    <a:pt x="587" y="2119"/>
                  </a:lnTo>
                  <a:lnTo>
                    <a:pt x="664" y="2043"/>
                  </a:lnTo>
                  <a:lnTo>
                    <a:pt x="741" y="1941"/>
                  </a:lnTo>
                  <a:lnTo>
                    <a:pt x="817" y="1787"/>
                  </a:lnTo>
                  <a:lnTo>
                    <a:pt x="843" y="1609"/>
                  </a:lnTo>
                  <a:lnTo>
                    <a:pt x="817" y="1430"/>
                  </a:lnTo>
                  <a:lnTo>
                    <a:pt x="741" y="1277"/>
                  </a:lnTo>
                  <a:lnTo>
                    <a:pt x="664" y="1175"/>
                  </a:lnTo>
                  <a:lnTo>
                    <a:pt x="587" y="1098"/>
                  </a:lnTo>
                  <a:lnTo>
                    <a:pt x="511" y="996"/>
                  </a:lnTo>
                  <a:lnTo>
                    <a:pt x="511" y="920"/>
                  </a:lnTo>
                  <a:lnTo>
                    <a:pt x="511" y="869"/>
                  </a:lnTo>
                  <a:lnTo>
                    <a:pt x="587" y="766"/>
                  </a:lnTo>
                  <a:lnTo>
                    <a:pt x="664" y="690"/>
                  </a:lnTo>
                  <a:lnTo>
                    <a:pt x="741" y="588"/>
                  </a:lnTo>
                  <a:lnTo>
                    <a:pt x="817" y="435"/>
                  </a:lnTo>
                  <a:lnTo>
                    <a:pt x="843" y="256"/>
                  </a:lnTo>
                  <a:lnTo>
                    <a:pt x="817" y="154"/>
                  </a:lnTo>
                  <a:lnTo>
                    <a:pt x="766" y="77"/>
                  </a:lnTo>
                  <a:lnTo>
                    <a:pt x="689" y="26"/>
                  </a:lnTo>
                  <a:lnTo>
                    <a:pt x="587" y="1"/>
                  </a:lnTo>
                  <a:close/>
                </a:path>
              </a:pathLst>
            </a:custGeom>
            <a:solidFill>
              <a:srgbClr val="E8E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8" name="Google Shape;4438;p71"/>
            <p:cNvSpPr/>
            <p:nvPr/>
          </p:nvSpPr>
          <p:spPr>
            <a:xfrm>
              <a:off x="2600092" y="1247042"/>
              <a:ext cx="22754" cy="68155"/>
            </a:xfrm>
            <a:custGeom>
              <a:avLst/>
              <a:gdLst/>
              <a:ahLst/>
              <a:cxnLst/>
              <a:rect l="l" t="t" r="r" b="b"/>
              <a:pathLst>
                <a:path w="844" h="2528" extrusionOk="0">
                  <a:moveTo>
                    <a:pt x="588" y="1"/>
                  </a:moveTo>
                  <a:lnTo>
                    <a:pt x="486" y="26"/>
                  </a:lnTo>
                  <a:lnTo>
                    <a:pt x="409" y="77"/>
                  </a:lnTo>
                  <a:lnTo>
                    <a:pt x="358" y="154"/>
                  </a:lnTo>
                  <a:lnTo>
                    <a:pt x="333" y="256"/>
                  </a:lnTo>
                  <a:lnTo>
                    <a:pt x="307" y="333"/>
                  </a:lnTo>
                  <a:lnTo>
                    <a:pt x="230" y="409"/>
                  </a:lnTo>
                  <a:lnTo>
                    <a:pt x="154" y="486"/>
                  </a:lnTo>
                  <a:lnTo>
                    <a:pt x="77" y="613"/>
                  </a:lnTo>
                  <a:lnTo>
                    <a:pt x="26" y="741"/>
                  </a:lnTo>
                  <a:lnTo>
                    <a:pt x="1" y="920"/>
                  </a:lnTo>
                  <a:lnTo>
                    <a:pt x="26" y="1124"/>
                  </a:lnTo>
                  <a:lnTo>
                    <a:pt x="77" y="1251"/>
                  </a:lnTo>
                  <a:lnTo>
                    <a:pt x="154" y="1354"/>
                  </a:lnTo>
                  <a:lnTo>
                    <a:pt x="230" y="1456"/>
                  </a:lnTo>
                  <a:lnTo>
                    <a:pt x="307" y="1532"/>
                  </a:lnTo>
                  <a:lnTo>
                    <a:pt x="333" y="1609"/>
                  </a:lnTo>
                  <a:lnTo>
                    <a:pt x="307" y="1685"/>
                  </a:lnTo>
                  <a:lnTo>
                    <a:pt x="230" y="1762"/>
                  </a:lnTo>
                  <a:lnTo>
                    <a:pt x="154" y="1838"/>
                  </a:lnTo>
                  <a:lnTo>
                    <a:pt x="77" y="1966"/>
                  </a:lnTo>
                  <a:lnTo>
                    <a:pt x="26" y="2094"/>
                  </a:lnTo>
                  <a:lnTo>
                    <a:pt x="1" y="2298"/>
                  </a:lnTo>
                  <a:lnTo>
                    <a:pt x="1" y="2374"/>
                  </a:lnTo>
                  <a:lnTo>
                    <a:pt x="77" y="2477"/>
                  </a:lnTo>
                  <a:lnTo>
                    <a:pt x="154" y="2528"/>
                  </a:lnTo>
                  <a:lnTo>
                    <a:pt x="333" y="2528"/>
                  </a:lnTo>
                  <a:lnTo>
                    <a:pt x="435" y="2477"/>
                  </a:lnTo>
                  <a:lnTo>
                    <a:pt x="486" y="2374"/>
                  </a:lnTo>
                  <a:lnTo>
                    <a:pt x="511" y="2298"/>
                  </a:lnTo>
                  <a:lnTo>
                    <a:pt x="511" y="2221"/>
                  </a:lnTo>
                  <a:lnTo>
                    <a:pt x="588" y="2119"/>
                  </a:lnTo>
                  <a:lnTo>
                    <a:pt x="664" y="2043"/>
                  </a:lnTo>
                  <a:lnTo>
                    <a:pt x="741" y="1941"/>
                  </a:lnTo>
                  <a:lnTo>
                    <a:pt x="818" y="1787"/>
                  </a:lnTo>
                  <a:lnTo>
                    <a:pt x="843" y="1609"/>
                  </a:lnTo>
                  <a:lnTo>
                    <a:pt x="818" y="1430"/>
                  </a:lnTo>
                  <a:lnTo>
                    <a:pt x="741" y="1277"/>
                  </a:lnTo>
                  <a:lnTo>
                    <a:pt x="664" y="1175"/>
                  </a:lnTo>
                  <a:lnTo>
                    <a:pt x="588" y="1098"/>
                  </a:lnTo>
                  <a:lnTo>
                    <a:pt x="511" y="996"/>
                  </a:lnTo>
                  <a:lnTo>
                    <a:pt x="511" y="920"/>
                  </a:lnTo>
                  <a:lnTo>
                    <a:pt x="511" y="869"/>
                  </a:lnTo>
                  <a:lnTo>
                    <a:pt x="588" y="766"/>
                  </a:lnTo>
                  <a:lnTo>
                    <a:pt x="664" y="690"/>
                  </a:lnTo>
                  <a:lnTo>
                    <a:pt x="741" y="588"/>
                  </a:lnTo>
                  <a:lnTo>
                    <a:pt x="818" y="435"/>
                  </a:lnTo>
                  <a:lnTo>
                    <a:pt x="843" y="256"/>
                  </a:lnTo>
                  <a:lnTo>
                    <a:pt x="818" y="154"/>
                  </a:lnTo>
                  <a:lnTo>
                    <a:pt x="766" y="77"/>
                  </a:lnTo>
                  <a:lnTo>
                    <a:pt x="690" y="26"/>
                  </a:lnTo>
                  <a:lnTo>
                    <a:pt x="588" y="1"/>
                  </a:lnTo>
                  <a:close/>
                </a:path>
              </a:pathLst>
            </a:custGeom>
            <a:solidFill>
              <a:srgbClr val="E8E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9" name="Google Shape;4439;p71"/>
            <p:cNvSpPr/>
            <p:nvPr/>
          </p:nvSpPr>
          <p:spPr>
            <a:xfrm>
              <a:off x="2472113" y="1337196"/>
              <a:ext cx="13777" cy="68829"/>
            </a:xfrm>
            <a:custGeom>
              <a:avLst/>
              <a:gdLst/>
              <a:ahLst/>
              <a:cxnLst/>
              <a:rect l="l" t="t" r="r" b="b"/>
              <a:pathLst>
                <a:path w="511" h="2553" extrusionOk="0">
                  <a:moveTo>
                    <a:pt x="255" y="0"/>
                  </a:moveTo>
                  <a:lnTo>
                    <a:pt x="153" y="26"/>
                  </a:lnTo>
                  <a:lnTo>
                    <a:pt x="77" y="77"/>
                  </a:lnTo>
                  <a:lnTo>
                    <a:pt x="26" y="154"/>
                  </a:lnTo>
                  <a:lnTo>
                    <a:pt x="0" y="256"/>
                  </a:lnTo>
                  <a:lnTo>
                    <a:pt x="0" y="2298"/>
                  </a:lnTo>
                  <a:lnTo>
                    <a:pt x="26" y="2400"/>
                  </a:lnTo>
                  <a:lnTo>
                    <a:pt x="77" y="2476"/>
                  </a:lnTo>
                  <a:lnTo>
                    <a:pt x="153" y="2527"/>
                  </a:lnTo>
                  <a:lnTo>
                    <a:pt x="255" y="2553"/>
                  </a:lnTo>
                  <a:lnTo>
                    <a:pt x="357" y="2527"/>
                  </a:lnTo>
                  <a:lnTo>
                    <a:pt x="434" y="2476"/>
                  </a:lnTo>
                  <a:lnTo>
                    <a:pt x="485" y="2400"/>
                  </a:lnTo>
                  <a:lnTo>
                    <a:pt x="511" y="2298"/>
                  </a:lnTo>
                  <a:lnTo>
                    <a:pt x="511" y="256"/>
                  </a:lnTo>
                  <a:lnTo>
                    <a:pt x="485" y="154"/>
                  </a:lnTo>
                  <a:lnTo>
                    <a:pt x="434" y="77"/>
                  </a:lnTo>
                  <a:lnTo>
                    <a:pt x="357" y="26"/>
                  </a:lnTo>
                  <a:lnTo>
                    <a:pt x="25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0" name="Google Shape;4440;p71"/>
            <p:cNvSpPr/>
            <p:nvPr/>
          </p:nvSpPr>
          <p:spPr>
            <a:xfrm>
              <a:off x="2459037" y="1400498"/>
              <a:ext cx="30303" cy="48878"/>
            </a:xfrm>
            <a:custGeom>
              <a:avLst/>
              <a:gdLst/>
              <a:ahLst/>
              <a:cxnLst/>
              <a:rect l="l" t="t" r="r" b="b"/>
              <a:pathLst>
                <a:path w="1124" h="1813" extrusionOk="0">
                  <a:moveTo>
                    <a:pt x="460" y="1"/>
                  </a:moveTo>
                  <a:lnTo>
                    <a:pt x="357" y="52"/>
                  </a:lnTo>
                  <a:lnTo>
                    <a:pt x="281" y="128"/>
                  </a:lnTo>
                  <a:lnTo>
                    <a:pt x="128" y="281"/>
                  </a:lnTo>
                  <a:lnTo>
                    <a:pt x="77" y="358"/>
                  </a:lnTo>
                  <a:lnTo>
                    <a:pt x="26" y="460"/>
                  </a:lnTo>
                  <a:lnTo>
                    <a:pt x="0" y="588"/>
                  </a:lnTo>
                  <a:lnTo>
                    <a:pt x="0" y="690"/>
                  </a:lnTo>
                  <a:lnTo>
                    <a:pt x="0" y="1634"/>
                  </a:lnTo>
                  <a:lnTo>
                    <a:pt x="26" y="1711"/>
                  </a:lnTo>
                  <a:lnTo>
                    <a:pt x="51" y="1762"/>
                  </a:lnTo>
                  <a:lnTo>
                    <a:pt x="102" y="1813"/>
                  </a:lnTo>
                  <a:lnTo>
                    <a:pt x="1021" y="1813"/>
                  </a:lnTo>
                  <a:lnTo>
                    <a:pt x="1072" y="1762"/>
                  </a:lnTo>
                  <a:lnTo>
                    <a:pt x="1123" y="1711"/>
                  </a:lnTo>
                  <a:lnTo>
                    <a:pt x="1123" y="1634"/>
                  </a:lnTo>
                  <a:lnTo>
                    <a:pt x="1123" y="690"/>
                  </a:lnTo>
                  <a:lnTo>
                    <a:pt x="1123" y="409"/>
                  </a:lnTo>
                  <a:lnTo>
                    <a:pt x="1098" y="307"/>
                  </a:lnTo>
                  <a:lnTo>
                    <a:pt x="1072" y="205"/>
                  </a:lnTo>
                  <a:lnTo>
                    <a:pt x="1047" y="128"/>
                  </a:lnTo>
                  <a:lnTo>
                    <a:pt x="970" y="77"/>
                  </a:lnTo>
                  <a:lnTo>
                    <a:pt x="868" y="26"/>
                  </a:lnTo>
                  <a:lnTo>
                    <a:pt x="740" y="26"/>
                  </a:lnTo>
                  <a:lnTo>
                    <a:pt x="587" y="1"/>
                  </a:lnTo>
                  <a:close/>
                </a:path>
              </a:pathLst>
            </a:custGeom>
            <a:solidFill>
              <a:srgbClr val="61AC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1" name="Google Shape;4441;p71"/>
            <p:cNvSpPr/>
            <p:nvPr/>
          </p:nvSpPr>
          <p:spPr>
            <a:xfrm>
              <a:off x="2472113" y="1399123"/>
              <a:ext cx="26178" cy="50253"/>
            </a:xfrm>
            <a:custGeom>
              <a:avLst/>
              <a:gdLst/>
              <a:ahLst/>
              <a:cxnLst/>
              <a:rect l="l" t="t" r="r" b="b"/>
              <a:pathLst>
                <a:path w="971" h="1864" extrusionOk="0">
                  <a:moveTo>
                    <a:pt x="255" y="1"/>
                  </a:moveTo>
                  <a:lnTo>
                    <a:pt x="128" y="26"/>
                  </a:lnTo>
                  <a:lnTo>
                    <a:pt x="0" y="52"/>
                  </a:lnTo>
                  <a:lnTo>
                    <a:pt x="102" y="103"/>
                  </a:lnTo>
                  <a:lnTo>
                    <a:pt x="179" y="154"/>
                  </a:lnTo>
                  <a:lnTo>
                    <a:pt x="281" y="230"/>
                  </a:lnTo>
                  <a:lnTo>
                    <a:pt x="332" y="307"/>
                  </a:lnTo>
                  <a:lnTo>
                    <a:pt x="383" y="409"/>
                  </a:lnTo>
                  <a:lnTo>
                    <a:pt x="434" y="511"/>
                  </a:lnTo>
                  <a:lnTo>
                    <a:pt x="460" y="613"/>
                  </a:lnTo>
                  <a:lnTo>
                    <a:pt x="460" y="741"/>
                  </a:lnTo>
                  <a:lnTo>
                    <a:pt x="460" y="1685"/>
                  </a:lnTo>
                  <a:lnTo>
                    <a:pt x="460" y="1762"/>
                  </a:lnTo>
                  <a:lnTo>
                    <a:pt x="434" y="1813"/>
                  </a:lnTo>
                  <a:lnTo>
                    <a:pt x="357" y="1864"/>
                  </a:lnTo>
                  <a:lnTo>
                    <a:pt x="868" y="1864"/>
                  </a:lnTo>
                  <a:lnTo>
                    <a:pt x="945" y="1813"/>
                  </a:lnTo>
                  <a:lnTo>
                    <a:pt x="970" y="1762"/>
                  </a:lnTo>
                  <a:lnTo>
                    <a:pt x="970" y="1685"/>
                  </a:lnTo>
                  <a:lnTo>
                    <a:pt x="970" y="741"/>
                  </a:lnTo>
                  <a:lnTo>
                    <a:pt x="970" y="588"/>
                  </a:lnTo>
                  <a:lnTo>
                    <a:pt x="919" y="460"/>
                  </a:lnTo>
                  <a:lnTo>
                    <a:pt x="868" y="332"/>
                  </a:lnTo>
                  <a:lnTo>
                    <a:pt x="766" y="230"/>
                  </a:lnTo>
                  <a:lnTo>
                    <a:pt x="664" y="128"/>
                  </a:lnTo>
                  <a:lnTo>
                    <a:pt x="536" y="52"/>
                  </a:lnTo>
                  <a:lnTo>
                    <a:pt x="409" y="26"/>
                  </a:lnTo>
                  <a:lnTo>
                    <a:pt x="255" y="1"/>
                  </a:lnTo>
                  <a:close/>
                </a:path>
              </a:pathLst>
            </a:custGeom>
            <a:solidFill>
              <a:srgbClr val="498C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442" name="Google Shape;4442;p71"/>
          <p:cNvSpPr/>
          <p:nvPr/>
        </p:nvSpPr>
        <p:spPr>
          <a:xfrm>
            <a:off x="3266233" y="1253399"/>
            <a:ext cx="12850" cy="12850"/>
          </a:xfrm>
          <a:custGeom>
            <a:avLst/>
            <a:gdLst/>
            <a:ahLst/>
            <a:cxnLst/>
            <a:rect l="l" t="t" r="r" b="b"/>
            <a:pathLst>
              <a:path w="512" h="512" extrusionOk="0">
                <a:moveTo>
                  <a:pt x="256" y="1"/>
                </a:moveTo>
                <a:lnTo>
                  <a:pt x="154" y="27"/>
                </a:lnTo>
                <a:lnTo>
                  <a:pt x="77" y="78"/>
                </a:lnTo>
                <a:lnTo>
                  <a:pt x="26" y="154"/>
                </a:lnTo>
                <a:lnTo>
                  <a:pt x="1" y="256"/>
                </a:lnTo>
                <a:lnTo>
                  <a:pt x="26" y="358"/>
                </a:lnTo>
                <a:lnTo>
                  <a:pt x="77" y="435"/>
                </a:lnTo>
                <a:lnTo>
                  <a:pt x="154" y="486"/>
                </a:lnTo>
                <a:lnTo>
                  <a:pt x="256" y="511"/>
                </a:lnTo>
                <a:lnTo>
                  <a:pt x="358" y="486"/>
                </a:lnTo>
                <a:lnTo>
                  <a:pt x="435" y="435"/>
                </a:lnTo>
                <a:lnTo>
                  <a:pt x="486" y="358"/>
                </a:lnTo>
                <a:lnTo>
                  <a:pt x="511" y="256"/>
                </a:lnTo>
                <a:lnTo>
                  <a:pt x="486" y="154"/>
                </a:lnTo>
                <a:lnTo>
                  <a:pt x="435" y="78"/>
                </a:lnTo>
                <a:lnTo>
                  <a:pt x="358" y="27"/>
                </a:lnTo>
                <a:lnTo>
                  <a:pt x="256" y="1"/>
                </a:lnTo>
                <a:close/>
              </a:path>
            </a:pathLst>
          </a:custGeom>
          <a:solidFill>
            <a:srgbClr val="E8E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3" name="Google Shape;4443;p71"/>
          <p:cNvSpPr/>
          <p:nvPr/>
        </p:nvSpPr>
        <p:spPr>
          <a:xfrm>
            <a:off x="3350161" y="1236107"/>
            <a:ext cx="12825" cy="12850"/>
          </a:xfrm>
          <a:custGeom>
            <a:avLst/>
            <a:gdLst/>
            <a:ahLst/>
            <a:cxnLst/>
            <a:rect l="l" t="t" r="r" b="b"/>
            <a:pathLst>
              <a:path w="511" h="512" extrusionOk="0">
                <a:moveTo>
                  <a:pt x="256" y="1"/>
                </a:moveTo>
                <a:lnTo>
                  <a:pt x="154" y="26"/>
                </a:lnTo>
                <a:lnTo>
                  <a:pt x="77" y="77"/>
                </a:lnTo>
                <a:lnTo>
                  <a:pt x="0" y="154"/>
                </a:lnTo>
                <a:lnTo>
                  <a:pt x="0" y="256"/>
                </a:lnTo>
                <a:lnTo>
                  <a:pt x="0" y="358"/>
                </a:lnTo>
                <a:lnTo>
                  <a:pt x="77" y="435"/>
                </a:lnTo>
                <a:lnTo>
                  <a:pt x="154" y="486"/>
                </a:lnTo>
                <a:lnTo>
                  <a:pt x="256" y="511"/>
                </a:lnTo>
                <a:lnTo>
                  <a:pt x="332" y="486"/>
                </a:lnTo>
                <a:lnTo>
                  <a:pt x="434" y="435"/>
                </a:lnTo>
                <a:lnTo>
                  <a:pt x="485" y="358"/>
                </a:lnTo>
                <a:lnTo>
                  <a:pt x="511" y="256"/>
                </a:lnTo>
                <a:lnTo>
                  <a:pt x="485" y="154"/>
                </a:lnTo>
                <a:lnTo>
                  <a:pt x="434" y="77"/>
                </a:lnTo>
                <a:lnTo>
                  <a:pt x="332" y="26"/>
                </a:lnTo>
                <a:lnTo>
                  <a:pt x="256" y="1"/>
                </a:lnTo>
                <a:close/>
              </a:path>
            </a:pathLst>
          </a:custGeom>
          <a:solidFill>
            <a:srgbClr val="E8E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4" name="Google Shape;4444;p71"/>
          <p:cNvSpPr/>
          <p:nvPr/>
        </p:nvSpPr>
        <p:spPr>
          <a:xfrm>
            <a:off x="3313643" y="1295062"/>
            <a:ext cx="12850" cy="12825"/>
          </a:xfrm>
          <a:custGeom>
            <a:avLst/>
            <a:gdLst/>
            <a:ahLst/>
            <a:cxnLst/>
            <a:rect l="l" t="t" r="r" b="b"/>
            <a:pathLst>
              <a:path w="512" h="511" extrusionOk="0">
                <a:moveTo>
                  <a:pt x="256" y="0"/>
                </a:moveTo>
                <a:lnTo>
                  <a:pt x="154" y="26"/>
                </a:lnTo>
                <a:lnTo>
                  <a:pt x="77" y="77"/>
                </a:lnTo>
                <a:lnTo>
                  <a:pt x="1" y="153"/>
                </a:lnTo>
                <a:lnTo>
                  <a:pt x="1" y="255"/>
                </a:lnTo>
                <a:lnTo>
                  <a:pt x="1" y="357"/>
                </a:lnTo>
                <a:lnTo>
                  <a:pt x="77" y="434"/>
                </a:lnTo>
                <a:lnTo>
                  <a:pt x="154" y="511"/>
                </a:lnTo>
                <a:lnTo>
                  <a:pt x="358" y="511"/>
                </a:lnTo>
                <a:lnTo>
                  <a:pt x="434" y="434"/>
                </a:lnTo>
                <a:lnTo>
                  <a:pt x="486" y="357"/>
                </a:lnTo>
                <a:lnTo>
                  <a:pt x="511" y="255"/>
                </a:lnTo>
                <a:lnTo>
                  <a:pt x="486" y="153"/>
                </a:lnTo>
                <a:lnTo>
                  <a:pt x="434" y="77"/>
                </a:lnTo>
                <a:lnTo>
                  <a:pt x="358" y="26"/>
                </a:lnTo>
                <a:lnTo>
                  <a:pt x="256" y="0"/>
                </a:lnTo>
                <a:close/>
              </a:path>
            </a:pathLst>
          </a:custGeom>
          <a:solidFill>
            <a:srgbClr val="E8E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5" name="Google Shape;4445;p71"/>
          <p:cNvSpPr/>
          <p:nvPr/>
        </p:nvSpPr>
        <p:spPr>
          <a:xfrm>
            <a:off x="3532096" y="1276464"/>
            <a:ext cx="12825" cy="12850"/>
          </a:xfrm>
          <a:custGeom>
            <a:avLst/>
            <a:gdLst/>
            <a:ahLst/>
            <a:cxnLst/>
            <a:rect l="l" t="t" r="r" b="b"/>
            <a:pathLst>
              <a:path w="511" h="512" extrusionOk="0">
                <a:moveTo>
                  <a:pt x="256" y="1"/>
                </a:moveTo>
                <a:lnTo>
                  <a:pt x="154" y="26"/>
                </a:lnTo>
                <a:lnTo>
                  <a:pt x="77" y="77"/>
                </a:lnTo>
                <a:lnTo>
                  <a:pt x="1" y="180"/>
                </a:lnTo>
                <a:lnTo>
                  <a:pt x="1" y="256"/>
                </a:lnTo>
                <a:lnTo>
                  <a:pt x="1" y="358"/>
                </a:lnTo>
                <a:lnTo>
                  <a:pt x="77" y="435"/>
                </a:lnTo>
                <a:lnTo>
                  <a:pt x="154" y="511"/>
                </a:lnTo>
                <a:lnTo>
                  <a:pt x="358" y="511"/>
                </a:lnTo>
                <a:lnTo>
                  <a:pt x="434" y="435"/>
                </a:lnTo>
                <a:lnTo>
                  <a:pt x="485" y="358"/>
                </a:lnTo>
                <a:lnTo>
                  <a:pt x="511" y="256"/>
                </a:lnTo>
                <a:lnTo>
                  <a:pt x="485" y="180"/>
                </a:lnTo>
                <a:lnTo>
                  <a:pt x="434" y="77"/>
                </a:lnTo>
                <a:lnTo>
                  <a:pt x="358" y="26"/>
                </a:lnTo>
                <a:lnTo>
                  <a:pt x="256" y="1"/>
                </a:lnTo>
                <a:close/>
              </a:path>
            </a:pathLst>
          </a:custGeom>
          <a:solidFill>
            <a:srgbClr val="E8E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6" name="Google Shape;4446;p71"/>
          <p:cNvSpPr/>
          <p:nvPr/>
        </p:nvSpPr>
        <p:spPr>
          <a:xfrm>
            <a:off x="3615371" y="1259172"/>
            <a:ext cx="12850" cy="12850"/>
          </a:xfrm>
          <a:custGeom>
            <a:avLst/>
            <a:gdLst/>
            <a:ahLst/>
            <a:cxnLst/>
            <a:rect l="l" t="t" r="r" b="b"/>
            <a:pathLst>
              <a:path w="512" h="512" extrusionOk="0">
                <a:moveTo>
                  <a:pt x="256" y="1"/>
                </a:moveTo>
                <a:lnTo>
                  <a:pt x="154" y="26"/>
                </a:lnTo>
                <a:lnTo>
                  <a:pt x="77" y="77"/>
                </a:lnTo>
                <a:lnTo>
                  <a:pt x="26" y="154"/>
                </a:lnTo>
                <a:lnTo>
                  <a:pt x="1" y="256"/>
                </a:lnTo>
                <a:lnTo>
                  <a:pt x="26" y="358"/>
                </a:lnTo>
                <a:lnTo>
                  <a:pt x="77" y="435"/>
                </a:lnTo>
                <a:lnTo>
                  <a:pt x="154" y="486"/>
                </a:lnTo>
                <a:lnTo>
                  <a:pt x="256" y="511"/>
                </a:lnTo>
                <a:lnTo>
                  <a:pt x="358" y="486"/>
                </a:lnTo>
                <a:lnTo>
                  <a:pt x="435" y="435"/>
                </a:lnTo>
                <a:lnTo>
                  <a:pt x="486" y="358"/>
                </a:lnTo>
                <a:lnTo>
                  <a:pt x="511" y="256"/>
                </a:lnTo>
                <a:lnTo>
                  <a:pt x="486" y="154"/>
                </a:lnTo>
                <a:lnTo>
                  <a:pt x="435" y="77"/>
                </a:lnTo>
                <a:lnTo>
                  <a:pt x="358" y="26"/>
                </a:lnTo>
                <a:lnTo>
                  <a:pt x="256" y="1"/>
                </a:lnTo>
                <a:close/>
              </a:path>
            </a:pathLst>
          </a:custGeom>
          <a:solidFill>
            <a:srgbClr val="E8E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7" name="Google Shape;4447;p71"/>
          <p:cNvSpPr/>
          <p:nvPr/>
        </p:nvSpPr>
        <p:spPr>
          <a:xfrm>
            <a:off x="3578854" y="1318754"/>
            <a:ext cx="12850" cy="12850"/>
          </a:xfrm>
          <a:custGeom>
            <a:avLst/>
            <a:gdLst/>
            <a:ahLst/>
            <a:cxnLst/>
            <a:rect l="l" t="t" r="r" b="b"/>
            <a:pathLst>
              <a:path w="512" h="512" extrusionOk="0">
                <a:moveTo>
                  <a:pt x="154" y="1"/>
                </a:moveTo>
                <a:lnTo>
                  <a:pt x="77" y="77"/>
                </a:lnTo>
                <a:lnTo>
                  <a:pt x="26" y="154"/>
                </a:lnTo>
                <a:lnTo>
                  <a:pt x="1" y="256"/>
                </a:lnTo>
                <a:lnTo>
                  <a:pt x="26" y="332"/>
                </a:lnTo>
                <a:lnTo>
                  <a:pt x="77" y="434"/>
                </a:lnTo>
                <a:lnTo>
                  <a:pt x="154" y="485"/>
                </a:lnTo>
                <a:lnTo>
                  <a:pt x="256" y="511"/>
                </a:lnTo>
                <a:lnTo>
                  <a:pt x="358" y="485"/>
                </a:lnTo>
                <a:lnTo>
                  <a:pt x="435" y="434"/>
                </a:lnTo>
                <a:lnTo>
                  <a:pt x="486" y="332"/>
                </a:lnTo>
                <a:lnTo>
                  <a:pt x="511" y="256"/>
                </a:lnTo>
                <a:lnTo>
                  <a:pt x="486" y="154"/>
                </a:lnTo>
                <a:lnTo>
                  <a:pt x="435" y="77"/>
                </a:lnTo>
                <a:lnTo>
                  <a:pt x="358" y="1"/>
                </a:lnTo>
                <a:close/>
              </a:path>
            </a:pathLst>
          </a:custGeom>
          <a:solidFill>
            <a:srgbClr val="E8E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448" name="Google Shape;4448;p71"/>
          <p:cNvGrpSpPr/>
          <p:nvPr/>
        </p:nvGrpSpPr>
        <p:grpSpPr>
          <a:xfrm>
            <a:off x="3235381" y="1253362"/>
            <a:ext cx="423463" cy="388879"/>
            <a:chOff x="3136164" y="1255292"/>
            <a:chExt cx="454896" cy="417745"/>
          </a:xfrm>
        </p:grpSpPr>
        <p:sp>
          <p:nvSpPr>
            <p:cNvPr id="4449" name="Google Shape;4449;p71"/>
            <p:cNvSpPr/>
            <p:nvPr/>
          </p:nvSpPr>
          <p:spPr>
            <a:xfrm>
              <a:off x="3350173" y="1427350"/>
              <a:ext cx="26879" cy="177559"/>
            </a:xfrm>
            <a:custGeom>
              <a:avLst/>
              <a:gdLst/>
              <a:ahLst/>
              <a:cxnLst/>
              <a:rect l="l" t="t" r="r" b="b"/>
              <a:pathLst>
                <a:path w="997" h="6586" extrusionOk="0">
                  <a:moveTo>
                    <a:pt x="409" y="0"/>
                  </a:moveTo>
                  <a:lnTo>
                    <a:pt x="307" y="26"/>
                  </a:lnTo>
                  <a:lnTo>
                    <a:pt x="230" y="77"/>
                  </a:lnTo>
                  <a:lnTo>
                    <a:pt x="154" y="128"/>
                  </a:lnTo>
                  <a:lnTo>
                    <a:pt x="77" y="204"/>
                  </a:lnTo>
                  <a:lnTo>
                    <a:pt x="52" y="306"/>
                  </a:lnTo>
                  <a:lnTo>
                    <a:pt x="1" y="383"/>
                  </a:lnTo>
                  <a:lnTo>
                    <a:pt x="1" y="485"/>
                  </a:lnTo>
                  <a:lnTo>
                    <a:pt x="1" y="6075"/>
                  </a:lnTo>
                  <a:lnTo>
                    <a:pt x="1" y="6177"/>
                  </a:lnTo>
                  <a:lnTo>
                    <a:pt x="52" y="6279"/>
                  </a:lnTo>
                  <a:lnTo>
                    <a:pt x="77" y="6356"/>
                  </a:lnTo>
                  <a:lnTo>
                    <a:pt x="154" y="6432"/>
                  </a:lnTo>
                  <a:lnTo>
                    <a:pt x="230" y="6483"/>
                  </a:lnTo>
                  <a:lnTo>
                    <a:pt x="307" y="6535"/>
                  </a:lnTo>
                  <a:lnTo>
                    <a:pt x="409" y="6560"/>
                  </a:lnTo>
                  <a:lnTo>
                    <a:pt x="511" y="6586"/>
                  </a:lnTo>
                  <a:lnTo>
                    <a:pt x="613" y="6560"/>
                  </a:lnTo>
                  <a:lnTo>
                    <a:pt x="690" y="6535"/>
                  </a:lnTo>
                  <a:lnTo>
                    <a:pt x="792" y="6483"/>
                  </a:lnTo>
                  <a:lnTo>
                    <a:pt x="843" y="6432"/>
                  </a:lnTo>
                  <a:lnTo>
                    <a:pt x="920" y="6356"/>
                  </a:lnTo>
                  <a:lnTo>
                    <a:pt x="971" y="6279"/>
                  </a:lnTo>
                  <a:lnTo>
                    <a:pt x="996" y="6177"/>
                  </a:lnTo>
                  <a:lnTo>
                    <a:pt x="996" y="6075"/>
                  </a:lnTo>
                  <a:lnTo>
                    <a:pt x="996" y="485"/>
                  </a:lnTo>
                  <a:lnTo>
                    <a:pt x="996" y="383"/>
                  </a:lnTo>
                  <a:lnTo>
                    <a:pt x="971" y="306"/>
                  </a:lnTo>
                  <a:lnTo>
                    <a:pt x="920" y="204"/>
                  </a:lnTo>
                  <a:lnTo>
                    <a:pt x="843" y="128"/>
                  </a:lnTo>
                  <a:lnTo>
                    <a:pt x="792" y="77"/>
                  </a:lnTo>
                  <a:lnTo>
                    <a:pt x="690" y="26"/>
                  </a:lnTo>
                  <a:lnTo>
                    <a:pt x="613" y="0"/>
                  </a:lnTo>
                  <a:close/>
                </a:path>
              </a:pathLst>
            </a:custGeom>
            <a:solidFill>
              <a:srgbClr val="CB53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0" name="Google Shape;4450;p71"/>
            <p:cNvSpPr/>
            <p:nvPr/>
          </p:nvSpPr>
          <p:spPr>
            <a:xfrm>
              <a:off x="3377025" y="1434225"/>
              <a:ext cx="90855" cy="163108"/>
            </a:xfrm>
            <a:custGeom>
              <a:avLst/>
              <a:gdLst/>
              <a:ahLst/>
              <a:cxnLst/>
              <a:rect l="l" t="t" r="r" b="b"/>
              <a:pathLst>
                <a:path w="3370" h="6050" extrusionOk="0">
                  <a:moveTo>
                    <a:pt x="383" y="0"/>
                  </a:moveTo>
                  <a:lnTo>
                    <a:pt x="307" y="51"/>
                  </a:lnTo>
                  <a:lnTo>
                    <a:pt x="204" y="103"/>
                  </a:lnTo>
                  <a:lnTo>
                    <a:pt x="128" y="154"/>
                  </a:lnTo>
                  <a:lnTo>
                    <a:pt x="77" y="230"/>
                  </a:lnTo>
                  <a:lnTo>
                    <a:pt x="26" y="332"/>
                  </a:lnTo>
                  <a:lnTo>
                    <a:pt x="0" y="409"/>
                  </a:lnTo>
                  <a:lnTo>
                    <a:pt x="0" y="511"/>
                  </a:lnTo>
                  <a:lnTo>
                    <a:pt x="26" y="613"/>
                  </a:lnTo>
                  <a:lnTo>
                    <a:pt x="51" y="715"/>
                  </a:lnTo>
                  <a:lnTo>
                    <a:pt x="2425" y="5769"/>
                  </a:lnTo>
                  <a:lnTo>
                    <a:pt x="2476" y="5846"/>
                  </a:lnTo>
                  <a:lnTo>
                    <a:pt x="2527" y="5922"/>
                  </a:lnTo>
                  <a:lnTo>
                    <a:pt x="2604" y="5999"/>
                  </a:lnTo>
                  <a:lnTo>
                    <a:pt x="2706" y="6024"/>
                  </a:lnTo>
                  <a:lnTo>
                    <a:pt x="2782" y="6050"/>
                  </a:lnTo>
                  <a:lnTo>
                    <a:pt x="2987" y="6050"/>
                  </a:lnTo>
                  <a:lnTo>
                    <a:pt x="3089" y="6024"/>
                  </a:lnTo>
                  <a:lnTo>
                    <a:pt x="3165" y="5973"/>
                  </a:lnTo>
                  <a:lnTo>
                    <a:pt x="3242" y="5897"/>
                  </a:lnTo>
                  <a:lnTo>
                    <a:pt x="3293" y="5820"/>
                  </a:lnTo>
                  <a:lnTo>
                    <a:pt x="3344" y="5718"/>
                  </a:lnTo>
                  <a:lnTo>
                    <a:pt x="3369" y="5641"/>
                  </a:lnTo>
                  <a:lnTo>
                    <a:pt x="3369" y="5539"/>
                  </a:lnTo>
                  <a:lnTo>
                    <a:pt x="3344" y="5437"/>
                  </a:lnTo>
                  <a:lnTo>
                    <a:pt x="3318" y="5335"/>
                  </a:lnTo>
                  <a:lnTo>
                    <a:pt x="970" y="281"/>
                  </a:lnTo>
                  <a:lnTo>
                    <a:pt x="919" y="205"/>
                  </a:lnTo>
                  <a:lnTo>
                    <a:pt x="843" y="128"/>
                  </a:lnTo>
                  <a:lnTo>
                    <a:pt x="766" y="77"/>
                  </a:lnTo>
                  <a:lnTo>
                    <a:pt x="689" y="26"/>
                  </a:lnTo>
                  <a:lnTo>
                    <a:pt x="587" y="0"/>
                  </a:lnTo>
                  <a:close/>
                </a:path>
              </a:pathLst>
            </a:custGeom>
            <a:solidFill>
              <a:srgbClr val="8E35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1" name="Google Shape;4451;p71"/>
            <p:cNvSpPr/>
            <p:nvPr/>
          </p:nvSpPr>
          <p:spPr>
            <a:xfrm>
              <a:off x="3259345" y="1434225"/>
              <a:ext cx="90855" cy="163108"/>
            </a:xfrm>
            <a:custGeom>
              <a:avLst/>
              <a:gdLst/>
              <a:ahLst/>
              <a:cxnLst/>
              <a:rect l="l" t="t" r="r" b="b"/>
              <a:pathLst>
                <a:path w="3370" h="6050" extrusionOk="0">
                  <a:moveTo>
                    <a:pt x="2783" y="0"/>
                  </a:moveTo>
                  <a:lnTo>
                    <a:pt x="2706" y="26"/>
                  </a:lnTo>
                  <a:lnTo>
                    <a:pt x="2604" y="77"/>
                  </a:lnTo>
                  <a:lnTo>
                    <a:pt x="2527" y="128"/>
                  </a:lnTo>
                  <a:lnTo>
                    <a:pt x="2476" y="205"/>
                  </a:lnTo>
                  <a:lnTo>
                    <a:pt x="2425" y="281"/>
                  </a:lnTo>
                  <a:lnTo>
                    <a:pt x="52" y="5335"/>
                  </a:lnTo>
                  <a:lnTo>
                    <a:pt x="26" y="5437"/>
                  </a:lnTo>
                  <a:lnTo>
                    <a:pt x="0" y="5539"/>
                  </a:lnTo>
                  <a:lnTo>
                    <a:pt x="26" y="5641"/>
                  </a:lnTo>
                  <a:lnTo>
                    <a:pt x="52" y="5718"/>
                  </a:lnTo>
                  <a:lnTo>
                    <a:pt x="77" y="5820"/>
                  </a:lnTo>
                  <a:lnTo>
                    <a:pt x="128" y="5897"/>
                  </a:lnTo>
                  <a:lnTo>
                    <a:pt x="205" y="5973"/>
                  </a:lnTo>
                  <a:lnTo>
                    <a:pt x="307" y="6024"/>
                  </a:lnTo>
                  <a:lnTo>
                    <a:pt x="383" y="6050"/>
                  </a:lnTo>
                  <a:lnTo>
                    <a:pt x="588" y="6050"/>
                  </a:lnTo>
                  <a:lnTo>
                    <a:pt x="690" y="6024"/>
                  </a:lnTo>
                  <a:lnTo>
                    <a:pt x="766" y="5999"/>
                  </a:lnTo>
                  <a:lnTo>
                    <a:pt x="843" y="5922"/>
                  </a:lnTo>
                  <a:lnTo>
                    <a:pt x="919" y="5846"/>
                  </a:lnTo>
                  <a:lnTo>
                    <a:pt x="970" y="5769"/>
                  </a:lnTo>
                  <a:lnTo>
                    <a:pt x="3319" y="715"/>
                  </a:lnTo>
                  <a:lnTo>
                    <a:pt x="3344" y="613"/>
                  </a:lnTo>
                  <a:lnTo>
                    <a:pt x="3370" y="511"/>
                  </a:lnTo>
                  <a:lnTo>
                    <a:pt x="3370" y="409"/>
                  </a:lnTo>
                  <a:lnTo>
                    <a:pt x="3344" y="332"/>
                  </a:lnTo>
                  <a:lnTo>
                    <a:pt x="3293" y="230"/>
                  </a:lnTo>
                  <a:lnTo>
                    <a:pt x="3242" y="154"/>
                  </a:lnTo>
                  <a:lnTo>
                    <a:pt x="3166" y="103"/>
                  </a:lnTo>
                  <a:lnTo>
                    <a:pt x="3089" y="51"/>
                  </a:lnTo>
                  <a:lnTo>
                    <a:pt x="2987" y="0"/>
                  </a:lnTo>
                  <a:close/>
                </a:path>
              </a:pathLst>
            </a:custGeom>
            <a:solidFill>
              <a:srgbClr val="CB53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2" name="Google Shape;4452;p71"/>
            <p:cNvSpPr/>
            <p:nvPr/>
          </p:nvSpPr>
          <p:spPr>
            <a:xfrm>
              <a:off x="3289621" y="1264242"/>
              <a:ext cx="140408" cy="198911"/>
            </a:xfrm>
            <a:custGeom>
              <a:avLst/>
              <a:gdLst/>
              <a:ahLst/>
              <a:cxnLst/>
              <a:rect l="l" t="t" r="r" b="b"/>
              <a:pathLst>
                <a:path w="5208" h="7378" extrusionOk="0">
                  <a:moveTo>
                    <a:pt x="2936" y="1"/>
                  </a:moveTo>
                  <a:lnTo>
                    <a:pt x="2885" y="26"/>
                  </a:lnTo>
                  <a:lnTo>
                    <a:pt x="2859" y="52"/>
                  </a:lnTo>
                  <a:lnTo>
                    <a:pt x="2834" y="103"/>
                  </a:lnTo>
                  <a:lnTo>
                    <a:pt x="2808" y="179"/>
                  </a:lnTo>
                  <a:lnTo>
                    <a:pt x="2757" y="971"/>
                  </a:lnTo>
                  <a:lnTo>
                    <a:pt x="2757" y="2068"/>
                  </a:lnTo>
                  <a:lnTo>
                    <a:pt x="2732" y="2119"/>
                  </a:lnTo>
                  <a:lnTo>
                    <a:pt x="2706" y="2170"/>
                  </a:lnTo>
                  <a:lnTo>
                    <a:pt x="2655" y="2221"/>
                  </a:lnTo>
                  <a:lnTo>
                    <a:pt x="2553" y="2247"/>
                  </a:lnTo>
                  <a:lnTo>
                    <a:pt x="2502" y="2221"/>
                  </a:lnTo>
                  <a:lnTo>
                    <a:pt x="2451" y="2196"/>
                  </a:lnTo>
                  <a:lnTo>
                    <a:pt x="1711" y="1430"/>
                  </a:lnTo>
                  <a:lnTo>
                    <a:pt x="1634" y="1405"/>
                  </a:lnTo>
                  <a:lnTo>
                    <a:pt x="1558" y="1379"/>
                  </a:lnTo>
                  <a:lnTo>
                    <a:pt x="1481" y="1405"/>
                  </a:lnTo>
                  <a:lnTo>
                    <a:pt x="1430" y="1481"/>
                  </a:lnTo>
                  <a:lnTo>
                    <a:pt x="383" y="3294"/>
                  </a:lnTo>
                  <a:lnTo>
                    <a:pt x="230" y="3625"/>
                  </a:lnTo>
                  <a:lnTo>
                    <a:pt x="103" y="3932"/>
                  </a:lnTo>
                  <a:lnTo>
                    <a:pt x="52" y="4263"/>
                  </a:lnTo>
                  <a:lnTo>
                    <a:pt x="1" y="4595"/>
                  </a:lnTo>
                  <a:lnTo>
                    <a:pt x="26" y="4902"/>
                  </a:lnTo>
                  <a:lnTo>
                    <a:pt x="77" y="5233"/>
                  </a:lnTo>
                  <a:lnTo>
                    <a:pt x="154" y="5540"/>
                  </a:lnTo>
                  <a:lnTo>
                    <a:pt x="281" y="5820"/>
                  </a:lnTo>
                  <a:lnTo>
                    <a:pt x="434" y="6101"/>
                  </a:lnTo>
                  <a:lnTo>
                    <a:pt x="613" y="6356"/>
                  </a:lnTo>
                  <a:lnTo>
                    <a:pt x="817" y="6612"/>
                  </a:lnTo>
                  <a:lnTo>
                    <a:pt x="1047" y="6816"/>
                  </a:lnTo>
                  <a:lnTo>
                    <a:pt x="1328" y="6995"/>
                  </a:lnTo>
                  <a:lnTo>
                    <a:pt x="1609" y="7148"/>
                  </a:lnTo>
                  <a:lnTo>
                    <a:pt x="1915" y="7275"/>
                  </a:lnTo>
                  <a:lnTo>
                    <a:pt x="2247" y="7352"/>
                  </a:lnTo>
                  <a:lnTo>
                    <a:pt x="2476" y="7377"/>
                  </a:lnTo>
                  <a:lnTo>
                    <a:pt x="2757" y="7352"/>
                  </a:lnTo>
                  <a:lnTo>
                    <a:pt x="3140" y="7326"/>
                  </a:lnTo>
                  <a:lnTo>
                    <a:pt x="3472" y="7275"/>
                  </a:lnTo>
                  <a:lnTo>
                    <a:pt x="3804" y="7148"/>
                  </a:lnTo>
                  <a:lnTo>
                    <a:pt x="4110" y="6995"/>
                  </a:lnTo>
                  <a:lnTo>
                    <a:pt x="4365" y="6790"/>
                  </a:lnTo>
                  <a:lnTo>
                    <a:pt x="4595" y="6561"/>
                  </a:lnTo>
                  <a:lnTo>
                    <a:pt x="4774" y="6305"/>
                  </a:lnTo>
                  <a:lnTo>
                    <a:pt x="4952" y="6025"/>
                  </a:lnTo>
                  <a:lnTo>
                    <a:pt x="5080" y="5718"/>
                  </a:lnTo>
                  <a:lnTo>
                    <a:pt x="5157" y="5387"/>
                  </a:lnTo>
                  <a:lnTo>
                    <a:pt x="5208" y="5055"/>
                  </a:lnTo>
                  <a:lnTo>
                    <a:pt x="5208" y="4697"/>
                  </a:lnTo>
                  <a:lnTo>
                    <a:pt x="5157" y="4340"/>
                  </a:lnTo>
                  <a:lnTo>
                    <a:pt x="5080" y="4008"/>
                  </a:lnTo>
                  <a:lnTo>
                    <a:pt x="4952" y="3651"/>
                  </a:lnTo>
                  <a:lnTo>
                    <a:pt x="4774" y="3294"/>
                  </a:lnTo>
                  <a:lnTo>
                    <a:pt x="3140" y="77"/>
                  </a:lnTo>
                  <a:lnTo>
                    <a:pt x="3089" y="26"/>
                  </a:lnTo>
                  <a:lnTo>
                    <a:pt x="3038" y="1"/>
                  </a:lnTo>
                  <a:close/>
                </a:path>
              </a:pathLst>
            </a:custGeom>
            <a:gradFill>
              <a:gsLst>
                <a:gs pos="0">
                  <a:srgbClr val="FC6C76"/>
                </a:gs>
                <a:gs pos="100000">
                  <a:srgbClr val="D90D1A"/>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3" name="Google Shape;4453;p71"/>
            <p:cNvSpPr/>
            <p:nvPr/>
          </p:nvSpPr>
          <p:spPr>
            <a:xfrm>
              <a:off x="3350173" y="1255292"/>
              <a:ext cx="87431" cy="208536"/>
            </a:xfrm>
            <a:custGeom>
              <a:avLst/>
              <a:gdLst/>
              <a:ahLst/>
              <a:cxnLst/>
              <a:rect l="l" t="t" r="r" b="b"/>
              <a:pathLst>
                <a:path w="3243" h="7735" extrusionOk="0">
                  <a:moveTo>
                    <a:pt x="639" y="1"/>
                  </a:moveTo>
                  <a:lnTo>
                    <a:pt x="588" y="27"/>
                  </a:lnTo>
                  <a:lnTo>
                    <a:pt x="537" y="52"/>
                  </a:lnTo>
                  <a:lnTo>
                    <a:pt x="511" y="103"/>
                  </a:lnTo>
                  <a:lnTo>
                    <a:pt x="511" y="154"/>
                  </a:lnTo>
                  <a:lnTo>
                    <a:pt x="511" y="1303"/>
                  </a:lnTo>
                  <a:lnTo>
                    <a:pt x="1839" y="3626"/>
                  </a:lnTo>
                  <a:lnTo>
                    <a:pt x="2017" y="3957"/>
                  </a:lnTo>
                  <a:lnTo>
                    <a:pt x="2119" y="4264"/>
                  </a:lnTo>
                  <a:lnTo>
                    <a:pt x="2196" y="4595"/>
                  </a:lnTo>
                  <a:lnTo>
                    <a:pt x="2221" y="4927"/>
                  </a:lnTo>
                  <a:lnTo>
                    <a:pt x="2221" y="5234"/>
                  </a:lnTo>
                  <a:lnTo>
                    <a:pt x="2170" y="5565"/>
                  </a:lnTo>
                  <a:lnTo>
                    <a:pt x="2068" y="5872"/>
                  </a:lnTo>
                  <a:lnTo>
                    <a:pt x="1966" y="6152"/>
                  </a:lnTo>
                  <a:lnTo>
                    <a:pt x="1813" y="6433"/>
                  </a:lnTo>
                  <a:lnTo>
                    <a:pt x="1634" y="6688"/>
                  </a:lnTo>
                  <a:lnTo>
                    <a:pt x="1405" y="6944"/>
                  </a:lnTo>
                  <a:lnTo>
                    <a:pt x="1175" y="7148"/>
                  </a:lnTo>
                  <a:lnTo>
                    <a:pt x="920" y="7327"/>
                  </a:lnTo>
                  <a:lnTo>
                    <a:pt x="639" y="7480"/>
                  </a:lnTo>
                  <a:lnTo>
                    <a:pt x="333" y="7607"/>
                  </a:lnTo>
                  <a:lnTo>
                    <a:pt x="1" y="7684"/>
                  </a:lnTo>
                  <a:lnTo>
                    <a:pt x="230" y="7709"/>
                  </a:lnTo>
                  <a:lnTo>
                    <a:pt x="511" y="7735"/>
                  </a:lnTo>
                  <a:lnTo>
                    <a:pt x="894" y="7709"/>
                  </a:lnTo>
                  <a:lnTo>
                    <a:pt x="1251" y="7633"/>
                  </a:lnTo>
                  <a:lnTo>
                    <a:pt x="1583" y="7505"/>
                  </a:lnTo>
                  <a:lnTo>
                    <a:pt x="1915" y="7352"/>
                  </a:lnTo>
                  <a:lnTo>
                    <a:pt x="2196" y="7148"/>
                  </a:lnTo>
                  <a:lnTo>
                    <a:pt x="2451" y="6918"/>
                  </a:lnTo>
                  <a:lnTo>
                    <a:pt x="2681" y="6663"/>
                  </a:lnTo>
                  <a:lnTo>
                    <a:pt x="2860" y="6357"/>
                  </a:lnTo>
                  <a:lnTo>
                    <a:pt x="3013" y="6050"/>
                  </a:lnTo>
                  <a:lnTo>
                    <a:pt x="3140" y="5719"/>
                  </a:lnTo>
                  <a:lnTo>
                    <a:pt x="3217" y="5387"/>
                  </a:lnTo>
                  <a:lnTo>
                    <a:pt x="3242" y="5029"/>
                  </a:lnTo>
                  <a:lnTo>
                    <a:pt x="3217" y="4672"/>
                  </a:lnTo>
                  <a:lnTo>
                    <a:pt x="3166" y="4340"/>
                  </a:lnTo>
                  <a:lnTo>
                    <a:pt x="3038" y="3983"/>
                  </a:lnTo>
                  <a:lnTo>
                    <a:pt x="2860" y="3626"/>
                  </a:lnTo>
                  <a:lnTo>
                    <a:pt x="818" y="78"/>
                  </a:lnTo>
                  <a:lnTo>
                    <a:pt x="792" y="27"/>
                  </a:lnTo>
                  <a:lnTo>
                    <a:pt x="741" y="1"/>
                  </a:lnTo>
                  <a:close/>
                </a:path>
              </a:pathLst>
            </a:custGeom>
            <a:solidFill>
              <a:srgbClr val="CC1F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4" name="Google Shape;4454;p71"/>
            <p:cNvSpPr/>
            <p:nvPr/>
          </p:nvSpPr>
          <p:spPr>
            <a:xfrm>
              <a:off x="3331597" y="1372298"/>
              <a:ext cx="64030" cy="90154"/>
            </a:xfrm>
            <a:custGeom>
              <a:avLst/>
              <a:gdLst/>
              <a:ahLst/>
              <a:cxnLst/>
              <a:rect l="l" t="t" r="r" b="b"/>
              <a:pathLst>
                <a:path w="2375" h="3344" extrusionOk="0">
                  <a:moveTo>
                    <a:pt x="1200" y="0"/>
                  </a:moveTo>
                  <a:lnTo>
                    <a:pt x="1098" y="26"/>
                  </a:lnTo>
                  <a:lnTo>
                    <a:pt x="1047" y="77"/>
                  </a:lnTo>
                  <a:lnTo>
                    <a:pt x="154" y="1608"/>
                  </a:lnTo>
                  <a:lnTo>
                    <a:pt x="103" y="1736"/>
                  </a:lnTo>
                  <a:lnTo>
                    <a:pt x="52" y="1863"/>
                  </a:lnTo>
                  <a:lnTo>
                    <a:pt x="26" y="1991"/>
                  </a:lnTo>
                  <a:lnTo>
                    <a:pt x="1" y="2119"/>
                  </a:lnTo>
                  <a:lnTo>
                    <a:pt x="26" y="2374"/>
                  </a:lnTo>
                  <a:lnTo>
                    <a:pt x="77" y="2629"/>
                  </a:lnTo>
                  <a:lnTo>
                    <a:pt x="205" y="2859"/>
                  </a:lnTo>
                  <a:lnTo>
                    <a:pt x="358" y="3038"/>
                  </a:lnTo>
                  <a:lnTo>
                    <a:pt x="562" y="3216"/>
                  </a:lnTo>
                  <a:lnTo>
                    <a:pt x="792" y="3318"/>
                  </a:lnTo>
                  <a:lnTo>
                    <a:pt x="894" y="3344"/>
                  </a:lnTo>
                  <a:lnTo>
                    <a:pt x="971" y="3344"/>
                  </a:lnTo>
                  <a:lnTo>
                    <a:pt x="1200" y="3318"/>
                  </a:lnTo>
                  <a:lnTo>
                    <a:pt x="1430" y="3293"/>
                  </a:lnTo>
                  <a:lnTo>
                    <a:pt x="1660" y="3242"/>
                  </a:lnTo>
                  <a:lnTo>
                    <a:pt x="1838" y="3140"/>
                  </a:lnTo>
                  <a:lnTo>
                    <a:pt x="2017" y="3012"/>
                  </a:lnTo>
                  <a:lnTo>
                    <a:pt x="2170" y="2859"/>
                  </a:lnTo>
                  <a:lnTo>
                    <a:pt x="2272" y="2680"/>
                  </a:lnTo>
                  <a:lnTo>
                    <a:pt x="2349" y="2476"/>
                  </a:lnTo>
                  <a:lnTo>
                    <a:pt x="2374" y="2272"/>
                  </a:lnTo>
                  <a:lnTo>
                    <a:pt x="2374" y="2093"/>
                  </a:lnTo>
                  <a:lnTo>
                    <a:pt x="2349" y="1940"/>
                  </a:lnTo>
                  <a:lnTo>
                    <a:pt x="2298" y="1761"/>
                  </a:lnTo>
                  <a:lnTo>
                    <a:pt x="2221" y="1608"/>
                  </a:lnTo>
                  <a:lnTo>
                    <a:pt x="1328" y="77"/>
                  </a:lnTo>
                  <a:lnTo>
                    <a:pt x="1277" y="26"/>
                  </a:lnTo>
                  <a:lnTo>
                    <a:pt x="1200" y="0"/>
                  </a:lnTo>
                  <a:close/>
                </a:path>
              </a:pathLst>
            </a:custGeom>
            <a:solidFill>
              <a:srgbClr val="FFDA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5" name="Google Shape;4455;p71"/>
            <p:cNvSpPr/>
            <p:nvPr/>
          </p:nvSpPr>
          <p:spPr>
            <a:xfrm>
              <a:off x="3352923" y="1433524"/>
              <a:ext cx="42705" cy="30303"/>
            </a:xfrm>
            <a:custGeom>
              <a:avLst/>
              <a:gdLst/>
              <a:ahLst/>
              <a:cxnLst/>
              <a:rect l="l" t="t" r="r" b="b"/>
              <a:pathLst>
                <a:path w="1584" h="1124" extrusionOk="0">
                  <a:moveTo>
                    <a:pt x="1583" y="1"/>
                  </a:moveTo>
                  <a:lnTo>
                    <a:pt x="1430" y="180"/>
                  </a:lnTo>
                  <a:lnTo>
                    <a:pt x="1277" y="358"/>
                  </a:lnTo>
                  <a:lnTo>
                    <a:pt x="1098" y="511"/>
                  </a:lnTo>
                  <a:lnTo>
                    <a:pt x="894" y="665"/>
                  </a:lnTo>
                  <a:lnTo>
                    <a:pt x="690" y="792"/>
                  </a:lnTo>
                  <a:lnTo>
                    <a:pt x="486" y="894"/>
                  </a:lnTo>
                  <a:lnTo>
                    <a:pt x="231" y="971"/>
                  </a:lnTo>
                  <a:lnTo>
                    <a:pt x="1" y="1047"/>
                  </a:lnTo>
                  <a:lnTo>
                    <a:pt x="180" y="1098"/>
                  </a:lnTo>
                  <a:lnTo>
                    <a:pt x="409" y="1124"/>
                  </a:lnTo>
                  <a:lnTo>
                    <a:pt x="639" y="1098"/>
                  </a:lnTo>
                  <a:lnTo>
                    <a:pt x="869" y="1022"/>
                  </a:lnTo>
                  <a:lnTo>
                    <a:pt x="1047" y="920"/>
                  </a:lnTo>
                  <a:lnTo>
                    <a:pt x="1226" y="792"/>
                  </a:lnTo>
                  <a:lnTo>
                    <a:pt x="1379" y="613"/>
                  </a:lnTo>
                  <a:lnTo>
                    <a:pt x="1481" y="435"/>
                  </a:lnTo>
                  <a:lnTo>
                    <a:pt x="1558" y="205"/>
                  </a:lnTo>
                  <a:lnTo>
                    <a:pt x="1583" y="1"/>
                  </a:lnTo>
                  <a:close/>
                </a:path>
              </a:pathLst>
            </a:custGeom>
            <a:solidFill>
              <a:srgbClr val="D3AC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6" name="Google Shape;4456;p71"/>
            <p:cNvSpPr/>
            <p:nvPr/>
          </p:nvSpPr>
          <p:spPr>
            <a:xfrm>
              <a:off x="3136164" y="1521629"/>
              <a:ext cx="439745" cy="151407"/>
            </a:xfrm>
            <a:custGeom>
              <a:avLst/>
              <a:gdLst/>
              <a:ahLst/>
              <a:cxnLst/>
              <a:rect l="l" t="t" r="r" b="b"/>
              <a:pathLst>
                <a:path w="16311" h="5616" extrusionOk="0">
                  <a:moveTo>
                    <a:pt x="332" y="0"/>
                  </a:moveTo>
                  <a:lnTo>
                    <a:pt x="205" y="26"/>
                  </a:lnTo>
                  <a:lnTo>
                    <a:pt x="103" y="102"/>
                  </a:lnTo>
                  <a:lnTo>
                    <a:pt x="26" y="204"/>
                  </a:lnTo>
                  <a:lnTo>
                    <a:pt x="1" y="332"/>
                  </a:lnTo>
                  <a:lnTo>
                    <a:pt x="1" y="5284"/>
                  </a:lnTo>
                  <a:lnTo>
                    <a:pt x="26" y="5411"/>
                  </a:lnTo>
                  <a:lnTo>
                    <a:pt x="103" y="5539"/>
                  </a:lnTo>
                  <a:lnTo>
                    <a:pt x="205" y="5590"/>
                  </a:lnTo>
                  <a:lnTo>
                    <a:pt x="332" y="5616"/>
                  </a:lnTo>
                  <a:lnTo>
                    <a:pt x="15954" y="5616"/>
                  </a:lnTo>
                  <a:lnTo>
                    <a:pt x="16107" y="5590"/>
                  </a:lnTo>
                  <a:lnTo>
                    <a:pt x="16209" y="5539"/>
                  </a:lnTo>
                  <a:lnTo>
                    <a:pt x="16285" y="5411"/>
                  </a:lnTo>
                  <a:lnTo>
                    <a:pt x="16311" y="5284"/>
                  </a:lnTo>
                  <a:lnTo>
                    <a:pt x="16311" y="332"/>
                  </a:lnTo>
                  <a:lnTo>
                    <a:pt x="16285" y="204"/>
                  </a:lnTo>
                  <a:lnTo>
                    <a:pt x="16209" y="102"/>
                  </a:lnTo>
                  <a:lnTo>
                    <a:pt x="16107" y="26"/>
                  </a:lnTo>
                  <a:lnTo>
                    <a:pt x="15954" y="0"/>
                  </a:lnTo>
                  <a:close/>
                </a:path>
              </a:pathLst>
            </a:custGeom>
            <a:gradFill>
              <a:gsLst>
                <a:gs pos="0">
                  <a:schemeClr val="lt1"/>
                </a:gs>
                <a:gs pos="100000">
                  <a:srgbClr val="CCCCCC"/>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7" name="Google Shape;4457;p71"/>
            <p:cNvSpPr/>
            <p:nvPr/>
          </p:nvSpPr>
          <p:spPr>
            <a:xfrm>
              <a:off x="3554557" y="1521629"/>
              <a:ext cx="36504" cy="151407"/>
            </a:xfrm>
            <a:custGeom>
              <a:avLst/>
              <a:gdLst/>
              <a:ahLst/>
              <a:cxnLst/>
              <a:rect l="l" t="t" r="r" b="b"/>
              <a:pathLst>
                <a:path w="1354" h="5616" extrusionOk="0">
                  <a:moveTo>
                    <a:pt x="1" y="0"/>
                  </a:moveTo>
                  <a:lnTo>
                    <a:pt x="128" y="26"/>
                  </a:lnTo>
                  <a:lnTo>
                    <a:pt x="230" y="102"/>
                  </a:lnTo>
                  <a:lnTo>
                    <a:pt x="307" y="204"/>
                  </a:lnTo>
                  <a:lnTo>
                    <a:pt x="332" y="332"/>
                  </a:lnTo>
                  <a:lnTo>
                    <a:pt x="332" y="5284"/>
                  </a:lnTo>
                  <a:lnTo>
                    <a:pt x="307" y="5411"/>
                  </a:lnTo>
                  <a:lnTo>
                    <a:pt x="230" y="5539"/>
                  </a:lnTo>
                  <a:lnTo>
                    <a:pt x="128" y="5590"/>
                  </a:lnTo>
                  <a:lnTo>
                    <a:pt x="1" y="5616"/>
                  </a:lnTo>
                  <a:lnTo>
                    <a:pt x="1022" y="5616"/>
                  </a:lnTo>
                  <a:lnTo>
                    <a:pt x="1149" y="5590"/>
                  </a:lnTo>
                  <a:lnTo>
                    <a:pt x="1251" y="5539"/>
                  </a:lnTo>
                  <a:lnTo>
                    <a:pt x="1328" y="5411"/>
                  </a:lnTo>
                  <a:lnTo>
                    <a:pt x="1353" y="5284"/>
                  </a:lnTo>
                  <a:lnTo>
                    <a:pt x="1353" y="332"/>
                  </a:lnTo>
                  <a:lnTo>
                    <a:pt x="1328" y="204"/>
                  </a:lnTo>
                  <a:lnTo>
                    <a:pt x="1251" y="102"/>
                  </a:lnTo>
                  <a:lnTo>
                    <a:pt x="1149" y="26"/>
                  </a:lnTo>
                  <a:lnTo>
                    <a:pt x="1022" y="0"/>
                  </a:lnTo>
                  <a:close/>
                </a:path>
              </a:pathLst>
            </a:custGeom>
            <a:gradFill>
              <a:gsLst>
                <a:gs pos="0">
                  <a:schemeClr val="lt1"/>
                </a:gs>
                <a:gs pos="100000">
                  <a:srgbClr val="CCCCCC"/>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58" name="Google Shape;4458;p71"/>
          <p:cNvGrpSpPr/>
          <p:nvPr/>
        </p:nvGrpSpPr>
        <p:grpSpPr>
          <a:xfrm>
            <a:off x="4002824" y="1227763"/>
            <a:ext cx="388854" cy="423438"/>
            <a:chOff x="3960574" y="1227792"/>
            <a:chExt cx="417718" cy="454869"/>
          </a:xfrm>
        </p:grpSpPr>
        <p:sp>
          <p:nvSpPr>
            <p:cNvPr id="4459" name="Google Shape;4459;p71"/>
            <p:cNvSpPr/>
            <p:nvPr/>
          </p:nvSpPr>
          <p:spPr>
            <a:xfrm>
              <a:off x="4169083" y="1240841"/>
              <a:ext cx="47504" cy="49579"/>
            </a:xfrm>
            <a:custGeom>
              <a:avLst/>
              <a:gdLst/>
              <a:ahLst/>
              <a:cxnLst/>
              <a:rect l="l" t="t" r="r" b="b"/>
              <a:pathLst>
                <a:path w="1762" h="1839" extrusionOk="0">
                  <a:moveTo>
                    <a:pt x="153" y="1"/>
                  </a:moveTo>
                  <a:lnTo>
                    <a:pt x="0" y="180"/>
                  </a:lnTo>
                  <a:lnTo>
                    <a:pt x="0" y="1558"/>
                  </a:lnTo>
                  <a:lnTo>
                    <a:pt x="77" y="1839"/>
                  </a:lnTo>
                  <a:lnTo>
                    <a:pt x="1685" y="1022"/>
                  </a:lnTo>
                  <a:lnTo>
                    <a:pt x="1710" y="996"/>
                  </a:lnTo>
                  <a:lnTo>
                    <a:pt x="1736" y="945"/>
                  </a:lnTo>
                  <a:lnTo>
                    <a:pt x="1761" y="869"/>
                  </a:lnTo>
                  <a:lnTo>
                    <a:pt x="1736" y="792"/>
                  </a:lnTo>
                  <a:lnTo>
                    <a:pt x="1710" y="741"/>
                  </a:lnTo>
                  <a:lnTo>
                    <a:pt x="1685" y="716"/>
                  </a:lnTo>
                  <a:lnTo>
                    <a:pt x="153" y="1"/>
                  </a:lnTo>
                  <a:close/>
                </a:path>
              </a:pathLst>
            </a:custGeom>
            <a:solidFill>
              <a:srgbClr val="FB2B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0" name="Google Shape;4460;p71"/>
            <p:cNvSpPr/>
            <p:nvPr/>
          </p:nvSpPr>
          <p:spPr>
            <a:xfrm>
              <a:off x="4169083" y="1233966"/>
              <a:ext cx="66079" cy="60579"/>
            </a:xfrm>
            <a:custGeom>
              <a:avLst/>
              <a:gdLst/>
              <a:ahLst/>
              <a:cxnLst/>
              <a:rect l="l" t="t" r="r" b="b"/>
              <a:pathLst>
                <a:path w="2451" h="2247" extrusionOk="0">
                  <a:moveTo>
                    <a:pt x="0" y="1"/>
                  </a:moveTo>
                  <a:lnTo>
                    <a:pt x="0" y="435"/>
                  </a:lnTo>
                  <a:lnTo>
                    <a:pt x="1328" y="971"/>
                  </a:lnTo>
                  <a:lnTo>
                    <a:pt x="1379" y="996"/>
                  </a:lnTo>
                  <a:lnTo>
                    <a:pt x="1404" y="1047"/>
                  </a:lnTo>
                  <a:lnTo>
                    <a:pt x="1430" y="1124"/>
                  </a:lnTo>
                  <a:lnTo>
                    <a:pt x="1404" y="1200"/>
                  </a:lnTo>
                  <a:lnTo>
                    <a:pt x="1379" y="1251"/>
                  </a:lnTo>
                  <a:lnTo>
                    <a:pt x="1328" y="1277"/>
                  </a:lnTo>
                  <a:lnTo>
                    <a:pt x="0" y="1813"/>
                  </a:lnTo>
                  <a:lnTo>
                    <a:pt x="0" y="2247"/>
                  </a:lnTo>
                  <a:lnTo>
                    <a:pt x="2349" y="1277"/>
                  </a:lnTo>
                  <a:lnTo>
                    <a:pt x="2374" y="1251"/>
                  </a:lnTo>
                  <a:lnTo>
                    <a:pt x="2425" y="1200"/>
                  </a:lnTo>
                  <a:lnTo>
                    <a:pt x="2451" y="1124"/>
                  </a:lnTo>
                  <a:lnTo>
                    <a:pt x="2425" y="1047"/>
                  </a:lnTo>
                  <a:lnTo>
                    <a:pt x="2374" y="996"/>
                  </a:lnTo>
                  <a:lnTo>
                    <a:pt x="2349" y="971"/>
                  </a:lnTo>
                  <a:lnTo>
                    <a:pt x="0" y="1"/>
                  </a:lnTo>
                  <a:close/>
                </a:path>
              </a:pathLst>
            </a:custGeom>
            <a:solidFill>
              <a:srgbClr val="CC1F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1" name="Google Shape;4461;p71"/>
            <p:cNvSpPr/>
            <p:nvPr/>
          </p:nvSpPr>
          <p:spPr>
            <a:xfrm>
              <a:off x="4162181" y="1227792"/>
              <a:ext cx="13804" cy="96355"/>
            </a:xfrm>
            <a:custGeom>
              <a:avLst/>
              <a:gdLst/>
              <a:ahLst/>
              <a:cxnLst/>
              <a:rect l="l" t="t" r="r" b="b"/>
              <a:pathLst>
                <a:path w="512" h="3574" extrusionOk="0">
                  <a:moveTo>
                    <a:pt x="154" y="0"/>
                  </a:moveTo>
                  <a:lnTo>
                    <a:pt x="78" y="51"/>
                  </a:lnTo>
                  <a:lnTo>
                    <a:pt x="27" y="153"/>
                  </a:lnTo>
                  <a:lnTo>
                    <a:pt x="1" y="230"/>
                  </a:lnTo>
                  <a:lnTo>
                    <a:pt x="1" y="3318"/>
                  </a:lnTo>
                  <a:lnTo>
                    <a:pt x="27" y="3420"/>
                  </a:lnTo>
                  <a:lnTo>
                    <a:pt x="78" y="3497"/>
                  </a:lnTo>
                  <a:lnTo>
                    <a:pt x="154" y="3548"/>
                  </a:lnTo>
                  <a:lnTo>
                    <a:pt x="256" y="3573"/>
                  </a:lnTo>
                  <a:lnTo>
                    <a:pt x="358" y="3548"/>
                  </a:lnTo>
                  <a:lnTo>
                    <a:pt x="435" y="3497"/>
                  </a:lnTo>
                  <a:lnTo>
                    <a:pt x="486" y="3420"/>
                  </a:lnTo>
                  <a:lnTo>
                    <a:pt x="511" y="3318"/>
                  </a:lnTo>
                  <a:lnTo>
                    <a:pt x="511" y="230"/>
                  </a:lnTo>
                  <a:lnTo>
                    <a:pt x="486" y="153"/>
                  </a:lnTo>
                  <a:lnTo>
                    <a:pt x="435" y="51"/>
                  </a:lnTo>
                  <a:lnTo>
                    <a:pt x="358" y="0"/>
                  </a:lnTo>
                  <a:close/>
                </a:path>
              </a:pathLst>
            </a:custGeom>
            <a:solidFill>
              <a:srgbClr val="CB53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2" name="Google Shape;4462;p71"/>
            <p:cNvSpPr/>
            <p:nvPr/>
          </p:nvSpPr>
          <p:spPr>
            <a:xfrm>
              <a:off x="3960574" y="1317920"/>
              <a:ext cx="408094" cy="364742"/>
            </a:xfrm>
            <a:custGeom>
              <a:avLst/>
              <a:gdLst/>
              <a:ahLst/>
              <a:cxnLst/>
              <a:rect l="l" t="t" r="r" b="b"/>
              <a:pathLst>
                <a:path w="15137" h="13529" extrusionOk="0">
                  <a:moveTo>
                    <a:pt x="7224" y="1"/>
                  </a:moveTo>
                  <a:lnTo>
                    <a:pt x="6866" y="26"/>
                  </a:lnTo>
                  <a:lnTo>
                    <a:pt x="6484" y="77"/>
                  </a:lnTo>
                  <a:lnTo>
                    <a:pt x="6126" y="154"/>
                  </a:lnTo>
                  <a:lnTo>
                    <a:pt x="5769" y="230"/>
                  </a:lnTo>
                  <a:lnTo>
                    <a:pt x="5411" y="333"/>
                  </a:lnTo>
                  <a:lnTo>
                    <a:pt x="5054" y="460"/>
                  </a:lnTo>
                  <a:lnTo>
                    <a:pt x="4722" y="588"/>
                  </a:lnTo>
                  <a:lnTo>
                    <a:pt x="4390" y="741"/>
                  </a:lnTo>
                  <a:lnTo>
                    <a:pt x="4084" y="894"/>
                  </a:lnTo>
                  <a:lnTo>
                    <a:pt x="3752" y="1073"/>
                  </a:lnTo>
                  <a:lnTo>
                    <a:pt x="3446" y="1251"/>
                  </a:lnTo>
                  <a:lnTo>
                    <a:pt x="3165" y="1456"/>
                  </a:lnTo>
                  <a:lnTo>
                    <a:pt x="2885" y="1685"/>
                  </a:lnTo>
                  <a:lnTo>
                    <a:pt x="2604" y="1915"/>
                  </a:lnTo>
                  <a:lnTo>
                    <a:pt x="2349" y="2170"/>
                  </a:lnTo>
                  <a:lnTo>
                    <a:pt x="2093" y="2426"/>
                  </a:lnTo>
                  <a:lnTo>
                    <a:pt x="1864" y="2681"/>
                  </a:lnTo>
                  <a:lnTo>
                    <a:pt x="1634" y="2962"/>
                  </a:lnTo>
                  <a:lnTo>
                    <a:pt x="1404" y="3242"/>
                  </a:lnTo>
                  <a:lnTo>
                    <a:pt x="1225" y="3549"/>
                  </a:lnTo>
                  <a:lnTo>
                    <a:pt x="1021" y="3855"/>
                  </a:lnTo>
                  <a:lnTo>
                    <a:pt x="843" y="4161"/>
                  </a:lnTo>
                  <a:lnTo>
                    <a:pt x="689" y="4493"/>
                  </a:lnTo>
                  <a:lnTo>
                    <a:pt x="562" y="4825"/>
                  </a:lnTo>
                  <a:lnTo>
                    <a:pt x="434" y="5157"/>
                  </a:lnTo>
                  <a:lnTo>
                    <a:pt x="307" y="5514"/>
                  </a:lnTo>
                  <a:lnTo>
                    <a:pt x="204" y="5871"/>
                  </a:lnTo>
                  <a:lnTo>
                    <a:pt x="128" y="6229"/>
                  </a:lnTo>
                  <a:lnTo>
                    <a:pt x="77" y="6586"/>
                  </a:lnTo>
                  <a:lnTo>
                    <a:pt x="26" y="6969"/>
                  </a:lnTo>
                  <a:lnTo>
                    <a:pt x="0" y="7352"/>
                  </a:lnTo>
                  <a:lnTo>
                    <a:pt x="0" y="7735"/>
                  </a:lnTo>
                  <a:lnTo>
                    <a:pt x="0" y="9802"/>
                  </a:lnTo>
                  <a:lnTo>
                    <a:pt x="332" y="10057"/>
                  </a:lnTo>
                  <a:lnTo>
                    <a:pt x="0" y="10313"/>
                  </a:lnTo>
                  <a:lnTo>
                    <a:pt x="0" y="13197"/>
                  </a:lnTo>
                  <a:lnTo>
                    <a:pt x="26" y="13325"/>
                  </a:lnTo>
                  <a:lnTo>
                    <a:pt x="77" y="13427"/>
                  </a:lnTo>
                  <a:lnTo>
                    <a:pt x="204" y="13503"/>
                  </a:lnTo>
                  <a:lnTo>
                    <a:pt x="332" y="13529"/>
                  </a:lnTo>
                  <a:lnTo>
                    <a:pt x="3293" y="13529"/>
                  </a:lnTo>
                  <a:lnTo>
                    <a:pt x="7989" y="12865"/>
                  </a:lnTo>
                  <a:lnTo>
                    <a:pt x="12201" y="13529"/>
                  </a:lnTo>
                  <a:lnTo>
                    <a:pt x="14805" y="13529"/>
                  </a:lnTo>
                  <a:lnTo>
                    <a:pt x="14932" y="13503"/>
                  </a:lnTo>
                  <a:lnTo>
                    <a:pt x="15060" y="13427"/>
                  </a:lnTo>
                  <a:lnTo>
                    <a:pt x="15111" y="13325"/>
                  </a:lnTo>
                  <a:lnTo>
                    <a:pt x="15136" y="13197"/>
                  </a:lnTo>
                  <a:lnTo>
                    <a:pt x="15136" y="7735"/>
                  </a:lnTo>
                  <a:lnTo>
                    <a:pt x="15136" y="7326"/>
                  </a:lnTo>
                  <a:lnTo>
                    <a:pt x="15111" y="6943"/>
                  </a:lnTo>
                  <a:lnTo>
                    <a:pt x="15060" y="6535"/>
                  </a:lnTo>
                  <a:lnTo>
                    <a:pt x="15009" y="6152"/>
                  </a:lnTo>
                  <a:lnTo>
                    <a:pt x="14932" y="5795"/>
                  </a:lnTo>
                  <a:lnTo>
                    <a:pt x="14830" y="5412"/>
                  </a:lnTo>
                  <a:lnTo>
                    <a:pt x="14728" y="5055"/>
                  </a:lnTo>
                  <a:lnTo>
                    <a:pt x="14600" y="4723"/>
                  </a:lnTo>
                  <a:lnTo>
                    <a:pt x="14447" y="4365"/>
                  </a:lnTo>
                  <a:lnTo>
                    <a:pt x="14294" y="4034"/>
                  </a:lnTo>
                  <a:lnTo>
                    <a:pt x="14115" y="3727"/>
                  </a:lnTo>
                  <a:lnTo>
                    <a:pt x="13937" y="3396"/>
                  </a:lnTo>
                  <a:lnTo>
                    <a:pt x="13733" y="3089"/>
                  </a:lnTo>
                  <a:lnTo>
                    <a:pt x="13503" y="2808"/>
                  </a:lnTo>
                  <a:lnTo>
                    <a:pt x="13299" y="2528"/>
                  </a:lnTo>
                  <a:lnTo>
                    <a:pt x="13043" y="2272"/>
                  </a:lnTo>
                  <a:lnTo>
                    <a:pt x="12788" y="2017"/>
                  </a:lnTo>
                  <a:lnTo>
                    <a:pt x="12533" y="1762"/>
                  </a:lnTo>
                  <a:lnTo>
                    <a:pt x="12252" y="1532"/>
                  </a:lnTo>
                  <a:lnTo>
                    <a:pt x="11971" y="1328"/>
                  </a:lnTo>
                  <a:lnTo>
                    <a:pt x="11665" y="1124"/>
                  </a:lnTo>
                  <a:lnTo>
                    <a:pt x="11359" y="945"/>
                  </a:lnTo>
                  <a:lnTo>
                    <a:pt x="11027" y="766"/>
                  </a:lnTo>
                  <a:lnTo>
                    <a:pt x="10695" y="613"/>
                  </a:lnTo>
                  <a:lnTo>
                    <a:pt x="10363" y="486"/>
                  </a:lnTo>
                  <a:lnTo>
                    <a:pt x="10006" y="358"/>
                  </a:lnTo>
                  <a:lnTo>
                    <a:pt x="9649" y="256"/>
                  </a:lnTo>
                  <a:lnTo>
                    <a:pt x="9291" y="154"/>
                  </a:lnTo>
                  <a:lnTo>
                    <a:pt x="8908" y="103"/>
                  </a:lnTo>
                  <a:lnTo>
                    <a:pt x="8526" y="52"/>
                  </a:lnTo>
                  <a:lnTo>
                    <a:pt x="8143" y="26"/>
                  </a:lnTo>
                  <a:lnTo>
                    <a:pt x="7734" y="1"/>
                  </a:lnTo>
                  <a:close/>
                </a:path>
              </a:pathLst>
            </a:custGeom>
            <a:gradFill>
              <a:gsLst>
                <a:gs pos="0">
                  <a:schemeClr val="lt1"/>
                </a:gs>
                <a:gs pos="100000">
                  <a:srgbClr val="CCCCCC"/>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3" name="Google Shape;4463;p71"/>
            <p:cNvSpPr/>
            <p:nvPr/>
          </p:nvSpPr>
          <p:spPr>
            <a:xfrm>
              <a:off x="4082379" y="1352321"/>
              <a:ext cx="86730" cy="39955"/>
            </a:xfrm>
            <a:custGeom>
              <a:avLst/>
              <a:gdLst/>
              <a:ahLst/>
              <a:cxnLst/>
              <a:rect l="l" t="t" r="r" b="b"/>
              <a:pathLst>
                <a:path w="3217" h="1482" extrusionOk="0">
                  <a:moveTo>
                    <a:pt x="1608" y="1"/>
                  </a:moveTo>
                  <a:lnTo>
                    <a:pt x="1506" y="27"/>
                  </a:lnTo>
                  <a:lnTo>
                    <a:pt x="1430" y="78"/>
                  </a:lnTo>
                  <a:lnTo>
                    <a:pt x="1378" y="154"/>
                  </a:lnTo>
                  <a:lnTo>
                    <a:pt x="1353" y="256"/>
                  </a:lnTo>
                  <a:lnTo>
                    <a:pt x="1353" y="971"/>
                  </a:lnTo>
                  <a:lnTo>
                    <a:pt x="230" y="971"/>
                  </a:lnTo>
                  <a:lnTo>
                    <a:pt x="153" y="996"/>
                  </a:lnTo>
                  <a:lnTo>
                    <a:pt x="51" y="1047"/>
                  </a:lnTo>
                  <a:lnTo>
                    <a:pt x="0" y="1124"/>
                  </a:lnTo>
                  <a:lnTo>
                    <a:pt x="0" y="1226"/>
                  </a:lnTo>
                  <a:lnTo>
                    <a:pt x="0" y="1328"/>
                  </a:lnTo>
                  <a:lnTo>
                    <a:pt x="51" y="1405"/>
                  </a:lnTo>
                  <a:lnTo>
                    <a:pt x="153" y="1456"/>
                  </a:lnTo>
                  <a:lnTo>
                    <a:pt x="230" y="1481"/>
                  </a:lnTo>
                  <a:lnTo>
                    <a:pt x="2961" y="1481"/>
                  </a:lnTo>
                  <a:lnTo>
                    <a:pt x="3063" y="1456"/>
                  </a:lnTo>
                  <a:lnTo>
                    <a:pt x="3140" y="1405"/>
                  </a:lnTo>
                  <a:lnTo>
                    <a:pt x="3191" y="1328"/>
                  </a:lnTo>
                  <a:lnTo>
                    <a:pt x="3216" y="1226"/>
                  </a:lnTo>
                  <a:lnTo>
                    <a:pt x="3191" y="1124"/>
                  </a:lnTo>
                  <a:lnTo>
                    <a:pt x="3140" y="1047"/>
                  </a:lnTo>
                  <a:lnTo>
                    <a:pt x="3063" y="996"/>
                  </a:lnTo>
                  <a:lnTo>
                    <a:pt x="2961" y="971"/>
                  </a:lnTo>
                  <a:lnTo>
                    <a:pt x="1863" y="971"/>
                  </a:lnTo>
                  <a:lnTo>
                    <a:pt x="1863" y="256"/>
                  </a:lnTo>
                  <a:lnTo>
                    <a:pt x="1838" y="154"/>
                  </a:lnTo>
                  <a:lnTo>
                    <a:pt x="1787" y="78"/>
                  </a:lnTo>
                  <a:lnTo>
                    <a:pt x="1710" y="27"/>
                  </a:lnTo>
                  <a:lnTo>
                    <a:pt x="1608" y="1"/>
                  </a:lnTo>
                  <a:close/>
                </a:path>
              </a:pathLst>
            </a:custGeom>
            <a:solidFill>
              <a:srgbClr val="E8E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4" name="Google Shape;4464;p71"/>
            <p:cNvSpPr/>
            <p:nvPr/>
          </p:nvSpPr>
          <p:spPr>
            <a:xfrm>
              <a:off x="4295013" y="1501652"/>
              <a:ext cx="50253" cy="13103"/>
            </a:xfrm>
            <a:custGeom>
              <a:avLst/>
              <a:gdLst/>
              <a:ahLst/>
              <a:cxnLst/>
              <a:rect l="l" t="t" r="r" b="b"/>
              <a:pathLst>
                <a:path w="1864" h="486" extrusionOk="0">
                  <a:moveTo>
                    <a:pt x="256" y="1"/>
                  </a:moveTo>
                  <a:lnTo>
                    <a:pt x="153" y="26"/>
                  </a:lnTo>
                  <a:lnTo>
                    <a:pt x="77" y="77"/>
                  </a:lnTo>
                  <a:lnTo>
                    <a:pt x="26" y="154"/>
                  </a:lnTo>
                  <a:lnTo>
                    <a:pt x="0" y="256"/>
                  </a:lnTo>
                  <a:lnTo>
                    <a:pt x="26" y="333"/>
                  </a:lnTo>
                  <a:lnTo>
                    <a:pt x="77" y="435"/>
                  </a:lnTo>
                  <a:lnTo>
                    <a:pt x="153" y="486"/>
                  </a:lnTo>
                  <a:lnTo>
                    <a:pt x="1710" y="486"/>
                  </a:lnTo>
                  <a:lnTo>
                    <a:pt x="1787" y="435"/>
                  </a:lnTo>
                  <a:lnTo>
                    <a:pt x="1838" y="333"/>
                  </a:lnTo>
                  <a:lnTo>
                    <a:pt x="1864" y="256"/>
                  </a:lnTo>
                  <a:lnTo>
                    <a:pt x="1838" y="154"/>
                  </a:lnTo>
                  <a:lnTo>
                    <a:pt x="1787" y="77"/>
                  </a:lnTo>
                  <a:lnTo>
                    <a:pt x="1710" y="26"/>
                  </a:lnTo>
                  <a:lnTo>
                    <a:pt x="1608" y="1"/>
                  </a:lnTo>
                  <a:close/>
                </a:path>
              </a:pathLst>
            </a:custGeom>
            <a:solidFill>
              <a:srgbClr val="E8E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5" name="Google Shape;4465;p71"/>
            <p:cNvSpPr/>
            <p:nvPr/>
          </p:nvSpPr>
          <p:spPr>
            <a:xfrm>
              <a:off x="3960574" y="1551905"/>
              <a:ext cx="43379" cy="44053"/>
            </a:xfrm>
            <a:custGeom>
              <a:avLst/>
              <a:gdLst/>
              <a:ahLst/>
              <a:cxnLst/>
              <a:rect l="l" t="t" r="r" b="b"/>
              <a:pathLst>
                <a:path w="1609" h="1634" extrusionOk="0">
                  <a:moveTo>
                    <a:pt x="1251" y="0"/>
                  </a:moveTo>
                  <a:lnTo>
                    <a:pt x="1174" y="51"/>
                  </a:lnTo>
                  <a:lnTo>
                    <a:pt x="1123" y="153"/>
                  </a:lnTo>
                  <a:lnTo>
                    <a:pt x="1098" y="230"/>
                  </a:lnTo>
                  <a:lnTo>
                    <a:pt x="1098" y="1123"/>
                  </a:lnTo>
                  <a:lnTo>
                    <a:pt x="0" y="1123"/>
                  </a:lnTo>
                  <a:lnTo>
                    <a:pt x="0" y="1634"/>
                  </a:lnTo>
                  <a:lnTo>
                    <a:pt x="1353" y="1634"/>
                  </a:lnTo>
                  <a:lnTo>
                    <a:pt x="1455" y="1608"/>
                  </a:lnTo>
                  <a:lnTo>
                    <a:pt x="1532" y="1557"/>
                  </a:lnTo>
                  <a:lnTo>
                    <a:pt x="1583" y="1481"/>
                  </a:lnTo>
                  <a:lnTo>
                    <a:pt x="1608" y="1378"/>
                  </a:lnTo>
                  <a:lnTo>
                    <a:pt x="1608" y="230"/>
                  </a:lnTo>
                  <a:lnTo>
                    <a:pt x="1583" y="153"/>
                  </a:lnTo>
                  <a:lnTo>
                    <a:pt x="1532" y="51"/>
                  </a:lnTo>
                  <a:lnTo>
                    <a:pt x="1455" y="0"/>
                  </a:lnTo>
                  <a:close/>
                </a:path>
              </a:pathLst>
            </a:custGeom>
            <a:solidFill>
              <a:srgbClr val="E8E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6" name="Google Shape;4466;p71"/>
            <p:cNvSpPr/>
            <p:nvPr/>
          </p:nvSpPr>
          <p:spPr>
            <a:xfrm>
              <a:off x="4155306" y="1317246"/>
              <a:ext cx="222986" cy="365416"/>
            </a:xfrm>
            <a:custGeom>
              <a:avLst/>
              <a:gdLst/>
              <a:ahLst/>
              <a:cxnLst/>
              <a:rect l="l" t="t" r="r" b="b"/>
              <a:pathLst>
                <a:path w="8271" h="13554" extrusionOk="0">
                  <a:moveTo>
                    <a:pt x="511" y="0"/>
                  </a:moveTo>
                  <a:lnTo>
                    <a:pt x="1" y="26"/>
                  </a:lnTo>
                  <a:lnTo>
                    <a:pt x="384" y="51"/>
                  </a:lnTo>
                  <a:lnTo>
                    <a:pt x="766" y="102"/>
                  </a:lnTo>
                  <a:lnTo>
                    <a:pt x="1124" y="179"/>
                  </a:lnTo>
                  <a:lnTo>
                    <a:pt x="1481" y="255"/>
                  </a:lnTo>
                  <a:lnTo>
                    <a:pt x="1839" y="358"/>
                  </a:lnTo>
                  <a:lnTo>
                    <a:pt x="2170" y="485"/>
                  </a:lnTo>
                  <a:lnTo>
                    <a:pt x="2528" y="613"/>
                  </a:lnTo>
                  <a:lnTo>
                    <a:pt x="2860" y="766"/>
                  </a:lnTo>
                  <a:lnTo>
                    <a:pt x="3166" y="919"/>
                  </a:lnTo>
                  <a:lnTo>
                    <a:pt x="3472" y="1098"/>
                  </a:lnTo>
                  <a:lnTo>
                    <a:pt x="3778" y="1276"/>
                  </a:lnTo>
                  <a:lnTo>
                    <a:pt x="4085" y="1506"/>
                  </a:lnTo>
                  <a:lnTo>
                    <a:pt x="4365" y="1710"/>
                  </a:lnTo>
                  <a:lnTo>
                    <a:pt x="4646" y="1940"/>
                  </a:lnTo>
                  <a:lnTo>
                    <a:pt x="4902" y="2195"/>
                  </a:lnTo>
                  <a:lnTo>
                    <a:pt x="5157" y="2451"/>
                  </a:lnTo>
                  <a:lnTo>
                    <a:pt x="5386" y="2706"/>
                  </a:lnTo>
                  <a:lnTo>
                    <a:pt x="5616" y="2987"/>
                  </a:lnTo>
                  <a:lnTo>
                    <a:pt x="5820" y="3267"/>
                  </a:lnTo>
                  <a:lnTo>
                    <a:pt x="6025" y="3574"/>
                  </a:lnTo>
                  <a:lnTo>
                    <a:pt x="6229" y="3880"/>
                  </a:lnTo>
                  <a:lnTo>
                    <a:pt x="6382" y="4186"/>
                  </a:lnTo>
                  <a:lnTo>
                    <a:pt x="6561" y="4518"/>
                  </a:lnTo>
                  <a:lnTo>
                    <a:pt x="6688" y="4850"/>
                  </a:lnTo>
                  <a:lnTo>
                    <a:pt x="6816" y="5182"/>
                  </a:lnTo>
                  <a:lnTo>
                    <a:pt x="6943" y="5539"/>
                  </a:lnTo>
                  <a:lnTo>
                    <a:pt x="7020" y="5896"/>
                  </a:lnTo>
                  <a:lnTo>
                    <a:pt x="7122" y="6254"/>
                  </a:lnTo>
                  <a:lnTo>
                    <a:pt x="7173" y="6611"/>
                  </a:lnTo>
                  <a:lnTo>
                    <a:pt x="7224" y="6994"/>
                  </a:lnTo>
                  <a:lnTo>
                    <a:pt x="7250" y="7377"/>
                  </a:lnTo>
                  <a:lnTo>
                    <a:pt x="7250" y="7760"/>
                  </a:lnTo>
                  <a:lnTo>
                    <a:pt x="7250" y="13222"/>
                  </a:lnTo>
                  <a:lnTo>
                    <a:pt x="7224" y="13350"/>
                  </a:lnTo>
                  <a:lnTo>
                    <a:pt x="7148" y="13452"/>
                  </a:lnTo>
                  <a:lnTo>
                    <a:pt x="7046" y="13528"/>
                  </a:lnTo>
                  <a:lnTo>
                    <a:pt x="6918" y="13554"/>
                  </a:lnTo>
                  <a:lnTo>
                    <a:pt x="7913" y="13554"/>
                  </a:lnTo>
                  <a:lnTo>
                    <a:pt x="8067" y="13528"/>
                  </a:lnTo>
                  <a:lnTo>
                    <a:pt x="8169" y="13452"/>
                  </a:lnTo>
                  <a:lnTo>
                    <a:pt x="8245" y="13350"/>
                  </a:lnTo>
                  <a:lnTo>
                    <a:pt x="8271" y="13222"/>
                  </a:lnTo>
                  <a:lnTo>
                    <a:pt x="8271" y="7760"/>
                  </a:lnTo>
                  <a:lnTo>
                    <a:pt x="8245" y="7351"/>
                  </a:lnTo>
                  <a:lnTo>
                    <a:pt x="8220" y="6968"/>
                  </a:lnTo>
                  <a:lnTo>
                    <a:pt x="8169" y="6560"/>
                  </a:lnTo>
                  <a:lnTo>
                    <a:pt x="8092" y="6177"/>
                  </a:lnTo>
                  <a:lnTo>
                    <a:pt x="8016" y="5820"/>
                  </a:lnTo>
                  <a:lnTo>
                    <a:pt x="7913" y="5437"/>
                  </a:lnTo>
                  <a:lnTo>
                    <a:pt x="7786" y="5080"/>
                  </a:lnTo>
                  <a:lnTo>
                    <a:pt x="7658" y="4722"/>
                  </a:lnTo>
                  <a:lnTo>
                    <a:pt x="7505" y="4390"/>
                  </a:lnTo>
                  <a:lnTo>
                    <a:pt x="7326" y="4059"/>
                  </a:lnTo>
                  <a:lnTo>
                    <a:pt x="7148" y="3727"/>
                  </a:lnTo>
                  <a:lnTo>
                    <a:pt x="6943" y="3421"/>
                  </a:lnTo>
                  <a:lnTo>
                    <a:pt x="6714" y="3114"/>
                  </a:lnTo>
                  <a:lnTo>
                    <a:pt x="6484" y="2808"/>
                  </a:lnTo>
                  <a:lnTo>
                    <a:pt x="6254" y="2527"/>
                  </a:lnTo>
                  <a:lnTo>
                    <a:pt x="5999" y="2272"/>
                  </a:lnTo>
                  <a:lnTo>
                    <a:pt x="5718" y="2017"/>
                  </a:lnTo>
                  <a:lnTo>
                    <a:pt x="5438" y="1761"/>
                  </a:lnTo>
                  <a:lnTo>
                    <a:pt x="5157" y="1532"/>
                  </a:lnTo>
                  <a:lnTo>
                    <a:pt x="4850" y="1328"/>
                  </a:lnTo>
                  <a:lnTo>
                    <a:pt x="4519" y="1123"/>
                  </a:lnTo>
                  <a:lnTo>
                    <a:pt x="4212" y="945"/>
                  </a:lnTo>
                  <a:lnTo>
                    <a:pt x="3881" y="766"/>
                  </a:lnTo>
                  <a:lnTo>
                    <a:pt x="3523" y="613"/>
                  </a:lnTo>
                  <a:lnTo>
                    <a:pt x="3166" y="460"/>
                  </a:lnTo>
                  <a:lnTo>
                    <a:pt x="2808" y="358"/>
                  </a:lnTo>
                  <a:lnTo>
                    <a:pt x="2451" y="255"/>
                  </a:lnTo>
                  <a:lnTo>
                    <a:pt x="2068" y="153"/>
                  </a:lnTo>
                  <a:lnTo>
                    <a:pt x="1685" y="102"/>
                  </a:lnTo>
                  <a:lnTo>
                    <a:pt x="1303" y="51"/>
                  </a:lnTo>
                  <a:lnTo>
                    <a:pt x="920" y="0"/>
                  </a:lnTo>
                  <a:close/>
                </a:path>
              </a:pathLst>
            </a:custGeom>
            <a:solidFill>
              <a:srgbClr val="E8E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7" name="Google Shape;4467;p71"/>
            <p:cNvSpPr/>
            <p:nvPr/>
          </p:nvSpPr>
          <p:spPr>
            <a:xfrm>
              <a:off x="4049326" y="1465876"/>
              <a:ext cx="230562" cy="216785"/>
            </a:xfrm>
            <a:custGeom>
              <a:avLst/>
              <a:gdLst/>
              <a:ahLst/>
              <a:cxnLst/>
              <a:rect l="l" t="t" r="r" b="b"/>
              <a:pathLst>
                <a:path w="8552" h="8041" extrusionOk="0">
                  <a:moveTo>
                    <a:pt x="3983" y="1"/>
                  </a:moveTo>
                  <a:lnTo>
                    <a:pt x="3574" y="52"/>
                  </a:lnTo>
                  <a:lnTo>
                    <a:pt x="3166" y="154"/>
                  </a:lnTo>
                  <a:lnTo>
                    <a:pt x="2783" y="281"/>
                  </a:lnTo>
                  <a:lnTo>
                    <a:pt x="2426" y="460"/>
                  </a:lnTo>
                  <a:lnTo>
                    <a:pt x="2068" y="664"/>
                  </a:lnTo>
                  <a:lnTo>
                    <a:pt x="1737" y="894"/>
                  </a:lnTo>
                  <a:lnTo>
                    <a:pt x="1430" y="1149"/>
                  </a:lnTo>
                  <a:lnTo>
                    <a:pt x="1150" y="1430"/>
                  </a:lnTo>
                  <a:lnTo>
                    <a:pt x="894" y="1736"/>
                  </a:lnTo>
                  <a:lnTo>
                    <a:pt x="665" y="2068"/>
                  </a:lnTo>
                  <a:lnTo>
                    <a:pt x="460" y="2425"/>
                  </a:lnTo>
                  <a:lnTo>
                    <a:pt x="307" y="2783"/>
                  </a:lnTo>
                  <a:lnTo>
                    <a:pt x="180" y="3191"/>
                  </a:lnTo>
                  <a:lnTo>
                    <a:pt x="78" y="3574"/>
                  </a:lnTo>
                  <a:lnTo>
                    <a:pt x="1" y="4008"/>
                  </a:lnTo>
                  <a:lnTo>
                    <a:pt x="1" y="4416"/>
                  </a:lnTo>
                  <a:lnTo>
                    <a:pt x="1" y="8041"/>
                  </a:lnTo>
                  <a:lnTo>
                    <a:pt x="1456" y="8041"/>
                  </a:lnTo>
                  <a:lnTo>
                    <a:pt x="4697" y="7377"/>
                  </a:lnTo>
                  <a:lnTo>
                    <a:pt x="7429" y="8041"/>
                  </a:lnTo>
                  <a:lnTo>
                    <a:pt x="8552" y="8041"/>
                  </a:lnTo>
                  <a:lnTo>
                    <a:pt x="8552" y="4416"/>
                  </a:lnTo>
                  <a:lnTo>
                    <a:pt x="8552" y="3982"/>
                  </a:lnTo>
                  <a:lnTo>
                    <a:pt x="8475" y="3523"/>
                  </a:lnTo>
                  <a:lnTo>
                    <a:pt x="8399" y="3115"/>
                  </a:lnTo>
                  <a:lnTo>
                    <a:pt x="8271" y="2706"/>
                  </a:lnTo>
                  <a:lnTo>
                    <a:pt x="8092" y="2323"/>
                  </a:lnTo>
                  <a:lnTo>
                    <a:pt x="7914" y="1940"/>
                  </a:lnTo>
                  <a:lnTo>
                    <a:pt x="7684" y="1609"/>
                  </a:lnTo>
                  <a:lnTo>
                    <a:pt x="7429" y="1302"/>
                  </a:lnTo>
                  <a:lnTo>
                    <a:pt x="7148" y="1022"/>
                  </a:lnTo>
                  <a:lnTo>
                    <a:pt x="6816" y="766"/>
                  </a:lnTo>
                  <a:lnTo>
                    <a:pt x="6484" y="537"/>
                  </a:lnTo>
                  <a:lnTo>
                    <a:pt x="6127" y="358"/>
                  </a:lnTo>
                  <a:lnTo>
                    <a:pt x="5744" y="205"/>
                  </a:lnTo>
                  <a:lnTo>
                    <a:pt x="5336" y="103"/>
                  </a:lnTo>
                  <a:lnTo>
                    <a:pt x="4902" y="26"/>
                  </a:lnTo>
                  <a:lnTo>
                    <a:pt x="4442" y="1"/>
                  </a:lnTo>
                  <a:close/>
                </a:path>
              </a:pathLst>
            </a:custGeom>
            <a:gradFill>
              <a:gsLst>
                <a:gs pos="0">
                  <a:srgbClr val="62E4F5"/>
                </a:gs>
                <a:gs pos="100000">
                  <a:srgbClr val="15ACC0"/>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8" name="Google Shape;4468;p71"/>
            <p:cNvSpPr/>
            <p:nvPr/>
          </p:nvSpPr>
          <p:spPr>
            <a:xfrm>
              <a:off x="4155306" y="1465202"/>
              <a:ext cx="134234" cy="217459"/>
            </a:xfrm>
            <a:custGeom>
              <a:avLst/>
              <a:gdLst/>
              <a:ahLst/>
              <a:cxnLst/>
              <a:rect l="l" t="t" r="r" b="b"/>
              <a:pathLst>
                <a:path w="4979" h="8066" extrusionOk="0">
                  <a:moveTo>
                    <a:pt x="511" y="0"/>
                  </a:moveTo>
                  <a:lnTo>
                    <a:pt x="1" y="26"/>
                  </a:lnTo>
                  <a:lnTo>
                    <a:pt x="409" y="102"/>
                  </a:lnTo>
                  <a:lnTo>
                    <a:pt x="818" y="204"/>
                  </a:lnTo>
                  <a:lnTo>
                    <a:pt x="1200" y="332"/>
                  </a:lnTo>
                  <a:lnTo>
                    <a:pt x="1558" y="511"/>
                  </a:lnTo>
                  <a:lnTo>
                    <a:pt x="1915" y="715"/>
                  </a:lnTo>
                  <a:lnTo>
                    <a:pt x="2247" y="944"/>
                  </a:lnTo>
                  <a:lnTo>
                    <a:pt x="2553" y="1200"/>
                  </a:lnTo>
                  <a:lnTo>
                    <a:pt x="2808" y="1480"/>
                  </a:lnTo>
                  <a:lnTo>
                    <a:pt x="3064" y="1787"/>
                  </a:lnTo>
                  <a:lnTo>
                    <a:pt x="3293" y="2119"/>
                  </a:lnTo>
                  <a:lnTo>
                    <a:pt x="3498" y="2450"/>
                  </a:lnTo>
                  <a:lnTo>
                    <a:pt x="3651" y="2833"/>
                  </a:lnTo>
                  <a:lnTo>
                    <a:pt x="3778" y="3216"/>
                  </a:lnTo>
                  <a:lnTo>
                    <a:pt x="3881" y="3625"/>
                  </a:lnTo>
                  <a:lnTo>
                    <a:pt x="3932" y="4033"/>
                  </a:lnTo>
                  <a:lnTo>
                    <a:pt x="3957" y="4441"/>
                  </a:lnTo>
                  <a:lnTo>
                    <a:pt x="3957" y="8066"/>
                  </a:lnTo>
                  <a:lnTo>
                    <a:pt x="4978" y="8066"/>
                  </a:lnTo>
                  <a:lnTo>
                    <a:pt x="4978" y="4441"/>
                  </a:lnTo>
                  <a:lnTo>
                    <a:pt x="4953" y="4007"/>
                  </a:lnTo>
                  <a:lnTo>
                    <a:pt x="4876" y="3548"/>
                  </a:lnTo>
                  <a:lnTo>
                    <a:pt x="4774" y="3140"/>
                  </a:lnTo>
                  <a:lnTo>
                    <a:pt x="4621" y="2731"/>
                  </a:lnTo>
                  <a:lnTo>
                    <a:pt x="4417" y="2323"/>
                  </a:lnTo>
                  <a:lnTo>
                    <a:pt x="4212" y="1965"/>
                  </a:lnTo>
                  <a:lnTo>
                    <a:pt x="3957" y="1608"/>
                  </a:lnTo>
                  <a:lnTo>
                    <a:pt x="3651" y="1302"/>
                  </a:lnTo>
                  <a:lnTo>
                    <a:pt x="3344" y="1021"/>
                  </a:lnTo>
                  <a:lnTo>
                    <a:pt x="3013" y="766"/>
                  </a:lnTo>
                  <a:lnTo>
                    <a:pt x="2630" y="536"/>
                  </a:lnTo>
                  <a:lnTo>
                    <a:pt x="2247" y="357"/>
                  </a:lnTo>
                  <a:lnTo>
                    <a:pt x="1839" y="204"/>
                  </a:lnTo>
                  <a:lnTo>
                    <a:pt x="1405" y="102"/>
                  </a:lnTo>
                  <a:lnTo>
                    <a:pt x="971" y="26"/>
                  </a:lnTo>
                  <a:lnTo>
                    <a:pt x="511" y="0"/>
                  </a:lnTo>
                  <a:close/>
                </a:path>
              </a:pathLst>
            </a:custGeom>
            <a:solidFill>
              <a:srgbClr val="000000">
                <a:alpha val="16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9" name="Google Shape;4469;p71"/>
            <p:cNvSpPr/>
            <p:nvPr/>
          </p:nvSpPr>
          <p:spPr>
            <a:xfrm>
              <a:off x="4088553" y="1508554"/>
              <a:ext cx="161059" cy="174108"/>
            </a:xfrm>
            <a:custGeom>
              <a:avLst/>
              <a:gdLst/>
              <a:ahLst/>
              <a:cxnLst/>
              <a:rect l="l" t="t" r="r" b="b"/>
              <a:pathLst>
                <a:path w="5974" h="6458" extrusionOk="0">
                  <a:moveTo>
                    <a:pt x="2681" y="0"/>
                  </a:moveTo>
                  <a:lnTo>
                    <a:pt x="2400" y="51"/>
                  </a:lnTo>
                  <a:lnTo>
                    <a:pt x="2094" y="128"/>
                  </a:lnTo>
                  <a:lnTo>
                    <a:pt x="1839" y="230"/>
                  </a:lnTo>
                  <a:lnTo>
                    <a:pt x="1558" y="357"/>
                  </a:lnTo>
                  <a:lnTo>
                    <a:pt x="1328" y="511"/>
                  </a:lnTo>
                  <a:lnTo>
                    <a:pt x="1098" y="664"/>
                  </a:lnTo>
                  <a:lnTo>
                    <a:pt x="894" y="868"/>
                  </a:lnTo>
                  <a:lnTo>
                    <a:pt x="690" y="1072"/>
                  </a:lnTo>
                  <a:lnTo>
                    <a:pt x="511" y="1302"/>
                  </a:lnTo>
                  <a:lnTo>
                    <a:pt x="358" y="1557"/>
                  </a:lnTo>
                  <a:lnTo>
                    <a:pt x="256" y="1812"/>
                  </a:lnTo>
                  <a:lnTo>
                    <a:pt x="154" y="2093"/>
                  </a:lnTo>
                  <a:lnTo>
                    <a:pt x="77" y="2374"/>
                  </a:lnTo>
                  <a:lnTo>
                    <a:pt x="26" y="2655"/>
                  </a:lnTo>
                  <a:lnTo>
                    <a:pt x="1" y="2961"/>
                  </a:lnTo>
                  <a:lnTo>
                    <a:pt x="1" y="6458"/>
                  </a:lnTo>
                  <a:lnTo>
                    <a:pt x="5974" y="6458"/>
                  </a:lnTo>
                  <a:lnTo>
                    <a:pt x="5974" y="2961"/>
                  </a:lnTo>
                  <a:lnTo>
                    <a:pt x="5948" y="2655"/>
                  </a:lnTo>
                  <a:lnTo>
                    <a:pt x="5897" y="2374"/>
                  </a:lnTo>
                  <a:lnTo>
                    <a:pt x="5846" y="2093"/>
                  </a:lnTo>
                  <a:lnTo>
                    <a:pt x="5744" y="1812"/>
                  </a:lnTo>
                  <a:lnTo>
                    <a:pt x="5616" y="1557"/>
                  </a:lnTo>
                  <a:lnTo>
                    <a:pt x="5463" y="1302"/>
                  </a:lnTo>
                  <a:lnTo>
                    <a:pt x="5284" y="1072"/>
                  </a:lnTo>
                  <a:lnTo>
                    <a:pt x="5106" y="868"/>
                  </a:lnTo>
                  <a:lnTo>
                    <a:pt x="4876" y="664"/>
                  </a:lnTo>
                  <a:lnTo>
                    <a:pt x="4646" y="511"/>
                  </a:lnTo>
                  <a:lnTo>
                    <a:pt x="4417" y="357"/>
                  </a:lnTo>
                  <a:lnTo>
                    <a:pt x="4136" y="230"/>
                  </a:lnTo>
                  <a:lnTo>
                    <a:pt x="3881" y="128"/>
                  </a:lnTo>
                  <a:lnTo>
                    <a:pt x="3600" y="51"/>
                  </a:lnTo>
                  <a:lnTo>
                    <a:pt x="3294" y="0"/>
                  </a:lnTo>
                  <a:close/>
                </a:path>
              </a:pathLst>
            </a:custGeom>
            <a:gradFill>
              <a:gsLst>
                <a:gs pos="0">
                  <a:srgbClr val="595959"/>
                </a:gs>
                <a:gs pos="100000">
                  <a:srgbClr val="181818"/>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0" name="Google Shape;4470;p71"/>
            <p:cNvSpPr/>
            <p:nvPr/>
          </p:nvSpPr>
          <p:spPr>
            <a:xfrm>
              <a:off x="4029376" y="1422524"/>
              <a:ext cx="44080" cy="44080"/>
            </a:xfrm>
            <a:custGeom>
              <a:avLst/>
              <a:gdLst/>
              <a:ahLst/>
              <a:cxnLst/>
              <a:rect l="l" t="t" r="r" b="b"/>
              <a:pathLst>
                <a:path w="1635" h="1635" extrusionOk="0">
                  <a:moveTo>
                    <a:pt x="333" y="0"/>
                  </a:moveTo>
                  <a:lnTo>
                    <a:pt x="205" y="26"/>
                  </a:lnTo>
                  <a:lnTo>
                    <a:pt x="77" y="103"/>
                  </a:lnTo>
                  <a:lnTo>
                    <a:pt x="26" y="205"/>
                  </a:lnTo>
                  <a:lnTo>
                    <a:pt x="1" y="332"/>
                  </a:lnTo>
                  <a:lnTo>
                    <a:pt x="1" y="1302"/>
                  </a:lnTo>
                  <a:lnTo>
                    <a:pt x="26" y="1430"/>
                  </a:lnTo>
                  <a:lnTo>
                    <a:pt x="77" y="1532"/>
                  </a:lnTo>
                  <a:lnTo>
                    <a:pt x="205" y="1609"/>
                  </a:lnTo>
                  <a:lnTo>
                    <a:pt x="333" y="1634"/>
                  </a:lnTo>
                  <a:lnTo>
                    <a:pt x="1302" y="1634"/>
                  </a:lnTo>
                  <a:lnTo>
                    <a:pt x="1430" y="1609"/>
                  </a:lnTo>
                  <a:lnTo>
                    <a:pt x="1532" y="1532"/>
                  </a:lnTo>
                  <a:lnTo>
                    <a:pt x="1609" y="1430"/>
                  </a:lnTo>
                  <a:lnTo>
                    <a:pt x="1634" y="1302"/>
                  </a:lnTo>
                  <a:lnTo>
                    <a:pt x="1634" y="332"/>
                  </a:lnTo>
                  <a:lnTo>
                    <a:pt x="1609" y="205"/>
                  </a:lnTo>
                  <a:lnTo>
                    <a:pt x="1532" y="103"/>
                  </a:lnTo>
                  <a:lnTo>
                    <a:pt x="1430" y="26"/>
                  </a:lnTo>
                  <a:lnTo>
                    <a:pt x="1302" y="0"/>
                  </a:lnTo>
                  <a:close/>
                </a:path>
              </a:pathLst>
            </a:custGeom>
            <a:solidFill>
              <a:srgbClr val="165C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1" name="Google Shape;4471;p71"/>
            <p:cNvSpPr/>
            <p:nvPr/>
          </p:nvSpPr>
          <p:spPr>
            <a:xfrm>
              <a:off x="4264737" y="1422524"/>
              <a:ext cx="44053" cy="44080"/>
            </a:xfrm>
            <a:custGeom>
              <a:avLst/>
              <a:gdLst/>
              <a:ahLst/>
              <a:cxnLst/>
              <a:rect l="l" t="t" r="r" b="b"/>
              <a:pathLst>
                <a:path w="1634" h="1635" extrusionOk="0">
                  <a:moveTo>
                    <a:pt x="332" y="0"/>
                  </a:moveTo>
                  <a:lnTo>
                    <a:pt x="204" y="26"/>
                  </a:lnTo>
                  <a:lnTo>
                    <a:pt x="102" y="103"/>
                  </a:lnTo>
                  <a:lnTo>
                    <a:pt x="26" y="205"/>
                  </a:lnTo>
                  <a:lnTo>
                    <a:pt x="0" y="332"/>
                  </a:lnTo>
                  <a:lnTo>
                    <a:pt x="0" y="1302"/>
                  </a:lnTo>
                  <a:lnTo>
                    <a:pt x="26" y="1430"/>
                  </a:lnTo>
                  <a:lnTo>
                    <a:pt x="102" y="1532"/>
                  </a:lnTo>
                  <a:lnTo>
                    <a:pt x="204" y="1609"/>
                  </a:lnTo>
                  <a:lnTo>
                    <a:pt x="332" y="1634"/>
                  </a:lnTo>
                  <a:lnTo>
                    <a:pt x="1302" y="1634"/>
                  </a:lnTo>
                  <a:lnTo>
                    <a:pt x="1430" y="1609"/>
                  </a:lnTo>
                  <a:lnTo>
                    <a:pt x="1557" y="1532"/>
                  </a:lnTo>
                  <a:lnTo>
                    <a:pt x="1608" y="1430"/>
                  </a:lnTo>
                  <a:lnTo>
                    <a:pt x="1634" y="1302"/>
                  </a:lnTo>
                  <a:lnTo>
                    <a:pt x="1634" y="332"/>
                  </a:lnTo>
                  <a:lnTo>
                    <a:pt x="1608" y="205"/>
                  </a:lnTo>
                  <a:lnTo>
                    <a:pt x="1557" y="103"/>
                  </a:lnTo>
                  <a:lnTo>
                    <a:pt x="1430" y="26"/>
                  </a:lnTo>
                  <a:lnTo>
                    <a:pt x="1302" y="0"/>
                  </a:lnTo>
                  <a:close/>
                </a:path>
              </a:pathLst>
            </a:custGeom>
            <a:solidFill>
              <a:srgbClr val="165C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72" name="Google Shape;4472;p71"/>
          <p:cNvGrpSpPr/>
          <p:nvPr/>
        </p:nvGrpSpPr>
        <p:grpSpPr>
          <a:xfrm>
            <a:off x="4774107" y="1227763"/>
            <a:ext cx="345285" cy="423438"/>
            <a:chOff x="4789109" y="1227792"/>
            <a:chExt cx="370916" cy="454869"/>
          </a:xfrm>
        </p:grpSpPr>
        <p:sp>
          <p:nvSpPr>
            <p:cNvPr id="4473" name="Google Shape;4473;p71"/>
            <p:cNvSpPr/>
            <p:nvPr/>
          </p:nvSpPr>
          <p:spPr>
            <a:xfrm>
              <a:off x="4926740" y="1269068"/>
              <a:ext cx="180308" cy="180308"/>
            </a:xfrm>
            <a:custGeom>
              <a:avLst/>
              <a:gdLst/>
              <a:ahLst/>
              <a:cxnLst/>
              <a:rect l="l" t="t" r="r" b="b"/>
              <a:pathLst>
                <a:path w="6688" h="6688" extrusionOk="0">
                  <a:moveTo>
                    <a:pt x="3471" y="2757"/>
                  </a:moveTo>
                  <a:lnTo>
                    <a:pt x="3574" y="2808"/>
                  </a:lnTo>
                  <a:lnTo>
                    <a:pt x="3676" y="2859"/>
                  </a:lnTo>
                  <a:lnTo>
                    <a:pt x="3752" y="2936"/>
                  </a:lnTo>
                  <a:lnTo>
                    <a:pt x="3829" y="3012"/>
                  </a:lnTo>
                  <a:lnTo>
                    <a:pt x="3880" y="3115"/>
                  </a:lnTo>
                  <a:lnTo>
                    <a:pt x="3931" y="3217"/>
                  </a:lnTo>
                  <a:lnTo>
                    <a:pt x="3931" y="3344"/>
                  </a:lnTo>
                  <a:lnTo>
                    <a:pt x="3931" y="3446"/>
                  </a:lnTo>
                  <a:lnTo>
                    <a:pt x="3880" y="3574"/>
                  </a:lnTo>
                  <a:lnTo>
                    <a:pt x="3829" y="3676"/>
                  </a:lnTo>
                  <a:lnTo>
                    <a:pt x="3752" y="3753"/>
                  </a:lnTo>
                  <a:lnTo>
                    <a:pt x="3676" y="3829"/>
                  </a:lnTo>
                  <a:lnTo>
                    <a:pt x="3574" y="3880"/>
                  </a:lnTo>
                  <a:lnTo>
                    <a:pt x="3471" y="3906"/>
                  </a:lnTo>
                  <a:lnTo>
                    <a:pt x="3344" y="3931"/>
                  </a:lnTo>
                  <a:lnTo>
                    <a:pt x="3242" y="3906"/>
                  </a:lnTo>
                  <a:lnTo>
                    <a:pt x="3114" y="3880"/>
                  </a:lnTo>
                  <a:lnTo>
                    <a:pt x="3012" y="3829"/>
                  </a:lnTo>
                  <a:lnTo>
                    <a:pt x="2935" y="3753"/>
                  </a:lnTo>
                  <a:lnTo>
                    <a:pt x="2859" y="3676"/>
                  </a:lnTo>
                  <a:lnTo>
                    <a:pt x="2808" y="3574"/>
                  </a:lnTo>
                  <a:lnTo>
                    <a:pt x="2782" y="3446"/>
                  </a:lnTo>
                  <a:lnTo>
                    <a:pt x="2757" y="3344"/>
                  </a:lnTo>
                  <a:lnTo>
                    <a:pt x="2782" y="3217"/>
                  </a:lnTo>
                  <a:lnTo>
                    <a:pt x="2808" y="3115"/>
                  </a:lnTo>
                  <a:lnTo>
                    <a:pt x="2859" y="3012"/>
                  </a:lnTo>
                  <a:lnTo>
                    <a:pt x="2935" y="2936"/>
                  </a:lnTo>
                  <a:lnTo>
                    <a:pt x="3012" y="2859"/>
                  </a:lnTo>
                  <a:lnTo>
                    <a:pt x="3114" y="2808"/>
                  </a:lnTo>
                  <a:lnTo>
                    <a:pt x="3242" y="2757"/>
                  </a:lnTo>
                  <a:close/>
                  <a:moveTo>
                    <a:pt x="3242" y="0"/>
                  </a:moveTo>
                  <a:lnTo>
                    <a:pt x="3165" y="77"/>
                  </a:lnTo>
                  <a:lnTo>
                    <a:pt x="3114" y="154"/>
                  </a:lnTo>
                  <a:lnTo>
                    <a:pt x="3089" y="256"/>
                  </a:lnTo>
                  <a:lnTo>
                    <a:pt x="3089" y="562"/>
                  </a:lnTo>
                  <a:lnTo>
                    <a:pt x="2910" y="409"/>
                  </a:lnTo>
                  <a:lnTo>
                    <a:pt x="2808" y="358"/>
                  </a:lnTo>
                  <a:lnTo>
                    <a:pt x="2706" y="358"/>
                  </a:lnTo>
                  <a:lnTo>
                    <a:pt x="2629" y="383"/>
                  </a:lnTo>
                  <a:lnTo>
                    <a:pt x="2553" y="460"/>
                  </a:lnTo>
                  <a:lnTo>
                    <a:pt x="2501" y="537"/>
                  </a:lnTo>
                  <a:lnTo>
                    <a:pt x="2501" y="639"/>
                  </a:lnTo>
                  <a:lnTo>
                    <a:pt x="2527" y="741"/>
                  </a:lnTo>
                  <a:lnTo>
                    <a:pt x="2578" y="817"/>
                  </a:lnTo>
                  <a:lnTo>
                    <a:pt x="3089" y="1200"/>
                  </a:lnTo>
                  <a:lnTo>
                    <a:pt x="3089" y="2272"/>
                  </a:lnTo>
                  <a:lnTo>
                    <a:pt x="2935" y="2323"/>
                  </a:lnTo>
                  <a:lnTo>
                    <a:pt x="2782" y="2400"/>
                  </a:lnTo>
                  <a:lnTo>
                    <a:pt x="1914" y="1557"/>
                  </a:lnTo>
                  <a:lnTo>
                    <a:pt x="1838" y="1481"/>
                  </a:lnTo>
                  <a:lnTo>
                    <a:pt x="1634" y="1481"/>
                  </a:lnTo>
                  <a:lnTo>
                    <a:pt x="1557" y="1557"/>
                  </a:lnTo>
                  <a:lnTo>
                    <a:pt x="1506" y="1634"/>
                  </a:lnTo>
                  <a:lnTo>
                    <a:pt x="1480" y="1736"/>
                  </a:lnTo>
                  <a:lnTo>
                    <a:pt x="1506" y="1813"/>
                  </a:lnTo>
                  <a:lnTo>
                    <a:pt x="1557" y="1915"/>
                  </a:lnTo>
                  <a:lnTo>
                    <a:pt x="2425" y="2757"/>
                  </a:lnTo>
                  <a:lnTo>
                    <a:pt x="2348" y="2910"/>
                  </a:lnTo>
                  <a:lnTo>
                    <a:pt x="2297" y="3089"/>
                  </a:lnTo>
                  <a:lnTo>
                    <a:pt x="1225" y="3089"/>
                  </a:lnTo>
                  <a:lnTo>
                    <a:pt x="817" y="2578"/>
                  </a:lnTo>
                  <a:lnTo>
                    <a:pt x="740" y="2502"/>
                  </a:lnTo>
                  <a:lnTo>
                    <a:pt x="664" y="2476"/>
                  </a:lnTo>
                  <a:lnTo>
                    <a:pt x="562" y="2476"/>
                  </a:lnTo>
                  <a:lnTo>
                    <a:pt x="459" y="2527"/>
                  </a:lnTo>
                  <a:lnTo>
                    <a:pt x="408" y="2604"/>
                  </a:lnTo>
                  <a:lnTo>
                    <a:pt x="383" y="2706"/>
                  </a:lnTo>
                  <a:lnTo>
                    <a:pt x="383" y="2808"/>
                  </a:lnTo>
                  <a:lnTo>
                    <a:pt x="434" y="2885"/>
                  </a:lnTo>
                  <a:lnTo>
                    <a:pt x="587" y="3089"/>
                  </a:lnTo>
                  <a:lnTo>
                    <a:pt x="255" y="3089"/>
                  </a:lnTo>
                  <a:lnTo>
                    <a:pt x="153" y="3115"/>
                  </a:lnTo>
                  <a:lnTo>
                    <a:pt x="77" y="3166"/>
                  </a:lnTo>
                  <a:lnTo>
                    <a:pt x="26" y="3242"/>
                  </a:lnTo>
                  <a:lnTo>
                    <a:pt x="0" y="3344"/>
                  </a:lnTo>
                  <a:lnTo>
                    <a:pt x="26" y="3446"/>
                  </a:lnTo>
                  <a:lnTo>
                    <a:pt x="77" y="3523"/>
                  </a:lnTo>
                  <a:lnTo>
                    <a:pt x="153" y="3574"/>
                  </a:lnTo>
                  <a:lnTo>
                    <a:pt x="255" y="3599"/>
                  </a:lnTo>
                  <a:lnTo>
                    <a:pt x="587" y="3599"/>
                  </a:lnTo>
                  <a:lnTo>
                    <a:pt x="434" y="3778"/>
                  </a:lnTo>
                  <a:lnTo>
                    <a:pt x="383" y="3880"/>
                  </a:lnTo>
                  <a:lnTo>
                    <a:pt x="383" y="3982"/>
                  </a:lnTo>
                  <a:lnTo>
                    <a:pt x="408" y="4059"/>
                  </a:lnTo>
                  <a:lnTo>
                    <a:pt x="459" y="4135"/>
                  </a:lnTo>
                  <a:lnTo>
                    <a:pt x="536" y="4187"/>
                  </a:lnTo>
                  <a:lnTo>
                    <a:pt x="613" y="4187"/>
                  </a:lnTo>
                  <a:lnTo>
                    <a:pt x="740" y="4161"/>
                  </a:lnTo>
                  <a:lnTo>
                    <a:pt x="817" y="4110"/>
                  </a:lnTo>
                  <a:lnTo>
                    <a:pt x="1225" y="3599"/>
                  </a:lnTo>
                  <a:lnTo>
                    <a:pt x="2297" y="3599"/>
                  </a:lnTo>
                  <a:lnTo>
                    <a:pt x="2348" y="3753"/>
                  </a:lnTo>
                  <a:lnTo>
                    <a:pt x="2425" y="3906"/>
                  </a:lnTo>
                  <a:lnTo>
                    <a:pt x="1557" y="4774"/>
                  </a:lnTo>
                  <a:lnTo>
                    <a:pt x="1506" y="4850"/>
                  </a:lnTo>
                  <a:lnTo>
                    <a:pt x="1480" y="4952"/>
                  </a:lnTo>
                  <a:lnTo>
                    <a:pt x="1506" y="5054"/>
                  </a:lnTo>
                  <a:lnTo>
                    <a:pt x="1557" y="5131"/>
                  </a:lnTo>
                  <a:lnTo>
                    <a:pt x="1634" y="5182"/>
                  </a:lnTo>
                  <a:lnTo>
                    <a:pt x="1736" y="5208"/>
                  </a:lnTo>
                  <a:lnTo>
                    <a:pt x="1838" y="5182"/>
                  </a:lnTo>
                  <a:lnTo>
                    <a:pt x="1914" y="5131"/>
                  </a:lnTo>
                  <a:lnTo>
                    <a:pt x="2782" y="4263"/>
                  </a:lnTo>
                  <a:lnTo>
                    <a:pt x="2935" y="4340"/>
                  </a:lnTo>
                  <a:lnTo>
                    <a:pt x="3089" y="4391"/>
                  </a:lnTo>
                  <a:lnTo>
                    <a:pt x="3089" y="5463"/>
                  </a:lnTo>
                  <a:lnTo>
                    <a:pt x="2578" y="5871"/>
                  </a:lnTo>
                  <a:lnTo>
                    <a:pt x="2527" y="5948"/>
                  </a:lnTo>
                  <a:lnTo>
                    <a:pt x="2501" y="6024"/>
                  </a:lnTo>
                  <a:lnTo>
                    <a:pt x="2501" y="6126"/>
                  </a:lnTo>
                  <a:lnTo>
                    <a:pt x="2553" y="6229"/>
                  </a:lnTo>
                  <a:lnTo>
                    <a:pt x="2629" y="6305"/>
                  </a:lnTo>
                  <a:lnTo>
                    <a:pt x="2757" y="6331"/>
                  </a:lnTo>
                  <a:lnTo>
                    <a:pt x="2833" y="6305"/>
                  </a:lnTo>
                  <a:lnTo>
                    <a:pt x="2910" y="6254"/>
                  </a:lnTo>
                  <a:lnTo>
                    <a:pt x="3089" y="6126"/>
                  </a:lnTo>
                  <a:lnTo>
                    <a:pt x="3089" y="6433"/>
                  </a:lnTo>
                  <a:lnTo>
                    <a:pt x="3114" y="6535"/>
                  </a:lnTo>
                  <a:lnTo>
                    <a:pt x="3165" y="6611"/>
                  </a:lnTo>
                  <a:lnTo>
                    <a:pt x="3242" y="6662"/>
                  </a:lnTo>
                  <a:lnTo>
                    <a:pt x="3344" y="6688"/>
                  </a:lnTo>
                  <a:lnTo>
                    <a:pt x="3446" y="6662"/>
                  </a:lnTo>
                  <a:lnTo>
                    <a:pt x="3522" y="6611"/>
                  </a:lnTo>
                  <a:lnTo>
                    <a:pt x="3574" y="6535"/>
                  </a:lnTo>
                  <a:lnTo>
                    <a:pt x="3599" y="6433"/>
                  </a:lnTo>
                  <a:lnTo>
                    <a:pt x="3599" y="6126"/>
                  </a:lnTo>
                  <a:lnTo>
                    <a:pt x="3803" y="6254"/>
                  </a:lnTo>
                  <a:lnTo>
                    <a:pt x="3880" y="6305"/>
                  </a:lnTo>
                  <a:lnTo>
                    <a:pt x="3956" y="6331"/>
                  </a:lnTo>
                  <a:lnTo>
                    <a:pt x="4058" y="6305"/>
                  </a:lnTo>
                  <a:lnTo>
                    <a:pt x="4161" y="6229"/>
                  </a:lnTo>
                  <a:lnTo>
                    <a:pt x="4212" y="6126"/>
                  </a:lnTo>
                  <a:lnTo>
                    <a:pt x="4212" y="6024"/>
                  </a:lnTo>
                  <a:lnTo>
                    <a:pt x="4186" y="5948"/>
                  </a:lnTo>
                  <a:lnTo>
                    <a:pt x="4110" y="5871"/>
                  </a:lnTo>
                  <a:lnTo>
                    <a:pt x="3599" y="5463"/>
                  </a:lnTo>
                  <a:lnTo>
                    <a:pt x="3599" y="4391"/>
                  </a:lnTo>
                  <a:lnTo>
                    <a:pt x="3778" y="4340"/>
                  </a:lnTo>
                  <a:lnTo>
                    <a:pt x="3931" y="4263"/>
                  </a:lnTo>
                  <a:lnTo>
                    <a:pt x="4773" y="5131"/>
                  </a:lnTo>
                  <a:lnTo>
                    <a:pt x="4875" y="5182"/>
                  </a:lnTo>
                  <a:lnTo>
                    <a:pt x="4952" y="5208"/>
                  </a:lnTo>
                  <a:lnTo>
                    <a:pt x="5054" y="5182"/>
                  </a:lnTo>
                  <a:lnTo>
                    <a:pt x="5156" y="5131"/>
                  </a:lnTo>
                  <a:lnTo>
                    <a:pt x="5207" y="5054"/>
                  </a:lnTo>
                  <a:lnTo>
                    <a:pt x="5207" y="4952"/>
                  </a:lnTo>
                  <a:lnTo>
                    <a:pt x="5207" y="4850"/>
                  </a:lnTo>
                  <a:lnTo>
                    <a:pt x="5156" y="4774"/>
                  </a:lnTo>
                  <a:lnTo>
                    <a:pt x="4288" y="3906"/>
                  </a:lnTo>
                  <a:lnTo>
                    <a:pt x="4365" y="3753"/>
                  </a:lnTo>
                  <a:lnTo>
                    <a:pt x="4416" y="3599"/>
                  </a:lnTo>
                  <a:lnTo>
                    <a:pt x="5488" y="3599"/>
                  </a:lnTo>
                  <a:lnTo>
                    <a:pt x="5871" y="4110"/>
                  </a:lnTo>
                  <a:lnTo>
                    <a:pt x="5973" y="4161"/>
                  </a:lnTo>
                  <a:lnTo>
                    <a:pt x="6075" y="4187"/>
                  </a:lnTo>
                  <a:lnTo>
                    <a:pt x="6152" y="4187"/>
                  </a:lnTo>
                  <a:lnTo>
                    <a:pt x="6228" y="4135"/>
                  </a:lnTo>
                  <a:lnTo>
                    <a:pt x="6305" y="4059"/>
                  </a:lnTo>
                  <a:lnTo>
                    <a:pt x="6330" y="3982"/>
                  </a:lnTo>
                  <a:lnTo>
                    <a:pt x="6330" y="3880"/>
                  </a:lnTo>
                  <a:lnTo>
                    <a:pt x="6279" y="3778"/>
                  </a:lnTo>
                  <a:lnTo>
                    <a:pt x="6126" y="3599"/>
                  </a:lnTo>
                  <a:lnTo>
                    <a:pt x="6432" y="3599"/>
                  </a:lnTo>
                  <a:lnTo>
                    <a:pt x="6534" y="3574"/>
                  </a:lnTo>
                  <a:lnTo>
                    <a:pt x="6611" y="3523"/>
                  </a:lnTo>
                  <a:lnTo>
                    <a:pt x="6688" y="3446"/>
                  </a:lnTo>
                  <a:lnTo>
                    <a:pt x="6688" y="3344"/>
                  </a:lnTo>
                  <a:lnTo>
                    <a:pt x="6688" y="3242"/>
                  </a:lnTo>
                  <a:lnTo>
                    <a:pt x="6611" y="3166"/>
                  </a:lnTo>
                  <a:lnTo>
                    <a:pt x="6534" y="3115"/>
                  </a:lnTo>
                  <a:lnTo>
                    <a:pt x="6432" y="3089"/>
                  </a:lnTo>
                  <a:lnTo>
                    <a:pt x="6126" y="3089"/>
                  </a:lnTo>
                  <a:lnTo>
                    <a:pt x="6279" y="2885"/>
                  </a:lnTo>
                  <a:lnTo>
                    <a:pt x="6330" y="2808"/>
                  </a:lnTo>
                  <a:lnTo>
                    <a:pt x="6330" y="2706"/>
                  </a:lnTo>
                  <a:lnTo>
                    <a:pt x="6305" y="2604"/>
                  </a:lnTo>
                  <a:lnTo>
                    <a:pt x="6228" y="2527"/>
                  </a:lnTo>
                  <a:lnTo>
                    <a:pt x="6152" y="2476"/>
                  </a:lnTo>
                  <a:lnTo>
                    <a:pt x="6049" y="2476"/>
                  </a:lnTo>
                  <a:lnTo>
                    <a:pt x="5947" y="2502"/>
                  </a:lnTo>
                  <a:lnTo>
                    <a:pt x="5871" y="2578"/>
                  </a:lnTo>
                  <a:lnTo>
                    <a:pt x="5488" y="3089"/>
                  </a:lnTo>
                  <a:lnTo>
                    <a:pt x="4416" y="3089"/>
                  </a:lnTo>
                  <a:lnTo>
                    <a:pt x="4365" y="2910"/>
                  </a:lnTo>
                  <a:lnTo>
                    <a:pt x="4288" y="2757"/>
                  </a:lnTo>
                  <a:lnTo>
                    <a:pt x="5156" y="1915"/>
                  </a:lnTo>
                  <a:lnTo>
                    <a:pt x="5207" y="1813"/>
                  </a:lnTo>
                  <a:lnTo>
                    <a:pt x="5207" y="1736"/>
                  </a:lnTo>
                  <a:lnTo>
                    <a:pt x="5207" y="1634"/>
                  </a:lnTo>
                  <a:lnTo>
                    <a:pt x="5156" y="1557"/>
                  </a:lnTo>
                  <a:lnTo>
                    <a:pt x="5054" y="1481"/>
                  </a:lnTo>
                  <a:lnTo>
                    <a:pt x="4875" y="1481"/>
                  </a:lnTo>
                  <a:lnTo>
                    <a:pt x="4773" y="1557"/>
                  </a:lnTo>
                  <a:lnTo>
                    <a:pt x="3931" y="2400"/>
                  </a:lnTo>
                  <a:lnTo>
                    <a:pt x="3778" y="2323"/>
                  </a:lnTo>
                  <a:lnTo>
                    <a:pt x="3599" y="2272"/>
                  </a:lnTo>
                  <a:lnTo>
                    <a:pt x="3599" y="1200"/>
                  </a:lnTo>
                  <a:lnTo>
                    <a:pt x="4110" y="817"/>
                  </a:lnTo>
                  <a:lnTo>
                    <a:pt x="4186" y="741"/>
                  </a:lnTo>
                  <a:lnTo>
                    <a:pt x="4212" y="639"/>
                  </a:lnTo>
                  <a:lnTo>
                    <a:pt x="4212" y="537"/>
                  </a:lnTo>
                  <a:lnTo>
                    <a:pt x="4161" y="460"/>
                  </a:lnTo>
                  <a:lnTo>
                    <a:pt x="4084" y="383"/>
                  </a:lnTo>
                  <a:lnTo>
                    <a:pt x="3982" y="358"/>
                  </a:lnTo>
                  <a:lnTo>
                    <a:pt x="3880" y="358"/>
                  </a:lnTo>
                  <a:lnTo>
                    <a:pt x="3803" y="409"/>
                  </a:lnTo>
                  <a:lnTo>
                    <a:pt x="3599" y="562"/>
                  </a:lnTo>
                  <a:lnTo>
                    <a:pt x="3599" y="256"/>
                  </a:lnTo>
                  <a:lnTo>
                    <a:pt x="3574" y="154"/>
                  </a:lnTo>
                  <a:lnTo>
                    <a:pt x="3522" y="77"/>
                  </a:lnTo>
                  <a:lnTo>
                    <a:pt x="344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4" name="Google Shape;4474;p71"/>
            <p:cNvSpPr/>
            <p:nvPr/>
          </p:nvSpPr>
          <p:spPr>
            <a:xfrm>
              <a:off x="4979716" y="1461050"/>
              <a:ext cx="180308" cy="180335"/>
            </a:xfrm>
            <a:custGeom>
              <a:avLst/>
              <a:gdLst/>
              <a:ahLst/>
              <a:cxnLst/>
              <a:rect l="l" t="t" r="r" b="b"/>
              <a:pathLst>
                <a:path w="6688" h="6689" extrusionOk="0">
                  <a:moveTo>
                    <a:pt x="3472" y="2758"/>
                  </a:moveTo>
                  <a:lnTo>
                    <a:pt x="3574" y="2809"/>
                  </a:lnTo>
                  <a:lnTo>
                    <a:pt x="3676" y="2860"/>
                  </a:lnTo>
                  <a:lnTo>
                    <a:pt x="3753" y="2936"/>
                  </a:lnTo>
                  <a:lnTo>
                    <a:pt x="3829" y="3013"/>
                  </a:lnTo>
                  <a:lnTo>
                    <a:pt x="3880" y="3115"/>
                  </a:lnTo>
                  <a:lnTo>
                    <a:pt x="3931" y="3217"/>
                  </a:lnTo>
                  <a:lnTo>
                    <a:pt x="3931" y="3345"/>
                  </a:lnTo>
                  <a:lnTo>
                    <a:pt x="3931" y="3447"/>
                  </a:lnTo>
                  <a:lnTo>
                    <a:pt x="3880" y="3574"/>
                  </a:lnTo>
                  <a:lnTo>
                    <a:pt x="3829" y="3676"/>
                  </a:lnTo>
                  <a:lnTo>
                    <a:pt x="3753" y="3753"/>
                  </a:lnTo>
                  <a:lnTo>
                    <a:pt x="3676" y="3830"/>
                  </a:lnTo>
                  <a:lnTo>
                    <a:pt x="3574" y="3881"/>
                  </a:lnTo>
                  <a:lnTo>
                    <a:pt x="3472" y="3906"/>
                  </a:lnTo>
                  <a:lnTo>
                    <a:pt x="3344" y="3932"/>
                  </a:lnTo>
                  <a:lnTo>
                    <a:pt x="3242" y="3906"/>
                  </a:lnTo>
                  <a:lnTo>
                    <a:pt x="3114" y="3881"/>
                  </a:lnTo>
                  <a:lnTo>
                    <a:pt x="3012" y="3830"/>
                  </a:lnTo>
                  <a:lnTo>
                    <a:pt x="2936" y="3753"/>
                  </a:lnTo>
                  <a:lnTo>
                    <a:pt x="2859" y="3676"/>
                  </a:lnTo>
                  <a:lnTo>
                    <a:pt x="2808" y="3574"/>
                  </a:lnTo>
                  <a:lnTo>
                    <a:pt x="2783" y="3447"/>
                  </a:lnTo>
                  <a:lnTo>
                    <a:pt x="2757" y="3345"/>
                  </a:lnTo>
                  <a:lnTo>
                    <a:pt x="2783" y="3217"/>
                  </a:lnTo>
                  <a:lnTo>
                    <a:pt x="2808" y="3115"/>
                  </a:lnTo>
                  <a:lnTo>
                    <a:pt x="2859" y="3013"/>
                  </a:lnTo>
                  <a:lnTo>
                    <a:pt x="2936" y="2936"/>
                  </a:lnTo>
                  <a:lnTo>
                    <a:pt x="3012" y="2860"/>
                  </a:lnTo>
                  <a:lnTo>
                    <a:pt x="3114" y="2809"/>
                  </a:lnTo>
                  <a:lnTo>
                    <a:pt x="3242" y="2758"/>
                  </a:lnTo>
                  <a:close/>
                  <a:moveTo>
                    <a:pt x="3242" y="1"/>
                  </a:moveTo>
                  <a:lnTo>
                    <a:pt x="3166" y="77"/>
                  </a:lnTo>
                  <a:lnTo>
                    <a:pt x="3114" y="154"/>
                  </a:lnTo>
                  <a:lnTo>
                    <a:pt x="3089" y="256"/>
                  </a:lnTo>
                  <a:lnTo>
                    <a:pt x="3089" y="562"/>
                  </a:lnTo>
                  <a:lnTo>
                    <a:pt x="2910" y="409"/>
                  </a:lnTo>
                  <a:lnTo>
                    <a:pt x="2808" y="358"/>
                  </a:lnTo>
                  <a:lnTo>
                    <a:pt x="2706" y="358"/>
                  </a:lnTo>
                  <a:lnTo>
                    <a:pt x="2629" y="384"/>
                  </a:lnTo>
                  <a:lnTo>
                    <a:pt x="2553" y="460"/>
                  </a:lnTo>
                  <a:lnTo>
                    <a:pt x="2502" y="537"/>
                  </a:lnTo>
                  <a:lnTo>
                    <a:pt x="2502" y="639"/>
                  </a:lnTo>
                  <a:lnTo>
                    <a:pt x="2527" y="741"/>
                  </a:lnTo>
                  <a:lnTo>
                    <a:pt x="2578" y="818"/>
                  </a:lnTo>
                  <a:lnTo>
                    <a:pt x="3089" y="1201"/>
                  </a:lnTo>
                  <a:lnTo>
                    <a:pt x="3089" y="2273"/>
                  </a:lnTo>
                  <a:lnTo>
                    <a:pt x="2936" y="2324"/>
                  </a:lnTo>
                  <a:lnTo>
                    <a:pt x="2783" y="2400"/>
                  </a:lnTo>
                  <a:lnTo>
                    <a:pt x="1915" y="1532"/>
                  </a:lnTo>
                  <a:lnTo>
                    <a:pt x="1838" y="1481"/>
                  </a:lnTo>
                  <a:lnTo>
                    <a:pt x="1634" y="1481"/>
                  </a:lnTo>
                  <a:lnTo>
                    <a:pt x="1557" y="1532"/>
                  </a:lnTo>
                  <a:lnTo>
                    <a:pt x="1506" y="1634"/>
                  </a:lnTo>
                  <a:lnTo>
                    <a:pt x="1481" y="1737"/>
                  </a:lnTo>
                  <a:lnTo>
                    <a:pt x="1506" y="1813"/>
                  </a:lnTo>
                  <a:lnTo>
                    <a:pt x="1557" y="1915"/>
                  </a:lnTo>
                  <a:lnTo>
                    <a:pt x="2425" y="2758"/>
                  </a:lnTo>
                  <a:lnTo>
                    <a:pt x="2349" y="2911"/>
                  </a:lnTo>
                  <a:lnTo>
                    <a:pt x="2298" y="3089"/>
                  </a:lnTo>
                  <a:lnTo>
                    <a:pt x="1226" y="3089"/>
                  </a:lnTo>
                  <a:lnTo>
                    <a:pt x="817" y="2579"/>
                  </a:lnTo>
                  <a:lnTo>
                    <a:pt x="741" y="2502"/>
                  </a:lnTo>
                  <a:lnTo>
                    <a:pt x="664" y="2477"/>
                  </a:lnTo>
                  <a:lnTo>
                    <a:pt x="562" y="2477"/>
                  </a:lnTo>
                  <a:lnTo>
                    <a:pt x="460" y="2528"/>
                  </a:lnTo>
                  <a:lnTo>
                    <a:pt x="409" y="2604"/>
                  </a:lnTo>
                  <a:lnTo>
                    <a:pt x="383" y="2707"/>
                  </a:lnTo>
                  <a:lnTo>
                    <a:pt x="383" y="2809"/>
                  </a:lnTo>
                  <a:lnTo>
                    <a:pt x="434" y="2885"/>
                  </a:lnTo>
                  <a:lnTo>
                    <a:pt x="588" y="3089"/>
                  </a:lnTo>
                  <a:lnTo>
                    <a:pt x="256" y="3089"/>
                  </a:lnTo>
                  <a:lnTo>
                    <a:pt x="154" y="3115"/>
                  </a:lnTo>
                  <a:lnTo>
                    <a:pt x="77" y="3166"/>
                  </a:lnTo>
                  <a:lnTo>
                    <a:pt x="26" y="3243"/>
                  </a:lnTo>
                  <a:lnTo>
                    <a:pt x="0" y="3345"/>
                  </a:lnTo>
                  <a:lnTo>
                    <a:pt x="26" y="3447"/>
                  </a:lnTo>
                  <a:lnTo>
                    <a:pt x="77" y="3523"/>
                  </a:lnTo>
                  <a:lnTo>
                    <a:pt x="154" y="3574"/>
                  </a:lnTo>
                  <a:lnTo>
                    <a:pt x="256" y="3600"/>
                  </a:lnTo>
                  <a:lnTo>
                    <a:pt x="588" y="3600"/>
                  </a:lnTo>
                  <a:lnTo>
                    <a:pt x="434" y="3779"/>
                  </a:lnTo>
                  <a:lnTo>
                    <a:pt x="383" y="3881"/>
                  </a:lnTo>
                  <a:lnTo>
                    <a:pt x="383" y="3983"/>
                  </a:lnTo>
                  <a:lnTo>
                    <a:pt x="409" y="4059"/>
                  </a:lnTo>
                  <a:lnTo>
                    <a:pt x="460" y="4136"/>
                  </a:lnTo>
                  <a:lnTo>
                    <a:pt x="536" y="4187"/>
                  </a:lnTo>
                  <a:lnTo>
                    <a:pt x="613" y="4187"/>
                  </a:lnTo>
                  <a:lnTo>
                    <a:pt x="741" y="4161"/>
                  </a:lnTo>
                  <a:lnTo>
                    <a:pt x="817" y="4110"/>
                  </a:lnTo>
                  <a:lnTo>
                    <a:pt x="1226" y="3600"/>
                  </a:lnTo>
                  <a:lnTo>
                    <a:pt x="2298" y="3600"/>
                  </a:lnTo>
                  <a:lnTo>
                    <a:pt x="2349" y="3753"/>
                  </a:lnTo>
                  <a:lnTo>
                    <a:pt x="2425" y="3906"/>
                  </a:lnTo>
                  <a:lnTo>
                    <a:pt x="1557" y="4774"/>
                  </a:lnTo>
                  <a:lnTo>
                    <a:pt x="1506" y="4851"/>
                  </a:lnTo>
                  <a:lnTo>
                    <a:pt x="1481" y="4953"/>
                  </a:lnTo>
                  <a:lnTo>
                    <a:pt x="1506" y="5055"/>
                  </a:lnTo>
                  <a:lnTo>
                    <a:pt x="1557" y="5131"/>
                  </a:lnTo>
                  <a:lnTo>
                    <a:pt x="1634" y="5182"/>
                  </a:lnTo>
                  <a:lnTo>
                    <a:pt x="1736" y="5208"/>
                  </a:lnTo>
                  <a:lnTo>
                    <a:pt x="1838" y="5182"/>
                  </a:lnTo>
                  <a:lnTo>
                    <a:pt x="1915" y="5131"/>
                  </a:lnTo>
                  <a:lnTo>
                    <a:pt x="2783" y="4264"/>
                  </a:lnTo>
                  <a:lnTo>
                    <a:pt x="2936" y="4340"/>
                  </a:lnTo>
                  <a:lnTo>
                    <a:pt x="3089" y="4391"/>
                  </a:lnTo>
                  <a:lnTo>
                    <a:pt x="3089" y="5463"/>
                  </a:lnTo>
                  <a:lnTo>
                    <a:pt x="2578" y="5872"/>
                  </a:lnTo>
                  <a:lnTo>
                    <a:pt x="2527" y="5948"/>
                  </a:lnTo>
                  <a:lnTo>
                    <a:pt x="2502" y="6025"/>
                  </a:lnTo>
                  <a:lnTo>
                    <a:pt x="2502" y="6127"/>
                  </a:lnTo>
                  <a:lnTo>
                    <a:pt x="2553" y="6229"/>
                  </a:lnTo>
                  <a:lnTo>
                    <a:pt x="2629" y="6305"/>
                  </a:lnTo>
                  <a:lnTo>
                    <a:pt x="2757" y="6331"/>
                  </a:lnTo>
                  <a:lnTo>
                    <a:pt x="2834" y="6305"/>
                  </a:lnTo>
                  <a:lnTo>
                    <a:pt x="2910" y="6254"/>
                  </a:lnTo>
                  <a:lnTo>
                    <a:pt x="3089" y="6101"/>
                  </a:lnTo>
                  <a:lnTo>
                    <a:pt x="3089" y="6433"/>
                  </a:lnTo>
                  <a:lnTo>
                    <a:pt x="3114" y="6535"/>
                  </a:lnTo>
                  <a:lnTo>
                    <a:pt x="3166" y="6612"/>
                  </a:lnTo>
                  <a:lnTo>
                    <a:pt x="3242" y="6663"/>
                  </a:lnTo>
                  <a:lnTo>
                    <a:pt x="3344" y="6688"/>
                  </a:lnTo>
                  <a:lnTo>
                    <a:pt x="3446" y="6663"/>
                  </a:lnTo>
                  <a:lnTo>
                    <a:pt x="3523" y="6612"/>
                  </a:lnTo>
                  <a:lnTo>
                    <a:pt x="3574" y="6535"/>
                  </a:lnTo>
                  <a:lnTo>
                    <a:pt x="3599" y="6433"/>
                  </a:lnTo>
                  <a:lnTo>
                    <a:pt x="3599" y="6101"/>
                  </a:lnTo>
                  <a:lnTo>
                    <a:pt x="3804" y="6254"/>
                  </a:lnTo>
                  <a:lnTo>
                    <a:pt x="3880" y="6305"/>
                  </a:lnTo>
                  <a:lnTo>
                    <a:pt x="3957" y="6331"/>
                  </a:lnTo>
                  <a:lnTo>
                    <a:pt x="4059" y="6305"/>
                  </a:lnTo>
                  <a:lnTo>
                    <a:pt x="4161" y="6229"/>
                  </a:lnTo>
                  <a:lnTo>
                    <a:pt x="4212" y="6127"/>
                  </a:lnTo>
                  <a:lnTo>
                    <a:pt x="4212" y="6025"/>
                  </a:lnTo>
                  <a:lnTo>
                    <a:pt x="4187" y="5948"/>
                  </a:lnTo>
                  <a:lnTo>
                    <a:pt x="4110" y="5872"/>
                  </a:lnTo>
                  <a:lnTo>
                    <a:pt x="3599" y="5463"/>
                  </a:lnTo>
                  <a:lnTo>
                    <a:pt x="3599" y="4391"/>
                  </a:lnTo>
                  <a:lnTo>
                    <a:pt x="3778" y="4340"/>
                  </a:lnTo>
                  <a:lnTo>
                    <a:pt x="3931" y="4264"/>
                  </a:lnTo>
                  <a:lnTo>
                    <a:pt x="4774" y="5131"/>
                  </a:lnTo>
                  <a:lnTo>
                    <a:pt x="4876" y="5182"/>
                  </a:lnTo>
                  <a:lnTo>
                    <a:pt x="4952" y="5208"/>
                  </a:lnTo>
                  <a:lnTo>
                    <a:pt x="5054" y="5182"/>
                  </a:lnTo>
                  <a:lnTo>
                    <a:pt x="5156" y="5131"/>
                  </a:lnTo>
                  <a:lnTo>
                    <a:pt x="5208" y="5055"/>
                  </a:lnTo>
                  <a:lnTo>
                    <a:pt x="5208" y="4953"/>
                  </a:lnTo>
                  <a:lnTo>
                    <a:pt x="5208" y="4851"/>
                  </a:lnTo>
                  <a:lnTo>
                    <a:pt x="5156" y="4774"/>
                  </a:lnTo>
                  <a:lnTo>
                    <a:pt x="4289" y="3906"/>
                  </a:lnTo>
                  <a:lnTo>
                    <a:pt x="4365" y="3753"/>
                  </a:lnTo>
                  <a:lnTo>
                    <a:pt x="4416" y="3600"/>
                  </a:lnTo>
                  <a:lnTo>
                    <a:pt x="5488" y="3600"/>
                  </a:lnTo>
                  <a:lnTo>
                    <a:pt x="5871" y="4110"/>
                  </a:lnTo>
                  <a:lnTo>
                    <a:pt x="5973" y="4161"/>
                  </a:lnTo>
                  <a:lnTo>
                    <a:pt x="6075" y="4187"/>
                  </a:lnTo>
                  <a:lnTo>
                    <a:pt x="6152" y="4187"/>
                  </a:lnTo>
                  <a:lnTo>
                    <a:pt x="6228" y="4136"/>
                  </a:lnTo>
                  <a:lnTo>
                    <a:pt x="6305" y="4059"/>
                  </a:lnTo>
                  <a:lnTo>
                    <a:pt x="6331" y="3983"/>
                  </a:lnTo>
                  <a:lnTo>
                    <a:pt x="6331" y="3881"/>
                  </a:lnTo>
                  <a:lnTo>
                    <a:pt x="6280" y="3779"/>
                  </a:lnTo>
                  <a:lnTo>
                    <a:pt x="6126" y="3600"/>
                  </a:lnTo>
                  <a:lnTo>
                    <a:pt x="6433" y="3600"/>
                  </a:lnTo>
                  <a:lnTo>
                    <a:pt x="6535" y="3574"/>
                  </a:lnTo>
                  <a:lnTo>
                    <a:pt x="6637" y="3523"/>
                  </a:lnTo>
                  <a:lnTo>
                    <a:pt x="6688" y="3447"/>
                  </a:lnTo>
                  <a:lnTo>
                    <a:pt x="6688" y="3345"/>
                  </a:lnTo>
                  <a:lnTo>
                    <a:pt x="6688" y="3243"/>
                  </a:lnTo>
                  <a:lnTo>
                    <a:pt x="6637" y="3166"/>
                  </a:lnTo>
                  <a:lnTo>
                    <a:pt x="6535" y="3115"/>
                  </a:lnTo>
                  <a:lnTo>
                    <a:pt x="6433" y="3089"/>
                  </a:lnTo>
                  <a:lnTo>
                    <a:pt x="6126" y="3089"/>
                  </a:lnTo>
                  <a:lnTo>
                    <a:pt x="6280" y="2885"/>
                  </a:lnTo>
                  <a:lnTo>
                    <a:pt x="6331" y="2809"/>
                  </a:lnTo>
                  <a:lnTo>
                    <a:pt x="6331" y="2707"/>
                  </a:lnTo>
                  <a:lnTo>
                    <a:pt x="6305" y="2604"/>
                  </a:lnTo>
                  <a:lnTo>
                    <a:pt x="6228" y="2528"/>
                  </a:lnTo>
                  <a:lnTo>
                    <a:pt x="6152" y="2477"/>
                  </a:lnTo>
                  <a:lnTo>
                    <a:pt x="6050" y="2477"/>
                  </a:lnTo>
                  <a:lnTo>
                    <a:pt x="5948" y="2502"/>
                  </a:lnTo>
                  <a:lnTo>
                    <a:pt x="5871" y="2579"/>
                  </a:lnTo>
                  <a:lnTo>
                    <a:pt x="5488" y="3089"/>
                  </a:lnTo>
                  <a:lnTo>
                    <a:pt x="4416" y="3089"/>
                  </a:lnTo>
                  <a:lnTo>
                    <a:pt x="4365" y="2911"/>
                  </a:lnTo>
                  <a:lnTo>
                    <a:pt x="4289" y="2758"/>
                  </a:lnTo>
                  <a:lnTo>
                    <a:pt x="5156" y="1915"/>
                  </a:lnTo>
                  <a:lnTo>
                    <a:pt x="5208" y="1813"/>
                  </a:lnTo>
                  <a:lnTo>
                    <a:pt x="5208" y="1737"/>
                  </a:lnTo>
                  <a:lnTo>
                    <a:pt x="5208" y="1634"/>
                  </a:lnTo>
                  <a:lnTo>
                    <a:pt x="5156" y="1532"/>
                  </a:lnTo>
                  <a:lnTo>
                    <a:pt x="5054" y="1481"/>
                  </a:lnTo>
                  <a:lnTo>
                    <a:pt x="4876" y="1481"/>
                  </a:lnTo>
                  <a:lnTo>
                    <a:pt x="4774" y="1532"/>
                  </a:lnTo>
                  <a:lnTo>
                    <a:pt x="3931" y="2400"/>
                  </a:lnTo>
                  <a:lnTo>
                    <a:pt x="3778" y="2324"/>
                  </a:lnTo>
                  <a:lnTo>
                    <a:pt x="3599" y="2273"/>
                  </a:lnTo>
                  <a:lnTo>
                    <a:pt x="3599" y="1201"/>
                  </a:lnTo>
                  <a:lnTo>
                    <a:pt x="4110" y="818"/>
                  </a:lnTo>
                  <a:lnTo>
                    <a:pt x="4187" y="741"/>
                  </a:lnTo>
                  <a:lnTo>
                    <a:pt x="4212" y="639"/>
                  </a:lnTo>
                  <a:lnTo>
                    <a:pt x="4212" y="537"/>
                  </a:lnTo>
                  <a:lnTo>
                    <a:pt x="4161" y="460"/>
                  </a:lnTo>
                  <a:lnTo>
                    <a:pt x="4084" y="384"/>
                  </a:lnTo>
                  <a:lnTo>
                    <a:pt x="3982" y="358"/>
                  </a:lnTo>
                  <a:lnTo>
                    <a:pt x="3880" y="358"/>
                  </a:lnTo>
                  <a:lnTo>
                    <a:pt x="3804" y="409"/>
                  </a:lnTo>
                  <a:lnTo>
                    <a:pt x="3599" y="562"/>
                  </a:lnTo>
                  <a:lnTo>
                    <a:pt x="3599" y="256"/>
                  </a:lnTo>
                  <a:lnTo>
                    <a:pt x="3574" y="154"/>
                  </a:lnTo>
                  <a:lnTo>
                    <a:pt x="3523" y="77"/>
                  </a:lnTo>
                  <a:lnTo>
                    <a:pt x="3446" y="1"/>
                  </a:lnTo>
                  <a:close/>
                </a:path>
              </a:pathLst>
            </a:custGeom>
            <a:solidFill>
              <a:srgbClr val="E8E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5" name="Google Shape;4475;p71"/>
            <p:cNvSpPr/>
            <p:nvPr/>
          </p:nvSpPr>
          <p:spPr>
            <a:xfrm>
              <a:off x="4789109" y="1228466"/>
              <a:ext cx="128707" cy="453521"/>
            </a:xfrm>
            <a:custGeom>
              <a:avLst/>
              <a:gdLst/>
              <a:ahLst/>
              <a:cxnLst/>
              <a:rect l="l" t="t" r="r" b="b"/>
              <a:pathLst>
                <a:path w="4774" h="16822" extrusionOk="0">
                  <a:moveTo>
                    <a:pt x="2195" y="1"/>
                  </a:moveTo>
                  <a:lnTo>
                    <a:pt x="2068" y="26"/>
                  </a:lnTo>
                  <a:lnTo>
                    <a:pt x="1838" y="128"/>
                  </a:lnTo>
                  <a:lnTo>
                    <a:pt x="1634" y="256"/>
                  </a:lnTo>
                  <a:lnTo>
                    <a:pt x="1429" y="409"/>
                  </a:lnTo>
                  <a:lnTo>
                    <a:pt x="1276" y="613"/>
                  </a:lnTo>
                  <a:lnTo>
                    <a:pt x="1123" y="817"/>
                  </a:lnTo>
                  <a:lnTo>
                    <a:pt x="1021" y="1047"/>
                  </a:lnTo>
                  <a:lnTo>
                    <a:pt x="970" y="1302"/>
                  </a:lnTo>
                  <a:lnTo>
                    <a:pt x="944" y="1558"/>
                  </a:lnTo>
                  <a:lnTo>
                    <a:pt x="944" y="12278"/>
                  </a:lnTo>
                  <a:lnTo>
                    <a:pt x="740" y="12482"/>
                  </a:lnTo>
                  <a:lnTo>
                    <a:pt x="562" y="12686"/>
                  </a:lnTo>
                  <a:lnTo>
                    <a:pt x="383" y="12916"/>
                  </a:lnTo>
                  <a:lnTo>
                    <a:pt x="255" y="13171"/>
                  </a:lnTo>
                  <a:lnTo>
                    <a:pt x="128" y="13427"/>
                  </a:lnTo>
                  <a:lnTo>
                    <a:pt x="51" y="13707"/>
                  </a:lnTo>
                  <a:lnTo>
                    <a:pt x="0" y="13988"/>
                  </a:lnTo>
                  <a:lnTo>
                    <a:pt x="0" y="14294"/>
                  </a:lnTo>
                  <a:lnTo>
                    <a:pt x="0" y="14524"/>
                  </a:lnTo>
                  <a:lnTo>
                    <a:pt x="26" y="14728"/>
                  </a:lnTo>
                  <a:lnTo>
                    <a:pt x="77" y="14958"/>
                  </a:lnTo>
                  <a:lnTo>
                    <a:pt x="153" y="15162"/>
                  </a:lnTo>
                  <a:lnTo>
                    <a:pt x="230" y="15366"/>
                  </a:lnTo>
                  <a:lnTo>
                    <a:pt x="332" y="15571"/>
                  </a:lnTo>
                  <a:lnTo>
                    <a:pt x="434" y="15749"/>
                  </a:lnTo>
                  <a:lnTo>
                    <a:pt x="562" y="15902"/>
                  </a:lnTo>
                  <a:lnTo>
                    <a:pt x="715" y="16081"/>
                  </a:lnTo>
                  <a:lnTo>
                    <a:pt x="868" y="16209"/>
                  </a:lnTo>
                  <a:lnTo>
                    <a:pt x="1047" y="16362"/>
                  </a:lnTo>
                  <a:lnTo>
                    <a:pt x="1225" y="16464"/>
                  </a:lnTo>
                  <a:lnTo>
                    <a:pt x="1404" y="16592"/>
                  </a:lnTo>
                  <a:lnTo>
                    <a:pt x="1608" y="16668"/>
                  </a:lnTo>
                  <a:lnTo>
                    <a:pt x="1812" y="16745"/>
                  </a:lnTo>
                  <a:lnTo>
                    <a:pt x="2042" y="16796"/>
                  </a:lnTo>
                  <a:lnTo>
                    <a:pt x="2297" y="16821"/>
                  </a:lnTo>
                  <a:lnTo>
                    <a:pt x="2553" y="16821"/>
                  </a:lnTo>
                  <a:lnTo>
                    <a:pt x="2808" y="16796"/>
                  </a:lnTo>
                  <a:lnTo>
                    <a:pt x="3038" y="16770"/>
                  </a:lnTo>
                  <a:lnTo>
                    <a:pt x="3267" y="16694"/>
                  </a:lnTo>
                  <a:lnTo>
                    <a:pt x="3497" y="16617"/>
                  </a:lnTo>
                  <a:lnTo>
                    <a:pt x="3701" y="16515"/>
                  </a:lnTo>
                  <a:lnTo>
                    <a:pt x="3880" y="16387"/>
                  </a:lnTo>
                  <a:lnTo>
                    <a:pt x="4033" y="16234"/>
                  </a:lnTo>
                  <a:lnTo>
                    <a:pt x="4186" y="16081"/>
                  </a:lnTo>
                  <a:lnTo>
                    <a:pt x="4314" y="15902"/>
                  </a:lnTo>
                  <a:lnTo>
                    <a:pt x="4441" y="15698"/>
                  </a:lnTo>
                  <a:lnTo>
                    <a:pt x="4543" y="15494"/>
                  </a:lnTo>
                  <a:lnTo>
                    <a:pt x="4620" y="15264"/>
                  </a:lnTo>
                  <a:lnTo>
                    <a:pt x="4671" y="15035"/>
                  </a:lnTo>
                  <a:lnTo>
                    <a:pt x="4722" y="14805"/>
                  </a:lnTo>
                  <a:lnTo>
                    <a:pt x="4748" y="14550"/>
                  </a:lnTo>
                  <a:lnTo>
                    <a:pt x="4773" y="14294"/>
                  </a:lnTo>
                  <a:lnTo>
                    <a:pt x="4748" y="13988"/>
                  </a:lnTo>
                  <a:lnTo>
                    <a:pt x="4697" y="13707"/>
                  </a:lnTo>
                  <a:lnTo>
                    <a:pt x="4620" y="13427"/>
                  </a:lnTo>
                  <a:lnTo>
                    <a:pt x="4518" y="13171"/>
                  </a:lnTo>
                  <a:lnTo>
                    <a:pt x="4365" y="12916"/>
                  </a:lnTo>
                  <a:lnTo>
                    <a:pt x="4212" y="12686"/>
                  </a:lnTo>
                  <a:lnTo>
                    <a:pt x="4007" y="12482"/>
                  </a:lnTo>
                  <a:lnTo>
                    <a:pt x="3803" y="12278"/>
                  </a:lnTo>
                  <a:lnTo>
                    <a:pt x="3803" y="1558"/>
                  </a:lnTo>
                  <a:lnTo>
                    <a:pt x="3803" y="1251"/>
                  </a:lnTo>
                  <a:lnTo>
                    <a:pt x="3727" y="945"/>
                  </a:lnTo>
                  <a:lnTo>
                    <a:pt x="3650" y="690"/>
                  </a:lnTo>
                  <a:lnTo>
                    <a:pt x="3522" y="460"/>
                  </a:lnTo>
                  <a:lnTo>
                    <a:pt x="3420" y="358"/>
                  </a:lnTo>
                  <a:lnTo>
                    <a:pt x="3344" y="256"/>
                  </a:lnTo>
                  <a:lnTo>
                    <a:pt x="3242" y="179"/>
                  </a:lnTo>
                  <a:lnTo>
                    <a:pt x="3114" y="128"/>
                  </a:lnTo>
                  <a:lnTo>
                    <a:pt x="2986" y="77"/>
                  </a:lnTo>
                  <a:lnTo>
                    <a:pt x="2859" y="26"/>
                  </a:lnTo>
                  <a:lnTo>
                    <a:pt x="270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6" name="Google Shape;4476;p71"/>
            <p:cNvSpPr/>
            <p:nvPr/>
          </p:nvSpPr>
          <p:spPr>
            <a:xfrm>
              <a:off x="4844835" y="1227792"/>
              <a:ext cx="81931" cy="454869"/>
            </a:xfrm>
            <a:custGeom>
              <a:avLst/>
              <a:gdLst/>
              <a:ahLst/>
              <a:cxnLst/>
              <a:rect l="l" t="t" r="r" b="b"/>
              <a:pathLst>
                <a:path w="3039" h="16872" extrusionOk="0">
                  <a:moveTo>
                    <a:pt x="230" y="0"/>
                  </a:moveTo>
                  <a:lnTo>
                    <a:pt x="1" y="51"/>
                  </a:lnTo>
                  <a:lnTo>
                    <a:pt x="256" y="153"/>
                  </a:lnTo>
                  <a:lnTo>
                    <a:pt x="460" y="281"/>
                  </a:lnTo>
                  <a:lnTo>
                    <a:pt x="664" y="459"/>
                  </a:lnTo>
                  <a:lnTo>
                    <a:pt x="817" y="638"/>
                  </a:lnTo>
                  <a:lnTo>
                    <a:pt x="945" y="868"/>
                  </a:lnTo>
                  <a:lnTo>
                    <a:pt x="1047" y="1098"/>
                  </a:lnTo>
                  <a:lnTo>
                    <a:pt x="1124" y="1353"/>
                  </a:lnTo>
                  <a:lnTo>
                    <a:pt x="1149" y="1608"/>
                  </a:lnTo>
                  <a:lnTo>
                    <a:pt x="1149" y="12354"/>
                  </a:lnTo>
                  <a:lnTo>
                    <a:pt x="1353" y="12533"/>
                  </a:lnTo>
                  <a:lnTo>
                    <a:pt x="1532" y="12737"/>
                  </a:lnTo>
                  <a:lnTo>
                    <a:pt x="1711" y="12967"/>
                  </a:lnTo>
                  <a:lnTo>
                    <a:pt x="1838" y="13196"/>
                  </a:lnTo>
                  <a:lnTo>
                    <a:pt x="1940" y="13452"/>
                  </a:lnTo>
                  <a:lnTo>
                    <a:pt x="2017" y="13732"/>
                  </a:lnTo>
                  <a:lnTo>
                    <a:pt x="2068" y="14013"/>
                  </a:lnTo>
                  <a:lnTo>
                    <a:pt x="2094" y="14319"/>
                  </a:lnTo>
                  <a:lnTo>
                    <a:pt x="2094" y="14549"/>
                  </a:lnTo>
                  <a:lnTo>
                    <a:pt x="2043" y="14779"/>
                  </a:lnTo>
                  <a:lnTo>
                    <a:pt x="1992" y="14983"/>
                  </a:lnTo>
                  <a:lnTo>
                    <a:pt x="1940" y="15213"/>
                  </a:lnTo>
                  <a:lnTo>
                    <a:pt x="1838" y="15391"/>
                  </a:lnTo>
                  <a:lnTo>
                    <a:pt x="1736" y="15596"/>
                  </a:lnTo>
                  <a:lnTo>
                    <a:pt x="1634" y="15774"/>
                  </a:lnTo>
                  <a:lnTo>
                    <a:pt x="1507" y="15953"/>
                  </a:lnTo>
                  <a:lnTo>
                    <a:pt x="1353" y="16106"/>
                  </a:lnTo>
                  <a:lnTo>
                    <a:pt x="1200" y="16259"/>
                  </a:lnTo>
                  <a:lnTo>
                    <a:pt x="1022" y="16387"/>
                  </a:lnTo>
                  <a:lnTo>
                    <a:pt x="843" y="16515"/>
                  </a:lnTo>
                  <a:lnTo>
                    <a:pt x="639" y="16617"/>
                  </a:lnTo>
                  <a:lnTo>
                    <a:pt x="435" y="16693"/>
                  </a:lnTo>
                  <a:lnTo>
                    <a:pt x="230" y="16770"/>
                  </a:lnTo>
                  <a:lnTo>
                    <a:pt x="1" y="16821"/>
                  </a:lnTo>
                  <a:lnTo>
                    <a:pt x="230" y="16846"/>
                  </a:lnTo>
                  <a:lnTo>
                    <a:pt x="486" y="16872"/>
                  </a:lnTo>
                  <a:lnTo>
                    <a:pt x="741" y="16846"/>
                  </a:lnTo>
                  <a:lnTo>
                    <a:pt x="996" y="16821"/>
                  </a:lnTo>
                  <a:lnTo>
                    <a:pt x="1251" y="16744"/>
                  </a:lnTo>
                  <a:lnTo>
                    <a:pt x="1481" y="16668"/>
                  </a:lnTo>
                  <a:lnTo>
                    <a:pt x="1711" y="16566"/>
                  </a:lnTo>
                  <a:lnTo>
                    <a:pt x="1915" y="16438"/>
                  </a:lnTo>
                  <a:lnTo>
                    <a:pt x="2119" y="16285"/>
                  </a:lnTo>
                  <a:lnTo>
                    <a:pt x="2298" y="16132"/>
                  </a:lnTo>
                  <a:lnTo>
                    <a:pt x="2451" y="15927"/>
                  </a:lnTo>
                  <a:lnTo>
                    <a:pt x="2604" y="15749"/>
                  </a:lnTo>
                  <a:lnTo>
                    <a:pt x="2732" y="15519"/>
                  </a:lnTo>
                  <a:lnTo>
                    <a:pt x="2834" y="15315"/>
                  </a:lnTo>
                  <a:lnTo>
                    <a:pt x="2936" y="15060"/>
                  </a:lnTo>
                  <a:lnTo>
                    <a:pt x="2987" y="14830"/>
                  </a:lnTo>
                  <a:lnTo>
                    <a:pt x="3038" y="14575"/>
                  </a:lnTo>
                  <a:lnTo>
                    <a:pt x="3038" y="14319"/>
                  </a:lnTo>
                  <a:lnTo>
                    <a:pt x="3013" y="14013"/>
                  </a:lnTo>
                  <a:lnTo>
                    <a:pt x="2961" y="13732"/>
                  </a:lnTo>
                  <a:lnTo>
                    <a:pt x="2885" y="13452"/>
                  </a:lnTo>
                  <a:lnTo>
                    <a:pt x="2783" y="13196"/>
                  </a:lnTo>
                  <a:lnTo>
                    <a:pt x="2630" y="12941"/>
                  </a:lnTo>
                  <a:lnTo>
                    <a:pt x="2476" y="12711"/>
                  </a:lnTo>
                  <a:lnTo>
                    <a:pt x="2298" y="12507"/>
                  </a:lnTo>
                  <a:lnTo>
                    <a:pt x="2094" y="12303"/>
                  </a:lnTo>
                  <a:lnTo>
                    <a:pt x="2094" y="1583"/>
                  </a:lnTo>
                  <a:lnTo>
                    <a:pt x="2068" y="1429"/>
                  </a:lnTo>
                  <a:lnTo>
                    <a:pt x="2043" y="1276"/>
                  </a:lnTo>
                  <a:lnTo>
                    <a:pt x="2017" y="1123"/>
                  </a:lnTo>
                  <a:lnTo>
                    <a:pt x="1966" y="970"/>
                  </a:lnTo>
                  <a:lnTo>
                    <a:pt x="1813" y="689"/>
                  </a:lnTo>
                  <a:lnTo>
                    <a:pt x="1609" y="459"/>
                  </a:lnTo>
                  <a:lnTo>
                    <a:pt x="1379" y="255"/>
                  </a:lnTo>
                  <a:lnTo>
                    <a:pt x="1098" y="128"/>
                  </a:lnTo>
                  <a:lnTo>
                    <a:pt x="945" y="51"/>
                  </a:lnTo>
                  <a:lnTo>
                    <a:pt x="792" y="26"/>
                  </a:lnTo>
                  <a:lnTo>
                    <a:pt x="639" y="0"/>
                  </a:lnTo>
                  <a:close/>
                </a:path>
              </a:pathLst>
            </a:custGeom>
            <a:solidFill>
              <a:srgbClr val="E8E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7" name="Google Shape;4477;p71"/>
            <p:cNvSpPr/>
            <p:nvPr/>
          </p:nvSpPr>
          <p:spPr>
            <a:xfrm>
              <a:off x="4840009" y="1265617"/>
              <a:ext cx="35830" cy="229888"/>
            </a:xfrm>
            <a:custGeom>
              <a:avLst/>
              <a:gdLst/>
              <a:ahLst/>
              <a:cxnLst/>
              <a:rect l="l" t="t" r="r" b="b"/>
              <a:pathLst>
                <a:path w="1329" h="8527" extrusionOk="0">
                  <a:moveTo>
                    <a:pt x="665" y="1"/>
                  </a:moveTo>
                  <a:lnTo>
                    <a:pt x="537" y="26"/>
                  </a:lnTo>
                  <a:lnTo>
                    <a:pt x="409" y="52"/>
                  </a:lnTo>
                  <a:lnTo>
                    <a:pt x="282" y="128"/>
                  </a:lnTo>
                  <a:lnTo>
                    <a:pt x="180" y="205"/>
                  </a:lnTo>
                  <a:lnTo>
                    <a:pt x="103" y="307"/>
                  </a:lnTo>
                  <a:lnTo>
                    <a:pt x="52" y="409"/>
                  </a:lnTo>
                  <a:lnTo>
                    <a:pt x="1" y="537"/>
                  </a:lnTo>
                  <a:lnTo>
                    <a:pt x="1" y="665"/>
                  </a:lnTo>
                  <a:lnTo>
                    <a:pt x="1" y="8526"/>
                  </a:lnTo>
                  <a:lnTo>
                    <a:pt x="1328" y="8526"/>
                  </a:lnTo>
                  <a:lnTo>
                    <a:pt x="1328" y="665"/>
                  </a:lnTo>
                  <a:lnTo>
                    <a:pt x="1303" y="537"/>
                  </a:lnTo>
                  <a:lnTo>
                    <a:pt x="1277" y="409"/>
                  </a:lnTo>
                  <a:lnTo>
                    <a:pt x="1201" y="307"/>
                  </a:lnTo>
                  <a:lnTo>
                    <a:pt x="1124" y="205"/>
                  </a:lnTo>
                  <a:lnTo>
                    <a:pt x="1022" y="128"/>
                  </a:lnTo>
                  <a:lnTo>
                    <a:pt x="920" y="52"/>
                  </a:lnTo>
                  <a:lnTo>
                    <a:pt x="792" y="26"/>
                  </a:lnTo>
                  <a:lnTo>
                    <a:pt x="665" y="1"/>
                  </a:lnTo>
                  <a:close/>
                </a:path>
              </a:pathLst>
            </a:custGeom>
            <a:gradFill>
              <a:gsLst>
                <a:gs pos="0">
                  <a:schemeClr val="lt1"/>
                </a:gs>
                <a:gs pos="100000">
                  <a:srgbClr val="CCCCCC"/>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8" name="Google Shape;4478;p71"/>
            <p:cNvSpPr/>
            <p:nvPr/>
          </p:nvSpPr>
          <p:spPr>
            <a:xfrm>
              <a:off x="4821434" y="1477577"/>
              <a:ext cx="72981" cy="173434"/>
            </a:xfrm>
            <a:custGeom>
              <a:avLst/>
              <a:gdLst/>
              <a:ahLst/>
              <a:cxnLst/>
              <a:rect l="l" t="t" r="r" b="b"/>
              <a:pathLst>
                <a:path w="2707" h="6433" extrusionOk="0">
                  <a:moveTo>
                    <a:pt x="1354" y="0"/>
                  </a:moveTo>
                  <a:lnTo>
                    <a:pt x="1226" y="26"/>
                  </a:lnTo>
                  <a:lnTo>
                    <a:pt x="1098" y="52"/>
                  </a:lnTo>
                  <a:lnTo>
                    <a:pt x="971" y="128"/>
                  </a:lnTo>
                  <a:lnTo>
                    <a:pt x="869" y="205"/>
                  </a:lnTo>
                  <a:lnTo>
                    <a:pt x="792" y="307"/>
                  </a:lnTo>
                  <a:lnTo>
                    <a:pt x="741" y="409"/>
                  </a:lnTo>
                  <a:lnTo>
                    <a:pt x="690" y="536"/>
                  </a:lnTo>
                  <a:lnTo>
                    <a:pt x="690" y="664"/>
                  </a:lnTo>
                  <a:lnTo>
                    <a:pt x="690" y="3906"/>
                  </a:lnTo>
                  <a:lnTo>
                    <a:pt x="537" y="4008"/>
                  </a:lnTo>
                  <a:lnTo>
                    <a:pt x="409" y="4110"/>
                  </a:lnTo>
                  <a:lnTo>
                    <a:pt x="282" y="4238"/>
                  </a:lnTo>
                  <a:lnTo>
                    <a:pt x="179" y="4391"/>
                  </a:lnTo>
                  <a:lnTo>
                    <a:pt x="103" y="4544"/>
                  </a:lnTo>
                  <a:lnTo>
                    <a:pt x="52" y="4723"/>
                  </a:lnTo>
                  <a:lnTo>
                    <a:pt x="26" y="4901"/>
                  </a:lnTo>
                  <a:lnTo>
                    <a:pt x="1" y="5080"/>
                  </a:lnTo>
                  <a:lnTo>
                    <a:pt x="26" y="5361"/>
                  </a:lnTo>
                  <a:lnTo>
                    <a:pt x="103" y="5590"/>
                  </a:lnTo>
                  <a:lnTo>
                    <a:pt x="230" y="5820"/>
                  </a:lnTo>
                  <a:lnTo>
                    <a:pt x="409" y="6024"/>
                  </a:lnTo>
                  <a:lnTo>
                    <a:pt x="588" y="6203"/>
                  </a:lnTo>
                  <a:lnTo>
                    <a:pt x="818" y="6305"/>
                  </a:lnTo>
                  <a:lnTo>
                    <a:pt x="1073" y="6407"/>
                  </a:lnTo>
                  <a:lnTo>
                    <a:pt x="1354" y="6433"/>
                  </a:lnTo>
                  <a:lnTo>
                    <a:pt x="1609" y="6407"/>
                  </a:lnTo>
                  <a:lnTo>
                    <a:pt x="1864" y="6305"/>
                  </a:lnTo>
                  <a:lnTo>
                    <a:pt x="2094" y="6203"/>
                  </a:lnTo>
                  <a:lnTo>
                    <a:pt x="2298" y="6024"/>
                  </a:lnTo>
                  <a:lnTo>
                    <a:pt x="2477" y="5820"/>
                  </a:lnTo>
                  <a:lnTo>
                    <a:pt x="2579" y="5590"/>
                  </a:lnTo>
                  <a:lnTo>
                    <a:pt x="2655" y="5361"/>
                  </a:lnTo>
                  <a:lnTo>
                    <a:pt x="2706" y="5080"/>
                  </a:lnTo>
                  <a:lnTo>
                    <a:pt x="2681" y="4901"/>
                  </a:lnTo>
                  <a:lnTo>
                    <a:pt x="2655" y="4723"/>
                  </a:lnTo>
                  <a:lnTo>
                    <a:pt x="2579" y="4544"/>
                  </a:lnTo>
                  <a:lnTo>
                    <a:pt x="2502" y="4391"/>
                  </a:lnTo>
                  <a:lnTo>
                    <a:pt x="2400" y="4238"/>
                  </a:lnTo>
                  <a:lnTo>
                    <a:pt x="2298" y="4110"/>
                  </a:lnTo>
                  <a:lnTo>
                    <a:pt x="2145" y="4008"/>
                  </a:lnTo>
                  <a:lnTo>
                    <a:pt x="2017" y="3906"/>
                  </a:lnTo>
                  <a:lnTo>
                    <a:pt x="2017" y="664"/>
                  </a:lnTo>
                  <a:lnTo>
                    <a:pt x="1992" y="536"/>
                  </a:lnTo>
                  <a:lnTo>
                    <a:pt x="1966" y="409"/>
                  </a:lnTo>
                  <a:lnTo>
                    <a:pt x="1890" y="307"/>
                  </a:lnTo>
                  <a:lnTo>
                    <a:pt x="1813" y="205"/>
                  </a:lnTo>
                  <a:lnTo>
                    <a:pt x="1711" y="128"/>
                  </a:lnTo>
                  <a:lnTo>
                    <a:pt x="1609" y="52"/>
                  </a:lnTo>
                  <a:lnTo>
                    <a:pt x="1481" y="26"/>
                  </a:lnTo>
                  <a:lnTo>
                    <a:pt x="1354" y="0"/>
                  </a:lnTo>
                  <a:close/>
                </a:path>
              </a:pathLst>
            </a:custGeom>
            <a:gradFill>
              <a:gsLst>
                <a:gs pos="0">
                  <a:srgbClr val="62E4F5"/>
                </a:gs>
                <a:gs pos="100000">
                  <a:srgbClr val="15ACC0"/>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79" name="Google Shape;4479;p71"/>
          <p:cNvGrpSpPr/>
          <p:nvPr/>
        </p:nvGrpSpPr>
        <p:grpSpPr>
          <a:xfrm>
            <a:off x="5581881" y="1227763"/>
            <a:ext cx="229362" cy="423438"/>
            <a:chOff x="5656843" y="1227792"/>
            <a:chExt cx="246387" cy="454869"/>
          </a:xfrm>
        </p:grpSpPr>
        <p:sp>
          <p:nvSpPr>
            <p:cNvPr id="4480" name="Google Shape;4480;p71"/>
            <p:cNvSpPr/>
            <p:nvPr/>
          </p:nvSpPr>
          <p:spPr>
            <a:xfrm>
              <a:off x="5753198" y="1511304"/>
              <a:ext cx="37879" cy="139033"/>
            </a:xfrm>
            <a:custGeom>
              <a:avLst/>
              <a:gdLst/>
              <a:ahLst/>
              <a:cxnLst/>
              <a:rect l="l" t="t" r="r" b="b"/>
              <a:pathLst>
                <a:path w="1405" h="5157" extrusionOk="0">
                  <a:moveTo>
                    <a:pt x="0" y="0"/>
                  </a:moveTo>
                  <a:lnTo>
                    <a:pt x="0" y="5156"/>
                  </a:lnTo>
                  <a:lnTo>
                    <a:pt x="1404" y="5156"/>
                  </a:lnTo>
                  <a:lnTo>
                    <a:pt x="1404" y="0"/>
                  </a:lnTo>
                  <a:close/>
                </a:path>
              </a:pathLst>
            </a:custGeom>
            <a:solidFill>
              <a:srgbClr val="CB53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1" name="Google Shape;4481;p71"/>
            <p:cNvSpPr/>
            <p:nvPr/>
          </p:nvSpPr>
          <p:spPr>
            <a:xfrm>
              <a:off x="5787599" y="1511304"/>
              <a:ext cx="19303" cy="139033"/>
            </a:xfrm>
            <a:custGeom>
              <a:avLst/>
              <a:gdLst/>
              <a:ahLst/>
              <a:cxnLst/>
              <a:rect l="l" t="t" r="r" b="b"/>
              <a:pathLst>
                <a:path w="716" h="5157" extrusionOk="0">
                  <a:moveTo>
                    <a:pt x="1" y="0"/>
                  </a:moveTo>
                  <a:lnTo>
                    <a:pt x="1" y="5156"/>
                  </a:lnTo>
                  <a:lnTo>
                    <a:pt x="715" y="5156"/>
                  </a:lnTo>
                  <a:lnTo>
                    <a:pt x="715" y="0"/>
                  </a:lnTo>
                  <a:close/>
                </a:path>
              </a:pathLst>
            </a:custGeom>
            <a:solidFill>
              <a:srgbClr val="8E35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2" name="Google Shape;4482;p71"/>
            <p:cNvSpPr/>
            <p:nvPr/>
          </p:nvSpPr>
          <p:spPr>
            <a:xfrm>
              <a:off x="5656843" y="1230542"/>
              <a:ext cx="236763" cy="321390"/>
            </a:xfrm>
            <a:custGeom>
              <a:avLst/>
              <a:gdLst/>
              <a:ahLst/>
              <a:cxnLst/>
              <a:rect l="l" t="t" r="r" b="b"/>
              <a:pathLst>
                <a:path w="8782" h="11921" extrusionOk="0">
                  <a:moveTo>
                    <a:pt x="4493" y="0"/>
                  </a:moveTo>
                  <a:lnTo>
                    <a:pt x="4417" y="77"/>
                  </a:lnTo>
                  <a:lnTo>
                    <a:pt x="4059" y="613"/>
                  </a:lnTo>
                  <a:lnTo>
                    <a:pt x="1890" y="4365"/>
                  </a:lnTo>
                  <a:lnTo>
                    <a:pt x="1864" y="4441"/>
                  </a:lnTo>
                  <a:lnTo>
                    <a:pt x="1890" y="4518"/>
                  </a:lnTo>
                  <a:lnTo>
                    <a:pt x="1941" y="4595"/>
                  </a:lnTo>
                  <a:lnTo>
                    <a:pt x="2043" y="4620"/>
                  </a:lnTo>
                  <a:lnTo>
                    <a:pt x="2911" y="4620"/>
                  </a:lnTo>
                  <a:lnTo>
                    <a:pt x="971" y="7964"/>
                  </a:lnTo>
                  <a:lnTo>
                    <a:pt x="971" y="8066"/>
                  </a:lnTo>
                  <a:lnTo>
                    <a:pt x="971" y="8142"/>
                  </a:lnTo>
                  <a:lnTo>
                    <a:pt x="1047" y="8194"/>
                  </a:lnTo>
                  <a:lnTo>
                    <a:pt x="1124" y="8219"/>
                  </a:lnTo>
                  <a:lnTo>
                    <a:pt x="2017" y="8219"/>
                  </a:lnTo>
                  <a:lnTo>
                    <a:pt x="26" y="11665"/>
                  </a:lnTo>
                  <a:lnTo>
                    <a:pt x="1" y="11767"/>
                  </a:lnTo>
                  <a:lnTo>
                    <a:pt x="26" y="11844"/>
                  </a:lnTo>
                  <a:lnTo>
                    <a:pt x="77" y="11895"/>
                  </a:lnTo>
                  <a:lnTo>
                    <a:pt x="180" y="11920"/>
                  </a:lnTo>
                  <a:lnTo>
                    <a:pt x="8628" y="11920"/>
                  </a:lnTo>
                  <a:lnTo>
                    <a:pt x="8705" y="11895"/>
                  </a:lnTo>
                  <a:lnTo>
                    <a:pt x="8781" y="11844"/>
                  </a:lnTo>
                  <a:lnTo>
                    <a:pt x="8781" y="11767"/>
                  </a:lnTo>
                  <a:lnTo>
                    <a:pt x="8781" y="11665"/>
                  </a:lnTo>
                  <a:lnTo>
                    <a:pt x="7071" y="8321"/>
                  </a:lnTo>
                  <a:lnTo>
                    <a:pt x="7071" y="8296"/>
                  </a:lnTo>
                  <a:lnTo>
                    <a:pt x="7071" y="8270"/>
                  </a:lnTo>
                  <a:lnTo>
                    <a:pt x="7097" y="8245"/>
                  </a:lnTo>
                  <a:lnTo>
                    <a:pt x="7122" y="8219"/>
                  </a:lnTo>
                  <a:lnTo>
                    <a:pt x="7658" y="8219"/>
                  </a:lnTo>
                  <a:lnTo>
                    <a:pt x="7760" y="8194"/>
                  </a:lnTo>
                  <a:lnTo>
                    <a:pt x="7811" y="8142"/>
                  </a:lnTo>
                  <a:lnTo>
                    <a:pt x="7837" y="8066"/>
                  </a:lnTo>
                  <a:lnTo>
                    <a:pt x="7811" y="7964"/>
                  </a:lnTo>
                  <a:lnTo>
                    <a:pt x="6203" y="4671"/>
                  </a:lnTo>
                  <a:lnTo>
                    <a:pt x="6178" y="4646"/>
                  </a:lnTo>
                  <a:lnTo>
                    <a:pt x="6203" y="4595"/>
                  </a:lnTo>
                  <a:lnTo>
                    <a:pt x="6229" y="4595"/>
                  </a:lnTo>
                  <a:lnTo>
                    <a:pt x="6254" y="4569"/>
                  </a:lnTo>
                  <a:lnTo>
                    <a:pt x="6969" y="4569"/>
                  </a:lnTo>
                  <a:lnTo>
                    <a:pt x="7046" y="4544"/>
                  </a:lnTo>
                  <a:lnTo>
                    <a:pt x="7122" y="4492"/>
                  </a:lnTo>
                  <a:lnTo>
                    <a:pt x="7122" y="4416"/>
                  </a:lnTo>
                  <a:lnTo>
                    <a:pt x="7122" y="4314"/>
                  </a:lnTo>
                  <a:lnTo>
                    <a:pt x="4723" y="77"/>
                  </a:lnTo>
                  <a:lnTo>
                    <a:pt x="4646" y="0"/>
                  </a:lnTo>
                  <a:close/>
                </a:path>
              </a:pathLst>
            </a:custGeom>
            <a:gradFill>
              <a:gsLst>
                <a:gs pos="0">
                  <a:srgbClr val="8CC38E"/>
                </a:gs>
                <a:gs pos="100000">
                  <a:srgbClr val="4D7F4F"/>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3" name="Google Shape;4483;p71"/>
            <p:cNvSpPr/>
            <p:nvPr/>
          </p:nvSpPr>
          <p:spPr>
            <a:xfrm>
              <a:off x="5811001" y="1360597"/>
              <a:ext cx="92230" cy="191335"/>
            </a:xfrm>
            <a:custGeom>
              <a:avLst/>
              <a:gdLst/>
              <a:ahLst/>
              <a:cxnLst/>
              <a:rect l="l" t="t" r="r" b="b"/>
              <a:pathLst>
                <a:path w="3421" h="7097" extrusionOk="0">
                  <a:moveTo>
                    <a:pt x="179" y="0"/>
                  </a:moveTo>
                  <a:lnTo>
                    <a:pt x="0" y="689"/>
                  </a:lnTo>
                  <a:lnTo>
                    <a:pt x="1404" y="3140"/>
                  </a:lnTo>
                  <a:lnTo>
                    <a:pt x="1430" y="3242"/>
                  </a:lnTo>
                  <a:lnTo>
                    <a:pt x="1404" y="3318"/>
                  </a:lnTo>
                  <a:lnTo>
                    <a:pt x="1353" y="3370"/>
                  </a:lnTo>
                  <a:lnTo>
                    <a:pt x="1277" y="3395"/>
                  </a:lnTo>
                  <a:lnTo>
                    <a:pt x="970" y="3395"/>
                  </a:lnTo>
                  <a:lnTo>
                    <a:pt x="868" y="3421"/>
                  </a:lnTo>
                  <a:lnTo>
                    <a:pt x="792" y="3446"/>
                  </a:lnTo>
                  <a:lnTo>
                    <a:pt x="741" y="3497"/>
                  </a:lnTo>
                  <a:lnTo>
                    <a:pt x="690" y="3574"/>
                  </a:lnTo>
                  <a:lnTo>
                    <a:pt x="639" y="3650"/>
                  </a:lnTo>
                  <a:lnTo>
                    <a:pt x="639" y="3752"/>
                  </a:lnTo>
                  <a:lnTo>
                    <a:pt x="639" y="3829"/>
                  </a:lnTo>
                  <a:lnTo>
                    <a:pt x="690" y="3906"/>
                  </a:lnTo>
                  <a:lnTo>
                    <a:pt x="2374" y="6841"/>
                  </a:lnTo>
                  <a:lnTo>
                    <a:pt x="2400" y="6943"/>
                  </a:lnTo>
                  <a:lnTo>
                    <a:pt x="2374" y="7020"/>
                  </a:lnTo>
                  <a:lnTo>
                    <a:pt x="2298" y="7071"/>
                  </a:lnTo>
                  <a:lnTo>
                    <a:pt x="2221" y="7096"/>
                  </a:lnTo>
                  <a:lnTo>
                    <a:pt x="3242" y="7096"/>
                  </a:lnTo>
                  <a:lnTo>
                    <a:pt x="3344" y="7071"/>
                  </a:lnTo>
                  <a:lnTo>
                    <a:pt x="3395" y="7020"/>
                  </a:lnTo>
                  <a:lnTo>
                    <a:pt x="3421" y="6943"/>
                  </a:lnTo>
                  <a:lnTo>
                    <a:pt x="3395" y="6841"/>
                  </a:lnTo>
                  <a:lnTo>
                    <a:pt x="1404" y="3395"/>
                  </a:lnTo>
                  <a:lnTo>
                    <a:pt x="2298" y="3395"/>
                  </a:lnTo>
                  <a:lnTo>
                    <a:pt x="2374" y="3370"/>
                  </a:lnTo>
                  <a:lnTo>
                    <a:pt x="2425" y="3318"/>
                  </a:lnTo>
                  <a:lnTo>
                    <a:pt x="2451" y="3242"/>
                  </a:lnTo>
                  <a:lnTo>
                    <a:pt x="2425" y="3140"/>
                  </a:lnTo>
                  <a:lnTo>
                    <a:pt x="996" y="664"/>
                  </a:lnTo>
                  <a:lnTo>
                    <a:pt x="179" y="0"/>
                  </a:lnTo>
                  <a:close/>
                </a:path>
              </a:pathLst>
            </a:custGeom>
            <a:solidFill>
              <a:srgbClr val="498C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4" name="Google Shape;4484;p71"/>
            <p:cNvSpPr/>
            <p:nvPr/>
          </p:nvSpPr>
          <p:spPr>
            <a:xfrm>
              <a:off x="5707097" y="1233292"/>
              <a:ext cx="143832" cy="206460"/>
            </a:xfrm>
            <a:custGeom>
              <a:avLst/>
              <a:gdLst/>
              <a:ahLst/>
              <a:cxnLst/>
              <a:rect l="l" t="t" r="r" b="b"/>
              <a:pathLst>
                <a:path w="5335" h="7658" extrusionOk="0">
                  <a:moveTo>
                    <a:pt x="2629" y="0"/>
                  </a:moveTo>
                  <a:lnTo>
                    <a:pt x="2553" y="77"/>
                  </a:lnTo>
                  <a:lnTo>
                    <a:pt x="2195" y="511"/>
                  </a:lnTo>
                  <a:lnTo>
                    <a:pt x="26" y="4263"/>
                  </a:lnTo>
                  <a:lnTo>
                    <a:pt x="0" y="4339"/>
                  </a:lnTo>
                  <a:lnTo>
                    <a:pt x="26" y="4416"/>
                  </a:lnTo>
                  <a:lnTo>
                    <a:pt x="77" y="4493"/>
                  </a:lnTo>
                  <a:lnTo>
                    <a:pt x="179" y="4518"/>
                  </a:lnTo>
                  <a:lnTo>
                    <a:pt x="1047" y="4518"/>
                  </a:lnTo>
                  <a:lnTo>
                    <a:pt x="102" y="6152"/>
                  </a:lnTo>
                  <a:lnTo>
                    <a:pt x="1200" y="6152"/>
                  </a:lnTo>
                  <a:lnTo>
                    <a:pt x="1327" y="6203"/>
                  </a:lnTo>
                  <a:lnTo>
                    <a:pt x="1455" y="6279"/>
                  </a:lnTo>
                  <a:lnTo>
                    <a:pt x="1557" y="6356"/>
                  </a:lnTo>
                  <a:lnTo>
                    <a:pt x="1659" y="6483"/>
                  </a:lnTo>
                  <a:lnTo>
                    <a:pt x="1736" y="6611"/>
                  </a:lnTo>
                  <a:lnTo>
                    <a:pt x="1787" y="6739"/>
                  </a:lnTo>
                  <a:lnTo>
                    <a:pt x="1787" y="6892"/>
                  </a:lnTo>
                  <a:lnTo>
                    <a:pt x="1812" y="7045"/>
                  </a:lnTo>
                  <a:lnTo>
                    <a:pt x="1838" y="7198"/>
                  </a:lnTo>
                  <a:lnTo>
                    <a:pt x="1915" y="7326"/>
                  </a:lnTo>
                  <a:lnTo>
                    <a:pt x="2017" y="7428"/>
                  </a:lnTo>
                  <a:lnTo>
                    <a:pt x="2119" y="7530"/>
                  </a:lnTo>
                  <a:lnTo>
                    <a:pt x="2246" y="7607"/>
                  </a:lnTo>
                  <a:lnTo>
                    <a:pt x="2399" y="7632"/>
                  </a:lnTo>
                  <a:lnTo>
                    <a:pt x="2553" y="7658"/>
                  </a:lnTo>
                  <a:lnTo>
                    <a:pt x="2706" y="7632"/>
                  </a:lnTo>
                  <a:lnTo>
                    <a:pt x="2833" y="7607"/>
                  </a:lnTo>
                  <a:lnTo>
                    <a:pt x="2961" y="7530"/>
                  </a:lnTo>
                  <a:lnTo>
                    <a:pt x="3089" y="7428"/>
                  </a:lnTo>
                  <a:lnTo>
                    <a:pt x="3165" y="7326"/>
                  </a:lnTo>
                  <a:lnTo>
                    <a:pt x="3242" y="7198"/>
                  </a:lnTo>
                  <a:lnTo>
                    <a:pt x="3293" y="7045"/>
                  </a:lnTo>
                  <a:lnTo>
                    <a:pt x="3293" y="6892"/>
                  </a:lnTo>
                  <a:lnTo>
                    <a:pt x="3293" y="6152"/>
                  </a:lnTo>
                  <a:lnTo>
                    <a:pt x="3318" y="6024"/>
                  </a:lnTo>
                  <a:lnTo>
                    <a:pt x="3344" y="5922"/>
                  </a:lnTo>
                  <a:lnTo>
                    <a:pt x="3369" y="5820"/>
                  </a:lnTo>
                  <a:lnTo>
                    <a:pt x="3420" y="5718"/>
                  </a:lnTo>
                  <a:lnTo>
                    <a:pt x="3497" y="5641"/>
                  </a:lnTo>
                  <a:lnTo>
                    <a:pt x="3574" y="5565"/>
                  </a:lnTo>
                  <a:lnTo>
                    <a:pt x="3676" y="5488"/>
                  </a:lnTo>
                  <a:lnTo>
                    <a:pt x="3752" y="5462"/>
                  </a:lnTo>
                  <a:lnTo>
                    <a:pt x="3905" y="5411"/>
                  </a:lnTo>
                  <a:lnTo>
                    <a:pt x="4059" y="5386"/>
                  </a:lnTo>
                  <a:lnTo>
                    <a:pt x="4748" y="5335"/>
                  </a:lnTo>
                  <a:lnTo>
                    <a:pt x="4339" y="4569"/>
                  </a:lnTo>
                  <a:lnTo>
                    <a:pt x="4314" y="4544"/>
                  </a:lnTo>
                  <a:lnTo>
                    <a:pt x="4339" y="4518"/>
                  </a:lnTo>
                  <a:lnTo>
                    <a:pt x="4365" y="4493"/>
                  </a:lnTo>
                  <a:lnTo>
                    <a:pt x="4390" y="4467"/>
                  </a:lnTo>
                  <a:lnTo>
                    <a:pt x="5156" y="4467"/>
                  </a:lnTo>
                  <a:lnTo>
                    <a:pt x="5258" y="4442"/>
                  </a:lnTo>
                  <a:lnTo>
                    <a:pt x="5309" y="4390"/>
                  </a:lnTo>
                  <a:lnTo>
                    <a:pt x="5335" y="4314"/>
                  </a:lnTo>
                  <a:lnTo>
                    <a:pt x="5309" y="4212"/>
                  </a:lnTo>
                  <a:lnTo>
                    <a:pt x="2859" y="77"/>
                  </a:lnTo>
                  <a:lnTo>
                    <a:pt x="2782" y="0"/>
                  </a:lnTo>
                  <a:close/>
                </a:path>
              </a:pathLst>
            </a:custGeom>
            <a:gradFill>
              <a:gsLst>
                <a:gs pos="0">
                  <a:schemeClr val="lt1"/>
                </a:gs>
                <a:gs pos="100000">
                  <a:srgbClr val="CCCCCC"/>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5" name="Google Shape;4485;p71"/>
            <p:cNvSpPr/>
            <p:nvPr/>
          </p:nvSpPr>
          <p:spPr>
            <a:xfrm>
              <a:off x="5766274" y="1227792"/>
              <a:ext cx="86730" cy="151407"/>
            </a:xfrm>
            <a:custGeom>
              <a:avLst/>
              <a:gdLst/>
              <a:ahLst/>
              <a:cxnLst/>
              <a:rect l="l" t="t" r="r" b="b"/>
              <a:pathLst>
                <a:path w="3217" h="5616" extrusionOk="0">
                  <a:moveTo>
                    <a:pt x="434" y="0"/>
                  </a:moveTo>
                  <a:lnTo>
                    <a:pt x="358" y="77"/>
                  </a:lnTo>
                  <a:lnTo>
                    <a:pt x="0" y="715"/>
                  </a:lnTo>
                  <a:lnTo>
                    <a:pt x="2170" y="4467"/>
                  </a:lnTo>
                  <a:lnTo>
                    <a:pt x="2195" y="4543"/>
                  </a:lnTo>
                  <a:lnTo>
                    <a:pt x="2170" y="4620"/>
                  </a:lnTo>
                  <a:lnTo>
                    <a:pt x="2093" y="4697"/>
                  </a:lnTo>
                  <a:lnTo>
                    <a:pt x="2017" y="4722"/>
                  </a:lnTo>
                  <a:lnTo>
                    <a:pt x="1634" y="4722"/>
                  </a:lnTo>
                  <a:lnTo>
                    <a:pt x="1557" y="4773"/>
                  </a:lnTo>
                  <a:lnTo>
                    <a:pt x="1481" y="4824"/>
                  </a:lnTo>
                  <a:lnTo>
                    <a:pt x="1430" y="4875"/>
                  </a:lnTo>
                  <a:lnTo>
                    <a:pt x="1404" y="4952"/>
                  </a:lnTo>
                  <a:lnTo>
                    <a:pt x="1379" y="5054"/>
                  </a:lnTo>
                  <a:lnTo>
                    <a:pt x="1404" y="5130"/>
                  </a:lnTo>
                  <a:lnTo>
                    <a:pt x="1430" y="5233"/>
                  </a:lnTo>
                  <a:lnTo>
                    <a:pt x="1659" y="5615"/>
                  </a:lnTo>
                  <a:lnTo>
                    <a:pt x="1864" y="5590"/>
                  </a:lnTo>
                  <a:lnTo>
                    <a:pt x="2655" y="5590"/>
                  </a:lnTo>
                  <a:lnTo>
                    <a:pt x="2144" y="4722"/>
                  </a:lnTo>
                  <a:lnTo>
                    <a:pt x="3038" y="4722"/>
                  </a:lnTo>
                  <a:lnTo>
                    <a:pt x="3114" y="4697"/>
                  </a:lnTo>
                  <a:lnTo>
                    <a:pt x="3191" y="4620"/>
                  </a:lnTo>
                  <a:lnTo>
                    <a:pt x="3216" y="4543"/>
                  </a:lnTo>
                  <a:lnTo>
                    <a:pt x="3191" y="4467"/>
                  </a:lnTo>
                  <a:lnTo>
                    <a:pt x="664" y="77"/>
                  </a:lnTo>
                  <a:lnTo>
                    <a:pt x="587" y="0"/>
                  </a:lnTo>
                  <a:close/>
                </a:path>
              </a:pathLst>
            </a:custGeom>
            <a:solidFill>
              <a:srgbClr val="E8E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6" name="Google Shape;4486;p71"/>
            <p:cNvSpPr/>
            <p:nvPr/>
          </p:nvSpPr>
          <p:spPr>
            <a:xfrm>
              <a:off x="5674044" y="1643408"/>
              <a:ext cx="203036" cy="39254"/>
            </a:xfrm>
            <a:custGeom>
              <a:avLst/>
              <a:gdLst/>
              <a:ahLst/>
              <a:cxnLst/>
              <a:rect l="l" t="t" r="r" b="b"/>
              <a:pathLst>
                <a:path w="7531" h="1456" extrusionOk="0">
                  <a:moveTo>
                    <a:pt x="843" y="1"/>
                  </a:moveTo>
                  <a:lnTo>
                    <a:pt x="665" y="26"/>
                  </a:lnTo>
                  <a:lnTo>
                    <a:pt x="511" y="78"/>
                  </a:lnTo>
                  <a:lnTo>
                    <a:pt x="358" y="154"/>
                  </a:lnTo>
                  <a:lnTo>
                    <a:pt x="231" y="256"/>
                  </a:lnTo>
                  <a:lnTo>
                    <a:pt x="129" y="384"/>
                  </a:lnTo>
                  <a:lnTo>
                    <a:pt x="52" y="537"/>
                  </a:lnTo>
                  <a:lnTo>
                    <a:pt x="1" y="690"/>
                  </a:lnTo>
                  <a:lnTo>
                    <a:pt x="1" y="869"/>
                  </a:lnTo>
                  <a:lnTo>
                    <a:pt x="1" y="1277"/>
                  </a:lnTo>
                  <a:lnTo>
                    <a:pt x="1" y="1354"/>
                  </a:lnTo>
                  <a:lnTo>
                    <a:pt x="52" y="1405"/>
                  </a:lnTo>
                  <a:lnTo>
                    <a:pt x="103" y="1430"/>
                  </a:lnTo>
                  <a:lnTo>
                    <a:pt x="154" y="1456"/>
                  </a:lnTo>
                  <a:lnTo>
                    <a:pt x="7352" y="1456"/>
                  </a:lnTo>
                  <a:lnTo>
                    <a:pt x="7429" y="1430"/>
                  </a:lnTo>
                  <a:lnTo>
                    <a:pt x="7480" y="1405"/>
                  </a:lnTo>
                  <a:lnTo>
                    <a:pt x="7505" y="1354"/>
                  </a:lnTo>
                  <a:lnTo>
                    <a:pt x="7531" y="1277"/>
                  </a:lnTo>
                  <a:lnTo>
                    <a:pt x="7531" y="869"/>
                  </a:lnTo>
                  <a:lnTo>
                    <a:pt x="7505" y="690"/>
                  </a:lnTo>
                  <a:lnTo>
                    <a:pt x="7454" y="537"/>
                  </a:lnTo>
                  <a:lnTo>
                    <a:pt x="7378" y="384"/>
                  </a:lnTo>
                  <a:lnTo>
                    <a:pt x="7276" y="256"/>
                  </a:lnTo>
                  <a:lnTo>
                    <a:pt x="7148" y="154"/>
                  </a:lnTo>
                  <a:lnTo>
                    <a:pt x="7020" y="78"/>
                  </a:lnTo>
                  <a:lnTo>
                    <a:pt x="6842" y="26"/>
                  </a:lnTo>
                  <a:lnTo>
                    <a:pt x="6688" y="1"/>
                  </a:lnTo>
                  <a:close/>
                </a:path>
              </a:pathLst>
            </a:custGeom>
            <a:gradFill>
              <a:gsLst>
                <a:gs pos="0">
                  <a:srgbClr val="E57744"/>
                </a:gs>
                <a:gs pos="100000">
                  <a:srgbClr val="8C3E1A"/>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7" name="Google Shape;4487;p71"/>
            <p:cNvSpPr/>
            <p:nvPr/>
          </p:nvSpPr>
          <p:spPr>
            <a:xfrm>
              <a:off x="5835777" y="1643408"/>
              <a:ext cx="50253" cy="39254"/>
            </a:xfrm>
            <a:custGeom>
              <a:avLst/>
              <a:gdLst/>
              <a:ahLst/>
              <a:cxnLst/>
              <a:rect l="l" t="t" r="r" b="b"/>
              <a:pathLst>
                <a:path w="1864" h="1456" extrusionOk="0">
                  <a:moveTo>
                    <a:pt x="0" y="1"/>
                  </a:moveTo>
                  <a:lnTo>
                    <a:pt x="179" y="26"/>
                  </a:lnTo>
                  <a:lnTo>
                    <a:pt x="332" y="78"/>
                  </a:lnTo>
                  <a:lnTo>
                    <a:pt x="485" y="154"/>
                  </a:lnTo>
                  <a:lnTo>
                    <a:pt x="587" y="256"/>
                  </a:lnTo>
                  <a:lnTo>
                    <a:pt x="715" y="384"/>
                  </a:lnTo>
                  <a:lnTo>
                    <a:pt x="792" y="537"/>
                  </a:lnTo>
                  <a:lnTo>
                    <a:pt x="843" y="690"/>
                  </a:lnTo>
                  <a:lnTo>
                    <a:pt x="843" y="869"/>
                  </a:lnTo>
                  <a:lnTo>
                    <a:pt x="843" y="1277"/>
                  </a:lnTo>
                  <a:lnTo>
                    <a:pt x="843" y="1354"/>
                  </a:lnTo>
                  <a:lnTo>
                    <a:pt x="792" y="1405"/>
                  </a:lnTo>
                  <a:lnTo>
                    <a:pt x="740" y="1430"/>
                  </a:lnTo>
                  <a:lnTo>
                    <a:pt x="689" y="1456"/>
                  </a:lnTo>
                  <a:lnTo>
                    <a:pt x="1710" y="1456"/>
                  </a:lnTo>
                  <a:lnTo>
                    <a:pt x="1761" y="1430"/>
                  </a:lnTo>
                  <a:lnTo>
                    <a:pt x="1813" y="1405"/>
                  </a:lnTo>
                  <a:lnTo>
                    <a:pt x="1864" y="1354"/>
                  </a:lnTo>
                  <a:lnTo>
                    <a:pt x="1864" y="1277"/>
                  </a:lnTo>
                  <a:lnTo>
                    <a:pt x="1864" y="869"/>
                  </a:lnTo>
                  <a:lnTo>
                    <a:pt x="1864" y="690"/>
                  </a:lnTo>
                  <a:lnTo>
                    <a:pt x="1813" y="537"/>
                  </a:lnTo>
                  <a:lnTo>
                    <a:pt x="1736" y="384"/>
                  </a:lnTo>
                  <a:lnTo>
                    <a:pt x="1634" y="256"/>
                  </a:lnTo>
                  <a:lnTo>
                    <a:pt x="1506" y="154"/>
                  </a:lnTo>
                  <a:lnTo>
                    <a:pt x="1353" y="78"/>
                  </a:lnTo>
                  <a:lnTo>
                    <a:pt x="1200" y="26"/>
                  </a:lnTo>
                  <a:lnTo>
                    <a:pt x="1021" y="1"/>
                  </a:lnTo>
                  <a:close/>
                </a:path>
              </a:pathLst>
            </a:custGeom>
            <a:solidFill>
              <a:srgbClr val="000000">
                <a:alpha val="16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88" name="Google Shape;4488;p71"/>
          <p:cNvGrpSpPr/>
          <p:nvPr/>
        </p:nvGrpSpPr>
        <p:grpSpPr>
          <a:xfrm>
            <a:off x="6234655" y="1295023"/>
            <a:ext cx="423463" cy="288917"/>
            <a:chOff x="6358073" y="1300045"/>
            <a:chExt cx="454896" cy="310364"/>
          </a:xfrm>
        </p:grpSpPr>
        <p:sp>
          <p:nvSpPr>
            <p:cNvPr id="4489" name="Google Shape;4489;p71"/>
            <p:cNvSpPr/>
            <p:nvPr/>
          </p:nvSpPr>
          <p:spPr>
            <a:xfrm>
              <a:off x="6397300" y="1417699"/>
              <a:ext cx="375768" cy="83306"/>
            </a:xfrm>
            <a:custGeom>
              <a:avLst/>
              <a:gdLst/>
              <a:ahLst/>
              <a:cxnLst/>
              <a:rect l="l" t="t" r="r" b="b"/>
              <a:pathLst>
                <a:path w="13938" h="3090" extrusionOk="0">
                  <a:moveTo>
                    <a:pt x="9649" y="1"/>
                  </a:moveTo>
                  <a:lnTo>
                    <a:pt x="5948" y="333"/>
                  </a:lnTo>
                  <a:lnTo>
                    <a:pt x="1" y="2426"/>
                  </a:lnTo>
                  <a:lnTo>
                    <a:pt x="4518" y="3089"/>
                  </a:lnTo>
                  <a:lnTo>
                    <a:pt x="8015" y="2426"/>
                  </a:lnTo>
                  <a:lnTo>
                    <a:pt x="13937" y="333"/>
                  </a:lnTo>
                  <a:lnTo>
                    <a:pt x="9649" y="1"/>
                  </a:lnTo>
                  <a:close/>
                </a:path>
              </a:pathLst>
            </a:custGeom>
            <a:gradFill>
              <a:gsLst>
                <a:gs pos="0">
                  <a:srgbClr val="DBAE36"/>
                </a:gs>
                <a:gs pos="100000">
                  <a:schemeClr val="accent1"/>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0" name="Google Shape;4490;p71"/>
            <p:cNvSpPr/>
            <p:nvPr/>
          </p:nvSpPr>
          <p:spPr>
            <a:xfrm>
              <a:off x="6358073" y="1304844"/>
              <a:ext cx="37178" cy="13103"/>
            </a:xfrm>
            <a:custGeom>
              <a:avLst/>
              <a:gdLst/>
              <a:ahLst/>
              <a:cxnLst/>
              <a:rect l="l" t="t" r="r" b="b"/>
              <a:pathLst>
                <a:path w="1379" h="486" extrusionOk="0">
                  <a:moveTo>
                    <a:pt x="154" y="1"/>
                  </a:moveTo>
                  <a:lnTo>
                    <a:pt x="77" y="52"/>
                  </a:lnTo>
                  <a:lnTo>
                    <a:pt x="1" y="154"/>
                  </a:lnTo>
                  <a:lnTo>
                    <a:pt x="1" y="230"/>
                  </a:lnTo>
                  <a:lnTo>
                    <a:pt x="1" y="333"/>
                  </a:lnTo>
                  <a:lnTo>
                    <a:pt x="77" y="409"/>
                  </a:lnTo>
                  <a:lnTo>
                    <a:pt x="154" y="460"/>
                  </a:lnTo>
                  <a:lnTo>
                    <a:pt x="230" y="486"/>
                  </a:lnTo>
                  <a:lnTo>
                    <a:pt x="1124" y="486"/>
                  </a:lnTo>
                  <a:lnTo>
                    <a:pt x="1226" y="460"/>
                  </a:lnTo>
                  <a:lnTo>
                    <a:pt x="1302" y="409"/>
                  </a:lnTo>
                  <a:lnTo>
                    <a:pt x="1353" y="333"/>
                  </a:lnTo>
                  <a:lnTo>
                    <a:pt x="1379" y="230"/>
                  </a:lnTo>
                  <a:lnTo>
                    <a:pt x="1353" y="154"/>
                  </a:lnTo>
                  <a:lnTo>
                    <a:pt x="1302" y="52"/>
                  </a:lnTo>
                  <a:lnTo>
                    <a:pt x="1226" y="1"/>
                  </a:lnTo>
                  <a:close/>
                </a:path>
              </a:pathLst>
            </a:custGeom>
            <a:solidFill>
              <a:srgbClr val="FFDA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1" name="Google Shape;4491;p71"/>
            <p:cNvSpPr/>
            <p:nvPr/>
          </p:nvSpPr>
          <p:spPr>
            <a:xfrm>
              <a:off x="6358073" y="1330321"/>
              <a:ext cx="37178" cy="13777"/>
            </a:xfrm>
            <a:custGeom>
              <a:avLst/>
              <a:gdLst/>
              <a:ahLst/>
              <a:cxnLst/>
              <a:rect l="l" t="t" r="r" b="b"/>
              <a:pathLst>
                <a:path w="1379" h="511" extrusionOk="0">
                  <a:moveTo>
                    <a:pt x="230" y="0"/>
                  </a:moveTo>
                  <a:lnTo>
                    <a:pt x="154" y="26"/>
                  </a:lnTo>
                  <a:lnTo>
                    <a:pt x="77" y="77"/>
                  </a:lnTo>
                  <a:lnTo>
                    <a:pt x="1" y="153"/>
                  </a:lnTo>
                  <a:lnTo>
                    <a:pt x="1" y="255"/>
                  </a:lnTo>
                  <a:lnTo>
                    <a:pt x="1" y="358"/>
                  </a:lnTo>
                  <a:lnTo>
                    <a:pt x="77" y="434"/>
                  </a:lnTo>
                  <a:lnTo>
                    <a:pt x="154" y="485"/>
                  </a:lnTo>
                  <a:lnTo>
                    <a:pt x="230" y="511"/>
                  </a:lnTo>
                  <a:lnTo>
                    <a:pt x="1124" y="511"/>
                  </a:lnTo>
                  <a:lnTo>
                    <a:pt x="1226" y="485"/>
                  </a:lnTo>
                  <a:lnTo>
                    <a:pt x="1302" y="434"/>
                  </a:lnTo>
                  <a:lnTo>
                    <a:pt x="1353" y="358"/>
                  </a:lnTo>
                  <a:lnTo>
                    <a:pt x="1379" y="255"/>
                  </a:lnTo>
                  <a:lnTo>
                    <a:pt x="1353" y="153"/>
                  </a:lnTo>
                  <a:lnTo>
                    <a:pt x="1302" y="77"/>
                  </a:lnTo>
                  <a:lnTo>
                    <a:pt x="1226" y="26"/>
                  </a:lnTo>
                  <a:lnTo>
                    <a:pt x="1124" y="0"/>
                  </a:lnTo>
                  <a:close/>
                </a:path>
              </a:pathLst>
            </a:custGeom>
            <a:solidFill>
              <a:srgbClr val="FFDA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2" name="Google Shape;4492;p71"/>
            <p:cNvSpPr/>
            <p:nvPr/>
          </p:nvSpPr>
          <p:spPr>
            <a:xfrm>
              <a:off x="6358073" y="1356472"/>
              <a:ext cx="37178" cy="13777"/>
            </a:xfrm>
            <a:custGeom>
              <a:avLst/>
              <a:gdLst/>
              <a:ahLst/>
              <a:cxnLst/>
              <a:rect l="l" t="t" r="r" b="b"/>
              <a:pathLst>
                <a:path w="1379" h="511" extrusionOk="0">
                  <a:moveTo>
                    <a:pt x="230" y="0"/>
                  </a:moveTo>
                  <a:lnTo>
                    <a:pt x="154" y="26"/>
                  </a:lnTo>
                  <a:lnTo>
                    <a:pt x="77" y="77"/>
                  </a:lnTo>
                  <a:lnTo>
                    <a:pt x="1" y="153"/>
                  </a:lnTo>
                  <a:lnTo>
                    <a:pt x="1" y="255"/>
                  </a:lnTo>
                  <a:lnTo>
                    <a:pt x="1" y="357"/>
                  </a:lnTo>
                  <a:lnTo>
                    <a:pt x="77" y="434"/>
                  </a:lnTo>
                  <a:lnTo>
                    <a:pt x="154" y="485"/>
                  </a:lnTo>
                  <a:lnTo>
                    <a:pt x="230" y="511"/>
                  </a:lnTo>
                  <a:lnTo>
                    <a:pt x="1124" y="511"/>
                  </a:lnTo>
                  <a:lnTo>
                    <a:pt x="1226" y="485"/>
                  </a:lnTo>
                  <a:lnTo>
                    <a:pt x="1302" y="434"/>
                  </a:lnTo>
                  <a:lnTo>
                    <a:pt x="1353" y="357"/>
                  </a:lnTo>
                  <a:lnTo>
                    <a:pt x="1379" y="255"/>
                  </a:lnTo>
                  <a:lnTo>
                    <a:pt x="1353" y="153"/>
                  </a:lnTo>
                  <a:lnTo>
                    <a:pt x="1302" y="77"/>
                  </a:lnTo>
                  <a:lnTo>
                    <a:pt x="1226" y="26"/>
                  </a:lnTo>
                  <a:lnTo>
                    <a:pt x="1124" y="0"/>
                  </a:lnTo>
                  <a:close/>
                </a:path>
              </a:pathLst>
            </a:custGeom>
            <a:solidFill>
              <a:srgbClr val="FFDA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3" name="Google Shape;4493;p71"/>
            <p:cNvSpPr/>
            <p:nvPr/>
          </p:nvSpPr>
          <p:spPr>
            <a:xfrm>
              <a:off x="6358073" y="1382624"/>
              <a:ext cx="37178" cy="13103"/>
            </a:xfrm>
            <a:custGeom>
              <a:avLst/>
              <a:gdLst/>
              <a:ahLst/>
              <a:cxnLst/>
              <a:rect l="l" t="t" r="r" b="b"/>
              <a:pathLst>
                <a:path w="1379" h="486" extrusionOk="0">
                  <a:moveTo>
                    <a:pt x="230" y="0"/>
                  </a:moveTo>
                  <a:lnTo>
                    <a:pt x="154" y="26"/>
                  </a:lnTo>
                  <a:lnTo>
                    <a:pt x="77" y="77"/>
                  </a:lnTo>
                  <a:lnTo>
                    <a:pt x="1" y="153"/>
                  </a:lnTo>
                  <a:lnTo>
                    <a:pt x="1" y="255"/>
                  </a:lnTo>
                  <a:lnTo>
                    <a:pt x="1" y="357"/>
                  </a:lnTo>
                  <a:lnTo>
                    <a:pt x="77" y="434"/>
                  </a:lnTo>
                  <a:lnTo>
                    <a:pt x="154" y="485"/>
                  </a:lnTo>
                  <a:lnTo>
                    <a:pt x="1226" y="485"/>
                  </a:lnTo>
                  <a:lnTo>
                    <a:pt x="1302" y="434"/>
                  </a:lnTo>
                  <a:lnTo>
                    <a:pt x="1353" y="357"/>
                  </a:lnTo>
                  <a:lnTo>
                    <a:pt x="1379" y="255"/>
                  </a:lnTo>
                  <a:lnTo>
                    <a:pt x="1353" y="153"/>
                  </a:lnTo>
                  <a:lnTo>
                    <a:pt x="1302" y="77"/>
                  </a:lnTo>
                  <a:lnTo>
                    <a:pt x="1226" y="26"/>
                  </a:lnTo>
                  <a:lnTo>
                    <a:pt x="1124" y="0"/>
                  </a:lnTo>
                  <a:close/>
                </a:path>
              </a:pathLst>
            </a:custGeom>
            <a:solidFill>
              <a:srgbClr val="FFDA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4" name="Google Shape;4494;p71"/>
            <p:cNvSpPr/>
            <p:nvPr/>
          </p:nvSpPr>
          <p:spPr>
            <a:xfrm>
              <a:off x="6358073" y="1408775"/>
              <a:ext cx="37178" cy="13076"/>
            </a:xfrm>
            <a:custGeom>
              <a:avLst/>
              <a:gdLst/>
              <a:ahLst/>
              <a:cxnLst/>
              <a:rect l="l" t="t" r="r" b="b"/>
              <a:pathLst>
                <a:path w="1379" h="485" extrusionOk="0">
                  <a:moveTo>
                    <a:pt x="230" y="0"/>
                  </a:moveTo>
                  <a:lnTo>
                    <a:pt x="154" y="26"/>
                  </a:lnTo>
                  <a:lnTo>
                    <a:pt x="77" y="77"/>
                  </a:lnTo>
                  <a:lnTo>
                    <a:pt x="1" y="153"/>
                  </a:lnTo>
                  <a:lnTo>
                    <a:pt x="1" y="255"/>
                  </a:lnTo>
                  <a:lnTo>
                    <a:pt x="1" y="332"/>
                  </a:lnTo>
                  <a:lnTo>
                    <a:pt x="77" y="408"/>
                  </a:lnTo>
                  <a:lnTo>
                    <a:pt x="154" y="485"/>
                  </a:lnTo>
                  <a:lnTo>
                    <a:pt x="1226" y="485"/>
                  </a:lnTo>
                  <a:lnTo>
                    <a:pt x="1302" y="408"/>
                  </a:lnTo>
                  <a:lnTo>
                    <a:pt x="1353" y="332"/>
                  </a:lnTo>
                  <a:lnTo>
                    <a:pt x="1379" y="255"/>
                  </a:lnTo>
                  <a:lnTo>
                    <a:pt x="1353" y="153"/>
                  </a:lnTo>
                  <a:lnTo>
                    <a:pt x="1302" y="77"/>
                  </a:lnTo>
                  <a:lnTo>
                    <a:pt x="1226" y="26"/>
                  </a:lnTo>
                  <a:lnTo>
                    <a:pt x="1124" y="0"/>
                  </a:lnTo>
                  <a:close/>
                </a:path>
              </a:pathLst>
            </a:custGeom>
            <a:solidFill>
              <a:srgbClr val="FFDA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5" name="Google Shape;4495;p71"/>
            <p:cNvSpPr/>
            <p:nvPr/>
          </p:nvSpPr>
          <p:spPr>
            <a:xfrm>
              <a:off x="6388349" y="1300045"/>
              <a:ext cx="386768" cy="126631"/>
            </a:xfrm>
            <a:custGeom>
              <a:avLst/>
              <a:gdLst/>
              <a:ahLst/>
              <a:cxnLst/>
              <a:rect l="l" t="t" r="r" b="b"/>
              <a:pathLst>
                <a:path w="14346" h="4697" extrusionOk="0">
                  <a:moveTo>
                    <a:pt x="333" y="0"/>
                  </a:moveTo>
                  <a:lnTo>
                    <a:pt x="205" y="26"/>
                  </a:lnTo>
                  <a:lnTo>
                    <a:pt x="103" y="102"/>
                  </a:lnTo>
                  <a:lnTo>
                    <a:pt x="26" y="204"/>
                  </a:lnTo>
                  <a:lnTo>
                    <a:pt x="1" y="332"/>
                  </a:lnTo>
                  <a:lnTo>
                    <a:pt x="1" y="4365"/>
                  </a:lnTo>
                  <a:lnTo>
                    <a:pt x="26" y="4492"/>
                  </a:lnTo>
                  <a:lnTo>
                    <a:pt x="103" y="4595"/>
                  </a:lnTo>
                  <a:lnTo>
                    <a:pt x="205" y="4671"/>
                  </a:lnTo>
                  <a:lnTo>
                    <a:pt x="333" y="4697"/>
                  </a:lnTo>
                  <a:lnTo>
                    <a:pt x="1966" y="4697"/>
                  </a:lnTo>
                  <a:lnTo>
                    <a:pt x="2757" y="4365"/>
                  </a:lnTo>
                  <a:lnTo>
                    <a:pt x="3855" y="4697"/>
                  </a:lnTo>
                  <a:lnTo>
                    <a:pt x="6331" y="4697"/>
                  </a:lnTo>
                  <a:lnTo>
                    <a:pt x="7148" y="4365"/>
                  </a:lnTo>
                  <a:lnTo>
                    <a:pt x="8373" y="4697"/>
                  </a:lnTo>
                  <a:lnTo>
                    <a:pt x="9981" y="4697"/>
                  </a:lnTo>
                  <a:lnTo>
                    <a:pt x="11334" y="4365"/>
                  </a:lnTo>
                  <a:lnTo>
                    <a:pt x="12023" y="4697"/>
                  </a:lnTo>
                  <a:lnTo>
                    <a:pt x="14320" y="4697"/>
                  </a:lnTo>
                  <a:lnTo>
                    <a:pt x="14346" y="4671"/>
                  </a:lnTo>
                  <a:lnTo>
                    <a:pt x="14320" y="4595"/>
                  </a:lnTo>
                  <a:lnTo>
                    <a:pt x="14269" y="4492"/>
                  </a:lnTo>
                  <a:lnTo>
                    <a:pt x="14244" y="4416"/>
                  </a:lnTo>
                  <a:lnTo>
                    <a:pt x="14218" y="4365"/>
                  </a:lnTo>
                  <a:lnTo>
                    <a:pt x="14218" y="332"/>
                  </a:lnTo>
                  <a:lnTo>
                    <a:pt x="14192" y="204"/>
                  </a:lnTo>
                  <a:lnTo>
                    <a:pt x="14116" y="102"/>
                  </a:lnTo>
                  <a:lnTo>
                    <a:pt x="14014" y="26"/>
                  </a:lnTo>
                  <a:lnTo>
                    <a:pt x="13886" y="0"/>
                  </a:lnTo>
                  <a:lnTo>
                    <a:pt x="12687" y="0"/>
                  </a:lnTo>
                  <a:lnTo>
                    <a:pt x="11589" y="332"/>
                  </a:lnTo>
                  <a:lnTo>
                    <a:pt x="10645" y="0"/>
                  </a:lnTo>
                  <a:lnTo>
                    <a:pt x="9036" y="0"/>
                  </a:lnTo>
                  <a:lnTo>
                    <a:pt x="7964" y="332"/>
                  </a:lnTo>
                  <a:lnTo>
                    <a:pt x="6994" y="0"/>
                  </a:lnTo>
                  <a:lnTo>
                    <a:pt x="3855" y="0"/>
                  </a:lnTo>
                  <a:lnTo>
                    <a:pt x="2962" y="332"/>
                  </a:lnTo>
                  <a:lnTo>
                    <a:pt x="1966" y="0"/>
                  </a:lnTo>
                  <a:close/>
                </a:path>
              </a:pathLst>
            </a:custGeom>
            <a:gradFill>
              <a:gsLst>
                <a:gs pos="0">
                  <a:srgbClr val="62E4F5"/>
                </a:gs>
                <a:gs pos="100000">
                  <a:srgbClr val="15ACC0"/>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6" name="Google Shape;4496;p71"/>
            <p:cNvSpPr/>
            <p:nvPr/>
          </p:nvSpPr>
          <p:spPr>
            <a:xfrm>
              <a:off x="6388349" y="1483077"/>
              <a:ext cx="385393" cy="127332"/>
            </a:xfrm>
            <a:custGeom>
              <a:avLst/>
              <a:gdLst/>
              <a:ahLst/>
              <a:cxnLst/>
              <a:rect l="l" t="t" r="r" b="b"/>
              <a:pathLst>
                <a:path w="14295" h="4723" extrusionOk="0">
                  <a:moveTo>
                    <a:pt x="333" y="1"/>
                  </a:moveTo>
                  <a:lnTo>
                    <a:pt x="205" y="52"/>
                  </a:lnTo>
                  <a:lnTo>
                    <a:pt x="103" y="103"/>
                  </a:lnTo>
                  <a:lnTo>
                    <a:pt x="26" y="230"/>
                  </a:lnTo>
                  <a:lnTo>
                    <a:pt x="1" y="358"/>
                  </a:lnTo>
                  <a:lnTo>
                    <a:pt x="1" y="4365"/>
                  </a:lnTo>
                  <a:lnTo>
                    <a:pt x="26" y="4493"/>
                  </a:lnTo>
                  <a:lnTo>
                    <a:pt x="103" y="4621"/>
                  </a:lnTo>
                  <a:lnTo>
                    <a:pt x="205" y="4697"/>
                  </a:lnTo>
                  <a:lnTo>
                    <a:pt x="333" y="4723"/>
                  </a:lnTo>
                  <a:lnTo>
                    <a:pt x="2272" y="4723"/>
                  </a:lnTo>
                  <a:lnTo>
                    <a:pt x="3421" y="4391"/>
                  </a:lnTo>
                  <a:lnTo>
                    <a:pt x="4314" y="4723"/>
                  </a:lnTo>
                  <a:lnTo>
                    <a:pt x="5922" y="4723"/>
                  </a:lnTo>
                  <a:lnTo>
                    <a:pt x="6816" y="4391"/>
                  </a:lnTo>
                  <a:lnTo>
                    <a:pt x="7964" y="4723"/>
                  </a:lnTo>
                  <a:lnTo>
                    <a:pt x="10747" y="4723"/>
                  </a:lnTo>
                  <a:lnTo>
                    <a:pt x="11768" y="4391"/>
                  </a:lnTo>
                  <a:lnTo>
                    <a:pt x="12635" y="4723"/>
                  </a:lnTo>
                  <a:lnTo>
                    <a:pt x="13937" y="4723"/>
                  </a:lnTo>
                  <a:lnTo>
                    <a:pt x="14090" y="4697"/>
                  </a:lnTo>
                  <a:lnTo>
                    <a:pt x="14192" y="4621"/>
                  </a:lnTo>
                  <a:lnTo>
                    <a:pt x="14269" y="4493"/>
                  </a:lnTo>
                  <a:lnTo>
                    <a:pt x="14295" y="4365"/>
                  </a:lnTo>
                  <a:lnTo>
                    <a:pt x="14295" y="358"/>
                  </a:lnTo>
                  <a:lnTo>
                    <a:pt x="14269" y="230"/>
                  </a:lnTo>
                  <a:lnTo>
                    <a:pt x="14192" y="103"/>
                  </a:lnTo>
                  <a:lnTo>
                    <a:pt x="14090" y="52"/>
                  </a:lnTo>
                  <a:lnTo>
                    <a:pt x="13937" y="1"/>
                  </a:lnTo>
                  <a:lnTo>
                    <a:pt x="12635" y="1"/>
                  </a:lnTo>
                  <a:lnTo>
                    <a:pt x="11972" y="332"/>
                  </a:lnTo>
                  <a:lnTo>
                    <a:pt x="10747" y="1"/>
                  </a:lnTo>
                  <a:lnTo>
                    <a:pt x="7301" y="1"/>
                  </a:lnTo>
                  <a:lnTo>
                    <a:pt x="6331" y="332"/>
                  </a:lnTo>
                  <a:lnTo>
                    <a:pt x="5259" y="1"/>
                  </a:lnTo>
                  <a:lnTo>
                    <a:pt x="3651" y="1"/>
                  </a:lnTo>
                  <a:lnTo>
                    <a:pt x="2987" y="332"/>
                  </a:lnTo>
                  <a:lnTo>
                    <a:pt x="1609" y="1"/>
                  </a:lnTo>
                  <a:close/>
                </a:path>
              </a:pathLst>
            </a:custGeom>
            <a:gradFill>
              <a:gsLst>
                <a:gs pos="0">
                  <a:srgbClr val="62E4F5"/>
                </a:gs>
                <a:gs pos="100000">
                  <a:srgbClr val="15ACC0"/>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7" name="Google Shape;4497;p71"/>
            <p:cNvSpPr/>
            <p:nvPr/>
          </p:nvSpPr>
          <p:spPr>
            <a:xfrm>
              <a:off x="6775791" y="1487902"/>
              <a:ext cx="37178" cy="13777"/>
            </a:xfrm>
            <a:custGeom>
              <a:avLst/>
              <a:gdLst/>
              <a:ahLst/>
              <a:cxnLst/>
              <a:rect l="l" t="t" r="r" b="b"/>
              <a:pathLst>
                <a:path w="1379" h="511" extrusionOk="0">
                  <a:moveTo>
                    <a:pt x="255" y="0"/>
                  </a:moveTo>
                  <a:lnTo>
                    <a:pt x="153" y="26"/>
                  </a:lnTo>
                  <a:lnTo>
                    <a:pt x="77" y="77"/>
                  </a:lnTo>
                  <a:lnTo>
                    <a:pt x="26" y="153"/>
                  </a:lnTo>
                  <a:lnTo>
                    <a:pt x="0" y="256"/>
                  </a:lnTo>
                  <a:lnTo>
                    <a:pt x="26" y="358"/>
                  </a:lnTo>
                  <a:lnTo>
                    <a:pt x="77" y="434"/>
                  </a:lnTo>
                  <a:lnTo>
                    <a:pt x="153" y="485"/>
                  </a:lnTo>
                  <a:lnTo>
                    <a:pt x="255" y="511"/>
                  </a:lnTo>
                  <a:lnTo>
                    <a:pt x="1123" y="511"/>
                  </a:lnTo>
                  <a:lnTo>
                    <a:pt x="1225" y="485"/>
                  </a:lnTo>
                  <a:lnTo>
                    <a:pt x="1302" y="434"/>
                  </a:lnTo>
                  <a:lnTo>
                    <a:pt x="1353" y="358"/>
                  </a:lnTo>
                  <a:lnTo>
                    <a:pt x="1378" y="256"/>
                  </a:lnTo>
                  <a:lnTo>
                    <a:pt x="1353" y="153"/>
                  </a:lnTo>
                  <a:lnTo>
                    <a:pt x="1302" y="77"/>
                  </a:lnTo>
                  <a:lnTo>
                    <a:pt x="1225" y="26"/>
                  </a:lnTo>
                  <a:lnTo>
                    <a:pt x="1123" y="0"/>
                  </a:lnTo>
                  <a:close/>
                </a:path>
              </a:pathLst>
            </a:custGeom>
            <a:solidFill>
              <a:srgbClr val="D3AC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8" name="Google Shape;4498;p71"/>
            <p:cNvSpPr/>
            <p:nvPr/>
          </p:nvSpPr>
          <p:spPr>
            <a:xfrm>
              <a:off x="6775791" y="1514054"/>
              <a:ext cx="37178" cy="13103"/>
            </a:xfrm>
            <a:custGeom>
              <a:avLst/>
              <a:gdLst/>
              <a:ahLst/>
              <a:cxnLst/>
              <a:rect l="l" t="t" r="r" b="b"/>
              <a:pathLst>
                <a:path w="1379" h="486" extrusionOk="0">
                  <a:moveTo>
                    <a:pt x="255" y="0"/>
                  </a:moveTo>
                  <a:lnTo>
                    <a:pt x="153" y="26"/>
                  </a:lnTo>
                  <a:lnTo>
                    <a:pt x="77" y="77"/>
                  </a:lnTo>
                  <a:lnTo>
                    <a:pt x="26" y="153"/>
                  </a:lnTo>
                  <a:lnTo>
                    <a:pt x="0" y="256"/>
                  </a:lnTo>
                  <a:lnTo>
                    <a:pt x="26" y="358"/>
                  </a:lnTo>
                  <a:lnTo>
                    <a:pt x="77" y="434"/>
                  </a:lnTo>
                  <a:lnTo>
                    <a:pt x="153" y="485"/>
                  </a:lnTo>
                  <a:lnTo>
                    <a:pt x="1225" y="485"/>
                  </a:lnTo>
                  <a:lnTo>
                    <a:pt x="1302" y="434"/>
                  </a:lnTo>
                  <a:lnTo>
                    <a:pt x="1353" y="358"/>
                  </a:lnTo>
                  <a:lnTo>
                    <a:pt x="1378" y="256"/>
                  </a:lnTo>
                  <a:lnTo>
                    <a:pt x="1353" y="153"/>
                  </a:lnTo>
                  <a:lnTo>
                    <a:pt x="1302" y="77"/>
                  </a:lnTo>
                  <a:lnTo>
                    <a:pt x="1225" y="26"/>
                  </a:lnTo>
                  <a:lnTo>
                    <a:pt x="1123" y="0"/>
                  </a:lnTo>
                  <a:close/>
                </a:path>
              </a:pathLst>
            </a:custGeom>
            <a:solidFill>
              <a:srgbClr val="D3AC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9" name="Google Shape;4499;p71"/>
            <p:cNvSpPr/>
            <p:nvPr/>
          </p:nvSpPr>
          <p:spPr>
            <a:xfrm>
              <a:off x="6775791" y="1540205"/>
              <a:ext cx="37178" cy="13103"/>
            </a:xfrm>
            <a:custGeom>
              <a:avLst/>
              <a:gdLst/>
              <a:ahLst/>
              <a:cxnLst/>
              <a:rect l="l" t="t" r="r" b="b"/>
              <a:pathLst>
                <a:path w="1379" h="486" extrusionOk="0">
                  <a:moveTo>
                    <a:pt x="255" y="0"/>
                  </a:moveTo>
                  <a:lnTo>
                    <a:pt x="153" y="26"/>
                  </a:lnTo>
                  <a:lnTo>
                    <a:pt x="77" y="77"/>
                  </a:lnTo>
                  <a:lnTo>
                    <a:pt x="26" y="153"/>
                  </a:lnTo>
                  <a:lnTo>
                    <a:pt x="0" y="255"/>
                  </a:lnTo>
                  <a:lnTo>
                    <a:pt x="26" y="332"/>
                  </a:lnTo>
                  <a:lnTo>
                    <a:pt x="77" y="409"/>
                  </a:lnTo>
                  <a:lnTo>
                    <a:pt x="153" y="460"/>
                  </a:lnTo>
                  <a:lnTo>
                    <a:pt x="255" y="485"/>
                  </a:lnTo>
                  <a:lnTo>
                    <a:pt x="1123" y="485"/>
                  </a:lnTo>
                  <a:lnTo>
                    <a:pt x="1225" y="460"/>
                  </a:lnTo>
                  <a:lnTo>
                    <a:pt x="1302" y="409"/>
                  </a:lnTo>
                  <a:lnTo>
                    <a:pt x="1353" y="332"/>
                  </a:lnTo>
                  <a:lnTo>
                    <a:pt x="1378" y="255"/>
                  </a:lnTo>
                  <a:lnTo>
                    <a:pt x="1353" y="153"/>
                  </a:lnTo>
                  <a:lnTo>
                    <a:pt x="1302" y="77"/>
                  </a:lnTo>
                  <a:lnTo>
                    <a:pt x="1225" y="26"/>
                  </a:lnTo>
                  <a:lnTo>
                    <a:pt x="1123" y="0"/>
                  </a:lnTo>
                  <a:close/>
                </a:path>
              </a:pathLst>
            </a:custGeom>
            <a:solidFill>
              <a:srgbClr val="D3AC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0" name="Google Shape;4500;p71"/>
            <p:cNvSpPr/>
            <p:nvPr/>
          </p:nvSpPr>
          <p:spPr>
            <a:xfrm>
              <a:off x="6775791" y="1566356"/>
              <a:ext cx="37178" cy="13103"/>
            </a:xfrm>
            <a:custGeom>
              <a:avLst/>
              <a:gdLst/>
              <a:ahLst/>
              <a:cxnLst/>
              <a:rect l="l" t="t" r="r" b="b"/>
              <a:pathLst>
                <a:path w="1379" h="486" extrusionOk="0">
                  <a:moveTo>
                    <a:pt x="153" y="0"/>
                  </a:moveTo>
                  <a:lnTo>
                    <a:pt x="77" y="77"/>
                  </a:lnTo>
                  <a:lnTo>
                    <a:pt x="26" y="153"/>
                  </a:lnTo>
                  <a:lnTo>
                    <a:pt x="0" y="230"/>
                  </a:lnTo>
                  <a:lnTo>
                    <a:pt x="26" y="332"/>
                  </a:lnTo>
                  <a:lnTo>
                    <a:pt x="77" y="409"/>
                  </a:lnTo>
                  <a:lnTo>
                    <a:pt x="153" y="460"/>
                  </a:lnTo>
                  <a:lnTo>
                    <a:pt x="255" y="485"/>
                  </a:lnTo>
                  <a:lnTo>
                    <a:pt x="1123" y="485"/>
                  </a:lnTo>
                  <a:lnTo>
                    <a:pt x="1225" y="460"/>
                  </a:lnTo>
                  <a:lnTo>
                    <a:pt x="1302" y="409"/>
                  </a:lnTo>
                  <a:lnTo>
                    <a:pt x="1353" y="332"/>
                  </a:lnTo>
                  <a:lnTo>
                    <a:pt x="1378" y="230"/>
                  </a:lnTo>
                  <a:lnTo>
                    <a:pt x="1353" y="153"/>
                  </a:lnTo>
                  <a:lnTo>
                    <a:pt x="1302" y="77"/>
                  </a:lnTo>
                  <a:lnTo>
                    <a:pt x="1225" y="0"/>
                  </a:lnTo>
                  <a:close/>
                </a:path>
              </a:pathLst>
            </a:custGeom>
            <a:solidFill>
              <a:srgbClr val="D3AC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1" name="Google Shape;4501;p71"/>
            <p:cNvSpPr/>
            <p:nvPr/>
          </p:nvSpPr>
          <p:spPr>
            <a:xfrm>
              <a:off x="6775791" y="1592507"/>
              <a:ext cx="37178" cy="13103"/>
            </a:xfrm>
            <a:custGeom>
              <a:avLst/>
              <a:gdLst/>
              <a:ahLst/>
              <a:cxnLst/>
              <a:rect l="l" t="t" r="r" b="b"/>
              <a:pathLst>
                <a:path w="1379" h="486" extrusionOk="0">
                  <a:moveTo>
                    <a:pt x="153" y="0"/>
                  </a:moveTo>
                  <a:lnTo>
                    <a:pt x="77" y="51"/>
                  </a:lnTo>
                  <a:lnTo>
                    <a:pt x="26" y="128"/>
                  </a:lnTo>
                  <a:lnTo>
                    <a:pt x="0" y="230"/>
                  </a:lnTo>
                  <a:lnTo>
                    <a:pt x="26" y="332"/>
                  </a:lnTo>
                  <a:lnTo>
                    <a:pt x="77" y="409"/>
                  </a:lnTo>
                  <a:lnTo>
                    <a:pt x="153" y="460"/>
                  </a:lnTo>
                  <a:lnTo>
                    <a:pt x="255" y="485"/>
                  </a:lnTo>
                  <a:lnTo>
                    <a:pt x="1123" y="485"/>
                  </a:lnTo>
                  <a:lnTo>
                    <a:pt x="1225" y="460"/>
                  </a:lnTo>
                  <a:lnTo>
                    <a:pt x="1302" y="409"/>
                  </a:lnTo>
                  <a:lnTo>
                    <a:pt x="1353" y="332"/>
                  </a:lnTo>
                  <a:lnTo>
                    <a:pt x="1378" y="230"/>
                  </a:lnTo>
                  <a:lnTo>
                    <a:pt x="1353" y="128"/>
                  </a:lnTo>
                  <a:lnTo>
                    <a:pt x="1302" y="51"/>
                  </a:lnTo>
                  <a:lnTo>
                    <a:pt x="1225" y="0"/>
                  </a:lnTo>
                  <a:close/>
                </a:path>
              </a:pathLst>
            </a:custGeom>
            <a:solidFill>
              <a:srgbClr val="D3AC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2" name="Google Shape;4502;p71"/>
            <p:cNvSpPr/>
            <p:nvPr/>
          </p:nvSpPr>
          <p:spPr>
            <a:xfrm>
              <a:off x="6519105" y="1322745"/>
              <a:ext cx="13103" cy="13103"/>
            </a:xfrm>
            <a:custGeom>
              <a:avLst/>
              <a:gdLst/>
              <a:ahLst/>
              <a:cxnLst/>
              <a:rect l="l" t="t" r="r" b="b"/>
              <a:pathLst>
                <a:path w="486" h="486" extrusionOk="0">
                  <a:moveTo>
                    <a:pt x="256" y="0"/>
                  </a:moveTo>
                  <a:lnTo>
                    <a:pt x="154" y="26"/>
                  </a:lnTo>
                  <a:lnTo>
                    <a:pt x="77" y="77"/>
                  </a:lnTo>
                  <a:lnTo>
                    <a:pt x="26" y="154"/>
                  </a:lnTo>
                  <a:lnTo>
                    <a:pt x="0" y="256"/>
                  </a:lnTo>
                  <a:lnTo>
                    <a:pt x="26" y="332"/>
                  </a:lnTo>
                  <a:lnTo>
                    <a:pt x="77" y="434"/>
                  </a:lnTo>
                  <a:lnTo>
                    <a:pt x="154" y="485"/>
                  </a:lnTo>
                  <a:lnTo>
                    <a:pt x="332" y="485"/>
                  </a:lnTo>
                  <a:lnTo>
                    <a:pt x="434" y="434"/>
                  </a:lnTo>
                  <a:lnTo>
                    <a:pt x="485" y="332"/>
                  </a:lnTo>
                  <a:lnTo>
                    <a:pt x="485" y="256"/>
                  </a:lnTo>
                  <a:lnTo>
                    <a:pt x="485" y="154"/>
                  </a:lnTo>
                  <a:lnTo>
                    <a:pt x="434" y="77"/>
                  </a:lnTo>
                  <a:lnTo>
                    <a:pt x="332" y="26"/>
                  </a:lnTo>
                  <a:lnTo>
                    <a:pt x="25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3" name="Google Shape;4503;p71"/>
            <p:cNvSpPr/>
            <p:nvPr/>
          </p:nvSpPr>
          <p:spPr>
            <a:xfrm>
              <a:off x="6519105" y="1356472"/>
              <a:ext cx="13103" cy="13777"/>
            </a:xfrm>
            <a:custGeom>
              <a:avLst/>
              <a:gdLst/>
              <a:ahLst/>
              <a:cxnLst/>
              <a:rect l="l" t="t" r="r" b="b"/>
              <a:pathLst>
                <a:path w="486" h="511" extrusionOk="0">
                  <a:moveTo>
                    <a:pt x="256" y="0"/>
                  </a:moveTo>
                  <a:lnTo>
                    <a:pt x="154" y="26"/>
                  </a:lnTo>
                  <a:lnTo>
                    <a:pt x="77" y="77"/>
                  </a:lnTo>
                  <a:lnTo>
                    <a:pt x="26" y="153"/>
                  </a:lnTo>
                  <a:lnTo>
                    <a:pt x="0" y="255"/>
                  </a:lnTo>
                  <a:lnTo>
                    <a:pt x="26" y="357"/>
                  </a:lnTo>
                  <a:lnTo>
                    <a:pt x="77" y="434"/>
                  </a:lnTo>
                  <a:lnTo>
                    <a:pt x="154" y="485"/>
                  </a:lnTo>
                  <a:lnTo>
                    <a:pt x="256" y="511"/>
                  </a:lnTo>
                  <a:lnTo>
                    <a:pt x="332" y="485"/>
                  </a:lnTo>
                  <a:lnTo>
                    <a:pt x="434" y="434"/>
                  </a:lnTo>
                  <a:lnTo>
                    <a:pt x="485" y="357"/>
                  </a:lnTo>
                  <a:lnTo>
                    <a:pt x="485" y="255"/>
                  </a:lnTo>
                  <a:lnTo>
                    <a:pt x="485" y="153"/>
                  </a:lnTo>
                  <a:lnTo>
                    <a:pt x="434" y="77"/>
                  </a:lnTo>
                  <a:lnTo>
                    <a:pt x="332" y="26"/>
                  </a:lnTo>
                  <a:lnTo>
                    <a:pt x="25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4" name="Google Shape;4504;p71"/>
            <p:cNvSpPr/>
            <p:nvPr/>
          </p:nvSpPr>
          <p:spPr>
            <a:xfrm>
              <a:off x="6519105" y="1390873"/>
              <a:ext cx="13103" cy="13103"/>
            </a:xfrm>
            <a:custGeom>
              <a:avLst/>
              <a:gdLst/>
              <a:ahLst/>
              <a:cxnLst/>
              <a:rect l="l" t="t" r="r" b="b"/>
              <a:pathLst>
                <a:path w="486" h="486" extrusionOk="0">
                  <a:moveTo>
                    <a:pt x="154" y="0"/>
                  </a:moveTo>
                  <a:lnTo>
                    <a:pt x="77" y="51"/>
                  </a:lnTo>
                  <a:lnTo>
                    <a:pt x="26" y="128"/>
                  </a:lnTo>
                  <a:lnTo>
                    <a:pt x="0" y="230"/>
                  </a:lnTo>
                  <a:lnTo>
                    <a:pt x="26" y="332"/>
                  </a:lnTo>
                  <a:lnTo>
                    <a:pt x="77" y="409"/>
                  </a:lnTo>
                  <a:lnTo>
                    <a:pt x="154" y="460"/>
                  </a:lnTo>
                  <a:lnTo>
                    <a:pt x="256" y="485"/>
                  </a:lnTo>
                  <a:lnTo>
                    <a:pt x="332" y="460"/>
                  </a:lnTo>
                  <a:lnTo>
                    <a:pt x="434" y="409"/>
                  </a:lnTo>
                  <a:lnTo>
                    <a:pt x="485" y="332"/>
                  </a:lnTo>
                  <a:lnTo>
                    <a:pt x="485" y="230"/>
                  </a:lnTo>
                  <a:lnTo>
                    <a:pt x="485" y="128"/>
                  </a:lnTo>
                  <a:lnTo>
                    <a:pt x="434" y="51"/>
                  </a:lnTo>
                  <a:lnTo>
                    <a:pt x="33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5" name="Google Shape;4505;p71"/>
            <p:cNvSpPr/>
            <p:nvPr/>
          </p:nvSpPr>
          <p:spPr>
            <a:xfrm>
              <a:off x="6638160" y="1506478"/>
              <a:ext cx="13777" cy="13103"/>
            </a:xfrm>
            <a:custGeom>
              <a:avLst/>
              <a:gdLst/>
              <a:ahLst/>
              <a:cxnLst/>
              <a:rect l="l" t="t" r="r" b="b"/>
              <a:pathLst>
                <a:path w="511" h="486" extrusionOk="0">
                  <a:moveTo>
                    <a:pt x="153" y="1"/>
                  </a:moveTo>
                  <a:lnTo>
                    <a:pt x="77" y="52"/>
                  </a:lnTo>
                  <a:lnTo>
                    <a:pt x="26" y="154"/>
                  </a:lnTo>
                  <a:lnTo>
                    <a:pt x="0" y="230"/>
                  </a:lnTo>
                  <a:lnTo>
                    <a:pt x="26" y="332"/>
                  </a:lnTo>
                  <a:lnTo>
                    <a:pt x="77" y="409"/>
                  </a:lnTo>
                  <a:lnTo>
                    <a:pt x="153" y="460"/>
                  </a:lnTo>
                  <a:lnTo>
                    <a:pt x="255" y="485"/>
                  </a:lnTo>
                  <a:lnTo>
                    <a:pt x="358" y="460"/>
                  </a:lnTo>
                  <a:lnTo>
                    <a:pt x="434" y="409"/>
                  </a:lnTo>
                  <a:lnTo>
                    <a:pt x="485" y="332"/>
                  </a:lnTo>
                  <a:lnTo>
                    <a:pt x="511" y="230"/>
                  </a:lnTo>
                  <a:lnTo>
                    <a:pt x="485" y="154"/>
                  </a:lnTo>
                  <a:lnTo>
                    <a:pt x="434" y="52"/>
                  </a:lnTo>
                  <a:lnTo>
                    <a:pt x="35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6" name="Google Shape;4506;p71"/>
            <p:cNvSpPr/>
            <p:nvPr/>
          </p:nvSpPr>
          <p:spPr>
            <a:xfrm>
              <a:off x="6638160" y="1540205"/>
              <a:ext cx="13777" cy="13103"/>
            </a:xfrm>
            <a:custGeom>
              <a:avLst/>
              <a:gdLst/>
              <a:ahLst/>
              <a:cxnLst/>
              <a:rect l="l" t="t" r="r" b="b"/>
              <a:pathLst>
                <a:path w="511" h="486" extrusionOk="0">
                  <a:moveTo>
                    <a:pt x="255" y="0"/>
                  </a:moveTo>
                  <a:lnTo>
                    <a:pt x="153" y="26"/>
                  </a:lnTo>
                  <a:lnTo>
                    <a:pt x="77" y="77"/>
                  </a:lnTo>
                  <a:lnTo>
                    <a:pt x="26" y="153"/>
                  </a:lnTo>
                  <a:lnTo>
                    <a:pt x="0" y="255"/>
                  </a:lnTo>
                  <a:lnTo>
                    <a:pt x="26" y="332"/>
                  </a:lnTo>
                  <a:lnTo>
                    <a:pt x="77" y="409"/>
                  </a:lnTo>
                  <a:lnTo>
                    <a:pt x="153" y="460"/>
                  </a:lnTo>
                  <a:lnTo>
                    <a:pt x="255" y="485"/>
                  </a:lnTo>
                  <a:lnTo>
                    <a:pt x="358" y="460"/>
                  </a:lnTo>
                  <a:lnTo>
                    <a:pt x="434" y="409"/>
                  </a:lnTo>
                  <a:lnTo>
                    <a:pt x="485" y="332"/>
                  </a:lnTo>
                  <a:lnTo>
                    <a:pt x="511" y="255"/>
                  </a:lnTo>
                  <a:lnTo>
                    <a:pt x="485" y="153"/>
                  </a:lnTo>
                  <a:lnTo>
                    <a:pt x="434" y="77"/>
                  </a:lnTo>
                  <a:lnTo>
                    <a:pt x="358" y="26"/>
                  </a:lnTo>
                  <a:lnTo>
                    <a:pt x="25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7" name="Google Shape;4507;p71"/>
            <p:cNvSpPr/>
            <p:nvPr/>
          </p:nvSpPr>
          <p:spPr>
            <a:xfrm>
              <a:off x="6638160" y="1573905"/>
              <a:ext cx="13777" cy="13804"/>
            </a:xfrm>
            <a:custGeom>
              <a:avLst/>
              <a:gdLst/>
              <a:ahLst/>
              <a:cxnLst/>
              <a:rect l="l" t="t" r="r" b="b"/>
              <a:pathLst>
                <a:path w="511" h="512" extrusionOk="0">
                  <a:moveTo>
                    <a:pt x="255" y="1"/>
                  </a:moveTo>
                  <a:lnTo>
                    <a:pt x="153" y="26"/>
                  </a:lnTo>
                  <a:lnTo>
                    <a:pt x="77" y="78"/>
                  </a:lnTo>
                  <a:lnTo>
                    <a:pt x="26" y="154"/>
                  </a:lnTo>
                  <a:lnTo>
                    <a:pt x="0" y="256"/>
                  </a:lnTo>
                  <a:lnTo>
                    <a:pt x="26" y="358"/>
                  </a:lnTo>
                  <a:lnTo>
                    <a:pt x="77" y="435"/>
                  </a:lnTo>
                  <a:lnTo>
                    <a:pt x="153" y="486"/>
                  </a:lnTo>
                  <a:lnTo>
                    <a:pt x="255" y="511"/>
                  </a:lnTo>
                  <a:lnTo>
                    <a:pt x="358" y="486"/>
                  </a:lnTo>
                  <a:lnTo>
                    <a:pt x="434" y="435"/>
                  </a:lnTo>
                  <a:lnTo>
                    <a:pt x="485" y="358"/>
                  </a:lnTo>
                  <a:lnTo>
                    <a:pt x="511" y="256"/>
                  </a:lnTo>
                  <a:lnTo>
                    <a:pt x="485" y="154"/>
                  </a:lnTo>
                  <a:lnTo>
                    <a:pt x="434" y="78"/>
                  </a:lnTo>
                  <a:lnTo>
                    <a:pt x="358" y="26"/>
                  </a:lnTo>
                  <a:lnTo>
                    <a:pt x="25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8" name="Google Shape;4508;p71"/>
            <p:cNvSpPr/>
            <p:nvPr/>
          </p:nvSpPr>
          <p:spPr>
            <a:xfrm>
              <a:off x="6432402" y="1300045"/>
              <a:ext cx="59878" cy="126631"/>
            </a:xfrm>
            <a:custGeom>
              <a:avLst/>
              <a:gdLst/>
              <a:ahLst/>
              <a:cxnLst/>
              <a:rect l="l" t="t" r="r" b="b"/>
              <a:pathLst>
                <a:path w="2221" h="4697" extrusionOk="0">
                  <a:moveTo>
                    <a:pt x="332" y="0"/>
                  </a:moveTo>
                  <a:lnTo>
                    <a:pt x="332" y="128"/>
                  </a:lnTo>
                  <a:lnTo>
                    <a:pt x="281" y="230"/>
                  </a:lnTo>
                  <a:lnTo>
                    <a:pt x="230" y="306"/>
                  </a:lnTo>
                  <a:lnTo>
                    <a:pt x="179" y="383"/>
                  </a:lnTo>
                  <a:lnTo>
                    <a:pt x="128" y="460"/>
                  </a:lnTo>
                  <a:lnTo>
                    <a:pt x="77" y="536"/>
                  </a:lnTo>
                  <a:lnTo>
                    <a:pt x="26" y="638"/>
                  </a:lnTo>
                  <a:lnTo>
                    <a:pt x="0" y="791"/>
                  </a:lnTo>
                  <a:lnTo>
                    <a:pt x="26" y="919"/>
                  </a:lnTo>
                  <a:lnTo>
                    <a:pt x="77" y="1021"/>
                  </a:lnTo>
                  <a:lnTo>
                    <a:pt x="128" y="1098"/>
                  </a:lnTo>
                  <a:lnTo>
                    <a:pt x="179" y="1174"/>
                  </a:lnTo>
                  <a:lnTo>
                    <a:pt x="230" y="1251"/>
                  </a:lnTo>
                  <a:lnTo>
                    <a:pt x="281" y="1327"/>
                  </a:lnTo>
                  <a:lnTo>
                    <a:pt x="332" y="1429"/>
                  </a:lnTo>
                  <a:lnTo>
                    <a:pt x="332" y="1557"/>
                  </a:lnTo>
                  <a:lnTo>
                    <a:pt x="332" y="1685"/>
                  </a:lnTo>
                  <a:lnTo>
                    <a:pt x="281" y="1787"/>
                  </a:lnTo>
                  <a:lnTo>
                    <a:pt x="230" y="1889"/>
                  </a:lnTo>
                  <a:lnTo>
                    <a:pt x="179" y="1966"/>
                  </a:lnTo>
                  <a:lnTo>
                    <a:pt x="128" y="2042"/>
                  </a:lnTo>
                  <a:lnTo>
                    <a:pt x="77" y="2119"/>
                  </a:lnTo>
                  <a:lnTo>
                    <a:pt x="26" y="2221"/>
                  </a:lnTo>
                  <a:lnTo>
                    <a:pt x="0" y="2348"/>
                  </a:lnTo>
                  <a:lnTo>
                    <a:pt x="26" y="2476"/>
                  </a:lnTo>
                  <a:lnTo>
                    <a:pt x="77" y="2578"/>
                  </a:lnTo>
                  <a:lnTo>
                    <a:pt x="128" y="2655"/>
                  </a:lnTo>
                  <a:lnTo>
                    <a:pt x="179" y="2731"/>
                  </a:lnTo>
                  <a:lnTo>
                    <a:pt x="230" y="2808"/>
                  </a:lnTo>
                  <a:lnTo>
                    <a:pt x="281" y="2910"/>
                  </a:lnTo>
                  <a:lnTo>
                    <a:pt x="332" y="3012"/>
                  </a:lnTo>
                  <a:lnTo>
                    <a:pt x="332" y="3140"/>
                  </a:lnTo>
                  <a:lnTo>
                    <a:pt x="332" y="3267"/>
                  </a:lnTo>
                  <a:lnTo>
                    <a:pt x="281" y="3369"/>
                  </a:lnTo>
                  <a:lnTo>
                    <a:pt x="230" y="3446"/>
                  </a:lnTo>
                  <a:lnTo>
                    <a:pt x="179" y="3523"/>
                  </a:lnTo>
                  <a:lnTo>
                    <a:pt x="128" y="3599"/>
                  </a:lnTo>
                  <a:lnTo>
                    <a:pt x="77" y="3676"/>
                  </a:lnTo>
                  <a:lnTo>
                    <a:pt x="26" y="3778"/>
                  </a:lnTo>
                  <a:lnTo>
                    <a:pt x="0" y="3905"/>
                  </a:lnTo>
                  <a:lnTo>
                    <a:pt x="26" y="4033"/>
                  </a:lnTo>
                  <a:lnTo>
                    <a:pt x="77" y="4161"/>
                  </a:lnTo>
                  <a:lnTo>
                    <a:pt x="128" y="4237"/>
                  </a:lnTo>
                  <a:lnTo>
                    <a:pt x="179" y="4314"/>
                  </a:lnTo>
                  <a:lnTo>
                    <a:pt x="230" y="4390"/>
                  </a:lnTo>
                  <a:lnTo>
                    <a:pt x="281" y="4467"/>
                  </a:lnTo>
                  <a:lnTo>
                    <a:pt x="332" y="4569"/>
                  </a:lnTo>
                  <a:lnTo>
                    <a:pt x="332" y="4697"/>
                  </a:lnTo>
                  <a:lnTo>
                    <a:pt x="2221" y="4697"/>
                  </a:lnTo>
                  <a:lnTo>
                    <a:pt x="2221" y="4569"/>
                  </a:lnTo>
                  <a:lnTo>
                    <a:pt x="2170" y="4467"/>
                  </a:lnTo>
                  <a:lnTo>
                    <a:pt x="2119" y="4390"/>
                  </a:lnTo>
                  <a:lnTo>
                    <a:pt x="2068" y="4314"/>
                  </a:lnTo>
                  <a:lnTo>
                    <a:pt x="1991" y="4237"/>
                  </a:lnTo>
                  <a:lnTo>
                    <a:pt x="1940" y="4161"/>
                  </a:lnTo>
                  <a:lnTo>
                    <a:pt x="1915" y="4033"/>
                  </a:lnTo>
                  <a:lnTo>
                    <a:pt x="1889" y="3905"/>
                  </a:lnTo>
                  <a:lnTo>
                    <a:pt x="1915" y="3778"/>
                  </a:lnTo>
                  <a:lnTo>
                    <a:pt x="1940" y="3676"/>
                  </a:lnTo>
                  <a:lnTo>
                    <a:pt x="1991" y="3599"/>
                  </a:lnTo>
                  <a:lnTo>
                    <a:pt x="2068" y="3523"/>
                  </a:lnTo>
                  <a:lnTo>
                    <a:pt x="2119" y="3446"/>
                  </a:lnTo>
                  <a:lnTo>
                    <a:pt x="2170" y="3369"/>
                  </a:lnTo>
                  <a:lnTo>
                    <a:pt x="2221" y="3267"/>
                  </a:lnTo>
                  <a:lnTo>
                    <a:pt x="2221" y="3140"/>
                  </a:lnTo>
                  <a:lnTo>
                    <a:pt x="2221" y="3012"/>
                  </a:lnTo>
                  <a:lnTo>
                    <a:pt x="2170" y="2910"/>
                  </a:lnTo>
                  <a:lnTo>
                    <a:pt x="2119" y="2808"/>
                  </a:lnTo>
                  <a:lnTo>
                    <a:pt x="2068" y="2731"/>
                  </a:lnTo>
                  <a:lnTo>
                    <a:pt x="1991" y="2655"/>
                  </a:lnTo>
                  <a:lnTo>
                    <a:pt x="1940" y="2578"/>
                  </a:lnTo>
                  <a:lnTo>
                    <a:pt x="1915" y="2476"/>
                  </a:lnTo>
                  <a:lnTo>
                    <a:pt x="1889" y="2348"/>
                  </a:lnTo>
                  <a:lnTo>
                    <a:pt x="1915" y="2221"/>
                  </a:lnTo>
                  <a:lnTo>
                    <a:pt x="1940" y="2119"/>
                  </a:lnTo>
                  <a:lnTo>
                    <a:pt x="1991" y="2042"/>
                  </a:lnTo>
                  <a:lnTo>
                    <a:pt x="2068" y="1966"/>
                  </a:lnTo>
                  <a:lnTo>
                    <a:pt x="2119" y="1889"/>
                  </a:lnTo>
                  <a:lnTo>
                    <a:pt x="2170" y="1787"/>
                  </a:lnTo>
                  <a:lnTo>
                    <a:pt x="2221" y="1685"/>
                  </a:lnTo>
                  <a:lnTo>
                    <a:pt x="2221" y="1557"/>
                  </a:lnTo>
                  <a:lnTo>
                    <a:pt x="2221" y="1429"/>
                  </a:lnTo>
                  <a:lnTo>
                    <a:pt x="2170" y="1327"/>
                  </a:lnTo>
                  <a:lnTo>
                    <a:pt x="2119" y="1251"/>
                  </a:lnTo>
                  <a:lnTo>
                    <a:pt x="2068" y="1174"/>
                  </a:lnTo>
                  <a:lnTo>
                    <a:pt x="1991" y="1098"/>
                  </a:lnTo>
                  <a:lnTo>
                    <a:pt x="1940" y="1021"/>
                  </a:lnTo>
                  <a:lnTo>
                    <a:pt x="1915" y="919"/>
                  </a:lnTo>
                  <a:lnTo>
                    <a:pt x="1889" y="791"/>
                  </a:lnTo>
                  <a:lnTo>
                    <a:pt x="1915" y="638"/>
                  </a:lnTo>
                  <a:lnTo>
                    <a:pt x="1940" y="536"/>
                  </a:lnTo>
                  <a:lnTo>
                    <a:pt x="1991" y="460"/>
                  </a:lnTo>
                  <a:lnTo>
                    <a:pt x="2068" y="383"/>
                  </a:lnTo>
                  <a:lnTo>
                    <a:pt x="2119" y="306"/>
                  </a:lnTo>
                  <a:lnTo>
                    <a:pt x="2170" y="230"/>
                  </a:lnTo>
                  <a:lnTo>
                    <a:pt x="2221" y="128"/>
                  </a:lnTo>
                  <a:lnTo>
                    <a:pt x="2221" y="0"/>
                  </a:lnTo>
                  <a:close/>
                </a:path>
              </a:pathLst>
            </a:custGeom>
            <a:solidFill>
              <a:srgbClr val="FB2B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9" name="Google Shape;4509;p71"/>
            <p:cNvSpPr/>
            <p:nvPr/>
          </p:nvSpPr>
          <p:spPr>
            <a:xfrm>
              <a:off x="6678061" y="1483077"/>
              <a:ext cx="59905" cy="127332"/>
            </a:xfrm>
            <a:custGeom>
              <a:avLst/>
              <a:gdLst/>
              <a:ahLst/>
              <a:cxnLst/>
              <a:rect l="l" t="t" r="r" b="b"/>
              <a:pathLst>
                <a:path w="2222" h="4723" extrusionOk="0">
                  <a:moveTo>
                    <a:pt x="1" y="1"/>
                  </a:moveTo>
                  <a:lnTo>
                    <a:pt x="26" y="154"/>
                  </a:lnTo>
                  <a:lnTo>
                    <a:pt x="52" y="256"/>
                  </a:lnTo>
                  <a:lnTo>
                    <a:pt x="128" y="332"/>
                  </a:lnTo>
                  <a:lnTo>
                    <a:pt x="179" y="409"/>
                  </a:lnTo>
                  <a:lnTo>
                    <a:pt x="230" y="486"/>
                  </a:lnTo>
                  <a:lnTo>
                    <a:pt x="281" y="562"/>
                  </a:lnTo>
                  <a:lnTo>
                    <a:pt x="332" y="664"/>
                  </a:lnTo>
                  <a:lnTo>
                    <a:pt x="332" y="792"/>
                  </a:lnTo>
                  <a:lnTo>
                    <a:pt x="332" y="920"/>
                  </a:lnTo>
                  <a:lnTo>
                    <a:pt x="281" y="1022"/>
                  </a:lnTo>
                  <a:lnTo>
                    <a:pt x="230" y="1124"/>
                  </a:lnTo>
                  <a:lnTo>
                    <a:pt x="179" y="1200"/>
                  </a:lnTo>
                  <a:lnTo>
                    <a:pt x="128" y="1251"/>
                  </a:lnTo>
                  <a:lnTo>
                    <a:pt x="52" y="1353"/>
                  </a:lnTo>
                  <a:lnTo>
                    <a:pt x="26" y="1456"/>
                  </a:lnTo>
                  <a:lnTo>
                    <a:pt x="1" y="1583"/>
                  </a:lnTo>
                  <a:lnTo>
                    <a:pt x="26" y="1711"/>
                  </a:lnTo>
                  <a:lnTo>
                    <a:pt x="52" y="1813"/>
                  </a:lnTo>
                  <a:lnTo>
                    <a:pt x="128" y="1890"/>
                  </a:lnTo>
                  <a:lnTo>
                    <a:pt x="179" y="1966"/>
                  </a:lnTo>
                  <a:lnTo>
                    <a:pt x="230" y="2043"/>
                  </a:lnTo>
                  <a:lnTo>
                    <a:pt x="281" y="2119"/>
                  </a:lnTo>
                  <a:lnTo>
                    <a:pt x="332" y="2221"/>
                  </a:lnTo>
                  <a:lnTo>
                    <a:pt x="332" y="2374"/>
                  </a:lnTo>
                  <a:lnTo>
                    <a:pt x="332" y="2502"/>
                  </a:lnTo>
                  <a:lnTo>
                    <a:pt x="281" y="2604"/>
                  </a:lnTo>
                  <a:lnTo>
                    <a:pt x="230" y="2681"/>
                  </a:lnTo>
                  <a:lnTo>
                    <a:pt x="179" y="2757"/>
                  </a:lnTo>
                  <a:lnTo>
                    <a:pt x="128" y="2834"/>
                  </a:lnTo>
                  <a:lnTo>
                    <a:pt x="52" y="2910"/>
                  </a:lnTo>
                  <a:lnTo>
                    <a:pt x="26" y="3013"/>
                  </a:lnTo>
                  <a:lnTo>
                    <a:pt x="1" y="3140"/>
                  </a:lnTo>
                  <a:lnTo>
                    <a:pt x="26" y="3268"/>
                  </a:lnTo>
                  <a:lnTo>
                    <a:pt x="52" y="3370"/>
                  </a:lnTo>
                  <a:lnTo>
                    <a:pt x="128" y="3472"/>
                  </a:lnTo>
                  <a:lnTo>
                    <a:pt x="179" y="3549"/>
                  </a:lnTo>
                  <a:lnTo>
                    <a:pt x="230" y="3625"/>
                  </a:lnTo>
                  <a:lnTo>
                    <a:pt x="281" y="3702"/>
                  </a:lnTo>
                  <a:lnTo>
                    <a:pt x="332" y="3804"/>
                  </a:lnTo>
                  <a:lnTo>
                    <a:pt x="332" y="3931"/>
                  </a:lnTo>
                  <a:lnTo>
                    <a:pt x="332" y="4059"/>
                  </a:lnTo>
                  <a:lnTo>
                    <a:pt x="281" y="4161"/>
                  </a:lnTo>
                  <a:lnTo>
                    <a:pt x="230" y="4238"/>
                  </a:lnTo>
                  <a:lnTo>
                    <a:pt x="179" y="4314"/>
                  </a:lnTo>
                  <a:lnTo>
                    <a:pt x="128" y="4391"/>
                  </a:lnTo>
                  <a:lnTo>
                    <a:pt x="52" y="4493"/>
                  </a:lnTo>
                  <a:lnTo>
                    <a:pt x="26" y="4595"/>
                  </a:lnTo>
                  <a:lnTo>
                    <a:pt x="1" y="4723"/>
                  </a:lnTo>
                  <a:lnTo>
                    <a:pt x="1889" y="4723"/>
                  </a:lnTo>
                  <a:lnTo>
                    <a:pt x="1915" y="4595"/>
                  </a:lnTo>
                  <a:lnTo>
                    <a:pt x="1941" y="4493"/>
                  </a:lnTo>
                  <a:lnTo>
                    <a:pt x="1992" y="4391"/>
                  </a:lnTo>
                  <a:lnTo>
                    <a:pt x="2068" y="4314"/>
                  </a:lnTo>
                  <a:lnTo>
                    <a:pt x="2119" y="4238"/>
                  </a:lnTo>
                  <a:lnTo>
                    <a:pt x="2170" y="4161"/>
                  </a:lnTo>
                  <a:lnTo>
                    <a:pt x="2221" y="4059"/>
                  </a:lnTo>
                  <a:lnTo>
                    <a:pt x="2221" y="3931"/>
                  </a:lnTo>
                  <a:lnTo>
                    <a:pt x="2221" y="3804"/>
                  </a:lnTo>
                  <a:lnTo>
                    <a:pt x="2170" y="3702"/>
                  </a:lnTo>
                  <a:lnTo>
                    <a:pt x="2119" y="3625"/>
                  </a:lnTo>
                  <a:lnTo>
                    <a:pt x="2068" y="3549"/>
                  </a:lnTo>
                  <a:lnTo>
                    <a:pt x="1992" y="3472"/>
                  </a:lnTo>
                  <a:lnTo>
                    <a:pt x="1941" y="3370"/>
                  </a:lnTo>
                  <a:lnTo>
                    <a:pt x="1915" y="3268"/>
                  </a:lnTo>
                  <a:lnTo>
                    <a:pt x="1889" y="3140"/>
                  </a:lnTo>
                  <a:lnTo>
                    <a:pt x="1915" y="3013"/>
                  </a:lnTo>
                  <a:lnTo>
                    <a:pt x="1941" y="2910"/>
                  </a:lnTo>
                  <a:lnTo>
                    <a:pt x="1992" y="2834"/>
                  </a:lnTo>
                  <a:lnTo>
                    <a:pt x="2068" y="2757"/>
                  </a:lnTo>
                  <a:lnTo>
                    <a:pt x="2119" y="2681"/>
                  </a:lnTo>
                  <a:lnTo>
                    <a:pt x="2170" y="2604"/>
                  </a:lnTo>
                  <a:lnTo>
                    <a:pt x="2221" y="2502"/>
                  </a:lnTo>
                  <a:lnTo>
                    <a:pt x="2221" y="2374"/>
                  </a:lnTo>
                  <a:lnTo>
                    <a:pt x="2221" y="2221"/>
                  </a:lnTo>
                  <a:lnTo>
                    <a:pt x="2170" y="2119"/>
                  </a:lnTo>
                  <a:lnTo>
                    <a:pt x="2119" y="2043"/>
                  </a:lnTo>
                  <a:lnTo>
                    <a:pt x="2068" y="1966"/>
                  </a:lnTo>
                  <a:lnTo>
                    <a:pt x="1992" y="1890"/>
                  </a:lnTo>
                  <a:lnTo>
                    <a:pt x="1941" y="1813"/>
                  </a:lnTo>
                  <a:lnTo>
                    <a:pt x="1915" y="1711"/>
                  </a:lnTo>
                  <a:lnTo>
                    <a:pt x="1889" y="1583"/>
                  </a:lnTo>
                  <a:lnTo>
                    <a:pt x="1915" y="1456"/>
                  </a:lnTo>
                  <a:lnTo>
                    <a:pt x="1941" y="1353"/>
                  </a:lnTo>
                  <a:lnTo>
                    <a:pt x="1992" y="1251"/>
                  </a:lnTo>
                  <a:lnTo>
                    <a:pt x="2068" y="1200"/>
                  </a:lnTo>
                  <a:lnTo>
                    <a:pt x="2119" y="1124"/>
                  </a:lnTo>
                  <a:lnTo>
                    <a:pt x="2170" y="1022"/>
                  </a:lnTo>
                  <a:lnTo>
                    <a:pt x="2221" y="920"/>
                  </a:lnTo>
                  <a:lnTo>
                    <a:pt x="2221" y="792"/>
                  </a:lnTo>
                  <a:lnTo>
                    <a:pt x="2221" y="664"/>
                  </a:lnTo>
                  <a:lnTo>
                    <a:pt x="2170" y="562"/>
                  </a:lnTo>
                  <a:lnTo>
                    <a:pt x="2119" y="486"/>
                  </a:lnTo>
                  <a:lnTo>
                    <a:pt x="2068" y="409"/>
                  </a:lnTo>
                  <a:lnTo>
                    <a:pt x="1992" y="332"/>
                  </a:lnTo>
                  <a:lnTo>
                    <a:pt x="1941" y="256"/>
                  </a:lnTo>
                  <a:lnTo>
                    <a:pt x="1915" y="154"/>
                  </a:lnTo>
                  <a:lnTo>
                    <a:pt x="1889" y="1"/>
                  </a:lnTo>
                  <a:close/>
                </a:path>
              </a:pathLst>
            </a:custGeom>
            <a:solidFill>
              <a:srgbClr val="FB2B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0" name="Google Shape;4510;p71"/>
            <p:cNvSpPr/>
            <p:nvPr/>
          </p:nvSpPr>
          <p:spPr>
            <a:xfrm>
              <a:off x="6746890" y="1300045"/>
              <a:ext cx="35803" cy="126631"/>
            </a:xfrm>
            <a:custGeom>
              <a:avLst/>
              <a:gdLst/>
              <a:ahLst/>
              <a:cxnLst/>
              <a:rect l="l" t="t" r="r" b="b"/>
              <a:pathLst>
                <a:path w="1328" h="4697" extrusionOk="0">
                  <a:moveTo>
                    <a:pt x="0" y="0"/>
                  </a:moveTo>
                  <a:lnTo>
                    <a:pt x="128" y="26"/>
                  </a:lnTo>
                  <a:lnTo>
                    <a:pt x="230" y="102"/>
                  </a:lnTo>
                  <a:lnTo>
                    <a:pt x="306" y="204"/>
                  </a:lnTo>
                  <a:lnTo>
                    <a:pt x="332" y="332"/>
                  </a:lnTo>
                  <a:lnTo>
                    <a:pt x="332" y="4365"/>
                  </a:lnTo>
                  <a:lnTo>
                    <a:pt x="306" y="4492"/>
                  </a:lnTo>
                  <a:lnTo>
                    <a:pt x="230" y="4595"/>
                  </a:lnTo>
                  <a:lnTo>
                    <a:pt x="128" y="4671"/>
                  </a:lnTo>
                  <a:lnTo>
                    <a:pt x="0" y="4697"/>
                  </a:lnTo>
                  <a:lnTo>
                    <a:pt x="970" y="4697"/>
                  </a:lnTo>
                  <a:lnTo>
                    <a:pt x="1123" y="4671"/>
                  </a:lnTo>
                  <a:lnTo>
                    <a:pt x="1225" y="4595"/>
                  </a:lnTo>
                  <a:lnTo>
                    <a:pt x="1302" y="4492"/>
                  </a:lnTo>
                  <a:lnTo>
                    <a:pt x="1327" y="4365"/>
                  </a:lnTo>
                  <a:lnTo>
                    <a:pt x="1327" y="332"/>
                  </a:lnTo>
                  <a:lnTo>
                    <a:pt x="1302" y="204"/>
                  </a:lnTo>
                  <a:lnTo>
                    <a:pt x="1225" y="102"/>
                  </a:lnTo>
                  <a:lnTo>
                    <a:pt x="1123" y="26"/>
                  </a:lnTo>
                  <a:lnTo>
                    <a:pt x="970" y="0"/>
                  </a:lnTo>
                  <a:close/>
                </a:path>
              </a:pathLst>
            </a:custGeom>
            <a:solidFill>
              <a:srgbClr val="17B5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1" name="Google Shape;4511;p71"/>
            <p:cNvSpPr/>
            <p:nvPr/>
          </p:nvSpPr>
          <p:spPr>
            <a:xfrm>
              <a:off x="6746890" y="1483077"/>
              <a:ext cx="35803" cy="127332"/>
            </a:xfrm>
            <a:custGeom>
              <a:avLst/>
              <a:gdLst/>
              <a:ahLst/>
              <a:cxnLst/>
              <a:rect l="l" t="t" r="r" b="b"/>
              <a:pathLst>
                <a:path w="1328" h="4723" extrusionOk="0">
                  <a:moveTo>
                    <a:pt x="0" y="1"/>
                  </a:moveTo>
                  <a:lnTo>
                    <a:pt x="128" y="52"/>
                  </a:lnTo>
                  <a:lnTo>
                    <a:pt x="230" y="103"/>
                  </a:lnTo>
                  <a:lnTo>
                    <a:pt x="306" y="230"/>
                  </a:lnTo>
                  <a:lnTo>
                    <a:pt x="332" y="358"/>
                  </a:lnTo>
                  <a:lnTo>
                    <a:pt x="332" y="4365"/>
                  </a:lnTo>
                  <a:lnTo>
                    <a:pt x="306" y="4493"/>
                  </a:lnTo>
                  <a:lnTo>
                    <a:pt x="230" y="4621"/>
                  </a:lnTo>
                  <a:lnTo>
                    <a:pt x="128" y="4697"/>
                  </a:lnTo>
                  <a:lnTo>
                    <a:pt x="0" y="4723"/>
                  </a:lnTo>
                  <a:lnTo>
                    <a:pt x="970" y="4723"/>
                  </a:lnTo>
                  <a:lnTo>
                    <a:pt x="1123" y="4697"/>
                  </a:lnTo>
                  <a:lnTo>
                    <a:pt x="1225" y="4621"/>
                  </a:lnTo>
                  <a:lnTo>
                    <a:pt x="1302" y="4493"/>
                  </a:lnTo>
                  <a:lnTo>
                    <a:pt x="1327" y="4365"/>
                  </a:lnTo>
                  <a:lnTo>
                    <a:pt x="1327" y="358"/>
                  </a:lnTo>
                  <a:lnTo>
                    <a:pt x="1302" y="230"/>
                  </a:lnTo>
                  <a:lnTo>
                    <a:pt x="1225" y="103"/>
                  </a:lnTo>
                  <a:lnTo>
                    <a:pt x="1123" y="52"/>
                  </a:lnTo>
                  <a:lnTo>
                    <a:pt x="970" y="1"/>
                  </a:lnTo>
                  <a:close/>
                </a:path>
              </a:pathLst>
            </a:custGeom>
            <a:solidFill>
              <a:srgbClr val="17B5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2" name="Google Shape;4512;p71"/>
            <p:cNvSpPr/>
            <p:nvPr/>
          </p:nvSpPr>
          <p:spPr>
            <a:xfrm>
              <a:off x="6559006" y="1300045"/>
              <a:ext cx="72981" cy="126631"/>
            </a:xfrm>
            <a:custGeom>
              <a:avLst/>
              <a:gdLst/>
              <a:ahLst/>
              <a:cxnLst/>
              <a:rect l="l" t="t" r="r" b="b"/>
              <a:pathLst>
                <a:path w="2707" h="4697" extrusionOk="0">
                  <a:moveTo>
                    <a:pt x="664" y="0"/>
                  </a:moveTo>
                  <a:lnTo>
                    <a:pt x="1" y="4697"/>
                  </a:lnTo>
                  <a:lnTo>
                    <a:pt x="2043" y="4697"/>
                  </a:lnTo>
                  <a:lnTo>
                    <a:pt x="270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3" name="Google Shape;4513;p71"/>
            <p:cNvSpPr/>
            <p:nvPr/>
          </p:nvSpPr>
          <p:spPr>
            <a:xfrm>
              <a:off x="6657410" y="1300045"/>
              <a:ext cx="72981" cy="126631"/>
            </a:xfrm>
            <a:custGeom>
              <a:avLst/>
              <a:gdLst/>
              <a:ahLst/>
              <a:cxnLst/>
              <a:rect l="l" t="t" r="r" b="b"/>
              <a:pathLst>
                <a:path w="2707" h="4697" extrusionOk="0">
                  <a:moveTo>
                    <a:pt x="665" y="0"/>
                  </a:moveTo>
                  <a:lnTo>
                    <a:pt x="1" y="4697"/>
                  </a:lnTo>
                  <a:lnTo>
                    <a:pt x="2043" y="4697"/>
                  </a:lnTo>
                  <a:lnTo>
                    <a:pt x="270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4" name="Google Shape;4514;p71"/>
            <p:cNvSpPr/>
            <p:nvPr/>
          </p:nvSpPr>
          <p:spPr>
            <a:xfrm>
              <a:off x="6530105" y="1483077"/>
              <a:ext cx="72981" cy="127332"/>
            </a:xfrm>
            <a:custGeom>
              <a:avLst/>
              <a:gdLst/>
              <a:ahLst/>
              <a:cxnLst/>
              <a:rect l="l" t="t" r="r" b="b"/>
              <a:pathLst>
                <a:path w="2707" h="4723" extrusionOk="0">
                  <a:moveTo>
                    <a:pt x="1" y="1"/>
                  </a:moveTo>
                  <a:lnTo>
                    <a:pt x="664" y="4723"/>
                  </a:lnTo>
                  <a:lnTo>
                    <a:pt x="2706" y="4723"/>
                  </a:lnTo>
                  <a:lnTo>
                    <a:pt x="204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5" name="Google Shape;4515;p71"/>
            <p:cNvSpPr/>
            <p:nvPr/>
          </p:nvSpPr>
          <p:spPr>
            <a:xfrm>
              <a:off x="6431701" y="1483077"/>
              <a:ext cx="72981" cy="127332"/>
            </a:xfrm>
            <a:custGeom>
              <a:avLst/>
              <a:gdLst/>
              <a:ahLst/>
              <a:cxnLst/>
              <a:rect l="l" t="t" r="r" b="b"/>
              <a:pathLst>
                <a:path w="2707" h="4723" extrusionOk="0">
                  <a:moveTo>
                    <a:pt x="1" y="1"/>
                  </a:moveTo>
                  <a:lnTo>
                    <a:pt x="664" y="4723"/>
                  </a:lnTo>
                  <a:lnTo>
                    <a:pt x="2706" y="4723"/>
                  </a:lnTo>
                  <a:lnTo>
                    <a:pt x="204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16" name="Google Shape;4516;p71"/>
          <p:cNvGrpSpPr/>
          <p:nvPr/>
        </p:nvGrpSpPr>
        <p:grpSpPr>
          <a:xfrm>
            <a:off x="7023230" y="1227763"/>
            <a:ext cx="345311" cy="423438"/>
            <a:chOff x="7205183" y="1227792"/>
            <a:chExt cx="370943" cy="454869"/>
          </a:xfrm>
        </p:grpSpPr>
        <p:sp>
          <p:nvSpPr>
            <p:cNvPr id="4517" name="Google Shape;4517;p71"/>
            <p:cNvSpPr/>
            <p:nvPr/>
          </p:nvSpPr>
          <p:spPr>
            <a:xfrm>
              <a:off x="7205183" y="1583557"/>
              <a:ext cx="361992" cy="99105"/>
            </a:xfrm>
            <a:custGeom>
              <a:avLst/>
              <a:gdLst/>
              <a:ahLst/>
              <a:cxnLst/>
              <a:rect l="l" t="t" r="r" b="b"/>
              <a:pathLst>
                <a:path w="13427" h="3676" extrusionOk="0">
                  <a:moveTo>
                    <a:pt x="5029" y="0"/>
                  </a:moveTo>
                  <a:lnTo>
                    <a:pt x="4697" y="26"/>
                  </a:lnTo>
                  <a:lnTo>
                    <a:pt x="4365" y="77"/>
                  </a:lnTo>
                  <a:lnTo>
                    <a:pt x="4085" y="179"/>
                  </a:lnTo>
                  <a:lnTo>
                    <a:pt x="3778" y="332"/>
                  </a:lnTo>
                  <a:lnTo>
                    <a:pt x="3523" y="485"/>
                  </a:lnTo>
                  <a:lnTo>
                    <a:pt x="3293" y="689"/>
                  </a:lnTo>
                  <a:lnTo>
                    <a:pt x="3064" y="919"/>
                  </a:lnTo>
                  <a:lnTo>
                    <a:pt x="2885" y="1174"/>
                  </a:lnTo>
                  <a:lnTo>
                    <a:pt x="2502" y="1149"/>
                  </a:lnTo>
                  <a:lnTo>
                    <a:pt x="2272" y="1174"/>
                  </a:lnTo>
                  <a:lnTo>
                    <a:pt x="2043" y="1200"/>
                  </a:lnTo>
                  <a:lnTo>
                    <a:pt x="1813" y="1251"/>
                  </a:lnTo>
                  <a:lnTo>
                    <a:pt x="1609" y="1328"/>
                  </a:lnTo>
                  <a:lnTo>
                    <a:pt x="1404" y="1404"/>
                  </a:lnTo>
                  <a:lnTo>
                    <a:pt x="1200" y="1506"/>
                  </a:lnTo>
                  <a:lnTo>
                    <a:pt x="1022" y="1634"/>
                  </a:lnTo>
                  <a:lnTo>
                    <a:pt x="868" y="1761"/>
                  </a:lnTo>
                  <a:lnTo>
                    <a:pt x="690" y="1915"/>
                  </a:lnTo>
                  <a:lnTo>
                    <a:pt x="562" y="2068"/>
                  </a:lnTo>
                  <a:lnTo>
                    <a:pt x="409" y="2246"/>
                  </a:lnTo>
                  <a:lnTo>
                    <a:pt x="307" y="2451"/>
                  </a:lnTo>
                  <a:lnTo>
                    <a:pt x="205" y="2629"/>
                  </a:lnTo>
                  <a:lnTo>
                    <a:pt x="128" y="2834"/>
                  </a:lnTo>
                  <a:lnTo>
                    <a:pt x="52" y="3063"/>
                  </a:lnTo>
                  <a:lnTo>
                    <a:pt x="1" y="3293"/>
                  </a:lnTo>
                  <a:lnTo>
                    <a:pt x="1" y="3370"/>
                  </a:lnTo>
                  <a:lnTo>
                    <a:pt x="26" y="3421"/>
                  </a:lnTo>
                  <a:lnTo>
                    <a:pt x="103" y="3548"/>
                  </a:lnTo>
                  <a:lnTo>
                    <a:pt x="205" y="3650"/>
                  </a:lnTo>
                  <a:lnTo>
                    <a:pt x="281" y="3676"/>
                  </a:lnTo>
                  <a:lnTo>
                    <a:pt x="13171" y="3676"/>
                  </a:lnTo>
                  <a:lnTo>
                    <a:pt x="13222" y="3650"/>
                  </a:lnTo>
                  <a:lnTo>
                    <a:pt x="13350" y="3548"/>
                  </a:lnTo>
                  <a:lnTo>
                    <a:pt x="13401" y="3421"/>
                  </a:lnTo>
                  <a:lnTo>
                    <a:pt x="13427" y="3370"/>
                  </a:lnTo>
                  <a:lnTo>
                    <a:pt x="13427" y="3293"/>
                  </a:lnTo>
                  <a:lnTo>
                    <a:pt x="13325" y="2834"/>
                  </a:lnTo>
                  <a:lnTo>
                    <a:pt x="13171" y="2451"/>
                  </a:lnTo>
                  <a:lnTo>
                    <a:pt x="13095" y="2272"/>
                  </a:lnTo>
                  <a:lnTo>
                    <a:pt x="12993" y="2093"/>
                  </a:lnTo>
                  <a:lnTo>
                    <a:pt x="12865" y="1940"/>
                  </a:lnTo>
                  <a:lnTo>
                    <a:pt x="12737" y="1787"/>
                  </a:lnTo>
                  <a:lnTo>
                    <a:pt x="12610" y="1659"/>
                  </a:lnTo>
                  <a:lnTo>
                    <a:pt x="12457" y="1557"/>
                  </a:lnTo>
                  <a:lnTo>
                    <a:pt x="12278" y="1455"/>
                  </a:lnTo>
                  <a:lnTo>
                    <a:pt x="12099" y="1379"/>
                  </a:lnTo>
                  <a:lnTo>
                    <a:pt x="11921" y="1302"/>
                  </a:lnTo>
                  <a:lnTo>
                    <a:pt x="11716" y="1251"/>
                  </a:lnTo>
                  <a:lnTo>
                    <a:pt x="11487" y="1225"/>
                  </a:lnTo>
                  <a:lnTo>
                    <a:pt x="11257" y="1225"/>
                  </a:lnTo>
                  <a:lnTo>
                    <a:pt x="11053" y="1200"/>
                  </a:lnTo>
                  <a:lnTo>
                    <a:pt x="10951" y="1174"/>
                  </a:lnTo>
                  <a:lnTo>
                    <a:pt x="10849" y="1174"/>
                  </a:lnTo>
                  <a:lnTo>
                    <a:pt x="10670" y="919"/>
                  </a:lnTo>
                  <a:lnTo>
                    <a:pt x="10466" y="715"/>
                  </a:lnTo>
                  <a:lnTo>
                    <a:pt x="10236" y="511"/>
                  </a:lnTo>
                  <a:lnTo>
                    <a:pt x="9981" y="358"/>
                  </a:lnTo>
                  <a:lnTo>
                    <a:pt x="9700" y="230"/>
                  </a:lnTo>
                  <a:lnTo>
                    <a:pt x="9394" y="128"/>
                  </a:lnTo>
                  <a:lnTo>
                    <a:pt x="9087" y="77"/>
                  </a:lnTo>
                  <a:lnTo>
                    <a:pt x="8475" y="77"/>
                  </a:lnTo>
                  <a:lnTo>
                    <a:pt x="8220" y="102"/>
                  </a:lnTo>
                  <a:lnTo>
                    <a:pt x="7964" y="179"/>
                  </a:lnTo>
                  <a:lnTo>
                    <a:pt x="7709" y="256"/>
                  </a:lnTo>
                  <a:lnTo>
                    <a:pt x="7479" y="358"/>
                  </a:lnTo>
                  <a:lnTo>
                    <a:pt x="7275" y="485"/>
                  </a:lnTo>
                  <a:lnTo>
                    <a:pt x="7071" y="638"/>
                  </a:lnTo>
                  <a:lnTo>
                    <a:pt x="6892" y="817"/>
                  </a:lnTo>
                  <a:lnTo>
                    <a:pt x="6714" y="638"/>
                  </a:lnTo>
                  <a:lnTo>
                    <a:pt x="6509" y="485"/>
                  </a:lnTo>
                  <a:lnTo>
                    <a:pt x="6280" y="332"/>
                  </a:lnTo>
                  <a:lnTo>
                    <a:pt x="6050" y="230"/>
                  </a:lnTo>
                  <a:lnTo>
                    <a:pt x="5820" y="128"/>
                  </a:lnTo>
                  <a:lnTo>
                    <a:pt x="5565" y="51"/>
                  </a:lnTo>
                  <a:lnTo>
                    <a:pt x="5310" y="0"/>
                  </a:lnTo>
                  <a:close/>
                </a:path>
              </a:pathLst>
            </a:custGeom>
            <a:gradFill>
              <a:gsLst>
                <a:gs pos="0">
                  <a:schemeClr val="lt1"/>
                </a:gs>
                <a:gs pos="100000">
                  <a:srgbClr val="B6C9DB"/>
                </a:gs>
                <a:gs pos="100000">
                  <a:schemeClr val="dk2"/>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8" name="Google Shape;4518;p71"/>
            <p:cNvSpPr/>
            <p:nvPr/>
          </p:nvSpPr>
          <p:spPr>
            <a:xfrm>
              <a:off x="7377215" y="1277318"/>
              <a:ext cx="20678" cy="218861"/>
            </a:xfrm>
            <a:custGeom>
              <a:avLst/>
              <a:gdLst/>
              <a:ahLst/>
              <a:cxnLst/>
              <a:rect l="l" t="t" r="r" b="b"/>
              <a:pathLst>
                <a:path w="767" h="8118" extrusionOk="0">
                  <a:moveTo>
                    <a:pt x="1" y="1"/>
                  </a:moveTo>
                  <a:lnTo>
                    <a:pt x="1" y="8118"/>
                  </a:lnTo>
                  <a:lnTo>
                    <a:pt x="767" y="8118"/>
                  </a:lnTo>
                  <a:lnTo>
                    <a:pt x="767" y="1"/>
                  </a:lnTo>
                  <a:close/>
                </a:path>
              </a:pathLst>
            </a:custGeom>
            <a:solidFill>
              <a:srgbClr val="8E35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9" name="Google Shape;4519;p71"/>
            <p:cNvSpPr/>
            <p:nvPr/>
          </p:nvSpPr>
          <p:spPr>
            <a:xfrm>
              <a:off x="7390992" y="1277318"/>
              <a:ext cx="13777" cy="218861"/>
            </a:xfrm>
            <a:custGeom>
              <a:avLst/>
              <a:gdLst/>
              <a:ahLst/>
              <a:cxnLst/>
              <a:rect l="l" t="t" r="r" b="b"/>
              <a:pathLst>
                <a:path w="511" h="8118" extrusionOk="0">
                  <a:moveTo>
                    <a:pt x="0" y="1"/>
                  </a:moveTo>
                  <a:lnTo>
                    <a:pt x="0" y="8118"/>
                  </a:lnTo>
                  <a:lnTo>
                    <a:pt x="511" y="8118"/>
                  </a:lnTo>
                  <a:lnTo>
                    <a:pt x="511" y="1"/>
                  </a:lnTo>
                  <a:close/>
                </a:path>
              </a:pathLst>
            </a:custGeom>
            <a:solidFill>
              <a:srgbClr val="A53E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0" name="Google Shape;4520;p71"/>
            <p:cNvSpPr/>
            <p:nvPr/>
          </p:nvSpPr>
          <p:spPr>
            <a:xfrm>
              <a:off x="7365514" y="1470702"/>
              <a:ext cx="42004" cy="39928"/>
            </a:xfrm>
            <a:custGeom>
              <a:avLst/>
              <a:gdLst/>
              <a:ahLst/>
              <a:cxnLst/>
              <a:rect l="l" t="t" r="r" b="b"/>
              <a:pathLst>
                <a:path w="1558" h="1481" extrusionOk="0">
                  <a:moveTo>
                    <a:pt x="103" y="0"/>
                  </a:moveTo>
                  <a:lnTo>
                    <a:pt x="52" y="51"/>
                  </a:lnTo>
                  <a:lnTo>
                    <a:pt x="1" y="102"/>
                  </a:lnTo>
                  <a:lnTo>
                    <a:pt x="1" y="179"/>
                  </a:lnTo>
                  <a:lnTo>
                    <a:pt x="1" y="1481"/>
                  </a:lnTo>
                  <a:lnTo>
                    <a:pt x="1558" y="1123"/>
                  </a:lnTo>
                  <a:lnTo>
                    <a:pt x="1558" y="179"/>
                  </a:lnTo>
                  <a:lnTo>
                    <a:pt x="1532" y="102"/>
                  </a:lnTo>
                  <a:lnTo>
                    <a:pt x="1507" y="51"/>
                  </a:lnTo>
                  <a:lnTo>
                    <a:pt x="1456" y="0"/>
                  </a:lnTo>
                  <a:close/>
                </a:path>
              </a:pathLst>
            </a:custGeom>
            <a:solidFill>
              <a:srgbClr val="FFDA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1" name="Google Shape;4521;p71"/>
            <p:cNvSpPr/>
            <p:nvPr/>
          </p:nvSpPr>
          <p:spPr>
            <a:xfrm>
              <a:off x="7397192" y="1470702"/>
              <a:ext cx="19276" cy="39928"/>
            </a:xfrm>
            <a:custGeom>
              <a:avLst/>
              <a:gdLst/>
              <a:ahLst/>
              <a:cxnLst/>
              <a:rect l="l" t="t" r="r" b="b"/>
              <a:pathLst>
                <a:path w="715" h="1481" extrusionOk="0">
                  <a:moveTo>
                    <a:pt x="0" y="0"/>
                  </a:moveTo>
                  <a:lnTo>
                    <a:pt x="51" y="51"/>
                  </a:lnTo>
                  <a:lnTo>
                    <a:pt x="77" y="102"/>
                  </a:lnTo>
                  <a:lnTo>
                    <a:pt x="102" y="179"/>
                  </a:lnTo>
                  <a:lnTo>
                    <a:pt x="102" y="1481"/>
                  </a:lnTo>
                  <a:lnTo>
                    <a:pt x="715" y="1123"/>
                  </a:lnTo>
                  <a:lnTo>
                    <a:pt x="715" y="179"/>
                  </a:lnTo>
                  <a:lnTo>
                    <a:pt x="689" y="102"/>
                  </a:lnTo>
                  <a:lnTo>
                    <a:pt x="664" y="51"/>
                  </a:lnTo>
                  <a:lnTo>
                    <a:pt x="613" y="0"/>
                  </a:lnTo>
                  <a:close/>
                </a:path>
              </a:pathLst>
            </a:custGeom>
            <a:solidFill>
              <a:srgbClr val="D3AC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2" name="Google Shape;4522;p71"/>
            <p:cNvSpPr/>
            <p:nvPr/>
          </p:nvSpPr>
          <p:spPr>
            <a:xfrm>
              <a:off x="7427468" y="1583557"/>
              <a:ext cx="148657" cy="99105"/>
            </a:xfrm>
            <a:custGeom>
              <a:avLst/>
              <a:gdLst/>
              <a:ahLst/>
              <a:cxnLst/>
              <a:rect l="l" t="t" r="r" b="b"/>
              <a:pathLst>
                <a:path w="5514" h="3676" extrusionOk="0">
                  <a:moveTo>
                    <a:pt x="255" y="0"/>
                  </a:moveTo>
                  <a:lnTo>
                    <a:pt x="0" y="51"/>
                  </a:lnTo>
                  <a:lnTo>
                    <a:pt x="230" y="102"/>
                  </a:lnTo>
                  <a:lnTo>
                    <a:pt x="460" y="204"/>
                  </a:lnTo>
                  <a:lnTo>
                    <a:pt x="689" y="307"/>
                  </a:lnTo>
                  <a:lnTo>
                    <a:pt x="893" y="434"/>
                  </a:lnTo>
                  <a:lnTo>
                    <a:pt x="1072" y="562"/>
                  </a:lnTo>
                  <a:lnTo>
                    <a:pt x="1251" y="741"/>
                  </a:lnTo>
                  <a:lnTo>
                    <a:pt x="1430" y="894"/>
                  </a:lnTo>
                  <a:lnTo>
                    <a:pt x="1557" y="1098"/>
                  </a:lnTo>
                  <a:lnTo>
                    <a:pt x="1634" y="1149"/>
                  </a:lnTo>
                  <a:lnTo>
                    <a:pt x="1710" y="1174"/>
                  </a:lnTo>
                  <a:lnTo>
                    <a:pt x="2017" y="1149"/>
                  </a:lnTo>
                  <a:lnTo>
                    <a:pt x="2246" y="1174"/>
                  </a:lnTo>
                  <a:lnTo>
                    <a:pt x="2476" y="1200"/>
                  </a:lnTo>
                  <a:lnTo>
                    <a:pt x="2680" y="1251"/>
                  </a:lnTo>
                  <a:lnTo>
                    <a:pt x="2910" y="1328"/>
                  </a:lnTo>
                  <a:lnTo>
                    <a:pt x="3114" y="1404"/>
                  </a:lnTo>
                  <a:lnTo>
                    <a:pt x="3293" y="1506"/>
                  </a:lnTo>
                  <a:lnTo>
                    <a:pt x="3471" y="1634"/>
                  </a:lnTo>
                  <a:lnTo>
                    <a:pt x="3650" y="1761"/>
                  </a:lnTo>
                  <a:lnTo>
                    <a:pt x="3803" y="1915"/>
                  </a:lnTo>
                  <a:lnTo>
                    <a:pt x="3956" y="2068"/>
                  </a:lnTo>
                  <a:lnTo>
                    <a:pt x="4084" y="2246"/>
                  </a:lnTo>
                  <a:lnTo>
                    <a:pt x="4212" y="2451"/>
                  </a:lnTo>
                  <a:lnTo>
                    <a:pt x="4314" y="2629"/>
                  </a:lnTo>
                  <a:lnTo>
                    <a:pt x="4390" y="2834"/>
                  </a:lnTo>
                  <a:lnTo>
                    <a:pt x="4441" y="3063"/>
                  </a:lnTo>
                  <a:lnTo>
                    <a:pt x="4492" y="3293"/>
                  </a:lnTo>
                  <a:lnTo>
                    <a:pt x="4492" y="3370"/>
                  </a:lnTo>
                  <a:lnTo>
                    <a:pt x="4492" y="3421"/>
                  </a:lnTo>
                  <a:lnTo>
                    <a:pt x="4416" y="3548"/>
                  </a:lnTo>
                  <a:lnTo>
                    <a:pt x="4314" y="3650"/>
                  </a:lnTo>
                  <a:lnTo>
                    <a:pt x="4237" y="3676"/>
                  </a:lnTo>
                  <a:lnTo>
                    <a:pt x="5258" y="3676"/>
                  </a:lnTo>
                  <a:lnTo>
                    <a:pt x="5335" y="3650"/>
                  </a:lnTo>
                  <a:lnTo>
                    <a:pt x="5437" y="3548"/>
                  </a:lnTo>
                  <a:lnTo>
                    <a:pt x="5513" y="3421"/>
                  </a:lnTo>
                  <a:lnTo>
                    <a:pt x="5513" y="3370"/>
                  </a:lnTo>
                  <a:lnTo>
                    <a:pt x="5513" y="3293"/>
                  </a:lnTo>
                  <a:lnTo>
                    <a:pt x="5462" y="3063"/>
                  </a:lnTo>
                  <a:lnTo>
                    <a:pt x="5411" y="2834"/>
                  </a:lnTo>
                  <a:lnTo>
                    <a:pt x="5335" y="2629"/>
                  </a:lnTo>
                  <a:lnTo>
                    <a:pt x="5233" y="2451"/>
                  </a:lnTo>
                  <a:lnTo>
                    <a:pt x="5105" y="2246"/>
                  </a:lnTo>
                  <a:lnTo>
                    <a:pt x="4977" y="2068"/>
                  </a:lnTo>
                  <a:lnTo>
                    <a:pt x="4824" y="1915"/>
                  </a:lnTo>
                  <a:lnTo>
                    <a:pt x="4671" y="1761"/>
                  </a:lnTo>
                  <a:lnTo>
                    <a:pt x="4492" y="1634"/>
                  </a:lnTo>
                  <a:lnTo>
                    <a:pt x="4314" y="1506"/>
                  </a:lnTo>
                  <a:lnTo>
                    <a:pt x="4135" y="1404"/>
                  </a:lnTo>
                  <a:lnTo>
                    <a:pt x="3931" y="1328"/>
                  </a:lnTo>
                  <a:lnTo>
                    <a:pt x="3701" y="1251"/>
                  </a:lnTo>
                  <a:lnTo>
                    <a:pt x="3497" y="1200"/>
                  </a:lnTo>
                  <a:lnTo>
                    <a:pt x="3267" y="1174"/>
                  </a:lnTo>
                  <a:lnTo>
                    <a:pt x="3012" y="1149"/>
                  </a:lnTo>
                  <a:lnTo>
                    <a:pt x="2629" y="1174"/>
                  </a:lnTo>
                  <a:lnTo>
                    <a:pt x="2450" y="919"/>
                  </a:lnTo>
                  <a:lnTo>
                    <a:pt x="2246" y="689"/>
                  </a:lnTo>
                  <a:lnTo>
                    <a:pt x="2017" y="485"/>
                  </a:lnTo>
                  <a:lnTo>
                    <a:pt x="1736" y="332"/>
                  </a:lnTo>
                  <a:lnTo>
                    <a:pt x="1455" y="179"/>
                  </a:lnTo>
                  <a:lnTo>
                    <a:pt x="1149" y="77"/>
                  </a:lnTo>
                  <a:lnTo>
                    <a:pt x="842" y="26"/>
                  </a:lnTo>
                  <a:lnTo>
                    <a:pt x="511" y="0"/>
                  </a:lnTo>
                  <a:close/>
                </a:path>
              </a:pathLst>
            </a:custGeom>
            <a:solidFill>
              <a:srgbClr val="000000">
                <a:alpha val="16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3" name="Google Shape;4523;p71"/>
            <p:cNvSpPr/>
            <p:nvPr/>
          </p:nvSpPr>
          <p:spPr>
            <a:xfrm>
              <a:off x="7331113" y="1500978"/>
              <a:ext cx="110132" cy="141783"/>
            </a:xfrm>
            <a:custGeom>
              <a:avLst/>
              <a:gdLst/>
              <a:ahLst/>
              <a:cxnLst/>
              <a:rect l="l" t="t" r="r" b="b"/>
              <a:pathLst>
                <a:path w="4085" h="5259" extrusionOk="0">
                  <a:moveTo>
                    <a:pt x="332" y="0"/>
                  </a:moveTo>
                  <a:lnTo>
                    <a:pt x="205" y="26"/>
                  </a:lnTo>
                  <a:lnTo>
                    <a:pt x="103" y="102"/>
                  </a:lnTo>
                  <a:lnTo>
                    <a:pt x="26" y="205"/>
                  </a:lnTo>
                  <a:lnTo>
                    <a:pt x="1" y="332"/>
                  </a:lnTo>
                  <a:lnTo>
                    <a:pt x="1" y="3063"/>
                  </a:lnTo>
                  <a:lnTo>
                    <a:pt x="26" y="3267"/>
                  </a:lnTo>
                  <a:lnTo>
                    <a:pt x="52" y="3497"/>
                  </a:lnTo>
                  <a:lnTo>
                    <a:pt x="103" y="3701"/>
                  </a:lnTo>
                  <a:lnTo>
                    <a:pt x="179" y="3906"/>
                  </a:lnTo>
                  <a:lnTo>
                    <a:pt x="281" y="4110"/>
                  </a:lnTo>
                  <a:lnTo>
                    <a:pt x="384" y="4288"/>
                  </a:lnTo>
                  <a:lnTo>
                    <a:pt x="511" y="4467"/>
                  </a:lnTo>
                  <a:lnTo>
                    <a:pt x="664" y="4620"/>
                  </a:lnTo>
                  <a:lnTo>
                    <a:pt x="817" y="4748"/>
                  </a:lnTo>
                  <a:lnTo>
                    <a:pt x="971" y="4876"/>
                  </a:lnTo>
                  <a:lnTo>
                    <a:pt x="1175" y="5003"/>
                  </a:lnTo>
                  <a:lnTo>
                    <a:pt x="1353" y="5080"/>
                  </a:lnTo>
                  <a:lnTo>
                    <a:pt x="1558" y="5156"/>
                  </a:lnTo>
                  <a:lnTo>
                    <a:pt x="1762" y="5207"/>
                  </a:lnTo>
                  <a:lnTo>
                    <a:pt x="1992" y="5258"/>
                  </a:lnTo>
                  <a:lnTo>
                    <a:pt x="2425" y="5258"/>
                  </a:lnTo>
                  <a:lnTo>
                    <a:pt x="2655" y="5207"/>
                  </a:lnTo>
                  <a:lnTo>
                    <a:pt x="2834" y="5156"/>
                  </a:lnTo>
                  <a:lnTo>
                    <a:pt x="3013" y="5080"/>
                  </a:lnTo>
                  <a:lnTo>
                    <a:pt x="3191" y="5003"/>
                  </a:lnTo>
                  <a:lnTo>
                    <a:pt x="3344" y="4876"/>
                  </a:lnTo>
                  <a:lnTo>
                    <a:pt x="3472" y="4748"/>
                  </a:lnTo>
                  <a:lnTo>
                    <a:pt x="3600" y="4620"/>
                  </a:lnTo>
                  <a:lnTo>
                    <a:pt x="3727" y="4467"/>
                  </a:lnTo>
                  <a:lnTo>
                    <a:pt x="3804" y="4288"/>
                  </a:lnTo>
                  <a:lnTo>
                    <a:pt x="3906" y="4110"/>
                  </a:lnTo>
                  <a:lnTo>
                    <a:pt x="3957" y="3906"/>
                  </a:lnTo>
                  <a:lnTo>
                    <a:pt x="4008" y="3701"/>
                  </a:lnTo>
                  <a:lnTo>
                    <a:pt x="4059" y="3497"/>
                  </a:lnTo>
                  <a:lnTo>
                    <a:pt x="4085" y="3267"/>
                  </a:lnTo>
                  <a:lnTo>
                    <a:pt x="4085" y="3063"/>
                  </a:lnTo>
                  <a:lnTo>
                    <a:pt x="4085" y="332"/>
                  </a:lnTo>
                  <a:lnTo>
                    <a:pt x="4059" y="205"/>
                  </a:lnTo>
                  <a:lnTo>
                    <a:pt x="3983" y="102"/>
                  </a:lnTo>
                  <a:lnTo>
                    <a:pt x="3880" y="26"/>
                  </a:lnTo>
                  <a:lnTo>
                    <a:pt x="3753" y="0"/>
                  </a:lnTo>
                  <a:close/>
                </a:path>
              </a:pathLst>
            </a:custGeom>
            <a:gradFill>
              <a:gsLst>
                <a:gs pos="0">
                  <a:srgbClr val="62E4F5"/>
                </a:gs>
                <a:gs pos="100000">
                  <a:srgbClr val="15ACC0"/>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4" name="Google Shape;4524;p71"/>
            <p:cNvSpPr/>
            <p:nvPr/>
          </p:nvSpPr>
          <p:spPr>
            <a:xfrm>
              <a:off x="7380666" y="1500978"/>
              <a:ext cx="69530" cy="141783"/>
            </a:xfrm>
            <a:custGeom>
              <a:avLst/>
              <a:gdLst/>
              <a:ahLst/>
              <a:cxnLst/>
              <a:rect l="l" t="t" r="r" b="b"/>
              <a:pathLst>
                <a:path w="2579" h="5259" extrusionOk="0">
                  <a:moveTo>
                    <a:pt x="1506" y="0"/>
                  </a:moveTo>
                  <a:lnTo>
                    <a:pt x="1634" y="26"/>
                  </a:lnTo>
                  <a:lnTo>
                    <a:pt x="1736" y="102"/>
                  </a:lnTo>
                  <a:lnTo>
                    <a:pt x="1813" y="205"/>
                  </a:lnTo>
                  <a:lnTo>
                    <a:pt x="1838" y="332"/>
                  </a:lnTo>
                  <a:lnTo>
                    <a:pt x="1838" y="3063"/>
                  </a:lnTo>
                  <a:lnTo>
                    <a:pt x="1813" y="3242"/>
                  </a:lnTo>
                  <a:lnTo>
                    <a:pt x="1787" y="3446"/>
                  </a:lnTo>
                  <a:lnTo>
                    <a:pt x="1762" y="3650"/>
                  </a:lnTo>
                  <a:lnTo>
                    <a:pt x="1685" y="3829"/>
                  </a:lnTo>
                  <a:lnTo>
                    <a:pt x="1608" y="4008"/>
                  </a:lnTo>
                  <a:lnTo>
                    <a:pt x="1532" y="4161"/>
                  </a:lnTo>
                  <a:lnTo>
                    <a:pt x="1430" y="4340"/>
                  </a:lnTo>
                  <a:lnTo>
                    <a:pt x="1302" y="4493"/>
                  </a:lnTo>
                  <a:lnTo>
                    <a:pt x="1175" y="4620"/>
                  </a:lnTo>
                  <a:lnTo>
                    <a:pt x="1047" y="4748"/>
                  </a:lnTo>
                  <a:lnTo>
                    <a:pt x="894" y="4850"/>
                  </a:lnTo>
                  <a:lnTo>
                    <a:pt x="715" y="4952"/>
                  </a:lnTo>
                  <a:lnTo>
                    <a:pt x="562" y="5054"/>
                  </a:lnTo>
                  <a:lnTo>
                    <a:pt x="383" y="5131"/>
                  </a:lnTo>
                  <a:lnTo>
                    <a:pt x="205" y="5182"/>
                  </a:lnTo>
                  <a:lnTo>
                    <a:pt x="0" y="5233"/>
                  </a:lnTo>
                  <a:lnTo>
                    <a:pt x="179" y="5258"/>
                  </a:lnTo>
                  <a:lnTo>
                    <a:pt x="613" y="5258"/>
                  </a:lnTo>
                  <a:lnTo>
                    <a:pt x="817" y="5207"/>
                  </a:lnTo>
                  <a:lnTo>
                    <a:pt x="1047" y="5156"/>
                  </a:lnTo>
                  <a:lnTo>
                    <a:pt x="1226" y="5080"/>
                  </a:lnTo>
                  <a:lnTo>
                    <a:pt x="1430" y="5003"/>
                  </a:lnTo>
                  <a:lnTo>
                    <a:pt x="1608" y="4876"/>
                  </a:lnTo>
                  <a:lnTo>
                    <a:pt x="1787" y="4748"/>
                  </a:lnTo>
                  <a:lnTo>
                    <a:pt x="1940" y="4620"/>
                  </a:lnTo>
                  <a:lnTo>
                    <a:pt x="2093" y="4467"/>
                  </a:lnTo>
                  <a:lnTo>
                    <a:pt x="2221" y="4288"/>
                  </a:lnTo>
                  <a:lnTo>
                    <a:pt x="2323" y="4110"/>
                  </a:lnTo>
                  <a:lnTo>
                    <a:pt x="2425" y="3906"/>
                  </a:lnTo>
                  <a:lnTo>
                    <a:pt x="2476" y="3701"/>
                  </a:lnTo>
                  <a:lnTo>
                    <a:pt x="2553" y="3497"/>
                  </a:lnTo>
                  <a:lnTo>
                    <a:pt x="2578" y="3267"/>
                  </a:lnTo>
                  <a:lnTo>
                    <a:pt x="2578" y="3063"/>
                  </a:lnTo>
                  <a:lnTo>
                    <a:pt x="2578" y="332"/>
                  </a:lnTo>
                  <a:lnTo>
                    <a:pt x="2553" y="205"/>
                  </a:lnTo>
                  <a:lnTo>
                    <a:pt x="2502" y="102"/>
                  </a:lnTo>
                  <a:lnTo>
                    <a:pt x="2400" y="26"/>
                  </a:lnTo>
                  <a:lnTo>
                    <a:pt x="2272" y="0"/>
                  </a:lnTo>
                  <a:close/>
                </a:path>
              </a:pathLst>
            </a:custGeom>
            <a:solidFill>
              <a:srgbClr val="17B5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5" name="Google Shape;4525;p71"/>
            <p:cNvSpPr/>
            <p:nvPr/>
          </p:nvSpPr>
          <p:spPr>
            <a:xfrm>
              <a:off x="7354515" y="1529879"/>
              <a:ext cx="13777" cy="70905"/>
            </a:xfrm>
            <a:custGeom>
              <a:avLst/>
              <a:gdLst/>
              <a:ahLst/>
              <a:cxnLst/>
              <a:rect l="l" t="t" r="r" b="b"/>
              <a:pathLst>
                <a:path w="511" h="2630" extrusionOk="0">
                  <a:moveTo>
                    <a:pt x="256" y="0"/>
                  </a:moveTo>
                  <a:lnTo>
                    <a:pt x="154" y="26"/>
                  </a:lnTo>
                  <a:lnTo>
                    <a:pt x="77" y="77"/>
                  </a:lnTo>
                  <a:lnTo>
                    <a:pt x="0" y="154"/>
                  </a:lnTo>
                  <a:lnTo>
                    <a:pt x="0" y="256"/>
                  </a:lnTo>
                  <a:lnTo>
                    <a:pt x="0" y="2374"/>
                  </a:lnTo>
                  <a:lnTo>
                    <a:pt x="0" y="2476"/>
                  </a:lnTo>
                  <a:lnTo>
                    <a:pt x="77" y="2553"/>
                  </a:lnTo>
                  <a:lnTo>
                    <a:pt x="154" y="2604"/>
                  </a:lnTo>
                  <a:lnTo>
                    <a:pt x="256" y="2629"/>
                  </a:lnTo>
                  <a:lnTo>
                    <a:pt x="332" y="2604"/>
                  </a:lnTo>
                  <a:lnTo>
                    <a:pt x="434" y="2553"/>
                  </a:lnTo>
                  <a:lnTo>
                    <a:pt x="485" y="2476"/>
                  </a:lnTo>
                  <a:lnTo>
                    <a:pt x="511" y="2374"/>
                  </a:lnTo>
                  <a:lnTo>
                    <a:pt x="511" y="256"/>
                  </a:lnTo>
                  <a:lnTo>
                    <a:pt x="485" y="154"/>
                  </a:lnTo>
                  <a:lnTo>
                    <a:pt x="434" y="77"/>
                  </a:lnTo>
                  <a:lnTo>
                    <a:pt x="332" y="26"/>
                  </a:lnTo>
                  <a:lnTo>
                    <a:pt x="25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6" name="Google Shape;4526;p71"/>
            <p:cNvSpPr/>
            <p:nvPr/>
          </p:nvSpPr>
          <p:spPr>
            <a:xfrm>
              <a:off x="7384117" y="1529879"/>
              <a:ext cx="13777" cy="70905"/>
            </a:xfrm>
            <a:custGeom>
              <a:avLst/>
              <a:gdLst/>
              <a:ahLst/>
              <a:cxnLst/>
              <a:rect l="l" t="t" r="r" b="b"/>
              <a:pathLst>
                <a:path w="511" h="2630" extrusionOk="0">
                  <a:moveTo>
                    <a:pt x="255" y="0"/>
                  </a:moveTo>
                  <a:lnTo>
                    <a:pt x="153" y="26"/>
                  </a:lnTo>
                  <a:lnTo>
                    <a:pt x="77" y="77"/>
                  </a:lnTo>
                  <a:lnTo>
                    <a:pt x="26" y="154"/>
                  </a:lnTo>
                  <a:lnTo>
                    <a:pt x="0" y="256"/>
                  </a:lnTo>
                  <a:lnTo>
                    <a:pt x="0" y="2374"/>
                  </a:lnTo>
                  <a:lnTo>
                    <a:pt x="26" y="2476"/>
                  </a:lnTo>
                  <a:lnTo>
                    <a:pt x="77" y="2553"/>
                  </a:lnTo>
                  <a:lnTo>
                    <a:pt x="153" y="2604"/>
                  </a:lnTo>
                  <a:lnTo>
                    <a:pt x="255" y="2629"/>
                  </a:lnTo>
                  <a:lnTo>
                    <a:pt x="357" y="2604"/>
                  </a:lnTo>
                  <a:lnTo>
                    <a:pt x="434" y="2553"/>
                  </a:lnTo>
                  <a:lnTo>
                    <a:pt x="485" y="2476"/>
                  </a:lnTo>
                  <a:lnTo>
                    <a:pt x="511" y="2374"/>
                  </a:lnTo>
                  <a:lnTo>
                    <a:pt x="511" y="256"/>
                  </a:lnTo>
                  <a:lnTo>
                    <a:pt x="485" y="154"/>
                  </a:lnTo>
                  <a:lnTo>
                    <a:pt x="434" y="77"/>
                  </a:lnTo>
                  <a:lnTo>
                    <a:pt x="357" y="26"/>
                  </a:lnTo>
                  <a:lnTo>
                    <a:pt x="25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7" name="Google Shape;4527;p71"/>
            <p:cNvSpPr/>
            <p:nvPr/>
          </p:nvSpPr>
          <p:spPr>
            <a:xfrm>
              <a:off x="7413692" y="1529879"/>
              <a:ext cx="13804" cy="70905"/>
            </a:xfrm>
            <a:custGeom>
              <a:avLst/>
              <a:gdLst/>
              <a:ahLst/>
              <a:cxnLst/>
              <a:rect l="l" t="t" r="r" b="b"/>
              <a:pathLst>
                <a:path w="512" h="2630" extrusionOk="0">
                  <a:moveTo>
                    <a:pt x="256" y="0"/>
                  </a:moveTo>
                  <a:lnTo>
                    <a:pt x="154" y="26"/>
                  </a:lnTo>
                  <a:lnTo>
                    <a:pt x="77" y="77"/>
                  </a:lnTo>
                  <a:lnTo>
                    <a:pt x="26" y="154"/>
                  </a:lnTo>
                  <a:lnTo>
                    <a:pt x="1" y="256"/>
                  </a:lnTo>
                  <a:lnTo>
                    <a:pt x="1" y="2374"/>
                  </a:lnTo>
                  <a:lnTo>
                    <a:pt x="26" y="2476"/>
                  </a:lnTo>
                  <a:lnTo>
                    <a:pt x="77" y="2553"/>
                  </a:lnTo>
                  <a:lnTo>
                    <a:pt x="154" y="2604"/>
                  </a:lnTo>
                  <a:lnTo>
                    <a:pt x="256" y="2629"/>
                  </a:lnTo>
                  <a:lnTo>
                    <a:pt x="358" y="2604"/>
                  </a:lnTo>
                  <a:lnTo>
                    <a:pt x="435" y="2553"/>
                  </a:lnTo>
                  <a:lnTo>
                    <a:pt x="486" y="2476"/>
                  </a:lnTo>
                  <a:lnTo>
                    <a:pt x="511" y="2374"/>
                  </a:lnTo>
                  <a:lnTo>
                    <a:pt x="511" y="256"/>
                  </a:lnTo>
                  <a:lnTo>
                    <a:pt x="486" y="154"/>
                  </a:lnTo>
                  <a:lnTo>
                    <a:pt x="435" y="77"/>
                  </a:lnTo>
                  <a:lnTo>
                    <a:pt x="358" y="26"/>
                  </a:lnTo>
                  <a:lnTo>
                    <a:pt x="25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8" name="Google Shape;4528;p71"/>
            <p:cNvSpPr/>
            <p:nvPr/>
          </p:nvSpPr>
          <p:spPr>
            <a:xfrm>
              <a:off x="7340064" y="1622783"/>
              <a:ext cx="107382" cy="31678"/>
            </a:xfrm>
            <a:custGeom>
              <a:avLst/>
              <a:gdLst/>
              <a:ahLst/>
              <a:cxnLst/>
              <a:rect l="l" t="t" r="r" b="b"/>
              <a:pathLst>
                <a:path w="3983" h="1175" extrusionOk="0">
                  <a:moveTo>
                    <a:pt x="2119" y="0"/>
                  </a:moveTo>
                  <a:lnTo>
                    <a:pt x="1787" y="26"/>
                  </a:lnTo>
                  <a:lnTo>
                    <a:pt x="1481" y="77"/>
                  </a:lnTo>
                  <a:lnTo>
                    <a:pt x="1175" y="179"/>
                  </a:lnTo>
                  <a:lnTo>
                    <a:pt x="894" y="332"/>
                  </a:lnTo>
                  <a:lnTo>
                    <a:pt x="613" y="485"/>
                  </a:lnTo>
                  <a:lnTo>
                    <a:pt x="383" y="689"/>
                  </a:lnTo>
                  <a:lnTo>
                    <a:pt x="179" y="919"/>
                  </a:lnTo>
                  <a:lnTo>
                    <a:pt x="0" y="1174"/>
                  </a:lnTo>
                  <a:lnTo>
                    <a:pt x="3982" y="817"/>
                  </a:lnTo>
                  <a:lnTo>
                    <a:pt x="3804" y="638"/>
                  </a:lnTo>
                  <a:lnTo>
                    <a:pt x="3599" y="485"/>
                  </a:lnTo>
                  <a:lnTo>
                    <a:pt x="3395" y="332"/>
                  </a:lnTo>
                  <a:lnTo>
                    <a:pt x="3166" y="230"/>
                  </a:lnTo>
                  <a:lnTo>
                    <a:pt x="2910" y="128"/>
                  </a:lnTo>
                  <a:lnTo>
                    <a:pt x="2655" y="51"/>
                  </a:lnTo>
                  <a:lnTo>
                    <a:pt x="240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9" name="Google Shape;4529;p71"/>
            <p:cNvSpPr/>
            <p:nvPr/>
          </p:nvSpPr>
          <p:spPr>
            <a:xfrm>
              <a:off x="7349689" y="1227792"/>
              <a:ext cx="72981" cy="66753"/>
            </a:xfrm>
            <a:custGeom>
              <a:avLst/>
              <a:gdLst/>
              <a:ahLst/>
              <a:cxnLst/>
              <a:rect l="l" t="t" r="r" b="b"/>
              <a:pathLst>
                <a:path w="2707" h="2476" extrusionOk="0">
                  <a:moveTo>
                    <a:pt x="103" y="0"/>
                  </a:moveTo>
                  <a:lnTo>
                    <a:pt x="52" y="51"/>
                  </a:lnTo>
                  <a:lnTo>
                    <a:pt x="1" y="102"/>
                  </a:lnTo>
                  <a:lnTo>
                    <a:pt x="1" y="153"/>
                  </a:lnTo>
                  <a:lnTo>
                    <a:pt x="1" y="970"/>
                  </a:lnTo>
                  <a:lnTo>
                    <a:pt x="26" y="1251"/>
                  </a:lnTo>
                  <a:lnTo>
                    <a:pt x="103" y="1506"/>
                  </a:lnTo>
                  <a:lnTo>
                    <a:pt x="205" y="1736"/>
                  </a:lnTo>
                  <a:lnTo>
                    <a:pt x="358" y="1940"/>
                  </a:lnTo>
                  <a:lnTo>
                    <a:pt x="537" y="2119"/>
                  </a:lnTo>
                  <a:lnTo>
                    <a:pt x="741" y="2272"/>
                  </a:lnTo>
                  <a:lnTo>
                    <a:pt x="971" y="2399"/>
                  </a:lnTo>
                  <a:lnTo>
                    <a:pt x="1226" y="2476"/>
                  </a:lnTo>
                  <a:lnTo>
                    <a:pt x="1532" y="2476"/>
                  </a:lnTo>
                  <a:lnTo>
                    <a:pt x="1685" y="2450"/>
                  </a:lnTo>
                  <a:lnTo>
                    <a:pt x="1813" y="2450"/>
                  </a:lnTo>
                  <a:lnTo>
                    <a:pt x="1941" y="2399"/>
                  </a:lnTo>
                  <a:lnTo>
                    <a:pt x="2068" y="2348"/>
                  </a:lnTo>
                  <a:lnTo>
                    <a:pt x="2170" y="2297"/>
                  </a:lnTo>
                  <a:lnTo>
                    <a:pt x="2273" y="2221"/>
                  </a:lnTo>
                  <a:lnTo>
                    <a:pt x="2426" y="2042"/>
                  </a:lnTo>
                  <a:lnTo>
                    <a:pt x="2553" y="1812"/>
                  </a:lnTo>
                  <a:lnTo>
                    <a:pt x="2655" y="1557"/>
                  </a:lnTo>
                  <a:lnTo>
                    <a:pt x="2706" y="1276"/>
                  </a:lnTo>
                  <a:lnTo>
                    <a:pt x="2706" y="970"/>
                  </a:lnTo>
                  <a:lnTo>
                    <a:pt x="2706" y="153"/>
                  </a:lnTo>
                  <a:lnTo>
                    <a:pt x="2706" y="102"/>
                  </a:lnTo>
                  <a:lnTo>
                    <a:pt x="2655" y="51"/>
                  </a:lnTo>
                  <a:lnTo>
                    <a:pt x="2604" y="0"/>
                  </a:lnTo>
                  <a:close/>
                </a:path>
              </a:pathLst>
            </a:custGeom>
            <a:solidFill>
              <a:srgbClr val="FFDA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0" name="Google Shape;4530;p71"/>
            <p:cNvSpPr/>
            <p:nvPr/>
          </p:nvSpPr>
          <p:spPr>
            <a:xfrm>
              <a:off x="7382742" y="1227792"/>
              <a:ext cx="49552" cy="67454"/>
            </a:xfrm>
            <a:custGeom>
              <a:avLst/>
              <a:gdLst/>
              <a:ahLst/>
              <a:cxnLst/>
              <a:rect l="l" t="t" r="r" b="b"/>
              <a:pathLst>
                <a:path w="1838" h="2502" extrusionOk="0">
                  <a:moveTo>
                    <a:pt x="1098" y="0"/>
                  </a:moveTo>
                  <a:lnTo>
                    <a:pt x="1149" y="51"/>
                  </a:lnTo>
                  <a:lnTo>
                    <a:pt x="1200" y="102"/>
                  </a:lnTo>
                  <a:lnTo>
                    <a:pt x="1200" y="153"/>
                  </a:lnTo>
                  <a:lnTo>
                    <a:pt x="1200" y="970"/>
                  </a:lnTo>
                  <a:lnTo>
                    <a:pt x="1174" y="1251"/>
                  </a:lnTo>
                  <a:lnTo>
                    <a:pt x="1123" y="1506"/>
                  </a:lnTo>
                  <a:lnTo>
                    <a:pt x="995" y="1736"/>
                  </a:lnTo>
                  <a:lnTo>
                    <a:pt x="868" y="1940"/>
                  </a:lnTo>
                  <a:lnTo>
                    <a:pt x="689" y="2119"/>
                  </a:lnTo>
                  <a:lnTo>
                    <a:pt x="485" y="2272"/>
                  </a:lnTo>
                  <a:lnTo>
                    <a:pt x="230" y="2399"/>
                  </a:lnTo>
                  <a:lnTo>
                    <a:pt x="0" y="2476"/>
                  </a:lnTo>
                  <a:lnTo>
                    <a:pt x="153" y="2501"/>
                  </a:lnTo>
                  <a:lnTo>
                    <a:pt x="459" y="2501"/>
                  </a:lnTo>
                  <a:lnTo>
                    <a:pt x="613" y="2476"/>
                  </a:lnTo>
                  <a:lnTo>
                    <a:pt x="893" y="2374"/>
                  </a:lnTo>
                  <a:lnTo>
                    <a:pt x="1149" y="2246"/>
                  </a:lnTo>
                  <a:lnTo>
                    <a:pt x="1378" y="2068"/>
                  </a:lnTo>
                  <a:lnTo>
                    <a:pt x="1557" y="1838"/>
                  </a:lnTo>
                  <a:lnTo>
                    <a:pt x="1710" y="1583"/>
                  </a:lnTo>
                  <a:lnTo>
                    <a:pt x="1787" y="1276"/>
                  </a:lnTo>
                  <a:lnTo>
                    <a:pt x="1812" y="1123"/>
                  </a:lnTo>
                  <a:lnTo>
                    <a:pt x="1838" y="970"/>
                  </a:lnTo>
                  <a:lnTo>
                    <a:pt x="1838" y="153"/>
                  </a:lnTo>
                  <a:lnTo>
                    <a:pt x="1812" y="102"/>
                  </a:lnTo>
                  <a:lnTo>
                    <a:pt x="1787" y="51"/>
                  </a:lnTo>
                  <a:lnTo>
                    <a:pt x="1736" y="0"/>
                  </a:lnTo>
                  <a:close/>
                </a:path>
              </a:pathLst>
            </a:custGeom>
            <a:solidFill>
              <a:srgbClr val="D3AC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1" name="Google Shape;4531;p71"/>
            <p:cNvSpPr/>
            <p:nvPr/>
          </p:nvSpPr>
          <p:spPr>
            <a:xfrm>
              <a:off x="7366215" y="1247042"/>
              <a:ext cx="48878" cy="13804"/>
            </a:xfrm>
            <a:custGeom>
              <a:avLst/>
              <a:gdLst/>
              <a:ahLst/>
              <a:cxnLst/>
              <a:rect l="l" t="t" r="r" b="b"/>
              <a:pathLst>
                <a:path w="1813" h="512" extrusionOk="0">
                  <a:moveTo>
                    <a:pt x="256" y="1"/>
                  </a:moveTo>
                  <a:lnTo>
                    <a:pt x="154" y="26"/>
                  </a:lnTo>
                  <a:lnTo>
                    <a:pt x="77" y="77"/>
                  </a:lnTo>
                  <a:lnTo>
                    <a:pt x="26" y="154"/>
                  </a:lnTo>
                  <a:lnTo>
                    <a:pt x="0" y="256"/>
                  </a:lnTo>
                  <a:lnTo>
                    <a:pt x="26" y="358"/>
                  </a:lnTo>
                  <a:lnTo>
                    <a:pt x="77" y="435"/>
                  </a:lnTo>
                  <a:lnTo>
                    <a:pt x="154" y="486"/>
                  </a:lnTo>
                  <a:lnTo>
                    <a:pt x="256" y="511"/>
                  </a:lnTo>
                  <a:lnTo>
                    <a:pt x="1557" y="511"/>
                  </a:lnTo>
                  <a:lnTo>
                    <a:pt x="1660" y="486"/>
                  </a:lnTo>
                  <a:lnTo>
                    <a:pt x="1736" y="435"/>
                  </a:lnTo>
                  <a:lnTo>
                    <a:pt x="1813" y="358"/>
                  </a:lnTo>
                  <a:lnTo>
                    <a:pt x="1813" y="256"/>
                  </a:lnTo>
                  <a:lnTo>
                    <a:pt x="1813" y="154"/>
                  </a:lnTo>
                  <a:lnTo>
                    <a:pt x="1736" y="77"/>
                  </a:lnTo>
                  <a:lnTo>
                    <a:pt x="1660" y="26"/>
                  </a:lnTo>
                  <a:lnTo>
                    <a:pt x="155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32" name="Google Shape;4532;p71"/>
          <p:cNvGrpSpPr/>
          <p:nvPr/>
        </p:nvGrpSpPr>
        <p:grpSpPr>
          <a:xfrm>
            <a:off x="7775941" y="1227763"/>
            <a:ext cx="339538" cy="423438"/>
            <a:chOff x="8013768" y="1227792"/>
            <a:chExt cx="364742" cy="454869"/>
          </a:xfrm>
        </p:grpSpPr>
        <p:sp>
          <p:nvSpPr>
            <p:cNvPr id="4533" name="Google Shape;4533;p71"/>
            <p:cNvSpPr/>
            <p:nvPr/>
          </p:nvSpPr>
          <p:spPr>
            <a:xfrm>
              <a:off x="8013768" y="1227792"/>
              <a:ext cx="355791" cy="427343"/>
            </a:xfrm>
            <a:custGeom>
              <a:avLst/>
              <a:gdLst/>
              <a:ahLst/>
              <a:cxnLst/>
              <a:rect l="l" t="t" r="r" b="b"/>
              <a:pathLst>
                <a:path w="13197" h="15851" extrusionOk="0">
                  <a:moveTo>
                    <a:pt x="409" y="0"/>
                  </a:moveTo>
                  <a:lnTo>
                    <a:pt x="307" y="26"/>
                  </a:lnTo>
                  <a:lnTo>
                    <a:pt x="230" y="77"/>
                  </a:lnTo>
                  <a:lnTo>
                    <a:pt x="153" y="128"/>
                  </a:lnTo>
                  <a:lnTo>
                    <a:pt x="102" y="204"/>
                  </a:lnTo>
                  <a:lnTo>
                    <a:pt x="51" y="306"/>
                  </a:lnTo>
                  <a:lnTo>
                    <a:pt x="26" y="408"/>
                  </a:lnTo>
                  <a:lnTo>
                    <a:pt x="0" y="510"/>
                  </a:lnTo>
                  <a:lnTo>
                    <a:pt x="0" y="4722"/>
                  </a:lnTo>
                  <a:lnTo>
                    <a:pt x="358" y="15340"/>
                  </a:lnTo>
                  <a:lnTo>
                    <a:pt x="358" y="15442"/>
                  </a:lnTo>
                  <a:lnTo>
                    <a:pt x="383" y="15545"/>
                  </a:lnTo>
                  <a:lnTo>
                    <a:pt x="434" y="15621"/>
                  </a:lnTo>
                  <a:lnTo>
                    <a:pt x="485" y="15698"/>
                  </a:lnTo>
                  <a:lnTo>
                    <a:pt x="562" y="15774"/>
                  </a:lnTo>
                  <a:lnTo>
                    <a:pt x="664" y="15800"/>
                  </a:lnTo>
                  <a:lnTo>
                    <a:pt x="740" y="15851"/>
                  </a:lnTo>
                  <a:lnTo>
                    <a:pt x="12788" y="15851"/>
                  </a:lnTo>
                  <a:lnTo>
                    <a:pt x="12890" y="15800"/>
                  </a:lnTo>
                  <a:lnTo>
                    <a:pt x="12967" y="15774"/>
                  </a:lnTo>
                  <a:lnTo>
                    <a:pt x="13043" y="15698"/>
                  </a:lnTo>
                  <a:lnTo>
                    <a:pt x="13120" y="15621"/>
                  </a:lnTo>
                  <a:lnTo>
                    <a:pt x="13146" y="15545"/>
                  </a:lnTo>
                  <a:lnTo>
                    <a:pt x="13197" y="15442"/>
                  </a:lnTo>
                  <a:lnTo>
                    <a:pt x="13197" y="15340"/>
                  </a:lnTo>
                  <a:lnTo>
                    <a:pt x="13197" y="510"/>
                  </a:lnTo>
                  <a:lnTo>
                    <a:pt x="13197" y="408"/>
                  </a:lnTo>
                  <a:lnTo>
                    <a:pt x="13146" y="306"/>
                  </a:lnTo>
                  <a:lnTo>
                    <a:pt x="13120" y="204"/>
                  </a:lnTo>
                  <a:lnTo>
                    <a:pt x="13043" y="128"/>
                  </a:lnTo>
                  <a:lnTo>
                    <a:pt x="12967" y="77"/>
                  </a:lnTo>
                  <a:lnTo>
                    <a:pt x="12890" y="26"/>
                  </a:lnTo>
                  <a:lnTo>
                    <a:pt x="12788" y="0"/>
                  </a:lnTo>
                  <a:close/>
                </a:path>
              </a:pathLst>
            </a:custGeom>
            <a:gradFill>
              <a:gsLst>
                <a:gs pos="0">
                  <a:schemeClr val="lt1"/>
                </a:gs>
                <a:gs pos="100000">
                  <a:srgbClr val="B6C9DB"/>
                </a:gs>
                <a:gs pos="100000">
                  <a:schemeClr val="dk2"/>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4" name="Google Shape;4534;p71"/>
            <p:cNvSpPr/>
            <p:nvPr/>
          </p:nvSpPr>
          <p:spPr>
            <a:xfrm>
              <a:off x="8333756" y="1227792"/>
              <a:ext cx="44754" cy="452119"/>
            </a:xfrm>
            <a:custGeom>
              <a:avLst/>
              <a:gdLst/>
              <a:ahLst/>
              <a:cxnLst/>
              <a:rect l="l" t="t" r="r" b="b"/>
              <a:pathLst>
                <a:path w="1660" h="16770" extrusionOk="0">
                  <a:moveTo>
                    <a:pt x="102" y="0"/>
                  </a:moveTo>
                  <a:lnTo>
                    <a:pt x="204" y="26"/>
                  </a:lnTo>
                  <a:lnTo>
                    <a:pt x="281" y="77"/>
                  </a:lnTo>
                  <a:lnTo>
                    <a:pt x="358" y="128"/>
                  </a:lnTo>
                  <a:lnTo>
                    <a:pt x="434" y="204"/>
                  </a:lnTo>
                  <a:lnTo>
                    <a:pt x="485" y="306"/>
                  </a:lnTo>
                  <a:lnTo>
                    <a:pt x="511" y="408"/>
                  </a:lnTo>
                  <a:lnTo>
                    <a:pt x="511" y="510"/>
                  </a:lnTo>
                  <a:lnTo>
                    <a:pt x="511" y="16361"/>
                  </a:lnTo>
                  <a:lnTo>
                    <a:pt x="511" y="16463"/>
                  </a:lnTo>
                  <a:lnTo>
                    <a:pt x="485" y="16540"/>
                  </a:lnTo>
                  <a:lnTo>
                    <a:pt x="434" y="16617"/>
                  </a:lnTo>
                  <a:lnTo>
                    <a:pt x="358" y="16668"/>
                  </a:lnTo>
                  <a:lnTo>
                    <a:pt x="281" y="16719"/>
                  </a:lnTo>
                  <a:lnTo>
                    <a:pt x="204" y="16744"/>
                  </a:lnTo>
                  <a:lnTo>
                    <a:pt x="0" y="16770"/>
                  </a:lnTo>
                  <a:lnTo>
                    <a:pt x="1047" y="16770"/>
                  </a:lnTo>
                  <a:lnTo>
                    <a:pt x="1251" y="16744"/>
                  </a:lnTo>
                  <a:lnTo>
                    <a:pt x="1328" y="16719"/>
                  </a:lnTo>
                  <a:lnTo>
                    <a:pt x="1404" y="16668"/>
                  </a:lnTo>
                  <a:lnTo>
                    <a:pt x="1481" y="16617"/>
                  </a:lnTo>
                  <a:lnTo>
                    <a:pt x="1532" y="16540"/>
                  </a:lnTo>
                  <a:lnTo>
                    <a:pt x="1557" y="16463"/>
                  </a:lnTo>
                  <a:lnTo>
                    <a:pt x="1557" y="16361"/>
                  </a:lnTo>
                  <a:lnTo>
                    <a:pt x="1659" y="4722"/>
                  </a:lnTo>
                  <a:lnTo>
                    <a:pt x="1659" y="510"/>
                  </a:lnTo>
                  <a:lnTo>
                    <a:pt x="1659" y="408"/>
                  </a:lnTo>
                  <a:lnTo>
                    <a:pt x="1634" y="306"/>
                  </a:lnTo>
                  <a:lnTo>
                    <a:pt x="1583" y="204"/>
                  </a:lnTo>
                  <a:lnTo>
                    <a:pt x="1506" y="128"/>
                  </a:lnTo>
                  <a:lnTo>
                    <a:pt x="1430" y="77"/>
                  </a:lnTo>
                  <a:lnTo>
                    <a:pt x="1353" y="26"/>
                  </a:lnTo>
                  <a:lnTo>
                    <a:pt x="1251" y="0"/>
                  </a:lnTo>
                  <a:close/>
                </a:path>
              </a:pathLst>
            </a:custGeom>
            <a:solidFill>
              <a:srgbClr val="E8E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5" name="Google Shape;4535;p71"/>
            <p:cNvSpPr/>
            <p:nvPr/>
          </p:nvSpPr>
          <p:spPr>
            <a:xfrm>
              <a:off x="8069494" y="1315871"/>
              <a:ext cx="13804" cy="46129"/>
            </a:xfrm>
            <a:custGeom>
              <a:avLst/>
              <a:gdLst/>
              <a:ahLst/>
              <a:cxnLst/>
              <a:rect l="l" t="t" r="r" b="b"/>
              <a:pathLst>
                <a:path w="512" h="1711" extrusionOk="0">
                  <a:moveTo>
                    <a:pt x="256" y="0"/>
                  </a:moveTo>
                  <a:lnTo>
                    <a:pt x="154" y="26"/>
                  </a:lnTo>
                  <a:lnTo>
                    <a:pt x="77" y="77"/>
                  </a:lnTo>
                  <a:lnTo>
                    <a:pt x="26" y="153"/>
                  </a:lnTo>
                  <a:lnTo>
                    <a:pt x="1" y="255"/>
                  </a:lnTo>
                  <a:lnTo>
                    <a:pt x="1" y="1455"/>
                  </a:lnTo>
                  <a:lnTo>
                    <a:pt x="26" y="1557"/>
                  </a:lnTo>
                  <a:lnTo>
                    <a:pt x="77" y="1634"/>
                  </a:lnTo>
                  <a:lnTo>
                    <a:pt x="154" y="1710"/>
                  </a:lnTo>
                  <a:lnTo>
                    <a:pt x="358" y="1710"/>
                  </a:lnTo>
                  <a:lnTo>
                    <a:pt x="435" y="1634"/>
                  </a:lnTo>
                  <a:lnTo>
                    <a:pt x="486" y="1557"/>
                  </a:lnTo>
                  <a:lnTo>
                    <a:pt x="511" y="1455"/>
                  </a:lnTo>
                  <a:lnTo>
                    <a:pt x="511" y="255"/>
                  </a:lnTo>
                  <a:lnTo>
                    <a:pt x="486" y="153"/>
                  </a:lnTo>
                  <a:lnTo>
                    <a:pt x="435" y="77"/>
                  </a:lnTo>
                  <a:lnTo>
                    <a:pt x="358" y="26"/>
                  </a:lnTo>
                  <a:lnTo>
                    <a:pt x="256" y="0"/>
                  </a:lnTo>
                  <a:close/>
                </a:path>
              </a:pathLst>
            </a:custGeom>
            <a:solidFill>
              <a:srgbClr val="CB53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6" name="Google Shape;4536;p71"/>
            <p:cNvSpPr/>
            <p:nvPr/>
          </p:nvSpPr>
          <p:spPr>
            <a:xfrm>
              <a:off x="8149322" y="1315871"/>
              <a:ext cx="13804" cy="46129"/>
            </a:xfrm>
            <a:custGeom>
              <a:avLst/>
              <a:gdLst/>
              <a:ahLst/>
              <a:cxnLst/>
              <a:rect l="l" t="t" r="r" b="b"/>
              <a:pathLst>
                <a:path w="512" h="1711" extrusionOk="0">
                  <a:moveTo>
                    <a:pt x="256" y="0"/>
                  </a:moveTo>
                  <a:lnTo>
                    <a:pt x="154" y="26"/>
                  </a:lnTo>
                  <a:lnTo>
                    <a:pt x="77" y="77"/>
                  </a:lnTo>
                  <a:lnTo>
                    <a:pt x="26" y="153"/>
                  </a:lnTo>
                  <a:lnTo>
                    <a:pt x="1" y="255"/>
                  </a:lnTo>
                  <a:lnTo>
                    <a:pt x="1" y="1455"/>
                  </a:lnTo>
                  <a:lnTo>
                    <a:pt x="26" y="1557"/>
                  </a:lnTo>
                  <a:lnTo>
                    <a:pt x="77" y="1634"/>
                  </a:lnTo>
                  <a:lnTo>
                    <a:pt x="154" y="1710"/>
                  </a:lnTo>
                  <a:lnTo>
                    <a:pt x="358" y="1710"/>
                  </a:lnTo>
                  <a:lnTo>
                    <a:pt x="435" y="1634"/>
                  </a:lnTo>
                  <a:lnTo>
                    <a:pt x="486" y="1557"/>
                  </a:lnTo>
                  <a:lnTo>
                    <a:pt x="511" y="1455"/>
                  </a:lnTo>
                  <a:lnTo>
                    <a:pt x="511" y="255"/>
                  </a:lnTo>
                  <a:lnTo>
                    <a:pt x="486" y="153"/>
                  </a:lnTo>
                  <a:lnTo>
                    <a:pt x="435" y="77"/>
                  </a:lnTo>
                  <a:lnTo>
                    <a:pt x="358" y="26"/>
                  </a:lnTo>
                  <a:lnTo>
                    <a:pt x="256" y="0"/>
                  </a:lnTo>
                  <a:close/>
                </a:path>
              </a:pathLst>
            </a:custGeom>
            <a:solidFill>
              <a:srgbClr val="CB53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7" name="Google Shape;4537;p71"/>
            <p:cNvSpPr/>
            <p:nvPr/>
          </p:nvSpPr>
          <p:spPr>
            <a:xfrm>
              <a:off x="8229151" y="1315871"/>
              <a:ext cx="13777" cy="46129"/>
            </a:xfrm>
            <a:custGeom>
              <a:avLst/>
              <a:gdLst/>
              <a:ahLst/>
              <a:cxnLst/>
              <a:rect l="l" t="t" r="r" b="b"/>
              <a:pathLst>
                <a:path w="511" h="1711" extrusionOk="0">
                  <a:moveTo>
                    <a:pt x="256" y="0"/>
                  </a:moveTo>
                  <a:lnTo>
                    <a:pt x="154" y="26"/>
                  </a:lnTo>
                  <a:lnTo>
                    <a:pt x="77" y="77"/>
                  </a:lnTo>
                  <a:lnTo>
                    <a:pt x="26" y="153"/>
                  </a:lnTo>
                  <a:lnTo>
                    <a:pt x="1" y="255"/>
                  </a:lnTo>
                  <a:lnTo>
                    <a:pt x="1" y="1455"/>
                  </a:lnTo>
                  <a:lnTo>
                    <a:pt x="26" y="1557"/>
                  </a:lnTo>
                  <a:lnTo>
                    <a:pt x="77" y="1634"/>
                  </a:lnTo>
                  <a:lnTo>
                    <a:pt x="154" y="1710"/>
                  </a:lnTo>
                  <a:lnTo>
                    <a:pt x="358" y="1710"/>
                  </a:lnTo>
                  <a:lnTo>
                    <a:pt x="434" y="1634"/>
                  </a:lnTo>
                  <a:lnTo>
                    <a:pt x="485" y="1557"/>
                  </a:lnTo>
                  <a:lnTo>
                    <a:pt x="511" y="1455"/>
                  </a:lnTo>
                  <a:lnTo>
                    <a:pt x="511" y="255"/>
                  </a:lnTo>
                  <a:lnTo>
                    <a:pt x="485" y="153"/>
                  </a:lnTo>
                  <a:lnTo>
                    <a:pt x="434" y="77"/>
                  </a:lnTo>
                  <a:lnTo>
                    <a:pt x="358" y="26"/>
                  </a:lnTo>
                  <a:lnTo>
                    <a:pt x="256" y="0"/>
                  </a:lnTo>
                  <a:close/>
                </a:path>
              </a:pathLst>
            </a:custGeom>
            <a:solidFill>
              <a:srgbClr val="CB53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8" name="Google Shape;4538;p71"/>
            <p:cNvSpPr/>
            <p:nvPr/>
          </p:nvSpPr>
          <p:spPr>
            <a:xfrm>
              <a:off x="8308980" y="1315871"/>
              <a:ext cx="13777" cy="46129"/>
            </a:xfrm>
            <a:custGeom>
              <a:avLst/>
              <a:gdLst/>
              <a:ahLst/>
              <a:cxnLst/>
              <a:rect l="l" t="t" r="r" b="b"/>
              <a:pathLst>
                <a:path w="511" h="1711" extrusionOk="0">
                  <a:moveTo>
                    <a:pt x="256" y="0"/>
                  </a:moveTo>
                  <a:lnTo>
                    <a:pt x="154" y="26"/>
                  </a:lnTo>
                  <a:lnTo>
                    <a:pt x="77" y="77"/>
                  </a:lnTo>
                  <a:lnTo>
                    <a:pt x="26" y="153"/>
                  </a:lnTo>
                  <a:lnTo>
                    <a:pt x="0" y="255"/>
                  </a:lnTo>
                  <a:lnTo>
                    <a:pt x="0" y="1455"/>
                  </a:lnTo>
                  <a:lnTo>
                    <a:pt x="26" y="1557"/>
                  </a:lnTo>
                  <a:lnTo>
                    <a:pt x="77" y="1634"/>
                  </a:lnTo>
                  <a:lnTo>
                    <a:pt x="154" y="1710"/>
                  </a:lnTo>
                  <a:lnTo>
                    <a:pt x="358" y="1710"/>
                  </a:lnTo>
                  <a:lnTo>
                    <a:pt x="434" y="1634"/>
                  </a:lnTo>
                  <a:lnTo>
                    <a:pt x="485" y="1557"/>
                  </a:lnTo>
                  <a:lnTo>
                    <a:pt x="511" y="1455"/>
                  </a:lnTo>
                  <a:lnTo>
                    <a:pt x="511" y="255"/>
                  </a:lnTo>
                  <a:lnTo>
                    <a:pt x="485" y="153"/>
                  </a:lnTo>
                  <a:lnTo>
                    <a:pt x="434" y="77"/>
                  </a:lnTo>
                  <a:lnTo>
                    <a:pt x="358" y="26"/>
                  </a:lnTo>
                  <a:lnTo>
                    <a:pt x="256" y="0"/>
                  </a:lnTo>
                  <a:close/>
                </a:path>
              </a:pathLst>
            </a:custGeom>
            <a:solidFill>
              <a:srgbClr val="CB53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9" name="Google Shape;4539;p71"/>
            <p:cNvSpPr/>
            <p:nvPr/>
          </p:nvSpPr>
          <p:spPr>
            <a:xfrm>
              <a:off x="8207826" y="1256693"/>
              <a:ext cx="55753" cy="65378"/>
            </a:xfrm>
            <a:custGeom>
              <a:avLst/>
              <a:gdLst/>
              <a:ahLst/>
              <a:cxnLst/>
              <a:rect l="l" t="t" r="r" b="b"/>
              <a:pathLst>
                <a:path w="2068" h="2425" extrusionOk="0">
                  <a:moveTo>
                    <a:pt x="1047" y="0"/>
                  </a:moveTo>
                  <a:lnTo>
                    <a:pt x="843" y="26"/>
                  </a:lnTo>
                  <a:lnTo>
                    <a:pt x="740" y="26"/>
                  </a:lnTo>
                  <a:lnTo>
                    <a:pt x="638" y="77"/>
                  </a:lnTo>
                  <a:lnTo>
                    <a:pt x="511" y="153"/>
                  </a:lnTo>
                  <a:lnTo>
                    <a:pt x="383" y="255"/>
                  </a:lnTo>
                  <a:lnTo>
                    <a:pt x="281" y="383"/>
                  </a:lnTo>
                  <a:lnTo>
                    <a:pt x="179" y="511"/>
                  </a:lnTo>
                  <a:lnTo>
                    <a:pt x="102" y="689"/>
                  </a:lnTo>
                  <a:lnTo>
                    <a:pt x="51" y="842"/>
                  </a:lnTo>
                  <a:lnTo>
                    <a:pt x="26" y="1021"/>
                  </a:lnTo>
                  <a:lnTo>
                    <a:pt x="0" y="1225"/>
                  </a:lnTo>
                  <a:lnTo>
                    <a:pt x="26" y="1404"/>
                  </a:lnTo>
                  <a:lnTo>
                    <a:pt x="51" y="1608"/>
                  </a:lnTo>
                  <a:lnTo>
                    <a:pt x="128" y="1787"/>
                  </a:lnTo>
                  <a:lnTo>
                    <a:pt x="204" y="1940"/>
                  </a:lnTo>
                  <a:lnTo>
                    <a:pt x="307" y="2093"/>
                  </a:lnTo>
                  <a:lnTo>
                    <a:pt x="434" y="2221"/>
                  </a:lnTo>
                  <a:lnTo>
                    <a:pt x="562" y="2323"/>
                  </a:lnTo>
                  <a:lnTo>
                    <a:pt x="715" y="2399"/>
                  </a:lnTo>
                  <a:lnTo>
                    <a:pt x="792" y="2399"/>
                  </a:lnTo>
                  <a:lnTo>
                    <a:pt x="868" y="2425"/>
                  </a:lnTo>
                  <a:lnTo>
                    <a:pt x="1047" y="2425"/>
                  </a:lnTo>
                  <a:lnTo>
                    <a:pt x="1251" y="2399"/>
                  </a:lnTo>
                  <a:lnTo>
                    <a:pt x="1455" y="2323"/>
                  </a:lnTo>
                  <a:lnTo>
                    <a:pt x="1634" y="2221"/>
                  </a:lnTo>
                  <a:lnTo>
                    <a:pt x="1787" y="2068"/>
                  </a:lnTo>
                  <a:lnTo>
                    <a:pt x="1889" y="1889"/>
                  </a:lnTo>
                  <a:lnTo>
                    <a:pt x="1991" y="1685"/>
                  </a:lnTo>
                  <a:lnTo>
                    <a:pt x="2042" y="1455"/>
                  </a:lnTo>
                  <a:lnTo>
                    <a:pt x="2068" y="1225"/>
                  </a:lnTo>
                  <a:lnTo>
                    <a:pt x="2042" y="970"/>
                  </a:lnTo>
                  <a:lnTo>
                    <a:pt x="1991" y="740"/>
                  </a:lnTo>
                  <a:lnTo>
                    <a:pt x="1889" y="536"/>
                  </a:lnTo>
                  <a:lnTo>
                    <a:pt x="1787" y="357"/>
                  </a:lnTo>
                  <a:lnTo>
                    <a:pt x="1634" y="204"/>
                  </a:lnTo>
                  <a:lnTo>
                    <a:pt x="1455" y="102"/>
                  </a:lnTo>
                  <a:lnTo>
                    <a:pt x="1251" y="26"/>
                  </a:lnTo>
                  <a:lnTo>
                    <a:pt x="1047" y="0"/>
                  </a:lnTo>
                  <a:close/>
                </a:path>
              </a:pathLst>
            </a:custGeom>
            <a:solidFill>
              <a:srgbClr val="FB2B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0" name="Google Shape;4540;p71"/>
            <p:cNvSpPr/>
            <p:nvPr/>
          </p:nvSpPr>
          <p:spPr>
            <a:xfrm>
              <a:off x="8227075" y="1255993"/>
              <a:ext cx="37205" cy="66780"/>
            </a:xfrm>
            <a:custGeom>
              <a:avLst/>
              <a:gdLst/>
              <a:ahLst/>
              <a:cxnLst/>
              <a:rect l="l" t="t" r="r" b="b"/>
              <a:pathLst>
                <a:path w="1380" h="2477" extrusionOk="0">
                  <a:moveTo>
                    <a:pt x="333" y="1"/>
                  </a:moveTo>
                  <a:lnTo>
                    <a:pt x="154" y="26"/>
                  </a:lnTo>
                  <a:lnTo>
                    <a:pt x="1" y="77"/>
                  </a:lnTo>
                  <a:lnTo>
                    <a:pt x="154" y="154"/>
                  </a:lnTo>
                  <a:lnTo>
                    <a:pt x="282" y="256"/>
                  </a:lnTo>
                  <a:lnTo>
                    <a:pt x="409" y="358"/>
                  </a:lnTo>
                  <a:lnTo>
                    <a:pt x="511" y="511"/>
                  </a:lnTo>
                  <a:lnTo>
                    <a:pt x="588" y="664"/>
                  </a:lnTo>
                  <a:lnTo>
                    <a:pt x="665" y="843"/>
                  </a:lnTo>
                  <a:lnTo>
                    <a:pt x="690" y="1047"/>
                  </a:lnTo>
                  <a:lnTo>
                    <a:pt x="716" y="1251"/>
                  </a:lnTo>
                  <a:lnTo>
                    <a:pt x="690" y="1430"/>
                  </a:lnTo>
                  <a:lnTo>
                    <a:pt x="665" y="1634"/>
                  </a:lnTo>
                  <a:lnTo>
                    <a:pt x="588" y="1813"/>
                  </a:lnTo>
                  <a:lnTo>
                    <a:pt x="511" y="1966"/>
                  </a:lnTo>
                  <a:lnTo>
                    <a:pt x="409" y="2119"/>
                  </a:lnTo>
                  <a:lnTo>
                    <a:pt x="282" y="2247"/>
                  </a:lnTo>
                  <a:lnTo>
                    <a:pt x="154" y="2349"/>
                  </a:lnTo>
                  <a:lnTo>
                    <a:pt x="1" y="2425"/>
                  </a:lnTo>
                  <a:lnTo>
                    <a:pt x="154" y="2476"/>
                  </a:lnTo>
                  <a:lnTo>
                    <a:pt x="333" y="2476"/>
                  </a:lnTo>
                  <a:lnTo>
                    <a:pt x="562" y="2451"/>
                  </a:lnTo>
                  <a:lnTo>
                    <a:pt x="741" y="2374"/>
                  </a:lnTo>
                  <a:lnTo>
                    <a:pt x="920" y="2272"/>
                  </a:lnTo>
                  <a:lnTo>
                    <a:pt x="1073" y="2119"/>
                  </a:lnTo>
                  <a:lnTo>
                    <a:pt x="1201" y="1940"/>
                  </a:lnTo>
                  <a:lnTo>
                    <a:pt x="1303" y="1736"/>
                  </a:lnTo>
                  <a:lnTo>
                    <a:pt x="1379" y="1481"/>
                  </a:lnTo>
                  <a:lnTo>
                    <a:pt x="1379" y="1251"/>
                  </a:lnTo>
                  <a:lnTo>
                    <a:pt x="1379" y="996"/>
                  </a:lnTo>
                  <a:lnTo>
                    <a:pt x="1303" y="766"/>
                  </a:lnTo>
                  <a:lnTo>
                    <a:pt x="1201" y="537"/>
                  </a:lnTo>
                  <a:lnTo>
                    <a:pt x="1073" y="358"/>
                  </a:lnTo>
                  <a:lnTo>
                    <a:pt x="920" y="205"/>
                  </a:lnTo>
                  <a:lnTo>
                    <a:pt x="741" y="103"/>
                  </a:lnTo>
                  <a:lnTo>
                    <a:pt x="562" y="26"/>
                  </a:lnTo>
                  <a:lnTo>
                    <a:pt x="333" y="1"/>
                  </a:lnTo>
                  <a:close/>
                </a:path>
              </a:pathLst>
            </a:custGeom>
            <a:solidFill>
              <a:srgbClr val="CC1F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1" name="Google Shape;4541;p71"/>
            <p:cNvSpPr/>
            <p:nvPr/>
          </p:nvSpPr>
          <p:spPr>
            <a:xfrm>
              <a:off x="8127997" y="1256693"/>
              <a:ext cx="55753" cy="65378"/>
            </a:xfrm>
            <a:custGeom>
              <a:avLst/>
              <a:gdLst/>
              <a:ahLst/>
              <a:cxnLst/>
              <a:rect l="l" t="t" r="r" b="b"/>
              <a:pathLst>
                <a:path w="2068" h="2425" extrusionOk="0">
                  <a:moveTo>
                    <a:pt x="1047" y="0"/>
                  </a:moveTo>
                  <a:lnTo>
                    <a:pt x="843" y="26"/>
                  </a:lnTo>
                  <a:lnTo>
                    <a:pt x="741" y="26"/>
                  </a:lnTo>
                  <a:lnTo>
                    <a:pt x="638" y="77"/>
                  </a:lnTo>
                  <a:lnTo>
                    <a:pt x="511" y="153"/>
                  </a:lnTo>
                  <a:lnTo>
                    <a:pt x="383" y="255"/>
                  </a:lnTo>
                  <a:lnTo>
                    <a:pt x="281" y="383"/>
                  </a:lnTo>
                  <a:lnTo>
                    <a:pt x="179" y="511"/>
                  </a:lnTo>
                  <a:lnTo>
                    <a:pt x="102" y="689"/>
                  </a:lnTo>
                  <a:lnTo>
                    <a:pt x="51" y="842"/>
                  </a:lnTo>
                  <a:lnTo>
                    <a:pt x="26" y="1021"/>
                  </a:lnTo>
                  <a:lnTo>
                    <a:pt x="0" y="1225"/>
                  </a:lnTo>
                  <a:lnTo>
                    <a:pt x="26" y="1404"/>
                  </a:lnTo>
                  <a:lnTo>
                    <a:pt x="51" y="1608"/>
                  </a:lnTo>
                  <a:lnTo>
                    <a:pt x="128" y="1787"/>
                  </a:lnTo>
                  <a:lnTo>
                    <a:pt x="205" y="1940"/>
                  </a:lnTo>
                  <a:lnTo>
                    <a:pt x="307" y="2093"/>
                  </a:lnTo>
                  <a:lnTo>
                    <a:pt x="434" y="2221"/>
                  </a:lnTo>
                  <a:lnTo>
                    <a:pt x="562" y="2323"/>
                  </a:lnTo>
                  <a:lnTo>
                    <a:pt x="715" y="2399"/>
                  </a:lnTo>
                  <a:lnTo>
                    <a:pt x="792" y="2399"/>
                  </a:lnTo>
                  <a:lnTo>
                    <a:pt x="868" y="2425"/>
                  </a:lnTo>
                  <a:lnTo>
                    <a:pt x="1047" y="2425"/>
                  </a:lnTo>
                  <a:lnTo>
                    <a:pt x="1251" y="2399"/>
                  </a:lnTo>
                  <a:lnTo>
                    <a:pt x="1455" y="2323"/>
                  </a:lnTo>
                  <a:lnTo>
                    <a:pt x="1634" y="2221"/>
                  </a:lnTo>
                  <a:lnTo>
                    <a:pt x="1787" y="2068"/>
                  </a:lnTo>
                  <a:lnTo>
                    <a:pt x="1889" y="1889"/>
                  </a:lnTo>
                  <a:lnTo>
                    <a:pt x="1991" y="1685"/>
                  </a:lnTo>
                  <a:lnTo>
                    <a:pt x="2042" y="1455"/>
                  </a:lnTo>
                  <a:lnTo>
                    <a:pt x="2068" y="1225"/>
                  </a:lnTo>
                  <a:lnTo>
                    <a:pt x="2042" y="970"/>
                  </a:lnTo>
                  <a:lnTo>
                    <a:pt x="1991" y="740"/>
                  </a:lnTo>
                  <a:lnTo>
                    <a:pt x="1889" y="536"/>
                  </a:lnTo>
                  <a:lnTo>
                    <a:pt x="1787" y="357"/>
                  </a:lnTo>
                  <a:lnTo>
                    <a:pt x="1634" y="204"/>
                  </a:lnTo>
                  <a:lnTo>
                    <a:pt x="1455" y="102"/>
                  </a:lnTo>
                  <a:lnTo>
                    <a:pt x="1251" y="26"/>
                  </a:lnTo>
                  <a:lnTo>
                    <a:pt x="1047" y="0"/>
                  </a:lnTo>
                  <a:close/>
                </a:path>
              </a:pathLst>
            </a:custGeom>
            <a:solidFill>
              <a:srgbClr val="FB2B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2" name="Google Shape;4542;p71"/>
            <p:cNvSpPr/>
            <p:nvPr/>
          </p:nvSpPr>
          <p:spPr>
            <a:xfrm>
              <a:off x="8147273" y="1255993"/>
              <a:ext cx="37178" cy="66780"/>
            </a:xfrm>
            <a:custGeom>
              <a:avLst/>
              <a:gdLst/>
              <a:ahLst/>
              <a:cxnLst/>
              <a:rect l="l" t="t" r="r" b="b"/>
              <a:pathLst>
                <a:path w="1379" h="2477" extrusionOk="0">
                  <a:moveTo>
                    <a:pt x="332" y="1"/>
                  </a:moveTo>
                  <a:lnTo>
                    <a:pt x="153" y="26"/>
                  </a:lnTo>
                  <a:lnTo>
                    <a:pt x="0" y="77"/>
                  </a:lnTo>
                  <a:lnTo>
                    <a:pt x="153" y="154"/>
                  </a:lnTo>
                  <a:lnTo>
                    <a:pt x="281" y="256"/>
                  </a:lnTo>
                  <a:lnTo>
                    <a:pt x="408" y="358"/>
                  </a:lnTo>
                  <a:lnTo>
                    <a:pt x="511" y="511"/>
                  </a:lnTo>
                  <a:lnTo>
                    <a:pt x="587" y="664"/>
                  </a:lnTo>
                  <a:lnTo>
                    <a:pt x="664" y="843"/>
                  </a:lnTo>
                  <a:lnTo>
                    <a:pt x="689" y="1047"/>
                  </a:lnTo>
                  <a:lnTo>
                    <a:pt x="715" y="1251"/>
                  </a:lnTo>
                  <a:lnTo>
                    <a:pt x="689" y="1430"/>
                  </a:lnTo>
                  <a:lnTo>
                    <a:pt x="664" y="1634"/>
                  </a:lnTo>
                  <a:lnTo>
                    <a:pt x="587" y="1813"/>
                  </a:lnTo>
                  <a:lnTo>
                    <a:pt x="511" y="1966"/>
                  </a:lnTo>
                  <a:lnTo>
                    <a:pt x="408" y="2119"/>
                  </a:lnTo>
                  <a:lnTo>
                    <a:pt x="281" y="2247"/>
                  </a:lnTo>
                  <a:lnTo>
                    <a:pt x="153" y="2349"/>
                  </a:lnTo>
                  <a:lnTo>
                    <a:pt x="0" y="2425"/>
                  </a:lnTo>
                  <a:lnTo>
                    <a:pt x="153" y="2476"/>
                  </a:lnTo>
                  <a:lnTo>
                    <a:pt x="332" y="2476"/>
                  </a:lnTo>
                  <a:lnTo>
                    <a:pt x="562" y="2451"/>
                  </a:lnTo>
                  <a:lnTo>
                    <a:pt x="740" y="2374"/>
                  </a:lnTo>
                  <a:lnTo>
                    <a:pt x="919" y="2272"/>
                  </a:lnTo>
                  <a:lnTo>
                    <a:pt x="1072" y="2119"/>
                  </a:lnTo>
                  <a:lnTo>
                    <a:pt x="1200" y="1940"/>
                  </a:lnTo>
                  <a:lnTo>
                    <a:pt x="1302" y="1736"/>
                  </a:lnTo>
                  <a:lnTo>
                    <a:pt x="1378" y="1481"/>
                  </a:lnTo>
                  <a:lnTo>
                    <a:pt x="1378" y="1251"/>
                  </a:lnTo>
                  <a:lnTo>
                    <a:pt x="1378" y="996"/>
                  </a:lnTo>
                  <a:lnTo>
                    <a:pt x="1302" y="766"/>
                  </a:lnTo>
                  <a:lnTo>
                    <a:pt x="1200" y="537"/>
                  </a:lnTo>
                  <a:lnTo>
                    <a:pt x="1072" y="358"/>
                  </a:lnTo>
                  <a:lnTo>
                    <a:pt x="919" y="205"/>
                  </a:lnTo>
                  <a:lnTo>
                    <a:pt x="740" y="103"/>
                  </a:lnTo>
                  <a:lnTo>
                    <a:pt x="562" y="26"/>
                  </a:lnTo>
                  <a:lnTo>
                    <a:pt x="332" y="1"/>
                  </a:lnTo>
                  <a:close/>
                </a:path>
              </a:pathLst>
            </a:custGeom>
            <a:solidFill>
              <a:srgbClr val="CC1F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3" name="Google Shape;4543;p71"/>
            <p:cNvSpPr/>
            <p:nvPr/>
          </p:nvSpPr>
          <p:spPr>
            <a:xfrm>
              <a:off x="8048168" y="1256693"/>
              <a:ext cx="55753" cy="65378"/>
            </a:xfrm>
            <a:custGeom>
              <a:avLst/>
              <a:gdLst/>
              <a:ahLst/>
              <a:cxnLst/>
              <a:rect l="l" t="t" r="r" b="b"/>
              <a:pathLst>
                <a:path w="2068" h="2425" extrusionOk="0">
                  <a:moveTo>
                    <a:pt x="1047" y="0"/>
                  </a:moveTo>
                  <a:lnTo>
                    <a:pt x="843" y="26"/>
                  </a:lnTo>
                  <a:lnTo>
                    <a:pt x="741" y="26"/>
                  </a:lnTo>
                  <a:lnTo>
                    <a:pt x="639" y="77"/>
                  </a:lnTo>
                  <a:lnTo>
                    <a:pt x="511" y="153"/>
                  </a:lnTo>
                  <a:lnTo>
                    <a:pt x="383" y="255"/>
                  </a:lnTo>
                  <a:lnTo>
                    <a:pt x="281" y="383"/>
                  </a:lnTo>
                  <a:lnTo>
                    <a:pt x="179" y="511"/>
                  </a:lnTo>
                  <a:lnTo>
                    <a:pt x="103" y="689"/>
                  </a:lnTo>
                  <a:lnTo>
                    <a:pt x="52" y="842"/>
                  </a:lnTo>
                  <a:lnTo>
                    <a:pt x="26" y="1021"/>
                  </a:lnTo>
                  <a:lnTo>
                    <a:pt x="0" y="1225"/>
                  </a:lnTo>
                  <a:lnTo>
                    <a:pt x="26" y="1404"/>
                  </a:lnTo>
                  <a:lnTo>
                    <a:pt x="52" y="1608"/>
                  </a:lnTo>
                  <a:lnTo>
                    <a:pt x="128" y="1787"/>
                  </a:lnTo>
                  <a:lnTo>
                    <a:pt x="205" y="1940"/>
                  </a:lnTo>
                  <a:lnTo>
                    <a:pt x="307" y="2093"/>
                  </a:lnTo>
                  <a:lnTo>
                    <a:pt x="434" y="2221"/>
                  </a:lnTo>
                  <a:lnTo>
                    <a:pt x="562" y="2323"/>
                  </a:lnTo>
                  <a:lnTo>
                    <a:pt x="715" y="2399"/>
                  </a:lnTo>
                  <a:lnTo>
                    <a:pt x="792" y="2399"/>
                  </a:lnTo>
                  <a:lnTo>
                    <a:pt x="868" y="2425"/>
                  </a:lnTo>
                  <a:lnTo>
                    <a:pt x="1047" y="2425"/>
                  </a:lnTo>
                  <a:lnTo>
                    <a:pt x="1277" y="2399"/>
                  </a:lnTo>
                  <a:lnTo>
                    <a:pt x="1455" y="2323"/>
                  </a:lnTo>
                  <a:lnTo>
                    <a:pt x="1634" y="2221"/>
                  </a:lnTo>
                  <a:lnTo>
                    <a:pt x="1787" y="2068"/>
                  </a:lnTo>
                  <a:lnTo>
                    <a:pt x="1889" y="1889"/>
                  </a:lnTo>
                  <a:lnTo>
                    <a:pt x="1991" y="1685"/>
                  </a:lnTo>
                  <a:lnTo>
                    <a:pt x="2042" y="1455"/>
                  </a:lnTo>
                  <a:lnTo>
                    <a:pt x="2068" y="1225"/>
                  </a:lnTo>
                  <a:lnTo>
                    <a:pt x="2042" y="970"/>
                  </a:lnTo>
                  <a:lnTo>
                    <a:pt x="1991" y="740"/>
                  </a:lnTo>
                  <a:lnTo>
                    <a:pt x="1889" y="536"/>
                  </a:lnTo>
                  <a:lnTo>
                    <a:pt x="1787" y="357"/>
                  </a:lnTo>
                  <a:lnTo>
                    <a:pt x="1634" y="204"/>
                  </a:lnTo>
                  <a:lnTo>
                    <a:pt x="1455" y="102"/>
                  </a:lnTo>
                  <a:lnTo>
                    <a:pt x="1277" y="26"/>
                  </a:lnTo>
                  <a:lnTo>
                    <a:pt x="1047" y="0"/>
                  </a:lnTo>
                  <a:close/>
                </a:path>
              </a:pathLst>
            </a:custGeom>
            <a:solidFill>
              <a:srgbClr val="FB2B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4" name="Google Shape;4544;p71"/>
            <p:cNvSpPr/>
            <p:nvPr/>
          </p:nvSpPr>
          <p:spPr>
            <a:xfrm>
              <a:off x="8067445" y="1255993"/>
              <a:ext cx="37178" cy="66780"/>
            </a:xfrm>
            <a:custGeom>
              <a:avLst/>
              <a:gdLst/>
              <a:ahLst/>
              <a:cxnLst/>
              <a:rect l="l" t="t" r="r" b="b"/>
              <a:pathLst>
                <a:path w="1379" h="2477" extrusionOk="0">
                  <a:moveTo>
                    <a:pt x="332" y="1"/>
                  </a:moveTo>
                  <a:lnTo>
                    <a:pt x="153" y="26"/>
                  </a:lnTo>
                  <a:lnTo>
                    <a:pt x="0" y="77"/>
                  </a:lnTo>
                  <a:lnTo>
                    <a:pt x="153" y="154"/>
                  </a:lnTo>
                  <a:lnTo>
                    <a:pt x="281" y="256"/>
                  </a:lnTo>
                  <a:lnTo>
                    <a:pt x="409" y="358"/>
                  </a:lnTo>
                  <a:lnTo>
                    <a:pt x="511" y="511"/>
                  </a:lnTo>
                  <a:lnTo>
                    <a:pt x="587" y="664"/>
                  </a:lnTo>
                  <a:lnTo>
                    <a:pt x="664" y="843"/>
                  </a:lnTo>
                  <a:lnTo>
                    <a:pt x="689" y="1047"/>
                  </a:lnTo>
                  <a:lnTo>
                    <a:pt x="715" y="1251"/>
                  </a:lnTo>
                  <a:lnTo>
                    <a:pt x="689" y="1430"/>
                  </a:lnTo>
                  <a:lnTo>
                    <a:pt x="664" y="1634"/>
                  </a:lnTo>
                  <a:lnTo>
                    <a:pt x="587" y="1813"/>
                  </a:lnTo>
                  <a:lnTo>
                    <a:pt x="511" y="1966"/>
                  </a:lnTo>
                  <a:lnTo>
                    <a:pt x="409" y="2119"/>
                  </a:lnTo>
                  <a:lnTo>
                    <a:pt x="281" y="2247"/>
                  </a:lnTo>
                  <a:lnTo>
                    <a:pt x="153" y="2349"/>
                  </a:lnTo>
                  <a:lnTo>
                    <a:pt x="0" y="2425"/>
                  </a:lnTo>
                  <a:lnTo>
                    <a:pt x="153" y="2476"/>
                  </a:lnTo>
                  <a:lnTo>
                    <a:pt x="332" y="2476"/>
                  </a:lnTo>
                  <a:lnTo>
                    <a:pt x="562" y="2451"/>
                  </a:lnTo>
                  <a:lnTo>
                    <a:pt x="740" y="2374"/>
                  </a:lnTo>
                  <a:lnTo>
                    <a:pt x="919" y="2272"/>
                  </a:lnTo>
                  <a:lnTo>
                    <a:pt x="1072" y="2119"/>
                  </a:lnTo>
                  <a:lnTo>
                    <a:pt x="1200" y="1940"/>
                  </a:lnTo>
                  <a:lnTo>
                    <a:pt x="1302" y="1736"/>
                  </a:lnTo>
                  <a:lnTo>
                    <a:pt x="1379" y="1481"/>
                  </a:lnTo>
                  <a:lnTo>
                    <a:pt x="1379" y="1251"/>
                  </a:lnTo>
                  <a:lnTo>
                    <a:pt x="1379" y="996"/>
                  </a:lnTo>
                  <a:lnTo>
                    <a:pt x="1302" y="766"/>
                  </a:lnTo>
                  <a:lnTo>
                    <a:pt x="1200" y="537"/>
                  </a:lnTo>
                  <a:lnTo>
                    <a:pt x="1072" y="358"/>
                  </a:lnTo>
                  <a:lnTo>
                    <a:pt x="919" y="205"/>
                  </a:lnTo>
                  <a:lnTo>
                    <a:pt x="740" y="103"/>
                  </a:lnTo>
                  <a:lnTo>
                    <a:pt x="562" y="26"/>
                  </a:lnTo>
                  <a:lnTo>
                    <a:pt x="332" y="1"/>
                  </a:lnTo>
                  <a:close/>
                </a:path>
              </a:pathLst>
            </a:custGeom>
            <a:solidFill>
              <a:srgbClr val="CC1F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5" name="Google Shape;4545;p71"/>
            <p:cNvSpPr/>
            <p:nvPr/>
          </p:nvSpPr>
          <p:spPr>
            <a:xfrm>
              <a:off x="8287654" y="1256693"/>
              <a:ext cx="55753" cy="65378"/>
            </a:xfrm>
            <a:custGeom>
              <a:avLst/>
              <a:gdLst/>
              <a:ahLst/>
              <a:cxnLst/>
              <a:rect l="l" t="t" r="r" b="b"/>
              <a:pathLst>
                <a:path w="2068" h="2425" extrusionOk="0">
                  <a:moveTo>
                    <a:pt x="1047" y="0"/>
                  </a:moveTo>
                  <a:lnTo>
                    <a:pt x="842" y="26"/>
                  </a:lnTo>
                  <a:lnTo>
                    <a:pt x="740" y="26"/>
                  </a:lnTo>
                  <a:lnTo>
                    <a:pt x="638" y="77"/>
                  </a:lnTo>
                  <a:lnTo>
                    <a:pt x="511" y="153"/>
                  </a:lnTo>
                  <a:lnTo>
                    <a:pt x="383" y="255"/>
                  </a:lnTo>
                  <a:lnTo>
                    <a:pt x="281" y="383"/>
                  </a:lnTo>
                  <a:lnTo>
                    <a:pt x="179" y="511"/>
                  </a:lnTo>
                  <a:lnTo>
                    <a:pt x="102" y="689"/>
                  </a:lnTo>
                  <a:lnTo>
                    <a:pt x="51" y="842"/>
                  </a:lnTo>
                  <a:lnTo>
                    <a:pt x="26" y="1021"/>
                  </a:lnTo>
                  <a:lnTo>
                    <a:pt x="0" y="1225"/>
                  </a:lnTo>
                  <a:lnTo>
                    <a:pt x="26" y="1404"/>
                  </a:lnTo>
                  <a:lnTo>
                    <a:pt x="51" y="1608"/>
                  </a:lnTo>
                  <a:lnTo>
                    <a:pt x="128" y="1787"/>
                  </a:lnTo>
                  <a:lnTo>
                    <a:pt x="204" y="1940"/>
                  </a:lnTo>
                  <a:lnTo>
                    <a:pt x="306" y="2093"/>
                  </a:lnTo>
                  <a:lnTo>
                    <a:pt x="434" y="2221"/>
                  </a:lnTo>
                  <a:lnTo>
                    <a:pt x="562" y="2323"/>
                  </a:lnTo>
                  <a:lnTo>
                    <a:pt x="715" y="2399"/>
                  </a:lnTo>
                  <a:lnTo>
                    <a:pt x="791" y="2399"/>
                  </a:lnTo>
                  <a:lnTo>
                    <a:pt x="868" y="2425"/>
                  </a:lnTo>
                  <a:lnTo>
                    <a:pt x="1047" y="2425"/>
                  </a:lnTo>
                  <a:lnTo>
                    <a:pt x="1251" y="2399"/>
                  </a:lnTo>
                  <a:lnTo>
                    <a:pt x="1455" y="2323"/>
                  </a:lnTo>
                  <a:lnTo>
                    <a:pt x="1634" y="2221"/>
                  </a:lnTo>
                  <a:lnTo>
                    <a:pt x="1787" y="2068"/>
                  </a:lnTo>
                  <a:lnTo>
                    <a:pt x="1889" y="1889"/>
                  </a:lnTo>
                  <a:lnTo>
                    <a:pt x="1991" y="1685"/>
                  </a:lnTo>
                  <a:lnTo>
                    <a:pt x="2042" y="1455"/>
                  </a:lnTo>
                  <a:lnTo>
                    <a:pt x="2068" y="1225"/>
                  </a:lnTo>
                  <a:lnTo>
                    <a:pt x="2042" y="970"/>
                  </a:lnTo>
                  <a:lnTo>
                    <a:pt x="1991" y="740"/>
                  </a:lnTo>
                  <a:lnTo>
                    <a:pt x="1889" y="536"/>
                  </a:lnTo>
                  <a:lnTo>
                    <a:pt x="1787" y="357"/>
                  </a:lnTo>
                  <a:lnTo>
                    <a:pt x="1634" y="204"/>
                  </a:lnTo>
                  <a:lnTo>
                    <a:pt x="1455" y="102"/>
                  </a:lnTo>
                  <a:lnTo>
                    <a:pt x="1251" y="26"/>
                  </a:lnTo>
                  <a:lnTo>
                    <a:pt x="1047" y="0"/>
                  </a:lnTo>
                  <a:close/>
                </a:path>
              </a:pathLst>
            </a:custGeom>
            <a:solidFill>
              <a:srgbClr val="FB2B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6" name="Google Shape;4546;p71"/>
            <p:cNvSpPr/>
            <p:nvPr/>
          </p:nvSpPr>
          <p:spPr>
            <a:xfrm>
              <a:off x="8306904" y="1255993"/>
              <a:ext cx="37205" cy="66780"/>
            </a:xfrm>
            <a:custGeom>
              <a:avLst/>
              <a:gdLst/>
              <a:ahLst/>
              <a:cxnLst/>
              <a:rect l="l" t="t" r="r" b="b"/>
              <a:pathLst>
                <a:path w="1380" h="2477" extrusionOk="0">
                  <a:moveTo>
                    <a:pt x="333" y="1"/>
                  </a:moveTo>
                  <a:lnTo>
                    <a:pt x="154" y="26"/>
                  </a:lnTo>
                  <a:lnTo>
                    <a:pt x="1" y="77"/>
                  </a:lnTo>
                  <a:lnTo>
                    <a:pt x="154" y="154"/>
                  </a:lnTo>
                  <a:lnTo>
                    <a:pt x="282" y="256"/>
                  </a:lnTo>
                  <a:lnTo>
                    <a:pt x="409" y="358"/>
                  </a:lnTo>
                  <a:lnTo>
                    <a:pt x="511" y="511"/>
                  </a:lnTo>
                  <a:lnTo>
                    <a:pt x="588" y="664"/>
                  </a:lnTo>
                  <a:lnTo>
                    <a:pt x="664" y="843"/>
                  </a:lnTo>
                  <a:lnTo>
                    <a:pt x="690" y="1047"/>
                  </a:lnTo>
                  <a:lnTo>
                    <a:pt x="715" y="1251"/>
                  </a:lnTo>
                  <a:lnTo>
                    <a:pt x="690" y="1430"/>
                  </a:lnTo>
                  <a:lnTo>
                    <a:pt x="664" y="1634"/>
                  </a:lnTo>
                  <a:lnTo>
                    <a:pt x="588" y="1813"/>
                  </a:lnTo>
                  <a:lnTo>
                    <a:pt x="511" y="1966"/>
                  </a:lnTo>
                  <a:lnTo>
                    <a:pt x="409" y="2119"/>
                  </a:lnTo>
                  <a:lnTo>
                    <a:pt x="282" y="2247"/>
                  </a:lnTo>
                  <a:lnTo>
                    <a:pt x="154" y="2349"/>
                  </a:lnTo>
                  <a:lnTo>
                    <a:pt x="1" y="2425"/>
                  </a:lnTo>
                  <a:lnTo>
                    <a:pt x="154" y="2476"/>
                  </a:lnTo>
                  <a:lnTo>
                    <a:pt x="333" y="2476"/>
                  </a:lnTo>
                  <a:lnTo>
                    <a:pt x="537" y="2451"/>
                  </a:lnTo>
                  <a:lnTo>
                    <a:pt x="741" y="2374"/>
                  </a:lnTo>
                  <a:lnTo>
                    <a:pt x="920" y="2272"/>
                  </a:lnTo>
                  <a:lnTo>
                    <a:pt x="1073" y="2119"/>
                  </a:lnTo>
                  <a:lnTo>
                    <a:pt x="1200" y="1940"/>
                  </a:lnTo>
                  <a:lnTo>
                    <a:pt x="1303" y="1736"/>
                  </a:lnTo>
                  <a:lnTo>
                    <a:pt x="1354" y="1481"/>
                  </a:lnTo>
                  <a:lnTo>
                    <a:pt x="1379" y="1251"/>
                  </a:lnTo>
                  <a:lnTo>
                    <a:pt x="1354" y="996"/>
                  </a:lnTo>
                  <a:lnTo>
                    <a:pt x="1303" y="766"/>
                  </a:lnTo>
                  <a:lnTo>
                    <a:pt x="1200" y="537"/>
                  </a:lnTo>
                  <a:lnTo>
                    <a:pt x="1073" y="358"/>
                  </a:lnTo>
                  <a:lnTo>
                    <a:pt x="920" y="205"/>
                  </a:lnTo>
                  <a:lnTo>
                    <a:pt x="741" y="103"/>
                  </a:lnTo>
                  <a:lnTo>
                    <a:pt x="537" y="26"/>
                  </a:lnTo>
                  <a:lnTo>
                    <a:pt x="333" y="1"/>
                  </a:lnTo>
                  <a:close/>
                </a:path>
              </a:pathLst>
            </a:custGeom>
            <a:solidFill>
              <a:srgbClr val="CC1F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7" name="Google Shape;4547;p71"/>
            <p:cNvSpPr/>
            <p:nvPr/>
          </p:nvSpPr>
          <p:spPr>
            <a:xfrm>
              <a:off x="8023392" y="1355097"/>
              <a:ext cx="346166" cy="327564"/>
            </a:xfrm>
            <a:custGeom>
              <a:avLst/>
              <a:gdLst/>
              <a:ahLst/>
              <a:cxnLst/>
              <a:rect l="l" t="t" r="r" b="b"/>
              <a:pathLst>
                <a:path w="12840" h="12150" extrusionOk="0">
                  <a:moveTo>
                    <a:pt x="792" y="0"/>
                  </a:moveTo>
                  <a:lnTo>
                    <a:pt x="1" y="11308"/>
                  </a:lnTo>
                  <a:lnTo>
                    <a:pt x="1" y="11410"/>
                  </a:lnTo>
                  <a:lnTo>
                    <a:pt x="26" y="11486"/>
                  </a:lnTo>
                  <a:lnTo>
                    <a:pt x="77" y="11588"/>
                  </a:lnTo>
                  <a:lnTo>
                    <a:pt x="128" y="11665"/>
                  </a:lnTo>
                  <a:lnTo>
                    <a:pt x="205" y="11716"/>
                  </a:lnTo>
                  <a:lnTo>
                    <a:pt x="307" y="11767"/>
                  </a:lnTo>
                  <a:lnTo>
                    <a:pt x="383" y="11793"/>
                  </a:lnTo>
                  <a:lnTo>
                    <a:pt x="486" y="11818"/>
                  </a:lnTo>
                  <a:lnTo>
                    <a:pt x="792" y="12150"/>
                  </a:lnTo>
                  <a:lnTo>
                    <a:pt x="12023" y="12150"/>
                  </a:lnTo>
                  <a:lnTo>
                    <a:pt x="12329" y="11818"/>
                  </a:lnTo>
                  <a:lnTo>
                    <a:pt x="12431" y="11793"/>
                  </a:lnTo>
                  <a:lnTo>
                    <a:pt x="12533" y="11767"/>
                  </a:lnTo>
                  <a:lnTo>
                    <a:pt x="12610" y="11716"/>
                  </a:lnTo>
                  <a:lnTo>
                    <a:pt x="12686" y="11665"/>
                  </a:lnTo>
                  <a:lnTo>
                    <a:pt x="12763" y="11588"/>
                  </a:lnTo>
                  <a:lnTo>
                    <a:pt x="12789" y="11486"/>
                  </a:lnTo>
                  <a:lnTo>
                    <a:pt x="12840" y="11410"/>
                  </a:lnTo>
                  <a:lnTo>
                    <a:pt x="12840" y="11308"/>
                  </a:lnTo>
                  <a:lnTo>
                    <a:pt x="12023" y="0"/>
                  </a:lnTo>
                  <a:close/>
                </a:path>
              </a:pathLst>
            </a:custGeom>
            <a:gradFill>
              <a:gsLst>
                <a:gs pos="0">
                  <a:srgbClr val="A699E2"/>
                </a:gs>
                <a:gs pos="100000">
                  <a:srgbClr val="5440B9"/>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8" name="Google Shape;4548;p71"/>
            <p:cNvSpPr/>
            <p:nvPr/>
          </p:nvSpPr>
          <p:spPr>
            <a:xfrm>
              <a:off x="8347505" y="1355097"/>
              <a:ext cx="31004" cy="327564"/>
            </a:xfrm>
            <a:custGeom>
              <a:avLst/>
              <a:gdLst/>
              <a:ahLst/>
              <a:cxnLst/>
              <a:rect l="l" t="t" r="r" b="b"/>
              <a:pathLst>
                <a:path w="1150" h="12150" extrusionOk="0">
                  <a:moveTo>
                    <a:pt x="1" y="0"/>
                  </a:moveTo>
                  <a:lnTo>
                    <a:pt x="1" y="12150"/>
                  </a:lnTo>
                  <a:lnTo>
                    <a:pt x="741" y="12150"/>
                  </a:lnTo>
                  <a:lnTo>
                    <a:pt x="843" y="12099"/>
                  </a:lnTo>
                  <a:lnTo>
                    <a:pt x="920" y="12073"/>
                  </a:lnTo>
                  <a:lnTo>
                    <a:pt x="996" y="11997"/>
                  </a:lnTo>
                  <a:lnTo>
                    <a:pt x="1073" y="11920"/>
                  </a:lnTo>
                  <a:lnTo>
                    <a:pt x="1124" y="11844"/>
                  </a:lnTo>
                  <a:lnTo>
                    <a:pt x="1149" y="11741"/>
                  </a:lnTo>
                  <a:lnTo>
                    <a:pt x="1149" y="11639"/>
                  </a:lnTo>
                  <a:lnTo>
                    <a:pt x="1149" y="0"/>
                  </a:lnTo>
                  <a:close/>
                </a:path>
              </a:pathLst>
            </a:custGeom>
            <a:solidFill>
              <a:srgbClr val="8E35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9" name="Google Shape;4549;p71"/>
            <p:cNvSpPr/>
            <p:nvPr/>
          </p:nvSpPr>
          <p:spPr>
            <a:xfrm>
              <a:off x="8013768" y="1355097"/>
              <a:ext cx="30977" cy="327564"/>
            </a:xfrm>
            <a:custGeom>
              <a:avLst/>
              <a:gdLst/>
              <a:ahLst/>
              <a:cxnLst/>
              <a:rect l="l" t="t" r="r" b="b"/>
              <a:pathLst>
                <a:path w="1149" h="12150" extrusionOk="0">
                  <a:moveTo>
                    <a:pt x="0" y="0"/>
                  </a:moveTo>
                  <a:lnTo>
                    <a:pt x="0" y="11639"/>
                  </a:lnTo>
                  <a:lnTo>
                    <a:pt x="26" y="11741"/>
                  </a:lnTo>
                  <a:lnTo>
                    <a:pt x="51" y="11844"/>
                  </a:lnTo>
                  <a:lnTo>
                    <a:pt x="102" y="11920"/>
                  </a:lnTo>
                  <a:lnTo>
                    <a:pt x="153" y="11997"/>
                  </a:lnTo>
                  <a:lnTo>
                    <a:pt x="230" y="12073"/>
                  </a:lnTo>
                  <a:lnTo>
                    <a:pt x="307" y="12099"/>
                  </a:lnTo>
                  <a:lnTo>
                    <a:pt x="409" y="12150"/>
                  </a:lnTo>
                  <a:lnTo>
                    <a:pt x="1149" y="12150"/>
                  </a:lnTo>
                  <a:lnTo>
                    <a:pt x="1149" y="0"/>
                  </a:lnTo>
                  <a:close/>
                </a:path>
              </a:pathLst>
            </a:custGeom>
            <a:solidFill>
              <a:srgbClr val="CB53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0" name="Google Shape;4550;p71"/>
            <p:cNvSpPr/>
            <p:nvPr/>
          </p:nvSpPr>
          <p:spPr>
            <a:xfrm>
              <a:off x="8122497" y="1423899"/>
              <a:ext cx="139707" cy="198911"/>
            </a:xfrm>
            <a:custGeom>
              <a:avLst/>
              <a:gdLst/>
              <a:ahLst/>
              <a:cxnLst/>
              <a:rect l="l" t="t" r="r" b="b"/>
              <a:pathLst>
                <a:path w="5182" h="7378" extrusionOk="0">
                  <a:moveTo>
                    <a:pt x="2936" y="1"/>
                  </a:moveTo>
                  <a:lnTo>
                    <a:pt x="2884" y="26"/>
                  </a:lnTo>
                  <a:lnTo>
                    <a:pt x="2833" y="52"/>
                  </a:lnTo>
                  <a:lnTo>
                    <a:pt x="2808" y="103"/>
                  </a:lnTo>
                  <a:lnTo>
                    <a:pt x="2808" y="179"/>
                  </a:lnTo>
                  <a:lnTo>
                    <a:pt x="2731" y="970"/>
                  </a:lnTo>
                  <a:lnTo>
                    <a:pt x="2731" y="2068"/>
                  </a:lnTo>
                  <a:lnTo>
                    <a:pt x="2731" y="2119"/>
                  </a:lnTo>
                  <a:lnTo>
                    <a:pt x="2706" y="2170"/>
                  </a:lnTo>
                  <a:lnTo>
                    <a:pt x="2629" y="2221"/>
                  </a:lnTo>
                  <a:lnTo>
                    <a:pt x="2527" y="2247"/>
                  </a:lnTo>
                  <a:lnTo>
                    <a:pt x="2502" y="2221"/>
                  </a:lnTo>
                  <a:lnTo>
                    <a:pt x="2451" y="2196"/>
                  </a:lnTo>
                  <a:lnTo>
                    <a:pt x="1685" y="1430"/>
                  </a:lnTo>
                  <a:lnTo>
                    <a:pt x="1634" y="1379"/>
                  </a:lnTo>
                  <a:lnTo>
                    <a:pt x="1557" y="1379"/>
                  </a:lnTo>
                  <a:lnTo>
                    <a:pt x="1481" y="1404"/>
                  </a:lnTo>
                  <a:lnTo>
                    <a:pt x="1430" y="1455"/>
                  </a:lnTo>
                  <a:lnTo>
                    <a:pt x="358" y="3293"/>
                  </a:lnTo>
                  <a:lnTo>
                    <a:pt x="204" y="3600"/>
                  </a:lnTo>
                  <a:lnTo>
                    <a:pt x="102" y="3931"/>
                  </a:lnTo>
                  <a:lnTo>
                    <a:pt x="26" y="4263"/>
                  </a:lnTo>
                  <a:lnTo>
                    <a:pt x="0" y="4595"/>
                  </a:lnTo>
                  <a:lnTo>
                    <a:pt x="0" y="4901"/>
                  </a:lnTo>
                  <a:lnTo>
                    <a:pt x="51" y="5233"/>
                  </a:lnTo>
                  <a:lnTo>
                    <a:pt x="153" y="5539"/>
                  </a:lnTo>
                  <a:lnTo>
                    <a:pt x="255" y="5820"/>
                  </a:lnTo>
                  <a:lnTo>
                    <a:pt x="409" y="6101"/>
                  </a:lnTo>
                  <a:lnTo>
                    <a:pt x="587" y="6356"/>
                  </a:lnTo>
                  <a:lnTo>
                    <a:pt x="817" y="6611"/>
                  </a:lnTo>
                  <a:lnTo>
                    <a:pt x="1047" y="6816"/>
                  </a:lnTo>
                  <a:lnTo>
                    <a:pt x="1302" y="6994"/>
                  </a:lnTo>
                  <a:lnTo>
                    <a:pt x="1583" y="7147"/>
                  </a:lnTo>
                  <a:lnTo>
                    <a:pt x="1889" y="7275"/>
                  </a:lnTo>
                  <a:lnTo>
                    <a:pt x="2221" y="7352"/>
                  </a:lnTo>
                  <a:lnTo>
                    <a:pt x="2476" y="7377"/>
                  </a:lnTo>
                  <a:lnTo>
                    <a:pt x="2731" y="7352"/>
                  </a:lnTo>
                  <a:lnTo>
                    <a:pt x="3114" y="7326"/>
                  </a:lnTo>
                  <a:lnTo>
                    <a:pt x="3472" y="7250"/>
                  </a:lnTo>
                  <a:lnTo>
                    <a:pt x="3803" y="7147"/>
                  </a:lnTo>
                  <a:lnTo>
                    <a:pt x="4084" y="6994"/>
                  </a:lnTo>
                  <a:lnTo>
                    <a:pt x="4339" y="6790"/>
                  </a:lnTo>
                  <a:lnTo>
                    <a:pt x="4569" y="6560"/>
                  </a:lnTo>
                  <a:lnTo>
                    <a:pt x="4773" y="6305"/>
                  </a:lnTo>
                  <a:lnTo>
                    <a:pt x="4926" y="6024"/>
                  </a:lnTo>
                  <a:lnTo>
                    <a:pt x="5054" y="5718"/>
                  </a:lnTo>
                  <a:lnTo>
                    <a:pt x="5131" y="5386"/>
                  </a:lnTo>
                  <a:lnTo>
                    <a:pt x="5182" y="5054"/>
                  </a:lnTo>
                  <a:lnTo>
                    <a:pt x="5182" y="4697"/>
                  </a:lnTo>
                  <a:lnTo>
                    <a:pt x="5156" y="4340"/>
                  </a:lnTo>
                  <a:lnTo>
                    <a:pt x="5054" y="3982"/>
                  </a:lnTo>
                  <a:lnTo>
                    <a:pt x="4926" y="3651"/>
                  </a:lnTo>
                  <a:lnTo>
                    <a:pt x="4773" y="3293"/>
                  </a:lnTo>
                  <a:lnTo>
                    <a:pt x="3114" y="77"/>
                  </a:lnTo>
                  <a:lnTo>
                    <a:pt x="3089" y="26"/>
                  </a:lnTo>
                  <a:lnTo>
                    <a:pt x="3038" y="1"/>
                  </a:lnTo>
                  <a:close/>
                </a:path>
              </a:pathLst>
            </a:custGeom>
            <a:gradFill>
              <a:gsLst>
                <a:gs pos="0">
                  <a:srgbClr val="FC6C76"/>
                </a:gs>
                <a:gs pos="100000">
                  <a:srgbClr val="D90D1A"/>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1" name="Google Shape;4551;p71"/>
            <p:cNvSpPr/>
            <p:nvPr/>
          </p:nvSpPr>
          <p:spPr>
            <a:xfrm>
              <a:off x="8182348" y="1414949"/>
              <a:ext cx="87431" cy="208536"/>
            </a:xfrm>
            <a:custGeom>
              <a:avLst/>
              <a:gdLst/>
              <a:ahLst/>
              <a:cxnLst/>
              <a:rect l="l" t="t" r="r" b="b"/>
              <a:pathLst>
                <a:path w="3243" h="7735" extrusionOk="0">
                  <a:moveTo>
                    <a:pt x="639" y="1"/>
                  </a:moveTo>
                  <a:lnTo>
                    <a:pt x="588" y="26"/>
                  </a:lnTo>
                  <a:lnTo>
                    <a:pt x="562" y="52"/>
                  </a:lnTo>
                  <a:lnTo>
                    <a:pt x="537" y="103"/>
                  </a:lnTo>
                  <a:lnTo>
                    <a:pt x="511" y="154"/>
                  </a:lnTo>
                  <a:lnTo>
                    <a:pt x="511" y="1302"/>
                  </a:lnTo>
                  <a:lnTo>
                    <a:pt x="1864" y="3625"/>
                  </a:lnTo>
                  <a:lnTo>
                    <a:pt x="2017" y="3932"/>
                  </a:lnTo>
                  <a:lnTo>
                    <a:pt x="2145" y="4263"/>
                  </a:lnTo>
                  <a:lnTo>
                    <a:pt x="2196" y="4595"/>
                  </a:lnTo>
                  <a:lnTo>
                    <a:pt x="2247" y="4927"/>
                  </a:lnTo>
                  <a:lnTo>
                    <a:pt x="2221" y="5233"/>
                  </a:lnTo>
                  <a:lnTo>
                    <a:pt x="2170" y="5565"/>
                  </a:lnTo>
                  <a:lnTo>
                    <a:pt x="2094" y="5871"/>
                  </a:lnTo>
                  <a:lnTo>
                    <a:pt x="1966" y="6152"/>
                  </a:lnTo>
                  <a:lnTo>
                    <a:pt x="1813" y="6433"/>
                  </a:lnTo>
                  <a:lnTo>
                    <a:pt x="1634" y="6688"/>
                  </a:lnTo>
                  <a:lnTo>
                    <a:pt x="1430" y="6918"/>
                  </a:lnTo>
                  <a:lnTo>
                    <a:pt x="1200" y="7148"/>
                  </a:lnTo>
                  <a:lnTo>
                    <a:pt x="920" y="7326"/>
                  </a:lnTo>
                  <a:lnTo>
                    <a:pt x="639" y="7479"/>
                  </a:lnTo>
                  <a:lnTo>
                    <a:pt x="333" y="7607"/>
                  </a:lnTo>
                  <a:lnTo>
                    <a:pt x="1" y="7684"/>
                  </a:lnTo>
                  <a:lnTo>
                    <a:pt x="256" y="7709"/>
                  </a:lnTo>
                  <a:lnTo>
                    <a:pt x="511" y="7735"/>
                  </a:lnTo>
                  <a:lnTo>
                    <a:pt x="894" y="7709"/>
                  </a:lnTo>
                  <a:lnTo>
                    <a:pt x="1277" y="7633"/>
                  </a:lnTo>
                  <a:lnTo>
                    <a:pt x="1609" y="7505"/>
                  </a:lnTo>
                  <a:lnTo>
                    <a:pt x="1915" y="7352"/>
                  </a:lnTo>
                  <a:lnTo>
                    <a:pt x="2221" y="7148"/>
                  </a:lnTo>
                  <a:lnTo>
                    <a:pt x="2477" y="6918"/>
                  </a:lnTo>
                  <a:lnTo>
                    <a:pt x="2706" y="6637"/>
                  </a:lnTo>
                  <a:lnTo>
                    <a:pt x="2885" y="6356"/>
                  </a:lnTo>
                  <a:lnTo>
                    <a:pt x="3038" y="6050"/>
                  </a:lnTo>
                  <a:lnTo>
                    <a:pt x="3140" y="5718"/>
                  </a:lnTo>
                  <a:lnTo>
                    <a:pt x="3217" y="5386"/>
                  </a:lnTo>
                  <a:lnTo>
                    <a:pt x="3242" y="5029"/>
                  </a:lnTo>
                  <a:lnTo>
                    <a:pt x="3242" y="4672"/>
                  </a:lnTo>
                  <a:lnTo>
                    <a:pt x="3166" y="4314"/>
                  </a:lnTo>
                  <a:lnTo>
                    <a:pt x="3064" y="3983"/>
                  </a:lnTo>
                  <a:lnTo>
                    <a:pt x="2885" y="3625"/>
                  </a:lnTo>
                  <a:lnTo>
                    <a:pt x="843" y="77"/>
                  </a:lnTo>
                  <a:lnTo>
                    <a:pt x="792" y="26"/>
                  </a:lnTo>
                  <a:lnTo>
                    <a:pt x="741" y="1"/>
                  </a:lnTo>
                  <a:close/>
                </a:path>
              </a:pathLst>
            </a:custGeom>
            <a:solidFill>
              <a:srgbClr val="CC1F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2" name="Google Shape;4552;p71"/>
            <p:cNvSpPr/>
            <p:nvPr/>
          </p:nvSpPr>
          <p:spPr>
            <a:xfrm>
              <a:off x="8164474" y="1531928"/>
              <a:ext cx="64003" cy="90181"/>
            </a:xfrm>
            <a:custGeom>
              <a:avLst/>
              <a:gdLst/>
              <a:ahLst/>
              <a:cxnLst/>
              <a:rect l="l" t="t" r="r" b="b"/>
              <a:pathLst>
                <a:path w="2374" h="3345" extrusionOk="0">
                  <a:moveTo>
                    <a:pt x="1098" y="1"/>
                  </a:moveTo>
                  <a:lnTo>
                    <a:pt x="1021" y="78"/>
                  </a:lnTo>
                  <a:lnTo>
                    <a:pt x="153" y="1609"/>
                  </a:lnTo>
                  <a:lnTo>
                    <a:pt x="77" y="1737"/>
                  </a:lnTo>
                  <a:lnTo>
                    <a:pt x="51" y="1864"/>
                  </a:lnTo>
                  <a:lnTo>
                    <a:pt x="0" y="1992"/>
                  </a:lnTo>
                  <a:lnTo>
                    <a:pt x="0" y="2119"/>
                  </a:lnTo>
                  <a:lnTo>
                    <a:pt x="0" y="2375"/>
                  </a:lnTo>
                  <a:lnTo>
                    <a:pt x="77" y="2630"/>
                  </a:lnTo>
                  <a:lnTo>
                    <a:pt x="179" y="2860"/>
                  </a:lnTo>
                  <a:lnTo>
                    <a:pt x="332" y="3038"/>
                  </a:lnTo>
                  <a:lnTo>
                    <a:pt x="536" y="3217"/>
                  </a:lnTo>
                  <a:lnTo>
                    <a:pt x="766" y="3319"/>
                  </a:lnTo>
                  <a:lnTo>
                    <a:pt x="868" y="3345"/>
                  </a:lnTo>
                  <a:lnTo>
                    <a:pt x="970" y="3345"/>
                  </a:lnTo>
                  <a:lnTo>
                    <a:pt x="1174" y="3319"/>
                  </a:lnTo>
                  <a:lnTo>
                    <a:pt x="1430" y="3294"/>
                  </a:lnTo>
                  <a:lnTo>
                    <a:pt x="1634" y="3243"/>
                  </a:lnTo>
                  <a:lnTo>
                    <a:pt x="1838" y="3140"/>
                  </a:lnTo>
                  <a:lnTo>
                    <a:pt x="2017" y="3013"/>
                  </a:lnTo>
                  <a:lnTo>
                    <a:pt x="2144" y="2860"/>
                  </a:lnTo>
                  <a:lnTo>
                    <a:pt x="2272" y="2681"/>
                  </a:lnTo>
                  <a:lnTo>
                    <a:pt x="2323" y="2477"/>
                  </a:lnTo>
                  <a:lnTo>
                    <a:pt x="2374" y="2273"/>
                  </a:lnTo>
                  <a:lnTo>
                    <a:pt x="2374" y="2094"/>
                  </a:lnTo>
                  <a:lnTo>
                    <a:pt x="2348" y="1941"/>
                  </a:lnTo>
                  <a:lnTo>
                    <a:pt x="2297" y="1762"/>
                  </a:lnTo>
                  <a:lnTo>
                    <a:pt x="2221" y="1609"/>
                  </a:lnTo>
                  <a:lnTo>
                    <a:pt x="1327" y="78"/>
                  </a:lnTo>
                  <a:lnTo>
                    <a:pt x="1251" y="1"/>
                  </a:lnTo>
                  <a:close/>
                </a:path>
              </a:pathLst>
            </a:custGeom>
            <a:solidFill>
              <a:srgbClr val="FFDA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3" name="Google Shape;4553;p71"/>
            <p:cNvSpPr/>
            <p:nvPr/>
          </p:nvSpPr>
          <p:spPr>
            <a:xfrm>
              <a:off x="8185098" y="1593181"/>
              <a:ext cx="43379" cy="30303"/>
            </a:xfrm>
            <a:custGeom>
              <a:avLst/>
              <a:gdLst/>
              <a:ahLst/>
              <a:cxnLst/>
              <a:rect l="l" t="t" r="r" b="b"/>
              <a:pathLst>
                <a:path w="1609" h="1124" extrusionOk="0">
                  <a:moveTo>
                    <a:pt x="1609" y="1"/>
                  </a:moveTo>
                  <a:lnTo>
                    <a:pt x="1456" y="179"/>
                  </a:lnTo>
                  <a:lnTo>
                    <a:pt x="1303" y="358"/>
                  </a:lnTo>
                  <a:lnTo>
                    <a:pt x="1098" y="511"/>
                  </a:lnTo>
                  <a:lnTo>
                    <a:pt x="920" y="664"/>
                  </a:lnTo>
                  <a:lnTo>
                    <a:pt x="716" y="792"/>
                  </a:lnTo>
                  <a:lnTo>
                    <a:pt x="486" y="894"/>
                  </a:lnTo>
                  <a:lnTo>
                    <a:pt x="256" y="971"/>
                  </a:lnTo>
                  <a:lnTo>
                    <a:pt x="1" y="1047"/>
                  </a:lnTo>
                  <a:lnTo>
                    <a:pt x="205" y="1098"/>
                  </a:lnTo>
                  <a:lnTo>
                    <a:pt x="409" y="1124"/>
                  </a:lnTo>
                  <a:lnTo>
                    <a:pt x="665" y="1098"/>
                  </a:lnTo>
                  <a:lnTo>
                    <a:pt x="869" y="1022"/>
                  </a:lnTo>
                  <a:lnTo>
                    <a:pt x="1073" y="920"/>
                  </a:lnTo>
                  <a:lnTo>
                    <a:pt x="1252" y="766"/>
                  </a:lnTo>
                  <a:lnTo>
                    <a:pt x="1379" y="613"/>
                  </a:lnTo>
                  <a:lnTo>
                    <a:pt x="1507" y="409"/>
                  </a:lnTo>
                  <a:lnTo>
                    <a:pt x="1558" y="205"/>
                  </a:lnTo>
                  <a:lnTo>
                    <a:pt x="1609" y="1"/>
                  </a:lnTo>
                  <a:close/>
                </a:path>
              </a:pathLst>
            </a:custGeom>
            <a:solidFill>
              <a:srgbClr val="D3AC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54" name="Google Shape;4554;p71"/>
          <p:cNvGrpSpPr/>
          <p:nvPr/>
        </p:nvGrpSpPr>
        <p:grpSpPr>
          <a:xfrm>
            <a:off x="986257" y="1883072"/>
            <a:ext cx="423438" cy="423463"/>
            <a:chOff x="720090" y="1931745"/>
            <a:chExt cx="454869" cy="454896"/>
          </a:xfrm>
        </p:grpSpPr>
        <p:sp>
          <p:nvSpPr>
            <p:cNvPr id="4555" name="Google Shape;4555;p71"/>
            <p:cNvSpPr/>
            <p:nvPr/>
          </p:nvSpPr>
          <p:spPr>
            <a:xfrm>
              <a:off x="947174" y="1941397"/>
              <a:ext cx="37178" cy="48878"/>
            </a:xfrm>
            <a:custGeom>
              <a:avLst/>
              <a:gdLst/>
              <a:ahLst/>
              <a:cxnLst/>
              <a:rect l="l" t="t" r="r" b="b"/>
              <a:pathLst>
                <a:path w="1379" h="1813" extrusionOk="0">
                  <a:moveTo>
                    <a:pt x="1123" y="0"/>
                  </a:moveTo>
                  <a:lnTo>
                    <a:pt x="1021" y="26"/>
                  </a:lnTo>
                  <a:lnTo>
                    <a:pt x="945" y="77"/>
                  </a:lnTo>
                  <a:lnTo>
                    <a:pt x="0" y="1174"/>
                  </a:lnTo>
                  <a:lnTo>
                    <a:pt x="0" y="1812"/>
                  </a:lnTo>
                  <a:lnTo>
                    <a:pt x="102" y="1787"/>
                  </a:lnTo>
                  <a:lnTo>
                    <a:pt x="204" y="1736"/>
                  </a:lnTo>
                  <a:lnTo>
                    <a:pt x="1327" y="409"/>
                  </a:lnTo>
                  <a:lnTo>
                    <a:pt x="1379" y="306"/>
                  </a:lnTo>
                  <a:lnTo>
                    <a:pt x="1379" y="230"/>
                  </a:lnTo>
                  <a:lnTo>
                    <a:pt x="1353" y="128"/>
                  </a:lnTo>
                  <a:lnTo>
                    <a:pt x="1302" y="51"/>
                  </a:lnTo>
                  <a:lnTo>
                    <a:pt x="1225" y="0"/>
                  </a:lnTo>
                  <a:close/>
                </a:path>
              </a:pathLst>
            </a:custGeom>
            <a:solidFill>
              <a:srgbClr val="17B5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6" name="Google Shape;4556;p71"/>
            <p:cNvSpPr/>
            <p:nvPr/>
          </p:nvSpPr>
          <p:spPr>
            <a:xfrm>
              <a:off x="729715" y="2122379"/>
              <a:ext cx="48878" cy="74329"/>
            </a:xfrm>
            <a:custGeom>
              <a:avLst/>
              <a:gdLst/>
              <a:ahLst/>
              <a:cxnLst/>
              <a:rect l="l" t="t" r="r" b="b"/>
              <a:pathLst>
                <a:path w="1813" h="2757" extrusionOk="0">
                  <a:moveTo>
                    <a:pt x="205" y="0"/>
                  </a:moveTo>
                  <a:lnTo>
                    <a:pt x="128" y="26"/>
                  </a:lnTo>
                  <a:lnTo>
                    <a:pt x="51" y="77"/>
                  </a:lnTo>
                  <a:lnTo>
                    <a:pt x="0" y="153"/>
                  </a:lnTo>
                  <a:lnTo>
                    <a:pt x="0" y="255"/>
                  </a:lnTo>
                  <a:lnTo>
                    <a:pt x="26" y="357"/>
                  </a:lnTo>
                  <a:lnTo>
                    <a:pt x="77" y="434"/>
                  </a:lnTo>
                  <a:lnTo>
                    <a:pt x="1174" y="1378"/>
                  </a:lnTo>
                  <a:lnTo>
                    <a:pt x="77" y="2323"/>
                  </a:lnTo>
                  <a:lnTo>
                    <a:pt x="26" y="2399"/>
                  </a:lnTo>
                  <a:lnTo>
                    <a:pt x="0" y="2476"/>
                  </a:lnTo>
                  <a:lnTo>
                    <a:pt x="0" y="2578"/>
                  </a:lnTo>
                  <a:lnTo>
                    <a:pt x="51" y="2655"/>
                  </a:lnTo>
                  <a:lnTo>
                    <a:pt x="128" y="2731"/>
                  </a:lnTo>
                  <a:lnTo>
                    <a:pt x="230" y="2757"/>
                  </a:lnTo>
                  <a:lnTo>
                    <a:pt x="307" y="2731"/>
                  </a:lnTo>
                  <a:lnTo>
                    <a:pt x="383" y="2680"/>
                  </a:lnTo>
                  <a:lnTo>
                    <a:pt x="1711" y="1557"/>
                  </a:lnTo>
                  <a:lnTo>
                    <a:pt x="1787" y="1481"/>
                  </a:lnTo>
                  <a:lnTo>
                    <a:pt x="1813" y="1378"/>
                  </a:lnTo>
                  <a:lnTo>
                    <a:pt x="1787" y="1276"/>
                  </a:lnTo>
                  <a:lnTo>
                    <a:pt x="1711" y="1174"/>
                  </a:lnTo>
                  <a:lnTo>
                    <a:pt x="383" y="51"/>
                  </a:lnTo>
                  <a:lnTo>
                    <a:pt x="307" y="0"/>
                  </a:lnTo>
                  <a:close/>
                </a:path>
              </a:pathLst>
            </a:custGeom>
            <a:solidFill>
              <a:srgbClr val="24D8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7" name="Google Shape;4557;p71"/>
            <p:cNvSpPr/>
            <p:nvPr/>
          </p:nvSpPr>
          <p:spPr>
            <a:xfrm>
              <a:off x="769616" y="1981297"/>
              <a:ext cx="59905" cy="60579"/>
            </a:xfrm>
            <a:custGeom>
              <a:avLst/>
              <a:gdLst/>
              <a:ahLst/>
              <a:cxnLst/>
              <a:rect l="l" t="t" r="r" b="b"/>
              <a:pathLst>
                <a:path w="2222" h="2247" extrusionOk="0">
                  <a:moveTo>
                    <a:pt x="1839" y="1"/>
                  </a:moveTo>
                  <a:lnTo>
                    <a:pt x="1736" y="52"/>
                  </a:lnTo>
                  <a:lnTo>
                    <a:pt x="1660" y="103"/>
                  </a:lnTo>
                  <a:lnTo>
                    <a:pt x="1609" y="179"/>
                  </a:lnTo>
                  <a:lnTo>
                    <a:pt x="1609" y="281"/>
                  </a:lnTo>
                  <a:lnTo>
                    <a:pt x="1711" y="1736"/>
                  </a:lnTo>
                  <a:lnTo>
                    <a:pt x="282" y="1609"/>
                  </a:lnTo>
                  <a:lnTo>
                    <a:pt x="179" y="1634"/>
                  </a:lnTo>
                  <a:lnTo>
                    <a:pt x="103" y="1660"/>
                  </a:lnTo>
                  <a:lnTo>
                    <a:pt x="26" y="1736"/>
                  </a:lnTo>
                  <a:lnTo>
                    <a:pt x="1" y="1838"/>
                  </a:lnTo>
                  <a:lnTo>
                    <a:pt x="26" y="1940"/>
                  </a:lnTo>
                  <a:lnTo>
                    <a:pt x="52" y="2017"/>
                  </a:lnTo>
                  <a:lnTo>
                    <a:pt x="128" y="2068"/>
                  </a:lnTo>
                  <a:lnTo>
                    <a:pt x="231" y="2094"/>
                  </a:lnTo>
                  <a:lnTo>
                    <a:pt x="1966" y="2247"/>
                  </a:lnTo>
                  <a:lnTo>
                    <a:pt x="1992" y="2247"/>
                  </a:lnTo>
                  <a:lnTo>
                    <a:pt x="2094" y="2221"/>
                  </a:lnTo>
                  <a:lnTo>
                    <a:pt x="2170" y="2170"/>
                  </a:lnTo>
                  <a:lnTo>
                    <a:pt x="2221" y="2094"/>
                  </a:lnTo>
                  <a:lnTo>
                    <a:pt x="2221" y="1966"/>
                  </a:lnTo>
                  <a:lnTo>
                    <a:pt x="2094" y="230"/>
                  </a:lnTo>
                  <a:lnTo>
                    <a:pt x="2068" y="154"/>
                  </a:lnTo>
                  <a:lnTo>
                    <a:pt x="2017" y="77"/>
                  </a:lnTo>
                  <a:lnTo>
                    <a:pt x="1941" y="26"/>
                  </a:lnTo>
                  <a:lnTo>
                    <a:pt x="1839" y="1"/>
                  </a:lnTo>
                  <a:close/>
                </a:path>
              </a:pathLst>
            </a:custGeom>
            <a:solidFill>
              <a:srgbClr val="24D8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8" name="Google Shape;4558;p71"/>
            <p:cNvSpPr/>
            <p:nvPr/>
          </p:nvSpPr>
          <p:spPr>
            <a:xfrm>
              <a:off x="769616" y="2277210"/>
              <a:ext cx="59905" cy="59878"/>
            </a:xfrm>
            <a:custGeom>
              <a:avLst/>
              <a:gdLst/>
              <a:ahLst/>
              <a:cxnLst/>
              <a:rect l="l" t="t" r="r" b="b"/>
              <a:pathLst>
                <a:path w="2222" h="2221" extrusionOk="0">
                  <a:moveTo>
                    <a:pt x="1966" y="0"/>
                  </a:moveTo>
                  <a:lnTo>
                    <a:pt x="231" y="128"/>
                  </a:lnTo>
                  <a:lnTo>
                    <a:pt x="128" y="153"/>
                  </a:lnTo>
                  <a:lnTo>
                    <a:pt x="52" y="204"/>
                  </a:lnTo>
                  <a:lnTo>
                    <a:pt x="26" y="281"/>
                  </a:lnTo>
                  <a:lnTo>
                    <a:pt x="1" y="383"/>
                  </a:lnTo>
                  <a:lnTo>
                    <a:pt x="26" y="485"/>
                  </a:lnTo>
                  <a:lnTo>
                    <a:pt x="103" y="562"/>
                  </a:lnTo>
                  <a:lnTo>
                    <a:pt x="179" y="613"/>
                  </a:lnTo>
                  <a:lnTo>
                    <a:pt x="282" y="613"/>
                  </a:lnTo>
                  <a:lnTo>
                    <a:pt x="1711" y="511"/>
                  </a:lnTo>
                  <a:lnTo>
                    <a:pt x="1609" y="1940"/>
                  </a:lnTo>
                  <a:lnTo>
                    <a:pt x="1609" y="2042"/>
                  </a:lnTo>
                  <a:lnTo>
                    <a:pt x="1660" y="2119"/>
                  </a:lnTo>
                  <a:lnTo>
                    <a:pt x="1736" y="2195"/>
                  </a:lnTo>
                  <a:lnTo>
                    <a:pt x="1839" y="2221"/>
                  </a:lnTo>
                  <a:lnTo>
                    <a:pt x="1941" y="2195"/>
                  </a:lnTo>
                  <a:lnTo>
                    <a:pt x="2017" y="2144"/>
                  </a:lnTo>
                  <a:lnTo>
                    <a:pt x="2068" y="2068"/>
                  </a:lnTo>
                  <a:lnTo>
                    <a:pt x="2094" y="1991"/>
                  </a:lnTo>
                  <a:lnTo>
                    <a:pt x="2221" y="255"/>
                  </a:lnTo>
                  <a:lnTo>
                    <a:pt x="2221" y="153"/>
                  </a:lnTo>
                  <a:lnTo>
                    <a:pt x="2170" y="51"/>
                  </a:lnTo>
                  <a:lnTo>
                    <a:pt x="2068" y="0"/>
                  </a:lnTo>
                  <a:close/>
                </a:path>
              </a:pathLst>
            </a:custGeom>
            <a:solidFill>
              <a:srgbClr val="24D8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9" name="Google Shape;4559;p71"/>
            <p:cNvSpPr/>
            <p:nvPr/>
          </p:nvSpPr>
          <p:spPr>
            <a:xfrm>
              <a:off x="947174" y="2328138"/>
              <a:ext cx="37178" cy="48878"/>
            </a:xfrm>
            <a:custGeom>
              <a:avLst/>
              <a:gdLst/>
              <a:ahLst/>
              <a:cxnLst/>
              <a:rect l="l" t="t" r="r" b="b"/>
              <a:pathLst>
                <a:path w="1379" h="1813" extrusionOk="0">
                  <a:moveTo>
                    <a:pt x="0" y="0"/>
                  </a:moveTo>
                  <a:lnTo>
                    <a:pt x="0" y="638"/>
                  </a:lnTo>
                  <a:lnTo>
                    <a:pt x="945" y="1736"/>
                  </a:lnTo>
                  <a:lnTo>
                    <a:pt x="1021" y="1787"/>
                  </a:lnTo>
                  <a:lnTo>
                    <a:pt x="1123" y="1812"/>
                  </a:lnTo>
                  <a:lnTo>
                    <a:pt x="1225" y="1812"/>
                  </a:lnTo>
                  <a:lnTo>
                    <a:pt x="1302" y="1761"/>
                  </a:lnTo>
                  <a:lnTo>
                    <a:pt x="1353" y="1685"/>
                  </a:lnTo>
                  <a:lnTo>
                    <a:pt x="1379" y="1608"/>
                  </a:lnTo>
                  <a:lnTo>
                    <a:pt x="1379" y="1506"/>
                  </a:lnTo>
                  <a:lnTo>
                    <a:pt x="1327" y="1429"/>
                  </a:lnTo>
                  <a:lnTo>
                    <a:pt x="204" y="102"/>
                  </a:lnTo>
                  <a:lnTo>
                    <a:pt x="102" y="26"/>
                  </a:lnTo>
                  <a:lnTo>
                    <a:pt x="0" y="0"/>
                  </a:lnTo>
                  <a:close/>
                </a:path>
              </a:pathLst>
            </a:custGeom>
            <a:solidFill>
              <a:srgbClr val="17B5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0" name="Google Shape;4560;p71"/>
            <p:cNvSpPr/>
            <p:nvPr/>
          </p:nvSpPr>
          <p:spPr>
            <a:xfrm>
              <a:off x="909996" y="2328138"/>
              <a:ext cx="37205" cy="48878"/>
            </a:xfrm>
            <a:custGeom>
              <a:avLst/>
              <a:gdLst/>
              <a:ahLst/>
              <a:cxnLst/>
              <a:rect l="l" t="t" r="r" b="b"/>
              <a:pathLst>
                <a:path w="1380" h="1813" extrusionOk="0">
                  <a:moveTo>
                    <a:pt x="1379" y="0"/>
                  </a:moveTo>
                  <a:lnTo>
                    <a:pt x="1277" y="26"/>
                  </a:lnTo>
                  <a:lnTo>
                    <a:pt x="1201" y="102"/>
                  </a:lnTo>
                  <a:lnTo>
                    <a:pt x="77" y="1429"/>
                  </a:lnTo>
                  <a:lnTo>
                    <a:pt x="26" y="1506"/>
                  </a:lnTo>
                  <a:lnTo>
                    <a:pt x="1" y="1608"/>
                  </a:lnTo>
                  <a:lnTo>
                    <a:pt x="26" y="1685"/>
                  </a:lnTo>
                  <a:lnTo>
                    <a:pt x="103" y="1761"/>
                  </a:lnTo>
                  <a:lnTo>
                    <a:pt x="180" y="1812"/>
                  </a:lnTo>
                  <a:lnTo>
                    <a:pt x="282" y="1812"/>
                  </a:lnTo>
                  <a:lnTo>
                    <a:pt x="358" y="1787"/>
                  </a:lnTo>
                  <a:lnTo>
                    <a:pt x="435" y="1736"/>
                  </a:lnTo>
                  <a:lnTo>
                    <a:pt x="1379" y="638"/>
                  </a:lnTo>
                  <a:lnTo>
                    <a:pt x="1379" y="0"/>
                  </a:lnTo>
                  <a:close/>
                </a:path>
              </a:pathLst>
            </a:custGeom>
            <a:solidFill>
              <a:srgbClr val="24D8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1" name="Google Shape;4561;p71"/>
            <p:cNvSpPr/>
            <p:nvPr/>
          </p:nvSpPr>
          <p:spPr>
            <a:xfrm>
              <a:off x="940973" y="1931745"/>
              <a:ext cx="13103" cy="454896"/>
            </a:xfrm>
            <a:custGeom>
              <a:avLst/>
              <a:gdLst/>
              <a:ahLst/>
              <a:cxnLst/>
              <a:rect l="l" t="t" r="r" b="b"/>
              <a:pathLst>
                <a:path w="486" h="16873" extrusionOk="0">
                  <a:moveTo>
                    <a:pt x="230" y="1"/>
                  </a:moveTo>
                  <a:lnTo>
                    <a:pt x="154" y="26"/>
                  </a:lnTo>
                  <a:lnTo>
                    <a:pt x="52" y="77"/>
                  </a:lnTo>
                  <a:lnTo>
                    <a:pt x="0" y="154"/>
                  </a:lnTo>
                  <a:lnTo>
                    <a:pt x="0" y="256"/>
                  </a:lnTo>
                  <a:lnTo>
                    <a:pt x="0" y="16643"/>
                  </a:lnTo>
                  <a:lnTo>
                    <a:pt x="0" y="16719"/>
                  </a:lnTo>
                  <a:lnTo>
                    <a:pt x="52" y="16822"/>
                  </a:lnTo>
                  <a:lnTo>
                    <a:pt x="154" y="16873"/>
                  </a:lnTo>
                  <a:lnTo>
                    <a:pt x="332" y="16873"/>
                  </a:lnTo>
                  <a:lnTo>
                    <a:pt x="409" y="16822"/>
                  </a:lnTo>
                  <a:lnTo>
                    <a:pt x="460" y="16719"/>
                  </a:lnTo>
                  <a:lnTo>
                    <a:pt x="485" y="16643"/>
                  </a:lnTo>
                  <a:lnTo>
                    <a:pt x="485" y="256"/>
                  </a:lnTo>
                  <a:lnTo>
                    <a:pt x="460" y="154"/>
                  </a:lnTo>
                  <a:lnTo>
                    <a:pt x="409" y="77"/>
                  </a:lnTo>
                  <a:lnTo>
                    <a:pt x="332" y="26"/>
                  </a:lnTo>
                  <a:lnTo>
                    <a:pt x="230" y="1"/>
                  </a:lnTo>
                  <a:close/>
                </a:path>
              </a:pathLst>
            </a:custGeom>
            <a:solidFill>
              <a:srgbClr val="24D8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2" name="Google Shape;4562;p71"/>
            <p:cNvSpPr/>
            <p:nvPr/>
          </p:nvSpPr>
          <p:spPr>
            <a:xfrm>
              <a:off x="1064828" y="2277210"/>
              <a:ext cx="60606" cy="59878"/>
            </a:xfrm>
            <a:custGeom>
              <a:avLst/>
              <a:gdLst/>
              <a:ahLst/>
              <a:cxnLst/>
              <a:rect l="l" t="t" r="r" b="b"/>
              <a:pathLst>
                <a:path w="2248" h="2221" extrusionOk="0">
                  <a:moveTo>
                    <a:pt x="154" y="0"/>
                  </a:moveTo>
                  <a:lnTo>
                    <a:pt x="77" y="51"/>
                  </a:lnTo>
                  <a:lnTo>
                    <a:pt x="26" y="153"/>
                  </a:lnTo>
                  <a:lnTo>
                    <a:pt x="1" y="255"/>
                  </a:lnTo>
                  <a:lnTo>
                    <a:pt x="154" y="1991"/>
                  </a:lnTo>
                  <a:lnTo>
                    <a:pt x="154" y="2068"/>
                  </a:lnTo>
                  <a:lnTo>
                    <a:pt x="231" y="2144"/>
                  </a:lnTo>
                  <a:lnTo>
                    <a:pt x="307" y="2195"/>
                  </a:lnTo>
                  <a:lnTo>
                    <a:pt x="384" y="2221"/>
                  </a:lnTo>
                  <a:lnTo>
                    <a:pt x="409" y="2221"/>
                  </a:lnTo>
                  <a:lnTo>
                    <a:pt x="511" y="2195"/>
                  </a:lnTo>
                  <a:lnTo>
                    <a:pt x="588" y="2119"/>
                  </a:lnTo>
                  <a:lnTo>
                    <a:pt x="614" y="2042"/>
                  </a:lnTo>
                  <a:lnTo>
                    <a:pt x="639" y="1940"/>
                  </a:lnTo>
                  <a:lnTo>
                    <a:pt x="511" y="511"/>
                  </a:lnTo>
                  <a:lnTo>
                    <a:pt x="1966" y="613"/>
                  </a:lnTo>
                  <a:lnTo>
                    <a:pt x="2068" y="613"/>
                  </a:lnTo>
                  <a:lnTo>
                    <a:pt x="2145" y="562"/>
                  </a:lnTo>
                  <a:lnTo>
                    <a:pt x="2196" y="485"/>
                  </a:lnTo>
                  <a:lnTo>
                    <a:pt x="2247" y="383"/>
                  </a:lnTo>
                  <a:lnTo>
                    <a:pt x="2222" y="281"/>
                  </a:lnTo>
                  <a:lnTo>
                    <a:pt x="2171" y="204"/>
                  </a:lnTo>
                  <a:lnTo>
                    <a:pt x="2094" y="153"/>
                  </a:lnTo>
                  <a:lnTo>
                    <a:pt x="2017" y="128"/>
                  </a:lnTo>
                  <a:lnTo>
                    <a:pt x="282" y="0"/>
                  </a:lnTo>
                  <a:close/>
                </a:path>
              </a:pathLst>
            </a:custGeom>
            <a:solidFill>
              <a:srgbClr val="17B5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3" name="Google Shape;4563;p71"/>
            <p:cNvSpPr/>
            <p:nvPr/>
          </p:nvSpPr>
          <p:spPr>
            <a:xfrm>
              <a:off x="784767" y="1996449"/>
              <a:ext cx="316564" cy="316564"/>
            </a:xfrm>
            <a:custGeom>
              <a:avLst/>
              <a:gdLst/>
              <a:ahLst/>
              <a:cxnLst/>
              <a:rect l="l" t="t" r="r" b="b"/>
              <a:pathLst>
                <a:path w="11742" h="11742" extrusionOk="0">
                  <a:moveTo>
                    <a:pt x="230" y="0"/>
                  </a:moveTo>
                  <a:lnTo>
                    <a:pt x="153" y="26"/>
                  </a:lnTo>
                  <a:lnTo>
                    <a:pt x="77" y="77"/>
                  </a:lnTo>
                  <a:lnTo>
                    <a:pt x="0" y="153"/>
                  </a:lnTo>
                  <a:lnTo>
                    <a:pt x="0" y="255"/>
                  </a:lnTo>
                  <a:lnTo>
                    <a:pt x="0" y="332"/>
                  </a:lnTo>
                  <a:lnTo>
                    <a:pt x="77" y="434"/>
                  </a:lnTo>
                  <a:lnTo>
                    <a:pt x="11333" y="11690"/>
                  </a:lnTo>
                  <a:lnTo>
                    <a:pt x="11410" y="11741"/>
                  </a:lnTo>
                  <a:lnTo>
                    <a:pt x="11589" y="11741"/>
                  </a:lnTo>
                  <a:lnTo>
                    <a:pt x="11665" y="11690"/>
                  </a:lnTo>
                  <a:lnTo>
                    <a:pt x="11716" y="11588"/>
                  </a:lnTo>
                  <a:lnTo>
                    <a:pt x="11742" y="11512"/>
                  </a:lnTo>
                  <a:lnTo>
                    <a:pt x="11716" y="11410"/>
                  </a:lnTo>
                  <a:lnTo>
                    <a:pt x="11665" y="11333"/>
                  </a:lnTo>
                  <a:lnTo>
                    <a:pt x="409" y="77"/>
                  </a:lnTo>
                  <a:lnTo>
                    <a:pt x="332" y="26"/>
                  </a:lnTo>
                  <a:lnTo>
                    <a:pt x="230" y="0"/>
                  </a:lnTo>
                  <a:close/>
                </a:path>
              </a:pathLst>
            </a:custGeom>
            <a:solidFill>
              <a:srgbClr val="24D8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4" name="Google Shape;4564;p71"/>
            <p:cNvSpPr/>
            <p:nvPr/>
          </p:nvSpPr>
          <p:spPr>
            <a:xfrm>
              <a:off x="1081354" y="2293036"/>
              <a:ext cx="28928" cy="28928"/>
            </a:xfrm>
            <a:custGeom>
              <a:avLst/>
              <a:gdLst/>
              <a:ahLst/>
              <a:cxnLst/>
              <a:rect l="l" t="t" r="r" b="b"/>
              <a:pathLst>
                <a:path w="1073" h="1073" extrusionOk="0">
                  <a:moveTo>
                    <a:pt x="332" y="0"/>
                  </a:moveTo>
                  <a:lnTo>
                    <a:pt x="383" y="77"/>
                  </a:lnTo>
                  <a:lnTo>
                    <a:pt x="409" y="179"/>
                  </a:lnTo>
                  <a:lnTo>
                    <a:pt x="383" y="256"/>
                  </a:lnTo>
                  <a:lnTo>
                    <a:pt x="332" y="358"/>
                  </a:lnTo>
                  <a:lnTo>
                    <a:pt x="256" y="409"/>
                  </a:lnTo>
                  <a:lnTo>
                    <a:pt x="77" y="409"/>
                  </a:lnTo>
                  <a:lnTo>
                    <a:pt x="1" y="358"/>
                  </a:lnTo>
                  <a:lnTo>
                    <a:pt x="639" y="996"/>
                  </a:lnTo>
                  <a:lnTo>
                    <a:pt x="741" y="1072"/>
                  </a:lnTo>
                  <a:lnTo>
                    <a:pt x="919" y="1072"/>
                  </a:lnTo>
                  <a:lnTo>
                    <a:pt x="996" y="996"/>
                  </a:lnTo>
                  <a:lnTo>
                    <a:pt x="1047" y="919"/>
                  </a:lnTo>
                  <a:lnTo>
                    <a:pt x="1073" y="843"/>
                  </a:lnTo>
                  <a:lnTo>
                    <a:pt x="1047" y="740"/>
                  </a:lnTo>
                  <a:lnTo>
                    <a:pt x="996" y="664"/>
                  </a:lnTo>
                  <a:lnTo>
                    <a:pt x="332" y="0"/>
                  </a:lnTo>
                  <a:close/>
                </a:path>
              </a:pathLst>
            </a:custGeom>
            <a:solidFill>
              <a:srgbClr val="17B5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5" name="Google Shape;4565;p71"/>
            <p:cNvSpPr/>
            <p:nvPr/>
          </p:nvSpPr>
          <p:spPr>
            <a:xfrm>
              <a:off x="1116456" y="2122379"/>
              <a:ext cx="48878" cy="74329"/>
            </a:xfrm>
            <a:custGeom>
              <a:avLst/>
              <a:gdLst/>
              <a:ahLst/>
              <a:cxnLst/>
              <a:rect l="l" t="t" r="r" b="b"/>
              <a:pathLst>
                <a:path w="1813" h="2757" extrusionOk="0">
                  <a:moveTo>
                    <a:pt x="1506" y="0"/>
                  </a:moveTo>
                  <a:lnTo>
                    <a:pt x="1404" y="51"/>
                  </a:lnTo>
                  <a:lnTo>
                    <a:pt x="77" y="1174"/>
                  </a:lnTo>
                  <a:lnTo>
                    <a:pt x="26" y="1276"/>
                  </a:lnTo>
                  <a:lnTo>
                    <a:pt x="0" y="1378"/>
                  </a:lnTo>
                  <a:lnTo>
                    <a:pt x="26" y="1481"/>
                  </a:lnTo>
                  <a:lnTo>
                    <a:pt x="77" y="1557"/>
                  </a:lnTo>
                  <a:lnTo>
                    <a:pt x="1404" y="2680"/>
                  </a:lnTo>
                  <a:lnTo>
                    <a:pt x="1481" y="2731"/>
                  </a:lnTo>
                  <a:lnTo>
                    <a:pt x="1557" y="2757"/>
                  </a:lnTo>
                  <a:lnTo>
                    <a:pt x="1659" y="2731"/>
                  </a:lnTo>
                  <a:lnTo>
                    <a:pt x="1761" y="2655"/>
                  </a:lnTo>
                  <a:lnTo>
                    <a:pt x="1813" y="2578"/>
                  </a:lnTo>
                  <a:lnTo>
                    <a:pt x="1813" y="2476"/>
                  </a:lnTo>
                  <a:lnTo>
                    <a:pt x="1787" y="2399"/>
                  </a:lnTo>
                  <a:lnTo>
                    <a:pt x="1736" y="2323"/>
                  </a:lnTo>
                  <a:lnTo>
                    <a:pt x="613" y="1378"/>
                  </a:lnTo>
                  <a:lnTo>
                    <a:pt x="1736" y="434"/>
                  </a:lnTo>
                  <a:lnTo>
                    <a:pt x="1787" y="357"/>
                  </a:lnTo>
                  <a:lnTo>
                    <a:pt x="1813" y="255"/>
                  </a:lnTo>
                  <a:lnTo>
                    <a:pt x="1813" y="153"/>
                  </a:lnTo>
                  <a:lnTo>
                    <a:pt x="1761" y="77"/>
                  </a:lnTo>
                  <a:lnTo>
                    <a:pt x="1685" y="26"/>
                  </a:lnTo>
                  <a:lnTo>
                    <a:pt x="1583" y="0"/>
                  </a:lnTo>
                  <a:close/>
                </a:path>
              </a:pathLst>
            </a:custGeom>
            <a:solidFill>
              <a:srgbClr val="17B5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6" name="Google Shape;4566;p71"/>
            <p:cNvSpPr/>
            <p:nvPr/>
          </p:nvSpPr>
          <p:spPr>
            <a:xfrm>
              <a:off x="720090" y="2152655"/>
              <a:ext cx="436995" cy="13103"/>
            </a:xfrm>
            <a:custGeom>
              <a:avLst/>
              <a:gdLst/>
              <a:ahLst/>
              <a:cxnLst/>
              <a:rect l="l" t="t" r="r" b="b"/>
              <a:pathLst>
                <a:path w="16209" h="486" extrusionOk="0">
                  <a:moveTo>
                    <a:pt x="230" y="0"/>
                  </a:moveTo>
                  <a:lnTo>
                    <a:pt x="153" y="26"/>
                  </a:lnTo>
                  <a:lnTo>
                    <a:pt x="51" y="77"/>
                  </a:lnTo>
                  <a:lnTo>
                    <a:pt x="0" y="153"/>
                  </a:lnTo>
                  <a:lnTo>
                    <a:pt x="0" y="255"/>
                  </a:lnTo>
                  <a:lnTo>
                    <a:pt x="0" y="332"/>
                  </a:lnTo>
                  <a:lnTo>
                    <a:pt x="51" y="434"/>
                  </a:lnTo>
                  <a:lnTo>
                    <a:pt x="153" y="485"/>
                  </a:lnTo>
                  <a:lnTo>
                    <a:pt x="16055" y="485"/>
                  </a:lnTo>
                  <a:lnTo>
                    <a:pt x="16132" y="434"/>
                  </a:lnTo>
                  <a:lnTo>
                    <a:pt x="16183" y="332"/>
                  </a:lnTo>
                  <a:lnTo>
                    <a:pt x="16208" y="255"/>
                  </a:lnTo>
                  <a:lnTo>
                    <a:pt x="16183" y="153"/>
                  </a:lnTo>
                  <a:lnTo>
                    <a:pt x="16132" y="77"/>
                  </a:lnTo>
                  <a:lnTo>
                    <a:pt x="16055" y="26"/>
                  </a:lnTo>
                  <a:lnTo>
                    <a:pt x="15953" y="0"/>
                  </a:lnTo>
                  <a:close/>
                </a:path>
              </a:pathLst>
            </a:custGeom>
            <a:solidFill>
              <a:srgbClr val="24D8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7" name="Google Shape;4567;p71"/>
            <p:cNvSpPr/>
            <p:nvPr/>
          </p:nvSpPr>
          <p:spPr>
            <a:xfrm>
              <a:off x="1141906" y="2152655"/>
              <a:ext cx="33053" cy="13103"/>
            </a:xfrm>
            <a:custGeom>
              <a:avLst/>
              <a:gdLst/>
              <a:ahLst/>
              <a:cxnLst/>
              <a:rect l="l" t="t" r="r" b="b"/>
              <a:pathLst>
                <a:path w="1226" h="486" extrusionOk="0">
                  <a:moveTo>
                    <a:pt x="1" y="0"/>
                  </a:moveTo>
                  <a:lnTo>
                    <a:pt x="77" y="26"/>
                  </a:lnTo>
                  <a:lnTo>
                    <a:pt x="154" y="77"/>
                  </a:lnTo>
                  <a:lnTo>
                    <a:pt x="205" y="153"/>
                  </a:lnTo>
                  <a:lnTo>
                    <a:pt x="230" y="255"/>
                  </a:lnTo>
                  <a:lnTo>
                    <a:pt x="205" y="332"/>
                  </a:lnTo>
                  <a:lnTo>
                    <a:pt x="154" y="434"/>
                  </a:lnTo>
                  <a:lnTo>
                    <a:pt x="77" y="485"/>
                  </a:lnTo>
                  <a:lnTo>
                    <a:pt x="1073" y="485"/>
                  </a:lnTo>
                  <a:lnTo>
                    <a:pt x="1149" y="434"/>
                  </a:lnTo>
                  <a:lnTo>
                    <a:pt x="1200" y="332"/>
                  </a:lnTo>
                  <a:lnTo>
                    <a:pt x="1226" y="255"/>
                  </a:lnTo>
                  <a:lnTo>
                    <a:pt x="1200" y="153"/>
                  </a:lnTo>
                  <a:lnTo>
                    <a:pt x="1149" y="77"/>
                  </a:lnTo>
                  <a:lnTo>
                    <a:pt x="1073" y="26"/>
                  </a:lnTo>
                  <a:lnTo>
                    <a:pt x="971" y="0"/>
                  </a:lnTo>
                  <a:close/>
                </a:path>
              </a:pathLst>
            </a:custGeom>
            <a:solidFill>
              <a:srgbClr val="17B5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8" name="Google Shape;4568;p71"/>
            <p:cNvSpPr/>
            <p:nvPr/>
          </p:nvSpPr>
          <p:spPr>
            <a:xfrm>
              <a:off x="1064828" y="1981297"/>
              <a:ext cx="60606" cy="60579"/>
            </a:xfrm>
            <a:custGeom>
              <a:avLst/>
              <a:gdLst/>
              <a:ahLst/>
              <a:cxnLst/>
              <a:rect l="l" t="t" r="r" b="b"/>
              <a:pathLst>
                <a:path w="2248" h="2247" extrusionOk="0">
                  <a:moveTo>
                    <a:pt x="409" y="1"/>
                  </a:moveTo>
                  <a:lnTo>
                    <a:pt x="307" y="26"/>
                  </a:lnTo>
                  <a:lnTo>
                    <a:pt x="231" y="77"/>
                  </a:lnTo>
                  <a:lnTo>
                    <a:pt x="180" y="154"/>
                  </a:lnTo>
                  <a:lnTo>
                    <a:pt x="154" y="230"/>
                  </a:lnTo>
                  <a:lnTo>
                    <a:pt x="1" y="1966"/>
                  </a:lnTo>
                  <a:lnTo>
                    <a:pt x="26" y="2094"/>
                  </a:lnTo>
                  <a:lnTo>
                    <a:pt x="77" y="2170"/>
                  </a:lnTo>
                  <a:lnTo>
                    <a:pt x="154" y="2221"/>
                  </a:lnTo>
                  <a:lnTo>
                    <a:pt x="256" y="2247"/>
                  </a:lnTo>
                  <a:lnTo>
                    <a:pt x="282" y="2247"/>
                  </a:lnTo>
                  <a:lnTo>
                    <a:pt x="2017" y="2094"/>
                  </a:lnTo>
                  <a:lnTo>
                    <a:pt x="2094" y="2068"/>
                  </a:lnTo>
                  <a:lnTo>
                    <a:pt x="2171" y="2017"/>
                  </a:lnTo>
                  <a:lnTo>
                    <a:pt x="2222" y="1940"/>
                  </a:lnTo>
                  <a:lnTo>
                    <a:pt x="2247" y="1838"/>
                  </a:lnTo>
                  <a:lnTo>
                    <a:pt x="2196" y="1736"/>
                  </a:lnTo>
                  <a:lnTo>
                    <a:pt x="2145" y="1660"/>
                  </a:lnTo>
                  <a:lnTo>
                    <a:pt x="2068" y="1634"/>
                  </a:lnTo>
                  <a:lnTo>
                    <a:pt x="1966" y="1609"/>
                  </a:lnTo>
                  <a:lnTo>
                    <a:pt x="511" y="1736"/>
                  </a:lnTo>
                  <a:lnTo>
                    <a:pt x="639" y="281"/>
                  </a:lnTo>
                  <a:lnTo>
                    <a:pt x="614" y="179"/>
                  </a:lnTo>
                  <a:lnTo>
                    <a:pt x="588" y="103"/>
                  </a:lnTo>
                  <a:lnTo>
                    <a:pt x="511" y="52"/>
                  </a:lnTo>
                  <a:lnTo>
                    <a:pt x="409" y="1"/>
                  </a:lnTo>
                  <a:close/>
                </a:path>
              </a:pathLst>
            </a:custGeom>
            <a:solidFill>
              <a:srgbClr val="17B5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9" name="Google Shape;4569;p71"/>
            <p:cNvSpPr/>
            <p:nvPr/>
          </p:nvSpPr>
          <p:spPr>
            <a:xfrm>
              <a:off x="784767" y="2005373"/>
              <a:ext cx="316564" cy="316591"/>
            </a:xfrm>
            <a:custGeom>
              <a:avLst/>
              <a:gdLst/>
              <a:ahLst/>
              <a:cxnLst/>
              <a:rect l="l" t="t" r="r" b="b"/>
              <a:pathLst>
                <a:path w="11742" h="11743" extrusionOk="0">
                  <a:moveTo>
                    <a:pt x="11486" y="1"/>
                  </a:moveTo>
                  <a:lnTo>
                    <a:pt x="11410" y="26"/>
                  </a:lnTo>
                  <a:lnTo>
                    <a:pt x="11333" y="78"/>
                  </a:lnTo>
                  <a:lnTo>
                    <a:pt x="77" y="11334"/>
                  </a:lnTo>
                  <a:lnTo>
                    <a:pt x="0" y="11410"/>
                  </a:lnTo>
                  <a:lnTo>
                    <a:pt x="0" y="11513"/>
                  </a:lnTo>
                  <a:lnTo>
                    <a:pt x="0" y="11589"/>
                  </a:lnTo>
                  <a:lnTo>
                    <a:pt x="77" y="11666"/>
                  </a:lnTo>
                  <a:lnTo>
                    <a:pt x="153" y="11742"/>
                  </a:lnTo>
                  <a:lnTo>
                    <a:pt x="332" y="11742"/>
                  </a:lnTo>
                  <a:lnTo>
                    <a:pt x="409" y="11666"/>
                  </a:lnTo>
                  <a:lnTo>
                    <a:pt x="11665" y="409"/>
                  </a:lnTo>
                  <a:lnTo>
                    <a:pt x="11716" y="333"/>
                  </a:lnTo>
                  <a:lnTo>
                    <a:pt x="11742" y="256"/>
                  </a:lnTo>
                  <a:lnTo>
                    <a:pt x="11716" y="154"/>
                  </a:lnTo>
                  <a:lnTo>
                    <a:pt x="11665" y="78"/>
                  </a:lnTo>
                  <a:lnTo>
                    <a:pt x="11589" y="26"/>
                  </a:lnTo>
                  <a:lnTo>
                    <a:pt x="11486" y="1"/>
                  </a:lnTo>
                  <a:close/>
                </a:path>
              </a:pathLst>
            </a:custGeom>
            <a:solidFill>
              <a:srgbClr val="24D8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0" name="Google Shape;4570;p71"/>
            <p:cNvSpPr/>
            <p:nvPr/>
          </p:nvSpPr>
          <p:spPr>
            <a:xfrm>
              <a:off x="1081354" y="1996449"/>
              <a:ext cx="28928" cy="28928"/>
            </a:xfrm>
            <a:custGeom>
              <a:avLst/>
              <a:gdLst/>
              <a:ahLst/>
              <a:cxnLst/>
              <a:rect l="l" t="t" r="r" b="b"/>
              <a:pathLst>
                <a:path w="1073" h="1073" extrusionOk="0">
                  <a:moveTo>
                    <a:pt x="817" y="0"/>
                  </a:moveTo>
                  <a:lnTo>
                    <a:pt x="741" y="26"/>
                  </a:lnTo>
                  <a:lnTo>
                    <a:pt x="639" y="77"/>
                  </a:lnTo>
                  <a:lnTo>
                    <a:pt x="1" y="740"/>
                  </a:lnTo>
                  <a:lnTo>
                    <a:pt x="1" y="740"/>
                  </a:lnTo>
                  <a:lnTo>
                    <a:pt x="77" y="689"/>
                  </a:lnTo>
                  <a:lnTo>
                    <a:pt x="154" y="664"/>
                  </a:lnTo>
                  <a:lnTo>
                    <a:pt x="256" y="689"/>
                  </a:lnTo>
                  <a:lnTo>
                    <a:pt x="332" y="740"/>
                  </a:lnTo>
                  <a:lnTo>
                    <a:pt x="383" y="817"/>
                  </a:lnTo>
                  <a:lnTo>
                    <a:pt x="409" y="919"/>
                  </a:lnTo>
                  <a:lnTo>
                    <a:pt x="383" y="996"/>
                  </a:lnTo>
                  <a:lnTo>
                    <a:pt x="332" y="1072"/>
                  </a:lnTo>
                  <a:lnTo>
                    <a:pt x="332" y="1072"/>
                  </a:lnTo>
                  <a:lnTo>
                    <a:pt x="996" y="434"/>
                  </a:lnTo>
                  <a:lnTo>
                    <a:pt x="1047" y="332"/>
                  </a:lnTo>
                  <a:lnTo>
                    <a:pt x="1073" y="255"/>
                  </a:lnTo>
                  <a:lnTo>
                    <a:pt x="1047" y="153"/>
                  </a:lnTo>
                  <a:lnTo>
                    <a:pt x="996" y="77"/>
                  </a:lnTo>
                  <a:lnTo>
                    <a:pt x="919" y="26"/>
                  </a:lnTo>
                  <a:lnTo>
                    <a:pt x="817" y="0"/>
                  </a:lnTo>
                  <a:close/>
                </a:path>
              </a:pathLst>
            </a:custGeom>
            <a:solidFill>
              <a:srgbClr val="17B5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1" name="Google Shape;4571;p71"/>
            <p:cNvSpPr/>
            <p:nvPr/>
          </p:nvSpPr>
          <p:spPr>
            <a:xfrm>
              <a:off x="800593" y="2015024"/>
              <a:ext cx="284913" cy="289038"/>
            </a:xfrm>
            <a:custGeom>
              <a:avLst/>
              <a:gdLst/>
              <a:ahLst/>
              <a:cxnLst/>
              <a:rect l="l" t="t" r="r" b="b"/>
              <a:pathLst>
                <a:path w="10568" h="10721" extrusionOk="0">
                  <a:moveTo>
                    <a:pt x="5054" y="0"/>
                  </a:moveTo>
                  <a:lnTo>
                    <a:pt x="4952" y="77"/>
                  </a:lnTo>
                  <a:lnTo>
                    <a:pt x="4825" y="204"/>
                  </a:lnTo>
                  <a:lnTo>
                    <a:pt x="4722" y="332"/>
                  </a:lnTo>
                  <a:lnTo>
                    <a:pt x="4671" y="511"/>
                  </a:lnTo>
                  <a:lnTo>
                    <a:pt x="4646" y="689"/>
                  </a:lnTo>
                  <a:lnTo>
                    <a:pt x="4646" y="3446"/>
                  </a:lnTo>
                  <a:lnTo>
                    <a:pt x="2706" y="1506"/>
                  </a:lnTo>
                  <a:lnTo>
                    <a:pt x="2578" y="1404"/>
                  </a:lnTo>
                  <a:lnTo>
                    <a:pt x="2451" y="1328"/>
                  </a:lnTo>
                  <a:lnTo>
                    <a:pt x="2298" y="1277"/>
                  </a:lnTo>
                  <a:lnTo>
                    <a:pt x="2144" y="1251"/>
                  </a:lnTo>
                  <a:lnTo>
                    <a:pt x="1991" y="1277"/>
                  </a:lnTo>
                  <a:lnTo>
                    <a:pt x="1838" y="1328"/>
                  </a:lnTo>
                  <a:lnTo>
                    <a:pt x="1711" y="1404"/>
                  </a:lnTo>
                  <a:lnTo>
                    <a:pt x="1583" y="1506"/>
                  </a:lnTo>
                  <a:lnTo>
                    <a:pt x="1481" y="1608"/>
                  </a:lnTo>
                  <a:lnTo>
                    <a:pt x="1404" y="1761"/>
                  </a:lnTo>
                  <a:lnTo>
                    <a:pt x="1379" y="1915"/>
                  </a:lnTo>
                  <a:lnTo>
                    <a:pt x="1353" y="2068"/>
                  </a:lnTo>
                  <a:lnTo>
                    <a:pt x="1379" y="2195"/>
                  </a:lnTo>
                  <a:lnTo>
                    <a:pt x="1404" y="2349"/>
                  </a:lnTo>
                  <a:lnTo>
                    <a:pt x="1481" y="2502"/>
                  </a:lnTo>
                  <a:lnTo>
                    <a:pt x="1583" y="2629"/>
                  </a:lnTo>
                  <a:lnTo>
                    <a:pt x="3523" y="4569"/>
                  </a:lnTo>
                  <a:lnTo>
                    <a:pt x="613" y="4569"/>
                  </a:lnTo>
                  <a:lnTo>
                    <a:pt x="485" y="4620"/>
                  </a:lnTo>
                  <a:lnTo>
                    <a:pt x="332" y="4697"/>
                  </a:lnTo>
                  <a:lnTo>
                    <a:pt x="230" y="4799"/>
                  </a:lnTo>
                  <a:lnTo>
                    <a:pt x="128" y="4901"/>
                  </a:lnTo>
                  <a:lnTo>
                    <a:pt x="51" y="5054"/>
                  </a:lnTo>
                  <a:lnTo>
                    <a:pt x="0" y="5182"/>
                  </a:lnTo>
                  <a:lnTo>
                    <a:pt x="0" y="5360"/>
                  </a:lnTo>
                  <a:lnTo>
                    <a:pt x="0" y="5514"/>
                  </a:lnTo>
                  <a:lnTo>
                    <a:pt x="51" y="5667"/>
                  </a:lnTo>
                  <a:lnTo>
                    <a:pt x="128" y="5794"/>
                  </a:lnTo>
                  <a:lnTo>
                    <a:pt x="230" y="5922"/>
                  </a:lnTo>
                  <a:lnTo>
                    <a:pt x="332" y="5999"/>
                  </a:lnTo>
                  <a:lnTo>
                    <a:pt x="485" y="6075"/>
                  </a:lnTo>
                  <a:lnTo>
                    <a:pt x="613" y="6126"/>
                  </a:lnTo>
                  <a:lnTo>
                    <a:pt x="792" y="6152"/>
                  </a:lnTo>
                  <a:lnTo>
                    <a:pt x="3523" y="6152"/>
                  </a:lnTo>
                  <a:lnTo>
                    <a:pt x="1583" y="8092"/>
                  </a:lnTo>
                  <a:lnTo>
                    <a:pt x="1481" y="8219"/>
                  </a:lnTo>
                  <a:lnTo>
                    <a:pt x="1404" y="8347"/>
                  </a:lnTo>
                  <a:lnTo>
                    <a:pt x="1379" y="8500"/>
                  </a:lnTo>
                  <a:lnTo>
                    <a:pt x="1353" y="8653"/>
                  </a:lnTo>
                  <a:lnTo>
                    <a:pt x="1379" y="8806"/>
                  </a:lnTo>
                  <a:lnTo>
                    <a:pt x="1404" y="8959"/>
                  </a:lnTo>
                  <a:lnTo>
                    <a:pt x="1481" y="9087"/>
                  </a:lnTo>
                  <a:lnTo>
                    <a:pt x="1583" y="9215"/>
                  </a:lnTo>
                  <a:lnTo>
                    <a:pt x="1711" y="9317"/>
                  </a:lnTo>
                  <a:lnTo>
                    <a:pt x="1838" y="9393"/>
                  </a:lnTo>
                  <a:lnTo>
                    <a:pt x="1991" y="9419"/>
                  </a:lnTo>
                  <a:lnTo>
                    <a:pt x="2144" y="9444"/>
                  </a:lnTo>
                  <a:lnTo>
                    <a:pt x="2298" y="9419"/>
                  </a:lnTo>
                  <a:lnTo>
                    <a:pt x="2451" y="9393"/>
                  </a:lnTo>
                  <a:lnTo>
                    <a:pt x="2578" y="9317"/>
                  </a:lnTo>
                  <a:lnTo>
                    <a:pt x="2706" y="9215"/>
                  </a:lnTo>
                  <a:lnTo>
                    <a:pt x="4646" y="7275"/>
                  </a:lnTo>
                  <a:lnTo>
                    <a:pt x="4646" y="10006"/>
                  </a:lnTo>
                  <a:lnTo>
                    <a:pt x="4671" y="10185"/>
                  </a:lnTo>
                  <a:lnTo>
                    <a:pt x="4722" y="10363"/>
                  </a:lnTo>
                  <a:lnTo>
                    <a:pt x="4825" y="10516"/>
                  </a:lnTo>
                  <a:lnTo>
                    <a:pt x="4952" y="10644"/>
                  </a:lnTo>
                  <a:lnTo>
                    <a:pt x="5054" y="10695"/>
                  </a:lnTo>
                  <a:lnTo>
                    <a:pt x="5182" y="10721"/>
                  </a:lnTo>
                  <a:lnTo>
                    <a:pt x="5437" y="10721"/>
                  </a:lnTo>
                  <a:lnTo>
                    <a:pt x="5590" y="10695"/>
                  </a:lnTo>
                  <a:lnTo>
                    <a:pt x="5743" y="10670"/>
                  </a:lnTo>
                  <a:lnTo>
                    <a:pt x="5846" y="10593"/>
                  </a:lnTo>
                  <a:lnTo>
                    <a:pt x="5948" y="10516"/>
                  </a:lnTo>
                  <a:lnTo>
                    <a:pt x="6024" y="10414"/>
                  </a:lnTo>
                  <a:lnTo>
                    <a:pt x="6101" y="10312"/>
                  </a:lnTo>
                  <a:lnTo>
                    <a:pt x="6126" y="10159"/>
                  </a:lnTo>
                  <a:lnTo>
                    <a:pt x="6152" y="10006"/>
                  </a:lnTo>
                  <a:lnTo>
                    <a:pt x="6228" y="7275"/>
                  </a:lnTo>
                  <a:lnTo>
                    <a:pt x="8168" y="9215"/>
                  </a:lnTo>
                  <a:lnTo>
                    <a:pt x="8245" y="9266"/>
                  </a:lnTo>
                  <a:lnTo>
                    <a:pt x="8373" y="9342"/>
                  </a:lnTo>
                  <a:lnTo>
                    <a:pt x="8475" y="9368"/>
                  </a:lnTo>
                  <a:lnTo>
                    <a:pt x="8883" y="9368"/>
                  </a:lnTo>
                  <a:lnTo>
                    <a:pt x="9011" y="9317"/>
                  </a:lnTo>
                  <a:lnTo>
                    <a:pt x="9113" y="9240"/>
                  </a:lnTo>
                  <a:lnTo>
                    <a:pt x="9240" y="9138"/>
                  </a:lnTo>
                  <a:lnTo>
                    <a:pt x="9342" y="9011"/>
                  </a:lnTo>
                  <a:lnTo>
                    <a:pt x="9394" y="8883"/>
                  </a:lnTo>
                  <a:lnTo>
                    <a:pt x="9419" y="8755"/>
                  </a:lnTo>
                  <a:lnTo>
                    <a:pt x="9419" y="8628"/>
                  </a:lnTo>
                  <a:lnTo>
                    <a:pt x="9394" y="8474"/>
                  </a:lnTo>
                  <a:lnTo>
                    <a:pt x="9317" y="8347"/>
                  </a:lnTo>
                  <a:lnTo>
                    <a:pt x="9240" y="8219"/>
                  </a:lnTo>
                  <a:lnTo>
                    <a:pt x="9138" y="8092"/>
                  </a:lnTo>
                  <a:lnTo>
                    <a:pt x="7352" y="6152"/>
                  </a:lnTo>
                  <a:lnTo>
                    <a:pt x="9776" y="6152"/>
                  </a:lnTo>
                  <a:lnTo>
                    <a:pt x="9930" y="6126"/>
                  </a:lnTo>
                  <a:lnTo>
                    <a:pt x="10083" y="6075"/>
                  </a:lnTo>
                  <a:lnTo>
                    <a:pt x="10210" y="5999"/>
                  </a:lnTo>
                  <a:lnTo>
                    <a:pt x="10338" y="5922"/>
                  </a:lnTo>
                  <a:lnTo>
                    <a:pt x="10440" y="5794"/>
                  </a:lnTo>
                  <a:lnTo>
                    <a:pt x="10517" y="5667"/>
                  </a:lnTo>
                  <a:lnTo>
                    <a:pt x="10568" y="5514"/>
                  </a:lnTo>
                  <a:lnTo>
                    <a:pt x="10568" y="5360"/>
                  </a:lnTo>
                  <a:lnTo>
                    <a:pt x="10568" y="5182"/>
                  </a:lnTo>
                  <a:lnTo>
                    <a:pt x="10517" y="5054"/>
                  </a:lnTo>
                  <a:lnTo>
                    <a:pt x="10440" y="4901"/>
                  </a:lnTo>
                  <a:lnTo>
                    <a:pt x="10338" y="4799"/>
                  </a:lnTo>
                  <a:lnTo>
                    <a:pt x="10210" y="4697"/>
                  </a:lnTo>
                  <a:lnTo>
                    <a:pt x="10083" y="4620"/>
                  </a:lnTo>
                  <a:lnTo>
                    <a:pt x="9930" y="4569"/>
                  </a:lnTo>
                  <a:lnTo>
                    <a:pt x="7352" y="4569"/>
                  </a:lnTo>
                  <a:lnTo>
                    <a:pt x="9138" y="2629"/>
                  </a:lnTo>
                  <a:lnTo>
                    <a:pt x="9240" y="2502"/>
                  </a:lnTo>
                  <a:lnTo>
                    <a:pt x="9317" y="2374"/>
                  </a:lnTo>
                  <a:lnTo>
                    <a:pt x="9368" y="2221"/>
                  </a:lnTo>
                  <a:lnTo>
                    <a:pt x="9394" y="2093"/>
                  </a:lnTo>
                  <a:lnTo>
                    <a:pt x="9394" y="1940"/>
                  </a:lnTo>
                  <a:lnTo>
                    <a:pt x="9368" y="1813"/>
                  </a:lnTo>
                  <a:lnTo>
                    <a:pt x="9291" y="1685"/>
                  </a:lnTo>
                  <a:lnTo>
                    <a:pt x="9215" y="1557"/>
                  </a:lnTo>
                  <a:lnTo>
                    <a:pt x="9087" y="1455"/>
                  </a:lnTo>
                  <a:lnTo>
                    <a:pt x="8985" y="1379"/>
                  </a:lnTo>
                  <a:lnTo>
                    <a:pt x="8858" y="1328"/>
                  </a:lnTo>
                  <a:lnTo>
                    <a:pt x="8730" y="1302"/>
                  </a:lnTo>
                  <a:lnTo>
                    <a:pt x="8602" y="1277"/>
                  </a:lnTo>
                  <a:lnTo>
                    <a:pt x="8500" y="1302"/>
                  </a:lnTo>
                  <a:lnTo>
                    <a:pt x="8373" y="1353"/>
                  </a:lnTo>
                  <a:lnTo>
                    <a:pt x="8245" y="1430"/>
                  </a:lnTo>
                  <a:lnTo>
                    <a:pt x="8168" y="1506"/>
                  </a:lnTo>
                  <a:lnTo>
                    <a:pt x="6228" y="3446"/>
                  </a:lnTo>
                  <a:lnTo>
                    <a:pt x="5922" y="689"/>
                  </a:lnTo>
                  <a:lnTo>
                    <a:pt x="5897" y="409"/>
                  </a:lnTo>
                  <a:lnTo>
                    <a:pt x="5871" y="281"/>
                  </a:lnTo>
                  <a:lnTo>
                    <a:pt x="5846" y="179"/>
                  </a:lnTo>
                  <a:lnTo>
                    <a:pt x="5795" y="102"/>
                  </a:lnTo>
                  <a:lnTo>
                    <a:pt x="5692" y="51"/>
                  </a:lnTo>
                  <a:lnTo>
                    <a:pt x="5590" y="0"/>
                  </a:lnTo>
                  <a:close/>
                </a:path>
              </a:pathLst>
            </a:custGeom>
            <a:gradFill>
              <a:gsLst>
                <a:gs pos="0">
                  <a:schemeClr val="lt1"/>
                </a:gs>
                <a:gs pos="100000">
                  <a:srgbClr val="B6C9DB"/>
                </a:gs>
                <a:gs pos="100000">
                  <a:schemeClr val="dk2"/>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2" name="Google Shape;4572;p71"/>
            <p:cNvSpPr/>
            <p:nvPr/>
          </p:nvSpPr>
          <p:spPr>
            <a:xfrm>
              <a:off x="909996" y="1941397"/>
              <a:ext cx="37205" cy="48878"/>
            </a:xfrm>
            <a:custGeom>
              <a:avLst/>
              <a:gdLst/>
              <a:ahLst/>
              <a:cxnLst/>
              <a:rect l="l" t="t" r="r" b="b"/>
              <a:pathLst>
                <a:path w="1380" h="1813" extrusionOk="0">
                  <a:moveTo>
                    <a:pt x="180" y="0"/>
                  </a:moveTo>
                  <a:lnTo>
                    <a:pt x="103" y="51"/>
                  </a:lnTo>
                  <a:lnTo>
                    <a:pt x="26" y="128"/>
                  </a:lnTo>
                  <a:lnTo>
                    <a:pt x="1" y="230"/>
                  </a:lnTo>
                  <a:lnTo>
                    <a:pt x="26" y="306"/>
                  </a:lnTo>
                  <a:lnTo>
                    <a:pt x="77" y="409"/>
                  </a:lnTo>
                  <a:lnTo>
                    <a:pt x="1201" y="1736"/>
                  </a:lnTo>
                  <a:lnTo>
                    <a:pt x="1277" y="1787"/>
                  </a:lnTo>
                  <a:lnTo>
                    <a:pt x="1379" y="1812"/>
                  </a:lnTo>
                  <a:lnTo>
                    <a:pt x="1379" y="1174"/>
                  </a:lnTo>
                  <a:lnTo>
                    <a:pt x="435" y="77"/>
                  </a:lnTo>
                  <a:lnTo>
                    <a:pt x="358" y="26"/>
                  </a:lnTo>
                  <a:lnTo>
                    <a:pt x="282" y="0"/>
                  </a:lnTo>
                  <a:close/>
                </a:path>
              </a:pathLst>
            </a:custGeom>
            <a:solidFill>
              <a:srgbClr val="24D8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3" name="Google Shape;4573;p71"/>
            <p:cNvSpPr/>
            <p:nvPr/>
          </p:nvSpPr>
          <p:spPr>
            <a:xfrm>
              <a:off x="934098" y="2012274"/>
              <a:ext cx="34428" cy="95681"/>
            </a:xfrm>
            <a:custGeom>
              <a:avLst/>
              <a:gdLst/>
              <a:ahLst/>
              <a:cxnLst/>
              <a:rect l="l" t="t" r="r" b="b"/>
              <a:pathLst>
                <a:path w="1277" h="3549" extrusionOk="0">
                  <a:moveTo>
                    <a:pt x="358" y="0"/>
                  </a:moveTo>
                  <a:lnTo>
                    <a:pt x="230" y="51"/>
                  </a:lnTo>
                  <a:lnTo>
                    <a:pt x="102" y="102"/>
                  </a:lnTo>
                  <a:lnTo>
                    <a:pt x="0" y="179"/>
                  </a:lnTo>
                  <a:lnTo>
                    <a:pt x="128" y="306"/>
                  </a:lnTo>
                  <a:lnTo>
                    <a:pt x="230" y="434"/>
                  </a:lnTo>
                  <a:lnTo>
                    <a:pt x="281" y="613"/>
                  </a:lnTo>
                  <a:lnTo>
                    <a:pt x="307" y="791"/>
                  </a:lnTo>
                  <a:lnTo>
                    <a:pt x="307" y="3216"/>
                  </a:lnTo>
                  <a:lnTo>
                    <a:pt x="332" y="3344"/>
                  </a:lnTo>
                  <a:lnTo>
                    <a:pt x="383" y="3446"/>
                  </a:lnTo>
                  <a:lnTo>
                    <a:pt x="511" y="3523"/>
                  </a:lnTo>
                  <a:lnTo>
                    <a:pt x="638" y="3548"/>
                  </a:lnTo>
                  <a:lnTo>
                    <a:pt x="1276" y="3548"/>
                  </a:lnTo>
                  <a:lnTo>
                    <a:pt x="1276" y="817"/>
                  </a:lnTo>
                  <a:lnTo>
                    <a:pt x="1276" y="664"/>
                  </a:lnTo>
                  <a:lnTo>
                    <a:pt x="1225" y="511"/>
                  </a:lnTo>
                  <a:lnTo>
                    <a:pt x="1149" y="358"/>
                  </a:lnTo>
                  <a:lnTo>
                    <a:pt x="1072" y="255"/>
                  </a:lnTo>
                  <a:lnTo>
                    <a:pt x="945" y="153"/>
                  </a:lnTo>
                  <a:lnTo>
                    <a:pt x="817" y="77"/>
                  </a:lnTo>
                  <a:lnTo>
                    <a:pt x="664" y="26"/>
                  </a:lnTo>
                  <a:lnTo>
                    <a:pt x="511" y="0"/>
                  </a:lnTo>
                  <a:close/>
                </a:path>
              </a:pathLst>
            </a:custGeom>
            <a:solidFill>
              <a:srgbClr val="E8E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4" name="Google Shape;4574;p71"/>
            <p:cNvSpPr/>
            <p:nvPr/>
          </p:nvSpPr>
          <p:spPr>
            <a:xfrm>
              <a:off x="985026" y="2048724"/>
              <a:ext cx="72954" cy="89507"/>
            </a:xfrm>
            <a:custGeom>
              <a:avLst/>
              <a:gdLst/>
              <a:ahLst/>
              <a:cxnLst/>
              <a:rect l="l" t="t" r="r" b="b"/>
              <a:pathLst>
                <a:path w="2706" h="3320" extrusionOk="0">
                  <a:moveTo>
                    <a:pt x="1940" y="1"/>
                  </a:moveTo>
                  <a:lnTo>
                    <a:pt x="1812" y="27"/>
                  </a:lnTo>
                  <a:lnTo>
                    <a:pt x="1659" y="52"/>
                  </a:lnTo>
                  <a:lnTo>
                    <a:pt x="1532" y="103"/>
                  </a:lnTo>
                  <a:lnTo>
                    <a:pt x="1404" y="180"/>
                  </a:lnTo>
                  <a:lnTo>
                    <a:pt x="1480" y="256"/>
                  </a:lnTo>
                  <a:lnTo>
                    <a:pt x="1583" y="358"/>
                  </a:lnTo>
                  <a:lnTo>
                    <a:pt x="1659" y="511"/>
                  </a:lnTo>
                  <a:lnTo>
                    <a:pt x="1685" y="665"/>
                  </a:lnTo>
                  <a:lnTo>
                    <a:pt x="1710" y="818"/>
                  </a:lnTo>
                  <a:lnTo>
                    <a:pt x="1685" y="945"/>
                  </a:lnTo>
                  <a:lnTo>
                    <a:pt x="1659" y="1099"/>
                  </a:lnTo>
                  <a:lnTo>
                    <a:pt x="1583" y="1252"/>
                  </a:lnTo>
                  <a:lnTo>
                    <a:pt x="1480" y="1379"/>
                  </a:lnTo>
                  <a:lnTo>
                    <a:pt x="102" y="2732"/>
                  </a:lnTo>
                  <a:lnTo>
                    <a:pt x="26" y="2834"/>
                  </a:lnTo>
                  <a:lnTo>
                    <a:pt x="0" y="2911"/>
                  </a:lnTo>
                  <a:lnTo>
                    <a:pt x="0" y="3013"/>
                  </a:lnTo>
                  <a:lnTo>
                    <a:pt x="26" y="3115"/>
                  </a:lnTo>
                  <a:lnTo>
                    <a:pt x="77" y="3192"/>
                  </a:lnTo>
                  <a:lnTo>
                    <a:pt x="128" y="3243"/>
                  </a:lnTo>
                  <a:lnTo>
                    <a:pt x="230" y="3294"/>
                  </a:lnTo>
                  <a:lnTo>
                    <a:pt x="332" y="3319"/>
                  </a:lnTo>
                  <a:lnTo>
                    <a:pt x="511" y="3319"/>
                  </a:lnTo>
                  <a:lnTo>
                    <a:pt x="2450" y="1379"/>
                  </a:lnTo>
                  <a:lnTo>
                    <a:pt x="2553" y="1252"/>
                  </a:lnTo>
                  <a:lnTo>
                    <a:pt x="2629" y="1099"/>
                  </a:lnTo>
                  <a:lnTo>
                    <a:pt x="2680" y="945"/>
                  </a:lnTo>
                  <a:lnTo>
                    <a:pt x="2706" y="818"/>
                  </a:lnTo>
                  <a:lnTo>
                    <a:pt x="2680" y="665"/>
                  </a:lnTo>
                  <a:lnTo>
                    <a:pt x="2629" y="511"/>
                  </a:lnTo>
                  <a:lnTo>
                    <a:pt x="2553" y="358"/>
                  </a:lnTo>
                  <a:lnTo>
                    <a:pt x="2450" y="256"/>
                  </a:lnTo>
                  <a:lnTo>
                    <a:pt x="2348" y="154"/>
                  </a:lnTo>
                  <a:lnTo>
                    <a:pt x="2221" y="78"/>
                  </a:lnTo>
                  <a:lnTo>
                    <a:pt x="2093" y="27"/>
                  </a:lnTo>
                  <a:lnTo>
                    <a:pt x="1940" y="1"/>
                  </a:lnTo>
                  <a:close/>
                </a:path>
              </a:pathLst>
            </a:custGeom>
            <a:solidFill>
              <a:srgbClr val="E8E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5" name="Google Shape;4575;p71"/>
            <p:cNvSpPr/>
            <p:nvPr/>
          </p:nvSpPr>
          <p:spPr>
            <a:xfrm>
              <a:off x="934098" y="2211131"/>
              <a:ext cx="34428" cy="95007"/>
            </a:xfrm>
            <a:custGeom>
              <a:avLst/>
              <a:gdLst/>
              <a:ahLst/>
              <a:cxnLst/>
              <a:rect l="l" t="t" r="r" b="b"/>
              <a:pathLst>
                <a:path w="1277" h="3524" extrusionOk="0">
                  <a:moveTo>
                    <a:pt x="638" y="1"/>
                  </a:moveTo>
                  <a:lnTo>
                    <a:pt x="511" y="26"/>
                  </a:lnTo>
                  <a:lnTo>
                    <a:pt x="383" y="103"/>
                  </a:lnTo>
                  <a:lnTo>
                    <a:pt x="332" y="205"/>
                  </a:lnTo>
                  <a:lnTo>
                    <a:pt x="307" y="333"/>
                  </a:lnTo>
                  <a:lnTo>
                    <a:pt x="307" y="2732"/>
                  </a:lnTo>
                  <a:lnTo>
                    <a:pt x="281" y="2911"/>
                  </a:lnTo>
                  <a:lnTo>
                    <a:pt x="230" y="3089"/>
                  </a:lnTo>
                  <a:lnTo>
                    <a:pt x="128" y="3242"/>
                  </a:lnTo>
                  <a:lnTo>
                    <a:pt x="0" y="3370"/>
                  </a:lnTo>
                  <a:lnTo>
                    <a:pt x="102" y="3447"/>
                  </a:lnTo>
                  <a:lnTo>
                    <a:pt x="230" y="3498"/>
                  </a:lnTo>
                  <a:lnTo>
                    <a:pt x="358" y="3523"/>
                  </a:lnTo>
                  <a:lnTo>
                    <a:pt x="664" y="3523"/>
                  </a:lnTo>
                  <a:lnTo>
                    <a:pt x="817" y="3472"/>
                  </a:lnTo>
                  <a:lnTo>
                    <a:pt x="945" y="3396"/>
                  </a:lnTo>
                  <a:lnTo>
                    <a:pt x="1072" y="3294"/>
                  </a:lnTo>
                  <a:lnTo>
                    <a:pt x="1149" y="3166"/>
                  </a:lnTo>
                  <a:lnTo>
                    <a:pt x="1225" y="3038"/>
                  </a:lnTo>
                  <a:lnTo>
                    <a:pt x="1276" y="2885"/>
                  </a:lnTo>
                  <a:lnTo>
                    <a:pt x="1276" y="2732"/>
                  </a:lnTo>
                  <a:lnTo>
                    <a:pt x="1276" y="1"/>
                  </a:lnTo>
                  <a:close/>
                </a:path>
              </a:pathLst>
            </a:custGeom>
            <a:solidFill>
              <a:srgbClr val="E8E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6" name="Google Shape;4576;p71"/>
            <p:cNvSpPr/>
            <p:nvPr/>
          </p:nvSpPr>
          <p:spPr>
            <a:xfrm>
              <a:off x="1046252" y="2138205"/>
              <a:ext cx="48204" cy="42678"/>
            </a:xfrm>
            <a:custGeom>
              <a:avLst/>
              <a:gdLst/>
              <a:ahLst/>
              <a:cxnLst/>
              <a:rect l="l" t="t" r="r" b="b"/>
              <a:pathLst>
                <a:path w="1788" h="1583" extrusionOk="0">
                  <a:moveTo>
                    <a:pt x="154" y="0"/>
                  </a:moveTo>
                  <a:lnTo>
                    <a:pt x="307" y="51"/>
                  </a:lnTo>
                  <a:lnTo>
                    <a:pt x="460" y="128"/>
                  </a:lnTo>
                  <a:lnTo>
                    <a:pt x="562" y="230"/>
                  </a:lnTo>
                  <a:lnTo>
                    <a:pt x="664" y="332"/>
                  </a:lnTo>
                  <a:lnTo>
                    <a:pt x="741" y="485"/>
                  </a:lnTo>
                  <a:lnTo>
                    <a:pt x="792" y="613"/>
                  </a:lnTo>
                  <a:lnTo>
                    <a:pt x="792" y="791"/>
                  </a:lnTo>
                  <a:lnTo>
                    <a:pt x="792" y="945"/>
                  </a:lnTo>
                  <a:lnTo>
                    <a:pt x="741" y="1098"/>
                  </a:lnTo>
                  <a:lnTo>
                    <a:pt x="664" y="1225"/>
                  </a:lnTo>
                  <a:lnTo>
                    <a:pt x="562" y="1353"/>
                  </a:lnTo>
                  <a:lnTo>
                    <a:pt x="460" y="1430"/>
                  </a:lnTo>
                  <a:lnTo>
                    <a:pt x="307" y="1506"/>
                  </a:lnTo>
                  <a:lnTo>
                    <a:pt x="154" y="1557"/>
                  </a:lnTo>
                  <a:lnTo>
                    <a:pt x="1" y="1583"/>
                  </a:lnTo>
                  <a:lnTo>
                    <a:pt x="996" y="1583"/>
                  </a:lnTo>
                  <a:lnTo>
                    <a:pt x="1149" y="1557"/>
                  </a:lnTo>
                  <a:lnTo>
                    <a:pt x="1303" y="1506"/>
                  </a:lnTo>
                  <a:lnTo>
                    <a:pt x="1430" y="1430"/>
                  </a:lnTo>
                  <a:lnTo>
                    <a:pt x="1558" y="1353"/>
                  </a:lnTo>
                  <a:lnTo>
                    <a:pt x="1660" y="1225"/>
                  </a:lnTo>
                  <a:lnTo>
                    <a:pt x="1736" y="1098"/>
                  </a:lnTo>
                  <a:lnTo>
                    <a:pt x="1762" y="945"/>
                  </a:lnTo>
                  <a:lnTo>
                    <a:pt x="1787" y="791"/>
                  </a:lnTo>
                  <a:lnTo>
                    <a:pt x="1762" y="613"/>
                  </a:lnTo>
                  <a:lnTo>
                    <a:pt x="1736" y="485"/>
                  </a:lnTo>
                  <a:lnTo>
                    <a:pt x="1660" y="332"/>
                  </a:lnTo>
                  <a:lnTo>
                    <a:pt x="1558" y="230"/>
                  </a:lnTo>
                  <a:lnTo>
                    <a:pt x="1430" y="128"/>
                  </a:lnTo>
                  <a:lnTo>
                    <a:pt x="1303" y="51"/>
                  </a:lnTo>
                  <a:lnTo>
                    <a:pt x="1149" y="0"/>
                  </a:lnTo>
                  <a:close/>
                </a:path>
              </a:pathLst>
            </a:custGeom>
            <a:solidFill>
              <a:srgbClr val="E8E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7" name="Google Shape;4577;p71"/>
            <p:cNvSpPr/>
            <p:nvPr/>
          </p:nvSpPr>
          <p:spPr>
            <a:xfrm>
              <a:off x="985026" y="2180855"/>
              <a:ext cx="72954" cy="88806"/>
            </a:xfrm>
            <a:custGeom>
              <a:avLst/>
              <a:gdLst/>
              <a:ahLst/>
              <a:cxnLst/>
              <a:rect l="l" t="t" r="r" b="b"/>
              <a:pathLst>
                <a:path w="2706" h="3294" extrusionOk="0">
                  <a:moveTo>
                    <a:pt x="230" y="1"/>
                  </a:moveTo>
                  <a:lnTo>
                    <a:pt x="128" y="52"/>
                  </a:lnTo>
                  <a:lnTo>
                    <a:pt x="77" y="128"/>
                  </a:lnTo>
                  <a:lnTo>
                    <a:pt x="26" y="205"/>
                  </a:lnTo>
                  <a:lnTo>
                    <a:pt x="0" y="282"/>
                  </a:lnTo>
                  <a:lnTo>
                    <a:pt x="0" y="384"/>
                  </a:lnTo>
                  <a:lnTo>
                    <a:pt x="26" y="486"/>
                  </a:lnTo>
                  <a:lnTo>
                    <a:pt x="102" y="562"/>
                  </a:lnTo>
                  <a:lnTo>
                    <a:pt x="1480" y="1941"/>
                  </a:lnTo>
                  <a:lnTo>
                    <a:pt x="1583" y="2068"/>
                  </a:lnTo>
                  <a:lnTo>
                    <a:pt x="1659" y="2196"/>
                  </a:lnTo>
                  <a:lnTo>
                    <a:pt x="1685" y="2349"/>
                  </a:lnTo>
                  <a:lnTo>
                    <a:pt x="1710" y="2502"/>
                  </a:lnTo>
                  <a:lnTo>
                    <a:pt x="1685" y="2655"/>
                  </a:lnTo>
                  <a:lnTo>
                    <a:pt x="1659" y="2808"/>
                  </a:lnTo>
                  <a:lnTo>
                    <a:pt x="1583" y="2936"/>
                  </a:lnTo>
                  <a:lnTo>
                    <a:pt x="1480" y="3064"/>
                  </a:lnTo>
                  <a:lnTo>
                    <a:pt x="1404" y="3115"/>
                  </a:lnTo>
                  <a:lnTo>
                    <a:pt x="1532" y="3191"/>
                  </a:lnTo>
                  <a:lnTo>
                    <a:pt x="1634" y="3242"/>
                  </a:lnTo>
                  <a:lnTo>
                    <a:pt x="1761" y="3293"/>
                  </a:lnTo>
                  <a:lnTo>
                    <a:pt x="1889" y="3293"/>
                  </a:lnTo>
                  <a:lnTo>
                    <a:pt x="2042" y="3268"/>
                  </a:lnTo>
                  <a:lnTo>
                    <a:pt x="2195" y="3242"/>
                  </a:lnTo>
                  <a:lnTo>
                    <a:pt x="2348" y="3166"/>
                  </a:lnTo>
                  <a:lnTo>
                    <a:pt x="2450" y="3064"/>
                  </a:lnTo>
                  <a:lnTo>
                    <a:pt x="2553" y="2936"/>
                  </a:lnTo>
                  <a:lnTo>
                    <a:pt x="2629" y="2808"/>
                  </a:lnTo>
                  <a:lnTo>
                    <a:pt x="2680" y="2655"/>
                  </a:lnTo>
                  <a:lnTo>
                    <a:pt x="2706" y="2502"/>
                  </a:lnTo>
                  <a:lnTo>
                    <a:pt x="2680" y="2349"/>
                  </a:lnTo>
                  <a:lnTo>
                    <a:pt x="2629" y="2196"/>
                  </a:lnTo>
                  <a:lnTo>
                    <a:pt x="2553" y="2068"/>
                  </a:lnTo>
                  <a:lnTo>
                    <a:pt x="2450" y="1941"/>
                  </a:lnTo>
                  <a:lnTo>
                    <a:pt x="511" y="1"/>
                  </a:lnTo>
                  <a:close/>
                </a:path>
              </a:pathLst>
            </a:custGeom>
            <a:solidFill>
              <a:srgbClr val="E8E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8" name="Google Shape;4578;p71"/>
            <p:cNvSpPr/>
            <p:nvPr/>
          </p:nvSpPr>
          <p:spPr>
            <a:xfrm>
              <a:off x="940973" y="2152655"/>
              <a:ext cx="13103" cy="13103"/>
            </a:xfrm>
            <a:custGeom>
              <a:avLst/>
              <a:gdLst/>
              <a:ahLst/>
              <a:cxnLst/>
              <a:rect l="l" t="t" r="r" b="b"/>
              <a:pathLst>
                <a:path w="486" h="486" extrusionOk="0">
                  <a:moveTo>
                    <a:pt x="230" y="0"/>
                  </a:moveTo>
                  <a:lnTo>
                    <a:pt x="154" y="26"/>
                  </a:lnTo>
                  <a:lnTo>
                    <a:pt x="52" y="77"/>
                  </a:lnTo>
                  <a:lnTo>
                    <a:pt x="0" y="153"/>
                  </a:lnTo>
                  <a:lnTo>
                    <a:pt x="0" y="255"/>
                  </a:lnTo>
                  <a:lnTo>
                    <a:pt x="0" y="332"/>
                  </a:lnTo>
                  <a:lnTo>
                    <a:pt x="52" y="434"/>
                  </a:lnTo>
                  <a:lnTo>
                    <a:pt x="154" y="485"/>
                  </a:lnTo>
                  <a:lnTo>
                    <a:pt x="332" y="485"/>
                  </a:lnTo>
                  <a:lnTo>
                    <a:pt x="409" y="434"/>
                  </a:lnTo>
                  <a:lnTo>
                    <a:pt x="460" y="332"/>
                  </a:lnTo>
                  <a:lnTo>
                    <a:pt x="485" y="255"/>
                  </a:lnTo>
                  <a:lnTo>
                    <a:pt x="460" y="153"/>
                  </a:lnTo>
                  <a:lnTo>
                    <a:pt x="409" y="77"/>
                  </a:lnTo>
                  <a:lnTo>
                    <a:pt x="332" y="26"/>
                  </a:lnTo>
                  <a:lnTo>
                    <a:pt x="230" y="0"/>
                  </a:lnTo>
                  <a:close/>
                </a:path>
              </a:pathLst>
            </a:custGeom>
            <a:solidFill>
              <a:srgbClr val="24D8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79" name="Google Shape;4579;p71"/>
          <p:cNvGrpSpPr/>
          <p:nvPr/>
        </p:nvGrpSpPr>
        <p:grpSpPr>
          <a:xfrm>
            <a:off x="1735756" y="1889497"/>
            <a:ext cx="423438" cy="410638"/>
            <a:chOff x="1525223" y="1938647"/>
            <a:chExt cx="454869" cy="441120"/>
          </a:xfrm>
        </p:grpSpPr>
        <p:sp>
          <p:nvSpPr>
            <p:cNvPr id="4580" name="Google Shape;4580;p71"/>
            <p:cNvSpPr/>
            <p:nvPr/>
          </p:nvSpPr>
          <p:spPr>
            <a:xfrm>
              <a:off x="1556174" y="2340512"/>
              <a:ext cx="75030" cy="39254"/>
            </a:xfrm>
            <a:custGeom>
              <a:avLst/>
              <a:gdLst/>
              <a:ahLst/>
              <a:cxnLst/>
              <a:rect l="l" t="t" r="r" b="b"/>
              <a:pathLst>
                <a:path w="2783" h="1456" extrusionOk="0">
                  <a:moveTo>
                    <a:pt x="2783" y="0"/>
                  </a:moveTo>
                  <a:lnTo>
                    <a:pt x="1" y="332"/>
                  </a:lnTo>
                  <a:lnTo>
                    <a:pt x="1" y="1124"/>
                  </a:lnTo>
                  <a:lnTo>
                    <a:pt x="26" y="1251"/>
                  </a:lnTo>
                  <a:lnTo>
                    <a:pt x="103" y="1353"/>
                  </a:lnTo>
                  <a:lnTo>
                    <a:pt x="205" y="1430"/>
                  </a:lnTo>
                  <a:lnTo>
                    <a:pt x="358" y="1455"/>
                  </a:lnTo>
                  <a:lnTo>
                    <a:pt x="2451" y="1455"/>
                  </a:lnTo>
                  <a:lnTo>
                    <a:pt x="2579" y="1430"/>
                  </a:lnTo>
                  <a:lnTo>
                    <a:pt x="2681" y="1353"/>
                  </a:lnTo>
                  <a:lnTo>
                    <a:pt x="2757" y="1251"/>
                  </a:lnTo>
                  <a:lnTo>
                    <a:pt x="2783" y="1124"/>
                  </a:lnTo>
                  <a:lnTo>
                    <a:pt x="2783" y="0"/>
                  </a:lnTo>
                  <a:close/>
                </a:path>
              </a:pathLst>
            </a:custGeom>
            <a:solidFill>
              <a:srgbClr val="165C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1" name="Google Shape;4581;p71"/>
            <p:cNvSpPr/>
            <p:nvPr/>
          </p:nvSpPr>
          <p:spPr>
            <a:xfrm>
              <a:off x="1603650" y="2340512"/>
              <a:ext cx="37205" cy="39254"/>
            </a:xfrm>
            <a:custGeom>
              <a:avLst/>
              <a:gdLst/>
              <a:ahLst/>
              <a:cxnLst/>
              <a:rect l="l" t="t" r="r" b="b"/>
              <a:pathLst>
                <a:path w="1380" h="1456" extrusionOk="0">
                  <a:moveTo>
                    <a:pt x="358" y="0"/>
                  </a:moveTo>
                  <a:lnTo>
                    <a:pt x="358" y="1124"/>
                  </a:lnTo>
                  <a:lnTo>
                    <a:pt x="333" y="1251"/>
                  </a:lnTo>
                  <a:lnTo>
                    <a:pt x="256" y="1353"/>
                  </a:lnTo>
                  <a:lnTo>
                    <a:pt x="128" y="1430"/>
                  </a:lnTo>
                  <a:lnTo>
                    <a:pt x="1" y="1455"/>
                  </a:lnTo>
                  <a:lnTo>
                    <a:pt x="1022" y="1455"/>
                  </a:lnTo>
                  <a:lnTo>
                    <a:pt x="1149" y="1430"/>
                  </a:lnTo>
                  <a:lnTo>
                    <a:pt x="1277" y="1353"/>
                  </a:lnTo>
                  <a:lnTo>
                    <a:pt x="1328" y="1251"/>
                  </a:lnTo>
                  <a:lnTo>
                    <a:pt x="1379" y="1124"/>
                  </a:lnTo>
                  <a:lnTo>
                    <a:pt x="1379" y="332"/>
                  </a:lnTo>
                  <a:lnTo>
                    <a:pt x="358" y="0"/>
                  </a:lnTo>
                  <a:close/>
                </a:path>
              </a:pathLst>
            </a:custGeom>
            <a:solidFill>
              <a:srgbClr val="0B3E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2" name="Google Shape;4582;p71"/>
            <p:cNvSpPr/>
            <p:nvPr/>
          </p:nvSpPr>
          <p:spPr>
            <a:xfrm>
              <a:off x="1865162" y="2340512"/>
              <a:ext cx="75030" cy="39254"/>
            </a:xfrm>
            <a:custGeom>
              <a:avLst/>
              <a:gdLst/>
              <a:ahLst/>
              <a:cxnLst/>
              <a:rect l="l" t="t" r="r" b="b"/>
              <a:pathLst>
                <a:path w="2783" h="1456" extrusionOk="0">
                  <a:moveTo>
                    <a:pt x="2782" y="0"/>
                  </a:moveTo>
                  <a:lnTo>
                    <a:pt x="0" y="332"/>
                  </a:lnTo>
                  <a:lnTo>
                    <a:pt x="0" y="1124"/>
                  </a:lnTo>
                  <a:lnTo>
                    <a:pt x="26" y="1251"/>
                  </a:lnTo>
                  <a:lnTo>
                    <a:pt x="102" y="1353"/>
                  </a:lnTo>
                  <a:lnTo>
                    <a:pt x="204" y="1430"/>
                  </a:lnTo>
                  <a:lnTo>
                    <a:pt x="332" y="1455"/>
                  </a:lnTo>
                  <a:lnTo>
                    <a:pt x="2451" y="1455"/>
                  </a:lnTo>
                  <a:lnTo>
                    <a:pt x="2578" y="1430"/>
                  </a:lnTo>
                  <a:lnTo>
                    <a:pt x="2680" y="1353"/>
                  </a:lnTo>
                  <a:lnTo>
                    <a:pt x="2757" y="1251"/>
                  </a:lnTo>
                  <a:lnTo>
                    <a:pt x="2782" y="1124"/>
                  </a:lnTo>
                  <a:lnTo>
                    <a:pt x="2782" y="0"/>
                  </a:lnTo>
                  <a:close/>
                </a:path>
              </a:pathLst>
            </a:custGeom>
            <a:solidFill>
              <a:srgbClr val="165C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3" name="Google Shape;4583;p71"/>
            <p:cNvSpPr/>
            <p:nvPr/>
          </p:nvSpPr>
          <p:spPr>
            <a:xfrm>
              <a:off x="1912639" y="2340512"/>
              <a:ext cx="36504" cy="39254"/>
            </a:xfrm>
            <a:custGeom>
              <a:avLst/>
              <a:gdLst/>
              <a:ahLst/>
              <a:cxnLst/>
              <a:rect l="l" t="t" r="r" b="b"/>
              <a:pathLst>
                <a:path w="1354" h="1456" extrusionOk="0">
                  <a:moveTo>
                    <a:pt x="332" y="0"/>
                  </a:moveTo>
                  <a:lnTo>
                    <a:pt x="332" y="1124"/>
                  </a:lnTo>
                  <a:lnTo>
                    <a:pt x="307" y="1251"/>
                  </a:lnTo>
                  <a:lnTo>
                    <a:pt x="230" y="1353"/>
                  </a:lnTo>
                  <a:lnTo>
                    <a:pt x="128" y="1430"/>
                  </a:lnTo>
                  <a:lnTo>
                    <a:pt x="0" y="1455"/>
                  </a:lnTo>
                  <a:lnTo>
                    <a:pt x="1021" y="1455"/>
                  </a:lnTo>
                  <a:lnTo>
                    <a:pt x="1149" y="1430"/>
                  </a:lnTo>
                  <a:lnTo>
                    <a:pt x="1251" y="1353"/>
                  </a:lnTo>
                  <a:lnTo>
                    <a:pt x="1328" y="1251"/>
                  </a:lnTo>
                  <a:lnTo>
                    <a:pt x="1353" y="1124"/>
                  </a:lnTo>
                  <a:lnTo>
                    <a:pt x="1353" y="332"/>
                  </a:lnTo>
                  <a:lnTo>
                    <a:pt x="332" y="0"/>
                  </a:lnTo>
                  <a:close/>
                </a:path>
              </a:pathLst>
            </a:custGeom>
            <a:solidFill>
              <a:srgbClr val="0B3E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4" name="Google Shape;4584;p71"/>
            <p:cNvSpPr/>
            <p:nvPr/>
          </p:nvSpPr>
          <p:spPr>
            <a:xfrm>
              <a:off x="1525223" y="2032225"/>
              <a:ext cx="436995" cy="317265"/>
            </a:xfrm>
            <a:custGeom>
              <a:avLst/>
              <a:gdLst/>
              <a:ahLst/>
              <a:cxnLst/>
              <a:rect l="l" t="t" r="r" b="b"/>
              <a:pathLst>
                <a:path w="16209" h="11768" extrusionOk="0">
                  <a:moveTo>
                    <a:pt x="408" y="0"/>
                  </a:moveTo>
                  <a:lnTo>
                    <a:pt x="306" y="51"/>
                  </a:lnTo>
                  <a:lnTo>
                    <a:pt x="230" y="77"/>
                  </a:lnTo>
                  <a:lnTo>
                    <a:pt x="153" y="154"/>
                  </a:lnTo>
                  <a:lnTo>
                    <a:pt x="77" y="230"/>
                  </a:lnTo>
                  <a:lnTo>
                    <a:pt x="51" y="307"/>
                  </a:lnTo>
                  <a:lnTo>
                    <a:pt x="0" y="409"/>
                  </a:lnTo>
                  <a:lnTo>
                    <a:pt x="0" y="511"/>
                  </a:lnTo>
                  <a:lnTo>
                    <a:pt x="0" y="11257"/>
                  </a:lnTo>
                  <a:lnTo>
                    <a:pt x="0" y="11359"/>
                  </a:lnTo>
                  <a:lnTo>
                    <a:pt x="51" y="11461"/>
                  </a:lnTo>
                  <a:lnTo>
                    <a:pt x="77" y="11538"/>
                  </a:lnTo>
                  <a:lnTo>
                    <a:pt x="153" y="11614"/>
                  </a:lnTo>
                  <a:lnTo>
                    <a:pt x="230" y="11691"/>
                  </a:lnTo>
                  <a:lnTo>
                    <a:pt x="306" y="11742"/>
                  </a:lnTo>
                  <a:lnTo>
                    <a:pt x="408" y="11767"/>
                  </a:lnTo>
                  <a:lnTo>
                    <a:pt x="15800" y="11767"/>
                  </a:lnTo>
                  <a:lnTo>
                    <a:pt x="15902" y="11742"/>
                  </a:lnTo>
                  <a:lnTo>
                    <a:pt x="15979" y="11691"/>
                  </a:lnTo>
                  <a:lnTo>
                    <a:pt x="16055" y="11614"/>
                  </a:lnTo>
                  <a:lnTo>
                    <a:pt x="16106" y="11538"/>
                  </a:lnTo>
                  <a:lnTo>
                    <a:pt x="16157" y="11461"/>
                  </a:lnTo>
                  <a:lnTo>
                    <a:pt x="16183" y="11359"/>
                  </a:lnTo>
                  <a:lnTo>
                    <a:pt x="16208" y="11257"/>
                  </a:lnTo>
                  <a:lnTo>
                    <a:pt x="16208" y="511"/>
                  </a:lnTo>
                  <a:lnTo>
                    <a:pt x="16183" y="409"/>
                  </a:lnTo>
                  <a:lnTo>
                    <a:pt x="16157" y="307"/>
                  </a:lnTo>
                  <a:lnTo>
                    <a:pt x="16106" y="230"/>
                  </a:lnTo>
                  <a:lnTo>
                    <a:pt x="16055" y="154"/>
                  </a:lnTo>
                  <a:lnTo>
                    <a:pt x="15979" y="77"/>
                  </a:lnTo>
                  <a:lnTo>
                    <a:pt x="15902" y="51"/>
                  </a:lnTo>
                  <a:lnTo>
                    <a:pt x="15800" y="0"/>
                  </a:lnTo>
                  <a:close/>
                </a:path>
              </a:pathLst>
            </a:custGeom>
            <a:gradFill>
              <a:gsLst>
                <a:gs pos="0">
                  <a:schemeClr val="lt1"/>
                </a:gs>
                <a:gs pos="100000">
                  <a:srgbClr val="CCCCCC"/>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5" name="Google Shape;4585;p71"/>
            <p:cNvSpPr/>
            <p:nvPr/>
          </p:nvSpPr>
          <p:spPr>
            <a:xfrm>
              <a:off x="1938089" y="2032225"/>
              <a:ext cx="42004" cy="317265"/>
            </a:xfrm>
            <a:custGeom>
              <a:avLst/>
              <a:gdLst/>
              <a:ahLst/>
              <a:cxnLst/>
              <a:rect l="l" t="t" r="r" b="b"/>
              <a:pathLst>
                <a:path w="1558" h="11768" extrusionOk="0">
                  <a:moveTo>
                    <a:pt x="1" y="0"/>
                  </a:moveTo>
                  <a:lnTo>
                    <a:pt x="103" y="51"/>
                  </a:lnTo>
                  <a:lnTo>
                    <a:pt x="180" y="77"/>
                  </a:lnTo>
                  <a:lnTo>
                    <a:pt x="256" y="154"/>
                  </a:lnTo>
                  <a:lnTo>
                    <a:pt x="333" y="230"/>
                  </a:lnTo>
                  <a:lnTo>
                    <a:pt x="384" y="307"/>
                  </a:lnTo>
                  <a:lnTo>
                    <a:pt x="409" y="409"/>
                  </a:lnTo>
                  <a:lnTo>
                    <a:pt x="409" y="511"/>
                  </a:lnTo>
                  <a:lnTo>
                    <a:pt x="409" y="11257"/>
                  </a:lnTo>
                  <a:lnTo>
                    <a:pt x="409" y="11359"/>
                  </a:lnTo>
                  <a:lnTo>
                    <a:pt x="384" y="11461"/>
                  </a:lnTo>
                  <a:lnTo>
                    <a:pt x="333" y="11538"/>
                  </a:lnTo>
                  <a:lnTo>
                    <a:pt x="256" y="11614"/>
                  </a:lnTo>
                  <a:lnTo>
                    <a:pt x="180" y="11691"/>
                  </a:lnTo>
                  <a:lnTo>
                    <a:pt x="103" y="11742"/>
                  </a:lnTo>
                  <a:lnTo>
                    <a:pt x="1" y="11767"/>
                  </a:lnTo>
                  <a:lnTo>
                    <a:pt x="1149" y="11767"/>
                  </a:lnTo>
                  <a:lnTo>
                    <a:pt x="1252" y="11742"/>
                  </a:lnTo>
                  <a:lnTo>
                    <a:pt x="1354" y="11691"/>
                  </a:lnTo>
                  <a:lnTo>
                    <a:pt x="1430" y="11614"/>
                  </a:lnTo>
                  <a:lnTo>
                    <a:pt x="1481" y="11538"/>
                  </a:lnTo>
                  <a:lnTo>
                    <a:pt x="1532" y="11461"/>
                  </a:lnTo>
                  <a:lnTo>
                    <a:pt x="1558" y="11359"/>
                  </a:lnTo>
                  <a:lnTo>
                    <a:pt x="1558" y="11257"/>
                  </a:lnTo>
                  <a:lnTo>
                    <a:pt x="1558" y="511"/>
                  </a:lnTo>
                  <a:lnTo>
                    <a:pt x="1558" y="409"/>
                  </a:lnTo>
                  <a:lnTo>
                    <a:pt x="1532" y="307"/>
                  </a:lnTo>
                  <a:lnTo>
                    <a:pt x="1481" y="230"/>
                  </a:lnTo>
                  <a:lnTo>
                    <a:pt x="1430" y="154"/>
                  </a:lnTo>
                  <a:lnTo>
                    <a:pt x="1354" y="77"/>
                  </a:lnTo>
                  <a:lnTo>
                    <a:pt x="1252" y="51"/>
                  </a:lnTo>
                  <a:lnTo>
                    <a:pt x="1149" y="0"/>
                  </a:lnTo>
                  <a:close/>
                </a:path>
              </a:pathLst>
            </a:custGeom>
            <a:solidFill>
              <a:srgbClr val="E8E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6" name="Google Shape;4586;p71"/>
            <p:cNvSpPr/>
            <p:nvPr/>
          </p:nvSpPr>
          <p:spPr>
            <a:xfrm>
              <a:off x="1752982" y="2063202"/>
              <a:ext cx="36504" cy="255311"/>
            </a:xfrm>
            <a:custGeom>
              <a:avLst/>
              <a:gdLst/>
              <a:ahLst/>
              <a:cxnLst/>
              <a:rect l="l" t="t" r="r" b="b"/>
              <a:pathLst>
                <a:path w="1354" h="9470" extrusionOk="0">
                  <a:moveTo>
                    <a:pt x="486" y="0"/>
                  </a:moveTo>
                  <a:lnTo>
                    <a:pt x="384" y="26"/>
                  </a:lnTo>
                  <a:lnTo>
                    <a:pt x="307" y="77"/>
                  </a:lnTo>
                  <a:lnTo>
                    <a:pt x="179" y="179"/>
                  </a:lnTo>
                  <a:lnTo>
                    <a:pt x="77" y="332"/>
                  </a:lnTo>
                  <a:lnTo>
                    <a:pt x="26" y="485"/>
                  </a:lnTo>
                  <a:lnTo>
                    <a:pt x="1" y="664"/>
                  </a:lnTo>
                  <a:lnTo>
                    <a:pt x="1" y="8832"/>
                  </a:lnTo>
                  <a:lnTo>
                    <a:pt x="1" y="8934"/>
                  </a:lnTo>
                  <a:lnTo>
                    <a:pt x="26" y="9036"/>
                  </a:lnTo>
                  <a:lnTo>
                    <a:pt x="103" y="9214"/>
                  </a:lnTo>
                  <a:lnTo>
                    <a:pt x="256" y="9342"/>
                  </a:lnTo>
                  <a:lnTo>
                    <a:pt x="409" y="9444"/>
                  </a:lnTo>
                  <a:lnTo>
                    <a:pt x="537" y="9470"/>
                  </a:lnTo>
                  <a:lnTo>
                    <a:pt x="818" y="9470"/>
                  </a:lnTo>
                  <a:lnTo>
                    <a:pt x="945" y="9419"/>
                  </a:lnTo>
                  <a:lnTo>
                    <a:pt x="1073" y="9368"/>
                  </a:lnTo>
                  <a:lnTo>
                    <a:pt x="1149" y="9291"/>
                  </a:lnTo>
                  <a:lnTo>
                    <a:pt x="1226" y="9189"/>
                  </a:lnTo>
                  <a:lnTo>
                    <a:pt x="1302" y="9087"/>
                  </a:lnTo>
                  <a:lnTo>
                    <a:pt x="1328" y="8959"/>
                  </a:lnTo>
                  <a:lnTo>
                    <a:pt x="1354" y="8832"/>
                  </a:lnTo>
                  <a:lnTo>
                    <a:pt x="1354" y="664"/>
                  </a:lnTo>
                  <a:lnTo>
                    <a:pt x="1328" y="511"/>
                  </a:lnTo>
                  <a:lnTo>
                    <a:pt x="1302" y="383"/>
                  </a:lnTo>
                  <a:lnTo>
                    <a:pt x="1226" y="281"/>
                  </a:lnTo>
                  <a:lnTo>
                    <a:pt x="1149" y="179"/>
                  </a:lnTo>
                  <a:lnTo>
                    <a:pt x="1073" y="102"/>
                  </a:lnTo>
                  <a:lnTo>
                    <a:pt x="945" y="51"/>
                  </a:lnTo>
                  <a:lnTo>
                    <a:pt x="818" y="0"/>
                  </a:lnTo>
                  <a:close/>
                </a:path>
              </a:pathLst>
            </a:custGeom>
            <a:solidFill>
              <a:srgbClr val="FB2B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7" name="Google Shape;4587;p71"/>
            <p:cNvSpPr/>
            <p:nvPr/>
          </p:nvSpPr>
          <p:spPr>
            <a:xfrm>
              <a:off x="1763307" y="2062501"/>
              <a:ext cx="26879" cy="257387"/>
            </a:xfrm>
            <a:custGeom>
              <a:avLst/>
              <a:gdLst/>
              <a:ahLst/>
              <a:cxnLst/>
              <a:rect l="l" t="t" r="r" b="b"/>
              <a:pathLst>
                <a:path w="997" h="9547" extrusionOk="0">
                  <a:moveTo>
                    <a:pt x="154" y="0"/>
                  </a:moveTo>
                  <a:lnTo>
                    <a:pt x="1" y="52"/>
                  </a:lnTo>
                  <a:lnTo>
                    <a:pt x="154" y="179"/>
                  </a:lnTo>
                  <a:lnTo>
                    <a:pt x="281" y="307"/>
                  </a:lnTo>
                  <a:lnTo>
                    <a:pt x="358" y="485"/>
                  </a:lnTo>
                  <a:lnTo>
                    <a:pt x="383" y="690"/>
                  </a:lnTo>
                  <a:lnTo>
                    <a:pt x="383" y="8858"/>
                  </a:lnTo>
                  <a:lnTo>
                    <a:pt x="358" y="9036"/>
                  </a:lnTo>
                  <a:lnTo>
                    <a:pt x="281" y="9215"/>
                  </a:lnTo>
                  <a:lnTo>
                    <a:pt x="154" y="9368"/>
                  </a:lnTo>
                  <a:lnTo>
                    <a:pt x="1" y="9470"/>
                  </a:lnTo>
                  <a:lnTo>
                    <a:pt x="154" y="9521"/>
                  </a:lnTo>
                  <a:lnTo>
                    <a:pt x="307" y="9547"/>
                  </a:lnTo>
                  <a:lnTo>
                    <a:pt x="435" y="9521"/>
                  </a:lnTo>
                  <a:lnTo>
                    <a:pt x="562" y="9470"/>
                  </a:lnTo>
                  <a:lnTo>
                    <a:pt x="690" y="9419"/>
                  </a:lnTo>
                  <a:lnTo>
                    <a:pt x="792" y="9343"/>
                  </a:lnTo>
                  <a:lnTo>
                    <a:pt x="868" y="9240"/>
                  </a:lnTo>
                  <a:lnTo>
                    <a:pt x="945" y="9113"/>
                  </a:lnTo>
                  <a:lnTo>
                    <a:pt x="971" y="8985"/>
                  </a:lnTo>
                  <a:lnTo>
                    <a:pt x="996" y="8858"/>
                  </a:lnTo>
                  <a:lnTo>
                    <a:pt x="996" y="690"/>
                  </a:lnTo>
                  <a:lnTo>
                    <a:pt x="971" y="537"/>
                  </a:lnTo>
                  <a:lnTo>
                    <a:pt x="945" y="409"/>
                  </a:lnTo>
                  <a:lnTo>
                    <a:pt x="868" y="281"/>
                  </a:lnTo>
                  <a:lnTo>
                    <a:pt x="792" y="179"/>
                  </a:lnTo>
                  <a:lnTo>
                    <a:pt x="690" y="103"/>
                  </a:lnTo>
                  <a:lnTo>
                    <a:pt x="562" y="52"/>
                  </a:lnTo>
                  <a:lnTo>
                    <a:pt x="435" y="0"/>
                  </a:lnTo>
                  <a:close/>
                </a:path>
              </a:pathLst>
            </a:custGeom>
            <a:solidFill>
              <a:srgbClr val="CC1F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8" name="Google Shape;4588;p71"/>
            <p:cNvSpPr/>
            <p:nvPr/>
          </p:nvSpPr>
          <p:spPr>
            <a:xfrm>
              <a:off x="1687604" y="2063202"/>
              <a:ext cx="35830" cy="255311"/>
            </a:xfrm>
            <a:custGeom>
              <a:avLst/>
              <a:gdLst/>
              <a:ahLst/>
              <a:cxnLst/>
              <a:rect l="l" t="t" r="r" b="b"/>
              <a:pathLst>
                <a:path w="1329" h="9470" extrusionOk="0">
                  <a:moveTo>
                    <a:pt x="486" y="0"/>
                  </a:moveTo>
                  <a:lnTo>
                    <a:pt x="384" y="26"/>
                  </a:lnTo>
                  <a:lnTo>
                    <a:pt x="307" y="77"/>
                  </a:lnTo>
                  <a:lnTo>
                    <a:pt x="180" y="179"/>
                  </a:lnTo>
                  <a:lnTo>
                    <a:pt x="77" y="332"/>
                  </a:lnTo>
                  <a:lnTo>
                    <a:pt x="26" y="485"/>
                  </a:lnTo>
                  <a:lnTo>
                    <a:pt x="1" y="664"/>
                  </a:lnTo>
                  <a:lnTo>
                    <a:pt x="1" y="8832"/>
                  </a:lnTo>
                  <a:lnTo>
                    <a:pt x="1" y="8934"/>
                  </a:lnTo>
                  <a:lnTo>
                    <a:pt x="26" y="9036"/>
                  </a:lnTo>
                  <a:lnTo>
                    <a:pt x="103" y="9214"/>
                  </a:lnTo>
                  <a:lnTo>
                    <a:pt x="256" y="9342"/>
                  </a:lnTo>
                  <a:lnTo>
                    <a:pt x="409" y="9444"/>
                  </a:lnTo>
                  <a:lnTo>
                    <a:pt x="537" y="9470"/>
                  </a:lnTo>
                  <a:lnTo>
                    <a:pt x="818" y="9470"/>
                  </a:lnTo>
                  <a:lnTo>
                    <a:pt x="945" y="9419"/>
                  </a:lnTo>
                  <a:lnTo>
                    <a:pt x="1047" y="9368"/>
                  </a:lnTo>
                  <a:lnTo>
                    <a:pt x="1149" y="9291"/>
                  </a:lnTo>
                  <a:lnTo>
                    <a:pt x="1226" y="9189"/>
                  </a:lnTo>
                  <a:lnTo>
                    <a:pt x="1277" y="9087"/>
                  </a:lnTo>
                  <a:lnTo>
                    <a:pt x="1328" y="8959"/>
                  </a:lnTo>
                  <a:lnTo>
                    <a:pt x="1328" y="8832"/>
                  </a:lnTo>
                  <a:lnTo>
                    <a:pt x="1328" y="664"/>
                  </a:lnTo>
                  <a:lnTo>
                    <a:pt x="1328" y="511"/>
                  </a:lnTo>
                  <a:lnTo>
                    <a:pt x="1277" y="383"/>
                  </a:lnTo>
                  <a:lnTo>
                    <a:pt x="1226" y="281"/>
                  </a:lnTo>
                  <a:lnTo>
                    <a:pt x="1149" y="179"/>
                  </a:lnTo>
                  <a:lnTo>
                    <a:pt x="1047" y="102"/>
                  </a:lnTo>
                  <a:lnTo>
                    <a:pt x="945" y="51"/>
                  </a:lnTo>
                  <a:lnTo>
                    <a:pt x="818" y="0"/>
                  </a:lnTo>
                  <a:close/>
                </a:path>
              </a:pathLst>
            </a:custGeom>
            <a:solidFill>
              <a:srgbClr val="FB2B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9" name="Google Shape;4589;p71"/>
            <p:cNvSpPr/>
            <p:nvPr/>
          </p:nvSpPr>
          <p:spPr>
            <a:xfrm>
              <a:off x="1697929" y="2062501"/>
              <a:ext cx="26879" cy="257387"/>
            </a:xfrm>
            <a:custGeom>
              <a:avLst/>
              <a:gdLst/>
              <a:ahLst/>
              <a:cxnLst/>
              <a:rect l="l" t="t" r="r" b="b"/>
              <a:pathLst>
                <a:path w="997" h="9547" extrusionOk="0">
                  <a:moveTo>
                    <a:pt x="128" y="0"/>
                  </a:moveTo>
                  <a:lnTo>
                    <a:pt x="1" y="52"/>
                  </a:lnTo>
                  <a:lnTo>
                    <a:pt x="154" y="179"/>
                  </a:lnTo>
                  <a:lnTo>
                    <a:pt x="281" y="307"/>
                  </a:lnTo>
                  <a:lnTo>
                    <a:pt x="358" y="485"/>
                  </a:lnTo>
                  <a:lnTo>
                    <a:pt x="384" y="690"/>
                  </a:lnTo>
                  <a:lnTo>
                    <a:pt x="384" y="8858"/>
                  </a:lnTo>
                  <a:lnTo>
                    <a:pt x="358" y="9036"/>
                  </a:lnTo>
                  <a:lnTo>
                    <a:pt x="281" y="9215"/>
                  </a:lnTo>
                  <a:lnTo>
                    <a:pt x="154" y="9368"/>
                  </a:lnTo>
                  <a:lnTo>
                    <a:pt x="1" y="9470"/>
                  </a:lnTo>
                  <a:lnTo>
                    <a:pt x="128" y="9521"/>
                  </a:lnTo>
                  <a:lnTo>
                    <a:pt x="307" y="9547"/>
                  </a:lnTo>
                  <a:lnTo>
                    <a:pt x="435" y="9521"/>
                  </a:lnTo>
                  <a:lnTo>
                    <a:pt x="562" y="9470"/>
                  </a:lnTo>
                  <a:lnTo>
                    <a:pt x="690" y="9419"/>
                  </a:lnTo>
                  <a:lnTo>
                    <a:pt x="792" y="9343"/>
                  </a:lnTo>
                  <a:lnTo>
                    <a:pt x="869" y="9240"/>
                  </a:lnTo>
                  <a:lnTo>
                    <a:pt x="945" y="9113"/>
                  </a:lnTo>
                  <a:lnTo>
                    <a:pt x="971" y="8985"/>
                  </a:lnTo>
                  <a:lnTo>
                    <a:pt x="996" y="8858"/>
                  </a:lnTo>
                  <a:lnTo>
                    <a:pt x="996" y="690"/>
                  </a:lnTo>
                  <a:lnTo>
                    <a:pt x="971" y="537"/>
                  </a:lnTo>
                  <a:lnTo>
                    <a:pt x="945" y="409"/>
                  </a:lnTo>
                  <a:lnTo>
                    <a:pt x="869" y="281"/>
                  </a:lnTo>
                  <a:lnTo>
                    <a:pt x="792" y="179"/>
                  </a:lnTo>
                  <a:lnTo>
                    <a:pt x="690" y="103"/>
                  </a:lnTo>
                  <a:lnTo>
                    <a:pt x="562" y="52"/>
                  </a:lnTo>
                  <a:lnTo>
                    <a:pt x="435" y="0"/>
                  </a:lnTo>
                  <a:close/>
                </a:path>
              </a:pathLst>
            </a:custGeom>
            <a:solidFill>
              <a:srgbClr val="CC1F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0" name="Google Shape;4590;p71"/>
            <p:cNvSpPr/>
            <p:nvPr/>
          </p:nvSpPr>
          <p:spPr>
            <a:xfrm>
              <a:off x="1621552" y="2063202"/>
              <a:ext cx="36504" cy="255311"/>
            </a:xfrm>
            <a:custGeom>
              <a:avLst/>
              <a:gdLst/>
              <a:ahLst/>
              <a:cxnLst/>
              <a:rect l="l" t="t" r="r" b="b"/>
              <a:pathLst>
                <a:path w="1354" h="9470" extrusionOk="0">
                  <a:moveTo>
                    <a:pt x="485" y="0"/>
                  </a:moveTo>
                  <a:lnTo>
                    <a:pt x="409" y="26"/>
                  </a:lnTo>
                  <a:lnTo>
                    <a:pt x="307" y="77"/>
                  </a:lnTo>
                  <a:lnTo>
                    <a:pt x="205" y="179"/>
                  </a:lnTo>
                  <a:lnTo>
                    <a:pt x="103" y="332"/>
                  </a:lnTo>
                  <a:lnTo>
                    <a:pt x="26" y="485"/>
                  </a:lnTo>
                  <a:lnTo>
                    <a:pt x="0" y="664"/>
                  </a:lnTo>
                  <a:lnTo>
                    <a:pt x="0" y="8832"/>
                  </a:lnTo>
                  <a:lnTo>
                    <a:pt x="26" y="8934"/>
                  </a:lnTo>
                  <a:lnTo>
                    <a:pt x="52" y="9036"/>
                  </a:lnTo>
                  <a:lnTo>
                    <a:pt x="128" y="9214"/>
                  </a:lnTo>
                  <a:lnTo>
                    <a:pt x="256" y="9342"/>
                  </a:lnTo>
                  <a:lnTo>
                    <a:pt x="434" y="9444"/>
                  </a:lnTo>
                  <a:lnTo>
                    <a:pt x="562" y="9470"/>
                  </a:lnTo>
                  <a:lnTo>
                    <a:pt x="843" y="9470"/>
                  </a:lnTo>
                  <a:lnTo>
                    <a:pt x="970" y="9419"/>
                  </a:lnTo>
                  <a:lnTo>
                    <a:pt x="1073" y="9368"/>
                  </a:lnTo>
                  <a:lnTo>
                    <a:pt x="1175" y="9291"/>
                  </a:lnTo>
                  <a:lnTo>
                    <a:pt x="1251" y="9189"/>
                  </a:lnTo>
                  <a:lnTo>
                    <a:pt x="1302" y="9087"/>
                  </a:lnTo>
                  <a:lnTo>
                    <a:pt x="1353" y="8959"/>
                  </a:lnTo>
                  <a:lnTo>
                    <a:pt x="1353" y="8832"/>
                  </a:lnTo>
                  <a:lnTo>
                    <a:pt x="1353" y="664"/>
                  </a:lnTo>
                  <a:lnTo>
                    <a:pt x="1353" y="511"/>
                  </a:lnTo>
                  <a:lnTo>
                    <a:pt x="1302" y="383"/>
                  </a:lnTo>
                  <a:lnTo>
                    <a:pt x="1251" y="281"/>
                  </a:lnTo>
                  <a:lnTo>
                    <a:pt x="1175" y="179"/>
                  </a:lnTo>
                  <a:lnTo>
                    <a:pt x="1073" y="102"/>
                  </a:lnTo>
                  <a:lnTo>
                    <a:pt x="970" y="51"/>
                  </a:lnTo>
                  <a:lnTo>
                    <a:pt x="843" y="0"/>
                  </a:lnTo>
                  <a:close/>
                </a:path>
              </a:pathLst>
            </a:custGeom>
            <a:solidFill>
              <a:srgbClr val="FB2B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1" name="Google Shape;4591;p71"/>
            <p:cNvSpPr/>
            <p:nvPr/>
          </p:nvSpPr>
          <p:spPr>
            <a:xfrm>
              <a:off x="1632551" y="2062501"/>
              <a:ext cx="26879" cy="257387"/>
            </a:xfrm>
            <a:custGeom>
              <a:avLst/>
              <a:gdLst/>
              <a:ahLst/>
              <a:cxnLst/>
              <a:rect l="l" t="t" r="r" b="b"/>
              <a:pathLst>
                <a:path w="997" h="9547" extrusionOk="0">
                  <a:moveTo>
                    <a:pt x="128" y="0"/>
                  </a:moveTo>
                  <a:lnTo>
                    <a:pt x="1" y="52"/>
                  </a:lnTo>
                  <a:lnTo>
                    <a:pt x="154" y="179"/>
                  </a:lnTo>
                  <a:lnTo>
                    <a:pt x="256" y="307"/>
                  </a:lnTo>
                  <a:lnTo>
                    <a:pt x="333" y="485"/>
                  </a:lnTo>
                  <a:lnTo>
                    <a:pt x="384" y="690"/>
                  </a:lnTo>
                  <a:lnTo>
                    <a:pt x="384" y="8858"/>
                  </a:lnTo>
                  <a:lnTo>
                    <a:pt x="333" y="9036"/>
                  </a:lnTo>
                  <a:lnTo>
                    <a:pt x="256" y="9215"/>
                  </a:lnTo>
                  <a:lnTo>
                    <a:pt x="154" y="9368"/>
                  </a:lnTo>
                  <a:lnTo>
                    <a:pt x="1" y="9470"/>
                  </a:lnTo>
                  <a:lnTo>
                    <a:pt x="128" y="9521"/>
                  </a:lnTo>
                  <a:lnTo>
                    <a:pt x="307" y="9547"/>
                  </a:lnTo>
                  <a:lnTo>
                    <a:pt x="435" y="9521"/>
                  </a:lnTo>
                  <a:lnTo>
                    <a:pt x="562" y="9470"/>
                  </a:lnTo>
                  <a:lnTo>
                    <a:pt x="690" y="9419"/>
                  </a:lnTo>
                  <a:lnTo>
                    <a:pt x="792" y="9343"/>
                  </a:lnTo>
                  <a:lnTo>
                    <a:pt x="869" y="9240"/>
                  </a:lnTo>
                  <a:lnTo>
                    <a:pt x="920" y="9113"/>
                  </a:lnTo>
                  <a:lnTo>
                    <a:pt x="971" y="8985"/>
                  </a:lnTo>
                  <a:lnTo>
                    <a:pt x="996" y="8858"/>
                  </a:lnTo>
                  <a:lnTo>
                    <a:pt x="996" y="690"/>
                  </a:lnTo>
                  <a:lnTo>
                    <a:pt x="971" y="537"/>
                  </a:lnTo>
                  <a:lnTo>
                    <a:pt x="920" y="409"/>
                  </a:lnTo>
                  <a:lnTo>
                    <a:pt x="869" y="281"/>
                  </a:lnTo>
                  <a:lnTo>
                    <a:pt x="792" y="179"/>
                  </a:lnTo>
                  <a:lnTo>
                    <a:pt x="690" y="103"/>
                  </a:lnTo>
                  <a:lnTo>
                    <a:pt x="562" y="52"/>
                  </a:lnTo>
                  <a:lnTo>
                    <a:pt x="435" y="0"/>
                  </a:lnTo>
                  <a:close/>
                </a:path>
              </a:pathLst>
            </a:custGeom>
            <a:solidFill>
              <a:srgbClr val="CC1F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2" name="Google Shape;4592;p71"/>
            <p:cNvSpPr/>
            <p:nvPr/>
          </p:nvSpPr>
          <p:spPr>
            <a:xfrm>
              <a:off x="1556174" y="2063202"/>
              <a:ext cx="36504" cy="255311"/>
            </a:xfrm>
            <a:custGeom>
              <a:avLst/>
              <a:gdLst/>
              <a:ahLst/>
              <a:cxnLst/>
              <a:rect l="l" t="t" r="r" b="b"/>
              <a:pathLst>
                <a:path w="1354" h="9470" extrusionOk="0">
                  <a:moveTo>
                    <a:pt x="486" y="0"/>
                  </a:moveTo>
                  <a:lnTo>
                    <a:pt x="409" y="26"/>
                  </a:lnTo>
                  <a:lnTo>
                    <a:pt x="307" y="77"/>
                  </a:lnTo>
                  <a:lnTo>
                    <a:pt x="179" y="179"/>
                  </a:lnTo>
                  <a:lnTo>
                    <a:pt x="103" y="332"/>
                  </a:lnTo>
                  <a:lnTo>
                    <a:pt x="26" y="485"/>
                  </a:lnTo>
                  <a:lnTo>
                    <a:pt x="1" y="664"/>
                  </a:lnTo>
                  <a:lnTo>
                    <a:pt x="1" y="8832"/>
                  </a:lnTo>
                  <a:lnTo>
                    <a:pt x="26" y="8934"/>
                  </a:lnTo>
                  <a:lnTo>
                    <a:pt x="52" y="9036"/>
                  </a:lnTo>
                  <a:lnTo>
                    <a:pt x="128" y="9214"/>
                  </a:lnTo>
                  <a:lnTo>
                    <a:pt x="256" y="9342"/>
                  </a:lnTo>
                  <a:lnTo>
                    <a:pt x="435" y="9444"/>
                  </a:lnTo>
                  <a:lnTo>
                    <a:pt x="562" y="9470"/>
                  </a:lnTo>
                  <a:lnTo>
                    <a:pt x="843" y="9470"/>
                  </a:lnTo>
                  <a:lnTo>
                    <a:pt x="971" y="9419"/>
                  </a:lnTo>
                  <a:lnTo>
                    <a:pt x="1073" y="9368"/>
                  </a:lnTo>
                  <a:lnTo>
                    <a:pt x="1175" y="9291"/>
                  </a:lnTo>
                  <a:lnTo>
                    <a:pt x="1251" y="9189"/>
                  </a:lnTo>
                  <a:lnTo>
                    <a:pt x="1302" y="9087"/>
                  </a:lnTo>
                  <a:lnTo>
                    <a:pt x="1353" y="8959"/>
                  </a:lnTo>
                  <a:lnTo>
                    <a:pt x="1353" y="8832"/>
                  </a:lnTo>
                  <a:lnTo>
                    <a:pt x="1353" y="664"/>
                  </a:lnTo>
                  <a:lnTo>
                    <a:pt x="1353" y="511"/>
                  </a:lnTo>
                  <a:lnTo>
                    <a:pt x="1302" y="383"/>
                  </a:lnTo>
                  <a:lnTo>
                    <a:pt x="1251" y="281"/>
                  </a:lnTo>
                  <a:lnTo>
                    <a:pt x="1175" y="179"/>
                  </a:lnTo>
                  <a:lnTo>
                    <a:pt x="1073" y="102"/>
                  </a:lnTo>
                  <a:lnTo>
                    <a:pt x="971" y="51"/>
                  </a:lnTo>
                  <a:lnTo>
                    <a:pt x="843" y="0"/>
                  </a:lnTo>
                  <a:close/>
                </a:path>
              </a:pathLst>
            </a:custGeom>
            <a:solidFill>
              <a:srgbClr val="FB2B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3" name="Google Shape;4593;p71"/>
            <p:cNvSpPr/>
            <p:nvPr/>
          </p:nvSpPr>
          <p:spPr>
            <a:xfrm>
              <a:off x="1566499" y="2062501"/>
              <a:ext cx="26852" cy="257387"/>
            </a:xfrm>
            <a:custGeom>
              <a:avLst/>
              <a:gdLst/>
              <a:ahLst/>
              <a:cxnLst/>
              <a:rect l="l" t="t" r="r" b="b"/>
              <a:pathLst>
                <a:path w="996" h="9547" extrusionOk="0">
                  <a:moveTo>
                    <a:pt x="154" y="0"/>
                  </a:moveTo>
                  <a:lnTo>
                    <a:pt x="0" y="52"/>
                  </a:lnTo>
                  <a:lnTo>
                    <a:pt x="154" y="179"/>
                  </a:lnTo>
                  <a:lnTo>
                    <a:pt x="281" y="307"/>
                  </a:lnTo>
                  <a:lnTo>
                    <a:pt x="358" y="485"/>
                  </a:lnTo>
                  <a:lnTo>
                    <a:pt x="383" y="690"/>
                  </a:lnTo>
                  <a:lnTo>
                    <a:pt x="383" y="8858"/>
                  </a:lnTo>
                  <a:lnTo>
                    <a:pt x="358" y="9036"/>
                  </a:lnTo>
                  <a:lnTo>
                    <a:pt x="281" y="9215"/>
                  </a:lnTo>
                  <a:lnTo>
                    <a:pt x="154" y="9368"/>
                  </a:lnTo>
                  <a:lnTo>
                    <a:pt x="0" y="9470"/>
                  </a:lnTo>
                  <a:lnTo>
                    <a:pt x="154" y="9521"/>
                  </a:lnTo>
                  <a:lnTo>
                    <a:pt x="307" y="9547"/>
                  </a:lnTo>
                  <a:lnTo>
                    <a:pt x="460" y="9521"/>
                  </a:lnTo>
                  <a:lnTo>
                    <a:pt x="588" y="9470"/>
                  </a:lnTo>
                  <a:lnTo>
                    <a:pt x="690" y="9419"/>
                  </a:lnTo>
                  <a:lnTo>
                    <a:pt x="792" y="9343"/>
                  </a:lnTo>
                  <a:lnTo>
                    <a:pt x="894" y="9240"/>
                  </a:lnTo>
                  <a:lnTo>
                    <a:pt x="945" y="9113"/>
                  </a:lnTo>
                  <a:lnTo>
                    <a:pt x="996" y="8985"/>
                  </a:lnTo>
                  <a:lnTo>
                    <a:pt x="996" y="8858"/>
                  </a:lnTo>
                  <a:lnTo>
                    <a:pt x="996" y="690"/>
                  </a:lnTo>
                  <a:lnTo>
                    <a:pt x="996" y="537"/>
                  </a:lnTo>
                  <a:lnTo>
                    <a:pt x="945" y="409"/>
                  </a:lnTo>
                  <a:lnTo>
                    <a:pt x="894" y="281"/>
                  </a:lnTo>
                  <a:lnTo>
                    <a:pt x="792" y="179"/>
                  </a:lnTo>
                  <a:lnTo>
                    <a:pt x="690" y="103"/>
                  </a:lnTo>
                  <a:lnTo>
                    <a:pt x="588" y="52"/>
                  </a:lnTo>
                  <a:lnTo>
                    <a:pt x="460" y="0"/>
                  </a:lnTo>
                  <a:close/>
                </a:path>
              </a:pathLst>
            </a:custGeom>
            <a:solidFill>
              <a:srgbClr val="CC1F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4" name="Google Shape;4594;p71"/>
            <p:cNvSpPr/>
            <p:nvPr/>
          </p:nvSpPr>
          <p:spPr>
            <a:xfrm>
              <a:off x="1894737" y="2226283"/>
              <a:ext cx="53030" cy="53704"/>
            </a:xfrm>
            <a:custGeom>
              <a:avLst/>
              <a:gdLst/>
              <a:ahLst/>
              <a:cxnLst/>
              <a:rect l="l" t="t" r="r" b="b"/>
              <a:pathLst>
                <a:path w="1967" h="1992" extrusionOk="0">
                  <a:moveTo>
                    <a:pt x="741" y="0"/>
                  </a:moveTo>
                  <a:lnTo>
                    <a:pt x="613" y="51"/>
                  </a:lnTo>
                  <a:lnTo>
                    <a:pt x="486" y="102"/>
                  </a:lnTo>
                  <a:lnTo>
                    <a:pt x="358" y="179"/>
                  </a:lnTo>
                  <a:lnTo>
                    <a:pt x="256" y="256"/>
                  </a:lnTo>
                  <a:lnTo>
                    <a:pt x="179" y="358"/>
                  </a:lnTo>
                  <a:lnTo>
                    <a:pt x="103" y="485"/>
                  </a:lnTo>
                  <a:lnTo>
                    <a:pt x="52" y="613"/>
                  </a:lnTo>
                  <a:lnTo>
                    <a:pt x="1" y="741"/>
                  </a:lnTo>
                  <a:lnTo>
                    <a:pt x="1" y="766"/>
                  </a:lnTo>
                  <a:lnTo>
                    <a:pt x="26" y="792"/>
                  </a:lnTo>
                  <a:lnTo>
                    <a:pt x="154" y="868"/>
                  </a:lnTo>
                  <a:lnTo>
                    <a:pt x="256" y="919"/>
                  </a:lnTo>
                  <a:lnTo>
                    <a:pt x="282" y="970"/>
                  </a:lnTo>
                  <a:lnTo>
                    <a:pt x="307" y="996"/>
                  </a:lnTo>
                  <a:lnTo>
                    <a:pt x="282" y="1021"/>
                  </a:lnTo>
                  <a:lnTo>
                    <a:pt x="256" y="1072"/>
                  </a:lnTo>
                  <a:lnTo>
                    <a:pt x="154" y="1123"/>
                  </a:lnTo>
                  <a:lnTo>
                    <a:pt x="26" y="1200"/>
                  </a:lnTo>
                  <a:lnTo>
                    <a:pt x="1" y="1226"/>
                  </a:lnTo>
                  <a:lnTo>
                    <a:pt x="1" y="1251"/>
                  </a:lnTo>
                  <a:lnTo>
                    <a:pt x="52" y="1379"/>
                  </a:lnTo>
                  <a:lnTo>
                    <a:pt x="103" y="1506"/>
                  </a:lnTo>
                  <a:lnTo>
                    <a:pt x="179" y="1608"/>
                  </a:lnTo>
                  <a:lnTo>
                    <a:pt x="256" y="1711"/>
                  </a:lnTo>
                  <a:lnTo>
                    <a:pt x="358" y="1813"/>
                  </a:lnTo>
                  <a:lnTo>
                    <a:pt x="486" y="1889"/>
                  </a:lnTo>
                  <a:lnTo>
                    <a:pt x="613" y="1940"/>
                  </a:lnTo>
                  <a:lnTo>
                    <a:pt x="741" y="1991"/>
                  </a:lnTo>
                  <a:lnTo>
                    <a:pt x="996" y="1991"/>
                  </a:lnTo>
                  <a:lnTo>
                    <a:pt x="1200" y="1966"/>
                  </a:lnTo>
                  <a:lnTo>
                    <a:pt x="1379" y="1915"/>
                  </a:lnTo>
                  <a:lnTo>
                    <a:pt x="1558" y="1813"/>
                  </a:lnTo>
                  <a:lnTo>
                    <a:pt x="1685" y="1711"/>
                  </a:lnTo>
                  <a:lnTo>
                    <a:pt x="1813" y="1557"/>
                  </a:lnTo>
                  <a:lnTo>
                    <a:pt x="1890" y="1379"/>
                  </a:lnTo>
                  <a:lnTo>
                    <a:pt x="1941" y="1200"/>
                  </a:lnTo>
                  <a:lnTo>
                    <a:pt x="1966" y="996"/>
                  </a:lnTo>
                  <a:lnTo>
                    <a:pt x="1941" y="792"/>
                  </a:lnTo>
                  <a:lnTo>
                    <a:pt x="1890" y="587"/>
                  </a:lnTo>
                  <a:lnTo>
                    <a:pt x="1813" y="434"/>
                  </a:lnTo>
                  <a:lnTo>
                    <a:pt x="1685" y="281"/>
                  </a:lnTo>
                  <a:lnTo>
                    <a:pt x="1558" y="154"/>
                  </a:lnTo>
                  <a:lnTo>
                    <a:pt x="1379" y="77"/>
                  </a:lnTo>
                  <a:lnTo>
                    <a:pt x="1200" y="26"/>
                  </a:lnTo>
                  <a:lnTo>
                    <a:pt x="996" y="0"/>
                  </a:lnTo>
                  <a:close/>
                </a:path>
              </a:pathLst>
            </a:custGeom>
            <a:solidFill>
              <a:srgbClr val="24D8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5" name="Google Shape;4595;p71"/>
            <p:cNvSpPr/>
            <p:nvPr/>
          </p:nvSpPr>
          <p:spPr>
            <a:xfrm>
              <a:off x="1914715" y="2225582"/>
              <a:ext cx="34428" cy="55079"/>
            </a:xfrm>
            <a:custGeom>
              <a:avLst/>
              <a:gdLst/>
              <a:ahLst/>
              <a:cxnLst/>
              <a:rect l="l" t="t" r="r" b="b"/>
              <a:pathLst>
                <a:path w="1277" h="2043" extrusionOk="0">
                  <a:moveTo>
                    <a:pt x="128" y="1"/>
                  </a:moveTo>
                  <a:lnTo>
                    <a:pt x="0" y="26"/>
                  </a:lnTo>
                  <a:lnTo>
                    <a:pt x="153" y="77"/>
                  </a:lnTo>
                  <a:lnTo>
                    <a:pt x="306" y="154"/>
                  </a:lnTo>
                  <a:lnTo>
                    <a:pt x="434" y="256"/>
                  </a:lnTo>
                  <a:lnTo>
                    <a:pt x="562" y="384"/>
                  </a:lnTo>
                  <a:lnTo>
                    <a:pt x="638" y="511"/>
                  </a:lnTo>
                  <a:lnTo>
                    <a:pt x="715" y="690"/>
                  </a:lnTo>
                  <a:lnTo>
                    <a:pt x="766" y="843"/>
                  </a:lnTo>
                  <a:lnTo>
                    <a:pt x="766" y="1022"/>
                  </a:lnTo>
                  <a:lnTo>
                    <a:pt x="766" y="1201"/>
                  </a:lnTo>
                  <a:lnTo>
                    <a:pt x="715" y="1354"/>
                  </a:lnTo>
                  <a:lnTo>
                    <a:pt x="638" y="1507"/>
                  </a:lnTo>
                  <a:lnTo>
                    <a:pt x="562" y="1660"/>
                  </a:lnTo>
                  <a:lnTo>
                    <a:pt x="434" y="1788"/>
                  </a:lnTo>
                  <a:lnTo>
                    <a:pt x="306" y="1890"/>
                  </a:lnTo>
                  <a:lnTo>
                    <a:pt x="153" y="1966"/>
                  </a:lnTo>
                  <a:lnTo>
                    <a:pt x="0" y="2017"/>
                  </a:lnTo>
                  <a:lnTo>
                    <a:pt x="128" y="2043"/>
                  </a:lnTo>
                  <a:lnTo>
                    <a:pt x="255" y="2043"/>
                  </a:lnTo>
                  <a:lnTo>
                    <a:pt x="459" y="2017"/>
                  </a:lnTo>
                  <a:lnTo>
                    <a:pt x="664" y="1966"/>
                  </a:lnTo>
                  <a:lnTo>
                    <a:pt x="817" y="1864"/>
                  </a:lnTo>
                  <a:lnTo>
                    <a:pt x="970" y="1737"/>
                  </a:lnTo>
                  <a:lnTo>
                    <a:pt x="1098" y="1583"/>
                  </a:lnTo>
                  <a:lnTo>
                    <a:pt x="1200" y="1430"/>
                  </a:lnTo>
                  <a:lnTo>
                    <a:pt x="1251" y="1226"/>
                  </a:lnTo>
                  <a:lnTo>
                    <a:pt x="1276" y="1022"/>
                  </a:lnTo>
                  <a:lnTo>
                    <a:pt x="1251" y="818"/>
                  </a:lnTo>
                  <a:lnTo>
                    <a:pt x="1200" y="613"/>
                  </a:lnTo>
                  <a:lnTo>
                    <a:pt x="1098" y="435"/>
                  </a:lnTo>
                  <a:lnTo>
                    <a:pt x="970" y="282"/>
                  </a:lnTo>
                  <a:lnTo>
                    <a:pt x="817" y="180"/>
                  </a:lnTo>
                  <a:lnTo>
                    <a:pt x="664" y="77"/>
                  </a:lnTo>
                  <a:lnTo>
                    <a:pt x="459" y="1"/>
                  </a:lnTo>
                  <a:close/>
                </a:path>
              </a:pathLst>
            </a:custGeom>
            <a:solidFill>
              <a:srgbClr val="17B5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6" name="Google Shape;4596;p71"/>
            <p:cNvSpPr/>
            <p:nvPr/>
          </p:nvSpPr>
          <p:spPr>
            <a:xfrm>
              <a:off x="1641502" y="1938647"/>
              <a:ext cx="22754" cy="68829"/>
            </a:xfrm>
            <a:custGeom>
              <a:avLst/>
              <a:gdLst/>
              <a:ahLst/>
              <a:cxnLst/>
              <a:rect l="l" t="t" r="r" b="b"/>
              <a:pathLst>
                <a:path w="844" h="2553" extrusionOk="0">
                  <a:moveTo>
                    <a:pt x="588" y="0"/>
                  </a:moveTo>
                  <a:lnTo>
                    <a:pt x="486" y="26"/>
                  </a:lnTo>
                  <a:lnTo>
                    <a:pt x="409" y="77"/>
                  </a:lnTo>
                  <a:lnTo>
                    <a:pt x="358" y="153"/>
                  </a:lnTo>
                  <a:lnTo>
                    <a:pt x="333" y="255"/>
                  </a:lnTo>
                  <a:lnTo>
                    <a:pt x="333" y="332"/>
                  </a:lnTo>
                  <a:lnTo>
                    <a:pt x="256" y="408"/>
                  </a:lnTo>
                  <a:lnTo>
                    <a:pt x="179" y="485"/>
                  </a:lnTo>
                  <a:lnTo>
                    <a:pt x="77" y="613"/>
                  </a:lnTo>
                  <a:lnTo>
                    <a:pt x="26" y="740"/>
                  </a:lnTo>
                  <a:lnTo>
                    <a:pt x="1" y="944"/>
                  </a:lnTo>
                  <a:lnTo>
                    <a:pt x="26" y="1123"/>
                  </a:lnTo>
                  <a:lnTo>
                    <a:pt x="77" y="1251"/>
                  </a:lnTo>
                  <a:lnTo>
                    <a:pt x="179" y="1378"/>
                  </a:lnTo>
                  <a:lnTo>
                    <a:pt x="256" y="1455"/>
                  </a:lnTo>
                  <a:lnTo>
                    <a:pt x="333" y="1532"/>
                  </a:lnTo>
                  <a:lnTo>
                    <a:pt x="333" y="1608"/>
                  </a:lnTo>
                  <a:lnTo>
                    <a:pt x="333" y="1685"/>
                  </a:lnTo>
                  <a:lnTo>
                    <a:pt x="256" y="1761"/>
                  </a:lnTo>
                  <a:lnTo>
                    <a:pt x="179" y="1863"/>
                  </a:lnTo>
                  <a:lnTo>
                    <a:pt x="77" y="1965"/>
                  </a:lnTo>
                  <a:lnTo>
                    <a:pt x="26" y="2093"/>
                  </a:lnTo>
                  <a:lnTo>
                    <a:pt x="1" y="2297"/>
                  </a:lnTo>
                  <a:lnTo>
                    <a:pt x="26" y="2399"/>
                  </a:lnTo>
                  <a:lnTo>
                    <a:pt x="77" y="2476"/>
                  </a:lnTo>
                  <a:lnTo>
                    <a:pt x="154" y="2527"/>
                  </a:lnTo>
                  <a:lnTo>
                    <a:pt x="256" y="2553"/>
                  </a:lnTo>
                  <a:lnTo>
                    <a:pt x="358" y="2527"/>
                  </a:lnTo>
                  <a:lnTo>
                    <a:pt x="435" y="2476"/>
                  </a:lnTo>
                  <a:lnTo>
                    <a:pt x="486" y="2399"/>
                  </a:lnTo>
                  <a:lnTo>
                    <a:pt x="511" y="2297"/>
                  </a:lnTo>
                  <a:lnTo>
                    <a:pt x="537" y="2221"/>
                  </a:lnTo>
                  <a:lnTo>
                    <a:pt x="613" y="2119"/>
                  </a:lnTo>
                  <a:lnTo>
                    <a:pt x="690" y="2042"/>
                  </a:lnTo>
                  <a:lnTo>
                    <a:pt x="766" y="1940"/>
                  </a:lnTo>
                  <a:lnTo>
                    <a:pt x="817" y="1787"/>
                  </a:lnTo>
                  <a:lnTo>
                    <a:pt x="843" y="1608"/>
                  </a:lnTo>
                  <a:lnTo>
                    <a:pt x="817" y="1429"/>
                  </a:lnTo>
                  <a:lnTo>
                    <a:pt x="766" y="1276"/>
                  </a:lnTo>
                  <a:lnTo>
                    <a:pt x="690" y="1174"/>
                  </a:lnTo>
                  <a:lnTo>
                    <a:pt x="613" y="1098"/>
                  </a:lnTo>
                  <a:lnTo>
                    <a:pt x="537" y="996"/>
                  </a:lnTo>
                  <a:lnTo>
                    <a:pt x="511" y="944"/>
                  </a:lnTo>
                  <a:lnTo>
                    <a:pt x="537" y="868"/>
                  </a:lnTo>
                  <a:lnTo>
                    <a:pt x="613" y="766"/>
                  </a:lnTo>
                  <a:lnTo>
                    <a:pt x="690" y="689"/>
                  </a:lnTo>
                  <a:lnTo>
                    <a:pt x="766" y="587"/>
                  </a:lnTo>
                  <a:lnTo>
                    <a:pt x="817" y="434"/>
                  </a:lnTo>
                  <a:lnTo>
                    <a:pt x="843" y="255"/>
                  </a:lnTo>
                  <a:lnTo>
                    <a:pt x="843" y="153"/>
                  </a:lnTo>
                  <a:lnTo>
                    <a:pt x="766" y="77"/>
                  </a:lnTo>
                  <a:lnTo>
                    <a:pt x="690" y="26"/>
                  </a:lnTo>
                  <a:lnTo>
                    <a:pt x="588" y="0"/>
                  </a:lnTo>
                  <a:close/>
                </a:path>
              </a:pathLst>
            </a:custGeom>
            <a:solidFill>
              <a:srgbClr val="E8E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7" name="Google Shape;4597;p71"/>
            <p:cNvSpPr/>
            <p:nvPr/>
          </p:nvSpPr>
          <p:spPr>
            <a:xfrm>
              <a:off x="1694505" y="1938647"/>
              <a:ext cx="22727" cy="68829"/>
            </a:xfrm>
            <a:custGeom>
              <a:avLst/>
              <a:gdLst/>
              <a:ahLst/>
              <a:cxnLst/>
              <a:rect l="l" t="t" r="r" b="b"/>
              <a:pathLst>
                <a:path w="843" h="2553" extrusionOk="0">
                  <a:moveTo>
                    <a:pt x="587" y="0"/>
                  </a:moveTo>
                  <a:lnTo>
                    <a:pt x="485" y="26"/>
                  </a:lnTo>
                  <a:lnTo>
                    <a:pt x="408" y="77"/>
                  </a:lnTo>
                  <a:lnTo>
                    <a:pt x="357" y="153"/>
                  </a:lnTo>
                  <a:lnTo>
                    <a:pt x="332" y="255"/>
                  </a:lnTo>
                  <a:lnTo>
                    <a:pt x="332" y="332"/>
                  </a:lnTo>
                  <a:lnTo>
                    <a:pt x="255" y="408"/>
                  </a:lnTo>
                  <a:lnTo>
                    <a:pt x="179" y="485"/>
                  </a:lnTo>
                  <a:lnTo>
                    <a:pt x="77" y="613"/>
                  </a:lnTo>
                  <a:lnTo>
                    <a:pt x="26" y="740"/>
                  </a:lnTo>
                  <a:lnTo>
                    <a:pt x="0" y="944"/>
                  </a:lnTo>
                  <a:lnTo>
                    <a:pt x="26" y="1123"/>
                  </a:lnTo>
                  <a:lnTo>
                    <a:pt x="77" y="1251"/>
                  </a:lnTo>
                  <a:lnTo>
                    <a:pt x="179" y="1378"/>
                  </a:lnTo>
                  <a:lnTo>
                    <a:pt x="255" y="1455"/>
                  </a:lnTo>
                  <a:lnTo>
                    <a:pt x="332" y="1532"/>
                  </a:lnTo>
                  <a:lnTo>
                    <a:pt x="332" y="1608"/>
                  </a:lnTo>
                  <a:lnTo>
                    <a:pt x="332" y="1685"/>
                  </a:lnTo>
                  <a:lnTo>
                    <a:pt x="255" y="1761"/>
                  </a:lnTo>
                  <a:lnTo>
                    <a:pt x="179" y="1863"/>
                  </a:lnTo>
                  <a:lnTo>
                    <a:pt x="77" y="1965"/>
                  </a:lnTo>
                  <a:lnTo>
                    <a:pt x="26" y="2093"/>
                  </a:lnTo>
                  <a:lnTo>
                    <a:pt x="0" y="2297"/>
                  </a:lnTo>
                  <a:lnTo>
                    <a:pt x="26" y="2399"/>
                  </a:lnTo>
                  <a:lnTo>
                    <a:pt x="77" y="2476"/>
                  </a:lnTo>
                  <a:lnTo>
                    <a:pt x="153" y="2527"/>
                  </a:lnTo>
                  <a:lnTo>
                    <a:pt x="255" y="2553"/>
                  </a:lnTo>
                  <a:lnTo>
                    <a:pt x="357" y="2527"/>
                  </a:lnTo>
                  <a:lnTo>
                    <a:pt x="434" y="2476"/>
                  </a:lnTo>
                  <a:lnTo>
                    <a:pt x="485" y="2399"/>
                  </a:lnTo>
                  <a:lnTo>
                    <a:pt x="511" y="2297"/>
                  </a:lnTo>
                  <a:lnTo>
                    <a:pt x="536" y="2221"/>
                  </a:lnTo>
                  <a:lnTo>
                    <a:pt x="613" y="2119"/>
                  </a:lnTo>
                  <a:lnTo>
                    <a:pt x="689" y="2042"/>
                  </a:lnTo>
                  <a:lnTo>
                    <a:pt x="766" y="1940"/>
                  </a:lnTo>
                  <a:lnTo>
                    <a:pt x="817" y="1787"/>
                  </a:lnTo>
                  <a:lnTo>
                    <a:pt x="842" y="1608"/>
                  </a:lnTo>
                  <a:lnTo>
                    <a:pt x="817" y="1429"/>
                  </a:lnTo>
                  <a:lnTo>
                    <a:pt x="766" y="1276"/>
                  </a:lnTo>
                  <a:lnTo>
                    <a:pt x="689" y="1174"/>
                  </a:lnTo>
                  <a:lnTo>
                    <a:pt x="613" y="1098"/>
                  </a:lnTo>
                  <a:lnTo>
                    <a:pt x="536" y="996"/>
                  </a:lnTo>
                  <a:lnTo>
                    <a:pt x="511" y="944"/>
                  </a:lnTo>
                  <a:lnTo>
                    <a:pt x="536" y="868"/>
                  </a:lnTo>
                  <a:lnTo>
                    <a:pt x="613" y="766"/>
                  </a:lnTo>
                  <a:lnTo>
                    <a:pt x="689" y="689"/>
                  </a:lnTo>
                  <a:lnTo>
                    <a:pt x="766" y="587"/>
                  </a:lnTo>
                  <a:lnTo>
                    <a:pt x="817" y="434"/>
                  </a:lnTo>
                  <a:lnTo>
                    <a:pt x="842" y="255"/>
                  </a:lnTo>
                  <a:lnTo>
                    <a:pt x="842" y="153"/>
                  </a:lnTo>
                  <a:lnTo>
                    <a:pt x="766" y="77"/>
                  </a:lnTo>
                  <a:lnTo>
                    <a:pt x="689" y="26"/>
                  </a:lnTo>
                  <a:lnTo>
                    <a:pt x="587" y="0"/>
                  </a:lnTo>
                  <a:close/>
                </a:path>
              </a:pathLst>
            </a:custGeom>
            <a:solidFill>
              <a:srgbClr val="E8E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8" name="Google Shape;4598;p71"/>
            <p:cNvSpPr/>
            <p:nvPr/>
          </p:nvSpPr>
          <p:spPr>
            <a:xfrm>
              <a:off x="1747482" y="1938647"/>
              <a:ext cx="22727" cy="68829"/>
            </a:xfrm>
            <a:custGeom>
              <a:avLst/>
              <a:gdLst/>
              <a:ahLst/>
              <a:cxnLst/>
              <a:rect l="l" t="t" r="r" b="b"/>
              <a:pathLst>
                <a:path w="843" h="2553" extrusionOk="0">
                  <a:moveTo>
                    <a:pt x="588" y="0"/>
                  </a:moveTo>
                  <a:lnTo>
                    <a:pt x="485" y="26"/>
                  </a:lnTo>
                  <a:lnTo>
                    <a:pt x="409" y="77"/>
                  </a:lnTo>
                  <a:lnTo>
                    <a:pt x="358" y="153"/>
                  </a:lnTo>
                  <a:lnTo>
                    <a:pt x="332" y="255"/>
                  </a:lnTo>
                  <a:lnTo>
                    <a:pt x="332" y="332"/>
                  </a:lnTo>
                  <a:lnTo>
                    <a:pt x="256" y="408"/>
                  </a:lnTo>
                  <a:lnTo>
                    <a:pt x="179" y="485"/>
                  </a:lnTo>
                  <a:lnTo>
                    <a:pt x="77" y="613"/>
                  </a:lnTo>
                  <a:lnTo>
                    <a:pt x="26" y="740"/>
                  </a:lnTo>
                  <a:lnTo>
                    <a:pt x="1" y="944"/>
                  </a:lnTo>
                  <a:lnTo>
                    <a:pt x="26" y="1123"/>
                  </a:lnTo>
                  <a:lnTo>
                    <a:pt x="77" y="1251"/>
                  </a:lnTo>
                  <a:lnTo>
                    <a:pt x="179" y="1378"/>
                  </a:lnTo>
                  <a:lnTo>
                    <a:pt x="256" y="1455"/>
                  </a:lnTo>
                  <a:lnTo>
                    <a:pt x="332" y="1532"/>
                  </a:lnTo>
                  <a:lnTo>
                    <a:pt x="332" y="1608"/>
                  </a:lnTo>
                  <a:lnTo>
                    <a:pt x="332" y="1685"/>
                  </a:lnTo>
                  <a:lnTo>
                    <a:pt x="256" y="1761"/>
                  </a:lnTo>
                  <a:lnTo>
                    <a:pt x="179" y="1863"/>
                  </a:lnTo>
                  <a:lnTo>
                    <a:pt x="77" y="1965"/>
                  </a:lnTo>
                  <a:lnTo>
                    <a:pt x="26" y="2093"/>
                  </a:lnTo>
                  <a:lnTo>
                    <a:pt x="1" y="2297"/>
                  </a:lnTo>
                  <a:lnTo>
                    <a:pt x="26" y="2399"/>
                  </a:lnTo>
                  <a:lnTo>
                    <a:pt x="77" y="2476"/>
                  </a:lnTo>
                  <a:lnTo>
                    <a:pt x="154" y="2527"/>
                  </a:lnTo>
                  <a:lnTo>
                    <a:pt x="256" y="2553"/>
                  </a:lnTo>
                  <a:lnTo>
                    <a:pt x="358" y="2527"/>
                  </a:lnTo>
                  <a:lnTo>
                    <a:pt x="434" y="2476"/>
                  </a:lnTo>
                  <a:lnTo>
                    <a:pt x="485" y="2399"/>
                  </a:lnTo>
                  <a:lnTo>
                    <a:pt x="511" y="2297"/>
                  </a:lnTo>
                  <a:lnTo>
                    <a:pt x="537" y="2221"/>
                  </a:lnTo>
                  <a:lnTo>
                    <a:pt x="613" y="2119"/>
                  </a:lnTo>
                  <a:lnTo>
                    <a:pt x="690" y="2042"/>
                  </a:lnTo>
                  <a:lnTo>
                    <a:pt x="766" y="1940"/>
                  </a:lnTo>
                  <a:lnTo>
                    <a:pt x="817" y="1787"/>
                  </a:lnTo>
                  <a:lnTo>
                    <a:pt x="843" y="1608"/>
                  </a:lnTo>
                  <a:lnTo>
                    <a:pt x="817" y="1429"/>
                  </a:lnTo>
                  <a:lnTo>
                    <a:pt x="766" y="1276"/>
                  </a:lnTo>
                  <a:lnTo>
                    <a:pt x="690" y="1174"/>
                  </a:lnTo>
                  <a:lnTo>
                    <a:pt x="613" y="1098"/>
                  </a:lnTo>
                  <a:lnTo>
                    <a:pt x="537" y="996"/>
                  </a:lnTo>
                  <a:lnTo>
                    <a:pt x="511" y="944"/>
                  </a:lnTo>
                  <a:lnTo>
                    <a:pt x="537" y="868"/>
                  </a:lnTo>
                  <a:lnTo>
                    <a:pt x="613" y="766"/>
                  </a:lnTo>
                  <a:lnTo>
                    <a:pt x="690" y="689"/>
                  </a:lnTo>
                  <a:lnTo>
                    <a:pt x="766" y="587"/>
                  </a:lnTo>
                  <a:lnTo>
                    <a:pt x="817" y="434"/>
                  </a:lnTo>
                  <a:lnTo>
                    <a:pt x="843" y="255"/>
                  </a:lnTo>
                  <a:lnTo>
                    <a:pt x="843" y="153"/>
                  </a:lnTo>
                  <a:lnTo>
                    <a:pt x="766" y="77"/>
                  </a:lnTo>
                  <a:lnTo>
                    <a:pt x="690" y="26"/>
                  </a:lnTo>
                  <a:lnTo>
                    <a:pt x="588" y="0"/>
                  </a:lnTo>
                  <a:close/>
                </a:path>
              </a:pathLst>
            </a:custGeom>
            <a:solidFill>
              <a:srgbClr val="E8E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9" name="Google Shape;4599;p71"/>
            <p:cNvSpPr/>
            <p:nvPr/>
          </p:nvSpPr>
          <p:spPr>
            <a:xfrm>
              <a:off x="1894737" y="2101728"/>
              <a:ext cx="53030" cy="54378"/>
            </a:xfrm>
            <a:custGeom>
              <a:avLst/>
              <a:gdLst/>
              <a:ahLst/>
              <a:cxnLst/>
              <a:rect l="l" t="t" r="r" b="b"/>
              <a:pathLst>
                <a:path w="1967" h="2017" extrusionOk="0">
                  <a:moveTo>
                    <a:pt x="741" y="0"/>
                  </a:moveTo>
                  <a:lnTo>
                    <a:pt x="613" y="51"/>
                  </a:lnTo>
                  <a:lnTo>
                    <a:pt x="486" y="103"/>
                  </a:lnTo>
                  <a:lnTo>
                    <a:pt x="358" y="179"/>
                  </a:lnTo>
                  <a:lnTo>
                    <a:pt x="256" y="281"/>
                  </a:lnTo>
                  <a:lnTo>
                    <a:pt x="179" y="383"/>
                  </a:lnTo>
                  <a:lnTo>
                    <a:pt x="103" y="485"/>
                  </a:lnTo>
                  <a:lnTo>
                    <a:pt x="52" y="613"/>
                  </a:lnTo>
                  <a:lnTo>
                    <a:pt x="1" y="741"/>
                  </a:lnTo>
                  <a:lnTo>
                    <a:pt x="1" y="766"/>
                  </a:lnTo>
                  <a:lnTo>
                    <a:pt x="26" y="817"/>
                  </a:lnTo>
                  <a:lnTo>
                    <a:pt x="154" y="868"/>
                  </a:lnTo>
                  <a:lnTo>
                    <a:pt x="256" y="945"/>
                  </a:lnTo>
                  <a:lnTo>
                    <a:pt x="282" y="970"/>
                  </a:lnTo>
                  <a:lnTo>
                    <a:pt x="307" y="996"/>
                  </a:lnTo>
                  <a:lnTo>
                    <a:pt x="282" y="1047"/>
                  </a:lnTo>
                  <a:lnTo>
                    <a:pt x="256" y="1072"/>
                  </a:lnTo>
                  <a:lnTo>
                    <a:pt x="154" y="1123"/>
                  </a:lnTo>
                  <a:lnTo>
                    <a:pt x="26" y="1200"/>
                  </a:lnTo>
                  <a:lnTo>
                    <a:pt x="1" y="1226"/>
                  </a:lnTo>
                  <a:lnTo>
                    <a:pt x="1" y="1251"/>
                  </a:lnTo>
                  <a:lnTo>
                    <a:pt x="52" y="1379"/>
                  </a:lnTo>
                  <a:lnTo>
                    <a:pt x="103" y="1506"/>
                  </a:lnTo>
                  <a:lnTo>
                    <a:pt x="179" y="1634"/>
                  </a:lnTo>
                  <a:lnTo>
                    <a:pt x="256" y="1736"/>
                  </a:lnTo>
                  <a:lnTo>
                    <a:pt x="358" y="1813"/>
                  </a:lnTo>
                  <a:lnTo>
                    <a:pt x="486" y="1889"/>
                  </a:lnTo>
                  <a:lnTo>
                    <a:pt x="613" y="1966"/>
                  </a:lnTo>
                  <a:lnTo>
                    <a:pt x="741" y="1991"/>
                  </a:lnTo>
                  <a:lnTo>
                    <a:pt x="869" y="2017"/>
                  </a:lnTo>
                  <a:lnTo>
                    <a:pt x="996" y="1991"/>
                  </a:lnTo>
                  <a:lnTo>
                    <a:pt x="1200" y="1966"/>
                  </a:lnTo>
                  <a:lnTo>
                    <a:pt x="1379" y="1915"/>
                  </a:lnTo>
                  <a:lnTo>
                    <a:pt x="1558" y="1838"/>
                  </a:lnTo>
                  <a:lnTo>
                    <a:pt x="1685" y="1711"/>
                  </a:lnTo>
                  <a:lnTo>
                    <a:pt x="1813" y="1557"/>
                  </a:lnTo>
                  <a:lnTo>
                    <a:pt x="1890" y="1404"/>
                  </a:lnTo>
                  <a:lnTo>
                    <a:pt x="1941" y="1200"/>
                  </a:lnTo>
                  <a:lnTo>
                    <a:pt x="1966" y="996"/>
                  </a:lnTo>
                  <a:lnTo>
                    <a:pt x="1941" y="792"/>
                  </a:lnTo>
                  <a:lnTo>
                    <a:pt x="1890" y="613"/>
                  </a:lnTo>
                  <a:lnTo>
                    <a:pt x="1813" y="434"/>
                  </a:lnTo>
                  <a:lnTo>
                    <a:pt x="1685" y="281"/>
                  </a:lnTo>
                  <a:lnTo>
                    <a:pt x="1558" y="179"/>
                  </a:lnTo>
                  <a:lnTo>
                    <a:pt x="1379" y="77"/>
                  </a:lnTo>
                  <a:lnTo>
                    <a:pt x="1200" y="26"/>
                  </a:lnTo>
                  <a:lnTo>
                    <a:pt x="996" y="0"/>
                  </a:lnTo>
                  <a:close/>
                </a:path>
              </a:pathLst>
            </a:custGeom>
            <a:solidFill>
              <a:srgbClr val="FB2B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0" name="Google Shape;4600;p71"/>
            <p:cNvSpPr/>
            <p:nvPr/>
          </p:nvSpPr>
          <p:spPr>
            <a:xfrm>
              <a:off x="1914715" y="2101027"/>
              <a:ext cx="34428" cy="55780"/>
            </a:xfrm>
            <a:custGeom>
              <a:avLst/>
              <a:gdLst/>
              <a:ahLst/>
              <a:cxnLst/>
              <a:rect l="l" t="t" r="r" b="b"/>
              <a:pathLst>
                <a:path w="1277" h="2069" extrusionOk="0">
                  <a:moveTo>
                    <a:pt x="128" y="1"/>
                  </a:moveTo>
                  <a:lnTo>
                    <a:pt x="0" y="26"/>
                  </a:lnTo>
                  <a:lnTo>
                    <a:pt x="153" y="77"/>
                  </a:lnTo>
                  <a:lnTo>
                    <a:pt x="306" y="154"/>
                  </a:lnTo>
                  <a:lnTo>
                    <a:pt x="434" y="282"/>
                  </a:lnTo>
                  <a:lnTo>
                    <a:pt x="562" y="384"/>
                  </a:lnTo>
                  <a:lnTo>
                    <a:pt x="638" y="537"/>
                  </a:lnTo>
                  <a:lnTo>
                    <a:pt x="715" y="690"/>
                  </a:lnTo>
                  <a:lnTo>
                    <a:pt x="766" y="843"/>
                  </a:lnTo>
                  <a:lnTo>
                    <a:pt x="766" y="1022"/>
                  </a:lnTo>
                  <a:lnTo>
                    <a:pt x="766" y="1201"/>
                  </a:lnTo>
                  <a:lnTo>
                    <a:pt x="715" y="1379"/>
                  </a:lnTo>
                  <a:lnTo>
                    <a:pt x="638" y="1532"/>
                  </a:lnTo>
                  <a:lnTo>
                    <a:pt x="562" y="1660"/>
                  </a:lnTo>
                  <a:lnTo>
                    <a:pt x="434" y="1788"/>
                  </a:lnTo>
                  <a:lnTo>
                    <a:pt x="306" y="1890"/>
                  </a:lnTo>
                  <a:lnTo>
                    <a:pt x="153" y="1966"/>
                  </a:lnTo>
                  <a:lnTo>
                    <a:pt x="0" y="2017"/>
                  </a:lnTo>
                  <a:lnTo>
                    <a:pt x="128" y="2043"/>
                  </a:lnTo>
                  <a:lnTo>
                    <a:pt x="255" y="2068"/>
                  </a:lnTo>
                  <a:lnTo>
                    <a:pt x="459" y="2043"/>
                  </a:lnTo>
                  <a:lnTo>
                    <a:pt x="664" y="1966"/>
                  </a:lnTo>
                  <a:lnTo>
                    <a:pt x="817" y="1890"/>
                  </a:lnTo>
                  <a:lnTo>
                    <a:pt x="970" y="1762"/>
                  </a:lnTo>
                  <a:lnTo>
                    <a:pt x="1098" y="1609"/>
                  </a:lnTo>
                  <a:lnTo>
                    <a:pt x="1200" y="1430"/>
                  </a:lnTo>
                  <a:lnTo>
                    <a:pt x="1251" y="1226"/>
                  </a:lnTo>
                  <a:lnTo>
                    <a:pt x="1276" y="1022"/>
                  </a:lnTo>
                  <a:lnTo>
                    <a:pt x="1251" y="818"/>
                  </a:lnTo>
                  <a:lnTo>
                    <a:pt x="1200" y="639"/>
                  </a:lnTo>
                  <a:lnTo>
                    <a:pt x="1098" y="460"/>
                  </a:lnTo>
                  <a:lnTo>
                    <a:pt x="970" y="307"/>
                  </a:lnTo>
                  <a:lnTo>
                    <a:pt x="817" y="180"/>
                  </a:lnTo>
                  <a:lnTo>
                    <a:pt x="664" y="77"/>
                  </a:lnTo>
                  <a:lnTo>
                    <a:pt x="459" y="26"/>
                  </a:lnTo>
                  <a:lnTo>
                    <a:pt x="255" y="1"/>
                  </a:lnTo>
                  <a:close/>
                </a:path>
              </a:pathLst>
            </a:custGeom>
            <a:solidFill>
              <a:srgbClr val="CC1F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1" name="Google Shape;4601;p71"/>
            <p:cNvSpPr/>
            <p:nvPr/>
          </p:nvSpPr>
          <p:spPr>
            <a:xfrm>
              <a:off x="1894063" y="2121678"/>
              <a:ext cx="34428" cy="13804"/>
            </a:xfrm>
            <a:custGeom>
              <a:avLst/>
              <a:gdLst/>
              <a:ahLst/>
              <a:cxnLst/>
              <a:rect l="l" t="t" r="r" b="b"/>
              <a:pathLst>
                <a:path w="1277" h="512" extrusionOk="0">
                  <a:moveTo>
                    <a:pt x="26" y="1"/>
                  </a:moveTo>
                  <a:lnTo>
                    <a:pt x="0" y="128"/>
                  </a:lnTo>
                  <a:lnTo>
                    <a:pt x="0" y="256"/>
                  </a:lnTo>
                  <a:lnTo>
                    <a:pt x="0" y="383"/>
                  </a:lnTo>
                  <a:lnTo>
                    <a:pt x="26" y="511"/>
                  </a:lnTo>
                  <a:lnTo>
                    <a:pt x="1021" y="511"/>
                  </a:lnTo>
                  <a:lnTo>
                    <a:pt x="1123" y="486"/>
                  </a:lnTo>
                  <a:lnTo>
                    <a:pt x="1200" y="435"/>
                  </a:lnTo>
                  <a:lnTo>
                    <a:pt x="1251" y="358"/>
                  </a:lnTo>
                  <a:lnTo>
                    <a:pt x="1277" y="256"/>
                  </a:lnTo>
                  <a:lnTo>
                    <a:pt x="1251" y="154"/>
                  </a:lnTo>
                  <a:lnTo>
                    <a:pt x="1200" y="77"/>
                  </a:lnTo>
                  <a:lnTo>
                    <a:pt x="1123" y="26"/>
                  </a:lnTo>
                  <a:lnTo>
                    <a:pt x="1021" y="1"/>
                  </a:lnTo>
                  <a:close/>
                </a:path>
              </a:pathLst>
            </a:custGeom>
            <a:solidFill>
              <a:srgbClr val="FFDA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2" name="Google Shape;4602;p71"/>
            <p:cNvSpPr/>
            <p:nvPr/>
          </p:nvSpPr>
          <p:spPr>
            <a:xfrm>
              <a:off x="1894063" y="2246233"/>
              <a:ext cx="34428" cy="13804"/>
            </a:xfrm>
            <a:custGeom>
              <a:avLst/>
              <a:gdLst/>
              <a:ahLst/>
              <a:cxnLst/>
              <a:rect l="l" t="t" r="r" b="b"/>
              <a:pathLst>
                <a:path w="1277" h="512" extrusionOk="0">
                  <a:moveTo>
                    <a:pt x="26" y="1"/>
                  </a:moveTo>
                  <a:lnTo>
                    <a:pt x="0" y="128"/>
                  </a:lnTo>
                  <a:lnTo>
                    <a:pt x="0" y="256"/>
                  </a:lnTo>
                  <a:lnTo>
                    <a:pt x="0" y="383"/>
                  </a:lnTo>
                  <a:lnTo>
                    <a:pt x="26" y="511"/>
                  </a:lnTo>
                  <a:lnTo>
                    <a:pt x="1021" y="511"/>
                  </a:lnTo>
                  <a:lnTo>
                    <a:pt x="1123" y="486"/>
                  </a:lnTo>
                  <a:lnTo>
                    <a:pt x="1200" y="435"/>
                  </a:lnTo>
                  <a:lnTo>
                    <a:pt x="1251" y="358"/>
                  </a:lnTo>
                  <a:lnTo>
                    <a:pt x="1277" y="256"/>
                  </a:lnTo>
                  <a:lnTo>
                    <a:pt x="1251" y="154"/>
                  </a:lnTo>
                  <a:lnTo>
                    <a:pt x="1200" y="77"/>
                  </a:lnTo>
                  <a:lnTo>
                    <a:pt x="1123" y="26"/>
                  </a:lnTo>
                  <a:lnTo>
                    <a:pt x="1021" y="1"/>
                  </a:lnTo>
                  <a:close/>
                </a:path>
              </a:pathLst>
            </a:custGeom>
            <a:solidFill>
              <a:srgbClr val="FFDA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3" name="Google Shape;4603;p71"/>
            <p:cNvSpPr/>
            <p:nvPr/>
          </p:nvSpPr>
          <p:spPr>
            <a:xfrm>
              <a:off x="1818360" y="2063202"/>
              <a:ext cx="36504" cy="255311"/>
            </a:xfrm>
            <a:custGeom>
              <a:avLst/>
              <a:gdLst/>
              <a:ahLst/>
              <a:cxnLst/>
              <a:rect l="l" t="t" r="r" b="b"/>
              <a:pathLst>
                <a:path w="1354" h="9470" extrusionOk="0">
                  <a:moveTo>
                    <a:pt x="486" y="0"/>
                  </a:moveTo>
                  <a:lnTo>
                    <a:pt x="383" y="26"/>
                  </a:lnTo>
                  <a:lnTo>
                    <a:pt x="307" y="77"/>
                  </a:lnTo>
                  <a:lnTo>
                    <a:pt x="179" y="179"/>
                  </a:lnTo>
                  <a:lnTo>
                    <a:pt x="77" y="332"/>
                  </a:lnTo>
                  <a:lnTo>
                    <a:pt x="26" y="485"/>
                  </a:lnTo>
                  <a:lnTo>
                    <a:pt x="1" y="664"/>
                  </a:lnTo>
                  <a:lnTo>
                    <a:pt x="1" y="8832"/>
                  </a:lnTo>
                  <a:lnTo>
                    <a:pt x="1" y="8934"/>
                  </a:lnTo>
                  <a:lnTo>
                    <a:pt x="26" y="9036"/>
                  </a:lnTo>
                  <a:lnTo>
                    <a:pt x="128" y="9214"/>
                  </a:lnTo>
                  <a:lnTo>
                    <a:pt x="256" y="9342"/>
                  </a:lnTo>
                  <a:lnTo>
                    <a:pt x="434" y="9444"/>
                  </a:lnTo>
                  <a:lnTo>
                    <a:pt x="562" y="9470"/>
                  </a:lnTo>
                  <a:lnTo>
                    <a:pt x="817" y="9470"/>
                  </a:lnTo>
                  <a:lnTo>
                    <a:pt x="945" y="9419"/>
                  </a:lnTo>
                  <a:lnTo>
                    <a:pt x="1073" y="9368"/>
                  </a:lnTo>
                  <a:lnTo>
                    <a:pt x="1149" y="9291"/>
                  </a:lnTo>
                  <a:lnTo>
                    <a:pt x="1251" y="9189"/>
                  </a:lnTo>
                  <a:lnTo>
                    <a:pt x="1302" y="9087"/>
                  </a:lnTo>
                  <a:lnTo>
                    <a:pt x="1328" y="8959"/>
                  </a:lnTo>
                  <a:lnTo>
                    <a:pt x="1353" y="8832"/>
                  </a:lnTo>
                  <a:lnTo>
                    <a:pt x="1353" y="664"/>
                  </a:lnTo>
                  <a:lnTo>
                    <a:pt x="1328" y="511"/>
                  </a:lnTo>
                  <a:lnTo>
                    <a:pt x="1302" y="383"/>
                  </a:lnTo>
                  <a:lnTo>
                    <a:pt x="1251" y="281"/>
                  </a:lnTo>
                  <a:lnTo>
                    <a:pt x="1149" y="179"/>
                  </a:lnTo>
                  <a:lnTo>
                    <a:pt x="1073" y="102"/>
                  </a:lnTo>
                  <a:lnTo>
                    <a:pt x="945" y="51"/>
                  </a:lnTo>
                  <a:lnTo>
                    <a:pt x="817" y="0"/>
                  </a:lnTo>
                  <a:close/>
                </a:path>
              </a:pathLst>
            </a:custGeom>
            <a:solidFill>
              <a:srgbClr val="FB2B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4" name="Google Shape;4604;p71"/>
            <p:cNvSpPr/>
            <p:nvPr/>
          </p:nvSpPr>
          <p:spPr>
            <a:xfrm>
              <a:off x="1828685" y="2062501"/>
              <a:ext cx="26852" cy="257387"/>
            </a:xfrm>
            <a:custGeom>
              <a:avLst/>
              <a:gdLst/>
              <a:ahLst/>
              <a:cxnLst/>
              <a:rect l="l" t="t" r="r" b="b"/>
              <a:pathLst>
                <a:path w="996" h="9547" extrusionOk="0">
                  <a:moveTo>
                    <a:pt x="154" y="0"/>
                  </a:moveTo>
                  <a:lnTo>
                    <a:pt x="0" y="52"/>
                  </a:lnTo>
                  <a:lnTo>
                    <a:pt x="154" y="179"/>
                  </a:lnTo>
                  <a:lnTo>
                    <a:pt x="281" y="307"/>
                  </a:lnTo>
                  <a:lnTo>
                    <a:pt x="358" y="485"/>
                  </a:lnTo>
                  <a:lnTo>
                    <a:pt x="383" y="690"/>
                  </a:lnTo>
                  <a:lnTo>
                    <a:pt x="383" y="8858"/>
                  </a:lnTo>
                  <a:lnTo>
                    <a:pt x="358" y="9036"/>
                  </a:lnTo>
                  <a:lnTo>
                    <a:pt x="281" y="9215"/>
                  </a:lnTo>
                  <a:lnTo>
                    <a:pt x="154" y="9368"/>
                  </a:lnTo>
                  <a:lnTo>
                    <a:pt x="0" y="9470"/>
                  </a:lnTo>
                  <a:lnTo>
                    <a:pt x="154" y="9521"/>
                  </a:lnTo>
                  <a:lnTo>
                    <a:pt x="307" y="9547"/>
                  </a:lnTo>
                  <a:lnTo>
                    <a:pt x="460" y="9521"/>
                  </a:lnTo>
                  <a:lnTo>
                    <a:pt x="588" y="9470"/>
                  </a:lnTo>
                  <a:lnTo>
                    <a:pt x="690" y="9419"/>
                  </a:lnTo>
                  <a:lnTo>
                    <a:pt x="792" y="9343"/>
                  </a:lnTo>
                  <a:lnTo>
                    <a:pt x="868" y="9240"/>
                  </a:lnTo>
                  <a:lnTo>
                    <a:pt x="945" y="9113"/>
                  </a:lnTo>
                  <a:lnTo>
                    <a:pt x="996" y="8985"/>
                  </a:lnTo>
                  <a:lnTo>
                    <a:pt x="996" y="8858"/>
                  </a:lnTo>
                  <a:lnTo>
                    <a:pt x="996" y="690"/>
                  </a:lnTo>
                  <a:lnTo>
                    <a:pt x="996" y="537"/>
                  </a:lnTo>
                  <a:lnTo>
                    <a:pt x="945" y="409"/>
                  </a:lnTo>
                  <a:lnTo>
                    <a:pt x="868" y="281"/>
                  </a:lnTo>
                  <a:lnTo>
                    <a:pt x="792" y="179"/>
                  </a:lnTo>
                  <a:lnTo>
                    <a:pt x="690" y="103"/>
                  </a:lnTo>
                  <a:lnTo>
                    <a:pt x="588" y="52"/>
                  </a:lnTo>
                  <a:lnTo>
                    <a:pt x="460" y="0"/>
                  </a:lnTo>
                  <a:close/>
                </a:path>
              </a:pathLst>
            </a:custGeom>
            <a:solidFill>
              <a:srgbClr val="CC1F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05" name="Google Shape;4605;p71"/>
          <p:cNvGrpSpPr/>
          <p:nvPr/>
        </p:nvGrpSpPr>
        <p:grpSpPr>
          <a:xfrm>
            <a:off x="2485882" y="1883072"/>
            <a:ext cx="423463" cy="423463"/>
            <a:chOff x="2331031" y="1931745"/>
            <a:chExt cx="454896" cy="454896"/>
          </a:xfrm>
        </p:grpSpPr>
        <p:sp>
          <p:nvSpPr>
            <p:cNvPr id="4606" name="Google Shape;4606;p71"/>
            <p:cNvSpPr/>
            <p:nvPr/>
          </p:nvSpPr>
          <p:spPr>
            <a:xfrm>
              <a:off x="2600092" y="1931745"/>
              <a:ext cx="185134" cy="198210"/>
            </a:xfrm>
            <a:custGeom>
              <a:avLst/>
              <a:gdLst/>
              <a:ahLst/>
              <a:cxnLst/>
              <a:rect l="l" t="t" r="r" b="b"/>
              <a:pathLst>
                <a:path w="6867" h="7352" extrusionOk="0">
                  <a:moveTo>
                    <a:pt x="4723" y="1"/>
                  </a:moveTo>
                  <a:lnTo>
                    <a:pt x="4621" y="26"/>
                  </a:lnTo>
                  <a:lnTo>
                    <a:pt x="4544" y="77"/>
                  </a:lnTo>
                  <a:lnTo>
                    <a:pt x="4468" y="128"/>
                  </a:lnTo>
                  <a:lnTo>
                    <a:pt x="4391" y="205"/>
                  </a:lnTo>
                  <a:lnTo>
                    <a:pt x="4340" y="282"/>
                  </a:lnTo>
                  <a:lnTo>
                    <a:pt x="4314" y="384"/>
                  </a:lnTo>
                  <a:lnTo>
                    <a:pt x="4289" y="486"/>
                  </a:lnTo>
                  <a:lnTo>
                    <a:pt x="4136" y="3115"/>
                  </a:lnTo>
                  <a:lnTo>
                    <a:pt x="4136" y="3191"/>
                  </a:lnTo>
                  <a:lnTo>
                    <a:pt x="4059" y="3268"/>
                  </a:lnTo>
                  <a:lnTo>
                    <a:pt x="3319" y="3932"/>
                  </a:lnTo>
                  <a:lnTo>
                    <a:pt x="2834" y="2400"/>
                  </a:lnTo>
                  <a:lnTo>
                    <a:pt x="2783" y="2324"/>
                  </a:lnTo>
                  <a:lnTo>
                    <a:pt x="2732" y="2221"/>
                  </a:lnTo>
                  <a:lnTo>
                    <a:pt x="2655" y="2170"/>
                  </a:lnTo>
                  <a:lnTo>
                    <a:pt x="2579" y="2119"/>
                  </a:lnTo>
                  <a:lnTo>
                    <a:pt x="2477" y="2068"/>
                  </a:lnTo>
                  <a:lnTo>
                    <a:pt x="2375" y="2043"/>
                  </a:lnTo>
                  <a:lnTo>
                    <a:pt x="2272" y="2043"/>
                  </a:lnTo>
                  <a:lnTo>
                    <a:pt x="2170" y="2068"/>
                  </a:lnTo>
                  <a:lnTo>
                    <a:pt x="2068" y="2119"/>
                  </a:lnTo>
                  <a:lnTo>
                    <a:pt x="1992" y="2170"/>
                  </a:lnTo>
                  <a:lnTo>
                    <a:pt x="1915" y="2247"/>
                  </a:lnTo>
                  <a:lnTo>
                    <a:pt x="1864" y="2324"/>
                  </a:lnTo>
                  <a:lnTo>
                    <a:pt x="1839" y="2426"/>
                  </a:lnTo>
                  <a:lnTo>
                    <a:pt x="1813" y="2528"/>
                  </a:lnTo>
                  <a:lnTo>
                    <a:pt x="1813" y="2630"/>
                  </a:lnTo>
                  <a:lnTo>
                    <a:pt x="1839" y="2732"/>
                  </a:lnTo>
                  <a:lnTo>
                    <a:pt x="2400" y="4519"/>
                  </a:lnTo>
                  <a:lnTo>
                    <a:pt x="2426" y="4570"/>
                  </a:lnTo>
                  <a:lnTo>
                    <a:pt x="2400" y="4646"/>
                  </a:lnTo>
                  <a:lnTo>
                    <a:pt x="2375" y="4697"/>
                  </a:lnTo>
                  <a:lnTo>
                    <a:pt x="2349" y="4748"/>
                  </a:lnTo>
                  <a:lnTo>
                    <a:pt x="2323" y="4774"/>
                  </a:lnTo>
                  <a:lnTo>
                    <a:pt x="205" y="6433"/>
                  </a:lnTo>
                  <a:lnTo>
                    <a:pt x="128" y="6510"/>
                  </a:lnTo>
                  <a:lnTo>
                    <a:pt x="77" y="6586"/>
                  </a:lnTo>
                  <a:lnTo>
                    <a:pt x="26" y="6688"/>
                  </a:lnTo>
                  <a:lnTo>
                    <a:pt x="1" y="6790"/>
                  </a:lnTo>
                  <a:lnTo>
                    <a:pt x="1" y="6892"/>
                  </a:lnTo>
                  <a:lnTo>
                    <a:pt x="26" y="6969"/>
                  </a:lnTo>
                  <a:lnTo>
                    <a:pt x="52" y="7071"/>
                  </a:lnTo>
                  <a:lnTo>
                    <a:pt x="128" y="7173"/>
                  </a:lnTo>
                  <a:lnTo>
                    <a:pt x="205" y="7250"/>
                  </a:lnTo>
                  <a:lnTo>
                    <a:pt x="307" y="7301"/>
                  </a:lnTo>
                  <a:lnTo>
                    <a:pt x="409" y="7352"/>
                  </a:lnTo>
                  <a:lnTo>
                    <a:pt x="537" y="7352"/>
                  </a:lnTo>
                  <a:lnTo>
                    <a:pt x="690" y="7326"/>
                  </a:lnTo>
                  <a:lnTo>
                    <a:pt x="843" y="7250"/>
                  </a:lnTo>
                  <a:lnTo>
                    <a:pt x="2834" y="5693"/>
                  </a:lnTo>
                  <a:lnTo>
                    <a:pt x="4110" y="5693"/>
                  </a:lnTo>
                  <a:lnTo>
                    <a:pt x="5131" y="5642"/>
                  </a:lnTo>
                  <a:lnTo>
                    <a:pt x="5284" y="5642"/>
                  </a:lnTo>
                  <a:lnTo>
                    <a:pt x="5438" y="5616"/>
                  </a:lnTo>
                  <a:lnTo>
                    <a:pt x="5565" y="5565"/>
                  </a:lnTo>
                  <a:lnTo>
                    <a:pt x="5718" y="5514"/>
                  </a:lnTo>
                  <a:lnTo>
                    <a:pt x="5820" y="5438"/>
                  </a:lnTo>
                  <a:lnTo>
                    <a:pt x="5948" y="5361"/>
                  </a:lnTo>
                  <a:lnTo>
                    <a:pt x="6050" y="5259"/>
                  </a:lnTo>
                  <a:lnTo>
                    <a:pt x="6152" y="5131"/>
                  </a:lnTo>
                  <a:lnTo>
                    <a:pt x="6765" y="4238"/>
                  </a:lnTo>
                  <a:lnTo>
                    <a:pt x="6816" y="4136"/>
                  </a:lnTo>
                  <a:lnTo>
                    <a:pt x="6841" y="4059"/>
                  </a:lnTo>
                  <a:lnTo>
                    <a:pt x="6867" y="3957"/>
                  </a:lnTo>
                  <a:lnTo>
                    <a:pt x="6841" y="3855"/>
                  </a:lnTo>
                  <a:lnTo>
                    <a:pt x="6816" y="3778"/>
                  </a:lnTo>
                  <a:lnTo>
                    <a:pt x="6765" y="3676"/>
                  </a:lnTo>
                  <a:lnTo>
                    <a:pt x="6714" y="3600"/>
                  </a:lnTo>
                  <a:lnTo>
                    <a:pt x="6637" y="3549"/>
                  </a:lnTo>
                  <a:lnTo>
                    <a:pt x="6535" y="3498"/>
                  </a:lnTo>
                  <a:lnTo>
                    <a:pt x="6458" y="3447"/>
                  </a:lnTo>
                  <a:lnTo>
                    <a:pt x="6280" y="3447"/>
                  </a:lnTo>
                  <a:lnTo>
                    <a:pt x="6203" y="3472"/>
                  </a:lnTo>
                  <a:lnTo>
                    <a:pt x="6127" y="3498"/>
                  </a:lnTo>
                  <a:lnTo>
                    <a:pt x="6050" y="3574"/>
                  </a:lnTo>
                  <a:lnTo>
                    <a:pt x="5974" y="3651"/>
                  </a:lnTo>
                  <a:lnTo>
                    <a:pt x="5846" y="3778"/>
                  </a:lnTo>
                  <a:lnTo>
                    <a:pt x="5310" y="4544"/>
                  </a:lnTo>
                  <a:lnTo>
                    <a:pt x="5233" y="4621"/>
                  </a:lnTo>
                  <a:lnTo>
                    <a:pt x="5131" y="4646"/>
                  </a:lnTo>
                  <a:lnTo>
                    <a:pt x="4059" y="4646"/>
                  </a:lnTo>
                  <a:lnTo>
                    <a:pt x="4748" y="4059"/>
                  </a:lnTo>
                  <a:lnTo>
                    <a:pt x="4927" y="3881"/>
                  </a:lnTo>
                  <a:lnTo>
                    <a:pt x="5055" y="3651"/>
                  </a:lnTo>
                  <a:lnTo>
                    <a:pt x="5131" y="3421"/>
                  </a:lnTo>
                  <a:lnTo>
                    <a:pt x="5182" y="3166"/>
                  </a:lnTo>
                  <a:lnTo>
                    <a:pt x="5310" y="537"/>
                  </a:lnTo>
                  <a:lnTo>
                    <a:pt x="5310" y="435"/>
                  </a:lnTo>
                  <a:lnTo>
                    <a:pt x="5284" y="333"/>
                  </a:lnTo>
                  <a:lnTo>
                    <a:pt x="5259" y="256"/>
                  </a:lnTo>
                  <a:lnTo>
                    <a:pt x="5182" y="179"/>
                  </a:lnTo>
                  <a:lnTo>
                    <a:pt x="5106" y="103"/>
                  </a:lnTo>
                  <a:lnTo>
                    <a:pt x="5029" y="52"/>
                  </a:lnTo>
                  <a:lnTo>
                    <a:pt x="4927" y="26"/>
                  </a:lnTo>
                  <a:lnTo>
                    <a:pt x="4825" y="1"/>
                  </a:lnTo>
                  <a:close/>
                </a:path>
              </a:pathLst>
            </a:custGeom>
            <a:solidFill>
              <a:srgbClr val="FFDA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7" name="Google Shape;4607;p71"/>
            <p:cNvSpPr/>
            <p:nvPr/>
          </p:nvSpPr>
          <p:spPr>
            <a:xfrm>
              <a:off x="2710897" y="2023975"/>
              <a:ext cx="75030" cy="61253"/>
            </a:xfrm>
            <a:custGeom>
              <a:avLst/>
              <a:gdLst/>
              <a:ahLst/>
              <a:cxnLst/>
              <a:rect l="l" t="t" r="r" b="b"/>
              <a:pathLst>
                <a:path w="2783" h="2272" extrusionOk="0">
                  <a:moveTo>
                    <a:pt x="2170" y="0"/>
                  </a:moveTo>
                  <a:lnTo>
                    <a:pt x="2068" y="26"/>
                  </a:lnTo>
                  <a:lnTo>
                    <a:pt x="1991" y="77"/>
                  </a:lnTo>
                  <a:lnTo>
                    <a:pt x="1889" y="153"/>
                  </a:lnTo>
                  <a:lnTo>
                    <a:pt x="1838" y="230"/>
                  </a:lnTo>
                  <a:lnTo>
                    <a:pt x="1736" y="357"/>
                  </a:lnTo>
                  <a:lnTo>
                    <a:pt x="1761" y="485"/>
                  </a:lnTo>
                  <a:lnTo>
                    <a:pt x="1761" y="587"/>
                  </a:lnTo>
                  <a:lnTo>
                    <a:pt x="1736" y="715"/>
                  </a:lnTo>
                  <a:lnTo>
                    <a:pt x="1659" y="817"/>
                  </a:lnTo>
                  <a:lnTo>
                    <a:pt x="1047" y="1710"/>
                  </a:lnTo>
                  <a:lnTo>
                    <a:pt x="945" y="1838"/>
                  </a:lnTo>
                  <a:lnTo>
                    <a:pt x="843" y="1940"/>
                  </a:lnTo>
                  <a:lnTo>
                    <a:pt x="715" y="2042"/>
                  </a:lnTo>
                  <a:lnTo>
                    <a:pt x="587" y="2119"/>
                  </a:lnTo>
                  <a:lnTo>
                    <a:pt x="460" y="2170"/>
                  </a:lnTo>
                  <a:lnTo>
                    <a:pt x="307" y="2221"/>
                  </a:lnTo>
                  <a:lnTo>
                    <a:pt x="153" y="2246"/>
                  </a:lnTo>
                  <a:lnTo>
                    <a:pt x="0" y="2272"/>
                  </a:lnTo>
                  <a:lnTo>
                    <a:pt x="1021" y="2272"/>
                  </a:lnTo>
                  <a:lnTo>
                    <a:pt x="1174" y="2246"/>
                  </a:lnTo>
                  <a:lnTo>
                    <a:pt x="1328" y="2221"/>
                  </a:lnTo>
                  <a:lnTo>
                    <a:pt x="1481" y="2170"/>
                  </a:lnTo>
                  <a:lnTo>
                    <a:pt x="1608" y="2119"/>
                  </a:lnTo>
                  <a:lnTo>
                    <a:pt x="1736" y="2042"/>
                  </a:lnTo>
                  <a:lnTo>
                    <a:pt x="1864" y="1940"/>
                  </a:lnTo>
                  <a:lnTo>
                    <a:pt x="1966" y="1838"/>
                  </a:lnTo>
                  <a:lnTo>
                    <a:pt x="2068" y="1710"/>
                  </a:lnTo>
                  <a:lnTo>
                    <a:pt x="2680" y="817"/>
                  </a:lnTo>
                  <a:lnTo>
                    <a:pt x="2731" y="715"/>
                  </a:lnTo>
                  <a:lnTo>
                    <a:pt x="2757" y="613"/>
                  </a:lnTo>
                  <a:lnTo>
                    <a:pt x="2782" y="511"/>
                  </a:lnTo>
                  <a:lnTo>
                    <a:pt x="2782" y="434"/>
                  </a:lnTo>
                  <a:lnTo>
                    <a:pt x="2731" y="332"/>
                  </a:lnTo>
                  <a:lnTo>
                    <a:pt x="2706" y="230"/>
                  </a:lnTo>
                  <a:lnTo>
                    <a:pt x="2629" y="153"/>
                  </a:lnTo>
                  <a:lnTo>
                    <a:pt x="2553" y="102"/>
                  </a:lnTo>
                  <a:lnTo>
                    <a:pt x="2451" y="51"/>
                  </a:lnTo>
                  <a:lnTo>
                    <a:pt x="2374" y="0"/>
                  </a:lnTo>
                  <a:close/>
                </a:path>
              </a:pathLst>
            </a:custGeom>
            <a:solidFill>
              <a:srgbClr val="D3AC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8" name="Google Shape;4608;p71"/>
            <p:cNvSpPr/>
            <p:nvPr/>
          </p:nvSpPr>
          <p:spPr>
            <a:xfrm>
              <a:off x="2331031" y="1931745"/>
              <a:ext cx="184460" cy="198210"/>
            </a:xfrm>
            <a:custGeom>
              <a:avLst/>
              <a:gdLst/>
              <a:ahLst/>
              <a:cxnLst/>
              <a:rect l="l" t="t" r="r" b="b"/>
              <a:pathLst>
                <a:path w="6842" h="7352" extrusionOk="0">
                  <a:moveTo>
                    <a:pt x="2043" y="1"/>
                  </a:moveTo>
                  <a:lnTo>
                    <a:pt x="1940" y="26"/>
                  </a:lnTo>
                  <a:lnTo>
                    <a:pt x="1838" y="52"/>
                  </a:lnTo>
                  <a:lnTo>
                    <a:pt x="1762" y="103"/>
                  </a:lnTo>
                  <a:lnTo>
                    <a:pt x="1685" y="179"/>
                  </a:lnTo>
                  <a:lnTo>
                    <a:pt x="1634" y="256"/>
                  </a:lnTo>
                  <a:lnTo>
                    <a:pt x="1583" y="333"/>
                  </a:lnTo>
                  <a:lnTo>
                    <a:pt x="1558" y="435"/>
                  </a:lnTo>
                  <a:lnTo>
                    <a:pt x="1558" y="537"/>
                  </a:lnTo>
                  <a:lnTo>
                    <a:pt x="1685" y="3166"/>
                  </a:lnTo>
                  <a:lnTo>
                    <a:pt x="1736" y="3421"/>
                  </a:lnTo>
                  <a:lnTo>
                    <a:pt x="1813" y="3651"/>
                  </a:lnTo>
                  <a:lnTo>
                    <a:pt x="1966" y="3881"/>
                  </a:lnTo>
                  <a:lnTo>
                    <a:pt x="2119" y="4059"/>
                  </a:lnTo>
                  <a:lnTo>
                    <a:pt x="2808" y="4646"/>
                  </a:lnTo>
                  <a:lnTo>
                    <a:pt x="1736" y="4646"/>
                  </a:lnTo>
                  <a:lnTo>
                    <a:pt x="1634" y="4621"/>
                  </a:lnTo>
                  <a:lnTo>
                    <a:pt x="1558" y="4544"/>
                  </a:lnTo>
                  <a:lnTo>
                    <a:pt x="945" y="3651"/>
                  </a:lnTo>
                  <a:lnTo>
                    <a:pt x="868" y="3574"/>
                  </a:lnTo>
                  <a:lnTo>
                    <a:pt x="792" y="3498"/>
                  </a:lnTo>
                  <a:lnTo>
                    <a:pt x="690" y="3447"/>
                  </a:lnTo>
                  <a:lnTo>
                    <a:pt x="613" y="3421"/>
                  </a:lnTo>
                  <a:lnTo>
                    <a:pt x="409" y="3421"/>
                  </a:lnTo>
                  <a:lnTo>
                    <a:pt x="307" y="3472"/>
                  </a:lnTo>
                  <a:lnTo>
                    <a:pt x="205" y="3523"/>
                  </a:lnTo>
                  <a:lnTo>
                    <a:pt x="128" y="3574"/>
                  </a:lnTo>
                  <a:lnTo>
                    <a:pt x="77" y="3651"/>
                  </a:lnTo>
                  <a:lnTo>
                    <a:pt x="26" y="3753"/>
                  </a:lnTo>
                  <a:lnTo>
                    <a:pt x="1" y="3855"/>
                  </a:lnTo>
                  <a:lnTo>
                    <a:pt x="1" y="3932"/>
                  </a:lnTo>
                  <a:lnTo>
                    <a:pt x="1" y="4034"/>
                  </a:lnTo>
                  <a:lnTo>
                    <a:pt x="26" y="4136"/>
                  </a:lnTo>
                  <a:lnTo>
                    <a:pt x="77" y="4238"/>
                  </a:lnTo>
                  <a:lnTo>
                    <a:pt x="690" y="5131"/>
                  </a:lnTo>
                  <a:lnTo>
                    <a:pt x="792" y="5259"/>
                  </a:lnTo>
                  <a:lnTo>
                    <a:pt x="894" y="5361"/>
                  </a:lnTo>
                  <a:lnTo>
                    <a:pt x="1022" y="5463"/>
                  </a:lnTo>
                  <a:lnTo>
                    <a:pt x="1149" y="5540"/>
                  </a:lnTo>
                  <a:lnTo>
                    <a:pt x="1302" y="5591"/>
                  </a:lnTo>
                  <a:lnTo>
                    <a:pt x="1430" y="5642"/>
                  </a:lnTo>
                  <a:lnTo>
                    <a:pt x="1583" y="5667"/>
                  </a:lnTo>
                  <a:lnTo>
                    <a:pt x="1736" y="5693"/>
                  </a:lnTo>
                  <a:lnTo>
                    <a:pt x="4033" y="5693"/>
                  </a:lnTo>
                  <a:lnTo>
                    <a:pt x="5795" y="7071"/>
                  </a:lnTo>
                  <a:lnTo>
                    <a:pt x="6126" y="7148"/>
                  </a:lnTo>
                  <a:lnTo>
                    <a:pt x="6203" y="7224"/>
                  </a:lnTo>
                  <a:lnTo>
                    <a:pt x="6229" y="7275"/>
                  </a:lnTo>
                  <a:lnTo>
                    <a:pt x="6280" y="7326"/>
                  </a:lnTo>
                  <a:lnTo>
                    <a:pt x="6356" y="7352"/>
                  </a:lnTo>
                  <a:lnTo>
                    <a:pt x="6458" y="7352"/>
                  </a:lnTo>
                  <a:lnTo>
                    <a:pt x="6586" y="7301"/>
                  </a:lnTo>
                  <a:lnTo>
                    <a:pt x="6663" y="7250"/>
                  </a:lnTo>
                  <a:lnTo>
                    <a:pt x="6765" y="7173"/>
                  </a:lnTo>
                  <a:lnTo>
                    <a:pt x="6816" y="7071"/>
                  </a:lnTo>
                  <a:lnTo>
                    <a:pt x="6841" y="6995"/>
                  </a:lnTo>
                  <a:lnTo>
                    <a:pt x="6841" y="6892"/>
                  </a:lnTo>
                  <a:lnTo>
                    <a:pt x="6841" y="6790"/>
                  </a:lnTo>
                  <a:lnTo>
                    <a:pt x="6790" y="6714"/>
                  </a:lnTo>
                  <a:lnTo>
                    <a:pt x="6739" y="6612"/>
                  </a:lnTo>
                  <a:lnTo>
                    <a:pt x="6688" y="6535"/>
                  </a:lnTo>
                  <a:lnTo>
                    <a:pt x="6611" y="6459"/>
                  </a:lnTo>
                  <a:lnTo>
                    <a:pt x="4518" y="4825"/>
                  </a:lnTo>
                  <a:lnTo>
                    <a:pt x="4467" y="4748"/>
                  </a:lnTo>
                  <a:lnTo>
                    <a:pt x="4416" y="4697"/>
                  </a:lnTo>
                  <a:lnTo>
                    <a:pt x="4391" y="4646"/>
                  </a:lnTo>
                  <a:lnTo>
                    <a:pt x="4391" y="4570"/>
                  </a:lnTo>
                  <a:lnTo>
                    <a:pt x="4391" y="4519"/>
                  </a:lnTo>
                  <a:lnTo>
                    <a:pt x="4927" y="2732"/>
                  </a:lnTo>
                  <a:lnTo>
                    <a:pt x="4978" y="2528"/>
                  </a:lnTo>
                  <a:lnTo>
                    <a:pt x="4978" y="2451"/>
                  </a:lnTo>
                  <a:lnTo>
                    <a:pt x="4952" y="2375"/>
                  </a:lnTo>
                  <a:lnTo>
                    <a:pt x="4927" y="2298"/>
                  </a:lnTo>
                  <a:lnTo>
                    <a:pt x="4876" y="2221"/>
                  </a:lnTo>
                  <a:lnTo>
                    <a:pt x="4799" y="2170"/>
                  </a:lnTo>
                  <a:lnTo>
                    <a:pt x="4697" y="2145"/>
                  </a:lnTo>
                  <a:lnTo>
                    <a:pt x="4595" y="2119"/>
                  </a:lnTo>
                  <a:lnTo>
                    <a:pt x="4493" y="2119"/>
                  </a:lnTo>
                  <a:lnTo>
                    <a:pt x="4416" y="2145"/>
                  </a:lnTo>
                  <a:lnTo>
                    <a:pt x="4314" y="2170"/>
                  </a:lnTo>
                  <a:lnTo>
                    <a:pt x="4238" y="2221"/>
                  </a:lnTo>
                  <a:lnTo>
                    <a:pt x="4187" y="2298"/>
                  </a:lnTo>
                  <a:lnTo>
                    <a:pt x="4136" y="2375"/>
                  </a:lnTo>
                  <a:lnTo>
                    <a:pt x="4084" y="2477"/>
                  </a:lnTo>
                  <a:lnTo>
                    <a:pt x="3574" y="3932"/>
                  </a:lnTo>
                  <a:lnTo>
                    <a:pt x="2808" y="3268"/>
                  </a:lnTo>
                  <a:lnTo>
                    <a:pt x="2757" y="3191"/>
                  </a:lnTo>
                  <a:lnTo>
                    <a:pt x="2732" y="3115"/>
                  </a:lnTo>
                  <a:lnTo>
                    <a:pt x="2579" y="486"/>
                  </a:lnTo>
                  <a:lnTo>
                    <a:pt x="2579" y="384"/>
                  </a:lnTo>
                  <a:lnTo>
                    <a:pt x="2527" y="282"/>
                  </a:lnTo>
                  <a:lnTo>
                    <a:pt x="2476" y="205"/>
                  </a:lnTo>
                  <a:lnTo>
                    <a:pt x="2425" y="128"/>
                  </a:lnTo>
                  <a:lnTo>
                    <a:pt x="2349" y="77"/>
                  </a:lnTo>
                  <a:lnTo>
                    <a:pt x="2247" y="26"/>
                  </a:lnTo>
                  <a:lnTo>
                    <a:pt x="2145" y="1"/>
                  </a:lnTo>
                  <a:close/>
                </a:path>
              </a:pathLst>
            </a:custGeom>
            <a:solidFill>
              <a:srgbClr val="FFDA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9" name="Google Shape;4609;p71"/>
            <p:cNvSpPr/>
            <p:nvPr/>
          </p:nvSpPr>
          <p:spPr>
            <a:xfrm>
              <a:off x="2422560" y="1986797"/>
              <a:ext cx="93605" cy="143158"/>
            </a:xfrm>
            <a:custGeom>
              <a:avLst/>
              <a:gdLst/>
              <a:ahLst/>
              <a:cxnLst/>
              <a:rect l="l" t="t" r="r" b="b"/>
              <a:pathLst>
                <a:path w="3472" h="5310" extrusionOk="0">
                  <a:moveTo>
                    <a:pt x="1098" y="1"/>
                  </a:moveTo>
                  <a:lnTo>
                    <a:pt x="996" y="26"/>
                  </a:lnTo>
                  <a:lnTo>
                    <a:pt x="919" y="77"/>
                  </a:lnTo>
                  <a:lnTo>
                    <a:pt x="843" y="128"/>
                  </a:lnTo>
                  <a:lnTo>
                    <a:pt x="766" y="179"/>
                  </a:lnTo>
                  <a:lnTo>
                    <a:pt x="689" y="282"/>
                  </a:lnTo>
                  <a:lnTo>
                    <a:pt x="664" y="358"/>
                  </a:lnTo>
                  <a:lnTo>
                    <a:pt x="179" y="1890"/>
                  </a:lnTo>
                  <a:lnTo>
                    <a:pt x="26" y="2451"/>
                  </a:lnTo>
                  <a:lnTo>
                    <a:pt x="0" y="2502"/>
                  </a:lnTo>
                  <a:lnTo>
                    <a:pt x="26" y="2579"/>
                  </a:lnTo>
                  <a:lnTo>
                    <a:pt x="51" y="2630"/>
                  </a:lnTo>
                  <a:lnTo>
                    <a:pt x="77" y="2681"/>
                  </a:lnTo>
                  <a:lnTo>
                    <a:pt x="128" y="2732"/>
                  </a:lnTo>
                  <a:lnTo>
                    <a:pt x="2247" y="4391"/>
                  </a:lnTo>
                  <a:lnTo>
                    <a:pt x="2323" y="4468"/>
                  </a:lnTo>
                  <a:lnTo>
                    <a:pt x="2374" y="4519"/>
                  </a:lnTo>
                  <a:lnTo>
                    <a:pt x="2451" y="4697"/>
                  </a:lnTo>
                  <a:lnTo>
                    <a:pt x="2451" y="4850"/>
                  </a:lnTo>
                  <a:lnTo>
                    <a:pt x="2400" y="5029"/>
                  </a:lnTo>
                  <a:lnTo>
                    <a:pt x="2629" y="5208"/>
                  </a:lnTo>
                  <a:lnTo>
                    <a:pt x="2783" y="5284"/>
                  </a:lnTo>
                  <a:lnTo>
                    <a:pt x="2961" y="5310"/>
                  </a:lnTo>
                  <a:lnTo>
                    <a:pt x="3063" y="5310"/>
                  </a:lnTo>
                  <a:lnTo>
                    <a:pt x="3191" y="5259"/>
                  </a:lnTo>
                  <a:lnTo>
                    <a:pt x="3268" y="5208"/>
                  </a:lnTo>
                  <a:lnTo>
                    <a:pt x="3370" y="5131"/>
                  </a:lnTo>
                  <a:lnTo>
                    <a:pt x="3421" y="5029"/>
                  </a:lnTo>
                  <a:lnTo>
                    <a:pt x="3446" y="4927"/>
                  </a:lnTo>
                  <a:lnTo>
                    <a:pt x="3472" y="4850"/>
                  </a:lnTo>
                  <a:lnTo>
                    <a:pt x="3472" y="4748"/>
                  </a:lnTo>
                  <a:lnTo>
                    <a:pt x="3446" y="4646"/>
                  </a:lnTo>
                  <a:lnTo>
                    <a:pt x="3421" y="4544"/>
                  </a:lnTo>
                  <a:lnTo>
                    <a:pt x="3344" y="4468"/>
                  </a:lnTo>
                  <a:lnTo>
                    <a:pt x="3268" y="4391"/>
                  </a:lnTo>
                  <a:lnTo>
                    <a:pt x="1149" y="2732"/>
                  </a:lnTo>
                  <a:lnTo>
                    <a:pt x="1149" y="2706"/>
                  </a:lnTo>
                  <a:lnTo>
                    <a:pt x="1098" y="2655"/>
                  </a:lnTo>
                  <a:lnTo>
                    <a:pt x="1072" y="2604"/>
                  </a:lnTo>
                  <a:lnTo>
                    <a:pt x="1072" y="2528"/>
                  </a:lnTo>
                  <a:lnTo>
                    <a:pt x="1072" y="2477"/>
                  </a:lnTo>
                  <a:lnTo>
                    <a:pt x="1634" y="690"/>
                  </a:lnTo>
                  <a:lnTo>
                    <a:pt x="1659" y="588"/>
                  </a:lnTo>
                  <a:lnTo>
                    <a:pt x="1659" y="486"/>
                  </a:lnTo>
                  <a:lnTo>
                    <a:pt x="1659" y="384"/>
                  </a:lnTo>
                  <a:lnTo>
                    <a:pt x="1608" y="282"/>
                  </a:lnTo>
                  <a:lnTo>
                    <a:pt x="1557" y="205"/>
                  </a:lnTo>
                  <a:lnTo>
                    <a:pt x="1481" y="128"/>
                  </a:lnTo>
                  <a:lnTo>
                    <a:pt x="1404" y="77"/>
                  </a:lnTo>
                  <a:lnTo>
                    <a:pt x="1302" y="26"/>
                  </a:lnTo>
                  <a:lnTo>
                    <a:pt x="1200" y="1"/>
                  </a:lnTo>
                  <a:close/>
                </a:path>
              </a:pathLst>
            </a:custGeom>
            <a:solidFill>
              <a:srgbClr val="D3AC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0" name="Google Shape;4610;p71"/>
            <p:cNvSpPr/>
            <p:nvPr/>
          </p:nvSpPr>
          <p:spPr>
            <a:xfrm>
              <a:off x="2410158" y="2113428"/>
              <a:ext cx="71606" cy="66780"/>
            </a:xfrm>
            <a:custGeom>
              <a:avLst/>
              <a:gdLst/>
              <a:ahLst/>
              <a:cxnLst/>
              <a:rect l="l" t="t" r="r" b="b"/>
              <a:pathLst>
                <a:path w="2656" h="2477" extrusionOk="0">
                  <a:moveTo>
                    <a:pt x="307" y="0"/>
                  </a:moveTo>
                  <a:lnTo>
                    <a:pt x="205" y="26"/>
                  </a:lnTo>
                  <a:lnTo>
                    <a:pt x="129" y="77"/>
                  </a:lnTo>
                  <a:lnTo>
                    <a:pt x="77" y="153"/>
                  </a:lnTo>
                  <a:lnTo>
                    <a:pt x="26" y="434"/>
                  </a:lnTo>
                  <a:lnTo>
                    <a:pt x="1" y="715"/>
                  </a:lnTo>
                  <a:lnTo>
                    <a:pt x="26" y="970"/>
                  </a:lnTo>
                  <a:lnTo>
                    <a:pt x="129" y="1226"/>
                  </a:lnTo>
                  <a:lnTo>
                    <a:pt x="231" y="1481"/>
                  </a:lnTo>
                  <a:lnTo>
                    <a:pt x="384" y="1685"/>
                  </a:lnTo>
                  <a:lnTo>
                    <a:pt x="588" y="1864"/>
                  </a:lnTo>
                  <a:lnTo>
                    <a:pt x="818" y="2017"/>
                  </a:lnTo>
                  <a:lnTo>
                    <a:pt x="945" y="2068"/>
                  </a:lnTo>
                  <a:lnTo>
                    <a:pt x="1124" y="2093"/>
                  </a:lnTo>
                  <a:lnTo>
                    <a:pt x="1456" y="2144"/>
                  </a:lnTo>
                  <a:lnTo>
                    <a:pt x="2094" y="2476"/>
                  </a:lnTo>
                  <a:lnTo>
                    <a:pt x="2655" y="1072"/>
                  </a:lnTo>
                  <a:lnTo>
                    <a:pt x="1507" y="358"/>
                  </a:lnTo>
                  <a:lnTo>
                    <a:pt x="384" y="0"/>
                  </a:lnTo>
                  <a:close/>
                </a:path>
              </a:pathLst>
            </a:custGeom>
            <a:solidFill>
              <a:srgbClr val="CB53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1" name="Google Shape;4611;p71"/>
            <p:cNvSpPr/>
            <p:nvPr/>
          </p:nvSpPr>
          <p:spPr>
            <a:xfrm>
              <a:off x="2433560" y="2123053"/>
              <a:ext cx="48204" cy="57155"/>
            </a:xfrm>
            <a:custGeom>
              <a:avLst/>
              <a:gdLst/>
              <a:ahLst/>
              <a:cxnLst/>
              <a:rect l="l" t="t" r="r" b="b"/>
              <a:pathLst>
                <a:path w="1788" h="2120" extrusionOk="0">
                  <a:moveTo>
                    <a:pt x="639" y="1"/>
                  </a:moveTo>
                  <a:lnTo>
                    <a:pt x="409" y="384"/>
                  </a:lnTo>
                  <a:lnTo>
                    <a:pt x="230" y="817"/>
                  </a:lnTo>
                  <a:lnTo>
                    <a:pt x="103" y="1251"/>
                  </a:lnTo>
                  <a:lnTo>
                    <a:pt x="1" y="1711"/>
                  </a:lnTo>
                  <a:lnTo>
                    <a:pt x="230" y="1787"/>
                  </a:lnTo>
                  <a:lnTo>
                    <a:pt x="1226" y="2119"/>
                  </a:lnTo>
                  <a:lnTo>
                    <a:pt x="1787" y="358"/>
                  </a:lnTo>
                  <a:lnTo>
                    <a:pt x="639" y="1"/>
                  </a:lnTo>
                  <a:close/>
                </a:path>
              </a:pathLst>
            </a:custGeom>
            <a:solidFill>
              <a:srgbClr val="8E35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2" name="Google Shape;4612;p71"/>
            <p:cNvSpPr/>
            <p:nvPr/>
          </p:nvSpPr>
          <p:spPr>
            <a:xfrm>
              <a:off x="2451461" y="2084527"/>
              <a:ext cx="210585" cy="301440"/>
            </a:xfrm>
            <a:custGeom>
              <a:avLst/>
              <a:gdLst/>
              <a:ahLst/>
              <a:cxnLst/>
              <a:rect l="l" t="t" r="r" b="b"/>
              <a:pathLst>
                <a:path w="7811" h="11181" extrusionOk="0">
                  <a:moveTo>
                    <a:pt x="3625" y="0"/>
                  </a:moveTo>
                  <a:lnTo>
                    <a:pt x="3293" y="26"/>
                  </a:lnTo>
                  <a:lnTo>
                    <a:pt x="2910" y="102"/>
                  </a:lnTo>
                  <a:lnTo>
                    <a:pt x="2527" y="230"/>
                  </a:lnTo>
                  <a:lnTo>
                    <a:pt x="2170" y="383"/>
                  </a:lnTo>
                  <a:lnTo>
                    <a:pt x="1813" y="587"/>
                  </a:lnTo>
                  <a:lnTo>
                    <a:pt x="1506" y="817"/>
                  </a:lnTo>
                  <a:lnTo>
                    <a:pt x="1200" y="1072"/>
                  </a:lnTo>
                  <a:lnTo>
                    <a:pt x="945" y="1353"/>
                  </a:lnTo>
                  <a:lnTo>
                    <a:pt x="715" y="1659"/>
                  </a:lnTo>
                  <a:lnTo>
                    <a:pt x="511" y="1991"/>
                  </a:lnTo>
                  <a:lnTo>
                    <a:pt x="332" y="2349"/>
                  </a:lnTo>
                  <a:lnTo>
                    <a:pt x="179" y="2731"/>
                  </a:lnTo>
                  <a:lnTo>
                    <a:pt x="77" y="3114"/>
                  </a:lnTo>
                  <a:lnTo>
                    <a:pt x="26" y="3497"/>
                  </a:lnTo>
                  <a:lnTo>
                    <a:pt x="0" y="3906"/>
                  </a:lnTo>
                  <a:lnTo>
                    <a:pt x="26" y="4314"/>
                  </a:lnTo>
                  <a:lnTo>
                    <a:pt x="77" y="4722"/>
                  </a:lnTo>
                  <a:lnTo>
                    <a:pt x="945" y="8755"/>
                  </a:lnTo>
                  <a:lnTo>
                    <a:pt x="996" y="8985"/>
                  </a:lnTo>
                  <a:lnTo>
                    <a:pt x="1072" y="9240"/>
                  </a:lnTo>
                  <a:lnTo>
                    <a:pt x="1175" y="9444"/>
                  </a:lnTo>
                  <a:lnTo>
                    <a:pt x="1277" y="9674"/>
                  </a:lnTo>
                  <a:lnTo>
                    <a:pt x="1404" y="9878"/>
                  </a:lnTo>
                  <a:lnTo>
                    <a:pt x="1557" y="10057"/>
                  </a:lnTo>
                  <a:lnTo>
                    <a:pt x="1711" y="10236"/>
                  </a:lnTo>
                  <a:lnTo>
                    <a:pt x="1889" y="10414"/>
                  </a:lnTo>
                  <a:lnTo>
                    <a:pt x="2068" y="10568"/>
                  </a:lnTo>
                  <a:lnTo>
                    <a:pt x="2247" y="10695"/>
                  </a:lnTo>
                  <a:lnTo>
                    <a:pt x="2451" y="10823"/>
                  </a:lnTo>
                  <a:lnTo>
                    <a:pt x="2655" y="10925"/>
                  </a:lnTo>
                  <a:lnTo>
                    <a:pt x="2885" y="11027"/>
                  </a:lnTo>
                  <a:lnTo>
                    <a:pt x="3114" y="11104"/>
                  </a:lnTo>
                  <a:lnTo>
                    <a:pt x="3344" y="11155"/>
                  </a:lnTo>
                  <a:lnTo>
                    <a:pt x="3599" y="11180"/>
                  </a:lnTo>
                  <a:lnTo>
                    <a:pt x="3957" y="11180"/>
                  </a:lnTo>
                  <a:lnTo>
                    <a:pt x="4237" y="11155"/>
                  </a:lnTo>
                  <a:lnTo>
                    <a:pt x="4493" y="11129"/>
                  </a:lnTo>
                  <a:lnTo>
                    <a:pt x="4748" y="11078"/>
                  </a:lnTo>
                  <a:lnTo>
                    <a:pt x="5003" y="11001"/>
                  </a:lnTo>
                  <a:lnTo>
                    <a:pt x="5233" y="10899"/>
                  </a:lnTo>
                  <a:lnTo>
                    <a:pt x="5463" y="10797"/>
                  </a:lnTo>
                  <a:lnTo>
                    <a:pt x="5667" y="10644"/>
                  </a:lnTo>
                  <a:lnTo>
                    <a:pt x="5871" y="10516"/>
                  </a:lnTo>
                  <a:lnTo>
                    <a:pt x="6050" y="10338"/>
                  </a:lnTo>
                  <a:lnTo>
                    <a:pt x="6203" y="10159"/>
                  </a:lnTo>
                  <a:lnTo>
                    <a:pt x="6382" y="9955"/>
                  </a:lnTo>
                  <a:lnTo>
                    <a:pt x="6509" y="9751"/>
                  </a:lnTo>
                  <a:lnTo>
                    <a:pt x="6637" y="9521"/>
                  </a:lnTo>
                  <a:lnTo>
                    <a:pt x="6739" y="9266"/>
                  </a:lnTo>
                  <a:lnTo>
                    <a:pt x="6815" y="9011"/>
                  </a:lnTo>
                  <a:lnTo>
                    <a:pt x="6892" y="8755"/>
                  </a:lnTo>
                  <a:lnTo>
                    <a:pt x="7734" y="4722"/>
                  </a:lnTo>
                  <a:lnTo>
                    <a:pt x="7811" y="4263"/>
                  </a:lnTo>
                  <a:lnTo>
                    <a:pt x="7811" y="3829"/>
                  </a:lnTo>
                  <a:lnTo>
                    <a:pt x="7785" y="3395"/>
                  </a:lnTo>
                  <a:lnTo>
                    <a:pt x="7709" y="2961"/>
                  </a:lnTo>
                  <a:lnTo>
                    <a:pt x="7607" y="2553"/>
                  </a:lnTo>
                  <a:lnTo>
                    <a:pt x="7428" y="2144"/>
                  </a:lnTo>
                  <a:lnTo>
                    <a:pt x="7224" y="1787"/>
                  </a:lnTo>
                  <a:lnTo>
                    <a:pt x="6994" y="1430"/>
                  </a:lnTo>
                  <a:lnTo>
                    <a:pt x="6713" y="1123"/>
                  </a:lnTo>
                  <a:lnTo>
                    <a:pt x="6407" y="843"/>
                  </a:lnTo>
                  <a:lnTo>
                    <a:pt x="6050" y="587"/>
                  </a:lnTo>
                  <a:lnTo>
                    <a:pt x="5692" y="383"/>
                  </a:lnTo>
                  <a:lnTo>
                    <a:pt x="5284" y="230"/>
                  </a:lnTo>
                  <a:lnTo>
                    <a:pt x="4876" y="102"/>
                  </a:lnTo>
                  <a:lnTo>
                    <a:pt x="4416" y="26"/>
                  </a:lnTo>
                  <a:lnTo>
                    <a:pt x="3957" y="0"/>
                  </a:lnTo>
                  <a:close/>
                </a:path>
              </a:pathLst>
            </a:custGeom>
            <a:gradFill>
              <a:gsLst>
                <a:gs pos="0">
                  <a:srgbClr val="E57744"/>
                </a:gs>
                <a:gs pos="100000">
                  <a:srgbClr val="8C3E1A"/>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3" name="Google Shape;4613;p71"/>
            <p:cNvSpPr/>
            <p:nvPr/>
          </p:nvSpPr>
          <p:spPr>
            <a:xfrm>
              <a:off x="2634493" y="2113428"/>
              <a:ext cx="71606" cy="66780"/>
            </a:xfrm>
            <a:custGeom>
              <a:avLst/>
              <a:gdLst/>
              <a:ahLst/>
              <a:cxnLst/>
              <a:rect l="l" t="t" r="r" b="b"/>
              <a:pathLst>
                <a:path w="2656" h="2477" extrusionOk="0">
                  <a:moveTo>
                    <a:pt x="2273" y="0"/>
                  </a:moveTo>
                  <a:lnTo>
                    <a:pt x="1" y="715"/>
                  </a:lnTo>
                  <a:lnTo>
                    <a:pt x="563" y="2476"/>
                  </a:lnTo>
                  <a:lnTo>
                    <a:pt x="1558" y="2144"/>
                  </a:lnTo>
                  <a:lnTo>
                    <a:pt x="1711" y="2093"/>
                  </a:lnTo>
                  <a:lnTo>
                    <a:pt x="1864" y="2017"/>
                  </a:lnTo>
                  <a:lnTo>
                    <a:pt x="1992" y="1940"/>
                  </a:lnTo>
                  <a:lnTo>
                    <a:pt x="2120" y="1838"/>
                  </a:lnTo>
                  <a:lnTo>
                    <a:pt x="2324" y="1634"/>
                  </a:lnTo>
                  <a:lnTo>
                    <a:pt x="2477" y="1379"/>
                  </a:lnTo>
                  <a:lnTo>
                    <a:pt x="2604" y="1098"/>
                  </a:lnTo>
                  <a:lnTo>
                    <a:pt x="2656" y="792"/>
                  </a:lnTo>
                  <a:lnTo>
                    <a:pt x="2656" y="638"/>
                  </a:lnTo>
                  <a:lnTo>
                    <a:pt x="2656" y="485"/>
                  </a:lnTo>
                  <a:lnTo>
                    <a:pt x="2630" y="307"/>
                  </a:lnTo>
                  <a:lnTo>
                    <a:pt x="2579" y="153"/>
                  </a:lnTo>
                  <a:lnTo>
                    <a:pt x="2528" y="77"/>
                  </a:lnTo>
                  <a:lnTo>
                    <a:pt x="2451" y="26"/>
                  </a:lnTo>
                  <a:lnTo>
                    <a:pt x="2375" y="0"/>
                  </a:lnTo>
                  <a:close/>
                </a:path>
              </a:pathLst>
            </a:custGeom>
            <a:solidFill>
              <a:srgbClr val="8E35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4" name="Google Shape;4614;p71"/>
            <p:cNvSpPr/>
            <p:nvPr/>
          </p:nvSpPr>
          <p:spPr>
            <a:xfrm>
              <a:off x="2548490" y="2083152"/>
              <a:ext cx="116332" cy="303489"/>
            </a:xfrm>
            <a:custGeom>
              <a:avLst/>
              <a:gdLst/>
              <a:ahLst/>
              <a:cxnLst/>
              <a:rect l="l" t="t" r="r" b="b"/>
              <a:pathLst>
                <a:path w="4315" h="11257" extrusionOk="0">
                  <a:moveTo>
                    <a:pt x="358" y="0"/>
                  </a:moveTo>
                  <a:lnTo>
                    <a:pt x="0" y="26"/>
                  </a:lnTo>
                  <a:lnTo>
                    <a:pt x="409" y="102"/>
                  </a:lnTo>
                  <a:lnTo>
                    <a:pt x="817" y="204"/>
                  </a:lnTo>
                  <a:lnTo>
                    <a:pt x="1226" y="358"/>
                  </a:lnTo>
                  <a:lnTo>
                    <a:pt x="1583" y="536"/>
                  </a:lnTo>
                  <a:lnTo>
                    <a:pt x="1940" y="766"/>
                  </a:lnTo>
                  <a:lnTo>
                    <a:pt x="2247" y="1021"/>
                  </a:lnTo>
                  <a:lnTo>
                    <a:pt x="2527" y="1302"/>
                  </a:lnTo>
                  <a:lnTo>
                    <a:pt x="2783" y="1608"/>
                  </a:lnTo>
                  <a:lnTo>
                    <a:pt x="3012" y="1940"/>
                  </a:lnTo>
                  <a:lnTo>
                    <a:pt x="3216" y="2297"/>
                  </a:lnTo>
                  <a:lnTo>
                    <a:pt x="3370" y="2680"/>
                  </a:lnTo>
                  <a:lnTo>
                    <a:pt x="3472" y="3089"/>
                  </a:lnTo>
                  <a:lnTo>
                    <a:pt x="3548" y="3497"/>
                  </a:lnTo>
                  <a:lnTo>
                    <a:pt x="3574" y="3931"/>
                  </a:lnTo>
                  <a:lnTo>
                    <a:pt x="3548" y="4339"/>
                  </a:lnTo>
                  <a:lnTo>
                    <a:pt x="3497" y="4773"/>
                  </a:lnTo>
                  <a:lnTo>
                    <a:pt x="2655" y="8806"/>
                  </a:lnTo>
                  <a:lnTo>
                    <a:pt x="2578" y="9036"/>
                  </a:lnTo>
                  <a:lnTo>
                    <a:pt x="2502" y="9291"/>
                  </a:lnTo>
                  <a:lnTo>
                    <a:pt x="2400" y="9495"/>
                  </a:lnTo>
                  <a:lnTo>
                    <a:pt x="2298" y="9725"/>
                  </a:lnTo>
                  <a:lnTo>
                    <a:pt x="2170" y="9929"/>
                  </a:lnTo>
                  <a:lnTo>
                    <a:pt x="2017" y="10108"/>
                  </a:lnTo>
                  <a:lnTo>
                    <a:pt x="1864" y="10287"/>
                  </a:lnTo>
                  <a:lnTo>
                    <a:pt x="1711" y="10465"/>
                  </a:lnTo>
                  <a:lnTo>
                    <a:pt x="1506" y="10619"/>
                  </a:lnTo>
                  <a:lnTo>
                    <a:pt x="1328" y="10746"/>
                  </a:lnTo>
                  <a:lnTo>
                    <a:pt x="1123" y="10874"/>
                  </a:lnTo>
                  <a:lnTo>
                    <a:pt x="919" y="10976"/>
                  </a:lnTo>
                  <a:lnTo>
                    <a:pt x="690" y="11078"/>
                  </a:lnTo>
                  <a:lnTo>
                    <a:pt x="460" y="11155"/>
                  </a:lnTo>
                  <a:lnTo>
                    <a:pt x="230" y="11206"/>
                  </a:lnTo>
                  <a:lnTo>
                    <a:pt x="0" y="11231"/>
                  </a:lnTo>
                  <a:lnTo>
                    <a:pt x="358" y="11257"/>
                  </a:lnTo>
                  <a:lnTo>
                    <a:pt x="638" y="11257"/>
                  </a:lnTo>
                  <a:lnTo>
                    <a:pt x="894" y="11206"/>
                  </a:lnTo>
                  <a:lnTo>
                    <a:pt x="1149" y="11155"/>
                  </a:lnTo>
                  <a:lnTo>
                    <a:pt x="1404" y="11078"/>
                  </a:lnTo>
                  <a:lnTo>
                    <a:pt x="1659" y="10976"/>
                  </a:lnTo>
                  <a:lnTo>
                    <a:pt x="1889" y="10874"/>
                  </a:lnTo>
                  <a:lnTo>
                    <a:pt x="2093" y="10721"/>
                  </a:lnTo>
                  <a:lnTo>
                    <a:pt x="2323" y="10567"/>
                  </a:lnTo>
                  <a:lnTo>
                    <a:pt x="2502" y="10389"/>
                  </a:lnTo>
                  <a:lnTo>
                    <a:pt x="2680" y="10210"/>
                  </a:lnTo>
                  <a:lnTo>
                    <a:pt x="2859" y="10006"/>
                  </a:lnTo>
                  <a:lnTo>
                    <a:pt x="2987" y="9802"/>
                  </a:lnTo>
                  <a:lnTo>
                    <a:pt x="3114" y="9572"/>
                  </a:lnTo>
                  <a:lnTo>
                    <a:pt x="3242" y="9317"/>
                  </a:lnTo>
                  <a:lnTo>
                    <a:pt x="3319" y="9062"/>
                  </a:lnTo>
                  <a:lnTo>
                    <a:pt x="3395" y="8806"/>
                  </a:lnTo>
                  <a:lnTo>
                    <a:pt x="4237" y="4773"/>
                  </a:lnTo>
                  <a:lnTo>
                    <a:pt x="4314" y="4314"/>
                  </a:lnTo>
                  <a:lnTo>
                    <a:pt x="4314" y="3880"/>
                  </a:lnTo>
                  <a:lnTo>
                    <a:pt x="4289" y="3421"/>
                  </a:lnTo>
                  <a:lnTo>
                    <a:pt x="4212" y="3012"/>
                  </a:lnTo>
                  <a:lnTo>
                    <a:pt x="4084" y="2578"/>
                  </a:lnTo>
                  <a:lnTo>
                    <a:pt x="3906" y="2195"/>
                  </a:lnTo>
                  <a:lnTo>
                    <a:pt x="3676" y="1812"/>
                  </a:lnTo>
                  <a:lnTo>
                    <a:pt x="3446" y="1481"/>
                  </a:lnTo>
                  <a:lnTo>
                    <a:pt x="3140" y="1149"/>
                  </a:lnTo>
                  <a:lnTo>
                    <a:pt x="2834" y="868"/>
                  </a:lnTo>
                  <a:lnTo>
                    <a:pt x="2476" y="613"/>
                  </a:lnTo>
                  <a:lnTo>
                    <a:pt x="2093" y="409"/>
                  </a:lnTo>
                  <a:lnTo>
                    <a:pt x="1711" y="230"/>
                  </a:lnTo>
                  <a:lnTo>
                    <a:pt x="1277" y="128"/>
                  </a:lnTo>
                  <a:lnTo>
                    <a:pt x="817" y="26"/>
                  </a:lnTo>
                  <a:lnTo>
                    <a:pt x="358" y="0"/>
                  </a:lnTo>
                  <a:close/>
                </a:path>
              </a:pathLst>
            </a:custGeom>
            <a:solidFill>
              <a:srgbClr val="8E35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5" name="Google Shape;4615;p71"/>
            <p:cNvSpPr/>
            <p:nvPr/>
          </p:nvSpPr>
          <p:spPr>
            <a:xfrm>
              <a:off x="2494112" y="2202208"/>
              <a:ext cx="29629" cy="39227"/>
            </a:xfrm>
            <a:custGeom>
              <a:avLst/>
              <a:gdLst/>
              <a:ahLst/>
              <a:cxnLst/>
              <a:rect l="l" t="t" r="r" b="b"/>
              <a:pathLst>
                <a:path w="1099" h="1455" extrusionOk="0">
                  <a:moveTo>
                    <a:pt x="435" y="0"/>
                  </a:moveTo>
                  <a:lnTo>
                    <a:pt x="333" y="51"/>
                  </a:lnTo>
                  <a:lnTo>
                    <a:pt x="256" y="102"/>
                  </a:lnTo>
                  <a:lnTo>
                    <a:pt x="180" y="153"/>
                  </a:lnTo>
                  <a:lnTo>
                    <a:pt x="103" y="230"/>
                  </a:lnTo>
                  <a:lnTo>
                    <a:pt x="52" y="332"/>
                  </a:lnTo>
                  <a:lnTo>
                    <a:pt x="26" y="434"/>
                  </a:lnTo>
                  <a:lnTo>
                    <a:pt x="1" y="536"/>
                  </a:lnTo>
                  <a:lnTo>
                    <a:pt x="1" y="919"/>
                  </a:lnTo>
                  <a:lnTo>
                    <a:pt x="26" y="1021"/>
                  </a:lnTo>
                  <a:lnTo>
                    <a:pt x="52" y="1123"/>
                  </a:lnTo>
                  <a:lnTo>
                    <a:pt x="103" y="1200"/>
                  </a:lnTo>
                  <a:lnTo>
                    <a:pt x="180" y="1276"/>
                  </a:lnTo>
                  <a:lnTo>
                    <a:pt x="256" y="1353"/>
                  </a:lnTo>
                  <a:lnTo>
                    <a:pt x="333" y="1404"/>
                  </a:lnTo>
                  <a:lnTo>
                    <a:pt x="435" y="1429"/>
                  </a:lnTo>
                  <a:lnTo>
                    <a:pt x="562" y="1455"/>
                  </a:lnTo>
                  <a:lnTo>
                    <a:pt x="665" y="1429"/>
                  </a:lnTo>
                  <a:lnTo>
                    <a:pt x="767" y="1404"/>
                  </a:lnTo>
                  <a:lnTo>
                    <a:pt x="843" y="1353"/>
                  </a:lnTo>
                  <a:lnTo>
                    <a:pt x="920" y="1276"/>
                  </a:lnTo>
                  <a:lnTo>
                    <a:pt x="996" y="1200"/>
                  </a:lnTo>
                  <a:lnTo>
                    <a:pt x="1047" y="1123"/>
                  </a:lnTo>
                  <a:lnTo>
                    <a:pt x="1073" y="1021"/>
                  </a:lnTo>
                  <a:lnTo>
                    <a:pt x="1098" y="919"/>
                  </a:lnTo>
                  <a:lnTo>
                    <a:pt x="1098" y="536"/>
                  </a:lnTo>
                  <a:lnTo>
                    <a:pt x="1073" y="434"/>
                  </a:lnTo>
                  <a:lnTo>
                    <a:pt x="1047" y="332"/>
                  </a:lnTo>
                  <a:lnTo>
                    <a:pt x="996" y="230"/>
                  </a:lnTo>
                  <a:lnTo>
                    <a:pt x="920" y="153"/>
                  </a:lnTo>
                  <a:lnTo>
                    <a:pt x="843" y="102"/>
                  </a:lnTo>
                  <a:lnTo>
                    <a:pt x="767" y="51"/>
                  </a:lnTo>
                  <a:lnTo>
                    <a:pt x="6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6" name="Google Shape;4616;p71"/>
            <p:cNvSpPr/>
            <p:nvPr/>
          </p:nvSpPr>
          <p:spPr>
            <a:xfrm>
              <a:off x="2593217" y="2202208"/>
              <a:ext cx="28928" cy="39227"/>
            </a:xfrm>
            <a:custGeom>
              <a:avLst/>
              <a:gdLst/>
              <a:ahLst/>
              <a:cxnLst/>
              <a:rect l="l" t="t" r="r" b="b"/>
              <a:pathLst>
                <a:path w="1073" h="1455" extrusionOk="0">
                  <a:moveTo>
                    <a:pt x="434" y="0"/>
                  </a:moveTo>
                  <a:lnTo>
                    <a:pt x="332" y="51"/>
                  </a:lnTo>
                  <a:lnTo>
                    <a:pt x="230" y="102"/>
                  </a:lnTo>
                  <a:lnTo>
                    <a:pt x="154" y="153"/>
                  </a:lnTo>
                  <a:lnTo>
                    <a:pt x="77" y="230"/>
                  </a:lnTo>
                  <a:lnTo>
                    <a:pt x="26" y="332"/>
                  </a:lnTo>
                  <a:lnTo>
                    <a:pt x="0" y="434"/>
                  </a:lnTo>
                  <a:lnTo>
                    <a:pt x="0" y="536"/>
                  </a:lnTo>
                  <a:lnTo>
                    <a:pt x="0" y="919"/>
                  </a:lnTo>
                  <a:lnTo>
                    <a:pt x="0" y="1021"/>
                  </a:lnTo>
                  <a:lnTo>
                    <a:pt x="26" y="1123"/>
                  </a:lnTo>
                  <a:lnTo>
                    <a:pt x="77" y="1200"/>
                  </a:lnTo>
                  <a:lnTo>
                    <a:pt x="154" y="1276"/>
                  </a:lnTo>
                  <a:lnTo>
                    <a:pt x="230" y="1353"/>
                  </a:lnTo>
                  <a:lnTo>
                    <a:pt x="332" y="1404"/>
                  </a:lnTo>
                  <a:lnTo>
                    <a:pt x="434" y="1429"/>
                  </a:lnTo>
                  <a:lnTo>
                    <a:pt x="536" y="1455"/>
                  </a:lnTo>
                  <a:lnTo>
                    <a:pt x="639" y="1429"/>
                  </a:lnTo>
                  <a:lnTo>
                    <a:pt x="741" y="1404"/>
                  </a:lnTo>
                  <a:lnTo>
                    <a:pt x="843" y="1353"/>
                  </a:lnTo>
                  <a:lnTo>
                    <a:pt x="919" y="1276"/>
                  </a:lnTo>
                  <a:lnTo>
                    <a:pt x="970" y="1200"/>
                  </a:lnTo>
                  <a:lnTo>
                    <a:pt x="1021" y="1123"/>
                  </a:lnTo>
                  <a:lnTo>
                    <a:pt x="1047" y="1021"/>
                  </a:lnTo>
                  <a:lnTo>
                    <a:pt x="1073" y="919"/>
                  </a:lnTo>
                  <a:lnTo>
                    <a:pt x="1073" y="536"/>
                  </a:lnTo>
                  <a:lnTo>
                    <a:pt x="1047" y="434"/>
                  </a:lnTo>
                  <a:lnTo>
                    <a:pt x="1021" y="332"/>
                  </a:lnTo>
                  <a:lnTo>
                    <a:pt x="970" y="230"/>
                  </a:lnTo>
                  <a:lnTo>
                    <a:pt x="919" y="153"/>
                  </a:lnTo>
                  <a:lnTo>
                    <a:pt x="843" y="102"/>
                  </a:lnTo>
                  <a:lnTo>
                    <a:pt x="741" y="51"/>
                  </a:lnTo>
                  <a:lnTo>
                    <a:pt x="63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7" name="Google Shape;4617;p71"/>
            <p:cNvSpPr/>
            <p:nvPr/>
          </p:nvSpPr>
          <p:spPr>
            <a:xfrm>
              <a:off x="2534714" y="2310910"/>
              <a:ext cx="37879" cy="31004"/>
            </a:xfrm>
            <a:custGeom>
              <a:avLst/>
              <a:gdLst/>
              <a:ahLst/>
              <a:cxnLst/>
              <a:rect l="l" t="t" r="r" b="b"/>
              <a:pathLst>
                <a:path w="1405" h="1150" extrusionOk="0">
                  <a:moveTo>
                    <a:pt x="180" y="1"/>
                  </a:moveTo>
                  <a:lnTo>
                    <a:pt x="103" y="26"/>
                  </a:lnTo>
                  <a:lnTo>
                    <a:pt x="52" y="52"/>
                  </a:lnTo>
                  <a:lnTo>
                    <a:pt x="26" y="103"/>
                  </a:lnTo>
                  <a:lnTo>
                    <a:pt x="1" y="180"/>
                  </a:lnTo>
                  <a:lnTo>
                    <a:pt x="1" y="333"/>
                  </a:lnTo>
                  <a:lnTo>
                    <a:pt x="26" y="460"/>
                  </a:lnTo>
                  <a:lnTo>
                    <a:pt x="52" y="588"/>
                  </a:lnTo>
                  <a:lnTo>
                    <a:pt x="103" y="716"/>
                  </a:lnTo>
                  <a:lnTo>
                    <a:pt x="180" y="818"/>
                  </a:lnTo>
                  <a:lnTo>
                    <a:pt x="256" y="920"/>
                  </a:lnTo>
                  <a:lnTo>
                    <a:pt x="358" y="1022"/>
                  </a:lnTo>
                  <a:lnTo>
                    <a:pt x="460" y="1098"/>
                  </a:lnTo>
                  <a:lnTo>
                    <a:pt x="588" y="1150"/>
                  </a:lnTo>
                  <a:lnTo>
                    <a:pt x="1022" y="1150"/>
                  </a:lnTo>
                  <a:lnTo>
                    <a:pt x="1149" y="1098"/>
                  </a:lnTo>
                  <a:lnTo>
                    <a:pt x="1252" y="1022"/>
                  </a:lnTo>
                  <a:lnTo>
                    <a:pt x="1303" y="920"/>
                  </a:lnTo>
                  <a:lnTo>
                    <a:pt x="1354" y="792"/>
                  </a:lnTo>
                  <a:lnTo>
                    <a:pt x="1379" y="665"/>
                  </a:lnTo>
                  <a:lnTo>
                    <a:pt x="1405" y="333"/>
                  </a:lnTo>
                  <a:lnTo>
                    <a:pt x="1405" y="180"/>
                  </a:lnTo>
                  <a:lnTo>
                    <a:pt x="1379" y="103"/>
                  </a:lnTo>
                  <a:lnTo>
                    <a:pt x="1354" y="52"/>
                  </a:lnTo>
                  <a:lnTo>
                    <a:pt x="1303" y="26"/>
                  </a:lnTo>
                  <a:lnTo>
                    <a:pt x="1226" y="1"/>
                  </a:lnTo>
                  <a:close/>
                </a:path>
              </a:pathLst>
            </a:custGeom>
            <a:solidFill>
              <a:srgbClr val="FB2B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8" name="Google Shape;4618;p71"/>
            <p:cNvSpPr/>
            <p:nvPr/>
          </p:nvSpPr>
          <p:spPr>
            <a:xfrm>
              <a:off x="2550539" y="2310910"/>
              <a:ext cx="31004" cy="32379"/>
            </a:xfrm>
            <a:custGeom>
              <a:avLst/>
              <a:gdLst/>
              <a:ahLst/>
              <a:cxnLst/>
              <a:rect l="l" t="t" r="r" b="b"/>
              <a:pathLst>
                <a:path w="1150" h="1201" extrusionOk="0">
                  <a:moveTo>
                    <a:pt x="409" y="1"/>
                  </a:moveTo>
                  <a:lnTo>
                    <a:pt x="460" y="26"/>
                  </a:lnTo>
                  <a:lnTo>
                    <a:pt x="537" y="52"/>
                  </a:lnTo>
                  <a:lnTo>
                    <a:pt x="562" y="103"/>
                  </a:lnTo>
                  <a:lnTo>
                    <a:pt x="562" y="180"/>
                  </a:lnTo>
                  <a:lnTo>
                    <a:pt x="562" y="333"/>
                  </a:lnTo>
                  <a:lnTo>
                    <a:pt x="562" y="460"/>
                  </a:lnTo>
                  <a:lnTo>
                    <a:pt x="537" y="588"/>
                  </a:lnTo>
                  <a:lnTo>
                    <a:pt x="486" y="716"/>
                  </a:lnTo>
                  <a:lnTo>
                    <a:pt x="409" y="818"/>
                  </a:lnTo>
                  <a:lnTo>
                    <a:pt x="333" y="920"/>
                  </a:lnTo>
                  <a:lnTo>
                    <a:pt x="231" y="1022"/>
                  </a:lnTo>
                  <a:lnTo>
                    <a:pt x="129" y="1098"/>
                  </a:lnTo>
                  <a:lnTo>
                    <a:pt x="1" y="1150"/>
                  </a:lnTo>
                  <a:lnTo>
                    <a:pt x="129" y="1175"/>
                  </a:lnTo>
                  <a:lnTo>
                    <a:pt x="282" y="1201"/>
                  </a:lnTo>
                  <a:lnTo>
                    <a:pt x="460" y="1175"/>
                  </a:lnTo>
                  <a:lnTo>
                    <a:pt x="614" y="1124"/>
                  </a:lnTo>
                  <a:lnTo>
                    <a:pt x="767" y="1047"/>
                  </a:lnTo>
                  <a:lnTo>
                    <a:pt x="894" y="945"/>
                  </a:lnTo>
                  <a:lnTo>
                    <a:pt x="996" y="818"/>
                  </a:lnTo>
                  <a:lnTo>
                    <a:pt x="1073" y="665"/>
                  </a:lnTo>
                  <a:lnTo>
                    <a:pt x="1124" y="511"/>
                  </a:lnTo>
                  <a:lnTo>
                    <a:pt x="1150" y="333"/>
                  </a:lnTo>
                  <a:lnTo>
                    <a:pt x="1150" y="180"/>
                  </a:lnTo>
                  <a:lnTo>
                    <a:pt x="1150" y="103"/>
                  </a:lnTo>
                  <a:lnTo>
                    <a:pt x="1099" y="52"/>
                  </a:lnTo>
                  <a:lnTo>
                    <a:pt x="1047" y="26"/>
                  </a:lnTo>
                  <a:lnTo>
                    <a:pt x="971" y="1"/>
                  </a:lnTo>
                  <a:close/>
                </a:path>
              </a:pathLst>
            </a:custGeom>
            <a:solidFill>
              <a:srgbClr val="CC1F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19" name="Google Shape;4619;p71"/>
          <p:cNvGrpSpPr/>
          <p:nvPr/>
        </p:nvGrpSpPr>
        <p:grpSpPr>
          <a:xfrm>
            <a:off x="3240500" y="1883072"/>
            <a:ext cx="413223" cy="423463"/>
            <a:chOff x="3141664" y="1931745"/>
            <a:chExt cx="443896" cy="454896"/>
          </a:xfrm>
        </p:grpSpPr>
        <p:sp>
          <p:nvSpPr>
            <p:cNvPr id="4620" name="Google Shape;4620;p71"/>
            <p:cNvSpPr/>
            <p:nvPr/>
          </p:nvSpPr>
          <p:spPr>
            <a:xfrm>
              <a:off x="3141664" y="1931745"/>
              <a:ext cx="132158" cy="111507"/>
            </a:xfrm>
            <a:custGeom>
              <a:avLst/>
              <a:gdLst/>
              <a:ahLst/>
              <a:cxnLst/>
              <a:rect l="l" t="t" r="r" b="b"/>
              <a:pathLst>
                <a:path w="4902" h="4136" extrusionOk="0">
                  <a:moveTo>
                    <a:pt x="256" y="1"/>
                  </a:moveTo>
                  <a:lnTo>
                    <a:pt x="179" y="52"/>
                  </a:lnTo>
                  <a:lnTo>
                    <a:pt x="103" y="103"/>
                  </a:lnTo>
                  <a:lnTo>
                    <a:pt x="52" y="179"/>
                  </a:lnTo>
                  <a:lnTo>
                    <a:pt x="1" y="256"/>
                  </a:lnTo>
                  <a:lnTo>
                    <a:pt x="1" y="358"/>
                  </a:lnTo>
                  <a:lnTo>
                    <a:pt x="26" y="486"/>
                  </a:lnTo>
                  <a:lnTo>
                    <a:pt x="256" y="1405"/>
                  </a:lnTo>
                  <a:lnTo>
                    <a:pt x="562" y="2324"/>
                  </a:lnTo>
                  <a:lnTo>
                    <a:pt x="894" y="3242"/>
                  </a:lnTo>
                  <a:lnTo>
                    <a:pt x="1277" y="4136"/>
                  </a:lnTo>
                  <a:lnTo>
                    <a:pt x="4621" y="3778"/>
                  </a:lnTo>
                  <a:lnTo>
                    <a:pt x="4697" y="3702"/>
                  </a:lnTo>
                  <a:lnTo>
                    <a:pt x="4774" y="3574"/>
                  </a:lnTo>
                  <a:lnTo>
                    <a:pt x="4825" y="3447"/>
                  </a:lnTo>
                  <a:lnTo>
                    <a:pt x="4876" y="3268"/>
                  </a:lnTo>
                  <a:lnTo>
                    <a:pt x="4901" y="3115"/>
                  </a:lnTo>
                  <a:lnTo>
                    <a:pt x="4901" y="2911"/>
                  </a:lnTo>
                  <a:lnTo>
                    <a:pt x="4876" y="2528"/>
                  </a:lnTo>
                  <a:lnTo>
                    <a:pt x="4799" y="2145"/>
                  </a:lnTo>
                  <a:lnTo>
                    <a:pt x="4723" y="1941"/>
                  </a:lnTo>
                  <a:lnTo>
                    <a:pt x="4646" y="1788"/>
                  </a:lnTo>
                  <a:lnTo>
                    <a:pt x="4570" y="1634"/>
                  </a:lnTo>
                  <a:lnTo>
                    <a:pt x="4468" y="1507"/>
                  </a:lnTo>
                  <a:lnTo>
                    <a:pt x="4365" y="1379"/>
                  </a:lnTo>
                  <a:lnTo>
                    <a:pt x="4238" y="1328"/>
                  </a:lnTo>
                  <a:lnTo>
                    <a:pt x="3319" y="920"/>
                  </a:lnTo>
                  <a:lnTo>
                    <a:pt x="2375" y="562"/>
                  </a:lnTo>
                  <a:lnTo>
                    <a:pt x="1430" y="282"/>
                  </a:lnTo>
                  <a:lnTo>
                    <a:pt x="486" y="26"/>
                  </a:lnTo>
                  <a:lnTo>
                    <a:pt x="358" y="1"/>
                  </a:lnTo>
                  <a:close/>
                </a:path>
              </a:pathLst>
            </a:custGeom>
            <a:solidFill>
              <a:srgbClr val="24D8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1" name="Google Shape;4621;p71"/>
            <p:cNvSpPr/>
            <p:nvPr/>
          </p:nvSpPr>
          <p:spPr>
            <a:xfrm>
              <a:off x="3176065" y="1967548"/>
              <a:ext cx="133533" cy="132131"/>
            </a:xfrm>
            <a:custGeom>
              <a:avLst/>
              <a:gdLst/>
              <a:ahLst/>
              <a:cxnLst/>
              <a:rect l="l" t="t" r="r" b="b"/>
              <a:pathLst>
                <a:path w="4953" h="4901" extrusionOk="0">
                  <a:moveTo>
                    <a:pt x="2962" y="0"/>
                  </a:moveTo>
                  <a:lnTo>
                    <a:pt x="2502" y="230"/>
                  </a:lnTo>
                  <a:lnTo>
                    <a:pt x="2068" y="511"/>
                  </a:lnTo>
                  <a:lnTo>
                    <a:pt x="1660" y="842"/>
                  </a:lnTo>
                  <a:lnTo>
                    <a:pt x="1252" y="1174"/>
                  </a:lnTo>
                  <a:lnTo>
                    <a:pt x="894" y="1557"/>
                  </a:lnTo>
                  <a:lnTo>
                    <a:pt x="563" y="1940"/>
                  </a:lnTo>
                  <a:lnTo>
                    <a:pt x="256" y="2374"/>
                  </a:lnTo>
                  <a:lnTo>
                    <a:pt x="1" y="2808"/>
                  </a:lnTo>
                  <a:lnTo>
                    <a:pt x="511" y="3880"/>
                  </a:lnTo>
                  <a:lnTo>
                    <a:pt x="1073" y="4901"/>
                  </a:lnTo>
                  <a:lnTo>
                    <a:pt x="3013" y="2961"/>
                  </a:lnTo>
                  <a:lnTo>
                    <a:pt x="4953" y="1021"/>
                  </a:lnTo>
                  <a:lnTo>
                    <a:pt x="3957" y="485"/>
                  </a:lnTo>
                  <a:lnTo>
                    <a:pt x="2962" y="0"/>
                  </a:lnTo>
                  <a:close/>
                </a:path>
              </a:pathLst>
            </a:custGeom>
            <a:solidFill>
              <a:srgbClr val="17B5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2" name="Google Shape;4622;p71"/>
            <p:cNvSpPr/>
            <p:nvPr/>
          </p:nvSpPr>
          <p:spPr>
            <a:xfrm>
              <a:off x="3178141" y="1968222"/>
              <a:ext cx="74356" cy="50954"/>
            </a:xfrm>
            <a:custGeom>
              <a:avLst/>
              <a:gdLst/>
              <a:ahLst/>
              <a:cxnLst/>
              <a:rect l="l" t="t" r="r" b="b"/>
              <a:pathLst>
                <a:path w="2758" h="1890" extrusionOk="0">
                  <a:moveTo>
                    <a:pt x="154" y="1"/>
                  </a:moveTo>
                  <a:lnTo>
                    <a:pt x="103" y="26"/>
                  </a:lnTo>
                  <a:lnTo>
                    <a:pt x="52" y="52"/>
                  </a:lnTo>
                  <a:lnTo>
                    <a:pt x="26" y="103"/>
                  </a:lnTo>
                  <a:lnTo>
                    <a:pt x="1" y="154"/>
                  </a:lnTo>
                  <a:lnTo>
                    <a:pt x="1" y="205"/>
                  </a:lnTo>
                  <a:lnTo>
                    <a:pt x="1" y="281"/>
                  </a:lnTo>
                  <a:lnTo>
                    <a:pt x="230" y="1098"/>
                  </a:lnTo>
                  <a:lnTo>
                    <a:pt x="511" y="1889"/>
                  </a:lnTo>
                  <a:lnTo>
                    <a:pt x="2757" y="1634"/>
                  </a:lnTo>
                  <a:lnTo>
                    <a:pt x="2655" y="1583"/>
                  </a:lnTo>
                  <a:lnTo>
                    <a:pt x="2579" y="1507"/>
                  </a:lnTo>
                  <a:lnTo>
                    <a:pt x="2476" y="1353"/>
                  </a:lnTo>
                  <a:lnTo>
                    <a:pt x="2400" y="1200"/>
                  </a:lnTo>
                  <a:lnTo>
                    <a:pt x="2349" y="1047"/>
                  </a:lnTo>
                  <a:lnTo>
                    <a:pt x="2323" y="894"/>
                  </a:lnTo>
                  <a:lnTo>
                    <a:pt x="2247" y="766"/>
                  </a:lnTo>
                  <a:lnTo>
                    <a:pt x="2119" y="639"/>
                  </a:lnTo>
                  <a:lnTo>
                    <a:pt x="2043" y="588"/>
                  </a:lnTo>
                  <a:lnTo>
                    <a:pt x="1940" y="537"/>
                  </a:lnTo>
                  <a:lnTo>
                    <a:pt x="1124" y="230"/>
                  </a:lnTo>
                  <a:lnTo>
                    <a:pt x="281" y="1"/>
                  </a:lnTo>
                  <a:close/>
                </a:path>
              </a:pathLst>
            </a:custGeom>
            <a:solidFill>
              <a:srgbClr val="165C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3" name="Google Shape;4623;p71"/>
            <p:cNvSpPr/>
            <p:nvPr/>
          </p:nvSpPr>
          <p:spPr>
            <a:xfrm>
              <a:off x="3417627" y="1933821"/>
              <a:ext cx="166559" cy="164483"/>
            </a:xfrm>
            <a:custGeom>
              <a:avLst/>
              <a:gdLst/>
              <a:ahLst/>
              <a:cxnLst/>
              <a:rect l="l" t="t" r="r" b="b"/>
              <a:pathLst>
                <a:path w="6178" h="6101" extrusionOk="0">
                  <a:moveTo>
                    <a:pt x="5488" y="0"/>
                  </a:moveTo>
                  <a:lnTo>
                    <a:pt x="5411" y="26"/>
                  </a:lnTo>
                  <a:lnTo>
                    <a:pt x="4722" y="205"/>
                  </a:lnTo>
                  <a:lnTo>
                    <a:pt x="4033" y="434"/>
                  </a:lnTo>
                  <a:lnTo>
                    <a:pt x="3369" y="690"/>
                  </a:lnTo>
                  <a:lnTo>
                    <a:pt x="2680" y="945"/>
                  </a:lnTo>
                  <a:lnTo>
                    <a:pt x="1991" y="1251"/>
                  </a:lnTo>
                  <a:lnTo>
                    <a:pt x="1327" y="1557"/>
                  </a:lnTo>
                  <a:lnTo>
                    <a:pt x="664" y="1889"/>
                  </a:lnTo>
                  <a:lnTo>
                    <a:pt x="0" y="2272"/>
                  </a:lnTo>
                  <a:lnTo>
                    <a:pt x="1940" y="4212"/>
                  </a:lnTo>
                  <a:lnTo>
                    <a:pt x="3727" y="6050"/>
                  </a:lnTo>
                  <a:lnTo>
                    <a:pt x="3803" y="6101"/>
                  </a:lnTo>
                  <a:lnTo>
                    <a:pt x="4186" y="5386"/>
                  </a:lnTo>
                  <a:lnTo>
                    <a:pt x="4544" y="4697"/>
                  </a:lnTo>
                  <a:lnTo>
                    <a:pt x="4875" y="4008"/>
                  </a:lnTo>
                  <a:lnTo>
                    <a:pt x="5207" y="3319"/>
                  </a:lnTo>
                  <a:lnTo>
                    <a:pt x="5488" y="2604"/>
                  </a:lnTo>
                  <a:lnTo>
                    <a:pt x="5743" y="1915"/>
                  </a:lnTo>
                  <a:lnTo>
                    <a:pt x="5947" y="1200"/>
                  </a:lnTo>
                  <a:lnTo>
                    <a:pt x="6152" y="460"/>
                  </a:lnTo>
                  <a:lnTo>
                    <a:pt x="6177" y="358"/>
                  </a:lnTo>
                  <a:lnTo>
                    <a:pt x="6152" y="256"/>
                  </a:lnTo>
                  <a:lnTo>
                    <a:pt x="6126" y="154"/>
                  </a:lnTo>
                  <a:lnTo>
                    <a:pt x="6075" y="102"/>
                  </a:lnTo>
                  <a:lnTo>
                    <a:pt x="5998" y="26"/>
                  </a:lnTo>
                  <a:lnTo>
                    <a:pt x="5896" y="0"/>
                  </a:lnTo>
                  <a:lnTo>
                    <a:pt x="5692" y="0"/>
                  </a:lnTo>
                  <a:lnTo>
                    <a:pt x="5616" y="26"/>
                  </a:lnTo>
                  <a:lnTo>
                    <a:pt x="5565" y="26"/>
                  </a:lnTo>
                  <a:lnTo>
                    <a:pt x="5488" y="0"/>
                  </a:lnTo>
                  <a:close/>
                </a:path>
              </a:pathLst>
            </a:custGeom>
            <a:solidFill>
              <a:srgbClr val="24D8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4" name="Google Shape;4624;p71"/>
            <p:cNvSpPr/>
            <p:nvPr/>
          </p:nvSpPr>
          <p:spPr>
            <a:xfrm>
              <a:off x="3191918" y="1982672"/>
              <a:ext cx="88105" cy="87431"/>
            </a:xfrm>
            <a:custGeom>
              <a:avLst/>
              <a:gdLst/>
              <a:ahLst/>
              <a:cxnLst/>
              <a:rect l="l" t="t" r="r" b="b"/>
              <a:pathLst>
                <a:path w="3268" h="3243" extrusionOk="0">
                  <a:moveTo>
                    <a:pt x="1429" y="1"/>
                  </a:moveTo>
                  <a:lnTo>
                    <a:pt x="1047" y="307"/>
                  </a:lnTo>
                  <a:lnTo>
                    <a:pt x="664" y="613"/>
                  </a:lnTo>
                  <a:lnTo>
                    <a:pt x="306" y="971"/>
                  </a:lnTo>
                  <a:lnTo>
                    <a:pt x="0" y="1353"/>
                  </a:lnTo>
                  <a:lnTo>
                    <a:pt x="204" y="1838"/>
                  </a:lnTo>
                  <a:lnTo>
                    <a:pt x="408" y="2298"/>
                  </a:lnTo>
                  <a:lnTo>
                    <a:pt x="638" y="2783"/>
                  </a:lnTo>
                  <a:lnTo>
                    <a:pt x="893" y="3242"/>
                  </a:lnTo>
                  <a:lnTo>
                    <a:pt x="2093" y="2068"/>
                  </a:lnTo>
                  <a:lnTo>
                    <a:pt x="3267" y="868"/>
                  </a:lnTo>
                  <a:lnTo>
                    <a:pt x="2808" y="639"/>
                  </a:lnTo>
                  <a:lnTo>
                    <a:pt x="2348" y="409"/>
                  </a:lnTo>
                  <a:lnTo>
                    <a:pt x="1889" y="179"/>
                  </a:lnTo>
                  <a:lnTo>
                    <a:pt x="1429" y="1"/>
                  </a:lnTo>
                  <a:close/>
                </a:path>
              </a:pathLst>
            </a:custGeom>
            <a:solidFill>
              <a:srgbClr val="0B3E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5" name="Google Shape;4625;p71"/>
            <p:cNvSpPr/>
            <p:nvPr/>
          </p:nvSpPr>
          <p:spPr>
            <a:xfrm>
              <a:off x="3510531" y="1931745"/>
              <a:ext cx="75030" cy="167934"/>
            </a:xfrm>
            <a:custGeom>
              <a:avLst/>
              <a:gdLst/>
              <a:ahLst/>
              <a:cxnLst/>
              <a:rect l="l" t="t" r="r" b="b"/>
              <a:pathLst>
                <a:path w="2783" h="6229" extrusionOk="0">
                  <a:moveTo>
                    <a:pt x="2425" y="1"/>
                  </a:moveTo>
                  <a:lnTo>
                    <a:pt x="2323" y="26"/>
                  </a:lnTo>
                  <a:lnTo>
                    <a:pt x="1965" y="103"/>
                  </a:lnTo>
                  <a:lnTo>
                    <a:pt x="2042" y="179"/>
                  </a:lnTo>
                  <a:lnTo>
                    <a:pt x="2068" y="256"/>
                  </a:lnTo>
                  <a:lnTo>
                    <a:pt x="2068" y="358"/>
                  </a:lnTo>
                  <a:lnTo>
                    <a:pt x="2068" y="486"/>
                  </a:lnTo>
                  <a:lnTo>
                    <a:pt x="1889" y="1149"/>
                  </a:lnTo>
                  <a:lnTo>
                    <a:pt x="1685" y="1813"/>
                  </a:lnTo>
                  <a:lnTo>
                    <a:pt x="1455" y="2477"/>
                  </a:lnTo>
                  <a:lnTo>
                    <a:pt x="1225" y="3166"/>
                  </a:lnTo>
                  <a:lnTo>
                    <a:pt x="944" y="3830"/>
                  </a:lnTo>
                  <a:lnTo>
                    <a:pt x="638" y="4468"/>
                  </a:lnTo>
                  <a:lnTo>
                    <a:pt x="332" y="5131"/>
                  </a:lnTo>
                  <a:lnTo>
                    <a:pt x="0" y="5769"/>
                  </a:lnTo>
                  <a:lnTo>
                    <a:pt x="459" y="6229"/>
                  </a:lnTo>
                  <a:lnTo>
                    <a:pt x="842" y="5540"/>
                  </a:lnTo>
                  <a:lnTo>
                    <a:pt x="1200" y="4825"/>
                  </a:lnTo>
                  <a:lnTo>
                    <a:pt x="1532" y="4110"/>
                  </a:lnTo>
                  <a:lnTo>
                    <a:pt x="1838" y="3396"/>
                  </a:lnTo>
                  <a:lnTo>
                    <a:pt x="2119" y="2655"/>
                  </a:lnTo>
                  <a:lnTo>
                    <a:pt x="2374" y="1941"/>
                  </a:lnTo>
                  <a:lnTo>
                    <a:pt x="2578" y="1200"/>
                  </a:lnTo>
                  <a:lnTo>
                    <a:pt x="2782" y="486"/>
                  </a:lnTo>
                  <a:lnTo>
                    <a:pt x="2782" y="358"/>
                  </a:lnTo>
                  <a:lnTo>
                    <a:pt x="2782" y="256"/>
                  </a:lnTo>
                  <a:lnTo>
                    <a:pt x="2731" y="179"/>
                  </a:lnTo>
                  <a:lnTo>
                    <a:pt x="2680" y="103"/>
                  </a:lnTo>
                  <a:lnTo>
                    <a:pt x="2604" y="52"/>
                  </a:lnTo>
                  <a:lnTo>
                    <a:pt x="2527" y="1"/>
                  </a:lnTo>
                  <a:close/>
                </a:path>
              </a:pathLst>
            </a:custGeom>
            <a:solidFill>
              <a:srgbClr val="17B5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6" name="Google Shape;4626;p71"/>
            <p:cNvSpPr/>
            <p:nvPr/>
          </p:nvSpPr>
          <p:spPr>
            <a:xfrm>
              <a:off x="3447202" y="1968222"/>
              <a:ext cx="102556" cy="101882"/>
            </a:xfrm>
            <a:custGeom>
              <a:avLst/>
              <a:gdLst/>
              <a:ahLst/>
              <a:cxnLst/>
              <a:rect l="l" t="t" r="r" b="b"/>
              <a:pathLst>
                <a:path w="3804" h="3779" extrusionOk="0">
                  <a:moveTo>
                    <a:pt x="3498" y="1"/>
                  </a:moveTo>
                  <a:lnTo>
                    <a:pt x="3064" y="128"/>
                  </a:lnTo>
                  <a:lnTo>
                    <a:pt x="2604" y="256"/>
                  </a:lnTo>
                  <a:lnTo>
                    <a:pt x="2170" y="409"/>
                  </a:lnTo>
                  <a:lnTo>
                    <a:pt x="1736" y="562"/>
                  </a:lnTo>
                  <a:lnTo>
                    <a:pt x="1303" y="766"/>
                  </a:lnTo>
                  <a:lnTo>
                    <a:pt x="869" y="971"/>
                  </a:lnTo>
                  <a:lnTo>
                    <a:pt x="435" y="1175"/>
                  </a:lnTo>
                  <a:lnTo>
                    <a:pt x="1" y="1404"/>
                  </a:lnTo>
                  <a:lnTo>
                    <a:pt x="1200" y="2604"/>
                  </a:lnTo>
                  <a:lnTo>
                    <a:pt x="2375" y="3778"/>
                  </a:lnTo>
                  <a:lnTo>
                    <a:pt x="2604" y="3344"/>
                  </a:lnTo>
                  <a:lnTo>
                    <a:pt x="2834" y="2910"/>
                  </a:lnTo>
                  <a:lnTo>
                    <a:pt x="3038" y="2477"/>
                  </a:lnTo>
                  <a:lnTo>
                    <a:pt x="3217" y="2043"/>
                  </a:lnTo>
                  <a:lnTo>
                    <a:pt x="3370" y="1609"/>
                  </a:lnTo>
                  <a:lnTo>
                    <a:pt x="3523" y="1175"/>
                  </a:lnTo>
                  <a:lnTo>
                    <a:pt x="3676" y="715"/>
                  </a:lnTo>
                  <a:lnTo>
                    <a:pt x="3778" y="281"/>
                  </a:lnTo>
                  <a:lnTo>
                    <a:pt x="3804" y="205"/>
                  </a:lnTo>
                  <a:lnTo>
                    <a:pt x="3778" y="154"/>
                  </a:lnTo>
                  <a:lnTo>
                    <a:pt x="3753" y="103"/>
                  </a:lnTo>
                  <a:lnTo>
                    <a:pt x="3727" y="52"/>
                  </a:lnTo>
                  <a:lnTo>
                    <a:pt x="3676" y="26"/>
                  </a:lnTo>
                  <a:lnTo>
                    <a:pt x="3625" y="1"/>
                  </a:lnTo>
                  <a:close/>
                </a:path>
              </a:pathLst>
            </a:custGeom>
            <a:solidFill>
              <a:srgbClr val="165C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7" name="Google Shape;4627;p71"/>
            <p:cNvSpPr/>
            <p:nvPr/>
          </p:nvSpPr>
          <p:spPr>
            <a:xfrm>
              <a:off x="3154066" y="1958597"/>
              <a:ext cx="410142" cy="428044"/>
            </a:xfrm>
            <a:custGeom>
              <a:avLst/>
              <a:gdLst/>
              <a:ahLst/>
              <a:cxnLst/>
              <a:rect l="l" t="t" r="r" b="b"/>
              <a:pathLst>
                <a:path w="15213" h="15877" extrusionOk="0">
                  <a:moveTo>
                    <a:pt x="7275" y="0"/>
                  </a:moveTo>
                  <a:lnTo>
                    <a:pt x="6917" y="26"/>
                  </a:lnTo>
                  <a:lnTo>
                    <a:pt x="6586" y="77"/>
                  </a:lnTo>
                  <a:lnTo>
                    <a:pt x="6228" y="153"/>
                  </a:lnTo>
                  <a:lnTo>
                    <a:pt x="5896" y="230"/>
                  </a:lnTo>
                  <a:lnTo>
                    <a:pt x="5590" y="332"/>
                  </a:lnTo>
                  <a:lnTo>
                    <a:pt x="5258" y="460"/>
                  </a:lnTo>
                  <a:lnTo>
                    <a:pt x="4952" y="587"/>
                  </a:lnTo>
                  <a:lnTo>
                    <a:pt x="4646" y="740"/>
                  </a:lnTo>
                  <a:lnTo>
                    <a:pt x="3574" y="2961"/>
                  </a:lnTo>
                  <a:lnTo>
                    <a:pt x="1404" y="4391"/>
                  </a:lnTo>
                  <a:lnTo>
                    <a:pt x="1225" y="4927"/>
                  </a:lnTo>
                  <a:lnTo>
                    <a:pt x="1098" y="5488"/>
                  </a:lnTo>
                  <a:lnTo>
                    <a:pt x="1021" y="6050"/>
                  </a:lnTo>
                  <a:lnTo>
                    <a:pt x="996" y="6662"/>
                  </a:lnTo>
                  <a:lnTo>
                    <a:pt x="970" y="6764"/>
                  </a:lnTo>
                  <a:lnTo>
                    <a:pt x="945" y="6892"/>
                  </a:lnTo>
                  <a:lnTo>
                    <a:pt x="26" y="9827"/>
                  </a:lnTo>
                  <a:lnTo>
                    <a:pt x="0" y="9980"/>
                  </a:lnTo>
                  <a:lnTo>
                    <a:pt x="26" y="10159"/>
                  </a:lnTo>
                  <a:lnTo>
                    <a:pt x="102" y="10287"/>
                  </a:lnTo>
                  <a:lnTo>
                    <a:pt x="230" y="10414"/>
                  </a:lnTo>
                  <a:lnTo>
                    <a:pt x="7198" y="15672"/>
                  </a:lnTo>
                  <a:lnTo>
                    <a:pt x="7275" y="15723"/>
                  </a:lnTo>
                  <a:lnTo>
                    <a:pt x="7402" y="15800"/>
                  </a:lnTo>
                  <a:lnTo>
                    <a:pt x="7530" y="15851"/>
                  </a:lnTo>
                  <a:lnTo>
                    <a:pt x="7658" y="15877"/>
                  </a:lnTo>
                  <a:lnTo>
                    <a:pt x="7811" y="15877"/>
                  </a:lnTo>
                  <a:lnTo>
                    <a:pt x="7938" y="15851"/>
                  </a:lnTo>
                  <a:lnTo>
                    <a:pt x="8092" y="15800"/>
                  </a:lnTo>
                  <a:lnTo>
                    <a:pt x="8219" y="15723"/>
                  </a:lnTo>
                  <a:lnTo>
                    <a:pt x="8321" y="15621"/>
                  </a:lnTo>
                  <a:lnTo>
                    <a:pt x="14983" y="10414"/>
                  </a:lnTo>
                  <a:lnTo>
                    <a:pt x="15111" y="10287"/>
                  </a:lnTo>
                  <a:lnTo>
                    <a:pt x="15187" y="10159"/>
                  </a:lnTo>
                  <a:lnTo>
                    <a:pt x="15213" y="9980"/>
                  </a:lnTo>
                  <a:lnTo>
                    <a:pt x="15187" y="9827"/>
                  </a:lnTo>
                  <a:lnTo>
                    <a:pt x="14269" y="6892"/>
                  </a:lnTo>
                  <a:lnTo>
                    <a:pt x="14243" y="6764"/>
                  </a:lnTo>
                  <a:lnTo>
                    <a:pt x="14217" y="6662"/>
                  </a:lnTo>
                  <a:lnTo>
                    <a:pt x="14217" y="6305"/>
                  </a:lnTo>
                  <a:lnTo>
                    <a:pt x="14192" y="5973"/>
                  </a:lnTo>
                  <a:lnTo>
                    <a:pt x="14090" y="5309"/>
                  </a:lnTo>
                  <a:lnTo>
                    <a:pt x="13937" y="4671"/>
                  </a:lnTo>
                  <a:lnTo>
                    <a:pt x="13707" y="4059"/>
                  </a:lnTo>
                  <a:lnTo>
                    <a:pt x="13452" y="3472"/>
                  </a:lnTo>
                  <a:lnTo>
                    <a:pt x="13145" y="2936"/>
                  </a:lnTo>
                  <a:lnTo>
                    <a:pt x="12763" y="2425"/>
                  </a:lnTo>
                  <a:lnTo>
                    <a:pt x="12380" y="1940"/>
                  </a:lnTo>
                  <a:lnTo>
                    <a:pt x="12150" y="1736"/>
                  </a:lnTo>
                  <a:lnTo>
                    <a:pt x="11920" y="1506"/>
                  </a:lnTo>
                  <a:lnTo>
                    <a:pt x="11691" y="1328"/>
                  </a:lnTo>
                  <a:lnTo>
                    <a:pt x="11435" y="1149"/>
                  </a:lnTo>
                  <a:lnTo>
                    <a:pt x="11180" y="970"/>
                  </a:lnTo>
                  <a:lnTo>
                    <a:pt x="10899" y="817"/>
                  </a:lnTo>
                  <a:lnTo>
                    <a:pt x="10618" y="664"/>
                  </a:lnTo>
                  <a:lnTo>
                    <a:pt x="10338" y="536"/>
                  </a:lnTo>
                  <a:lnTo>
                    <a:pt x="10057" y="409"/>
                  </a:lnTo>
                  <a:lnTo>
                    <a:pt x="9751" y="307"/>
                  </a:lnTo>
                  <a:lnTo>
                    <a:pt x="9444" y="230"/>
                  </a:lnTo>
                  <a:lnTo>
                    <a:pt x="9113" y="153"/>
                  </a:lnTo>
                  <a:lnTo>
                    <a:pt x="8781" y="77"/>
                  </a:lnTo>
                  <a:lnTo>
                    <a:pt x="8449" y="51"/>
                  </a:lnTo>
                  <a:lnTo>
                    <a:pt x="8117" y="26"/>
                  </a:lnTo>
                  <a:lnTo>
                    <a:pt x="778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8" name="Google Shape;4628;p71"/>
            <p:cNvSpPr/>
            <p:nvPr/>
          </p:nvSpPr>
          <p:spPr>
            <a:xfrm>
              <a:off x="3350173" y="2006074"/>
              <a:ext cx="222986" cy="380567"/>
            </a:xfrm>
            <a:custGeom>
              <a:avLst/>
              <a:gdLst/>
              <a:ahLst/>
              <a:cxnLst/>
              <a:rect l="l" t="t" r="r" b="b"/>
              <a:pathLst>
                <a:path w="8271" h="14116" extrusionOk="0">
                  <a:moveTo>
                    <a:pt x="664" y="0"/>
                  </a:moveTo>
                  <a:lnTo>
                    <a:pt x="843" y="26"/>
                  </a:lnTo>
                  <a:lnTo>
                    <a:pt x="1379" y="103"/>
                  </a:lnTo>
                  <a:lnTo>
                    <a:pt x="2145" y="281"/>
                  </a:lnTo>
                  <a:lnTo>
                    <a:pt x="2579" y="409"/>
                  </a:lnTo>
                  <a:lnTo>
                    <a:pt x="3038" y="536"/>
                  </a:lnTo>
                  <a:lnTo>
                    <a:pt x="3498" y="741"/>
                  </a:lnTo>
                  <a:lnTo>
                    <a:pt x="3957" y="945"/>
                  </a:lnTo>
                  <a:lnTo>
                    <a:pt x="4417" y="1200"/>
                  </a:lnTo>
                  <a:lnTo>
                    <a:pt x="4825" y="1481"/>
                  </a:lnTo>
                  <a:lnTo>
                    <a:pt x="5029" y="1634"/>
                  </a:lnTo>
                  <a:lnTo>
                    <a:pt x="5208" y="1813"/>
                  </a:lnTo>
                  <a:lnTo>
                    <a:pt x="5386" y="1991"/>
                  </a:lnTo>
                  <a:lnTo>
                    <a:pt x="5540" y="2196"/>
                  </a:lnTo>
                  <a:lnTo>
                    <a:pt x="5693" y="2400"/>
                  </a:lnTo>
                  <a:lnTo>
                    <a:pt x="5820" y="2604"/>
                  </a:lnTo>
                  <a:lnTo>
                    <a:pt x="5922" y="2834"/>
                  </a:lnTo>
                  <a:lnTo>
                    <a:pt x="5999" y="3089"/>
                  </a:lnTo>
                  <a:lnTo>
                    <a:pt x="6101" y="3523"/>
                  </a:lnTo>
                  <a:lnTo>
                    <a:pt x="6203" y="3957"/>
                  </a:lnTo>
                  <a:lnTo>
                    <a:pt x="6254" y="4416"/>
                  </a:lnTo>
                  <a:lnTo>
                    <a:pt x="6280" y="4901"/>
                  </a:lnTo>
                  <a:lnTo>
                    <a:pt x="6280" y="5003"/>
                  </a:lnTo>
                  <a:lnTo>
                    <a:pt x="6305" y="5131"/>
                  </a:lnTo>
                  <a:lnTo>
                    <a:pt x="7224" y="8066"/>
                  </a:lnTo>
                  <a:lnTo>
                    <a:pt x="7250" y="8219"/>
                  </a:lnTo>
                  <a:lnTo>
                    <a:pt x="7224" y="8398"/>
                  </a:lnTo>
                  <a:lnTo>
                    <a:pt x="7148" y="8526"/>
                  </a:lnTo>
                  <a:lnTo>
                    <a:pt x="7046" y="8653"/>
                  </a:lnTo>
                  <a:lnTo>
                    <a:pt x="77" y="13911"/>
                  </a:lnTo>
                  <a:lnTo>
                    <a:pt x="1" y="13962"/>
                  </a:lnTo>
                  <a:lnTo>
                    <a:pt x="128" y="14039"/>
                  </a:lnTo>
                  <a:lnTo>
                    <a:pt x="256" y="14090"/>
                  </a:lnTo>
                  <a:lnTo>
                    <a:pt x="409" y="14116"/>
                  </a:lnTo>
                  <a:lnTo>
                    <a:pt x="690" y="14116"/>
                  </a:lnTo>
                  <a:lnTo>
                    <a:pt x="843" y="14065"/>
                  </a:lnTo>
                  <a:lnTo>
                    <a:pt x="971" y="13988"/>
                  </a:lnTo>
                  <a:lnTo>
                    <a:pt x="1098" y="13911"/>
                  </a:lnTo>
                  <a:lnTo>
                    <a:pt x="8067" y="8653"/>
                  </a:lnTo>
                  <a:lnTo>
                    <a:pt x="8169" y="8526"/>
                  </a:lnTo>
                  <a:lnTo>
                    <a:pt x="8245" y="8398"/>
                  </a:lnTo>
                  <a:lnTo>
                    <a:pt x="8271" y="8219"/>
                  </a:lnTo>
                  <a:lnTo>
                    <a:pt x="8245" y="8066"/>
                  </a:lnTo>
                  <a:lnTo>
                    <a:pt x="7326" y="5131"/>
                  </a:lnTo>
                  <a:lnTo>
                    <a:pt x="7301" y="5003"/>
                  </a:lnTo>
                  <a:lnTo>
                    <a:pt x="7301" y="4901"/>
                  </a:lnTo>
                  <a:lnTo>
                    <a:pt x="7250" y="4289"/>
                  </a:lnTo>
                  <a:lnTo>
                    <a:pt x="7199" y="3727"/>
                  </a:lnTo>
                  <a:lnTo>
                    <a:pt x="7122" y="3446"/>
                  </a:lnTo>
                  <a:lnTo>
                    <a:pt x="7071" y="3166"/>
                  </a:lnTo>
                  <a:lnTo>
                    <a:pt x="6969" y="2885"/>
                  </a:lnTo>
                  <a:lnTo>
                    <a:pt x="6867" y="2630"/>
                  </a:lnTo>
                  <a:lnTo>
                    <a:pt x="6765" y="2451"/>
                  </a:lnTo>
                  <a:lnTo>
                    <a:pt x="6612" y="2272"/>
                  </a:lnTo>
                  <a:lnTo>
                    <a:pt x="6407" y="2068"/>
                  </a:lnTo>
                  <a:lnTo>
                    <a:pt x="6152" y="1864"/>
                  </a:lnTo>
                  <a:lnTo>
                    <a:pt x="5846" y="1660"/>
                  </a:lnTo>
                  <a:lnTo>
                    <a:pt x="5514" y="1430"/>
                  </a:lnTo>
                  <a:lnTo>
                    <a:pt x="5131" y="1226"/>
                  </a:lnTo>
                  <a:lnTo>
                    <a:pt x="4723" y="996"/>
                  </a:lnTo>
                  <a:lnTo>
                    <a:pt x="4263" y="792"/>
                  </a:lnTo>
                  <a:lnTo>
                    <a:pt x="3804" y="613"/>
                  </a:lnTo>
                  <a:lnTo>
                    <a:pt x="3319" y="434"/>
                  </a:lnTo>
                  <a:lnTo>
                    <a:pt x="2808" y="307"/>
                  </a:lnTo>
                  <a:lnTo>
                    <a:pt x="2272" y="179"/>
                  </a:lnTo>
                  <a:lnTo>
                    <a:pt x="1736" y="77"/>
                  </a:lnTo>
                  <a:lnTo>
                    <a:pt x="1200" y="26"/>
                  </a:lnTo>
                  <a:lnTo>
                    <a:pt x="664" y="0"/>
                  </a:lnTo>
                  <a:close/>
                </a:path>
              </a:pathLst>
            </a:custGeom>
            <a:solidFill>
              <a:srgbClr val="E8E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9" name="Google Shape;4629;p71"/>
            <p:cNvSpPr/>
            <p:nvPr/>
          </p:nvSpPr>
          <p:spPr>
            <a:xfrm>
              <a:off x="3191918" y="1958597"/>
              <a:ext cx="339265" cy="368166"/>
            </a:xfrm>
            <a:custGeom>
              <a:avLst/>
              <a:gdLst/>
              <a:ahLst/>
              <a:cxnLst/>
              <a:rect l="l" t="t" r="r" b="b"/>
              <a:pathLst>
                <a:path w="12584" h="13656" extrusionOk="0">
                  <a:moveTo>
                    <a:pt x="5871" y="0"/>
                  </a:moveTo>
                  <a:lnTo>
                    <a:pt x="5360" y="51"/>
                  </a:lnTo>
                  <a:lnTo>
                    <a:pt x="4875" y="153"/>
                  </a:lnTo>
                  <a:lnTo>
                    <a:pt x="4390" y="256"/>
                  </a:lnTo>
                  <a:lnTo>
                    <a:pt x="3931" y="434"/>
                  </a:lnTo>
                  <a:lnTo>
                    <a:pt x="3497" y="613"/>
                  </a:lnTo>
                  <a:lnTo>
                    <a:pt x="3063" y="843"/>
                  </a:lnTo>
                  <a:lnTo>
                    <a:pt x="2655" y="1072"/>
                  </a:lnTo>
                  <a:lnTo>
                    <a:pt x="2272" y="1353"/>
                  </a:lnTo>
                  <a:lnTo>
                    <a:pt x="1889" y="1659"/>
                  </a:lnTo>
                  <a:lnTo>
                    <a:pt x="1557" y="1991"/>
                  </a:lnTo>
                  <a:lnTo>
                    <a:pt x="1225" y="2323"/>
                  </a:lnTo>
                  <a:lnTo>
                    <a:pt x="919" y="2706"/>
                  </a:lnTo>
                  <a:lnTo>
                    <a:pt x="664" y="3089"/>
                  </a:lnTo>
                  <a:lnTo>
                    <a:pt x="408" y="3497"/>
                  </a:lnTo>
                  <a:lnTo>
                    <a:pt x="204" y="3931"/>
                  </a:lnTo>
                  <a:lnTo>
                    <a:pt x="0" y="4391"/>
                  </a:lnTo>
                  <a:lnTo>
                    <a:pt x="306" y="4544"/>
                  </a:lnTo>
                  <a:lnTo>
                    <a:pt x="893" y="4850"/>
                  </a:lnTo>
                  <a:lnTo>
                    <a:pt x="1276" y="5080"/>
                  </a:lnTo>
                  <a:lnTo>
                    <a:pt x="1685" y="5386"/>
                  </a:lnTo>
                  <a:lnTo>
                    <a:pt x="2119" y="5718"/>
                  </a:lnTo>
                  <a:lnTo>
                    <a:pt x="2578" y="6152"/>
                  </a:lnTo>
                  <a:lnTo>
                    <a:pt x="3037" y="6611"/>
                  </a:lnTo>
                  <a:lnTo>
                    <a:pt x="3497" y="7173"/>
                  </a:lnTo>
                  <a:lnTo>
                    <a:pt x="3727" y="7479"/>
                  </a:lnTo>
                  <a:lnTo>
                    <a:pt x="3931" y="7811"/>
                  </a:lnTo>
                  <a:lnTo>
                    <a:pt x="4135" y="8168"/>
                  </a:lnTo>
                  <a:lnTo>
                    <a:pt x="4339" y="8526"/>
                  </a:lnTo>
                  <a:lnTo>
                    <a:pt x="4518" y="8908"/>
                  </a:lnTo>
                  <a:lnTo>
                    <a:pt x="4697" y="9317"/>
                  </a:lnTo>
                  <a:lnTo>
                    <a:pt x="4875" y="9751"/>
                  </a:lnTo>
                  <a:lnTo>
                    <a:pt x="5003" y="10210"/>
                  </a:lnTo>
                  <a:lnTo>
                    <a:pt x="5131" y="10695"/>
                  </a:lnTo>
                  <a:lnTo>
                    <a:pt x="5258" y="11180"/>
                  </a:lnTo>
                  <a:lnTo>
                    <a:pt x="5335" y="11716"/>
                  </a:lnTo>
                  <a:lnTo>
                    <a:pt x="5411" y="12278"/>
                  </a:lnTo>
                  <a:lnTo>
                    <a:pt x="5462" y="12558"/>
                  </a:lnTo>
                  <a:lnTo>
                    <a:pt x="5513" y="12712"/>
                  </a:lnTo>
                  <a:lnTo>
                    <a:pt x="5539" y="12865"/>
                  </a:lnTo>
                  <a:lnTo>
                    <a:pt x="5564" y="13043"/>
                  </a:lnTo>
                  <a:lnTo>
                    <a:pt x="5615" y="13197"/>
                  </a:lnTo>
                  <a:lnTo>
                    <a:pt x="5692" y="13324"/>
                  </a:lnTo>
                  <a:lnTo>
                    <a:pt x="5769" y="13452"/>
                  </a:lnTo>
                  <a:lnTo>
                    <a:pt x="5896" y="13528"/>
                  </a:lnTo>
                  <a:lnTo>
                    <a:pt x="6049" y="13605"/>
                  </a:lnTo>
                  <a:lnTo>
                    <a:pt x="6203" y="13656"/>
                  </a:lnTo>
                  <a:lnTo>
                    <a:pt x="6534" y="13656"/>
                  </a:lnTo>
                  <a:lnTo>
                    <a:pt x="6713" y="13605"/>
                  </a:lnTo>
                  <a:lnTo>
                    <a:pt x="6841" y="13528"/>
                  </a:lnTo>
                  <a:lnTo>
                    <a:pt x="6968" y="13452"/>
                  </a:lnTo>
                  <a:lnTo>
                    <a:pt x="7070" y="13324"/>
                  </a:lnTo>
                  <a:lnTo>
                    <a:pt x="7147" y="13197"/>
                  </a:lnTo>
                  <a:lnTo>
                    <a:pt x="7198" y="13043"/>
                  </a:lnTo>
                  <a:lnTo>
                    <a:pt x="7224" y="12865"/>
                  </a:lnTo>
                  <a:lnTo>
                    <a:pt x="7224" y="12712"/>
                  </a:lnTo>
                  <a:lnTo>
                    <a:pt x="7275" y="12584"/>
                  </a:lnTo>
                  <a:lnTo>
                    <a:pt x="7326" y="12303"/>
                  </a:lnTo>
                  <a:lnTo>
                    <a:pt x="7453" y="11486"/>
                  </a:lnTo>
                  <a:lnTo>
                    <a:pt x="7606" y="10721"/>
                  </a:lnTo>
                  <a:lnTo>
                    <a:pt x="7811" y="10006"/>
                  </a:lnTo>
                  <a:lnTo>
                    <a:pt x="8040" y="9342"/>
                  </a:lnTo>
                  <a:lnTo>
                    <a:pt x="8296" y="8730"/>
                  </a:lnTo>
                  <a:lnTo>
                    <a:pt x="8602" y="8168"/>
                  </a:lnTo>
                  <a:lnTo>
                    <a:pt x="8908" y="7658"/>
                  </a:lnTo>
                  <a:lnTo>
                    <a:pt x="9240" y="7198"/>
                  </a:lnTo>
                  <a:lnTo>
                    <a:pt x="9572" y="6764"/>
                  </a:lnTo>
                  <a:lnTo>
                    <a:pt x="9929" y="6381"/>
                  </a:lnTo>
                  <a:lnTo>
                    <a:pt x="10261" y="6050"/>
                  </a:lnTo>
                  <a:lnTo>
                    <a:pt x="10618" y="5743"/>
                  </a:lnTo>
                  <a:lnTo>
                    <a:pt x="10950" y="5463"/>
                  </a:lnTo>
                  <a:lnTo>
                    <a:pt x="11282" y="5233"/>
                  </a:lnTo>
                  <a:lnTo>
                    <a:pt x="11844" y="4850"/>
                  </a:lnTo>
                  <a:lnTo>
                    <a:pt x="12150" y="4671"/>
                  </a:lnTo>
                  <a:lnTo>
                    <a:pt x="12380" y="4518"/>
                  </a:lnTo>
                  <a:lnTo>
                    <a:pt x="12584" y="4339"/>
                  </a:lnTo>
                  <a:lnTo>
                    <a:pt x="12405" y="3880"/>
                  </a:lnTo>
                  <a:lnTo>
                    <a:pt x="12175" y="3421"/>
                  </a:lnTo>
                  <a:lnTo>
                    <a:pt x="11920" y="2987"/>
                  </a:lnTo>
                  <a:lnTo>
                    <a:pt x="11614" y="2578"/>
                  </a:lnTo>
                  <a:lnTo>
                    <a:pt x="11308" y="2195"/>
                  </a:lnTo>
                  <a:lnTo>
                    <a:pt x="10976" y="1838"/>
                  </a:lnTo>
                  <a:lnTo>
                    <a:pt x="10593" y="1506"/>
                  </a:lnTo>
                  <a:lnTo>
                    <a:pt x="10210" y="1225"/>
                  </a:lnTo>
                  <a:lnTo>
                    <a:pt x="9802" y="945"/>
                  </a:lnTo>
                  <a:lnTo>
                    <a:pt x="9368" y="715"/>
                  </a:lnTo>
                  <a:lnTo>
                    <a:pt x="8908" y="511"/>
                  </a:lnTo>
                  <a:lnTo>
                    <a:pt x="8449" y="332"/>
                  </a:lnTo>
                  <a:lnTo>
                    <a:pt x="7938" y="179"/>
                  </a:lnTo>
                  <a:lnTo>
                    <a:pt x="7428" y="102"/>
                  </a:lnTo>
                  <a:lnTo>
                    <a:pt x="6917" y="26"/>
                  </a:lnTo>
                  <a:lnTo>
                    <a:pt x="6381" y="0"/>
                  </a:lnTo>
                  <a:close/>
                </a:path>
              </a:pathLst>
            </a:custGeom>
            <a:gradFill>
              <a:gsLst>
                <a:gs pos="0">
                  <a:srgbClr val="62E4F5"/>
                </a:gs>
                <a:gs pos="100000">
                  <a:srgbClr val="15ACC0"/>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0" name="Google Shape;4630;p71"/>
            <p:cNvSpPr/>
            <p:nvPr/>
          </p:nvSpPr>
          <p:spPr>
            <a:xfrm>
              <a:off x="3350173" y="1957896"/>
              <a:ext cx="185134" cy="131457"/>
            </a:xfrm>
            <a:custGeom>
              <a:avLst/>
              <a:gdLst/>
              <a:ahLst/>
              <a:cxnLst/>
              <a:rect l="l" t="t" r="r" b="b"/>
              <a:pathLst>
                <a:path w="6867" h="4876" extrusionOk="0">
                  <a:moveTo>
                    <a:pt x="511" y="1"/>
                  </a:moveTo>
                  <a:lnTo>
                    <a:pt x="1" y="26"/>
                  </a:lnTo>
                  <a:lnTo>
                    <a:pt x="511" y="77"/>
                  </a:lnTo>
                  <a:lnTo>
                    <a:pt x="1047" y="179"/>
                  </a:lnTo>
                  <a:lnTo>
                    <a:pt x="1532" y="333"/>
                  </a:lnTo>
                  <a:lnTo>
                    <a:pt x="2017" y="486"/>
                  </a:lnTo>
                  <a:lnTo>
                    <a:pt x="2502" y="715"/>
                  </a:lnTo>
                  <a:lnTo>
                    <a:pt x="2936" y="945"/>
                  </a:lnTo>
                  <a:lnTo>
                    <a:pt x="3370" y="1226"/>
                  </a:lnTo>
                  <a:lnTo>
                    <a:pt x="3778" y="1532"/>
                  </a:lnTo>
                  <a:lnTo>
                    <a:pt x="4161" y="1864"/>
                  </a:lnTo>
                  <a:lnTo>
                    <a:pt x="4519" y="2221"/>
                  </a:lnTo>
                  <a:lnTo>
                    <a:pt x="4825" y="2604"/>
                  </a:lnTo>
                  <a:lnTo>
                    <a:pt x="5131" y="3013"/>
                  </a:lnTo>
                  <a:lnTo>
                    <a:pt x="5386" y="3447"/>
                  </a:lnTo>
                  <a:lnTo>
                    <a:pt x="5642" y="3906"/>
                  </a:lnTo>
                  <a:lnTo>
                    <a:pt x="5820" y="4391"/>
                  </a:lnTo>
                  <a:lnTo>
                    <a:pt x="5999" y="4876"/>
                  </a:lnTo>
                  <a:lnTo>
                    <a:pt x="6586" y="4544"/>
                  </a:lnTo>
                  <a:lnTo>
                    <a:pt x="6867" y="4417"/>
                  </a:lnTo>
                  <a:lnTo>
                    <a:pt x="6663" y="3932"/>
                  </a:lnTo>
                  <a:lnTo>
                    <a:pt x="6433" y="3472"/>
                  </a:lnTo>
                  <a:lnTo>
                    <a:pt x="6178" y="3038"/>
                  </a:lnTo>
                  <a:lnTo>
                    <a:pt x="5871" y="2630"/>
                  </a:lnTo>
                  <a:lnTo>
                    <a:pt x="5540" y="2247"/>
                  </a:lnTo>
                  <a:lnTo>
                    <a:pt x="5182" y="1890"/>
                  </a:lnTo>
                  <a:lnTo>
                    <a:pt x="4825" y="1558"/>
                  </a:lnTo>
                  <a:lnTo>
                    <a:pt x="4417" y="1251"/>
                  </a:lnTo>
                  <a:lnTo>
                    <a:pt x="3983" y="971"/>
                  </a:lnTo>
                  <a:lnTo>
                    <a:pt x="3549" y="715"/>
                  </a:lnTo>
                  <a:lnTo>
                    <a:pt x="3064" y="511"/>
                  </a:lnTo>
                  <a:lnTo>
                    <a:pt x="2579" y="333"/>
                  </a:lnTo>
                  <a:lnTo>
                    <a:pt x="2094" y="179"/>
                  </a:lnTo>
                  <a:lnTo>
                    <a:pt x="1583" y="77"/>
                  </a:lnTo>
                  <a:lnTo>
                    <a:pt x="1047" y="26"/>
                  </a:lnTo>
                  <a:lnTo>
                    <a:pt x="511" y="1"/>
                  </a:lnTo>
                  <a:close/>
                </a:path>
              </a:pathLst>
            </a:custGeom>
            <a:solidFill>
              <a:srgbClr val="17B5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1" name="Google Shape;4631;p71"/>
            <p:cNvSpPr/>
            <p:nvPr/>
          </p:nvSpPr>
          <p:spPr>
            <a:xfrm>
              <a:off x="3337798" y="2290286"/>
              <a:ext cx="49579" cy="37879"/>
            </a:xfrm>
            <a:custGeom>
              <a:avLst/>
              <a:gdLst/>
              <a:ahLst/>
              <a:cxnLst/>
              <a:rect l="l" t="t" r="r" b="b"/>
              <a:pathLst>
                <a:path w="1839" h="1405" extrusionOk="0">
                  <a:moveTo>
                    <a:pt x="0" y="0"/>
                  </a:moveTo>
                  <a:lnTo>
                    <a:pt x="51" y="562"/>
                  </a:lnTo>
                  <a:lnTo>
                    <a:pt x="77" y="689"/>
                  </a:lnTo>
                  <a:lnTo>
                    <a:pt x="102" y="842"/>
                  </a:lnTo>
                  <a:lnTo>
                    <a:pt x="153" y="970"/>
                  </a:lnTo>
                  <a:lnTo>
                    <a:pt x="230" y="1072"/>
                  </a:lnTo>
                  <a:lnTo>
                    <a:pt x="332" y="1174"/>
                  </a:lnTo>
                  <a:lnTo>
                    <a:pt x="434" y="1251"/>
                  </a:lnTo>
                  <a:lnTo>
                    <a:pt x="536" y="1327"/>
                  </a:lnTo>
                  <a:lnTo>
                    <a:pt x="664" y="1379"/>
                  </a:lnTo>
                  <a:lnTo>
                    <a:pt x="817" y="1404"/>
                  </a:lnTo>
                  <a:lnTo>
                    <a:pt x="970" y="1379"/>
                  </a:lnTo>
                  <a:lnTo>
                    <a:pt x="1149" y="1379"/>
                  </a:lnTo>
                  <a:lnTo>
                    <a:pt x="1302" y="1327"/>
                  </a:lnTo>
                  <a:lnTo>
                    <a:pt x="1455" y="1251"/>
                  </a:lnTo>
                  <a:lnTo>
                    <a:pt x="1583" y="1149"/>
                  </a:lnTo>
                  <a:lnTo>
                    <a:pt x="1685" y="1047"/>
                  </a:lnTo>
                  <a:lnTo>
                    <a:pt x="1762" y="894"/>
                  </a:lnTo>
                  <a:lnTo>
                    <a:pt x="1813" y="740"/>
                  </a:lnTo>
                  <a:lnTo>
                    <a:pt x="1838" y="562"/>
                  </a:lnTo>
                  <a:lnTo>
                    <a:pt x="1838" y="485"/>
                  </a:lnTo>
                  <a:lnTo>
                    <a:pt x="1813" y="409"/>
                  </a:lnTo>
                  <a:lnTo>
                    <a:pt x="1685" y="255"/>
                  </a:lnTo>
                  <a:lnTo>
                    <a:pt x="1532" y="102"/>
                  </a:lnTo>
                  <a:lnTo>
                    <a:pt x="1353" y="0"/>
                  </a:lnTo>
                  <a:close/>
                </a:path>
              </a:pathLst>
            </a:custGeom>
            <a:solidFill>
              <a:srgbClr val="165C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2" name="Google Shape;4632;p71"/>
            <p:cNvSpPr/>
            <p:nvPr/>
          </p:nvSpPr>
          <p:spPr>
            <a:xfrm>
              <a:off x="3355673" y="2290286"/>
              <a:ext cx="33754" cy="38553"/>
            </a:xfrm>
            <a:custGeom>
              <a:avLst/>
              <a:gdLst/>
              <a:ahLst/>
              <a:cxnLst/>
              <a:rect l="l" t="t" r="r" b="b"/>
              <a:pathLst>
                <a:path w="1252" h="1430" extrusionOk="0">
                  <a:moveTo>
                    <a:pt x="690" y="0"/>
                  </a:moveTo>
                  <a:lnTo>
                    <a:pt x="639" y="562"/>
                  </a:lnTo>
                  <a:lnTo>
                    <a:pt x="614" y="689"/>
                  </a:lnTo>
                  <a:lnTo>
                    <a:pt x="562" y="842"/>
                  </a:lnTo>
                  <a:lnTo>
                    <a:pt x="511" y="945"/>
                  </a:lnTo>
                  <a:lnTo>
                    <a:pt x="435" y="1072"/>
                  </a:lnTo>
                  <a:lnTo>
                    <a:pt x="358" y="1174"/>
                  </a:lnTo>
                  <a:lnTo>
                    <a:pt x="256" y="1251"/>
                  </a:lnTo>
                  <a:lnTo>
                    <a:pt x="129" y="1327"/>
                  </a:lnTo>
                  <a:lnTo>
                    <a:pt x="1" y="1379"/>
                  </a:lnTo>
                  <a:lnTo>
                    <a:pt x="154" y="1404"/>
                  </a:lnTo>
                  <a:lnTo>
                    <a:pt x="307" y="1430"/>
                  </a:lnTo>
                  <a:lnTo>
                    <a:pt x="486" y="1404"/>
                  </a:lnTo>
                  <a:lnTo>
                    <a:pt x="639" y="1353"/>
                  </a:lnTo>
                  <a:lnTo>
                    <a:pt x="792" y="1276"/>
                  </a:lnTo>
                  <a:lnTo>
                    <a:pt x="920" y="1174"/>
                  </a:lnTo>
                  <a:lnTo>
                    <a:pt x="1047" y="1047"/>
                  </a:lnTo>
                  <a:lnTo>
                    <a:pt x="1124" y="894"/>
                  </a:lnTo>
                  <a:lnTo>
                    <a:pt x="1175" y="740"/>
                  </a:lnTo>
                  <a:lnTo>
                    <a:pt x="1201" y="562"/>
                  </a:lnTo>
                  <a:lnTo>
                    <a:pt x="1252" y="0"/>
                  </a:lnTo>
                  <a:close/>
                </a:path>
              </a:pathLst>
            </a:custGeom>
            <a:solidFill>
              <a:srgbClr val="0B3E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3" name="Google Shape;4633;p71"/>
            <p:cNvSpPr/>
            <p:nvPr/>
          </p:nvSpPr>
          <p:spPr>
            <a:xfrm>
              <a:off x="3425876" y="2180181"/>
              <a:ext cx="55753" cy="47504"/>
            </a:xfrm>
            <a:custGeom>
              <a:avLst/>
              <a:gdLst/>
              <a:ahLst/>
              <a:cxnLst/>
              <a:rect l="l" t="t" r="r" b="b"/>
              <a:pathLst>
                <a:path w="2068" h="1762" extrusionOk="0">
                  <a:moveTo>
                    <a:pt x="1736" y="0"/>
                  </a:moveTo>
                  <a:lnTo>
                    <a:pt x="1532" y="77"/>
                  </a:lnTo>
                  <a:lnTo>
                    <a:pt x="1353" y="153"/>
                  </a:lnTo>
                  <a:lnTo>
                    <a:pt x="1098" y="281"/>
                  </a:lnTo>
                  <a:lnTo>
                    <a:pt x="843" y="485"/>
                  </a:lnTo>
                  <a:lnTo>
                    <a:pt x="562" y="715"/>
                  </a:lnTo>
                  <a:lnTo>
                    <a:pt x="281" y="1021"/>
                  </a:lnTo>
                  <a:lnTo>
                    <a:pt x="154" y="1200"/>
                  </a:lnTo>
                  <a:lnTo>
                    <a:pt x="26" y="1379"/>
                  </a:lnTo>
                  <a:lnTo>
                    <a:pt x="0" y="1481"/>
                  </a:lnTo>
                  <a:lnTo>
                    <a:pt x="26" y="1583"/>
                  </a:lnTo>
                  <a:lnTo>
                    <a:pt x="52" y="1659"/>
                  </a:lnTo>
                  <a:lnTo>
                    <a:pt x="128" y="1736"/>
                  </a:lnTo>
                  <a:lnTo>
                    <a:pt x="205" y="1761"/>
                  </a:lnTo>
                  <a:lnTo>
                    <a:pt x="332" y="1761"/>
                  </a:lnTo>
                  <a:lnTo>
                    <a:pt x="383" y="1736"/>
                  </a:lnTo>
                  <a:lnTo>
                    <a:pt x="434" y="1685"/>
                  </a:lnTo>
                  <a:lnTo>
                    <a:pt x="485" y="1634"/>
                  </a:lnTo>
                  <a:lnTo>
                    <a:pt x="690" y="1328"/>
                  </a:lnTo>
                  <a:lnTo>
                    <a:pt x="919" y="1072"/>
                  </a:lnTo>
                  <a:lnTo>
                    <a:pt x="1149" y="894"/>
                  </a:lnTo>
                  <a:lnTo>
                    <a:pt x="1353" y="740"/>
                  </a:lnTo>
                  <a:lnTo>
                    <a:pt x="1557" y="613"/>
                  </a:lnTo>
                  <a:lnTo>
                    <a:pt x="1736" y="536"/>
                  </a:lnTo>
                  <a:lnTo>
                    <a:pt x="1889" y="485"/>
                  </a:lnTo>
                  <a:lnTo>
                    <a:pt x="1966" y="434"/>
                  </a:lnTo>
                  <a:lnTo>
                    <a:pt x="2042" y="358"/>
                  </a:lnTo>
                  <a:lnTo>
                    <a:pt x="2068" y="281"/>
                  </a:lnTo>
                  <a:lnTo>
                    <a:pt x="2068" y="179"/>
                  </a:lnTo>
                  <a:lnTo>
                    <a:pt x="2017" y="77"/>
                  </a:lnTo>
                  <a:lnTo>
                    <a:pt x="1940" y="26"/>
                  </a:lnTo>
                  <a:lnTo>
                    <a:pt x="1838" y="0"/>
                  </a:lnTo>
                  <a:close/>
                </a:path>
              </a:pathLst>
            </a:custGeom>
            <a:solidFill>
              <a:srgbClr val="165C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4" name="Google Shape;4634;p71"/>
            <p:cNvSpPr/>
            <p:nvPr/>
          </p:nvSpPr>
          <p:spPr>
            <a:xfrm>
              <a:off x="3245568" y="2180181"/>
              <a:ext cx="55780" cy="47504"/>
            </a:xfrm>
            <a:custGeom>
              <a:avLst/>
              <a:gdLst/>
              <a:ahLst/>
              <a:cxnLst/>
              <a:rect l="l" t="t" r="r" b="b"/>
              <a:pathLst>
                <a:path w="2069" h="1762" extrusionOk="0">
                  <a:moveTo>
                    <a:pt x="231" y="0"/>
                  </a:moveTo>
                  <a:lnTo>
                    <a:pt x="129" y="26"/>
                  </a:lnTo>
                  <a:lnTo>
                    <a:pt x="78" y="77"/>
                  </a:lnTo>
                  <a:lnTo>
                    <a:pt x="27" y="179"/>
                  </a:lnTo>
                  <a:lnTo>
                    <a:pt x="1" y="281"/>
                  </a:lnTo>
                  <a:lnTo>
                    <a:pt x="52" y="358"/>
                  </a:lnTo>
                  <a:lnTo>
                    <a:pt x="103" y="434"/>
                  </a:lnTo>
                  <a:lnTo>
                    <a:pt x="205" y="485"/>
                  </a:lnTo>
                  <a:lnTo>
                    <a:pt x="358" y="536"/>
                  </a:lnTo>
                  <a:lnTo>
                    <a:pt x="511" y="613"/>
                  </a:lnTo>
                  <a:lnTo>
                    <a:pt x="716" y="740"/>
                  </a:lnTo>
                  <a:lnTo>
                    <a:pt x="920" y="894"/>
                  </a:lnTo>
                  <a:lnTo>
                    <a:pt x="1175" y="1072"/>
                  </a:lnTo>
                  <a:lnTo>
                    <a:pt x="1379" y="1328"/>
                  </a:lnTo>
                  <a:lnTo>
                    <a:pt x="1584" y="1634"/>
                  </a:lnTo>
                  <a:lnTo>
                    <a:pt x="1635" y="1685"/>
                  </a:lnTo>
                  <a:lnTo>
                    <a:pt x="1686" y="1736"/>
                  </a:lnTo>
                  <a:lnTo>
                    <a:pt x="1762" y="1761"/>
                  </a:lnTo>
                  <a:lnTo>
                    <a:pt x="1890" y="1761"/>
                  </a:lnTo>
                  <a:lnTo>
                    <a:pt x="1941" y="1736"/>
                  </a:lnTo>
                  <a:lnTo>
                    <a:pt x="2017" y="1659"/>
                  </a:lnTo>
                  <a:lnTo>
                    <a:pt x="2068" y="1583"/>
                  </a:lnTo>
                  <a:lnTo>
                    <a:pt x="2068" y="1481"/>
                  </a:lnTo>
                  <a:lnTo>
                    <a:pt x="2043" y="1379"/>
                  </a:lnTo>
                  <a:lnTo>
                    <a:pt x="1915" y="1200"/>
                  </a:lnTo>
                  <a:lnTo>
                    <a:pt x="1788" y="1021"/>
                  </a:lnTo>
                  <a:lnTo>
                    <a:pt x="1507" y="715"/>
                  </a:lnTo>
                  <a:lnTo>
                    <a:pt x="1252" y="485"/>
                  </a:lnTo>
                  <a:lnTo>
                    <a:pt x="971" y="281"/>
                  </a:lnTo>
                  <a:lnTo>
                    <a:pt x="741" y="153"/>
                  </a:lnTo>
                  <a:lnTo>
                    <a:pt x="537" y="77"/>
                  </a:lnTo>
                  <a:lnTo>
                    <a:pt x="333" y="0"/>
                  </a:lnTo>
                  <a:close/>
                </a:path>
              </a:pathLst>
            </a:custGeom>
            <a:solidFill>
              <a:srgbClr val="165C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35" name="Google Shape;4635;p71"/>
          <p:cNvGrpSpPr/>
          <p:nvPr/>
        </p:nvGrpSpPr>
        <p:grpSpPr>
          <a:xfrm>
            <a:off x="4027168" y="1883072"/>
            <a:ext cx="339538" cy="423463"/>
            <a:chOff x="3986725" y="1931745"/>
            <a:chExt cx="364742" cy="454896"/>
          </a:xfrm>
        </p:grpSpPr>
        <p:sp>
          <p:nvSpPr>
            <p:cNvPr id="4636" name="Google Shape;4636;p71"/>
            <p:cNvSpPr/>
            <p:nvPr/>
          </p:nvSpPr>
          <p:spPr>
            <a:xfrm>
              <a:off x="3986725" y="1932446"/>
              <a:ext cx="355791" cy="454195"/>
            </a:xfrm>
            <a:custGeom>
              <a:avLst/>
              <a:gdLst/>
              <a:ahLst/>
              <a:cxnLst/>
              <a:rect l="l" t="t" r="r" b="b"/>
              <a:pathLst>
                <a:path w="13197" h="16847" extrusionOk="0">
                  <a:moveTo>
                    <a:pt x="6254" y="0"/>
                  </a:moveTo>
                  <a:lnTo>
                    <a:pt x="5922" y="26"/>
                  </a:lnTo>
                  <a:lnTo>
                    <a:pt x="5616" y="77"/>
                  </a:lnTo>
                  <a:lnTo>
                    <a:pt x="5284" y="128"/>
                  </a:lnTo>
                  <a:lnTo>
                    <a:pt x="4978" y="205"/>
                  </a:lnTo>
                  <a:lnTo>
                    <a:pt x="4365" y="409"/>
                  </a:lnTo>
                  <a:lnTo>
                    <a:pt x="3803" y="664"/>
                  </a:lnTo>
                  <a:lnTo>
                    <a:pt x="3242" y="945"/>
                  </a:lnTo>
                  <a:lnTo>
                    <a:pt x="2731" y="1302"/>
                  </a:lnTo>
                  <a:lnTo>
                    <a:pt x="2246" y="1685"/>
                  </a:lnTo>
                  <a:lnTo>
                    <a:pt x="1812" y="2119"/>
                  </a:lnTo>
                  <a:lnTo>
                    <a:pt x="1404" y="2604"/>
                  </a:lnTo>
                  <a:lnTo>
                    <a:pt x="1047" y="3114"/>
                  </a:lnTo>
                  <a:lnTo>
                    <a:pt x="740" y="3650"/>
                  </a:lnTo>
                  <a:lnTo>
                    <a:pt x="485" y="4237"/>
                  </a:lnTo>
                  <a:lnTo>
                    <a:pt x="281" y="4824"/>
                  </a:lnTo>
                  <a:lnTo>
                    <a:pt x="179" y="5131"/>
                  </a:lnTo>
                  <a:lnTo>
                    <a:pt x="128" y="5437"/>
                  </a:lnTo>
                  <a:lnTo>
                    <a:pt x="51" y="5769"/>
                  </a:lnTo>
                  <a:lnTo>
                    <a:pt x="26" y="6101"/>
                  </a:lnTo>
                  <a:lnTo>
                    <a:pt x="0" y="6407"/>
                  </a:lnTo>
                  <a:lnTo>
                    <a:pt x="0" y="6739"/>
                  </a:lnTo>
                  <a:lnTo>
                    <a:pt x="0" y="16515"/>
                  </a:lnTo>
                  <a:lnTo>
                    <a:pt x="26" y="16642"/>
                  </a:lnTo>
                  <a:lnTo>
                    <a:pt x="102" y="16745"/>
                  </a:lnTo>
                  <a:lnTo>
                    <a:pt x="204" y="16821"/>
                  </a:lnTo>
                  <a:lnTo>
                    <a:pt x="332" y="16847"/>
                  </a:lnTo>
                  <a:lnTo>
                    <a:pt x="1379" y="16847"/>
                  </a:lnTo>
                  <a:lnTo>
                    <a:pt x="6943" y="16515"/>
                  </a:lnTo>
                  <a:lnTo>
                    <a:pt x="12175" y="16847"/>
                  </a:lnTo>
                  <a:lnTo>
                    <a:pt x="12865" y="16847"/>
                  </a:lnTo>
                  <a:lnTo>
                    <a:pt x="12992" y="16821"/>
                  </a:lnTo>
                  <a:lnTo>
                    <a:pt x="13094" y="16745"/>
                  </a:lnTo>
                  <a:lnTo>
                    <a:pt x="13171" y="16642"/>
                  </a:lnTo>
                  <a:lnTo>
                    <a:pt x="13196" y="16515"/>
                  </a:lnTo>
                  <a:lnTo>
                    <a:pt x="13196" y="6739"/>
                  </a:lnTo>
                  <a:lnTo>
                    <a:pt x="13196" y="6407"/>
                  </a:lnTo>
                  <a:lnTo>
                    <a:pt x="13171" y="6050"/>
                  </a:lnTo>
                  <a:lnTo>
                    <a:pt x="13120" y="5718"/>
                  </a:lnTo>
                  <a:lnTo>
                    <a:pt x="13069" y="5386"/>
                  </a:lnTo>
                  <a:lnTo>
                    <a:pt x="13018" y="5054"/>
                  </a:lnTo>
                  <a:lnTo>
                    <a:pt x="12916" y="4748"/>
                  </a:lnTo>
                  <a:lnTo>
                    <a:pt x="12839" y="4416"/>
                  </a:lnTo>
                  <a:lnTo>
                    <a:pt x="12712" y="4110"/>
                  </a:lnTo>
                  <a:lnTo>
                    <a:pt x="12456" y="3523"/>
                  </a:lnTo>
                  <a:lnTo>
                    <a:pt x="12150" y="2961"/>
                  </a:lnTo>
                  <a:lnTo>
                    <a:pt x="11793" y="2451"/>
                  </a:lnTo>
                  <a:lnTo>
                    <a:pt x="11588" y="2221"/>
                  </a:lnTo>
                  <a:lnTo>
                    <a:pt x="11384" y="1966"/>
                  </a:lnTo>
                  <a:lnTo>
                    <a:pt x="11155" y="1762"/>
                  </a:lnTo>
                  <a:lnTo>
                    <a:pt x="10925" y="1532"/>
                  </a:lnTo>
                  <a:lnTo>
                    <a:pt x="10695" y="1353"/>
                  </a:lnTo>
                  <a:lnTo>
                    <a:pt x="10440" y="1149"/>
                  </a:lnTo>
                  <a:lnTo>
                    <a:pt x="10185" y="970"/>
                  </a:lnTo>
                  <a:lnTo>
                    <a:pt x="9904" y="817"/>
                  </a:lnTo>
                  <a:lnTo>
                    <a:pt x="9649" y="664"/>
                  </a:lnTo>
                  <a:lnTo>
                    <a:pt x="9342" y="536"/>
                  </a:lnTo>
                  <a:lnTo>
                    <a:pt x="9061" y="409"/>
                  </a:lnTo>
                  <a:lnTo>
                    <a:pt x="8755" y="307"/>
                  </a:lnTo>
                  <a:lnTo>
                    <a:pt x="8449" y="230"/>
                  </a:lnTo>
                  <a:lnTo>
                    <a:pt x="8117" y="153"/>
                  </a:lnTo>
                  <a:lnTo>
                    <a:pt x="7785" y="77"/>
                  </a:lnTo>
                  <a:lnTo>
                    <a:pt x="7453" y="51"/>
                  </a:lnTo>
                  <a:lnTo>
                    <a:pt x="7122" y="26"/>
                  </a:lnTo>
                  <a:lnTo>
                    <a:pt x="6764" y="0"/>
                  </a:lnTo>
                  <a:close/>
                </a:path>
              </a:pathLst>
            </a:custGeom>
            <a:gradFill>
              <a:gsLst>
                <a:gs pos="0">
                  <a:srgbClr val="47B2D9"/>
                </a:gs>
                <a:gs pos="100000">
                  <a:srgbClr val="21647C"/>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7" name="Google Shape;4637;p71"/>
            <p:cNvSpPr/>
            <p:nvPr/>
          </p:nvSpPr>
          <p:spPr>
            <a:xfrm>
              <a:off x="4155306" y="1931745"/>
              <a:ext cx="196161" cy="454896"/>
            </a:xfrm>
            <a:custGeom>
              <a:avLst/>
              <a:gdLst/>
              <a:ahLst/>
              <a:cxnLst/>
              <a:rect l="l" t="t" r="r" b="b"/>
              <a:pathLst>
                <a:path w="7276" h="16873" extrusionOk="0">
                  <a:moveTo>
                    <a:pt x="511" y="1"/>
                  </a:moveTo>
                  <a:lnTo>
                    <a:pt x="1" y="26"/>
                  </a:lnTo>
                  <a:lnTo>
                    <a:pt x="333" y="52"/>
                  </a:lnTo>
                  <a:lnTo>
                    <a:pt x="639" y="103"/>
                  </a:lnTo>
                  <a:lnTo>
                    <a:pt x="971" y="154"/>
                  </a:lnTo>
                  <a:lnTo>
                    <a:pt x="1277" y="231"/>
                  </a:lnTo>
                  <a:lnTo>
                    <a:pt x="1890" y="435"/>
                  </a:lnTo>
                  <a:lnTo>
                    <a:pt x="2451" y="690"/>
                  </a:lnTo>
                  <a:lnTo>
                    <a:pt x="3013" y="971"/>
                  </a:lnTo>
                  <a:lnTo>
                    <a:pt x="3523" y="1328"/>
                  </a:lnTo>
                  <a:lnTo>
                    <a:pt x="4008" y="1711"/>
                  </a:lnTo>
                  <a:lnTo>
                    <a:pt x="4442" y="2145"/>
                  </a:lnTo>
                  <a:lnTo>
                    <a:pt x="4850" y="2630"/>
                  </a:lnTo>
                  <a:lnTo>
                    <a:pt x="5208" y="3140"/>
                  </a:lnTo>
                  <a:lnTo>
                    <a:pt x="5514" y="3676"/>
                  </a:lnTo>
                  <a:lnTo>
                    <a:pt x="5795" y="4263"/>
                  </a:lnTo>
                  <a:lnTo>
                    <a:pt x="5999" y="4850"/>
                  </a:lnTo>
                  <a:lnTo>
                    <a:pt x="6076" y="5157"/>
                  </a:lnTo>
                  <a:lnTo>
                    <a:pt x="6152" y="5463"/>
                  </a:lnTo>
                  <a:lnTo>
                    <a:pt x="6203" y="5795"/>
                  </a:lnTo>
                  <a:lnTo>
                    <a:pt x="6229" y="6127"/>
                  </a:lnTo>
                  <a:lnTo>
                    <a:pt x="6254" y="6433"/>
                  </a:lnTo>
                  <a:lnTo>
                    <a:pt x="6280" y="6765"/>
                  </a:lnTo>
                  <a:lnTo>
                    <a:pt x="6280" y="16541"/>
                  </a:lnTo>
                  <a:lnTo>
                    <a:pt x="6254" y="16668"/>
                  </a:lnTo>
                  <a:lnTo>
                    <a:pt x="6178" y="16771"/>
                  </a:lnTo>
                  <a:lnTo>
                    <a:pt x="6050" y="16847"/>
                  </a:lnTo>
                  <a:lnTo>
                    <a:pt x="5922" y="16873"/>
                  </a:lnTo>
                  <a:lnTo>
                    <a:pt x="6943" y="16873"/>
                  </a:lnTo>
                  <a:lnTo>
                    <a:pt x="7071" y="16847"/>
                  </a:lnTo>
                  <a:lnTo>
                    <a:pt x="7199" y="16771"/>
                  </a:lnTo>
                  <a:lnTo>
                    <a:pt x="7250" y="16668"/>
                  </a:lnTo>
                  <a:lnTo>
                    <a:pt x="7275" y="16541"/>
                  </a:lnTo>
                  <a:lnTo>
                    <a:pt x="7275" y="6765"/>
                  </a:lnTo>
                  <a:lnTo>
                    <a:pt x="7275" y="6433"/>
                  </a:lnTo>
                  <a:lnTo>
                    <a:pt x="7250" y="6076"/>
                  </a:lnTo>
                  <a:lnTo>
                    <a:pt x="7199" y="5744"/>
                  </a:lnTo>
                  <a:lnTo>
                    <a:pt x="7148" y="5412"/>
                  </a:lnTo>
                  <a:lnTo>
                    <a:pt x="7071" y="5080"/>
                  </a:lnTo>
                  <a:lnTo>
                    <a:pt x="6995" y="4774"/>
                  </a:lnTo>
                  <a:lnTo>
                    <a:pt x="6867" y="4442"/>
                  </a:lnTo>
                  <a:lnTo>
                    <a:pt x="6765" y="4136"/>
                  </a:lnTo>
                  <a:lnTo>
                    <a:pt x="6612" y="3830"/>
                  </a:lnTo>
                  <a:lnTo>
                    <a:pt x="6459" y="3549"/>
                  </a:lnTo>
                  <a:lnTo>
                    <a:pt x="6305" y="3268"/>
                  </a:lnTo>
                  <a:lnTo>
                    <a:pt x="6127" y="2987"/>
                  </a:lnTo>
                  <a:lnTo>
                    <a:pt x="5948" y="2732"/>
                  </a:lnTo>
                  <a:lnTo>
                    <a:pt x="5744" y="2477"/>
                  </a:lnTo>
                  <a:lnTo>
                    <a:pt x="5540" y="2221"/>
                  </a:lnTo>
                  <a:lnTo>
                    <a:pt x="5310" y="1992"/>
                  </a:lnTo>
                  <a:lnTo>
                    <a:pt x="5080" y="1762"/>
                  </a:lnTo>
                  <a:lnTo>
                    <a:pt x="4825" y="1558"/>
                  </a:lnTo>
                  <a:lnTo>
                    <a:pt x="4570" y="1354"/>
                  </a:lnTo>
                  <a:lnTo>
                    <a:pt x="4289" y="1149"/>
                  </a:lnTo>
                  <a:lnTo>
                    <a:pt x="4034" y="971"/>
                  </a:lnTo>
                  <a:lnTo>
                    <a:pt x="3753" y="818"/>
                  </a:lnTo>
                  <a:lnTo>
                    <a:pt x="3447" y="664"/>
                  </a:lnTo>
                  <a:lnTo>
                    <a:pt x="3140" y="537"/>
                  </a:lnTo>
                  <a:lnTo>
                    <a:pt x="2834" y="409"/>
                  </a:lnTo>
                  <a:lnTo>
                    <a:pt x="2528" y="307"/>
                  </a:lnTo>
                  <a:lnTo>
                    <a:pt x="2196" y="205"/>
                  </a:lnTo>
                  <a:lnTo>
                    <a:pt x="1890" y="128"/>
                  </a:lnTo>
                  <a:lnTo>
                    <a:pt x="1532" y="77"/>
                  </a:lnTo>
                  <a:lnTo>
                    <a:pt x="1200" y="26"/>
                  </a:lnTo>
                  <a:lnTo>
                    <a:pt x="869" y="1"/>
                  </a:lnTo>
                  <a:close/>
                </a:path>
              </a:pathLst>
            </a:custGeom>
            <a:solidFill>
              <a:srgbClr val="0B3E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8" name="Google Shape;4638;p71"/>
            <p:cNvSpPr/>
            <p:nvPr/>
          </p:nvSpPr>
          <p:spPr>
            <a:xfrm>
              <a:off x="4023876" y="2025350"/>
              <a:ext cx="281489" cy="361291"/>
            </a:xfrm>
            <a:custGeom>
              <a:avLst/>
              <a:gdLst/>
              <a:ahLst/>
              <a:cxnLst/>
              <a:rect l="l" t="t" r="r" b="b"/>
              <a:pathLst>
                <a:path w="10441" h="13401" extrusionOk="0">
                  <a:moveTo>
                    <a:pt x="3600" y="0"/>
                  </a:moveTo>
                  <a:lnTo>
                    <a:pt x="3217" y="26"/>
                  </a:lnTo>
                  <a:lnTo>
                    <a:pt x="2859" y="77"/>
                  </a:lnTo>
                  <a:lnTo>
                    <a:pt x="2527" y="179"/>
                  </a:lnTo>
                  <a:lnTo>
                    <a:pt x="2196" y="281"/>
                  </a:lnTo>
                  <a:lnTo>
                    <a:pt x="1864" y="434"/>
                  </a:lnTo>
                  <a:lnTo>
                    <a:pt x="1583" y="613"/>
                  </a:lnTo>
                  <a:lnTo>
                    <a:pt x="1302" y="817"/>
                  </a:lnTo>
                  <a:lnTo>
                    <a:pt x="1047" y="1047"/>
                  </a:lnTo>
                  <a:lnTo>
                    <a:pt x="817" y="1302"/>
                  </a:lnTo>
                  <a:lnTo>
                    <a:pt x="613" y="1583"/>
                  </a:lnTo>
                  <a:lnTo>
                    <a:pt x="434" y="1889"/>
                  </a:lnTo>
                  <a:lnTo>
                    <a:pt x="281" y="2195"/>
                  </a:lnTo>
                  <a:lnTo>
                    <a:pt x="154" y="2527"/>
                  </a:lnTo>
                  <a:lnTo>
                    <a:pt x="77" y="2884"/>
                  </a:lnTo>
                  <a:lnTo>
                    <a:pt x="1" y="3242"/>
                  </a:lnTo>
                  <a:lnTo>
                    <a:pt x="1" y="3599"/>
                  </a:lnTo>
                  <a:lnTo>
                    <a:pt x="1" y="13401"/>
                  </a:lnTo>
                  <a:lnTo>
                    <a:pt x="9751" y="13401"/>
                  </a:lnTo>
                  <a:lnTo>
                    <a:pt x="10440" y="3599"/>
                  </a:lnTo>
                  <a:lnTo>
                    <a:pt x="10415" y="3242"/>
                  </a:lnTo>
                  <a:lnTo>
                    <a:pt x="10389" y="2884"/>
                  </a:lnTo>
                  <a:lnTo>
                    <a:pt x="10313" y="2527"/>
                  </a:lnTo>
                  <a:lnTo>
                    <a:pt x="10210" y="2195"/>
                  </a:lnTo>
                  <a:lnTo>
                    <a:pt x="10083" y="1889"/>
                  </a:lnTo>
                  <a:lnTo>
                    <a:pt x="9930" y="1608"/>
                  </a:lnTo>
                  <a:lnTo>
                    <a:pt x="9751" y="1327"/>
                  </a:lnTo>
                  <a:lnTo>
                    <a:pt x="9547" y="1072"/>
                  </a:lnTo>
                  <a:lnTo>
                    <a:pt x="9343" y="842"/>
                  </a:lnTo>
                  <a:lnTo>
                    <a:pt x="9087" y="638"/>
                  </a:lnTo>
                  <a:lnTo>
                    <a:pt x="8832" y="460"/>
                  </a:lnTo>
                  <a:lnTo>
                    <a:pt x="8526" y="306"/>
                  </a:lnTo>
                  <a:lnTo>
                    <a:pt x="8219" y="204"/>
                  </a:lnTo>
                  <a:lnTo>
                    <a:pt x="7888" y="102"/>
                  </a:lnTo>
                  <a:lnTo>
                    <a:pt x="7556" y="51"/>
                  </a:lnTo>
                  <a:lnTo>
                    <a:pt x="7173" y="51"/>
                  </a:lnTo>
                  <a:lnTo>
                    <a:pt x="6918" y="26"/>
                  </a:lnTo>
                  <a:lnTo>
                    <a:pt x="6688" y="51"/>
                  </a:lnTo>
                  <a:lnTo>
                    <a:pt x="6382" y="102"/>
                  </a:lnTo>
                  <a:lnTo>
                    <a:pt x="6101" y="179"/>
                  </a:lnTo>
                  <a:lnTo>
                    <a:pt x="5820" y="281"/>
                  </a:lnTo>
                  <a:lnTo>
                    <a:pt x="5539" y="409"/>
                  </a:lnTo>
                  <a:lnTo>
                    <a:pt x="5463" y="434"/>
                  </a:lnTo>
                  <a:lnTo>
                    <a:pt x="5310" y="434"/>
                  </a:lnTo>
                  <a:lnTo>
                    <a:pt x="5233" y="409"/>
                  </a:lnTo>
                  <a:lnTo>
                    <a:pt x="4850" y="230"/>
                  </a:lnTo>
                  <a:lnTo>
                    <a:pt x="4442" y="102"/>
                  </a:lnTo>
                  <a:lnTo>
                    <a:pt x="4033" y="26"/>
                  </a:lnTo>
                  <a:lnTo>
                    <a:pt x="360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9" name="Google Shape;4639;p71"/>
            <p:cNvSpPr/>
            <p:nvPr/>
          </p:nvSpPr>
          <p:spPr>
            <a:xfrm>
              <a:off x="4204185" y="2025350"/>
              <a:ext cx="110105" cy="361291"/>
            </a:xfrm>
            <a:custGeom>
              <a:avLst/>
              <a:gdLst/>
              <a:ahLst/>
              <a:cxnLst/>
              <a:rect l="l" t="t" r="r" b="b"/>
              <a:pathLst>
                <a:path w="4084" h="13401" extrusionOk="0">
                  <a:moveTo>
                    <a:pt x="485" y="0"/>
                  </a:moveTo>
                  <a:lnTo>
                    <a:pt x="230" y="26"/>
                  </a:lnTo>
                  <a:lnTo>
                    <a:pt x="0" y="51"/>
                  </a:lnTo>
                  <a:lnTo>
                    <a:pt x="306" y="102"/>
                  </a:lnTo>
                  <a:lnTo>
                    <a:pt x="613" y="179"/>
                  </a:lnTo>
                  <a:lnTo>
                    <a:pt x="919" y="306"/>
                  </a:lnTo>
                  <a:lnTo>
                    <a:pt x="1200" y="460"/>
                  </a:lnTo>
                  <a:lnTo>
                    <a:pt x="1480" y="613"/>
                  </a:lnTo>
                  <a:lnTo>
                    <a:pt x="1736" y="791"/>
                  </a:lnTo>
                  <a:lnTo>
                    <a:pt x="1965" y="996"/>
                  </a:lnTo>
                  <a:lnTo>
                    <a:pt x="2195" y="1225"/>
                  </a:lnTo>
                  <a:lnTo>
                    <a:pt x="2374" y="1481"/>
                  </a:lnTo>
                  <a:lnTo>
                    <a:pt x="2552" y="1736"/>
                  </a:lnTo>
                  <a:lnTo>
                    <a:pt x="2706" y="2017"/>
                  </a:lnTo>
                  <a:lnTo>
                    <a:pt x="2833" y="2323"/>
                  </a:lnTo>
                  <a:lnTo>
                    <a:pt x="2935" y="2629"/>
                  </a:lnTo>
                  <a:lnTo>
                    <a:pt x="3012" y="2936"/>
                  </a:lnTo>
                  <a:lnTo>
                    <a:pt x="3063" y="3267"/>
                  </a:lnTo>
                  <a:lnTo>
                    <a:pt x="3063" y="3599"/>
                  </a:lnTo>
                  <a:lnTo>
                    <a:pt x="3063" y="13401"/>
                  </a:lnTo>
                  <a:lnTo>
                    <a:pt x="4084" y="13401"/>
                  </a:lnTo>
                  <a:lnTo>
                    <a:pt x="4084" y="3599"/>
                  </a:lnTo>
                  <a:lnTo>
                    <a:pt x="4084" y="3242"/>
                  </a:lnTo>
                  <a:lnTo>
                    <a:pt x="4033" y="2884"/>
                  </a:lnTo>
                  <a:lnTo>
                    <a:pt x="3931" y="2527"/>
                  </a:lnTo>
                  <a:lnTo>
                    <a:pt x="3803" y="2195"/>
                  </a:lnTo>
                  <a:lnTo>
                    <a:pt x="3650" y="1889"/>
                  </a:lnTo>
                  <a:lnTo>
                    <a:pt x="3471" y="1583"/>
                  </a:lnTo>
                  <a:lnTo>
                    <a:pt x="3267" y="1302"/>
                  </a:lnTo>
                  <a:lnTo>
                    <a:pt x="3037" y="1047"/>
                  </a:lnTo>
                  <a:lnTo>
                    <a:pt x="2782" y="817"/>
                  </a:lnTo>
                  <a:lnTo>
                    <a:pt x="2501" y="613"/>
                  </a:lnTo>
                  <a:lnTo>
                    <a:pt x="2221" y="434"/>
                  </a:lnTo>
                  <a:lnTo>
                    <a:pt x="1889" y="281"/>
                  </a:lnTo>
                  <a:lnTo>
                    <a:pt x="1557" y="179"/>
                  </a:lnTo>
                  <a:lnTo>
                    <a:pt x="1225" y="77"/>
                  </a:lnTo>
                  <a:lnTo>
                    <a:pt x="868" y="26"/>
                  </a:lnTo>
                  <a:lnTo>
                    <a:pt x="485" y="0"/>
                  </a:lnTo>
                  <a:close/>
                </a:path>
              </a:pathLst>
            </a:custGeom>
            <a:solidFill>
              <a:srgbClr val="E8E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0" name="Google Shape;4640;p71"/>
            <p:cNvSpPr/>
            <p:nvPr/>
          </p:nvSpPr>
          <p:spPr>
            <a:xfrm>
              <a:off x="4085129" y="2133379"/>
              <a:ext cx="28928" cy="39254"/>
            </a:xfrm>
            <a:custGeom>
              <a:avLst/>
              <a:gdLst/>
              <a:ahLst/>
              <a:cxnLst/>
              <a:rect l="l" t="t" r="r" b="b"/>
              <a:pathLst>
                <a:path w="1073" h="1456" extrusionOk="0">
                  <a:moveTo>
                    <a:pt x="536" y="1"/>
                  </a:moveTo>
                  <a:lnTo>
                    <a:pt x="434" y="26"/>
                  </a:lnTo>
                  <a:lnTo>
                    <a:pt x="332" y="52"/>
                  </a:lnTo>
                  <a:lnTo>
                    <a:pt x="230" y="103"/>
                  </a:lnTo>
                  <a:lnTo>
                    <a:pt x="153" y="179"/>
                  </a:lnTo>
                  <a:lnTo>
                    <a:pt x="77" y="256"/>
                  </a:lnTo>
                  <a:lnTo>
                    <a:pt x="26" y="332"/>
                  </a:lnTo>
                  <a:lnTo>
                    <a:pt x="0" y="434"/>
                  </a:lnTo>
                  <a:lnTo>
                    <a:pt x="0" y="537"/>
                  </a:lnTo>
                  <a:lnTo>
                    <a:pt x="0" y="919"/>
                  </a:lnTo>
                  <a:lnTo>
                    <a:pt x="0" y="1022"/>
                  </a:lnTo>
                  <a:lnTo>
                    <a:pt x="26" y="1124"/>
                  </a:lnTo>
                  <a:lnTo>
                    <a:pt x="77" y="1226"/>
                  </a:lnTo>
                  <a:lnTo>
                    <a:pt x="153" y="1302"/>
                  </a:lnTo>
                  <a:lnTo>
                    <a:pt x="230" y="1353"/>
                  </a:lnTo>
                  <a:lnTo>
                    <a:pt x="332" y="1404"/>
                  </a:lnTo>
                  <a:lnTo>
                    <a:pt x="434" y="1455"/>
                  </a:lnTo>
                  <a:lnTo>
                    <a:pt x="638" y="1455"/>
                  </a:lnTo>
                  <a:lnTo>
                    <a:pt x="740" y="1404"/>
                  </a:lnTo>
                  <a:lnTo>
                    <a:pt x="843" y="1353"/>
                  </a:lnTo>
                  <a:lnTo>
                    <a:pt x="919" y="1302"/>
                  </a:lnTo>
                  <a:lnTo>
                    <a:pt x="970" y="1226"/>
                  </a:lnTo>
                  <a:lnTo>
                    <a:pt x="1021" y="1124"/>
                  </a:lnTo>
                  <a:lnTo>
                    <a:pt x="1072" y="1022"/>
                  </a:lnTo>
                  <a:lnTo>
                    <a:pt x="1072" y="919"/>
                  </a:lnTo>
                  <a:lnTo>
                    <a:pt x="1072" y="537"/>
                  </a:lnTo>
                  <a:lnTo>
                    <a:pt x="1072" y="434"/>
                  </a:lnTo>
                  <a:lnTo>
                    <a:pt x="1021" y="332"/>
                  </a:lnTo>
                  <a:lnTo>
                    <a:pt x="970" y="256"/>
                  </a:lnTo>
                  <a:lnTo>
                    <a:pt x="919" y="179"/>
                  </a:lnTo>
                  <a:lnTo>
                    <a:pt x="843" y="103"/>
                  </a:lnTo>
                  <a:lnTo>
                    <a:pt x="740" y="52"/>
                  </a:lnTo>
                  <a:lnTo>
                    <a:pt x="638" y="26"/>
                  </a:lnTo>
                  <a:lnTo>
                    <a:pt x="536" y="1"/>
                  </a:lnTo>
                  <a:close/>
                </a:path>
              </a:pathLst>
            </a:custGeom>
            <a:solidFill>
              <a:srgbClr val="165C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1" name="Google Shape;4641;p71"/>
            <p:cNvSpPr/>
            <p:nvPr/>
          </p:nvSpPr>
          <p:spPr>
            <a:xfrm>
              <a:off x="4224135" y="2133379"/>
              <a:ext cx="28928" cy="39254"/>
            </a:xfrm>
            <a:custGeom>
              <a:avLst/>
              <a:gdLst/>
              <a:ahLst/>
              <a:cxnLst/>
              <a:rect l="l" t="t" r="r" b="b"/>
              <a:pathLst>
                <a:path w="1073" h="1456" extrusionOk="0">
                  <a:moveTo>
                    <a:pt x="536" y="1"/>
                  </a:moveTo>
                  <a:lnTo>
                    <a:pt x="434" y="26"/>
                  </a:lnTo>
                  <a:lnTo>
                    <a:pt x="332" y="52"/>
                  </a:lnTo>
                  <a:lnTo>
                    <a:pt x="230" y="103"/>
                  </a:lnTo>
                  <a:lnTo>
                    <a:pt x="153" y="179"/>
                  </a:lnTo>
                  <a:lnTo>
                    <a:pt x="102" y="256"/>
                  </a:lnTo>
                  <a:lnTo>
                    <a:pt x="51" y="332"/>
                  </a:lnTo>
                  <a:lnTo>
                    <a:pt x="26" y="434"/>
                  </a:lnTo>
                  <a:lnTo>
                    <a:pt x="0" y="537"/>
                  </a:lnTo>
                  <a:lnTo>
                    <a:pt x="0" y="919"/>
                  </a:lnTo>
                  <a:lnTo>
                    <a:pt x="26" y="1022"/>
                  </a:lnTo>
                  <a:lnTo>
                    <a:pt x="51" y="1124"/>
                  </a:lnTo>
                  <a:lnTo>
                    <a:pt x="102" y="1226"/>
                  </a:lnTo>
                  <a:lnTo>
                    <a:pt x="153" y="1302"/>
                  </a:lnTo>
                  <a:lnTo>
                    <a:pt x="230" y="1353"/>
                  </a:lnTo>
                  <a:lnTo>
                    <a:pt x="332" y="1404"/>
                  </a:lnTo>
                  <a:lnTo>
                    <a:pt x="434" y="1455"/>
                  </a:lnTo>
                  <a:lnTo>
                    <a:pt x="638" y="1455"/>
                  </a:lnTo>
                  <a:lnTo>
                    <a:pt x="740" y="1404"/>
                  </a:lnTo>
                  <a:lnTo>
                    <a:pt x="843" y="1353"/>
                  </a:lnTo>
                  <a:lnTo>
                    <a:pt x="919" y="1302"/>
                  </a:lnTo>
                  <a:lnTo>
                    <a:pt x="996" y="1226"/>
                  </a:lnTo>
                  <a:lnTo>
                    <a:pt x="1047" y="1124"/>
                  </a:lnTo>
                  <a:lnTo>
                    <a:pt x="1072" y="1022"/>
                  </a:lnTo>
                  <a:lnTo>
                    <a:pt x="1072" y="919"/>
                  </a:lnTo>
                  <a:lnTo>
                    <a:pt x="1072" y="537"/>
                  </a:lnTo>
                  <a:lnTo>
                    <a:pt x="1072" y="434"/>
                  </a:lnTo>
                  <a:lnTo>
                    <a:pt x="1047" y="332"/>
                  </a:lnTo>
                  <a:lnTo>
                    <a:pt x="996" y="256"/>
                  </a:lnTo>
                  <a:lnTo>
                    <a:pt x="919" y="179"/>
                  </a:lnTo>
                  <a:lnTo>
                    <a:pt x="843" y="103"/>
                  </a:lnTo>
                  <a:lnTo>
                    <a:pt x="740" y="52"/>
                  </a:lnTo>
                  <a:lnTo>
                    <a:pt x="638" y="26"/>
                  </a:lnTo>
                  <a:lnTo>
                    <a:pt x="536" y="1"/>
                  </a:lnTo>
                  <a:close/>
                </a:path>
              </a:pathLst>
            </a:custGeom>
            <a:solidFill>
              <a:srgbClr val="165C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2" name="Google Shape;4642;p71"/>
            <p:cNvSpPr/>
            <p:nvPr/>
          </p:nvSpPr>
          <p:spPr>
            <a:xfrm>
              <a:off x="4125030" y="2200132"/>
              <a:ext cx="86056" cy="119082"/>
            </a:xfrm>
            <a:custGeom>
              <a:avLst/>
              <a:gdLst/>
              <a:ahLst/>
              <a:cxnLst/>
              <a:rect l="l" t="t" r="r" b="b"/>
              <a:pathLst>
                <a:path w="3192" h="4417" extrusionOk="0">
                  <a:moveTo>
                    <a:pt x="1251" y="0"/>
                  </a:moveTo>
                  <a:lnTo>
                    <a:pt x="1073" y="51"/>
                  </a:lnTo>
                  <a:lnTo>
                    <a:pt x="894" y="128"/>
                  </a:lnTo>
                  <a:lnTo>
                    <a:pt x="741" y="230"/>
                  </a:lnTo>
                  <a:lnTo>
                    <a:pt x="588" y="358"/>
                  </a:lnTo>
                  <a:lnTo>
                    <a:pt x="460" y="485"/>
                  </a:lnTo>
                  <a:lnTo>
                    <a:pt x="332" y="613"/>
                  </a:lnTo>
                  <a:lnTo>
                    <a:pt x="230" y="766"/>
                  </a:lnTo>
                  <a:lnTo>
                    <a:pt x="154" y="919"/>
                  </a:lnTo>
                  <a:lnTo>
                    <a:pt x="77" y="1098"/>
                  </a:lnTo>
                  <a:lnTo>
                    <a:pt x="52" y="1277"/>
                  </a:lnTo>
                  <a:lnTo>
                    <a:pt x="26" y="1455"/>
                  </a:lnTo>
                  <a:lnTo>
                    <a:pt x="1" y="1660"/>
                  </a:lnTo>
                  <a:lnTo>
                    <a:pt x="26" y="1838"/>
                  </a:lnTo>
                  <a:lnTo>
                    <a:pt x="77" y="2017"/>
                  </a:lnTo>
                  <a:lnTo>
                    <a:pt x="128" y="2221"/>
                  </a:lnTo>
                  <a:lnTo>
                    <a:pt x="230" y="2400"/>
                  </a:lnTo>
                  <a:lnTo>
                    <a:pt x="1251" y="4161"/>
                  </a:lnTo>
                  <a:lnTo>
                    <a:pt x="1353" y="4238"/>
                  </a:lnTo>
                  <a:lnTo>
                    <a:pt x="1405" y="4314"/>
                  </a:lnTo>
                  <a:lnTo>
                    <a:pt x="1481" y="4365"/>
                  </a:lnTo>
                  <a:lnTo>
                    <a:pt x="1558" y="4416"/>
                  </a:lnTo>
                  <a:lnTo>
                    <a:pt x="1711" y="4416"/>
                  </a:lnTo>
                  <a:lnTo>
                    <a:pt x="1813" y="4365"/>
                  </a:lnTo>
                  <a:lnTo>
                    <a:pt x="1864" y="4314"/>
                  </a:lnTo>
                  <a:lnTo>
                    <a:pt x="1941" y="4238"/>
                  </a:lnTo>
                  <a:lnTo>
                    <a:pt x="2962" y="2400"/>
                  </a:lnTo>
                  <a:lnTo>
                    <a:pt x="3064" y="2196"/>
                  </a:lnTo>
                  <a:lnTo>
                    <a:pt x="3140" y="1991"/>
                  </a:lnTo>
                  <a:lnTo>
                    <a:pt x="3191" y="1762"/>
                  </a:lnTo>
                  <a:lnTo>
                    <a:pt x="3191" y="1557"/>
                  </a:lnTo>
                  <a:lnTo>
                    <a:pt x="3191" y="1353"/>
                  </a:lnTo>
                  <a:lnTo>
                    <a:pt x="3166" y="1149"/>
                  </a:lnTo>
                  <a:lnTo>
                    <a:pt x="3089" y="970"/>
                  </a:lnTo>
                  <a:lnTo>
                    <a:pt x="3013" y="792"/>
                  </a:lnTo>
                  <a:lnTo>
                    <a:pt x="2910" y="613"/>
                  </a:lnTo>
                  <a:lnTo>
                    <a:pt x="2783" y="460"/>
                  </a:lnTo>
                  <a:lnTo>
                    <a:pt x="2630" y="332"/>
                  </a:lnTo>
                  <a:lnTo>
                    <a:pt x="2451" y="230"/>
                  </a:lnTo>
                  <a:lnTo>
                    <a:pt x="2272" y="128"/>
                  </a:lnTo>
                  <a:lnTo>
                    <a:pt x="2068" y="51"/>
                  </a:lnTo>
                  <a:lnTo>
                    <a:pt x="1864" y="0"/>
                  </a:lnTo>
                  <a:close/>
                </a:path>
              </a:pathLst>
            </a:custGeom>
            <a:solidFill>
              <a:srgbClr val="FFDA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3" name="Google Shape;4643;p71"/>
            <p:cNvSpPr/>
            <p:nvPr/>
          </p:nvSpPr>
          <p:spPr>
            <a:xfrm>
              <a:off x="4158757" y="2198757"/>
              <a:ext cx="54378" cy="122506"/>
            </a:xfrm>
            <a:custGeom>
              <a:avLst/>
              <a:gdLst/>
              <a:ahLst/>
              <a:cxnLst/>
              <a:rect l="l" t="t" r="r" b="b"/>
              <a:pathLst>
                <a:path w="2017" h="4544" extrusionOk="0">
                  <a:moveTo>
                    <a:pt x="383" y="0"/>
                  </a:moveTo>
                  <a:lnTo>
                    <a:pt x="179" y="26"/>
                  </a:lnTo>
                  <a:lnTo>
                    <a:pt x="0" y="51"/>
                  </a:lnTo>
                  <a:lnTo>
                    <a:pt x="179" y="102"/>
                  </a:lnTo>
                  <a:lnTo>
                    <a:pt x="358" y="179"/>
                  </a:lnTo>
                  <a:lnTo>
                    <a:pt x="511" y="281"/>
                  </a:lnTo>
                  <a:lnTo>
                    <a:pt x="664" y="409"/>
                  </a:lnTo>
                  <a:lnTo>
                    <a:pt x="792" y="536"/>
                  </a:lnTo>
                  <a:lnTo>
                    <a:pt x="894" y="664"/>
                  </a:lnTo>
                  <a:lnTo>
                    <a:pt x="996" y="817"/>
                  </a:lnTo>
                  <a:lnTo>
                    <a:pt x="1098" y="970"/>
                  </a:lnTo>
                  <a:lnTo>
                    <a:pt x="1149" y="1149"/>
                  </a:lnTo>
                  <a:lnTo>
                    <a:pt x="1200" y="1328"/>
                  </a:lnTo>
                  <a:lnTo>
                    <a:pt x="1226" y="1506"/>
                  </a:lnTo>
                  <a:lnTo>
                    <a:pt x="1226" y="1711"/>
                  </a:lnTo>
                  <a:lnTo>
                    <a:pt x="1200" y="1889"/>
                  </a:lnTo>
                  <a:lnTo>
                    <a:pt x="1175" y="2068"/>
                  </a:lnTo>
                  <a:lnTo>
                    <a:pt x="1098" y="2272"/>
                  </a:lnTo>
                  <a:lnTo>
                    <a:pt x="996" y="2451"/>
                  </a:lnTo>
                  <a:lnTo>
                    <a:pt x="0" y="4212"/>
                  </a:lnTo>
                  <a:lnTo>
                    <a:pt x="102" y="4365"/>
                  </a:lnTo>
                  <a:lnTo>
                    <a:pt x="154" y="4442"/>
                  </a:lnTo>
                  <a:lnTo>
                    <a:pt x="230" y="4493"/>
                  </a:lnTo>
                  <a:lnTo>
                    <a:pt x="307" y="4518"/>
                  </a:lnTo>
                  <a:lnTo>
                    <a:pt x="383" y="4544"/>
                  </a:lnTo>
                  <a:lnTo>
                    <a:pt x="460" y="4518"/>
                  </a:lnTo>
                  <a:lnTo>
                    <a:pt x="562" y="4493"/>
                  </a:lnTo>
                  <a:lnTo>
                    <a:pt x="613" y="4442"/>
                  </a:lnTo>
                  <a:lnTo>
                    <a:pt x="690" y="4365"/>
                  </a:lnTo>
                  <a:lnTo>
                    <a:pt x="1787" y="2451"/>
                  </a:lnTo>
                  <a:lnTo>
                    <a:pt x="1889" y="2247"/>
                  </a:lnTo>
                  <a:lnTo>
                    <a:pt x="1966" y="2042"/>
                  </a:lnTo>
                  <a:lnTo>
                    <a:pt x="1991" y="1813"/>
                  </a:lnTo>
                  <a:lnTo>
                    <a:pt x="2017" y="1608"/>
                  </a:lnTo>
                  <a:lnTo>
                    <a:pt x="1991" y="1404"/>
                  </a:lnTo>
                  <a:lnTo>
                    <a:pt x="1940" y="1200"/>
                  </a:lnTo>
                  <a:lnTo>
                    <a:pt x="1889" y="996"/>
                  </a:lnTo>
                  <a:lnTo>
                    <a:pt x="1787" y="817"/>
                  </a:lnTo>
                  <a:lnTo>
                    <a:pt x="1685" y="664"/>
                  </a:lnTo>
                  <a:lnTo>
                    <a:pt x="1532" y="485"/>
                  </a:lnTo>
                  <a:lnTo>
                    <a:pt x="1379" y="358"/>
                  </a:lnTo>
                  <a:lnTo>
                    <a:pt x="1226" y="230"/>
                  </a:lnTo>
                  <a:lnTo>
                    <a:pt x="1021" y="154"/>
                  </a:lnTo>
                  <a:lnTo>
                    <a:pt x="817" y="77"/>
                  </a:lnTo>
                  <a:lnTo>
                    <a:pt x="613" y="26"/>
                  </a:lnTo>
                  <a:lnTo>
                    <a:pt x="383" y="0"/>
                  </a:lnTo>
                  <a:close/>
                </a:path>
              </a:pathLst>
            </a:custGeom>
            <a:solidFill>
              <a:srgbClr val="D3AC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44" name="Google Shape;4644;p71"/>
          <p:cNvGrpSpPr/>
          <p:nvPr/>
        </p:nvGrpSpPr>
        <p:grpSpPr>
          <a:xfrm>
            <a:off x="4735031" y="1896524"/>
            <a:ext cx="423438" cy="396559"/>
            <a:chOff x="4747132" y="1946195"/>
            <a:chExt cx="454869" cy="425995"/>
          </a:xfrm>
        </p:grpSpPr>
        <p:sp>
          <p:nvSpPr>
            <p:cNvPr id="4645" name="Google Shape;4645;p71"/>
            <p:cNvSpPr/>
            <p:nvPr/>
          </p:nvSpPr>
          <p:spPr>
            <a:xfrm>
              <a:off x="4747132" y="1946195"/>
              <a:ext cx="107355" cy="108757"/>
            </a:xfrm>
            <a:custGeom>
              <a:avLst/>
              <a:gdLst/>
              <a:ahLst/>
              <a:cxnLst/>
              <a:rect l="l" t="t" r="r" b="b"/>
              <a:pathLst>
                <a:path w="3982" h="4034" extrusionOk="0">
                  <a:moveTo>
                    <a:pt x="2144" y="1"/>
                  </a:moveTo>
                  <a:lnTo>
                    <a:pt x="1914" y="26"/>
                  </a:lnTo>
                  <a:lnTo>
                    <a:pt x="1710" y="52"/>
                  </a:lnTo>
                  <a:lnTo>
                    <a:pt x="1506" y="103"/>
                  </a:lnTo>
                  <a:lnTo>
                    <a:pt x="1302" y="179"/>
                  </a:lnTo>
                  <a:lnTo>
                    <a:pt x="1123" y="256"/>
                  </a:lnTo>
                  <a:lnTo>
                    <a:pt x="944" y="384"/>
                  </a:lnTo>
                  <a:lnTo>
                    <a:pt x="766" y="486"/>
                  </a:lnTo>
                  <a:lnTo>
                    <a:pt x="613" y="639"/>
                  </a:lnTo>
                  <a:lnTo>
                    <a:pt x="485" y="792"/>
                  </a:lnTo>
                  <a:lnTo>
                    <a:pt x="357" y="945"/>
                  </a:lnTo>
                  <a:lnTo>
                    <a:pt x="255" y="1124"/>
                  </a:lnTo>
                  <a:lnTo>
                    <a:pt x="153" y="1328"/>
                  </a:lnTo>
                  <a:lnTo>
                    <a:pt x="102" y="1507"/>
                  </a:lnTo>
                  <a:lnTo>
                    <a:pt x="51" y="1711"/>
                  </a:lnTo>
                  <a:lnTo>
                    <a:pt x="0" y="1941"/>
                  </a:lnTo>
                  <a:lnTo>
                    <a:pt x="0" y="2145"/>
                  </a:lnTo>
                  <a:lnTo>
                    <a:pt x="26" y="2426"/>
                  </a:lnTo>
                  <a:lnTo>
                    <a:pt x="51" y="2681"/>
                  </a:lnTo>
                  <a:lnTo>
                    <a:pt x="153" y="2936"/>
                  </a:lnTo>
                  <a:lnTo>
                    <a:pt x="255" y="3166"/>
                  </a:lnTo>
                  <a:lnTo>
                    <a:pt x="383" y="3396"/>
                  </a:lnTo>
                  <a:lnTo>
                    <a:pt x="562" y="3600"/>
                  </a:lnTo>
                  <a:lnTo>
                    <a:pt x="740" y="3778"/>
                  </a:lnTo>
                  <a:lnTo>
                    <a:pt x="944" y="3932"/>
                  </a:lnTo>
                  <a:lnTo>
                    <a:pt x="1072" y="4008"/>
                  </a:lnTo>
                  <a:lnTo>
                    <a:pt x="1200" y="4034"/>
                  </a:lnTo>
                  <a:lnTo>
                    <a:pt x="1506" y="4034"/>
                  </a:lnTo>
                  <a:lnTo>
                    <a:pt x="1812" y="3983"/>
                  </a:lnTo>
                  <a:lnTo>
                    <a:pt x="2144" y="3957"/>
                  </a:lnTo>
                  <a:lnTo>
                    <a:pt x="2348" y="3957"/>
                  </a:lnTo>
                  <a:lnTo>
                    <a:pt x="2553" y="3932"/>
                  </a:lnTo>
                  <a:lnTo>
                    <a:pt x="2757" y="3906"/>
                  </a:lnTo>
                  <a:lnTo>
                    <a:pt x="2935" y="3855"/>
                  </a:lnTo>
                  <a:lnTo>
                    <a:pt x="3089" y="3778"/>
                  </a:lnTo>
                  <a:lnTo>
                    <a:pt x="3242" y="3702"/>
                  </a:lnTo>
                  <a:lnTo>
                    <a:pt x="3369" y="3600"/>
                  </a:lnTo>
                  <a:lnTo>
                    <a:pt x="3497" y="3498"/>
                  </a:lnTo>
                  <a:lnTo>
                    <a:pt x="3599" y="3370"/>
                  </a:lnTo>
                  <a:lnTo>
                    <a:pt x="3701" y="3242"/>
                  </a:lnTo>
                  <a:lnTo>
                    <a:pt x="3778" y="3089"/>
                  </a:lnTo>
                  <a:lnTo>
                    <a:pt x="3829" y="2936"/>
                  </a:lnTo>
                  <a:lnTo>
                    <a:pt x="3880" y="2757"/>
                  </a:lnTo>
                  <a:lnTo>
                    <a:pt x="3931" y="2579"/>
                  </a:lnTo>
                  <a:lnTo>
                    <a:pt x="3931" y="2375"/>
                  </a:lnTo>
                  <a:lnTo>
                    <a:pt x="3956" y="2145"/>
                  </a:lnTo>
                  <a:lnTo>
                    <a:pt x="3956" y="1762"/>
                  </a:lnTo>
                  <a:lnTo>
                    <a:pt x="3982" y="1405"/>
                  </a:lnTo>
                  <a:lnTo>
                    <a:pt x="3982" y="1252"/>
                  </a:lnTo>
                  <a:lnTo>
                    <a:pt x="3956" y="1098"/>
                  </a:lnTo>
                  <a:lnTo>
                    <a:pt x="3880" y="945"/>
                  </a:lnTo>
                  <a:lnTo>
                    <a:pt x="3803" y="792"/>
                  </a:lnTo>
                  <a:lnTo>
                    <a:pt x="3650" y="613"/>
                  </a:lnTo>
                  <a:lnTo>
                    <a:pt x="3471" y="460"/>
                  </a:lnTo>
                  <a:lnTo>
                    <a:pt x="3267" y="333"/>
                  </a:lnTo>
                  <a:lnTo>
                    <a:pt x="3063" y="231"/>
                  </a:lnTo>
                  <a:lnTo>
                    <a:pt x="2859" y="128"/>
                  </a:lnTo>
                  <a:lnTo>
                    <a:pt x="2629" y="52"/>
                  </a:lnTo>
                  <a:lnTo>
                    <a:pt x="2399" y="26"/>
                  </a:lnTo>
                  <a:lnTo>
                    <a:pt x="214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6" name="Google Shape;4646;p71"/>
            <p:cNvSpPr/>
            <p:nvPr/>
          </p:nvSpPr>
          <p:spPr>
            <a:xfrm>
              <a:off x="4771881" y="1968923"/>
              <a:ext cx="90882" cy="92904"/>
            </a:xfrm>
            <a:custGeom>
              <a:avLst/>
              <a:gdLst/>
              <a:ahLst/>
              <a:cxnLst/>
              <a:rect l="l" t="t" r="r" b="b"/>
              <a:pathLst>
                <a:path w="3371" h="3446" extrusionOk="0">
                  <a:moveTo>
                    <a:pt x="2911" y="0"/>
                  </a:moveTo>
                  <a:lnTo>
                    <a:pt x="2451" y="281"/>
                  </a:lnTo>
                  <a:lnTo>
                    <a:pt x="2043" y="613"/>
                  </a:lnTo>
                  <a:lnTo>
                    <a:pt x="1635" y="945"/>
                  </a:lnTo>
                  <a:lnTo>
                    <a:pt x="1252" y="1327"/>
                  </a:lnTo>
                  <a:lnTo>
                    <a:pt x="894" y="1736"/>
                  </a:lnTo>
                  <a:lnTo>
                    <a:pt x="563" y="2170"/>
                  </a:lnTo>
                  <a:lnTo>
                    <a:pt x="282" y="2604"/>
                  </a:lnTo>
                  <a:lnTo>
                    <a:pt x="1" y="3089"/>
                  </a:lnTo>
                  <a:lnTo>
                    <a:pt x="282" y="3242"/>
                  </a:lnTo>
                  <a:lnTo>
                    <a:pt x="588" y="3369"/>
                  </a:lnTo>
                  <a:lnTo>
                    <a:pt x="894" y="3420"/>
                  </a:lnTo>
                  <a:lnTo>
                    <a:pt x="1226" y="3446"/>
                  </a:lnTo>
                  <a:lnTo>
                    <a:pt x="1430" y="3446"/>
                  </a:lnTo>
                  <a:lnTo>
                    <a:pt x="1660" y="3420"/>
                  </a:lnTo>
                  <a:lnTo>
                    <a:pt x="1864" y="3369"/>
                  </a:lnTo>
                  <a:lnTo>
                    <a:pt x="2068" y="3293"/>
                  </a:lnTo>
                  <a:lnTo>
                    <a:pt x="2247" y="3191"/>
                  </a:lnTo>
                  <a:lnTo>
                    <a:pt x="2426" y="3089"/>
                  </a:lnTo>
                  <a:lnTo>
                    <a:pt x="2579" y="2961"/>
                  </a:lnTo>
                  <a:lnTo>
                    <a:pt x="2732" y="2833"/>
                  </a:lnTo>
                  <a:lnTo>
                    <a:pt x="2885" y="2680"/>
                  </a:lnTo>
                  <a:lnTo>
                    <a:pt x="3013" y="2502"/>
                  </a:lnTo>
                  <a:lnTo>
                    <a:pt x="3115" y="2323"/>
                  </a:lnTo>
                  <a:lnTo>
                    <a:pt x="3192" y="2144"/>
                  </a:lnTo>
                  <a:lnTo>
                    <a:pt x="3268" y="1940"/>
                  </a:lnTo>
                  <a:lnTo>
                    <a:pt x="3319" y="1736"/>
                  </a:lnTo>
                  <a:lnTo>
                    <a:pt x="3370" y="1532"/>
                  </a:lnTo>
                  <a:lnTo>
                    <a:pt x="3370" y="1302"/>
                  </a:lnTo>
                  <a:lnTo>
                    <a:pt x="3370" y="1123"/>
                  </a:lnTo>
                  <a:lnTo>
                    <a:pt x="3345" y="945"/>
                  </a:lnTo>
                  <a:lnTo>
                    <a:pt x="3243" y="613"/>
                  </a:lnTo>
                  <a:lnTo>
                    <a:pt x="3115" y="281"/>
                  </a:lnTo>
                  <a:lnTo>
                    <a:pt x="2911" y="0"/>
                  </a:lnTo>
                  <a:close/>
                </a:path>
              </a:pathLst>
            </a:custGeom>
            <a:solidFill>
              <a:srgbClr val="E8E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7" name="Google Shape;4647;p71"/>
            <p:cNvSpPr/>
            <p:nvPr/>
          </p:nvSpPr>
          <p:spPr>
            <a:xfrm>
              <a:off x="4774658" y="1974423"/>
              <a:ext cx="59204" cy="59204"/>
            </a:xfrm>
            <a:custGeom>
              <a:avLst/>
              <a:gdLst/>
              <a:ahLst/>
              <a:cxnLst/>
              <a:rect l="l" t="t" r="r" b="b"/>
              <a:pathLst>
                <a:path w="2196" h="2196" extrusionOk="0">
                  <a:moveTo>
                    <a:pt x="893" y="0"/>
                  </a:moveTo>
                  <a:lnTo>
                    <a:pt x="689" y="77"/>
                  </a:lnTo>
                  <a:lnTo>
                    <a:pt x="485" y="179"/>
                  </a:lnTo>
                  <a:lnTo>
                    <a:pt x="332" y="307"/>
                  </a:lnTo>
                  <a:lnTo>
                    <a:pt x="204" y="485"/>
                  </a:lnTo>
                  <a:lnTo>
                    <a:pt x="102" y="664"/>
                  </a:lnTo>
                  <a:lnTo>
                    <a:pt x="26" y="894"/>
                  </a:lnTo>
                  <a:lnTo>
                    <a:pt x="0" y="1098"/>
                  </a:lnTo>
                  <a:lnTo>
                    <a:pt x="0" y="1251"/>
                  </a:lnTo>
                  <a:lnTo>
                    <a:pt x="26" y="1379"/>
                  </a:lnTo>
                  <a:lnTo>
                    <a:pt x="128" y="1608"/>
                  </a:lnTo>
                  <a:lnTo>
                    <a:pt x="255" y="1813"/>
                  </a:lnTo>
                  <a:lnTo>
                    <a:pt x="434" y="1991"/>
                  </a:lnTo>
                  <a:lnTo>
                    <a:pt x="587" y="2093"/>
                  </a:lnTo>
                  <a:lnTo>
                    <a:pt x="766" y="2144"/>
                  </a:lnTo>
                  <a:lnTo>
                    <a:pt x="944" y="2170"/>
                  </a:lnTo>
                  <a:lnTo>
                    <a:pt x="1123" y="2195"/>
                  </a:lnTo>
                  <a:lnTo>
                    <a:pt x="1353" y="2170"/>
                  </a:lnTo>
                  <a:lnTo>
                    <a:pt x="1557" y="2119"/>
                  </a:lnTo>
                  <a:lnTo>
                    <a:pt x="1736" y="2017"/>
                  </a:lnTo>
                  <a:lnTo>
                    <a:pt x="1889" y="1889"/>
                  </a:lnTo>
                  <a:lnTo>
                    <a:pt x="2017" y="1710"/>
                  </a:lnTo>
                  <a:lnTo>
                    <a:pt x="2119" y="1532"/>
                  </a:lnTo>
                  <a:lnTo>
                    <a:pt x="2170" y="1328"/>
                  </a:lnTo>
                  <a:lnTo>
                    <a:pt x="2195" y="1098"/>
                  </a:lnTo>
                  <a:lnTo>
                    <a:pt x="2195" y="894"/>
                  </a:lnTo>
                  <a:lnTo>
                    <a:pt x="2144" y="664"/>
                  </a:lnTo>
                  <a:lnTo>
                    <a:pt x="2042" y="485"/>
                  </a:lnTo>
                  <a:lnTo>
                    <a:pt x="1914" y="307"/>
                  </a:lnTo>
                  <a:lnTo>
                    <a:pt x="1736" y="179"/>
                  </a:lnTo>
                  <a:lnTo>
                    <a:pt x="1557" y="77"/>
                  </a:lnTo>
                  <a:lnTo>
                    <a:pt x="1353" y="0"/>
                  </a:lnTo>
                  <a:close/>
                </a:path>
              </a:pathLst>
            </a:custGeom>
            <a:solidFill>
              <a:srgbClr val="165C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8" name="Google Shape;4648;p71"/>
            <p:cNvSpPr/>
            <p:nvPr/>
          </p:nvSpPr>
          <p:spPr>
            <a:xfrm>
              <a:off x="4786332" y="1984748"/>
              <a:ext cx="48905" cy="49552"/>
            </a:xfrm>
            <a:custGeom>
              <a:avLst/>
              <a:gdLst/>
              <a:ahLst/>
              <a:cxnLst/>
              <a:rect l="l" t="t" r="r" b="b"/>
              <a:pathLst>
                <a:path w="1814" h="1838" extrusionOk="0">
                  <a:moveTo>
                    <a:pt x="1532" y="0"/>
                  </a:moveTo>
                  <a:lnTo>
                    <a:pt x="1099" y="358"/>
                  </a:lnTo>
                  <a:lnTo>
                    <a:pt x="716" y="740"/>
                  </a:lnTo>
                  <a:lnTo>
                    <a:pt x="333" y="1174"/>
                  </a:lnTo>
                  <a:lnTo>
                    <a:pt x="1" y="1608"/>
                  </a:lnTo>
                  <a:lnTo>
                    <a:pt x="154" y="1710"/>
                  </a:lnTo>
                  <a:lnTo>
                    <a:pt x="333" y="1787"/>
                  </a:lnTo>
                  <a:lnTo>
                    <a:pt x="511" y="1812"/>
                  </a:lnTo>
                  <a:lnTo>
                    <a:pt x="690" y="1838"/>
                  </a:lnTo>
                  <a:lnTo>
                    <a:pt x="920" y="1812"/>
                  </a:lnTo>
                  <a:lnTo>
                    <a:pt x="1124" y="1761"/>
                  </a:lnTo>
                  <a:lnTo>
                    <a:pt x="1303" y="1659"/>
                  </a:lnTo>
                  <a:lnTo>
                    <a:pt x="1481" y="1506"/>
                  </a:lnTo>
                  <a:lnTo>
                    <a:pt x="1609" y="1353"/>
                  </a:lnTo>
                  <a:lnTo>
                    <a:pt x="1711" y="1149"/>
                  </a:lnTo>
                  <a:lnTo>
                    <a:pt x="1788" y="945"/>
                  </a:lnTo>
                  <a:lnTo>
                    <a:pt x="1813" y="715"/>
                  </a:lnTo>
                  <a:lnTo>
                    <a:pt x="1788" y="511"/>
                  </a:lnTo>
                  <a:lnTo>
                    <a:pt x="1737" y="332"/>
                  </a:lnTo>
                  <a:lnTo>
                    <a:pt x="1635" y="153"/>
                  </a:lnTo>
                  <a:lnTo>
                    <a:pt x="1532" y="0"/>
                  </a:lnTo>
                  <a:close/>
                </a:path>
              </a:pathLst>
            </a:custGeom>
            <a:solidFill>
              <a:srgbClr val="0B3E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9" name="Google Shape;4649;p71"/>
            <p:cNvSpPr/>
            <p:nvPr/>
          </p:nvSpPr>
          <p:spPr>
            <a:xfrm>
              <a:off x="5086370" y="1947570"/>
              <a:ext cx="114957" cy="113582"/>
            </a:xfrm>
            <a:custGeom>
              <a:avLst/>
              <a:gdLst/>
              <a:ahLst/>
              <a:cxnLst/>
              <a:rect l="l" t="t" r="r" b="b"/>
              <a:pathLst>
                <a:path w="4264" h="4213" extrusionOk="0">
                  <a:moveTo>
                    <a:pt x="1762" y="1"/>
                  </a:moveTo>
                  <a:lnTo>
                    <a:pt x="1634" y="26"/>
                  </a:lnTo>
                  <a:lnTo>
                    <a:pt x="1303" y="128"/>
                  </a:lnTo>
                  <a:lnTo>
                    <a:pt x="971" y="307"/>
                  </a:lnTo>
                  <a:lnTo>
                    <a:pt x="715" y="511"/>
                  </a:lnTo>
                  <a:lnTo>
                    <a:pt x="460" y="767"/>
                  </a:lnTo>
                  <a:lnTo>
                    <a:pt x="282" y="1073"/>
                  </a:lnTo>
                  <a:lnTo>
                    <a:pt x="128" y="1379"/>
                  </a:lnTo>
                  <a:lnTo>
                    <a:pt x="77" y="1558"/>
                  </a:lnTo>
                  <a:lnTo>
                    <a:pt x="26" y="1737"/>
                  </a:lnTo>
                  <a:lnTo>
                    <a:pt x="1" y="1915"/>
                  </a:lnTo>
                  <a:lnTo>
                    <a:pt x="1" y="2094"/>
                  </a:lnTo>
                  <a:lnTo>
                    <a:pt x="1" y="2298"/>
                  </a:lnTo>
                  <a:lnTo>
                    <a:pt x="26" y="2477"/>
                  </a:lnTo>
                  <a:lnTo>
                    <a:pt x="77" y="2655"/>
                  </a:lnTo>
                  <a:lnTo>
                    <a:pt x="128" y="2809"/>
                  </a:lnTo>
                  <a:lnTo>
                    <a:pt x="282" y="3140"/>
                  </a:lnTo>
                  <a:lnTo>
                    <a:pt x="460" y="3447"/>
                  </a:lnTo>
                  <a:lnTo>
                    <a:pt x="715" y="3702"/>
                  </a:lnTo>
                  <a:lnTo>
                    <a:pt x="971" y="3906"/>
                  </a:lnTo>
                  <a:lnTo>
                    <a:pt x="1303" y="4085"/>
                  </a:lnTo>
                  <a:lnTo>
                    <a:pt x="1634" y="4187"/>
                  </a:lnTo>
                  <a:lnTo>
                    <a:pt x="1762" y="4212"/>
                  </a:lnTo>
                  <a:lnTo>
                    <a:pt x="2375" y="4212"/>
                  </a:lnTo>
                  <a:lnTo>
                    <a:pt x="2579" y="4161"/>
                  </a:lnTo>
                  <a:lnTo>
                    <a:pt x="2783" y="4110"/>
                  </a:lnTo>
                  <a:lnTo>
                    <a:pt x="2987" y="4059"/>
                  </a:lnTo>
                  <a:lnTo>
                    <a:pt x="3166" y="3957"/>
                  </a:lnTo>
                  <a:lnTo>
                    <a:pt x="3345" y="3855"/>
                  </a:lnTo>
                  <a:lnTo>
                    <a:pt x="3498" y="3727"/>
                  </a:lnTo>
                  <a:lnTo>
                    <a:pt x="3651" y="3600"/>
                  </a:lnTo>
                  <a:lnTo>
                    <a:pt x="3778" y="3447"/>
                  </a:lnTo>
                  <a:lnTo>
                    <a:pt x="3906" y="3294"/>
                  </a:lnTo>
                  <a:lnTo>
                    <a:pt x="4008" y="3115"/>
                  </a:lnTo>
                  <a:lnTo>
                    <a:pt x="4085" y="2936"/>
                  </a:lnTo>
                  <a:lnTo>
                    <a:pt x="4161" y="2732"/>
                  </a:lnTo>
                  <a:lnTo>
                    <a:pt x="4212" y="2528"/>
                  </a:lnTo>
                  <a:lnTo>
                    <a:pt x="4238" y="2324"/>
                  </a:lnTo>
                  <a:lnTo>
                    <a:pt x="4263" y="2094"/>
                  </a:lnTo>
                  <a:lnTo>
                    <a:pt x="4238" y="1890"/>
                  </a:lnTo>
                  <a:lnTo>
                    <a:pt x="4212" y="1660"/>
                  </a:lnTo>
                  <a:lnTo>
                    <a:pt x="4161" y="1456"/>
                  </a:lnTo>
                  <a:lnTo>
                    <a:pt x="4085" y="1277"/>
                  </a:lnTo>
                  <a:lnTo>
                    <a:pt x="4008" y="1098"/>
                  </a:lnTo>
                  <a:lnTo>
                    <a:pt x="3906" y="920"/>
                  </a:lnTo>
                  <a:lnTo>
                    <a:pt x="3778" y="741"/>
                  </a:lnTo>
                  <a:lnTo>
                    <a:pt x="3651" y="613"/>
                  </a:lnTo>
                  <a:lnTo>
                    <a:pt x="3498" y="460"/>
                  </a:lnTo>
                  <a:lnTo>
                    <a:pt x="3345" y="358"/>
                  </a:lnTo>
                  <a:lnTo>
                    <a:pt x="3166" y="231"/>
                  </a:lnTo>
                  <a:lnTo>
                    <a:pt x="2987" y="154"/>
                  </a:lnTo>
                  <a:lnTo>
                    <a:pt x="2783" y="77"/>
                  </a:lnTo>
                  <a:lnTo>
                    <a:pt x="2579" y="26"/>
                  </a:lnTo>
                  <a:lnTo>
                    <a:pt x="237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0" name="Google Shape;4650;p71"/>
            <p:cNvSpPr/>
            <p:nvPr/>
          </p:nvSpPr>
          <p:spPr>
            <a:xfrm>
              <a:off x="5130422" y="1946195"/>
              <a:ext cx="71579" cy="115631"/>
            </a:xfrm>
            <a:custGeom>
              <a:avLst/>
              <a:gdLst/>
              <a:ahLst/>
              <a:cxnLst/>
              <a:rect l="l" t="t" r="r" b="b"/>
              <a:pathLst>
                <a:path w="2655" h="4289" extrusionOk="0">
                  <a:moveTo>
                    <a:pt x="511" y="1"/>
                  </a:moveTo>
                  <a:lnTo>
                    <a:pt x="256" y="26"/>
                  </a:lnTo>
                  <a:lnTo>
                    <a:pt x="0" y="77"/>
                  </a:lnTo>
                  <a:lnTo>
                    <a:pt x="332" y="179"/>
                  </a:lnTo>
                  <a:lnTo>
                    <a:pt x="638" y="358"/>
                  </a:lnTo>
                  <a:lnTo>
                    <a:pt x="919" y="562"/>
                  </a:lnTo>
                  <a:lnTo>
                    <a:pt x="1175" y="818"/>
                  </a:lnTo>
                  <a:lnTo>
                    <a:pt x="1353" y="1124"/>
                  </a:lnTo>
                  <a:lnTo>
                    <a:pt x="1506" y="1430"/>
                  </a:lnTo>
                  <a:lnTo>
                    <a:pt x="1557" y="1609"/>
                  </a:lnTo>
                  <a:lnTo>
                    <a:pt x="1608" y="1788"/>
                  </a:lnTo>
                  <a:lnTo>
                    <a:pt x="1634" y="1966"/>
                  </a:lnTo>
                  <a:lnTo>
                    <a:pt x="1634" y="2145"/>
                  </a:lnTo>
                  <a:lnTo>
                    <a:pt x="1634" y="2349"/>
                  </a:lnTo>
                  <a:lnTo>
                    <a:pt x="1608" y="2528"/>
                  </a:lnTo>
                  <a:lnTo>
                    <a:pt x="1557" y="2706"/>
                  </a:lnTo>
                  <a:lnTo>
                    <a:pt x="1506" y="2860"/>
                  </a:lnTo>
                  <a:lnTo>
                    <a:pt x="1353" y="3191"/>
                  </a:lnTo>
                  <a:lnTo>
                    <a:pt x="1175" y="3498"/>
                  </a:lnTo>
                  <a:lnTo>
                    <a:pt x="919" y="3753"/>
                  </a:lnTo>
                  <a:lnTo>
                    <a:pt x="638" y="3957"/>
                  </a:lnTo>
                  <a:lnTo>
                    <a:pt x="332" y="4110"/>
                  </a:lnTo>
                  <a:lnTo>
                    <a:pt x="0" y="4238"/>
                  </a:lnTo>
                  <a:lnTo>
                    <a:pt x="256" y="4289"/>
                  </a:lnTo>
                  <a:lnTo>
                    <a:pt x="741" y="4289"/>
                  </a:lnTo>
                  <a:lnTo>
                    <a:pt x="945" y="4263"/>
                  </a:lnTo>
                  <a:lnTo>
                    <a:pt x="1149" y="4212"/>
                  </a:lnTo>
                  <a:lnTo>
                    <a:pt x="1353" y="4136"/>
                  </a:lnTo>
                  <a:lnTo>
                    <a:pt x="1532" y="4034"/>
                  </a:lnTo>
                  <a:lnTo>
                    <a:pt x="1711" y="3932"/>
                  </a:lnTo>
                  <a:lnTo>
                    <a:pt x="1889" y="3804"/>
                  </a:lnTo>
                  <a:lnTo>
                    <a:pt x="2042" y="3676"/>
                  </a:lnTo>
                  <a:lnTo>
                    <a:pt x="2170" y="3523"/>
                  </a:lnTo>
                  <a:lnTo>
                    <a:pt x="2298" y="3345"/>
                  </a:lnTo>
                  <a:lnTo>
                    <a:pt x="2400" y="3166"/>
                  </a:lnTo>
                  <a:lnTo>
                    <a:pt x="2502" y="2987"/>
                  </a:lnTo>
                  <a:lnTo>
                    <a:pt x="2553" y="2783"/>
                  </a:lnTo>
                  <a:lnTo>
                    <a:pt x="2604" y="2579"/>
                  </a:lnTo>
                  <a:lnTo>
                    <a:pt x="2655" y="2375"/>
                  </a:lnTo>
                  <a:lnTo>
                    <a:pt x="2655" y="2145"/>
                  </a:lnTo>
                  <a:lnTo>
                    <a:pt x="2655" y="1941"/>
                  </a:lnTo>
                  <a:lnTo>
                    <a:pt x="2604" y="1711"/>
                  </a:lnTo>
                  <a:lnTo>
                    <a:pt x="2553" y="1507"/>
                  </a:lnTo>
                  <a:lnTo>
                    <a:pt x="2502" y="1328"/>
                  </a:lnTo>
                  <a:lnTo>
                    <a:pt x="2400" y="1124"/>
                  </a:lnTo>
                  <a:lnTo>
                    <a:pt x="2298" y="945"/>
                  </a:lnTo>
                  <a:lnTo>
                    <a:pt x="2170" y="792"/>
                  </a:lnTo>
                  <a:lnTo>
                    <a:pt x="2042" y="639"/>
                  </a:lnTo>
                  <a:lnTo>
                    <a:pt x="1889" y="486"/>
                  </a:lnTo>
                  <a:lnTo>
                    <a:pt x="1711" y="384"/>
                  </a:lnTo>
                  <a:lnTo>
                    <a:pt x="1532" y="256"/>
                  </a:lnTo>
                  <a:lnTo>
                    <a:pt x="1353" y="179"/>
                  </a:lnTo>
                  <a:lnTo>
                    <a:pt x="1149" y="103"/>
                  </a:lnTo>
                  <a:lnTo>
                    <a:pt x="945" y="52"/>
                  </a:lnTo>
                  <a:lnTo>
                    <a:pt x="741" y="26"/>
                  </a:lnTo>
                  <a:lnTo>
                    <a:pt x="511" y="1"/>
                  </a:lnTo>
                  <a:close/>
                </a:path>
              </a:pathLst>
            </a:custGeom>
            <a:solidFill>
              <a:srgbClr val="E8E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1" name="Google Shape;4651;p71"/>
            <p:cNvSpPr/>
            <p:nvPr/>
          </p:nvSpPr>
          <p:spPr>
            <a:xfrm>
              <a:off x="5113896" y="1974423"/>
              <a:ext cx="60579" cy="59878"/>
            </a:xfrm>
            <a:custGeom>
              <a:avLst/>
              <a:gdLst/>
              <a:ahLst/>
              <a:cxnLst/>
              <a:rect l="l" t="t" r="r" b="b"/>
              <a:pathLst>
                <a:path w="2247" h="2221" extrusionOk="0">
                  <a:moveTo>
                    <a:pt x="894" y="0"/>
                  </a:moveTo>
                  <a:lnTo>
                    <a:pt x="690" y="77"/>
                  </a:lnTo>
                  <a:lnTo>
                    <a:pt x="511" y="179"/>
                  </a:lnTo>
                  <a:lnTo>
                    <a:pt x="333" y="307"/>
                  </a:lnTo>
                  <a:lnTo>
                    <a:pt x="205" y="485"/>
                  </a:lnTo>
                  <a:lnTo>
                    <a:pt x="103" y="664"/>
                  </a:lnTo>
                  <a:lnTo>
                    <a:pt x="26" y="894"/>
                  </a:lnTo>
                  <a:lnTo>
                    <a:pt x="1" y="1098"/>
                  </a:lnTo>
                  <a:lnTo>
                    <a:pt x="26" y="1328"/>
                  </a:lnTo>
                  <a:lnTo>
                    <a:pt x="103" y="1532"/>
                  </a:lnTo>
                  <a:lnTo>
                    <a:pt x="205" y="1736"/>
                  </a:lnTo>
                  <a:lnTo>
                    <a:pt x="333" y="1889"/>
                  </a:lnTo>
                  <a:lnTo>
                    <a:pt x="511" y="2042"/>
                  </a:lnTo>
                  <a:lnTo>
                    <a:pt x="690" y="2144"/>
                  </a:lnTo>
                  <a:lnTo>
                    <a:pt x="894" y="2195"/>
                  </a:lnTo>
                  <a:lnTo>
                    <a:pt x="1124" y="2221"/>
                  </a:lnTo>
                  <a:lnTo>
                    <a:pt x="1354" y="2195"/>
                  </a:lnTo>
                  <a:lnTo>
                    <a:pt x="1558" y="2144"/>
                  </a:lnTo>
                  <a:lnTo>
                    <a:pt x="1762" y="2042"/>
                  </a:lnTo>
                  <a:lnTo>
                    <a:pt x="1915" y="1889"/>
                  </a:lnTo>
                  <a:lnTo>
                    <a:pt x="2043" y="1736"/>
                  </a:lnTo>
                  <a:lnTo>
                    <a:pt x="2145" y="1532"/>
                  </a:lnTo>
                  <a:lnTo>
                    <a:pt x="2221" y="1328"/>
                  </a:lnTo>
                  <a:lnTo>
                    <a:pt x="2247" y="1098"/>
                  </a:lnTo>
                  <a:lnTo>
                    <a:pt x="2221" y="894"/>
                  </a:lnTo>
                  <a:lnTo>
                    <a:pt x="2145" y="664"/>
                  </a:lnTo>
                  <a:lnTo>
                    <a:pt x="2043" y="485"/>
                  </a:lnTo>
                  <a:lnTo>
                    <a:pt x="1915" y="307"/>
                  </a:lnTo>
                  <a:lnTo>
                    <a:pt x="1762" y="179"/>
                  </a:lnTo>
                  <a:lnTo>
                    <a:pt x="1558" y="77"/>
                  </a:lnTo>
                  <a:lnTo>
                    <a:pt x="1354" y="0"/>
                  </a:lnTo>
                  <a:close/>
                </a:path>
              </a:pathLst>
            </a:custGeom>
            <a:solidFill>
              <a:srgbClr val="165C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2" name="Google Shape;4652;p71"/>
            <p:cNvSpPr/>
            <p:nvPr/>
          </p:nvSpPr>
          <p:spPr>
            <a:xfrm>
              <a:off x="4767757" y="1958597"/>
              <a:ext cx="404670" cy="412919"/>
            </a:xfrm>
            <a:custGeom>
              <a:avLst/>
              <a:gdLst/>
              <a:ahLst/>
              <a:cxnLst/>
              <a:rect l="l" t="t" r="r" b="b"/>
              <a:pathLst>
                <a:path w="15010" h="15316" extrusionOk="0">
                  <a:moveTo>
                    <a:pt x="7173" y="0"/>
                  </a:moveTo>
                  <a:lnTo>
                    <a:pt x="6790" y="26"/>
                  </a:lnTo>
                  <a:lnTo>
                    <a:pt x="6433" y="77"/>
                  </a:lnTo>
                  <a:lnTo>
                    <a:pt x="6050" y="153"/>
                  </a:lnTo>
                  <a:lnTo>
                    <a:pt x="5693" y="230"/>
                  </a:lnTo>
                  <a:lnTo>
                    <a:pt x="5361" y="332"/>
                  </a:lnTo>
                  <a:lnTo>
                    <a:pt x="5004" y="460"/>
                  </a:lnTo>
                  <a:lnTo>
                    <a:pt x="4672" y="587"/>
                  </a:lnTo>
                  <a:lnTo>
                    <a:pt x="4340" y="740"/>
                  </a:lnTo>
                  <a:lnTo>
                    <a:pt x="4034" y="894"/>
                  </a:lnTo>
                  <a:lnTo>
                    <a:pt x="3727" y="1072"/>
                  </a:lnTo>
                  <a:lnTo>
                    <a:pt x="3421" y="1251"/>
                  </a:lnTo>
                  <a:lnTo>
                    <a:pt x="3140" y="1455"/>
                  </a:lnTo>
                  <a:lnTo>
                    <a:pt x="2860" y="1685"/>
                  </a:lnTo>
                  <a:lnTo>
                    <a:pt x="2579" y="1915"/>
                  </a:lnTo>
                  <a:lnTo>
                    <a:pt x="2324" y="2144"/>
                  </a:lnTo>
                  <a:lnTo>
                    <a:pt x="2068" y="2400"/>
                  </a:lnTo>
                  <a:lnTo>
                    <a:pt x="1839" y="2655"/>
                  </a:lnTo>
                  <a:lnTo>
                    <a:pt x="1609" y="2936"/>
                  </a:lnTo>
                  <a:lnTo>
                    <a:pt x="1405" y="3216"/>
                  </a:lnTo>
                  <a:lnTo>
                    <a:pt x="1200" y="3523"/>
                  </a:lnTo>
                  <a:lnTo>
                    <a:pt x="1022" y="3829"/>
                  </a:lnTo>
                  <a:lnTo>
                    <a:pt x="843" y="4135"/>
                  </a:lnTo>
                  <a:lnTo>
                    <a:pt x="690" y="4442"/>
                  </a:lnTo>
                  <a:lnTo>
                    <a:pt x="537" y="4773"/>
                  </a:lnTo>
                  <a:lnTo>
                    <a:pt x="409" y="5131"/>
                  </a:lnTo>
                  <a:lnTo>
                    <a:pt x="307" y="5463"/>
                  </a:lnTo>
                  <a:lnTo>
                    <a:pt x="205" y="5820"/>
                  </a:lnTo>
                  <a:lnTo>
                    <a:pt x="128" y="6177"/>
                  </a:lnTo>
                  <a:lnTo>
                    <a:pt x="77" y="6535"/>
                  </a:lnTo>
                  <a:lnTo>
                    <a:pt x="26" y="6917"/>
                  </a:lnTo>
                  <a:lnTo>
                    <a:pt x="1" y="7275"/>
                  </a:lnTo>
                  <a:lnTo>
                    <a:pt x="1" y="7658"/>
                  </a:lnTo>
                  <a:lnTo>
                    <a:pt x="1" y="8041"/>
                  </a:lnTo>
                  <a:lnTo>
                    <a:pt x="26" y="8423"/>
                  </a:lnTo>
                  <a:lnTo>
                    <a:pt x="77" y="8781"/>
                  </a:lnTo>
                  <a:lnTo>
                    <a:pt x="128" y="9138"/>
                  </a:lnTo>
                  <a:lnTo>
                    <a:pt x="205" y="9495"/>
                  </a:lnTo>
                  <a:lnTo>
                    <a:pt x="307" y="9853"/>
                  </a:lnTo>
                  <a:lnTo>
                    <a:pt x="409" y="10210"/>
                  </a:lnTo>
                  <a:lnTo>
                    <a:pt x="537" y="10542"/>
                  </a:lnTo>
                  <a:lnTo>
                    <a:pt x="690" y="10874"/>
                  </a:lnTo>
                  <a:lnTo>
                    <a:pt x="843" y="11180"/>
                  </a:lnTo>
                  <a:lnTo>
                    <a:pt x="1022" y="11512"/>
                  </a:lnTo>
                  <a:lnTo>
                    <a:pt x="1200" y="11793"/>
                  </a:lnTo>
                  <a:lnTo>
                    <a:pt x="1405" y="12099"/>
                  </a:lnTo>
                  <a:lnTo>
                    <a:pt x="1609" y="12380"/>
                  </a:lnTo>
                  <a:lnTo>
                    <a:pt x="1839" y="12661"/>
                  </a:lnTo>
                  <a:lnTo>
                    <a:pt x="2068" y="12916"/>
                  </a:lnTo>
                  <a:lnTo>
                    <a:pt x="2324" y="13171"/>
                  </a:lnTo>
                  <a:lnTo>
                    <a:pt x="2579" y="13426"/>
                  </a:lnTo>
                  <a:lnTo>
                    <a:pt x="2860" y="13630"/>
                  </a:lnTo>
                  <a:lnTo>
                    <a:pt x="3140" y="13860"/>
                  </a:lnTo>
                  <a:lnTo>
                    <a:pt x="3421" y="14064"/>
                  </a:lnTo>
                  <a:lnTo>
                    <a:pt x="3727" y="14243"/>
                  </a:lnTo>
                  <a:lnTo>
                    <a:pt x="4034" y="14422"/>
                  </a:lnTo>
                  <a:lnTo>
                    <a:pt x="4340" y="14600"/>
                  </a:lnTo>
                  <a:lnTo>
                    <a:pt x="4672" y="14728"/>
                  </a:lnTo>
                  <a:lnTo>
                    <a:pt x="5004" y="14881"/>
                  </a:lnTo>
                  <a:lnTo>
                    <a:pt x="5361" y="14983"/>
                  </a:lnTo>
                  <a:lnTo>
                    <a:pt x="5693" y="15085"/>
                  </a:lnTo>
                  <a:lnTo>
                    <a:pt x="6050" y="15162"/>
                  </a:lnTo>
                  <a:lnTo>
                    <a:pt x="6433" y="15239"/>
                  </a:lnTo>
                  <a:lnTo>
                    <a:pt x="6790" y="15290"/>
                  </a:lnTo>
                  <a:lnTo>
                    <a:pt x="7173" y="15315"/>
                  </a:lnTo>
                  <a:lnTo>
                    <a:pt x="7658" y="15315"/>
                  </a:lnTo>
                  <a:lnTo>
                    <a:pt x="8067" y="15290"/>
                  </a:lnTo>
                  <a:lnTo>
                    <a:pt x="8450" y="15264"/>
                  </a:lnTo>
                  <a:lnTo>
                    <a:pt x="8832" y="15213"/>
                  </a:lnTo>
                  <a:lnTo>
                    <a:pt x="9215" y="15162"/>
                  </a:lnTo>
                  <a:lnTo>
                    <a:pt x="9573" y="15060"/>
                  </a:lnTo>
                  <a:lnTo>
                    <a:pt x="9930" y="14958"/>
                  </a:lnTo>
                  <a:lnTo>
                    <a:pt x="10262" y="14856"/>
                  </a:lnTo>
                  <a:lnTo>
                    <a:pt x="10619" y="14703"/>
                  </a:lnTo>
                  <a:lnTo>
                    <a:pt x="10925" y="14549"/>
                  </a:lnTo>
                  <a:lnTo>
                    <a:pt x="11257" y="14396"/>
                  </a:lnTo>
                  <a:lnTo>
                    <a:pt x="11564" y="14218"/>
                  </a:lnTo>
                  <a:lnTo>
                    <a:pt x="11870" y="14013"/>
                  </a:lnTo>
                  <a:lnTo>
                    <a:pt x="12151" y="13784"/>
                  </a:lnTo>
                  <a:lnTo>
                    <a:pt x="12431" y="13579"/>
                  </a:lnTo>
                  <a:lnTo>
                    <a:pt x="12687" y="13324"/>
                  </a:lnTo>
                  <a:lnTo>
                    <a:pt x="12942" y="13069"/>
                  </a:lnTo>
                  <a:lnTo>
                    <a:pt x="13172" y="12814"/>
                  </a:lnTo>
                  <a:lnTo>
                    <a:pt x="13401" y="12533"/>
                  </a:lnTo>
                  <a:lnTo>
                    <a:pt x="13606" y="12252"/>
                  </a:lnTo>
                  <a:lnTo>
                    <a:pt x="13810" y="11946"/>
                  </a:lnTo>
                  <a:lnTo>
                    <a:pt x="13988" y="11640"/>
                  </a:lnTo>
                  <a:lnTo>
                    <a:pt x="14167" y="11308"/>
                  </a:lnTo>
                  <a:lnTo>
                    <a:pt x="14320" y="10976"/>
                  </a:lnTo>
                  <a:lnTo>
                    <a:pt x="14473" y="10644"/>
                  </a:lnTo>
                  <a:lnTo>
                    <a:pt x="14601" y="10287"/>
                  </a:lnTo>
                  <a:lnTo>
                    <a:pt x="14703" y="9929"/>
                  </a:lnTo>
                  <a:lnTo>
                    <a:pt x="14805" y="9572"/>
                  </a:lnTo>
                  <a:lnTo>
                    <a:pt x="14882" y="9215"/>
                  </a:lnTo>
                  <a:lnTo>
                    <a:pt x="14933" y="8832"/>
                  </a:lnTo>
                  <a:lnTo>
                    <a:pt x="14984" y="8449"/>
                  </a:lnTo>
                  <a:lnTo>
                    <a:pt x="15009" y="8066"/>
                  </a:lnTo>
                  <a:lnTo>
                    <a:pt x="15009" y="7658"/>
                  </a:lnTo>
                  <a:lnTo>
                    <a:pt x="15009" y="7275"/>
                  </a:lnTo>
                  <a:lnTo>
                    <a:pt x="14984" y="6866"/>
                  </a:lnTo>
                  <a:lnTo>
                    <a:pt x="14933" y="6484"/>
                  </a:lnTo>
                  <a:lnTo>
                    <a:pt x="14882" y="6101"/>
                  </a:lnTo>
                  <a:lnTo>
                    <a:pt x="14805" y="5743"/>
                  </a:lnTo>
                  <a:lnTo>
                    <a:pt x="14703" y="5386"/>
                  </a:lnTo>
                  <a:lnTo>
                    <a:pt x="14601" y="5029"/>
                  </a:lnTo>
                  <a:lnTo>
                    <a:pt x="14473" y="4671"/>
                  </a:lnTo>
                  <a:lnTo>
                    <a:pt x="14320" y="4339"/>
                  </a:lnTo>
                  <a:lnTo>
                    <a:pt x="14167" y="4008"/>
                  </a:lnTo>
                  <a:lnTo>
                    <a:pt x="13988" y="3676"/>
                  </a:lnTo>
                  <a:lnTo>
                    <a:pt x="13810" y="3370"/>
                  </a:lnTo>
                  <a:lnTo>
                    <a:pt x="13606" y="3063"/>
                  </a:lnTo>
                  <a:lnTo>
                    <a:pt x="13401" y="2782"/>
                  </a:lnTo>
                  <a:lnTo>
                    <a:pt x="13172" y="2502"/>
                  </a:lnTo>
                  <a:lnTo>
                    <a:pt x="12942" y="2246"/>
                  </a:lnTo>
                  <a:lnTo>
                    <a:pt x="12687" y="1991"/>
                  </a:lnTo>
                  <a:lnTo>
                    <a:pt x="12431" y="1761"/>
                  </a:lnTo>
                  <a:lnTo>
                    <a:pt x="12151" y="1532"/>
                  </a:lnTo>
                  <a:lnTo>
                    <a:pt x="11870" y="1302"/>
                  </a:lnTo>
                  <a:lnTo>
                    <a:pt x="11564" y="1123"/>
                  </a:lnTo>
                  <a:lnTo>
                    <a:pt x="11257" y="919"/>
                  </a:lnTo>
                  <a:lnTo>
                    <a:pt x="10925" y="766"/>
                  </a:lnTo>
                  <a:lnTo>
                    <a:pt x="10619" y="613"/>
                  </a:lnTo>
                  <a:lnTo>
                    <a:pt x="10262" y="485"/>
                  </a:lnTo>
                  <a:lnTo>
                    <a:pt x="9930" y="358"/>
                  </a:lnTo>
                  <a:lnTo>
                    <a:pt x="9573" y="256"/>
                  </a:lnTo>
                  <a:lnTo>
                    <a:pt x="9215" y="153"/>
                  </a:lnTo>
                  <a:lnTo>
                    <a:pt x="8832" y="102"/>
                  </a:lnTo>
                  <a:lnTo>
                    <a:pt x="8450" y="51"/>
                  </a:lnTo>
                  <a:lnTo>
                    <a:pt x="8067" y="26"/>
                  </a:lnTo>
                  <a:lnTo>
                    <a:pt x="7658" y="0"/>
                  </a:lnTo>
                  <a:close/>
                </a:path>
              </a:pathLst>
            </a:custGeom>
            <a:gradFill>
              <a:gsLst>
                <a:gs pos="0">
                  <a:schemeClr val="lt1"/>
                </a:gs>
                <a:gs pos="100000">
                  <a:srgbClr val="CCCCCC"/>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3" name="Google Shape;4653;p71"/>
            <p:cNvSpPr/>
            <p:nvPr/>
          </p:nvSpPr>
          <p:spPr>
            <a:xfrm>
              <a:off x="4961141" y="1957896"/>
              <a:ext cx="220236" cy="414294"/>
            </a:xfrm>
            <a:custGeom>
              <a:avLst/>
              <a:gdLst/>
              <a:ahLst/>
              <a:cxnLst/>
              <a:rect l="l" t="t" r="r" b="b"/>
              <a:pathLst>
                <a:path w="8169" h="15367" extrusionOk="0">
                  <a:moveTo>
                    <a:pt x="485" y="1"/>
                  </a:moveTo>
                  <a:lnTo>
                    <a:pt x="0" y="26"/>
                  </a:lnTo>
                  <a:lnTo>
                    <a:pt x="358" y="52"/>
                  </a:lnTo>
                  <a:lnTo>
                    <a:pt x="740" y="103"/>
                  </a:lnTo>
                  <a:lnTo>
                    <a:pt x="1098" y="179"/>
                  </a:lnTo>
                  <a:lnTo>
                    <a:pt x="1455" y="256"/>
                  </a:lnTo>
                  <a:lnTo>
                    <a:pt x="1787" y="358"/>
                  </a:lnTo>
                  <a:lnTo>
                    <a:pt x="2144" y="486"/>
                  </a:lnTo>
                  <a:lnTo>
                    <a:pt x="2476" y="613"/>
                  </a:lnTo>
                  <a:lnTo>
                    <a:pt x="2808" y="766"/>
                  </a:lnTo>
                  <a:lnTo>
                    <a:pt x="3114" y="920"/>
                  </a:lnTo>
                  <a:lnTo>
                    <a:pt x="3421" y="1098"/>
                  </a:lnTo>
                  <a:lnTo>
                    <a:pt x="3727" y="1277"/>
                  </a:lnTo>
                  <a:lnTo>
                    <a:pt x="4008" y="1481"/>
                  </a:lnTo>
                  <a:lnTo>
                    <a:pt x="4288" y="1711"/>
                  </a:lnTo>
                  <a:lnTo>
                    <a:pt x="4569" y="1941"/>
                  </a:lnTo>
                  <a:lnTo>
                    <a:pt x="4824" y="2170"/>
                  </a:lnTo>
                  <a:lnTo>
                    <a:pt x="5080" y="2426"/>
                  </a:lnTo>
                  <a:lnTo>
                    <a:pt x="5309" y="2681"/>
                  </a:lnTo>
                  <a:lnTo>
                    <a:pt x="5539" y="2962"/>
                  </a:lnTo>
                  <a:lnTo>
                    <a:pt x="5743" y="3242"/>
                  </a:lnTo>
                  <a:lnTo>
                    <a:pt x="5948" y="3549"/>
                  </a:lnTo>
                  <a:lnTo>
                    <a:pt x="6126" y="3855"/>
                  </a:lnTo>
                  <a:lnTo>
                    <a:pt x="6305" y="4161"/>
                  </a:lnTo>
                  <a:lnTo>
                    <a:pt x="6458" y="4468"/>
                  </a:lnTo>
                  <a:lnTo>
                    <a:pt x="6611" y="4799"/>
                  </a:lnTo>
                  <a:lnTo>
                    <a:pt x="6739" y="5157"/>
                  </a:lnTo>
                  <a:lnTo>
                    <a:pt x="6841" y="5489"/>
                  </a:lnTo>
                  <a:lnTo>
                    <a:pt x="6943" y="5846"/>
                  </a:lnTo>
                  <a:lnTo>
                    <a:pt x="7020" y="6203"/>
                  </a:lnTo>
                  <a:lnTo>
                    <a:pt x="7071" y="6561"/>
                  </a:lnTo>
                  <a:lnTo>
                    <a:pt x="7122" y="6943"/>
                  </a:lnTo>
                  <a:lnTo>
                    <a:pt x="7147" y="7301"/>
                  </a:lnTo>
                  <a:lnTo>
                    <a:pt x="7173" y="7684"/>
                  </a:lnTo>
                  <a:lnTo>
                    <a:pt x="7147" y="8067"/>
                  </a:lnTo>
                  <a:lnTo>
                    <a:pt x="7122" y="8449"/>
                  </a:lnTo>
                  <a:lnTo>
                    <a:pt x="7071" y="8807"/>
                  </a:lnTo>
                  <a:lnTo>
                    <a:pt x="7020" y="9164"/>
                  </a:lnTo>
                  <a:lnTo>
                    <a:pt x="6943" y="9521"/>
                  </a:lnTo>
                  <a:lnTo>
                    <a:pt x="6841" y="9879"/>
                  </a:lnTo>
                  <a:lnTo>
                    <a:pt x="6739" y="10236"/>
                  </a:lnTo>
                  <a:lnTo>
                    <a:pt x="6611" y="10568"/>
                  </a:lnTo>
                  <a:lnTo>
                    <a:pt x="6458" y="10900"/>
                  </a:lnTo>
                  <a:lnTo>
                    <a:pt x="6305" y="11206"/>
                  </a:lnTo>
                  <a:lnTo>
                    <a:pt x="6126" y="11538"/>
                  </a:lnTo>
                  <a:lnTo>
                    <a:pt x="5948" y="11819"/>
                  </a:lnTo>
                  <a:lnTo>
                    <a:pt x="5743" y="12125"/>
                  </a:lnTo>
                  <a:lnTo>
                    <a:pt x="5539" y="12406"/>
                  </a:lnTo>
                  <a:lnTo>
                    <a:pt x="5309" y="12687"/>
                  </a:lnTo>
                  <a:lnTo>
                    <a:pt x="5080" y="12942"/>
                  </a:lnTo>
                  <a:lnTo>
                    <a:pt x="4824" y="13197"/>
                  </a:lnTo>
                  <a:lnTo>
                    <a:pt x="4569" y="13427"/>
                  </a:lnTo>
                  <a:lnTo>
                    <a:pt x="4288" y="13656"/>
                  </a:lnTo>
                  <a:lnTo>
                    <a:pt x="4008" y="13886"/>
                  </a:lnTo>
                  <a:lnTo>
                    <a:pt x="3727" y="14090"/>
                  </a:lnTo>
                  <a:lnTo>
                    <a:pt x="3421" y="14269"/>
                  </a:lnTo>
                  <a:lnTo>
                    <a:pt x="3114" y="14448"/>
                  </a:lnTo>
                  <a:lnTo>
                    <a:pt x="2808" y="14626"/>
                  </a:lnTo>
                  <a:lnTo>
                    <a:pt x="2476" y="14754"/>
                  </a:lnTo>
                  <a:lnTo>
                    <a:pt x="2144" y="14907"/>
                  </a:lnTo>
                  <a:lnTo>
                    <a:pt x="1787" y="15009"/>
                  </a:lnTo>
                  <a:lnTo>
                    <a:pt x="1455" y="15111"/>
                  </a:lnTo>
                  <a:lnTo>
                    <a:pt x="1098" y="15188"/>
                  </a:lnTo>
                  <a:lnTo>
                    <a:pt x="740" y="15265"/>
                  </a:lnTo>
                  <a:lnTo>
                    <a:pt x="358" y="15316"/>
                  </a:lnTo>
                  <a:lnTo>
                    <a:pt x="0" y="15341"/>
                  </a:lnTo>
                  <a:lnTo>
                    <a:pt x="485" y="15367"/>
                  </a:lnTo>
                  <a:lnTo>
                    <a:pt x="894" y="15367"/>
                  </a:lnTo>
                  <a:lnTo>
                    <a:pt x="1277" y="15341"/>
                  </a:lnTo>
                  <a:lnTo>
                    <a:pt x="1659" y="15290"/>
                  </a:lnTo>
                  <a:lnTo>
                    <a:pt x="2042" y="15213"/>
                  </a:lnTo>
                  <a:lnTo>
                    <a:pt x="2425" y="15137"/>
                  </a:lnTo>
                  <a:lnTo>
                    <a:pt x="2782" y="15035"/>
                  </a:lnTo>
                  <a:lnTo>
                    <a:pt x="3140" y="14907"/>
                  </a:lnTo>
                  <a:lnTo>
                    <a:pt x="3497" y="14754"/>
                  </a:lnTo>
                  <a:lnTo>
                    <a:pt x="3829" y="14601"/>
                  </a:lnTo>
                  <a:lnTo>
                    <a:pt x="4161" y="14448"/>
                  </a:lnTo>
                  <a:lnTo>
                    <a:pt x="4493" y="14244"/>
                  </a:lnTo>
                  <a:lnTo>
                    <a:pt x="4799" y="14065"/>
                  </a:lnTo>
                  <a:lnTo>
                    <a:pt x="5105" y="13835"/>
                  </a:lnTo>
                  <a:lnTo>
                    <a:pt x="5386" y="13605"/>
                  </a:lnTo>
                  <a:lnTo>
                    <a:pt x="5667" y="13376"/>
                  </a:lnTo>
                  <a:lnTo>
                    <a:pt x="5922" y="13120"/>
                  </a:lnTo>
                  <a:lnTo>
                    <a:pt x="6177" y="12840"/>
                  </a:lnTo>
                  <a:lnTo>
                    <a:pt x="6433" y="12584"/>
                  </a:lnTo>
                  <a:lnTo>
                    <a:pt x="6662" y="12278"/>
                  </a:lnTo>
                  <a:lnTo>
                    <a:pt x="6866" y="11972"/>
                  </a:lnTo>
                  <a:lnTo>
                    <a:pt x="7071" y="11666"/>
                  </a:lnTo>
                  <a:lnTo>
                    <a:pt x="7249" y="11359"/>
                  </a:lnTo>
                  <a:lnTo>
                    <a:pt x="7428" y="11027"/>
                  </a:lnTo>
                  <a:lnTo>
                    <a:pt x="7581" y="10670"/>
                  </a:lnTo>
                  <a:lnTo>
                    <a:pt x="7709" y="10338"/>
                  </a:lnTo>
                  <a:lnTo>
                    <a:pt x="7836" y="9981"/>
                  </a:lnTo>
                  <a:lnTo>
                    <a:pt x="7938" y="9598"/>
                  </a:lnTo>
                  <a:lnTo>
                    <a:pt x="8015" y="9241"/>
                  </a:lnTo>
                  <a:lnTo>
                    <a:pt x="8092" y="8858"/>
                  </a:lnTo>
                  <a:lnTo>
                    <a:pt x="8143" y="8475"/>
                  </a:lnTo>
                  <a:lnTo>
                    <a:pt x="8168" y="8092"/>
                  </a:lnTo>
                  <a:lnTo>
                    <a:pt x="8168" y="7684"/>
                  </a:lnTo>
                  <a:lnTo>
                    <a:pt x="8168" y="7301"/>
                  </a:lnTo>
                  <a:lnTo>
                    <a:pt x="8143" y="6892"/>
                  </a:lnTo>
                  <a:lnTo>
                    <a:pt x="8092" y="6510"/>
                  </a:lnTo>
                  <a:lnTo>
                    <a:pt x="8015" y="6127"/>
                  </a:lnTo>
                  <a:lnTo>
                    <a:pt x="7938" y="5769"/>
                  </a:lnTo>
                  <a:lnTo>
                    <a:pt x="7836" y="5412"/>
                  </a:lnTo>
                  <a:lnTo>
                    <a:pt x="7709" y="5055"/>
                  </a:lnTo>
                  <a:lnTo>
                    <a:pt x="7581" y="4697"/>
                  </a:lnTo>
                  <a:lnTo>
                    <a:pt x="7428" y="4365"/>
                  </a:lnTo>
                  <a:lnTo>
                    <a:pt x="7249" y="4034"/>
                  </a:lnTo>
                  <a:lnTo>
                    <a:pt x="7071" y="3702"/>
                  </a:lnTo>
                  <a:lnTo>
                    <a:pt x="6866" y="3396"/>
                  </a:lnTo>
                  <a:lnTo>
                    <a:pt x="6662" y="3089"/>
                  </a:lnTo>
                  <a:lnTo>
                    <a:pt x="6433" y="2808"/>
                  </a:lnTo>
                  <a:lnTo>
                    <a:pt x="6177" y="2528"/>
                  </a:lnTo>
                  <a:lnTo>
                    <a:pt x="5922" y="2247"/>
                  </a:lnTo>
                  <a:lnTo>
                    <a:pt x="5667" y="1992"/>
                  </a:lnTo>
                  <a:lnTo>
                    <a:pt x="5386" y="1762"/>
                  </a:lnTo>
                  <a:lnTo>
                    <a:pt x="5105" y="1532"/>
                  </a:lnTo>
                  <a:lnTo>
                    <a:pt x="4799" y="1302"/>
                  </a:lnTo>
                  <a:lnTo>
                    <a:pt x="4493" y="1124"/>
                  </a:lnTo>
                  <a:lnTo>
                    <a:pt x="4161" y="920"/>
                  </a:lnTo>
                  <a:lnTo>
                    <a:pt x="3829" y="766"/>
                  </a:lnTo>
                  <a:lnTo>
                    <a:pt x="3497" y="613"/>
                  </a:lnTo>
                  <a:lnTo>
                    <a:pt x="3140" y="460"/>
                  </a:lnTo>
                  <a:lnTo>
                    <a:pt x="2782" y="358"/>
                  </a:lnTo>
                  <a:lnTo>
                    <a:pt x="2425" y="256"/>
                  </a:lnTo>
                  <a:lnTo>
                    <a:pt x="2042" y="154"/>
                  </a:lnTo>
                  <a:lnTo>
                    <a:pt x="1659" y="103"/>
                  </a:lnTo>
                  <a:lnTo>
                    <a:pt x="1277" y="52"/>
                  </a:lnTo>
                  <a:lnTo>
                    <a:pt x="894" y="1"/>
                  </a:lnTo>
                  <a:close/>
                </a:path>
              </a:pathLst>
            </a:custGeom>
            <a:solidFill>
              <a:srgbClr val="000000">
                <a:alpha val="16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4" name="Google Shape;4654;p71"/>
            <p:cNvSpPr/>
            <p:nvPr/>
          </p:nvSpPr>
          <p:spPr>
            <a:xfrm>
              <a:off x="4878562" y="2087277"/>
              <a:ext cx="28928" cy="39254"/>
            </a:xfrm>
            <a:custGeom>
              <a:avLst/>
              <a:gdLst/>
              <a:ahLst/>
              <a:cxnLst/>
              <a:rect l="l" t="t" r="r" b="b"/>
              <a:pathLst>
                <a:path w="1073" h="1456" extrusionOk="0">
                  <a:moveTo>
                    <a:pt x="536" y="0"/>
                  </a:moveTo>
                  <a:lnTo>
                    <a:pt x="434" y="26"/>
                  </a:lnTo>
                  <a:lnTo>
                    <a:pt x="332" y="51"/>
                  </a:lnTo>
                  <a:lnTo>
                    <a:pt x="230" y="102"/>
                  </a:lnTo>
                  <a:lnTo>
                    <a:pt x="153" y="154"/>
                  </a:lnTo>
                  <a:lnTo>
                    <a:pt x="102" y="230"/>
                  </a:lnTo>
                  <a:lnTo>
                    <a:pt x="51" y="332"/>
                  </a:lnTo>
                  <a:lnTo>
                    <a:pt x="0" y="434"/>
                  </a:lnTo>
                  <a:lnTo>
                    <a:pt x="0" y="536"/>
                  </a:lnTo>
                  <a:lnTo>
                    <a:pt x="0" y="919"/>
                  </a:lnTo>
                  <a:lnTo>
                    <a:pt x="0" y="1021"/>
                  </a:lnTo>
                  <a:lnTo>
                    <a:pt x="51" y="1123"/>
                  </a:lnTo>
                  <a:lnTo>
                    <a:pt x="102" y="1200"/>
                  </a:lnTo>
                  <a:lnTo>
                    <a:pt x="153" y="1302"/>
                  </a:lnTo>
                  <a:lnTo>
                    <a:pt x="230" y="1353"/>
                  </a:lnTo>
                  <a:lnTo>
                    <a:pt x="332" y="1404"/>
                  </a:lnTo>
                  <a:lnTo>
                    <a:pt x="434" y="1430"/>
                  </a:lnTo>
                  <a:lnTo>
                    <a:pt x="536" y="1455"/>
                  </a:lnTo>
                  <a:lnTo>
                    <a:pt x="638" y="1430"/>
                  </a:lnTo>
                  <a:lnTo>
                    <a:pt x="741" y="1404"/>
                  </a:lnTo>
                  <a:lnTo>
                    <a:pt x="843" y="1353"/>
                  </a:lnTo>
                  <a:lnTo>
                    <a:pt x="919" y="1302"/>
                  </a:lnTo>
                  <a:lnTo>
                    <a:pt x="996" y="1200"/>
                  </a:lnTo>
                  <a:lnTo>
                    <a:pt x="1021" y="1123"/>
                  </a:lnTo>
                  <a:lnTo>
                    <a:pt x="1072" y="1021"/>
                  </a:lnTo>
                  <a:lnTo>
                    <a:pt x="1072" y="919"/>
                  </a:lnTo>
                  <a:lnTo>
                    <a:pt x="1072" y="536"/>
                  </a:lnTo>
                  <a:lnTo>
                    <a:pt x="1072" y="434"/>
                  </a:lnTo>
                  <a:lnTo>
                    <a:pt x="1021" y="332"/>
                  </a:lnTo>
                  <a:lnTo>
                    <a:pt x="996" y="230"/>
                  </a:lnTo>
                  <a:lnTo>
                    <a:pt x="919" y="154"/>
                  </a:lnTo>
                  <a:lnTo>
                    <a:pt x="843" y="102"/>
                  </a:lnTo>
                  <a:lnTo>
                    <a:pt x="741" y="51"/>
                  </a:lnTo>
                  <a:lnTo>
                    <a:pt x="638" y="26"/>
                  </a:lnTo>
                  <a:lnTo>
                    <a:pt x="536" y="0"/>
                  </a:lnTo>
                  <a:close/>
                </a:path>
              </a:pathLst>
            </a:custGeom>
            <a:solidFill>
              <a:srgbClr val="165C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5" name="Google Shape;4655;p71"/>
            <p:cNvSpPr/>
            <p:nvPr/>
          </p:nvSpPr>
          <p:spPr>
            <a:xfrm>
              <a:off x="5041643" y="2087277"/>
              <a:ext cx="28928" cy="39254"/>
            </a:xfrm>
            <a:custGeom>
              <a:avLst/>
              <a:gdLst/>
              <a:ahLst/>
              <a:cxnLst/>
              <a:rect l="l" t="t" r="r" b="b"/>
              <a:pathLst>
                <a:path w="1073" h="1456" extrusionOk="0">
                  <a:moveTo>
                    <a:pt x="537" y="0"/>
                  </a:moveTo>
                  <a:lnTo>
                    <a:pt x="435" y="26"/>
                  </a:lnTo>
                  <a:lnTo>
                    <a:pt x="332" y="51"/>
                  </a:lnTo>
                  <a:lnTo>
                    <a:pt x="230" y="102"/>
                  </a:lnTo>
                  <a:lnTo>
                    <a:pt x="154" y="154"/>
                  </a:lnTo>
                  <a:lnTo>
                    <a:pt x="77" y="230"/>
                  </a:lnTo>
                  <a:lnTo>
                    <a:pt x="52" y="332"/>
                  </a:lnTo>
                  <a:lnTo>
                    <a:pt x="1" y="434"/>
                  </a:lnTo>
                  <a:lnTo>
                    <a:pt x="1" y="536"/>
                  </a:lnTo>
                  <a:lnTo>
                    <a:pt x="1" y="919"/>
                  </a:lnTo>
                  <a:lnTo>
                    <a:pt x="1" y="1021"/>
                  </a:lnTo>
                  <a:lnTo>
                    <a:pt x="52" y="1123"/>
                  </a:lnTo>
                  <a:lnTo>
                    <a:pt x="77" y="1200"/>
                  </a:lnTo>
                  <a:lnTo>
                    <a:pt x="154" y="1302"/>
                  </a:lnTo>
                  <a:lnTo>
                    <a:pt x="230" y="1353"/>
                  </a:lnTo>
                  <a:lnTo>
                    <a:pt x="332" y="1404"/>
                  </a:lnTo>
                  <a:lnTo>
                    <a:pt x="435" y="1430"/>
                  </a:lnTo>
                  <a:lnTo>
                    <a:pt x="537" y="1455"/>
                  </a:lnTo>
                  <a:lnTo>
                    <a:pt x="639" y="1430"/>
                  </a:lnTo>
                  <a:lnTo>
                    <a:pt x="741" y="1404"/>
                  </a:lnTo>
                  <a:lnTo>
                    <a:pt x="843" y="1353"/>
                  </a:lnTo>
                  <a:lnTo>
                    <a:pt x="920" y="1302"/>
                  </a:lnTo>
                  <a:lnTo>
                    <a:pt x="971" y="1200"/>
                  </a:lnTo>
                  <a:lnTo>
                    <a:pt x="1022" y="1123"/>
                  </a:lnTo>
                  <a:lnTo>
                    <a:pt x="1073" y="1021"/>
                  </a:lnTo>
                  <a:lnTo>
                    <a:pt x="1073" y="919"/>
                  </a:lnTo>
                  <a:lnTo>
                    <a:pt x="1073" y="536"/>
                  </a:lnTo>
                  <a:lnTo>
                    <a:pt x="1073" y="434"/>
                  </a:lnTo>
                  <a:lnTo>
                    <a:pt x="1022" y="332"/>
                  </a:lnTo>
                  <a:lnTo>
                    <a:pt x="971" y="230"/>
                  </a:lnTo>
                  <a:lnTo>
                    <a:pt x="920" y="154"/>
                  </a:lnTo>
                  <a:lnTo>
                    <a:pt x="843" y="102"/>
                  </a:lnTo>
                  <a:lnTo>
                    <a:pt x="741" y="51"/>
                  </a:lnTo>
                  <a:lnTo>
                    <a:pt x="639" y="26"/>
                  </a:lnTo>
                  <a:lnTo>
                    <a:pt x="537" y="0"/>
                  </a:lnTo>
                  <a:close/>
                </a:path>
              </a:pathLst>
            </a:custGeom>
            <a:solidFill>
              <a:srgbClr val="165C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6" name="Google Shape;4656;p71"/>
            <p:cNvSpPr/>
            <p:nvPr/>
          </p:nvSpPr>
          <p:spPr>
            <a:xfrm>
              <a:off x="4875812" y="2138879"/>
              <a:ext cx="188558" cy="196161"/>
            </a:xfrm>
            <a:custGeom>
              <a:avLst/>
              <a:gdLst/>
              <a:ahLst/>
              <a:cxnLst/>
              <a:rect l="l" t="t" r="r" b="b"/>
              <a:pathLst>
                <a:path w="6994" h="7276" extrusionOk="0">
                  <a:moveTo>
                    <a:pt x="3165" y="1"/>
                  </a:moveTo>
                  <a:lnTo>
                    <a:pt x="2833" y="52"/>
                  </a:lnTo>
                  <a:lnTo>
                    <a:pt x="2502" y="154"/>
                  </a:lnTo>
                  <a:lnTo>
                    <a:pt x="2195" y="282"/>
                  </a:lnTo>
                  <a:lnTo>
                    <a:pt x="1915" y="409"/>
                  </a:lnTo>
                  <a:lnTo>
                    <a:pt x="1634" y="588"/>
                  </a:lnTo>
                  <a:lnTo>
                    <a:pt x="1379" y="766"/>
                  </a:lnTo>
                  <a:lnTo>
                    <a:pt x="1123" y="996"/>
                  </a:lnTo>
                  <a:lnTo>
                    <a:pt x="919" y="1226"/>
                  </a:lnTo>
                  <a:lnTo>
                    <a:pt x="715" y="1456"/>
                  </a:lnTo>
                  <a:lnTo>
                    <a:pt x="536" y="1736"/>
                  </a:lnTo>
                  <a:lnTo>
                    <a:pt x="383" y="2017"/>
                  </a:lnTo>
                  <a:lnTo>
                    <a:pt x="230" y="2323"/>
                  </a:lnTo>
                  <a:lnTo>
                    <a:pt x="128" y="2630"/>
                  </a:lnTo>
                  <a:lnTo>
                    <a:pt x="51" y="2962"/>
                  </a:lnTo>
                  <a:lnTo>
                    <a:pt x="26" y="3293"/>
                  </a:lnTo>
                  <a:lnTo>
                    <a:pt x="0" y="3625"/>
                  </a:lnTo>
                  <a:lnTo>
                    <a:pt x="26" y="3983"/>
                  </a:lnTo>
                  <a:lnTo>
                    <a:pt x="51" y="4314"/>
                  </a:lnTo>
                  <a:lnTo>
                    <a:pt x="128" y="4621"/>
                  </a:lnTo>
                  <a:lnTo>
                    <a:pt x="230" y="4953"/>
                  </a:lnTo>
                  <a:lnTo>
                    <a:pt x="383" y="5233"/>
                  </a:lnTo>
                  <a:lnTo>
                    <a:pt x="536" y="5540"/>
                  </a:lnTo>
                  <a:lnTo>
                    <a:pt x="715" y="5795"/>
                  </a:lnTo>
                  <a:lnTo>
                    <a:pt x="919" y="6050"/>
                  </a:lnTo>
                  <a:lnTo>
                    <a:pt x="1123" y="6280"/>
                  </a:lnTo>
                  <a:lnTo>
                    <a:pt x="1379" y="6484"/>
                  </a:lnTo>
                  <a:lnTo>
                    <a:pt x="1634" y="6688"/>
                  </a:lnTo>
                  <a:lnTo>
                    <a:pt x="1915" y="6841"/>
                  </a:lnTo>
                  <a:lnTo>
                    <a:pt x="2195" y="6995"/>
                  </a:lnTo>
                  <a:lnTo>
                    <a:pt x="2502" y="7122"/>
                  </a:lnTo>
                  <a:lnTo>
                    <a:pt x="2833" y="7199"/>
                  </a:lnTo>
                  <a:lnTo>
                    <a:pt x="3165" y="7250"/>
                  </a:lnTo>
                  <a:lnTo>
                    <a:pt x="3395" y="7275"/>
                  </a:lnTo>
                  <a:lnTo>
                    <a:pt x="3650" y="7275"/>
                  </a:lnTo>
                  <a:lnTo>
                    <a:pt x="4033" y="7250"/>
                  </a:lnTo>
                  <a:lnTo>
                    <a:pt x="4390" y="7199"/>
                  </a:lnTo>
                  <a:lnTo>
                    <a:pt x="4722" y="7097"/>
                  </a:lnTo>
                  <a:lnTo>
                    <a:pt x="5029" y="6969"/>
                  </a:lnTo>
                  <a:lnTo>
                    <a:pt x="5335" y="6816"/>
                  </a:lnTo>
                  <a:lnTo>
                    <a:pt x="5616" y="6637"/>
                  </a:lnTo>
                  <a:lnTo>
                    <a:pt x="5845" y="6433"/>
                  </a:lnTo>
                  <a:lnTo>
                    <a:pt x="6075" y="6203"/>
                  </a:lnTo>
                  <a:lnTo>
                    <a:pt x="6279" y="5948"/>
                  </a:lnTo>
                  <a:lnTo>
                    <a:pt x="6458" y="5667"/>
                  </a:lnTo>
                  <a:lnTo>
                    <a:pt x="6637" y="5361"/>
                  </a:lnTo>
                  <a:lnTo>
                    <a:pt x="6764" y="5055"/>
                  </a:lnTo>
                  <a:lnTo>
                    <a:pt x="6866" y="4723"/>
                  </a:lnTo>
                  <a:lnTo>
                    <a:pt x="6917" y="4365"/>
                  </a:lnTo>
                  <a:lnTo>
                    <a:pt x="6968" y="4008"/>
                  </a:lnTo>
                  <a:lnTo>
                    <a:pt x="6994" y="3625"/>
                  </a:lnTo>
                  <a:lnTo>
                    <a:pt x="6968" y="3268"/>
                  </a:lnTo>
                  <a:lnTo>
                    <a:pt x="6917" y="2885"/>
                  </a:lnTo>
                  <a:lnTo>
                    <a:pt x="6866" y="2553"/>
                  </a:lnTo>
                  <a:lnTo>
                    <a:pt x="6764" y="2221"/>
                  </a:lnTo>
                  <a:lnTo>
                    <a:pt x="6637" y="1890"/>
                  </a:lnTo>
                  <a:lnTo>
                    <a:pt x="6458" y="1583"/>
                  </a:lnTo>
                  <a:lnTo>
                    <a:pt x="6279" y="1302"/>
                  </a:lnTo>
                  <a:lnTo>
                    <a:pt x="6075" y="1047"/>
                  </a:lnTo>
                  <a:lnTo>
                    <a:pt x="5845" y="818"/>
                  </a:lnTo>
                  <a:lnTo>
                    <a:pt x="5616" y="613"/>
                  </a:lnTo>
                  <a:lnTo>
                    <a:pt x="5335" y="435"/>
                  </a:lnTo>
                  <a:lnTo>
                    <a:pt x="5029" y="282"/>
                  </a:lnTo>
                  <a:lnTo>
                    <a:pt x="4722" y="154"/>
                  </a:lnTo>
                  <a:lnTo>
                    <a:pt x="4390" y="77"/>
                  </a:lnTo>
                  <a:lnTo>
                    <a:pt x="4033" y="26"/>
                  </a:lnTo>
                  <a:lnTo>
                    <a:pt x="3650" y="1"/>
                  </a:lnTo>
                  <a:close/>
                </a:path>
              </a:pathLst>
            </a:custGeom>
            <a:solidFill>
              <a:srgbClr val="E8E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7" name="Google Shape;4657;p71"/>
            <p:cNvSpPr/>
            <p:nvPr/>
          </p:nvSpPr>
          <p:spPr>
            <a:xfrm>
              <a:off x="4961141" y="2138205"/>
              <a:ext cx="112181" cy="197509"/>
            </a:xfrm>
            <a:custGeom>
              <a:avLst/>
              <a:gdLst/>
              <a:ahLst/>
              <a:cxnLst/>
              <a:rect l="l" t="t" r="r" b="b"/>
              <a:pathLst>
                <a:path w="4161" h="7326" extrusionOk="0">
                  <a:moveTo>
                    <a:pt x="230" y="0"/>
                  </a:moveTo>
                  <a:lnTo>
                    <a:pt x="0" y="26"/>
                  </a:lnTo>
                  <a:lnTo>
                    <a:pt x="307" y="77"/>
                  </a:lnTo>
                  <a:lnTo>
                    <a:pt x="638" y="179"/>
                  </a:lnTo>
                  <a:lnTo>
                    <a:pt x="945" y="307"/>
                  </a:lnTo>
                  <a:lnTo>
                    <a:pt x="1225" y="434"/>
                  </a:lnTo>
                  <a:lnTo>
                    <a:pt x="1506" y="613"/>
                  </a:lnTo>
                  <a:lnTo>
                    <a:pt x="1761" y="791"/>
                  </a:lnTo>
                  <a:lnTo>
                    <a:pt x="2017" y="1021"/>
                  </a:lnTo>
                  <a:lnTo>
                    <a:pt x="2246" y="1251"/>
                  </a:lnTo>
                  <a:lnTo>
                    <a:pt x="2425" y="1481"/>
                  </a:lnTo>
                  <a:lnTo>
                    <a:pt x="2604" y="1761"/>
                  </a:lnTo>
                  <a:lnTo>
                    <a:pt x="2782" y="2042"/>
                  </a:lnTo>
                  <a:lnTo>
                    <a:pt x="2910" y="2348"/>
                  </a:lnTo>
                  <a:lnTo>
                    <a:pt x="3012" y="2655"/>
                  </a:lnTo>
                  <a:lnTo>
                    <a:pt x="3089" y="2987"/>
                  </a:lnTo>
                  <a:lnTo>
                    <a:pt x="3140" y="3318"/>
                  </a:lnTo>
                  <a:lnTo>
                    <a:pt x="3140" y="3650"/>
                  </a:lnTo>
                  <a:lnTo>
                    <a:pt x="3140" y="4008"/>
                  </a:lnTo>
                  <a:lnTo>
                    <a:pt x="3089" y="4339"/>
                  </a:lnTo>
                  <a:lnTo>
                    <a:pt x="3012" y="4646"/>
                  </a:lnTo>
                  <a:lnTo>
                    <a:pt x="2910" y="4978"/>
                  </a:lnTo>
                  <a:lnTo>
                    <a:pt x="2782" y="5258"/>
                  </a:lnTo>
                  <a:lnTo>
                    <a:pt x="2604" y="5565"/>
                  </a:lnTo>
                  <a:lnTo>
                    <a:pt x="2425" y="5820"/>
                  </a:lnTo>
                  <a:lnTo>
                    <a:pt x="2246" y="6075"/>
                  </a:lnTo>
                  <a:lnTo>
                    <a:pt x="2017" y="6305"/>
                  </a:lnTo>
                  <a:lnTo>
                    <a:pt x="1761" y="6509"/>
                  </a:lnTo>
                  <a:lnTo>
                    <a:pt x="1506" y="6713"/>
                  </a:lnTo>
                  <a:lnTo>
                    <a:pt x="1225" y="6866"/>
                  </a:lnTo>
                  <a:lnTo>
                    <a:pt x="945" y="7020"/>
                  </a:lnTo>
                  <a:lnTo>
                    <a:pt x="638" y="7147"/>
                  </a:lnTo>
                  <a:lnTo>
                    <a:pt x="307" y="7224"/>
                  </a:lnTo>
                  <a:lnTo>
                    <a:pt x="0" y="7275"/>
                  </a:lnTo>
                  <a:lnTo>
                    <a:pt x="230" y="7300"/>
                  </a:lnTo>
                  <a:lnTo>
                    <a:pt x="485" y="7326"/>
                  </a:lnTo>
                  <a:lnTo>
                    <a:pt x="868" y="7300"/>
                  </a:lnTo>
                  <a:lnTo>
                    <a:pt x="1225" y="7249"/>
                  </a:lnTo>
                  <a:lnTo>
                    <a:pt x="1583" y="7147"/>
                  </a:lnTo>
                  <a:lnTo>
                    <a:pt x="1915" y="7045"/>
                  </a:lnTo>
                  <a:lnTo>
                    <a:pt x="2246" y="6892"/>
                  </a:lnTo>
                  <a:lnTo>
                    <a:pt x="2553" y="6688"/>
                  </a:lnTo>
                  <a:lnTo>
                    <a:pt x="2834" y="6483"/>
                  </a:lnTo>
                  <a:lnTo>
                    <a:pt x="3089" y="6254"/>
                  </a:lnTo>
                  <a:lnTo>
                    <a:pt x="3318" y="5999"/>
                  </a:lnTo>
                  <a:lnTo>
                    <a:pt x="3548" y="5718"/>
                  </a:lnTo>
                  <a:lnTo>
                    <a:pt x="3727" y="5411"/>
                  </a:lnTo>
                  <a:lnTo>
                    <a:pt x="3880" y="5080"/>
                  </a:lnTo>
                  <a:lnTo>
                    <a:pt x="4008" y="4748"/>
                  </a:lnTo>
                  <a:lnTo>
                    <a:pt x="4084" y="4390"/>
                  </a:lnTo>
                  <a:lnTo>
                    <a:pt x="4135" y="4033"/>
                  </a:lnTo>
                  <a:lnTo>
                    <a:pt x="4161" y="3650"/>
                  </a:lnTo>
                  <a:lnTo>
                    <a:pt x="4135" y="3293"/>
                  </a:lnTo>
                  <a:lnTo>
                    <a:pt x="4084" y="2910"/>
                  </a:lnTo>
                  <a:lnTo>
                    <a:pt x="4008" y="2578"/>
                  </a:lnTo>
                  <a:lnTo>
                    <a:pt x="3880" y="2221"/>
                  </a:lnTo>
                  <a:lnTo>
                    <a:pt x="3727" y="1915"/>
                  </a:lnTo>
                  <a:lnTo>
                    <a:pt x="3548" y="1608"/>
                  </a:lnTo>
                  <a:lnTo>
                    <a:pt x="3318" y="1327"/>
                  </a:lnTo>
                  <a:lnTo>
                    <a:pt x="3089" y="1072"/>
                  </a:lnTo>
                  <a:lnTo>
                    <a:pt x="2834" y="817"/>
                  </a:lnTo>
                  <a:lnTo>
                    <a:pt x="2553" y="613"/>
                  </a:lnTo>
                  <a:lnTo>
                    <a:pt x="2246" y="434"/>
                  </a:lnTo>
                  <a:lnTo>
                    <a:pt x="1915" y="281"/>
                  </a:lnTo>
                  <a:lnTo>
                    <a:pt x="1583" y="153"/>
                  </a:lnTo>
                  <a:lnTo>
                    <a:pt x="1225" y="77"/>
                  </a:lnTo>
                  <a:lnTo>
                    <a:pt x="868" y="0"/>
                  </a:lnTo>
                  <a:close/>
                </a:path>
              </a:pathLst>
            </a:custGeom>
            <a:solidFill>
              <a:srgbClr val="000000">
                <a:alpha val="16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8" name="Google Shape;4658;p71"/>
            <p:cNvSpPr/>
            <p:nvPr/>
          </p:nvSpPr>
          <p:spPr>
            <a:xfrm>
              <a:off x="4939815" y="2218707"/>
              <a:ext cx="69503" cy="70905"/>
            </a:xfrm>
            <a:custGeom>
              <a:avLst/>
              <a:gdLst/>
              <a:ahLst/>
              <a:cxnLst/>
              <a:rect l="l" t="t" r="r" b="b"/>
              <a:pathLst>
                <a:path w="2578" h="2630" extrusionOk="0">
                  <a:moveTo>
                    <a:pt x="1276" y="1"/>
                  </a:moveTo>
                  <a:lnTo>
                    <a:pt x="1200" y="26"/>
                  </a:lnTo>
                  <a:lnTo>
                    <a:pt x="1098" y="77"/>
                  </a:lnTo>
                  <a:lnTo>
                    <a:pt x="1047" y="154"/>
                  </a:lnTo>
                  <a:lnTo>
                    <a:pt x="1047" y="256"/>
                  </a:lnTo>
                  <a:lnTo>
                    <a:pt x="1047" y="1251"/>
                  </a:lnTo>
                  <a:lnTo>
                    <a:pt x="77" y="2196"/>
                  </a:lnTo>
                  <a:lnTo>
                    <a:pt x="26" y="2298"/>
                  </a:lnTo>
                  <a:lnTo>
                    <a:pt x="0" y="2374"/>
                  </a:lnTo>
                  <a:lnTo>
                    <a:pt x="26" y="2477"/>
                  </a:lnTo>
                  <a:lnTo>
                    <a:pt x="77" y="2553"/>
                  </a:lnTo>
                  <a:lnTo>
                    <a:pt x="153" y="2630"/>
                  </a:lnTo>
                  <a:lnTo>
                    <a:pt x="357" y="2630"/>
                  </a:lnTo>
                  <a:lnTo>
                    <a:pt x="434" y="2553"/>
                  </a:lnTo>
                  <a:lnTo>
                    <a:pt x="1276" y="1736"/>
                  </a:lnTo>
                  <a:lnTo>
                    <a:pt x="2144" y="2553"/>
                  </a:lnTo>
                  <a:lnTo>
                    <a:pt x="2221" y="2630"/>
                  </a:lnTo>
                  <a:lnTo>
                    <a:pt x="2425" y="2630"/>
                  </a:lnTo>
                  <a:lnTo>
                    <a:pt x="2501" y="2553"/>
                  </a:lnTo>
                  <a:lnTo>
                    <a:pt x="2552" y="2477"/>
                  </a:lnTo>
                  <a:lnTo>
                    <a:pt x="2578" y="2374"/>
                  </a:lnTo>
                  <a:lnTo>
                    <a:pt x="2552" y="2298"/>
                  </a:lnTo>
                  <a:lnTo>
                    <a:pt x="2501" y="2196"/>
                  </a:lnTo>
                  <a:lnTo>
                    <a:pt x="1531" y="1251"/>
                  </a:lnTo>
                  <a:lnTo>
                    <a:pt x="1531" y="256"/>
                  </a:lnTo>
                  <a:lnTo>
                    <a:pt x="1531" y="154"/>
                  </a:lnTo>
                  <a:lnTo>
                    <a:pt x="1480" y="77"/>
                  </a:lnTo>
                  <a:lnTo>
                    <a:pt x="1378" y="26"/>
                  </a:lnTo>
                  <a:lnTo>
                    <a:pt x="1276" y="1"/>
                  </a:lnTo>
                  <a:close/>
                </a:path>
              </a:pathLst>
            </a:custGeom>
            <a:solidFill>
              <a:srgbClr val="165C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9" name="Google Shape;4659;p71"/>
            <p:cNvSpPr/>
            <p:nvPr/>
          </p:nvSpPr>
          <p:spPr>
            <a:xfrm>
              <a:off x="4951489" y="2191882"/>
              <a:ext cx="36504" cy="33053"/>
            </a:xfrm>
            <a:custGeom>
              <a:avLst/>
              <a:gdLst/>
              <a:ahLst/>
              <a:cxnLst/>
              <a:rect l="l" t="t" r="r" b="b"/>
              <a:pathLst>
                <a:path w="1354" h="1226" extrusionOk="0">
                  <a:moveTo>
                    <a:pt x="180" y="0"/>
                  </a:moveTo>
                  <a:lnTo>
                    <a:pt x="129" y="26"/>
                  </a:lnTo>
                  <a:lnTo>
                    <a:pt x="52" y="51"/>
                  </a:lnTo>
                  <a:lnTo>
                    <a:pt x="26" y="102"/>
                  </a:lnTo>
                  <a:lnTo>
                    <a:pt x="1" y="179"/>
                  </a:lnTo>
                  <a:lnTo>
                    <a:pt x="1" y="409"/>
                  </a:lnTo>
                  <a:lnTo>
                    <a:pt x="26" y="536"/>
                  </a:lnTo>
                  <a:lnTo>
                    <a:pt x="52" y="664"/>
                  </a:lnTo>
                  <a:lnTo>
                    <a:pt x="103" y="791"/>
                  </a:lnTo>
                  <a:lnTo>
                    <a:pt x="180" y="894"/>
                  </a:lnTo>
                  <a:lnTo>
                    <a:pt x="256" y="996"/>
                  </a:lnTo>
                  <a:lnTo>
                    <a:pt x="358" y="1098"/>
                  </a:lnTo>
                  <a:lnTo>
                    <a:pt x="486" y="1149"/>
                  </a:lnTo>
                  <a:lnTo>
                    <a:pt x="614" y="1200"/>
                  </a:lnTo>
                  <a:lnTo>
                    <a:pt x="716" y="1225"/>
                  </a:lnTo>
                  <a:lnTo>
                    <a:pt x="843" y="1200"/>
                  </a:lnTo>
                  <a:lnTo>
                    <a:pt x="1022" y="1200"/>
                  </a:lnTo>
                  <a:lnTo>
                    <a:pt x="1124" y="1149"/>
                  </a:lnTo>
                  <a:lnTo>
                    <a:pt x="1226" y="1072"/>
                  </a:lnTo>
                  <a:lnTo>
                    <a:pt x="1277" y="970"/>
                  </a:lnTo>
                  <a:lnTo>
                    <a:pt x="1328" y="868"/>
                  </a:lnTo>
                  <a:lnTo>
                    <a:pt x="1354" y="715"/>
                  </a:lnTo>
                  <a:lnTo>
                    <a:pt x="1354" y="409"/>
                  </a:lnTo>
                  <a:lnTo>
                    <a:pt x="1354" y="179"/>
                  </a:lnTo>
                  <a:lnTo>
                    <a:pt x="1354" y="102"/>
                  </a:lnTo>
                  <a:lnTo>
                    <a:pt x="1303" y="51"/>
                  </a:lnTo>
                  <a:lnTo>
                    <a:pt x="1252" y="26"/>
                  </a:lnTo>
                  <a:lnTo>
                    <a:pt x="1201" y="0"/>
                  </a:lnTo>
                  <a:close/>
                </a:path>
              </a:pathLst>
            </a:custGeom>
            <a:solidFill>
              <a:srgbClr val="24D8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0" name="Google Shape;4660;p71"/>
            <p:cNvSpPr/>
            <p:nvPr/>
          </p:nvSpPr>
          <p:spPr>
            <a:xfrm>
              <a:off x="4968015" y="2191882"/>
              <a:ext cx="29629" cy="33727"/>
            </a:xfrm>
            <a:custGeom>
              <a:avLst/>
              <a:gdLst/>
              <a:ahLst/>
              <a:cxnLst/>
              <a:rect l="l" t="t" r="r" b="b"/>
              <a:pathLst>
                <a:path w="1099" h="1251" extrusionOk="0">
                  <a:moveTo>
                    <a:pt x="409" y="0"/>
                  </a:moveTo>
                  <a:lnTo>
                    <a:pt x="485" y="26"/>
                  </a:lnTo>
                  <a:lnTo>
                    <a:pt x="537" y="51"/>
                  </a:lnTo>
                  <a:lnTo>
                    <a:pt x="562" y="102"/>
                  </a:lnTo>
                  <a:lnTo>
                    <a:pt x="588" y="179"/>
                  </a:lnTo>
                  <a:lnTo>
                    <a:pt x="588" y="409"/>
                  </a:lnTo>
                  <a:lnTo>
                    <a:pt x="562" y="536"/>
                  </a:lnTo>
                  <a:lnTo>
                    <a:pt x="537" y="664"/>
                  </a:lnTo>
                  <a:lnTo>
                    <a:pt x="485" y="791"/>
                  </a:lnTo>
                  <a:lnTo>
                    <a:pt x="409" y="894"/>
                  </a:lnTo>
                  <a:lnTo>
                    <a:pt x="332" y="996"/>
                  </a:lnTo>
                  <a:lnTo>
                    <a:pt x="230" y="1098"/>
                  </a:lnTo>
                  <a:lnTo>
                    <a:pt x="103" y="1149"/>
                  </a:lnTo>
                  <a:lnTo>
                    <a:pt x="1" y="1200"/>
                  </a:lnTo>
                  <a:lnTo>
                    <a:pt x="103" y="1225"/>
                  </a:lnTo>
                  <a:lnTo>
                    <a:pt x="230" y="1251"/>
                  </a:lnTo>
                  <a:lnTo>
                    <a:pt x="409" y="1225"/>
                  </a:lnTo>
                  <a:lnTo>
                    <a:pt x="562" y="1174"/>
                  </a:lnTo>
                  <a:lnTo>
                    <a:pt x="715" y="1098"/>
                  </a:lnTo>
                  <a:lnTo>
                    <a:pt x="843" y="996"/>
                  </a:lnTo>
                  <a:lnTo>
                    <a:pt x="945" y="868"/>
                  </a:lnTo>
                  <a:lnTo>
                    <a:pt x="1022" y="740"/>
                  </a:lnTo>
                  <a:lnTo>
                    <a:pt x="1073" y="562"/>
                  </a:lnTo>
                  <a:lnTo>
                    <a:pt x="1098" y="409"/>
                  </a:lnTo>
                  <a:lnTo>
                    <a:pt x="1098" y="179"/>
                  </a:lnTo>
                  <a:lnTo>
                    <a:pt x="1073" y="102"/>
                  </a:lnTo>
                  <a:lnTo>
                    <a:pt x="1047" y="51"/>
                  </a:lnTo>
                  <a:lnTo>
                    <a:pt x="970" y="26"/>
                  </a:lnTo>
                  <a:lnTo>
                    <a:pt x="919" y="0"/>
                  </a:lnTo>
                  <a:close/>
                </a:path>
              </a:pathLst>
            </a:custGeom>
            <a:solidFill>
              <a:srgbClr val="17B5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61" name="Google Shape;4661;p71"/>
          <p:cNvGrpSpPr/>
          <p:nvPr/>
        </p:nvGrpSpPr>
        <p:grpSpPr>
          <a:xfrm>
            <a:off x="5526793" y="1883072"/>
            <a:ext cx="339538" cy="423463"/>
            <a:chOff x="5597666" y="1931745"/>
            <a:chExt cx="364742" cy="454896"/>
          </a:xfrm>
        </p:grpSpPr>
        <p:sp>
          <p:nvSpPr>
            <p:cNvPr id="4662" name="Google Shape;4662;p71"/>
            <p:cNvSpPr/>
            <p:nvPr/>
          </p:nvSpPr>
          <p:spPr>
            <a:xfrm>
              <a:off x="5597666" y="1932446"/>
              <a:ext cx="355818" cy="454195"/>
            </a:xfrm>
            <a:custGeom>
              <a:avLst/>
              <a:gdLst/>
              <a:ahLst/>
              <a:cxnLst/>
              <a:rect l="l" t="t" r="r" b="b"/>
              <a:pathLst>
                <a:path w="13198" h="16847" extrusionOk="0">
                  <a:moveTo>
                    <a:pt x="6254" y="0"/>
                  </a:moveTo>
                  <a:lnTo>
                    <a:pt x="5922" y="26"/>
                  </a:lnTo>
                  <a:lnTo>
                    <a:pt x="5616" y="77"/>
                  </a:lnTo>
                  <a:lnTo>
                    <a:pt x="5284" y="128"/>
                  </a:lnTo>
                  <a:lnTo>
                    <a:pt x="4978" y="205"/>
                  </a:lnTo>
                  <a:lnTo>
                    <a:pt x="4365" y="409"/>
                  </a:lnTo>
                  <a:lnTo>
                    <a:pt x="3804" y="664"/>
                  </a:lnTo>
                  <a:lnTo>
                    <a:pt x="3242" y="945"/>
                  </a:lnTo>
                  <a:lnTo>
                    <a:pt x="2732" y="1302"/>
                  </a:lnTo>
                  <a:lnTo>
                    <a:pt x="2247" y="1685"/>
                  </a:lnTo>
                  <a:lnTo>
                    <a:pt x="1813" y="2119"/>
                  </a:lnTo>
                  <a:lnTo>
                    <a:pt x="1405" y="2604"/>
                  </a:lnTo>
                  <a:lnTo>
                    <a:pt x="1047" y="3114"/>
                  </a:lnTo>
                  <a:lnTo>
                    <a:pt x="741" y="3650"/>
                  </a:lnTo>
                  <a:lnTo>
                    <a:pt x="486" y="4237"/>
                  </a:lnTo>
                  <a:lnTo>
                    <a:pt x="256" y="4824"/>
                  </a:lnTo>
                  <a:lnTo>
                    <a:pt x="179" y="5131"/>
                  </a:lnTo>
                  <a:lnTo>
                    <a:pt x="103" y="5437"/>
                  </a:lnTo>
                  <a:lnTo>
                    <a:pt x="52" y="5769"/>
                  </a:lnTo>
                  <a:lnTo>
                    <a:pt x="26" y="6101"/>
                  </a:lnTo>
                  <a:lnTo>
                    <a:pt x="1" y="6407"/>
                  </a:lnTo>
                  <a:lnTo>
                    <a:pt x="1" y="6739"/>
                  </a:lnTo>
                  <a:lnTo>
                    <a:pt x="1" y="16515"/>
                  </a:lnTo>
                  <a:lnTo>
                    <a:pt x="26" y="16642"/>
                  </a:lnTo>
                  <a:lnTo>
                    <a:pt x="77" y="16745"/>
                  </a:lnTo>
                  <a:lnTo>
                    <a:pt x="205" y="16821"/>
                  </a:lnTo>
                  <a:lnTo>
                    <a:pt x="333" y="16847"/>
                  </a:lnTo>
                  <a:lnTo>
                    <a:pt x="12865" y="16847"/>
                  </a:lnTo>
                  <a:lnTo>
                    <a:pt x="12993" y="16821"/>
                  </a:lnTo>
                  <a:lnTo>
                    <a:pt x="13095" y="16745"/>
                  </a:lnTo>
                  <a:lnTo>
                    <a:pt x="13171" y="16642"/>
                  </a:lnTo>
                  <a:lnTo>
                    <a:pt x="13197" y="16515"/>
                  </a:lnTo>
                  <a:lnTo>
                    <a:pt x="13197" y="6739"/>
                  </a:lnTo>
                  <a:lnTo>
                    <a:pt x="13197" y="6407"/>
                  </a:lnTo>
                  <a:lnTo>
                    <a:pt x="13171" y="6050"/>
                  </a:lnTo>
                  <a:lnTo>
                    <a:pt x="13120" y="5718"/>
                  </a:lnTo>
                  <a:lnTo>
                    <a:pt x="13069" y="5386"/>
                  </a:lnTo>
                  <a:lnTo>
                    <a:pt x="13018" y="5054"/>
                  </a:lnTo>
                  <a:lnTo>
                    <a:pt x="12916" y="4748"/>
                  </a:lnTo>
                  <a:lnTo>
                    <a:pt x="12840" y="4416"/>
                  </a:lnTo>
                  <a:lnTo>
                    <a:pt x="12712" y="4110"/>
                  </a:lnTo>
                  <a:lnTo>
                    <a:pt x="12457" y="3523"/>
                  </a:lnTo>
                  <a:lnTo>
                    <a:pt x="12151" y="2961"/>
                  </a:lnTo>
                  <a:lnTo>
                    <a:pt x="11793" y="2451"/>
                  </a:lnTo>
                  <a:lnTo>
                    <a:pt x="11589" y="2221"/>
                  </a:lnTo>
                  <a:lnTo>
                    <a:pt x="11385" y="1966"/>
                  </a:lnTo>
                  <a:lnTo>
                    <a:pt x="11155" y="1762"/>
                  </a:lnTo>
                  <a:lnTo>
                    <a:pt x="10925" y="1532"/>
                  </a:lnTo>
                  <a:lnTo>
                    <a:pt x="10696" y="1353"/>
                  </a:lnTo>
                  <a:lnTo>
                    <a:pt x="10440" y="1149"/>
                  </a:lnTo>
                  <a:lnTo>
                    <a:pt x="10185" y="970"/>
                  </a:lnTo>
                  <a:lnTo>
                    <a:pt x="9904" y="817"/>
                  </a:lnTo>
                  <a:lnTo>
                    <a:pt x="9624" y="664"/>
                  </a:lnTo>
                  <a:lnTo>
                    <a:pt x="9343" y="536"/>
                  </a:lnTo>
                  <a:lnTo>
                    <a:pt x="9062" y="409"/>
                  </a:lnTo>
                  <a:lnTo>
                    <a:pt x="8756" y="307"/>
                  </a:lnTo>
                  <a:lnTo>
                    <a:pt x="8424" y="230"/>
                  </a:lnTo>
                  <a:lnTo>
                    <a:pt x="8118" y="153"/>
                  </a:lnTo>
                  <a:lnTo>
                    <a:pt x="7786" y="77"/>
                  </a:lnTo>
                  <a:lnTo>
                    <a:pt x="7454" y="51"/>
                  </a:lnTo>
                  <a:lnTo>
                    <a:pt x="7122" y="26"/>
                  </a:lnTo>
                  <a:lnTo>
                    <a:pt x="6765" y="0"/>
                  </a:lnTo>
                  <a:close/>
                </a:path>
              </a:pathLst>
            </a:custGeom>
            <a:gradFill>
              <a:gsLst>
                <a:gs pos="0">
                  <a:schemeClr val="lt1"/>
                </a:gs>
                <a:gs pos="100000">
                  <a:srgbClr val="CCCCCC"/>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3" name="Google Shape;4663;p71"/>
            <p:cNvSpPr/>
            <p:nvPr/>
          </p:nvSpPr>
          <p:spPr>
            <a:xfrm>
              <a:off x="5766274" y="1931745"/>
              <a:ext cx="196134" cy="454896"/>
            </a:xfrm>
            <a:custGeom>
              <a:avLst/>
              <a:gdLst/>
              <a:ahLst/>
              <a:cxnLst/>
              <a:rect l="l" t="t" r="r" b="b"/>
              <a:pathLst>
                <a:path w="7275" h="16873" extrusionOk="0">
                  <a:moveTo>
                    <a:pt x="511" y="1"/>
                  </a:moveTo>
                  <a:lnTo>
                    <a:pt x="0" y="26"/>
                  </a:lnTo>
                  <a:lnTo>
                    <a:pt x="332" y="52"/>
                  </a:lnTo>
                  <a:lnTo>
                    <a:pt x="638" y="103"/>
                  </a:lnTo>
                  <a:lnTo>
                    <a:pt x="970" y="154"/>
                  </a:lnTo>
                  <a:lnTo>
                    <a:pt x="1277" y="231"/>
                  </a:lnTo>
                  <a:lnTo>
                    <a:pt x="1889" y="435"/>
                  </a:lnTo>
                  <a:lnTo>
                    <a:pt x="2451" y="690"/>
                  </a:lnTo>
                  <a:lnTo>
                    <a:pt x="3012" y="971"/>
                  </a:lnTo>
                  <a:lnTo>
                    <a:pt x="3523" y="1328"/>
                  </a:lnTo>
                  <a:lnTo>
                    <a:pt x="4008" y="1711"/>
                  </a:lnTo>
                  <a:lnTo>
                    <a:pt x="4442" y="2145"/>
                  </a:lnTo>
                  <a:lnTo>
                    <a:pt x="4850" y="2630"/>
                  </a:lnTo>
                  <a:lnTo>
                    <a:pt x="5207" y="3140"/>
                  </a:lnTo>
                  <a:lnTo>
                    <a:pt x="5514" y="3676"/>
                  </a:lnTo>
                  <a:lnTo>
                    <a:pt x="5769" y="4263"/>
                  </a:lnTo>
                  <a:lnTo>
                    <a:pt x="5999" y="4850"/>
                  </a:lnTo>
                  <a:lnTo>
                    <a:pt x="6075" y="5157"/>
                  </a:lnTo>
                  <a:lnTo>
                    <a:pt x="6152" y="5463"/>
                  </a:lnTo>
                  <a:lnTo>
                    <a:pt x="6203" y="5795"/>
                  </a:lnTo>
                  <a:lnTo>
                    <a:pt x="6228" y="6127"/>
                  </a:lnTo>
                  <a:lnTo>
                    <a:pt x="6254" y="6433"/>
                  </a:lnTo>
                  <a:lnTo>
                    <a:pt x="6254" y="6765"/>
                  </a:lnTo>
                  <a:lnTo>
                    <a:pt x="6254" y="16541"/>
                  </a:lnTo>
                  <a:lnTo>
                    <a:pt x="6228" y="16668"/>
                  </a:lnTo>
                  <a:lnTo>
                    <a:pt x="6177" y="16771"/>
                  </a:lnTo>
                  <a:lnTo>
                    <a:pt x="6050" y="16847"/>
                  </a:lnTo>
                  <a:lnTo>
                    <a:pt x="5922" y="16873"/>
                  </a:lnTo>
                  <a:lnTo>
                    <a:pt x="6943" y="16873"/>
                  </a:lnTo>
                  <a:lnTo>
                    <a:pt x="7071" y="16847"/>
                  </a:lnTo>
                  <a:lnTo>
                    <a:pt x="7173" y="16771"/>
                  </a:lnTo>
                  <a:lnTo>
                    <a:pt x="7249" y="16668"/>
                  </a:lnTo>
                  <a:lnTo>
                    <a:pt x="7275" y="16541"/>
                  </a:lnTo>
                  <a:lnTo>
                    <a:pt x="7275" y="6765"/>
                  </a:lnTo>
                  <a:lnTo>
                    <a:pt x="7275" y="6433"/>
                  </a:lnTo>
                  <a:lnTo>
                    <a:pt x="7249" y="6076"/>
                  </a:lnTo>
                  <a:lnTo>
                    <a:pt x="7198" y="5744"/>
                  </a:lnTo>
                  <a:lnTo>
                    <a:pt x="7147" y="5412"/>
                  </a:lnTo>
                  <a:lnTo>
                    <a:pt x="7071" y="5080"/>
                  </a:lnTo>
                  <a:lnTo>
                    <a:pt x="6969" y="4774"/>
                  </a:lnTo>
                  <a:lnTo>
                    <a:pt x="6866" y="4442"/>
                  </a:lnTo>
                  <a:lnTo>
                    <a:pt x="6739" y="4136"/>
                  </a:lnTo>
                  <a:lnTo>
                    <a:pt x="6611" y="3830"/>
                  </a:lnTo>
                  <a:lnTo>
                    <a:pt x="6458" y="3549"/>
                  </a:lnTo>
                  <a:lnTo>
                    <a:pt x="6305" y="3268"/>
                  </a:lnTo>
                  <a:lnTo>
                    <a:pt x="6126" y="2987"/>
                  </a:lnTo>
                  <a:lnTo>
                    <a:pt x="5948" y="2732"/>
                  </a:lnTo>
                  <a:lnTo>
                    <a:pt x="5743" y="2477"/>
                  </a:lnTo>
                  <a:lnTo>
                    <a:pt x="5514" y="2221"/>
                  </a:lnTo>
                  <a:lnTo>
                    <a:pt x="5309" y="1992"/>
                  </a:lnTo>
                  <a:lnTo>
                    <a:pt x="5054" y="1762"/>
                  </a:lnTo>
                  <a:lnTo>
                    <a:pt x="4824" y="1558"/>
                  </a:lnTo>
                  <a:lnTo>
                    <a:pt x="4569" y="1354"/>
                  </a:lnTo>
                  <a:lnTo>
                    <a:pt x="4288" y="1149"/>
                  </a:lnTo>
                  <a:lnTo>
                    <a:pt x="4033" y="971"/>
                  </a:lnTo>
                  <a:lnTo>
                    <a:pt x="3727" y="818"/>
                  </a:lnTo>
                  <a:lnTo>
                    <a:pt x="3446" y="664"/>
                  </a:lnTo>
                  <a:lnTo>
                    <a:pt x="3140" y="537"/>
                  </a:lnTo>
                  <a:lnTo>
                    <a:pt x="2834" y="409"/>
                  </a:lnTo>
                  <a:lnTo>
                    <a:pt x="2527" y="307"/>
                  </a:lnTo>
                  <a:lnTo>
                    <a:pt x="2195" y="205"/>
                  </a:lnTo>
                  <a:lnTo>
                    <a:pt x="1864" y="128"/>
                  </a:lnTo>
                  <a:lnTo>
                    <a:pt x="1532" y="77"/>
                  </a:lnTo>
                  <a:lnTo>
                    <a:pt x="1200" y="26"/>
                  </a:lnTo>
                  <a:lnTo>
                    <a:pt x="868" y="1"/>
                  </a:lnTo>
                  <a:close/>
                </a:path>
              </a:pathLst>
            </a:custGeom>
            <a:solidFill>
              <a:srgbClr val="E8E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4" name="Google Shape;4664;p71"/>
            <p:cNvSpPr/>
            <p:nvPr/>
          </p:nvSpPr>
          <p:spPr>
            <a:xfrm>
              <a:off x="5696070" y="2087951"/>
              <a:ext cx="28928" cy="38580"/>
            </a:xfrm>
            <a:custGeom>
              <a:avLst/>
              <a:gdLst/>
              <a:ahLst/>
              <a:cxnLst/>
              <a:rect l="l" t="t" r="r" b="b"/>
              <a:pathLst>
                <a:path w="1073" h="1431" extrusionOk="0">
                  <a:moveTo>
                    <a:pt x="435" y="1"/>
                  </a:moveTo>
                  <a:lnTo>
                    <a:pt x="333" y="26"/>
                  </a:lnTo>
                  <a:lnTo>
                    <a:pt x="230" y="77"/>
                  </a:lnTo>
                  <a:lnTo>
                    <a:pt x="154" y="154"/>
                  </a:lnTo>
                  <a:lnTo>
                    <a:pt x="77" y="231"/>
                  </a:lnTo>
                  <a:lnTo>
                    <a:pt x="26" y="333"/>
                  </a:lnTo>
                  <a:lnTo>
                    <a:pt x="1" y="435"/>
                  </a:lnTo>
                  <a:lnTo>
                    <a:pt x="1" y="537"/>
                  </a:lnTo>
                  <a:lnTo>
                    <a:pt x="1" y="894"/>
                  </a:lnTo>
                  <a:lnTo>
                    <a:pt x="1" y="1022"/>
                  </a:lnTo>
                  <a:lnTo>
                    <a:pt x="26" y="1124"/>
                  </a:lnTo>
                  <a:lnTo>
                    <a:pt x="77" y="1201"/>
                  </a:lnTo>
                  <a:lnTo>
                    <a:pt x="154" y="1277"/>
                  </a:lnTo>
                  <a:lnTo>
                    <a:pt x="230" y="1354"/>
                  </a:lnTo>
                  <a:lnTo>
                    <a:pt x="333" y="1405"/>
                  </a:lnTo>
                  <a:lnTo>
                    <a:pt x="435" y="1430"/>
                  </a:lnTo>
                  <a:lnTo>
                    <a:pt x="639" y="1430"/>
                  </a:lnTo>
                  <a:lnTo>
                    <a:pt x="741" y="1405"/>
                  </a:lnTo>
                  <a:lnTo>
                    <a:pt x="843" y="1354"/>
                  </a:lnTo>
                  <a:lnTo>
                    <a:pt x="920" y="1277"/>
                  </a:lnTo>
                  <a:lnTo>
                    <a:pt x="971" y="1201"/>
                  </a:lnTo>
                  <a:lnTo>
                    <a:pt x="1022" y="1124"/>
                  </a:lnTo>
                  <a:lnTo>
                    <a:pt x="1047" y="1022"/>
                  </a:lnTo>
                  <a:lnTo>
                    <a:pt x="1073" y="894"/>
                  </a:lnTo>
                  <a:lnTo>
                    <a:pt x="1073" y="537"/>
                  </a:lnTo>
                  <a:lnTo>
                    <a:pt x="1047" y="435"/>
                  </a:lnTo>
                  <a:lnTo>
                    <a:pt x="1022" y="333"/>
                  </a:lnTo>
                  <a:lnTo>
                    <a:pt x="971" y="231"/>
                  </a:lnTo>
                  <a:lnTo>
                    <a:pt x="920" y="154"/>
                  </a:lnTo>
                  <a:lnTo>
                    <a:pt x="843" y="77"/>
                  </a:lnTo>
                  <a:lnTo>
                    <a:pt x="741" y="26"/>
                  </a:lnTo>
                  <a:lnTo>
                    <a:pt x="63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5" name="Google Shape;4665;p71"/>
            <p:cNvSpPr/>
            <p:nvPr/>
          </p:nvSpPr>
          <p:spPr>
            <a:xfrm>
              <a:off x="5835076" y="2087951"/>
              <a:ext cx="28928" cy="38580"/>
            </a:xfrm>
            <a:custGeom>
              <a:avLst/>
              <a:gdLst/>
              <a:ahLst/>
              <a:cxnLst/>
              <a:rect l="l" t="t" r="r" b="b"/>
              <a:pathLst>
                <a:path w="1073" h="1431" extrusionOk="0">
                  <a:moveTo>
                    <a:pt x="435" y="1"/>
                  </a:moveTo>
                  <a:lnTo>
                    <a:pt x="333" y="26"/>
                  </a:lnTo>
                  <a:lnTo>
                    <a:pt x="230" y="77"/>
                  </a:lnTo>
                  <a:lnTo>
                    <a:pt x="154" y="154"/>
                  </a:lnTo>
                  <a:lnTo>
                    <a:pt x="103" y="231"/>
                  </a:lnTo>
                  <a:lnTo>
                    <a:pt x="52" y="333"/>
                  </a:lnTo>
                  <a:lnTo>
                    <a:pt x="1" y="435"/>
                  </a:lnTo>
                  <a:lnTo>
                    <a:pt x="1" y="537"/>
                  </a:lnTo>
                  <a:lnTo>
                    <a:pt x="1" y="894"/>
                  </a:lnTo>
                  <a:lnTo>
                    <a:pt x="1" y="1022"/>
                  </a:lnTo>
                  <a:lnTo>
                    <a:pt x="52" y="1124"/>
                  </a:lnTo>
                  <a:lnTo>
                    <a:pt x="103" y="1201"/>
                  </a:lnTo>
                  <a:lnTo>
                    <a:pt x="154" y="1277"/>
                  </a:lnTo>
                  <a:lnTo>
                    <a:pt x="230" y="1354"/>
                  </a:lnTo>
                  <a:lnTo>
                    <a:pt x="333" y="1405"/>
                  </a:lnTo>
                  <a:lnTo>
                    <a:pt x="435" y="1430"/>
                  </a:lnTo>
                  <a:lnTo>
                    <a:pt x="639" y="1430"/>
                  </a:lnTo>
                  <a:lnTo>
                    <a:pt x="741" y="1405"/>
                  </a:lnTo>
                  <a:lnTo>
                    <a:pt x="843" y="1354"/>
                  </a:lnTo>
                  <a:lnTo>
                    <a:pt x="920" y="1277"/>
                  </a:lnTo>
                  <a:lnTo>
                    <a:pt x="996" y="1201"/>
                  </a:lnTo>
                  <a:lnTo>
                    <a:pt x="1047" y="1124"/>
                  </a:lnTo>
                  <a:lnTo>
                    <a:pt x="1073" y="1022"/>
                  </a:lnTo>
                  <a:lnTo>
                    <a:pt x="1073" y="894"/>
                  </a:lnTo>
                  <a:lnTo>
                    <a:pt x="1073" y="537"/>
                  </a:lnTo>
                  <a:lnTo>
                    <a:pt x="1073" y="435"/>
                  </a:lnTo>
                  <a:lnTo>
                    <a:pt x="1047" y="333"/>
                  </a:lnTo>
                  <a:lnTo>
                    <a:pt x="996" y="231"/>
                  </a:lnTo>
                  <a:lnTo>
                    <a:pt x="920" y="154"/>
                  </a:lnTo>
                  <a:lnTo>
                    <a:pt x="843" y="77"/>
                  </a:lnTo>
                  <a:lnTo>
                    <a:pt x="741" y="26"/>
                  </a:lnTo>
                  <a:lnTo>
                    <a:pt x="63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6" name="Google Shape;4666;p71"/>
            <p:cNvSpPr/>
            <p:nvPr/>
          </p:nvSpPr>
          <p:spPr>
            <a:xfrm>
              <a:off x="5690570" y="2273085"/>
              <a:ext cx="34428" cy="78454"/>
            </a:xfrm>
            <a:custGeom>
              <a:avLst/>
              <a:gdLst/>
              <a:ahLst/>
              <a:cxnLst/>
              <a:rect l="l" t="t" r="r" b="b"/>
              <a:pathLst>
                <a:path w="1277" h="2910" extrusionOk="0">
                  <a:moveTo>
                    <a:pt x="1" y="0"/>
                  </a:moveTo>
                  <a:lnTo>
                    <a:pt x="1" y="1812"/>
                  </a:lnTo>
                  <a:lnTo>
                    <a:pt x="26" y="2017"/>
                  </a:lnTo>
                  <a:lnTo>
                    <a:pt x="77" y="2246"/>
                  </a:lnTo>
                  <a:lnTo>
                    <a:pt x="179" y="2425"/>
                  </a:lnTo>
                  <a:lnTo>
                    <a:pt x="332" y="2578"/>
                  </a:lnTo>
                  <a:lnTo>
                    <a:pt x="486" y="2731"/>
                  </a:lnTo>
                  <a:lnTo>
                    <a:pt x="664" y="2833"/>
                  </a:lnTo>
                  <a:lnTo>
                    <a:pt x="868" y="2884"/>
                  </a:lnTo>
                  <a:lnTo>
                    <a:pt x="1098" y="2910"/>
                  </a:lnTo>
                  <a:lnTo>
                    <a:pt x="1175" y="2910"/>
                  </a:lnTo>
                  <a:lnTo>
                    <a:pt x="1226" y="2859"/>
                  </a:lnTo>
                  <a:lnTo>
                    <a:pt x="1251" y="2808"/>
                  </a:lnTo>
                  <a:lnTo>
                    <a:pt x="1277" y="2731"/>
                  </a:lnTo>
                  <a:lnTo>
                    <a:pt x="127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7" name="Google Shape;4667;p71"/>
            <p:cNvSpPr/>
            <p:nvPr/>
          </p:nvSpPr>
          <p:spPr>
            <a:xfrm>
              <a:off x="5835076" y="2273085"/>
              <a:ext cx="34428" cy="78454"/>
            </a:xfrm>
            <a:custGeom>
              <a:avLst/>
              <a:gdLst/>
              <a:ahLst/>
              <a:cxnLst/>
              <a:rect l="l" t="t" r="r" b="b"/>
              <a:pathLst>
                <a:path w="1277" h="2910" extrusionOk="0">
                  <a:moveTo>
                    <a:pt x="1" y="0"/>
                  </a:moveTo>
                  <a:lnTo>
                    <a:pt x="1" y="2731"/>
                  </a:lnTo>
                  <a:lnTo>
                    <a:pt x="26" y="2808"/>
                  </a:lnTo>
                  <a:lnTo>
                    <a:pt x="52" y="2859"/>
                  </a:lnTo>
                  <a:lnTo>
                    <a:pt x="103" y="2910"/>
                  </a:lnTo>
                  <a:lnTo>
                    <a:pt x="179" y="2910"/>
                  </a:lnTo>
                  <a:lnTo>
                    <a:pt x="384" y="2884"/>
                  </a:lnTo>
                  <a:lnTo>
                    <a:pt x="613" y="2833"/>
                  </a:lnTo>
                  <a:lnTo>
                    <a:pt x="792" y="2731"/>
                  </a:lnTo>
                  <a:lnTo>
                    <a:pt x="945" y="2578"/>
                  </a:lnTo>
                  <a:lnTo>
                    <a:pt x="1098" y="2425"/>
                  </a:lnTo>
                  <a:lnTo>
                    <a:pt x="1200" y="2246"/>
                  </a:lnTo>
                  <a:lnTo>
                    <a:pt x="1251" y="2017"/>
                  </a:lnTo>
                  <a:lnTo>
                    <a:pt x="1277" y="1812"/>
                  </a:lnTo>
                  <a:lnTo>
                    <a:pt x="127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8" name="Google Shape;4668;p71"/>
            <p:cNvSpPr/>
            <p:nvPr/>
          </p:nvSpPr>
          <p:spPr>
            <a:xfrm>
              <a:off x="5654794" y="2167780"/>
              <a:ext cx="240861" cy="128707"/>
            </a:xfrm>
            <a:custGeom>
              <a:avLst/>
              <a:gdLst/>
              <a:ahLst/>
              <a:cxnLst/>
              <a:rect l="l" t="t" r="r" b="b"/>
              <a:pathLst>
                <a:path w="8934" h="4774" extrusionOk="0">
                  <a:moveTo>
                    <a:pt x="2400" y="1"/>
                  </a:moveTo>
                  <a:lnTo>
                    <a:pt x="2144" y="26"/>
                  </a:lnTo>
                  <a:lnTo>
                    <a:pt x="1915" y="52"/>
                  </a:lnTo>
                  <a:lnTo>
                    <a:pt x="1685" y="103"/>
                  </a:lnTo>
                  <a:lnTo>
                    <a:pt x="1455" y="205"/>
                  </a:lnTo>
                  <a:lnTo>
                    <a:pt x="1251" y="307"/>
                  </a:lnTo>
                  <a:lnTo>
                    <a:pt x="1047" y="409"/>
                  </a:lnTo>
                  <a:lnTo>
                    <a:pt x="868" y="562"/>
                  </a:lnTo>
                  <a:lnTo>
                    <a:pt x="715" y="715"/>
                  </a:lnTo>
                  <a:lnTo>
                    <a:pt x="562" y="869"/>
                  </a:lnTo>
                  <a:lnTo>
                    <a:pt x="409" y="1047"/>
                  </a:lnTo>
                  <a:lnTo>
                    <a:pt x="307" y="1251"/>
                  </a:lnTo>
                  <a:lnTo>
                    <a:pt x="204" y="1456"/>
                  </a:lnTo>
                  <a:lnTo>
                    <a:pt x="102" y="1685"/>
                  </a:lnTo>
                  <a:lnTo>
                    <a:pt x="51" y="1915"/>
                  </a:lnTo>
                  <a:lnTo>
                    <a:pt x="26" y="2145"/>
                  </a:lnTo>
                  <a:lnTo>
                    <a:pt x="0" y="2400"/>
                  </a:lnTo>
                  <a:lnTo>
                    <a:pt x="26" y="2630"/>
                  </a:lnTo>
                  <a:lnTo>
                    <a:pt x="51" y="2860"/>
                  </a:lnTo>
                  <a:lnTo>
                    <a:pt x="102" y="3089"/>
                  </a:lnTo>
                  <a:lnTo>
                    <a:pt x="204" y="3319"/>
                  </a:lnTo>
                  <a:lnTo>
                    <a:pt x="307" y="3523"/>
                  </a:lnTo>
                  <a:lnTo>
                    <a:pt x="409" y="3727"/>
                  </a:lnTo>
                  <a:lnTo>
                    <a:pt x="562" y="3906"/>
                  </a:lnTo>
                  <a:lnTo>
                    <a:pt x="715" y="4085"/>
                  </a:lnTo>
                  <a:lnTo>
                    <a:pt x="868" y="4238"/>
                  </a:lnTo>
                  <a:lnTo>
                    <a:pt x="1047" y="4366"/>
                  </a:lnTo>
                  <a:lnTo>
                    <a:pt x="1251" y="4493"/>
                  </a:lnTo>
                  <a:lnTo>
                    <a:pt x="1455" y="4595"/>
                  </a:lnTo>
                  <a:lnTo>
                    <a:pt x="1685" y="4672"/>
                  </a:lnTo>
                  <a:lnTo>
                    <a:pt x="1915" y="4723"/>
                  </a:lnTo>
                  <a:lnTo>
                    <a:pt x="2144" y="4748"/>
                  </a:lnTo>
                  <a:lnTo>
                    <a:pt x="2400" y="4774"/>
                  </a:lnTo>
                  <a:lnTo>
                    <a:pt x="2706" y="4748"/>
                  </a:lnTo>
                  <a:lnTo>
                    <a:pt x="3038" y="4697"/>
                  </a:lnTo>
                  <a:lnTo>
                    <a:pt x="3344" y="4570"/>
                  </a:lnTo>
                  <a:lnTo>
                    <a:pt x="3625" y="4442"/>
                  </a:lnTo>
                  <a:lnTo>
                    <a:pt x="3880" y="4263"/>
                  </a:lnTo>
                  <a:lnTo>
                    <a:pt x="4135" y="4059"/>
                  </a:lnTo>
                  <a:lnTo>
                    <a:pt x="4339" y="3804"/>
                  </a:lnTo>
                  <a:lnTo>
                    <a:pt x="4518" y="3549"/>
                  </a:lnTo>
                  <a:lnTo>
                    <a:pt x="4569" y="3498"/>
                  </a:lnTo>
                  <a:lnTo>
                    <a:pt x="4646" y="3472"/>
                  </a:lnTo>
                  <a:lnTo>
                    <a:pt x="4722" y="3498"/>
                  </a:lnTo>
                  <a:lnTo>
                    <a:pt x="4773" y="3549"/>
                  </a:lnTo>
                  <a:lnTo>
                    <a:pt x="4901" y="3753"/>
                  </a:lnTo>
                  <a:lnTo>
                    <a:pt x="5080" y="3957"/>
                  </a:lnTo>
                  <a:lnTo>
                    <a:pt x="5258" y="4136"/>
                  </a:lnTo>
                  <a:lnTo>
                    <a:pt x="5463" y="4314"/>
                  </a:lnTo>
                  <a:lnTo>
                    <a:pt x="5667" y="4442"/>
                  </a:lnTo>
                  <a:lnTo>
                    <a:pt x="5896" y="4570"/>
                  </a:lnTo>
                  <a:lnTo>
                    <a:pt x="6126" y="4646"/>
                  </a:lnTo>
                  <a:lnTo>
                    <a:pt x="6381" y="4723"/>
                  </a:lnTo>
                  <a:lnTo>
                    <a:pt x="6637" y="4748"/>
                  </a:lnTo>
                  <a:lnTo>
                    <a:pt x="6892" y="4748"/>
                  </a:lnTo>
                  <a:lnTo>
                    <a:pt x="7147" y="4723"/>
                  </a:lnTo>
                  <a:lnTo>
                    <a:pt x="7377" y="4697"/>
                  </a:lnTo>
                  <a:lnTo>
                    <a:pt x="7581" y="4621"/>
                  </a:lnTo>
                  <a:lnTo>
                    <a:pt x="7785" y="4544"/>
                  </a:lnTo>
                  <a:lnTo>
                    <a:pt x="7964" y="4468"/>
                  </a:lnTo>
                  <a:lnTo>
                    <a:pt x="8117" y="4340"/>
                  </a:lnTo>
                  <a:lnTo>
                    <a:pt x="8270" y="4212"/>
                  </a:lnTo>
                  <a:lnTo>
                    <a:pt x="8423" y="4059"/>
                  </a:lnTo>
                  <a:lnTo>
                    <a:pt x="8526" y="3881"/>
                  </a:lnTo>
                  <a:lnTo>
                    <a:pt x="8653" y="3702"/>
                  </a:lnTo>
                  <a:lnTo>
                    <a:pt x="8730" y="3523"/>
                  </a:lnTo>
                  <a:lnTo>
                    <a:pt x="8806" y="3319"/>
                  </a:lnTo>
                  <a:lnTo>
                    <a:pt x="8857" y="3089"/>
                  </a:lnTo>
                  <a:lnTo>
                    <a:pt x="8908" y="2860"/>
                  </a:lnTo>
                  <a:lnTo>
                    <a:pt x="8934" y="2630"/>
                  </a:lnTo>
                  <a:lnTo>
                    <a:pt x="8934" y="2400"/>
                  </a:lnTo>
                  <a:lnTo>
                    <a:pt x="8934" y="2145"/>
                  </a:lnTo>
                  <a:lnTo>
                    <a:pt x="8883" y="1915"/>
                  </a:lnTo>
                  <a:lnTo>
                    <a:pt x="8832" y="1685"/>
                  </a:lnTo>
                  <a:lnTo>
                    <a:pt x="8755" y="1456"/>
                  </a:lnTo>
                  <a:lnTo>
                    <a:pt x="8653" y="1251"/>
                  </a:lnTo>
                  <a:lnTo>
                    <a:pt x="8526" y="1047"/>
                  </a:lnTo>
                  <a:lnTo>
                    <a:pt x="8398" y="869"/>
                  </a:lnTo>
                  <a:lnTo>
                    <a:pt x="8245" y="715"/>
                  </a:lnTo>
                  <a:lnTo>
                    <a:pt x="8066" y="562"/>
                  </a:lnTo>
                  <a:lnTo>
                    <a:pt x="7887" y="409"/>
                  </a:lnTo>
                  <a:lnTo>
                    <a:pt x="7683" y="307"/>
                  </a:lnTo>
                  <a:lnTo>
                    <a:pt x="7479" y="205"/>
                  </a:lnTo>
                  <a:lnTo>
                    <a:pt x="7275" y="103"/>
                  </a:lnTo>
                  <a:lnTo>
                    <a:pt x="7045" y="52"/>
                  </a:lnTo>
                  <a:lnTo>
                    <a:pt x="6815" y="26"/>
                  </a:lnTo>
                  <a:lnTo>
                    <a:pt x="6560" y="1"/>
                  </a:lnTo>
                  <a:close/>
                </a:path>
              </a:pathLst>
            </a:custGeom>
            <a:gradFill>
              <a:gsLst>
                <a:gs pos="0">
                  <a:srgbClr val="FC6C76"/>
                </a:gs>
                <a:gs pos="100000">
                  <a:srgbClr val="D90D1A"/>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9" name="Google Shape;4669;p71"/>
            <p:cNvSpPr/>
            <p:nvPr/>
          </p:nvSpPr>
          <p:spPr>
            <a:xfrm>
              <a:off x="5639643" y="2184306"/>
              <a:ext cx="75030" cy="32379"/>
            </a:xfrm>
            <a:custGeom>
              <a:avLst/>
              <a:gdLst/>
              <a:ahLst/>
              <a:cxnLst/>
              <a:rect l="l" t="t" r="r" b="b"/>
              <a:pathLst>
                <a:path w="2783" h="1201" extrusionOk="0">
                  <a:moveTo>
                    <a:pt x="230" y="0"/>
                  </a:moveTo>
                  <a:lnTo>
                    <a:pt x="128" y="26"/>
                  </a:lnTo>
                  <a:lnTo>
                    <a:pt x="52" y="77"/>
                  </a:lnTo>
                  <a:lnTo>
                    <a:pt x="1" y="179"/>
                  </a:lnTo>
                  <a:lnTo>
                    <a:pt x="1" y="256"/>
                  </a:lnTo>
                  <a:lnTo>
                    <a:pt x="26" y="358"/>
                  </a:lnTo>
                  <a:lnTo>
                    <a:pt x="77" y="434"/>
                  </a:lnTo>
                  <a:lnTo>
                    <a:pt x="179" y="485"/>
                  </a:lnTo>
                  <a:lnTo>
                    <a:pt x="2451" y="1175"/>
                  </a:lnTo>
                  <a:lnTo>
                    <a:pt x="2528" y="1200"/>
                  </a:lnTo>
                  <a:lnTo>
                    <a:pt x="2604" y="1175"/>
                  </a:lnTo>
                  <a:lnTo>
                    <a:pt x="2681" y="1149"/>
                  </a:lnTo>
                  <a:lnTo>
                    <a:pt x="2732" y="1098"/>
                  </a:lnTo>
                  <a:lnTo>
                    <a:pt x="2783" y="1021"/>
                  </a:lnTo>
                  <a:lnTo>
                    <a:pt x="2783" y="919"/>
                  </a:lnTo>
                  <a:lnTo>
                    <a:pt x="2757" y="817"/>
                  </a:lnTo>
                  <a:lnTo>
                    <a:pt x="2681" y="741"/>
                  </a:lnTo>
                  <a:lnTo>
                    <a:pt x="2604" y="690"/>
                  </a:lnTo>
                  <a:lnTo>
                    <a:pt x="333" y="0"/>
                  </a:lnTo>
                  <a:close/>
                </a:path>
              </a:pathLst>
            </a:custGeom>
            <a:gradFill>
              <a:gsLst>
                <a:gs pos="0">
                  <a:srgbClr val="595959"/>
                </a:gs>
                <a:gs pos="100000">
                  <a:srgbClr val="181818"/>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0" name="Google Shape;4670;p71"/>
            <p:cNvSpPr/>
            <p:nvPr/>
          </p:nvSpPr>
          <p:spPr>
            <a:xfrm>
              <a:off x="5639643" y="2257233"/>
              <a:ext cx="75030" cy="32379"/>
            </a:xfrm>
            <a:custGeom>
              <a:avLst/>
              <a:gdLst/>
              <a:ahLst/>
              <a:cxnLst/>
              <a:rect l="l" t="t" r="r" b="b"/>
              <a:pathLst>
                <a:path w="2783" h="1201" extrusionOk="0">
                  <a:moveTo>
                    <a:pt x="2451" y="1"/>
                  </a:moveTo>
                  <a:lnTo>
                    <a:pt x="179" y="716"/>
                  </a:lnTo>
                  <a:lnTo>
                    <a:pt x="77" y="767"/>
                  </a:lnTo>
                  <a:lnTo>
                    <a:pt x="26" y="843"/>
                  </a:lnTo>
                  <a:lnTo>
                    <a:pt x="1" y="920"/>
                  </a:lnTo>
                  <a:lnTo>
                    <a:pt x="1" y="1022"/>
                  </a:lnTo>
                  <a:lnTo>
                    <a:pt x="52" y="1099"/>
                  </a:lnTo>
                  <a:lnTo>
                    <a:pt x="103" y="1150"/>
                  </a:lnTo>
                  <a:lnTo>
                    <a:pt x="179" y="1201"/>
                  </a:lnTo>
                  <a:lnTo>
                    <a:pt x="333" y="1201"/>
                  </a:lnTo>
                  <a:lnTo>
                    <a:pt x="2604" y="486"/>
                  </a:lnTo>
                  <a:lnTo>
                    <a:pt x="2681" y="460"/>
                  </a:lnTo>
                  <a:lnTo>
                    <a:pt x="2757" y="384"/>
                  </a:lnTo>
                  <a:lnTo>
                    <a:pt x="2783" y="282"/>
                  </a:lnTo>
                  <a:lnTo>
                    <a:pt x="2783" y="180"/>
                  </a:lnTo>
                  <a:lnTo>
                    <a:pt x="2732" y="103"/>
                  </a:lnTo>
                  <a:lnTo>
                    <a:pt x="2655" y="27"/>
                  </a:lnTo>
                  <a:lnTo>
                    <a:pt x="2553" y="1"/>
                  </a:lnTo>
                  <a:close/>
                </a:path>
              </a:pathLst>
            </a:custGeom>
            <a:gradFill>
              <a:gsLst>
                <a:gs pos="0">
                  <a:srgbClr val="595959"/>
                </a:gs>
                <a:gs pos="100000">
                  <a:srgbClr val="181818"/>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1" name="Google Shape;4671;p71"/>
            <p:cNvSpPr/>
            <p:nvPr/>
          </p:nvSpPr>
          <p:spPr>
            <a:xfrm>
              <a:off x="5630692" y="2229734"/>
              <a:ext cx="83980" cy="13777"/>
            </a:xfrm>
            <a:custGeom>
              <a:avLst/>
              <a:gdLst/>
              <a:ahLst/>
              <a:cxnLst/>
              <a:rect l="l" t="t" r="r" b="b"/>
              <a:pathLst>
                <a:path w="3115" h="511" extrusionOk="0">
                  <a:moveTo>
                    <a:pt x="256" y="0"/>
                  </a:moveTo>
                  <a:lnTo>
                    <a:pt x="154" y="26"/>
                  </a:lnTo>
                  <a:lnTo>
                    <a:pt x="52" y="77"/>
                  </a:lnTo>
                  <a:lnTo>
                    <a:pt x="1" y="153"/>
                  </a:lnTo>
                  <a:lnTo>
                    <a:pt x="1" y="255"/>
                  </a:lnTo>
                  <a:lnTo>
                    <a:pt x="1" y="357"/>
                  </a:lnTo>
                  <a:lnTo>
                    <a:pt x="52" y="434"/>
                  </a:lnTo>
                  <a:lnTo>
                    <a:pt x="154" y="510"/>
                  </a:lnTo>
                  <a:lnTo>
                    <a:pt x="2962" y="510"/>
                  </a:lnTo>
                  <a:lnTo>
                    <a:pt x="3038" y="434"/>
                  </a:lnTo>
                  <a:lnTo>
                    <a:pt x="3089" y="357"/>
                  </a:lnTo>
                  <a:lnTo>
                    <a:pt x="3115" y="255"/>
                  </a:lnTo>
                  <a:lnTo>
                    <a:pt x="3089" y="153"/>
                  </a:lnTo>
                  <a:lnTo>
                    <a:pt x="3038" y="77"/>
                  </a:lnTo>
                  <a:lnTo>
                    <a:pt x="2962" y="26"/>
                  </a:lnTo>
                  <a:lnTo>
                    <a:pt x="2860" y="0"/>
                  </a:lnTo>
                  <a:close/>
                </a:path>
              </a:pathLst>
            </a:custGeom>
            <a:gradFill>
              <a:gsLst>
                <a:gs pos="0">
                  <a:srgbClr val="595959"/>
                </a:gs>
                <a:gs pos="100000">
                  <a:srgbClr val="181818"/>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2" name="Google Shape;4672;p71"/>
            <p:cNvSpPr/>
            <p:nvPr/>
          </p:nvSpPr>
          <p:spPr>
            <a:xfrm>
              <a:off x="5813050" y="2167780"/>
              <a:ext cx="92257" cy="128707"/>
            </a:xfrm>
            <a:custGeom>
              <a:avLst/>
              <a:gdLst/>
              <a:ahLst/>
              <a:cxnLst/>
              <a:rect l="l" t="t" r="r" b="b"/>
              <a:pathLst>
                <a:path w="3422" h="4774" extrusionOk="0">
                  <a:moveTo>
                    <a:pt x="1" y="1"/>
                  </a:moveTo>
                  <a:lnTo>
                    <a:pt x="256" y="26"/>
                  </a:lnTo>
                  <a:lnTo>
                    <a:pt x="486" y="52"/>
                  </a:lnTo>
                  <a:lnTo>
                    <a:pt x="716" y="103"/>
                  </a:lnTo>
                  <a:lnTo>
                    <a:pt x="945" y="205"/>
                  </a:lnTo>
                  <a:lnTo>
                    <a:pt x="1150" y="307"/>
                  </a:lnTo>
                  <a:lnTo>
                    <a:pt x="1354" y="409"/>
                  </a:lnTo>
                  <a:lnTo>
                    <a:pt x="1532" y="562"/>
                  </a:lnTo>
                  <a:lnTo>
                    <a:pt x="1686" y="715"/>
                  </a:lnTo>
                  <a:lnTo>
                    <a:pt x="1839" y="869"/>
                  </a:lnTo>
                  <a:lnTo>
                    <a:pt x="1992" y="1047"/>
                  </a:lnTo>
                  <a:lnTo>
                    <a:pt x="2094" y="1251"/>
                  </a:lnTo>
                  <a:lnTo>
                    <a:pt x="2196" y="1456"/>
                  </a:lnTo>
                  <a:lnTo>
                    <a:pt x="2273" y="1685"/>
                  </a:lnTo>
                  <a:lnTo>
                    <a:pt x="2349" y="1915"/>
                  </a:lnTo>
                  <a:lnTo>
                    <a:pt x="2375" y="2145"/>
                  </a:lnTo>
                  <a:lnTo>
                    <a:pt x="2400" y="2400"/>
                  </a:lnTo>
                  <a:lnTo>
                    <a:pt x="2375" y="2604"/>
                  </a:lnTo>
                  <a:lnTo>
                    <a:pt x="2349" y="2808"/>
                  </a:lnTo>
                  <a:lnTo>
                    <a:pt x="2298" y="3013"/>
                  </a:lnTo>
                  <a:lnTo>
                    <a:pt x="2247" y="3191"/>
                  </a:lnTo>
                  <a:lnTo>
                    <a:pt x="2171" y="3396"/>
                  </a:lnTo>
                  <a:lnTo>
                    <a:pt x="2068" y="3574"/>
                  </a:lnTo>
                  <a:lnTo>
                    <a:pt x="1966" y="3727"/>
                  </a:lnTo>
                  <a:lnTo>
                    <a:pt x="1864" y="3906"/>
                  </a:lnTo>
                  <a:lnTo>
                    <a:pt x="1737" y="4034"/>
                  </a:lnTo>
                  <a:lnTo>
                    <a:pt x="1583" y="4187"/>
                  </a:lnTo>
                  <a:lnTo>
                    <a:pt x="1430" y="4314"/>
                  </a:lnTo>
                  <a:lnTo>
                    <a:pt x="1252" y="4417"/>
                  </a:lnTo>
                  <a:lnTo>
                    <a:pt x="1099" y="4519"/>
                  </a:lnTo>
                  <a:lnTo>
                    <a:pt x="894" y="4595"/>
                  </a:lnTo>
                  <a:lnTo>
                    <a:pt x="716" y="4672"/>
                  </a:lnTo>
                  <a:lnTo>
                    <a:pt x="511" y="4723"/>
                  </a:lnTo>
                  <a:lnTo>
                    <a:pt x="767" y="4748"/>
                  </a:lnTo>
                  <a:lnTo>
                    <a:pt x="1022" y="4774"/>
                  </a:lnTo>
                  <a:lnTo>
                    <a:pt x="1277" y="4748"/>
                  </a:lnTo>
                  <a:lnTo>
                    <a:pt x="1507" y="4723"/>
                  </a:lnTo>
                  <a:lnTo>
                    <a:pt x="1737" y="4672"/>
                  </a:lnTo>
                  <a:lnTo>
                    <a:pt x="1966" y="4595"/>
                  </a:lnTo>
                  <a:lnTo>
                    <a:pt x="2171" y="4493"/>
                  </a:lnTo>
                  <a:lnTo>
                    <a:pt x="2349" y="4366"/>
                  </a:lnTo>
                  <a:lnTo>
                    <a:pt x="2553" y="4238"/>
                  </a:lnTo>
                  <a:lnTo>
                    <a:pt x="2707" y="4085"/>
                  </a:lnTo>
                  <a:lnTo>
                    <a:pt x="2860" y="3906"/>
                  </a:lnTo>
                  <a:lnTo>
                    <a:pt x="3013" y="3727"/>
                  </a:lnTo>
                  <a:lnTo>
                    <a:pt x="3115" y="3523"/>
                  </a:lnTo>
                  <a:lnTo>
                    <a:pt x="3217" y="3319"/>
                  </a:lnTo>
                  <a:lnTo>
                    <a:pt x="3294" y="3089"/>
                  </a:lnTo>
                  <a:lnTo>
                    <a:pt x="3370" y="2860"/>
                  </a:lnTo>
                  <a:lnTo>
                    <a:pt x="3396" y="2630"/>
                  </a:lnTo>
                  <a:lnTo>
                    <a:pt x="3421" y="2400"/>
                  </a:lnTo>
                  <a:lnTo>
                    <a:pt x="3396" y="2145"/>
                  </a:lnTo>
                  <a:lnTo>
                    <a:pt x="3370" y="1915"/>
                  </a:lnTo>
                  <a:lnTo>
                    <a:pt x="3294" y="1685"/>
                  </a:lnTo>
                  <a:lnTo>
                    <a:pt x="3217" y="1456"/>
                  </a:lnTo>
                  <a:lnTo>
                    <a:pt x="3115" y="1251"/>
                  </a:lnTo>
                  <a:lnTo>
                    <a:pt x="3013" y="1047"/>
                  </a:lnTo>
                  <a:lnTo>
                    <a:pt x="2860" y="869"/>
                  </a:lnTo>
                  <a:lnTo>
                    <a:pt x="2707" y="715"/>
                  </a:lnTo>
                  <a:lnTo>
                    <a:pt x="2553" y="562"/>
                  </a:lnTo>
                  <a:lnTo>
                    <a:pt x="2349" y="409"/>
                  </a:lnTo>
                  <a:lnTo>
                    <a:pt x="2171" y="307"/>
                  </a:lnTo>
                  <a:lnTo>
                    <a:pt x="1966" y="205"/>
                  </a:lnTo>
                  <a:lnTo>
                    <a:pt x="1737" y="103"/>
                  </a:lnTo>
                  <a:lnTo>
                    <a:pt x="1507" y="52"/>
                  </a:lnTo>
                  <a:lnTo>
                    <a:pt x="1277" y="26"/>
                  </a:lnTo>
                  <a:lnTo>
                    <a:pt x="1022" y="1"/>
                  </a:lnTo>
                  <a:close/>
                </a:path>
              </a:pathLst>
            </a:custGeom>
            <a:solidFill>
              <a:srgbClr val="000000">
                <a:alpha val="16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3" name="Google Shape;4673;p71"/>
            <p:cNvSpPr/>
            <p:nvPr/>
          </p:nvSpPr>
          <p:spPr>
            <a:xfrm>
              <a:off x="5751824" y="2195306"/>
              <a:ext cx="46803" cy="37205"/>
            </a:xfrm>
            <a:custGeom>
              <a:avLst/>
              <a:gdLst/>
              <a:ahLst/>
              <a:cxnLst/>
              <a:rect l="l" t="t" r="r" b="b"/>
              <a:pathLst>
                <a:path w="1736" h="1380" extrusionOk="0">
                  <a:moveTo>
                    <a:pt x="179" y="1"/>
                  </a:moveTo>
                  <a:lnTo>
                    <a:pt x="128" y="26"/>
                  </a:lnTo>
                  <a:lnTo>
                    <a:pt x="51" y="52"/>
                  </a:lnTo>
                  <a:lnTo>
                    <a:pt x="26" y="103"/>
                  </a:lnTo>
                  <a:lnTo>
                    <a:pt x="0" y="179"/>
                  </a:lnTo>
                  <a:lnTo>
                    <a:pt x="0" y="384"/>
                  </a:lnTo>
                  <a:lnTo>
                    <a:pt x="26" y="537"/>
                  </a:lnTo>
                  <a:lnTo>
                    <a:pt x="51" y="690"/>
                  </a:lnTo>
                  <a:lnTo>
                    <a:pt x="128" y="843"/>
                  </a:lnTo>
                  <a:lnTo>
                    <a:pt x="204" y="971"/>
                  </a:lnTo>
                  <a:lnTo>
                    <a:pt x="307" y="1098"/>
                  </a:lnTo>
                  <a:lnTo>
                    <a:pt x="434" y="1200"/>
                  </a:lnTo>
                  <a:lnTo>
                    <a:pt x="562" y="1277"/>
                  </a:lnTo>
                  <a:lnTo>
                    <a:pt x="715" y="1354"/>
                  </a:lnTo>
                  <a:lnTo>
                    <a:pt x="868" y="1379"/>
                  </a:lnTo>
                  <a:lnTo>
                    <a:pt x="1047" y="1379"/>
                  </a:lnTo>
                  <a:lnTo>
                    <a:pt x="1736" y="179"/>
                  </a:lnTo>
                  <a:lnTo>
                    <a:pt x="1736" y="103"/>
                  </a:lnTo>
                  <a:lnTo>
                    <a:pt x="1685" y="52"/>
                  </a:lnTo>
                  <a:lnTo>
                    <a:pt x="1634" y="26"/>
                  </a:lnTo>
                  <a:lnTo>
                    <a:pt x="155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4" name="Google Shape;4674;p71"/>
            <p:cNvSpPr/>
            <p:nvPr/>
          </p:nvSpPr>
          <p:spPr>
            <a:xfrm>
              <a:off x="5771073" y="2195306"/>
              <a:ext cx="36504" cy="37879"/>
            </a:xfrm>
            <a:custGeom>
              <a:avLst/>
              <a:gdLst/>
              <a:ahLst/>
              <a:cxnLst/>
              <a:rect l="l" t="t" r="r" b="b"/>
              <a:pathLst>
                <a:path w="1354" h="1405" extrusionOk="0">
                  <a:moveTo>
                    <a:pt x="511" y="1"/>
                  </a:moveTo>
                  <a:lnTo>
                    <a:pt x="588" y="26"/>
                  </a:lnTo>
                  <a:lnTo>
                    <a:pt x="639" y="52"/>
                  </a:lnTo>
                  <a:lnTo>
                    <a:pt x="665" y="103"/>
                  </a:lnTo>
                  <a:lnTo>
                    <a:pt x="690" y="179"/>
                  </a:lnTo>
                  <a:lnTo>
                    <a:pt x="690" y="384"/>
                  </a:lnTo>
                  <a:lnTo>
                    <a:pt x="665" y="537"/>
                  </a:lnTo>
                  <a:lnTo>
                    <a:pt x="639" y="690"/>
                  </a:lnTo>
                  <a:lnTo>
                    <a:pt x="562" y="843"/>
                  </a:lnTo>
                  <a:lnTo>
                    <a:pt x="486" y="971"/>
                  </a:lnTo>
                  <a:lnTo>
                    <a:pt x="384" y="1098"/>
                  </a:lnTo>
                  <a:lnTo>
                    <a:pt x="282" y="1200"/>
                  </a:lnTo>
                  <a:lnTo>
                    <a:pt x="129" y="1277"/>
                  </a:lnTo>
                  <a:lnTo>
                    <a:pt x="1" y="1354"/>
                  </a:lnTo>
                  <a:lnTo>
                    <a:pt x="154" y="1379"/>
                  </a:lnTo>
                  <a:lnTo>
                    <a:pt x="333" y="1405"/>
                  </a:lnTo>
                  <a:lnTo>
                    <a:pt x="537" y="1379"/>
                  </a:lnTo>
                  <a:lnTo>
                    <a:pt x="741" y="1328"/>
                  </a:lnTo>
                  <a:lnTo>
                    <a:pt x="920" y="1226"/>
                  </a:lnTo>
                  <a:lnTo>
                    <a:pt x="1073" y="1098"/>
                  </a:lnTo>
                  <a:lnTo>
                    <a:pt x="1175" y="945"/>
                  </a:lnTo>
                  <a:lnTo>
                    <a:pt x="1277" y="767"/>
                  </a:lnTo>
                  <a:lnTo>
                    <a:pt x="1354" y="588"/>
                  </a:lnTo>
                  <a:lnTo>
                    <a:pt x="1354" y="384"/>
                  </a:lnTo>
                  <a:lnTo>
                    <a:pt x="1354" y="179"/>
                  </a:lnTo>
                  <a:lnTo>
                    <a:pt x="1354" y="103"/>
                  </a:lnTo>
                  <a:lnTo>
                    <a:pt x="1303" y="52"/>
                  </a:lnTo>
                  <a:lnTo>
                    <a:pt x="1252" y="26"/>
                  </a:lnTo>
                  <a:lnTo>
                    <a:pt x="1201" y="1"/>
                  </a:lnTo>
                  <a:close/>
                </a:path>
              </a:pathLst>
            </a:custGeom>
            <a:solidFill>
              <a:srgbClr val="0B3E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5" name="Google Shape;4675;p71"/>
            <p:cNvSpPr/>
            <p:nvPr/>
          </p:nvSpPr>
          <p:spPr>
            <a:xfrm>
              <a:off x="5845402" y="2184306"/>
              <a:ext cx="75030" cy="32379"/>
            </a:xfrm>
            <a:custGeom>
              <a:avLst/>
              <a:gdLst/>
              <a:ahLst/>
              <a:cxnLst/>
              <a:rect l="l" t="t" r="r" b="b"/>
              <a:pathLst>
                <a:path w="2783" h="1201" extrusionOk="0">
                  <a:moveTo>
                    <a:pt x="2451" y="0"/>
                  </a:moveTo>
                  <a:lnTo>
                    <a:pt x="179" y="690"/>
                  </a:lnTo>
                  <a:lnTo>
                    <a:pt x="77" y="741"/>
                  </a:lnTo>
                  <a:lnTo>
                    <a:pt x="26" y="817"/>
                  </a:lnTo>
                  <a:lnTo>
                    <a:pt x="1" y="919"/>
                  </a:lnTo>
                  <a:lnTo>
                    <a:pt x="1" y="1021"/>
                  </a:lnTo>
                  <a:lnTo>
                    <a:pt x="52" y="1098"/>
                  </a:lnTo>
                  <a:lnTo>
                    <a:pt x="103" y="1149"/>
                  </a:lnTo>
                  <a:lnTo>
                    <a:pt x="179" y="1175"/>
                  </a:lnTo>
                  <a:lnTo>
                    <a:pt x="256" y="1200"/>
                  </a:lnTo>
                  <a:lnTo>
                    <a:pt x="332" y="1175"/>
                  </a:lnTo>
                  <a:lnTo>
                    <a:pt x="2604" y="485"/>
                  </a:lnTo>
                  <a:lnTo>
                    <a:pt x="2681" y="434"/>
                  </a:lnTo>
                  <a:lnTo>
                    <a:pt x="2757" y="358"/>
                  </a:lnTo>
                  <a:lnTo>
                    <a:pt x="2783" y="256"/>
                  </a:lnTo>
                  <a:lnTo>
                    <a:pt x="2783" y="179"/>
                  </a:lnTo>
                  <a:lnTo>
                    <a:pt x="2732" y="77"/>
                  </a:lnTo>
                  <a:lnTo>
                    <a:pt x="2655" y="26"/>
                  </a:lnTo>
                  <a:lnTo>
                    <a:pt x="2553" y="0"/>
                  </a:lnTo>
                  <a:close/>
                </a:path>
              </a:pathLst>
            </a:custGeom>
            <a:gradFill>
              <a:gsLst>
                <a:gs pos="0">
                  <a:srgbClr val="595959"/>
                </a:gs>
                <a:gs pos="100000">
                  <a:srgbClr val="181818"/>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6" name="Google Shape;4676;p71"/>
            <p:cNvSpPr/>
            <p:nvPr/>
          </p:nvSpPr>
          <p:spPr>
            <a:xfrm>
              <a:off x="5845402" y="2257233"/>
              <a:ext cx="75030" cy="32379"/>
            </a:xfrm>
            <a:custGeom>
              <a:avLst/>
              <a:gdLst/>
              <a:ahLst/>
              <a:cxnLst/>
              <a:rect l="l" t="t" r="r" b="b"/>
              <a:pathLst>
                <a:path w="2783" h="1201" extrusionOk="0">
                  <a:moveTo>
                    <a:pt x="230" y="1"/>
                  </a:moveTo>
                  <a:lnTo>
                    <a:pt x="128" y="27"/>
                  </a:lnTo>
                  <a:lnTo>
                    <a:pt x="52" y="103"/>
                  </a:lnTo>
                  <a:lnTo>
                    <a:pt x="1" y="180"/>
                  </a:lnTo>
                  <a:lnTo>
                    <a:pt x="1" y="282"/>
                  </a:lnTo>
                  <a:lnTo>
                    <a:pt x="26" y="384"/>
                  </a:lnTo>
                  <a:lnTo>
                    <a:pt x="77" y="460"/>
                  </a:lnTo>
                  <a:lnTo>
                    <a:pt x="179" y="486"/>
                  </a:lnTo>
                  <a:lnTo>
                    <a:pt x="2451" y="1201"/>
                  </a:lnTo>
                  <a:lnTo>
                    <a:pt x="2604" y="1201"/>
                  </a:lnTo>
                  <a:lnTo>
                    <a:pt x="2681" y="1150"/>
                  </a:lnTo>
                  <a:lnTo>
                    <a:pt x="2732" y="1099"/>
                  </a:lnTo>
                  <a:lnTo>
                    <a:pt x="2783" y="1022"/>
                  </a:lnTo>
                  <a:lnTo>
                    <a:pt x="2783" y="920"/>
                  </a:lnTo>
                  <a:lnTo>
                    <a:pt x="2757" y="843"/>
                  </a:lnTo>
                  <a:lnTo>
                    <a:pt x="2681" y="767"/>
                  </a:lnTo>
                  <a:lnTo>
                    <a:pt x="2604" y="716"/>
                  </a:lnTo>
                  <a:lnTo>
                    <a:pt x="332" y="1"/>
                  </a:lnTo>
                  <a:close/>
                </a:path>
              </a:pathLst>
            </a:custGeom>
            <a:gradFill>
              <a:gsLst>
                <a:gs pos="0">
                  <a:srgbClr val="595959"/>
                </a:gs>
                <a:gs pos="100000">
                  <a:srgbClr val="181818"/>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7" name="Google Shape;4677;p71"/>
            <p:cNvSpPr/>
            <p:nvPr/>
          </p:nvSpPr>
          <p:spPr>
            <a:xfrm>
              <a:off x="5845402" y="2229734"/>
              <a:ext cx="83980" cy="13777"/>
            </a:xfrm>
            <a:custGeom>
              <a:avLst/>
              <a:gdLst/>
              <a:ahLst/>
              <a:cxnLst/>
              <a:rect l="l" t="t" r="r" b="b"/>
              <a:pathLst>
                <a:path w="3115" h="511" extrusionOk="0">
                  <a:moveTo>
                    <a:pt x="256" y="0"/>
                  </a:moveTo>
                  <a:lnTo>
                    <a:pt x="154" y="26"/>
                  </a:lnTo>
                  <a:lnTo>
                    <a:pt x="77" y="77"/>
                  </a:lnTo>
                  <a:lnTo>
                    <a:pt x="26" y="153"/>
                  </a:lnTo>
                  <a:lnTo>
                    <a:pt x="1" y="255"/>
                  </a:lnTo>
                  <a:lnTo>
                    <a:pt x="26" y="357"/>
                  </a:lnTo>
                  <a:lnTo>
                    <a:pt x="77" y="434"/>
                  </a:lnTo>
                  <a:lnTo>
                    <a:pt x="154" y="510"/>
                  </a:lnTo>
                  <a:lnTo>
                    <a:pt x="2962" y="510"/>
                  </a:lnTo>
                  <a:lnTo>
                    <a:pt x="3038" y="434"/>
                  </a:lnTo>
                  <a:lnTo>
                    <a:pt x="3115" y="357"/>
                  </a:lnTo>
                  <a:lnTo>
                    <a:pt x="3115" y="255"/>
                  </a:lnTo>
                  <a:lnTo>
                    <a:pt x="3115" y="153"/>
                  </a:lnTo>
                  <a:lnTo>
                    <a:pt x="3038" y="77"/>
                  </a:lnTo>
                  <a:lnTo>
                    <a:pt x="2962" y="26"/>
                  </a:lnTo>
                  <a:lnTo>
                    <a:pt x="2859" y="0"/>
                  </a:lnTo>
                  <a:close/>
                </a:path>
              </a:pathLst>
            </a:custGeom>
            <a:gradFill>
              <a:gsLst>
                <a:gs pos="0">
                  <a:srgbClr val="595959"/>
                </a:gs>
                <a:gs pos="100000">
                  <a:srgbClr val="181818"/>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78" name="Google Shape;4678;p71"/>
          <p:cNvGrpSpPr/>
          <p:nvPr/>
        </p:nvGrpSpPr>
        <p:grpSpPr>
          <a:xfrm>
            <a:off x="6250667" y="1883072"/>
            <a:ext cx="391439" cy="423463"/>
            <a:chOff x="6375274" y="1931745"/>
            <a:chExt cx="420495" cy="454896"/>
          </a:xfrm>
        </p:grpSpPr>
        <p:sp>
          <p:nvSpPr>
            <p:cNvPr id="4679" name="Google Shape;4679;p71"/>
            <p:cNvSpPr/>
            <p:nvPr/>
          </p:nvSpPr>
          <p:spPr>
            <a:xfrm>
              <a:off x="6375274" y="1931745"/>
              <a:ext cx="411544" cy="437696"/>
            </a:xfrm>
            <a:custGeom>
              <a:avLst/>
              <a:gdLst/>
              <a:ahLst/>
              <a:cxnLst/>
              <a:rect l="l" t="t" r="r" b="b"/>
              <a:pathLst>
                <a:path w="15265" h="16235" extrusionOk="0">
                  <a:moveTo>
                    <a:pt x="3064" y="1"/>
                  </a:moveTo>
                  <a:lnTo>
                    <a:pt x="2936" y="26"/>
                  </a:lnTo>
                  <a:lnTo>
                    <a:pt x="2834" y="52"/>
                  </a:lnTo>
                  <a:lnTo>
                    <a:pt x="2732" y="103"/>
                  </a:lnTo>
                  <a:lnTo>
                    <a:pt x="2655" y="179"/>
                  </a:lnTo>
                  <a:lnTo>
                    <a:pt x="2579" y="282"/>
                  </a:lnTo>
                  <a:lnTo>
                    <a:pt x="2528" y="384"/>
                  </a:lnTo>
                  <a:lnTo>
                    <a:pt x="2477" y="486"/>
                  </a:lnTo>
                  <a:lnTo>
                    <a:pt x="2477" y="613"/>
                  </a:lnTo>
                  <a:lnTo>
                    <a:pt x="2502" y="715"/>
                  </a:lnTo>
                  <a:lnTo>
                    <a:pt x="2885" y="2477"/>
                  </a:lnTo>
                  <a:lnTo>
                    <a:pt x="2936" y="2655"/>
                  </a:lnTo>
                  <a:lnTo>
                    <a:pt x="3013" y="2809"/>
                  </a:lnTo>
                  <a:lnTo>
                    <a:pt x="3140" y="2936"/>
                  </a:lnTo>
                  <a:lnTo>
                    <a:pt x="3293" y="3064"/>
                  </a:lnTo>
                  <a:lnTo>
                    <a:pt x="5437" y="4212"/>
                  </a:lnTo>
                  <a:lnTo>
                    <a:pt x="5514" y="4263"/>
                  </a:lnTo>
                  <a:lnTo>
                    <a:pt x="5565" y="4340"/>
                  </a:lnTo>
                  <a:lnTo>
                    <a:pt x="6561" y="5948"/>
                  </a:lnTo>
                  <a:lnTo>
                    <a:pt x="6612" y="6050"/>
                  </a:lnTo>
                  <a:lnTo>
                    <a:pt x="6612" y="6152"/>
                  </a:lnTo>
                  <a:lnTo>
                    <a:pt x="6561" y="7046"/>
                  </a:lnTo>
                  <a:lnTo>
                    <a:pt x="4697" y="7046"/>
                  </a:lnTo>
                  <a:lnTo>
                    <a:pt x="4621" y="6995"/>
                  </a:lnTo>
                  <a:lnTo>
                    <a:pt x="4595" y="6944"/>
                  </a:lnTo>
                  <a:lnTo>
                    <a:pt x="4595" y="6867"/>
                  </a:lnTo>
                  <a:lnTo>
                    <a:pt x="4748" y="5769"/>
                  </a:lnTo>
                  <a:lnTo>
                    <a:pt x="4748" y="5540"/>
                  </a:lnTo>
                  <a:lnTo>
                    <a:pt x="4697" y="5310"/>
                  </a:lnTo>
                  <a:lnTo>
                    <a:pt x="4570" y="5106"/>
                  </a:lnTo>
                  <a:lnTo>
                    <a:pt x="4417" y="4927"/>
                  </a:lnTo>
                  <a:lnTo>
                    <a:pt x="3140" y="3855"/>
                  </a:lnTo>
                  <a:lnTo>
                    <a:pt x="3038" y="3778"/>
                  </a:lnTo>
                  <a:lnTo>
                    <a:pt x="2936" y="3727"/>
                  </a:lnTo>
                  <a:lnTo>
                    <a:pt x="2834" y="3702"/>
                  </a:lnTo>
                  <a:lnTo>
                    <a:pt x="2706" y="3702"/>
                  </a:lnTo>
                  <a:lnTo>
                    <a:pt x="2604" y="3727"/>
                  </a:lnTo>
                  <a:lnTo>
                    <a:pt x="2477" y="3753"/>
                  </a:lnTo>
                  <a:lnTo>
                    <a:pt x="2400" y="3830"/>
                  </a:lnTo>
                  <a:lnTo>
                    <a:pt x="2298" y="3906"/>
                  </a:lnTo>
                  <a:lnTo>
                    <a:pt x="2221" y="4008"/>
                  </a:lnTo>
                  <a:lnTo>
                    <a:pt x="2196" y="4110"/>
                  </a:lnTo>
                  <a:lnTo>
                    <a:pt x="2170" y="4238"/>
                  </a:lnTo>
                  <a:lnTo>
                    <a:pt x="2170" y="4340"/>
                  </a:lnTo>
                  <a:lnTo>
                    <a:pt x="2170" y="4468"/>
                  </a:lnTo>
                  <a:lnTo>
                    <a:pt x="2221" y="4570"/>
                  </a:lnTo>
                  <a:lnTo>
                    <a:pt x="2298" y="4672"/>
                  </a:lnTo>
                  <a:lnTo>
                    <a:pt x="2375" y="4748"/>
                  </a:lnTo>
                  <a:lnTo>
                    <a:pt x="3549" y="5744"/>
                  </a:lnTo>
                  <a:lnTo>
                    <a:pt x="3447" y="6484"/>
                  </a:lnTo>
                  <a:lnTo>
                    <a:pt x="2553" y="5744"/>
                  </a:lnTo>
                  <a:lnTo>
                    <a:pt x="2426" y="5667"/>
                  </a:lnTo>
                  <a:lnTo>
                    <a:pt x="2272" y="5591"/>
                  </a:lnTo>
                  <a:lnTo>
                    <a:pt x="2119" y="5540"/>
                  </a:lnTo>
                  <a:lnTo>
                    <a:pt x="460" y="5540"/>
                  </a:lnTo>
                  <a:lnTo>
                    <a:pt x="358" y="5565"/>
                  </a:lnTo>
                  <a:lnTo>
                    <a:pt x="256" y="5642"/>
                  </a:lnTo>
                  <a:lnTo>
                    <a:pt x="179" y="5693"/>
                  </a:lnTo>
                  <a:lnTo>
                    <a:pt x="103" y="5795"/>
                  </a:lnTo>
                  <a:lnTo>
                    <a:pt x="52" y="5897"/>
                  </a:lnTo>
                  <a:lnTo>
                    <a:pt x="1" y="5999"/>
                  </a:lnTo>
                  <a:lnTo>
                    <a:pt x="1" y="6127"/>
                  </a:lnTo>
                  <a:lnTo>
                    <a:pt x="1" y="6229"/>
                  </a:lnTo>
                  <a:lnTo>
                    <a:pt x="26" y="6356"/>
                  </a:lnTo>
                  <a:lnTo>
                    <a:pt x="103" y="6459"/>
                  </a:lnTo>
                  <a:lnTo>
                    <a:pt x="179" y="6535"/>
                  </a:lnTo>
                  <a:lnTo>
                    <a:pt x="256" y="6612"/>
                  </a:lnTo>
                  <a:lnTo>
                    <a:pt x="358" y="6688"/>
                  </a:lnTo>
                  <a:lnTo>
                    <a:pt x="486" y="6714"/>
                  </a:lnTo>
                  <a:lnTo>
                    <a:pt x="1864" y="6714"/>
                  </a:lnTo>
                  <a:lnTo>
                    <a:pt x="3447" y="8067"/>
                  </a:lnTo>
                  <a:lnTo>
                    <a:pt x="3523" y="8143"/>
                  </a:lnTo>
                  <a:lnTo>
                    <a:pt x="3600" y="8194"/>
                  </a:lnTo>
                  <a:lnTo>
                    <a:pt x="3702" y="8220"/>
                  </a:lnTo>
                  <a:lnTo>
                    <a:pt x="3804" y="8245"/>
                  </a:lnTo>
                  <a:lnTo>
                    <a:pt x="6484" y="8245"/>
                  </a:lnTo>
                  <a:lnTo>
                    <a:pt x="5974" y="16235"/>
                  </a:lnTo>
                  <a:lnTo>
                    <a:pt x="9292" y="16235"/>
                  </a:lnTo>
                  <a:lnTo>
                    <a:pt x="8934" y="10951"/>
                  </a:lnTo>
                  <a:lnTo>
                    <a:pt x="10568" y="10568"/>
                  </a:lnTo>
                  <a:lnTo>
                    <a:pt x="10670" y="9751"/>
                  </a:lnTo>
                  <a:lnTo>
                    <a:pt x="10160" y="9522"/>
                  </a:lnTo>
                  <a:lnTo>
                    <a:pt x="9190" y="9751"/>
                  </a:lnTo>
                  <a:lnTo>
                    <a:pt x="9190" y="9522"/>
                  </a:lnTo>
                  <a:lnTo>
                    <a:pt x="8807" y="8832"/>
                  </a:lnTo>
                  <a:lnTo>
                    <a:pt x="9113" y="8245"/>
                  </a:lnTo>
                  <a:lnTo>
                    <a:pt x="11793" y="8245"/>
                  </a:lnTo>
                  <a:lnTo>
                    <a:pt x="11895" y="8220"/>
                  </a:lnTo>
                  <a:lnTo>
                    <a:pt x="11972" y="8194"/>
                  </a:lnTo>
                  <a:lnTo>
                    <a:pt x="12048" y="8143"/>
                  </a:lnTo>
                  <a:lnTo>
                    <a:pt x="12125" y="8067"/>
                  </a:lnTo>
                  <a:lnTo>
                    <a:pt x="13733" y="6714"/>
                  </a:lnTo>
                  <a:lnTo>
                    <a:pt x="14780" y="6714"/>
                  </a:lnTo>
                  <a:lnTo>
                    <a:pt x="14882" y="6688"/>
                  </a:lnTo>
                  <a:lnTo>
                    <a:pt x="14984" y="6637"/>
                  </a:lnTo>
                  <a:lnTo>
                    <a:pt x="15086" y="6561"/>
                  </a:lnTo>
                  <a:lnTo>
                    <a:pt x="15162" y="6459"/>
                  </a:lnTo>
                  <a:lnTo>
                    <a:pt x="15213" y="6356"/>
                  </a:lnTo>
                  <a:lnTo>
                    <a:pt x="15239" y="6254"/>
                  </a:lnTo>
                  <a:lnTo>
                    <a:pt x="15265" y="6127"/>
                  </a:lnTo>
                  <a:lnTo>
                    <a:pt x="15239" y="6025"/>
                  </a:lnTo>
                  <a:lnTo>
                    <a:pt x="15213" y="5897"/>
                  </a:lnTo>
                  <a:lnTo>
                    <a:pt x="15162" y="5795"/>
                  </a:lnTo>
                  <a:lnTo>
                    <a:pt x="15086" y="5718"/>
                  </a:lnTo>
                  <a:lnTo>
                    <a:pt x="14984" y="5642"/>
                  </a:lnTo>
                  <a:lnTo>
                    <a:pt x="14882" y="5591"/>
                  </a:lnTo>
                  <a:lnTo>
                    <a:pt x="14780" y="5540"/>
                  </a:lnTo>
                  <a:lnTo>
                    <a:pt x="13478" y="5540"/>
                  </a:lnTo>
                  <a:lnTo>
                    <a:pt x="13325" y="5591"/>
                  </a:lnTo>
                  <a:lnTo>
                    <a:pt x="13172" y="5667"/>
                  </a:lnTo>
                  <a:lnTo>
                    <a:pt x="13044" y="5744"/>
                  </a:lnTo>
                  <a:lnTo>
                    <a:pt x="12151" y="6484"/>
                  </a:lnTo>
                  <a:lnTo>
                    <a:pt x="12048" y="5744"/>
                  </a:lnTo>
                  <a:lnTo>
                    <a:pt x="13223" y="4748"/>
                  </a:lnTo>
                  <a:lnTo>
                    <a:pt x="13299" y="4672"/>
                  </a:lnTo>
                  <a:lnTo>
                    <a:pt x="13376" y="4570"/>
                  </a:lnTo>
                  <a:lnTo>
                    <a:pt x="13401" y="4468"/>
                  </a:lnTo>
                  <a:lnTo>
                    <a:pt x="13427" y="4340"/>
                  </a:lnTo>
                  <a:lnTo>
                    <a:pt x="13427" y="4238"/>
                  </a:lnTo>
                  <a:lnTo>
                    <a:pt x="13401" y="4110"/>
                  </a:lnTo>
                  <a:lnTo>
                    <a:pt x="13350" y="4008"/>
                  </a:lnTo>
                  <a:lnTo>
                    <a:pt x="13299" y="3906"/>
                  </a:lnTo>
                  <a:lnTo>
                    <a:pt x="13197" y="3830"/>
                  </a:lnTo>
                  <a:lnTo>
                    <a:pt x="13095" y="3753"/>
                  </a:lnTo>
                  <a:lnTo>
                    <a:pt x="12993" y="3727"/>
                  </a:lnTo>
                  <a:lnTo>
                    <a:pt x="12891" y="3702"/>
                  </a:lnTo>
                  <a:lnTo>
                    <a:pt x="12763" y="3702"/>
                  </a:lnTo>
                  <a:lnTo>
                    <a:pt x="12661" y="3727"/>
                  </a:lnTo>
                  <a:lnTo>
                    <a:pt x="12559" y="3778"/>
                  </a:lnTo>
                  <a:lnTo>
                    <a:pt x="12457" y="3855"/>
                  </a:lnTo>
                  <a:lnTo>
                    <a:pt x="11181" y="4927"/>
                  </a:lnTo>
                  <a:lnTo>
                    <a:pt x="11002" y="5106"/>
                  </a:lnTo>
                  <a:lnTo>
                    <a:pt x="10900" y="5310"/>
                  </a:lnTo>
                  <a:lnTo>
                    <a:pt x="10849" y="5540"/>
                  </a:lnTo>
                  <a:lnTo>
                    <a:pt x="10849" y="5769"/>
                  </a:lnTo>
                  <a:lnTo>
                    <a:pt x="11002" y="6867"/>
                  </a:lnTo>
                  <a:lnTo>
                    <a:pt x="11002" y="6944"/>
                  </a:lnTo>
                  <a:lnTo>
                    <a:pt x="10951" y="6995"/>
                  </a:lnTo>
                  <a:lnTo>
                    <a:pt x="10900" y="7046"/>
                  </a:lnTo>
                  <a:lnTo>
                    <a:pt x="9036" y="7046"/>
                  </a:lnTo>
                  <a:lnTo>
                    <a:pt x="8628" y="6152"/>
                  </a:lnTo>
                  <a:lnTo>
                    <a:pt x="8628" y="6050"/>
                  </a:lnTo>
                  <a:lnTo>
                    <a:pt x="8679" y="5948"/>
                  </a:lnTo>
                  <a:lnTo>
                    <a:pt x="9955" y="4263"/>
                  </a:lnTo>
                  <a:lnTo>
                    <a:pt x="10006" y="4212"/>
                  </a:lnTo>
                  <a:lnTo>
                    <a:pt x="10083" y="4161"/>
                  </a:lnTo>
                  <a:lnTo>
                    <a:pt x="12202" y="2987"/>
                  </a:lnTo>
                  <a:lnTo>
                    <a:pt x="12355" y="2885"/>
                  </a:lnTo>
                  <a:lnTo>
                    <a:pt x="12457" y="2732"/>
                  </a:lnTo>
                  <a:lnTo>
                    <a:pt x="12559" y="2579"/>
                  </a:lnTo>
                  <a:lnTo>
                    <a:pt x="12610" y="2400"/>
                  </a:lnTo>
                  <a:lnTo>
                    <a:pt x="13018" y="715"/>
                  </a:lnTo>
                  <a:lnTo>
                    <a:pt x="13044" y="613"/>
                  </a:lnTo>
                  <a:lnTo>
                    <a:pt x="13044" y="511"/>
                  </a:lnTo>
                  <a:lnTo>
                    <a:pt x="13018" y="409"/>
                  </a:lnTo>
                  <a:lnTo>
                    <a:pt x="12993" y="307"/>
                  </a:lnTo>
                  <a:lnTo>
                    <a:pt x="12916" y="231"/>
                  </a:lnTo>
                  <a:lnTo>
                    <a:pt x="12840" y="179"/>
                  </a:lnTo>
                  <a:lnTo>
                    <a:pt x="12763" y="128"/>
                  </a:lnTo>
                  <a:lnTo>
                    <a:pt x="12635" y="77"/>
                  </a:lnTo>
                  <a:lnTo>
                    <a:pt x="12457" y="52"/>
                  </a:lnTo>
                  <a:lnTo>
                    <a:pt x="12278" y="77"/>
                  </a:lnTo>
                  <a:lnTo>
                    <a:pt x="12202" y="103"/>
                  </a:lnTo>
                  <a:lnTo>
                    <a:pt x="12125" y="154"/>
                  </a:lnTo>
                  <a:lnTo>
                    <a:pt x="12048" y="205"/>
                  </a:lnTo>
                  <a:lnTo>
                    <a:pt x="11997" y="282"/>
                  </a:lnTo>
                  <a:lnTo>
                    <a:pt x="11972" y="384"/>
                  </a:lnTo>
                  <a:lnTo>
                    <a:pt x="11921" y="460"/>
                  </a:lnTo>
                  <a:lnTo>
                    <a:pt x="11563" y="2094"/>
                  </a:lnTo>
                  <a:lnTo>
                    <a:pt x="11002" y="2400"/>
                  </a:lnTo>
                  <a:lnTo>
                    <a:pt x="10466" y="1379"/>
                  </a:lnTo>
                  <a:lnTo>
                    <a:pt x="10389" y="1277"/>
                  </a:lnTo>
                  <a:lnTo>
                    <a:pt x="10313" y="1200"/>
                  </a:lnTo>
                  <a:lnTo>
                    <a:pt x="10211" y="1124"/>
                  </a:lnTo>
                  <a:lnTo>
                    <a:pt x="10109" y="1098"/>
                  </a:lnTo>
                  <a:lnTo>
                    <a:pt x="10006" y="1073"/>
                  </a:lnTo>
                  <a:lnTo>
                    <a:pt x="9879" y="1073"/>
                  </a:lnTo>
                  <a:lnTo>
                    <a:pt x="9777" y="1098"/>
                  </a:lnTo>
                  <a:lnTo>
                    <a:pt x="9649" y="1124"/>
                  </a:lnTo>
                  <a:lnTo>
                    <a:pt x="9573" y="1200"/>
                  </a:lnTo>
                  <a:lnTo>
                    <a:pt x="9470" y="1277"/>
                  </a:lnTo>
                  <a:lnTo>
                    <a:pt x="9419" y="1379"/>
                  </a:lnTo>
                  <a:lnTo>
                    <a:pt x="9368" y="1481"/>
                  </a:lnTo>
                  <a:lnTo>
                    <a:pt x="9343" y="1609"/>
                  </a:lnTo>
                  <a:lnTo>
                    <a:pt x="9343" y="1711"/>
                  </a:lnTo>
                  <a:lnTo>
                    <a:pt x="9368" y="1839"/>
                  </a:lnTo>
                  <a:lnTo>
                    <a:pt x="9419" y="1941"/>
                  </a:lnTo>
                  <a:lnTo>
                    <a:pt x="9955" y="2962"/>
                  </a:lnTo>
                  <a:lnTo>
                    <a:pt x="9496" y="3217"/>
                  </a:lnTo>
                  <a:lnTo>
                    <a:pt x="9368" y="3293"/>
                  </a:lnTo>
                  <a:lnTo>
                    <a:pt x="9241" y="3396"/>
                  </a:lnTo>
                  <a:lnTo>
                    <a:pt x="9164" y="3498"/>
                  </a:lnTo>
                  <a:lnTo>
                    <a:pt x="9062" y="3625"/>
                  </a:lnTo>
                  <a:lnTo>
                    <a:pt x="7939" y="5438"/>
                  </a:lnTo>
                  <a:lnTo>
                    <a:pt x="7888" y="5489"/>
                  </a:lnTo>
                  <a:lnTo>
                    <a:pt x="7786" y="5514"/>
                  </a:lnTo>
                  <a:lnTo>
                    <a:pt x="7709" y="5489"/>
                  </a:lnTo>
                  <a:lnTo>
                    <a:pt x="7658" y="5438"/>
                  </a:lnTo>
                  <a:lnTo>
                    <a:pt x="6510" y="3625"/>
                  </a:lnTo>
                  <a:lnTo>
                    <a:pt x="6433" y="3498"/>
                  </a:lnTo>
                  <a:lnTo>
                    <a:pt x="6331" y="3396"/>
                  </a:lnTo>
                  <a:lnTo>
                    <a:pt x="6229" y="3293"/>
                  </a:lnTo>
                  <a:lnTo>
                    <a:pt x="6101" y="3217"/>
                  </a:lnTo>
                  <a:lnTo>
                    <a:pt x="5642" y="2962"/>
                  </a:lnTo>
                  <a:lnTo>
                    <a:pt x="6178" y="1941"/>
                  </a:lnTo>
                  <a:lnTo>
                    <a:pt x="6229" y="1839"/>
                  </a:lnTo>
                  <a:lnTo>
                    <a:pt x="6254" y="1711"/>
                  </a:lnTo>
                  <a:lnTo>
                    <a:pt x="6254" y="1609"/>
                  </a:lnTo>
                  <a:lnTo>
                    <a:pt x="6229" y="1481"/>
                  </a:lnTo>
                  <a:lnTo>
                    <a:pt x="6178" y="1379"/>
                  </a:lnTo>
                  <a:lnTo>
                    <a:pt x="6127" y="1303"/>
                  </a:lnTo>
                  <a:lnTo>
                    <a:pt x="6025" y="1200"/>
                  </a:lnTo>
                  <a:lnTo>
                    <a:pt x="5948" y="1149"/>
                  </a:lnTo>
                  <a:lnTo>
                    <a:pt x="5820" y="1098"/>
                  </a:lnTo>
                  <a:lnTo>
                    <a:pt x="5718" y="1073"/>
                  </a:lnTo>
                  <a:lnTo>
                    <a:pt x="5591" y="1073"/>
                  </a:lnTo>
                  <a:lnTo>
                    <a:pt x="5489" y="1098"/>
                  </a:lnTo>
                  <a:lnTo>
                    <a:pt x="5361" y="1149"/>
                  </a:lnTo>
                  <a:lnTo>
                    <a:pt x="5259" y="1200"/>
                  </a:lnTo>
                  <a:lnTo>
                    <a:pt x="5182" y="1303"/>
                  </a:lnTo>
                  <a:lnTo>
                    <a:pt x="5106" y="1405"/>
                  </a:lnTo>
                  <a:lnTo>
                    <a:pt x="4570" y="2400"/>
                  </a:lnTo>
                  <a:lnTo>
                    <a:pt x="4008" y="2094"/>
                  </a:lnTo>
                  <a:lnTo>
                    <a:pt x="3651" y="460"/>
                  </a:lnTo>
                  <a:lnTo>
                    <a:pt x="3625" y="358"/>
                  </a:lnTo>
                  <a:lnTo>
                    <a:pt x="3574" y="256"/>
                  </a:lnTo>
                  <a:lnTo>
                    <a:pt x="3498" y="154"/>
                  </a:lnTo>
                  <a:lnTo>
                    <a:pt x="3396" y="103"/>
                  </a:lnTo>
                  <a:lnTo>
                    <a:pt x="3293" y="52"/>
                  </a:lnTo>
                  <a:lnTo>
                    <a:pt x="3191" y="1"/>
                  </a:lnTo>
                  <a:close/>
                </a:path>
              </a:pathLst>
            </a:custGeom>
            <a:gradFill>
              <a:gsLst>
                <a:gs pos="0">
                  <a:srgbClr val="E57744"/>
                </a:gs>
                <a:gs pos="100000">
                  <a:srgbClr val="8C3E1A"/>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0" name="Google Shape;4680;p71"/>
            <p:cNvSpPr/>
            <p:nvPr/>
          </p:nvSpPr>
          <p:spPr>
            <a:xfrm>
              <a:off x="6598934" y="1931745"/>
              <a:ext cx="130082" cy="189960"/>
            </a:xfrm>
            <a:custGeom>
              <a:avLst/>
              <a:gdLst/>
              <a:ahLst/>
              <a:cxnLst/>
              <a:rect l="l" t="t" r="r" b="b"/>
              <a:pathLst>
                <a:path w="4825" h="7046" extrusionOk="0">
                  <a:moveTo>
                    <a:pt x="4161" y="1"/>
                  </a:moveTo>
                  <a:lnTo>
                    <a:pt x="3982" y="52"/>
                  </a:lnTo>
                  <a:lnTo>
                    <a:pt x="3829" y="154"/>
                  </a:lnTo>
                  <a:lnTo>
                    <a:pt x="3701" y="282"/>
                  </a:lnTo>
                  <a:lnTo>
                    <a:pt x="3752" y="384"/>
                  </a:lnTo>
                  <a:lnTo>
                    <a:pt x="3778" y="486"/>
                  </a:lnTo>
                  <a:lnTo>
                    <a:pt x="3803" y="613"/>
                  </a:lnTo>
                  <a:lnTo>
                    <a:pt x="3778" y="715"/>
                  </a:lnTo>
                  <a:lnTo>
                    <a:pt x="3395" y="2477"/>
                  </a:lnTo>
                  <a:lnTo>
                    <a:pt x="3344" y="2655"/>
                  </a:lnTo>
                  <a:lnTo>
                    <a:pt x="3242" y="2809"/>
                  </a:lnTo>
                  <a:lnTo>
                    <a:pt x="3140" y="2936"/>
                  </a:lnTo>
                  <a:lnTo>
                    <a:pt x="2987" y="3064"/>
                  </a:lnTo>
                  <a:lnTo>
                    <a:pt x="1506" y="3881"/>
                  </a:lnTo>
                  <a:lnTo>
                    <a:pt x="1455" y="3932"/>
                  </a:lnTo>
                  <a:lnTo>
                    <a:pt x="1379" y="4008"/>
                  </a:lnTo>
                  <a:lnTo>
                    <a:pt x="51" y="5948"/>
                  </a:lnTo>
                  <a:lnTo>
                    <a:pt x="0" y="6050"/>
                  </a:lnTo>
                  <a:lnTo>
                    <a:pt x="0" y="6152"/>
                  </a:lnTo>
                  <a:lnTo>
                    <a:pt x="26" y="6586"/>
                  </a:lnTo>
                  <a:lnTo>
                    <a:pt x="26" y="6688"/>
                  </a:lnTo>
                  <a:lnTo>
                    <a:pt x="77" y="6765"/>
                  </a:lnTo>
                  <a:lnTo>
                    <a:pt x="128" y="6841"/>
                  </a:lnTo>
                  <a:lnTo>
                    <a:pt x="179" y="6918"/>
                  </a:lnTo>
                  <a:lnTo>
                    <a:pt x="256" y="6969"/>
                  </a:lnTo>
                  <a:lnTo>
                    <a:pt x="332" y="7020"/>
                  </a:lnTo>
                  <a:lnTo>
                    <a:pt x="434" y="7046"/>
                  </a:lnTo>
                  <a:lnTo>
                    <a:pt x="740" y="7046"/>
                  </a:lnTo>
                  <a:lnTo>
                    <a:pt x="664" y="6152"/>
                  </a:lnTo>
                  <a:lnTo>
                    <a:pt x="689" y="6050"/>
                  </a:lnTo>
                  <a:lnTo>
                    <a:pt x="715" y="5948"/>
                  </a:lnTo>
                  <a:lnTo>
                    <a:pt x="1736" y="4340"/>
                  </a:lnTo>
                  <a:lnTo>
                    <a:pt x="1787" y="4263"/>
                  </a:lnTo>
                  <a:lnTo>
                    <a:pt x="1864" y="4212"/>
                  </a:lnTo>
                  <a:lnTo>
                    <a:pt x="4008" y="3064"/>
                  </a:lnTo>
                  <a:lnTo>
                    <a:pt x="4161" y="2936"/>
                  </a:lnTo>
                  <a:lnTo>
                    <a:pt x="4263" y="2809"/>
                  </a:lnTo>
                  <a:lnTo>
                    <a:pt x="4365" y="2655"/>
                  </a:lnTo>
                  <a:lnTo>
                    <a:pt x="4416" y="2477"/>
                  </a:lnTo>
                  <a:lnTo>
                    <a:pt x="4799" y="715"/>
                  </a:lnTo>
                  <a:lnTo>
                    <a:pt x="4824" y="613"/>
                  </a:lnTo>
                  <a:lnTo>
                    <a:pt x="4799" y="486"/>
                  </a:lnTo>
                  <a:lnTo>
                    <a:pt x="4773" y="384"/>
                  </a:lnTo>
                  <a:lnTo>
                    <a:pt x="4722" y="282"/>
                  </a:lnTo>
                  <a:lnTo>
                    <a:pt x="4646" y="179"/>
                  </a:lnTo>
                  <a:lnTo>
                    <a:pt x="4569" y="103"/>
                  </a:lnTo>
                  <a:lnTo>
                    <a:pt x="4467" y="52"/>
                  </a:lnTo>
                  <a:lnTo>
                    <a:pt x="4339" y="26"/>
                  </a:lnTo>
                  <a:lnTo>
                    <a:pt x="4263" y="1"/>
                  </a:lnTo>
                  <a:close/>
                </a:path>
              </a:pathLst>
            </a:custGeom>
            <a:solidFill>
              <a:srgbClr val="8E35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1" name="Google Shape;4681;p71"/>
            <p:cNvSpPr/>
            <p:nvPr/>
          </p:nvSpPr>
          <p:spPr>
            <a:xfrm>
              <a:off x="6755140" y="2081076"/>
              <a:ext cx="40629" cy="31678"/>
            </a:xfrm>
            <a:custGeom>
              <a:avLst/>
              <a:gdLst/>
              <a:ahLst/>
              <a:cxnLst/>
              <a:rect l="l" t="t" r="r" b="b"/>
              <a:pathLst>
                <a:path w="1507" h="1175" extrusionOk="0">
                  <a:moveTo>
                    <a:pt x="0" y="1"/>
                  </a:moveTo>
                  <a:lnTo>
                    <a:pt x="102" y="52"/>
                  </a:lnTo>
                  <a:lnTo>
                    <a:pt x="230" y="103"/>
                  </a:lnTo>
                  <a:lnTo>
                    <a:pt x="307" y="179"/>
                  </a:lnTo>
                  <a:lnTo>
                    <a:pt x="383" y="256"/>
                  </a:lnTo>
                  <a:lnTo>
                    <a:pt x="434" y="358"/>
                  </a:lnTo>
                  <a:lnTo>
                    <a:pt x="485" y="486"/>
                  </a:lnTo>
                  <a:lnTo>
                    <a:pt x="485" y="588"/>
                  </a:lnTo>
                  <a:lnTo>
                    <a:pt x="485" y="715"/>
                  </a:lnTo>
                  <a:lnTo>
                    <a:pt x="434" y="817"/>
                  </a:lnTo>
                  <a:lnTo>
                    <a:pt x="383" y="920"/>
                  </a:lnTo>
                  <a:lnTo>
                    <a:pt x="307" y="1022"/>
                  </a:lnTo>
                  <a:lnTo>
                    <a:pt x="230" y="1098"/>
                  </a:lnTo>
                  <a:lnTo>
                    <a:pt x="128" y="1149"/>
                  </a:lnTo>
                  <a:lnTo>
                    <a:pt x="0" y="1175"/>
                  </a:lnTo>
                  <a:lnTo>
                    <a:pt x="1021" y="1175"/>
                  </a:lnTo>
                  <a:lnTo>
                    <a:pt x="1149" y="1149"/>
                  </a:lnTo>
                  <a:lnTo>
                    <a:pt x="1251" y="1098"/>
                  </a:lnTo>
                  <a:lnTo>
                    <a:pt x="1328" y="1022"/>
                  </a:lnTo>
                  <a:lnTo>
                    <a:pt x="1404" y="920"/>
                  </a:lnTo>
                  <a:lnTo>
                    <a:pt x="1455" y="817"/>
                  </a:lnTo>
                  <a:lnTo>
                    <a:pt x="1506" y="715"/>
                  </a:lnTo>
                  <a:lnTo>
                    <a:pt x="1506" y="588"/>
                  </a:lnTo>
                  <a:lnTo>
                    <a:pt x="1506" y="486"/>
                  </a:lnTo>
                  <a:lnTo>
                    <a:pt x="1455" y="358"/>
                  </a:lnTo>
                  <a:lnTo>
                    <a:pt x="1404" y="256"/>
                  </a:lnTo>
                  <a:lnTo>
                    <a:pt x="1328" y="179"/>
                  </a:lnTo>
                  <a:lnTo>
                    <a:pt x="1251" y="103"/>
                  </a:lnTo>
                  <a:lnTo>
                    <a:pt x="1123" y="52"/>
                  </a:lnTo>
                  <a:lnTo>
                    <a:pt x="1021" y="1"/>
                  </a:lnTo>
                  <a:close/>
                </a:path>
              </a:pathLst>
            </a:custGeom>
            <a:solidFill>
              <a:srgbClr val="8E35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2" name="Google Shape;4682;p71"/>
            <p:cNvSpPr/>
            <p:nvPr/>
          </p:nvSpPr>
          <p:spPr>
            <a:xfrm>
              <a:off x="6598934" y="2184980"/>
              <a:ext cx="83279" cy="184460"/>
            </a:xfrm>
            <a:custGeom>
              <a:avLst/>
              <a:gdLst/>
              <a:ahLst/>
              <a:cxnLst/>
              <a:rect l="l" t="t" r="r" b="b"/>
              <a:pathLst>
                <a:path w="3089" h="6842" extrusionOk="0">
                  <a:moveTo>
                    <a:pt x="2502" y="1"/>
                  </a:moveTo>
                  <a:lnTo>
                    <a:pt x="2374" y="26"/>
                  </a:lnTo>
                  <a:lnTo>
                    <a:pt x="1864" y="129"/>
                  </a:lnTo>
                  <a:lnTo>
                    <a:pt x="1940" y="205"/>
                  </a:lnTo>
                  <a:lnTo>
                    <a:pt x="1991" y="282"/>
                  </a:lnTo>
                  <a:lnTo>
                    <a:pt x="2042" y="384"/>
                  </a:lnTo>
                  <a:lnTo>
                    <a:pt x="2068" y="511"/>
                  </a:lnTo>
                  <a:lnTo>
                    <a:pt x="2093" y="613"/>
                  </a:lnTo>
                  <a:lnTo>
                    <a:pt x="2068" y="741"/>
                  </a:lnTo>
                  <a:lnTo>
                    <a:pt x="2017" y="843"/>
                  </a:lnTo>
                  <a:lnTo>
                    <a:pt x="1966" y="945"/>
                  </a:lnTo>
                  <a:lnTo>
                    <a:pt x="1889" y="1022"/>
                  </a:lnTo>
                  <a:lnTo>
                    <a:pt x="1813" y="1098"/>
                  </a:lnTo>
                  <a:lnTo>
                    <a:pt x="1710" y="1150"/>
                  </a:lnTo>
                  <a:lnTo>
                    <a:pt x="1608" y="1175"/>
                  </a:lnTo>
                  <a:lnTo>
                    <a:pt x="383" y="1456"/>
                  </a:lnTo>
                  <a:lnTo>
                    <a:pt x="307" y="1481"/>
                  </a:lnTo>
                  <a:lnTo>
                    <a:pt x="230" y="1532"/>
                  </a:lnTo>
                  <a:lnTo>
                    <a:pt x="153" y="1583"/>
                  </a:lnTo>
                  <a:lnTo>
                    <a:pt x="102" y="1660"/>
                  </a:lnTo>
                  <a:lnTo>
                    <a:pt x="51" y="1711"/>
                  </a:lnTo>
                  <a:lnTo>
                    <a:pt x="0" y="1813"/>
                  </a:lnTo>
                  <a:lnTo>
                    <a:pt x="0" y="1890"/>
                  </a:lnTo>
                  <a:lnTo>
                    <a:pt x="0" y="1992"/>
                  </a:lnTo>
                  <a:lnTo>
                    <a:pt x="307" y="6842"/>
                  </a:lnTo>
                  <a:lnTo>
                    <a:pt x="1328" y="6842"/>
                  </a:lnTo>
                  <a:lnTo>
                    <a:pt x="970" y="1558"/>
                  </a:lnTo>
                  <a:lnTo>
                    <a:pt x="2629" y="1175"/>
                  </a:lnTo>
                  <a:lnTo>
                    <a:pt x="2731" y="1150"/>
                  </a:lnTo>
                  <a:lnTo>
                    <a:pt x="2834" y="1073"/>
                  </a:lnTo>
                  <a:lnTo>
                    <a:pt x="2936" y="996"/>
                  </a:lnTo>
                  <a:lnTo>
                    <a:pt x="3012" y="920"/>
                  </a:lnTo>
                  <a:lnTo>
                    <a:pt x="3063" y="818"/>
                  </a:lnTo>
                  <a:lnTo>
                    <a:pt x="3089" y="690"/>
                  </a:lnTo>
                  <a:lnTo>
                    <a:pt x="3089" y="562"/>
                  </a:lnTo>
                  <a:lnTo>
                    <a:pt x="3089" y="460"/>
                  </a:lnTo>
                  <a:lnTo>
                    <a:pt x="3038" y="333"/>
                  </a:lnTo>
                  <a:lnTo>
                    <a:pt x="2987" y="231"/>
                  </a:lnTo>
                  <a:lnTo>
                    <a:pt x="2910" y="154"/>
                  </a:lnTo>
                  <a:lnTo>
                    <a:pt x="2808" y="77"/>
                  </a:lnTo>
                  <a:lnTo>
                    <a:pt x="2706" y="26"/>
                  </a:lnTo>
                  <a:lnTo>
                    <a:pt x="2604" y="1"/>
                  </a:lnTo>
                  <a:close/>
                </a:path>
              </a:pathLst>
            </a:custGeom>
            <a:solidFill>
              <a:srgbClr val="8E35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3" name="Google Shape;4683;p71"/>
            <p:cNvSpPr/>
            <p:nvPr/>
          </p:nvSpPr>
          <p:spPr>
            <a:xfrm>
              <a:off x="6594108" y="2154030"/>
              <a:ext cx="28928" cy="37178"/>
            </a:xfrm>
            <a:custGeom>
              <a:avLst/>
              <a:gdLst/>
              <a:ahLst/>
              <a:cxnLst/>
              <a:rect l="l" t="t" r="r" b="b"/>
              <a:pathLst>
                <a:path w="1073" h="1379" extrusionOk="0">
                  <a:moveTo>
                    <a:pt x="511" y="0"/>
                  </a:moveTo>
                  <a:lnTo>
                    <a:pt x="409" y="26"/>
                  </a:lnTo>
                  <a:lnTo>
                    <a:pt x="307" y="51"/>
                  </a:lnTo>
                  <a:lnTo>
                    <a:pt x="205" y="102"/>
                  </a:lnTo>
                  <a:lnTo>
                    <a:pt x="128" y="153"/>
                  </a:lnTo>
                  <a:lnTo>
                    <a:pt x="77" y="256"/>
                  </a:lnTo>
                  <a:lnTo>
                    <a:pt x="26" y="332"/>
                  </a:lnTo>
                  <a:lnTo>
                    <a:pt x="1" y="434"/>
                  </a:lnTo>
                  <a:lnTo>
                    <a:pt x="1" y="536"/>
                  </a:lnTo>
                  <a:lnTo>
                    <a:pt x="26" y="894"/>
                  </a:lnTo>
                  <a:lnTo>
                    <a:pt x="52" y="1021"/>
                  </a:lnTo>
                  <a:lnTo>
                    <a:pt x="77" y="1123"/>
                  </a:lnTo>
                  <a:lnTo>
                    <a:pt x="154" y="1200"/>
                  </a:lnTo>
                  <a:lnTo>
                    <a:pt x="230" y="1277"/>
                  </a:lnTo>
                  <a:lnTo>
                    <a:pt x="332" y="1328"/>
                  </a:lnTo>
                  <a:lnTo>
                    <a:pt x="435" y="1353"/>
                  </a:lnTo>
                  <a:lnTo>
                    <a:pt x="537" y="1379"/>
                  </a:lnTo>
                  <a:lnTo>
                    <a:pt x="639" y="1353"/>
                  </a:lnTo>
                  <a:lnTo>
                    <a:pt x="1073" y="1277"/>
                  </a:lnTo>
                  <a:lnTo>
                    <a:pt x="996" y="0"/>
                  </a:lnTo>
                  <a:close/>
                </a:path>
              </a:pathLst>
            </a:custGeom>
            <a:solidFill>
              <a:srgbClr val="8E35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4" name="Google Shape;4684;p71"/>
            <p:cNvSpPr/>
            <p:nvPr/>
          </p:nvSpPr>
          <p:spPr>
            <a:xfrm>
              <a:off x="6479177" y="2348088"/>
              <a:ext cx="203737" cy="38553"/>
            </a:xfrm>
            <a:custGeom>
              <a:avLst/>
              <a:gdLst/>
              <a:ahLst/>
              <a:cxnLst/>
              <a:rect l="l" t="t" r="r" b="b"/>
              <a:pathLst>
                <a:path w="7557" h="1430" extrusionOk="0">
                  <a:moveTo>
                    <a:pt x="690" y="0"/>
                  </a:moveTo>
                  <a:lnTo>
                    <a:pt x="511" y="51"/>
                  </a:lnTo>
                  <a:lnTo>
                    <a:pt x="384" y="128"/>
                  </a:lnTo>
                  <a:lnTo>
                    <a:pt x="256" y="230"/>
                  </a:lnTo>
                  <a:lnTo>
                    <a:pt x="154" y="358"/>
                  </a:lnTo>
                  <a:lnTo>
                    <a:pt x="78" y="511"/>
                  </a:lnTo>
                  <a:lnTo>
                    <a:pt x="26" y="664"/>
                  </a:lnTo>
                  <a:lnTo>
                    <a:pt x="1" y="843"/>
                  </a:lnTo>
                  <a:lnTo>
                    <a:pt x="1" y="1276"/>
                  </a:lnTo>
                  <a:lnTo>
                    <a:pt x="1" y="1328"/>
                  </a:lnTo>
                  <a:lnTo>
                    <a:pt x="52" y="1379"/>
                  </a:lnTo>
                  <a:lnTo>
                    <a:pt x="103" y="1430"/>
                  </a:lnTo>
                  <a:lnTo>
                    <a:pt x="7429" y="1430"/>
                  </a:lnTo>
                  <a:lnTo>
                    <a:pt x="7505" y="1379"/>
                  </a:lnTo>
                  <a:lnTo>
                    <a:pt x="7531" y="1328"/>
                  </a:lnTo>
                  <a:lnTo>
                    <a:pt x="7556" y="1276"/>
                  </a:lnTo>
                  <a:lnTo>
                    <a:pt x="7556" y="843"/>
                  </a:lnTo>
                  <a:lnTo>
                    <a:pt x="7531" y="664"/>
                  </a:lnTo>
                  <a:lnTo>
                    <a:pt x="7480" y="511"/>
                  </a:lnTo>
                  <a:lnTo>
                    <a:pt x="7403" y="358"/>
                  </a:lnTo>
                  <a:lnTo>
                    <a:pt x="7301" y="230"/>
                  </a:lnTo>
                  <a:lnTo>
                    <a:pt x="7173" y="128"/>
                  </a:lnTo>
                  <a:lnTo>
                    <a:pt x="7020" y="51"/>
                  </a:lnTo>
                  <a:lnTo>
                    <a:pt x="686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5" name="Google Shape;4685;p71"/>
            <p:cNvSpPr/>
            <p:nvPr/>
          </p:nvSpPr>
          <p:spPr>
            <a:xfrm>
              <a:off x="6645709" y="2348088"/>
              <a:ext cx="46156" cy="38553"/>
            </a:xfrm>
            <a:custGeom>
              <a:avLst/>
              <a:gdLst/>
              <a:ahLst/>
              <a:cxnLst/>
              <a:rect l="l" t="t" r="r" b="b"/>
              <a:pathLst>
                <a:path w="1712" h="1430" extrusionOk="0">
                  <a:moveTo>
                    <a:pt x="1" y="0"/>
                  </a:moveTo>
                  <a:lnTo>
                    <a:pt x="154" y="51"/>
                  </a:lnTo>
                  <a:lnTo>
                    <a:pt x="307" y="128"/>
                  </a:lnTo>
                  <a:lnTo>
                    <a:pt x="435" y="230"/>
                  </a:lnTo>
                  <a:lnTo>
                    <a:pt x="537" y="358"/>
                  </a:lnTo>
                  <a:lnTo>
                    <a:pt x="614" y="511"/>
                  </a:lnTo>
                  <a:lnTo>
                    <a:pt x="665" y="664"/>
                  </a:lnTo>
                  <a:lnTo>
                    <a:pt x="690" y="843"/>
                  </a:lnTo>
                  <a:lnTo>
                    <a:pt x="690" y="1276"/>
                  </a:lnTo>
                  <a:lnTo>
                    <a:pt x="665" y="1328"/>
                  </a:lnTo>
                  <a:lnTo>
                    <a:pt x="639" y="1379"/>
                  </a:lnTo>
                  <a:lnTo>
                    <a:pt x="588" y="1430"/>
                  </a:lnTo>
                  <a:lnTo>
                    <a:pt x="1609" y="1430"/>
                  </a:lnTo>
                  <a:lnTo>
                    <a:pt x="1660" y="1379"/>
                  </a:lnTo>
                  <a:lnTo>
                    <a:pt x="1686" y="1328"/>
                  </a:lnTo>
                  <a:lnTo>
                    <a:pt x="1711" y="1276"/>
                  </a:lnTo>
                  <a:lnTo>
                    <a:pt x="1711" y="843"/>
                  </a:lnTo>
                  <a:lnTo>
                    <a:pt x="1686" y="664"/>
                  </a:lnTo>
                  <a:lnTo>
                    <a:pt x="1635" y="511"/>
                  </a:lnTo>
                  <a:lnTo>
                    <a:pt x="1558" y="358"/>
                  </a:lnTo>
                  <a:lnTo>
                    <a:pt x="1456" y="230"/>
                  </a:lnTo>
                  <a:lnTo>
                    <a:pt x="1328" y="128"/>
                  </a:lnTo>
                  <a:lnTo>
                    <a:pt x="1175" y="51"/>
                  </a:lnTo>
                  <a:lnTo>
                    <a:pt x="1022" y="0"/>
                  </a:lnTo>
                  <a:close/>
                </a:path>
              </a:pathLst>
            </a:custGeom>
            <a:solidFill>
              <a:srgbClr val="E8E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86" name="Google Shape;4686;p71"/>
          <p:cNvGrpSpPr/>
          <p:nvPr/>
        </p:nvGrpSpPr>
        <p:grpSpPr>
          <a:xfrm>
            <a:off x="6984154" y="1893337"/>
            <a:ext cx="423463" cy="402958"/>
            <a:chOff x="7163206" y="1942772"/>
            <a:chExt cx="454896" cy="432870"/>
          </a:xfrm>
        </p:grpSpPr>
        <p:sp>
          <p:nvSpPr>
            <p:cNvPr id="4687" name="Google Shape;4687;p71"/>
            <p:cNvSpPr/>
            <p:nvPr/>
          </p:nvSpPr>
          <p:spPr>
            <a:xfrm>
              <a:off x="7163206" y="2216658"/>
              <a:ext cx="445945" cy="158983"/>
            </a:xfrm>
            <a:custGeom>
              <a:avLst/>
              <a:gdLst/>
              <a:ahLst/>
              <a:cxnLst/>
              <a:rect l="l" t="t" r="r" b="b"/>
              <a:pathLst>
                <a:path w="16541" h="5897" extrusionOk="0">
                  <a:moveTo>
                    <a:pt x="4314" y="0"/>
                  </a:moveTo>
                  <a:lnTo>
                    <a:pt x="3982" y="179"/>
                  </a:lnTo>
                  <a:lnTo>
                    <a:pt x="3702" y="408"/>
                  </a:lnTo>
                  <a:lnTo>
                    <a:pt x="3446" y="689"/>
                  </a:lnTo>
                  <a:lnTo>
                    <a:pt x="3242" y="970"/>
                  </a:lnTo>
                  <a:lnTo>
                    <a:pt x="3064" y="1302"/>
                  </a:lnTo>
                  <a:lnTo>
                    <a:pt x="2936" y="1634"/>
                  </a:lnTo>
                  <a:lnTo>
                    <a:pt x="2859" y="2016"/>
                  </a:lnTo>
                  <a:lnTo>
                    <a:pt x="2834" y="2399"/>
                  </a:lnTo>
                  <a:lnTo>
                    <a:pt x="2834" y="2553"/>
                  </a:lnTo>
                  <a:lnTo>
                    <a:pt x="2553" y="2604"/>
                  </a:lnTo>
                  <a:lnTo>
                    <a:pt x="2298" y="2680"/>
                  </a:lnTo>
                  <a:lnTo>
                    <a:pt x="2017" y="2782"/>
                  </a:lnTo>
                  <a:lnTo>
                    <a:pt x="1787" y="2910"/>
                  </a:lnTo>
                  <a:lnTo>
                    <a:pt x="1558" y="3037"/>
                  </a:lnTo>
                  <a:lnTo>
                    <a:pt x="1328" y="3191"/>
                  </a:lnTo>
                  <a:lnTo>
                    <a:pt x="1124" y="3369"/>
                  </a:lnTo>
                  <a:lnTo>
                    <a:pt x="919" y="3573"/>
                  </a:lnTo>
                  <a:lnTo>
                    <a:pt x="741" y="3752"/>
                  </a:lnTo>
                  <a:lnTo>
                    <a:pt x="588" y="3982"/>
                  </a:lnTo>
                  <a:lnTo>
                    <a:pt x="435" y="4212"/>
                  </a:lnTo>
                  <a:lnTo>
                    <a:pt x="307" y="4467"/>
                  </a:lnTo>
                  <a:lnTo>
                    <a:pt x="205" y="4697"/>
                  </a:lnTo>
                  <a:lnTo>
                    <a:pt x="103" y="4977"/>
                  </a:lnTo>
                  <a:lnTo>
                    <a:pt x="52" y="5233"/>
                  </a:lnTo>
                  <a:lnTo>
                    <a:pt x="1" y="5513"/>
                  </a:lnTo>
                  <a:lnTo>
                    <a:pt x="1" y="5590"/>
                  </a:lnTo>
                  <a:lnTo>
                    <a:pt x="26" y="5667"/>
                  </a:lnTo>
                  <a:lnTo>
                    <a:pt x="103" y="5794"/>
                  </a:lnTo>
                  <a:lnTo>
                    <a:pt x="205" y="5871"/>
                  </a:lnTo>
                  <a:lnTo>
                    <a:pt x="281" y="5896"/>
                  </a:lnTo>
                  <a:lnTo>
                    <a:pt x="16285" y="5896"/>
                  </a:lnTo>
                  <a:lnTo>
                    <a:pt x="16362" y="5871"/>
                  </a:lnTo>
                  <a:lnTo>
                    <a:pt x="16413" y="5845"/>
                  </a:lnTo>
                  <a:lnTo>
                    <a:pt x="16464" y="5794"/>
                  </a:lnTo>
                  <a:lnTo>
                    <a:pt x="16515" y="5718"/>
                  </a:lnTo>
                  <a:lnTo>
                    <a:pt x="16541" y="5641"/>
                  </a:lnTo>
                  <a:lnTo>
                    <a:pt x="16541" y="5590"/>
                  </a:lnTo>
                  <a:lnTo>
                    <a:pt x="16541" y="5488"/>
                  </a:lnTo>
                  <a:lnTo>
                    <a:pt x="16464" y="5156"/>
                  </a:lnTo>
                  <a:lnTo>
                    <a:pt x="16336" y="4824"/>
                  </a:lnTo>
                  <a:lnTo>
                    <a:pt x="16183" y="4543"/>
                  </a:lnTo>
                  <a:lnTo>
                    <a:pt x="15979" y="4288"/>
                  </a:lnTo>
                  <a:lnTo>
                    <a:pt x="15877" y="4186"/>
                  </a:lnTo>
                  <a:lnTo>
                    <a:pt x="15749" y="4110"/>
                  </a:lnTo>
                  <a:lnTo>
                    <a:pt x="15622" y="4007"/>
                  </a:lnTo>
                  <a:lnTo>
                    <a:pt x="15494" y="3956"/>
                  </a:lnTo>
                  <a:lnTo>
                    <a:pt x="15341" y="3905"/>
                  </a:lnTo>
                  <a:lnTo>
                    <a:pt x="15162" y="3854"/>
                  </a:lnTo>
                  <a:lnTo>
                    <a:pt x="14984" y="3829"/>
                  </a:lnTo>
                  <a:lnTo>
                    <a:pt x="14805" y="3829"/>
                  </a:lnTo>
                  <a:lnTo>
                    <a:pt x="14499" y="3854"/>
                  </a:lnTo>
                  <a:lnTo>
                    <a:pt x="14346" y="3676"/>
                  </a:lnTo>
                  <a:lnTo>
                    <a:pt x="14167" y="3522"/>
                  </a:lnTo>
                  <a:lnTo>
                    <a:pt x="13937" y="3369"/>
                  </a:lnTo>
                  <a:lnTo>
                    <a:pt x="13707" y="3242"/>
                  </a:lnTo>
                  <a:lnTo>
                    <a:pt x="13452" y="3140"/>
                  </a:lnTo>
                  <a:lnTo>
                    <a:pt x="13171" y="3037"/>
                  </a:lnTo>
                  <a:lnTo>
                    <a:pt x="12891" y="2986"/>
                  </a:lnTo>
                  <a:lnTo>
                    <a:pt x="12584" y="2935"/>
                  </a:lnTo>
                  <a:lnTo>
                    <a:pt x="12584" y="4620"/>
                  </a:lnTo>
                  <a:lnTo>
                    <a:pt x="4314" y="4620"/>
                  </a:lnTo>
                  <a:lnTo>
                    <a:pt x="4314" y="0"/>
                  </a:lnTo>
                  <a:close/>
                </a:path>
              </a:pathLst>
            </a:custGeom>
            <a:gradFill>
              <a:gsLst>
                <a:gs pos="0">
                  <a:schemeClr val="lt1"/>
                </a:gs>
                <a:gs pos="100000">
                  <a:srgbClr val="B6C9DB"/>
                </a:gs>
                <a:gs pos="100000">
                  <a:schemeClr val="dk2"/>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8" name="Google Shape;4688;p71"/>
            <p:cNvSpPr/>
            <p:nvPr/>
          </p:nvSpPr>
          <p:spPr>
            <a:xfrm>
              <a:off x="7502471" y="2294411"/>
              <a:ext cx="115631" cy="81230"/>
            </a:xfrm>
            <a:custGeom>
              <a:avLst/>
              <a:gdLst/>
              <a:ahLst/>
              <a:cxnLst/>
              <a:rect l="l" t="t" r="r" b="b"/>
              <a:pathLst>
                <a:path w="4289" h="3013" extrusionOk="0">
                  <a:moveTo>
                    <a:pt x="0" y="0"/>
                  </a:moveTo>
                  <a:lnTo>
                    <a:pt x="0" y="281"/>
                  </a:lnTo>
                  <a:lnTo>
                    <a:pt x="230" y="383"/>
                  </a:lnTo>
                  <a:lnTo>
                    <a:pt x="434" y="511"/>
                  </a:lnTo>
                  <a:lnTo>
                    <a:pt x="638" y="664"/>
                  </a:lnTo>
                  <a:lnTo>
                    <a:pt x="792" y="817"/>
                  </a:lnTo>
                  <a:lnTo>
                    <a:pt x="843" y="868"/>
                  </a:lnTo>
                  <a:lnTo>
                    <a:pt x="919" y="894"/>
                  </a:lnTo>
                  <a:lnTo>
                    <a:pt x="996" y="919"/>
                  </a:lnTo>
                  <a:lnTo>
                    <a:pt x="1379" y="919"/>
                  </a:lnTo>
                  <a:lnTo>
                    <a:pt x="1583" y="945"/>
                  </a:lnTo>
                  <a:lnTo>
                    <a:pt x="1762" y="970"/>
                  </a:lnTo>
                  <a:lnTo>
                    <a:pt x="1940" y="1047"/>
                  </a:lnTo>
                  <a:lnTo>
                    <a:pt x="2093" y="1098"/>
                  </a:lnTo>
                  <a:lnTo>
                    <a:pt x="2247" y="1200"/>
                  </a:lnTo>
                  <a:lnTo>
                    <a:pt x="2553" y="1404"/>
                  </a:lnTo>
                  <a:lnTo>
                    <a:pt x="2808" y="1659"/>
                  </a:lnTo>
                  <a:lnTo>
                    <a:pt x="3012" y="1940"/>
                  </a:lnTo>
                  <a:lnTo>
                    <a:pt x="3089" y="2093"/>
                  </a:lnTo>
                  <a:lnTo>
                    <a:pt x="3165" y="2272"/>
                  </a:lnTo>
                  <a:lnTo>
                    <a:pt x="3242" y="2425"/>
                  </a:lnTo>
                  <a:lnTo>
                    <a:pt x="3267" y="2604"/>
                  </a:lnTo>
                  <a:lnTo>
                    <a:pt x="3293" y="2706"/>
                  </a:lnTo>
                  <a:lnTo>
                    <a:pt x="3267" y="2757"/>
                  </a:lnTo>
                  <a:lnTo>
                    <a:pt x="3242" y="2834"/>
                  </a:lnTo>
                  <a:lnTo>
                    <a:pt x="3191" y="2910"/>
                  </a:lnTo>
                  <a:lnTo>
                    <a:pt x="3140" y="2961"/>
                  </a:lnTo>
                  <a:lnTo>
                    <a:pt x="3089" y="2987"/>
                  </a:lnTo>
                  <a:lnTo>
                    <a:pt x="3012" y="3012"/>
                  </a:lnTo>
                  <a:lnTo>
                    <a:pt x="4033" y="3012"/>
                  </a:lnTo>
                  <a:lnTo>
                    <a:pt x="4110" y="2987"/>
                  </a:lnTo>
                  <a:lnTo>
                    <a:pt x="4161" y="2961"/>
                  </a:lnTo>
                  <a:lnTo>
                    <a:pt x="4212" y="2910"/>
                  </a:lnTo>
                  <a:lnTo>
                    <a:pt x="4263" y="2834"/>
                  </a:lnTo>
                  <a:lnTo>
                    <a:pt x="4288" y="2757"/>
                  </a:lnTo>
                  <a:lnTo>
                    <a:pt x="4288" y="2706"/>
                  </a:lnTo>
                  <a:lnTo>
                    <a:pt x="4288" y="2604"/>
                  </a:lnTo>
                  <a:lnTo>
                    <a:pt x="4263" y="2425"/>
                  </a:lnTo>
                  <a:lnTo>
                    <a:pt x="4186" y="2272"/>
                  </a:lnTo>
                  <a:lnTo>
                    <a:pt x="4110" y="2093"/>
                  </a:lnTo>
                  <a:lnTo>
                    <a:pt x="4033" y="1940"/>
                  </a:lnTo>
                  <a:lnTo>
                    <a:pt x="3829" y="1659"/>
                  </a:lnTo>
                  <a:lnTo>
                    <a:pt x="3574" y="1404"/>
                  </a:lnTo>
                  <a:lnTo>
                    <a:pt x="3267" y="1200"/>
                  </a:lnTo>
                  <a:lnTo>
                    <a:pt x="3114" y="1098"/>
                  </a:lnTo>
                  <a:lnTo>
                    <a:pt x="2961" y="1047"/>
                  </a:lnTo>
                  <a:lnTo>
                    <a:pt x="2783" y="970"/>
                  </a:lnTo>
                  <a:lnTo>
                    <a:pt x="2604" y="945"/>
                  </a:lnTo>
                  <a:lnTo>
                    <a:pt x="2400" y="919"/>
                  </a:lnTo>
                  <a:lnTo>
                    <a:pt x="1915" y="919"/>
                  </a:lnTo>
                  <a:lnTo>
                    <a:pt x="1762" y="766"/>
                  </a:lnTo>
                  <a:lnTo>
                    <a:pt x="1583" y="587"/>
                  </a:lnTo>
                  <a:lnTo>
                    <a:pt x="1353" y="460"/>
                  </a:lnTo>
                  <a:lnTo>
                    <a:pt x="1123" y="332"/>
                  </a:lnTo>
                  <a:lnTo>
                    <a:pt x="868" y="230"/>
                  </a:lnTo>
                  <a:lnTo>
                    <a:pt x="587" y="128"/>
                  </a:lnTo>
                  <a:lnTo>
                    <a:pt x="307" y="51"/>
                  </a:lnTo>
                  <a:lnTo>
                    <a:pt x="0" y="0"/>
                  </a:lnTo>
                  <a:close/>
                </a:path>
              </a:pathLst>
            </a:custGeom>
            <a:gradFill>
              <a:gsLst>
                <a:gs pos="0">
                  <a:schemeClr val="lt1"/>
                </a:gs>
                <a:gs pos="100000">
                  <a:srgbClr val="B6C9DB"/>
                </a:gs>
                <a:gs pos="100000">
                  <a:schemeClr val="dk2"/>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9" name="Google Shape;4689;p71"/>
            <p:cNvSpPr/>
            <p:nvPr/>
          </p:nvSpPr>
          <p:spPr>
            <a:xfrm>
              <a:off x="7279512" y="2070751"/>
              <a:ext cx="209210" cy="270463"/>
            </a:xfrm>
            <a:custGeom>
              <a:avLst/>
              <a:gdLst/>
              <a:ahLst/>
              <a:cxnLst/>
              <a:rect l="l" t="t" r="r" b="b"/>
              <a:pathLst>
                <a:path w="7760" h="10032" extrusionOk="0">
                  <a:moveTo>
                    <a:pt x="0" y="1"/>
                  </a:moveTo>
                  <a:lnTo>
                    <a:pt x="0" y="10032"/>
                  </a:lnTo>
                  <a:lnTo>
                    <a:pt x="7760" y="10032"/>
                  </a:lnTo>
                  <a:lnTo>
                    <a:pt x="7760" y="1"/>
                  </a:lnTo>
                  <a:close/>
                </a:path>
              </a:pathLst>
            </a:custGeom>
            <a:gradFill>
              <a:gsLst>
                <a:gs pos="0">
                  <a:srgbClr val="E57744"/>
                </a:gs>
                <a:gs pos="100000">
                  <a:srgbClr val="8C3E1A"/>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0" name="Google Shape;4690;p71"/>
            <p:cNvSpPr/>
            <p:nvPr/>
          </p:nvSpPr>
          <p:spPr>
            <a:xfrm>
              <a:off x="7474945" y="2070751"/>
              <a:ext cx="27553" cy="270463"/>
            </a:xfrm>
            <a:custGeom>
              <a:avLst/>
              <a:gdLst/>
              <a:ahLst/>
              <a:cxnLst/>
              <a:rect l="l" t="t" r="r" b="b"/>
              <a:pathLst>
                <a:path w="1022" h="10032" extrusionOk="0">
                  <a:moveTo>
                    <a:pt x="0" y="1"/>
                  </a:moveTo>
                  <a:lnTo>
                    <a:pt x="0" y="10032"/>
                  </a:lnTo>
                  <a:lnTo>
                    <a:pt x="1021" y="10032"/>
                  </a:lnTo>
                  <a:lnTo>
                    <a:pt x="102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1" name="Google Shape;4691;p71"/>
            <p:cNvSpPr/>
            <p:nvPr/>
          </p:nvSpPr>
          <p:spPr>
            <a:xfrm>
              <a:off x="7246486" y="2034274"/>
              <a:ext cx="277338" cy="57155"/>
            </a:xfrm>
            <a:custGeom>
              <a:avLst/>
              <a:gdLst/>
              <a:ahLst/>
              <a:cxnLst/>
              <a:rect l="l" t="t" r="r" b="b"/>
              <a:pathLst>
                <a:path w="10287" h="2120" extrusionOk="0">
                  <a:moveTo>
                    <a:pt x="357" y="1"/>
                  </a:moveTo>
                  <a:lnTo>
                    <a:pt x="204" y="27"/>
                  </a:lnTo>
                  <a:lnTo>
                    <a:pt x="102" y="103"/>
                  </a:lnTo>
                  <a:lnTo>
                    <a:pt x="26" y="231"/>
                  </a:lnTo>
                  <a:lnTo>
                    <a:pt x="0" y="358"/>
                  </a:lnTo>
                  <a:lnTo>
                    <a:pt x="0" y="1762"/>
                  </a:lnTo>
                  <a:lnTo>
                    <a:pt x="26" y="1890"/>
                  </a:lnTo>
                  <a:lnTo>
                    <a:pt x="102" y="2017"/>
                  </a:lnTo>
                  <a:lnTo>
                    <a:pt x="204" y="2094"/>
                  </a:lnTo>
                  <a:lnTo>
                    <a:pt x="357" y="2120"/>
                  </a:lnTo>
                  <a:lnTo>
                    <a:pt x="9955" y="2120"/>
                  </a:lnTo>
                  <a:lnTo>
                    <a:pt x="10082" y="2094"/>
                  </a:lnTo>
                  <a:lnTo>
                    <a:pt x="10210" y="2017"/>
                  </a:lnTo>
                  <a:lnTo>
                    <a:pt x="10261" y="1890"/>
                  </a:lnTo>
                  <a:lnTo>
                    <a:pt x="10287" y="1762"/>
                  </a:lnTo>
                  <a:lnTo>
                    <a:pt x="10287" y="358"/>
                  </a:lnTo>
                  <a:lnTo>
                    <a:pt x="10261" y="231"/>
                  </a:lnTo>
                  <a:lnTo>
                    <a:pt x="10210" y="103"/>
                  </a:lnTo>
                  <a:lnTo>
                    <a:pt x="10082" y="27"/>
                  </a:lnTo>
                  <a:lnTo>
                    <a:pt x="9955" y="1"/>
                  </a:lnTo>
                  <a:close/>
                </a:path>
              </a:pathLst>
            </a:custGeom>
            <a:solidFill>
              <a:srgbClr val="E8E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2" name="Google Shape;4692;p71"/>
            <p:cNvSpPr/>
            <p:nvPr/>
          </p:nvSpPr>
          <p:spPr>
            <a:xfrm>
              <a:off x="7498346" y="2034274"/>
              <a:ext cx="36477" cy="57155"/>
            </a:xfrm>
            <a:custGeom>
              <a:avLst/>
              <a:gdLst/>
              <a:ahLst/>
              <a:cxnLst/>
              <a:rect l="l" t="t" r="r" b="b"/>
              <a:pathLst>
                <a:path w="1353" h="2120" extrusionOk="0">
                  <a:moveTo>
                    <a:pt x="0" y="1"/>
                  </a:moveTo>
                  <a:lnTo>
                    <a:pt x="128" y="27"/>
                  </a:lnTo>
                  <a:lnTo>
                    <a:pt x="255" y="103"/>
                  </a:lnTo>
                  <a:lnTo>
                    <a:pt x="306" y="231"/>
                  </a:lnTo>
                  <a:lnTo>
                    <a:pt x="358" y="358"/>
                  </a:lnTo>
                  <a:lnTo>
                    <a:pt x="358" y="1762"/>
                  </a:lnTo>
                  <a:lnTo>
                    <a:pt x="306" y="1890"/>
                  </a:lnTo>
                  <a:lnTo>
                    <a:pt x="255" y="2017"/>
                  </a:lnTo>
                  <a:lnTo>
                    <a:pt x="128" y="2094"/>
                  </a:lnTo>
                  <a:lnTo>
                    <a:pt x="0" y="2120"/>
                  </a:lnTo>
                  <a:lnTo>
                    <a:pt x="1021" y="2120"/>
                  </a:lnTo>
                  <a:lnTo>
                    <a:pt x="1149" y="2094"/>
                  </a:lnTo>
                  <a:lnTo>
                    <a:pt x="1276" y="2017"/>
                  </a:lnTo>
                  <a:lnTo>
                    <a:pt x="1327" y="1890"/>
                  </a:lnTo>
                  <a:lnTo>
                    <a:pt x="1353" y="1762"/>
                  </a:lnTo>
                  <a:lnTo>
                    <a:pt x="1353" y="358"/>
                  </a:lnTo>
                  <a:lnTo>
                    <a:pt x="1327" y="231"/>
                  </a:lnTo>
                  <a:lnTo>
                    <a:pt x="1276" y="103"/>
                  </a:lnTo>
                  <a:lnTo>
                    <a:pt x="1149" y="27"/>
                  </a:lnTo>
                  <a:lnTo>
                    <a:pt x="1021" y="1"/>
                  </a:ln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3" name="Google Shape;4693;p71"/>
            <p:cNvSpPr/>
            <p:nvPr/>
          </p:nvSpPr>
          <p:spPr>
            <a:xfrm>
              <a:off x="7313239" y="2124428"/>
              <a:ext cx="66079" cy="35129"/>
            </a:xfrm>
            <a:custGeom>
              <a:avLst/>
              <a:gdLst/>
              <a:ahLst/>
              <a:cxnLst/>
              <a:rect l="l" t="t" r="r" b="b"/>
              <a:pathLst>
                <a:path w="2451" h="1303" extrusionOk="0">
                  <a:moveTo>
                    <a:pt x="102" y="1"/>
                  </a:moveTo>
                  <a:lnTo>
                    <a:pt x="51" y="52"/>
                  </a:lnTo>
                  <a:lnTo>
                    <a:pt x="0" y="103"/>
                  </a:lnTo>
                  <a:lnTo>
                    <a:pt x="0" y="154"/>
                  </a:lnTo>
                  <a:lnTo>
                    <a:pt x="0" y="1149"/>
                  </a:lnTo>
                  <a:lnTo>
                    <a:pt x="0" y="1200"/>
                  </a:lnTo>
                  <a:lnTo>
                    <a:pt x="51" y="1251"/>
                  </a:lnTo>
                  <a:lnTo>
                    <a:pt x="102" y="1302"/>
                  </a:lnTo>
                  <a:lnTo>
                    <a:pt x="2348" y="1302"/>
                  </a:lnTo>
                  <a:lnTo>
                    <a:pt x="2399" y="1251"/>
                  </a:lnTo>
                  <a:lnTo>
                    <a:pt x="2450" y="1200"/>
                  </a:lnTo>
                  <a:lnTo>
                    <a:pt x="2450" y="1149"/>
                  </a:lnTo>
                  <a:lnTo>
                    <a:pt x="2450" y="154"/>
                  </a:lnTo>
                  <a:lnTo>
                    <a:pt x="2450" y="103"/>
                  </a:lnTo>
                  <a:lnTo>
                    <a:pt x="2399" y="52"/>
                  </a:lnTo>
                  <a:lnTo>
                    <a:pt x="234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4" name="Google Shape;4694;p71"/>
            <p:cNvSpPr/>
            <p:nvPr/>
          </p:nvSpPr>
          <p:spPr>
            <a:xfrm>
              <a:off x="7390992" y="2183605"/>
              <a:ext cx="66079" cy="35129"/>
            </a:xfrm>
            <a:custGeom>
              <a:avLst/>
              <a:gdLst/>
              <a:ahLst/>
              <a:cxnLst/>
              <a:rect l="l" t="t" r="r" b="b"/>
              <a:pathLst>
                <a:path w="2451" h="1303" extrusionOk="0">
                  <a:moveTo>
                    <a:pt x="153" y="1"/>
                  </a:moveTo>
                  <a:lnTo>
                    <a:pt x="102" y="26"/>
                  </a:lnTo>
                  <a:lnTo>
                    <a:pt x="51" y="52"/>
                  </a:lnTo>
                  <a:lnTo>
                    <a:pt x="0" y="103"/>
                  </a:lnTo>
                  <a:lnTo>
                    <a:pt x="0" y="180"/>
                  </a:lnTo>
                  <a:lnTo>
                    <a:pt x="0" y="1149"/>
                  </a:lnTo>
                  <a:lnTo>
                    <a:pt x="0" y="1201"/>
                  </a:lnTo>
                  <a:lnTo>
                    <a:pt x="51" y="1252"/>
                  </a:lnTo>
                  <a:lnTo>
                    <a:pt x="102" y="1303"/>
                  </a:lnTo>
                  <a:lnTo>
                    <a:pt x="2349" y="1303"/>
                  </a:lnTo>
                  <a:lnTo>
                    <a:pt x="2400" y="1252"/>
                  </a:lnTo>
                  <a:lnTo>
                    <a:pt x="2425" y="1201"/>
                  </a:lnTo>
                  <a:lnTo>
                    <a:pt x="2451" y="1149"/>
                  </a:lnTo>
                  <a:lnTo>
                    <a:pt x="2451" y="180"/>
                  </a:lnTo>
                  <a:lnTo>
                    <a:pt x="2425" y="103"/>
                  </a:lnTo>
                  <a:lnTo>
                    <a:pt x="2400" y="52"/>
                  </a:lnTo>
                  <a:lnTo>
                    <a:pt x="2349" y="26"/>
                  </a:lnTo>
                  <a:lnTo>
                    <a:pt x="227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5" name="Google Shape;4695;p71"/>
            <p:cNvSpPr/>
            <p:nvPr/>
          </p:nvSpPr>
          <p:spPr>
            <a:xfrm>
              <a:off x="7309087" y="2235908"/>
              <a:ext cx="66780" cy="35129"/>
            </a:xfrm>
            <a:custGeom>
              <a:avLst/>
              <a:gdLst/>
              <a:ahLst/>
              <a:cxnLst/>
              <a:rect l="l" t="t" r="r" b="b"/>
              <a:pathLst>
                <a:path w="2477" h="1303" extrusionOk="0">
                  <a:moveTo>
                    <a:pt x="103" y="1"/>
                  </a:moveTo>
                  <a:lnTo>
                    <a:pt x="52" y="52"/>
                  </a:lnTo>
                  <a:lnTo>
                    <a:pt x="26" y="103"/>
                  </a:lnTo>
                  <a:lnTo>
                    <a:pt x="1" y="154"/>
                  </a:lnTo>
                  <a:lnTo>
                    <a:pt x="1" y="1124"/>
                  </a:lnTo>
                  <a:lnTo>
                    <a:pt x="26" y="1200"/>
                  </a:lnTo>
                  <a:lnTo>
                    <a:pt x="52" y="1251"/>
                  </a:lnTo>
                  <a:lnTo>
                    <a:pt x="103" y="1302"/>
                  </a:lnTo>
                  <a:lnTo>
                    <a:pt x="2349" y="1302"/>
                  </a:lnTo>
                  <a:lnTo>
                    <a:pt x="2426" y="1251"/>
                  </a:lnTo>
                  <a:lnTo>
                    <a:pt x="2451" y="1200"/>
                  </a:lnTo>
                  <a:lnTo>
                    <a:pt x="2477" y="1124"/>
                  </a:lnTo>
                  <a:lnTo>
                    <a:pt x="2477" y="154"/>
                  </a:lnTo>
                  <a:lnTo>
                    <a:pt x="2451" y="103"/>
                  </a:lnTo>
                  <a:lnTo>
                    <a:pt x="2426" y="52"/>
                  </a:lnTo>
                  <a:lnTo>
                    <a:pt x="234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6" name="Google Shape;4696;p71"/>
            <p:cNvSpPr/>
            <p:nvPr/>
          </p:nvSpPr>
          <p:spPr>
            <a:xfrm>
              <a:off x="7326288" y="1942772"/>
              <a:ext cx="22754" cy="68829"/>
            </a:xfrm>
            <a:custGeom>
              <a:avLst/>
              <a:gdLst/>
              <a:ahLst/>
              <a:cxnLst/>
              <a:rect l="l" t="t" r="r" b="b"/>
              <a:pathLst>
                <a:path w="844" h="2553" extrusionOk="0">
                  <a:moveTo>
                    <a:pt x="588" y="0"/>
                  </a:moveTo>
                  <a:lnTo>
                    <a:pt x="511" y="26"/>
                  </a:lnTo>
                  <a:lnTo>
                    <a:pt x="409" y="77"/>
                  </a:lnTo>
                  <a:lnTo>
                    <a:pt x="358" y="153"/>
                  </a:lnTo>
                  <a:lnTo>
                    <a:pt x="333" y="255"/>
                  </a:lnTo>
                  <a:lnTo>
                    <a:pt x="333" y="332"/>
                  </a:lnTo>
                  <a:lnTo>
                    <a:pt x="256" y="409"/>
                  </a:lnTo>
                  <a:lnTo>
                    <a:pt x="180" y="485"/>
                  </a:lnTo>
                  <a:lnTo>
                    <a:pt x="78" y="613"/>
                  </a:lnTo>
                  <a:lnTo>
                    <a:pt x="26" y="740"/>
                  </a:lnTo>
                  <a:lnTo>
                    <a:pt x="1" y="945"/>
                  </a:lnTo>
                  <a:lnTo>
                    <a:pt x="26" y="1123"/>
                  </a:lnTo>
                  <a:lnTo>
                    <a:pt x="78" y="1251"/>
                  </a:lnTo>
                  <a:lnTo>
                    <a:pt x="180" y="1379"/>
                  </a:lnTo>
                  <a:lnTo>
                    <a:pt x="256" y="1455"/>
                  </a:lnTo>
                  <a:lnTo>
                    <a:pt x="333" y="1532"/>
                  </a:lnTo>
                  <a:lnTo>
                    <a:pt x="333" y="1608"/>
                  </a:lnTo>
                  <a:lnTo>
                    <a:pt x="333" y="1685"/>
                  </a:lnTo>
                  <a:lnTo>
                    <a:pt x="256" y="1761"/>
                  </a:lnTo>
                  <a:lnTo>
                    <a:pt x="180" y="1863"/>
                  </a:lnTo>
                  <a:lnTo>
                    <a:pt x="78" y="1966"/>
                  </a:lnTo>
                  <a:lnTo>
                    <a:pt x="26" y="2093"/>
                  </a:lnTo>
                  <a:lnTo>
                    <a:pt x="1" y="2297"/>
                  </a:lnTo>
                  <a:lnTo>
                    <a:pt x="26" y="2400"/>
                  </a:lnTo>
                  <a:lnTo>
                    <a:pt x="78" y="2476"/>
                  </a:lnTo>
                  <a:lnTo>
                    <a:pt x="154" y="2527"/>
                  </a:lnTo>
                  <a:lnTo>
                    <a:pt x="256" y="2553"/>
                  </a:lnTo>
                  <a:lnTo>
                    <a:pt x="358" y="2527"/>
                  </a:lnTo>
                  <a:lnTo>
                    <a:pt x="435" y="2476"/>
                  </a:lnTo>
                  <a:lnTo>
                    <a:pt x="486" y="2400"/>
                  </a:lnTo>
                  <a:lnTo>
                    <a:pt x="511" y="2297"/>
                  </a:lnTo>
                  <a:lnTo>
                    <a:pt x="537" y="2221"/>
                  </a:lnTo>
                  <a:lnTo>
                    <a:pt x="614" y="2119"/>
                  </a:lnTo>
                  <a:lnTo>
                    <a:pt x="690" y="2042"/>
                  </a:lnTo>
                  <a:lnTo>
                    <a:pt x="767" y="1940"/>
                  </a:lnTo>
                  <a:lnTo>
                    <a:pt x="818" y="1787"/>
                  </a:lnTo>
                  <a:lnTo>
                    <a:pt x="843" y="1608"/>
                  </a:lnTo>
                  <a:lnTo>
                    <a:pt x="818" y="1430"/>
                  </a:lnTo>
                  <a:lnTo>
                    <a:pt x="767" y="1276"/>
                  </a:lnTo>
                  <a:lnTo>
                    <a:pt x="690" y="1174"/>
                  </a:lnTo>
                  <a:lnTo>
                    <a:pt x="614" y="1098"/>
                  </a:lnTo>
                  <a:lnTo>
                    <a:pt x="537" y="996"/>
                  </a:lnTo>
                  <a:lnTo>
                    <a:pt x="511" y="945"/>
                  </a:lnTo>
                  <a:lnTo>
                    <a:pt x="537" y="868"/>
                  </a:lnTo>
                  <a:lnTo>
                    <a:pt x="614" y="766"/>
                  </a:lnTo>
                  <a:lnTo>
                    <a:pt x="690" y="689"/>
                  </a:lnTo>
                  <a:lnTo>
                    <a:pt x="767" y="587"/>
                  </a:lnTo>
                  <a:lnTo>
                    <a:pt x="818" y="434"/>
                  </a:lnTo>
                  <a:lnTo>
                    <a:pt x="843" y="255"/>
                  </a:lnTo>
                  <a:lnTo>
                    <a:pt x="843" y="153"/>
                  </a:lnTo>
                  <a:lnTo>
                    <a:pt x="767" y="77"/>
                  </a:lnTo>
                  <a:lnTo>
                    <a:pt x="690" y="26"/>
                  </a:lnTo>
                  <a:lnTo>
                    <a:pt x="588" y="0"/>
                  </a:ln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7" name="Google Shape;4697;p71"/>
            <p:cNvSpPr/>
            <p:nvPr/>
          </p:nvSpPr>
          <p:spPr>
            <a:xfrm>
              <a:off x="7379291" y="1942772"/>
              <a:ext cx="22727" cy="68829"/>
            </a:xfrm>
            <a:custGeom>
              <a:avLst/>
              <a:gdLst/>
              <a:ahLst/>
              <a:cxnLst/>
              <a:rect l="l" t="t" r="r" b="b"/>
              <a:pathLst>
                <a:path w="843" h="2553" extrusionOk="0">
                  <a:moveTo>
                    <a:pt x="587" y="0"/>
                  </a:moveTo>
                  <a:lnTo>
                    <a:pt x="511" y="26"/>
                  </a:lnTo>
                  <a:lnTo>
                    <a:pt x="409" y="77"/>
                  </a:lnTo>
                  <a:lnTo>
                    <a:pt x="358" y="153"/>
                  </a:lnTo>
                  <a:lnTo>
                    <a:pt x="332" y="255"/>
                  </a:lnTo>
                  <a:lnTo>
                    <a:pt x="332" y="332"/>
                  </a:lnTo>
                  <a:lnTo>
                    <a:pt x="256" y="409"/>
                  </a:lnTo>
                  <a:lnTo>
                    <a:pt x="179" y="485"/>
                  </a:lnTo>
                  <a:lnTo>
                    <a:pt x="102" y="613"/>
                  </a:lnTo>
                  <a:lnTo>
                    <a:pt x="26" y="740"/>
                  </a:lnTo>
                  <a:lnTo>
                    <a:pt x="0" y="945"/>
                  </a:lnTo>
                  <a:lnTo>
                    <a:pt x="26" y="1123"/>
                  </a:lnTo>
                  <a:lnTo>
                    <a:pt x="102" y="1251"/>
                  </a:lnTo>
                  <a:lnTo>
                    <a:pt x="179" y="1379"/>
                  </a:lnTo>
                  <a:lnTo>
                    <a:pt x="256" y="1455"/>
                  </a:lnTo>
                  <a:lnTo>
                    <a:pt x="332" y="1532"/>
                  </a:lnTo>
                  <a:lnTo>
                    <a:pt x="332" y="1608"/>
                  </a:lnTo>
                  <a:lnTo>
                    <a:pt x="332" y="1685"/>
                  </a:lnTo>
                  <a:lnTo>
                    <a:pt x="256" y="1761"/>
                  </a:lnTo>
                  <a:lnTo>
                    <a:pt x="179" y="1863"/>
                  </a:lnTo>
                  <a:lnTo>
                    <a:pt x="102" y="1966"/>
                  </a:lnTo>
                  <a:lnTo>
                    <a:pt x="26" y="2093"/>
                  </a:lnTo>
                  <a:lnTo>
                    <a:pt x="0" y="2297"/>
                  </a:lnTo>
                  <a:lnTo>
                    <a:pt x="26" y="2400"/>
                  </a:lnTo>
                  <a:lnTo>
                    <a:pt x="77" y="2476"/>
                  </a:lnTo>
                  <a:lnTo>
                    <a:pt x="154" y="2527"/>
                  </a:lnTo>
                  <a:lnTo>
                    <a:pt x="256" y="2553"/>
                  </a:lnTo>
                  <a:lnTo>
                    <a:pt x="358" y="2527"/>
                  </a:lnTo>
                  <a:lnTo>
                    <a:pt x="434" y="2476"/>
                  </a:lnTo>
                  <a:lnTo>
                    <a:pt x="485" y="2400"/>
                  </a:lnTo>
                  <a:lnTo>
                    <a:pt x="511" y="2297"/>
                  </a:lnTo>
                  <a:lnTo>
                    <a:pt x="536" y="2221"/>
                  </a:lnTo>
                  <a:lnTo>
                    <a:pt x="613" y="2119"/>
                  </a:lnTo>
                  <a:lnTo>
                    <a:pt x="690" y="2042"/>
                  </a:lnTo>
                  <a:lnTo>
                    <a:pt x="766" y="1940"/>
                  </a:lnTo>
                  <a:lnTo>
                    <a:pt x="817" y="1787"/>
                  </a:lnTo>
                  <a:lnTo>
                    <a:pt x="843" y="1608"/>
                  </a:lnTo>
                  <a:lnTo>
                    <a:pt x="817" y="1430"/>
                  </a:lnTo>
                  <a:lnTo>
                    <a:pt x="766" y="1276"/>
                  </a:lnTo>
                  <a:lnTo>
                    <a:pt x="690" y="1174"/>
                  </a:lnTo>
                  <a:lnTo>
                    <a:pt x="613" y="1098"/>
                  </a:lnTo>
                  <a:lnTo>
                    <a:pt x="536" y="996"/>
                  </a:lnTo>
                  <a:lnTo>
                    <a:pt x="511" y="945"/>
                  </a:lnTo>
                  <a:lnTo>
                    <a:pt x="536" y="868"/>
                  </a:lnTo>
                  <a:lnTo>
                    <a:pt x="613" y="766"/>
                  </a:lnTo>
                  <a:lnTo>
                    <a:pt x="690" y="689"/>
                  </a:lnTo>
                  <a:lnTo>
                    <a:pt x="766" y="587"/>
                  </a:lnTo>
                  <a:lnTo>
                    <a:pt x="817" y="434"/>
                  </a:lnTo>
                  <a:lnTo>
                    <a:pt x="843" y="255"/>
                  </a:lnTo>
                  <a:lnTo>
                    <a:pt x="843" y="153"/>
                  </a:lnTo>
                  <a:lnTo>
                    <a:pt x="792" y="77"/>
                  </a:lnTo>
                  <a:lnTo>
                    <a:pt x="690" y="26"/>
                  </a:lnTo>
                  <a:lnTo>
                    <a:pt x="587" y="0"/>
                  </a:ln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8" name="Google Shape;4698;p71"/>
            <p:cNvSpPr/>
            <p:nvPr/>
          </p:nvSpPr>
          <p:spPr>
            <a:xfrm>
              <a:off x="7432267" y="1942772"/>
              <a:ext cx="22754" cy="68829"/>
            </a:xfrm>
            <a:custGeom>
              <a:avLst/>
              <a:gdLst/>
              <a:ahLst/>
              <a:cxnLst/>
              <a:rect l="l" t="t" r="r" b="b"/>
              <a:pathLst>
                <a:path w="844" h="2553" extrusionOk="0">
                  <a:moveTo>
                    <a:pt x="588" y="0"/>
                  </a:moveTo>
                  <a:lnTo>
                    <a:pt x="511" y="26"/>
                  </a:lnTo>
                  <a:lnTo>
                    <a:pt x="409" y="77"/>
                  </a:lnTo>
                  <a:lnTo>
                    <a:pt x="358" y="153"/>
                  </a:lnTo>
                  <a:lnTo>
                    <a:pt x="358" y="255"/>
                  </a:lnTo>
                  <a:lnTo>
                    <a:pt x="333" y="332"/>
                  </a:lnTo>
                  <a:lnTo>
                    <a:pt x="256" y="409"/>
                  </a:lnTo>
                  <a:lnTo>
                    <a:pt x="179" y="485"/>
                  </a:lnTo>
                  <a:lnTo>
                    <a:pt x="103" y="613"/>
                  </a:lnTo>
                  <a:lnTo>
                    <a:pt x="26" y="740"/>
                  </a:lnTo>
                  <a:lnTo>
                    <a:pt x="1" y="945"/>
                  </a:lnTo>
                  <a:lnTo>
                    <a:pt x="26" y="1123"/>
                  </a:lnTo>
                  <a:lnTo>
                    <a:pt x="103" y="1251"/>
                  </a:lnTo>
                  <a:lnTo>
                    <a:pt x="179" y="1379"/>
                  </a:lnTo>
                  <a:lnTo>
                    <a:pt x="256" y="1455"/>
                  </a:lnTo>
                  <a:lnTo>
                    <a:pt x="333" y="1532"/>
                  </a:lnTo>
                  <a:lnTo>
                    <a:pt x="358" y="1608"/>
                  </a:lnTo>
                  <a:lnTo>
                    <a:pt x="333" y="1685"/>
                  </a:lnTo>
                  <a:lnTo>
                    <a:pt x="256" y="1761"/>
                  </a:lnTo>
                  <a:lnTo>
                    <a:pt x="179" y="1863"/>
                  </a:lnTo>
                  <a:lnTo>
                    <a:pt x="103" y="1966"/>
                  </a:lnTo>
                  <a:lnTo>
                    <a:pt x="26" y="2093"/>
                  </a:lnTo>
                  <a:lnTo>
                    <a:pt x="1" y="2297"/>
                  </a:lnTo>
                  <a:lnTo>
                    <a:pt x="26" y="2400"/>
                  </a:lnTo>
                  <a:lnTo>
                    <a:pt x="77" y="2476"/>
                  </a:lnTo>
                  <a:lnTo>
                    <a:pt x="154" y="2527"/>
                  </a:lnTo>
                  <a:lnTo>
                    <a:pt x="256" y="2553"/>
                  </a:lnTo>
                  <a:lnTo>
                    <a:pt x="358" y="2527"/>
                  </a:lnTo>
                  <a:lnTo>
                    <a:pt x="435" y="2476"/>
                  </a:lnTo>
                  <a:lnTo>
                    <a:pt x="486" y="2400"/>
                  </a:lnTo>
                  <a:lnTo>
                    <a:pt x="511" y="2297"/>
                  </a:lnTo>
                  <a:lnTo>
                    <a:pt x="537" y="2221"/>
                  </a:lnTo>
                  <a:lnTo>
                    <a:pt x="613" y="2119"/>
                  </a:lnTo>
                  <a:lnTo>
                    <a:pt x="690" y="2042"/>
                  </a:lnTo>
                  <a:lnTo>
                    <a:pt x="767" y="1940"/>
                  </a:lnTo>
                  <a:lnTo>
                    <a:pt x="818" y="1787"/>
                  </a:lnTo>
                  <a:lnTo>
                    <a:pt x="843" y="1608"/>
                  </a:lnTo>
                  <a:lnTo>
                    <a:pt x="818" y="1430"/>
                  </a:lnTo>
                  <a:lnTo>
                    <a:pt x="767" y="1276"/>
                  </a:lnTo>
                  <a:lnTo>
                    <a:pt x="690" y="1174"/>
                  </a:lnTo>
                  <a:lnTo>
                    <a:pt x="613" y="1098"/>
                  </a:lnTo>
                  <a:lnTo>
                    <a:pt x="537" y="996"/>
                  </a:lnTo>
                  <a:lnTo>
                    <a:pt x="511" y="945"/>
                  </a:lnTo>
                  <a:lnTo>
                    <a:pt x="537" y="868"/>
                  </a:lnTo>
                  <a:lnTo>
                    <a:pt x="613" y="766"/>
                  </a:lnTo>
                  <a:lnTo>
                    <a:pt x="690" y="689"/>
                  </a:lnTo>
                  <a:lnTo>
                    <a:pt x="767" y="587"/>
                  </a:lnTo>
                  <a:lnTo>
                    <a:pt x="818" y="434"/>
                  </a:lnTo>
                  <a:lnTo>
                    <a:pt x="843" y="255"/>
                  </a:lnTo>
                  <a:lnTo>
                    <a:pt x="843" y="153"/>
                  </a:lnTo>
                  <a:lnTo>
                    <a:pt x="792" y="77"/>
                  </a:lnTo>
                  <a:lnTo>
                    <a:pt x="690" y="26"/>
                  </a:lnTo>
                  <a:lnTo>
                    <a:pt x="588" y="0"/>
                  </a:ln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9" name="Google Shape;4699;p71"/>
            <p:cNvSpPr/>
            <p:nvPr/>
          </p:nvSpPr>
          <p:spPr>
            <a:xfrm>
              <a:off x="7246486" y="2299210"/>
              <a:ext cx="275262" cy="60606"/>
            </a:xfrm>
            <a:custGeom>
              <a:avLst/>
              <a:gdLst/>
              <a:ahLst/>
              <a:cxnLst/>
              <a:rect l="l" t="t" r="r" b="b"/>
              <a:pathLst>
                <a:path w="10210" h="2248" extrusionOk="0">
                  <a:moveTo>
                    <a:pt x="1966" y="1"/>
                  </a:moveTo>
                  <a:lnTo>
                    <a:pt x="1761" y="27"/>
                  </a:lnTo>
                  <a:lnTo>
                    <a:pt x="1557" y="52"/>
                  </a:lnTo>
                  <a:lnTo>
                    <a:pt x="1353" y="103"/>
                  </a:lnTo>
                  <a:lnTo>
                    <a:pt x="1149" y="180"/>
                  </a:lnTo>
                  <a:lnTo>
                    <a:pt x="970" y="256"/>
                  </a:lnTo>
                  <a:lnTo>
                    <a:pt x="791" y="358"/>
                  </a:lnTo>
                  <a:lnTo>
                    <a:pt x="638" y="460"/>
                  </a:lnTo>
                  <a:lnTo>
                    <a:pt x="511" y="563"/>
                  </a:lnTo>
                  <a:lnTo>
                    <a:pt x="383" y="690"/>
                  </a:lnTo>
                  <a:lnTo>
                    <a:pt x="281" y="818"/>
                  </a:lnTo>
                  <a:lnTo>
                    <a:pt x="179" y="945"/>
                  </a:lnTo>
                  <a:lnTo>
                    <a:pt x="102" y="1099"/>
                  </a:lnTo>
                  <a:lnTo>
                    <a:pt x="51" y="1252"/>
                  </a:lnTo>
                  <a:lnTo>
                    <a:pt x="26" y="1405"/>
                  </a:lnTo>
                  <a:lnTo>
                    <a:pt x="0" y="1558"/>
                  </a:lnTo>
                  <a:lnTo>
                    <a:pt x="0" y="2247"/>
                  </a:lnTo>
                  <a:lnTo>
                    <a:pt x="4390" y="2145"/>
                  </a:lnTo>
                  <a:lnTo>
                    <a:pt x="10210" y="2145"/>
                  </a:lnTo>
                  <a:lnTo>
                    <a:pt x="10210" y="1558"/>
                  </a:lnTo>
                  <a:lnTo>
                    <a:pt x="10210" y="1456"/>
                  </a:lnTo>
                  <a:lnTo>
                    <a:pt x="10159" y="1379"/>
                  </a:lnTo>
                  <a:lnTo>
                    <a:pt x="10108" y="1303"/>
                  </a:lnTo>
                  <a:lnTo>
                    <a:pt x="10031" y="1201"/>
                  </a:lnTo>
                  <a:lnTo>
                    <a:pt x="9827" y="1048"/>
                  </a:lnTo>
                  <a:lnTo>
                    <a:pt x="9572" y="920"/>
                  </a:lnTo>
                  <a:lnTo>
                    <a:pt x="9240" y="818"/>
                  </a:lnTo>
                  <a:lnTo>
                    <a:pt x="8883" y="716"/>
                  </a:lnTo>
                  <a:lnTo>
                    <a:pt x="8449" y="665"/>
                  </a:lnTo>
                  <a:lnTo>
                    <a:pt x="7632" y="665"/>
                  </a:lnTo>
                  <a:lnTo>
                    <a:pt x="7275" y="716"/>
                  </a:lnTo>
                  <a:lnTo>
                    <a:pt x="6917" y="767"/>
                  </a:lnTo>
                  <a:lnTo>
                    <a:pt x="6611" y="869"/>
                  </a:lnTo>
                  <a:lnTo>
                    <a:pt x="6356" y="971"/>
                  </a:lnTo>
                  <a:lnTo>
                    <a:pt x="6152" y="1099"/>
                  </a:lnTo>
                  <a:lnTo>
                    <a:pt x="5973" y="1226"/>
                  </a:lnTo>
                  <a:lnTo>
                    <a:pt x="5871" y="1379"/>
                  </a:lnTo>
                  <a:lnTo>
                    <a:pt x="5820" y="1456"/>
                  </a:lnTo>
                  <a:lnTo>
                    <a:pt x="5743" y="1507"/>
                  </a:lnTo>
                  <a:lnTo>
                    <a:pt x="5667" y="1558"/>
                  </a:lnTo>
                  <a:lnTo>
                    <a:pt x="4697" y="1558"/>
                  </a:lnTo>
                  <a:lnTo>
                    <a:pt x="4569" y="1532"/>
                  </a:lnTo>
                  <a:lnTo>
                    <a:pt x="4467" y="1481"/>
                  </a:lnTo>
                  <a:lnTo>
                    <a:pt x="4416" y="1405"/>
                  </a:lnTo>
                  <a:lnTo>
                    <a:pt x="4365" y="1303"/>
                  </a:lnTo>
                  <a:lnTo>
                    <a:pt x="4314" y="1150"/>
                  </a:lnTo>
                  <a:lnTo>
                    <a:pt x="4263" y="1022"/>
                  </a:lnTo>
                  <a:lnTo>
                    <a:pt x="4186" y="894"/>
                  </a:lnTo>
                  <a:lnTo>
                    <a:pt x="4110" y="767"/>
                  </a:lnTo>
                  <a:lnTo>
                    <a:pt x="3880" y="563"/>
                  </a:lnTo>
                  <a:lnTo>
                    <a:pt x="3625" y="358"/>
                  </a:lnTo>
                  <a:lnTo>
                    <a:pt x="3318" y="205"/>
                  </a:lnTo>
                  <a:lnTo>
                    <a:pt x="2961" y="78"/>
                  </a:lnTo>
                  <a:lnTo>
                    <a:pt x="2604" y="27"/>
                  </a:lnTo>
                  <a:lnTo>
                    <a:pt x="2195" y="1"/>
                  </a:lnTo>
                  <a:close/>
                </a:path>
              </a:pathLst>
            </a:custGeom>
            <a:gradFill>
              <a:gsLst>
                <a:gs pos="0">
                  <a:schemeClr val="lt1"/>
                </a:gs>
                <a:gs pos="100000">
                  <a:srgbClr val="B6C9DB"/>
                </a:gs>
                <a:gs pos="100000">
                  <a:schemeClr val="dk2"/>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00" name="Google Shape;4700;p71"/>
          <p:cNvGrpSpPr/>
          <p:nvPr/>
        </p:nvGrpSpPr>
        <p:grpSpPr>
          <a:xfrm>
            <a:off x="7734305" y="1904857"/>
            <a:ext cx="423438" cy="380547"/>
            <a:chOff x="7969041" y="1955146"/>
            <a:chExt cx="454869" cy="408794"/>
          </a:xfrm>
        </p:grpSpPr>
        <p:sp>
          <p:nvSpPr>
            <p:cNvPr id="4701" name="Google Shape;4701;p71"/>
            <p:cNvSpPr/>
            <p:nvPr/>
          </p:nvSpPr>
          <p:spPr>
            <a:xfrm>
              <a:off x="7969041" y="2081076"/>
              <a:ext cx="454195" cy="282864"/>
            </a:xfrm>
            <a:custGeom>
              <a:avLst/>
              <a:gdLst/>
              <a:ahLst/>
              <a:cxnLst/>
              <a:rect l="l" t="t" r="r" b="b"/>
              <a:pathLst>
                <a:path w="16847" h="10492" extrusionOk="0">
                  <a:moveTo>
                    <a:pt x="4033" y="1"/>
                  </a:moveTo>
                  <a:lnTo>
                    <a:pt x="3854" y="26"/>
                  </a:lnTo>
                  <a:lnTo>
                    <a:pt x="3574" y="103"/>
                  </a:lnTo>
                  <a:lnTo>
                    <a:pt x="3344" y="205"/>
                  </a:lnTo>
                  <a:lnTo>
                    <a:pt x="3165" y="332"/>
                  </a:lnTo>
                  <a:lnTo>
                    <a:pt x="2961" y="460"/>
                  </a:lnTo>
                  <a:lnTo>
                    <a:pt x="2731" y="562"/>
                  </a:lnTo>
                  <a:lnTo>
                    <a:pt x="2451" y="639"/>
                  </a:lnTo>
                  <a:lnTo>
                    <a:pt x="2297" y="664"/>
                  </a:lnTo>
                  <a:lnTo>
                    <a:pt x="2093" y="664"/>
                  </a:lnTo>
                  <a:lnTo>
                    <a:pt x="1787" y="639"/>
                  </a:lnTo>
                  <a:lnTo>
                    <a:pt x="1557" y="588"/>
                  </a:lnTo>
                  <a:lnTo>
                    <a:pt x="1353" y="511"/>
                  </a:lnTo>
                  <a:lnTo>
                    <a:pt x="1174" y="409"/>
                  </a:lnTo>
                  <a:lnTo>
                    <a:pt x="817" y="205"/>
                  </a:lnTo>
                  <a:lnTo>
                    <a:pt x="638" y="103"/>
                  </a:lnTo>
                  <a:lnTo>
                    <a:pt x="409" y="26"/>
                  </a:lnTo>
                  <a:lnTo>
                    <a:pt x="255" y="26"/>
                  </a:lnTo>
                  <a:lnTo>
                    <a:pt x="179" y="52"/>
                  </a:lnTo>
                  <a:lnTo>
                    <a:pt x="128" y="103"/>
                  </a:lnTo>
                  <a:lnTo>
                    <a:pt x="77" y="154"/>
                  </a:lnTo>
                  <a:lnTo>
                    <a:pt x="26" y="205"/>
                  </a:lnTo>
                  <a:lnTo>
                    <a:pt x="0" y="281"/>
                  </a:lnTo>
                  <a:lnTo>
                    <a:pt x="0" y="358"/>
                  </a:lnTo>
                  <a:lnTo>
                    <a:pt x="0" y="10134"/>
                  </a:lnTo>
                  <a:lnTo>
                    <a:pt x="26" y="10287"/>
                  </a:lnTo>
                  <a:lnTo>
                    <a:pt x="77" y="10389"/>
                  </a:lnTo>
                  <a:lnTo>
                    <a:pt x="204" y="10466"/>
                  </a:lnTo>
                  <a:lnTo>
                    <a:pt x="332" y="10491"/>
                  </a:lnTo>
                  <a:lnTo>
                    <a:pt x="16183" y="10491"/>
                  </a:lnTo>
                  <a:lnTo>
                    <a:pt x="16310" y="10466"/>
                  </a:lnTo>
                  <a:lnTo>
                    <a:pt x="16438" y="10389"/>
                  </a:lnTo>
                  <a:lnTo>
                    <a:pt x="16515" y="10287"/>
                  </a:lnTo>
                  <a:lnTo>
                    <a:pt x="16540" y="10134"/>
                  </a:lnTo>
                  <a:lnTo>
                    <a:pt x="16846" y="715"/>
                  </a:lnTo>
                  <a:lnTo>
                    <a:pt x="16821" y="613"/>
                  </a:lnTo>
                  <a:lnTo>
                    <a:pt x="16795" y="562"/>
                  </a:lnTo>
                  <a:lnTo>
                    <a:pt x="16770" y="486"/>
                  </a:lnTo>
                  <a:lnTo>
                    <a:pt x="16719" y="435"/>
                  </a:lnTo>
                  <a:lnTo>
                    <a:pt x="16642" y="409"/>
                  </a:lnTo>
                  <a:lnTo>
                    <a:pt x="16566" y="384"/>
                  </a:lnTo>
                  <a:lnTo>
                    <a:pt x="16489" y="358"/>
                  </a:lnTo>
                  <a:lnTo>
                    <a:pt x="16413" y="384"/>
                  </a:lnTo>
                  <a:lnTo>
                    <a:pt x="16234" y="384"/>
                  </a:lnTo>
                  <a:lnTo>
                    <a:pt x="16081" y="332"/>
                  </a:lnTo>
                  <a:lnTo>
                    <a:pt x="15953" y="281"/>
                  </a:lnTo>
                  <a:lnTo>
                    <a:pt x="15902" y="281"/>
                  </a:lnTo>
                  <a:lnTo>
                    <a:pt x="15825" y="332"/>
                  </a:lnTo>
                  <a:lnTo>
                    <a:pt x="15621" y="460"/>
                  </a:lnTo>
                  <a:lnTo>
                    <a:pt x="15392" y="562"/>
                  </a:lnTo>
                  <a:lnTo>
                    <a:pt x="15111" y="639"/>
                  </a:lnTo>
                  <a:lnTo>
                    <a:pt x="14958" y="664"/>
                  </a:lnTo>
                  <a:lnTo>
                    <a:pt x="14575" y="664"/>
                  </a:lnTo>
                  <a:lnTo>
                    <a:pt x="14422" y="639"/>
                  </a:lnTo>
                  <a:lnTo>
                    <a:pt x="14141" y="562"/>
                  </a:lnTo>
                  <a:lnTo>
                    <a:pt x="13911" y="460"/>
                  </a:lnTo>
                  <a:lnTo>
                    <a:pt x="13707" y="332"/>
                  </a:lnTo>
                  <a:lnTo>
                    <a:pt x="13503" y="205"/>
                  </a:lnTo>
                  <a:lnTo>
                    <a:pt x="13273" y="103"/>
                  </a:lnTo>
                  <a:lnTo>
                    <a:pt x="12992" y="26"/>
                  </a:lnTo>
                  <a:lnTo>
                    <a:pt x="12839" y="1"/>
                  </a:lnTo>
                  <a:lnTo>
                    <a:pt x="12456" y="1"/>
                  </a:lnTo>
                  <a:lnTo>
                    <a:pt x="12303" y="26"/>
                  </a:lnTo>
                  <a:lnTo>
                    <a:pt x="12022" y="103"/>
                  </a:lnTo>
                  <a:lnTo>
                    <a:pt x="11793" y="205"/>
                  </a:lnTo>
                  <a:lnTo>
                    <a:pt x="11588" y="332"/>
                  </a:lnTo>
                  <a:lnTo>
                    <a:pt x="11384" y="460"/>
                  </a:lnTo>
                  <a:lnTo>
                    <a:pt x="11154" y="562"/>
                  </a:lnTo>
                  <a:lnTo>
                    <a:pt x="10899" y="639"/>
                  </a:lnTo>
                  <a:lnTo>
                    <a:pt x="10721" y="664"/>
                  </a:lnTo>
                  <a:lnTo>
                    <a:pt x="10363" y="664"/>
                  </a:lnTo>
                  <a:lnTo>
                    <a:pt x="10185" y="639"/>
                  </a:lnTo>
                  <a:lnTo>
                    <a:pt x="9904" y="562"/>
                  </a:lnTo>
                  <a:lnTo>
                    <a:pt x="9674" y="460"/>
                  </a:lnTo>
                  <a:lnTo>
                    <a:pt x="9495" y="332"/>
                  </a:lnTo>
                  <a:lnTo>
                    <a:pt x="9291" y="205"/>
                  </a:lnTo>
                  <a:lnTo>
                    <a:pt x="9061" y="103"/>
                  </a:lnTo>
                  <a:lnTo>
                    <a:pt x="8781" y="26"/>
                  </a:lnTo>
                  <a:lnTo>
                    <a:pt x="8628" y="1"/>
                  </a:lnTo>
                  <a:lnTo>
                    <a:pt x="8245" y="1"/>
                  </a:lnTo>
                  <a:lnTo>
                    <a:pt x="8066" y="26"/>
                  </a:lnTo>
                  <a:lnTo>
                    <a:pt x="7811" y="103"/>
                  </a:lnTo>
                  <a:lnTo>
                    <a:pt x="7581" y="205"/>
                  </a:lnTo>
                  <a:lnTo>
                    <a:pt x="7377" y="332"/>
                  </a:lnTo>
                  <a:lnTo>
                    <a:pt x="7173" y="460"/>
                  </a:lnTo>
                  <a:lnTo>
                    <a:pt x="6943" y="562"/>
                  </a:lnTo>
                  <a:lnTo>
                    <a:pt x="6662" y="639"/>
                  </a:lnTo>
                  <a:lnTo>
                    <a:pt x="6509" y="664"/>
                  </a:lnTo>
                  <a:lnTo>
                    <a:pt x="6126" y="664"/>
                  </a:lnTo>
                  <a:lnTo>
                    <a:pt x="5973" y="639"/>
                  </a:lnTo>
                  <a:lnTo>
                    <a:pt x="5692" y="562"/>
                  </a:lnTo>
                  <a:lnTo>
                    <a:pt x="5462" y="460"/>
                  </a:lnTo>
                  <a:lnTo>
                    <a:pt x="5258" y="332"/>
                  </a:lnTo>
                  <a:lnTo>
                    <a:pt x="5054" y="205"/>
                  </a:lnTo>
                  <a:lnTo>
                    <a:pt x="4824" y="103"/>
                  </a:lnTo>
                  <a:lnTo>
                    <a:pt x="4569" y="26"/>
                  </a:lnTo>
                  <a:lnTo>
                    <a:pt x="4390" y="1"/>
                  </a:lnTo>
                  <a:close/>
                </a:path>
              </a:pathLst>
            </a:custGeom>
            <a:gradFill>
              <a:gsLst>
                <a:gs pos="0">
                  <a:srgbClr val="62E4F5"/>
                </a:gs>
                <a:gs pos="100000">
                  <a:srgbClr val="15ACC0"/>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2" name="Google Shape;4702;p71"/>
            <p:cNvSpPr/>
            <p:nvPr/>
          </p:nvSpPr>
          <p:spPr>
            <a:xfrm>
              <a:off x="8102520" y="1960646"/>
              <a:ext cx="187911" cy="347541"/>
            </a:xfrm>
            <a:custGeom>
              <a:avLst/>
              <a:gdLst/>
              <a:ahLst/>
              <a:cxnLst/>
              <a:rect l="l" t="t" r="r" b="b"/>
              <a:pathLst>
                <a:path w="6970" h="12891" extrusionOk="0">
                  <a:moveTo>
                    <a:pt x="3855" y="1"/>
                  </a:moveTo>
                  <a:lnTo>
                    <a:pt x="3779" y="26"/>
                  </a:lnTo>
                  <a:lnTo>
                    <a:pt x="3728" y="52"/>
                  </a:lnTo>
                  <a:lnTo>
                    <a:pt x="3702" y="103"/>
                  </a:lnTo>
                  <a:lnTo>
                    <a:pt x="3294" y="792"/>
                  </a:lnTo>
                  <a:lnTo>
                    <a:pt x="3038" y="1354"/>
                  </a:lnTo>
                  <a:lnTo>
                    <a:pt x="2987" y="1430"/>
                  </a:lnTo>
                  <a:lnTo>
                    <a:pt x="2885" y="1456"/>
                  </a:lnTo>
                  <a:lnTo>
                    <a:pt x="2451" y="1456"/>
                  </a:lnTo>
                  <a:lnTo>
                    <a:pt x="2375" y="1481"/>
                  </a:lnTo>
                  <a:lnTo>
                    <a:pt x="2349" y="1507"/>
                  </a:lnTo>
                  <a:lnTo>
                    <a:pt x="2298" y="1532"/>
                  </a:lnTo>
                  <a:lnTo>
                    <a:pt x="2273" y="1583"/>
                  </a:lnTo>
                  <a:lnTo>
                    <a:pt x="1609" y="3370"/>
                  </a:lnTo>
                  <a:lnTo>
                    <a:pt x="1583" y="3396"/>
                  </a:lnTo>
                  <a:lnTo>
                    <a:pt x="1532" y="3447"/>
                  </a:lnTo>
                  <a:lnTo>
                    <a:pt x="1481" y="3472"/>
                  </a:lnTo>
                  <a:lnTo>
                    <a:pt x="1022" y="3472"/>
                  </a:lnTo>
                  <a:lnTo>
                    <a:pt x="971" y="3498"/>
                  </a:lnTo>
                  <a:lnTo>
                    <a:pt x="945" y="3549"/>
                  </a:lnTo>
                  <a:lnTo>
                    <a:pt x="920" y="3600"/>
                  </a:lnTo>
                  <a:lnTo>
                    <a:pt x="486" y="4799"/>
                  </a:lnTo>
                  <a:lnTo>
                    <a:pt x="486" y="4825"/>
                  </a:lnTo>
                  <a:lnTo>
                    <a:pt x="460" y="4876"/>
                  </a:lnTo>
                  <a:lnTo>
                    <a:pt x="26" y="6254"/>
                  </a:lnTo>
                  <a:lnTo>
                    <a:pt x="1" y="6305"/>
                  </a:lnTo>
                  <a:lnTo>
                    <a:pt x="1" y="6382"/>
                  </a:lnTo>
                  <a:lnTo>
                    <a:pt x="26" y="6433"/>
                  </a:lnTo>
                  <a:lnTo>
                    <a:pt x="52" y="6484"/>
                  </a:lnTo>
                  <a:lnTo>
                    <a:pt x="1252" y="7556"/>
                  </a:lnTo>
                  <a:lnTo>
                    <a:pt x="1303" y="7633"/>
                  </a:lnTo>
                  <a:lnTo>
                    <a:pt x="2247" y="10134"/>
                  </a:lnTo>
                  <a:lnTo>
                    <a:pt x="2298" y="10211"/>
                  </a:lnTo>
                  <a:lnTo>
                    <a:pt x="2400" y="10236"/>
                  </a:lnTo>
                  <a:lnTo>
                    <a:pt x="2962" y="10313"/>
                  </a:lnTo>
                  <a:lnTo>
                    <a:pt x="3013" y="10338"/>
                  </a:lnTo>
                  <a:lnTo>
                    <a:pt x="3064" y="10364"/>
                  </a:lnTo>
                  <a:lnTo>
                    <a:pt x="3115" y="10415"/>
                  </a:lnTo>
                  <a:lnTo>
                    <a:pt x="3115" y="10466"/>
                  </a:lnTo>
                  <a:lnTo>
                    <a:pt x="3370" y="11742"/>
                  </a:lnTo>
                  <a:lnTo>
                    <a:pt x="3268" y="12738"/>
                  </a:lnTo>
                  <a:lnTo>
                    <a:pt x="3294" y="12789"/>
                  </a:lnTo>
                  <a:lnTo>
                    <a:pt x="3345" y="12840"/>
                  </a:lnTo>
                  <a:lnTo>
                    <a:pt x="3396" y="12865"/>
                  </a:lnTo>
                  <a:lnTo>
                    <a:pt x="3447" y="12891"/>
                  </a:lnTo>
                  <a:lnTo>
                    <a:pt x="3498" y="12865"/>
                  </a:lnTo>
                  <a:lnTo>
                    <a:pt x="3549" y="12840"/>
                  </a:lnTo>
                  <a:lnTo>
                    <a:pt x="3600" y="12814"/>
                  </a:lnTo>
                  <a:lnTo>
                    <a:pt x="3625" y="12738"/>
                  </a:lnTo>
                  <a:lnTo>
                    <a:pt x="4008" y="10313"/>
                  </a:lnTo>
                  <a:lnTo>
                    <a:pt x="4059" y="10236"/>
                  </a:lnTo>
                  <a:lnTo>
                    <a:pt x="4851" y="9343"/>
                  </a:lnTo>
                  <a:lnTo>
                    <a:pt x="4902" y="9266"/>
                  </a:lnTo>
                  <a:lnTo>
                    <a:pt x="5387" y="7403"/>
                  </a:lnTo>
                  <a:lnTo>
                    <a:pt x="5438" y="7326"/>
                  </a:lnTo>
                  <a:lnTo>
                    <a:pt x="6918" y="5591"/>
                  </a:lnTo>
                  <a:lnTo>
                    <a:pt x="6969" y="5514"/>
                  </a:lnTo>
                  <a:lnTo>
                    <a:pt x="6969" y="5412"/>
                  </a:lnTo>
                  <a:lnTo>
                    <a:pt x="6331" y="3319"/>
                  </a:lnTo>
                  <a:lnTo>
                    <a:pt x="6280" y="3242"/>
                  </a:lnTo>
                  <a:lnTo>
                    <a:pt x="6229" y="3217"/>
                  </a:lnTo>
                  <a:lnTo>
                    <a:pt x="5234" y="2809"/>
                  </a:lnTo>
                  <a:lnTo>
                    <a:pt x="5182" y="2783"/>
                  </a:lnTo>
                  <a:lnTo>
                    <a:pt x="5131" y="2732"/>
                  </a:lnTo>
                  <a:lnTo>
                    <a:pt x="4034" y="103"/>
                  </a:lnTo>
                  <a:lnTo>
                    <a:pt x="4008" y="52"/>
                  </a:lnTo>
                  <a:lnTo>
                    <a:pt x="3957" y="26"/>
                  </a:lnTo>
                  <a:lnTo>
                    <a:pt x="385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3" name="Google Shape;4703;p71"/>
            <p:cNvSpPr/>
            <p:nvPr/>
          </p:nvSpPr>
          <p:spPr>
            <a:xfrm>
              <a:off x="8184424" y="1955146"/>
              <a:ext cx="106007" cy="353041"/>
            </a:xfrm>
            <a:custGeom>
              <a:avLst/>
              <a:gdLst/>
              <a:ahLst/>
              <a:cxnLst/>
              <a:rect l="l" t="t" r="r" b="b"/>
              <a:pathLst>
                <a:path w="3932" h="13095" extrusionOk="0">
                  <a:moveTo>
                    <a:pt x="817" y="1"/>
                  </a:moveTo>
                  <a:lnTo>
                    <a:pt x="741" y="26"/>
                  </a:lnTo>
                  <a:lnTo>
                    <a:pt x="690" y="52"/>
                  </a:lnTo>
                  <a:lnTo>
                    <a:pt x="664" y="103"/>
                  </a:lnTo>
                  <a:lnTo>
                    <a:pt x="256" y="996"/>
                  </a:lnTo>
                  <a:lnTo>
                    <a:pt x="1149" y="3089"/>
                  </a:lnTo>
                  <a:lnTo>
                    <a:pt x="1175" y="3140"/>
                  </a:lnTo>
                  <a:lnTo>
                    <a:pt x="1251" y="3191"/>
                  </a:lnTo>
                  <a:lnTo>
                    <a:pt x="2221" y="3574"/>
                  </a:lnTo>
                  <a:lnTo>
                    <a:pt x="2298" y="3625"/>
                  </a:lnTo>
                  <a:lnTo>
                    <a:pt x="2323" y="3676"/>
                  </a:lnTo>
                  <a:lnTo>
                    <a:pt x="3242" y="5846"/>
                  </a:lnTo>
                  <a:lnTo>
                    <a:pt x="3242" y="5948"/>
                  </a:lnTo>
                  <a:lnTo>
                    <a:pt x="3217" y="6050"/>
                  </a:lnTo>
                  <a:lnTo>
                    <a:pt x="1711" y="7760"/>
                  </a:lnTo>
                  <a:lnTo>
                    <a:pt x="1660" y="7837"/>
                  </a:lnTo>
                  <a:lnTo>
                    <a:pt x="1175" y="9726"/>
                  </a:lnTo>
                  <a:lnTo>
                    <a:pt x="1149" y="9802"/>
                  </a:lnTo>
                  <a:lnTo>
                    <a:pt x="332" y="10695"/>
                  </a:lnTo>
                  <a:lnTo>
                    <a:pt x="307" y="10772"/>
                  </a:lnTo>
                  <a:lnTo>
                    <a:pt x="0" y="11946"/>
                  </a:lnTo>
                  <a:lnTo>
                    <a:pt x="230" y="12942"/>
                  </a:lnTo>
                  <a:lnTo>
                    <a:pt x="256" y="12993"/>
                  </a:lnTo>
                  <a:lnTo>
                    <a:pt x="307" y="13044"/>
                  </a:lnTo>
                  <a:lnTo>
                    <a:pt x="358" y="13069"/>
                  </a:lnTo>
                  <a:lnTo>
                    <a:pt x="409" y="13095"/>
                  </a:lnTo>
                  <a:lnTo>
                    <a:pt x="460" y="13069"/>
                  </a:lnTo>
                  <a:lnTo>
                    <a:pt x="511" y="13044"/>
                  </a:lnTo>
                  <a:lnTo>
                    <a:pt x="562" y="13018"/>
                  </a:lnTo>
                  <a:lnTo>
                    <a:pt x="587" y="12942"/>
                  </a:lnTo>
                  <a:lnTo>
                    <a:pt x="970" y="10517"/>
                  </a:lnTo>
                  <a:lnTo>
                    <a:pt x="1021" y="10440"/>
                  </a:lnTo>
                  <a:lnTo>
                    <a:pt x="1813" y="9547"/>
                  </a:lnTo>
                  <a:lnTo>
                    <a:pt x="1864" y="9470"/>
                  </a:lnTo>
                  <a:lnTo>
                    <a:pt x="2349" y="7607"/>
                  </a:lnTo>
                  <a:lnTo>
                    <a:pt x="2400" y="7530"/>
                  </a:lnTo>
                  <a:lnTo>
                    <a:pt x="3880" y="5795"/>
                  </a:lnTo>
                  <a:lnTo>
                    <a:pt x="3931" y="5718"/>
                  </a:lnTo>
                  <a:lnTo>
                    <a:pt x="3931" y="5616"/>
                  </a:lnTo>
                  <a:lnTo>
                    <a:pt x="3931" y="4825"/>
                  </a:lnTo>
                  <a:lnTo>
                    <a:pt x="3344" y="3446"/>
                  </a:lnTo>
                  <a:lnTo>
                    <a:pt x="3319" y="3395"/>
                  </a:lnTo>
                  <a:lnTo>
                    <a:pt x="3242" y="3344"/>
                  </a:lnTo>
                  <a:lnTo>
                    <a:pt x="2247" y="2962"/>
                  </a:lnTo>
                  <a:lnTo>
                    <a:pt x="2196" y="2910"/>
                  </a:lnTo>
                  <a:lnTo>
                    <a:pt x="2170" y="2859"/>
                  </a:lnTo>
                  <a:lnTo>
                    <a:pt x="996" y="103"/>
                  </a:lnTo>
                  <a:lnTo>
                    <a:pt x="970" y="52"/>
                  </a:lnTo>
                  <a:lnTo>
                    <a:pt x="919" y="26"/>
                  </a:lnTo>
                  <a:lnTo>
                    <a:pt x="817" y="1"/>
                  </a:lnTo>
                  <a:close/>
                </a:path>
              </a:pathLst>
            </a:custGeom>
            <a:solidFill>
              <a:srgbClr val="E8E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4" name="Google Shape;4704;p71"/>
            <p:cNvSpPr/>
            <p:nvPr/>
          </p:nvSpPr>
          <p:spPr>
            <a:xfrm>
              <a:off x="8093596" y="2081076"/>
              <a:ext cx="205759" cy="236062"/>
            </a:xfrm>
            <a:custGeom>
              <a:avLst/>
              <a:gdLst/>
              <a:ahLst/>
              <a:cxnLst/>
              <a:rect l="l" t="t" r="r" b="b"/>
              <a:pathLst>
                <a:path w="7632" h="8756" extrusionOk="0">
                  <a:moveTo>
                    <a:pt x="3625" y="1"/>
                  </a:moveTo>
                  <a:lnTo>
                    <a:pt x="3446" y="26"/>
                  </a:lnTo>
                  <a:lnTo>
                    <a:pt x="3191" y="103"/>
                  </a:lnTo>
                  <a:lnTo>
                    <a:pt x="2961" y="205"/>
                  </a:lnTo>
                  <a:lnTo>
                    <a:pt x="2757" y="332"/>
                  </a:lnTo>
                  <a:lnTo>
                    <a:pt x="2553" y="460"/>
                  </a:lnTo>
                  <a:lnTo>
                    <a:pt x="2323" y="562"/>
                  </a:lnTo>
                  <a:lnTo>
                    <a:pt x="2042" y="639"/>
                  </a:lnTo>
                  <a:lnTo>
                    <a:pt x="1889" y="664"/>
                  </a:lnTo>
                  <a:lnTo>
                    <a:pt x="1710" y="664"/>
                  </a:lnTo>
                  <a:lnTo>
                    <a:pt x="1404" y="639"/>
                  </a:lnTo>
                  <a:lnTo>
                    <a:pt x="1149" y="588"/>
                  </a:lnTo>
                  <a:lnTo>
                    <a:pt x="945" y="511"/>
                  </a:lnTo>
                  <a:lnTo>
                    <a:pt x="791" y="409"/>
                  </a:lnTo>
                  <a:lnTo>
                    <a:pt x="26" y="1787"/>
                  </a:lnTo>
                  <a:lnTo>
                    <a:pt x="0" y="1838"/>
                  </a:lnTo>
                  <a:lnTo>
                    <a:pt x="0" y="1915"/>
                  </a:lnTo>
                  <a:lnTo>
                    <a:pt x="0" y="1966"/>
                  </a:lnTo>
                  <a:lnTo>
                    <a:pt x="51" y="2017"/>
                  </a:lnTo>
                  <a:lnTo>
                    <a:pt x="1251" y="3089"/>
                  </a:lnTo>
                  <a:lnTo>
                    <a:pt x="1302" y="3166"/>
                  </a:lnTo>
                  <a:lnTo>
                    <a:pt x="2246" y="5667"/>
                  </a:lnTo>
                  <a:lnTo>
                    <a:pt x="2297" y="5744"/>
                  </a:lnTo>
                  <a:lnTo>
                    <a:pt x="2374" y="5769"/>
                  </a:lnTo>
                  <a:lnTo>
                    <a:pt x="2961" y="5846"/>
                  </a:lnTo>
                  <a:lnTo>
                    <a:pt x="3012" y="5871"/>
                  </a:lnTo>
                  <a:lnTo>
                    <a:pt x="3063" y="5897"/>
                  </a:lnTo>
                  <a:lnTo>
                    <a:pt x="3089" y="5948"/>
                  </a:lnTo>
                  <a:lnTo>
                    <a:pt x="3114" y="5999"/>
                  </a:lnTo>
                  <a:lnTo>
                    <a:pt x="3599" y="8602"/>
                  </a:lnTo>
                  <a:lnTo>
                    <a:pt x="3625" y="8679"/>
                  </a:lnTo>
                  <a:lnTo>
                    <a:pt x="3676" y="8705"/>
                  </a:lnTo>
                  <a:lnTo>
                    <a:pt x="3727" y="8730"/>
                  </a:lnTo>
                  <a:lnTo>
                    <a:pt x="3778" y="8756"/>
                  </a:lnTo>
                  <a:lnTo>
                    <a:pt x="3829" y="8756"/>
                  </a:lnTo>
                  <a:lnTo>
                    <a:pt x="3880" y="8730"/>
                  </a:lnTo>
                  <a:lnTo>
                    <a:pt x="3931" y="8679"/>
                  </a:lnTo>
                  <a:lnTo>
                    <a:pt x="3956" y="8628"/>
                  </a:lnTo>
                  <a:lnTo>
                    <a:pt x="4697" y="5846"/>
                  </a:lnTo>
                  <a:lnTo>
                    <a:pt x="4722" y="5769"/>
                  </a:lnTo>
                  <a:lnTo>
                    <a:pt x="5539" y="4876"/>
                  </a:lnTo>
                  <a:lnTo>
                    <a:pt x="5565" y="4799"/>
                  </a:lnTo>
                  <a:lnTo>
                    <a:pt x="6049" y="2936"/>
                  </a:lnTo>
                  <a:lnTo>
                    <a:pt x="6101" y="2859"/>
                  </a:lnTo>
                  <a:lnTo>
                    <a:pt x="7607" y="1124"/>
                  </a:lnTo>
                  <a:lnTo>
                    <a:pt x="7632" y="1047"/>
                  </a:lnTo>
                  <a:lnTo>
                    <a:pt x="7632" y="945"/>
                  </a:lnTo>
                  <a:lnTo>
                    <a:pt x="7300" y="154"/>
                  </a:lnTo>
                  <a:lnTo>
                    <a:pt x="6994" y="307"/>
                  </a:lnTo>
                  <a:lnTo>
                    <a:pt x="6713" y="486"/>
                  </a:lnTo>
                  <a:lnTo>
                    <a:pt x="6560" y="562"/>
                  </a:lnTo>
                  <a:lnTo>
                    <a:pt x="6381" y="613"/>
                  </a:lnTo>
                  <a:lnTo>
                    <a:pt x="6177" y="664"/>
                  </a:lnTo>
                  <a:lnTo>
                    <a:pt x="5743" y="664"/>
                  </a:lnTo>
                  <a:lnTo>
                    <a:pt x="5565" y="639"/>
                  </a:lnTo>
                  <a:lnTo>
                    <a:pt x="5284" y="562"/>
                  </a:lnTo>
                  <a:lnTo>
                    <a:pt x="5054" y="460"/>
                  </a:lnTo>
                  <a:lnTo>
                    <a:pt x="4875" y="332"/>
                  </a:lnTo>
                  <a:lnTo>
                    <a:pt x="4671" y="205"/>
                  </a:lnTo>
                  <a:lnTo>
                    <a:pt x="4441" y="103"/>
                  </a:lnTo>
                  <a:lnTo>
                    <a:pt x="4161" y="26"/>
                  </a:lnTo>
                  <a:lnTo>
                    <a:pt x="4008" y="1"/>
                  </a:lnTo>
                  <a:close/>
                </a:path>
              </a:pathLst>
            </a:custGeom>
            <a:solidFill>
              <a:srgbClr val="E8E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5" name="Google Shape;4705;p71"/>
            <p:cNvSpPr/>
            <p:nvPr/>
          </p:nvSpPr>
          <p:spPr>
            <a:xfrm>
              <a:off x="8184424" y="2085201"/>
              <a:ext cx="114930" cy="231937"/>
            </a:xfrm>
            <a:custGeom>
              <a:avLst/>
              <a:gdLst/>
              <a:ahLst/>
              <a:cxnLst/>
              <a:rect l="l" t="t" r="r" b="b"/>
              <a:pathLst>
                <a:path w="4263" h="8603" extrusionOk="0">
                  <a:moveTo>
                    <a:pt x="3931" y="1"/>
                  </a:moveTo>
                  <a:lnTo>
                    <a:pt x="3701" y="103"/>
                  </a:lnTo>
                  <a:lnTo>
                    <a:pt x="3497" y="256"/>
                  </a:lnTo>
                  <a:lnTo>
                    <a:pt x="3268" y="358"/>
                  </a:lnTo>
                  <a:lnTo>
                    <a:pt x="3012" y="460"/>
                  </a:lnTo>
                  <a:lnTo>
                    <a:pt x="3242" y="1022"/>
                  </a:lnTo>
                  <a:lnTo>
                    <a:pt x="3242" y="1124"/>
                  </a:lnTo>
                  <a:lnTo>
                    <a:pt x="3217" y="1226"/>
                  </a:lnTo>
                  <a:lnTo>
                    <a:pt x="1711" y="2936"/>
                  </a:lnTo>
                  <a:lnTo>
                    <a:pt x="1660" y="3013"/>
                  </a:lnTo>
                  <a:lnTo>
                    <a:pt x="1175" y="4902"/>
                  </a:lnTo>
                  <a:lnTo>
                    <a:pt x="1149" y="4978"/>
                  </a:lnTo>
                  <a:lnTo>
                    <a:pt x="332" y="5871"/>
                  </a:lnTo>
                  <a:lnTo>
                    <a:pt x="307" y="5948"/>
                  </a:lnTo>
                  <a:lnTo>
                    <a:pt x="0" y="7122"/>
                  </a:lnTo>
                  <a:lnTo>
                    <a:pt x="230" y="8449"/>
                  </a:lnTo>
                  <a:lnTo>
                    <a:pt x="256" y="8526"/>
                  </a:lnTo>
                  <a:lnTo>
                    <a:pt x="307" y="8552"/>
                  </a:lnTo>
                  <a:lnTo>
                    <a:pt x="358" y="8577"/>
                  </a:lnTo>
                  <a:lnTo>
                    <a:pt x="409" y="8603"/>
                  </a:lnTo>
                  <a:lnTo>
                    <a:pt x="460" y="8603"/>
                  </a:lnTo>
                  <a:lnTo>
                    <a:pt x="511" y="8577"/>
                  </a:lnTo>
                  <a:lnTo>
                    <a:pt x="562" y="8526"/>
                  </a:lnTo>
                  <a:lnTo>
                    <a:pt x="587" y="8475"/>
                  </a:lnTo>
                  <a:lnTo>
                    <a:pt x="1328" y="5693"/>
                  </a:lnTo>
                  <a:lnTo>
                    <a:pt x="1353" y="5616"/>
                  </a:lnTo>
                  <a:lnTo>
                    <a:pt x="2170" y="4723"/>
                  </a:lnTo>
                  <a:lnTo>
                    <a:pt x="2196" y="4646"/>
                  </a:lnTo>
                  <a:lnTo>
                    <a:pt x="2680" y="2783"/>
                  </a:lnTo>
                  <a:lnTo>
                    <a:pt x="2732" y="2706"/>
                  </a:lnTo>
                  <a:lnTo>
                    <a:pt x="4238" y="971"/>
                  </a:lnTo>
                  <a:lnTo>
                    <a:pt x="4263" y="894"/>
                  </a:lnTo>
                  <a:lnTo>
                    <a:pt x="4263" y="792"/>
                  </a:lnTo>
                  <a:lnTo>
                    <a:pt x="3931" y="1"/>
                  </a:ln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6" name="Google Shape;4706;p71"/>
            <p:cNvSpPr/>
            <p:nvPr/>
          </p:nvSpPr>
          <p:spPr>
            <a:xfrm>
              <a:off x="8387433" y="2081777"/>
              <a:ext cx="36477" cy="282163"/>
            </a:xfrm>
            <a:custGeom>
              <a:avLst/>
              <a:gdLst/>
              <a:ahLst/>
              <a:cxnLst/>
              <a:rect l="l" t="t" r="r" b="b"/>
              <a:pathLst>
                <a:path w="1353" h="10466" extrusionOk="0">
                  <a:moveTo>
                    <a:pt x="945" y="0"/>
                  </a:moveTo>
                  <a:lnTo>
                    <a:pt x="766" y="51"/>
                  </a:lnTo>
                  <a:lnTo>
                    <a:pt x="587" y="128"/>
                  </a:lnTo>
                  <a:lnTo>
                    <a:pt x="332" y="281"/>
                  </a:lnTo>
                  <a:lnTo>
                    <a:pt x="332" y="332"/>
                  </a:lnTo>
                  <a:lnTo>
                    <a:pt x="332" y="10108"/>
                  </a:lnTo>
                  <a:lnTo>
                    <a:pt x="306" y="10261"/>
                  </a:lnTo>
                  <a:lnTo>
                    <a:pt x="230" y="10363"/>
                  </a:lnTo>
                  <a:lnTo>
                    <a:pt x="128" y="10440"/>
                  </a:lnTo>
                  <a:lnTo>
                    <a:pt x="0" y="10465"/>
                  </a:lnTo>
                  <a:lnTo>
                    <a:pt x="1021" y="10465"/>
                  </a:lnTo>
                  <a:lnTo>
                    <a:pt x="1149" y="10440"/>
                  </a:lnTo>
                  <a:lnTo>
                    <a:pt x="1251" y="10363"/>
                  </a:lnTo>
                  <a:lnTo>
                    <a:pt x="1327" y="10261"/>
                  </a:lnTo>
                  <a:lnTo>
                    <a:pt x="1353" y="10108"/>
                  </a:lnTo>
                  <a:lnTo>
                    <a:pt x="1353" y="332"/>
                  </a:lnTo>
                  <a:lnTo>
                    <a:pt x="1353" y="255"/>
                  </a:lnTo>
                  <a:lnTo>
                    <a:pt x="1327" y="179"/>
                  </a:lnTo>
                  <a:lnTo>
                    <a:pt x="1276" y="128"/>
                  </a:lnTo>
                  <a:lnTo>
                    <a:pt x="1225" y="77"/>
                  </a:lnTo>
                  <a:lnTo>
                    <a:pt x="1149" y="26"/>
                  </a:lnTo>
                  <a:lnTo>
                    <a:pt x="1098" y="0"/>
                  </a:lnTo>
                  <a:close/>
                </a:path>
              </a:pathLst>
            </a:custGeom>
            <a:solidFill>
              <a:srgbClr val="17B5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07" name="Google Shape;4707;p71"/>
          <p:cNvGrpSpPr/>
          <p:nvPr/>
        </p:nvGrpSpPr>
        <p:grpSpPr>
          <a:xfrm>
            <a:off x="995217" y="2572991"/>
            <a:ext cx="405518" cy="423463"/>
            <a:chOff x="729715" y="2672875"/>
            <a:chExt cx="435620" cy="454896"/>
          </a:xfrm>
        </p:grpSpPr>
        <p:sp>
          <p:nvSpPr>
            <p:cNvPr id="4708" name="Google Shape;4708;p71"/>
            <p:cNvSpPr/>
            <p:nvPr/>
          </p:nvSpPr>
          <p:spPr>
            <a:xfrm>
              <a:off x="789593" y="2753405"/>
              <a:ext cx="297288" cy="374367"/>
            </a:xfrm>
            <a:custGeom>
              <a:avLst/>
              <a:gdLst/>
              <a:ahLst/>
              <a:cxnLst/>
              <a:rect l="l" t="t" r="r" b="b"/>
              <a:pathLst>
                <a:path w="11027" h="13886" extrusionOk="0">
                  <a:moveTo>
                    <a:pt x="5845" y="0"/>
                  </a:moveTo>
                  <a:lnTo>
                    <a:pt x="0" y="4288"/>
                  </a:lnTo>
                  <a:lnTo>
                    <a:pt x="332" y="7913"/>
                  </a:lnTo>
                  <a:lnTo>
                    <a:pt x="332" y="8245"/>
                  </a:lnTo>
                  <a:lnTo>
                    <a:pt x="664" y="8500"/>
                  </a:lnTo>
                  <a:lnTo>
                    <a:pt x="332" y="8755"/>
                  </a:lnTo>
                  <a:lnTo>
                    <a:pt x="332" y="11257"/>
                  </a:lnTo>
                  <a:lnTo>
                    <a:pt x="664" y="11512"/>
                  </a:lnTo>
                  <a:lnTo>
                    <a:pt x="332" y="11767"/>
                  </a:lnTo>
                  <a:lnTo>
                    <a:pt x="332" y="13733"/>
                  </a:lnTo>
                  <a:lnTo>
                    <a:pt x="357" y="13784"/>
                  </a:lnTo>
                  <a:lnTo>
                    <a:pt x="383" y="13860"/>
                  </a:lnTo>
                  <a:lnTo>
                    <a:pt x="434" y="13886"/>
                  </a:lnTo>
                  <a:lnTo>
                    <a:pt x="3599" y="13886"/>
                  </a:lnTo>
                  <a:lnTo>
                    <a:pt x="6100" y="13554"/>
                  </a:lnTo>
                  <a:lnTo>
                    <a:pt x="8091" y="13886"/>
                  </a:lnTo>
                  <a:lnTo>
                    <a:pt x="10925" y="13886"/>
                  </a:lnTo>
                  <a:lnTo>
                    <a:pt x="10976" y="13860"/>
                  </a:lnTo>
                  <a:lnTo>
                    <a:pt x="11027" y="13784"/>
                  </a:lnTo>
                  <a:lnTo>
                    <a:pt x="11027" y="13733"/>
                  </a:lnTo>
                  <a:lnTo>
                    <a:pt x="11027" y="4288"/>
                  </a:lnTo>
                  <a:lnTo>
                    <a:pt x="5845" y="0"/>
                  </a:lnTo>
                  <a:close/>
                </a:path>
              </a:pathLst>
            </a:custGeom>
            <a:gradFill>
              <a:gsLst>
                <a:gs pos="0">
                  <a:srgbClr val="E57744"/>
                </a:gs>
                <a:gs pos="100000">
                  <a:srgbClr val="8C3E1A"/>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9" name="Google Shape;4709;p71"/>
            <p:cNvSpPr/>
            <p:nvPr/>
          </p:nvSpPr>
          <p:spPr>
            <a:xfrm>
              <a:off x="1066202" y="2847684"/>
              <a:ext cx="29629" cy="280087"/>
            </a:xfrm>
            <a:custGeom>
              <a:avLst/>
              <a:gdLst/>
              <a:ahLst/>
              <a:cxnLst/>
              <a:rect l="l" t="t" r="r" b="b"/>
              <a:pathLst>
                <a:path w="1099" h="10389" extrusionOk="0">
                  <a:moveTo>
                    <a:pt x="103" y="0"/>
                  </a:moveTo>
                  <a:lnTo>
                    <a:pt x="103" y="10236"/>
                  </a:lnTo>
                  <a:lnTo>
                    <a:pt x="78" y="10287"/>
                  </a:lnTo>
                  <a:lnTo>
                    <a:pt x="52" y="10363"/>
                  </a:lnTo>
                  <a:lnTo>
                    <a:pt x="1" y="10389"/>
                  </a:lnTo>
                  <a:lnTo>
                    <a:pt x="996" y="10389"/>
                  </a:lnTo>
                  <a:lnTo>
                    <a:pt x="1073" y="10363"/>
                  </a:lnTo>
                  <a:lnTo>
                    <a:pt x="1099" y="10287"/>
                  </a:lnTo>
                  <a:lnTo>
                    <a:pt x="1099" y="10236"/>
                  </a:lnTo>
                  <a:lnTo>
                    <a:pt x="1099" y="8270"/>
                  </a:lnTo>
                  <a:lnTo>
                    <a:pt x="767" y="8015"/>
                  </a:lnTo>
                  <a:lnTo>
                    <a:pt x="1099" y="7760"/>
                  </a:lnTo>
                  <a:lnTo>
                    <a:pt x="1099" y="5258"/>
                  </a:lnTo>
                  <a:lnTo>
                    <a:pt x="767" y="5003"/>
                  </a:lnTo>
                  <a:lnTo>
                    <a:pt x="1099" y="4748"/>
                  </a:lnTo>
                  <a:lnTo>
                    <a:pt x="1099" y="2246"/>
                  </a:lnTo>
                  <a:lnTo>
                    <a:pt x="767" y="2017"/>
                  </a:lnTo>
                  <a:lnTo>
                    <a:pt x="1099" y="1736"/>
                  </a:lnTo>
                  <a:lnTo>
                    <a:pt x="103" y="0"/>
                  </a:lnTo>
                  <a:close/>
                </a:path>
              </a:pathLst>
            </a:custGeom>
            <a:solidFill>
              <a:srgbClr val="8E35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0" name="Google Shape;4710;p71"/>
            <p:cNvSpPr/>
            <p:nvPr/>
          </p:nvSpPr>
          <p:spPr>
            <a:xfrm>
              <a:off x="798517" y="2894460"/>
              <a:ext cx="281489" cy="13804"/>
            </a:xfrm>
            <a:custGeom>
              <a:avLst/>
              <a:gdLst/>
              <a:ahLst/>
              <a:cxnLst/>
              <a:rect l="l" t="t" r="r" b="b"/>
              <a:pathLst>
                <a:path w="10441" h="512" extrusionOk="0">
                  <a:moveTo>
                    <a:pt x="1" y="1"/>
                  </a:moveTo>
                  <a:lnTo>
                    <a:pt x="1" y="511"/>
                  </a:lnTo>
                  <a:lnTo>
                    <a:pt x="10032" y="511"/>
                  </a:lnTo>
                  <a:lnTo>
                    <a:pt x="10440" y="205"/>
                  </a:lnTo>
                  <a:lnTo>
                    <a:pt x="10032" y="1"/>
                  </a:lnTo>
                  <a:close/>
                </a:path>
              </a:pathLst>
            </a:custGeom>
            <a:solidFill>
              <a:srgbClr val="8E35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1" name="Google Shape;4711;p71"/>
            <p:cNvSpPr/>
            <p:nvPr/>
          </p:nvSpPr>
          <p:spPr>
            <a:xfrm>
              <a:off x="798517" y="2975663"/>
              <a:ext cx="281489" cy="13804"/>
            </a:xfrm>
            <a:custGeom>
              <a:avLst/>
              <a:gdLst/>
              <a:ahLst/>
              <a:cxnLst/>
              <a:rect l="l" t="t" r="r" b="b"/>
              <a:pathLst>
                <a:path w="10441" h="512" extrusionOk="0">
                  <a:moveTo>
                    <a:pt x="1" y="1"/>
                  </a:moveTo>
                  <a:lnTo>
                    <a:pt x="1" y="511"/>
                  </a:lnTo>
                  <a:lnTo>
                    <a:pt x="10032" y="511"/>
                  </a:lnTo>
                  <a:lnTo>
                    <a:pt x="10440" y="231"/>
                  </a:lnTo>
                  <a:lnTo>
                    <a:pt x="10032" y="1"/>
                  </a:lnTo>
                  <a:close/>
                </a:path>
              </a:pathLst>
            </a:custGeom>
            <a:solidFill>
              <a:srgbClr val="8E35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2" name="Google Shape;4712;p71"/>
            <p:cNvSpPr/>
            <p:nvPr/>
          </p:nvSpPr>
          <p:spPr>
            <a:xfrm>
              <a:off x="798517" y="3056867"/>
              <a:ext cx="282864" cy="13804"/>
            </a:xfrm>
            <a:custGeom>
              <a:avLst/>
              <a:gdLst/>
              <a:ahLst/>
              <a:cxnLst/>
              <a:rect l="l" t="t" r="r" b="b"/>
              <a:pathLst>
                <a:path w="10492" h="512" extrusionOk="0">
                  <a:moveTo>
                    <a:pt x="1" y="1"/>
                  </a:moveTo>
                  <a:lnTo>
                    <a:pt x="1" y="511"/>
                  </a:lnTo>
                  <a:lnTo>
                    <a:pt x="10032" y="511"/>
                  </a:lnTo>
                  <a:lnTo>
                    <a:pt x="10492" y="256"/>
                  </a:lnTo>
                  <a:lnTo>
                    <a:pt x="10032" y="1"/>
                  </a:lnTo>
                  <a:close/>
                </a:path>
              </a:pathLst>
            </a:custGeom>
            <a:solidFill>
              <a:srgbClr val="8E35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3" name="Google Shape;4713;p71"/>
            <p:cNvSpPr/>
            <p:nvPr/>
          </p:nvSpPr>
          <p:spPr>
            <a:xfrm>
              <a:off x="1068979" y="3056867"/>
              <a:ext cx="26852" cy="13804"/>
            </a:xfrm>
            <a:custGeom>
              <a:avLst/>
              <a:gdLst/>
              <a:ahLst/>
              <a:cxnLst/>
              <a:rect l="l" t="t" r="r" b="b"/>
              <a:pathLst>
                <a:path w="996" h="512" extrusionOk="0">
                  <a:moveTo>
                    <a:pt x="0" y="1"/>
                  </a:moveTo>
                  <a:lnTo>
                    <a:pt x="0" y="511"/>
                  </a:lnTo>
                  <a:lnTo>
                    <a:pt x="996" y="511"/>
                  </a:lnTo>
                  <a:lnTo>
                    <a:pt x="996" y="1"/>
                  </a:lnTo>
                  <a:close/>
                </a:path>
              </a:pathLst>
            </a:custGeom>
            <a:solidFill>
              <a:srgbClr val="A53E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4" name="Google Shape;4714;p71"/>
            <p:cNvSpPr/>
            <p:nvPr/>
          </p:nvSpPr>
          <p:spPr>
            <a:xfrm>
              <a:off x="1068979" y="2975663"/>
              <a:ext cx="26852" cy="13804"/>
            </a:xfrm>
            <a:custGeom>
              <a:avLst/>
              <a:gdLst/>
              <a:ahLst/>
              <a:cxnLst/>
              <a:rect l="l" t="t" r="r" b="b"/>
              <a:pathLst>
                <a:path w="996" h="512" extrusionOk="0">
                  <a:moveTo>
                    <a:pt x="0" y="1"/>
                  </a:moveTo>
                  <a:lnTo>
                    <a:pt x="0" y="511"/>
                  </a:lnTo>
                  <a:lnTo>
                    <a:pt x="996" y="511"/>
                  </a:lnTo>
                  <a:lnTo>
                    <a:pt x="996" y="1"/>
                  </a:lnTo>
                  <a:close/>
                </a:path>
              </a:pathLst>
            </a:custGeom>
            <a:solidFill>
              <a:srgbClr val="A53E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5" name="Google Shape;4715;p71"/>
            <p:cNvSpPr/>
            <p:nvPr/>
          </p:nvSpPr>
          <p:spPr>
            <a:xfrm>
              <a:off x="1068979" y="2894460"/>
              <a:ext cx="26852" cy="13804"/>
            </a:xfrm>
            <a:custGeom>
              <a:avLst/>
              <a:gdLst/>
              <a:ahLst/>
              <a:cxnLst/>
              <a:rect l="l" t="t" r="r" b="b"/>
              <a:pathLst>
                <a:path w="996" h="512" extrusionOk="0">
                  <a:moveTo>
                    <a:pt x="0" y="1"/>
                  </a:moveTo>
                  <a:lnTo>
                    <a:pt x="0" y="511"/>
                  </a:lnTo>
                  <a:lnTo>
                    <a:pt x="996" y="511"/>
                  </a:lnTo>
                  <a:lnTo>
                    <a:pt x="996" y="1"/>
                  </a:lnTo>
                  <a:close/>
                </a:path>
              </a:pathLst>
            </a:custGeom>
            <a:solidFill>
              <a:srgbClr val="A53E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6" name="Google Shape;4716;p71"/>
            <p:cNvSpPr/>
            <p:nvPr/>
          </p:nvSpPr>
          <p:spPr>
            <a:xfrm>
              <a:off x="886595" y="2955039"/>
              <a:ext cx="112208" cy="172733"/>
            </a:xfrm>
            <a:custGeom>
              <a:avLst/>
              <a:gdLst/>
              <a:ahLst/>
              <a:cxnLst/>
              <a:rect l="l" t="t" r="r" b="b"/>
              <a:pathLst>
                <a:path w="4162" h="6407" extrusionOk="0">
                  <a:moveTo>
                    <a:pt x="1864" y="0"/>
                  </a:moveTo>
                  <a:lnTo>
                    <a:pt x="1737" y="26"/>
                  </a:lnTo>
                  <a:lnTo>
                    <a:pt x="1558" y="77"/>
                  </a:lnTo>
                  <a:lnTo>
                    <a:pt x="1379" y="128"/>
                  </a:lnTo>
                  <a:lnTo>
                    <a:pt x="1226" y="230"/>
                  </a:lnTo>
                  <a:lnTo>
                    <a:pt x="1048" y="306"/>
                  </a:lnTo>
                  <a:lnTo>
                    <a:pt x="767" y="536"/>
                  </a:lnTo>
                  <a:lnTo>
                    <a:pt x="511" y="791"/>
                  </a:lnTo>
                  <a:lnTo>
                    <a:pt x="384" y="944"/>
                  </a:lnTo>
                  <a:lnTo>
                    <a:pt x="307" y="1123"/>
                  </a:lnTo>
                  <a:lnTo>
                    <a:pt x="205" y="1276"/>
                  </a:lnTo>
                  <a:lnTo>
                    <a:pt x="129" y="1455"/>
                  </a:lnTo>
                  <a:lnTo>
                    <a:pt x="78" y="1634"/>
                  </a:lnTo>
                  <a:lnTo>
                    <a:pt x="52" y="1812"/>
                  </a:lnTo>
                  <a:lnTo>
                    <a:pt x="27" y="2017"/>
                  </a:lnTo>
                  <a:lnTo>
                    <a:pt x="1" y="2221"/>
                  </a:lnTo>
                  <a:lnTo>
                    <a:pt x="1" y="6407"/>
                  </a:lnTo>
                  <a:lnTo>
                    <a:pt x="4162" y="6407"/>
                  </a:lnTo>
                  <a:lnTo>
                    <a:pt x="4162" y="2221"/>
                  </a:lnTo>
                  <a:lnTo>
                    <a:pt x="4162" y="1991"/>
                  </a:lnTo>
                  <a:lnTo>
                    <a:pt x="4136" y="1761"/>
                  </a:lnTo>
                  <a:lnTo>
                    <a:pt x="4085" y="1557"/>
                  </a:lnTo>
                  <a:lnTo>
                    <a:pt x="4034" y="1353"/>
                  </a:lnTo>
                  <a:lnTo>
                    <a:pt x="3983" y="1149"/>
                  </a:lnTo>
                  <a:lnTo>
                    <a:pt x="3881" y="970"/>
                  </a:lnTo>
                  <a:lnTo>
                    <a:pt x="3779" y="791"/>
                  </a:lnTo>
                  <a:lnTo>
                    <a:pt x="3677" y="638"/>
                  </a:lnTo>
                  <a:lnTo>
                    <a:pt x="3549" y="485"/>
                  </a:lnTo>
                  <a:lnTo>
                    <a:pt x="3396" y="383"/>
                  </a:lnTo>
                  <a:lnTo>
                    <a:pt x="3243" y="255"/>
                  </a:lnTo>
                  <a:lnTo>
                    <a:pt x="3089" y="179"/>
                  </a:lnTo>
                  <a:lnTo>
                    <a:pt x="2885" y="102"/>
                  </a:lnTo>
                  <a:lnTo>
                    <a:pt x="2681" y="51"/>
                  </a:lnTo>
                  <a:lnTo>
                    <a:pt x="2477" y="0"/>
                  </a:lnTo>
                  <a:close/>
                </a:path>
              </a:pathLst>
            </a:custGeom>
            <a:solidFill>
              <a:srgbClr val="FB2B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7" name="Google Shape;4717;p71"/>
            <p:cNvSpPr/>
            <p:nvPr/>
          </p:nvSpPr>
          <p:spPr>
            <a:xfrm>
              <a:off x="1013927" y="2693527"/>
              <a:ext cx="57829" cy="156934"/>
            </a:xfrm>
            <a:custGeom>
              <a:avLst/>
              <a:gdLst/>
              <a:ahLst/>
              <a:cxnLst/>
              <a:rect l="l" t="t" r="r" b="b"/>
              <a:pathLst>
                <a:path w="2145" h="5821" extrusionOk="0">
                  <a:moveTo>
                    <a:pt x="0" y="1"/>
                  </a:moveTo>
                  <a:lnTo>
                    <a:pt x="0" y="1992"/>
                  </a:lnTo>
                  <a:lnTo>
                    <a:pt x="332" y="2247"/>
                  </a:lnTo>
                  <a:lnTo>
                    <a:pt x="0" y="2502"/>
                  </a:lnTo>
                  <a:lnTo>
                    <a:pt x="0" y="3983"/>
                  </a:lnTo>
                  <a:lnTo>
                    <a:pt x="2144" y="5820"/>
                  </a:lnTo>
                  <a:lnTo>
                    <a:pt x="2144" y="1"/>
                  </a:lnTo>
                  <a:close/>
                </a:path>
              </a:pathLst>
            </a:custGeom>
            <a:solidFill>
              <a:srgbClr val="CB53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8" name="Google Shape;4718;p71"/>
            <p:cNvSpPr/>
            <p:nvPr/>
          </p:nvSpPr>
          <p:spPr>
            <a:xfrm>
              <a:off x="1053127" y="2693527"/>
              <a:ext cx="27553" cy="156934"/>
            </a:xfrm>
            <a:custGeom>
              <a:avLst/>
              <a:gdLst/>
              <a:ahLst/>
              <a:cxnLst/>
              <a:rect l="l" t="t" r="r" b="b"/>
              <a:pathLst>
                <a:path w="1022" h="5821" extrusionOk="0">
                  <a:moveTo>
                    <a:pt x="1" y="1"/>
                  </a:moveTo>
                  <a:lnTo>
                    <a:pt x="1" y="5055"/>
                  </a:lnTo>
                  <a:lnTo>
                    <a:pt x="1022" y="5820"/>
                  </a:lnTo>
                  <a:lnTo>
                    <a:pt x="1022" y="2502"/>
                  </a:lnTo>
                  <a:lnTo>
                    <a:pt x="690" y="2221"/>
                  </a:lnTo>
                  <a:lnTo>
                    <a:pt x="1022" y="1992"/>
                  </a:lnTo>
                  <a:lnTo>
                    <a:pt x="1022" y="1"/>
                  </a:lnTo>
                  <a:close/>
                </a:path>
              </a:pathLst>
            </a:custGeom>
            <a:solidFill>
              <a:srgbClr val="8E35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9" name="Google Shape;4719;p71"/>
            <p:cNvSpPr/>
            <p:nvPr/>
          </p:nvSpPr>
          <p:spPr>
            <a:xfrm>
              <a:off x="856319" y="2813256"/>
              <a:ext cx="174135" cy="13804"/>
            </a:xfrm>
            <a:custGeom>
              <a:avLst/>
              <a:gdLst/>
              <a:ahLst/>
              <a:cxnLst/>
              <a:rect l="l" t="t" r="r" b="b"/>
              <a:pathLst>
                <a:path w="6459" h="512" extrusionOk="0">
                  <a:moveTo>
                    <a:pt x="256" y="1"/>
                  </a:moveTo>
                  <a:lnTo>
                    <a:pt x="154" y="26"/>
                  </a:lnTo>
                  <a:lnTo>
                    <a:pt x="77" y="78"/>
                  </a:lnTo>
                  <a:lnTo>
                    <a:pt x="26" y="154"/>
                  </a:lnTo>
                  <a:lnTo>
                    <a:pt x="1" y="256"/>
                  </a:lnTo>
                  <a:lnTo>
                    <a:pt x="26" y="358"/>
                  </a:lnTo>
                  <a:lnTo>
                    <a:pt x="77" y="435"/>
                  </a:lnTo>
                  <a:lnTo>
                    <a:pt x="154" y="486"/>
                  </a:lnTo>
                  <a:lnTo>
                    <a:pt x="256" y="511"/>
                  </a:lnTo>
                  <a:lnTo>
                    <a:pt x="6203" y="511"/>
                  </a:lnTo>
                  <a:lnTo>
                    <a:pt x="6306" y="486"/>
                  </a:lnTo>
                  <a:lnTo>
                    <a:pt x="6382" y="435"/>
                  </a:lnTo>
                  <a:lnTo>
                    <a:pt x="6459" y="358"/>
                  </a:lnTo>
                  <a:lnTo>
                    <a:pt x="6459" y="256"/>
                  </a:lnTo>
                  <a:lnTo>
                    <a:pt x="6459" y="154"/>
                  </a:lnTo>
                  <a:lnTo>
                    <a:pt x="6382" y="78"/>
                  </a:lnTo>
                  <a:lnTo>
                    <a:pt x="6306" y="26"/>
                  </a:lnTo>
                  <a:lnTo>
                    <a:pt x="6203" y="1"/>
                  </a:lnTo>
                  <a:close/>
                </a:path>
              </a:pathLst>
            </a:custGeom>
            <a:solidFill>
              <a:srgbClr val="8E35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0" name="Google Shape;4720;p71"/>
            <p:cNvSpPr/>
            <p:nvPr/>
          </p:nvSpPr>
          <p:spPr>
            <a:xfrm>
              <a:off x="998102" y="2672875"/>
              <a:ext cx="81904" cy="40629"/>
            </a:xfrm>
            <a:custGeom>
              <a:avLst/>
              <a:gdLst/>
              <a:ahLst/>
              <a:cxnLst/>
              <a:rect l="l" t="t" r="r" b="b"/>
              <a:pathLst>
                <a:path w="3038" h="1507" extrusionOk="0">
                  <a:moveTo>
                    <a:pt x="179" y="1"/>
                  </a:moveTo>
                  <a:lnTo>
                    <a:pt x="128" y="26"/>
                  </a:lnTo>
                  <a:lnTo>
                    <a:pt x="51" y="52"/>
                  </a:lnTo>
                  <a:lnTo>
                    <a:pt x="26" y="103"/>
                  </a:lnTo>
                  <a:lnTo>
                    <a:pt x="0" y="180"/>
                  </a:lnTo>
                  <a:lnTo>
                    <a:pt x="0" y="1328"/>
                  </a:lnTo>
                  <a:lnTo>
                    <a:pt x="26" y="1405"/>
                  </a:lnTo>
                  <a:lnTo>
                    <a:pt x="51" y="1456"/>
                  </a:lnTo>
                  <a:lnTo>
                    <a:pt x="128" y="1507"/>
                  </a:lnTo>
                  <a:lnTo>
                    <a:pt x="2910" y="1507"/>
                  </a:lnTo>
                  <a:lnTo>
                    <a:pt x="2986" y="1456"/>
                  </a:lnTo>
                  <a:lnTo>
                    <a:pt x="3012" y="1405"/>
                  </a:lnTo>
                  <a:lnTo>
                    <a:pt x="3037" y="1328"/>
                  </a:lnTo>
                  <a:lnTo>
                    <a:pt x="3037" y="180"/>
                  </a:lnTo>
                  <a:lnTo>
                    <a:pt x="3012" y="103"/>
                  </a:lnTo>
                  <a:lnTo>
                    <a:pt x="2986" y="52"/>
                  </a:lnTo>
                  <a:lnTo>
                    <a:pt x="2910" y="26"/>
                  </a:lnTo>
                  <a:lnTo>
                    <a:pt x="285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1" name="Google Shape;4721;p71"/>
            <p:cNvSpPr/>
            <p:nvPr/>
          </p:nvSpPr>
          <p:spPr>
            <a:xfrm>
              <a:off x="1064154" y="2672875"/>
              <a:ext cx="31678" cy="40629"/>
            </a:xfrm>
            <a:custGeom>
              <a:avLst/>
              <a:gdLst/>
              <a:ahLst/>
              <a:cxnLst/>
              <a:rect l="l" t="t" r="r" b="b"/>
              <a:pathLst>
                <a:path w="1175" h="1507" extrusionOk="0">
                  <a:moveTo>
                    <a:pt x="0" y="1"/>
                  </a:moveTo>
                  <a:lnTo>
                    <a:pt x="77" y="26"/>
                  </a:lnTo>
                  <a:lnTo>
                    <a:pt x="128" y="52"/>
                  </a:lnTo>
                  <a:lnTo>
                    <a:pt x="154" y="103"/>
                  </a:lnTo>
                  <a:lnTo>
                    <a:pt x="179" y="180"/>
                  </a:lnTo>
                  <a:lnTo>
                    <a:pt x="179" y="1328"/>
                  </a:lnTo>
                  <a:lnTo>
                    <a:pt x="154" y="1405"/>
                  </a:lnTo>
                  <a:lnTo>
                    <a:pt x="128" y="1456"/>
                  </a:lnTo>
                  <a:lnTo>
                    <a:pt x="77" y="1507"/>
                  </a:lnTo>
                  <a:lnTo>
                    <a:pt x="1072" y="1507"/>
                  </a:lnTo>
                  <a:lnTo>
                    <a:pt x="1149" y="1456"/>
                  </a:lnTo>
                  <a:lnTo>
                    <a:pt x="1175" y="1405"/>
                  </a:lnTo>
                  <a:lnTo>
                    <a:pt x="1175" y="1328"/>
                  </a:lnTo>
                  <a:lnTo>
                    <a:pt x="1175" y="180"/>
                  </a:lnTo>
                  <a:lnTo>
                    <a:pt x="1175" y="103"/>
                  </a:lnTo>
                  <a:lnTo>
                    <a:pt x="1149" y="52"/>
                  </a:lnTo>
                  <a:lnTo>
                    <a:pt x="1072" y="26"/>
                  </a:lnTo>
                  <a:lnTo>
                    <a:pt x="1021" y="1"/>
                  </a:lnTo>
                  <a:close/>
                </a:path>
              </a:pathLst>
            </a:custGeom>
            <a:solidFill>
              <a:srgbClr val="E8E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2" name="Google Shape;4722;p71"/>
            <p:cNvSpPr/>
            <p:nvPr/>
          </p:nvSpPr>
          <p:spPr>
            <a:xfrm>
              <a:off x="933398" y="2954338"/>
              <a:ext cx="74356" cy="173434"/>
            </a:xfrm>
            <a:custGeom>
              <a:avLst/>
              <a:gdLst/>
              <a:ahLst/>
              <a:cxnLst/>
              <a:rect l="l" t="t" r="r" b="b"/>
              <a:pathLst>
                <a:path w="2758" h="6433" extrusionOk="0">
                  <a:moveTo>
                    <a:pt x="256" y="1"/>
                  </a:moveTo>
                  <a:lnTo>
                    <a:pt x="1" y="52"/>
                  </a:lnTo>
                  <a:lnTo>
                    <a:pt x="205" y="103"/>
                  </a:lnTo>
                  <a:lnTo>
                    <a:pt x="358" y="154"/>
                  </a:lnTo>
                  <a:lnTo>
                    <a:pt x="537" y="256"/>
                  </a:lnTo>
                  <a:lnTo>
                    <a:pt x="690" y="332"/>
                  </a:lnTo>
                  <a:lnTo>
                    <a:pt x="996" y="562"/>
                  </a:lnTo>
                  <a:lnTo>
                    <a:pt x="1251" y="817"/>
                  </a:lnTo>
                  <a:lnTo>
                    <a:pt x="1353" y="970"/>
                  </a:lnTo>
                  <a:lnTo>
                    <a:pt x="1456" y="1149"/>
                  </a:lnTo>
                  <a:lnTo>
                    <a:pt x="1558" y="1302"/>
                  </a:lnTo>
                  <a:lnTo>
                    <a:pt x="1609" y="1481"/>
                  </a:lnTo>
                  <a:lnTo>
                    <a:pt x="1685" y="1660"/>
                  </a:lnTo>
                  <a:lnTo>
                    <a:pt x="1711" y="1838"/>
                  </a:lnTo>
                  <a:lnTo>
                    <a:pt x="1736" y="2043"/>
                  </a:lnTo>
                  <a:lnTo>
                    <a:pt x="1736" y="2247"/>
                  </a:lnTo>
                  <a:lnTo>
                    <a:pt x="1736" y="6433"/>
                  </a:lnTo>
                  <a:lnTo>
                    <a:pt x="2757" y="6433"/>
                  </a:lnTo>
                  <a:lnTo>
                    <a:pt x="2757" y="2247"/>
                  </a:lnTo>
                  <a:lnTo>
                    <a:pt x="2757" y="2017"/>
                  </a:lnTo>
                  <a:lnTo>
                    <a:pt x="2732" y="1787"/>
                  </a:lnTo>
                  <a:lnTo>
                    <a:pt x="2655" y="1558"/>
                  </a:lnTo>
                  <a:lnTo>
                    <a:pt x="2579" y="1353"/>
                  </a:lnTo>
                  <a:lnTo>
                    <a:pt x="2502" y="1175"/>
                  </a:lnTo>
                  <a:lnTo>
                    <a:pt x="2374" y="970"/>
                  </a:lnTo>
                  <a:lnTo>
                    <a:pt x="2247" y="817"/>
                  </a:lnTo>
                  <a:lnTo>
                    <a:pt x="2119" y="639"/>
                  </a:lnTo>
                  <a:lnTo>
                    <a:pt x="1941" y="511"/>
                  </a:lnTo>
                  <a:lnTo>
                    <a:pt x="1787" y="383"/>
                  </a:lnTo>
                  <a:lnTo>
                    <a:pt x="1583" y="256"/>
                  </a:lnTo>
                  <a:lnTo>
                    <a:pt x="1405" y="179"/>
                  </a:lnTo>
                  <a:lnTo>
                    <a:pt x="1200" y="103"/>
                  </a:lnTo>
                  <a:lnTo>
                    <a:pt x="971" y="26"/>
                  </a:lnTo>
                  <a:lnTo>
                    <a:pt x="741" y="1"/>
                  </a:lnTo>
                  <a:close/>
                </a:path>
              </a:pathLst>
            </a:custGeom>
            <a:solidFill>
              <a:srgbClr val="CC1F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3" name="Google Shape;4723;p71"/>
            <p:cNvSpPr/>
            <p:nvPr/>
          </p:nvSpPr>
          <p:spPr>
            <a:xfrm>
              <a:off x="909322" y="3041041"/>
              <a:ext cx="13777" cy="13804"/>
            </a:xfrm>
            <a:custGeom>
              <a:avLst/>
              <a:gdLst/>
              <a:ahLst/>
              <a:cxnLst/>
              <a:rect l="l" t="t" r="r" b="b"/>
              <a:pathLst>
                <a:path w="511" h="512" extrusionOk="0">
                  <a:moveTo>
                    <a:pt x="256" y="1"/>
                  </a:moveTo>
                  <a:lnTo>
                    <a:pt x="153" y="26"/>
                  </a:lnTo>
                  <a:lnTo>
                    <a:pt x="77" y="77"/>
                  </a:lnTo>
                  <a:lnTo>
                    <a:pt x="0" y="154"/>
                  </a:lnTo>
                  <a:lnTo>
                    <a:pt x="0" y="256"/>
                  </a:lnTo>
                  <a:lnTo>
                    <a:pt x="0" y="358"/>
                  </a:lnTo>
                  <a:lnTo>
                    <a:pt x="77" y="435"/>
                  </a:lnTo>
                  <a:lnTo>
                    <a:pt x="153" y="486"/>
                  </a:lnTo>
                  <a:lnTo>
                    <a:pt x="256" y="511"/>
                  </a:lnTo>
                  <a:lnTo>
                    <a:pt x="332" y="486"/>
                  </a:lnTo>
                  <a:lnTo>
                    <a:pt x="434" y="435"/>
                  </a:lnTo>
                  <a:lnTo>
                    <a:pt x="485" y="358"/>
                  </a:lnTo>
                  <a:lnTo>
                    <a:pt x="511" y="256"/>
                  </a:lnTo>
                  <a:lnTo>
                    <a:pt x="485" y="154"/>
                  </a:lnTo>
                  <a:lnTo>
                    <a:pt x="434" y="77"/>
                  </a:lnTo>
                  <a:lnTo>
                    <a:pt x="332" y="26"/>
                  </a:lnTo>
                  <a:lnTo>
                    <a:pt x="25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4" name="Google Shape;4724;p71"/>
            <p:cNvSpPr/>
            <p:nvPr/>
          </p:nvSpPr>
          <p:spPr>
            <a:xfrm>
              <a:off x="1013927" y="2747204"/>
              <a:ext cx="52302" cy="13804"/>
            </a:xfrm>
            <a:custGeom>
              <a:avLst/>
              <a:gdLst/>
              <a:ahLst/>
              <a:cxnLst/>
              <a:rect l="l" t="t" r="r" b="b"/>
              <a:pathLst>
                <a:path w="1940" h="512" extrusionOk="0">
                  <a:moveTo>
                    <a:pt x="0" y="1"/>
                  </a:moveTo>
                  <a:lnTo>
                    <a:pt x="0" y="511"/>
                  </a:lnTo>
                  <a:lnTo>
                    <a:pt x="1455" y="511"/>
                  </a:lnTo>
                  <a:lnTo>
                    <a:pt x="1940" y="230"/>
                  </a:lnTo>
                  <a:lnTo>
                    <a:pt x="1455" y="1"/>
                  </a:lnTo>
                  <a:close/>
                </a:path>
              </a:pathLst>
            </a:custGeom>
            <a:solidFill>
              <a:srgbClr val="8E35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5" name="Google Shape;4725;p71"/>
            <p:cNvSpPr/>
            <p:nvPr/>
          </p:nvSpPr>
          <p:spPr>
            <a:xfrm>
              <a:off x="1053127" y="2747204"/>
              <a:ext cx="27553" cy="13804"/>
            </a:xfrm>
            <a:custGeom>
              <a:avLst/>
              <a:gdLst/>
              <a:ahLst/>
              <a:cxnLst/>
              <a:rect l="l" t="t" r="r" b="b"/>
              <a:pathLst>
                <a:path w="1022" h="512" extrusionOk="0">
                  <a:moveTo>
                    <a:pt x="1" y="1"/>
                  </a:moveTo>
                  <a:lnTo>
                    <a:pt x="1" y="511"/>
                  </a:lnTo>
                  <a:lnTo>
                    <a:pt x="1022" y="511"/>
                  </a:lnTo>
                  <a:lnTo>
                    <a:pt x="1022" y="1"/>
                  </a:lnTo>
                  <a:close/>
                </a:path>
              </a:pathLst>
            </a:custGeom>
            <a:solidFill>
              <a:srgbClr val="A53E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6" name="Google Shape;4726;p71"/>
            <p:cNvSpPr/>
            <p:nvPr/>
          </p:nvSpPr>
          <p:spPr>
            <a:xfrm>
              <a:off x="729715" y="2731379"/>
              <a:ext cx="434245" cy="251213"/>
            </a:xfrm>
            <a:custGeom>
              <a:avLst/>
              <a:gdLst/>
              <a:ahLst/>
              <a:cxnLst/>
              <a:rect l="l" t="t" r="r" b="b"/>
              <a:pathLst>
                <a:path w="16107" h="9318" extrusionOk="0">
                  <a:moveTo>
                    <a:pt x="7939" y="1"/>
                  </a:moveTo>
                  <a:lnTo>
                    <a:pt x="7811" y="26"/>
                  </a:lnTo>
                  <a:lnTo>
                    <a:pt x="7683" y="77"/>
                  </a:lnTo>
                  <a:lnTo>
                    <a:pt x="7556" y="128"/>
                  </a:lnTo>
                  <a:lnTo>
                    <a:pt x="332" y="5769"/>
                  </a:lnTo>
                  <a:lnTo>
                    <a:pt x="205" y="5871"/>
                  </a:lnTo>
                  <a:lnTo>
                    <a:pt x="102" y="6024"/>
                  </a:lnTo>
                  <a:lnTo>
                    <a:pt x="26" y="6178"/>
                  </a:lnTo>
                  <a:lnTo>
                    <a:pt x="0" y="6331"/>
                  </a:lnTo>
                  <a:lnTo>
                    <a:pt x="0" y="6484"/>
                  </a:lnTo>
                  <a:lnTo>
                    <a:pt x="26" y="6662"/>
                  </a:lnTo>
                  <a:lnTo>
                    <a:pt x="77" y="6816"/>
                  </a:lnTo>
                  <a:lnTo>
                    <a:pt x="179" y="6969"/>
                  </a:lnTo>
                  <a:lnTo>
                    <a:pt x="281" y="7096"/>
                  </a:lnTo>
                  <a:lnTo>
                    <a:pt x="434" y="7173"/>
                  </a:lnTo>
                  <a:lnTo>
                    <a:pt x="587" y="7250"/>
                  </a:lnTo>
                  <a:lnTo>
                    <a:pt x="741" y="7301"/>
                  </a:lnTo>
                  <a:lnTo>
                    <a:pt x="894" y="7301"/>
                  </a:lnTo>
                  <a:lnTo>
                    <a:pt x="1072" y="7275"/>
                  </a:lnTo>
                  <a:lnTo>
                    <a:pt x="1226" y="7198"/>
                  </a:lnTo>
                  <a:lnTo>
                    <a:pt x="1379" y="7122"/>
                  </a:lnTo>
                  <a:lnTo>
                    <a:pt x="1379" y="8730"/>
                  </a:lnTo>
                  <a:lnTo>
                    <a:pt x="1379" y="8858"/>
                  </a:lnTo>
                  <a:lnTo>
                    <a:pt x="1430" y="8960"/>
                  </a:lnTo>
                  <a:lnTo>
                    <a:pt x="1481" y="9062"/>
                  </a:lnTo>
                  <a:lnTo>
                    <a:pt x="1557" y="9138"/>
                  </a:lnTo>
                  <a:lnTo>
                    <a:pt x="1634" y="9215"/>
                  </a:lnTo>
                  <a:lnTo>
                    <a:pt x="1736" y="9266"/>
                  </a:lnTo>
                  <a:lnTo>
                    <a:pt x="1838" y="9317"/>
                  </a:lnTo>
                  <a:lnTo>
                    <a:pt x="2093" y="9317"/>
                  </a:lnTo>
                  <a:lnTo>
                    <a:pt x="2195" y="9266"/>
                  </a:lnTo>
                  <a:lnTo>
                    <a:pt x="2298" y="9215"/>
                  </a:lnTo>
                  <a:lnTo>
                    <a:pt x="2374" y="9138"/>
                  </a:lnTo>
                  <a:lnTo>
                    <a:pt x="2451" y="9062"/>
                  </a:lnTo>
                  <a:lnTo>
                    <a:pt x="2502" y="8960"/>
                  </a:lnTo>
                  <a:lnTo>
                    <a:pt x="2553" y="8858"/>
                  </a:lnTo>
                  <a:lnTo>
                    <a:pt x="2553" y="8730"/>
                  </a:lnTo>
                  <a:lnTo>
                    <a:pt x="2553" y="6203"/>
                  </a:lnTo>
                  <a:lnTo>
                    <a:pt x="8066" y="1915"/>
                  </a:lnTo>
                  <a:lnTo>
                    <a:pt x="14779" y="7122"/>
                  </a:lnTo>
                  <a:lnTo>
                    <a:pt x="14907" y="7198"/>
                  </a:lnTo>
                  <a:lnTo>
                    <a:pt x="15034" y="7224"/>
                  </a:lnTo>
                  <a:lnTo>
                    <a:pt x="15162" y="7250"/>
                  </a:lnTo>
                  <a:lnTo>
                    <a:pt x="15494" y="7250"/>
                  </a:lnTo>
                  <a:lnTo>
                    <a:pt x="15647" y="7173"/>
                  </a:lnTo>
                  <a:lnTo>
                    <a:pt x="15800" y="7071"/>
                  </a:lnTo>
                  <a:lnTo>
                    <a:pt x="15928" y="6918"/>
                  </a:lnTo>
                  <a:lnTo>
                    <a:pt x="16030" y="6790"/>
                  </a:lnTo>
                  <a:lnTo>
                    <a:pt x="16081" y="6637"/>
                  </a:lnTo>
                  <a:lnTo>
                    <a:pt x="16106" y="6484"/>
                  </a:lnTo>
                  <a:lnTo>
                    <a:pt x="16106" y="6331"/>
                  </a:lnTo>
                  <a:lnTo>
                    <a:pt x="16081" y="6178"/>
                  </a:lnTo>
                  <a:lnTo>
                    <a:pt x="16004" y="6050"/>
                  </a:lnTo>
                  <a:lnTo>
                    <a:pt x="15902" y="5922"/>
                  </a:lnTo>
                  <a:lnTo>
                    <a:pt x="15800" y="5795"/>
                  </a:lnTo>
                  <a:lnTo>
                    <a:pt x="8577" y="179"/>
                  </a:lnTo>
                  <a:lnTo>
                    <a:pt x="8449" y="103"/>
                  </a:lnTo>
                  <a:lnTo>
                    <a:pt x="8321" y="52"/>
                  </a:lnTo>
                  <a:lnTo>
                    <a:pt x="819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7" name="Google Shape;4727;p71"/>
            <p:cNvSpPr/>
            <p:nvPr/>
          </p:nvSpPr>
          <p:spPr>
            <a:xfrm>
              <a:off x="933398" y="2730705"/>
              <a:ext cx="231937" cy="197509"/>
            </a:xfrm>
            <a:custGeom>
              <a:avLst/>
              <a:gdLst/>
              <a:ahLst/>
              <a:cxnLst/>
              <a:rect l="l" t="t" r="r" b="b"/>
              <a:pathLst>
                <a:path w="8603" h="7326" extrusionOk="0">
                  <a:moveTo>
                    <a:pt x="384" y="0"/>
                  </a:moveTo>
                  <a:lnTo>
                    <a:pt x="256" y="26"/>
                  </a:lnTo>
                  <a:lnTo>
                    <a:pt x="128" y="102"/>
                  </a:lnTo>
                  <a:lnTo>
                    <a:pt x="1" y="153"/>
                  </a:lnTo>
                  <a:lnTo>
                    <a:pt x="26" y="179"/>
                  </a:lnTo>
                  <a:lnTo>
                    <a:pt x="7250" y="5794"/>
                  </a:lnTo>
                  <a:lnTo>
                    <a:pt x="7377" y="5896"/>
                  </a:lnTo>
                  <a:lnTo>
                    <a:pt x="7479" y="6049"/>
                  </a:lnTo>
                  <a:lnTo>
                    <a:pt x="7530" y="6203"/>
                  </a:lnTo>
                  <a:lnTo>
                    <a:pt x="7582" y="6356"/>
                  </a:lnTo>
                  <a:lnTo>
                    <a:pt x="7582" y="6509"/>
                  </a:lnTo>
                  <a:lnTo>
                    <a:pt x="7556" y="6687"/>
                  </a:lnTo>
                  <a:lnTo>
                    <a:pt x="7505" y="6841"/>
                  </a:lnTo>
                  <a:lnTo>
                    <a:pt x="7403" y="6994"/>
                  </a:lnTo>
                  <a:lnTo>
                    <a:pt x="7326" y="7070"/>
                  </a:lnTo>
                  <a:lnTo>
                    <a:pt x="7224" y="7147"/>
                  </a:lnTo>
                  <a:lnTo>
                    <a:pt x="7352" y="7223"/>
                  </a:lnTo>
                  <a:lnTo>
                    <a:pt x="7479" y="7275"/>
                  </a:lnTo>
                  <a:lnTo>
                    <a:pt x="7607" y="7300"/>
                  </a:lnTo>
                  <a:lnTo>
                    <a:pt x="7735" y="7326"/>
                  </a:lnTo>
                  <a:lnTo>
                    <a:pt x="7939" y="7300"/>
                  </a:lnTo>
                  <a:lnTo>
                    <a:pt x="8118" y="7223"/>
                  </a:lnTo>
                  <a:lnTo>
                    <a:pt x="8271" y="7121"/>
                  </a:lnTo>
                  <a:lnTo>
                    <a:pt x="8424" y="6994"/>
                  </a:lnTo>
                  <a:lnTo>
                    <a:pt x="8500" y="6841"/>
                  </a:lnTo>
                  <a:lnTo>
                    <a:pt x="8577" y="6687"/>
                  </a:lnTo>
                  <a:lnTo>
                    <a:pt x="8603" y="6509"/>
                  </a:lnTo>
                  <a:lnTo>
                    <a:pt x="8603" y="6356"/>
                  </a:lnTo>
                  <a:lnTo>
                    <a:pt x="8551" y="6203"/>
                  </a:lnTo>
                  <a:lnTo>
                    <a:pt x="8500" y="6049"/>
                  </a:lnTo>
                  <a:lnTo>
                    <a:pt x="8398" y="5896"/>
                  </a:lnTo>
                  <a:lnTo>
                    <a:pt x="8271" y="5794"/>
                  </a:lnTo>
                  <a:lnTo>
                    <a:pt x="1047" y="179"/>
                  </a:lnTo>
                  <a:lnTo>
                    <a:pt x="920" y="102"/>
                  </a:lnTo>
                  <a:lnTo>
                    <a:pt x="792" y="51"/>
                  </a:lnTo>
                  <a:lnTo>
                    <a:pt x="664" y="0"/>
                  </a:lnTo>
                  <a:close/>
                </a:path>
              </a:pathLst>
            </a:custGeom>
            <a:solidFill>
              <a:srgbClr val="E8E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8" name="Google Shape;4728;p71"/>
            <p:cNvSpPr/>
            <p:nvPr/>
          </p:nvSpPr>
          <p:spPr>
            <a:xfrm>
              <a:off x="913447" y="2844934"/>
              <a:ext cx="57155" cy="67454"/>
            </a:xfrm>
            <a:custGeom>
              <a:avLst/>
              <a:gdLst/>
              <a:ahLst/>
              <a:cxnLst/>
              <a:rect l="l" t="t" r="r" b="b"/>
              <a:pathLst>
                <a:path w="2120" h="2502" extrusionOk="0">
                  <a:moveTo>
                    <a:pt x="1098" y="0"/>
                  </a:moveTo>
                  <a:lnTo>
                    <a:pt x="919" y="26"/>
                  </a:lnTo>
                  <a:lnTo>
                    <a:pt x="741" y="77"/>
                  </a:lnTo>
                  <a:lnTo>
                    <a:pt x="588" y="153"/>
                  </a:lnTo>
                  <a:lnTo>
                    <a:pt x="460" y="255"/>
                  </a:lnTo>
                  <a:lnTo>
                    <a:pt x="332" y="383"/>
                  </a:lnTo>
                  <a:lnTo>
                    <a:pt x="205" y="511"/>
                  </a:lnTo>
                  <a:lnTo>
                    <a:pt x="128" y="664"/>
                  </a:lnTo>
                  <a:lnTo>
                    <a:pt x="52" y="817"/>
                  </a:lnTo>
                  <a:lnTo>
                    <a:pt x="0" y="996"/>
                  </a:lnTo>
                  <a:lnTo>
                    <a:pt x="103" y="1251"/>
                  </a:lnTo>
                  <a:lnTo>
                    <a:pt x="103" y="1327"/>
                  </a:lnTo>
                  <a:lnTo>
                    <a:pt x="52" y="1378"/>
                  </a:lnTo>
                  <a:lnTo>
                    <a:pt x="26" y="1455"/>
                  </a:lnTo>
                  <a:lnTo>
                    <a:pt x="0" y="1506"/>
                  </a:lnTo>
                  <a:lnTo>
                    <a:pt x="52" y="1685"/>
                  </a:lnTo>
                  <a:lnTo>
                    <a:pt x="128" y="1838"/>
                  </a:lnTo>
                  <a:lnTo>
                    <a:pt x="205" y="1991"/>
                  </a:lnTo>
                  <a:lnTo>
                    <a:pt x="332" y="2144"/>
                  </a:lnTo>
                  <a:lnTo>
                    <a:pt x="460" y="2246"/>
                  </a:lnTo>
                  <a:lnTo>
                    <a:pt x="588" y="2348"/>
                  </a:lnTo>
                  <a:lnTo>
                    <a:pt x="741" y="2425"/>
                  </a:lnTo>
                  <a:lnTo>
                    <a:pt x="919" y="2502"/>
                  </a:lnTo>
                  <a:lnTo>
                    <a:pt x="1251" y="2502"/>
                  </a:lnTo>
                  <a:lnTo>
                    <a:pt x="1404" y="2399"/>
                  </a:lnTo>
                  <a:lnTo>
                    <a:pt x="1532" y="2297"/>
                  </a:lnTo>
                  <a:lnTo>
                    <a:pt x="1685" y="2144"/>
                  </a:lnTo>
                  <a:lnTo>
                    <a:pt x="1838" y="1940"/>
                  </a:lnTo>
                  <a:lnTo>
                    <a:pt x="1991" y="1710"/>
                  </a:lnTo>
                  <a:lnTo>
                    <a:pt x="2042" y="1583"/>
                  </a:lnTo>
                  <a:lnTo>
                    <a:pt x="2093" y="1455"/>
                  </a:lnTo>
                  <a:lnTo>
                    <a:pt x="2119" y="1302"/>
                  </a:lnTo>
                  <a:lnTo>
                    <a:pt x="2119" y="1149"/>
                  </a:lnTo>
                  <a:lnTo>
                    <a:pt x="2119" y="996"/>
                  </a:lnTo>
                  <a:lnTo>
                    <a:pt x="2093" y="868"/>
                  </a:lnTo>
                  <a:lnTo>
                    <a:pt x="2042" y="740"/>
                  </a:lnTo>
                  <a:lnTo>
                    <a:pt x="1991" y="613"/>
                  </a:lnTo>
                  <a:lnTo>
                    <a:pt x="1838" y="409"/>
                  </a:lnTo>
                  <a:lnTo>
                    <a:pt x="1685" y="255"/>
                  </a:lnTo>
                  <a:lnTo>
                    <a:pt x="1532" y="153"/>
                  </a:lnTo>
                  <a:lnTo>
                    <a:pt x="1404" y="77"/>
                  </a:lnTo>
                  <a:lnTo>
                    <a:pt x="1251" y="0"/>
                  </a:lnTo>
                  <a:close/>
                </a:path>
              </a:pathLst>
            </a:custGeom>
            <a:solidFill>
              <a:srgbClr val="FFDA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9" name="Google Shape;4729;p71"/>
            <p:cNvSpPr/>
            <p:nvPr/>
          </p:nvSpPr>
          <p:spPr>
            <a:xfrm>
              <a:off x="938223" y="2844934"/>
              <a:ext cx="43379" cy="67454"/>
            </a:xfrm>
            <a:custGeom>
              <a:avLst/>
              <a:gdLst/>
              <a:ahLst/>
              <a:cxnLst/>
              <a:rect l="l" t="t" r="r" b="b"/>
              <a:pathLst>
                <a:path w="1609" h="2502" extrusionOk="0">
                  <a:moveTo>
                    <a:pt x="77" y="0"/>
                  </a:moveTo>
                  <a:lnTo>
                    <a:pt x="0" y="26"/>
                  </a:lnTo>
                  <a:lnTo>
                    <a:pt x="205" y="102"/>
                  </a:lnTo>
                  <a:lnTo>
                    <a:pt x="383" y="204"/>
                  </a:lnTo>
                  <a:lnTo>
                    <a:pt x="536" y="332"/>
                  </a:lnTo>
                  <a:lnTo>
                    <a:pt x="664" y="460"/>
                  </a:lnTo>
                  <a:lnTo>
                    <a:pt x="792" y="638"/>
                  </a:lnTo>
                  <a:lnTo>
                    <a:pt x="868" y="842"/>
                  </a:lnTo>
                  <a:lnTo>
                    <a:pt x="919" y="1047"/>
                  </a:lnTo>
                  <a:lnTo>
                    <a:pt x="945" y="1251"/>
                  </a:lnTo>
                  <a:lnTo>
                    <a:pt x="919" y="1481"/>
                  </a:lnTo>
                  <a:lnTo>
                    <a:pt x="868" y="1685"/>
                  </a:lnTo>
                  <a:lnTo>
                    <a:pt x="792" y="1863"/>
                  </a:lnTo>
                  <a:lnTo>
                    <a:pt x="664" y="2042"/>
                  </a:lnTo>
                  <a:lnTo>
                    <a:pt x="536" y="2195"/>
                  </a:lnTo>
                  <a:lnTo>
                    <a:pt x="383" y="2323"/>
                  </a:lnTo>
                  <a:lnTo>
                    <a:pt x="205" y="2425"/>
                  </a:lnTo>
                  <a:lnTo>
                    <a:pt x="0" y="2502"/>
                  </a:lnTo>
                  <a:lnTo>
                    <a:pt x="77" y="2502"/>
                  </a:lnTo>
                  <a:lnTo>
                    <a:pt x="281" y="2476"/>
                  </a:lnTo>
                  <a:lnTo>
                    <a:pt x="536" y="2476"/>
                  </a:lnTo>
                  <a:lnTo>
                    <a:pt x="587" y="2502"/>
                  </a:lnTo>
                  <a:lnTo>
                    <a:pt x="766" y="2450"/>
                  </a:lnTo>
                  <a:lnTo>
                    <a:pt x="945" y="2374"/>
                  </a:lnTo>
                  <a:lnTo>
                    <a:pt x="1098" y="2272"/>
                  </a:lnTo>
                  <a:lnTo>
                    <a:pt x="1251" y="2170"/>
                  </a:lnTo>
                  <a:lnTo>
                    <a:pt x="1379" y="2017"/>
                  </a:lnTo>
                  <a:lnTo>
                    <a:pt x="1455" y="1863"/>
                  </a:lnTo>
                  <a:lnTo>
                    <a:pt x="1532" y="1685"/>
                  </a:lnTo>
                  <a:lnTo>
                    <a:pt x="1583" y="1506"/>
                  </a:lnTo>
                  <a:lnTo>
                    <a:pt x="1532" y="1429"/>
                  </a:lnTo>
                  <a:lnTo>
                    <a:pt x="1506" y="1353"/>
                  </a:lnTo>
                  <a:lnTo>
                    <a:pt x="1481" y="1276"/>
                  </a:lnTo>
                  <a:lnTo>
                    <a:pt x="1506" y="1174"/>
                  </a:lnTo>
                  <a:lnTo>
                    <a:pt x="1557" y="1047"/>
                  </a:lnTo>
                  <a:lnTo>
                    <a:pt x="1608" y="996"/>
                  </a:lnTo>
                  <a:lnTo>
                    <a:pt x="1557" y="817"/>
                  </a:lnTo>
                  <a:lnTo>
                    <a:pt x="1455" y="638"/>
                  </a:lnTo>
                  <a:lnTo>
                    <a:pt x="1379" y="485"/>
                  </a:lnTo>
                  <a:lnTo>
                    <a:pt x="1251" y="357"/>
                  </a:lnTo>
                  <a:lnTo>
                    <a:pt x="1098" y="230"/>
                  </a:lnTo>
                  <a:lnTo>
                    <a:pt x="945" y="128"/>
                  </a:lnTo>
                  <a:lnTo>
                    <a:pt x="792" y="51"/>
                  </a:lnTo>
                  <a:lnTo>
                    <a:pt x="587" y="0"/>
                  </a:lnTo>
                  <a:close/>
                </a:path>
              </a:pathLst>
            </a:custGeom>
            <a:solidFill>
              <a:srgbClr val="D3AC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0" name="Google Shape;4730;p71"/>
            <p:cNvSpPr/>
            <p:nvPr/>
          </p:nvSpPr>
          <p:spPr>
            <a:xfrm>
              <a:off x="912746" y="2844934"/>
              <a:ext cx="66106" cy="67454"/>
            </a:xfrm>
            <a:custGeom>
              <a:avLst/>
              <a:gdLst/>
              <a:ahLst/>
              <a:cxnLst/>
              <a:rect l="l" t="t" r="r" b="b"/>
              <a:pathLst>
                <a:path w="2452" h="2502" extrusionOk="0">
                  <a:moveTo>
                    <a:pt x="1277" y="0"/>
                  </a:moveTo>
                  <a:lnTo>
                    <a:pt x="1150" y="26"/>
                  </a:lnTo>
                  <a:lnTo>
                    <a:pt x="1022" y="51"/>
                  </a:lnTo>
                  <a:lnTo>
                    <a:pt x="1022" y="996"/>
                  </a:lnTo>
                  <a:lnTo>
                    <a:pt x="26" y="996"/>
                  </a:lnTo>
                  <a:lnTo>
                    <a:pt x="1" y="1251"/>
                  </a:lnTo>
                  <a:lnTo>
                    <a:pt x="26" y="1506"/>
                  </a:lnTo>
                  <a:lnTo>
                    <a:pt x="1022" y="1506"/>
                  </a:lnTo>
                  <a:lnTo>
                    <a:pt x="1022" y="2476"/>
                  </a:lnTo>
                  <a:lnTo>
                    <a:pt x="1175" y="2476"/>
                  </a:lnTo>
                  <a:lnTo>
                    <a:pt x="1303" y="2502"/>
                  </a:lnTo>
                  <a:lnTo>
                    <a:pt x="1532" y="2119"/>
                  </a:lnTo>
                  <a:lnTo>
                    <a:pt x="1532" y="1506"/>
                  </a:lnTo>
                  <a:lnTo>
                    <a:pt x="1864" y="1506"/>
                  </a:lnTo>
                  <a:lnTo>
                    <a:pt x="2017" y="1455"/>
                  </a:lnTo>
                  <a:lnTo>
                    <a:pt x="2222" y="1378"/>
                  </a:lnTo>
                  <a:lnTo>
                    <a:pt x="2375" y="1327"/>
                  </a:lnTo>
                  <a:lnTo>
                    <a:pt x="2426" y="1276"/>
                  </a:lnTo>
                  <a:lnTo>
                    <a:pt x="2451" y="1251"/>
                  </a:lnTo>
                  <a:lnTo>
                    <a:pt x="1864" y="996"/>
                  </a:lnTo>
                  <a:lnTo>
                    <a:pt x="1532" y="996"/>
                  </a:lnTo>
                  <a:lnTo>
                    <a:pt x="1532" y="383"/>
                  </a:lnTo>
                  <a:lnTo>
                    <a:pt x="1481" y="230"/>
                  </a:lnTo>
                  <a:lnTo>
                    <a:pt x="1430" y="128"/>
                  </a:lnTo>
                  <a:lnTo>
                    <a:pt x="1354" y="26"/>
                  </a:lnTo>
                  <a:lnTo>
                    <a:pt x="127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1" name="Google Shape;4731;p71"/>
            <p:cNvSpPr/>
            <p:nvPr/>
          </p:nvSpPr>
          <p:spPr>
            <a:xfrm>
              <a:off x="940272" y="2902035"/>
              <a:ext cx="13804" cy="11054"/>
            </a:xfrm>
            <a:custGeom>
              <a:avLst/>
              <a:gdLst/>
              <a:ahLst/>
              <a:cxnLst/>
              <a:rect l="l" t="t" r="r" b="b"/>
              <a:pathLst>
                <a:path w="512" h="410" extrusionOk="0">
                  <a:moveTo>
                    <a:pt x="511" y="1"/>
                  </a:moveTo>
                  <a:lnTo>
                    <a:pt x="409" y="128"/>
                  </a:lnTo>
                  <a:lnTo>
                    <a:pt x="282" y="205"/>
                  </a:lnTo>
                  <a:lnTo>
                    <a:pt x="154" y="281"/>
                  </a:lnTo>
                  <a:lnTo>
                    <a:pt x="1" y="358"/>
                  </a:lnTo>
                  <a:lnTo>
                    <a:pt x="1" y="384"/>
                  </a:lnTo>
                  <a:lnTo>
                    <a:pt x="256" y="409"/>
                  </a:lnTo>
                  <a:lnTo>
                    <a:pt x="511" y="384"/>
                  </a:lnTo>
                  <a:lnTo>
                    <a:pt x="511" y="1"/>
                  </a:lnTo>
                  <a:close/>
                </a:path>
              </a:pathLst>
            </a:custGeom>
            <a:solidFill>
              <a:srgbClr val="E8E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2" name="Google Shape;4732;p71"/>
            <p:cNvSpPr/>
            <p:nvPr/>
          </p:nvSpPr>
          <p:spPr>
            <a:xfrm>
              <a:off x="963000" y="2871759"/>
              <a:ext cx="19276" cy="13804"/>
            </a:xfrm>
            <a:custGeom>
              <a:avLst/>
              <a:gdLst/>
              <a:ahLst/>
              <a:cxnLst/>
              <a:rect l="l" t="t" r="r" b="b"/>
              <a:pathLst>
                <a:path w="715" h="512" extrusionOk="0">
                  <a:moveTo>
                    <a:pt x="0" y="1"/>
                  </a:moveTo>
                  <a:lnTo>
                    <a:pt x="26" y="256"/>
                  </a:lnTo>
                  <a:lnTo>
                    <a:pt x="0" y="511"/>
                  </a:lnTo>
                  <a:lnTo>
                    <a:pt x="689" y="511"/>
                  </a:lnTo>
                  <a:lnTo>
                    <a:pt x="715" y="256"/>
                  </a:lnTo>
                  <a:lnTo>
                    <a:pt x="689" y="1"/>
                  </a:lnTo>
                  <a:close/>
                </a:path>
              </a:pathLst>
            </a:custGeom>
            <a:solidFill>
              <a:srgbClr val="E8E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3" name="Google Shape;4733;p71"/>
            <p:cNvSpPr/>
            <p:nvPr/>
          </p:nvSpPr>
          <p:spPr>
            <a:xfrm>
              <a:off x="940272" y="2844233"/>
              <a:ext cx="13804" cy="11027"/>
            </a:xfrm>
            <a:custGeom>
              <a:avLst/>
              <a:gdLst/>
              <a:ahLst/>
              <a:cxnLst/>
              <a:rect l="l" t="t" r="r" b="b"/>
              <a:pathLst>
                <a:path w="512" h="409" extrusionOk="0">
                  <a:moveTo>
                    <a:pt x="256" y="1"/>
                  </a:moveTo>
                  <a:lnTo>
                    <a:pt x="1" y="26"/>
                  </a:lnTo>
                  <a:lnTo>
                    <a:pt x="1" y="77"/>
                  </a:lnTo>
                  <a:lnTo>
                    <a:pt x="154" y="128"/>
                  </a:lnTo>
                  <a:lnTo>
                    <a:pt x="282" y="205"/>
                  </a:lnTo>
                  <a:lnTo>
                    <a:pt x="409" y="307"/>
                  </a:lnTo>
                  <a:lnTo>
                    <a:pt x="511" y="409"/>
                  </a:lnTo>
                  <a:lnTo>
                    <a:pt x="511" y="26"/>
                  </a:lnTo>
                  <a:lnTo>
                    <a:pt x="256" y="1"/>
                  </a:lnTo>
                  <a:close/>
                </a:path>
              </a:pathLst>
            </a:custGeom>
            <a:solidFill>
              <a:srgbClr val="E8E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34" name="Google Shape;4734;p71"/>
          <p:cNvGrpSpPr/>
          <p:nvPr/>
        </p:nvGrpSpPr>
        <p:grpSpPr>
          <a:xfrm>
            <a:off x="1735756" y="2589655"/>
            <a:ext cx="423438" cy="390786"/>
            <a:chOff x="1525223" y="2690777"/>
            <a:chExt cx="454869" cy="419794"/>
          </a:xfrm>
        </p:grpSpPr>
        <p:sp>
          <p:nvSpPr>
            <p:cNvPr id="4735" name="Google Shape;4735;p71"/>
            <p:cNvSpPr/>
            <p:nvPr/>
          </p:nvSpPr>
          <p:spPr>
            <a:xfrm>
              <a:off x="1545848" y="2772681"/>
              <a:ext cx="404670" cy="318613"/>
            </a:xfrm>
            <a:custGeom>
              <a:avLst/>
              <a:gdLst/>
              <a:ahLst/>
              <a:cxnLst/>
              <a:rect l="l" t="t" r="r" b="b"/>
              <a:pathLst>
                <a:path w="15010" h="11818" extrusionOk="0">
                  <a:moveTo>
                    <a:pt x="3753" y="0"/>
                  </a:moveTo>
                  <a:lnTo>
                    <a:pt x="3574" y="26"/>
                  </a:lnTo>
                  <a:lnTo>
                    <a:pt x="3396" y="102"/>
                  </a:lnTo>
                  <a:lnTo>
                    <a:pt x="3217" y="204"/>
                  </a:lnTo>
                  <a:lnTo>
                    <a:pt x="3115" y="357"/>
                  </a:lnTo>
                  <a:lnTo>
                    <a:pt x="1" y="5743"/>
                  </a:lnTo>
                  <a:lnTo>
                    <a:pt x="2068" y="6943"/>
                  </a:lnTo>
                  <a:lnTo>
                    <a:pt x="3319" y="4773"/>
                  </a:lnTo>
                  <a:lnTo>
                    <a:pt x="3319" y="11129"/>
                  </a:lnTo>
                  <a:lnTo>
                    <a:pt x="8603" y="11818"/>
                  </a:lnTo>
                  <a:lnTo>
                    <a:pt x="11002" y="11129"/>
                  </a:lnTo>
                  <a:lnTo>
                    <a:pt x="12023" y="4773"/>
                  </a:lnTo>
                  <a:lnTo>
                    <a:pt x="13299" y="6943"/>
                  </a:lnTo>
                  <a:lnTo>
                    <a:pt x="14626" y="6177"/>
                  </a:lnTo>
                  <a:lnTo>
                    <a:pt x="15009" y="5743"/>
                  </a:lnTo>
                  <a:lnTo>
                    <a:pt x="11895" y="357"/>
                  </a:lnTo>
                  <a:lnTo>
                    <a:pt x="11793" y="204"/>
                  </a:lnTo>
                  <a:lnTo>
                    <a:pt x="11640" y="102"/>
                  </a:lnTo>
                  <a:lnTo>
                    <a:pt x="11461" y="26"/>
                  </a:lnTo>
                  <a:lnTo>
                    <a:pt x="11257" y="0"/>
                  </a:lnTo>
                  <a:close/>
                </a:path>
              </a:pathLst>
            </a:custGeom>
            <a:gradFill>
              <a:gsLst>
                <a:gs pos="0">
                  <a:srgbClr val="62E4F5"/>
                </a:gs>
                <a:gs pos="100000">
                  <a:srgbClr val="15ACC0"/>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6" name="Google Shape;4736;p71"/>
            <p:cNvSpPr/>
            <p:nvPr/>
          </p:nvSpPr>
          <p:spPr>
            <a:xfrm>
              <a:off x="1830761" y="2772681"/>
              <a:ext cx="128707" cy="166532"/>
            </a:xfrm>
            <a:custGeom>
              <a:avLst/>
              <a:gdLst/>
              <a:ahLst/>
              <a:cxnLst/>
              <a:rect l="l" t="t" r="r" b="b"/>
              <a:pathLst>
                <a:path w="4774" h="6177" extrusionOk="0">
                  <a:moveTo>
                    <a:pt x="0" y="0"/>
                  </a:moveTo>
                  <a:lnTo>
                    <a:pt x="204" y="26"/>
                  </a:lnTo>
                  <a:lnTo>
                    <a:pt x="383" y="102"/>
                  </a:lnTo>
                  <a:lnTo>
                    <a:pt x="536" y="204"/>
                  </a:lnTo>
                  <a:lnTo>
                    <a:pt x="664" y="357"/>
                  </a:lnTo>
                  <a:lnTo>
                    <a:pt x="4058" y="6177"/>
                  </a:lnTo>
                  <a:lnTo>
                    <a:pt x="4773" y="5743"/>
                  </a:lnTo>
                  <a:lnTo>
                    <a:pt x="1685" y="357"/>
                  </a:lnTo>
                  <a:lnTo>
                    <a:pt x="1557" y="204"/>
                  </a:lnTo>
                  <a:lnTo>
                    <a:pt x="1404" y="102"/>
                  </a:lnTo>
                  <a:lnTo>
                    <a:pt x="1225" y="26"/>
                  </a:lnTo>
                  <a:lnTo>
                    <a:pt x="1021" y="0"/>
                  </a:lnTo>
                  <a:close/>
                </a:path>
              </a:pathLst>
            </a:custGeom>
            <a:solidFill>
              <a:srgbClr val="17B5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7" name="Google Shape;4737;p71"/>
            <p:cNvSpPr/>
            <p:nvPr/>
          </p:nvSpPr>
          <p:spPr>
            <a:xfrm>
              <a:off x="1842435" y="2901361"/>
              <a:ext cx="27553" cy="189933"/>
            </a:xfrm>
            <a:custGeom>
              <a:avLst/>
              <a:gdLst/>
              <a:ahLst/>
              <a:cxnLst/>
              <a:rect l="l" t="t" r="r" b="b"/>
              <a:pathLst>
                <a:path w="1022" h="7045" extrusionOk="0">
                  <a:moveTo>
                    <a:pt x="818" y="0"/>
                  </a:moveTo>
                  <a:lnTo>
                    <a:pt x="639" y="77"/>
                  </a:lnTo>
                  <a:lnTo>
                    <a:pt x="460" y="153"/>
                  </a:lnTo>
                  <a:lnTo>
                    <a:pt x="307" y="281"/>
                  </a:lnTo>
                  <a:lnTo>
                    <a:pt x="180" y="434"/>
                  </a:lnTo>
                  <a:lnTo>
                    <a:pt x="78" y="613"/>
                  </a:lnTo>
                  <a:lnTo>
                    <a:pt x="26" y="791"/>
                  </a:lnTo>
                  <a:lnTo>
                    <a:pt x="1" y="996"/>
                  </a:lnTo>
                  <a:lnTo>
                    <a:pt x="1" y="7045"/>
                  </a:lnTo>
                  <a:lnTo>
                    <a:pt x="1022" y="6356"/>
                  </a:lnTo>
                  <a:lnTo>
                    <a:pt x="1022" y="0"/>
                  </a:lnTo>
                  <a:close/>
                </a:path>
              </a:pathLst>
            </a:custGeom>
            <a:solidFill>
              <a:srgbClr val="17B5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8" name="Google Shape;4738;p71"/>
            <p:cNvSpPr/>
            <p:nvPr/>
          </p:nvSpPr>
          <p:spPr>
            <a:xfrm>
              <a:off x="1746107" y="2851809"/>
              <a:ext cx="13777" cy="227812"/>
            </a:xfrm>
            <a:custGeom>
              <a:avLst/>
              <a:gdLst/>
              <a:ahLst/>
              <a:cxnLst/>
              <a:rect l="l" t="t" r="r" b="b"/>
              <a:pathLst>
                <a:path w="511" h="8450" extrusionOk="0">
                  <a:moveTo>
                    <a:pt x="256" y="0"/>
                  </a:moveTo>
                  <a:lnTo>
                    <a:pt x="154" y="26"/>
                  </a:lnTo>
                  <a:lnTo>
                    <a:pt x="77" y="77"/>
                  </a:lnTo>
                  <a:lnTo>
                    <a:pt x="26" y="154"/>
                  </a:lnTo>
                  <a:lnTo>
                    <a:pt x="0" y="256"/>
                  </a:lnTo>
                  <a:lnTo>
                    <a:pt x="0" y="8194"/>
                  </a:lnTo>
                  <a:lnTo>
                    <a:pt x="26" y="8296"/>
                  </a:lnTo>
                  <a:lnTo>
                    <a:pt x="77" y="8372"/>
                  </a:lnTo>
                  <a:lnTo>
                    <a:pt x="154" y="8449"/>
                  </a:lnTo>
                  <a:lnTo>
                    <a:pt x="358" y="8449"/>
                  </a:lnTo>
                  <a:lnTo>
                    <a:pt x="434" y="8372"/>
                  </a:lnTo>
                  <a:lnTo>
                    <a:pt x="485" y="8296"/>
                  </a:lnTo>
                  <a:lnTo>
                    <a:pt x="511" y="8194"/>
                  </a:lnTo>
                  <a:lnTo>
                    <a:pt x="511" y="256"/>
                  </a:lnTo>
                  <a:lnTo>
                    <a:pt x="485" y="154"/>
                  </a:lnTo>
                  <a:lnTo>
                    <a:pt x="434" y="77"/>
                  </a:lnTo>
                  <a:lnTo>
                    <a:pt x="358" y="26"/>
                  </a:lnTo>
                  <a:lnTo>
                    <a:pt x="256" y="0"/>
                  </a:lnTo>
                  <a:close/>
                </a:path>
              </a:pathLst>
            </a:custGeom>
            <a:solidFill>
              <a:srgbClr val="E8E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9" name="Google Shape;4739;p71"/>
            <p:cNvSpPr/>
            <p:nvPr/>
          </p:nvSpPr>
          <p:spPr>
            <a:xfrm>
              <a:off x="1777758" y="2897910"/>
              <a:ext cx="25504" cy="25477"/>
            </a:xfrm>
            <a:custGeom>
              <a:avLst/>
              <a:gdLst/>
              <a:ahLst/>
              <a:cxnLst/>
              <a:rect l="l" t="t" r="r" b="b"/>
              <a:pathLst>
                <a:path w="946" h="945" extrusionOk="0">
                  <a:moveTo>
                    <a:pt x="332" y="1"/>
                  </a:moveTo>
                  <a:lnTo>
                    <a:pt x="205" y="77"/>
                  </a:lnTo>
                  <a:lnTo>
                    <a:pt x="103" y="205"/>
                  </a:lnTo>
                  <a:lnTo>
                    <a:pt x="26" y="332"/>
                  </a:lnTo>
                  <a:lnTo>
                    <a:pt x="1" y="485"/>
                  </a:lnTo>
                  <a:lnTo>
                    <a:pt x="26" y="639"/>
                  </a:lnTo>
                  <a:lnTo>
                    <a:pt x="103" y="766"/>
                  </a:lnTo>
                  <a:lnTo>
                    <a:pt x="205" y="868"/>
                  </a:lnTo>
                  <a:lnTo>
                    <a:pt x="358" y="945"/>
                  </a:lnTo>
                  <a:lnTo>
                    <a:pt x="613" y="945"/>
                  </a:lnTo>
                  <a:lnTo>
                    <a:pt x="690" y="919"/>
                  </a:lnTo>
                  <a:lnTo>
                    <a:pt x="766" y="868"/>
                  </a:lnTo>
                  <a:lnTo>
                    <a:pt x="843" y="817"/>
                  </a:lnTo>
                  <a:lnTo>
                    <a:pt x="894" y="741"/>
                  </a:lnTo>
                  <a:lnTo>
                    <a:pt x="919" y="664"/>
                  </a:lnTo>
                  <a:lnTo>
                    <a:pt x="945" y="588"/>
                  </a:lnTo>
                  <a:lnTo>
                    <a:pt x="945" y="485"/>
                  </a:lnTo>
                  <a:lnTo>
                    <a:pt x="945" y="383"/>
                  </a:lnTo>
                  <a:lnTo>
                    <a:pt x="919" y="281"/>
                  </a:lnTo>
                  <a:lnTo>
                    <a:pt x="894" y="205"/>
                  </a:lnTo>
                  <a:lnTo>
                    <a:pt x="843" y="128"/>
                  </a:lnTo>
                  <a:lnTo>
                    <a:pt x="766" y="77"/>
                  </a:lnTo>
                  <a:lnTo>
                    <a:pt x="690" y="52"/>
                  </a:lnTo>
                  <a:lnTo>
                    <a:pt x="613" y="26"/>
                  </a:lnTo>
                  <a:lnTo>
                    <a:pt x="51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0" name="Google Shape;4740;p71"/>
            <p:cNvSpPr/>
            <p:nvPr/>
          </p:nvSpPr>
          <p:spPr>
            <a:xfrm>
              <a:off x="1787382" y="2897209"/>
              <a:ext cx="17928" cy="26879"/>
            </a:xfrm>
            <a:custGeom>
              <a:avLst/>
              <a:gdLst/>
              <a:ahLst/>
              <a:cxnLst/>
              <a:rect l="l" t="t" r="r" b="b"/>
              <a:pathLst>
                <a:path w="665" h="997" extrusionOk="0">
                  <a:moveTo>
                    <a:pt x="78" y="1"/>
                  </a:moveTo>
                  <a:lnTo>
                    <a:pt x="1" y="27"/>
                  </a:lnTo>
                  <a:lnTo>
                    <a:pt x="129" y="103"/>
                  </a:lnTo>
                  <a:lnTo>
                    <a:pt x="231" y="205"/>
                  </a:lnTo>
                  <a:lnTo>
                    <a:pt x="307" y="358"/>
                  </a:lnTo>
                  <a:lnTo>
                    <a:pt x="333" y="511"/>
                  </a:lnTo>
                  <a:lnTo>
                    <a:pt x="307" y="665"/>
                  </a:lnTo>
                  <a:lnTo>
                    <a:pt x="231" y="792"/>
                  </a:lnTo>
                  <a:lnTo>
                    <a:pt x="129" y="894"/>
                  </a:lnTo>
                  <a:lnTo>
                    <a:pt x="1" y="971"/>
                  </a:lnTo>
                  <a:lnTo>
                    <a:pt x="78" y="996"/>
                  </a:lnTo>
                  <a:lnTo>
                    <a:pt x="256" y="996"/>
                  </a:lnTo>
                  <a:lnTo>
                    <a:pt x="358" y="971"/>
                  </a:lnTo>
                  <a:lnTo>
                    <a:pt x="435" y="920"/>
                  </a:lnTo>
                  <a:lnTo>
                    <a:pt x="511" y="869"/>
                  </a:lnTo>
                  <a:lnTo>
                    <a:pt x="562" y="792"/>
                  </a:lnTo>
                  <a:lnTo>
                    <a:pt x="614" y="690"/>
                  </a:lnTo>
                  <a:lnTo>
                    <a:pt x="639" y="614"/>
                  </a:lnTo>
                  <a:lnTo>
                    <a:pt x="665" y="511"/>
                  </a:lnTo>
                  <a:lnTo>
                    <a:pt x="639" y="409"/>
                  </a:lnTo>
                  <a:lnTo>
                    <a:pt x="614" y="307"/>
                  </a:lnTo>
                  <a:lnTo>
                    <a:pt x="562" y="231"/>
                  </a:lnTo>
                  <a:lnTo>
                    <a:pt x="511" y="154"/>
                  </a:lnTo>
                  <a:lnTo>
                    <a:pt x="435" y="78"/>
                  </a:lnTo>
                  <a:lnTo>
                    <a:pt x="358" y="27"/>
                  </a:lnTo>
                  <a:lnTo>
                    <a:pt x="256" y="1"/>
                  </a:lnTo>
                  <a:close/>
                </a:path>
              </a:pathLst>
            </a:custGeom>
            <a:solidFill>
              <a:srgbClr val="E8E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1" name="Google Shape;4741;p71"/>
            <p:cNvSpPr/>
            <p:nvPr/>
          </p:nvSpPr>
          <p:spPr>
            <a:xfrm>
              <a:off x="1777758" y="2958463"/>
              <a:ext cx="25504" cy="25504"/>
            </a:xfrm>
            <a:custGeom>
              <a:avLst/>
              <a:gdLst/>
              <a:ahLst/>
              <a:cxnLst/>
              <a:rect l="l" t="t" r="r" b="b"/>
              <a:pathLst>
                <a:path w="946" h="946" extrusionOk="0">
                  <a:moveTo>
                    <a:pt x="409" y="1"/>
                  </a:moveTo>
                  <a:lnTo>
                    <a:pt x="332" y="26"/>
                  </a:lnTo>
                  <a:lnTo>
                    <a:pt x="205" y="77"/>
                  </a:lnTo>
                  <a:lnTo>
                    <a:pt x="103" y="205"/>
                  </a:lnTo>
                  <a:lnTo>
                    <a:pt x="26" y="333"/>
                  </a:lnTo>
                  <a:lnTo>
                    <a:pt x="1" y="486"/>
                  </a:lnTo>
                  <a:lnTo>
                    <a:pt x="26" y="639"/>
                  </a:lnTo>
                  <a:lnTo>
                    <a:pt x="103" y="766"/>
                  </a:lnTo>
                  <a:lnTo>
                    <a:pt x="205" y="869"/>
                  </a:lnTo>
                  <a:lnTo>
                    <a:pt x="358" y="945"/>
                  </a:lnTo>
                  <a:lnTo>
                    <a:pt x="613" y="945"/>
                  </a:lnTo>
                  <a:lnTo>
                    <a:pt x="690" y="920"/>
                  </a:lnTo>
                  <a:lnTo>
                    <a:pt x="766" y="869"/>
                  </a:lnTo>
                  <a:lnTo>
                    <a:pt x="843" y="817"/>
                  </a:lnTo>
                  <a:lnTo>
                    <a:pt x="894" y="741"/>
                  </a:lnTo>
                  <a:lnTo>
                    <a:pt x="919" y="664"/>
                  </a:lnTo>
                  <a:lnTo>
                    <a:pt x="945" y="588"/>
                  </a:lnTo>
                  <a:lnTo>
                    <a:pt x="945" y="486"/>
                  </a:lnTo>
                  <a:lnTo>
                    <a:pt x="945" y="384"/>
                  </a:lnTo>
                  <a:lnTo>
                    <a:pt x="919" y="281"/>
                  </a:lnTo>
                  <a:lnTo>
                    <a:pt x="894" y="205"/>
                  </a:lnTo>
                  <a:lnTo>
                    <a:pt x="843" y="128"/>
                  </a:lnTo>
                  <a:lnTo>
                    <a:pt x="766" y="77"/>
                  </a:lnTo>
                  <a:lnTo>
                    <a:pt x="690" y="52"/>
                  </a:lnTo>
                  <a:lnTo>
                    <a:pt x="613" y="26"/>
                  </a:lnTo>
                  <a:lnTo>
                    <a:pt x="51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2" name="Google Shape;4742;p71"/>
            <p:cNvSpPr/>
            <p:nvPr/>
          </p:nvSpPr>
          <p:spPr>
            <a:xfrm>
              <a:off x="1787382" y="2957789"/>
              <a:ext cx="17928" cy="26852"/>
            </a:xfrm>
            <a:custGeom>
              <a:avLst/>
              <a:gdLst/>
              <a:ahLst/>
              <a:cxnLst/>
              <a:rect l="l" t="t" r="r" b="b"/>
              <a:pathLst>
                <a:path w="665" h="996" extrusionOk="0">
                  <a:moveTo>
                    <a:pt x="78" y="0"/>
                  </a:moveTo>
                  <a:lnTo>
                    <a:pt x="1" y="26"/>
                  </a:lnTo>
                  <a:lnTo>
                    <a:pt x="129" y="102"/>
                  </a:lnTo>
                  <a:lnTo>
                    <a:pt x="231" y="204"/>
                  </a:lnTo>
                  <a:lnTo>
                    <a:pt x="307" y="358"/>
                  </a:lnTo>
                  <a:lnTo>
                    <a:pt x="333" y="511"/>
                  </a:lnTo>
                  <a:lnTo>
                    <a:pt x="307" y="664"/>
                  </a:lnTo>
                  <a:lnTo>
                    <a:pt x="231" y="791"/>
                  </a:lnTo>
                  <a:lnTo>
                    <a:pt x="129" y="894"/>
                  </a:lnTo>
                  <a:lnTo>
                    <a:pt x="1" y="970"/>
                  </a:lnTo>
                  <a:lnTo>
                    <a:pt x="78" y="996"/>
                  </a:lnTo>
                  <a:lnTo>
                    <a:pt x="256" y="996"/>
                  </a:lnTo>
                  <a:lnTo>
                    <a:pt x="358" y="970"/>
                  </a:lnTo>
                  <a:lnTo>
                    <a:pt x="435" y="919"/>
                  </a:lnTo>
                  <a:lnTo>
                    <a:pt x="511" y="868"/>
                  </a:lnTo>
                  <a:lnTo>
                    <a:pt x="562" y="791"/>
                  </a:lnTo>
                  <a:lnTo>
                    <a:pt x="614" y="689"/>
                  </a:lnTo>
                  <a:lnTo>
                    <a:pt x="639" y="613"/>
                  </a:lnTo>
                  <a:lnTo>
                    <a:pt x="665" y="511"/>
                  </a:lnTo>
                  <a:lnTo>
                    <a:pt x="639" y="409"/>
                  </a:lnTo>
                  <a:lnTo>
                    <a:pt x="614" y="306"/>
                  </a:lnTo>
                  <a:lnTo>
                    <a:pt x="562" y="230"/>
                  </a:lnTo>
                  <a:lnTo>
                    <a:pt x="511" y="153"/>
                  </a:lnTo>
                  <a:lnTo>
                    <a:pt x="435" y="77"/>
                  </a:lnTo>
                  <a:lnTo>
                    <a:pt x="358" y="51"/>
                  </a:lnTo>
                  <a:lnTo>
                    <a:pt x="256" y="0"/>
                  </a:lnTo>
                  <a:close/>
                </a:path>
              </a:pathLst>
            </a:custGeom>
            <a:solidFill>
              <a:srgbClr val="E8E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3" name="Google Shape;4743;p71"/>
            <p:cNvSpPr/>
            <p:nvPr/>
          </p:nvSpPr>
          <p:spPr>
            <a:xfrm>
              <a:off x="1777758" y="3019015"/>
              <a:ext cx="25504" cy="25504"/>
            </a:xfrm>
            <a:custGeom>
              <a:avLst/>
              <a:gdLst/>
              <a:ahLst/>
              <a:cxnLst/>
              <a:rect l="l" t="t" r="r" b="b"/>
              <a:pathLst>
                <a:path w="946" h="946" extrusionOk="0">
                  <a:moveTo>
                    <a:pt x="409" y="1"/>
                  </a:moveTo>
                  <a:lnTo>
                    <a:pt x="332" y="26"/>
                  </a:lnTo>
                  <a:lnTo>
                    <a:pt x="205" y="103"/>
                  </a:lnTo>
                  <a:lnTo>
                    <a:pt x="103" y="205"/>
                  </a:lnTo>
                  <a:lnTo>
                    <a:pt x="26" y="333"/>
                  </a:lnTo>
                  <a:lnTo>
                    <a:pt x="1" y="486"/>
                  </a:lnTo>
                  <a:lnTo>
                    <a:pt x="26" y="639"/>
                  </a:lnTo>
                  <a:lnTo>
                    <a:pt x="103" y="767"/>
                  </a:lnTo>
                  <a:lnTo>
                    <a:pt x="205" y="869"/>
                  </a:lnTo>
                  <a:lnTo>
                    <a:pt x="358" y="945"/>
                  </a:lnTo>
                  <a:lnTo>
                    <a:pt x="613" y="945"/>
                  </a:lnTo>
                  <a:lnTo>
                    <a:pt x="690" y="920"/>
                  </a:lnTo>
                  <a:lnTo>
                    <a:pt x="766" y="869"/>
                  </a:lnTo>
                  <a:lnTo>
                    <a:pt x="843" y="818"/>
                  </a:lnTo>
                  <a:lnTo>
                    <a:pt x="894" y="741"/>
                  </a:lnTo>
                  <a:lnTo>
                    <a:pt x="919" y="665"/>
                  </a:lnTo>
                  <a:lnTo>
                    <a:pt x="945" y="588"/>
                  </a:lnTo>
                  <a:lnTo>
                    <a:pt x="945" y="486"/>
                  </a:lnTo>
                  <a:lnTo>
                    <a:pt x="945" y="384"/>
                  </a:lnTo>
                  <a:lnTo>
                    <a:pt x="919" y="282"/>
                  </a:lnTo>
                  <a:lnTo>
                    <a:pt x="894" y="205"/>
                  </a:lnTo>
                  <a:lnTo>
                    <a:pt x="843" y="128"/>
                  </a:lnTo>
                  <a:lnTo>
                    <a:pt x="766" y="77"/>
                  </a:lnTo>
                  <a:lnTo>
                    <a:pt x="690" y="52"/>
                  </a:lnTo>
                  <a:lnTo>
                    <a:pt x="613" y="26"/>
                  </a:lnTo>
                  <a:lnTo>
                    <a:pt x="51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4" name="Google Shape;4744;p71"/>
            <p:cNvSpPr/>
            <p:nvPr/>
          </p:nvSpPr>
          <p:spPr>
            <a:xfrm>
              <a:off x="1787382" y="3018341"/>
              <a:ext cx="17928" cy="26852"/>
            </a:xfrm>
            <a:custGeom>
              <a:avLst/>
              <a:gdLst/>
              <a:ahLst/>
              <a:cxnLst/>
              <a:rect l="l" t="t" r="r" b="b"/>
              <a:pathLst>
                <a:path w="665" h="996" extrusionOk="0">
                  <a:moveTo>
                    <a:pt x="78" y="0"/>
                  </a:moveTo>
                  <a:lnTo>
                    <a:pt x="1" y="26"/>
                  </a:lnTo>
                  <a:lnTo>
                    <a:pt x="129" y="102"/>
                  </a:lnTo>
                  <a:lnTo>
                    <a:pt x="231" y="205"/>
                  </a:lnTo>
                  <a:lnTo>
                    <a:pt x="307" y="358"/>
                  </a:lnTo>
                  <a:lnTo>
                    <a:pt x="333" y="511"/>
                  </a:lnTo>
                  <a:lnTo>
                    <a:pt x="307" y="664"/>
                  </a:lnTo>
                  <a:lnTo>
                    <a:pt x="231" y="792"/>
                  </a:lnTo>
                  <a:lnTo>
                    <a:pt x="129" y="894"/>
                  </a:lnTo>
                  <a:lnTo>
                    <a:pt x="1" y="970"/>
                  </a:lnTo>
                  <a:lnTo>
                    <a:pt x="78" y="996"/>
                  </a:lnTo>
                  <a:lnTo>
                    <a:pt x="256" y="996"/>
                  </a:lnTo>
                  <a:lnTo>
                    <a:pt x="358" y="970"/>
                  </a:lnTo>
                  <a:lnTo>
                    <a:pt x="435" y="919"/>
                  </a:lnTo>
                  <a:lnTo>
                    <a:pt x="511" y="868"/>
                  </a:lnTo>
                  <a:lnTo>
                    <a:pt x="562" y="792"/>
                  </a:lnTo>
                  <a:lnTo>
                    <a:pt x="614" y="690"/>
                  </a:lnTo>
                  <a:lnTo>
                    <a:pt x="639" y="613"/>
                  </a:lnTo>
                  <a:lnTo>
                    <a:pt x="665" y="511"/>
                  </a:lnTo>
                  <a:lnTo>
                    <a:pt x="639" y="409"/>
                  </a:lnTo>
                  <a:lnTo>
                    <a:pt x="614" y="307"/>
                  </a:lnTo>
                  <a:lnTo>
                    <a:pt x="562" y="230"/>
                  </a:lnTo>
                  <a:lnTo>
                    <a:pt x="511" y="153"/>
                  </a:lnTo>
                  <a:lnTo>
                    <a:pt x="435" y="77"/>
                  </a:lnTo>
                  <a:lnTo>
                    <a:pt x="358" y="51"/>
                  </a:lnTo>
                  <a:lnTo>
                    <a:pt x="256" y="0"/>
                  </a:lnTo>
                  <a:close/>
                </a:path>
              </a:pathLst>
            </a:custGeom>
            <a:solidFill>
              <a:srgbClr val="E8E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5" name="Google Shape;4745;p71"/>
            <p:cNvSpPr/>
            <p:nvPr/>
          </p:nvSpPr>
          <p:spPr>
            <a:xfrm>
              <a:off x="1653904" y="2690777"/>
              <a:ext cx="188558" cy="165885"/>
            </a:xfrm>
            <a:custGeom>
              <a:avLst/>
              <a:gdLst/>
              <a:ahLst/>
              <a:cxnLst/>
              <a:rect l="l" t="t" r="r" b="b"/>
              <a:pathLst>
                <a:path w="6994" h="6153" extrusionOk="0">
                  <a:moveTo>
                    <a:pt x="3089" y="1"/>
                  </a:moveTo>
                  <a:lnTo>
                    <a:pt x="2757" y="26"/>
                  </a:lnTo>
                  <a:lnTo>
                    <a:pt x="2451" y="52"/>
                  </a:lnTo>
                  <a:lnTo>
                    <a:pt x="2170" y="128"/>
                  </a:lnTo>
                  <a:lnTo>
                    <a:pt x="1889" y="230"/>
                  </a:lnTo>
                  <a:lnTo>
                    <a:pt x="1608" y="358"/>
                  </a:lnTo>
                  <a:lnTo>
                    <a:pt x="1353" y="537"/>
                  </a:lnTo>
                  <a:lnTo>
                    <a:pt x="1123" y="690"/>
                  </a:lnTo>
                  <a:lnTo>
                    <a:pt x="894" y="894"/>
                  </a:lnTo>
                  <a:lnTo>
                    <a:pt x="689" y="1124"/>
                  </a:lnTo>
                  <a:lnTo>
                    <a:pt x="536" y="1353"/>
                  </a:lnTo>
                  <a:lnTo>
                    <a:pt x="357" y="1609"/>
                  </a:lnTo>
                  <a:lnTo>
                    <a:pt x="230" y="1889"/>
                  </a:lnTo>
                  <a:lnTo>
                    <a:pt x="128" y="2170"/>
                  </a:lnTo>
                  <a:lnTo>
                    <a:pt x="51" y="2451"/>
                  </a:lnTo>
                  <a:lnTo>
                    <a:pt x="26" y="2757"/>
                  </a:lnTo>
                  <a:lnTo>
                    <a:pt x="0" y="3089"/>
                  </a:lnTo>
                  <a:lnTo>
                    <a:pt x="26" y="3395"/>
                  </a:lnTo>
                  <a:lnTo>
                    <a:pt x="51" y="3702"/>
                  </a:lnTo>
                  <a:lnTo>
                    <a:pt x="128" y="3982"/>
                  </a:lnTo>
                  <a:lnTo>
                    <a:pt x="230" y="4289"/>
                  </a:lnTo>
                  <a:lnTo>
                    <a:pt x="357" y="4544"/>
                  </a:lnTo>
                  <a:lnTo>
                    <a:pt x="536" y="4799"/>
                  </a:lnTo>
                  <a:lnTo>
                    <a:pt x="689" y="5029"/>
                  </a:lnTo>
                  <a:lnTo>
                    <a:pt x="894" y="5259"/>
                  </a:lnTo>
                  <a:lnTo>
                    <a:pt x="1123" y="5463"/>
                  </a:lnTo>
                  <a:lnTo>
                    <a:pt x="1353" y="5642"/>
                  </a:lnTo>
                  <a:lnTo>
                    <a:pt x="1608" y="5795"/>
                  </a:lnTo>
                  <a:lnTo>
                    <a:pt x="1889" y="5922"/>
                  </a:lnTo>
                  <a:lnTo>
                    <a:pt x="2170" y="6024"/>
                  </a:lnTo>
                  <a:lnTo>
                    <a:pt x="2451" y="6101"/>
                  </a:lnTo>
                  <a:lnTo>
                    <a:pt x="2757" y="6152"/>
                  </a:lnTo>
                  <a:lnTo>
                    <a:pt x="4237" y="6152"/>
                  </a:lnTo>
                  <a:lnTo>
                    <a:pt x="4544" y="6101"/>
                  </a:lnTo>
                  <a:lnTo>
                    <a:pt x="4824" y="6024"/>
                  </a:lnTo>
                  <a:lnTo>
                    <a:pt x="5105" y="5922"/>
                  </a:lnTo>
                  <a:lnTo>
                    <a:pt x="5386" y="5795"/>
                  </a:lnTo>
                  <a:lnTo>
                    <a:pt x="5641" y="5642"/>
                  </a:lnTo>
                  <a:lnTo>
                    <a:pt x="5871" y="5463"/>
                  </a:lnTo>
                  <a:lnTo>
                    <a:pt x="6101" y="5259"/>
                  </a:lnTo>
                  <a:lnTo>
                    <a:pt x="6305" y="5029"/>
                  </a:lnTo>
                  <a:lnTo>
                    <a:pt x="6483" y="4799"/>
                  </a:lnTo>
                  <a:lnTo>
                    <a:pt x="6637" y="4544"/>
                  </a:lnTo>
                  <a:lnTo>
                    <a:pt x="6764" y="4289"/>
                  </a:lnTo>
                  <a:lnTo>
                    <a:pt x="6866" y="3982"/>
                  </a:lnTo>
                  <a:lnTo>
                    <a:pt x="6943" y="3702"/>
                  </a:lnTo>
                  <a:lnTo>
                    <a:pt x="6994" y="3395"/>
                  </a:lnTo>
                  <a:lnTo>
                    <a:pt x="6994" y="3089"/>
                  </a:lnTo>
                  <a:lnTo>
                    <a:pt x="6994" y="2757"/>
                  </a:lnTo>
                  <a:lnTo>
                    <a:pt x="6943" y="2451"/>
                  </a:lnTo>
                  <a:lnTo>
                    <a:pt x="6866" y="2170"/>
                  </a:lnTo>
                  <a:lnTo>
                    <a:pt x="6764" y="1889"/>
                  </a:lnTo>
                  <a:lnTo>
                    <a:pt x="6637" y="1609"/>
                  </a:lnTo>
                  <a:lnTo>
                    <a:pt x="6483" y="1353"/>
                  </a:lnTo>
                  <a:lnTo>
                    <a:pt x="6305" y="1124"/>
                  </a:lnTo>
                  <a:lnTo>
                    <a:pt x="6101" y="894"/>
                  </a:lnTo>
                  <a:lnTo>
                    <a:pt x="5871" y="690"/>
                  </a:lnTo>
                  <a:lnTo>
                    <a:pt x="5641" y="537"/>
                  </a:lnTo>
                  <a:lnTo>
                    <a:pt x="5386" y="358"/>
                  </a:lnTo>
                  <a:lnTo>
                    <a:pt x="5105" y="230"/>
                  </a:lnTo>
                  <a:lnTo>
                    <a:pt x="4824" y="128"/>
                  </a:lnTo>
                  <a:lnTo>
                    <a:pt x="4544" y="52"/>
                  </a:lnTo>
                  <a:lnTo>
                    <a:pt x="4237" y="26"/>
                  </a:lnTo>
                  <a:lnTo>
                    <a:pt x="393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6" name="Google Shape;4746;p71"/>
            <p:cNvSpPr/>
            <p:nvPr/>
          </p:nvSpPr>
          <p:spPr>
            <a:xfrm>
              <a:off x="1741281" y="2690777"/>
              <a:ext cx="110833" cy="165885"/>
            </a:xfrm>
            <a:custGeom>
              <a:avLst/>
              <a:gdLst/>
              <a:ahLst/>
              <a:cxnLst/>
              <a:rect l="l" t="t" r="r" b="b"/>
              <a:pathLst>
                <a:path w="4111" h="6153" extrusionOk="0">
                  <a:moveTo>
                    <a:pt x="1" y="1"/>
                  </a:moveTo>
                  <a:lnTo>
                    <a:pt x="307" y="26"/>
                  </a:lnTo>
                  <a:lnTo>
                    <a:pt x="613" y="52"/>
                  </a:lnTo>
                  <a:lnTo>
                    <a:pt x="920" y="128"/>
                  </a:lnTo>
                  <a:lnTo>
                    <a:pt x="1200" y="230"/>
                  </a:lnTo>
                  <a:lnTo>
                    <a:pt x="1481" y="358"/>
                  </a:lnTo>
                  <a:lnTo>
                    <a:pt x="1736" y="537"/>
                  </a:lnTo>
                  <a:lnTo>
                    <a:pt x="1966" y="690"/>
                  </a:lnTo>
                  <a:lnTo>
                    <a:pt x="2170" y="894"/>
                  </a:lnTo>
                  <a:lnTo>
                    <a:pt x="2375" y="1124"/>
                  </a:lnTo>
                  <a:lnTo>
                    <a:pt x="2553" y="1353"/>
                  </a:lnTo>
                  <a:lnTo>
                    <a:pt x="2706" y="1609"/>
                  </a:lnTo>
                  <a:lnTo>
                    <a:pt x="2834" y="1889"/>
                  </a:lnTo>
                  <a:lnTo>
                    <a:pt x="2936" y="2170"/>
                  </a:lnTo>
                  <a:lnTo>
                    <a:pt x="3013" y="2451"/>
                  </a:lnTo>
                  <a:lnTo>
                    <a:pt x="3064" y="2757"/>
                  </a:lnTo>
                  <a:lnTo>
                    <a:pt x="3089" y="3089"/>
                  </a:lnTo>
                  <a:lnTo>
                    <a:pt x="3064" y="3395"/>
                  </a:lnTo>
                  <a:lnTo>
                    <a:pt x="3013" y="3702"/>
                  </a:lnTo>
                  <a:lnTo>
                    <a:pt x="2936" y="3982"/>
                  </a:lnTo>
                  <a:lnTo>
                    <a:pt x="2834" y="4289"/>
                  </a:lnTo>
                  <a:lnTo>
                    <a:pt x="2706" y="4544"/>
                  </a:lnTo>
                  <a:lnTo>
                    <a:pt x="2553" y="4799"/>
                  </a:lnTo>
                  <a:lnTo>
                    <a:pt x="2375" y="5029"/>
                  </a:lnTo>
                  <a:lnTo>
                    <a:pt x="2170" y="5259"/>
                  </a:lnTo>
                  <a:lnTo>
                    <a:pt x="1966" y="5463"/>
                  </a:lnTo>
                  <a:lnTo>
                    <a:pt x="1736" y="5642"/>
                  </a:lnTo>
                  <a:lnTo>
                    <a:pt x="1481" y="5795"/>
                  </a:lnTo>
                  <a:lnTo>
                    <a:pt x="1200" y="5922"/>
                  </a:lnTo>
                  <a:lnTo>
                    <a:pt x="920" y="6024"/>
                  </a:lnTo>
                  <a:lnTo>
                    <a:pt x="613" y="6101"/>
                  </a:lnTo>
                  <a:lnTo>
                    <a:pt x="307" y="6152"/>
                  </a:lnTo>
                  <a:lnTo>
                    <a:pt x="1328" y="6152"/>
                  </a:lnTo>
                  <a:lnTo>
                    <a:pt x="1634" y="6101"/>
                  </a:lnTo>
                  <a:lnTo>
                    <a:pt x="1941" y="6024"/>
                  </a:lnTo>
                  <a:lnTo>
                    <a:pt x="2221" y="5922"/>
                  </a:lnTo>
                  <a:lnTo>
                    <a:pt x="2477" y="5795"/>
                  </a:lnTo>
                  <a:lnTo>
                    <a:pt x="2732" y="5642"/>
                  </a:lnTo>
                  <a:lnTo>
                    <a:pt x="2987" y="5463"/>
                  </a:lnTo>
                  <a:lnTo>
                    <a:pt x="3191" y="5259"/>
                  </a:lnTo>
                  <a:lnTo>
                    <a:pt x="3396" y="5029"/>
                  </a:lnTo>
                  <a:lnTo>
                    <a:pt x="3574" y="4799"/>
                  </a:lnTo>
                  <a:lnTo>
                    <a:pt x="3727" y="4544"/>
                  </a:lnTo>
                  <a:lnTo>
                    <a:pt x="3855" y="4289"/>
                  </a:lnTo>
                  <a:lnTo>
                    <a:pt x="3957" y="3982"/>
                  </a:lnTo>
                  <a:lnTo>
                    <a:pt x="4034" y="3702"/>
                  </a:lnTo>
                  <a:lnTo>
                    <a:pt x="4085" y="3395"/>
                  </a:lnTo>
                  <a:lnTo>
                    <a:pt x="4110" y="3089"/>
                  </a:lnTo>
                  <a:lnTo>
                    <a:pt x="4085" y="2757"/>
                  </a:lnTo>
                  <a:lnTo>
                    <a:pt x="4034" y="2451"/>
                  </a:lnTo>
                  <a:lnTo>
                    <a:pt x="3957" y="2170"/>
                  </a:lnTo>
                  <a:lnTo>
                    <a:pt x="3855" y="1889"/>
                  </a:lnTo>
                  <a:lnTo>
                    <a:pt x="3727" y="1609"/>
                  </a:lnTo>
                  <a:lnTo>
                    <a:pt x="3574" y="1353"/>
                  </a:lnTo>
                  <a:lnTo>
                    <a:pt x="3396" y="1124"/>
                  </a:lnTo>
                  <a:lnTo>
                    <a:pt x="3191" y="894"/>
                  </a:lnTo>
                  <a:lnTo>
                    <a:pt x="2987" y="690"/>
                  </a:lnTo>
                  <a:lnTo>
                    <a:pt x="2732" y="537"/>
                  </a:lnTo>
                  <a:lnTo>
                    <a:pt x="2477" y="358"/>
                  </a:lnTo>
                  <a:lnTo>
                    <a:pt x="2221" y="230"/>
                  </a:lnTo>
                  <a:lnTo>
                    <a:pt x="1941" y="128"/>
                  </a:lnTo>
                  <a:lnTo>
                    <a:pt x="1634" y="52"/>
                  </a:lnTo>
                  <a:lnTo>
                    <a:pt x="1328" y="26"/>
                  </a:lnTo>
                  <a:lnTo>
                    <a:pt x="1022" y="1"/>
                  </a:lnTo>
                  <a:close/>
                </a:path>
              </a:pathLst>
            </a:custGeom>
            <a:solidFill>
              <a:srgbClr val="E8E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7" name="Google Shape;4747;p71"/>
            <p:cNvSpPr/>
            <p:nvPr/>
          </p:nvSpPr>
          <p:spPr>
            <a:xfrm>
              <a:off x="1699304" y="2721754"/>
              <a:ext cx="106708" cy="89480"/>
            </a:xfrm>
            <a:custGeom>
              <a:avLst/>
              <a:gdLst/>
              <a:ahLst/>
              <a:cxnLst/>
              <a:rect l="l" t="t" r="r" b="b"/>
              <a:pathLst>
                <a:path w="3958" h="3319" extrusionOk="0">
                  <a:moveTo>
                    <a:pt x="1507" y="0"/>
                  </a:moveTo>
                  <a:lnTo>
                    <a:pt x="1328" y="26"/>
                  </a:lnTo>
                  <a:lnTo>
                    <a:pt x="1175" y="77"/>
                  </a:lnTo>
                  <a:lnTo>
                    <a:pt x="1022" y="128"/>
                  </a:lnTo>
                  <a:lnTo>
                    <a:pt x="869" y="204"/>
                  </a:lnTo>
                  <a:lnTo>
                    <a:pt x="741" y="281"/>
                  </a:lnTo>
                  <a:lnTo>
                    <a:pt x="486" y="485"/>
                  </a:lnTo>
                  <a:lnTo>
                    <a:pt x="282" y="740"/>
                  </a:lnTo>
                  <a:lnTo>
                    <a:pt x="205" y="868"/>
                  </a:lnTo>
                  <a:lnTo>
                    <a:pt x="128" y="1021"/>
                  </a:lnTo>
                  <a:lnTo>
                    <a:pt x="77" y="1174"/>
                  </a:lnTo>
                  <a:lnTo>
                    <a:pt x="26" y="1327"/>
                  </a:lnTo>
                  <a:lnTo>
                    <a:pt x="1" y="1481"/>
                  </a:lnTo>
                  <a:lnTo>
                    <a:pt x="1" y="1659"/>
                  </a:lnTo>
                  <a:lnTo>
                    <a:pt x="1" y="1838"/>
                  </a:lnTo>
                  <a:lnTo>
                    <a:pt x="26" y="1991"/>
                  </a:lnTo>
                  <a:lnTo>
                    <a:pt x="77" y="2144"/>
                  </a:lnTo>
                  <a:lnTo>
                    <a:pt x="128" y="2297"/>
                  </a:lnTo>
                  <a:lnTo>
                    <a:pt x="205" y="2451"/>
                  </a:lnTo>
                  <a:lnTo>
                    <a:pt x="282" y="2604"/>
                  </a:lnTo>
                  <a:lnTo>
                    <a:pt x="486" y="2833"/>
                  </a:lnTo>
                  <a:lnTo>
                    <a:pt x="741" y="3038"/>
                  </a:lnTo>
                  <a:lnTo>
                    <a:pt x="869" y="3114"/>
                  </a:lnTo>
                  <a:lnTo>
                    <a:pt x="1022" y="3191"/>
                  </a:lnTo>
                  <a:lnTo>
                    <a:pt x="1175" y="3242"/>
                  </a:lnTo>
                  <a:lnTo>
                    <a:pt x="1328" y="3293"/>
                  </a:lnTo>
                  <a:lnTo>
                    <a:pt x="1507" y="3318"/>
                  </a:lnTo>
                  <a:lnTo>
                    <a:pt x="2477" y="3318"/>
                  </a:lnTo>
                  <a:lnTo>
                    <a:pt x="2630" y="3293"/>
                  </a:lnTo>
                  <a:lnTo>
                    <a:pt x="2809" y="3242"/>
                  </a:lnTo>
                  <a:lnTo>
                    <a:pt x="2962" y="3191"/>
                  </a:lnTo>
                  <a:lnTo>
                    <a:pt x="3089" y="3114"/>
                  </a:lnTo>
                  <a:lnTo>
                    <a:pt x="3242" y="3038"/>
                  </a:lnTo>
                  <a:lnTo>
                    <a:pt x="3472" y="2833"/>
                  </a:lnTo>
                  <a:lnTo>
                    <a:pt x="3676" y="2604"/>
                  </a:lnTo>
                  <a:lnTo>
                    <a:pt x="3778" y="2451"/>
                  </a:lnTo>
                  <a:lnTo>
                    <a:pt x="3829" y="2297"/>
                  </a:lnTo>
                  <a:lnTo>
                    <a:pt x="3881" y="2144"/>
                  </a:lnTo>
                  <a:lnTo>
                    <a:pt x="3932" y="1991"/>
                  </a:lnTo>
                  <a:lnTo>
                    <a:pt x="3957" y="1838"/>
                  </a:lnTo>
                  <a:lnTo>
                    <a:pt x="3957" y="1659"/>
                  </a:lnTo>
                  <a:lnTo>
                    <a:pt x="3957" y="1481"/>
                  </a:lnTo>
                  <a:lnTo>
                    <a:pt x="3932" y="1327"/>
                  </a:lnTo>
                  <a:lnTo>
                    <a:pt x="3881" y="1174"/>
                  </a:lnTo>
                  <a:lnTo>
                    <a:pt x="3829" y="1021"/>
                  </a:lnTo>
                  <a:lnTo>
                    <a:pt x="3778" y="868"/>
                  </a:lnTo>
                  <a:lnTo>
                    <a:pt x="3676" y="740"/>
                  </a:lnTo>
                  <a:lnTo>
                    <a:pt x="3472" y="485"/>
                  </a:lnTo>
                  <a:lnTo>
                    <a:pt x="3242" y="281"/>
                  </a:lnTo>
                  <a:lnTo>
                    <a:pt x="3089" y="204"/>
                  </a:lnTo>
                  <a:lnTo>
                    <a:pt x="2962" y="128"/>
                  </a:lnTo>
                  <a:lnTo>
                    <a:pt x="2809" y="77"/>
                  </a:lnTo>
                  <a:lnTo>
                    <a:pt x="2630" y="26"/>
                  </a:lnTo>
                  <a:lnTo>
                    <a:pt x="2477" y="0"/>
                  </a:lnTo>
                  <a:close/>
                </a:path>
              </a:pathLst>
            </a:custGeom>
            <a:solidFill>
              <a:srgbClr val="165C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8" name="Google Shape;4748;p71"/>
            <p:cNvSpPr/>
            <p:nvPr/>
          </p:nvSpPr>
          <p:spPr>
            <a:xfrm>
              <a:off x="1612601" y="3072692"/>
              <a:ext cx="271164" cy="37879"/>
            </a:xfrm>
            <a:custGeom>
              <a:avLst/>
              <a:gdLst/>
              <a:ahLst/>
              <a:cxnLst/>
              <a:rect l="l" t="t" r="r" b="b"/>
              <a:pathLst>
                <a:path w="10058" h="1405" extrusionOk="0">
                  <a:moveTo>
                    <a:pt x="690" y="1"/>
                  </a:moveTo>
                  <a:lnTo>
                    <a:pt x="562" y="26"/>
                  </a:lnTo>
                  <a:lnTo>
                    <a:pt x="435" y="77"/>
                  </a:lnTo>
                  <a:lnTo>
                    <a:pt x="307" y="128"/>
                  </a:lnTo>
                  <a:lnTo>
                    <a:pt x="205" y="205"/>
                  </a:lnTo>
                  <a:lnTo>
                    <a:pt x="128" y="307"/>
                  </a:lnTo>
                  <a:lnTo>
                    <a:pt x="52" y="435"/>
                  </a:lnTo>
                  <a:lnTo>
                    <a:pt x="1" y="562"/>
                  </a:lnTo>
                  <a:lnTo>
                    <a:pt x="1" y="715"/>
                  </a:lnTo>
                  <a:lnTo>
                    <a:pt x="1" y="843"/>
                  </a:lnTo>
                  <a:lnTo>
                    <a:pt x="52" y="971"/>
                  </a:lnTo>
                  <a:lnTo>
                    <a:pt x="128" y="1098"/>
                  </a:lnTo>
                  <a:lnTo>
                    <a:pt x="205" y="1200"/>
                  </a:lnTo>
                  <a:lnTo>
                    <a:pt x="307" y="1277"/>
                  </a:lnTo>
                  <a:lnTo>
                    <a:pt x="435" y="1354"/>
                  </a:lnTo>
                  <a:lnTo>
                    <a:pt x="562" y="1379"/>
                  </a:lnTo>
                  <a:lnTo>
                    <a:pt x="690" y="1405"/>
                  </a:lnTo>
                  <a:lnTo>
                    <a:pt x="9368" y="1405"/>
                  </a:lnTo>
                  <a:lnTo>
                    <a:pt x="9521" y="1379"/>
                  </a:lnTo>
                  <a:lnTo>
                    <a:pt x="9649" y="1354"/>
                  </a:lnTo>
                  <a:lnTo>
                    <a:pt x="9751" y="1277"/>
                  </a:lnTo>
                  <a:lnTo>
                    <a:pt x="9853" y="1200"/>
                  </a:lnTo>
                  <a:lnTo>
                    <a:pt x="9955" y="1098"/>
                  </a:lnTo>
                  <a:lnTo>
                    <a:pt x="10006" y="971"/>
                  </a:lnTo>
                  <a:lnTo>
                    <a:pt x="10057" y="843"/>
                  </a:lnTo>
                  <a:lnTo>
                    <a:pt x="10057" y="715"/>
                  </a:lnTo>
                  <a:lnTo>
                    <a:pt x="10057" y="562"/>
                  </a:lnTo>
                  <a:lnTo>
                    <a:pt x="10006" y="435"/>
                  </a:lnTo>
                  <a:lnTo>
                    <a:pt x="9955" y="307"/>
                  </a:lnTo>
                  <a:lnTo>
                    <a:pt x="9853" y="205"/>
                  </a:lnTo>
                  <a:lnTo>
                    <a:pt x="9751" y="128"/>
                  </a:lnTo>
                  <a:lnTo>
                    <a:pt x="9649" y="77"/>
                  </a:lnTo>
                  <a:lnTo>
                    <a:pt x="9521" y="26"/>
                  </a:lnTo>
                  <a:lnTo>
                    <a:pt x="936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9" name="Google Shape;4749;p71"/>
            <p:cNvSpPr/>
            <p:nvPr/>
          </p:nvSpPr>
          <p:spPr>
            <a:xfrm>
              <a:off x="1847261" y="3072692"/>
              <a:ext cx="46129" cy="37879"/>
            </a:xfrm>
            <a:custGeom>
              <a:avLst/>
              <a:gdLst/>
              <a:ahLst/>
              <a:cxnLst/>
              <a:rect l="l" t="t" r="r" b="b"/>
              <a:pathLst>
                <a:path w="1711" h="1405" extrusionOk="0">
                  <a:moveTo>
                    <a:pt x="1" y="1"/>
                  </a:moveTo>
                  <a:lnTo>
                    <a:pt x="128" y="26"/>
                  </a:lnTo>
                  <a:lnTo>
                    <a:pt x="256" y="77"/>
                  </a:lnTo>
                  <a:lnTo>
                    <a:pt x="383" y="128"/>
                  </a:lnTo>
                  <a:lnTo>
                    <a:pt x="486" y="205"/>
                  </a:lnTo>
                  <a:lnTo>
                    <a:pt x="562" y="307"/>
                  </a:lnTo>
                  <a:lnTo>
                    <a:pt x="639" y="435"/>
                  </a:lnTo>
                  <a:lnTo>
                    <a:pt x="664" y="562"/>
                  </a:lnTo>
                  <a:lnTo>
                    <a:pt x="690" y="715"/>
                  </a:lnTo>
                  <a:lnTo>
                    <a:pt x="664" y="843"/>
                  </a:lnTo>
                  <a:lnTo>
                    <a:pt x="639" y="971"/>
                  </a:lnTo>
                  <a:lnTo>
                    <a:pt x="562" y="1098"/>
                  </a:lnTo>
                  <a:lnTo>
                    <a:pt x="486" y="1200"/>
                  </a:lnTo>
                  <a:lnTo>
                    <a:pt x="383" y="1277"/>
                  </a:lnTo>
                  <a:lnTo>
                    <a:pt x="256" y="1354"/>
                  </a:lnTo>
                  <a:lnTo>
                    <a:pt x="128" y="1379"/>
                  </a:lnTo>
                  <a:lnTo>
                    <a:pt x="1" y="1405"/>
                  </a:lnTo>
                  <a:lnTo>
                    <a:pt x="996" y="1405"/>
                  </a:lnTo>
                  <a:lnTo>
                    <a:pt x="1149" y="1379"/>
                  </a:lnTo>
                  <a:lnTo>
                    <a:pt x="1277" y="1354"/>
                  </a:lnTo>
                  <a:lnTo>
                    <a:pt x="1404" y="1277"/>
                  </a:lnTo>
                  <a:lnTo>
                    <a:pt x="1507" y="1200"/>
                  </a:lnTo>
                  <a:lnTo>
                    <a:pt x="1583" y="1098"/>
                  </a:lnTo>
                  <a:lnTo>
                    <a:pt x="1634" y="971"/>
                  </a:lnTo>
                  <a:lnTo>
                    <a:pt x="1685" y="843"/>
                  </a:lnTo>
                  <a:lnTo>
                    <a:pt x="1711" y="715"/>
                  </a:lnTo>
                  <a:lnTo>
                    <a:pt x="1685" y="562"/>
                  </a:lnTo>
                  <a:lnTo>
                    <a:pt x="1634" y="435"/>
                  </a:lnTo>
                  <a:lnTo>
                    <a:pt x="1583" y="307"/>
                  </a:lnTo>
                  <a:lnTo>
                    <a:pt x="1507" y="205"/>
                  </a:lnTo>
                  <a:lnTo>
                    <a:pt x="1404" y="128"/>
                  </a:lnTo>
                  <a:lnTo>
                    <a:pt x="1277" y="77"/>
                  </a:lnTo>
                  <a:lnTo>
                    <a:pt x="1149" y="26"/>
                  </a:lnTo>
                  <a:lnTo>
                    <a:pt x="996" y="1"/>
                  </a:lnTo>
                  <a:close/>
                </a:path>
              </a:pathLst>
            </a:custGeom>
            <a:solidFill>
              <a:srgbClr val="E8E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0" name="Google Shape;4750;p71"/>
            <p:cNvSpPr/>
            <p:nvPr/>
          </p:nvSpPr>
          <p:spPr>
            <a:xfrm>
              <a:off x="1889938" y="2918562"/>
              <a:ext cx="80530" cy="64030"/>
            </a:xfrm>
            <a:custGeom>
              <a:avLst/>
              <a:gdLst/>
              <a:ahLst/>
              <a:cxnLst/>
              <a:rect l="l" t="t" r="r" b="b"/>
              <a:pathLst>
                <a:path w="2987" h="2375" extrusionOk="0">
                  <a:moveTo>
                    <a:pt x="2374" y="0"/>
                  </a:moveTo>
                  <a:lnTo>
                    <a:pt x="1812" y="307"/>
                  </a:lnTo>
                  <a:lnTo>
                    <a:pt x="306" y="1174"/>
                  </a:lnTo>
                  <a:lnTo>
                    <a:pt x="204" y="1251"/>
                  </a:lnTo>
                  <a:lnTo>
                    <a:pt x="128" y="1328"/>
                  </a:lnTo>
                  <a:lnTo>
                    <a:pt x="51" y="1455"/>
                  </a:lnTo>
                  <a:lnTo>
                    <a:pt x="26" y="1557"/>
                  </a:lnTo>
                  <a:lnTo>
                    <a:pt x="0" y="1685"/>
                  </a:lnTo>
                  <a:lnTo>
                    <a:pt x="0" y="1813"/>
                  </a:lnTo>
                  <a:lnTo>
                    <a:pt x="26" y="1940"/>
                  </a:lnTo>
                  <a:lnTo>
                    <a:pt x="77" y="2068"/>
                  </a:lnTo>
                  <a:lnTo>
                    <a:pt x="153" y="2170"/>
                  </a:lnTo>
                  <a:lnTo>
                    <a:pt x="255" y="2246"/>
                  </a:lnTo>
                  <a:lnTo>
                    <a:pt x="357" y="2323"/>
                  </a:lnTo>
                  <a:lnTo>
                    <a:pt x="485" y="2349"/>
                  </a:lnTo>
                  <a:lnTo>
                    <a:pt x="587" y="2374"/>
                  </a:lnTo>
                  <a:lnTo>
                    <a:pt x="715" y="2374"/>
                  </a:lnTo>
                  <a:lnTo>
                    <a:pt x="842" y="2349"/>
                  </a:lnTo>
                  <a:lnTo>
                    <a:pt x="970" y="2297"/>
                  </a:lnTo>
                  <a:lnTo>
                    <a:pt x="2451" y="1430"/>
                  </a:lnTo>
                  <a:lnTo>
                    <a:pt x="2987" y="1072"/>
                  </a:lnTo>
                  <a:lnTo>
                    <a:pt x="237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1" name="Google Shape;4751;p71"/>
            <p:cNvSpPr/>
            <p:nvPr/>
          </p:nvSpPr>
          <p:spPr>
            <a:xfrm>
              <a:off x="1938790" y="2915812"/>
              <a:ext cx="41303" cy="41303"/>
            </a:xfrm>
            <a:custGeom>
              <a:avLst/>
              <a:gdLst/>
              <a:ahLst/>
              <a:cxnLst/>
              <a:rect l="l" t="t" r="r" b="b"/>
              <a:pathLst>
                <a:path w="1532" h="1532" extrusionOk="0">
                  <a:moveTo>
                    <a:pt x="817" y="0"/>
                  </a:moveTo>
                  <a:lnTo>
                    <a:pt x="690" y="26"/>
                  </a:lnTo>
                  <a:lnTo>
                    <a:pt x="562" y="77"/>
                  </a:lnTo>
                  <a:lnTo>
                    <a:pt x="0" y="409"/>
                  </a:lnTo>
                  <a:lnTo>
                    <a:pt x="0" y="409"/>
                  </a:lnTo>
                  <a:lnTo>
                    <a:pt x="103" y="383"/>
                  </a:lnTo>
                  <a:lnTo>
                    <a:pt x="230" y="383"/>
                  </a:lnTo>
                  <a:lnTo>
                    <a:pt x="332" y="409"/>
                  </a:lnTo>
                  <a:lnTo>
                    <a:pt x="434" y="434"/>
                  </a:lnTo>
                  <a:lnTo>
                    <a:pt x="511" y="485"/>
                  </a:lnTo>
                  <a:lnTo>
                    <a:pt x="613" y="562"/>
                  </a:lnTo>
                  <a:lnTo>
                    <a:pt x="690" y="638"/>
                  </a:lnTo>
                  <a:lnTo>
                    <a:pt x="741" y="715"/>
                  </a:lnTo>
                  <a:lnTo>
                    <a:pt x="792" y="817"/>
                  </a:lnTo>
                  <a:lnTo>
                    <a:pt x="817" y="945"/>
                  </a:lnTo>
                  <a:lnTo>
                    <a:pt x="843" y="1047"/>
                  </a:lnTo>
                  <a:lnTo>
                    <a:pt x="817" y="1149"/>
                  </a:lnTo>
                  <a:lnTo>
                    <a:pt x="792" y="1251"/>
                  </a:lnTo>
                  <a:lnTo>
                    <a:pt x="766" y="1353"/>
                  </a:lnTo>
                  <a:lnTo>
                    <a:pt x="715" y="1455"/>
                  </a:lnTo>
                  <a:lnTo>
                    <a:pt x="639" y="1532"/>
                  </a:lnTo>
                  <a:lnTo>
                    <a:pt x="639" y="1532"/>
                  </a:lnTo>
                  <a:lnTo>
                    <a:pt x="1226" y="1200"/>
                  </a:lnTo>
                  <a:lnTo>
                    <a:pt x="1328" y="1123"/>
                  </a:lnTo>
                  <a:lnTo>
                    <a:pt x="1404" y="1047"/>
                  </a:lnTo>
                  <a:lnTo>
                    <a:pt x="1481" y="919"/>
                  </a:lnTo>
                  <a:lnTo>
                    <a:pt x="1532" y="817"/>
                  </a:lnTo>
                  <a:lnTo>
                    <a:pt x="1532" y="689"/>
                  </a:lnTo>
                  <a:lnTo>
                    <a:pt x="1532" y="562"/>
                  </a:lnTo>
                  <a:lnTo>
                    <a:pt x="1506" y="434"/>
                  </a:lnTo>
                  <a:lnTo>
                    <a:pt x="1455" y="306"/>
                  </a:lnTo>
                  <a:lnTo>
                    <a:pt x="1379" y="204"/>
                  </a:lnTo>
                  <a:lnTo>
                    <a:pt x="1277" y="128"/>
                  </a:lnTo>
                  <a:lnTo>
                    <a:pt x="1175" y="51"/>
                  </a:lnTo>
                  <a:lnTo>
                    <a:pt x="1072" y="26"/>
                  </a:lnTo>
                  <a:lnTo>
                    <a:pt x="945" y="0"/>
                  </a:lnTo>
                  <a:close/>
                </a:path>
              </a:pathLst>
            </a:custGeom>
            <a:solidFill>
              <a:srgbClr val="E8E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2" name="Google Shape;4752;p71"/>
            <p:cNvSpPr/>
            <p:nvPr/>
          </p:nvSpPr>
          <p:spPr>
            <a:xfrm>
              <a:off x="1525223" y="2915812"/>
              <a:ext cx="81904" cy="64003"/>
            </a:xfrm>
            <a:custGeom>
              <a:avLst/>
              <a:gdLst/>
              <a:ahLst/>
              <a:cxnLst/>
              <a:rect l="l" t="t" r="r" b="b"/>
              <a:pathLst>
                <a:path w="3038" h="2374" extrusionOk="0">
                  <a:moveTo>
                    <a:pt x="613" y="0"/>
                  </a:moveTo>
                  <a:lnTo>
                    <a:pt x="485" y="26"/>
                  </a:lnTo>
                  <a:lnTo>
                    <a:pt x="357" y="51"/>
                  </a:lnTo>
                  <a:lnTo>
                    <a:pt x="255" y="128"/>
                  </a:lnTo>
                  <a:lnTo>
                    <a:pt x="179" y="204"/>
                  </a:lnTo>
                  <a:lnTo>
                    <a:pt x="102" y="306"/>
                  </a:lnTo>
                  <a:lnTo>
                    <a:pt x="26" y="434"/>
                  </a:lnTo>
                  <a:lnTo>
                    <a:pt x="0" y="562"/>
                  </a:lnTo>
                  <a:lnTo>
                    <a:pt x="0" y="689"/>
                  </a:lnTo>
                  <a:lnTo>
                    <a:pt x="26" y="817"/>
                  </a:lnTo>
                  <a:lnTo>
                    <a:pt x="77" y="919"/>
                  </a:lnTo>
                  <a:lnTo>
                    <a:pt x="128" y="1047"/>
                  </a:lnTo>
                  <a:lnTo>
                    <a:pt x="230" y="1123"/>
                  </a:lnTo>
                  <a:lnTo>
                    <a:pt x="332" y="1200"/>
                  </a:lnTo>
                  <a:lnTo>
                    <a:pt x="1838" y="2068"/>
                  </a:lnTo>
                  <a:lnTo>
                    <a:pt x="2399" y="2374"/>
                  </a:lnTo>
                  <a:lnTo>
                    <a:pt x="3037" y="1302"/>
                  </a:lnTo>
                  <a:lnTo>
                    <a:pt x="2552" y="996"/>
                  </a:lnTo>
                  <a:lnTo>
                    <a:pt x="970" y="77"/>
                  </a:lnTo>
                  <a:lnTo>
                    <a:pt x="868" y="26"/>
                  </a:lnTo>
                  <a:lnTo>
                    <a:pt x="74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3" name="Google Shape;4753;p71"/>
            <p:cNvSpPr/>
            <p:nvPr/>
          </p:nvSpPr>
          <p:spPr>
            <a:xfrm>
              <a:off x="1574749" y="2942637"/>
              <a:ext cx="41330" cy="39955"/>
            </a:xfrm>
            <a:custGeom>
              <a:avLst/>
              <a:gdLst/>
              <a:ahLst/>
              <a:cxnLst/>
              <a:rect l="l" t="t" r="r" b="b"/>
              <a:pathLst>
                <a:path w="1533" h="1482" extrusionOk="0">
                  <a:moveTo>
                    <a:pt x="715" y="1"/>
                  </a:moveTo>
                  <a:lnTo>
                    <a:pt x="818" y="154"/>
                  </a:lnTo>
                  <a:lnTo>
                    <a:pt x="843" y="358"/>
                  </a:lnTo>
                  <a:lnTo>
                    <a:pt x="843" y="562"/>
                  </a:lnTo>
                  <a:lnTo>
                    <a:pt x="818" y="664"/>
                  </a:lnTo>
                  <a:lnTo>
                    <a:pt x="767" y="766"/>
                  </a:lnTo>
                  <a:lnTo>
                    <a:pt x="690" y="843"/>
                  </a:lnTo>
                  <a:lnTo>
                    <a:pt x="613" y="945"/>
                  </a:lnTo>
                  <a:lnTo>
                    <a:pt x="537" y="996"/>
                  </a:lnTo>
                  <a:lnTo>
                    <a:pt x="435" y="1047"/>
                  </a:lnTo>
                  <a:lnTo>
                    <a:pt x="333" y="1073"/>
                  </a:lnTo>
                  <a:lnTo>
                    <a:pt x="205" y="1098"/>
                  </a:lnTo>
                  <a:lnTo>
                    <a:pt x="103" y="1098"/>
                  </a:lnTo>
                  <a:lnTo>
                    <a:pt x="1" y="1073"/>
                  </a:lnTo>
                  <a:lnTo>
                    <a:pt x="1" y="1073"/>
                  </a:lnTo>
                  <a:lnTo>
                    <a:pt x="562" y="1404"/>
                  </a:lnTo>
                  <a:lnTo>
                    <a:pt x="664" y="1456"/>
                  </a:lnTo>
                  <a:lnTo>
                    <a:pt x="792" y="1481"/>
                  </a:lnTo>
                  <a:lnTo>
                    <a:pt x="920" y="1481"/>
                  </a:lnTo>
                  <a:lnTo>
                    <a:pt x="1047" y="1456"/>
                  </a:lnTo>
                  <a:lnTo>
                    <a:pt x="1175" y="1430"/>
                  </a:lnTo>
                  <a:lnTo>
                    <a:pt x="1277" y="1353"/>
                  </a:lnTo>
                  <a:lnTo>
                    <a:pt x="1354" y="1277"/>
                  </a:lnTo>
                  <a:lnTo>
                    <a:pt x="1430" y="1175"/>
                  </a:lnTo>
                  <a:lnTo>
                    <a:pt x="1507" y="1047"/>
                  </a:lnTo>
                  <a:lnTo>
                    <a:pt x="1532" y="920"/>
                  </a:lnTo>
                  <a:lnTo>
                    <a:pt x="1532" y="792"/>
                  </a:lnTo>
                  <a:lnTo>
                    <a:pt x="1507" y="664"/>
                  </a:lnTo>
                  <a:lnTo>
                    <a:pt x="1456" y="562"/>
                  </a:lnTo>
                  <a:lnTo>
                    <a:pt x="1405" y="435"/>
                  </a:lnTo>
                  <a:lnTo>
                    <a:pt x="1303" y="358"/>
                  </a:lnTo>
                  <a:lnTo>
                    <a:pt x="1200" y="281"/>
                  </a:lnTo>
                  <a:lnTo>
                    <a:pt x="715" y="1"/>
                  </a:lnTo>
                  <a:close/>
                </a:path>
              </a:pathLst>
            </a:custGeom>
            <a:solidFill>
              <a:srgbClr val="E8E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54" name="Google Shape;4754;p71"/>
          <p:cNvGrpSpPr/>
          <p:nvPr/>
        </p:nvGrpSpPr>
        <p:grpSpPr>
          <a:xfrm>
            <a:off x="2524958" y="2572991"/>
            <a:ext cx="345311" cy="423463"/>
            <a:chOff x="2373008" y="2672875"/>
            <a:chExt cx="370943" cy="454896"/>
          </a:xfrm>
        </p:grpSpPr>
        <p:sp>
          <p:nvSpPr>
            <p:cNvPr id="4755" name="Google Shape;4755;p71"/>
            <p:cNvSpPr/>
            <p:nvPr/>
          </p:nvSpPr>
          <p:spPr>
            <a:xfrm>
              <a:off x="2373008" y="3028666"/>
              <a:ext cx="361992" cy="99105"/>
            </a:xfrm>
            <a:custGeom>
              <a:avLst/>
              <a:gdLst/>
              <a:ahLst/>
              <a:cxnLst/>
              <a:rect l="l" t="t" r="r" b="b"/>
              <a:pathLst>
                <a:path w="13427" h="3676" extrusionOk="0">
                  <a:moveTo>
                    <a:pt x="5003" y="0"/>
                  </a:moveTo>
                  <a:lnTo>
                    <a:pt x="4672" y="26"/>
                  </a:lnTo>
                  <a:lnTo>
                    <a:pt x="4365" y="102"/>
                  </a:lnTo>
                  <a:lnTo>
                    <a:pt x="4059" y="204"/>
                  </a:lnTo>
                  <a:lnTo>
                    <a:pt x="3778" y="332"/>
                  </a:lnTo>
                  <a:lnTo>
                    <a:pt x="3497" y="511"/>
                  </a:lnTo>
                  <a:lnTo>
                    <a:pt x="3268" y="715"/>
                  </a:lnTo>
                  <a:lnTo>
                    <a:pt x="3064" y="945"/>
                  </a:lnTo>
                  <a:lnTo>
                    <a:pt x="2859" y="1200"/>
                  </a:lnTo>
                  <a:lnTo>
                    <a:pt x="2476" y="1174"/>
                  </a:lnTo>
                  <a:lnTo>
                    <a:pt x="2247" y="1174"/>
                  </a:lnTo>
                  <a:lnTo>
                    <a:pt x="2017" y="1200"/>
                  </a:lnTo>
                  <a:lnTo>
                    <a:pt x="1813" y="1251"/>
                  </a:lnTo>
                  <a:lnTo>
                    <a:pt x="1583" y="1327"/>
                  </a:lnTo>
                  <a:lnTo>
                    <a:pt x="1379" y="1404"/>
                  </a:lnTo>
                  <a:lnTo>
                    <a:pt x="1200" y="1532"/>
                  </a:lnTo>
                  <a:lnTo>
                    <a:pt x="996" y="1634"/>
                  </a:lnTo>
                  <a:lnTo>
                    <a:pt x="843" y="1787"/>
                  </a:lnTo>
                  <a:lnTo>
                    <a:pt x="690" y="1915"/>
                  </a:lnTo>
                  <a:lnTo>
                    <a:pt x="537" y="2093"/>
                  </a:lnTo>
                  <a:lnTo>
                    <a:pt x="409" y="2272"/>
                  </a:lnTo>
                  <a:lnTo>
                    <a:pt x="281" y="2451"/>
                  </a:lnTo>
                  <a:lnTo>
                    <a:pt x="179" y="2655"/>
                  </a:lnTo>
                  <a:lnTo>
                    <a:pt x="103" y="2859"/>
                  </a:lnTo>
                  <a:lnTo>
                    <a:pt x="26" y="3063"/>
                  </a:lnTo>
                  <a:lnTo>
                    <a:pt x="1" y="3293"/>
                  </a:lnTo>
                  <a:lnTo>
                    <a:pt x="1" y="3369"/>
                  </a:lnTo>
                  <a:lnTo>
                    <a:pt x="1" y="3446"/>
                  </a:lnTo>
                  <a:lnTo>
                    <a:pt x="77" y="3574"/>
                  </a:lnTo>
                  <a:lnTo>
                    <a:pt x="179" y="3650"/>
                  </a:lnTo>
                  <a:lnTo>
                    <a:pt x="256" y="3676"/>
                  </a:lnTo>
                  <a:lnTo>
                    <a:pt x="13146" y="3676"/>
                  </a:lnTo>
                  <a:lnTo>
                    <a:pt x="13222" y="3650"/>
                  </a:lnTo>
                  <a:lnTo>
                    <a:pt x="13324" y="3574"/>
                  </a:lnTo>
                  <a:lnTo>
                    <a:pt x="13401" y="3446"/>
                  </a:lnTo>
                  <a:lnTo>
                    <a:pt x="13427" y="3369"/>
                  </a:lnTo>
                  <a:lnTo>
                    <a:pt x="13401" y="3293"/>
                  </a:lnTo>
                  <a:lnTo>
                    <a:pt x="13324" y="2859"/>
                  </a:lnTo>
                  <a:lnTo>
                    <a:pt x="13171" y="2451"/>
                  </a:lnTo>
                  <a:lnTo>
                    <a:pt x="13095" y="2272"/>
                  </a:lnTo>
                  <a:lnTo>
                    <a:pt x="12967" y="2093"/>
                  </a:lnTo>
                  <a:lnTo>
                    <a:pt x="12865" y="1940"/>
                  </a:lnTo>
                  <a:lnTo>
                    <a:pt x="12737" y="1787"/>
                  </a:lnTo>
                  <a:lnTo>
                    <a:pt x="12584" y="1659"/>
                  </a:lnTo>
                  <a:lnTo>
                    <a:pt x="12431" y="1532"/>
                  </a:lnTo>
                  <a:lnTo>
                    <a:pt x="12278" y="1430"/>
                  </a:lnTo>
                  <a:lnTo>
                    <a:pt x="12099" y="1353"/>
                  </a:lnTo>
                  <a:lnTo>
                    <a:pt x="11921" y="1276"/>
                  </a:lnTo>
                  <a:lnTo>
                    <a:pt x="11716" y="1225"/>
                  </a:lnTo>
                  <a:lnTo>
                    <a:pt x="11487" y="1200"/>
                  </a:lnTo>
                  <a:lnTo>
                    <a:pt x="10849" y="1200"/>
                  </a:lnTo>
                  <a:lnTo>
                    <a:pt x="10670" y="945"/>
                  </a:lnTo>
                  <a:lnTo>
                    <a:pt x="10440" y="715"/>
                  </a:lnTo>
                  <a:lnTo>
                    <a:pt x="10210" y="511"/>
                  </a:lnTo>
                  <a:lnTo>
                    <a:pt x="9955" y="358"/>
                  </a:lnTo>
                  <a:lnTo>
                    <a:pt x="9674" y="230"/>
                  </a:lnTo>
                  <a:lnTo>
                    <a:pt x="9368" y="128"/>
                  </a:lnTo>
                  <a:lnTo>
                    <a:pt x="9062" y="51"/>
                  </a:lnTo>
                  <a:lnTo>
                    <a:pt x="8730" y="51"/>
                  </a:lnTo>
                  <a:lnTo>
                    <a:pt x="8475" y="26"/>
                  </a:lnTo>
                  <a:lnTo>
                    <a:pt x="8220" y="51"/>
                  </a:lnTo>
                  <a:lnTo>
                    <a:pt x="8041" y="102"/>
                  </a:lnTo>
                  <a:lnTo>
                    <a:pt x="7837" y="179"/>
                  </a:lnTo>
                  <a:lnTo>
                    <a:pt x="7658" y="255"/>
                  </a:lnTo>
                  <a:lnTo>
                    <a:pt x="7479" y="332"/>
                  </a:lnTo>
                  <a:lnTo>
                    <a:pt x="7147" y="562"/>
                  </a:lnTo>
                  <a:lnTo>
                    <a:pt x="6867" y="817"/>
                  </a:lnTo>
                  <a:lnTo>
                    <a:pt x="6688" y="638"/>
                  </a:lnTo>
                  <a:lnTo>
                    <a:pt x="6484" y="485"/>
                  </a:lnTo>
                  <a:lnTo>
                    <a:pt x="6280" y="358"/>
                  </a:lnTo>
                  <a:lnTo>
                    <a:pt x="6050" y="230"/>
                  </a:lnTo>
                  <a:lnTo>
                    <a:pt x="5795" y="128"/>
                  </a:lnTo>
                  <a:lnTo>
                    <a:pt x="5539" y="77"/>
                  </a:lnTo>
                  <a:lnTo>
                    <a:pt x="5284" y="26"/>
                  </a:lnTo>
                  <a:lnTo>
                    <a:pt x="5003" y="0"/>
                  </a:lnTo>
                  <a:close/>
                </a:path>
              </a:pathLst>
            </a:custGeom>
            <a:gradFill>
              <a:gsLst>
                <a:gs pos="0">
                  <a:schemeClr val="lt1"/>
                </a:gs>
                <a:gs pos="100000">
                  <a:srgbClr val="B6C9DB"/>
                </a:gs>
                <a:gs pos="100000">
                  <a:schemeClr val="dk2"/>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6" name="Google Shape;4756;p71"/>
            <p:cNvSpPr/>
            <p:nvPr/>
          </p:nvSpPr>
          <p:spPr>
            <a:xfrm>
              <a:off x="2594592" y="3028666"/>
              <a:ext cx="149358" cy="99105"/>
            </a:xfrm>
            <a:custGeom>
              <a:avLst/>
              <a:gdLst/>
              <a:ahLst/>
              <a:cxnLst/>
              <a:rect l="l" t="t" r="r" b="b"/>
              <a:pathLst>
                <a:path w="5540" h="3676" extrusionOk="0">
                  <a:moveTo>
                    <a:pt x="511" y="0"/>
                  </a:moveTo>
                  <a:lnTo>
                    <a:pt x="256" y="26"/>
                  </a:lnTo>
                  <a:lnTo>
                    <a:pt x="1" y="51"/>
                  </a:lnTo>
                  <a:lnTo>
                    <a:pt x="256" y="128"/>
                  </a:lnTo>
                  <a:lnTo>
                    <a:pt x="485" y="204"/>
                  </a:lnTo>
                  <a:lnTo>
                    <a:pt x="690" y="307"/>
                  </a:lnTo>
                  <a:lnTo>
                    <a:pt x="894" y="434"/>
                  </a:lnTo>
                  <a:lnTo>
                    <a:pt x="1098" y="587"/>
                  </a:lnTo>
                  <a:lnTo>
                    <a:pt x="1277" y="740"/>
                  </a:lnTo>
                  <a:lnTo>
                    <a:pt x="1430" y="919"/>
                  </a:lnTo>
                  <a:lnTo>
                    <a:pt x="1583" y="1098"/>
                  </a:lnTo>
                  <a:lnTo>
                    <a:pt x="1634" y="1174"/>
                  </a:lnTo>
                  <a:lnTo>
                    <a:pt x="2247" y="1174"/>
                  </a:lnTo>
                  <a:lnTo>
                    <a:pt x="2476" y="1200"/>
                  </a:lnTo>
                  <a:lnTo>
                    <a:pt x="2706" y="1251"/>
                  </a:lnTo>
                  <a:lnTo>
                    <a:pt x="2910" y="1327"/>
                  </a:lnTo>
                  <a:lnTo>
                    <a:pt x="3115" y="1404"/>
                  </a:lnTo>
                  <a:lnTo>
                    <a:pt x="3319" y="1532"/>
                  </a:lnTo>
                  <a:lnTo>
                    <a:pt x="3497" y="1634"/>
                  </a:lnTo>
                  <a:lnTo>
                    <a:pt x="3676" y="1787"/>
                  </a:lnTo>
                  <a:lnTo>
                    <a:pt x="3829" y="1915"/>
                  </a:lnTo>
                  <a:lnTo>
                    <a:pt x="3982" y="2093"/>
                  </a:lnTo>
                  <a:lnTo>
                    <a:pt x="4110" y="2272"/>
                  </a:lnTo>
                  <a:lnTo>
                    <a:pt x="4212" y="2451"/>
                  </a:lnTo>
                  <a:lnTo>
                    <a:pt x="4314" y="2655"/>
                  </a:lnTo>
                  <a:lnTo>
                    <a:pt x="4391" y="2859"/>
                  </a:lnTo>
                  <a:lnTo>
                    <a:pt x="4467" y="3063"/>
                  </a:lnTo>
                  <a:lnTo>
                    <a:pt x="4518" y="3293"/>
                  </a:lnTo>
                  <a:lnTo>
                    <a:pt x="4518" y="3369"/>
                  </a:lnTo>
                  <a:lnTo>
                    <a:pt x="4493" y="3446"/>
                  </a:lnTo>
                  <a:lnTo>
                    <a:pt x="4442" y="3574"/>
                  </a:lnTo>
                  <a:lnTo>
                    <a:pt x="4314" y="3650"/>
                  </a:lnTo>
                  <a:lnTo>
                    <a:pt x="4263" y="3676"/>
                  </a:lnTo>
                  <a:lnTo>
                    <a:pt x="5284" y="3676"/>
                  </a:lnTo>
                  <a:lnTo>
                    <a:pt x="5335" y="3650"/>
                  </a:lnTo>
                  <a:lnTo>
                    <a:pt x="5463" y="3574"/>
                  </a:lnTo>
                  <a:lnTo>
                    <a:pt x="5514" y="3446"/>
                  </a:lnTo>
                  <a:lnTo>
                    <a:pt x="5539" y="3369"/>
                  </a:lnTo>
                  <a:lnTo>
                    <a:pt x="5539" y="3293"/>
                  </a:lnTo>
                  <a:lnTo>
                    <a:pt x="5488" y="3063"/>
                  </a:lnTo>
                  <a:lnTo>
                    <a:pt x="5412" y="2859"/>
                  </a:lnTo>
                  <a:lnTo>
                    <a:pt x="5335" y="2655"/>
                  </a:lnTo>
                  <a:lnTo>
                    <a:pt x="5233" y="2451"/>
                  </a:lnTo>
                  <a:lnTo>
                    <a:pt x="5131" y="2272"/>
                  </a:lnTo>
                  <a:lnTo>
                    <a:pt x="5003" y="2093"/>
                  </a:lnTo>
                  <a:lnTo>
                    <a:pt x="4850" y="1915"/>
                  </a:lnTo>
                  <a:lnTo>
                    <a:pt x="4697" y="1787"/>
                  </a:lnTo>
                  <a:lnTo>
                    <a:pt x="4518" y="1634"/>
                  </a:lnTo>
                  <a:lnTo>
                    <a:pt x="4340" y="1532"/>
                  </a:lnTo>
                  <a:lnTo>
                    <a:pt x="4136" y="1404"/>
                  </a:lnTo>
                  <a:lnTo>
                    <a:pt x="3931" y="1327"/>
                  </a:lnTo>
                  <a:lnTo>
                    <a:pt x="3727" y="1251"/>
                  </a:lnTo>
                  <a:lnTo>
                    <a:pt x="3497" y="1200"/>
                  </a:lnTo>
                  <a:lnTo>
                    <a:pt x="3268" y="1174"/>
                  </a:lnTo>
                  <a:lnTo>
                    <a:pt x="3038" y="1174"/>
                  </a:lnTo>
                  <a:lnTo>
                    <a:pt x="2655" y="1200"/>
                  </a:lnTo>
                  <a:lnTo>
                    <a:pt x="2476" y="945"/>
                  </a:lnTo>
                  <a:lnTo>
                    <a:pt x="2247" y="715"/>
                  </a:lnTo>
                  <a:lnTo>
                    <a:pt x="2017" y="511"/>
                  </a:lnTo>
                  <a:lnTo>
                    <a:pt x="1762" y="332"/>
                  </a:lnTo>
                  <a:lnTo>
                    <a:pt x="1481" y="204"/>
                  </a:lnTo>
                  <a:lnTo>
                    <a:pt x="1175" y="102"/>
                  </a:lnTo>
                  <a:lnTo>
                    <a:pt x="843" y="26"/>
                  </a:lnTo>
                  <a:lnTo>
                    <a:pt x="511" y="0"/>
                  </a:lnTo>
                  <a:close/>
                </a:path>
              </a:pathLst>
            </a:custGeom>
            <a:gradFill>
              <a:gsLst>
                <a:gs pos="0">
                  <a:schemeClr val="lt1"/>
                </a:gs>
                <a:gs pos="100000">
                  <a:srgbClr val="B6C9DB"/>
                </a:gs>
                <a:gs pos="100000">
                  <a:schemeClr val="dk2"/>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7" name="Google Shape;4757;p71"/>
            <p:cNvSpPr/>
            <p:nvPr/>
          </p:nvSpPr>
          <p:spPr>
            <a:xfrm>
              <a:off x="2542289" y="2673576"/>
              <a:ext cx="22727" cy="413593"/>
            </a:xfrm>
            <a:custGeom>
              <a:avLst/>
              <a:gdLst/>
              <a:ahLst/>
              <a:cxnLst/>
              <a:rect l="l" t="t" r="r" b="b"/>
              <a:pathLst>
                <a:path w="843" h="15341" extrusionOk="0">
                  <a:moveTo>
                    <a:pt x="588" y="0"/>
                  </a:moveTo>
                  <a:lnTo>
                    <a:pt x="435" y="26"/>
                  </a:lnTo>
                  <a:lnTo>
                    <a:pt x="358" y="26"/>
                  </a:lnTo>
                  <a:lnTo>
                    <a:pt x="281" y="51"/>
                  </a:lnTo>
                  <a:lnTo>
                    <a:pt x="179" y="154"/>
                  </a:lnTo>
                  <a:lnTo>
                    <a:pt x="77" y="281"/>
                  </a:lnTo>
                  <a:lnTo>
                    <a:pt x="1" y="409"/>
                  </a:lnTo>
                  <a:lnTo>
                    <a:pt x="1" y="588"/>
                  </a:lnTo>
                  <a:lnTo>
                    <a:pt x="1" y="15341"/>
                  </a:lnTo>
                  <a:lnTo>
                    <a:pt x="843" y="15341"/>
                  </a:lnTo>
                  <a:lnTo>
                    <a:pt x="843" y="588"/>
                  </a:lnTo>
                  <a:lnTo>
                    <a:pt x="588" y="0"/>
                  </a:lnTo>
                  <a:close/>
                </a:path>
              </a:pathLst>
            </a:custGeom>
            <a:solidFill>
              <a:srgbClr val="CB53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8" name="Google Shape;4758;p71"/>
            <p:cNvSpPr/>
            <p:nvPr/>
          </p:nvSpPr>
          <p:spPr>
            <a:xfrm>
              <a:off x="2549865" y="2672875"/>
              <a:ext cx="24803" cy="414294"/>
            </a:xfrm>
            <a:custGeom>
              <a:avLst/>
              <a:gdLst/>
              <a:ahLst/>
              <a:cxnLst/>
              <a:rect l="l" t="t" r="r" b="b"/>
              <a:pathLst>
                <a:path w="920" h="15367" extrusionOk="0">
                  <a:moveTo>
                    <a:pt x="307" y="1"/>
                  </a:moveTo>
                  <a:lnTo>
                    <a:pt x="154" y="26"/>
                  </a:lnTo>
                  <a:lnTo>
                    <a:pt x="0" y="77"/>
                  </a:lnTo>
                  <a:lnTo>
                    <a:pt x="128" y="180"/>
                  </a:lnTo>
                  <a:lnTo>
                    <a:pt x="230" y="307"/>
                  </a:lnTo>
                  <a:lnTo>
                    <a:pt x="281" y="435"/>
                  </a:lnTo>
                  <a:lnTo>
                    <a:pt x="307" y="614"/>
                  </a:lnTo>
                  <a:lnTo>
                    <a:pt x="307" y="15367"/>
                  </a:lnTo>
                  <a:lnTo>
                    <a:pt x="919" y="15367"/>
                  </a:lnTo>
                  <a:lnTo>
                    <a:pt x="919" y="614"/>
                  </a:lnTo>
                  <a:lnTo>
                    <a:pt x="894" y="486"/>
                  </a:lnTo>
                  <a:lnTo>
                    <a:pt x="868" y="384"/>
                  </a:lnTo>
                  <a:lnTo>
                    <a:pt x="817" y="282"/>
                  </a:lnTo>
                  <a:lnTo>
                    <a:pt x="741" y="180"/>
                  </a:lnTo>
                  <a:lnTo>
                    <a:pt x="639" y="103"/>
                  </a:lnTo>
                  <a:lnTo>
                    <a:pt x="536" y="52"/>
                  </a:lnTo>
                  <a:lnTo>
                    <a:pt x="434" y="26"/>
                  </a:lnTo>
                  <a:lnTo>
                    <a:pt x="307" y="1"/>
                  </a:lnTo>
                  <a:close/>
                </a:path>
              </a:pathLst>
            </a:custGeom>
            <a:solidFill>
              <a:srgbClr val="8E35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9" name="Google Shape;4759;p71"/>
            <p:cNvSpPr/>
            <p:nvPr/>
          </p:nvSpPr>
          <p:spPr>
            <a:xfrm>
              <a:off x="2507188" y="3067893"/>
              <a:ext cx="108083" cy="32352"/>
            </a:xfrm>
            <a:custGeom>
              <a:avLst/>
              <a:gdLst/>
              <a:ahLst/>
              <a:cxnLst/>
              <a:rect l="l" t="t" r="r" b="b"/>
              <a:pathLst>
                <a:path w="4009" h="1200" extrusionOk="0">
                  <a:moveTo>
                    <a:pt x="2145" y="0"/>
                  </a:moveTo>
                  <a:lnTo>
                    <a:pt x="1813" y="26"/>
                  </a:lnTo>
                  <a:lnTo>
                    <a:pt x="1481" y="102"/>
                  </a:lnTo>
                  <a:lnTo>
                    <a:pt x="1175" y="204"/>
                  </a:lnTo>
                  <a:lnTo>
                    <a:pt x="894" y="332"/>
                  </a:lnTo>
                  <a:lnTo>
                    <a:pt x="639" y="511"/>
                  </a:lnTo>
                  <a:lnTo>
                    <a:pt x="384" y="715"/>
                  </a:lnTo>
                  <a:lnTo>
                    <a:pt x="180" y="945"/>
                  </a:lnTo>
                  <a:lnTo>
                    <a:pt x="1" y="1200"/>
                  </a:lnTo>
                  <a:lnTo>
                    <a:pt x="4008" y="817"/>
                  </a:lnTo>
                  <a:lnTo>
                    <a:pt x="3804" y="638"/>
                  </a:lnTo>
                  <a:lnTo>
                    <a:pt x="3625" y="485"/>
                  </a:lnTo>
                  <a:lnTo>
                    <a:pt x="3396" y="357"/>
                  </a:lnTo>
                  <a:lnTo>
                    <a:pt x="3166" y="230"/>
                  </a:lnTo>
                  <a:lnTo>
                    <a:pt x="2936" y="128"/>
                  </a:lnTo>
                  <a:lnTo>
                    <a:pt x="2681" y="77"/>
                  </a:lnTo>
                  <a:lnTo>
                    <a:pt x="2400" y="26"/>
                  </a:lnTo>
                  <a:lnTo>
                    <a:pt x="214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0" name="Google Shape;4760;p71"/>
            <p:cNvSpPr/>
            <p:nvPr/>
          </p:nvSpPr>
          <p:spPr>
            <a:xfrm>
              <a:off x="2476237" y="2724504"/>
              <a:ext cx="237437" cy="81230"/>
            </a:xfrm>
            <a:custGeom>
              <a:avLst/>
              <a:gdLst/>
              <a:ahLst/>
              <a:cxnLst/>
              <a:rect l="l" t="t" r="r" b="b"/>
              <a:pathLst>
                <a:path w="8807" h="3013" extrusionOk="0">
                  <a:moveTo>
                    <a:pt x="307" y="0"/>
                  </a:moveTo>
                  <a:lnTo>
                    <a:pt x="230" y="26"/>
                  </a:lnTo>
                  <a:lnTo>
                    <a:pt x="102" y="102"/>
                  </a:lnTo>
                  <a:lnTo>
                    <a:pt x="26" y="230"/>
                  </a:lnTo>
                  <a:lnTo>
                    <a:pt x="0" y="307"/>
                  </a:lnTo>
                  <a:lnTo>
                    <a:pt x="0" y="383"/>
                  </a:lnTo>
                  <a:lnTo>
                    <a:pt x="0" y="2629"/>
                  </a:lnTo>
                  <a:lnTo>
                    <a:pt x="0" y="2706"/>
                  </a:lnTo>
                  <a:lnTo>
                    <a:pt x="26" y="2782"/>
                  </a:lnTo>
                  <a:lnTo>
                    <a:pt x="102" y="2885"/>
                  </a:lnTo>
                  <a:lnTo>
                    <a:pt x="230" y="2961"/>
                  </a:lnTo>
                  <a:lnTo>
                    <a:pt x="307" y="2987"/>
                  </a:lnTo>
                  <a:lnTo>
                    <a:pt x="383" y="3012"/>
                  </a:lnTo>
                  <a:lnTo>
                    <a:pt x="7224" y="3012"/>
                  </a:lnTo>
                  <a:lnTo>
                    <a:pt x="7326" y="2987"/>
                  </a:lnTo>
                  <a:lnTo>
                    <a:pt x="7428" y="2961"/>
                  </a:lnTo>
                  <a:lnTo>
                    <a:pt x="7530" y="2910"/>
                  </a:lnTo>
                  <a:lnTo>
                    <a:pt x="7607" y="2834"/>
                  </a:lnTo>
                  <a:lnTo>
                    <a:pt x="8704" y="1761"/>
                  </a:lnTo>
                  <a:lnTo>
                    <a:pt x="8755" y="1710"/>
                  </a:lnTo>
                  <a:lnTo>
                    <a:pt x="8781" y="1634"/>
                  </a:lnTo>
                  <a:lnTo>
                    <a:pt x="8806" y="1506"/>
                  </a:lnTo>
                  <a:lnTo>
                    <a:pt x="8781" y="1353"/>
                  </a:lnTo>
                  <a:lnTo>
                    <a:pt x="8755" y="1277"/>
                  </a:lnTo>
                  <a:lnTo>
                    <a:pt x="8704" y="1225"/>
                  </a:lnTo>
                  <a:lnTo>
                    <a:pt x="7607" y="153"/>
                  </a:lnTo>
                  <a:lnTo>
                    <a:pt x="7530" y="77"/>
                  </a:lnTo>
                  <a:lnTo>
                    <a:pt x="7428" y="26"/>
                  </a:lnTo>
                  <a:lnTo>
                    <a:pt x="7326" y="0"/>
                  </a:lnTo>
                  <a:close/>
                </a:path>
              </a:pathLst>
            </a:custGeom>
            <a:gradFill>
              <a:gsLst>
                <a:gs pos="0">
                  <a:srgbClr val="DBAE36"/>
                </a:gs>
                <a:gs pos="100000">
                  <a:schemeClr val="accent1"/>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1" name="Google Shape;4761;p71"/>
            <p:cNvSpPr/>
            <p:nvPr/>
          </p:nvSpPr>
          <p:spPr>
            <a:xfrm>
              <a:off x="2652394" y="2724504"/>
              <a:ext cx="70905" cy="81230"/>
            </a:xfrm>
            <a:custGeom>
              <a:avLst/>
              <a:gdLst/>
              <a:ahLst/>
              <a:cxnLst/>
              <a:rect l="l" t="t" r="r" b="b"/>
              <a:pathLst>
                <a:path w="2630" h="3013" extrusionOk="0">
                  <a:moveTo>
                    <a:pt x="103" y="0"/>
                  </a:moveTo>
                  <a:lnTo>
                    <a:pt x="230" y="26"/>
                  </a:lnTo>
                  <a:lnTo>
                    <a:pt x="307" y="77"/>
                  </a:lnTo>
                  <a:lnTo>
                    <a:pt x="409" y="153"/>
                  </a:lnTo>
                  <a:lnTo>
                    <a:pt x="1481" y="1225"/>
                  </a:lnTo>
                  <a:lnTo>
                    <a:pt x="1532" y="1277"/>
                  </a:lnTo>
                  <a:lnTo>
                    <a:pt x="1583" y="1353"/>
                  </a:lnTo>
                  <a:lnTo>
                    <a:pt x="1609" y="1506"/>
                  </a:lnTo>
                  <a:lnTo>
                    <a:pt x="1583" y="1634"/>
                  </a:lnTo>
                  <a:lnTo>
                    <a:pt x="1532" y="1710"/>
                  </a:lnTo>
                  <a:lnTo>
                    <a:pt x="1481" y="1761"/>
                  </a:lnTo>
                  <a:lnTo>
                    <a:pt x="409" y="2834"/>
                  </a:lnTo>
                  <a:lnTo>
                    <a:pt x="307" y="2910"/>
                  </a:lnTo>
                  <a:lnTo>
                    <a:pt x="230" y="2961"/>
                  </a:lnTo>
                  <a:lnTo>
                    <a:pt x="103" y="2987"/>
                  </a:lnTo>
                  <a:lnTo>
                    <a:pt x="1" y="3012"/>
                  </a:lnTo>
                  <a:lnTo>
                    <a:pt x="1022" y="3012"/>
                  </a:lnTo>
                  <a:lnTo>
                    <a:pt x="1124" y="2987"/>
                  </a:lnTo>
                  <a:lnTo>
                    <a:pt x="1226" y="2961"/>
                  </a:lnTo>
                  <a:lnTo>
                    <a:pt x="1328" y="2910"/>
                  </a:lnTo>
                  <a:lnTo>
                    <a:pt x="1430" y="2834"/>
                  </a:lnTo>
                  <a:lnTo>
                    <a:pt x="2502" y="1761"/>
                  </a:lnTo>
                  <a:lnTo>
                    <a:pt x="2553" y="1710"/>
                  </a:lnTo>
                  <a:lnTo>
                    <a:pt x="2579" y="1634"/>
                  </a:lnTo>
                  <a:lnTo>
                    <a:pt x="2630" y="1506"/>
                  </a:lnTo>
                  <a:lnTo>
                    <a:pt x="2579" y="1353"/>
                  </a:lnTo>
                  <a:lnTo>
                    <a:pt x="2553" y="1277"/>
                  </a:lnTo>
                  <a:lnTo>
                    <a:pt x="2502" y="1225"/>
                  </a:lnTo>
                  <a:lnTo>
                    <a:pt x="1430" y="153"/>
                  </a:lnTo>
                  <a:lnTo>
                    <a:pt x="1328" y="77"/>
                  </a:lnTo>
                  <a:lnTo>
                    <a:pt x="1226" y="26"/>
                  </a:lnTo>
                  <a:lnTo>
                    <a:pt x="1124" y="0"/>
                  </a:lnTo>
                  <a:close/>
                </a:path>
              </a:pathLst>
            </a:custGeom>
            <a:solidFill>
              <a:srgbClr val="000000">
                <a:alpha val="16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2" name="Google Shape;4762;p71"/>
            <p:cNvSpPr/>
            <p:nvPr/>
          </p:nvSpPr>
          <p:spPr>
            <a:xfrm>
              <a:off x="2393659" y="2839407"/>
              <a:ext cx="237437" cy="81230"/>
            </a:xfrm>
            <a:custGeom>
              <a:avLst/>
              <a:gdLst/>
              <a:ahLst/>
              <a:cxnLst/>
              <a:rect l="l" t="t" r="r" b="b"/>
              <a:pathLst>
                <a:path w="8807" h="3013" extrusionOk="0">
                  <a:moveTo>
                    <a:pt x="1481" y="1"/>
                  </a:moveTo>
                  <a:lnTo>
                    <a:pt x="1379" y="52"/>
                  </a:lnTo>
                  <a:lnTo>
                    <a:pt x="1277" y="103"/>
                  </a:lnTo>
                  <a:lnTo>
                    <a:pt x="1200" y="154"/>
                  </a:lnTo>
                  <a:lnTo>
                    <a:pt x="102" y="1226"/>
                  </a:lnTo>
                  <a:lnTo>
                    <a:pt x="51" y="1303"/>
                  </a:lnTo>
                  <a:lnTo>
                    <a:pt x="26" y="1354"/>
                  </a:lnTo>
                  <a:lnTo>
                    <a:pt x="0" y="1507"/>
                  </a:lnTo>
                  <a:lnTo>
                    <a:pt x="26" y="1660"/>
                  </a:lnTo>
                  <a:lnTo>
                    <a:pt x="51" y="1711"/>
                  </a:lnTo>
                  <a:lnTo>
                    <a:pt x="102" y="1762"/>
                  </a:lnTo>
                  <a:lnTo>
                    <a:pt x="1200" y="2834"/>
                  </a:lnTo>
                  <a:lnTo>
                    <a:pt x="1277" y="2911"/>
                  </a:lnTo>
                  <a:lnTo>
                    <a:pt x="1379" y="2962"/>
                  </a:lnTo>
                  <a:lnTo>
                    <a:pt x="1481" y="2987"/>
                  </a:lnTo>
                  <a:lnTo>
                    <a:pt x="1583" y="3013"/>
                  </a:lnTo>
                  <a:lnTo>
                    <a:pt x="8526" y="3013"/>
                  </a:lnTo>
                  <a:lnTo>
                    <a:pt x="8577" y="2987"/>
                  </a:lnTo>
                  <a:lnTo>
                    <a:pt x="8704" y="2885"/>
                  </a:lnTo>
                  <a:lnTo>
                    <a:pt x="8781" y="2783"/>
                  </a:lnTo>
                  <a:lnTo>
                    <a:pt x="8806" y="2707"/>
                  </a:lnTo>
                  <a:lnTo>
                    <a:pt x="8806" y="2630"/>
                  </a:lnTo>
                  <a:lnTo>
                    <a:pt x="8806" y="384"/>
                  </a:lnTo>
                  <a:lnTo>
                    <a:pt x="8806" y="307"/>
                  </a:lnTo>
                  <a:lnTo>
                    <a:pt x="8781" y="231"/>
                  </a:lnTo>
                  <a:lnTo>
                    <a:pt x="8704" y="103"/>
                  </a:lnTo>
                  <a:lnTo>
                    <a:pt x="8577" y="26"/>
                  </a:lnTo>
                  <a:lnTo>
                    <a:pt x="8526" y="1"/>
                  </a:lnTo>
                  <a:close/>
                </a:path>
              </a:pathLst>
            </a:custGeom>
            <a:gradFill>
              <a:gsLst>
                <a:gs pos="0">
                  <a:srgbClr val="DBAE36"/>
                </a:gs>
                <a:gs pos="100000">
                  <a:schemeClr val="accent1"/>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3" name="Google Shape;4763;p71"/>
            <p:cNvSpPr/>
            <p:nvPr/>
          </p:nvSpPr>
          <p:spPr>
            <a:xfrm>
              <a:off x="2604918" y="2839407"/>
              <a:ext cx="35803" cy="81230"/>
            </a:xfrm>
            <a:custGeom>
              <a:avLst/>
              <a:gdLst/>
              <a:ahLst/>
              <a:cxnLst/>
              <a:rect l="l" t="t" r="r" b="b"/>
              <a:pathLst>
                <a:path w="1328" h="3013" extrusionOk="0">
                  <a:moveTo>
                    <a:pt x="0" y="1"/>
                  </a:moveTo>
                  <a:lnTo>
                    <a:pt x="77" y="26"/>
                  </a:lnTo>
                  <a:lnTo>
                    <a:pt x="179" y="103"/>
                  </a:lnTo>
                  <a:lnTo>
                    <a:pt x="281" y="231"/>
                  </a:lnTo>
                  <a:lnTo>
                    <a:pt x="307" y="307"/>
                  </a:lnTo>
                  <a:lnTo>
                    <a:pt x="307" y="384"/>
                  </a:lnTo>
                  <a:lnTo>
                    <a:pt x="307" y="2630"/>
                  </a:lnTo>
                  <a:lnTo>
                    <a:pt x="307" y="2707"/>
                  </a:lnTo>
                  <a:lnTo>
                    <a:pt x="281" y="2783"/>
                  </a:lnTo>
                  <a:lnTo>
                    <a:pt x="179" y="2885"/>
                  </a:lnTo>
                  <a:lnTo>
                    <a:pt x="77" y="2987"/>
                  </a:lnTo>
                  <a:lnTo>
                    <a:pt x="0" y="3013"/>
                  </a:lnTo>
                  <a:lnTo>
                    <a:pt x="1021" y="3013"/>
                  </a:lnTo>
                  <a:lnTo>
                    <a:pt x="1098" y="2987"/>
                  </a:lnTo>
                  <a:lnTo>
                    <a:pt x="1200" y="2885"/>
                  </a:lnTo>
                  <a:lnTo>
                    <a:pt x="1302" y="2783"/>
                  </a:lnTo>
                  <a:lnTo>
                    <a:pt x="1302" y="2707"/>
                  </a:lnTo>
                  <a:lnTo>
                    <a:pt x="1328" y="2630"/>
                  </a:lnTo>
                  <a:lnTo>
                    <a:pt x="1328" y="384"/>
                  </a:lnTo>
                  <a:lnTo>
                    <a:pt x="1302" y="307"/>
                  </a:lnTo>
                  <a:lnTo>
                    <a:pt x="1302" y="231"/>
                  </a:lnTo>
                  <a:lnTo>
                    <a:pt x="1200" y="103"/>
                  </a:lnTo>
                  <a:lnTo>
                    <a:pt x="1098" y="26"/>
                  </a:lnTo>
                  <a:lnTo>
                    <a:pt x="1021" y="1"/>
                  </a:lnTo>
                  <a:close/>
                </a:path>
              </a:pathLst>
            </a:custGeom>
            <a:solidFill>
              <a:srgbClr val="000000">
                <a:alpha val="16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64" name="Google Shape;4764;p71"/>
          <p:cNvGrpSpPr/>
          <p:nvPr/>
        </p:nvGrpSpPr>
        <p:grpSpPr>
          <a:xfrm>
            <a:off x="3248205" y="2572991"/>
            <a:ext cx="397814" cy="423463"/>
            <a:chOff x="3149941" y="2672875"/>
            <a:chExt cx="427343" cy="454896"/>
          </a:xfrm>
        </p:grpSpPr>
        <p:sp>
          <p:nvSpPr>
            <p:cNvPr id="4765" name="Google Shape;4765;p71"/>
            <p:cNvSpPr/>
            <p:nvPr/>
          </p:nvSpPr>
          <p:spPr>
            <a:xfrm>
              <a:off x="3149941" y="2672875"/>
              <a:ext cx="67454" cy="165184"/>
            </a:xfrm>
            <a:custGeom>
              <a:avLst/>
              <a:gdLst/>
              <a:ahLst/>
              <a:cxnLst/>
              <a:rect l="l" t="t" r="r" b="b"/>
              <a:pathLst>
                <a:path w="2502" h="6127" extrusionOk="0">
                  <a:moveTo>
                    <a:pt x="179" y="1"/>
                  </a:moveTo>
                  <a:lnTo>
                    <a:pt x="102" y="26"/>
                  </a:lnTo>
                  <a:lnTo>
                    <a:pt x="51" y="77"/>
                  </a:lnTo>
                  <a:lnTo>
                    <a:pt x="0" y="129"/>
                  </a:lnTo>
                  <a:lnTo>
                    <a:pt x="0" y="205"/>
                  </a:lnTo>
                  <a:lnTo>
                    <a:pt x="1149" y="5438"/>
                  </a:lnTo>
                  <a:lnTo>
                    <a:pt x="1506" y="5999"/>
                  </a:lnTo>
                  <a:lnTo>
                    <a:pt x="1532" y="6050"/>
                  </a:lnTo>
                  <a:lnTo>
                    <a:pt x="1557" y="6076"/>
                  </a:lnTo>
                  <a:lnTo>
                    <a:pt x="1608" y="6101"/>
                  </a:lnTo>
                  <a:lnTo>
                    <a:pt x="1659" y="6127"/>
                  </a:lnTo>
                  <a:lnTo>
                    <a:pt x="1710" y="6101"/>
                  </a:lnTo>
                  <a:lnTo>
                    <a:pt x="1761" y="6076"/>
                  </a:lnTo>
                  <a:lnTo>
                    <a:pt x="1812" y="6050"/>
                  </a:lnTo>
                  <a:lnTo>
                    <a:pt x="1838" y="5999"/>
                  </a:lnTo>
                  <a:lnTo>
                    <a:pt x="2501" y="1711"/>
                  </a:lnTo>
                  <a:lnTo>
                    <a:pt x="1608" y="1"/>
                  </a:lnTo>
                  <a:close/>
                </a:path>
              </a:pathLst>
            </a:custGeom>
            <a:gradFill>
              <a:gsLst>
                <a:gs pos="0">
                  <a:schemeClr val="lt1"/>
                </a:gs>
                <a:gs pos="100000">
                  <a:srgbClr val="CCCCCC"/>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6" name="Google Shape;4766;p71"/>
            <p:cNvSpPr/>
            <p:nvPr/>
          </p:nvSpPr>
          <p:spPr>
            <a:xfrm>
              <a:off x="3180891" y="2672875"/>
              <a:ext cx="53030" cy="192710"/>
            </a:xfrm>
            <a:custGeom>
              <a:avLst/>
              <a:gdLst/>
              <a:ahLst/>
              <a:cxnLst/>
              <a:rect l="l" t="t" r="r" b="b"/>
              <a:pathLst>
                <a:path w="1967" h="7148" extrusionOk="0">
                  <a:moveTo>
                    <a:pt x="460" y="1"/>
                  </a:moveTo>
                  <a:lnTo>
                    <a:pt x="792" y="1583"/>
                  </a:lnTo>
                  <a:lnTo>
                    <a:pt x="817" y="1711"/>
                  </a:lnTo>
                  <a:lnTo>
                    <a:pt x="792" y="1813"/>
                  </a:lnTo>
                  <a:lnTo>
                    <a:pt x="1" y="5438"/>
                  </a:lnTo>
                  <a:lnTo>
                    <a:pt x="358" y="6995"/>
                  </a:lnTo>
                  <a:lnTo>
                    <a:pt x="384" y="7071"/>
                  </a:lnTo>
                  <a:lnTo>
                    <a:pt x="409" y="7097"/>
                  </a:lnTo>
                  <a:lnTo>
                    <a:pt x="460" y="7122"/>
                  </a:lnTo>
                  <a:lnTo>
                    <a:pt x="511" y="7148"/>
                  </a:lnTo>
                  <a:lnTo>
                    <a:pt x="562" y="7122"/>
                  </a:lnTo>
                  <a:lnTo>
                    <a:pt x="613" y="7097"/>
                  </a:lnTo>
                  <a:lnTo>
                    <a:pt x="664" y="7071"/>
                  </a:lnTo>
                  <a:lnTo>
                    <a:pt x="690" y="6995"/>
                  </a:lnTo>
                  <a:lnTo>
                    <a:pt x="1838" y="1711"/>
                  </a:lnTo>
                  <a:lnTo>
                    <a:pt x="1966" y="665"/>
                  </a:lnTo>
                  <a:lnTo>
                    <a:pt x="148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7" name="Google Shape;4767;p71"/>
            <p:cNvSpPr/>
            <p:nvPr/>
          </p:nvSpPr>
          <p:spPr>
            <a:xfrm>
              <a:off x="3220819" y="2672875"/>
              <a:ext cx="72954" cy="206487"/>
            </a:xfrm>
            <a:custGeom>
              <a:avLst/>
              <a:gdLst/>
              <a:ahLst/>
              <a:cxnLst/>
              <a:rect l="l" t="t" r="r" b="b"/>
              <a:pathLst>
                <a:path w="2706" h="7659" extrusionOk="0">
                  <a:moveTo>
                    <a:pt x="0" y="1"/>
                  </a:moveTo>
                  <a:lnTo>
                    <a:pt x="1429" y="6637"/>
                  </a:lnTo>
                  <a:lnTo>
                    <a:pt x="1787" y="7505"/>
                  </a:lnTo>
                  <a:lnTo>
                    <a:pt x="1812" y="7582"/>
                  </a:lnTo>
                  <a:lnTo>
                    <a:pt x="1838" y="7607"/>
                  </a:lnTo>
                  <a:lnTo>
                    <a:pt x="1889" y="7633"/>
                  </a:lnTo>
                  <a:lnTo>
                    <a:pt x="1940" y="7658"/>
                  </a:lnTo>
                  <a:lnTo>
                    <a:pt x="2017" y="7633"/>
                  </a:lnTo>
                  <a:lnTo>
                    <a:pt x="2042" y="7607"/>
                  </a:lnTo>
                  <a:lnTo>
                    <a:pt x="2093" y="7582"/>
                  </a:lnTo>
                  <a:lnTo>
                    <a:pt x="2119" y="7505"/>
                  </a:lnTo>
                  <a:lnTo>
                    <a:pt x="2706" y="2630"/>
                  </a:lnTo>
                  <a:lnTo>
                    <a:pt x="1685" y="1"/>
                  </a:lnTo>
                  <a:close/>
                </a:path>
              </a:pathLst>
            </a:custGeom>
            <a:gradFill>
              <a:gsLst>
                <a:gs pos="0">
                  <a:schemeClr val="lt1"/>
                </a:gs>
                <a:gs pos="100000">
                  <a:srgbClr val="CCCCCC"/>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8" name="Google Shape;4768;p71"/>
            <p:cNvSpPr/>
            <p:nvPr/>
          </p:nvSpPr>
          <p:spPr>
            <a:xfrm>
              <a:off x="3494678" y="2672875"/>
              <a:ext cx="73682" cy="174135"/>
            </a:xfrm>
            <a:custGeom>
              <a:avLst/>
              <a:gdLst/>
              <a:ahLst/>
              <a:cxnLst/>
              <a:rect l="l" t="t" r="r" b="b"/>
              <a:pathLst>
                <a:path w="2733" h="6459" extrusionOk="0">
                  <a:moveTo>
                    <a:pt x="460" y="1"/>
                  </a:moveTo>
                  <a:lnTo>
                    <a:pt x="1" y="562"/>
                  </a:lnTo>
                  <a:lnTo>
                    <a:pt x="78" y="1711"/>
                  </a:lnTo>
                  <a:lnTo>
                    <a:pt x="894" y="5438"/>
                  </a:lnTo>
                  <a:lnTo>
                    <a:pt x="1252" y="6331"/>
                  </a:lnTo>
                  <a:lnTo>
                    <a:pt x="1277" y="6382"/>
                  </a:lnTo>
                  <a:lnTo>
                    <a:pt x="1303" y="6433"/>
                  </a:lnTo>
                  <a:lnTo>
                    <a:pt x="1354" y="6459"/>
                  </a:lnTo>
                  <a:lnTo>
                    <a:pt x="1456" y="6459"/>
                  </a:lnTo>
                  <a:lnTo>
                    <a:pt x="1507" y="6433"/>
                  </a:lnTo>
                  <a:lnTo>
                    <a:pt x="1558" y="6382"/>
                  </a:lnTo>
                  <a:lnTo>
                    <a:pt x="1583" y="6331"/>
                  </a:lnTo>
                  <a:lnTo>
                    <a:pt x="2732" y="205"/>
                  </a:lnTo>
                  <a:lnTo>
                    <a:pt x="2732" y="129"/>
                  </a:lnTo>
                  <a:lnTo>
                    <a:pt x="2681" y="77"/>
                  </a:lnTo>
                  <a:lnTo>
                    <a:pt x="2630" y="26"/>
                  </a:lnTo>
                  <a:lnTo>
                    <a:pt x="2553" y="1"/>
                  </a:lnTo>
                  <a:close/>
                </a:path>
              </a:pathLst>
            </a:custGeom>
            <a:gradFill>
              <a:gsLst>
                <a:gs pos="0">
                  <a:schemeClr val="lt1"/>
                </a:gs>
                <a:gs pos="100000">
                  <a:srgbClr val="CCCCCC"/>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9" name="Google Shape;4769;p71"/>
            <p:cNvSpPr/>
            <p:nvPr/>
          </p:nvSpPr>
          <p:spPr>
            <a:xfrm>
              <a:off x="3416926" y="2672875"/>
              <a:ext cx="62655" cy="206487"/>
            </a:xfrm>
            <a:custGeom>
              <a:avLst/>
              <a:gdLst/>
              <a:ahLst/>
              <a:cxnLst/>
              <a:rect l="l" t="t" r="r" b="b"/>
              <a:pathLst>
                <a:path w="2324" h="7659" extrusionOk="0">
                  <a:moveTo>
                    <a:pt x="639" y="1"/>
                  </a:moveTo>
                  <a:lnTo>
                    <a:pt x="1" y="1328"/>
                  </a:lnTo>
                  <a:lnTo>
                    <a:pt x="26" y="2783"/>
                  </a:lnTo>
                  <a:lnTo>
                    <a:pt x="868" y="6637"/>
                  </a:lnTo>
                  <a:lnTo>
                    <a:pt x="1200" y="7505"/>
                  </a:lnTo>
                  <a:lnTo>
                    <a:pt x="1226" y="7582"/>
                  </a:lnTo>
                  <a:lnTo>
                    <a:pt x="1277" y="7607"/>
                  </a:lnTo>
                  <a:lnTo>
                    <a:pt x="1328" y="7633"/>
                  </a:lnTo>
                  <a:lnTo>
                    <a:pt x="1379" y="7658"/>
                  </a:lnTo>
                  <a:lnTo>
                    <a:pt x="1430" y="7633"/>
                  </a:lnTo>
                  <a:lnTo>
                    <a:pt x="1481" y="7607"/>
                  </a:lnTo>
                  <a:lnTo>
                    <a:pt x="1507" y="7582"/>
                  </a:lnTo>
                  <a:lnTo>
                    <a:pt x="1532" y="7505"/>
                  </a:lnTo>
                  <a:lnTo>
                    <a:pt x="2323" y="1"/>
                  </a:lnTo>
                  <a:close/>
                </a:path>
              </a:pathLst>
            </a:custGeom>
            <a:gradFill>
              <a:gsLst>
                <a:gs pos="0">
                  <a:schemeClr val="lt1"/>
                </a:gs>
                <a:gs pos="100000">
                  <a:srgbClr val="CCCCCC"/>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0" name="Google Shape;4770;p71"/>
            <p:cNvSpPr/>
            <p:nvPr/>
          </p:nvSpPr>
          <p:spPr>
            <a:xfrm>
              <a:off x="3434126" y="2992190"/>
              <a:ext cx="33053" cy="52329"/>
            </a:xfrm>
            <a:custGeom>
              <a:avLst/>
              <a:gdLst/>
              <a:ahLst/>
              <a:cxnLst/>
              <a:rect l="l" t="t" r="r" b="b"/>
              <a:pathLst>
                <a:path w="1226" h="1941" extrusionOk="0">
                  <a:moveTo>
                    <a:pt x="741" y="0"/>
                  </a:moveTo>
                  <a:lnTo>
                    <a:pt x="664" y="26"/>
                  </a:lnTo>
                  <a:lnTo>
                    <a:pt x="588" y="102"/>
                  </a:lnTo>
                  <a:lnTo>
                    <a:pt x="511" y="154"/>
                  </a:lnTo>
                  <a:lnTo>
                    <a:pt x="103" y="843"/>
                  </a:lnTo>
                  <a:lnTo>
                    <a:pt x="26" y="1021"/>
                  </a:lnTo>
                  <a:lnTo>
                    <a:pt x="1" y="1175"/>
                  </a:lnTo>
                  <a:lnTo>
                    <a:pt x="1" y="1353"/>
                  </a:lnTo>
                  <a:lnTo>
                    <a:pt x="52" y="1506"/>
                  </a:lnTo>
                  <a:lnTo>
                    <a:pt x="128" y="1634"/>
                  </a:lnTo>
                  <a:lnTo>
                    <a:pt x="230" y="1762"/>
                  </a:lnTo>
                  <a:lnTo>
                    <a:pt x="358" y="1864"/>
                  </a:lnTo>
                  <a:lnTo>
                    <a:pt x="511" y="1940"/>
                  </a:lnTo>
                  <a:lnTo>
                    <a:pt x="767" y="1940"/>
                  </a:lnTo>
                  <a:lnTo>
                    <a:pt x="971" y="1915"/>
                  </a:lnTo>
                  <a:lnTo>
                    <a:pt x="1022" y="1889"/>
                  </a:lnTo>
                  <a:lnTo>
                    <a:pt x="1098" y="1838"/>
                  </a:lnTo>
                  <a:lnTo>
                    <a:pt x="1175" y="1736"/>
                  </a:lnTo>
                  <a:lnTo>
                    <a:pt x="1226" y="1583"/>
                  </a:lnTo>
                  <a:lnTo>
                    <a:pt x="1226" y="1404"/>
                  </a:lnTo>
                  <a:lnTo>
                    <a:pt x="1200" y="1226"/>
                  </a:lnTo>
                  <a:lnTo>
                    <a:pt x="1149" y="1047"/>
                  </a:lnTo>
                  <a:lnTo>
                    <a:pt x="1047" y="843"/>
                  </a:lnTo>
                  <a:lnTo>
                    <a:pt x="894" y="102"/>
                  </a:lnTo>
                  <a:lnTo>
                    <a:pt x="818" y="26"/>
                  </a:lnTo>
                  <a:lnTo>
                    <a:pt x="741" y="0"/>
                  </a:lnTo>
                  <a:close/>
                </a:path>
              </a:pathLst>
            </a:custGeom>
            <a:solidFill>
              <a:srgbClr val="24D8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1" name="Google Shape;4771;p71"/>
            <p:cNvSpPr/>
            <p:nvPr/>
          </p:nvSpPr>
          <p:spPr>
            <a:xfrm>
              <a:off x="3447903" y="2989440"/>
              <a:ext cx="26178" cy="55753"/>
            </a:xfrm>
            <a:custGeom>
              <a:avLst/>
              <a:gdLst/>
              <a:ahLst/>
              <a:cxnLst/>
              <a:rect l="l" t="t" r="r" b="b"/>
              <a:pathLst>
                <a:path w="971" h="2068" extrusionOk="0">
                  <a:moveTo>
                    <a:pt x="230" y="0"/>
                  </a:moveTo>
                  <a:lnTo>
                    <a:pt x="153" y="26"/>
                  </a:lnTo>
                  <a:lnTo>
                    <a:pt x="77" y="102"/>
                  </a:lnTo>
                  <a:lnTo>
                    <a:pt x="0" y="256"/>
                  </a:lnTo>
                  <a:lnTo>
                    <a:pt x="409" y="945"/>
                  </a:lnTo>
                  <a:lnTo>
                    <a:pt x="460" y="1123"/>
                  </a:lnTo>
                  <a:lnTo>
                    <a:pt x="485" y="1277"/>
                  </a:lnTo>
                  <a:lnTo>
                    <a:pt x="485" y="1455"/>
                  </a:lnTo>
                  <a:lnTo>
                    <a:pt x="434" y="1608"/>
                  </a:lnTo>
                  <a:lnTo>
                    <a:pt x="358" y="1736"/>
                  </a:lnTo>
                  <a:lnTo>
                    <a:pt x="256" y="1864"/>
                  </a:lnTo>
                  <a:lnTo>
                    <a:pt x="128" y="1966"/>
                  </a:lnTo>
                  <a:lnTo>
                    <a:pt x="0" y="2042"/>
                  </a:lnTo>
                  <a:lnTo>
                    <a:pt x="102" y="2068"/>
                  </a:lnTo>
                  <a:lnTo>
                    <a:pt x="230" y="2068"/>
                  </a:lnTo>
                  <a:lnTo>
                    <a:pt x="434" y="2042"/>
                  </a:lnTo>
                  <a:lnTo>
                    <a:pt x="613" y="1966"/>
                  </a:lnTo>
                  <a:lnTo>
                    <a:pt x="766" y="1864"/>
                  </a:lnTo>
                  <a:lnTo>
                    <a:pt x="868" y="1710"/>
                  </a:lnTo>
                  <a:lnTo>
                    <a:pt x="945" y="1532"/>
                  </a:lnTo>
                  <a:lnTo>
                    <a:pt x="970" y="1328"/>
                  </a:lnTo>
                  <a:lnTo>
                    <a:pt x="945" y="1149"/>
                  </a:lnTo>
                  <a:lnTo>
                    <a:pt x="868" y="945"/>
                  </a:lnTo>
                  <a:lnTo>
                    <a:pt x="383" y="102"/>
                  </a:lnTo>
                  <a:lnTo>
                    <a:pt x="307" y="26"/>
                  </a:lnTo>
                  <a:lnTo>
                    <a:pt x="230" y="0"/>
                  </a:lnTo>
                  <a:close/>
                </a:path>
              </a:pathLst>
            </a:custGeom>
            <a:solidFill>
              <a:srgbClr val="17B5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2" name="Google Shape;4772;p71"/>
            <p:cNvSpPr/>
            <p:nvPr/>
          </p:nvSpPr>
          <p:spPr>
            <a:xfrm>
              <a:off x="3253144" y="2992190"/>
              <a:ext cx="33754" cy="52329"/>
            </a:xfrm>
            <a:custGeom>
              <a:avLst/>
              <a:gdLst/>
              <a:ahLst/>
              <a:cxnLst/>
              <a:rect l="l" t="t" r="r" b="b"/>
              <a:pathLst>
                <a:path w="1252" h="1941" extrusionOk="0">
                  <a:moveTo>
                    <a:pt x="741" y="0"/>
                  </a:moveTo>
                  <a:lnTo>
                    <a:pt x="664" y="26"/>
                  </a:lnTo>
                  <a:lnTo>
                    <a:pt x="613" y="102"/>
                  </a:lnTo>
                  <a:lnTo>
                    <a:pt x="511" y="154"/>
                  </a:lnTo>
                  <a:lnTo>
                    <a:pt x="103" y="843"/>
                  </a:lnTo>
                  <a:lnTo>
                    <a:pt x="26" y="1021"/>
                  </a:lnTo>
                  <a:lnTo>
                    <a:pt x="1" y="1175"/>
                  </a:lnTo>
                  <a:lnTo>
                    <a:pt x="26" y="1353"/>
                  </a:lnTo>
                  <a:lnTo>
                    <a:pt x="52" y="1506"/>
                  </a:lnTo>
                  <a:lnTo>
                    <a:pt x="128" y="1634"/>
                  </a:lnTo>
                  <a:lnTo>
                    <a:pt x="230" y="1762"/>
                  </a:lnTo>
                  <a:lnTo>
                    <a:pt x="358" y="1864"/>
                  </a:lnTo>
                  <a:lnTo>
                    <a:pt x="511" y="1940"/>
                  </a:lnTo>
                  <a:lnTo>
                    <a:pt x="792" y="1940"/>
                  </a:lnTo>
                  <a:lnTo>
                    <a:pt x="971" y="1915"/>
                  </a:lnTo>
                  <a:lnTo>
                    <a:pt x="1047" y="1889"/>
                  </a:lnTo>
                  <a:lnTo>
                    <a:pt x="1098" y="1838"/>
                  </a:lnTo>
                  <a:lnTo>
                    <a:pt x="1200" y="1736"/>
                  </a:lnTo>
                  <a:lnTo>
                    <a:pt x="1251" y="1583"/>
                  </a:lnTo>
                  <a:lnTo>
                    <a:pt x="1251" y="1404"/>
                  </a:lnTo>
                  <a:lnTo>
                    <a:pt x="1226" y="1226"/>
                  </a:lnTo>
                  <a:lnTo>
                    <a:pt x="1149" y="1047"/>
                  </a:lnTo>
                  <a:lnTo>
                    <a:pt x="1047" y="843"/>
                  </a:lnTo>
                  <a:lnTo>
                    <a:pt x="894" y="102"/>
                  </a:lnTo>
                  <a:lnTo>
                    <a:pt x="843" y="26"/>
                  </a:lnTo>
                  <a:lnTo>
                    <a:pt x="741" y="0"/>
                  </a:lnTo>
                  <a:close/>
                </a:path>
              </a:pathLst>
            </a:custGeom>
            <a:solidFill>
              <a:srgbClr val="24D8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3" name="Google Shape;4773;p71"/>
            <p:cNvSpPr/>
            <p:nvPr/>
          </p:nvSpPr>
          <p:spPr>
            <a:xfrm>
              <a:off x="3266920" y="2989440"/>
              <a:ext cx="26852" cy="55753"/>
            </a:xfrm>
            <a:custGeom>
              <a:avLst/>
              <a:gdLst/>
              <a:ahLst/>
              <a:cxnLst/>
              <a:rect l="l" t="t" r="r" b="b"/>
              <a:pathLst>
                <a:path w="996" h="2068" extrusionOk="0">
                  <a:moveTo>
                    <a:pt x="230" y="0"/>
                  </a:moveTo>
                  <a:lnTo>
                    <a:pt x="153" y="26"/>
                  </a:lnTo>
                  <a:lnTo>
                    <a:pt x="102" y="102"/>
                  </a:lnTo>
                  <a:lnTo>
                    <a:pt x="0" y="256"/>
                  </a:lnTo>
                  <a:lnTo>
                    <a:pt x="409" y="945"/>
                  </a:lnTo>
                  <a:lnTo>
                    <a:pt x="485" y="1123"/>
                  </a:lnTo>
                  <a:lnTo>
                    <a:pt x="511" y="1277"/>
                  </a:lnTo>
                  <a:lnTo>
                    <a:pt x="511" y="1455"/>
                  </a:lnTo>
                  <a:lnTo>
                    <a:pt x="460" y="1608"/>
                  </a:lnTo>
                  <a:lnTo>
                    <a:pt x="383" y="1736"/>
                  </a:lnTo>
                  <a:lnTo>
                    <a:pt x="281" y="1864"/>
                  </a:lnTo>
                  <a:lnTo>
                    <a:pt x="153" y="1966"/>
                  </a:lnTo>
                  <a:lnTo>
                    <a:pt x="0" y="2042"/>
                  </a:lnTo>
                  <a:lnTo>
                    <a:pt x="128" y="2068"/>
                  </a:lnTo>
                  <a:lnTo>
                    <a:pt x="230" y="2068"/>
                  </a:lnTo>
                  <a:lnTo>
                    <a:pt x="434" y="2042"/>
                  </a:lnTo>
                  <a:lnTo>
                    <a:pt x="613" y="1966"/>
                  </a:lnTo>
                  <a:lnTo>
                    <a:pt x="766" y="1864"/>
                  </a:lnTo>
                  <a:lnTo>
                    <a:pt x="894" y="1710"/>
                  </a:lnTo>
                  <a:lnTo>
                    <a:pt x="970" y="1532"/>
                  </a:lnTo>
                  <a:lnTo>
                    <a:pt x="996" y="1328"/>
                  </a:lnTo>
                  <a:lnTo>
                    <a:pt x="970" y="1149"/>
                  </a:lnTo>
                  <a:lnTo>
                    <a:pt x="894" y="945"/>
                  </a:lnTo>
                  <a:lnTo>
                    <a:pt x="383" y="102"/>
                  </a:lnTo>
                  <a:lnTo>
                    <a:pt x="332" y="26"/>
                  </a:lnTo>
                  <a:lnTo>
                    <a:pt x="230" y="0"/>
                  </a:lnTo>
                  <a:close/>
                </a:path>
              </a:pathLst>
            </a:custGeom>
            <a:solidFill>
              <a:srgbClr val="17B5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4" name="Google Shape;4774;p71"/>
            <p:cNvSpPr/>
            <p:nvPr/>
          </p:nvSpPr>
          <p:spPr>
            <a:xfrm>
              <a:off x="3174690" y="2964663"/>
              <a:ext cx="33754" cy="52329"/>
            </a:xfrm>
            <a:custGeom>
              <a:avLst/>
              <a:gdLst/>
              <a:ahLst/>
              <a:cxnLst/>
              <a:rect l="l" t="t" r="r" b="b"/>
              <a:pathLst>
                <a:path w="1252" h="1941" extrusionOk="0">
                  <a:moveTo>
                    <a:pt x="741" y="0"/>
                  </a:moveTo>
                  <a:lnTo>
                    <a:pt x="665" y="26"/>
                  </a:lnTo>
                  <a:lnTo>
                    <a:pt x="588" y="103"/>
                  </a:lnTo>
                  <a:lnTo>
                    <a:pt x="511" y="154"/>
                  </a:lnTo>
                  <a:lnTo>
                    <a:pt x="103" y="843"/>
                  </a:lnTo>
                  <a:lnTo>
                    <a:pt x="26" y="1021"/>
                  </a:lnTo>
                  <a:lnTo>
                    <a:pt x="1" y="1175"/>
                  </a:lnTo>
                  <a:lnTo>
                    <a:pt x="1" y="1353"/>
                  </a:lnTo>
                  <a:lnTo>
                    <a:pt x="52" y="1506"/>
                  </a:lnTo>
                  <a:lnTo>
                    <a:pt x="129" y="1634"/>
                  </a:lnTo>
                  <a:lnTo>
                    <a:pt x="231" y="1762"/>
                  </a:lnTo>
                  <a:lnTo>
                    <a:pt x="358" y="1864"/>
                  </a:lnTo>
                  <a:lnTo>
                    <a:pt x="511" y="1940"/>
                  </a:lnTo>
                  <a:lnTo>
                    <a:pt x="767" y="1940"/>
                  </a:lnTo>
                  <a:lnTo>
                    <a:pt x="971" y="1915"/>
                  </a:lnTo>
                  <a:lnTo>
                    <a:pt x="1047" y="1889"/>
                  </a:lnTo>
                  <a:lnTo>
                    <a:pt x="1098" y="1838"/>
                  </a:lnTo>
                  <a:lnTo>
                    <a:pt x="1201" y="1736"/>
                  </a:lnTo>
                  <a:lnTo>
                    <a:pt x="1226" y="1583"/>
                  </a:lnTo>
                  <a:lnTo>
                    <a:pt x="1252" y="1404"/>
                  </a:lnTo>
                  <a:lnTo>
                    <a:pt x="1201" y="1226"/>
                  </a:lnTo>
                  <a:lnTo>
                    <a:pt x="1150" y="1047"/>
                  </a:lnTo>
                  <a:lnTo>
                    <a:pt x="1047" y="843"/>
                  </a:lnTo>
                  <a:lnTo>
                    <a:pt x="894" y="103"/>
                  </a:lnTo>
                  <a:lnTo>
                    <a:pt x="818" y="26"/>
                  </a:lnTo>
                  <a:lnTo>
                    <a:pt x="741" y="0"/>
                  </a:lnTo>
                  <a:close/>
                </a:path>
              </a:pathLst>
            </a:custGeom>
            <a:solidFill>
              <a:srgbClr val="24D8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5" name="Google Shape;4775;p71"/>
            <p:cNvSpPr/>
            <p:nvPr/>
          </p:nvSpPr>
          <p:spPr>
            <a:xfrm>
              <a:off x="3188467" y="2961913"/>
              <a:ext cx="26178" cy="55753"/>
            </a:xfrm>
            <a:custGeom>
              <a:avLst/>
              <a:gdLst/>
              <a:ahLst/>
              <a:cxnLst/>
              <a:rect l="l" t="t" r="r" b="b"/>
              <a:pathLst>
                <a:path w="971" h="2068" extrusionOk="0">
                  <a:moveTo>
                    <a:pt x="230" y="0"/>
                  </a:moveTo>
                  <a:lnTo>
                    <a:pt x="154" y="26"/>
                  </a:lnTo>
                  <a:lnTo>
                    <a:pt x="77" y="102"/>
                  </a:lnTo>
                  <a:lnTo>
                    <a:pt x="0" y="256"/>
                  </a:lnTo>
                  <a:lnTo>
                    <a:pt x="409" y="945"/>
                  </a:lnTo>
                  <a:lnTo>
                    <a:pt x="485" y="1123"/>
                  </a:lnTo>
                  <a:lnTo>
                    <a:pt x="511" y="1277"/>
                  </a:lnTo>
                  <a:lnTo>
                    <a:pt x="485" y="1455"/>
                  </a:lnTo>
                  <a:lnTo>
                    <a:pt x="460" y="1608"/>
                  </a:lnTo>
                  <a:lnTo>
                    <a:pt x="383" y="1736"/>
                  </a:lnTo>
                  <a:lnTo>
                    <a:pt x="281" y="1864"/>
                  </a:lnTo>
                  <a:lnTo>
                    <a:pt x="154" y="1966"/>
                  </a:lnTo>
                  <a:lnTo>
                    <a:pt x="0" y="2042"/>
                  </a:lnTo>
                  <a:lnTo>
                    <a:pt x="103" y="2068"/>
                  </a:lnTo>
                  <a:lnTo>
                    <a:pt x="230" y="2068"/>
                  </a:lnTo>
                  <a:lnTo>
                    <a:pt x="434" y="2042"/>
                  </a:lnTo>
                  <a:lnTo>
                    <a:pt x="613" y="1966"/>
                  </a:lnTo>
                  <a:lnTo>
                    <a:pt x="766" y="1838"/>
                  </a:lnTo>
                  <a:lnTo>
                    <a:pt x="868" y="1710"/>
                  </a:lnTo>
                  <a:lnTo>
                    <a:pt x="945" y="1532"/>
                  </a:lnTo>
                  <a:lnTo>
                    <a:pt x="970" y="1328"/>
                  </a:lnTo>
                  <a:lnTo>
                    <a:pt x="945" y="1149"/>
                  </a:lnTo>
                  <a:lnTo>
                    <a:pt x="868" y="945"/>
                  </a:lnTo>
                  <a:lnTo>
                    <a:pt x="383" y="102"/>
                  </a:lnTo>
                  <a:lnTo>
                    <a:pt x="307" y="26"/>
                  </a:lnTo>
                  <a:lnTo>
                    <a:pt x="230" y="0"/>
                  </a:lnTo>
                  <a:close/>
                </a:path>
              </a:pathLst>
            </a:custGeom>
            <a:solidFill>
              <a:srgbClr val="17B5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6" name="Google Shape;4776;p71"/>
            <p:cNvSpPr/>
            <p:nvPr/>
          </p:nvSpPr>
          <p:spPr>
            <a:xfrm>
              <a:off x="3343298" y="3074768"/>
              <a:ext cx="33754" cy="52329"/>
            </a:xfrm>
            <a:custGeom>
              <a:avLst/>
              <a:gdLst/>
              <a:ahLst/>
              <a:cxnLst/>
              <a:rect l="l" t="t" r="r" b="b"/>
              <a:pathLst>
                <a:path w="1252" h="1941" extrusionOk="0">
                  <a:moveTo>
                    <a:pt x="766" y="0"/>
                  </a:moveTo>
                  <a:lnTo>
                    <a:pt x="664" y="26"/>
                  </a:lnTo>
                  <a:lnTo>
                    <a:pt x="613" y="102"/>
                  </a:lnTo>
                  <a:lnTo>
                    <a:pt x="511" y="154"/>
                  </a:lnTo>
                  <a:lnTo>
                    <a:pt x="103" y="868"/>
                  </a:lnTo>
                  <a:lnTo>
                    <a:pt x="52" y="1021"/>
                  </a:lnTo>
                  <a:lnTo>
                    <a:pt x="0" y="1175"/>
                  </a:lnTo>
                  <a:lnTo>
                    <a:pt x="26" y="1353"/>
                  </a:lnTo>
                  <a:lnTo>
                    <a:pt x="52" y="1506"/>
                  </a:lnTo>
                  <a:lnTo>
                    <a:pt x="128" y="1659"/>
                  </a:lnTo>
                  <a:lnTo>
                    <a:pt x="230" y="1762"/>
                  </a:lnTo>
                  <a:lnTo>
                    <a:pt x="358" y="1864"/>
                  </a:lnTo>
                  <a:lnTo>
                    <a:pt x="511" y="1940"/>
                  </a:lnTo>
                  <a:lnTo>
                    <a:pt x="792" y="1940"/>
                  </a:lnTo>
                  <a:lnTo>
                    <a:pt x="970" y="1915"/>
                  </a:lnTo>
                  <a:lnTo>
                    <a:pt x="1047" y="1889"/>
                  </a:lnTo>
                  <a:lnTo>
                    <a:pt x="1124" y="1838"/>
                  </a:lnTo>
                  <a:lnTo>
                    <a:pt x="1200" y="1736"/>
                  </a:lnTo>
                  <a:lnTo>
                    <a:pt x="1251" y="1583"/>
                  </a:lnTo>
                  <a:lnTo>
                    <a:pt x="1251" y="1430"/>
                  </a:lnTo>
                  <a:lnTo>
                    <a:pt x="1226" y="1226"/>
                  </a:lnTo>
                  <a:lnTo>
                    <a:pt x="1149" y="1047"/>
                  </a:lnTo>
                  <a:lnTo>
                    <a:pt x="1073" y="868"/>
                  </a:lnTo>
                  <a:lnTo>
                    <a:pt x="894" y="102"/>
                  </a:lnTo>
                  <a:lnTo>
                    <a:pt x="843" y="26"/>
                  </a:lnTo>
                  <a:lnTo>
                    <a:pt x="766" y="0"/>
                  </a:lnTo>
                  <a:close/>
                </a:path>
              </a:pathLst>
            </a:custGeom>
            <a:solidFill>
              <a:srgbClr val="24D8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7" name="Google Shape;4777;p71"/>
            <p:cNvSpPr/>
            <p:nvPr/>
          </p:nvSpPr>
          <p:spPr>
            <a:xfrm>
              <a:off x="3357048" y="3072018"/>
              <a:ext cx="26879" cy="55753"/>
            </a:xfrm>
            <a:custGeom>
              <a:avLst/>
              <a:gdLst/>
              <a:ahLst/>
              <a:cxnLst/>
              <a:rect l="l" t="t" r="r" b="b"/>
              <a:pathLst>
                <a:path w="997" h="2068" extrusionOk="0">
                  <a:moveTo>
                    <a:pt x="256" y="0"/>
                  </a:moveTo>
                  <a:lnTo>
                    <a:pt x="154" y="26"/>
                  </a:lnTo>
                  <a:lnTo>
                    <a:pt x="103" y="102"/>
                  </a:lnTo>
                  <a:lnTo>
                    <a:pt x="1" y="256"/>
                  </a:lnTo>
                  <a:lnTo>
                    <a:pt x="409" y="970"/>
                  </a:lnTo>
                  <a:lnTo>
                    <a:pt x="486" y="1123"/>
                  </a:lnTo>
                  <a:lnTo>
                    <a:pt x="511" y="1277"/>
                  </a:lnTo>
                  <a:lnTo>
                    <a:pt x="511" y="1455"/>
                  </a:lnTo>
                  <a:lnTo>
                    <a:pt x="460" y="1608"/>
                  </a:lnTo>
                  <a:lnTo>
                    <a:pt x="384" y="1761"/>
                  </a:lnTo>
                  <a:lnTo>
                    <a:pt x="282" y="1864"/>
                  </a:lnTo>
                  <a:lnTo>
                    <a:pt x="154" y="1966"/>
                  </a:lnTo>
                  <a:lnTo>
                    <a:pt x="1" y="2042"/>
                  </a:lnTo>
                  <a:lnTo>
                    <a:pt x="129" y="2068"/>
                  </a:lnTo>
                  <a:lnTo>
                    <a:pt x="256" y="2068"/>
                  </a:lnTo>
                  <a:lnTo>
                    <a:pt x="460" y="2042"/>
                  </a:lnTo>
                  <a:lnTo>
                    <a:pt x="639" y="1966"/>
                  </a:lnTo>
                  <a:lnTo>
                    <a:pt x="767" y="1864"/>
                  </a:lnTo>
                  <a:lnTo>
                    <a:pt x="894" y="1710"/>
                  </a:lnTo>
                  <a:lnTo>
                    <a:pt x="971" y="1532"/>
                  </a:lnTo>
                  <a:lnTo>
                    <a:pt x="996" y="1353"/>
                  </a:lnTo>
                  <a:lnTo>
                    <a:pt x="971" y="1149"/>
                  </a:lnTo>
                  <a:lnTo>
                    <a:pt x="894" y="970"/>
                  </a:lnTo>
                  <a:lnTo>
                    <a:pt x="384" y="102"/>
                  </a:lnTo>
                  <a:lnTo>
                    <a:pt x="333" y="26"/>
                  </a:lnTo>
                  <a:lnTo>
                    <a:pt x="256" y="0"/>
                  </a:lnTo>
                  <a:close/>
                </a:path>
              </a:pathLst>
            </a:custGeom>
            <a:solidFill>
              <a:srgbClr val="17B5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8" name="Google Shape;4778;p71"/>
            <p:cNvSpPr/>
            <p:nvPr/>
          </p:nvSpPr>
          <p:spPr>
            <a:xfrm>
              <a:off x="3512580" y="2964663"/>
              <a:ext cx="33754" cy="52329"/>
            </a:xfrm>
            <a:custGeom>
              <a:avLst/>
              <a:gdLst/>
              <a:ahLst/>
              <a:cxnLst/>
              <a:rect l="l" t="t" r="r" b="b"/>
              <a:pathLst>
                <a:path w="1252" h="1941" extrusionOk="0">
                  <a:moveTo>
                    <a:pt x="741" y="0"/>
                  </a:moveTo>
                  <a:lnTo>
                    <a:pt x="664" y="26"/>
                  </a:lnTo>
                  <a:lnTo>
                    <a:pt x="588" y="103"/>
                  </a:lnTo>
                  <a:lnTo>
                    <a:pt x="511" y="154"/>
                  </a:lnTo>
                  <a:lnTo>
                    <a:pt x="103" y="843"/>
                  </a:lnTo>
                  <a:lnTo>
                    <a:pt x="26" y="1021"/>
                  </a:lnTo>
                  <a:lnTo>
                    <a:pt x="1" y="1175"/>
                  </a:lnTo>
                  <a:lnTo>
                    <a:pt x="1" y="1353"/>
                  </a:lnTo>
                  <a:lnTo>
                    <a:pt x="52" y="1506"/>
                  </a:lnTo>
                  <a:lnTo>
                    <a:pt x="128" y="1634"/>
                  </a:lnTo>
                  <a:lnTo>
                    <a:pt x="230" y="1762"/>
                  </a:lnTo>
                  <a:lnTo>
                    <a:pt x="358" y="1864"/>
                  </a:lnTo>
                  <a:lnTo>
                    <a:pt x="511" y="1940"/>
                  </a:lnTo>
                  <a:lnTo>
                    <a:pt x="766" y="1940"/>
                  </a:lnTo>
                  <a:lnTo>
                    <a:pt x="971" y="1915"/>
                  </a:lnTo>
                  <a:lnTo>
                    <a:pt x="1047" y="1889"/>
                  </a:lnTo>
                  <a:lnTo>
                    <a:pt x="1098" y="1838"/>
                  </a:lnTo>
                  <a:lnTo>
                    <a:pt x="1200" y="1736"/>
                  </a:lnTo>
                  <a:lnTo>
                    <a:pt x="1226" y="1583"/>
                  </a:lnTo>
                  <a:lnTo>
                    <a:pt x="1251" y="1404"/>
                  </a:lnTo>
                  <a:lnTo>
                    <a:pt x="1200" y="1226"/>
                  </a:lnTo>
                  <a:lnTo>
                    <a:pt x="1149" y="1047"/>
                  </a:lnTo>
                  <a:lnTo>
                    <a:pt x="1047" y="843"/>
                  </a:lnTo>
                  <a:lnTo>
                    <a:pt x="894" y="103"/>
                  </a:lnTo>
                  <a:lnTo>
                    <a:pt x="817" y="26"/>
                  </a:lnTo>
                  <a:lnTo>
                    <a:pt x="741" y="0"/>
                  </a:lnTo>
                  <a:close/>
                </a:path>
              </a:pathLst>
            </a:custGeom>
            <a:solidFill>
              <a:srgbClr val="24D8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9" name="Google Shape;4779;p71"/>
            <p:cNvSpPr/>
            <p:nvPr/>
          </p:nvSpPr>
          <p:spPr>
            <a:xfrm>
              <a:off x="3518781" y="2672875"/>
              <a:ext cx="58503" cy="192710"/>
            </a:xfrm>
            <a:custGeom>
              <a:avLst/>
              <a:gdLst/>
              <a:ahLst/>
              <a:cxnLst/>
              <a:rect l="l" t="t" r="r" b="b"/>
              <a:pathLst>
                <a:path w="2170" h="7148" extrusionOk="0">
                  <a:moveTo>
                    <a:pt x="996" y="1"/>
                  </a:moveTo>
                  <a:lnTo>
                    <a:pt x="1072" y="26"/>
                  </a:lnTo>
                  <a:lnTo>
                    <a:pt x="1123" y="77"/>
                  </a:lnTo>
                  <a:lnTo>
                    <a:pt x="1149" y="129"/>
                  </a:lnTo>
                  <a:lnTo>
                    <a:pt x="1149" y="205"/>
                  </a:lnTo>
                  <a:lnTo>
                    <a:pt x="0" y="5438"/>
                  </a:lnTo>
                  <a:lnTo>
                    <a:pt x="358" y="6995"/>
                  </a:lnTo>
                  <a:lnTo>
                    <a:pt x="383" y="7071"/>
                  </a:lnTo>
                  <a:lnTo>
                    <a:pt x="409" y="7097"/>
                  </a:lnTo>
                  <a:lnTo>
                    <a:pt x="460" y="7122"/>
                  </a:lnTo>
                  <a:lnTo>
                    <a:pt x="511" y="7148"/>
                  </a:lnTo>
                  <a:lnTo>
                    <a:pt x="562" y="7122"/>
                  </a:lnTo>
                  <a:lnTo>
                    <a:pt x="613" y="7097"/>
                  </a:lnTo>
                  <a:lnTo>
                    <a:pt x="664" y="7071"/>
                  </a:lnTo>
                  <a:lnTo>
                    <a:pt x="689" y="6995"/>
                  </a:lnTo>
                  <a:lnTo>
                    <a:pt x="2170" y="205"/>
                  </a:lnTo>
                  <a:lnTo>
                    <a:pt x="2170" y="129"/>
                  </a:lnTo>
                  <a:lnTo>
                    <a:pt x="2144" y="77"/>
                  </a:lnTo>
                  <a:lnTo>
                    <a:pt x="2068" y="26"/>
                  </a:lnTo>
                  <a:lnTo>
                    <a:pt x="199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0" name="Google Shape;4780;p71"/>
            <p:cNvSpPr/>
            <p:nvPr/>
          </p:nvSpPr>
          <p:spPr>
            <a:xfrm>
              <a:off x="3440327" y="2672875"/>
              <a:ext cx="66780" cy="224361"/>
            </a:xfrm>
            <a:custGeom>
              <a:avLst/>
              <a:gdLst/>
              <a:ahLst/>
              <a:cxnLst/>
              <a:rect l="l" t="t" r="r" b="b"/>
              <a:pathLst>
                <a:path w="2477" h="8322" extrusionOk="0">
                  <a:moveTo>
                    <a:pt x="1455" y="1"/>
                  </a:moveTo>
                  <a:lnTo>
                    <a:pt x="0" y="6637"/>
                  </a:lnTo>
                  <a:lnTo>
                    <a:pt x="332" y="8194"/>
                  </a:lnTo>
                  <a:lnTo>
                    <a:pt x="358" y="8245"/>
                  </a:lnTo>
                  <a:lnTo>
                    <a:pt x="409" y="8296"/>
                  </a:lnTo>
                  <a:lnTo>
                    <a:pt x="460" y="8322"/>
                  </a:lnTo>
                  <a:lnTo>
                    <a:pt x="562" y="8322"/>
                  </a:lnTo>
                  <a:lnTo>
                    <a:pt x="613" y="8296"/>
                  </a:lnTo>
                  <a:lnTo>
                    <a:pt x="639" y="8245"/>
                  </a:lnTo>
                  <a:lnTo>
                    <a:pt x="664" y="8194"/>
                  </a:lnTo>
                  <a:lnTo>
                    <a:pt x="247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1" name="Google Shape;4781;p71"/>
            <p:cNvSpPr/>
            <p:nvPr/>
          </p:nvSpPr>
          <p:spPr>
            <a:xfrm>
              <a:off x="3526356" y="2961913"/>
              <a:ext cx="26178" cy="55753"/>
            </a:xfrm>
            <a:custGeom>
              <a:avLst/>
              <a:gdLst/>
              <a:ahLst/>
              <a:cxnLst/>
              <a:rect l="l" t="t" r="r" b="b"/>
              <a:pathLst>
                <a:path w="971" h="2068" extrusionOk="0">
                  <a:moveTo>
                    <a:pt x="230" y="0"/>
                  </a:moveTo>
                  <a:lnTo>
                    <a:pt x="153" y="26"/>
                  </a:lnTo>
                  <a:lnTo>
                    <a:pt x="77" y="102"/>
                  </a:lnTo>
                  <a:lnTo>
                    <a:pt x="0" y="256"/>
                  </a:lnTo>
                  <a:lnTo>
                    <a:pt x="408" y="945"/>
                  </a:lnTo>
                  <a:lnTo>
                    <a:pt x="485" y="1123"/>
                  </a:lnTo>
                  <a:lnTo>
                    <a:pt x="511" y="1277"/>
                  </a:lnTo>
                  <a:lnTo>
                    <a:pt x="485" y="1455"/>
                  </a:lnTo>
                  <a:lnTo>
                    <a:pt x="460" y="1608"/>
                  </a:lnTo>
                  <a:lnTo>
                    <a:pt x="383" y="1736"/>
                  </a:lnTo>
                  <a:lnTo>
                    <a:pt x="281" y="1864"/>
                  </a:lnTo>
                  <a:lnTo>
                    <a:pt x="153" y="1966"/>
                  </a:lnTo>
                  <a:lnTo>
                    <a:pt x="0" y="2042"/>
                  </a:lnTo>
                  <a:lnTo>
                    <a:pt x="102" y="2068"/>
                  </a:lnTo>
                  <a:lnTo>
                    <a:pt x="230" y="2068"/>
                  </a:lnTo>
                  <a:lnTo>
                    <a:pt x="434" y="2042"/>
                  </a:lnTo>
                  <a:lnTo>
                    <a:pt x="613" y="1966"/>
                  </a:lnTo>
                  <a:lnTo>
                    <a:pt x="766" y="1838"/>
                  </a:lnTo>
                  <a:lnTo>
                    <a:pt x="868" y="1710"/>
                  </a:lnTo>
                  <a:lnTo>
                    <a:pt x="945" y="1532"/>
                  </a:lnTo>
                  <a:lnTo>
                    <a:pt x="970" y="1328"/>
                  </a:lnTo>
                  <a:lnTo>
                    <a:pt x="945" y="1149"/>
                  </a:lnTo>
                  <a:lnTo>
                    <a:pt x="868" y="945"/>
                  </a:lnTo>
                  <a:lnTo>
                    <a:pt x="383" y="102"/>
                  </a:lnTo>
                  <a:lnTo>
                    <a:pt x="306" y="26"/>
                  </a:lnTo>
                  <a:lnTo>
                    <a:pt x="230" y="0"/>
                  </a:lnTo>
                  <a:close/>
                </a:path>
              </a:pathLst>
            </a:custGeom>
            <a:solidFill>
              <a:srgbClr val="17B5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2" name="Google Shape;4782;p71"/>
            <p:cNvSpPr/>
            <p:nvPr/>
          </p:nvSpPr>
          <p:spPr>
            <a:xfrm>
              <a:off x="3259345" y="2672875"/>
              <a:ext cx="52329" cy="224361"/>
            </a:xfrm>
            <a:custGeom>
              <a:avLst/>
              <a:gdLst/>
              <a:ahLst/>
              <a:cxnLst/>
              <a:rect l="l" t="t" r="r" b="b"/>
              <a:pathLst>
                <a:path w="1941" h="8322" extrusionOk="0">
                  <a:moveTo>
                    <a:pt x="256" y="1"/>
                  </a:moveTo>
                  <a:lnTo>
                    <a:pt x="843" y="2655"/>
                  </a:lnTo>
                  <a:lnTo>
                    <a:pt x="843" y="2783"/>
                  </a:lnTo>
                  <a:lnTo>
                    <a:pt x="843" y="2885"/>
                  </a:lnTo>
                  <a:lnTo>
                    <a:pt x="0" y="6637"/>
                  </a:lnTo>
                  <a:lnTo>
                    <a:pt x="358" y="8194"/>
                  </a:lnTo>
                  <a:lnTo>
                    <a:pt x="383" y="8245"/>
                  </a:lnTo>
                  <a:lnTo>
                    <a:pt x="409" y="8296"/>
                  </a:lnTo>
                  <a:lnTo>
                    <a:pt x="460" y="8322"/>
                  </a:lnTo>
                  <a:lnTo>
                    <a:pt x="588" y="8322"/>
                  </a:lnTo>
                  <a:lnTo>
                    <a:pt x="613" y="8296"/>
                  </a:lnTo>
                  <a:lnTo>
                    <a:pt x="664" y="8245"/>
                  </a:lnTo>
                  <a:lnTo>
                    <a:pt x="690" y="8194"/>
                  </a:lnTo>
                  <a:lnTo>
                    <a:pt x="1864" y="2783"/>
                  </a:lnTo>
                  <a:lnTo>
                    <a:pt x="1940" y="1532"/>
                  </a:lnTo>
                  <a:lnTo>
                    <a:pt x="127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3" name="Google Shape;4783;p71"/>
            <p:cNvSpPr/>
            <p:nvPr/>
          </p:nvSpPr>
          <p:spPr>
            <a:xfrm>
              <a:off x="3293746" y="2672875"/>
              <a:ext cx="112882" cy="303516"/>
            </a:xfrm>
            <a:custGeom>
              <a:avLst/>
              <a:gdLst/>
              <a:ahLst/>
              <a:cxnLst/>
              <a:rect l="l" t="t" r="r" b="b"/>
              <a:pathLst>
                <a:path w="4187" h="11258" extrusionOk="0">
                  <a:moveTo>
                    <a:pt x="1" y="1"/>
                  </a:moveTo>
                  <a:lnTo>
                    <a:pt x="2426" y="11130"/>
                  </a:lnTo>
                  <a:lnTo>
                    <a:pt x="2451" y="11181"/>
                  </a:lnTo>
                  <a:lnTo>
                    <a:pt x="2502" y="11232"/>
                  </a:lnTo>
                  <a:lnTo>
                    <a:pt x="2528" y="11257"/>
                  </a:lnTo>
                  <a:lnTo>
                    <a:pt x="2655" y="11257"/>
                  </a:lnTo>
                  <a:lnTo>
                    <a:pt x="2706" y="11232"/>
                  </a:lnTo>
                  <a:lnTo>
                    <a:pt x="2732" y="11181"/>
                  </a:lnTo>
                  <a:lnTo>
                    <a:pt x="2757" y="11130"/>
                  </a:lnTo>
                  <a:lnTo>
                    <a:pt x="4187" y="1"/>
                  </a:lnTo>
                  <a:close/>
                </a:path>
              </a:pathLst>
            </a:custGeom>
            <a:gradFill>
              <a:gsLst>
                <a:gs pos="0">
                  <a:schemeClr val="lt1"/>
                </a:gs>
                <a:gs pos="100000">
                  <a:srgbClr val="CCCCCC"/>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4" name="Google Shape;4784;p71"/>
            <p:cNvSpPr/>
            <p:nvPr/>
          </p:nvSpPr>
          <p:spPr>
            <a:xfrm>
              <a:off x="3350173" y="2672875"/>
              <a:ext cx="83980" cy="303516"/>
            </a:xfrm>
            <a:custGeom>
              <a:avLst/>
              <a:gdLst/>
              <a:ahLst/>
              <a:cxnLst/>
              <a:rect l="l" t="t" r="r" b="b"/>
              <a:pathLst>
                <a:path w="3115" h="11258" extrusionOk="0">
                  <a:moveTo>
                    <a:pt x="2094" y="1"/>
                  </a:moveTo>
                  <a:lnTo>
                    <a:pt x="1" y="9547"/>
                  </a:lnTo>
                  <a:lnTo>
                    <a:pt x="333" y="11130"/>
                  </a:lnTo>
                  <a:lnTo>
                    <a:pt x="358" y="11181"/>
                  </a:lnTo>
                  <a:lnTo>
                    <a:pt x="409" y="11232"/>
                  </a:lnTo>
                  <a:lnTo>
                    <a:pt x="460" y="11257"/>
                  </a:lnTo>
                  <a:lnTo>
                    <a:pt x="562" y="11257"/>
                  </a:lnTo>
                  <a:lnTo>
                    <a:pt x="613" y="11232"/>
                  </a:lnTo>
                  <a:lnTo>
                    <a:pt x="639" y="11181"/>
                  </a:lnTo>
                  <a:lnTo>
                    <a:pt x="664" y="11130"/>
                  </a:lnTo>
                  <a:lnTo>
                    <a:pt x="311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85" name="Google Shape;4785;p71"/>
          <p:cNvGrpSpPr/>
          <p:nvPr/>
        </p:nvGrpSpPr>
        <p:grpSpPr>
          <a:xfrm>
            <a:off x="3984879" y="2656915"/>
            <a:ext cx="424090" cy="255639"/>
            <a:chOff x="3941298" y="2763030"/>
            <a:chExt cx="455570" cy="274615"/>
          </a:xfrm>
        </p:grpSpPr>
        <p:sp>
          <p:nvSpPr>
            <p:cNvPr id="4786" name="Google Shape;4786;p71"/>
            <p:cNvSpPr/>
            <p:nvPr/>
          </p:nvSpPr>
          <p:spPr>
            <a:xfrm>
              <a:off x="3966074" y="2827707"/>
              <a:ext cx="192710" cy="188585"/>
            </a:xfrm>
            <a:custGeom>
              <a:avLst/>
              <a:gdLst/>
              <a:ahLst/>
              <a:cxnLst/>
              <a:rect l="l" t="t" r="r" b="b"/>
              <a:pathLst>
                <a:path w="7148" h="6995" extrusionOk="0">
                  <a:moveTo>
                    <a:pt x="4008" y="1"/>
                  </a:moveTo>
                  <a:lnTo>
                    <a:pt x="3931" y="27"/>
                  </a:lnTo>
                  <a:lnTo>
                    <a:pt x="3855" y="78"/>
                  </a:lnTo>
                  <a:lnTo>
                    <a:pt x="3804" y="154"/>
                  </a:lnTo>
                  <a:lnTo>
                    <a:pt x="2655" y="1813"/>
                  </a:lnTo>
                  <a:lnTo>
                    <a:pt x="0" y="6408"/>
                  </a:lnTo>
                  <a:lnTo>
                    <a:pt x="7147" y="6995"/>
                  </a:lnTo>
                  <a:lnTo>
                    <a:pt x="4391" y="154"/>
                  </a:lnTo>
                  <a:lnTo>
                    <a:pt x="4314" y="78"/>
                  </a:lnTo>
                  <a:lnTo>
                    <a:pt x="4263" y="27"/>
                  </a:lnTo>
                  <a:lnTo>
                    <a:pt x="4186" y="1"/>
                  </a:lnTo>
                  <a:close/>
                </a:path>
              </a:pathLst>
            </a:custGeom>
            <a:gradFill>
              <a:gsLst>
                <a:gs pos="0">
                  <a:srgbClr val="E57744"/>
                </a:gs>
                <a:gs pos="100000">
                  <a:srgbClr val="8C3E1A"/>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7" name="Google Shape;4787;p71"/>
            <p:cNvSpPr/>
            <p:nvPr/>
          </p:nvSpPr>
          <p:spPr>
            <a:xfrm>
              <a:off x="4068603" y="2827707"/>
              <a:ext cx="118381" cy="172760"/>
            </a:xfrm>
            <a:custGeom>
              <a:avLst/>
              <a:gdLst/>
              <a:ahLst/>
              <a:cxnLst/>
              <a:rect l="l" t="t" r="r" b="b"/>
              <a:pathLst>
                <a:path w="4391" h="6408" extrusionOk="0">
                  <a:moveTo>
                    <a:pt x="205" y="1"/>
                  </a:moveTo>
                  <a:lnTo>
                    <a:pt x="128" y="27"/>
                  </a:lnTo>
                  <a:lnTo>
                    <a:pt x="52" y="78"/>
                  </a:lnTo>
                  <a:lnTo>
                    <a:pt x="1" y="154"/>
                  </a:lnTo>
                  <a:lnTo>
                    <a:pt x="1" y="792"/>
                  </a:lnTo>
                  <a:lnTo>
                    <a:pt x="1711" y="3804"/>
                  </a:lnTo>
                  <a:lnTo>
                    <a:pt x="1736" y="3881"/>
                  </a:lnTo>
                  <a:lnTo>
                    <a:pt x="1711" y="3983"/>
                  </a:lnTo>
                  <a:lnTo>
                    <a:pt x="307" y="6408"/>
                  </a:lnTo>
                  <a:lnTo>
                    <a:pt x="4391" y="6408"/>
                  </a:lnTo>
                  <a:lnTo>
                    <a:pt x="1507" y="1405"/>
                  </a:lnTo>
                  <a:lnTo>
                    <a:pt x="588" y="154"/>
                  </a:lnTo>
                  <a:lnTo>
                    <a:pt x="511" y="78"/>
                  </a:lnTo>
                  <a:lnTo>
                    <a:pt x="460" y="27"/>
                  </a:lnTo>
                  <a:lnTo>
                    <a:pt x="383" y="1"/>
                  </a:lnTo>
                  <a:close/>
                </a:path>
              </a:pathLst>
            </a:custGeom>
            <a:solidFill>
              <a:srgbClr val="A53E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8" name="Google Shape;4788;p71"/>
            <p:cNvSpPr/>
            <p:nvPr/>
          </p:nvSpPr>
          <p:spPr>
            <a:xfrm>
              <a:off x="4036952" y="2823582"/>
              <a:ext cx="65405" cy="81931"/>
            </a:xfrm>
            <a:custGeom>
              <a:avLst/>
              <a:gdLst/>
              <a:ahLst/>
              <a:cxnLst/>
              <a:rect l="l" t="t" r="r" b="b"/>
              <a:pathLst>
                <a:path w="2426" h="3039" extrusionOk="0">
                  <a:moveTo>
                    <a:pt x="1455" y="1"/>
                  </a:moveTo>
                  <a:lnTo>
                    <a:pt x="1379" y="26"/>
                  </a:lnTo>
                  <a:lnTo>
                    <a:pt x="1302" y="52"/>
                  </a:lnTo>
                  <a:lnTo>
                    <a:pt x="1226" y="103"/>
                  </a:lnTo>
                  <a:lnTo>
                    <a:pt x="1175" y="180"/>
                  </a:lnTo>
                  <a:lnTo>
                    <a:pt x="868" y="486"/>
                  </a:lnTo>
                  <a:lnTo>
                    <a:pt x="0" y="1992"/>
                  </a:lnTo>
                  <a:lnTo>
                    <a:pt x="588" y="1992"/>
                  </a:lnTo>
                  <a:lnTo>
                    <a:pt x="690" y="2017"/>
                  </a:lnTo>
                  <a:lnTo>
                    <a:pt x="766" y="2068"/>
                  </a:lnTo>
                  <a:lnTo>
                    <a:pt x="817" y="2119"/>
                  </a:lnTo>
                  <a:lnTo>
                    <a:pt x="894" y="2196"/>
                  </a:lnTo>
                  <a:lnTo>
                    <a:pt x="919" y="2273"/>
                  </a:lnTo>
                  <a:lnTo>
                    <a:pt x="945" y="2375"/>
                  </a:lnTo>
                  <a:lnTo>
                    <a:pt x="970" y="2451"/>
                  </a:lnTo>
                  <a:lnTo>
                    <a:pt x="970" y="2579"/>
                  </a:lnTo>
                  <a:lnTo>
                    <a:pt x="970" y="2681"/>
                  </a:lnTo>
                  <a:lnTo>
                    <a:pt x="996" y="2758"/>
                  </a:lnTo>
                  <a:lnTo>
                    <a:pt x="1047" y="2834"/>
                  </a:lnTo>
                  <a:lnTo>
                    <a:pt x="1098" y="2911"/>
                  </a:lnTo>
                  <a:lnTo>
                    <a:pt x="1175" y="2962"/>
                  </a:lnTo>
                  <a:lnTo>
                    <a:pt x="1251" y="3013"/>
                  </a:lnTo>
                  <a:lnTo>
                    <a:pt x="1328" y="3038"/>
                  </a:lnTo>
                  <a:lnTo>
                    <a:pt x="1532" y="3038"/>
                  </a:lnTo>
                  <a:lnTo>
                    <a:pt x="1609" y="3013"/>
                  </a:lnTo>
                  <a:lnTo>
                    <a:pt x="1685" y="2962"/>
                  </a:lnTo>
                  <a:lnTo>
                    <a:pt x="1762" y="2911"/>
                  </a:lnTo>
                  <a:lnTo>
                    <a:pt x="1813" y="2834"/>
                  </a:lnTo>
                  <a:lnTo>
                    <a:pt x="1864" y="2758"/>
                  </a:lnTo>
                  <a:lnTo>
                    <a:pt x="1889" y="2681"/>
                  </a:lnTo>
                  <a:lnTo>
                    <a:pt x="1889" y="2579"/>
                  </a:lnTo>
                  <a:lnTo>
                    <a:pt x="1889" y="2221"/>
                  </a:lnTo>
                  <a:lnTo>
                    <a:pt x="1838" y="1966"/>
                  </a:lnTo>
                  <a:lnTo>
                    <a:pt x="1864" y="1788"/>
                  </a:lnTo>
                  <a:lnTo>
                    <a:pt x="1889" y="1634"/>
                  </a:lnTo>
                  <a:lnTo>
                    <a:pt x="1915" y="1558"/>
                  </a:lnTo>
                  <a:lnTo>
                    <a:pt x="1966" y="1507"/>
                  </a:lnTo>
                  <a:lnTo>
                    <a:pt x="2042" y="1481"/>
                  </a:lnTo>
                  <a:lnTo>
                    <a:pt x="2119" y="1456"/>
                  </a:lnTo>
                  <a:lnTo>
                    <a:pt x="2425" y="1456"/>
                  </a:lnTo>
                  <a:lnTo>
                    <a:pt x="1762" y="180"/>
                  </a:lnTo>
                  <a:lnTo>
                    <a:pt x="1685" y="103"/>
                  </a:lnTo>
                  <a:lnTo>
                    <a:pt x="1634" y="52"/>
                  </a:lnTo>
                  <a:lnTo>
                    <a:pt x="1557" y="26"/>
                  </a:lnTo>
                  <a:lnTo>
                    <a:pt x="145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9" name="Google Shape;4789;p71"/>
            <p:cNvSpPr/>
            <p:nvPr/>
          </p:nvSpPr>
          <p:spPr>
            <a:xfrm>
              <a:off x="4061027" y="2818082"/>
              <a:ext cx="47530" cy="65405"/>
            </a:xfrm>
            <a:custGeom>
              <a:avLst/>
              <a:gdLst/>
              <a:ahLst/>
              <a:cxnLst/>
              <a:rect l="l" t="t" r="r" b="b"/>
              <a:pathLst>
                <a:path w="1763" h="2426" extrusionOk="0">
                  <a:moveTo>
                    <a:pt x="562" y="1"/>
                  </a:moveTo>
                  <a:lnTo>
                    <a:pt x="486" y="26"/>
                  </a:lnTo>
                  <a:lnTo>
                    <a:pt x="409" y="52"/>
                  </a:lnTo>
                  <a:lnTo>
                    <a:pt x="333" y="103"/>
                  </a:lnTo>
                  <a:lnTo>
                    <a:pt x="282" y="179"/>
                  </a:lnTo>
                  <a:lnTo>
                    <a:pt x="1" y="690"/>
                  </a:lnTo>
                  <a:lnTo>
                    <a:pt x="996" y="2425"/>
                  </a:lnTo>
                  <a:lnTo>
                    <a:pt x="996" y="2221"/>
                  </a:lnTo>
                  <a:lnTo>
                    <a:pt x="996" y="2145"/>
                  </a:lnTo>
                  <a:lnTo>
                    <a:pt x="1047" y="2043"/>
                  </a:lnTo>
                  <a:lnTo>
                    <a:pt x="1073" y="1966"/>
                  </a:lnTo>
                  <a:lnTo>
                    <a:pt x="1124" y="1889"/>
                  </a:lnTo>
                  <a:lnTo>
                    <a:pt x="1201" y="1838"/>
                  </a:lnTo>
                  <a:lnTo>
                    <a:pt x="1277" y="1787"/>
                  </a:lnTo>
                  <a:lnTo>
                    <a:pt x="1379" y="1762"/>
                  </a:lnTo>
                  <a:lnTo>
                    <a:pt x="1762" y="1762"/>
                  </a:lnTo>
                  <a:lnTo>
                    <a:pt x="869" y="179"/>
                  </a:lnTo>
                  <a:lnTo>
                    <a:pt x="792" y="103"/>
                  </a:lnTo>
                  <a:lnTo>
                    <a:pt x="741" y="52"/>
                  </a:lnTo>
                  <a:lnTo>
                    <a:pt x="664" y="26"/>
                  </a:lnTo>
                  <a:lnTo>
                    <a:pt x="562" y="1"/>
                  </a:lnTo>
                  <a:close/>
                </a:path>
              </a:pathLst>
            </a:custGeom>
            <a:solidFill>
              <a:srgbClr val="E8E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0" name="Google Shape;4790;p71"/>
            <p:cNvSpPr/>
            <p:nvPr/>
          </p:nvSpPr>
          <p:spPr>
            <a:xfrm>
              <a:off x="3961949" y="2782306"/>
              <a:ext cx="13777" cy="13777"/>
            </a:xfrm>
            <a:custGeom>
              <a:avLst/>
              <a:gdLst/>
              <a:ahLst/>
              <a:cxnLst/>
              <a:rect l="l" t="t" r="r" b="b"/>
              <a:pathLst>
                <a:path w="511" h="511" extrusionOk="0">
                  <a:moveTo>
                    <a:pt x="153" y="0"/>
                  </a:moveTo>
                  <a:lnTo>
                    <a:pt x="77" y="77"/>
                  </a:lnTo>
                  <a:lnTo>
                    <a:pt x="26" y="154"/>
                  </a:lnTo>
                  <a:lnTo>
                    <a:pt x="0" y="256"/>
                  </a:lnTo>
                  <a:lnTo>
                    <a:pt x="26" y="332"/>
                  </a:lnTo>
                  <a:lnTo>
                    <a:pt x="77" y="434"/>
                  </a:lnTo>
                  <a:lnTo>
                    <a:pt x="153" y="485"/>
                  </a:lnTo>
                  <a:lnTo>
                    <a:pt x="256" y="511"/>
                  </a:lnTo>
                  <a:lnTo>
                    <a:pt x="358" y="485"/>
                  </a:lnTo>
                  <a:lnTo>
                    <a:pt x="434" y="434"/>
                  </a:lnTo>
                  <a:lnTo>
                    <a:pt x="485" y="332"/>
                  </a:lnTo>
                  <a:lnTo>
                    <a:pt x="511" y="256"/>
                  </a:lnTo>
                  <a:lnTo>
                    <a:pt x="485" y="154"/>
                  </a:lnTo>
                  <a:lnTo>
                    <a:pt x="434" y="77"/>
                  </a:lnTo>
                  <a:lnTo>
                    <a:pt x="358" y="0"/>
                  </a:lnTo>
                  <a:close/>
                </a:path>
              </a:pathLst>
            </a:custGeom>
            <a:solidFill>
              <a:srgbClr val="E8E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1" name="Google Shape;4791;p71"/>
            <p:cNvSpPr/>
            <p:nvPr/>
          </p:nvSpPr>
          <p:spPr>
            <a:xfrm>
              <a:off x="4051402" y="2763030"/>
              <a:ext cx="13777" cy="13804"/>
            </a:xfrm>
            <a:custGeom>
              <a:avLst/>
              <a:gdLst/>
              <a:ahLst/>
              <a:cxnLst/>
              <a:rect l="l" t="t" r="r" b="b"/>
              <a:pathLst>
                <a:path w="511" h="512" extrusionOk="0">
                  <a:moveTo>
                    <a:pt x="256" y="1"/>
                  </a:moveTo>
                  <a:lnTo>
                    <a:pt x="154" y="26"/>
                  </a:lnTo>
                  <a:lnTo>
                    <a:pt x="77" y="77"/>
                  </a:lnTo>
                  <a:lnTo>
                    <a:pt x="26" y="179"/>
                  </a:lnTo>
                  <a:lnTo>
                    <a:pt x="1" y="256"/>
                  </a:lnTo>
                  <a:lnTo>
                    <a:pt x="26" y="358"/>
                  </a:lnTo>
                  <a:lnTo>
                    <a:pt x="77" y="435"/>
                  </a:lnTo>
                  <a:lnTo>
                    <a:pt x="154" y="511"/>
                  </a:lnTo>
                  <a:lnTo>
                    <a:pt x="358" y="511"/>
                  </a:lnTo>
                  <a:lnTo>
                    <a:pt x="434" y="435"/>
                  </a:lnTo>
                  <a:lnTo>
                    <a:pt x="485" y="358"/>
                  </a:lnTo>
                  <a:lnTo>
                    <a:pt x="511" y="256"/>
                  </a:lnTo>
                  <a:lnTo>
                    <a:pt x="485" y="179"/>
                  </a:lnTo>
                  <a:lnTo>
                    <a:pt x="434" y="77"/>
                  </a:lnTo>
                  <a:lnTo>
                    <a:pt x="358" y="26"/>
                  </a:lnTo>
                  <a:lnTo>
                    <a:pt x="256" y="1"/>
                  </a:lnTo>
                  <a:close/>
                </a:path>
              </a:pathLst>
            </a:custGeom>
            <a:solidFill>
              <a:srgbClr val="E8E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2" name="Google Shape;4792;p71"/>
            <p:cNvSpPr/>
            <p:nvPr/>
          </p:nvSpPr>
          <p:spPr>
            <a:xfrm>
              <a:off x="4012176" y="2827033"/>
              <a:ext cx="13804" cy="13777"/>
            </a:xfrm>
            <a:custGeom>
              <a:avLst/>
              <a:gdLst/>
              <a:ahLst/>
              <a:cxnLst/>
              <a:rect l="l" t="t" r="r" b="b"/>
              <a:pathLst>
                <a:path w="512" h="511" extrusionOk="0">
                  <a:moveTo>
                    <a:pt x="256" y="0"/>
                  </a:moveTo>
                  <a:lnTo>
                    <a:pt x="154" y="26"/>
                  </a:lnTo>
                  <a:lnTo>
                    <a:pt x="77" y="77"/>
                  </a:lnTo>
                  <a:lnTo>
                    <a:pt x="26" y="154"/>
                  </a:lnTo>
                  <a:lnTo>
                    <a:pt x="1" y="256"/>
                  </a:lnTo>
                  <a:lnTo>
                    <a:pt x="26" y="358"/>
                  </a:lnTo>
                  <a:lnTo>
                    <a:pt x="77" y="434"/>
                  </a:lnTo>
                  <a:lnTo>
                    <a:pt x="154" y="485"/>
                  </a:lnTo>
                  <a:lnTo>
                    <a:pt x="256" y="511"/>
                  </a:lnTo>
                  <a:lnTo>
                    <a:pt x="358" y="485"/>
                  </a:lnTo>
                  <a:lnTo>
                    <a:pt x="435" y="434"/>
                  </a:lnTo>
                  <a:lnTo>
                    <a:pt x="511" y="358"/>
                  </a:lnTo>
                  <a:lnTo>
                    <a:pt x="511" y="256"/>
                  </a:lnTo>
                  <a:lnTo>
                    <a:pt x="511" y="154"/>
                  </a:lnTo>
                  <a:lnTo>
                    <a:pt x="435" y="77"/>
                  </a:lnTo>
                  <a:lnTo>
                    <a:pt x="358" y="26"/>
                  </a:lnTo>
                  <a:lnTo>
                    <a:pt x="256" y="0"/>
                  </a:lnTo>
                  <a:close/>
                </a:path>
              </a:pathLst>
            </a:custGeom>
            <a:solidFill>
              <a:srgbClr val="E8E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3" name="Google Shape;4793;p71"/>
            <p:cNvSpPr/>
            <p:nvPr/>
          </p:nvSpPr>
          <p:spPr>
            <a:xfrm>
              <a:off x="4290888" y="2796056"/>
              <a:ext cx="13777" cy="13804"/>
            </a:xfrm>
            <a:custGeom>
              <a:avLst/>
              <a:gdLst/>
              <a:ahLst/>
              <a:cxnLst/>
              <a:rect l="l" t="t" r="r" b="b"/>
              <a:pathLst>
                <a:path w="511" h="512" extrusionOk="0">
                  <a:moveTo>
                    <a:pt x="179" y="1"/>
                  </a:moveTo>
                  <a:lnTo>
                    <a:pt x="77" y="77"/>
                  </a:lnTo>
                  <a:lnTo>
                    <a:pt x="26" y="154"/>
                  </a:lnTo>
                  <a:lnTo>
                    <a:pt x="0" y="256"/>
                  </a:lnTo>
                  <a:lnTo>
                    <a:pt x="26" y="333"/>
                  </a:lnTo>
                  <a:lnTo>
                    <a:pt x="77" y="435"/>
                  </a:lnTo>
                  <a:lnTo>
                    <a:pt x="179" y="486"/>
                  </a:lnTo>
                  <a:lnTo>
                    <a:pt x="255" y="511"/>
                  </a:lnTo>
                  <a:lnTo>
                    <a:pt x="357" y="486"/>
                  </a:lnTo>
                  <a:lnTo>
                    <a:pt x="460" y="435"/>
                  </a:lnTo>
                  <a:lnTo>
                    <a:pt x="511" y="333"/>
                  </a:lnTo>
                  <a:lnTo>
                    <a:pt x="511" y="256"/>
                  </a:lnTo>
                  <a:lnTo>
                    <a:pt x="511" y="154"/>
                  </a:lnTo>
                  <a:lnTo>
                    <a:pt x="460" y="77"/>
                  </a:lnTo>
                  <a:lnTo>
                    <a:pt x="357" y="1"/>
                  </a:lnTo>
                  <a:close/>
                </a:path>
              </a:pathLst>
            </a:custGeom>
            <a:solidFill>
              <a:srgbClr val="E8E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4" name="Google Shape;4794;p71"/>
            <p:cNvSpPr/>
            <p:nvPr/>
          </p:nvSpPr>
          <p:spPr>
            <a:xfrm>
              <a:off x="4362440" y="2776806"/>
              <a:ext cx="13804" cy="13777"/>
            </a:xfrm>
            <a:custGeom>
              <a:avLst/>
              <a:gdLst/>
              <a:ahLst/>
              <a:cxnLst/>
              <a:rect l="l" t="t" r="r" b="b"/>
              <a:pathLst>
                <a:path w="512" h="511" extrusionOk="0">
                  <a:moveTo>
                    <a:pt x="256" y="0"/>
                  </a:moveTo>
                  <a:lnTo>
                    <a:pt x="154" y="26"/>
                  </a:lnTo>
                  <a:lnTo>
                    <a:pt x="77" y="77"/>
                  </a:lnTo>
                  <a:lnTo>
                    <a:pt x="26" y="179"/>
                  </a:lnTo>
                  <a:lnTo>
                    <a:pt x="1" y="255"/>
                  </a:lnTo>
                  <a:lnTo>
                    <a:pt x="26" y="358"/>
                  </a:lnTo>
                  <a:lnTo>
                    <a:pt x="77" y="434"/>
                  </a:lnTo>
                  <a:lnTo>
                    <a:pt x="154" y="511"/>
                  </a:lnTo>
                  <a:lnTo>
                    <a:pt x="358" y="511"/>
                  </a:lnTo>
                  <a:lnTo>
                    <a:pt x="435" y="434"/>
                  </a:lnTo>
                  <a:lnTo>
                    <a:pt x="486" y="358"/>
                  </a:lnTo>
                  <a:lnTo>
                    <a:pt x="511" y="255"/>
                  </a:lnTo>
                  <a:lnTo>
                    <a:pt x="486" y="179"/>
                  </a:lnTo>
                  <a:lnTo>
                    <a:pt x="435" y="77"/>
                  </a:lnTo>
                  <a:lnTo>
                    <a:pt x="358" y="26"/>
                  </a:lnTo>
                  <a:lnTo>
                    <a:pt x="256" y="0"/>
                  </a:lnTo>
                  <a:close/>
                </a:path>
              </a:pathLst>
            </a:custGeom>
            <a:solidFill>
              <a:srgbClr val="E8E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5" name="Google Shape;4795;p71"/>
            <p:cNvSpPr/>
            <p:nvPr/>
          </p:nvSpPr>
          <p:spPr>
            <a:xfrm>
              <a:off x="4323213" y="2840782"/>
              <a:ext cx="13804" cy="13804"/>
            </a:xfrm>
            <a:custGeom>
              <a:avLst/>
              <a:gdLst/>
              <a:ahLst/>
              <a:cxnLst/>
              <a:rect l="l" t="t" r="r" b="b"/>
              <a:pathLst>
                <a:path w="512" h="512" extrusionOk="0">
                  <a:moveTo>
                    <a:pt x="256" y="1"/>
                  </a:moveTo>
                  <a:lnTo>
                    <a:pt x="154" y="26"/>
                  </a:lnTo>
                  <a:lnTo>
                    <a:pt x="77" y="78"/>
                  </a:lnTo>
                  <a:lnTo>
                    <a:pt x="26" y="154"/>
                  </a:lnTo>
                  <a:lnTo>
                    <a:pt x="1" y="256"/>
                  </a:lnTo>
                  <a:lnTo>
                    <a:pt x="26" y="358"/>
                  </a:lnTo>
                  <a:lnTo>
                    <a:pt x="77" y="435"/>
                  </a:lnTo>
                  <a:lnTo>
                    <a:pt x="154" y="486"/>
                  </a:lnTo>
                  <a:lnTo>
                    <a:pt x="256" y="511"/>
                  </a:lnTo>
                  <a:lnTo>
                    <a:pt x="358" y="486"/>
                  </a:lnTo>
                  <a:lnTo>
                    <a:pt x="435" y="435"/>
                  </a:lnTo>
                  <a:lnTo>
                    <a:pt x="486" y="358"/>
                  </a:lnTo>
                  <a:lnTo>
                    <a:pt x="511" y="256"/>
                  </a:lnTo>
                  <a:lnTo>
                    <a:pt x="486" y="154"/>
                  </a:lnTo>
                  <a:lnTo>
                    <a:pt x="435" y="78"/>
                  </a:lnTo>
                  <a:lnTo>
                    <a:pt x="358" y="26"/>
                  </a:lnTo>
                  <a:lnTo>
                    <a:pt x="256" y="1"/>
                  </a:lnTo>
                  <a:close/>
                </a:path>
              </a:pathLst>
            </a:custGeom>
            <a:solidFill>
              <a:srgbClr val="E8E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6" name="Google Shape;4796;p71"/>
            <p:cNvSpPr/>
            <p:nvPr/>
          </p:nvSpPr>
          <p:spPr>
            <a:xfrm>
              <a:off x="4105080" y="2797431"/>
              <a:ext cx="251186" cy="213361"/>
            </a:xfrm>
            <a:custGeom>
              <a:avLst/>
              <a:gdLst/>
              <a:ahLst/>
              <a:cxnLst/>
              <a:rect l="l" t="t" r="r" b="b"/>
              <a:pathLst>
                <a:path w="9317" h="7914" extrusionOk="0">
                  <a:moveTo>
                    <a:pt x="4876" y="1"/>
                  </a:moveTo>
                  <a:lnTo>
                    <a:pt x="4799" y="26"/>
                  </a:lnTo>
                  <a:lnTo>
                    <a:pt x="4723" y="77"/>
                  </a:lnTo>
                  <a:lnTo>
                    <a:pt x="4671" y="154"/>
                  </a:lnTo>
                  <a:lnTo>
                    <a:pt x="3114" y="2171"/>
                  </a:lnTo>
                  <a:lnTo>
                    <a:pt x="0" y="7531"/>
                  </a:lnTo>
                  <a:lnTo>
                    <a:pt x="9317" y="7914"/>
                  </a:lnTo>
                  <a:lnTo>
                    <a:pt x="5233" y="154"/>
                  </a:lnTo>
                  <a:lnTo>
                    <a:pt x="5182" y="77"/>
                  </a:lnTo>
                  <a:lnTo>
                    <a:pt x="5131" y="26"/>
                  </a:lnTo>
                  <a:lnTo>
                    <a:pt x="5029" y="1"/>
                  </a:lnTo>
                  <a:close/>
                </a:path>
              </a:pathLst>
            </a:custGeom>
            <a:gradFill>
              <a:gsLst>
                <a:gs pos="0">
                  <a:srgbClr val="E57744"/>
                </a:gs>
                <a:gs pos="100000">
                  <a:srgbClr val="8C3E1A"/>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7" name="Google Shape;4797;p71"/>
            <p:cNvSpPr/>
            <p:nvPr/>
          </p:nvSpPr>
          <p:spPr>
            <a:xfrm>
              <a:off x="4231010" y="2782306"/>
              <a:ext cx="141109" cy="228486"/>
            </a:xfrm>
            <a:custGeom>
              <a:avLst/>
              <a:gdLst/>
              <a:ahLst/>
              <a:cxnLst/>
              <a:rect l="l" t="t" r="r" b="b"/>
              <a:pathLst>
                <a:path w="5234" h="8475" extrusionOk="0">
                  <a:moveTo>
                    <a:pt x="281" y="0"/>
                  </a:moveTo>
                  <a:lnTo>
                    <a:pt x="205" y="26"/>
                  </a:lnTo>
                  <a:lnTo>
                    <a:pt x="128" y="51"/>
                  </a:lnTo>
                  <a:lnTo>
                    <a:pt x="52" y="102"/>
                  </a:lnTo>
                  <a:lnTo>
                    <a:pt x="0" y="179"/>
                  </a:lnTo>
                  <a:lnTo>
                    <a:pt x="0" y="715"/>
                  </a:lnTo>
                  <a:lnTo>
                    <a:pt x="843" y="2247"/>
                  </a:lnTo>
                  <a:lnTo>
                    <a:pt x="4212" y="8092"/>
                  </a:lnTo>
                  <a:lnTo>
                    <a:pt x="4595" y="8475"/>
                  </a:lnTo>
                  <a:lnTo>
                    <a:pt x="5233" y="8092"/>
                  </a:lnTo>
                  <a:lnTo>
                    <a:pt x="1762" y="2093"/>
                  </a:lnTo>
                  <a:lnTo>
                    <a:pt x="562" y="179"/>
                  </a:lnTo>
                  <a:lnTo>
                    <a:pt x="511" y="102"/>
                  </a:lnTo>
                  <a:lnTo>
                    <a:pt x="460" y="51"/>
                  </a:lnTo>
                  <a:lnTo>
                    <a:pt x="358" y="26"/>
                  </a:lnTo>
                  <a:lnTo>
                    <a:pt x="281" y="0"/>
                  </a:lnTo>
                  <a:close/>
                </a:path>
              </a:pathLst>
            </a:custGeom>
            <a:solidFill>
              <a:srgbClr val="A53E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8" name="Google Shape;4798;p71"/>
            <p:cNvSpPr/>
            <p:nvPr/>
          </p:nvSpPr>
          <p:spPr>
            <a:xfrm>
              <a:off x="4189033" y="2785056"/>
              <a:ext cx="73655" cy="108757"/>
            </a:xfrm>
            <a:custGeom>
              <a:avLst/>
              <a:gdLst/>
              <a:ahLst/>
              <a:cxnLst/>
              <a:rect l="l" t="t" r="r" b="b"/>
              <a:pathLst>
                <a:path w="2732" h="4034" extrusionOk="0">
                  <a:moveTo>
                    <a:pt x="1838" y="0"/>
                  </a:moveTo>
                  <a:lnTo>
                    <a:pt x="1762" y="26"/>
                  </a:lnTo>
                  <a:lnTo>
                    <a:pt x="1685" y="52"/>
                  </a:lnTo>
                  <a:lnTo>
                    <a:pt x="1609" y="103"/>
                  </a:lnTo>
                  <a:lnTo>
                    <a:pt x="1557" y="179"/>
                  </a:lnTo>
                  <a:lnTo>
                    <a:pt x="1328" y="307"/>
                  </a:lnTo>
                  <a:lnTo>
                    <a:pt x="0" y="2630"/>
                  </a:lnTo>
                  <a:lnTo>
                    <a:pt x="639" y="2630"/>
                  </a:lnTo>
                  <a:lnTo>
                    <a:pt x="741" y="2681"/>
                  </a:lnTo>
                  <a:lnTo>
                    <a:pt x="843" y="2732"/>
                  </a:lnTo>
                  <a:lnTo>
                    <a:pt x="919" y="2783"/>
                  </a:lnTo>
                  <a:lnTo>
                    <a:pt x="996" y="2885"/>
                  </a:lnTo>
                  <a:lnTo>
                    <a:pt x="1047" y="2961"/>
                  </a:lnTo>
                  <a:lnTo>
                    <a:pt x="1073" y="3063"/>
                  </a:lnTo>
                  <a:lnTo>
                    <a:pt x="1098" y="3191"/>
                  </a:lnTo>
                  <a:lnTo>
                    <a:pt x="1098" y="3472"/>
                  </a:lnTo>
                  <a:lnTo>
                    <a:pt x="1098" y="3599"/>
                  </a:lnTo>
                  <a:lnTo>
                    <a:pt x="1149" y="3702"/>
                  </a:lnTo>
                  <a:lnTo>
                    <a:pt x="1200" y="3804"/>
                  </a:lnTo>
                  <a:lnTo>
                    <a:pt x="1251" y="3880"/>
                  </a:lnTo>
                  <a:lnTo>
                    <a:pt x="1353" y="3931"/>
                  </a:lnTo>
                  <a:lnTo>
                    <a:pt x="1430" y="3982"/>
                  </a:lnTo>
                  <a:lnTo>
                    <a:pt x="1532" y="4033"/>
                  </a:lnTo>
                  <a:lnTo>
                    <a:pt x="1762" y="4033"/>
                  </a:lnTo>
                  <a:lnTo>
                    <a:pt x="1864" y="3982"/>
                  </a:lnTo>
                  <a:lnTo>
                    <a:pt x="1966" y="3931"/>
                  </a:lnTo>
                  <a:lnTo>
                    <a:pt x="2042" y="3880"/>
                  </a:lnTo>
                  <a:lnTo>
                    <a:pt x="2119" y="3804"/>
                  </a:lnTo>
                  <a:lnTo>
                    <a:pt x="2170" y="3702"/>
                  </a:lnTo>
                  <a:lnTo>
                    <a:pt x="2196" y="3599"/>
                  </a:lnTo>
                  <a:lnTo>
                    <a:pt x="2221" y="3472"/>
                  </a:lnTo>
                  <a:lnTo>
                    <a:pt x="2221" y="2527"/>
                  </a:lnTo>
                  <a:lnTo>
                    <a:pt x="2221" y="2425"/>
                  </a:lnTo>
                  <a:lnTo>
                    <a:pt x="2247" y="2323"/>
                  </a:lnTo>
                  <a:lnTo>
                    <a:pt x="2323" y="2221"/>
                  </a:lnTo>
                  <a:lnTo>
                    <a:pt x="2374" y="2145"/>
                  </a:lnTo>
                  <a:lnTo>
                    <a:pt x="2451" y="2017"/>
                  </a:lnTo>
                  <a:lnTo>
                    <a:pt x="2527" y="1864"/>
                  </a:lnTo>
                  <a:lnTo>
                    <a:pt x="2630" y="1736"/>
                  </a:lnTo>
                  <a:lnTo>
                    <a:pt x="2681" y="1685"/>
                  </a:lnTo>
                  <a:lnTo>
                    <a:pt x="2732" y="1685"/>
                  </a:lnTo>
                  <a:lnTo>
                    <a:pt x="2732" y="1404"/>
                  </a:lnTo>
                  <a:lnTo>
                    <a:pt x="2119" y="179"/>
                  </a:lnTo>
                  <a:lnTo>
                    <a:pt x="2068" y="103"/>
                  </a:lnTo>
                  <a:lnTo>
                    <a:pt x="2017" y="52"/>
                  </a:lnTo>
                  <a:lnTo>
                    <a:pt x="1915" y="26"/>
                  </a:lnTo>
                  <a:lnTo>
                    <a:pt x="183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9" name="Google Shape;4799;p71"/>
            <p:cNvSpPr/>
            <p:nvPr/>
          </p:nvSpPr>
          <p:spPr>
            <a:xfrm>
              <a:off x="4224809" y="2778181"/>
              <a:ext cx="53704" cy="64003"/>
            </a:xfrm>
            <a:custGeom>
              <a:avLst/>
              <a:gdLst/>
              <a:ahLst/>
              <a:cxnLst/>
              <a:rect l="l" t="t" r="r" b="b"/>
              <a:pathLst>
                <a:path w="1992" h="2374" extrusionOk="0">
                  <a:moveTo>
                    <a:pt x="511" y="0"/>
                  </a:moveTo>
                  <a:lnTo>
                    <a:pt x="435" y="26"/>
                  </a:lnTo>
                  <a:lnTo>
                    <a:pt x="358" y="51"/>
                  </a:lnTo>
                  <a:lnTo>
                    <a:pt x="282" y="102"/>
                  </a:lnTo>
                  <a:lnTo>
                    <a:pt x="230" y="179"/>
                  </a:lnTo>
                  <a:lnTo>
                    <a:pt x="1" y="562"/>
                  </a:lnTo>
                  <a:lnTo>
                    <a:pt x="1073" y="2374"/>
                  </a:lnTo>
                  <a:lnTo>
                    <a:pt x="1149" y="2323"/>
                  </a:lnTo>
                  <a:lnTo>
                    <a:pt x="1226" y="2272"/>
                  </a:lnTo>
                  <a:lnTo>
                    <a:pt x="1328" y="2246"/>
                  </a:lnTo>
                  <a:lnTo>
                    <a:pt x="1992" y="2246"/>
                  </a:lnTo>
                  <a:lnTo>
                    <a:pt x="792" y="179"/>
                  </a:lnTo>
                  <a:lnTo>
                    <a:pt x="741" y="102"/>
                  </a:lnTo>
                  <a:lnTo>
                    <a:pt x="690" y="51"/>
                  </a:lnTo>
                  <a:lnTo>
                    <a:pt x="588" y="26"/>
                  </a:lnTo>
                  <a:lnTo>
                    <a:pt x="511" y="0"/>
                  </a:lnTo>
                  <a:close/>
                </a:path>
              </a:pathLst>
            </a:custGeom>
            <a:solidFill>
              <a:srgbClr val="E8E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0" name="Google Shape;4800;p71"/>
            <p:cNvSpPr/>
            <p:nvPr/>
          </p:nvSpPr>
          <p:spPr>
            <a:xfrm>
              <a:off x="3941298" y="3000439"/>
              <a:ext cx="438370" cy="37205"/>
            </a:xfrm>
            <a:custGeom>
              <a:avLst/>
              <a:gdLst/>
              <a:ahLst/>
              <a:cxnLst/>
              <a:rect l="l" t="t" r="r" b="b"/>
              <a:pathLst>
                <a:path w="16260" h="1380" extrusionOk="0">
                  <a:moveTo>
                    <a:pt x="511" y="1"/>
                  </a:moveTo>
                  <a:lnTo>
                    <a:pt x="409" y="26"/>
                  </a:lnTo>
                  <a:lnTo>
                    <a:pt x="332" y="52"/>
                  </a:lnTo>
                  <a:lnTo>
                    <a:pt x="230" y="103"/>
                  </a:lnTo>
                  <a:lnTo>
                    <a:pt x="154" y="154"/>
                  </a:lnTo>
                  <a:lnTo>
                    <a:pt x="103" y="230"/>
                  </a:lnTo>
                  <a:lnTo>
                    <a:pt x="52" y="333"/>
                  </a:lnTo>
                  <a:lnTo>
                    <a:pt x="26" y="409"/>
                  </a:lnTo>
                  <a:lnTo>
                    <a:pt x="1" y="511"/>
                  </a:lnTo>
                  <a:lnTo>
                    <a:pt x="1" y="1200"/>
                  </a:lnTo>
                  <a:lnTo>
                    <a:pt x="26" y="1277"/>
                  </a:lnTo>
                  <a:lnTo>
                    <a:pt x="52" y="1328"/>
                  </a:lnTo>
                  <a:lnTo>
                    <a:pt x="103" y="1379"/>
                  </a:lnTo>
                  <a:lnTo>
                    <a:pt x="16158" y="1379"/>
                  </a:lnTo>
                  <a:lnTo>
                    <a:pt x="16209" y="1328"/>
                  </a:lnTo>
                  <a:lnTo>
                    <a:pt x="16260" y="1277"/>
                  </a:lnTo>
                  <a:lnTo>
                    <a:pt x="16260" y="1200"/>
                  </a:lnTo>
                  <a:lnTo>
                    <a:pt x="16260" y="511"/>
                  </a:lnTo>
                  <a:lnTo>
                    <a:pt x="16260" y="409"/>
                  </a:lnTo>
                  <a:lnTo>
                    <a:pt x="16234" y="333"/>
                  </a:lnTo>
                  <a:lnTo>
                    <a:pt x="16183" y="230"/>
                  </a:lnTo>
                  <a:lnTo>
                    <a:pt x="16107" y="154"/>
                  </a:lnTo>
                  <a:lnTo>
                    <a:pt x="16030" y="103"/>
                  </a:lnTo>
                  <a:lnTo>
                    <a:pt x="15954" y="52"/>
                  </a:lnTo>
                  <a:lnTo>
                    <a:pt x="15851" y="26"/>
                  </a:lnTo>
                  <a:lnTo>
                    <a:pt x="15749" y="1"/>
                  </a:lnTo>
                  <a:close/>
                </a:path>
              </a:pathLst>
            </a:custGeom>
            <a:gradFill>
              <a:gsLst>
                <a:gs pos="0">
                  <a:srgbClr val="8CC38E"/>
                </a:gs>
                <a:gs pos="100000">
                  <a:srgbClr val="4D7F4F"/>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1" name="Google Shape;4801;p71"/>
            <p:cNvSpPr/>
            <p:nvPr/>
          </p:nvSpPr>
          <p:spPr>
            <a:xfrm>
              <a:off x="4355565" y="3000439"/>
              <a:ext cx="41303" cy="37205"/>
            </a:xfrm>
            <a:custGeom>
              <a:avLst/>
              <a:gdLst/>
              <a:ahLst/>
              <a:cxnLst/>
              <a:rect l="l" t="t" r="r" b="b"/>
              <a:pathLst>
                <a:path w="1532" h="1380" extrusionOk="0">
                  <a:moveTo>
                    <a:pt x="0" y="1"/>
                  </a:moveTo>
                  <a:lnTo>
                    <a:pt x="103" y="26"/>
                  </a:lnTo>
                  <a:lnTo>
                    <a:pt x="205" y="52"/>
                  </a:lnTo>
                  <a:lnTo>
                    <a:pt x="281" y="103"/>
                  </a:lnTo>
                  <a:lnTo>
                    <a:pt x="358" y="154"/>
                  </a:lnTo>
                  <a:lnTo>
                    <a:pt x="409" y="230"/>
                  </a:lnTo>
                  <a:lnTo>
                    <a:pt x="460" y="333"/>
                  </a:lnTo>
                  <a:lnTo>
                    <a:pt x="485" y="409"/>
                  </a:lnTo>
                  <a:lnTo>
                    <a:pt x="511" y="511"/>
                  </a:lnTo>
                  <a:lnTo>
                    <a:pt x="511" y="1200"/>
                  </a:lnTo>
                  <a:lnTo>
                    <a:pt x="485" y="1277"/>
                  </a:lnTo>
                  <a:lnTo>
                    <a:pt x="460" y="1328"/>
                  </a:lnTo>
                  <a:lnTo>
                    <a:pt x="409" y="1379"/>
                  </a:lnTo>
                  <a:lnTo>
                    <a:pt x="1430" y="1379"/>
                  </a:lnTo>
                  <a:lnTo>
                    <a:pt x="1481" y="1328"/>
                  </a:lnTo>
                  <a:lnTo>
                    <a:pt x="1506" y="1277"/>
                  </a:lnTo>
                  <a:lnTo>
                    <a:pt x="1532" y="1200"/>
                  </a:lnTo>
                  <a:lnTo>
                    <a:pt x="1532" y="511"/>
                  </a:lnTo>
                  <a:lnTo>
                    <a:pt x="1506" y="409"/>
                  </a:lnTo>
                  <a:lnTo>
                    <a:pt x="1481" y="333"/>
                  </a:lnTo>
                  <a:lnTo>
                    <a:pt x="1430" y="230"/>
                  </a:lnTo>
                  <a:lnTo>
                    <a:pt x="1379" y="154"/>
                  </a:lnTo>
                  <a:lnTo>
                    <a:pt x="1302" y="103"/>
                  </a:lnTo>
                  <a:lnTo>
                    <a:pt x="1226" y="52"/>
                  </a:lnTo>
                  <a:lnTo>
                    <a:pt x="1124" y="26"/>
                  </a:lnTo>
                  <a:lnTo>
                    <a:pt x="1021" y="1"/>
                  </a:lnTo>
                  <a:close/>
                </a:path>
              </a:pathLst>
            </a:custGeom>
            <a:gradFill>
              <a:gsLst>
                <a:gs pos="0">
                  <a:srgbClr val="8CC38E"/>
                </a:gs>
                <a:gs pos="100000">
                  <a:srgbClr val="4D7F4F"/>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02" name="Google Shape;4802;p71"/>
          <p:cNvGrpSpPr/>
          <p:nvPr/>
        </p:nvGrpSpPr>
        <p:grpSpPr>
          <a:xfrm>
            <a:off x="4738218" y="2572991"/>
            <a:ext cx="417063" cy="423463"/>
            <a:chOff x="4750556" y="2672875"/>
            <a:chExt cx="448021" cy="454896"/>
          </a:xfrm>
        </p:grpSpPr>
        <p:sp>
          <p:nvSpPr>
            <p:cNvPr id="4803" name="Google Shape;4803;p71"/>
            <p:cNvSpPr/>
            <p:nvPr/>
          </p:nvSpPr>
          <p:spPr>
            <a:xfrm>
              <a:off x="5014818" y="2760981"/>
              <a:ext cx="174108" cy="183759"/>
            </a:xfrm>
            <a:custGeom>
              <a:avLst/>
              <a:gdLst/>
              <a:ahLst/>
              <a:cxnLst/>
              <a:rect l="l" t="t" r="r" b="b"/>
              <a:pathLst>
                <a:path w="6458" h="6816" extrusionOk="0">
                  <a:moveTo>
                    <a:pt x="4722" y="0"/>
                  </a:moveTo>
                  <a:lnTo>
                    <a:pt x="4595" y="26"/>
                  </a:lnTo>
                  <a:lnTo>
                    <a:pt x="4493" y="102"/>
                  </a:lnTo>
                  <a:lnTo>
                    <a:pt x="0" y="4595"/>
                  </a:lnTo>
                  <a:lnTo>
                    <a:pt x="2221" y="6815"/>
                  </a:lnTo>
                  <a:lnTo>
                    <a:pt x="6356" y="1991"/>
                  </a:lnTo>
                  <a:lnTo>
                    <a:pt x="6432" y="1889"/>
                  </a:lnTo>
                  <a:lnTo>
                    <a:pt x="6458" y="1761"/>
                  </a:lnTo>
                  <a:lnTo>
                    <a:pt x="6432" y="1634"/>
                  </a:lnTo>
                  <a:lnTo>
                    <a:pt x="6356" y="1506"/>
                  </a:lnTo>
                  <a:lnTo>
                    <a:pt x="4978" y="102"/>
                  </a:lnTo>
                  <a:lnTo>
                    <a:pt x="4850" y="26"/>
                  </a:lnTo>
                  <a:lnTo>
                    <a:pt x="4722" y="0"/>
                  </a:lnTo>
                  <a:close/>
                </a:path>
              </a:pathLst>
            </a:custGeom>
            <a:gradFill>
              <a:gsLst>
                <a:gs pos="0">
                  <a:srgbClr val="E57744"/>
                </a:gs>
                <a:gs pos="100000">
                  <a:srgbClr val="8C3E1A"/>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4" name="Google Shape;4804;p71"/>
            <p:cNvSpPr/>
            <p:nvPr/>
          </p:nvSpPr>
          <p:spPr>
            <a:xfrm>
              <a:off x="5056795" y="2792632"/>
              <a:ext cx="141783" cy="152108"/>
            </a:xfrm>
            <a:custGeom>
              <a:avLst/>
              <a:gdLst/>
              <a:ahLst/>
              <a:cxnLst/>
              <a:rect l="l" t="t" r="r" b="b"/>
              <a:pathLst>
                <a:path w="5259" h="5642" extrusionOk="0">
                  <a:moveTo>
                    <a:pt x="4467" y="0"/>
                  </a:moveTo>
                  <a:lnTo>
                    <a:pt x="4544" y="102"/>
                  </a:lnTo>
                  <a:lnTo>
                    <a:pt x="4569" y="230"/>
                  </a:lnTo>
                  <a:lnTo>
                    <a:pt x="4544" y="358"/>
                  </a:lnTo>
                  <a:lnTo>
                    <a:pt x="4467" y="485"/>
                  </a:lnTo>
                  <a:lnTo>
                    <a:pt x="0" y="4952"/>
                  </a:lnTo>
                  <a:lnTo>
                    <a:pt x="664" y="5641"/>
                  </a:lnTo>
                  <a:lnTo>
                    <a:pt x="5156" y="1149"/>
                  </a:lnTo>
                  <a:lnTo>
                    <a:pt x="5233" y="1047"/>
                  </a:lnTo>
                  <a:lnTo>
                    <a:pt x="5258" y="919"/>
                  </a:lnTo>
                  <a:lnTo>
                    <a:pt x="5233" y="791"/>
                  </a:lnTo>
                  <a:lnTo>
                    <a:pt x="5156" y="689"/>
                  </a:lnTo>
                  <a:lnTo>
                    <a:pt x="4467" y="0"/>
                  </a:lnTo>
                  <a:close/>
                </a:path>
              </a:pathLst>
            </a:custGeom>
            <a:solidFill>
              <a:srgbClr val="8E35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5" name="Google Shape;4805;p71"/>
            <p:cNvSpPr/>
            <p:nvPr/>
          </p:nvSpPr>
          <p:spPr>
            <a:xfrm>
              <a:off x="5076745" y="2808457"/>
              <a:ext cx="80530" cy="80530"/>
            </a:xfrm>
            <a:custGeom>
              <a:avLst/>
              <a:gdLst/>
              <a:ahLst/>
              <a:cxnLst/>
              <a:rect l="l" t="t" r="r" b="b"/>
              <a:pathLst>
                <a:path w="2987" h="2987" extrusionOk="0">
                  <a:moveTo>
                    <a:pt x="2732" y="0"/>
                  </a:moveTo>
                  <a:lnTo>
                    <a:pt x="2629" y="26"/>
                  </a:lnTo>
                  <a:lnTo>
                    <a:pt x="2553" y="77"/>
                  </a:lnTo>
                  <a:lnTo>
                    <a:pt x="77" y="2553"/>
                  </a:lnTo>
                  <a:lnTo>
                    <a:pt x="0" y="2655"/>
                  </a:lnTo>
                  <a:lnTo>
                    <a:pt x="0" y="2757"/>
                  </a:lnTo>
                  <a:lnTo>
                    <a:pt x="0" y="2834"/>
                  </a:lnTo>
                  <a:lnTo>
                    <a:pt x="77" y="2936"/>
                  </a:lnTo>
                  <a:lnTo>
                    <a:pt x="154" y="2987"/>
                  </a:lnTo>
                  <a:lnTo>
                    <a:pt x="332" y="2987"/>
                  </a:lnTo>
                  <a:lnTo>
                    <a:pt x="434" y="2936"/>
                  </a:lnTo>
                  <a:lnTo>
                    <a:pt x="2910" y="434"/>
                  </a:lnTo>
                  <a:lnTo>
                    <a:pt x="2961" y="358"/>
                  </a:lnTo>
                  <a:lnTo>
                    <a:pt x="2987" y="256"/>
                  </a:lnTo>
                  <a:lnTo>
                    <a:pt x="2961" y="153"/>
                  </a:lnTo>
                  <a:lnTo>
                    <a:pt x="2910" y="77"/>
                  </a:lnTo>
                  <a:lnTo>
                    <a:pt x="2834" y="26"/>
                  </a:lnTo>
                  <a:lnTo>
                    <a:pt x="2732" y="0"/>
                  </a:lnTo>
                  <a:close/>
                </a:path>
              </a:pathLst>
            </a:custGeom>
            <a:solidFill>
              <a:srgbClr val="8E35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6" name="Google Shape;4806;p71"/>
            <p:cNvSpPr/>
            <p:nvPr/>
          </p:nvSpPr>
          <p:spPr>
            <a:xfrm>
              <a:off x="4750556" y="2887585"/>
              <a:ext cx="147983" cy="147282"/>
            </a:xfrm>
            <a:custGeom>
              <a:avLst/>
              <a:gdLst/>
              <a:ahLst/>
              <a:cxnLst/>
              <a:rect l="l" t="t" r="r" b="b"/>
              <a:pathLst>
                <a:path w="5489" h="5463" extrusionOk="0">
                  <a:moveTo>
                    <a:pt x="1787" y="1"/>
                  </a:moveTo>
                  <a:lnTo>
                    <a:pt x="1660" y="26"/>
                  </a:lnTo>
                  <a:lnTo>
                    <a:pt x="1532" y="103"/>
                  </a:lnTo>
                  <a:lnTo>
                    <a:pt x="103" y="1532"/>
                  </a:lnTo>
                  <a:lnTo>
                    <a:pt x="26" y="1634"/>
                  </a:lnTo>
                  <a:lnTo>
                    <a:pt x="1" y="1762"/>
                  </a:lnTo>
                  <a:lnTo>
                    <a:pt x="26" y="1889"/>
                  </a:lnTo>
                  <a:lnTo>
                    <a:pt x="103" y="1992"/>
                  </a:lnTo>
                  <a:lnTo>
                    <a:pt x="2426" y="4314"/>
                  </a:lnTo>
                  <a:lnTo>
                    <a:pt x="3932" y="5463"/>
                  </a:lnTo>
                  <a:lnTo>
                    <a:pt x="5489" y="4238"/>
                  </a:lnTo>
                  <a:lnTo>
                    <a:pt x="2426" y="511"/>
                  </a:lnTo>
                  <a:lnTo>
                    <a:pt x="2017" y="103"/>
                  </a:lnTo>
                  <a:lnTo>
                    <a:pt x="1915" y="26"/>
                  </a:lnTo>
                  <a:lnTo>
                    <a:pt x="1787" y="1"/>
                  </a:lnTo>
                  <a:close/>
                </a:path>
              </a:pathLst>
            </a:custGeom>
            <a:gradFill>
              <a:gsLst>
                <a:gs pos="0">
                  <a:srgbClr val="E57744"/>
                </a:gs>
                <a:gs pos="100000">
                  <a:srgbClr val="8C3E1A"/>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7" name="Google Shape;4807;p71"/>
            <p:cNvSpPr/>
            <p:nvPr/>
          </p:nvSpPr>
          <p:spPr>
            <a:xfrm>
              <a:off x="4815934" y="2901361"/>
              <a:ext cx="91556" cy="143158"/>
            </a:xfrm>
            <a:custGeom>
              <a:avLst/>
              <a:gdLst/>
              <a:ahLst/>
              <a:cxnLst/>
              <a:rect l="l" t="t" r="r" b="b"/>
              <a:pathLst>
                <a:path w="3396" h="5310" extrusionOk="0">
                  <a:moveTo>
                    <a:pt x="1" y="0"/>
                  </a:moveTo>
                  <a:lnTo>
                    <a:pt x="1" y="3803"/>
                  </a:lnTo>
                  <a:lnTo>
                    <a:pt x="1507" y="5309"/>
                  </a:lnTo>
                  <a:lnTo>
                    <a:pt x="3395" y="3395"/>
                  </a:lnTo>
                  <a:lnTo>
                    <a:pt x="1" y="0"/>
                  </a:lnTo>
                  <a:close/>
                </a:path>
              </a:pathLst>
            </a:custGeom>
            <a:solidFill>
              <a:srgbClr val="8E35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8" name="Google Shape;4808;p71"/>
            <p:cNvSpPr/>
            <p:nvPr/>
          </p:nvSpPr>
          <p:spPr>
            <a:xfrm>
              <a:off x="4811809" y="2930262"/>
              <a:ext cx="8978" cy="13777"/>
            </a:xfrm>
            <a:custGeom>
              <a:avLst/>
              <a:gdLst/>
              <a:ahLst/>
              <a:cxnLst/>
              <a:rect l="l" t="t" r="r" b="b"/>
              <a:pathLst>
                <a:path w="333" h="511" extrusionOk="0">
                  <a:moveTo>
                    <a:pt x="154" y="0"/>
                  </a:moveTo>
                  <a:lnTo>
                    <a:pt x="77" y="51"/>
                  </a:lnTo>
                  <a:lnTo>
                    <a:pt x="26" y="128"/>
                  </a:lnTo>
                  <a:lnTo>
                    <a:pt x="0" y="230"/>
                  </a:lnTo>
                  <a:lnTo>
                    <a:pt x="26" y="332"/>
                  </a:lnTo>
                  <a:lnTo>
                    <a:pt x="77" y="409"/>
                  </a:lnTo>
                  <a:lnTo>
                    <a:pt x="154" y="511"/>
                  </a:lnTo>
                  <a:lnTo>
                    <a:pt x="332" y="128"/>
                  </a:lnTo>
                  <a:lnTo>
                    <a:pt x="154" y="0"/>
                  </a:lnTo>
                  <a:close/>
                </a:path>
              </a:pathLst>
            </a:custGeom>
            <a:solidFill>
              <a:srgbClr val="8E35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9" name="Google Shape;4809;p71"/>
            <p:cNvSpPr/>
            <p:nvPr/>
          </p:nvSpPr>
          <p:spPr>
            <a:xfrm>
              <a:off x="4781533" y="2935061"/>
              <a:ext cx="44053" cy="44080"/>
            </a:xfrm>
            <a:custGeom>
              <a:avLst/>
              <a:gdLst/>
              <a:ahLst/>
              <a:cxnLst/>
              <a:rect l="l" t="t" r="r" b="b"/>
              <a:pathLst>
                <a:path w="1634" h="1635" extrusionOk="0">
                  <a:moveTo>
                    <a:pt x="153" y="1"/>
                  </a:moveTo>
                  <a:lnTo>
                    <a:pt x="77" y="52"/>
                  </a:lnTo>
                  <a:lnTo>
                    <a:pt x="0" y="154"/>
                  </a:lnTo>
                  <a:lnTo>
                    <a:pt x="0" y="231"/>
                  </a:lnTo>
                  <a:lnTo>
                    <a:pt x="0" y="333"/>
                  </a:lnTo>
                  <a:lnTo>
                    <a:pt x="77" y="435"/>
                  </a:lnTo>
                  <a:lnTo>
                    <a:pt x="1277" y="1634"/>
                  </a:lnTo>
                  <a:lnTo>
                    <a:pt x="1634" y="1634"/>
                  </a:lnTo>
                  <a:lnTo>
                    <a:pt x="1277" y="920"/>
                  </a:lnTo>
                  <a:lnTo>
                    <a:pt x="434" y="52"/>
                  </a:lnTo>
                  <a:lnTo>
                    <a:pt x="332" y="1"/>
                  </a:lnTo>
                  <a:close/>
                </a:path>
              </a:pathLst>
            </a:custGeom>
            <a:solidFill>
              <a:srgbClr val="8E35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0" name="Google Shape;4810;p71"/>
            <p:cNvSpPr/>
            <p:nvPr/>
          </p:nvSpPr>
          <p:spPr>
            <a:xfrm>
              <a:off x="4815934" y="2959838"/>
              <a:ext cx="40629" cy="50280"/>
            </a:xfrm>
            <a:custGeom>
              <a:avLst/>
              <a:gdLst/>
              <a:ahLst/>
              <a:cxnLst/>
              <a:rect l="l" t="t" r="r" b="b"/>
              <a:pathLst>
                <a:path w="1507" h="1865" extrusionOk="0">
                  <a:moveTo>
                    <a:pt x="1" y="1"/>
                  </a:moveTo>
                  <a:lnTo>
                    <a:pt x="1" y="715"/>
                  </a:lnTo>
                  <a:lnTo>
                    <a:pt x="1073" y="1787"/>
                  </a:lnTo>
                  <a:lnTo>
                    <a:pt x="1149" y="1839"/>
                  </a:lnTo>
                  <a:lnTo>
                    <a:pt x="1251" y="1864"/>
                  </a:lnTo>
                  <a:lnTo>
                    <a:pt x="1353" y="1839"/>
                  </a:lnTo>
                  <a:lnTo>
                    <a:pt x="1430" y="1787"/>
                  </a:lnTo>
                  <a:lnTo>
                    <a:pt x="1481" y="1711"/>
                  </a:lnTo>
                  <a:lnTo>
                    <a:pt x="1507" y="1609"/>
                  </a:lnTo>
                  <a:lnTo>
                    <a:pt x="1481" y="1507"/>
                  </a:lnTo>
                  <a:lnTo>
                    <a:pt x="1430" y="1430"/>
                  </a:lnTo>
                  <a:lnTo>
                    <a:pt x="1" y="1"/>
                  </a:lnTo>
                  <a:close/>
                </a:path>
              </a:pathLst>
            </a:custGeom>
            <a:solidFill>
              <a:srgbClr val="A53E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1" name="Google Shape;4811;p71"/>
            <p:cNvSpPr/>
            <p:nvPr/>
          </p:nvSpPr>
          <p:spPr>
            <a:xfrm>
              <a:off x="4815934" y="2929561"/>
              <a:ext cx="39254" cy="43379"/>
            </a:xfrm>
            <a:custGeom>
              <a:avLst/>
              <a:gdLst/>
              <a:ahLst/>
              <a:cxnLst/>
              <a:rect l="l" t="t" r="r" b="b"/>
              <a:pathLst>
                <a:path w="1456" h="1609" extrusionOk="0">
                  <a:moveTo>
                    <a:pt x="77" y="1"/>
                  </a:moveTo>
                  <a:lnTo>
                    <a:pt x="1" y="26"/>
                  </a:lnTo>
                  <a:lnTo>
                    <a:pt x="1" y="537"/>
                  </a:lnTo>
                  <a:lnTo>
                    <a:pt x="1022" y="1532"/>
                  </a:lnTo>
                  <a:lnTo>
                    <a:pt x="1098" y="1583"/>
                  </a:lnTo>
                  <a:lnTo>
                    <a:pt x="1200" y="1609"/>
                  </a:lnTo>
                  <a:lnTo>
                    <a:pt x="1277" y="1583"/>
                  </a:lnTo>
                  <a:lnTo>
                    <a:pt x="1379" y="1532"/>
                  </a:lnTo>
                  <a:lnTo>
                    <a:pt x="1430" y="1456"/>
                  </a:lnTo>
                  <a:lnTo>
                    <a:pt x="1455" y="1353"/>
                  </a:lnTo>
                  <a:lnTo>
                    <a:pt x="1430" y="1251"/>
                  </a:lnTo>
                  <a:lnTo>
                    <a:pt x="1379" y="1175"/>
                  </a:lnTo>
                  <a:lnTo>
                    <a:pt x="281" y="77"/>
                  </a:lnTo>
                  <a:lnTo>
                    <a:pt x="230" y="26"/>
                  </a:lnTo>
                  <a:lnTo>
                    <a:pt x="154" y="1"/>
                  </a:lnTo>
                  <a:close/>
                </a:path>
              </a:pathLst>
            </a:custGeom>
            <a:solidFill>
              <a:srgbClr val="A53E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2" name="Google Shape;4812;p71"/>
            <p:cNvSpPr/>
            <p:nvPr/>
          </p:nvSpPr>
          <p:spPr>
            <a:xfrm>
              <a:off x="4843460" y="2672875"/>
              <a:ext cx="245686" cy="454896"/>
            </a:xfrm>
            <a:custGeom>
              <a:avLst/>
              <a:gdLst/>
              <a:ahLst/>
              <a:cxnLst/>
              <a:rect l="l" t="t" r="r" b="b"/>
              <a:pathLst>
                <a:path w="9113" h="16873" extrusionOk="0">
                  <a:moveTo>
                    <a:pt x="358" y="1"/>
                  </a:moveTo>
                  <a:lnTo>
                    <a:pt x="205" y="26"/>
                  </a:lnTo>
                  <a:lnTo>
                    <a:pt x="103" y="103"/>
                  </a:lnTo>
                  <a:lnTo>
                    <a:pt x="26" y="205"/>
                  </a:lnTo>
                  <a:lnTo>
                    <a:pt x="1" y="333"/>
                  </a:lnTo>
                  <a:lnTo>
                    <a:pt x="1" y="16541"/>
                  </a:lnTo>
                  <a:lnTo>
                    <a:pt x="26" y="16669"/>
                  </a:lnTo>
                  <a:lnTo>
                    <a:pt x="103" y="16796"/>
                  </a:lnTo>
                  <a:lnTo>
                    <a:pt x="205" y="16847"/>
                  </a:lnTo>
                  <a:lnTo>
                    <a:pt x="358" y="16873"/>
                  </a:lnTo>
                  <a:lnTo>
                    <a:pt x="1481" y="16873"/>
                  </a:lnTo>
                  <a:lnTo>
                    <a:pt x="1736" y="16541"/>
                  </a:lnTo>
                  <a:lnTo>
                    <a:pt x="1991" y="16873"/>
                  </a:lnTo>
                  <a:lnTo>
                    <a:pt x="8756" y="16873"/>
                  </a:lnTo>
                  <a:lnTo>
                    <a:pt x="8909" y="16847"/>
                  </a:lnTo>
                  <a:lnTo>
                    <a:pt x="9011" y="16796"/>
                  </a:lnTo>
                  <a:lnTo>
                    <a:pt x="9087" y="16669"/>
                  </a:lnTo>
                  <a:lnTo>
                    <a:pt x="9113" y="16541"/>
                  </a:lnTo>
                  <a:lnTo>
                    <a:pt x="9113" y="333"/>
                  </a:lnTo>
                  <a:lnTo>
                    <a:pt x="9087" y="205"/>
                  </a:lnTo>
                  <a:lnTo>
                    <a:pt x="9011" y="103"/>
                  </a:lnTo>
                  <a:lnTo>
                    <a:pt x="8909" y="26"/>
                  </a:lnTo>
                  <a:lnTo>
                    <a:pt x="8756" y="1"/>
                  </a:lnTo>
                  <a:close/>
                </a:path>
              </a:pathLst>
            </a:custGeom>
            <a:gradFill>
              <a:gsLst>
                <a:gs pos="0">
                  <a:srgbClr val="E57744"/>
                </a:gs>
                <a:gs pos="100000">
                  <a:srgbClr val="8C3E1A"/>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3" name="Google Shape;4813;p71"/>
            <p:cNvSpPr/>
            <p:nvPr/>
          </p:nvSpPr>
          <p:spPr>
            <a:xfrm>
              <a:off x="5069169" y="2672875"/>
              <a:ext cx="36504" cy="454896"/>
            </a:xfrm>
            <a:custGeom>
              <a:avLst/>
              <a:gdLst/>
              <a:ahLst/>
              <a:cxnLst/>
              <a:rect l="l" t="t" r="r" b="b"/>
              <a:pathLst>
                <a:path w="1354" h="16873" extrusionOk="0">
                  <a:moveTo>
                    <a:pt x="1" y="1"/>
                  </a:moveTo>
                  <a:lnTo>
                    <a:pt x="128" y="26"/>
                  </a:lnTo>
                  <a:lnTo>
                    <a:pt x="230" y="103"/>
                  </a:lnTo>
                  <a:lnTo>
                    <a:pt x="307" y="205"/>
                  </a:lnTo>
                  <a:lnTo>
                    <a:pt x="332" y="333"/>
                  </a:lnTo>
                  <a:lnTo>
                    <a:pt x="332" y="16541"/>
                  </a:lnTo>
                  <a:lnTo>
                    <a:pt x="307" y="16669"/>
                  </a:lnTo>
                  <a:lnTo>
                    <a:pt x="230" y="16796"/>
                  </a:lnTo>
                  <a:lnTo>
                    <a:pt x="128" y="16847"/>
                  </a:lnTo>
                  <a:lnTo>
                    <a:pt x="1" y="16873"/>
                  </a:lnTo>
                  <a:lnTo>
                    <a:pt x="996" y="16873"/>
                  </a:lnTo>
                  <a:lnTo>
                    <a:pt x="1149" y="16847"/>
                  </a:lnTo>
                  <a:lnTo>
                    <a:pt x="1251" y="16796"/>
                  </a:lnTo>
                  <a:lnTo>
                    <a:pt x="1328" y="16669"/>
                  </a:lnTo>
                  <a:lnTo>
                    <a:pt x="1353" y="16541"/>
                  </a:lnTo>
                  <a:lnTo>
                    <a:pt x="1353" y="333"/>
                  </a:lnTo>
                  <a:lnTo>
                    <a:pt x="1328" y="205"/>
                  </a:lnTo>
                  <a:lnTo>
                    <a:pt x="1251" y="103"/>
                  </a:lnTo>
                  <a:lnTo>
                    <a:pt x="1149" y="26"/>
                  </a:lnTo>
                  <a:lnTo>
                    <a:pt x="996" y="1"/>
                  </a:lnTo>
                  <a:close/>
                </a:path>
              </a:pathLst>
            </a:custGeom>
            <a:solidFill>
              <a:srgbClr val="8E35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4" name="Google Shape;4814;p71"/>
            <p:cNvSpPr/>
            <p:nvPr/>
          </p:nvSpPr>
          <p:spPr>
            <a:xfrm>
              <a:off x="4937038" y="2713477"/>
              <a:ext cx="75057" cy="229888"/>
            </a:xfrm>
            <a:custGeom>
              <a:avLst/>
              <a:gdLst/>
              <a:ahLst/>
              <a:cxnLst/>
              <a:rect l="l" t="t" r="r" b="b"/>
              <a:pathLst>
                <a:path w="2784" h="8527" extrusionOk="0">
                  <a:moveTo>
                    <a:pt x="154" y="1"/>
                  </a:moveTo>
                  <a:lnTo>
                    <a:pt x="77" y="52"/>
                  </a:lnTo>
                  <a:lnTo>
                    <a:pt x="26" y="154"/>
                  </a:lnTo>
                  <a:lnTo>
                    <a:pt x="1" y="256"/>
                  </a:lnTo>
                  <a:lnTo>
                    <a:pt x="1" y="7148"/>
                  </a:lnTo>
                  <a:lnTo>
                    <a:pt x="26" y="7429"/>
                  </a:lnTo>
                  <a:lnTo>
                    <a:pt x="103" y="7684"/>
                  </a:lnTo>
                  <a:lnTo>
                    <a:pt x="231" y="7914"/>
                  </a:lnTo>
                  <a:lnTo>
                    <a:pt x="409" y="8118"/>
                  </a:lnTo>
                  <a:lnTo>
                    <a:pt x="614" y="8296"/>
                  </a:lnTo>
                  <a:lnTo>
                    <a:pt x="843" y="8424"/>
                  </a:lnTo>
                  <a:lnTo>
                    <a:pt x="1124" y="8501"/>
                  </a:lnTo>
                  <a:lnTo>
                    <a:pt x="1379" y="8526"/>
                  </a:lnTo>
                  <a:lnTo>
                    <a:pt x="1660" y="8501"/>
                  </a:lnTo>
                  <a:lnTo>
                    <a:pt x="1941" y="8424"/>
                  </a:lnTo>
                  <a:lnTo>
                    <a:pt x="2171" y="8296"/>
                  </a:lnTo>
                  <a:lnTo>
                    <a:pt x="2375" y="8118"/>
                  </a:lnTo>
                  <a:lnTo>
                    <a:pt x="2553" y="7914"/>
                  </a:lnTo>
                  <a:lnTo>
                    <a:pt x="2681" y="7684"/>
                  </a:lnTo>
                  <a:lnTo>
                    <a:pt x="2758" y="7429"/>
                  </a:lnTo>
                  <a:lnTo>
                    <a:pt x="2783" y="7148"/>
                  </a:lnTo>
                  <a:lnTo>
                    <a:pt x="2783" y="6331"/>
                  </a:lnTo>
                  <a:lnTo>
                    <a:pt x="2758" y="6101"/>
                  </a:lnTo>
                  <a:lnTo>
                    <a:pt x="2707" y="5872"/>
                  </a:lnTo>
                  <a:lnTo>
                    <a:pt x="2579" y="5693"/>
                  </a:lnTo>
                  <a:lnTo>
                    <a:pt x="2451" y="5514"/>
                  </a:lnTo>
                  <a:lnTo>
                    <a:pt x="2273" y="5387"/>
                  </a:lnTo>
                  <a:lnTo>
                    <a:pt x="2094" y="5285"/>
                  </a:lnTo>
                  <a:lnTo>
                    <a:pt x="1890" y="5208"/>
                  </a:lnTo>
                  <a:lnTo>
                    <a:pt x="1660" y="5182"/>
                  </a:lnTo>
                  <a:lnTo>
                    <a:pt x="1558" y="5208"/>
                  </a:lnTo>
                  <a:lnTo>
                    <a:pt x="1481" y="5259"/>
                  </a:lnTo>
                  <a:lnTo>
                    <a:pt x="1405" y="5336"/>
                  </a:lnTo>
                  <a:lnTo>
                    <a:pt x="1405" y="5438"/>
                  </a:lnTo>
                  <a:lnTo>
                    <a:pt x="1405" y="5540"/>
                  </a:lnTo>
                  <a:lnTo>
                    <a:pt x="1481" y="5616"/>
                  </a:lnTo>
                  <a:lnTo>
                    <a:pt x="1558" y="5693"/>
                  </a:lnTo>
                  <a:lnTo>
                    <a:pt x="1660" y="5693"/>
                  </a:lnTo>
                  <a:lnTo>
                    <a:pt x="1788" y="5718"/>
                  </a:lnTo>
                  <a:lnTo>
                    <a:pt x="1890" y="5744"/>
                  </a:lnTo>
                  <a:lnTo>
                    <a:pt x="1992" y="5795"/>
                  </a:lnTo>
                  <a:lnTo>
                    <a:pt x="2094" y="5872"/>
                  </a:lnTo>
                  <a:lnTo>
                    <a:pt x="2171" y="5974"/>
                  </a:lnTo>
                  <a:lnTo>
                    <a:pt x="2222" y="6076"/>
                  </a:lnTo>
                  <a:lnTo>
                    <a:pt x="2273" y="6203"/>
                  </a:lnTo>
                  <a:lnTo>
                    <a:pt x="2273" y="6331"/>
                  </a:lnTo>
                  <a:lnTo>
                    <a:pt x="2273" y="7148"/>
                  </a:lnTo>
                  <a:lnTo>
                    <a:pt x="2247" y="7326"/>
                  </a:lnTo>
                  <a:lnTo>
                    <a:pt x="2196" y="7480"/>
                  </a:lnTo>
                  <a:lnTo>
                    <a:pt x="2119" y="7633"/>
                  </a:lnTo>
                  <a:lnTo>
                    <a:pt x="2017" y="7760"/>
                  </a:lnTo>
                  <a:lnTo>
                    <a:pt x="1890" y="7862"/>
                  </a:lnTo>
                  <a:lnTo>
                    <a:pt x="1737" y="7939"/>
                  </a:lnTo>
                  <a:lnTo>
                    <a:pt x="1558" y="7990"/>
                  </a:lnTo>
                  <a:lnTo>
                    <a:pt x="1379" y="8016"/>
                  </a:lnTo>
                  <a:lnTo>
                    <a:pt x="1226" y="7990"/>
                  </a:lnTo>
                  <a:lnTo>
                    <a:pt x="1047" y="7939"/>
                  </a:lnTo>
                  <a:lnTo>
                    <a:pt x="894" y="7862"/>
                  </a:lnTo>
                  <a:lnTo>
                    <a:pt x="767" y="7760"/>
                  </a:lnTo>
                  <a:lnTo>
                    <a:pt x="665" y="7633"/>
                  </a:lnTo>
                  <a:lnTo>
                    <a:pt x="588" y="7480"/>
                  </a:lnTo>
                  <a:lnTo>
                    <a:pt x="537" y="7326"/>
                  </a:lnTo>
                  <a:lnTo>
                    <a:pt x="511" y="7148"/>
                  </a:lnTo>
                  <a:lnTo>
                    <a:pt x="511" y="256"/>
                  </a:lnTo>
                  <a:lnTo>
                    <a:pt x="486" y="154"/>
                  </a:lnTo>
                  <a:lnTo>
                    <a:pt x="435" y="52"/>
                  </a:lnTo>
                  <a:lnTo>
                    <a:pt x="358" y="1"/>
                  </a:lnTo>
                  <a:close/>
                </a:path>
              </a:pathLst>
            </a:custGeom>
            <a:solidFill>
              <a:srgbClr val="8E35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5" name="Google Shape;4815;p71"/>
            <p:cNvSpPr/>
            <p:nvPr/>
          </p:nvSpPr>
          <p:spPr>
            <a:xfrm>
              <a:off x="4968015" y="2879335"/>
              <a:ext cx="13103" cy="28227"/>
            </a:xfrm>
            <a:custGeom>
              <a:avLst/>
              <a:gdLst/>
              <a:ahLst/>
              <a:cxnLst/>
              <a:rect l="l" t="t" r="r" b="b"/>
              <a:pathLst>
                <a:path w="486" h="1047" extrusionOk="0">
                  <a:moveTo>
                    <a:pt x="230" y="0"/>
                  </a:moveTo>
                  <a:lnTo>
                    <a:pt x="154" y="26"/>
                  </a:lnTo>
                  <a:lnTo>
                    <a:pt x="52" y="77"/>
                  </a:lnTo>
                  <a:lnTo>
                    <a:pt x="1" y="153"/>
                  </a:lnTo>
                  <a:lnTo>
                    <a:pt x="1" y="256"/>
                  </a:lnTo>
                  <a:lnTo>
                    <a:pt x="1" y="792"/>
                  </a:lnTo>
                  <a:lnTo>
                    <a:pt x="1" y="894"/>
                  </a:lnTo>
                  <a:lnTo>
                    <a:pt x="52" y="970"/>
                  </a:lnTo>
                  <a:lnTo>
                    <a:pt x="154" y="1021"/>
                  </a:lnTo>
                  <a:lnTo>
                    <a:pt x="230" y="1047"/>
                  </a:lnTo>
                  <a:lnTo>
                    <a:pt x="332" y="1021"/>
                  </a:lnTo>
                  <a:lnTo>
                    <a:pt x="434" y="970"/>
                  </a:lnTo>
                  <a:lnTo>
                    <a:pt x="485" y="894"/>
                  </a:lnTo>
                  <a:lnTo>
                    <a:pt x="485" y="792"/>
                  </a:lnTo>
                  <a:lnTo>
                    <a:pt x="485" y="256"/>
                  </a:lnTo>
                  <a:lnTo>
                    <a:pt x="485" y="153"/>
                  </a:lnTo>
                  <a:lnTo>
                    <a:pt x="434" y="77"/>
                  </a:lnTo>
                  <a:lnTo>
                    <a:pt x="332" y="26"/>
                  </a:lnTo>
                  <a:lnTo>
                    <a:pt x="230" y="0"/>
                  </a:lnTo>
                  <a:close/>
                </a:path>
              </a:pathLst>
            </a:custGeom>
            <a:solidFill>
              <a:srgbClr val="8E35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6" name="Google Shape;4816;p71"/>
            <p:cNvSpPr/>
            <p:nvPr/>
          </p:nvSpPr>
          <p:spPr>
            <a:xfrm>
              <a:off x="4968015" y="2968114"/>
              <a:ext cx="13103" cy="141783"/>
            </a:xfrm>
            <a:custGeom>
              <a:avLst/>
              <a:gdLst/>
              <a:ahLst/>
              <a:cxnLst/>
              <a:rect l="l" t="t" r="r" b="b"/>
              <a:pathLst>
                <a:path w="486" h="5259" extrusionOk="0">
                  <a:moveTo>
                    <a:pt x="230" y="0"/>
                  </a:moveTo>
                  <a:lnTo>
                    <a:pt x="154" y="26"/>
                  </a:lnTo>
                  <a:lnTo>
                    <a:pt x="52" y="77"/>
                  </a:lnTo>
                  <a:lnTo>
                    <a:pt x="1" y="153"/>
                  </a:lnTo>
                  <a:lnTo>
                    <a:pt x="1" y="255"/>
                  </a:lnTo>
                  <a:lnTo>
                    <a:pt x="1" y="5028"/>
                  </a:lnTo>
                  <a:lnTo>
                    <a:pt x="1" y="5105"/>
                  </a:lnTo>
                  <a:lnTo>
                    <a:pt x="52" y="5207"/>
                  </a:lnTo>
                  <a:lnTo>
                    <a:pt x="154" y="5258"/>
                  </a:lnTo>
                  <a:lnTo>
                    <a:pt x="332" y="5258"/>
                  </a:lnTo>
                  <a:lnTo>
                    <a:pt x="434" y="5207"/>
                  </a:lnTo>
                  <a:lnTo>
                    <a:pt x="485" y="5105"/>
                  </a:lnTo>
                  <a:lnTo>
                    <a:pt x="485" y="5028"/>
                  </a:lnTo>
                  <a:lnTo>
                    <a:pt x="485" y="255"/>
                  </a:lnTo>
                  <a:lnTo>
                    <a:pt x="485" y="153"/>
                  </a:lnTo>
                  <a:lnTo>
                    <a:pt x="434" y="77"/>
                  </a:lnTo>
                  <a:lnTo>
                    <a:pt x="332" y="26"/>
                  </a:lnTo>
                  <a:lnTo>
                    <a:pt x="230" y="0"/>
                  </a:lnTo>
                  <a:close/>
                </a:path>
              </a:pathLst>
            </a:custGeom>
            <a:solidFill>
              <a:srgbClr val="8E35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7" name="Google Shape;4817;p71"/>
            <p:cNvSpPr/>
            <p:nvPr/>
          </p:nvSpPr>
          <p:spPr>
            <a:xfrm>
              <a:off x="4883361" y="2700401"/>
              <a:ext cx="13804" cy="207161"/>
            </a:xfrm>
            <a:custGeom>
              <a:avLst/>
              <a:gdLst/>
              <a:ahLst/>
              <a:cxnLst/>
              <a:rect l="l" t="t" r="r" b="b"/>
              <a:pathLst>
                <a:path w="512" h="7684" extrusionOk="0">
                  <a:moveTo>
                    <a:pt x="256" y="1"/>
                  </a:moveTo>
                  <a:lnTo>
                    <a:pt x="154" y="26"/>
                  </a:lnTo>
                  <a:lnTo>
                    <a:pt x="78" y="77"/>
                  </a:lnTo>
                  <a:lnTo>
                    <a:pt x="26" y="154"/>
                  </a:lnTo>
                  <a:lnTo>
                    <a:pt x="1" y="256"/>
                  </a:lnTo>
                  <a:lnTo>
                    <a:pt x="1" y="7429"/>
                  </a:lnTo>
                  <a:lnTo>
                    <a:pt x="26" y="7531"/>
                  </a:lnTo>
                  <a:lnTo>
                    <a:pt x="78" y="7607"/>
                  </a:lnTo>
                  <a:lnTo>
                    <a:pt x="154" y="7658"/>
                  </a:lnTo>
                  <a:lnTo>
                    <a:pt x="256" y="7684"/>
                  </a:lnTo>
                  <a:lnTo>
                    <a:pt x="358" y="7658"/>
                  </a:lnTo>
                  <a:lnTo>
                    <a:pt x="435" y="7607"/>
                  </a:lnTo>
                  <a:lnTo>
                    <a:pt x="486" y="7531"/>
                  </a:lnTo>
                  <a:lnTo>
                    <a:pt x="511" y="7429"/>
                  </a:lnTo>
                  <a:lnTo>
                    <a:pt x="511" y="256"/>
                  </a:lnTo>
                  <a:lnTo>
                    <a:pt x="486" y="154"/>
                  </a:lnTo>
                  <a:lnTo>
                    <a:pt x="435" y="77"/>
                  </a:lnTo>
                  <a:lnTo>
                    <a:pt x="358" y="26"/>
                  </a:lnTo>
                  <a:lnTo>
                    <a:pt x="256" y="1"/>
                  </a:lnTo>
                  <a:close/>
                </a:path>
              </a:pathLst>
            </a:custGeom>
            <a:solidFill>
              <a:srgbClr val="8E35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8" name="Google Shape;4818;p71"/>
            <p:cNvSpPr/>
            <p:nvPr/>
          </p:nvSpPr>
          <p:spPr>
            <a:xfrm>
              <a:off x="4883361" y="2929561"/>
              <a:ext cx="13804" cy="198210"/>
            </a:xfrm>
            <a:custGeom>
              <a:avLst/>
              <a:gdLst/>
              <a:ahLst/>
              <a:cxnLst/>
              <a:rect l="l" t="t" r="r" b="b"/>
              <a:pathLst>
                <a:path w="512" h="7352" extrusionOk="0">
                  <a:moveTo>
                    <a:pt x="256" y="1"/>
                  </a:moveTo>
                  <a:lnTo>
                    <a:pt x="154" y="26"/>
                  </a:lnTo>
                  <a:lnTo>
                    <a:pt x="78" y="77"/>
                  </a:lnTo>
                  <a:lnTo>
                    <a:pt x="26" y="154"/>
                  </a:lnTo>
                  <a:lnTo>
                    <a:pt x="1" y="256"/>
                  </a:lnTo>
                  <a:lnTo>
                    <a:pt x="1" y="7352"/>
                  </a:lnTo>
                  <a:lnTo>
                    <a:pt x="511" y="7352"/>
                  </a:lnTo>
                  <a:lnTo>
                    <a:pt x="511" y="256"/>
                  </a:lnTo>
                  <a:lnTo>
                    <a:pt x="486" y="154"/>
                  </a:lnTo>
                  <a:lnTo>
                    <a:pt x="435" y="77"/>
                  </a:lnTo>
                  <a:lnTo>
                    <a:pt x="358" y="26"/>
                  </a:lnTo>
                  <a:lnTo>
                    <a:pt x="256" y="1"/>
                  </a:lnTo>
                  <a:close/>
                </a:path>
              </a:pathLst>
            </a:custGeom>
            <a:solidFill>
              <a:srgbClr val="8E35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9" name="Google Shape;4819;p71"/>
            <p:cNvSpPr/>
            <p:nvPr/>
          </p:nvSpPr>
          <p:spPr>
            <a:xfrm>
              <a:off x="5027894" y="2944713"/>
              <a:ext cx="37879" cy="156233"/>
            </a:xfrm>
            <a:custGeom>
              <a:avLst/>
              <a:gdLst/>
              <a:ahLst/>
              <a:cxnLst/>
              <a:rect l="l" t="t" r="r" b="b"/>
              <a:pathLst>
                <a:path w="1405" h="5795" extrusionOk="0">
                  <a:moveTo>
                    <a:pt x="153" y="0"/>
                  </a:moveTo>
                  <a:lnTo>
                    <a:pt x="77" y="51"/>
                  </a:lnTo>
                  <a:lnTo>
                    <a:pt x="26" y="153"/>
                  </a:lnTo>
                  <a:lnTo>
                    <a:pt x="0" y="255"/>
                  </a:lnTo>
                  <a:lnTo>
                    <a:pt x="0" y="2272"/>
                  </a:lnTo>
                  <a:lnTo>
                    <a:pt x="0" y="2425"/>
                  </a:lnTo>
                  <a:lnTo>
                    <a:pt x="51" y="2578"/>
                  </a:lnTo>
                  <a:lnTo>
                    <a:pt x="128" y="2706"/>
                  </a:lnTo>
                  <a:lnTo>
                    <a:pt x="230" y="2808"/>
                  </a:lnTo>
                  <a:lnTo>
                    <a:pt x="817" y="3421"/>
                  </a:lnTo>
                  <a:lnTo>
                    <a:pt x="868" y="3497"/>
                  </a:lnTo>
                  <a:lnTo>
                    <a:pt x="894" y="3599"/>
                  </a:lnTo>
                  <a:lnTo>
                    <a:pt x="894" y="5539"/>
                  </a:lnTo>
                  <a:lnTo>
                    <a:pt x="919" y="5641"/>
                  </a:lnTo>
                  <a:lnTo>
                    <a:pt x="970" y="5718"/>
                  </a:lnTo>
                  <a:lnTo>
                    <a:pt x="1047" y="5769"/>
                  </a:lnTo>
                  <a:lnTo>
                    <a:pt x="1149" y="5794"/>
                  </a:lnTo>
                  <a:lnTo>
                    <a:pt x="1251" y="5769"/>
                  </a:lnTo>
                  <a:lnTo>
                    <a:pt x="1327" y="5718"/>
                  </a:lnTo>
                  <a:lnTo>
                    <a:pt x="1379" y="5641"/>
                  </a:lnTo>
                  <a:lnTo>
                    <a:pt x="1404" y="5539"/>
                  </a:lnTo>
                  <a:lnTo>
                    <a:pt x="1404" y="3599"/>
                  </a:lnTo>
                  <a:lnTo>
                    <a:pt x="1404" y="3446"/>
                  </a:lnTo>
                  <a:lnTo>
                    <a:pt x="1353" y="3318"/>
                  </a:lnTo>
                  <a:lnTo>
                    <a:pt x="1276" y="3165"/>
                  </a:lnTo>
                  <a:lnTo>
                    <a:pt x="1174" y="3063"/>
                  </a:lnTo>
                  <a:lnTo>
                    <a:pt x="587" y="2451"/>
                  </a:lnTo>
                  <a:lnTo>
                    <a:pt x="536" y="2374"/>
                  </a:lnTo>
                  <a:lnTo>
                    <a:pt x="511" y="2272"/>
                  </a:lnTo>
                  <a:lnTo>
                    <a:pt x="511" y="255"/>
                  </a:lnTo>
                  <a:lnTo>
                    <a:pt x="485" y="153"/>
                  </a:lnTo>
                  <a:lnTo>
                    <a:pt x="434" y="51"/>
                  </a:lnTo>
                  <a:lnTo>
                    <a:pt x="358" y="0"/>
                  </a:lnTo>
                  <a:close/>
                </a:path>
              </a:pathLst>
            </a:custGeom>
            <a:solidFill>
              <a:srgbClr val="8E35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0" name="Google Shape;4820;p71"/>
            <p:cNvSpPr/>
            <p:nvPr/>
          </p:nvSpPr>
          <p:spPr>
            <a:xfrm>
              <a:off x="4823510" y="2672875"/>
              <a:ext cx="292489" cy="161760"/>
            </a:xfrm>
            <a:custGeom>
              <a:avLst/>
              <a:gdLst/>
              <a:ahLst/>
              <a:cxnLst/>
              <a:rect l="l" t="t" r="r" b="b"/>
              <a:pathLst>
                <a:path w="10849" h="6000" extrusionOk="0">
                  <a:moveTo>
                    <a:pt x="358" y="1"/>
                  </a:moveTo>
                  <a:lnTo>
                    <a:pt x="230" y="26"/>
                  </a:lnTo>
                  <a:lnTo>
                    <a:pt x="102" y="103"/>
                  </a:lnTo>
                  <a:lnTo>
                    <a:pt x="26" y="205"/>
                  </a:lnTo>
                  <a:lnTo>
                    <a:pt x="0" y="333"/>
                  </a:lnTo>
                  <a:lnTo>
                    <a:pt x="0" y="2247"/>
                  </a:lnTo>
                  <a:lnTo>
                    <a:pt x="26" y="2375"/>
                  </a:lnTo>
                  <a:lnTo>
                    <a:pt x="102" y="2477"/>
                  </a:lnTo>
                  <a:lnTo>
                    <a:pt x="230" y="2553"/>
                  </a:lnTo>
                  <a:lnTo>
                    <a:pt x="358" y="2579"/>
                  </a:lnTo>
                  <a:lnTo>
                    <a:pt x="6586" y="2579"/>
                  </a:lnTo>
                  <a:lnTo>
                    <a:pt x="6713" y="2604"/>
                  </a:lnTo>
                  <a:lnTo>
                    <a:pt x="6841" y="2681"/>
                  </a:lnTo>
                  <a:lnTo>
                    <a:pt x="6918" y="2783"/>
                  </a:lnTo>
                  <a:lnTo>
                    <a:pt x="6943" y="2911"/>
                  </a:lnTo>
                  <a:lnTo>
                    <a:pt x="6943" y="5106"/>
                  </a:lnTo>
                  <a:lnTo>
                    <a:pt x="6969" y="5336"/>
                  </a:lnTo>
                  <a:lnTo>
                    <a:pt x="7045" y="5540"/>
                  </a:lnTo>
                  <a:lnTo>
                    <a:pt x="7173" y="5744"/>
                  </a:lnTo>
                  <a:lnTo>
                    <a:pt x="7351" y="5897"/>
                  </a:lnTo>
                  <a:lnTo>
                    <a:pt x="7454" y="5948"/>
                  </a:lnTo>
                  <a:lnTo>
                    <a:pt x="7581" y="5974"/>
                  </a:lnTo>
                  <a:lnTo>
                    <a:pt x="7836" y="5999"/>
                  </a:lnTo>
                  <a:lnTo>
                    <a:pt x="8015" y="5999"/>
                  </a:lnTo>
                  <a:lnTo>
                    <a:pt x="8194" y="5948"/>
                  </a:lnTo>
                  <a:lnTo>
                    <a:pt x="8321" y="5872"/>
                  </a:lnTo>
                  <a:lnTo>
                    <a:pt x="8449" y="5770"/>
                  </a:lnTo>
                  <a:lnTo>
                    <a:pt x="8551" y="5642"/>
                  </a:lnTo>
                  <a:lnTo>
                    <a:pt x="8628" y="5489"/>
                  </a:lnTo>
                  <a:lnTo>
                    <a:pt x="8679" y="5310"/>
                  </a:lnTo>
                  <a:lnTo>
                    <a:pt x="8704" y="5131"/>
                  </a:lnTo>
                  <a:lnTo>
                    <a:pt x="8704" y="2911"/>
                  </a:lnTo>
                  <a:lnTo>
                    <a:pt x="8704" y="2860"/>
                  </a:lnTo>
                  <a:lnTo>
                    <a:pt x="8730" y="2783"/>
                  </a:lnTo>
                  <a:lnTo>
                    <a:pt x="8832" y="2681"/>
                  </a:lnTo>
                  <a:lnTo>
                    <a:pt x="8960" y="2604"/>
                  </a:lnTo>
                  <a:lnTo>
                    <a:pt x="9113" y="2579"/>
                  </a:lnTo>
                  <a:lnTo>
                    <a:pt x="10517" y="2579"/>
                  </a:lnTo>
                  <a:lnTo>
                    <a:pt x="10644" y="2553"/>
                  </a:lnTo>
                  <a:lnTo>
                    <a:pt x="10746" y="2477"/>
                  </a:lnTo>
                  <a:lnTo>
                    <a:pt x="10823" y="2375"/>
                  </a:lnTo>
                  <a:lnTo>
                    <a:pt x="10848" y="2247"/>
                  </a:lnTo>
                  <a:lnTo>
                    <a:pt x="10848" y="333"/>
                  </a:lnTo>
                  <a:lnTo>
                    <a:pt x="10823" y="205"/>
                  </a:lnTo>
                  <a:lnTo>
                    <a:pt x="10746" y="103"/>
                  </a:lnTo>
                  <a:lnTo>
                    <a:pt x="10644" y="26"/>
                  </a:lnTo>
                  <a:lnTo>
                    <a:pt x="1051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1" name="Google Shape;4821;p71"/>
            <p:cNvSpPr/>
            <p:nvPr/>
          </p:nvSpPr>
          <p:spPr>
            <a:xfrm>
              <a:off x="5021693" y="2742378"/>
              <a:ext cx="47504" cy="93632"/>
            </a:xfrm>
            <a:custGeom>
              <a:avLst/>
              <a:gdLst/>
              <a:ahLst/>
              <a:cxnLst/>
              <a:rect l="l" t="t" r="r" b="b"/>
              <a:pathLst>
                <a:path w="1762" h="3473" extrusionOk="0">
                  <a:moveTo>
                    <a:pt x="741" y="1"/>
                  </a:moveTo>
                  <a:lnTo>
                    <a:pt x="613" y="26"/>
                  </a:lnTo>
                  <a:lnTo>
                    <a:pt x="511" y="103"/>
                  </a:lnTo>
                  <a:lnTo>
                    <a:pt x="434" y="205"/>
                  </a:lnTo>
                  <a:lnTo>
                    <a:pt x="409" y="333"/>
                  </a:lnTo>
                  <a:lnTo>
                    <a:pt x="409" y="2553"/>
                  </a:lnTo>
                  <a:lnTo>
                    <a:pt x="383" y="2783"/>
                  </a:lnTo>
                  <a:lnTo>
                    <a:pt x="281" y="2987"/>
                  </a:lnTo>
                  <a:lnTo>
                    <a:pt x="154" y="3166"/>
                  </a:lnTo>
                  <a:lnTo>
                    <a:pt x="0" y="3294"/>
                  </a:lnTo>
                  <a:lnTo>
                    <a:pt x="103" y="3370"/>
                  </a:lnTo>
                  <a:lnTo>
                    <a:pt x="230" y="3421"/>
                  </a:lnTo>
                  <a:lnTo>
                    <a:pt x="332" y="3447"/>
                  </a:lnTo>
                  <a:lnTo>
                    <a:pt x="485" y="3472"/>
                  </a:lnTo>
                  <a:lnTo>
                    <a:pt x="664" y="3447"/>
                  </a:lnTo>
                  <a:lnTo>
                    <a:pt x="843" y="3396"/>
                  </a:lnTo>
                  <a:lnTo>
                    <a:pt x="996" y="3319"/>
                  </a:lnTo>
                  <a:lnTo>
                    <a:pt x="1149" y="3192"/>
                  </a:lnTo>
                  <a:lnTo>
                    <a:pt x="1251" y="3064"/>
                  </a:lnTo>
                  <a:lnTo>
                    <a:pt x="1353" y="2911"/>
                  </a:lnTo>
                  <a:lnTo>
                    <a:pt x="1404" y="2732"/>
                  </a:lnTo>
                  <a:lnTo>
                    <a:pt x="1430" y="2553"/>
                  </a:lnTo>
                  <a:lnTo>
                    <a:pt x="1430" y="333"/>
                  </a:lnTo>
                  <a:lnTo>
                    <a:pt x="1455" y="205"/>
                  </a:lnTo>
                  <a:lnTo>
                    <a:pt x="1532" y="103"/>
                  </a:lnTo>
                  <a:lnTo>
                    <a:pt x="1634" y="26"/>
                  </a:lnTo>
                  <a:lnTo>
                    <a:pt x="1762" y="1"/>
                  </a:lnTo>
                  <a:close/>
                </a:path>
              </a:pathLst>
            </a:custGeom>
            <a:solidFill>
              <a:srgbClr val="E8E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2" name="Google Shape;4822;p71"/>
            <p:cNvSpPr/>
            <p:nvPr/>
          </p:nvSpPr>
          <p:spPr>
            <a:xfrm>
              <a:off x="5088446" y="2672875"/>
              <a:ext cx="37178" cy="69530"/>
            </a:xfrm>
            <a:custGeom>
              <a:avLst/>
              <a:gdLst/>
              <a:ahLst/>
              <a:cxnLst/>
              <a:rect l="l" t="t" r="r" b="b"/>
              <a:pathLst>
                <a:path w="1379" h="2579" extrusionOk="0">
                  <a:moveTo>
                    <a:pt x="0" y="1"/>
                  </a:moveTo>
                  <a:lnTo>
                    <a:pt x="154" y="26"/>
                  </a:lnTo>
                  <a:lnTo>
                    <a:pt x="256" y="103"/>
                  </a:lnTo>
                  <a:lnTo>
                    <a:pt x="332" y="205"/>
                  </a:lnTo>
                  <a:lnTo>
                    <a:pt x="358" y="333"/>
                  </a:lnTo>
                  <a:lnTo>
                    <a:pt x="358" y="2247"/>
                  </a:lnTo>
                  <a:lnTo>
                    <a:pt x="332" y="2375"/>
                  </a:lnTo>
                  <a:lnTo>
                    <a:pt x="256" y="2477"/>
                  </a:lnTo>
                  <a:lnTo>
                    <a:pt x="154" y="2553"/>
                  </a:lnTo>
                  <a:lnTo>
                    <a:pt x="0" y="2579"/>
                  </a:lnTo>
                  <a:lnTo>
                    <a:pt x="1021" y="2579"/>
                  </a:lnTo>
                  <a:lnTo>
                    <a:pt x="1149" y="2553"/>
                  </a:lnTo>
                  <a:lnTo>
                    <a:pt x="1277" y="2477"/>
                  </a:lnTo>
                  <a:lnTo>
                    <a:pt x="1353" y="2375"/>
                  </a:lnTo>
                  <a:lnTo>
                    <a:pt x="1379" y="2247"/>
                  </a:lnTo>
                  <a:lnTo>
                    <a:pt x="1379" y="333"/>
                  </a:lnTo>
                  <a:lnTo>
                    <a:pt x="1353" y="205"/>
                  </a:lnTo>
                  <a:lnTo>
                    <a:pt x="1277" y="103"/>
                  </a:lnTo>
                  <a:lnTo>
                    <a:pt x="1149" y="26"/>
                  </a:lnTo>
                  <a:lnTo>
                    <a:pt x="1021" y="1"/>
                  </a:lnTo>
                  <a:close/>
                </a:path>
              </a:pathLst>
            </a:custGeom>
            <a:solidFill>
              <a:srgbClr val="E8E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23" name="Google Shape;4823;p71"/>
          <p:cNvGrpSpPr/>
          <p:nvPr/>
        </p:nvGrpSpPr>
        <p:grpSpPr>
          <a:xfrm>
            <a:off x="5484529" y="2580696"/>
            <a:ext cx="424090" cy="408078"/>
            <a:chOff x="5552266" y="2681152"/>
            <a:chExt cx="455570" cy="438370"/>
          </a:xfrm>
        </p:grpSpPr>
        <p:sp>
          <p:nvSpPr>
            <p:cNvPr id="4824" name="Google Shape;4824;p71"/>
            <p:cNvSpPr/>
            <p:nvPr/>
          </p:nvSpPr>
          <p:spPr>
            <a:xfrm>
              <a:off x="5552266" y="2681152"/>
              <a:ext cx="213334" cy="130756"/>
            </a:xfrm>
            <a:custGeom>
              <a:avLst/>
              <a:gdLst/>
              <a:ahLst/>
              <a:cxnLst/>
              <a:rect l="l" t="t" r="r" b="b"/>
              <a:pathLst>
                <a:path w="7913" h="4850" extrusionOk="0">
                  <a:moveTo>
                    <a:pt x="5131" y="0"/>
                  </a:moveTo>
                  <a:lnTo>
                    <a:pt x="4977" y="26"/>
                  </a:lnTo>
                  <a:lnTo>
                    <a:pt x="4824" y="77"/>
                  </a:lnTo>
                  <a:lnTo>
                    <a:pt x="4697" y="153"/>
                  </a:lnTo>
                  <a:lnTo>
                    <a:pt x="4569" y="230"/>
                  </a:lnTo>
                  <a:lnTo>
                    <a:pt x="4467" y="358"/>
                  </a:lnTo>
                  <a:lnTo>
                    <a:pt x="4390" y="511"/>
                  </a:lnTo>
                  <a:lnTo>
                    <a:pt x="4339" y="638"/>
                  </a:lnTo>
                  <a:lnTo>
                    <a:pt x="4339" y="817"/>
                  </a:lnTo>
                  <a:lnTo>
                    <a:pt x="4339" y="970"/>
                  </a:lnTo>
                  <a:lnTo>
                    <a:pt x="4390" y="1123"/>
                  </a:lnTo>
                  <a:lnTo>
                    <a:pt x="4467" y="1251"/>
                  </a:lnTo>
                  <a:lnTo>
                    <a:pt x="4569" y="1379"/>
                  </a:lnTo>
                  <a:lnTo>
                    <a:pt x="4697" y="1481"/>
                  </a:lnTo>
                  <a:lnTo>
                    <a:pt x="4824" y="1557"/>
                  </a:lnTo>
                  <a:lnTo>
                    <a:pt x="4977" y="1608"/>
                  </a:lnTo>
                  <a:lnTo>
                    <a:pt x="5820" y="1608"/>
                  </a:lnTo>
                  <a:lnTo>
                    <a:pt x="5998" y="1634"/>
                  </a:lnTo>
                  <a:lnTo>
                    <a:pt x="6152" y="1685"/>
                  </a:lnTo>
                  <a:lnTo>
                    <a:pt x="6279" y="1761"/>
                  </a:lnTo>
                  <a:lnTo>
                    <a:pt x="6407" y="1864"/>
                  </a:lnTo>
                  <a:lnTo>
                    <a:pt x="6509" y="1966"/>
                  </a:lnTo>
                  <a:lnTo>
                    <a:pt x="6585" y="2119"/>
                  </a:lnTo>
                  <a:lnTo>
                    <a:pt x="6637" y="2272"/>
                  </a:lnTo>
                  <a:lnTo>
                    <a:pt x="6637" y="2425"/>
                  </a:lnTo>
                  <a:lnTo>
                    <a:pt x="6637" y="2578"/>
                  </a:lnTo>
                  <a:lnTo>
                    <a:pt x="6585" y="2731"/>
                  </a:lnTo>
                  <a:lnTo>
                    <a:pt x="6509" y="2885"/>
                  </a:lnTo>
                  <a:lnTo>
                    <a:pt x="6407" y="3012"/>
                  </a:lnTo>
                  <a:lnTo>
                    <a:pt x="6279" y="3089"/>
                  </a:lnTo>
                  <a:lnTo>
                    <a:pt x="6152" y="3165"/>
                  </a:lnTo>
                  <a:lnTo>
                    <a:pt x="5998" y="3216"/>
                  </a:lnTo>
                  <a:lnTo>
                    <a:pt x="5820" y="3242"/>
                  </a:lnTo>
                  <a:lnTo>
                    <a:pt x="638" y="3242"/>
                  </a:lnTo>
                  <a:lnTo>
                    <a:pt x="511" y="3293"/>
                  </a:lnTo>
                  <a:lnTo>
                    <a:pt x="357" y="3369"/>
                  </a:lnTo>
                  <a:lnTo>
                    <a:pt x="255" y="3472"/>
                  </a:lnTo>
                  <a:lnTo>
                    <a:pt x="153" y="3599"/>
                  </a:lnTo>
                  <a:lnTo>
                    <a:pt x="77" y="3727"/>
                  </a:lnTo>
                  <a:lnTo>
                    <a:pt x="26" y="3880"/>
                  </a:lnTo>
                  <a:lnTo>
                    <a:pt x="0" y="4033"/>
                  </a:lnTo>
                  <a:lnTo>
                    <a:pt x="26" y="4212"/>
                  </a:lnTo>
                  <a:lnTo>
                    <a:pt x="77" y="4365"/>
                  </a:lnTo>
                  <a:lnTo>
                    <a:pt x="153" y="4493"/>
                  </a:lnTo>
                  <a:lnTo>
                    <a:pt x="255" y="4620"/>
                  </a:lnTo>
                  <a:lnTo>
                    <a:pt x="357" y="4722"/>
                  </a:lnTo>
                  <a:lnTo>
                    <a:pt x="511" y="4773"/>
                  </a:lnTo>
                  <a:lnTo>
                    <a:pt x="638" y="4824"/>
                  </a:lnTo>
                  <a:lnTo>
                    <a:pt x="817" y="4850"/>
                  </a:lnTo>
                  <a:lnTo>
                    <a:pt x="5488" y="4850"/>
                  </a:lnTo>
                  <a:lnTo>
                    <a:pt x="5743" y="4824"/>
                  </a:lnTo>
                  <a:lnTo>
                    <a:pt x="5973" y="4799"/>
                  </a:lnTo>
                  <a:lnTo>
                    <a:pt x="6203" y="4748"/>
                  </a:lnTo>
                  <a:lnTo>
                    <a:pt x="6432" y="4646"/>
                  </a:lnTo>
                  <a:lnTo>
                    <a:pt x="6637" y="4544"/>
                  </a:lnTo>
                  <a:lnTo>
                    <a:pt x="6841" y="4442"/>
                  </a:lnTo>
                  <a:lnTo>
                    <a:pt x="7019" y="4288"/>
                  </a:lnTo>
                  <a:lnTo>
                    <a:pt x="7198" y="4135"/>
                  </a:lnTo>
                  <a:lnTo>
                    <a:pt x="7351" y="3957"/>
                  </a:lnTo>
                  <a:lnTo>
                    <a:pt x="7504" y="3778"/>
                  </a:lnTo>
                  <a:lnTo>
                    <a:pt x="7632" y="3574"/>
                  </a:lnTo>
                  <a:lnTo>
                    <a:pt x="7734" y="3369"/>
                  </a:lnTo>
                  <a:lnTo>
                    <a:pt x="7811" y="3140"/>
                  </a:lnTo>
                  <a:lnTo>
                    <a:pt x="7862" y="2910"/>
                  </a:lnTo>
                  <a:lnTo>
                    <a:pt x="7887" y="2680"/>
                  </a:lnTo>
                  <a:lnTo>
                    <a:pt x="7913" y="2425"/>
                  </a:lnTo>
                  <a:lnTo>
                    <a:pt x="7887" y="2170"/>
                  </a:lnTo>
                  <a:lnTo>
                    <a:pt x="7862" y="1940"/>
                  </a:lnTo>
                  <a:lnTo>
                    <a:pt x="7811" y="1710"/>
                  </a:lnTo>
                  <a:lnTo>
                    <a:pt x="7734" y="1481"/>
                  </a:lnTo>
                  <a:lnTo>
                    <a:pt x="7632" y="1276"/>
                  </a:lnTo>
                  <a:lnTo>
                    <a:pt x="7504" y="1072"/>
                  </a:lnTo>
                  <a:lnTo>
                    <a:pt x="7351" y="894"/>
                  </a:lnTo>
                  <a:lnTo>
                    <a:pt x="7198" y="715"/>
                  </a:lnTo>
                  <a:lnTo>
                    <a:pt x="7019" y="562"/>
                  </a:lnTo>
                  <a:lnTo>
                    <a:pt x="6841" y="409"/>
                  </a:lnTo>
                  <a:lnTo>
                    <a:pt x="6637" y="307"/>
                  </a:lnTo>
                  <a:lnTo>
                    <a:pt x="6432" y="204"/>
                  </a:lnTo>
                  <a:lnTo>
                    <a:pt x="6203" y="128"/>
                  </a:lnTo>
                  <a:lnTo>
                    <a:pt x="5973" y="51"/>
                  </a:lnTo>
                  <a:lnTo>
                    <a:pt x="5743" y="26"/>
                  </a:lnTo>
                  <a:lnTo>
                    <a:pt x="5488" y="0"/>
                  </a:lnTo>
                  <a:close/>
                </a:path>
              </a:pathLst>
            </a:custGeom>
            <a:gradFill>
              <a:gsLst>
                <a:gs pos="0">
                  <a:srgbClr val="62E4F5"/>
                </a:gs>
                <a:gs pos="100000">
                  <a:srgbClr val="15ACC0"/>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5" name="Google Shape;4825;p71"/>
            <p:cNvSpPr/>
            <p:nvPr/>
          </p:nvSpPr>
          <p:spPr>
            <a:xfrm>
              <a:off x="5552266" y="2707977"/>
              <a:ext cx="445945" cy="197536"/>
            </a:xfrm>
            <a:custGeom>
              <a:avLst/>
              <a:gdLst/>
              <a:ahLst/>
              <a:cxnLst/>
              <a:rect l="l" t="t" r="r" b="b"/>
              <a:pathLst>
                <a:path w="16541" h="7327" extrusionOk="0">
                  <a:moveTo>
                    <a:pt x="13247" y="1"/>
                  </a:moveTo>
                  <a:lnTo>
                    <a:pt x="12992" y="26"/>
                  </a:lnTo>
                  <a:lnTo>
                    <a:pt x="12686" y="77"/>
                  </a:lnTo>
                  <a:lnTo>
                    <a:pt x="12405" y="179"/>
                  </a:lnTo>
                  <a:lnTo>
                    <a:pt x="12124" y="281"/>
                  </a:lnTo>
                  <a:lnTo>
                    <a:pt x="11869" y="409"/>
                  </a:lnTo>
                  <a:lnTo>
                    <a:pt x="11614" y="562"/>
                  </a:lnTo>
                  <a:lnTo>
                    <a:pt x="11359" y="741"/>
                  </a:lnTo>
                  <a:lnTo>
                    <a:pt x="11154" y="945"/>
                  </a:lnTo>
                  <a:lnTo>
                    <a:pt x="10950" y="1149"/>
                  </a:lnTo>
                  <a:lnTo>
                    <a:pt x="10772" y="1379"/>
                  </a:lnTo>
                  <a:lnTo>
                    <a:pt x="10593" y="1634"/>
                  </a:lnTo>
                  <a:lnTo>
                    <a:pt x="10465" y="1890"/>
                  </a:lnTo>
                  <a:lnTo>
                    <a:pt x="10338" y="2170"/>
                  </a:lnTo>
                  <a:lnTo>
                    <a:pt x="10236" y="2451"/>
                  </a:lnTo>
                  <a:lnTo>
                    <a:pt x="10184" y="2757"/>
                  </a:lnTo>
                  <a:lnTo>
                    <a:pt x="10133" y="3064"/>
                  </a:lnTo>
                  <a:lnTo>
                    <a:pt x="10108" y="3370"/>
                  </a:lnTo>
                  <a:lnTo>
                    <a:pt x="10108" y="3727"/>
                  </a:lnTo>
                  <a:lnTo>
                    <a:pt x="10133" y="3906"/>
                  </a:lnTo>
                  <a:lnTo>
                    <a:pt x="10184" y="4034"/>
                  </a:lnTo>
                  <a:lnTo>
                    <a:pt x="10261" y="4187"/>
                  </a:lnTo>
                  <a:lnTo>
                    <a:pt x="10363" y="4314"/>
                  </a:lnTo>
                  <a:lnTo>
                    <a:pt x="10465" y="4391"/>
                  </a:lnTo>
                  <a:lnTo>
                    <a:pt x="10618" y="4468"/>
                  </a:lnTo>
                  <a:lnTo>
                    <a:pt x="10772" y="4519"/>
                  </a:lnTo>
                  <a:lnTo>
                    <a:pt x="10925" y="4544"/>
                  </a:lnTo>
                  <a:lnTo>
                    <a:pt x="11078" y="4519"/>
                  </a:lnTo>
                  <a:lnTo>
                    <a:pt x="11231" y="4468"/>
                  </a:lnTo>
                  <a:lnTo>
                    <a:pt x="11384" y="4391"/>
                  </a:lnTo>
                  <a:lnTo>
                    <a:pt x="11486" y="4314"/>
                  </a:lnTo>
                  <a:lnTo>
                    <a:pt x="11588" y="4187"/>
                  </a:lnTo>
                  <a:lnTo>
                    <a:pt x="11665" y="4034"/>
                  </a:lnTo>
                  <a:lnTo>
                    <a:pt x="11716" y="3906"/>
                  </a:lnTo>
                  <a:lnTo>
                    <a:pt x="11716" y="3727"/>
                  </a:lnTo>
                  <a:lnTo>
                    <a:pt x="11716" y="3370"/>
                  </a:lnTo>
                  <a:lnTo>
                    <a:pt x="11741" y="3191"/>
                  </a:lnTo>
                  <a:lnTo>
                    <a:pt x="11767" y="3013"/>
                  </a:lnTo>
                  <a:lnTo>
                    <a:pt x="11818" y="2834"/>
                  </a:lnTo>
                  <a:lnTo>
                    <a:pt x="11869" y="2681"/>
                  </a:lnTo>
                  <a:lnTo>
                    <a:pt x="11946" y="2528"/>
                  </a:lnTo>
                  <a:lnTo>
                    <a:pt x="12022" y="2374"/>
                  </a:lnTo>
                  <a:lnTo>
                    <a:pt x="12124" y="2247"/>
                  </a:lnTo>
                  <a:lnTo>
                    <a:pt x="12252" y="2119"/>
                  </a:lnTo>
                  <a:lnTo>
                    <a:pt x="12380" y="1992"/>
                  </a:lnTo>
                  <a:lnTo>
                    <a:pt x="12507" y="1890"/>
                  </a:lnTo>
                  <a:lnTo>
                    <a:pt x="12660" y="1813"/>
                  </a:lnTo>
                  <a:lnTo>
                    <a:pt x="12814" y="1736"/>
                  </a:lnTo>
                  <a:lnTo>
                    <a:pt x="12967" y="1685"/>
                  </a:lnTo>
                  <a:lnTo>
                    <a:pt x="13145" y="1634"/>
                  </a:lnTo>
                  <a:lnTo>
                    <a:pt x="13324" y="1609"/>
                  </a:lnTo>
                  <a:lnTo>
                    <a:pt x="13681" y="1609"/>
                  </a:lnTo>
                  <a:lnTo>
                    <a:pt x="13860" y="1634"/>
                  </a:lnTo>
                  <a:lnTo>
                    <a:pt x="14039" y="1685"/>
                  </a:lnTo>
                  <a:lnTo>
                    <a:pt x="14192" y="1736"/>
                  </a:lnTo>
                  <a:lnTo>
                    <a:pt x="14345" y="1813"/>
                  </a:lnTo>
                  <a:lnTo>
                    <a:pt x="14498" y="1890"/>
                  </a:lnTo>
                  <a:lnTo>
                    <a:pt x="14626" y="1992"/>
                  </a:lnTo>
                  <a:lnTo>
                    <a:pt x="14753" y="2119"/>
                  </a:lnTo>
                  <a:lnTo>
                    <a:pt x="14881" y="2247"/>
                  </a:lnTo>
                  <a:lnTo>
                    <a:pt x="14983" y="2374"/>
                  </a:lnTo>
                  <a:lnTo>
                    <a:pt x="15060" y="2528"/>
                  </a:lnTo>
                  <a:lnTo>
                    <a:pt x="15136" y="2681"/>
                  </a:lnTo>
                  <a:lnTo>
                    <a:pt x="15187" y="2834"/>
                  </a:lnTo>
                  <a:lnTo>
                    <a:pt x="15238" y="3013"/>
                  </a:lnTo>
                  <a:lnTo>
                    <a:pt x="15264" y="3191"/>
                  </a:lnTo>
                  <a:lnTo>
                    <a:pt x="15289" y="3370"/>
                  </a:lnTo>
                  <a:lnTo>
                    <a:pt x="15289" y="3957"/>
                  </a:lnTo>
                  <a:lnTo>
                    <a:pt x="15264" y="4136"/>
                  </a:lnTo>
                  <a:lnTo>
                    <a:pt x="15238" y="4314"/>
                  </a:lnTo>
                  <a:lnTo>
                    <a:pt x="15187" y="4468"/>
                  </a:lnTo>
                  <a:lnTo>
                    <a:pt x="15136" y="4646"/>
                  </a:lnTo>
                  <a:lnTo>
                    <a:pt x="15060" y="4799"/>
                  </a:lnTo>
                  <a:lnTo>
                    <a:pt x="14983" y="4952"/>
                  </a:lnTo>
                  <a:lnTo>
                    <a:pt x="14881" y="5080"/>
                  </a:lnTo>
                  <a:lnTo>
                    <a:pt x="14753" y="5208"/>
                  </a:lnTo>
                  <a:lnTo>
                    <a:pt x="14626" y="5310"/>
                  </a:lnTo>
                  <a:lnTo>
                    <a:pt x="14498" y="5412"/>
                  </a:lnTo>
                  <a:lnTo>
                    <a:pt x="14345" y="5514"/>
                  </a:lnTo>
                  <a:lnTo>
                    <a:pt x="14192" y="5591"/>
                  </a:lnTo>
                  <a:lnTo>
                    <a:pt x="14039" y="5642"/>
                  </a:lnTo>
                  <a:lnTo>
                    <a:pt x="13860" y="5693"/>
                  </a:lnTo>
                  <a:lnTo>
                    <a:pt x="13681" y="5718"/>
                  </a:lnTo>
                  <a:lnTo>
                    <a:pt x="817" y="5718"/>
                  </a:lnTo>
                  <a:lnTo>
                    <a:pt x="638" y="5744"/>
                  </a:lnTo>
                  <a:lnTo>
                    <a:pt x="511" y="5795"/>
                  </a:lnTo>
                  <a:lnTo>
                    <a:pt x="357" y="5871"/>
                  </a:lnTo>
                  <a:lnTo>
                    <a:pt x="255" y="5973"/>
                  </a:lnTo>
                  <a:lnTo>
                    <a:pt x="153" y="6076"/>
                  </a:lnTo>
                  <a:lnTo>
                    <a:pt x="77" y="6229"/>
                  </a:lnTo>
                  <a:lnTo>
                    <a:pt x="26" y="6382"/>
                  </a:lnTo>
                  <a:lnTo>
                    <a:pt x="0" y="6535"/>
                  </a:lnTo>
                  <a:lnTo>
                    <a:pt x="26" y="6688"/>
                  </a:lnTo>
                  <a:lnTo>
                    <a:pt x="77" y="6841"/>
                  </a:lnTo>
                  <a:lnTo>
                    <a:pt x="153" y="6994"/>
                  </a:lnTo>
                  <a:lnTo>
                    <a:pt x="255" y="7097"/>
                  </a:lnTo>
                  <a:lnTo>
                    <a:pt x="357" y="7199"/>
                  </a:lnTo>
                  <a:lnTo>
                    <a:pt x="511" y="7275"/>
                  </a:lnTo>
                  <a:lnTo>
                    <a:pt x="638" y="7326"/>
                  </a:lnTo>
                  <a:lnTo>
                    <a:pt x="13503" y="7326"/>
                  </a:lnTo>
                  <a:lnTo>
                    <a:pt x="13835" y="7275"/>
                  </a:lnTo>
                  <a:lnTo>
                    <a:pt x="14166" y="7173"/>
                  </a:lnTo>
                  <a:lnTo>
                    <a:pt x="14473" y="7071"/>
                  </a:lnTo>
                  <a:lnTo>
                    <a:pt x="14779" y="6918"/>
                  </a:lnTo>
                  <a:lnTo>
                    <a:pt x="15060" y="6765"/>
                  </a:lnTo>
                  <a:lnTo>
                    <a:pt x="15315" y="6561"/>
                  </a:lnTo>
                  <a:lnTo>
                    <a:pt x="15545" y="6356"/>
                  </a:lnTo>
                  <a:lnTo>
                    <a:pt x="15774" y="6101"/>
                  </a:lnTo>
                  <a:lnTo>
                    <a:pt x="15979" y="5846"/>
                  </a:lnTo>
                  <a:lnTo>
                    <a:pt x="16132" y="5565"/>
                  </a:lnTo>
                  <a:lnTo>
                    <a:pt x="16285" y="5259"/>
                  </a:lnTo>
                  <a:lnTo>
                    <a:pt x="16387" y="4952"/>
                  </a:lnTo>
                  <a:lnTo>
                    <a:pt x="16489" y="4646"/>
                  </a:lnTo>
                  <a:lnTo>
                    <a:pt x="16540" y="4289"/>
                  </a:lnTo>
                  <a:lnTo>
                    <a:pt x="16540" y="3957"/>
                  </a:lnTo>
                  <a:lnTo>
                    <a:pt x="16540" y="3370"/>
                  </a:lnTo>
                  <a:lnTo>
                    <a:pt x="16540" y="3038"/>
                  </a:lnTo>
                  <a:lnTo>
                    <a:pt x="16489" y="2681"/>
                  </a:lnTo>
                  <a:lnTo>
                    <a:pt x="16438" y="2374"/>
                  </a:lnTo>
                  <a:lnTo>
                    <a:pt x="16336" y="2068"/>
                  </a:lnTo>
                  <a:lnTo>
                    <a:pt x="16208" y="1762"/>
                  </a:lnTo>
                  <a:lnTo>
                    <a:pt x="16081" y="1481"/>
                  </a:lnTo>
                  <a:lnTo>
                    <a:pt x="15902" y="1226"/>
                  </a:lnTo>
                  <a:lnTo>
                    <a:pt x="15723" y="996"/>
                  </a:lnTo>
                  <a:lnTo>
                    <a:pt x="15519" y="792"/>
                  </a:lnTo>
                  <a:lnTo>
                    <a:pt x="15289" y="588"/>
                  </a:lnTo>
                  <a:lnTo>
                    <a:pt x="15034" y="409"/>
                  </a:lnTo>
                  <a:lnTo>
                    <a:pt x="14753" y="281"/>
                  </a:lnTo>
                  <a:lnTo>
                    <a:pt x="14473" y="179"/>
                  </a:lnTo>
                  <a:lnTo>
                    <a:pt x="14166" y="77"/>
                  </a:lnTo>
                  <a:lnTo>
                    <a:pt x="13835" y="26"/>
                  </a:lnTo>
                  <a:lnTo>
                    <a:pt x="13503" y="26"/>
                  </a:lnTo>
                  <a:lnTo>
                    <a:pt x="13247" y="1"/>
                  </a:lnTo>
                  <a:close/>
                </a:path>
              </a:pathLst>
            </a:custGeom>
            <a:gradFill>
              <a:gsLst>
                <a:gs pos="0">
                  <a:srgbClr val="62E4F5"/>
                </a:gs>
                <a:gs pos="100000">
                  <a:srgbClr val="15ACC0"/>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6" name="Google Shape;4826;p71"/>
            <p:cNvSpPr/>
            <p:nvPr/>
          </p:nvSpPr>
          <p:spPr>
            <a:xfrm>
              <a:off x="5637594" y="2954338"/>
              <a:ext cx="293864" cy="164483"/>
            </a:xfrm>
            <a:custGeom>
              <a:avLst/>
              <a:gdLst/>
              <a:ahLst/>
              <a:cxnLst/>
              <a:rect l="l" t="t" r="r" b="b"/>
              <a:pathLst>
                <a:path w="10900" h="6101" extrusionOk="0">
                  <a:moveTo>
                    <a:pt x="664" y="1"/>
                  </a:moveTo>
                  <a:lnTo>
                    <a:pt x="511" y="52"/>
                  </a:lnTo>
                  <a:lnTo>
                    <a:pt x="357" y="128"/>
                  </a:lnTo>
                  <a:lnTo>
                    <a:pt x="255" y="230"/>
                  </a:lnTo>
                  <a:lnTo>
                    <a:pt x="153" y="358"/>
                  </a:lnTo>
                  <a:lnTo>
                    <a:pt x="77" y="486"/>
                  </a:lnTo>
                  <a:lnTo>
                    <a:pt x="26" y="639"/>
                  </a:lnTo>
                  <a:lnTo>
                    <a:pt x="0" y="792"/>
                  </a:lnTo>
                  <a:lnTo>
                    <a:pt x="26" y="970"/>
                  </a:lnTo>
                  <a:lnTo>
                    <a:pt x="77" y="1098"/>
                  </a:lnTo>
                  <a:lnTo>
                    <a:pt x="153" y="1251"/>
                  </a:lnTo>
                  <a:lnTo>
                    <a:pt x="255" y="1379"/>
                  </a:lnTo>
                  <a:lnTo>
                    <a:pt x="357" y="1455"/>
                  </a:lnTo>
                  <a:lnTo>
                    <a:pt x="511" y="1532"/>
                  </a:lnTo>
                  <a:lnTo>
                    <a:pt x="664" y="1583"/>
                  </a:lnTo>
                  <a:lnTo>
                    <a:pt x="817" y="1609"/>
                  </a:lnTo>
                  <a:lnTo>
                    <a:pt x="8934" y="1609"/>
                  </a:lnTo>
                  <a:lnTo>
                    <a:pt x="9087" y="1660"/>
                  </a:lnTo>
                  <a:lnTo>
                    <a:pt x="9240" y="1762"/>
                  </a:lnTo>
                  <a:lnTo>
                    <a:pt x="9368" y="1864"/>
                  </a:lnTo>
                  <a:lnTo>
                    <a:pt x="9495" y="1991"/>
                  </a:lnTo>
                  <a:lnTo>
                    <a:pt x="9572" y="2145"/>
                  </a:lnTo>
                  <a:lnTo>
                    <a:pt x="9623" y="2298"/>
                  </a:lnTo>
                  <a:lnTo>
                    <a:pt x="9649" y="2476"/>
                  </a:lnTo>
                  <a:lnTo>
                    <a:pt x="9649" y="3651"/>
                  </a:lnTo>
                  <a:lnTo>
                    <a:pt x="9623" y="3829"/>
                  </a:lnTo>
                  <a:lnTo>
                    <a:pt x="9572" y="3982"/>
                  </a:lnTo>
                  <a:lnTo>
                    <a:pt x="9495" y="4136"/>
                  </a:lnTo>
                  <a:lnTo>
                    <a:pt x="9368" y="4263"/>
                  </a:lnTo>
                  <a:lnTo>
                    <a:pt x="9240" y="4365"/>
                  </a:lnTo>
                  <a:lnTo>
                    <a:pt x="9087" y="4467"/>
                  </a:lnTo>
                  <a:lnTo>
                    <a:pt x="8934" y="4518"/>
                  </a:lnTo>
                  <a:lnTo>
                    <a:pt x="8576" y="4518"/>
                  </a:lnTo>
                  <a:lnTo>
                    <a:pt x="8398" y="4467"/>
                  </a:lnTo>
                  <a:lnTo>
                    <a:pt x="8245" y="4365"/>
                  </a:lnTo>
                  <a:lnTo>
                    <a:pt x="8117" y="4263"/>
                  </a:lnTo>
                  <a:lnTo>
                    <a:pt x="8015" y="4136"/>
                  </a:lnTo>
                  <a:lnTo>
                    <a:pt x="7938" y="3982"/>
                  </a:lnTo>
                  <a:lnTo>
                    <a:pt x="7887" y="3829"/>
                  </a:lnTo>
                  <a:lnTo>
                    <a:pt x="7862" y="3651"/>
                  </a:lnTo>
                  <a:lnTo>
                    <a:pt x="7862" y="3600"/>
                  </a:lnTo>
                  <a:lnTo>
                    <a:pt x="7836" y="3446"/>
                  </a:lnTo>
                  <a:lnTo>
                    <a:pt x="7811" y="3293"/>
                  </a:lnTo>
                  <a:lnTo>
                    <a:pt x="7734" y="3166"/>
                  </a:lnTo>
                  <a:lnTo>
                    <a:pt x="7632" y="3038"/>
                  </a:lnTo>
                  <a:lnTo>
                    <a:pt x="7504" y="2936"/>
                  </a:lnTo>
                  <a:lnTo>
                    <a:pt x="7377" y="2859"/>
                  </a:lnTo>
                  <a:lnTo>
                    <a:pt x="7224" y="2808"/>
                  </a:lnTo>
                  <a:lnTo>
                    <a:pt x="6892" y="2808"/>
                  </a:lnTo>
                  <a:lnTo>
                    <a:pt x="6739" y="2859"/>
                  </a:lnTo>
                  <a:lnTo>
                    <a:pt x="6611" y="2936"/>
                  </a:lnTo>
                  <a:lnTo>
                    <a:pt x="6483" y="3038"/>
                  </a:lnTo>
                  <a:lnTo>
                    <a:pt x="6381" y="3166"/>
                  </a:lnTo>
                  <a:lnTo>
                    <a:pt x="6305" y="3293"/>
                  </a:lnTo>
                  <a:lnTo>
                    <a:pt x="6279" y="3446"/>
                  </a:lnTo>
                  <a:lnTo>
                    <a:pt x="6254" y="3600"/>
                  </a:lnTo>
                  <a:lnTo>
                    <a:pt x="6254" y="3651"/>
                  </a:lnTo>
                  <a:lnTo>
                    <a:pt x="6254" y="3855"/>
                  </a:lnTo>
                  <a:lnTo>
                    <a:pt x="6305" y="4084"/>
                  </a:lnTo>
                  <a:lnTo>
                    <a:pt x="6330" y="4289"/>
                  </a:lnTo>
                  <a:lnTo>
                    <a:pt x="6407" y="4493"/>
                  </a:lnTo>
                  <a:lnTo>
                    <a:pt x="6483" y="4697"/>
                  </a:lnTo>
                  <a:lnTo>
                    <a:pt x="6586" y="4876"/>
                  </a:lnTo>
                  <a:lnTo>
                    <a:pt x="6688" y="5054"/>
                  </a:lnTo>
                  <a:lnTo>
                    <a:pt x="6815" y="5233"/>
                  </a:lnTo>
                  <a:lnTo>
                    <a:pt x="6968" y="5386"/>
                  </a:lnTo>
                  <a:lnTo>
                    <a:pt x="7122" y="5514"/>
                  </a:lnTo>
                  <a:lnTo>
                    <a:pt x="7275" y="5667"/>
                  </a:lnTo>
                  <a:lnTo>
                    <a:pt x="7453" y="5769"/>
                  </a:lnTo>
                  <a:lnTo>
                    <a:pt x="7632" y="5871"/>
                  </a:lnTo>
                  <a:lnTo>
                    <a:pt x="7836" y="5973"/>
                  </a:lnTo>
                  <a:lnTo>
                    <a:pt x="8040" y="6024"/>
                  </a:lnTo>
                  <a:lnTo>
                    <a:pt x="8245" y="6075"/>
                  </a:lnTo>
                  <a:lnTo>
                    <a:pt x="8500" y="6101"/>
                  </a:lnTo>
                  <a:lnTo>
                    <a:pt x="9010" y="6101"/>
                  </a:lnTo>
                  <a:lnTo>
                    <a:pt x="9240" y="6050"/>
                  </a:lnTo>
                  <a:lnTo>
                    <a:pt x="9470" y="5999"/>
                  </a:lnTo>
                  <a:lnTo>
                    <a:pt x="9674" y="5922"/>
                  </a:lnTo>
                  <a:lnTo>
                    <a:pt x="9853" y="5795"/>
                  </a:lnTo>
                  <a:lnTo>
                    <a:pt x="10031" y="5693"/>
                  </a:lnTo>
                  <a:lnTo>
                    <a:pt x="10210" y="5539"/>
                  </a:lnTo>
                  <a:lnTo>
                    <a:pt x="10338" y="5386"/>
                  </a:lnTo>
                  <a:lnTo>
                    <a:pt x="10465" y="5208"/>
                  </a:lnTo>
                  <a:lnTo>
                    <a:pt x="10593" y="5029"/>
                  </a:lnTo>
                  <a:lnTo>
                    <a:pt x="10695" y="4825"/>
                  </a:lnTo>
                  <a:lnTo>
                    <a:pt x="10772" y="4595"/>
                  </a:lnTo>
                  <a:lnTo>
                    <a:pt x="10823" y="4365"/>
                  </a:lnTo>
                  <a:lnTo>
                    <a:pt x="10874" y="4136"/>
                  </a:lnTo>
                  <a:lnTo>
                    <a:pt x="10899" y="3880"/>
                  </a:lnTo>
                  <a:lnTo>
                    <a:pt x="10899" y="3651"/>
                  </a:lnTo>
                  <a:lnTo>
                    <a:pt x="10899" y="2476"/>
                  </a:lnTo>
                  <a:lnTo>
                    <a:pt x="10899" y="2221"/>
                  </a:lnTo>
                  <a:lnTo>
                    <a:pt x="10848" y="1991"/>
                  </a:lnTo>
                  <a:lnTo>
                    <a:pt x="10797" y="1736"/>
                  </a:lnTo>
                  <a:lnTo>
                    <a:pt x="10721" y="1506"/>
                  </a:lnTo>
                  <a:lnTo>
                    <a:pt x="10618" y="1302"/>
                  </a:lnTo>
                  <a:lnTo>
                    <a:pt x="10491" y="1098"/>
                  </a:lnTo>
                  <a:lnTo>
                    <a:pt x="10338" y="894"/>
                  </a:lnTo>
                  <a:lnTo>
                    <a:pt x="10185" y="715"/>
                  </a:lnTo>
                  <a:lnTo>
                    <a:pt x="10006" y="562"/>
                  </a:lnTo>
                  <a:lnTo>
                    <a:pt x="9802" y="409"/>
                  </a:lnTo>
                  <a:lnTo>
                    <a:pt x="9597" y="281"/>
                  </a:lnTo>
                  <a:lnTo>
                    <a:pt x="9393" y="179"/>
                  </a:lnTo>
                  <a:lnTo>
                    <a:pt x="9164" y="103"/>
                  </a:lnTo>
                  <a:lnTo>
                    <a:pt x="8908" y="52"/>
                  </a:lnTo>
                  <a:lnTo>
                    <a:pt x="8679" y="1"/>
                  </a:lnTo>
                  <a:close/>
                </a:path>
              </a:pathLst>
            </a:custGeom>
            <a:gradFill>
              <a:gsLst>
                <a:gs pos="0">
                  <a:srgbClr val="62E4F5"/>
                </a:gs>
                <a:gs pos="100000">
                  <a:srgbClr val="15ACC0"/>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7" name="Google Shape;4827;p71"/>
            <p:cNvSpPr/>
            <p:nvPr/>
          </p:nvSpPr>
          <p:spPr>
            <a:xfrm>
              <a:off x="5552266" y="3044492"/>
              <a:ext cx="161733" cy="43379"/>
            </a:xfrm>
            <a:custGeom>
              <a:avLst/>
              <a:gdLst/>
              <a:ahLst/>
              <a:cxnLst/>
              <a:rect l="l" t="t" r="r" b="b"/>
              <a:pathLst>
                <a:path w="5999" h="1609" extrusionOk="0">
                  <a:moveTo>
                    <a:pt x="638" y="0"/>
                  </a:moveTo>
                  <a:lnTo>
                    <a:pt x="511" y="51"/>
                  </a:lnTo>
                  <a:lnTo>
                    <a:pt x="357" y="128"/>
                  </a:lnTo>
                  <a:lnTo>
                    <a:pt x="255" y="230"/>
                  </a:lnTo>
                  <a:lnTo>
                    <a:pt x="153" y="358"/>
                  </a:lnTo>
                  <a:lnTo>
                    <a:pt x="77" y="485"/>
                  </a:lnTo>
                  <a:lnTo>
                    <a:pt x="26" y="638"/>
                  </a:lnTo>
                  <a:lnTo>
                    <a:pt x="0" y="792"/>
                  </a:lnTo>
                  <a:lnTo>
                    <a:pt x="26" y="970"/>
                  </a:lnTo>
                  <a:lnTo>
                    <a:pt x="77" y="1123"/>
                  </a:lnTo>
                  <a:lnTo>
                    <a:pt x="153" y="1251"/>
                  </a:lnTo>
                  <a:lnTo>
                    <a:pt x="255" y="1379"/>
                  </a:lnTo>
                  <a:lnTo>
                    <a:pt x="357" y="1455"/>
                  </a:lnTo>
                  <a:lnTo>
                    <a:pt x="511" y="1532"/>
                  </a:lnTo>
                  <a:lnTo>
                    <a:pt x="638" y="1583"/>
                  </a:lnTo>
                  <a:lnTo>
                    <a:pt x="817" y="1608"/>
                  </a:lnTo>
                  <a:lnTo>
                    <a:pt x="5207" y="1608"/>
                  </a:lnTo>
                  <a:lnTo>
                    <a:pt x="5360" y="1583"/>
                  </a:lnTo>
                  <a:lnTo>
                    <a:pt x="5513" y="1532"/>
                  </a:lnTo>
                  <a:lnTo>
                    <a:pt x="5641" y="1455"/>
                  </a:lnTo>
                  <a:lnTo>
                    <a:pt x="5769" y="1379"/>
                  </a:lnTo>
                  <a:lnTo>
                    <a:pt x="5871" y="1251"/>
                  </a:lnTo>
                  <a:lnTo>
                    <a:pt x="5947" y="1123"/>
                  </a:lnTo>
                  <a:lnTo>
                    <a:pt x="5973" y="970"/>
                  </a:lnTo>
                  <a:lnTo>
                    <a:pt x="5998" y="792"/>
                  </a:lnTo>
                  <a:lnTo>
                    <a:pt x="5973" y="638"/>
                  </a:lnTo>
                  <a:lnTo>
                    <a:pt x="5947" y="485"/>
                  </a:lnTo>
                  <a:lnTo>
                    <a:pt x="5871" y="358"/>
                  </a:lnTo>
                  <a:lnTo>
                    <a:pt x="5769" y="230"/>
                  </a:lnTo>
                  <a:lnTo>
                    <a:pt x="5641" y="128"/>
                  </a:lnTo>
                  <a:lnTo>
                    <a:pt x="5513" y="51"/>
                  </a:lnTo>
                  <a:lnTo>
                    <a:pt x="5360" y="0"/>
                  </a:lnTo>
                  <a:close/>
                </a:path>
              </a:pathLst>
            </a:custGeom>
            <a:gradFill>
              <a:gsLst>
                <a:gs pos="0">
                  <a:srgbClr val="62E4F5"/>
                </a:gs>
                <a:gs pos="100000">
                  <a:srgbClr val="15ACC0"/>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8" name="Google Shape;4828;p71"/>
            <p:cNvSpPr/>
            <p:nvPr/>
          </p:nvSpPr>
          <p:spPr>
            <a:xfrm>
              <a:off x="5958957" y="2933686"/>
              <a:ext cx="30303" cy="30303"/>
            </a:xfrm>
            <a:custGeom>
              <a:avLst/>
              <a:gdLst/>
              <a:ahLst/>
              <a:cxnLst/>
              <a:rect l="l" t="t" r="r" b="b"/>
              <a:pathLst>
                <a:path w="1124" h="1124" extrusionOk="0">
                  <a:moveTo>
                    <a:pt x="460" y="1"/>
                  </a:moveTo>
                  <a:lnTo>
                    <a:pt x="332" y="26"/>
                  </a:lnTo>
                  <a:lnTo>
                    <a:pt x="255" y="77"/>
                  </a:lnTo>
                  <a:lnTo>
                    <a:pt x="153" y="154"/>
                  </a:lnTo>
                  <a:lnTo>
                    <a:pt x="102" y="231"/>
                  </a:lnTo>
                  <a:lnTo>
                    <a:pt x="51" y="333"/>
                  </a:lnTo>
                  <a:lnTo>
                    <a:pt x="0" y="435"/>
                  </a:lnTo>
                  <a:lnTo>
                    <a:pt x="0" y="562"/>
                  </a:lnTo>
                  <a:lnTo>
                    <a:pt x="0" y="664"/>
                  </a:lnTo>
                  <a:lnTo>
                    <a:pt x="51" y="767"/>
                  </a:lnTo>
                  <a:lnTo>
                    <a:pt x="102" y="869"/>
                  </a:lnTo>
                  <a:lnTo>
                    <a:pt x="153" y="945"/>
                  </a:lnTo>
                  <a:lnTo>
                    <a:pt x="255" y="1022"/>
                  </a:lnTo>
                  <a:lnTo>
                    <a:pt x="332" y="1073"/>
                  </a:lnTo>
                  <a:lnTo>
                    <a:pt x="460" y="1098"/>
                  </a:lnTo>
                  <a:lnTo>
                    <a:pt x="562" y="1124"/>
                  </a:lnTo>
                  <a:lnTo>
                    <a:pt x="664" y="1098"/>
                  </a:lnTo>
                  <a:lnTo>
                    <a:pt x="791" y="1073"/>
                  </a:lnTo>
                  <a:lnTo>
                    <a:pt x="868" y="1022"/>
                  </a:lnTo>
                  <a:lnTo>
                    <a:pt x="970" y="945"/>
                  </a:lnTo>
                  <a:lnTo>
                    <a:pt x="1021" y="869"/>
                  </a:lnTo>
                  <a:lnTo>
                    <a:pt x="1072" y="767"/>
                  </a:lnTo>
                  <a:lnTo>
                    <a:pt x="1123" y="664"/>
                  </a:lnTo>
                  <a:lnTo>
                    <a:pt x="1123" y="562"/>
                  </a:lnTo>
                  <a:lnTo>
                    <a:pt x="1123" y="435"/>
                  </a:lnTo>
                  <a:lnTo>
                    <a:pt x="1072" y="333"/>
                  </a:lnTo>
                  <a:lnTo>
                    <a:pt x="1021" y="231"/>
                  </a:lnTo>
                  <a:lnTo>
                    <a:pt x="970" y="154"/>
                  </a:lnTo>
                  <a:lnTo>
                    <a:pt x="868" y="77"/>
                  </a:lnTo>
                  <a:lnTo>
                    <a:pt x="791" y="26"/>
                  </a:lnTo>
                  <a:lnTo>
                    <a:pt x="664" y="1"/>
                  </a:lnTo>
                  <a:close/>
                </a:path>
              </a:pathLst>
            </a:custGeom>
            <a:solidFill>
              <a:srgbClr val="E8E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9" name="Google Shape;4829;p71"/>
            <p:cNvSpPr/>
            <p:nvPr/>
          </p:nvSpPr>
          <p:spPr>
            <a:xfrm>
              <a:off x="5804800" y="2685951"/>
              <a:ext cx="30303" cy="30303"/>
            </a:xfrm>
            <a:custGeom>
              <a:avLst/>
              <a:gdLst/>
              <a:ahLst/>
              <a:cxnLst/>
              <a:rect l="l" t="t" r="r" b="b"/>
              <a:pathLst>
                <a:path w="1124" h="1124" extrusionOk="0">
                  <a:moveTo>
                    <a:pt x="435" y="1"/>
                  </a:moveTo>
                  <a:lnTo>
                    <a:pt x="332" y="26"/>
                  </a:lnTo>
                  <a:lnTo>
                    <a:pt x="230" y="103"/>
                  </a:lnTo>
                  <a:lnTo>
                    <a:pt x="154" y="154"/>
                  </a:lnTo>
                  <a:lnTo>
                    <a:pt x="77" y="231"/>
                  </a:lnTo>
                  <a:lnTo>
                    <a:pt x="26" y="333"/>
                  </a:lnTo>
                  <a:lnTo>
                    <a:pt x="1" y="435"/>
                  </a:lnTo>
                  <a:lnTo>
                    <a:pt x="1" y="562"/>
                  </a:lnTo>
                  <a:lnTo>
                    <a:pt x="1" y="665"/>
                  </a:lnTo>
                  <a:lnTo>
                    <a:pt x="26" y="767"/>
                  </a:lnTo>
                  <a:lnTo>
                    <a:pt x="77" y="869"/>
                  </a:lnTo>
                  <a:lnTo>
                    <a:pt x="154" y="945"/>
                  </a:lnTo>
                  <a:lnTo>
                    <a:pt x="230" y="1022"/>
                  </a:lnTo>
                  <a:lnTo>
                    <a:pt x="332" y="1073"/>
                  </a:lnTo>
                  <a:lnTo>
                    <a:pt x="435" y="1098"/>
                  </a:lnTo>
                  <a:lnTo>
                    <a:pt x="562" y="1124"/>
                  </a:lnTo>
                  <a:lnTo>
                    <a:pt x="664" y="1098"/>
                  </a:lnTo>
                  <a:lnTo>
                    <a:pt x="766" y="1073"/>
                  </a:lnTo>
                  <a:lnTo>
                    <a:pt x="869" y="1022"/>
                  </a:lnTo>
                  <a:lnTo>
                    <a:pt x="945" y="945"/>
                  </a:lnTo>
                  <a:lnTo>
                    <a:pt x="1022" y="869"/>
                  </a:lnTo>
                  <a:lnTo>
                    <a:pt x="1073" y="767"/>
                  </a:lnTo>
                  <a:lnTo>
                    <a:pt x="1098" y="665"/>
                  </a:lnTo>
                  <a:lnTo>
                    <a:pt x="1124" y="562"/>
                  </a:lnTo>
                  <a:lnTo>
                    <a:pt x="1098" y="435"/>
                  </a:lnTo>
                  <a:lnTo>
                    <a:pt x="1073" y="333"/>
                  </a:lnTo>
                  <a:lnTo>
                    <a:pt x="1022" y="231"/>
                  </a:lnTo>
                  <a:lnTo>
                    <a:pt x="945" y="154"/>
                  </a:lnTo>
                  <a:lnTo>
                    <a:pt x="869" y="103"/>
                  </a:lnTo>
                  <a:lnTo>
                    <a:pt x="766" y="26"/>
                  </a:lnTo>
                  <a:lnTo>
                    <a:pt x="664" y="1"/>
                  </a:lnTo>
                  <a:close/>
                </a:path>
              </a:pathLst>
            </a:custGeom>
            <a:solidFill>
              <a:srgbClr val="E8E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0" name="Google Shape;4830;p71"/>
            <p:cNvSpPr/>
            <p:nvPr/>
          </p:nvSpPr>
          <p:spPr>
            <a:xfrm>
              <a:off x="5579091" y="2959838"/>
              <a:ext cx="30303" cy="30303"/>
            </a:xfrm>
            <a:custGeom>
              <a:avLst/>
              <a:gdLst/>
              <a:ahLst/>
              <a:cxnLst/>
              <a:rect l="l" t="t" r="r" b="b"/>
              <a:pathLst>
                <a:path w="1124" h="1124" extrusionOk="0">
                  <a:moveTo>
                    <a:pt x="460" y="1"/>
                  </a:moveTo>
                  <a:lnTo>
                    <a:pt x="332" y="52"/>
                  </a:lnTo>
                  <a:lnTo>
                    <a:pt x="256" y="103"/>
                  </a:lnTo>
                  <a:lnTo>
                    <a:pt x="154" y="154"/>
                  </a:lnTo>
                  <a:lnTo>
                    <a:pt x="103" y="256"/>
                  </a:lnTo>
                  <a:lnTo>
                    <a:pt x="52" y="358"/>
                  </a:lnTo>
                  <a:lnTo>
                    <a:pt x="1" y="460"/>
                  </a:lnTo>
                  <a:lnTo>
                    <a:pt x="1" y="562"/>
                  </a:lnTo>
                  <a:lnTo>
                    <a:pt x="1" y="690"/>
                  </a:lnTo>
                  <a:lnTo>
                    <a:pt x="52" y="792"/>
                  </a:lnTo>
                  <a:lnTo>
                    <a:pt x="103" y="869"/>
                  </a:lnTo>
                  <a:lnTo>
                    <a:pt x="154" y="971"/>
                  </a:lnTo>
                  <a:lnTo>
                    <a:pt x="256" y="1022"/>
                  </a:lnTo>
                  <a:lnTo>
                    <a:pt x="332" y="1073"/>
                  </a:lnTo>
                  <a:lnTo>
                    <a:pt x="460" y="1124"/>
                  </a:lnTo>
                  <a:lnTo>
                    <a:pt x="664" y="1124"/>
                  </a:lnTo>
                  <a:lnTo>
                    <a:pt x="792" y="1073"/>
                  </a:lnTo>
                  <a:lnTo>
                    <a:pt x="868" y="1022"/>
                  </a:lnTo>
                  <a:lnTo>
                    <a:pt x="970" y="971"/>
                  </a:lnTo>
                  <a:lnTo>
                    <a:pt x="1022" y="869"/>
                  </a:lnTo>
                  <a:lnTo>
                    <a:pt x="1073" y="792"/>
                  </a:lnTo>
                  <a:lnTo>
                    <a:pt x="1124" y="690"/>
                  </a:lnTo>
                  <a:lnTo>
                    <a:pt x="1124" y="562"/>
                  </a:lnTo>
                  <a:lnTo>
                    <a:pt x="1124" y="460"/>
                  </a:lnTo>
                  <a:lnTo>
                    <a:pt x="1073" y="358"/>
                  </a:lnTo>
                  <a:lnTo>
                    <a:pt x="1022" y="256"/>
                  </a:lnTo>
                  <a:lnTo>
                    <a:pt x="970" y="154"/>
                  </a:lnTo>
                  <a:lnTo>
                    <a:pt x="868" y="103"/>
                  </a:lnTo>
                  <a:lnTo>
                    <a:pt x="792" y="52"/>
                  </a:lnTo>
                  <a:lnTo>
                    <a:pt x="66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1" name="Google Shape;4831;p71"/>
            <p:cNvSpPr/>
            <p:nvPr/>
          </p:nvSpPr>
          <p:spPr>
            <a:xfrm>
              <a:off x="5751123" y="3085768"/>
              <a:ext cx="30303" cy="30303"/>
            </a:xfrm>
            <a:custGeom>
              <a:avLst/>
              <a:gdLst/>
              <a:ahLst/>
              <a:cxnLst/>
              <a:rect l="l" t="t" r="r" b="b"/>
              <a:pathLst>
                <a:path w="1124" h="1124" extrusionOk="0">
                  <a:moveTo>
                    <a:pt x="460" y="1"/>
                  </a:moveTo>
                  <a:lnTo>
                    <a:pt x="358" y="52"/>
                  </a:lnTo>
                  <a:lnTo>
                    <a:pt x="256" y="103"/>
                  </a:lnTo>
                  <a:lnTo>
                    <a:pt x="154" y="179"/>
                  </a:lnTo>
                  <a:lnTo>
                    <a:pt x="103" y="256"/>
                  </a:lnTo>
                  <a:lnTo>
                    <a:pt x="52" y="358"/>
                  </a:lnTo>
                  <a:lnTo>
                    <a:pt x="26" y="460"/>
                  </a:lnTo>
                  <a:lnTo>
                    <a:pt x="1" y="562"/>
                  </a:lnTo>
                  <a:lnTo>
                    <a:pt x="26" y="664"/>
                  </a:lnTo>
                  <a:lnTo>
                    <a:pt x="52" y="792"/>
                  </a:lnTo>
                  <a:lnTo>
                    <a:pt x="103" y="894"/>
                  </a:lnTo>
                  <a:lnTo>
                    <a:pt x="179" y="971"/>
                  </a:lnTo>
                  <a:lnTo>
                    <a:pt x="256" y="1047"/>
                  </a:lnTo>
                  <a:lnTo>
                    <a:pt x="358" y="1098"/>
                  </a:lnTo>
                  <a:lnTo>
                    <a:pt x="460" y="1124"/>
                  </a:lnTo>
                  <a:lnTo>
                    <a:pt x="664" y="1124"/>
                  </a:lnTo>
                  <a:lnTo>
                    <a:pt x="792" y="1098"/>
                  </a:lnTo>
                  <a:lnTo>
                    <a:pt x="894" y="1022"/>
                  </a:lnTo>
                  <a:lnTo>
                    <a:pt x="971" y="971"/>
                  </a:lnTo>
                  <a:lnTo>
                    <a:pt x="1047" y="869"/>
                  </a:lnTo>
                  <a:lnTo>
                    <a:pt x="1098" y="792"/>
                  </a:lnTo>
                  <a:lnTo>
                    <a:pt x="1124" y="690"/>
                  </a:lnTo>
                  <a:lnTo>
                    <a:pt x="1124" y="562"/>
                  </a:lnTo>
                  <a:lnTo>
                    <a:pt x="1124" y="460"/>
                  </a:lnTo>
                  <a:lnTo>
                    <a:pt x="1098" y="358"/>
                  </a:lnTo>
                  <a:lnTo>
                    <a:pt x="1022" y="256"/>
                  </a:lnTo>
                  <a:lnTo>
                    <a:pt x="971" y="154"/>
                  </a:lnTo>
                  <a:lnTo>
                    <a:pt x="869" y="103"/>
                  </a:lnTo>
                  <a:lnTo>
                    <a:pt x="792" y="52"/>
                  </a:lnTo>
                  <a:lnTo>
                    <a:pt x="690" y="26"/>
                  </a:lnTo>
                  <a:lnTo>
                    <a:pt x="56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2" name="Google Shape;4832;p71"/>
            <p:cNvSpPr/>
            <p:nvPr/>
          </p:nvSpPr>
          <p:spPr>
            <a:xfrm>
              <a:off x="5773850" y="2806381"/>
              <a:ext cx="30977" cy="31004"/>
            </a:xfrm>
            <a:custGeom>
              <a:avLst/>
              <a:gdLst/>
              <a:ahLst/>
              <a:cxnLst/>
              <a:rect l="l" t="t" r="r" b="b"/>
              <a:pathLst>
                <a:path w="1149" h="1150" extrusionOk="0">
                  <a:moveTo>
                    <a:pt x="562" y="1"/>
                  </a:moveTo>
                  <a:lnTo>
                    <a:pt x="459" y="26"/>
                  </a:lnTo>
                  <a:lnTo>
                    <a:pt x="357" y="52"/>
                  </a:lnTo>
                  <a:lnTo>
                    <a:pt x="255" y="103"/>
                  </a:lnTo>
                  <a:lnTo>
                    <a:pt x="179" y="179"/>
                  </a:lnTo>
                  <a:lnTo>
                    <a:pt x="102" y="256"/>
                  </a:lnTo>
                  <a:lnTo>
                    <a:pt x="51" y="358"/>
                  </a:lnTo>
                  <a:lnTo>
                    <a:pt x="26" y="460"/>
                  </a:lnTo>
                  <a:lnTo>
                    <a:pt x="0" y="588"/>
                  </a:lnTo>
                  <a:lnTo>
                    <a:pt x="26" y="690"/>
                  </a:lnTo>
                  <a:lnTo>
                    <a:pt x="51" y="792"/>
                  </a:lnTo>
                  <a:lnTo>
                    <a:pt x="102" y="894"/>
                  </a:lnTo>
                  <a:lnTo>
                    <a:pt x="179" y="971"/>
                  </a:lnTo>
                  <a:lnTo>
                    <a:pt x="255" y="1047"/>
                  </a:lnTo>
                  <a:lnTo>
                    <a:pt x="357" y="1098"/>
                  </a:lnTo>
                  <a:lnTo>
                    <a:pt x="459" y="1124"/>
                  </a:lnTo>
                  <a:lnTo>
                    <a:pt x="562" y="1149"/>
                  </a:lnTo>
                  <a:lnTo>
                    <a:pt x="689" y="1124"/>
                  </a:lnTo>
                  <a:lnTo>
                    <a:pt x="791" y="1098"/>
                  </a:lnTo>
                  <a:lnTo>
                    <a:pt x="893" y="1047"/>
                  </a:lnTo>
                  <a:lnTo>
                    <a:pt x="970" y="971"/>
                  </a:lnTo>
                  <a:lnTo>
                    <a:pt x="1047" y="894"/>
                  </a:lnTo>
                  <a:lnTo>
                    <a:pt x="1098" y="792"/>
                  </a:lnTo>
                  <a:lnTo>
                    <a:pt x="1123" y="690"/>
                  </a:lnTo>
                  <a:lnTo>
                    <a:pt x="1149" y="588"/>
                  </a:lnTo>
                  <a:lnTo>
                    <a:pt x="1123" y="460"/>
                  </a:lnTo>
                  <a:lnTo>
                    <a:pt x="1098" y="358"/>
                  </a:lnTo>
                  <a:lnTo>
                    <a:pt x="1047" y="256"/>
                  </a:lnTo>
                  <a:lnTo>
                    <a:pt x="970" y="179"/>
                  </a:lnTo>
                  <a:lnTo>
                    <a:pt x="893" y="103"/>
                  </a:lnTo>
                  <a:lnTo>
                    <a:pt x="791" y="52"/>
                  </a:lnTo>
                  <a:lnTo>
                    <a:pt x="689" y="26"/>
                  </a:lnTo>
                  <a:lnTo>
                    <a:pt x="56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3" name="Google Shape;4833;p71"/>
            <p:cNvSpPr/>
            <p:nvPr/>
          </p:nvSpPr>
          <p:spPr>
            <a:xfrm>
              <a:off x="5594242" y="2711428"/>
              <a:ext cx="30303" cy="30303"/>
            </a:xfrm>
            <a:custGeom>
              <a:avLst/>
              <a:gdLst/>
              <a:ahLst/>
              <a:cxnLst/>
              <a:rect l="l" t="t" r="r" b="b"/>
              <a:pathLst>
                <a:path w="1124" h="1124" extrusionOk="0">
                  <a:moveTo>
                    <a:pt x="460" y="0"/>
                  </a:moveTo>
                  <a:lnTo>
                    <a:pt x="357" y="26"/>
                  </a:lnTo>
                  <a:lnTo>
                    <a:pt x="255" y="77"/>
                  </a:lnTo>
                  <a:lnTo>
                    <a:pt x="153" y="153"/>
                  </a:lnTo>
                  <a:lnTo>
                    <a:pt x="102" y="230"/>
                  </a:lnTo>
                  <a:lnTo>
                    <a:pt x="51" y="332"/>
                  </a:lnTo>
                  <a:lnTo>
                    <a:pt x="0" y="434"/>
                  </a:lnTo>
                  <a:lnTo>
                    <a:pt x="0" y="536"/>
                  </a:lnTo>
                  <a:lnTo>
                    <a:pt x="0" y="664"/>
                  </a:lnTo>
                  <a:lnTo>
                    <a:pt x="51" y="766"/>
                  </a:lnTo>
                  <a:lnTo>
                    <a:pt x="102" y="868"/>
                  </a:lnTo>
                  <a:lnTo>
                    <a:pt x="179" y="945"/>
                  </a:lnTo>
                  <a:lnTo>
                    <a:pt x="255" y="1021"/>
                  </a:lnTo>
                  <a:lnTo>
                    <a:pt x="357" y="1072"/>
                  </a:lnTo>
                  <a:lnTo>
                    <a:pt x="460" y="1098"/>
                  </a:lnTo>
                  <a:lnTo>
                    <a:pt x="562" y="1123"/>
                  </a:lnTo>
                  <a:lnTo>
                    <a:pt x="664" y="1098"/>
                  </a:lnTo>
                  <a:lnTo>
                    <a:pt x="791" y="1072"/>
                  </a:lnTo>
                  <a:lnTo>
                    <a:pt x="868" y="1021"/>
                  </a:lnTo>
                  <a:lnTo>
                    <a:pt x="970" y="945"/>
                  </a:lnTo>
                  <a:lnTo>
                    <a:pt x="1021" y="868"/>
                  </a:lnTo>
                  <a:lnTo>
                    <a:pt x="1072" y="766"/>
                  </a:lnTo>
                  <a:lnTo>
                    <a:pt x="1123" y="664"/>
                  </a:lnTo>
                  <a:lnTo>
                    <a:pt x="1123" y="562"/>
                  </a:lnTo>
                  <a:lnTo>
                    <a:pt x="1123" y="434"/>
                  </a:lnTo>
                  <a:lnTo>
                    <a:pt x="1072" y="332"/>
                  </a:lnTo>
                  <a:lnTo>
                    <a:pt x="1021" y="230"/>
                  </a:lnTo>
                  <a:lnTo>
                    <a:pt x="970" y="153"/>
                  </a:lnTo>
                  <a:lnTo>
                    <a:pt x="868" y="77"/>
                  </a:lnTo>
                  <a:lnTo>
                    <a:pt x="791" y="26"/>
                  </a:lnTo>
                  <a:lnTo>
                    <a:pt x="66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4" name="Google Shape;4834;p71"/>
            <p:cNvSpPr/>
            <p:nvPr/>
          </p:nvSpPr>
          <p:spPr>
            <a:xfrm>
              <a:off x="5898405" y="2707303"/>
              <a:ext cx="109431" cy="198210"/>
            </a:xfrm>
            <a:custGeom>
              <a:avLst/>
              <a:gdLst/>
              <a:ahLst/>
              <a:cxnLst/>
              <a:rect l="l" t="t" r="r" b="b"/>
              <a:pathLst>
                <a:path w="4059" h="7352" extrusionOk="0">
                  <a:moveTo>
                    <a:pt x="664" y="0"/>
                  </a:moveTo>
                  <a:lnTo>
                    <a:pt x="408" y="26"/>
                  </a:lnTo>
                  <a:lnTo>
                    <a:pt x="153" y="51"/>
                  </a:lnTo>
                  <a:lnTo>
                    <a:pt x="459" y="102"/>
                  </a:lnTo>
                  <a:lnTo>
                    <a:pt x="740" y="204"/>
                  </a:lnTo>
                  <a:lnTo>
                    <a:pt x="1021" y="306"/>
                  </a:lnTo>
                  <a:lnTo>
                    <a:pt x="1302" y="434"/>
                  </a:lnTo>
                  <a:lnTo>
                    <a:pt x="1532" y="587"/>
                  </a:lnTo>
                  <a:lnTo>
                    <a:pt x="1787" y="766"/>
                  </a:lnTo>
                  <a:lnTo>
                    <a:pt x="1991" y="970"/>
                  </a:lnTo>
                  <a:lnTo>
                    <a:pt x="2195" y="1174"/>
                  </a:lnTo>
                  <a:lnTo>
                    <a:pt x="2374" y="1404"/>
                  </a:lnTo>
                  <a:lnTo>
                    <a:pt x="2553" y="1659"/>
                  </a:lnTo>
                  <a:lnTo>
                    <a:pt x="2680" y="1915"/>
                  </a:lnTo>
                  <a:lnTo>
                    <a:pt x="2808" y="2195"/>
                  </a:lnTo>
                  <a:lnTo>
                    <a:pt x="2910" y="2476"/>
                  </a:lnTo>
                  <a:lnTo>
                    <a:pt x="2961" y="2782"/>
                  </a:lnTo>
                  <a:lnTo>
                    <a:pt x="3012" y="3089"/>
                  </a:lnTo>
                  <a:lnTo>
                    <a:pt x="3037" y="3395"/>
                  </a:lnTo>
                  <a:lnTo>
                    <a:pt x="3037" y="3982"/>
                  </a:lnTo>
                  <a:lnTo>
                    <a:pt x="3012" y="4314"/>
                  </a:lnTo>
                  <a:lnTo>
                    <a:pt x="2961" y="4671"/>
                  </a:lnTo>
                  <a:lnTo>
                    <a:pt x="2884" y="4977"/>
                  </a:lnTo>
                  <a:lnTo>
                    <a:pt x="2757" y="5284"/>
                  </a:lnTo>
                  <a:lnTo>
                    <a:pt x="2629" y="5590"/>
                  </a:lnTo>
                  <a:lnTo>
                    <a:pt x="2450" y="5871"/>
                  </a:lnTo>
                  <a:lnTo>
                    <a:pt x="2246" y="6126"/>
                  </a:lnTo>
                  <a:lnTo>
                    <a:pt x="2042" y="6381"/>
                  </a:lnTo>
                  <a:lnTo>
                    <a:pt x="1787" y="6586"/>
                  </a:lnTo>
                  <a:lnTo>
                    <a:pt x="1532" y="6790"/>
                  </a:lnTo>
                  <a:lnTo>
                    <a:pt x="1251" y="6943"/>
                  </a:lnTo>
                  <a:lnTo>
                    <a:pt x="970" y="7096"/>
                  </a:lnTo>
                  <a:lnTo>
                    <a:pt x="638" y="7198"/>
                  </a:lnTo>
                  <a:lnTo>
                    <a:pt x="332" y="7300"/>
                  </a:lnTo>
                  <a:lnTo>
                    <a:pt x="0" y="7351"/>
                  </a:lnTo>
                  <a:lnTo>
                    <a:pt x="1021" y="7351"/>
                  </a:lnTo>
                  <a:lnTo>
                    <a:pt x="1353" y="7300"/>
                  </a:lnTo>
                  <a:lnTo>
                    <a:pt x="1659" y="7198"/>
                  </a:lnTo>
                  <a:lnTo>
                    <a:pt x="1991" y="7096"/>
                  </a:lnTo>
                  <a:lnTo>
                    <a:pt x="2272" y="6943"/>
                  </a:lnTo>
                  <a:lnTo>
                    <a:pt x="2553" y="6790"/>
                  </a:lnTo>
                  <a:lnTo>
                    <a:pt x="2808" y="6586"/>
                  </a:lnTo>
                  <a:lnTo>
                    <a:pt x="3063" y="6381"/>
                  </a:lnTo>
                  <a:lnTo>
                    <a:pt x="3267" y="6126"/>
                  </a:lnTo>
                  <a:lnTo>
                    <a:pt x="3471" y="5871"/>
                  </a:lnTo>
                  <a:lnTo>
                    <a:pt x="3650" y="5590"/>
                  </a:lnTo>
                  <a:lnTo>
                    <a:pt x="3778" y="5284"/>
                  </a:lnTo>
                  <a:lnTo>
                    <a:pt x="3905" y="4977"/>
                  </a:lnTo>
                  <a:lnTo>
                    <a:pt x="3982" y="4671"/>
                  </a:lnTo>
                  <a:lnTo>
                    <a:pt x="4033" y="4314"/>
                  </a:lnTo>
                  <a:lnTo>
                    <a:pt x="4058" y="3982"/>
                  </a:lnTo>
                  <a:lnTo>
                    <a:pt x="4058" y="3395"/>
                  </a:lnTo>
                  <a:lnTo>
                    <a:pt x="4033" y="3038"/>
                  </a:lnTo>
                  <a:lnTo>
                    <a:pt x="3982" y="2706"/>
                  </a:lnTo>
                  <a:lnTo>
                    <a:pt x="3905" y="2399"/>
                  </a:lnTo>
                  <a:lnTo>
                    <a:pt x="3778" y="2068"/>
                  </a:lnTo>
                  <a:lnTo>
                    <a:pt x="3650" y="1787"/>
                  </a:lnTo>
                  <a:lnTo>
                    <a:pt x="3471" y="1506"/>
                  </a:lnTo>
                  <a:lnTo>
                    <a:pt x="3267" y="1251"/>
                  </a:lnTo>
                  <a:lnTo>
                    <a:pt x="3063" y="996"/>
                  </a:lnTo>
                  <a:lnTo>
                    <a:pt x="2808" y="791"/>
                  </a:lnTo>
                  <a:lnTo>
                    <a:pt x="2553" y="587"/>
                  </a:lnTo>
                  <a:lnTo>
                    <a:pt x="2272" y="409"/>
                  </a:lnTo>
                  <a:lnTo>
                    <a:pt x="1991" y="281"/>
                  </a:lnTo>
                  <a:lnTo>
                    <a:pt x="1659" y="153"/>
                  </a:lnTo>
                  <a:lnTo>
                    <a:pt x="1353" y="77"/>
                  </a:lnTo>
                  <a:lnTo>
                    <a:pt x="1021" y="26"/>
                  </a:lnTo>
                  <a:lnTo>
                    <a:pt x="664" y="0"/>
                  </a:lnTo>
                  <a:close/>
                </a:path>
              </a:pathLst>
            </a:custGeom>
            <a:solidFill>
              <a:srgbClr val="17B5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5" name="Google Shape;4835;p71"/>
            <p:cNvSpPr/>
            <p:nvPr/>
          </p:nvSpPr>
          <p:spPr>
            <a:xfrm>
              <a:off x="5852977" y="2954338"/>
              <a:ext cx="88105" cy="165184"/>
            </a:xfrm>
            <a:custGeom>
              <a:avLst/>
              <a:gdLst/>
              <a:ahLst/>
              <a:cxnLst/>
              <a:rect l="l" t="t" r="r" b="b"/>
              <a:pathLst>
                <a:path w="3268" h="6127" extrusionOk="0">
                  <a:moveTo>
                    <a:pt x="0" y="1"/>
                  </a:moveTo>
                  <a:lnTo>
                    <a:pt x="256" y="52"/>
                  </a:lnTo>
                  <a:lnTo>
                    <a:pt x="485" y="103"/>
                  </a:lnTo>
                  <a:lnTo>
                    <a:pt x="715" y="179"/>
                  </a:lnTo>
                  <a:lnTo>
                    <a:pt x="945" y="281"/>
                  </a:lnTo>
                  <a:lnTo>
                    <a:pt x="1149" y="409"/>
                  </a:lnTo>
                  <a:lnTo>
                    <a:pt x="1328" y="562"/>
                  </a:lnTo>
                  <a:lnTo>
                    <a:pt x="1506" y="715"/>
                  </a:lnTo>
                  <a:lnTo>
                    <a:pt x="1660" y="894"/>
                  </a:lnTo>
                  <a:lnTo>
                    <a:pt x="1813" y="1098"/>
                  </a:lnTo>
                  <a:lnTo>
                    <a:pt x="1940" y="1302"/>
                  </a:lnTo>
                  <a:lnTo>
                    <a:pt x="2042" y="1506"/>
                  </a:lnTo>
                  <a:lnTo>
                    <a:pt x="2119" y="1736"/>
                  </a:lnTo>
                  <a:lnTo>
                    <a:pt x="2196" y="1991"/>
                  </a:lnTo>
                  <a:lnTo>
                    <a:pt x="2221" y="2221"/>
                  </a:lnTo>
                  <a:lnTo>
                    <a:pt x="2247" y="2476"/>
                  </a:lnTo>
                  <a:lnTo>
                    <a:pt x="2247" y="3651"/>
                  </a:lnTo>
                  <a:lnTo>
                    <a:pt x="2221" y="3855"/>
                  </a:lnTo>
                  <a:lnTo>
                    <a:pt x="2196" y="4084"/>
                  </a:lnTo>
                  <a:lnTo>
                    <a:pt x="2144" y="4289"/>
                  </a:lnTo>
                  <a:lnTo>
                    <a:pt x="2093" y="4493"/>
                  </a:lnTo>
                  <a:lnTo>
                    <a:pt x="2017" y="4697"/>
                  </a:lnTo>
                  <a:lnTo>
                    <a:pt x="1915" y="4876"/>
                  </a:lnTo>
                  <a:lnTo>
                    <a:pt x="1787" y="5054"/>
                  </a:lnTo>
                  <a:lnTo>
                    <a:pt x="1660" y="5233"/>
                  </a:lnTo>
                  <a:lnTo>
                    <a:pt x="1532" y="5386"/>
                  </a:lnTo>
                  <a:lnTo>
                    <a:pt x="1379" y="5514"/>
                  </a:lnTo>
                  <a:lnTo>
                    <a:pt x="1226" y="5642"/>
                  </a:lnTo>
                  <a:lnTo>
                    <a:pt x="1047" y="5769"/>
                  </a:lnTo>
                  <a:lnTo>
                    <a:pt x="868" y="5871"/>
                  </a:lnTo>
                  <a:lnTo>
                    <a:pt x="664" y="5948"/>
                  </a:lnTo>
                  <a:lnTo>
                    <a:pt x="460" y="6024"/>
                  </a:lnTo>
                  <a:lnTo>
                    <a:pt x="256" y="6075"/>
                  </a:lnTo>
                  <a:lnTo>
                    <a:pt x="511" y="6126"/>
                  </a:lnTo>
                  <a:lnTo>
                    <a:pt x="1021" y="6126"/>
                  </a:lnTo>
                  <a:lnTo>
                    <a:pt x="1277" y="6075"/>
                  </a:lnTo>
                  <a:lnTo>
                    <a:pt x="1506" y="6024"/>
                  </a:lnTo>
                  <a:lnTo>
                    <a:pt x="1736" y="5948"/>
                  </a:lnTo>
                  <a:lnTo>
                    <a:pt x="1940" y="5846"/>
                  </a:lnTo>
                  <a:lnTo>
                    <a:pt x="2144" y="5718"/>
                  </a:lnTo>
                  <a:lnTo>
                    <a:pt x="2349" y="5565"/>
                  </a:lnTo>
                  <a:lnTo>
                    <a:pt x="2527" y="5412"/>
                  </a:lnTo>
                  <a:lnTo>
                    <a:pt x="2681" y="5233"/>
                  </a:lnTo>
                  <a:lnTo>
                    <a:pt x="2834" y="5029"/>
                  </a:lnTo>
                  <a:lnTo>
                    <a:pt x="2961" y="4825"/>
                  </a:lnTo>
                  <a:lnTo>
                    <a:pt x="3063" y="4621"/>
                  </a:lnTo>
                  <a:lnTo>
                    <a:pt x="3140" y="4391"/>
                  </a:lnTo>
                  <a:lnTo>
                    <a:pt x="3217" y="4136"/>
                  </a:lnTo>
                  <a:lnTo>
                    <a:pt x="3242" y="3906"/>
                  </a:lnTo>
                  <a:lnTo>
                    <a:pt x="3268" y="3651"/>
                  </a:lnTo>
                  <a:lnTo>
                    <a:pt x="3268" y="2476"/>
                  </a:lnTo>
                  <a:lnTo>
                    <a:pt x="3242" y="2221"/>
                  </a:lnTo>
                  <a:lnTo>
                    <a:pt x="3217" y="1991"/>
                  </a:lnTo>
                  <a:lnTo>
                    <a:pt x="3140" y="1736"/>
                  </a:lnTo>
                  <a:lnTo>
                    <a:pt x="3063" y="1506"/>
                  </a:lnTo>
                  <a:lnTo>
                    <a:pt x="2961" y="1302"/>
                  </a:lnTo>
                  <a:lnTo>
                    <a:pt x="2834" y="1098"/>
                  </a:lnTo>
                  <a:lnTo>
                    <a:pt x="2681" y="894"/>
                  </a:lnTo>
                  <a:lnTo>
                    <a:pt x="2527" y="715"/>
                  </a:lnTo>
                  <a:lnTo>
                    <a:pt x="2349" y="562"/>
                  </a:lnTo>
                  <a:lnTo>
                    <a:pt x="2144" y="409"/>
                  </a:lnTo>
                  <a:lnTo>
                    <a:pt x="1940" y="281"/>
                  </a:lnTo>
                  <a:lnTo>
                    <a:pt x="1736" y="179"/>
                  </a:lnTo>
                  <a:lnTo>
                    <a:pt x="1506" y="103"/>
                  </a:lnTo>
                  <a:lnTo>
                    <a:pt x="1277" y="52"/>
                  </a:lnTo>
                  <a:lnTo>
                    <a:pt x="1021" y="1"/>
                  </a:lnTo>
                  <a:close/>
                </a:path>
              </a:pathLst>
            </a:custGeom>
            <a:solidFill>
              <a:srgbClr val="17B5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6" name="Google Shape;4836;p71"/>
            <p:cNvSpPr/>
            <p:nvPr/>
          </p:nvSpPr>
          <p:spPr>
            <a:xfrm>
              <a:off x="5682321" y="2681152"/>
              <a:ext cx="92230" cy="130756"/>
            </a:xfrm>
            <a:custGeom>
              <a:avLst/>
              <a:gdLst/>
              <a:ahLst/>
              <a:cxnLst/>
              <a:rect l="l" t="t" r="r" b="b"/>
              <a:pathLst>
                <a:path w="3421" h="4850" extrusionOk="0">
                  <a:moveTo>
                    <a:pt x="307" y="0"/>
                  </a:moveTo>
                  <a:lnTo>
                    <a:pt x="204" y="26"/>
                  </a:lnTo>
                  <a:lnTo>
                    <a:pt x="434" y="51"/>
                  </a:lnTo>
                  <a:lnTo>
                    <a:pt x="638" y="102"/>
                  </a:lnTo>
                  <a:lnTo>
                    <a:pt x="868" y="179"/>
                  </a:lnTo>
                  <a:lnTo>
                    <a:pt x="1072" y="255"/>
                  </a:lnTo>
                  <a:lnTo>
                    <a:pt x="1251" y="358"/>
                  </a:lnTo>
                  <a:lnTo>
                    <a:pt x="1430" y="485"/>
                  </a:lnTo>
                  <a:lnTo>
                    <a:pt x="1608" y="638"/>
                  </a:lnTo>
                  <a:lnTo>
                    <a:pt x="1761" y="791"/>
                  </a:lnTo>
                  <a:lnTo>
                    <a:pt x="1915" y="945"/>
                  </a:lnTo>
                  <a:lnTo>
                    <a:pt x="2042" y="1123"/>
                  </a:lnTo>
                  <a:lnTo>
                    <a:pt x="2144" y="1328"/>
                  </a:lnTo>
                  <a:lnTo>
                    <a:pt x="2246" y="1532"/>
                  </a:lnTo>
                  <a:lnTo>
                    <a:pt x="2323" y="1736"/>
                  </a:lnTo>
                  <a:lnTo>
                    <a:pt x="2374" y="1966"/>
                  </a:lnTo>
                  <a:lnTo>
                    <a:pt x="2400" y="2195"/>
                  </a:lnTo>
                  <a:lnTo>
                    <a:pt x="2400" y="2425"/>
                  </a:lnTo>
                  <a:lnTo>
                    <a:pt x="2400" y="2680"/>
                  </a:lnTo>
                  <a:lnTo>
                    <a:pt x="2349" y="2910"/>
                  </a:lnTo>
                  <a:lnTo>
                    <a:pt x="2297" y="3140"/>
                  </a:lnTo>
                  <a:lnTo>
                    <a:pt x="2221" y="3369"/>
                  </a:lnTo>
                  <a:lnTo>
                    <a:pt x="2119" y="3574"/>
                  </a:lnTo>
                  <a:lnTo>
                    <a:pt x="1991" y="3778"/>
                  </a:lnTo>
                  <a:lnTo>
                    <a:pt x="1864" y="3957"/>
                  </a:lnTo>
                  <a:lnTo>
                    <a:pt x="1710" y="4135"/>
                  </a:lnTo>
                  <a:lnTo>
                    <a:pt x="1532" y="4288"/>
                  </a:lnTo>
                  <a:lnTo>
                    <a:pt x="1353" y="4442"/>
                  </a:lnTo>
                  <a:lnTo>
                    <a:pt x="1149" y="4544"/>
                  </a:lnTo>
                  <a:lnTo>
                    <a:pt x="919" y="4646"/>
                  </a:lnTo>
                  <a:lnTo>
                    <a:pt x="715" y="4748"/>
                  </a:lnTo>
                  <a:lnTo>
                    <a:pt x="485" y="4799"/>
                  </a:lnTo>
                  <a:lnTo>
                    <a:pt x="230" y="4824"/>
                  </a:lnTo>
                  <a:lnTo>
                    <a:pt x="0" y="4850"/>
                  </a:lnTo>
                  <a:lnTo>
                    <a:pt x="996" y="4850"/>
                  </a:lnTo>
                  <a:lnTo>
                    <a:pt x="1251" y="4824"/>
                  </a:lnTo>
                  <a:lnTo>
                    <a:pt x="1506" y="4799"/>
                  </a:lnTo>
                  <a:lnTo>
                    <a:pt x="1736" y="4748"/>
                  </a:lnTo>
                  <a:lnTo>
                    <a:pt x="1940" y="4646"/>
                  </a:lnTo>
                  <a:lnTo>
                    <a:pt x="2170" y="4544"/>
                  </a:lnTo>
                  <a:lnTo>
                    <a:pt x="2349" y="4442"/>
                  </a:lnTo>
                  <a:lnTo>
                    <a:pt x="2553" y="4288"/>
                  </a:lnTo>
                  <a:lnTo>
                    <a:pt x="2706" y="4135"/>
                  </a:lnTo>
                  <a:lnTo>
                    <a:pt x="2885" y="3957"/>
                  </a:lnTo>
                  <a:lnTo>
                    <a:pt x="3012" y="3778"/>
                  </a:lnTo>
                  <a:lnTo>
                    <a:pt x="3140" y="3574"/>
                  </a:lnTo>
                  <a:lnTo>
                    <a:pt x="3242" y="3369"/>
                  </a:lnTo>
                  <a:lnTo>
                    <a:pt x="3318" y="3140"/>
                  </a:lnTo>
                  <a:lnTo>
                    <a:pt x="3370" y="2910"/>
                  </a:lnTo>
                  <a:lnTo>
                    <a:pt x="3421" y="2680"/>
                  </a:lnTo>
                  <a:lnTo>
                    <a:pt x="3421" y="2425"/>
                  </a:lnTo>
                  <a:lnTo>
                    <a:pt x="3421" y="2170"/>
                  </a:lnTo>
                  <a:lnTo>
                    <a:pt x="3370" y="1940"/>
                  </a:lnTo>
                  <a:lnTo>
                    <a:pt x="3318" y="1710"/>
                  </a:lnTo>
                  <a:lnTo>
                    <a:pt x="3242" y="1481"/>
                  </a:lnTo>
                  <a:lnTo>
                    <a:pt x="3140" y="1276"/>
                  </a:lnTo>
                  <a:lnTo>
                    <a:pt x="3012" y="1072"/>
                  </a:lnTo>
                  <a:lnTo>
                    <a:pt x="2885" y="894"/>
                  </a:lnTo>
                  <a:lnTo>
                    <a:pt x="2706" y="715"/>
                  </a:lnTo>
                  <a:lnTo>
                    <a:pt x="2553" y="562"/>
                  </a:lnTo>
                  <a:lnTo>
                    <a:pt x="2349" y="409"/>
                  </a:lnTo>
                  <a:lnTo>
                    <a:pt x="2170" y="307"/>
                  </a:lnTo>
                  <a:lnTo>
                    <a:pt x="1940" y="204"/>
                  </a:lnTo>
                  <a:lnTo>
                    <a:pt x="1736" y="128"/>
                  </a:lnTo>
                  <a:lnTo>
                    <a:pt x="1506" y="51"/>
                  </a:lnTo>
                  <a:lnTo>
                    <a:pt x="1251" y="26"/>
                  </a:lnTo>
                  <a:lnTo>
                    <a:pt x="996" y="0"/>
                  </a:lnTo>
                  <a:close/>
                </a:path>
              </a:pathLst>
            </a:custGeom>
            <a:solidFill>
              <a:srgbClr val="17B5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7" name="Google Shape;4837;p71"/>
            <p:cNvSpPr/>
            <p:nvPr/>
          </p:nvSpPr>
          <p:spPr>
            <a:xfrm>
              <a:off x="5674044" y="3044492"/>
              <a:ext cx="48905" cy="43379"/>
            </a:xfrm>
            <a:custGeom>
              <a:avLst/>
              <a:gdLst/>
              <a:ahLst/>
              <a:cxnLst/>
              <a:rect l="l" t="t" r="r" b="b"/>
              <a:pathLst>
                <a:path w="1814" h="1609" extrusionOk="0">
                  <a:moveTo>
                    <a:pt x="154" y="0"/>
                  </a:moveTo>
                  <a:lnTo>
                    <a:pt x="307" y="51"/>
                  </a:lnTo>
                  <a:lnTo>
                    <a:pt x="460" y="128"/>
                  </a:lnTo>
                  <a:lnTo>
                    <a:pt x="563" y="230"/>
                  </a:lnTo>
                  <a:lnTo>
                    <a:pt x="665" y="358"/>
                  </a:lnTo>
                  <a:lnTo>
                    <a:pt x="741" y="485"/>
                  </a:lnTo>
                  <a:lnTo>
                    <a:pt x="792" y="638"/>
                  </a:lnTo>
                  <a:lnTo>
                    <a:pt x="792" y="792"/>
                  </a:lnTo>
                  <a:lnTo>
                    <a:pt x="792" y="970"/>
                  </a:lnTo>
                  <a:lnTo>
                    <a:pt x="741" y="1123"/>
                  </a:lnTo>
                  <a:lnTo>
                    <a:pt x="665" y="1251"/>
                  </a:lnTo>
                  <a:lnTo>
                    <a:pt x="563" y="1379"/>
                  </a:lnTo>
                  <a:lnTo>
                    <a:pt x="460" y="1455"/>
                  </a:lnTo>
                  <a:lnTo>
                    <a:pt x="307" y="1532"/>
                  </a:lnTo>
                  <a:lnTo>
                    <a:pt x="154" y="1583"/>
                  </a:lnTo>
                  <a:lnTo>
                    <a:pt x="1" y="1608"/>
                  </a:lnTo>
                  <a:lnTo>
                    <a:pt x="1022" y="1608"/>
                  </a:lnTo>
                  <a:lnTo>
                    <a:pt x="1175" y="1583"/>
                  </a:lnTo>
                  <a:lnTo>
                    <a:pt x="1328" y="1532"/>
                  </a:lnTo>
                  <a:lnTo>
                    <a:pt x="1456" y="1455"/>
                  </a:lnTo>
                  <a:lnTo>
                    <a:pt x="1583" y="1379"/>
                  </a:lnTo>
                  <a:lnTo>
                    <a:pt x="1686" y="1251"/>
                  </a:lnTo>
                  <a:lnTo>
                    <a:pt x="1762" y="1123"/>
                  </a:lnTo>
                  <a:lnTo>
                    <a:pt x="1813" y="970"/>
                  </a:lnTo>
                  <a:lnTo>
                    <a:pt x="1813" y="792"/>
                  </a:lnTo>
                  <a:lnTo>
                    <a:pt x="1813" y="638"/>
                  </a:lnTo>
                  <a:lnTo>
                    <a:pt x="1762" y="485"/>
                  </a:lnTo>
                  <a:lnTo>
                    <a:pt x="1686" y="358"/>
                  </a:lnTo>
                  <a:lnTo>
                    <a:pt x="1583" y="230"/>
                  </a:lnTo>
                  <a:lnTo>
                    <a:pt x="1456" y="128"/>
                  </a:lnTo>
                  <a:lnTo>
                    <a:pt x="1328" y="51"/>
                  </a:lnTo>
                  <a:lnTo>
                    <a:pt x="1175" y="0"/>
                  </a:lnTo>
                  <a:close/>
                </a:path>
              </a:pathLst>
            </a:custGeom>
            <a:solidFill>
              <a:srgbClr val="17B5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38" name="Google Shape;4838;p71"/>
          <p:cNvGrpSpPr/>
          <p:nvPr/>
        </p:nvGrpSpPr>
        <p:grpSpPr>
          <a:xfrm>
            <a:off x="6234655" y="2572991"/>
            <a:ext cx="423463" cy="423463"/>
            <a:chOff x="6358073" y="2672875"/>
            <a:chExt cx="454896" cy="454896"/>
          </a:xfrm>
        </p:grpSpPr>
        <p:sp>
          <p:nvSpPr>
            <p:cNvPr id="4839" name="Google Shape;4839;p71"/>
            <p:cNvSpPr/>
            <p:nvPr/>
          </p:nvSpPr>
          <p:spPr>
            <a:xfrm>
              <a:off x="6358073" y="2672875"/>
              <a:ext cx="347541" cy="347541"/>
            </a:xfrm>
            <a:custGeom>
              <a:avLst/>
              <a:gdLst/>
              <a:ahLst/>
              <a:cxnLst/>
              <a:rect l="l" t="t" r="r" b="b"/>
              <a:pathLst>
                <a:path w="12891" h="12891" extrusionOk="0">
                  <a:moveTo>
                    <a:pt x="11257" y="1"/>
                  </a:moveTo>
                  <a:lnTo>
                    <a:pt x="10951" y="26"/>
                  </a:lnTo>
                  <a:lnTo>
                    <a:pt x="10644" y="103"/>
                  </a:lnTo>
                  <a:lnTo>
                    <a:pt x="10338" y="231"/>
                  </a:lnTo>
                  <a:lnTo>
                    <a:pt x="10083" y="409"/>
                  </a:lnTo>
                  <a:lnTo>
                    <a:pt x="9955" y="511"/>
                  </a:lnTo>
                  <a:lnTo>
                    <a:pt x="9828" y="639"/>
                  </a:lnTo>
                  <a:lnTo>
                    <a:pt x="9777" y="716"/>
                  </a:lnTo>
                  <a:lnTo>
                    <a:pt x="9751" y="818"/>
                  </a:lnTo>
                  <a:lnTo>
                    <a:pt x="9726" y="1022"/>
                  </a:lnTo>
                  <a:lnTo>
                    <a:pt x="9700" y="1226"/>
                  </a:lnTo>
                  <a:lnTo>
                    <a:pt x="9674" y="1328"/>
                  </a:lnTo>
                  <a:lnTo>
                    <a:pt x="9623" y="1405"/>
                  </a:lnTo>
                  <a:lnTo>
                    <a:pt x="9547" y="1456"/>
                  </a:lnTo>
                  <a:lnTo>
                    <a:pt x="9470" y="1507"/>
                  </a:lnTo>
                  <a:lnTo>
                    <a:pt x="9266" y="1558"/>
                  </a:lnTo>
                  <a:lnTo>
                    <a:pt x="9087" y="1583"/>
                  </a:lnTo>
                  <a:lnTo>
                    <a:pt x="8985" y="1635"/>
                  </a:lnTo>
                  <a:lnTo>
                    <a:pt x="8934" y="1686"/>
                  </a:lnTo>
                  <a:lnTo>
                    <a:pt x="8169" y="2553"/>
                  </a:lnTo>
                  <a:lnTo>
                    <a:pt x="8092" y="2630"/>
                  </a:lnTo>
                  <a:lnTo>
                    <a:pt x="8066" y="2732"/>
                  </a:lnTo>
                  <a:lnTo>
                    <a:pt x="8015" y="2962"/>
                  </a:lnTo>
                  <a:lnTo>
                    <a:pt x="7964" y="3166"/>
                  </a:lnTo>
                  <a:lnTo>
                    <a:pt x="7939" y="3268"/>
                  </a:lnTo>
                  <a:lnTo>
                    <a:pt x="7888" y="3370"/>
                  </a:lnTo>
                  <a:lnTo>
                    <a:pt x="7811" y="3396"/>
                  </a:lnTo>
                  <a:lnTo>
                    <a:pt x="7735" y="3421"/>
                  </a:lnTo>
                  <a:lnTo>
                    <a:pt x="7556" y="3472"/>
                  </a:lnTo>
                  <a:lnTo>
                    <a:pt x="7352" y="3498"/>
                  </a:lnTo>
                  <a:lnTo>
                    <a:pt x="7275" y="3523"/>
                  </a:lnTo>
                  <a:lnTo>
                    <a:pt x="7224" y="3574"/>
                  </a:lnTo>
                  <a:lnTo>
                    <a:pt x="6433" y="4391"/>
                  </a:lnTo>
                  <a:lnTo>
                    <a:pt x="5642" y="5208"/>
                  </a:lnTo>
                  <a:lnTo>
                    <a:pt x="4825" y="5999"/>
                  </a:lnTo>
                  <a:lnTo>
                    <a:pt x="4008" y="6791"/>
                  </a:lnTo>
                  <a:lnTo>
                    <a:pt x="3191" y="7582"/>
                  </a:lnTo>
                  <a:lnTo>
                    <a:pt x="2349" y="8348"/>
                  </a:lnTo>
                  <a:lnTo>
                    <a:pt x="1481" y="9113"/>
                  </a:lnTo>
                  <a:lnTo>
                    <a:pt x="639" y="9853"/>
                  </a:lnTo>
                  <a:lnTo>
                    <a:pt x="435" y="10032"/>
                  </a:lnTo>
                  <a:lnTo>
                    <a:pt x="256" y="10262"/>
                  </a:lnTo>
                  <a:lnTo>
                    <a:pt x="128" y="10492"/>
                  </a:lnTo>
                  <a:lnTo>
                    <a:pt x="52" y="10747"/>
                  </a:lnTo>
                  <a:lnTo>
                    <a:pt x="1" y="11002"/>
                  </a:lnTo>
                  <a:lnTo>
                    <a:pt x="1" y="11283"/>
                  </a:lnTo>
                  <a:lnTo>
                    <a:pt x="26" y="11538"/>
                  </a:lnTo>
                  <a:lnTo>
                    <a:pt x="77" y="11793"/>
                  </a:lnTo>
                  <a:lnTo>
                    <a:pt x="179" y="11972"/>
                  </a:lnTo>
                  <a:lnTo>
                    <a:pt x="281" y="12151"/>
                  </a:lnTo>
                  <a:lnTo>
                    <a:pt x="409" y="12304"/>
                  </a:lnTo>
                  <a:lnTo>
                    <a:pt x="537" y="12457"/>
                  </a:lnTo>
                  <a:lnTo>
                    <a:pt x="690" y="12585"/>
                  </a:lnTo>
                  <a:lnTo>
                    <a:pt x="843" y="12687"/>
                  </a:lnTo>
                  <a:lnTo>
                    <a:pt x="971" y="12789"/>
                  </a:lnTo>
                  <a:lnTo>
                    <a:pt x="1124" y="12840"/>
                  </a:lnTo>
                  <a:lnTo>
                    <a:pt x="1277" y="12891"/>
                  </a:lnTo>
                  <a:lnTo>
                    <a:pt x="1762" y="12891"/>
                  </a:lnTo>
                  <a:lnTo>
                    <a:pt x="1915" y="12840"/>
                  </a:lnTo>
                  <a:lnTo>
                    <a:pt x="2068" y="12789"/>
                  </a:lnTo>
                  <a:lnTo>
                    <a:pt x="2221" y="12712"/>
                  </a:lnTo>
                  <a:lnTo>
                    <a:pt x="2374" y="12636"/>
                  </a:lnTo>
                  <a:lnTo>
                    <a:pt x="2655" y="12406"/>
                  </a:lnTo>
                  <a:lnTo>
                    <a:pt x="2936" y="12151"/>
                  </a:lnTo>
                  <a:lnTo>
                    <a:pt x="3982" y="10926"/>
                  </a:lnTo>
                  <a:lnTo>
                    <a:pt x="5080" y="9700"/>
                  </a:lnTo>
                  <a:lnTo>
                    <a:pt x="6203" y="8526"/>
                  </a:lnTo>
                  <a:lnTo>
                    <a:pt x="7352" y="7352"/>
                  </a:lnTo>
                  <a:lnTo>
                    <a:pt x="8500" y="6203"/>
                  </a:lnTo>
                  <a:lnTo>
                    <a:pt x="9700" y="5106"/>
                  </a:lnTo>
                  <a:lnTo>
                    <a:pt x="10900" y="4008"/>
                  </a:lnTo>
                  <a:lnTo>
                    <a:pt x="12125" y="2936"/>
                  </a:lnTo>
                  <a:lnTo>
                    <a:pt x="12406" y="2655"/>
                  </a:lnTo>
                  <a:lnTo>
                    <a:pt x="12635" y="2375"/>
                  </a:lnTo>
                  <a:lnTo>
                    <a:pt x="12712" y="2222"/>
                  </a:lnTo>
                  <a:lnTo>
                    <a:pt x="12789" y="2068"/>
                  </a:lnTo>
                  <a:lnTo>
                    <a:pt x="12840" y="1915"/>
                  </a:lnTo>
                  <a:lnTo>
                    <a:pt x="12865" y="1762"/>
                  </a:lnTo>
                  <a:lnTo>
                    <a:pt x="12891" y="1609"/>
                  </a:lnTo>
                  <a:lnTo>
                    <a:pt x="12891" y="1456"/>
                  </a:lnTo>
                  <a:lnTo>
                    <a:pt x="12865" y="1303"/>
                  </a:lnTo>
                  <a:lnTo>
                    <a:pt x="12840" y="1150"/>
                  </a:lnTo>
                  <a:lnTo>
                    <a:pt x="12763" y="996"/>
                  </a:lnTo>
                  <a:lnTo>
                    <a:pt x="12686" y="843"/>
                  </a:lnTo>
                  <a:lnTo>
                    <a:pt x="12584" y="690"/>
                  </a:lnTo>
                  <a:lnTo>
                    <a:pt x="12457" y="562"/>
                  </a:lnTo>
                  <a:lnTo>
                    <a:pt x="12329" y="409"/>
                  </a:lnTo>
                  <a:lnTo>
                    <a:pt x="12176" y="282"/>
                  </a:lnTo>
                  <a:lnTo>
                    <a:pt x="11895" y="129"/>
                  </a:lnTo>
                  <a:lnTo>
                    <a:pt x="11589" y="52"/>
                  </a:lnTo>
                  <a:lnTo>
                    <a:pt x="11257" y="1"/>
                  </a:lnTo>
                  <a:close/>
                </a:path>
              </a:pathLst>
            </a:custGeom>
            <a:gradFill>
              <a:gsLst>
                <a:gs pos="0">
                  <a:srgbClr val="62E4F5"/>
                </a:gs>
                <a:gs pos="100000">
                  <a:srgbClr val="15ACC0"/>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0" name="Google Shape;4840;p71"/>
            <p:cNvSpPr/>
            <p:nvPr/>
          </p:nvSpPr>
          <p:spPr>
            <a:xfrm>
              <a:off x="6378023" y="2681152"/>
              <a:ext cx="330341" cy="342716"/>
            </a:xfrm>
            <a:custGeom>
              <a:avLst/>
              <a:gdLst/>
              <a:ahLst/>
              <a:cxnLst/>
              <a:rect l="l" t="t" r="r" b="b"/>
              <a:pathLst>
                <a:path w="12253" h="12712" extrusionOk="0">
                  <a:moveTo>
                    <a:pt x="11487" y="0"/>
                  </a:moveTo>
                  <a:lnTo>
                    <a:pt x="11564" y="153"/>
                  </a:lnTo>
                  <a:lnTo>
                    <a:pt x="11640" y="307"/>
                  </a:lnTo>
                  <a:lnTo>
                    <a:pt x="11742" y="613"/>
                  </a:lnTo>
                  <a:lnTo>
                    <a:pt x="11793" y="919"/>
                  </a:lnTo>
                  <a:lnTo>
                    <a:pt x="11768" y="1251"/>
                  </a:lnTo>
                  <a:lnTo>
                    <a:pt x="11691" y="1557"/>
                  </a:lnTo>
                  <a:lnTo>
                    <a:pt x="11564" y="1864"/>
                  </a:lnTo>
                  <a:lnTo>
                    <a:pt x="11487" y="2017"/>
                  </a:lnTo>
                  <a:lnTo>
                    <a:pt x="11385" y="2144"/>
                  </a:lnTo>
                  <a:lnTo>
                    <a:pt x="11283" y="2272"/>
                  </a:lnTo>
                  <a:lnTo>
                    <a:pt x="11155" y="2400"/>
                  </a:lnTo>
                  <a:lnTo>
                    <a:pt x="9930" y="3446"/>
                  </a:lnTo>
                  <a:lnTo>
                    <a:pt x="8705" y="4544"/>
                  </a:lnTo>
                  <a:lnTo>
                    <a:pt x="7531" y="5667"/>
                  </a:lnTo>
                  <a:lnTo>
                    <a:pt x="6356" y="6815"/>
                  </a:lnTo>
                  <a:lnTo>
                    <a:pt x="5233" y="7964"/>
                  </a:lnTo>
                  <a:lnTo>
                    <a:pt x="4110" y="9164"/>
                  </a:lnTo>
                  <a:lnTo>
                    <a:pt x="3013" y="10363"/>
                  </a:lnTo>
                  <a:lnTo>
                    <a:pt x="1941" y="11588"/>
                  </a:lnTo>
                  <a:lnTo>
                    <a:pt x="1711" y="11818"/>
                  </a:lnTo>
                  <a:lnTo>
                    <a:pt x="1456" y="11997"/>
                  </a:lnTo>
                  <a:lnTo>
                    <a:pt x="1175" y="12124"/>
                  </a:lnTo>
                  <a:lnTo>
                    <a:pt x="894" y="12201"/>
                  </a:lnTo>
                  <a:lnTo>
                    <a:pt x="792" y="12252"/>
                  </a:lnTo>
                  <a:lnTo>
                    <a:pt x="562" y="12354"/>
                  </a:lnTo>
                  <a:lnTo>
                    <a:pt x="409" y="12380"/>
                  </a:lnTo>
                  <a:lnTo>
                    <a:pt x="282" y="12380"/>
                  </a:lnTo>
                  <a:lnTo>
                    <a:pt x="128" y="12329"/>
                  </a:lnTo>
                  <a:lnTo>
                    <a:pt x="1" y="12227"/>
                  </a:lnTo>
                  <a:lnTo>
                    <a:pt x="205" y="12456"/>
                  </a:lnTo>
                  <a:lnTo>
                    <a:pt x="307" y="12558"/>
                  </a:lnTo>
                  <a:lnTo>
                    <a:pt x="460" y="12609"/>
                  </a:lnTo>
                  <a:lnTo>
                    <a:pt x="741" y="12686"/>
                  </a:lnTo>
                  <a:lnTo>
                    <a:pt x="996" y="12712"/>
                  </a:lnTo>
                  <a:lnTo>
                    <a:pt x="1252" y="12712"/>
                  </a:lnTo>
                  <a:lnTo>
                    <a:pt x="1507" y="12660"/>
                  </a:lnTo>
                  <a:lnTo>
                    <a:pt x="1762" y="12558"/>
                  </a:lnTo>
                  <a:lnTo>
                    <a:pt x="2017" y="12431"/>
                  </a:lnTo>
                  <a:lnTo>
                    <a:pt x="2221" y="12278"/>
                  </a:lnTo>
                  <a:lnTo>
                    <a:pt x="2426" y="12073"/>
                  </a:lnTo>
                  <a:lnTo>
                    <a:pt x="3242" y="11129"/>
                  </a:lnTo>
                  <a:lnTo>
                    <a:pt x="4059" y="10210"/>
                  </a:lnTo>
                  <a:lnTo>
                    <a:pt x="4902" y="9317"/>
                  </a:lnTo>
                  <a:lnTo>
                    <a:pt x="5744" y="8398"/>
                  </a:lnTo>
                  <a:lnTo>
                    <a:pt x="6612" y="7530"/>
                  </a:lnTo>
                  <a:lnTo>
                    <a:pt x="7480" y="6662"/>
                  </a:lnTo>
                  <a:lnTo>
                    <a:pt x="8373" y="5794"/>
                  </a:lnTo>
                  <a:lnTo>
                    <a:pt x="9266" y="4952"/>
                  </a:lnTo>
                  <a:lnTo>
                    <a:pt x="9343" y="4875"/>
                  </a:lnTo>
                  <a:lnTo>
                    <a:pt x="9368" y="4799"/>
                  </a:lnTo>
                  <a:lnTo>
                    <a:pt x="9419" y="4595"/>
                  </a:lnTo>
                  <a:lnTo>
                    <a:pt x="9471" y="4390"/>
                  </a:lnTo>
                  <a:lnTo>
                    <a:pt x="9496" y="4314"/>
                  </a:lnTo>
                  <a:lnTo>
                    <a:pt x="9573" y="4237"/>
                  </a:lnTo>
                  <a:lnTo>
                    <a:pt x="9649" y="4186"/>
                  </a:lnTo>
                  <a:lnTo>
                    <a:pt x="9726" y="4161"/>
                  </a:lnTo>
                  <a:lnTo>
                    <a:pt x="9955" y="4110"/>
                  </a:lnTo>
                  <a:lnTo>
                    <a:pt x="10160" y="4084"/>
                  </a:lnTo>
                  <a:lnTo>
                    <a:pt x="10262" y="4059"/>
                  </a:lnTo>
                  <a:lnTo>
                    <a:pt x="10338" y="4008"/>
                  </a:lnTo>
                  <a:lnTo>
                    <a:pt x="11232" y="3216"/>
                  </a:lnTo>
                  <a:lnTo>
                    <a:pt x="11385" y="2629"/>
                  </a:lnTo>
                  <a:lnTo>
                    <a:pt x="11487" y="2553"/>
                  </a:lnTo>
                  <a:lnTo>
                    <a:pt x="11589" y="2502"/>
                  </a:lnTo>
                  <a:lnTo>
                    <a:pt x="11819" y="2425"/>
                  </a:lnTo>
                  <a:lnTo>
                    <a:pt x="11997" y="2323"/>
                  </a:lnTo>
                  <a:lnTo>
                    <a:pt x="12074" y="2246"/>
                  </a:lnTo>
                  <a:lnTo>
                    <a:pt x="12125" y="2170"/>
                  </a:lnTo>
                  <a:lnTo>
                    <a:pt x="12227" y="1915"/>
                  </a:lnTo>
                  <a:lnTo>
                    <a:pt x="12253" y="1659"/>
                  </a:lnTo>
                  <a:lnTo>
                    <a:pt x="12253" y="1404"/>
                  </a:lnTo>
                  <a:lnTo>
                    <a:pt x="12227" y="1149"/>
                  </a:lnTo>
                  <a:lnTo>
                    <a:pt x="12176" y="894"/>
                  </a:lnTo>
                  <a:lnTo>
                    <a:pt x="12049" y="664"/>
                  </a:lnTo>
                  <a:lnTo>
                    <a:pt x="11921" y="434"/>
                  </a:lnTo>
                  <a:lnTo>
                    <a:pt x="11742" y="230"/>
                  </a:lnTo>
                  <a:lnTo>
                    <a:pt x="11615" y="102"/>
                  </a:lnTo>
                  <a:lnTo>
                    <a:pt x="11487" y="0"/>
                  </a:lnTo>
                  <a:close/>
                </a:path>
              </a:pathLst>
            </a:custGeom>
            <a:solidFill>
              <a:srgbClr val="17B5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1" name="Google Shape;4841;p71"/>
            <p:cNvSpPr/>
            <p:nvPr/>
          </p:nvSpPr>
          <p:spPr>
            <a:xfrm>
              <a:off x="6461977" y="2777480"/>
              <a:ext cx="340667" cy="344117"/>
            </a:xfrm>
            <a:custGeom>
              <a:avLst/>
              <a:gdLst/>
              <a:ahLst/>
              <a:cxnLst/>
              <a:rect l="l" t="t" r="r" b="b"/>
              <a:pathLst>
                <a:path w="12636" h="12764" extrusionOk="0">
                  <a:moveTo>
                    <a:pt x="10976" y="1"/>
                  </a:moveTo>
                  <a:lnTo>
                    <a:pt x="10747" y="52"/>
                  </a:lnTo>
                  <a:lnTo>
                    <a:pt x="10543" y="128"/>
                  </a:lnTo>
                  <a:lnTo>
                    <a:pt x="10466" y="179"/>
                  </a:lnTo>
                  <a:lnTo>
                    <a:pt x="10389" y="256"/>
                  </a:lnTo>
                  <a:lnTo>
                    <a:pt x="10287" y="435"/>
                  </a:lnTo>
                  <a:lnTo>
                    <a:pt x="10211" y="664"/>
                  </a:lnTo>
                  <a:lnTo>
                    <a:pt x="10160" y="766"/>
                  </a:lnTo>
                  <a:lnTo>
                    <a:pt x="10083" y="869"/>
                  </a:lnTo>
                  <a:lnTo>
                    <a:pt x="9496" y="1022"/>
                  </a:lnTo>
                  <a:lnTo>
                    <a:pt x="8730" y="1915"/>
                  </a:lnTo>
                  <a:lnTo>
                    <a:pt x="8679" y="1992"/>
                  </a:lnTo>
                  <a:lnTo>
                    <a:pt x="8628" y="2094"/>
                  </a:lnTo>
                  <a:lnTo>
                    <a:pt x="8603" y="2298"/>
                  </a:lnTo>
                  <a:lnTo>
                    <a:pt x="8577" y="2502"/>
                  </a:lnTo>
                  <a:lnTo>
                    <a:pt x="8552" y="2604"/>
                  </a:lnTo>
                  <a:lnTo>
                    <a:pt x="8501" y="2681"/>
                  </a:lnTo>
                  <a:lnTo>
                    <a:pt x="8424" y="2732"/>
                  </a:lnTo>
                  <a:lnTo>
                    <a:pt x="8347" y="2783"/>
                  </a:lnTo>
                  <a:lnTo>
                    <a:pt x="8143" y="2834"/>
                  </a:lnTo>
                  <a:lnTo>
                    <a:pt x="7914" y="2885"/>
                  </a:lnTo>
                  <a:lnTo>
                    <a:pt x="7837" y="2911"/>
                  </a:lnTo>
                  <a:lnTo>
                    <a:pt x="7760" y="2987"/>
                  </a:lnTo>
                  <a:lnTo>
                    <a:pt x="6254" y="4570"/>
                  </a:lnTo>
                  <a:lnTo>
                    <a:pt x="4723" y="6101"/>
                  </a:lnTo>
                  <a:lnTo>
                    <a:pt x="4621" y="6229"/>
                  </a:lnTo>
                  <a:lnTo>
                    <a:pt x="4544" y="6356"/>
                  </a:lnTo>
                  <a:lnTo>
                    <a:pt x="4417" y="6637"/>
                  </a:lnTo>
                  <a:lnTo>
                    <a:pt x="4289" y="6918"/>
                  </a:lnTo>
                  <a:lnTo>
                    <a:pt x="4212" y="7046"/>
                  </a:lnTo>
                  <a:lnTo>
                    <a:pt x="4136" y="7148"/>
                  </a:lnTo>
                  <a:lnTo>
                    <a:pt x="4008" y="7250"/>
                  </a:lnTo>
                  <a:lnTo>
                    <a:pt x="3906" y="7301"/>
                  </a:lnTo>
                  <a:lnTo>
                    <a:pt x="3600" y="7403"/>
                  </a:lnTo>
                  <a:lnTo>
                    <a:pt x="3319" y="7505"/>
                  </a:lnTo>
                  <a:lnTo>
                    <a:pt x="3191" y="7582"/>
                  </a:lnTo>
                  <a:lnTo>
                    <a:pt x="3089" y="7658"/>
                  </a:lnTo>
                  <a:lnTo>
                    <a:pt x="1890" y="8756"/>
                  </a:lnTo>
                  <a:lnTo>
                    <a:pt x="639" y="9828"/>
                  </a:lnTo>
                  <a:lnTo>
                    <a:pt x="435" y="10032"/>
                  </a:lnTo>
                  <a:lnTo>
                    <a:pt x="282" y="10262"/>
                  </a:lnTo>
                  <a:lnTo>
                    <a:pt x="154" y="10491"/>
                  </a:lnTo>
                  <a:lnTo>
                    <a:pt x="77" y="10747"/>
                  </a:lnTo>
                  <a:lnTo>
                    <a:pt x="26" y="11002"/>
                  </a:lnTo>
                  <a:lnTo>
                    <a:pt x="1" y="11257"/>
                  </a:lnTo>
                  <a:lnTo>
                    <a:pt x="26" y="11538"/>
                  </a:lnTo>
                  <a:lnTo>
                    <a:pt x="103" y="11793"/>
                  </a:lnTo>
                  <a:lnTo>
                    <a:pt x="767" y="12227"/>
                  </a:lnTo>
                  <a:lnTo>
                    <a:pt x="1047" y="12482"/>
                  </a:lnTo>
                  <a:lnTo>
                    <a:pt x="1201" y="12584"/>
                  </a:lnTo>
                  <a:lnTo>
                    <a:pt x="1328" y="12635"/>
                  </a:lnTo>
                  <a:lnTo>
                    <a:pt x="1456" y="12712"/>
                  </a:lnTo>
                  <a:lnTo>
                    <a:pt x="1609" y="12738"/>
                  </a:lnTo>
                  <a:lnTo>
                    <a:pt x="1737" y="12763"/>
                  </a:lnTo>
                  <a:lnTo>
                    <a:pt x="1890" y="12763"/>
                  </a:lnTo>
                  <a:lnTo>
                    <a:pt x="2017" y="12738"/>
                  </a:lnTo>
                  <a:lnTo>
                    <a:pt x="2145" y="12712"/>
                  </a:lnTo>
                  <a:lnTo>
                    <a:pt x="2273" y="12661"/>
                  </a:lnTo>
                  <a:lnTo>
                    <a:pt x="2426" y="12584"/>
                  </a:lnTo>
                  <a:lnTo>
                    <a:pt x="2681" y="12406"/>
                  </a:lnTo>
                  <a:lnTo>
                    <a:pt x="2936" y="12125"/>
                  </a:lnTo>
                  <a:lnTo>
                    <a:pt x="4008" y="10900"/>
                  </a:lnTo>
                  <a:lnTo>
                    <a:pt x="5106" y="9700"/>
                  </a:lnTo>
                  <a:lnTo>
                    <a:pt x="6203" y="8500"/>
                  </a:lnTo>
                  <a:lnTo>
                    <a:pt x="7352" y="7352"/>
                  </a:lnTo>
                  <a:lnTo>
                    <a:pt x="8526" y="6203"/>
                  </a:lnTo>
                  <a:lnTo>
                    <a:pt x="9700" y="5080"/>
                  </a:lnTo>
                  <a:lnTo>
                    <a:pt x="10925" y="3983"/>
                  </a:lnTo>
                  <a:lnTo>
                    <a:pt x="12151" y="2911"/>
                  </a:lnTo>
                  <a:lnTo>
                    <a:pt x="12304" y="2757"/>
                  </a:lnTo>
                  <a:lnTo>
                    <a:pt x="12406" y="2579"/>
                  </a:lnTo>
                  <a:lnTo>
                    <a:pt x="12508" y="2374"/>
                  </a:lnTo>
                  <a:lnTo>
                    <a:pt x="12559" y="2196"/>
                  </a:lnTo>
                  <a:lnTo>
                    <a:pt x="12610" y="1992"/>
                  </a:lnTo>
                  <a:lnTo>
                    <a:pt x="12636" y="1787"/>
                  </a:lnTo>
                  <a:lnTo>
                    <a:pt x="12636" y="1405"/>
                  </a:lnTo>
                  <a:lnTo>
                    <a:pt x="12585" y="1073"/>
                  </a:lnTo>
                  <a:lnTo>
                    <a:pt x="12534" y="792"/>
                  </a:lnTo>
                  <a:lnTo>
                    <a:pt x="12457" y="537"/>
                  </a:lnTo>
                  <a:lnTo>
                    <a:pt x="12355" y="409"/>
                  </a:lnTo>
                  <a:lnTo>
                    <a:pt x="12227" y="307"/>
                  </a:lnTo>
                  <a:lnTo>
                    <a:pt x="12023" y="179"/>
                  </a:lnTo>
                  <a:lnTo>
                    <a:pt x="11844" y="103"/>
                  </a:lnTo>
                  <a:lnTo>
                    <a:pt x="11615" y="26"/>
                  </a:lnTo>
                  <a:lnTo>
                    <a:pt x="11410" y="1"/>
                  </a:lnTo>
                  <a:close/>
                </a:path>
              </a:pathLst>
            </a:custGeom>
            <a:gradFill>
              <a:gsLst>
                <a:gs pos="0">
                  <a:srgbClr val="62E4F5"/>
                </a:gs>
                <a:gs pos="100000">
                  <a:srgbClr val="15ACC0"/>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2" name="Google Shape;4842;p71"/>
            <p:cNvSpPr/>
            <p:nvPr/>
          </p:nvSpPr>
          <p:spPr>
            <a:xfrm>
              <a:off x="6477128" y="2785730"/>
              <a:ext cx="335841" cy="342042"/>
            </a:xfrm>
            <a:custGeom>
              <a:avLst/>
              <a:gdLst/>
              <a:ahLst/>
              <a:cxnLst/>
              <a:rect l="l" t="t" r="r" b="b"/>
              <a:pathLst>
                <a:path w="12457" h="12687" extrusionOk="0">
                  <a:moveTo>
                    <a:pt x="11665" y="1"/>
                  </a:moveTo>
                  <a:lnTo>
                    <a:pt x="11742" y="129"/>
                  </a:lnTo>
                  <a:lnTo>
                    <a:pt x="11818" y="282"/>
                  </a:lnTo>
                  <a:lnTo>
                    <a:pt x="11920" y="588"/>
                  </a:lnTo>
                  <a:lnTo>
                    <a:pt x="11972" y="920"/>
                  </a:lnTo>
                  <a:lnTo>
                    <a:pt x="11972" y="1226"/>
                  </a:lnTo>
                  <a:lnTo>
                    <a:pt x="11895" y="1558"/>
                  </a:lnTo>
                  <a:lnTo>
                    <a:pt x="11767" y="1864"/>
                  </a:lnTo>
                  <a:lnTo>
                    <a:pt x="11691" y="1992"/>
                  </a:lnTo>
                  <a:lnTo>
                    <a:pt x="11589" y="2120"/>
                  </a:lnTo>
                  <a:lnTo>
                    <a:pt x="11461" y="2247"/>
                  </a:lnTo>
                  <a:lnTo>
                    <a:pt x="11333" y="2375"/>
                  </a:lnTo>
                  <a:lnTo>
                    <a:pt x="10108" y="3447"/>
                  </a:lnTo>
                  <a:lnTo>
                    <a:pt x="8909" y="4544"/>
                  </a:lnTo>
                  <a:lnTo>
                    <a:pt x="7709" y="5667"/>
                  </a:lnTo>
                  <a:lnTo>
                    <a:pt x="6560" y="6791"/>
                  </a:lnTo>
                  <a:lnTo>
                    <a:pt x="5412" y="7965"/>
                  </a:lnTo>
                  <a:lnTo>
                    <a:pt x="4289" y="9139"/>
                  </a:lnTo>
                  <a:lnTo>
                    <a:pt x="3217" y="10364"/>
                  </a:lnTo>
                  <a:lnTo>
                    <a:pt x="2144" y="11589"/>
                  </a:lnTo>
                  <a:lnTo>
                    <a:pt x="1915" y="11819"/>
                  </a:lnTo>
                  <a:lnTo>
                    <a:pt x="1659" y="11998"/>
                  </a:lnTo>
                  <a:lnTo>
                    <a:pt x="1379" y="12125"/>
                  </a:lnTo>
                  <a:lnTo>
                    <a:pt x="1072" y="12202"/>
                  </a:lnTo>
                  <a:lnTo>
                    <a:pt x="945" y="12227"/>
                  </a:lnTo>
                  <a:lnTo>
                    <a:pt x="664" y="12278"/>
                  </a:lnTo>
                  <a:lnTo>
                    <a:pt x="485" y="12304"/>
                  </a:lnTo>
                  <a:lnTo>
                    <a:pt x="307" y="12278"/>
                  </a:lnTo>
                  <a:lnTo>
                    <a:pt x="128" y="12227"/>
                  </a:lnTo>
                  <a:lnTo>
                    <a:pt x="0" y="12151"/>
                  </a:lnTo>
                  <a:lnTo>
                    <a:pt x="154" y="12304"/>
                  </a:lnTo>
                  <a:lnTo>
                    <a:pt x="307" y="12432"/>
                  </a:lnTo>
                  <a:lnTo>
                    <a:pt x="485" y="12534"/>
                  </a:lnTo>
                  <a:lnTo>
                    <a:pt x="664" y="12610"/>
                  </a:lnTo>
                  <a:lnTo>
                    <a:pt x="919" y="12661"/>
                  </a:lnTo>
                  <a:lnTo>
                    <a:pt x="1175" y="12687"/>
                  </a:lnTo>
                  <a:lnTo>
                    <a:pt x="1455" y="12687"/>
                  </a:lnTo>
                  <a:lnTo>
                    <a:pt x="1711" y="12636"/>
                  </a:lnTo>
                  <a:lnTo>
                    <a:pt x="1966" y="12559"/>
                  </a:lnTo>
                  <a:lnTo>
                    <a:pt x="2196" y="12432"/>
                  </a:lnTo>
                  <a:lnTo>
                    <a:pt x="2425" y="12253"/>
                  </a:lnTo>
                  <a:lnTo>
                    <a:pt x="2604" y="12074"/>
                  </a:lnTo>
                  <a:lnTo>
                    <a:pt x="3701" y="10823"/>
                  </a:lnTo>
                  <a:lnTo>
                    <a:pt x="4799" y="9598"/>
                  </a:lnTo>
                  <a:lnTo>
                    <a:pt x="4876" y="9496"/>
                  </a:lnTo>
                  <a:lnTo>
                    <a:pt x="4952" y="9343"/>
                  </a:lnTo>
                  <a:lnTo>
                    <a:pt x="5080" y="9037"/>
                  </a:lnTo>
                  <a:lnTo>
                    <a:pt x="5207" y="8730"/>
                  </a:lnTo>
                  <a:lnTo>
                    <a:pt x="5284" y="8603"/>
                  </a:lnTo>
                  <a:lnTo>
                    <a:pt x="5386" y="8475"/>
                  </a:lnTo>
                  <a:lnTo>
                    <a:pt x="5488" y="8399"/>
                  </a:lnTo>
                  <a:lnTo>
                    <a:pt x="5590" y="8322"/>
                  </a:lnTo>
                  <a:lnTo>
                    <a:pt x="5871" y="8220"/>
                  </a:lnTo>
                  <a:lnTo>
                    <a:pt x="6126" y="8118"/>
                  </a:lnTo>
                  <a:lnTo>
                    <a:pt x="6228" y="8067"/>
                  </a:lnTo>
                  <a:lnTo>
                    <a:pt x="6331" y="7990"/>
                  </a:lnTo>
                  <a:lnTo>
                    <a:pt x="7607" y="6714"/>
                  </a:lnTo>
                  <a:lnTo>
                    <a:pt x="8883" y="5489"/>
                  </a:lnTo>
                  <a:lnTo>
                    <a:pt x="8934" y="5412"/>
                  </a:lnTo>
                  <a:lnTo>
                    <a:pt x="8985" y="5336"/>
                  </a:lnTo>
                  <a:lnTo>
                    <a:pt x="9011" y="5131"/>
                  </a:lnTo>
                  <a:lnTo>
                    <a:pt x="9062" y="4927"/>
                  </a:lnTo>
                  <a:lnTo>
                    <a:pt x="9087" y="4851"/>
                  </a:lnTo>
                  <a:lnTo>
                    <a:pt x="9138" y="4774"/>
                  </a:lnTo>
                  <a:lnTo>
                    <a:pt x="9215" y="4723"/>
                  </a:lnTo>
                  <a:lnTo>
                    <a:pt x="9317" y="4698"/>
                  </a:lnTo>
                  <a:lnTo>
                    <a:pt x="9521" y="4646"/>
                  </a:lnTo>
                  <a:lnTo>
                    <a:pt x="9751" y="4621"/>
                  </a:lnTo>
                  <a:lnTo>
                    <a:pt x="9827" y="4595"/>
                  </a:lnTo>
                  <a:lnTo>
                    <a:pt x="9904" y="4544"/>
                  </a:lnTo>
                  <a:lnTo>
                    <a:pt x="10772" y="3753"/>
                  </a:lnTo>
                  <a:lnTo>
                    <a:pt x="10823" y="3702"/>
                  </a:lnTo>
                  <a:lnTo>
                    <a:pt x="10874" y="3600"/>
                  </a:lnTo>
                  <a:lnTo>
                    <a:pt x="10925" y="3421"/>
                  </a:lnTo>
                  <a:lnTo>
                    <a:pt x="10951" y="3217"/>
                  </a:lnTo>
                  <a:lnTo>
                    <a:pt x="11002" y="3141"/>
                  </a:lnTo>
                  <a:lnTo>
                    <a:pt x="11053" y="3064"/>
                  </a:lnTo>
                  <a:lnTo>
                    <a:pt x="11129" y="3013"/>
                  </a:lnTo>
                  <a:lnTo>
                    <a:pt x="11231" y="2987"/>
                  </a:lnTo>
                  <a:lnTo>
                    <a:pt x="11435" y="2962"/>
                  </a:lnTo>
                  <a:lnTo>
                    <a:pt x="11665" y="2936"/>
                  </a:lnTo>
                  <a:lnTo>
                    <a:pt x="11742" y="2911"/>
                  </a:lnTo>
                  <a:lnTo>
                    <a:pt x="11818" y="2860"/>
                  </a:lnTo>
                  <a:lnTo>
                    <a:pt x="11972" y="2732"/>
                  </a:lnTo>
                  <a:lnTo>
                    <a:pt x="12099" y="2579"/>
                  </a:lnTo>
                  <a:lnTo>
                    <a:pt x="12201" y="2426"/>
                  </a:lnTo>
                  <a:lnTo>
                    <a:pt x="12278" y="2273"/>
                  </a:lnTo>
                  <a:lnTo>
                    <a:pt x="12354" y="2094"/>
                  </a:lnTo>
                  <a:lnTo>
                    <a:pt x="12405" y="1915"/>
                  </a:lnTo>
                  <a:lnTo>
                    <a:pt x="12431" y="1737"/>
                  </a:lnTo>
                  <a:lnTo>
                    <a:pt x="12456" y="1558"/>
                  </a:lnTo>
                  <a:lnTo>
                    <a:pt x="12456" y="1379"/>
                  </a:lnTo>
                  <a:lnTo>
                    <a:pt x="12431" y="1201"/>
                  </a:lnTo>
                  <a:lnTo>
                    <a:pt x="12405" y="1022"/>
                  </a:lnTo>
                  <a:lnTo>
                    <a:pt x="12329" y="843"/>
                  </a:lnTo>
                  <a:lnTo>
                    <a:pt x="12252" y="665"/>
                  </a:lnTo>
                  <a:lnTo>
                    <a:pt x="12176" y="511"/>
                  </a:lnTo>
                  <a:lnTo>
                    <a:pt x="12048" y="358"/>
                  </a:lnTo>
                  <a:lnTo>
                    <a:pt x="11920" y="205"/>
                  </a:lnTo>
                  <a:lnTo>
                    <a:pt x="11793" y="103"/>
                  </a:lnTo>
                  <a:lnTo>
                    <a:pt x="11665" y="1"/>
                  </a:lnTo>
                  <a:close/>
                </a:path>
              </a:pathLst>
            </a:custGeom>
            <a:solidFill>
              <a:srgbClr val="17B5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3" name="Google Shape;4843;p71"/>
            <p:cNvSpPr/>
            <p:nvPr/>
          </p:nvSpPr>
          <p:spPr>
            <a:xfrm>
              <a:off x="6464727" y="3076817"/>
              <a:ext cx="48204" cy="46830"/>
            </a:xfrm>
            <a:custGeom>
              <a:avLst/>
              <a:gdLst/>
              <a:ahLst/>
              <a:cxnLst/>
              <a:rect l="l" t="t" r="r" b="b"/>
              <a:pathLst>
                <a:path w="1788" h="1737" extrusionOk="0">
                  <a:moveTo>
                    <a:pt x="996" y="1"/>
                  </a:moveTo>
                  <a:lnTo>
                    <a:pt x="843" y="26"/>
                  </a:lnTo>
                  <a:lnTo>
                    <a:pt x="690" y="78"/>
                  </a:lnTo>
                  <a:lnTo>
                    <a:pt x="562" y="154"/>
                  </a:lnTo>
                  <a:lnTo>
                    <a:pt x="435" y="256"/>
                  </a:lnTo>
                  <a:lnTo>
                    <a:pt x="1" y="690"/>
                  </a:lnTo>
                  <a:lnTo>
                    <a:pt x="103" y="894"/>
                  </a:lnTo>
                  <a:lnTo>
                    <a:pt x="205" y="1124"/>
                  </a:lnTo>
                  <a:lnTo>
                    <a:pt x="384" y="1277"/>
                  </a:lnTo>
                  <a:lnTo>
                    <a:pt x="588" y="1430"/>
                  </a:lnTo>
                  <a:lnTo>
                    <a:pt x="843" y="1635"/>
                  </a:lnTo>
                  <a:lnTo>
                    <a:pt x="971" y="1711"/>
                  </a:lnTo>
                  <a:lnTo>
                    <a:pt x="1047" y="1737"/>
                  </a:lnTo>
                  <a:lnTo>
                    <a:pt x="1099" y="1737"/>
                  </a:lnTo>
                  <a:lnTo>
                    <a:pt x="1124" y="1711"/>
                  </a:lnTo>
                  <a:lnTo>
                    <a:pt x="1150" y="1635"/>
                  </a:lnTo>
                  <a:lnTo>
                    <a:pt x="1150" y="1609"/>
                  </a:lnTo>
                  <a:lnTo>
                    <a:pt x="1532" y="1405"/>
                  </a:lnTo>
                  <a:lnTo>
                    <a:pt x="1558" y="1379"/>
                  </a:lnTo>
                  <a:lnTo>
                    <a:pt x="1660" y="1252"/>
                  </a:lnTo>
                  <a:lnTo>
                    <a:pt x="1737" y="1099"/>
                  </a:lnTo>
                  <a:lnTo>
                    <a:pt x="1788" y="945"/>
                  </a:lnTo>
                  <a:lnTo>
                    <a:pt x="1788" y="818"/>
                  </a:lnTo>
                  <a:lnTo>
                    <a:pt x="1788" y="665"/>
                  </a:lnTo>
                  <a:lnTo>
                    <a:pt x="1737" y="511"/>
                  </a:lnTo>
                  <a:lnTo>
                    <a:pt x="1660" y="358"/>
                  </a:lnTo>
                  <a:lnTo>
                    <a:pt x="1558" y="256"/>
                  </a:lnTo>
                  <a:lnTo>
                    <a:pt x="1430" y="154"/>
                  </a:lnTo>
                  <a:lnTo>
                    <a:pt x="1303" y="78"/>
                  </a:lnTo>
                  <a:lnTo>
                    <a:pt x="1150" y="26"/>
                  </a:lnTo>
                  <a:lnTo>
                    <a:pt x="996" y="1"/>
                  </a:lnTo>
                  <a:close/>
                </a:path>
              </a:pathLst>
            </a:custGeom>
            <a:solidFill>
              <a:srgbClr val="FFDA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4" name="Google Shape;4844;p71"/>
            <p:cNvSpPr/>
            <p:nvPr/>
          </p:nvSpPr>
          <p:spPr>
            <a:xfrm>
              <a:off x="6470254" y="3106419"/>
              <a:ext cx="35803" cy="19303"/>
            </a:xfrm>
            <a:custGeom>
              <a:avLst/>
              <a:gdLst/>
              <a:ahLst/>
              <a:cxnLst/>
              <a:rect l="l" t="t" r="r" b="b"/>
              <a:pathLst>
                <a:path w="1328" h="716" extrusionOk="0">
                  <a:moveTo>
                    <a:pt x="0" y="1"/>
                  </a:moveTo>
                  <a:lnTo>
                    <a:pt x="102" y="154"/>
                  </a:lnTo>
                  <a:lnTo>
                    <a:pt x="230" y="281"/>
                  </a:lnTo>
                  <a:lnTo>
                    <a:pt x="383" y="409"/>
                  </a:lnTo>
                  <a:lnTo>
                    <a:pt x="562" y="537"/>
                  </a:lnTo>
                  <a:lnTo>
                    <a:pt x="740" y="639"/>
                  </a:lnTo>
                  <a:lnTo>
                    <a:pt x="919" y="715"/>
                  </a:lnTo>
                  <a:lnTo>
                    <a:pt x="1327" y="307"/>
                  </a:lnTo>
                  <a:lnTo>
                    <a:pt x="1149" y="307"/>
                  </a:lnTo>
                  <a:lnTo>
                    <a:pt x="996" y="332"/>
                  </a:lnTo>
                  <a:lnTo>
                    <a:pt x="817" y="307"/>
                  </a:lnTo>
                  <a:lnTo>
                    <a:pt x="638" y="281"/>
                  </a:lnTo>
                  <a:lnTo>
                    <a:pt x="485" y="230"/>
                  </a:lnTo>
                  <a:lnTo>
                    <a:pt x="306" y="179"/>
                  </a:lnTo>
                  <a:lnTo>
                    <a:pt x="153" y="103"/>
                  </a:lnTo>
                  <a:lnTo>
                    <a:pt x="0" y="1"/>
                  </a:lnTo>
                  <a:close/>
                </a:path>
              </a:pathLst>
            </a:custGeom>
            <a:solidFill>
              <a:srgbClr val="D3AC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5" name="Google Shape;4845;p71"/>
            <p:cNvSpPr/>
            <p:nvPr/>
          </p:nvSpPr>
          <p:spPr>
            <a:xfrm>
              <a:off x="6528056" y="2926812"/>
              <a:ext cx="128707" cy="128707"/>
            </a:xfrm>
            <a:custGeom>
              <a:avLst/>
              <a:gdLst/>
              <a:ahLst/>
              <a:cxnLst/>
              <a:rect l="l" t="t" r="r" b="b"/>
              <a:pathLst>
                <a:path w="4774" h="4774" extrusionOk="0">
                  <a:moveTo>
                    <a:pt x="2833" y="1"/>
                  </a:moveTo>
                  <a:lnTo>
                    <a:pt x="1430" y="1379"/>
                  </a:lnTo>
                  <a:lnTo>
                    <a:pt x="0" y="2706"/>
                  </a:lnTo>
                  <a:lnTo>
                    <a:pt x="2068" y="4774"/>
                  </a:lnTo>
                  <a:lnTo>
                    <a:pt x="3395" y="3344"/>
                  </a:lnTo>
                  <a:lnTo>
                    <a:pt x="4773" y="1940"/>
                  </a:lnTo>
                  <a:lnTo>
                    <a:pt x="2833" y="1"/>
                  </a:lnTo>
                  <a:close/>
                </a:path>
              </a:pathLst>
            </a:custGeom>
            <a:gradFill>
              <a:gsLst>
                <a:gs pos="0">
                  <a:srgbClr val="DBAE36"/>
                </a:gs>
                <a:gs pos="100000">
                  <a:schemeClr val="accent1"/>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6" name="Google Shape;4846;p71"/>
            <p:cNvSpPr/>
            <p:nvPr/>
          </p:nvSpPr>
          <p:spPr>
            <a:xfrm>
              <a:off x="6577608" y="2972913"/>
              <a:ext cx="85355" cy="89480"/>
            </a:xfrm>
            <a:custGeom>
              <a:avLst/>
              <a:gdLst/>
              <a:ahLst/>
              <a:cxnLst/>
              <a:rect l="l" t="t" r="r" b="b"/>
              <a:pathLst>
                <a:path w="3166" h="3319" extrusionOk="0">
                  <a:moveTo>
                    <a:pt x="2680" y="1"/>
                  </a:moveTo>
                  <a:lnTo>
                    <a:pt x="1327" y="1405"/>
                  </a:lnTo>
                  <a:lnTo>
                    <a:pt x="0" y="2834"/>
                  </a:lnTo>
                  <a:lnTo>
                    <a:pt x="485" y="3319"/>
                  </a:lnTo>
                  <a:lnTo>
                    <a:pt x="1812" y="1864"/>
                  </a:lnTo>
                  <a:lnTo>
                    <a:pt x="3165" y="460"/>
                  </a:lnTo>
                  <a:lnTo>
                    <a:pt x="2680" y="1"/>
                  </a:lnTo>
                  <a:close/>
                </a:path>
              </a:pathLst>
            </a:custGeom>
            <a:solidFill>
              <a:srgbClr val="D3AC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7" name="Google Shape;4847;p71"/>
            <p:cNvSpPr/>
            <p:nvPr/>
          </p:nvSpPr>
          <p:spPr>
            <a:xfrm>
              <a:off x="6580358" y="2903410"/>
              <a:ext cx="103230" cy="99806"/>
            </a:xfrm>
            <a:custGeom>
              <a:avLst/>
              <a:gdLst/>
              <a:ahLst/>
              <a:cxnLst/>
              <a:rect l="l" t="t" r="r" b="b"/>
              <a:pathLst>
                <a:path w="3829" h="3702" extrusionOk="0">
                  <a:moveTo>
                    <a:pt x="1685" y="1"/>
                  </a:moveTo>
                  <a:lnTo>
                    <a:pt x="1506" y="26"/>
                  </a:lnTo>
                  <a:lnTo>
                    <a:pt x="1327" y="77"/>
                  </a:lnTo>
                  <a:lnTo>
                    <a:pt x="1149" y="128"/>
                  </a:lnTo>
                  <a:lnTo>
                    <a:pt x="970" y="179"/>
                  </a:lnTo>
                  <a:lnTo>
                    <a:pt x="817" y="281"/>
                  </a:lnTo>
                  <a:lnTo>
                    <a:pt x="664" y="384"/>
                  </a:lnTo>
                  <a:lnTo>
                    <a:pt x="511" y="486"/>
                  </a:lnTo>
                  <a:lnTo>
                    <a:pt x="357" y="613"/>
                  </a:lnTo>
                  <a:lnTo>
                    <a:pt x="51" y="920"/>
                  </a:lnTo>
                  <a:lnTo>
                    <a:pt x="26" y="971"/>
                  </a:lnTo>
                  <a:lnTo>
                    <a:pt x="0" y="1047"/>
                  </a:lnTo>
                  <a:lnTo>
                    <a:pt x="26" y="1098"/>
                  </a:lnTo>
                  <a:lnTo>
                    <a:pt x="51" y="1149"/>
                  </a:lnTo>
                  <a:lnTo>
                    <a:pt x="2553" y="3651"/>
                  </a:lnTo>
                  <a:lnTo>
                    <a:pt x="2604" y="3676"/>
                  </a:lnTo>
                  <a:lnTo>
                    <a:pt x="2680" y="3702"/>
                  </a:lnTo>
                  <a:lnTo>
                    <a:pt x="2731" y="3676"/>
                  </a:lnTo>
                  <a:lnTo>
                    <a:pt x="2782" y="3651"/>
                  </a:lnTo>
                  <a:lnTo>
                    <a:pt x="3089" y="3344"/>
                  </a:lnTo>
                  <a:lnTo>
                    <a:pt x="3369" y="3038"/>
                  </a:lnTo>
                  <a:lnTo>
                    <a:pt x="3471" y="2859"/>
                  </a:lnTo>
                  <a:lnTo>
                    <a:pt x="3574" y="2706"/>
                  </a:lnTo>
                  <a:lnTo>
                    <a:pt x="3676" y="2528"/>
                  </a:lnTo>
                  <a:lnTo>
                    <a:pt x="3727" y="2349"/>
                  </a:lnTo>
                  <a:lnTo>
                    <a:pt x="3778" y="2170"/>
                  </a:lnTo>
                  <a:lnTo>
                    <a:pt x="3803" y="1992"/>
                  </a:lnTo>
                  <a:lnTo>
                    <a:pt x="3829" y="1813"/>
                  </a:lnTo>
                  <a:lnTo>
                    <a:pt x="3803" y="1660"/>
                  </a:lnTo>
                  <a:lnTo>
                    <a:pt x="3778" y="1481"/>
                  </a:lnTo>
                  <a:lnTo>
                    <a:pt x="3727" y="1302"/>
                  </a:lnTo>
                  <a:lnTo>
                    <a:pt x="3650" y="1124"/>
                  </a:lnTo>
                  <a:lnTo>
                    <a:pt x="3574" y="971"/>
                  </a:lnTo>
                  <a:lnTo>
                    <a:pt x="3446" y="792"/>
                  </a:lnTo>
                  <a:lnTo>
                    <a:pt x="3293" y="639"/>
                  </a:lnTo>
                  <a:lnTo>
                    <a:pt x="3191" y="537"/>
                  </a:lnTo>
                  <a:lnTo>
                    <a:pt x="3089" y="435"/>
                  </a:lnTo>
                  <a:lnTo>
                    <a:pt x="2935" y="307"/>
                  </a:lnTo>
                  <a:lnTo>
                    <a:pt x="2782" y="230"/>
                  </a:lnTo>
                  <a:lnTo>
                    <a:pt x="2604" y="154"/>
                  </a:lnTo>
                  <a:lnTo>
                    <a:pt x="2425" y="77"/>
                  </a:lnTo>
                  <a:lnTo>
                    <a:pt x="2246" y="52"/>
                  </a:lnTo>
                  <a:lnTo>
                    <a:pt x="2068" y="26"/>
                  </a:lnTo>
                  <a:lnTo>
                    <a:pt x="18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8" name="Google Shape;4848;p71"/>
            <p:cNvSpPr/>
            <p:nvPr/>
          </p:nvSpPr>
          <p:spPr>
            <a:xfrm>
              <a:off x="6643660" y="2915111"/>
              <a:ext cx="42678" cy="94306"/>
            </a:xfrm>
            <a:custGeom>
              <a:avLst/>
              <a:gdLst/>
              <a:ahLst/>
              <a:cxnLst/>
              <a:rect l="l" t="t" r="r" b="b"/>
              <a:pathLst>
                <a:path w="1583" h="3498" extrusionOk="0">
                  <a:moveTo>
                    <a:pt x="741" y="1"/>
                  </a:moveTo>
                  <a:lnTo>
                    <a:pt x="843" y="154"/>
                  </a:lnTo>
                  <a:lnTo>
                    <a:pt x="945" y="307"/>
                  </a:lnTo>
                  <a:lnTo>
                    <a:pt x="1021" y="486"/>
                  </a:lnTo>
                  <a:lnTo>
                    <a:pt x="1072" y="664"/>
                  </a:lnTo>
                  <a:lnTo>
                    <a:pt x="1123" y="843"/>
                  </a:lnTo>
                  <a:lnTo>
                    <a:pt x="1149" y="1022"/>
                  </a:lnTo>
                  <a:lnTo>
                    <a:pt x="1149" y="1200"/>
                  </a:lnTo>
                  <a:lnTo>
                    <a:pt x="1149" y="1379"/>
                  </a:lnTo>
                  <a:lnTo>
                    <a:pt x="1123" y="1558"/>
                  </a:lnTo>
                  <a:lnTo>
                    <a:pt x="1098" y="1762"/>
                  </a:lnTo>
                  <a:lnTo>
                    <a:pt x="1047" y="1941"/>
                  </a:lnTo>
                  <a:lnTo>
                    <a:pt x="970" y="2094"/>
                  </a:lnTo>
                  <a:lnTo>
                    <a:pt x="894" y="2272"/>
                  </a:lnTo>
                  <a:lnTo>
                    <a:pt x="792" y="2425"/>
                  </a:lnTo>
                  <a:lnTo>
                    <a:pt x="690" y="2579"/>
                  </a:lnTo>
                  <a:lnTo>
                    <a:pt x="536" y="2732"/>
                  </a:lnTo>
                  <a:lnTo>
                    <a:pt x="256" y="3038"/>
                  </a:lnTo>
                  <a:lnTo>
                    <a:pt x="205" y="3064"/>
                  </a:lnTo>
                  <a:lnTo>
                    <a:pt x="77" y="3064"/>
                  </a:lnTo>
                  <a:lnTo>
                    <a:pt x="0" y="3038"/>
                  </a:lnTo>
                  <a:lnTo>
                    <a:pt x="0" y="3038"/>
                  </a:lnTo>
                  <a:lnTo>
                    <a:pt x="434" y="3446"/>
                  </a:lnTo>
                  <a:lnTo>
                    <a:pt x="485" y="3498"/>
                  </a:lnTo>
                  <a:lnTo>
                    <a:pt x="613" y="3498"/>
                  </a:lnTo>
                  <a:lnTo>
                    <a:pt x="690" y="3446"/>
                  </a:lnTo>
                  <a:lnTo>
                    <a:pt x="970" y="3166"/>
                  </a:lnTo>
                  <a:lnTo>
                    <a:pt x="1123" y="3013"/>
                  </a:lnTo>
                  <a:lnTo>
                    <a:pt x="1251" y="2834"/>
                  </a:lnTo>
                  <a:lnTo>
                    <a:pt x="1353" y="2655"/>
                  </a:lnTo>
                  <a:lnTo>
                    <a:pt x="1430" y="2477"/>
                  </a:lnTo>
                  <a:lnTo>
                    <a:pt x="1506" y="2272"/>
                  </a:lnTo>
                  <a:lnTo>
                    <a:pt x="1557" y="2068"/>
                  </a:lnTo>
                  <a:lnTo>
                    <a:pt x="1583" y="1889"/>
                  </a:lnTo>
                  <a:lnTo>
                    <a:pt x="1583" y="1685"/>
                  </a:lnTo>
                  <a:lnTo>
                    <a:pt x="1583" y="1481"/>
                  </a:lnTo>
                  <a:lnTo>
                    <a:pt x="1557" y="1277"/>
                  </a:lnTo>
                  <a:lnTo>
                    <a:pt x="1506" y="1073"/>
                  </a:lnTo>
                  <a:lnTo>
                    <a:pt x="1430" y="894"/>
                  </a:lnTo>
                  <a:lnTo>
                    <a:pt x="1353" y="690"/>
                  </a:lnTo>
                  <a:lnTo>
                    <a:pt x="1251" y="511"/>
                  </a:lnTo>
                  <a:lnTo>
                    <a:pt x="1123" y="358"/>
                  </a:lnTo>
                  <a:lnTo>
                    <a:pt x="970" y="179"/>
                  </a:lnTo>
                  <a:lnTo>
                    <a:pt x="741" y="1"/>
                  </a:lnTo>
                  <a:close/>
                </a:path>
              </a:pathLst>
            </a:custGeom>
            <a:solidFill>
              <a:srgbClr val="E8E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9" name="Google Shape;4849;p71"/>
            <p:cNvSpPr/>
            <p:nvPr/>
          </p:nvSpPr>
          <p:spPr>
            <a:xfrm>
              <a:off x="6508078" y="2976364"/>
              <a:ext cx="99132" cy="102556"/>
            </a:xfrm>
            <a:custGeom>
              <a:avLst/>
              <a:gdLst/>
              <a:ahLst/>
              <a:cxnLst/>
              <a:rect l="l" t="t" r="r" b="b"/>
              <a:pathLst>
                <a:path w="3677" h="3804" extrusionOk="0">
                  <a:moveTo>
                    <a:pt x="971" y="0"/>
                  </a:moveTo>
                  <a:lnTo>
                    <a:pt x="894" y="51"/>
                  </a:lnTo>
                  <a:lnTo>
                    <a:pt x="614" y="332"/>
                  </a:lnTo>
                  <a:lnTo>
                    <a:pt x="486" y="485"/>
                  </a:lnTo>
                  <a:lnTo>
                    <a:pt x="358" y="638"/>
                  </a:lnTo>
                  <a:lnTo>
                    <a:pt x="256" y="792"/>
                  </a:lnTo>
                  <a:lnTo>
                    <a:pt x="180" y="970"/>
                  </a:lnTo>
                  <a:lnTo>
                    <a:pt x="103" y="1149"/>
                  </a:lnTo>
                  <a:lnTo>
                    <a:pt x="52" y="1328"/>
                  </a:lnTo>
                  <a:lnTo>
                    <a:pt x="27" y="1506"/>
                  </a:lnTo>
                  <a:lnTo>
                    <a:pt x="1" y="1685"/>
                  </a:lnTo>
                  <a:lnTo>
                    <a:pt x="1" y="1864"/>
                  </a:lnTo>
                  <a:lnTo>
                    <a:pt x="1" y="2042"/>
                  </a:lnTo>
                  <a:lnTo>
                    <a:pt x="27" y="2221"/>
                  </a:lnTo>
                  <a:lnTo>
                    <a:pt x="78" y="2400"/>
                  </a:lnTo>
                  <a:lnTo>
                    <a:pt x="129" y="2578"/>
                  </a:lnTo>
                  <a:lnTo>
                    <a:pt x="205" y="2757"/>
                  </a:lnTo>
                  <a:lnTo>
                    <a:pt x="307" y="2936"/>
                  </a:lnTo>
                  <a:lnTo>
                    <a:pt x="409" y="3089"/>
                  </a:lnTo>
                  <a:lnTo>
                    <a:pt x="511" y="3191"/>
                  </a:lnTo>
                  <a:lnTo>
                    <a:pt x="639" y="3293"/>
                  </a:lnTo>
                  <a:lnTo>
                    <a:pt x="792" y="3421"/>
                  </a:lnTo>
                  <a:lnTo>
                    <a:pt x="945" y="3548"/>
                  </a:lnTo>
                  <a:lnTo>
                    <a:pt x="1124" y="3650"/>
                  </a:lnTo>
                  <a:lnTo>
                    <a:pt x="1277" y="3727"/>
                  </a:lnTo>
                  <a:lnTo>
                    <a:pt x="1456" y="3778"/>
                  </a:lnTo>
                  <a:lnTo>
                    <a:pt x="1635" y="3804"/>
                  </a:lnTo>
                  <a:lnTo>
                    <a:pt x="1992" y="3804"/>
                  </a:lnTo>
                  <a:lnTo>
                    <a:pt x="2171" y="3778"/>
                  </a:lnTo>
                  <a:lnTo>
                    <a:pt x="2349" y="3727"/>
                  </a:lnTo>
                  <a:lnTo>
                    <a:pt x="2528" y="3650"/>
                  </a:lnTo>
                  <a:lnTo>
                    <a:pt x="2681" y="3574"/>
                  </a:lnTo>
                  <a:lnTo>
                    <a:pt x="2860" y="3472"/>
                  </a:lnTo>
                  <a:lnTo>
                    <a:pt x="3013" y="3344"/>
                  </a:lnTo>
                  <a:lnTo>
                    <a:pt x="3345" y="3063"/>
                  </a:lnTo>
                  <a:lnTo>
                    <a:pt x="3651" y="2783"/>
                  </a:lnTo>
                  <a:lnTo>
                    <a:pt x="3677" y="2731"/>
                  </a:lnTo>
                  <a:lnTo>
                    <a:pt x="3677" y="2655"/>
                  </a:lnTo>
                  <a:lnTo>
                    <a:pt x="3677" y="2604"/>
                  </a:lnTo>
                  <a:lnTo>
                    <a:pt x="3651" y="2527"/>
                  </a:lnTo>
                  <a:lnTo>
                    <a:pt x="1150" y="51"/>
                  </a:lnTo>
                  <a:lnTo>
                    <a:pt x="109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0" name="Google Shape;4850;p71"/>
            <p:cNvSpPr/>
            <p:nvPr/>
          </p:nvSpPr>
          <p:spPr>
            <a:xfrm>
              <a:off x="6519105" y="3039666"/>
              <a:ext cx="94980" cy="42705"/>
            </a:xfrm>
            <a:custGeom>
              <a:avLst/>
              <a:gdLst/>
              <a:ahLst/>
              <a:cxnLst/>
              <a:rect l="l" t="t" r="r" b="b"/>
              <a:pathLst>
                <a:path w="3523" h="1584" extrusionOk="0">
                  <a:moveTo>
                    <a:pt x="3038" y="1"/>
                  </a:moveTo>
                  <a:lnTo>
                    <a:pt x="3063" y="52"/>
                  </a:lnTo>
                  <a:lnTo>
                    <a:pt x="3089" y="128"/>
                  </a:lnTo>
                  <a:lnTo>
                    <a:pt x="3063" y="179"/>
                  </a:lnTo>
                  <a:lnTo>
                    <a:pt x="3038" y="230"/>
                  </a:lnTo>
                  <a:lnTo>
                    <a:pt x="2732" y="537"/>
                  </a:lnTo>
                  <a:lnTo>
                    <a:pt x="2604" y="664"/>
                  </a:lnTo>
                  <a:lnTo>
                    <a:pt x="2451" y="792"/>
                  </a:lnTo>
                  <a:lnTo>
                    <a:pt x="2272" y="894"/>
                  </a:lnTo>
                  <a:lnTo>
                    <a:pt x="2119" y="971"/>
                  </a:lnTo>
                  <a:lnTo>
                    <a:pt x="1940" y="1022"/>
                  </a:lnTo>
                  <a:lnTo>
                    <a:pt x="1762" y="1098"/>
                  </a:lnTo>
                  <a:lnTo>
                    <a:pt x="1583" y="1124"/>
                  </a:lnTo>
                  <a:lnTo>
                    <a:pt x="1404" y="1149"/>
                  </a:lnTo>
                  <a:lnTo>
                    <a:pt x="1226" y="1149"/>
                  </a:lnTo>
                  <a:lnTo>
                    <a:pt x="1021" y="1124"/>
                  </a:lnTo>
                  <a:lnTo>
                    <a:pt x="843" y="1098"/>
                  </a:lnTo>
                  <a:lnTo>
                    <a:pt x="664" y="1073"/>
                  </a:lnTo>
                  <a:lnTo>
                    <a:pt x="485" y="996"/>
                  </a:lnTo>
                  <a:lnTo>
                    <a:pt x="332" y="919"/>
                  </a:lnTo>
                  <a:lnTo>
                    <a:pt x="154" y="843"/>
                  </a:lnTo>
                  <a:lnTo>
                    <a:pt x="0" y="741"/>
                  </a:lnTo>
                  <a:lnTo>
                    <a:pt x="0" y="741"/>
                  </a:lnTo>
                  <a:lnTo>
                    <a:pt x="205" y="971"/>
                  </a:lnTo>
                  <a:lnTo>
                    <a:pt x="358" y="1098"/>
                  </a:lnTo>
                  <a:lnTo>
                    <a:pt x="536" y="1226"/>
                  </a:lnTo>
                  <a:lnTo>
                    <a:pt x="715" y="1328"/>
                  </a:lnTo>
                  <a:lnTo>
                    <a:pt x="894" y="1430"/>
                  </a:lnTo>
                  <a:lnTo>
                    <a:pt x="1098" y="1507"/>
                  </a:lnTo>
                  <a:lnTo>
                    <a:pt x="1277" y="1532"/>
                  </a:lnTo>
                  <a:lnTo>
                    <a:pt x="1481" y="1583"/>
                  </a:lnTo>
                  <a:lnTo>
                    <a:pt x="1889" y="1583"/>
                  </a:lnTo>
                  <a:lnTo>
                    <a:pt x="2093" y="1532"/>
                  </a:lnTo>
                  <a:lnTo>
                    <a:pt x="2298" y="1507"/>
                  </a:lnTo>
                  <a:lnTo>
                    <a:pt x="2476" y="1430"/>
                  </a:lnTo>
                  <a:lnTo>
                    <a:pt x="2655" y="1328"/>
                  </a:lnTo>
                  <a:lnTo>
                    <a:pt x="2834" y="1226"/>
                  </a:lnTo>
                  <a:lnTo>
                    <a:pt x="3012" y="1098"/>
                  </a:lnTo>
                  <a:lnTo>
                    <a:pt x="3165" y="971"/>
                  </a:lnTo>
                  <a:lnTo>
                    <a:pt x="3472" y="664"/>
                  </a:lnTo>
                  <a:lnTo>
                    <a:pt x="3497" y="613"/>
                  </a:lnTo>
                  <a:lnTo>
                    <a:pt x="3523" y="537"/>
                  </a:lnTo>
                  <a:lnTo>
                    <a:pt x="3497" y="486"/>
                  </a:lnTo>
                  <a:lnTo>
                    <a:pt x="3472" y="435"/>
                  </a:lnTo>
                  <a:lnTo>
                    <a:pt x="3038" y="1"/>
                  </a:lnTo>
                  <a:close/>
                </a:path>
              </a:pathLst>
            </a:custGeom>
            <a:solidFill>
              <a:srgbClr val="E8E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1" name="Google Shape;4851;p71"/>
            <p:cNvSpPr/>
            <p:nvPr/>
          </p:nvSpPr>
          <p:spPr>
            <a:xfrm>
              <a:off x="6527355" y="3008015"/>
              <a:ext cx="55079" cy="54378"/>
            </a:xfrm>
            <a:custGeom>
              <a:avLst/>
              <a:gdLst/>
              <a:ahLst/>
              <a:cxnLst/>
              <a:rect l="l" t="t" r="r" b="b"/>
              <a:pathLst>
                <a:path w="2043" h="2017" extrusionOk="0">
                  <a:moveTo>
                    <a:pt x="256" y="0"/>
                  </a:moveTo>
                  <a:lnTo>
                    <a:pt x="179" y="26"/>
                  </a:lnTo>
                  <a:lnTo>
                    <a:pt x="77" y="77"/>
                  </a:lnTo>
                  <a:lnTo>
                    <a:pt x="26" y="154"/>
                  </a:lnTo>
                  <a:lnTo>
                    <a:pt x="1" y="256"/>
                  </a:lnTo>
                  <a:lnTo>
                    <a:pt x="26" y="358"/>
                  </a:lnTo>
                  <a:lnTo>
                    <a:pt x="77" y="434"/>
                  </a:lnTo>
                  <a:lnTo>
                    <a:pt x="1609" y="1940"/>
                  </a:lnTo>
                  <a:lnTo>
                    <a:pt x="1685" y="2017"/>
                  </a:lnTo>
                  <a:lnTo>
                    <a:pt x="1864" y="2017"/>
                  </a:lnTo>
                  <a:lnTo>
                    <a:pt x="1966" y="1940"/>
                  </a:lnTo>
                  <a:lnTo>
                    <a:pt x="2017" y="1864"/>
                  </a:lnTo>
                  <a:lnTo>
                    <a:pt x="2043" y="1762"/>
                  </a:lnTo>
                  <a:lnTo>
                    <a:pt x="2017" y="1685"/>
                  </a:lnTo>
                  <a:lnTo>
                    <a:pt x="1966" y="1583"/>
                  </a:lnTo>
                  <a:lnTo>
                    <a:pt x="435" y="77"/>
                  </a:lnTo>
                  <a:lnTo>
                    <a:pt x="358" y="26"/>
                  </a:lnTo>
                  <a:lnTo>
                    <a:pt x="256" y="0"/>
                  </a:lnTo>
                  <a:close/>
                </a:path>
              </a:pathLst>
            </a:custGeom>
            <a:solidFill>
              <a:srgbClr val="24D8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2" name="Google Shape;4852;p71"/>
            <p:cNvSpPr/>
            <p:nvPr/>
          </p:nvSpPr>
          <p:spPr>
            <a:xfrm>
              <a:off x="6717989" y="2780931"/>
              <a:ext cx="68128" cy="90181"/>
            </a:xfrm>
            <a:custGeom>
              <a:avLst/>
              <a:gdLst/>
              <a:ahLst/>
              <a:cxnLst/>
              <a:rect l="l" t="t" r="r" b="b"/>
              <a:pathLst>
                <a:path w="2527" h="3345" extrusionOk="0">
                  <a:moveTo>
                    <a:pt x="1047" y="0"/>
                  </a:moveTo>
                  <a:lnTo>
                    <a:pt x="868" y="77"/>
                  </a:lnTo>
                  <a:lnTo>
                    <a:pt x="689" y="205"/>
                  </a:lnTo>
                  <a:lnTo>
                    <a:pt x="511" y="332"/>
                  </a:lnTo>
                  <a:lnTo>
                    <a:pt x="357" y="485"/>
                  </a:lnTo>
                  <a:lnTo>
                    <a:pt x="0" y="894"/>
                  </a:lnTo>
                  <a:lnTo>
                    <a:pt x="1480" y="3344"/>
                  </a:lnTo>
                  <a:lnTo>
                    <a:pt x="2450" y="3089"/>
                  </a:lnTo>
                  <a:lnTo>
                    <a:pt x="2527" y="2451"/>
                  </a:lnTo>
                  <a:lnTo>
                    <a:pt x="1047" y="0"/>
                  </a:lnTo>
                  <a:close/>
                </a:path>
              </a:pathLst>
            </a:custGeom>
            <a:solidFill>
              <a:srgbClr val="FB2B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3" name="Google Shape;4853;p71"/>
            <p:cNvSpPr/>
            <p:nvPr/>
          </p:nvSpPr>
          <p:spPr>
            <a:xfrm>
              <a:off x="6757890" y="2846983"/>
              <a:ext cx="37879" cy="39955"/>
            </a:xfrm>
            <a:custGeom>
              <a:avLst/>
              <a:gdLst/>
              <a:ahLst/>
              <a:cxnLst/>
              <a:rect l="l" t="t" r="r" b="b"/>
              <a:pathLst>
                <a:path w="1405" h="1482" extrusionOk="0">
                  <a:moveTo>
                    <a:pt x="1047" y="1"/>
                  </a:moveTo>
                  <a:lnTo>
                    <a:pt x="919" y="103"/>
                  </a:lnTo>
                  <a:lnTo>
                    <a:pt x="0" y="894"/>
                  </a:lnTo>
                  <a:lnTo>
                    <a:pt x="358" y="1481"/>
                  </a:lnTo>
                  <a:lnTo>
                    <a:pt x="1404" y="588"/>
                  </a:lnTo>
                  <a:lnTo>
                    <a:pt x="1047" y="1"/>
                  </a:lnTo>
                  <a:close/>
                </a:path>
              </a:pathLst>
            </a:custGeom>
            <a:solidFill>
              <a:srgbClr val="CC1F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4" name="Google Shape;4854;p71"/>
            <p:cNvSpPr/>
            <p:nvPr/>
          </p:nvSpPr>
          <p:spPr>
            <a:xfrm>
              <a:off x="6671186" y="2829109"/>
              <a:ext cx="63329" cy="88105"/>
            </a:xfrm>
            <a:custGeom>
              <a:avLst/>
              <a:gdLst/>
              <a:ahLst/>
              <a:cxnLst/>
              <a:rect l="l" t="t" r="r" b="b"/>
              <a:pathLst>
                <a:path w="2349" h="3268" extrusionOk="0">
                  <a:moveTo>
                    <a:pt x="970" y="0"/>
                  </a:moveTo>
                  <a:lnTo>
                    <a:pt x="0" y="1072"/>
                  </a:lnTo>
                  <a:lnTo>
                    <a:pt x="1328" y="3267"/>
                  </a:lnTo>
                  <a:lnTo>
                    <a:pt x="1940" y="3165"/>
                  </a:lnTo>
                  <a:lnTo>
                    <a:pt x="2349" y="2323"/>
                  </a:lnTo>
                  <a:lnTo>
                    <a:pt x="970" y="0"/>
                  </a:lnTo>
                  <a:close/>
                </a:path>
              </a:pathLst>
            </a:custGeom>
            <a:solidFill>
              <a:srgbClr val="FB2B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5" name="Google Shape;4855;p71"/>
            <p:cNvSpPr/>
            <p:nvPr/>
          </p:nvSpPr>
          <p:spPr>
            <a:xfrm>
              <a:off x="6706962" y="2891710"/>
              <a:ext cx="37178" cy="42004"/>
            </a:xfrm>
            <a:custGeom>
              <a:avLst/>
              <a:gdLst/>
              <a:ahLst/>
              <a:cxnLst/>
              <a:rect l="l" t="t" r="r" b="b"/>
              <a:pathLst>
                <a:path w="1379" h="1558" extrusionOk="0">
                  <a:moveTo>
                    <a:pt x="1022" y="1"/>
                  </a:moveTo>
                  <a:lnTo>
                    <a:pt x="1" y="945"/>
                  </a:lnTo>
                  <a:lnTo>
                    <a:pt x="358" y="1558"/>
                  </a:lnTo>
                  <a:lnTo>
                    <a:pt x="1379" y="613"/>
                  </a:lnTo>
                  <a:lnTo>
                    <a:pt x="1022" y="1"/>
                  </a:lnTo>
                  <a:close/>
                </a:path>
              </a:pathLst>
            </a:custGeom>
            <a:solidFill>
              <a:srgbClr val="CC1F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6" name="Google Shape;4856;p71"/>
            <p:cNvSpPr/>
            <p:nvPr/>
          </p:nvSpPr>
          <p:spPr>
            <a:xfrm>
              <a:off x="6424125" y="2822908"/>
              <a:ext cx="128033" cy="128707"/>
            </a:xfrm>
            <a:custGeom>
              <a:avLst/>
              <a:gdLst/>
              <a:ahLst/>
              <a:cxnLst/>
              <a:rect l="l" t="t" r="r" b="b"/>
              <a:pathLst>
                <a:path w="4749" h="4774" extrusionOk="0">
                  <a:moveTo>
                    <a:pt x="2834" y="0"/>
                  </a:moveTo>
                  <a:lnTo>
                    <a:pt x="1430" y="1353"/>
                  </a:lnTo>
                  <a:lnTo>
                    <a:pt x="1" y="2680"/>
                  </a:lnTo>
                  <a:lnTo>
                    <a:pt x="2068" y="4773"/>
                  </a:lnTo>
                  <a:lnTo>
                    <a:pt x="3396" y="3319"/>
                  </a:lnTo>
                  <a:lnTo>
                    <a:pt x="4749" y="1940"/>
                  </a:lnTo>
                  <a:lnTo>
                    <a:pt x="2834" y="0"/>
                  </a:lnTo>
                  <a:close/>
                </a:path>
              </a:pathLst>
            </a:custGeom>
            <a:gradFill>
              <a:gsLst>
                <a:gs pos="0">
                  <a:srgbClr val="DBAE36"/>
                </a:gs>
                <a:gs pos="100000">
                  <a:schemeClr val="accent1"/>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7" name="Google Shape;4857;p71"/>
            <p:cNvSpPr/>
            <p:nvPr/>
          </p:nvSpPr>
          <p:spPr>
            <a:xfrm>
              <a:off x="6473004" y="2868308"/>
              <a:ext cx="86029" cy="89507"/>
            </a:xfrm>
            <a:custGeom>
              <a:avLst/>
              <a:gdLst/>
              <a:ahLst/>
              <a:cxnLst/>
              <a:rect l="l" t="t" r="r" b="b"/>
              <a:pathLst>
                <a:path w="3191" h="3320" extrusionOk="0">
                  <a:moveTo>
                    <a:pt x="2706" y="1"/>
                  </a:moveTo>
                  <a:lnTo>
                    <a:pt x="1328" y="1405"/>
                  </a:lnTo>
                  <a:lnTo>
                    <a:pt x="0" y="2834"/>
                  </a:lnTo>
                  <a:lnTo>
                    <a:pt x="485" y="3319"/>
                  </a:lnTo>
                  <a:lnTo>
                    <a:pt x="1812" y="1890"/>
                  </a:lnTo>
                  <a:lnTo>
                    <a:pt x="3191" y="486"/>
                  </a:lnTo>
                  <a:lnTo>
                    <a:pt x="2706" y="1"/>
                  </a:lnTo>
                  <a:close/>
                </a:path>
              </a:pathLst>
            </a:custGeom>
            <a:solidFill>
              <a:srgbClr val="D3AC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8" name="Google Shape;4858;p71"/>
            <p:cNvSpPr/>
            <p:nvPr/>
          </p:nvSpPr>
          <p:spPr>
            <a:xfrm>
              <a:off x="6476427" y="2799506"/>
              <a:ext cx="102583" cy="99132"/>
            </a:xfrm>
            <a:custGeom>
              <a:avLst/>
              <a:gdLst/>
              <a:ahLst/>
              <a:cxnLst/>
              <a:rect l="l" t="t" r="r" b="b"/>
              <a:pathLst>
                <a:path w="3805" h="3677" extrusionOk="0">
                  <a:moveTo>
                    <a:pt x="1685" y="0"/>
                  </a:moveTo>
                  <a:lnTo>
                    <a:pt x="1507" y="26"/>
                  </a:lnTo>
                  <a:lnTo>
                    <a:pt x="1328" y="52"/>
                  </a:lnTo>
                  <a:lnTo>
                    <a:pt x="1149" y="103"/>
                  </a:lnTo>
                  <a:lnTo>
                    <a:pt x="971" y="179"/>
                  </a:lnTo>
                  <a:lnTo>
                    <a:pt x="792" y="256"/>
                  </a:lnTo>
                  <a:lnTo>
                    <a:pt x="639" y="358"/>
                  </a:lnTo>
                  <a:lnTo>
                    <a:pt x="486" y="485"/>
                  </a:lnTo>
                  <a:lnTo>
                    <a:pt x="333" y="613"/>
                  </a:lnTo>
                  <a:lnTo>
                    <a:pt x="52" y="894"/>
                  </a:lnTo>
                  <a:lnTo>
                    <a:pt x="1" y="970"/>
                  </a:lnTo>
                  <a:lnTo>
                    <a:pt x="1" y="1021"/>
                  </a:lnTo>
                  <a:lnTo>
                    <a:pt x="1" y="1098"/>
                  </a:lnTo>
                  <a:lnTo>
                    <a:pt x="52" y="1149"/>
                  </a:lnTo>
                  <a:lnTo>
                    <a:pt x="2528" y="3651"/>
                  </a:lnTo>
                  <a:lnTo>
                    <a:pt x="2604" y="3676"/>
                  </a:lnTo>
                  <a:lnTo>
                    <a:pt x="2732" y="3676"/>
                  </a:lnTo>
                  <a:lnTo>
                    <a:pt x="2783" y="3651"/>
                  </a:lnTo>
                  <a:lnTo>
                    <a:pt x="3064" y="3344"/>
                  </a:lnTo>
                  <a:lnTo>
                    <a:pt x="3345" y="3012"/>
                  </a:lnTo>
                  <a:lnTo>
                    <a:pt x="3472" y="2859"/>
                  </a:lnTo>
                  <a:lnTo>
                    <a:pt x="3574" y="2681"/>
                  </a:lnTo>
                  <a:lnTo>
                    <a:pt x="3651" y="2527"/>
                  </a:lnTo>
                  <a:lnTo>
                    <a:pt x="3727" y="2349"/>
                  </a:lnTo>
                  <a:lnTo>
                    <a:pt x="3779" y="2170"/>
                  </a:lnTo>
                  <a:lnTo>
                    <a:pt x="3804" y="1991"/>
                  </a:lnTo>
                  <a:lnTo>
                    <a:pt x="3804" y="1813"/>
                  </a:lnTo>
                  <a:lnTo>
                    <a:pt x="3804" y="1634"/>
                  </a:lnTo>
                  <a:lnTo>
                    <a:pt x="3779" y="1455"/>
                  </a:lnTo>
                  <a:lnTo>
                    <a:pt x="3727" y="1277"/>
                  </a:lnTo>
                  <a:lnTo>
                    <a:pt x="3651" y="1124"/>
                  </a:lnTo>
                  <a:lnTo>
                    <a:pt x="3549" y="945"/>
                  </a:lnTo>
                  <a:lnTo>
                    <a:pt x="3421" y="792"/>
                  </a:lnTo>
                  <a:lnTo>
                    <a:pt x="3294" y="639"/>
                  </a:lnTo>
                  <a:lnTo>
                    <a:pt x="3191" y="511"/>
                  </a:lnTo>
                  <a:lnTo>
                    <a:pt x="3089" y="409"/>
                  </a:lnTo>
                  <a:lnTo>
                    <a:pt x="2936" y="307"/>
                  </a:lnTo>
                  <a:lnTo>
                    <a:pt x="2758" y="205"/>
                  </a:lnTo>
                  <a:lnTo>
                    <a:pt x="2579" y="128"/>
                  </a:lnTo>
                  <a:lnTo>
                    <a:pt x="2400" y="77"/>
                  </a:lnTo>
                  <a:lnTo>
                    <a:pt x="2222" y="26"/>
                  </a:lnTo>
                  <a:lnTo>
                    <a:pt x="204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9" name="Google Shape;4859;p71"/>
            <p:cNvSpPr/>
            <p:nvPr/>
          </p:nvSpPr>
          <p:spPr>
            <a:xfrm>
              <a:off x="6539756" y="2810506"/>
              <a:ext cx="42678" cy="95007"/>
            </a:xfrm>
            <a:custGeom>
              <a:avLst/>
              <a:gdLst/>
              <a:ahLst/>
              <a:cxnLst/>
              <a:rect l="l" t="t" r="r" b="b"/>
              <a:pathLst>
                <a:path w="1583" h="3524" extrusionOk="0">
                  <a:moveTo>
                    <a:pt x="740" y="1"/>
                  </a:moveTo>
                  <a:lnTo>
                    <a:pt x="842" y="154"/>
                  </a:lnTo>
                  <a:lnTo>
                    <a:pt x="919" y="333"/>
                  </a:lnTo>
                  <a:lnTo>
                    <a:pt x="996" y="486"/>
                  </a:lnTo>
                  <a:lnTo>
                    <a:pt x="1072" y="665"/>
                  </a:lnTo>
                  <a:lnTo>
                    <a:pt x="1098" y="843"/>
                  </a:lnTo>
                  <a:lnTo>
                    <a:pt x="1123" y="1022"/>
                  </a:lnTo>
                  <a:lnTo>
                    <a:pt x="1149" y="1226"/>
                  </a:lnTo>
                  <a:lnTo>
                    <a:pt x="1149" y="1405"/>
                  </a:lnTo>
                  <a:lnTo>
                    <a:pt x="1123" y="1583"/>
                  </a:lnTo>
                  <a:lnTo>
                    <a:pt x="1098" y="1762"/>
                  </a:lnTo>
                  <a:lnTo>
                    <a:pt x="1021" y="1941"/>
                  </a:lnTo>
                  <a:lnTo>
                    <a:pt x="970" y="2119"/>
                  </a:lnTo>
                  <a:lnTo>
                    <a:pt x="894" y="2273"/>
                  </a:lnTo>
                  <a:lnTo>
                    <a:pt x="791" y="2451"/>
                  </a:lnTo>
                  <a:lnTo>
                    <a:pt x="664" y="2604"/>
                  </a:lnTo>
                  <a:lnTo>
                    <a:pt x="536" y="2732"/>
                  </a:lnTo>
                  <a:lnTo>
                    <a:pt x="230" y="3038"/>
                  </a:lnTo>
                  <a:lnTo>
                    <a:pt x="179" y="3064"/>
                  </a:lnTo>
                  <a:lnTo>
                    <a:pt x="128" y="3089"/>
                  </a:lnTo>
                  <a:lnTo>
                    <a:pt x="51" y="3064"/>
                  </a:lnTo>
                  <a:lnTo>
                    <a:pt x="0" y="3038"/>
                  </a:lnTo>
                  <a:lnTo>
                    <a:pt x="434" y="3472"/>
                  </a:lnTo>
                  <a:lnTo>
                    <a:pt x="485" y="3498"/>
                  </a:lnTo>
                  <a:lnTo>
                    <a:pt x="536" y="3523"/>
                  </a:lnTo>
                  <a:lnTo>
                    <a:pt x="613" y="3498"/>
                  </a:lnTo>
                  <a:lnTo>
                    <a:pt x="664" y="3472"/>
                  </a:lnTo>
                  <a:lnTo>
                    <a:pt x="970" y="3166"/>
                  </a:lnTo>
                  <a:lnTo>
                    <a:pt x="1098" y="3013"/>
                  </a:lnTo>
                  <a:lnTo>
                    <a:pt x="1225" y="2834"/>
                  </a:lnTo>
                  <a:lnTo>
                    <a:pt x="1327" y="2655"/>
                  </a:lnTo>
                  <a:lnTo>
                    <a:pt x="1430" y="2477"/>
                  </a:lnTo>
                  <a:lnTo>
                    <a:pt x="1506" y="2298"/>
                  </a:lnTo>
                  <a:lnTo>
                    <a:pt x="1532" y="2094"/>
                  </a:lnTo>
                  <a:lnTo>
                    <a:pt x="1583" y="1890"/>
                  </a:lnTo>
                  <a:lnTo>
                    <a:pt x="1583" y="1686"/>
                  </a:lnTo>
                  <a:lnTo>
                    <a:pt x="1583" y="1481"/>
                  </a:lnTo>
                  <a:lnTo>
                    <a:pt x="1532" y="1277"/>
                  </a:lnTo>
                  <a:lnTo>
                    <a:pt x="1506" y="1098"/>
                  </a:lnTo>
                  <a:lnTo>
                    <a:pt x="1430" y="894"/>
                  </a:lnTo>
                  <a:lnTo>
                    <a:pt x="1327" y="716"/>
                  </a:lnTo>
                  <a:lnTo>
                    <a:pt x="1225" y="537"/>
                  </a:lnTo>
                  <a:lnTo>
                    <a:pt x="1098" y="358"/>
                  </a:lnTo>
                  <a:lnTo>
                    <a:pt x="970" y="205"/>
                  </a:lnTo>
                  <a:lnTo>
                    <a:pt x="740" y="1"/>
                  </a:lnTo>
                  <a:close/>
                </a:path>
              </a:pathLst>
            </a:custGeom>
            <a:solidFill>
              <a:srgbClr val="E8E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0" name="Google Shape;4860;p71"/>
            <p:cNvSpPr/>
            <p:nvPr/>
          </p:nvSpPr>
          <p:spPr>
            <a:xfrm>
              <a:off x="6403501" y="2871759"/>
              <a:ext cx="99806" cy="103257"/>
            </a:xfrm>
            <a:custGeom>
              <a:avLst/>
              <a:gdLst/>
              <a:ahLst/>
              <a:cxnLst/>
              <a:rect l="l" t="t" r="r" b="b"/>
              <a:pathLst>
                <a:path w="3702" h="3830" extrusionOk="0">
                  <a:moveTo>
                    <a:pt x="1047" y="1"/>
                  </a:moveTo>
                  <a:lnTo>
                    <a:pt x="970" y="26"/>
                  </a:lnTo>
                  <a:lnTo>
                    <a:pt x="919" y="52"/>
                  </a:lnTo>
                  <a:lnTo>
                    <a:pt x="613" y="358"/>
                  </a:lnTo>
                  <a:lnTo>
                    <a:pt x="485" y="486"/>
                  </a:lnTo>
                  <a:lnTo>
                    <a:pt x="383" y="664"/>
                  </a:lnTo>
                  <a:lnTo>
                    <a:pt x="281" y="817"/>
                  </a:lnTo>
                  <a:lnTo>
                    <a:pt x="179" y="971"/>
                  </a:lnTo>
                  <a:lnTo>
                    <a:pt x="128" y="1149"/>
                  </a:lnTo>
                  <a:lnTo>
                    <a:pt x="77" y="1328"/>
                  </a:lnTo>
                  <a:lnTo>
                    <a:pt x="26" y="1507"/>
                  </a:lnTo>
                  <a:lnTo>
                    <a:pt x="0" y="1685"/>
                  </a:lnTo>
                  <a:lnTo>
                    <a:pt x="0" y="1889"/>
                  </a:lnTo>
                  <a:lnTo>
                    <a:pt x="26" y="2068"/>
                  </a:lnTo>
                  <a:lnTo>
                    <a:pt x="51" y="2247"/>
                  </a:lnTo>
                  <a:lnTo>
                    <a:pt x="77" y="2425"/>
                  </a:lnTo>
                  <a:lnTo>
                    <a:pt x="153" y="2604"/>
                  </a:lnTo>
                  <a:lnTo>
                    <a:pt x="230" y="2783"/>
                  </a:lnTo>
                  <a:lnTo>
                    <a:pt x="307" y="2936"/>
                  </a:lnTo>
                  <a:lnTo>
                    <a:pt x="434" y="3089"/>
                  </a:lnTo>
                  <a:lnTo>
                    <a:pt x="536" y="3191"/>
                  </a:lnTo>
                  <a:lnTo>
                    <a:pt x="638" y="3293"/>
                  </a:lnTo>
                  <a:lnTo>
                    <a:pt x="791" y="3446"/>
                  </a:lnTo>
                  <a:lnTo>
                    <a:pt x="970" y="3574"/>
                  </a:lnTo>
                  <a:lnTo>
                    <a:pt x="1123" y="3651"/>
                  </a:lnTo>
                  <a:lnTo>
                    <a:pt x="1302" y="3727"/>
                  </a:lnTo>
                  <a:lnTo>
                    <a:pt x="1481" y="3778"/>
                  </a:lnTo>
                  <a:lnTo>
                    <a:pt x="1659" y="3804"/>
                  </a:lnTo>
                  <a:lnTo>
                    <a:pt x="1812" y="3829"/>
                  </a:lnTo>
                  <a:lnTo>
                    <a:pt x="1991" y="3804"/>
                  </a:lnTo>
                  <a:lnTo>
                    <a:pt x="2170" y="3778"/>
                  </a:lnTo>
                  <a:lnTo>
                    <a:pt x="2349" y="3727"/>
                  </a:lnTo>
                  <a:lnTo>
                    <a:pt x="2527" y="3676"/>
                  </a:lnTo>
                  <a:lnTo>
                    <a:pt x="2706" y="3574"/>
                  </a:lnTo>
                  <a:lnTo>
                    <a:pt x="2859" y="3472"/>
                  </a:lnTo>
                  <a:lnTo>
                    <a:pt x="3038" y="3370"/>
                  </a:lnTo>
                  <a:lnTo>
                    <a:pt x="3344" y="3089"/>
                  </a:lnTo>
                  <a:lnTo>
                    <a:pt x="3650" y="2783"/>
                  </a:lnTo>
                  <a:lnTo>
                    <a:pt x="3676" y="2732"/>
                  </a:lnTo>
                  <a:lnTo>
                    <a:pt x="3701" y="2681"/>
                  </a:lnTo>
                  <a:lnTo>
                    <a:pt x="3676" y="2604"/>
                  </a:lnTo>
                  <a:lnTo>
                    <a:pt x="3650" y="2553"/>
                  </a:lnTo>
                  <a:lnTo>
                    <a:pt x="1149" y="52"/>
                  </a:lnTo>
                  <a:lnTo>
                    <a:pt x="1098" y="26"/>
                  </a:lnTo>
                  <a:lnTo>
                    <a:pt x="104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1" name="Google Shape;4861;p71"/>
            <p:cNvSpPr/>
            <p:nvPr/>
          </p:nvSpPr>
          <p:spPr>
            <a:xfrm>
              <a:off x="6415201" y="2935061"/>
              <a:ext cx="94306" cy="42705"/>
            </a:xfrm>
            <a:custGeom>
              <a:avLst/>
              <a:gdLst/>
              <a:ahLst/>
              <a:cxnLst/>
              <a:rect l="l" t="t" r="r" b="b"/>
              <a:pathLst>
                <a:path w="3498" h="1584" extrusionOk="0">
                  <a:moveTo>
                    <a:pt x="3038" y="1"/>
                  </a:moveTo>
                  <a:lnTo>
                    <a:pt x="3063" y="77"/>
                  </a:lnTo>
                  <a:lnTo>
                    <a:pt x="3063" y="128"/>
                  </a:lnTo>
                  <a:lnTo>
                    <a:pt x="3063" y="205"/>
                  </a:lnTo>
                  <a:lnTo>
                    <a:pt x="3038" y="256"/>
                  </a:lnTo>
                  <a:lnTo>
                    <a:pt x="2731" y="537"/>
                  </a:lnTo>
                  <a:lnTo>
                    <a:pt x="2578" y="690"/>
                  </a:lnTo>
                  <a:lnTo>
                    <a:pt x="2425" y="792"/>
                  </a:lnTo>
                  <a:lnTo>
                    <a:pt x="2272" y="894"/>
                  </a:lnTo>
                  <a:lnTo>
                    <a:pt x="2093" y="971"/>
                  </a:lnTo>
                  <a:lnTo>
                    <a:pt x="1940" y="1047"/>
                  </a:lnTo>
                  <a:lnTo>
                    <a:pt x="1761" y="1098"/>
                  </a:lnTo>
                  <a:lnTo>
                    <a:pt x="1557" y="1124"/>
                  </a:lnTo>
                  <a:lnTo>
                    <a:pt x="1378" y="1149"/>
                  </a:lnTo>
                  <a:lnTo>
                    <a:pt x="1021" y="1149"/>
                  </a:lnTo>
                  <a:lnTo>
                    <a:pt x="842" y="1124"/>
                  </a:lnTo>
                  <a:lnTo>
                    <a:pt x="664" y="1073"/>
                  </a:lnTo>
                  <a:lnTo>
                    <a:pt x="485" y="1022"/>
                  </a:lnTo>
                  <a:lnTo>
                    <a:pt x="306" y="945"/>
                  </a:lnTo>
                  <a:lnTo>
                    <a:pt x="153" y="843"/>
                  </a:lnTo>
                  <a:lnTo>
                    <a:pt x="0" y="741"/>
                  </a:lnTo>
                  <a:lnTo>
                    <a:pt x="179" y="971"/>
                  </a:lnTo>
                  <a:lnTo>
                    <a:pt x="357" y="1124"/>
                  </a:lnTo>
                  <a:lnTo>
                    <a:pt x="511" y="1252"/>
                  </a:lnTo>
                  <a:lnTo>
                    <a:pt x="689" y="1354"/>
                  </a:lnTo>
                  <a:lnTo>
                    <a:pt x="894" y="1430"/>
                  </a:lnTo>
                  <a:lnTo>
                    <a:pt x="1072" y="1507"/>
                  </a:lnTo>
                  <a:lnTo>
                    <a:pt x="1276" y="1558"/>
                  </a:lnTo>
                  <a:lnTo>
                    <a:pt x="1481" y="1583"/>
                  </a:lnTo>
                  <a:lnTo>
                    <a:pt x="1889" y="1583"/>
                  </a:lnTo>
                  <a:lnTo>
                    <a:pt x="2068" y="1558"/>
                  </a:lnTo>
                  <a:lnTo>
                    <a:pt x="2272" y="1507"/>
                  </a:lnTo>
                  <a:lnTo>
                    <a:pt x="2476" y="1430"/>
                  </a:lnTo>
                  <a:lnTo>
                    <a:pt x="2655" y="1354"/>
                  </a:lnTo>
                  <a:lnTo>
                    <a:pt x="2833" y="1252"/>
                  </a:lnTo>
                  <a:lnTo>
                    <a:pt x="3012" y="1124"/>
                  </a:lnTo>
                  <a:lnTo>
                    <a:pt x="3165" y="971"/>
                  </a:lnTo>
                  <a:lnTo>
                    <a:pt x="3446" y="690"/>
                  </a:lnTo>
                  <a:lnTo>
                    <a:pt x="3497" y="613"/>
                  </a:lnTo>
                  <a:lnTo>
                    <a:pt x="3497" y="562"/>
                  </a:lnTo>
                  <a:lnTo>
                    <a:pt x="3497" y="486"/>
                  </a:lnTo>
                  <a:lnTo>
                    <a:pt x="3446" y="435"/>
                  </a:lnTo>
                  <a:lnTo>
                    <a:pt x="3038" y="1"/>
                  </a:lnTo>
                  <a:close/>
                </a:path>
              </a:pathLst>
            </a:custGeom>
            <a:solidFill>
              <a:srgbClr val="E8E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2" name="Google Shape;4862;p71"/>
            <p:cNvSpPr/>
            <p:nvPr/>
          </p:nvSpPr>
          <p:spPr>
            <a:xfrm>
              <a:off x="6423451" y="2904111"/>
              <a:ext cx="54378" cy="54378"/>
            </a:xfrm>
            <a:custGeom>
              <a:avLst/>
              <a:gdLst/>
              <a:ahLst/>
              <a:cxnLst/>
              <a:rect l="l" t="t" r="r" b="b"/>
              <a:pathLst>
                <a:path w="2017" h="2017" extrusionOk="0">
                  <a:moveTo>
                    <a:pt x="154" y="0"/>
                  </a:moveTo>
                  <a:lnTo>
                    <a:pt x="77" y="51"/>
                  </a:lnTo>
                  <a:lnTo>
                    <a:pt x="26" y="153"/>
                  </a:lnTo>
                  <a:lnTo>
                    <a:pt x="0" y="255"/>
                  </a:lnTo>
                  <a:lnTo>
                    <a:pt x="26" y="332"/>
                  </a:lnTo>
                  <a:lnTo>
                    <a:pt x="77" y="434"/>
                  </a:lnTo>
                  <a:lnTo>
                    <a:pt x="1583" y="1940"/>
                  </a:lnTo>
                  <a:lnTo>
                    <a:pt x="1660" y="1991"/>
                  </a:lnTo>
                  <a:lnTo>
                    <a:pt x="1762" y="2017"/>
                  </a:lnTo>
                  <a:lnTo>
                    <a:pt x="1864" y="1991"/>
                  </a:lnTo>
                  <a:lnTo>
                    <a:pt x="1940" y="1940"/>
                  </a:lnTo>
                  <a:lnTo>
                    <a:pt x="1991" y="1864"/>
                  </a:lnTo>
                  <a:lnTo>
                    <a:pt x="2017" y="1761"/>
                  </a:lnTo>
                  <a:lnTo>
                    <a:pt x="1991" y="1659"/>
                  </a:lnTo>
                  <a:lnTo>
                    <a:pt x="1940" y="1583"/>
                  </a:lnTo>
                  <a:lnTo>
                    <a:pt x="434" y="51"/>
                  </a:lnTo>
                  <a:lnTo>
                    <a:pt x="358" y="0"/>
                  </a:lnTo>
                  <a:close/>
                </a:path>
              </a:pathLst>
            </a:custGeom>
            <a:solidFill>
              <a:srgbClr val="24D8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3" name="Google Shape;4863;p71"/>
            <p:cNvSpPr/>
            <p:nvPr/>
          </p:nvSpPr>
          <p:spPr>
            <a:xfrm>
              <a:off x="6360149" y="2972913"/>
              <a:ext cx="48878" cy="46129"/>
            </a:xfrm>
            <a:custGeom>
              <a:avLst/>
              <a:gdLst/>
              <a:ahLst/>
              <a:cxnLst/>
              <a:rect l="l" t="t" r="r" b="b"/>
              <a:pathLst>
                <a:path w="1813" h="1711" extrusionOk="0">
                  <a:moveTo>
                    <a:pt x="868" y="1"/>
                  </a:moveTo>
                  <a:lnTo>
                    <a:pt x="715" y="52"/>
                  </a:lnTo>
                  <a:lnTo>
                    <a:pt x="562" y="128"/>
                  </a:lnTo>
                  <a:lnTo>
                    <a:pt x="460" y="230"/>
                  </a:lnTo>
                  <a:lnTo>
                    <a:pt x="0" y="664"/>
                  </a:lnTo>
                  <a:lnTo>
                    <a:pt x="102" y="894"/>
                  </a:lnTo>
                  <a:lnTo>
                    <a:pt x="230" y="1098"/>
                  </a:lnTo>
                  <a:lnTo>
                    <a:pt x="409" y="1251"/>
                  </a:lnTo>
                  <a:lnTo>
                    <a:pt x="613" y="1430"/>
                  </a:lnTo>
                  <a:lnTo>
                    <a:pt x="842" y="1609"/>
                  </a:lnTo>
                  <a:lnTo>
                    <a:pt x="970" y="1685"/>
                  </a:lnTo>
                  <a:lnTo>
                    <a:pt x="1047" y="1711"/>
                  </a:lnTo>
                  <a:lnTo>
                    <a:pt x="1123" y="1711"/>
                  </a:lnTo>
                  <a:lnTo>
                    <a:pt x="1149" y="1685"/>
                  </a:lnTo>
                  <a:lnTo>
                    <a:pt x="1174" y="1634"/>
                  </a:lnTo>
                  <a:lnTo>
                    <a:pt x="1174" y="1583"/>
                  </a:lnTo>
                  <a:lnTo>
                    <a:pt x="1557" y="1379"/>
                  </a:lnTo>
                  <a:lnTo>
                    <a:pt x="1583" y="1354"/>
                  </a:lnTo>
                  <a:lnTo>
                    <a:pt x="1685" y="1226"/>
                  </a:lnTo>
                  <a:lnTo>
                    <a:pt x="1736" y="1098"/>
                  </a:lnTo>
                  <a:lnTo>
                    <a:pt x="1787" y="945"/>
                  </a:lnTo>
                  <a:lnTo>
                    <a:pt x="1812" y="792"/>
                  </a:lnTo>
                  <a:lnTo>
                    <a:pt x="1787" y="639"/>
                  </a:lnTo>
                  <a:lnTo>
                    <a:pt x="1736" y="486"/>
                  </a:lnTo>
                  <a:lnTo>
                    <a:pt x="1685" y="358"/>
                  </a:lnTo>
                  <a:lnTo>
                    <a:pt x="1583" y="230"/>
                  </a:lnTo>
                  <a:lnTo>
                    <a:pt x="1455" y="128"/>
                  </a:lnTo>
                  <a:lnTo>
                    <a:pt x="1302" y="52"/>
                  </a:lnTo>
                  <a:lnTo>
                    <a:pt x="1174" y="1"/>
                  </a:lnTo>
                  <a:close/>
                </a:path>
              </a:pathLst>
            </a:custGeom>
            <a:solidFill>
              <a:srgbClr val="FFDA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4" name="Google Shape;4864;p71"/>
            <p:cNvSpPr/>
            <p:nvPr/>
          </p:nvSpPr>
          <p:spPr>
            <a:xfrm>
              <a:off x="6366323" y="3002515"/>
              <a:ext cx="35830" cy="18602"/>
            </a:xfrm>
            <a:custGeom>
              <a:avLst/>
              <a:gdLst/>
              <a:ahLst/>
              <a:cxnLst/>
              <a:rect l="l" t="t" r="r" b="b"/>
              <a:pathLst>
                <a:path w="1329" h="690" extrusionOk="0">
                  <a:moveTo>
                    <a:pt x="1" y="0"/>
                  </a:moveTo>
                  <a:lnTo>
                    <a:pt x="103" y="128"/>
                  </a:lnTo>
                  <a:lnTo>
                    <a:pt x="205" y="256"/>
                  </a:lnTo>
                  <a:lnTo>
                    <a:pt x="384" y="409"/>
                  </a:lnTo>
                  <a:lnTo>
                    <a:pt x="537" y="511"/>
                  </a:lnTo>
                  <a:lnTo>
                    <a:pt x="716" y="613"/>
                  </a:lnTo>
                  <a:lnTo>
                    <a:pt x="894" y="689"/>
                  </a:lnTo>
                  <a:lnTo>
                    <a:pt x="1328" y="281"/>
                  </a:lnTo>
                  <a:lnTo>
                    <a:pt x="1150" y="307"/>
                  </a:lnTo>
                  <a:lnTo>
                    <a:pt x="818" y="307"/>
                  </a:lnTo>
                  <a:lnTo>
                    <a:pt x="639" y="281"/>
                  </a:lnTo>
                  <a:lnTo>
                    <a:pt x="460" y="230"/>
                  </a:lnTo>
                  <a:lnTo>
                    <a:pt x="307" y="179"/>
                  </a:lnTo>
                  <a:lnTo>
                    <a:pt x="154" y="102"/>
                  </a:lnTo>
                  <a:lnTo>
                    <a:pt x="1" y="0"/>
                  </a:lnTo>
                  <a:close/>
                </a:path>
              </a:pathLst>
            </a:custGeom>
            <a:solidFill>
              <a:srgbClr val="D3AC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5" name="Google Shape;4865;p71"/>
            <p:cNvSpPr/>
            <p:nvPr/>
          </p:nvSpPr>
          <p:spPr>
            <a:xfrm>
              <a:off x="6552832" y="2741704"/>
              <a:ext cx="87404" cy="63329"/>
            </a:xfrm>
            <a:custGeom>
              <a:avLst/>
              <a:gdLst/>
              <a:ahLst/>
              <a:cxnLst/>
              <a:rect l="l" t="t" r="r" b="b"/>
              <a:pathLst>
                <a:path w="3242" h="2349" extrusionOk="0">
                  <a:moveTo>
                    <a:pt x="945" y="0"/>
                  </a:moveTo>
                  <a:lnTo>
                    <a:pt x="0" y="1021"/>
                  </a:lnTo>
                  <a:lnTo>
                    <a:pt x="2195" y="2349"/>
                  </a:lnTo>
                  <a:lnTo>
                    <a:pt x="3114" y="1940"/>
                  </a:lnTo>
                  <a:lnTo>
                    <a:pt x="3242" y="1379"/>
                  </a:lnTo>
                  <a:lnTo>
                    <a:pt x="945" y="0"/>
                  </a:lnTo>
                  <a:close/>
                </a:path>
              </a:pathLst>
            </a:custGeom>
            <a:solidFill>
              <a:srgbClr val="FB2B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6" name="Google Shape;4866;p71"/>
            <p:cNvSpPr/>
            <p:nvPr/>
          </p:nvSpPr>
          <p:spPr>
            <a:xfrm>
              <a:off x="6598934" y="2690103"/>
              <a:ext cx="92931" cy="67454"/>
            </a:xfrm>
            <a:custGeom>
              <a:avLst/>
              <a:gdLst/>
              <a:ahLst/>
              <a:cxnLst/>
              <a:rect l="l" t="t" r="r" b="b"/>
              <a:pathLst>
                <a:path w="3447" h="2502" extrusionOk="0">
                  <a:moveTo>
                    <a:pt x="894" y="0"/>
                  </a:moveTo>
                  <a:lnTo>
                    <a:pt x="0" y="1047"/>
                  </a:lnTo>
                  <a:lnTo>
                    <a:pt x="2425" y="2501"/>
                  </a:lnTo>
                  <a:lnTo>
                    <a:pt x="3446" y="2170"/>
                  </a:lnTo>
                  <a:lnTo>
                    <a:pt x="3395" y="1506"/>
                  </a:lnTo>
                  <a:lnTo>
                    <a:pt x="894" y="0"/>
                  </a:lnTo>
                  <a:close/>
                </a:path>
              </a:pathLst>
            </a:custGeom>
            <a:solidFill>
              <a:srgbClr val="FB2B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7" name="Google Shape;4867;p71"/>
            <p:cNvSpPr/>
            <p:nvPr/>
          </p:nvSpPr>
          <p:spPr>
            <a:xfrm>
              <a:off x="6664312" y="2730705"/>
              <a:ext cx="40629" cy="37178"/>
            </a:xfrm>
            <a:custGeom>
              <a:avLst/>
              <a:gdLst/>
              <a:ahLst/>
              <a:cxnLst/>
              <a:rect l="l" t="t" r="r" b="b"/>
              <a:pathLst>
                <a:path w="1507" h="1379" extrusionOk="0">
                  <a:moveTo>
                    <a:pt x="970" y="0"/>
                  </a:moveTo>
                  <a:lnTo>
                    <a:pt x="893" y="153"/>
                  </a:lnTo>
                  <a:lnTo>
                    <a:pt x="791" y="281"/>
                  </a:lnTo>
                  <a:lnTo>
                    <a:pt x="664" y="434"/>
                  </a:lnTo>
                  <a:lnTo>
                    <a:pt x="536" y="562"/>
                  </a:lnTo>
                  <a:lnTo>
                    <a:pt x="0" y="995"/>
                  </a:lnTo>
                  <a:lnTo>
                    <a:pt x="613" y="1378"/>
                  </a:lnTo>
                  <a:lnTo>
                    <a:pt x="1021" y="1021"/>
                  </a:lnTo>
                  <a:lnTo>
                    <a:pt x="1174" y="868"/>
                  </a:lnTo>
                  <a:lnTo>
                    <a:pt x="1302" y="715"/>
                  </a:lnTo>
                  <a:lnTo>
                    <a:pt x="1430" y="510"/>
                  </a:lnTo>
                  <a:lnTo>
                    <a:pt x="1506" y="332"/>
                  </a:lnTo>
                  <a:lnTo>
                    <a:pt x="970" y="0"/>
                  </a:lnTo>
                  <a:close/>
                </a:path>
              </a:pathLst>
            </a:custGeom>
            <a:solidFill>
              <a:srgbClr val="CC1F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8" name="Google Shape;4868;p71"/>
            <p:cNvSpPr/>
            <p:nvPr/>
          </p:nvSpPr>
          <p:spPr>
            <a:xfrm>
              <a:off x="6612009" y="2778855"/>
              <a:ext cx="44754" cy="35830"/>
            </a:xfrm>
            <a:custGeom>
              <a:avLst/>
              <a:gdLst/>
              <a:ahLst/>
              <a:cxnLst/>
              <a:rect l="l" t="t" r="r" b="b"/>
              <a:pathLst>
                <a:path w="1660" h="1329" extrusionOk="0">
                  <a:moveTo>
                    <a:pt x="1047" y="1"/>
                  </a:moveTo>
                  <a:lnTo>
                    <a:pt x="0" y="971"/>
                  </a:lnTo>
                  <a:lnTo>
                    <a:pt x="587" y="1328"/>
                  </a:lnTo>
                  <a:lnTo>
                    <a:pt x="1659" y="384"/>
                  </a:lnTo>
                  <a:lnTo>
                    <a:pt x="1047" y="1"/>
                  </a:lnTo>
                  <a:close/>
                </a:path>
              </a:pathLst>
            </a:custGeom>
            <a:solidFill>
              <a:srgbClr val="CC1F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69" name="Google Shape;4869;p71"/>
          <p:cNvGrpSpPr/>
          <p:nvPr/>
        </p:nvGrpSpPr>
        <p:grpSpPr>
          <a:xfrm>
            <a:off x="7005938" y="2572991"/>
            <a:ext cx="380547" cy="423463"/>
            <a:chOff x="7186608" y="2672875"/>
            <a:chExt cx="408794" cy="454896"/>
          </a:xfrm>
        </p:grpSpPr>
        <p:sp>
          <p:nvSpPr>
            <p:cNvPr id="4870" name="Google Shape;4870;p71"/>
            <p:cNvSpPr/>
            <p:nvPr/>
          </p:nvSpPr>
          <p:spPr>
            <a:xfrm>
              <a:off x="7186608" y="2717629"/>
              <a:ext cx="399844" cy="410142"/>
            </a:xfrm>
            <a:custGeom>
              <a:avLst/>
              <a:gdLst/>
              <a:ahLst/>
              <a:cxnLst/>
              <a:rect l="l" t="t" r="r" b="b"/>
              <a:pathLst>
                <a:path w="14831" h="15213" extrusionOk="0">
                  <a:moveTo>
                    <a:pt x="664" y="0"/>
                  </a:moveTo>
                  <a:lnTo>
                    <a:pt x="511" y="51"/>
                  </a:lnTo>
                  <a:lnTo>
                    <a:pt x="358" y="128"/>
                  </a:lnTo>
                  <a:lnTo>
                    <a:pt x="230" y="255"/>
                  </a:lnTo>
                  <a:lnTo>
                    <a:pt x="128" y="357"/>
                  </a:lnTo>
                  <a:lnTo>
                    <a:pt x="51" y="511"/>
                  </a:lnTo>
                  <a:lnTo>
                    <a:pt x="0" y="664"/>
                  </a:lnTo>
                  <a:lnTo>
                    <a:pt x="0" y="842"/>
                  </a:lnTo>
                  <a:lnTo>
                    <a:pt x="0" y="14370"/>
                  </a:lnTo>
                  <a:lnTo>
                    <a:pt x="0" y="14549"/>
                  </a:lnTo>
                  <a:lnTo>
                    <a:pt x="51" y="14702"/>
                  </a:lnTo>
                  <a:lnTo>
                    <a:pt x="128" y="14855"/>
                  </a:lnTo>
                  <a:lnTo>
                    <a:pt x="230" y="14983"/>
                  </a:lnTo>
                  <a:lnTo>
                    <a:pt x="358" y="15085"/>
                  </a:lnTo>
                  <a:lnTo>
                    <a:pt x="511" y="15162"/>
                  </a:lnTo>
                  <a:lnTo>
                    <a:pt x="664" y="15213"/>
                  </a:lnTo>
                  <a:lnTo>
                    <a:pt x="14141" y="15213"/>
                  </a:lnTo>
                  <a:lnTo>
                    <a:pt x="14294" y="15162"/>
                  </a:lnTo>
                  <a:lnTo>
                    <a:pt x="14447" y="15085"/>
                  </a:lnTo>
                  <a:lnTo>
                    <a:pt x="14575" y="14983"/>
                  </a:lnTo>
                  <a:lnTo>
                    <a:pt x="14677" y="14855"/>
                  </a:lnTo>
                  <a:lnTo>
                    <a:pt x="14754" y="14702"/>
                  </a:lnTo>
                  <a:lnTo>
                    <a:pt x="14805" y="14549"/>
                  </a:lnTo>
                  <a:lnTo>
                    <a:pt x="14830" y="14370"/>
                  </a:lnTo>
                  <a:lnTo>
                    <a:pt x="14830" y="842"/>
                  </a:lnTo>
                  <a:lnTo>
                    <a:pt x="14805" y="664"/>
                  </a:lnTo>
                  <a:lnTo>
                    <a:pt x="14754" y="511"/>
                  </a:lnTo>
                  <a:lnTo>
                    <a:pt x="14677" y="357"/>
                  </a:lnTo>
                  <a:lnTo>
                    <a:pt x="14575" y="255"/>
                  </a:lnTo>
                  <a:lnTo>
                    <a:pt x="14447" y="128"/>
                  </a:lnTo>
                  <a:lnTo>
                    <a:pt x="14294" y="51"/>
                  </a:lnTo>
                  <a:lnTo>
                    <a:pt x="14141" y="0"/>
                  </a:lnTo>
                  <a:close/>
                </a:path>
              </a:pathLst>
            </a:custGeom>
            <a:gradFill>
              <a:gsLst>
                <a:gs pos="0">
                  <a:schemeClr val="lt1"/>
                </a:gs>
                <a:gs pos="100000">
                  <a:srgbClr val="CCCCCC"/>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1" name="Google Shape;4871;p71"/>
            <p:cNvSpPr/>
            <p:nvPr/>
          </p:nvSpPr>
          <p:spPr>
            <a:xfrm>
              <a:off x="7545122" y="2719004"/>
              <a:ext cx="50280" cy="408768"/>
            </a:xfrm>
            <a:custGeom>
              <a:avLst/>
              <a:gdLst/>
              <a:ahLst/>
              <a:cxnLst/>
              <a:rect l="l" t="t" r="r" b="b"/>
              <a:pathLst>
                <a:path w="1865" h="15162" extrusionOk="0">
                  <a:moveTo>
                    <a:pt x="1" y="0"/>
                  </a:moveTo>
                  <a:lnTo>
                    <a:pt x="180" y="26"/>
                  </a:lnTo>
                  <a:lnTo>
                    <a:pt x="333" y="77"/>
                  </a:lnTo>
                  <a:lnTo>
                    <a:pt x="460" y="128"/>
                  </a:lnTo>
                  <a:lnTo>
                    <a:pt x="588" y="230"/>
                  </a:lnTo>
                  <a:lnTo>
                    <a:pt x="690" y="332"/>
                  </a:lnTo>
                  <a:lnTo>
                    <a:pt x="792" y="485"/>
                  </a:lnTo>
                  <a:lnTo>
                    <a:pt x="818" y="613"/>
                  </a:lnTo>
                  <a:lnTo>
                    <a:pt x="843" y="791"/>
                  </a:lnTo>
                  <a:lnTo>
                    <a:pt x="843" y="14319"/>
                  </a:lnTo>
                  <a:lnTo>
                    <a:pt x="818" y="14498"/>
                  </a:lnTo>
                  <a:lnTo>
                    <a:pt x="792" y="14651"/>
                  </a:lnTo>
                  <a:lnTo>
                    <a:pt x="690" y="14804"/>
                  </a:lnTo>
                  <a:lnTo>
                    <a:pt x="588" y="14932"/>
                  </a:lnTo>
                  <a:lnTo>
                    <a:pt x="460" y="15034"/>
                  </a:lnTo>
                  <a:lnTo>
                    <a:pt x="333" y="15111"/>
                  </a:lnTo>
                  <a:lnTo>
                    <a:pt x="180" y="15162"/>
                  </a:lnTo>
                  <a:lnTo>
                    <a:pt x="1201" y="15162"/>
                  </a:lnTo>
                  <a:lnTo>
                    <a:pt x="1354" y="15111"/>
                  </a:lnTo>
                  <a:lnTo>
                    <a:pt x="1481" y="15034"/>
                  </a:lnTo>
                  <a:lnTo>
                    <a:pt x="1609" y="14932"/>
                  </a:lnTo>
                  <a:lnTo>
                    <a:pt x="1711" y="14804"/>
                  </a:lnTo>
                  <a:lnTo>
                    <a:pt x="1788" y="14651"/>
                  </a:lnTo>
                  <a:lnTo>
                    <a:pt x="1839" y="14498"/>
                  </a:lnTo>
                  <a:lnTo>
                    <a:pt x="1864" y="14319"/>
                  </a:lnTo>
                  <a:lnTo>
                    <a:pt x="1864" y="3344"/>
                  </a:lnTo>
                  <a:lnTo>
                    <a:pt x="1532" y="791"/>
                  </a:lnTo>
                  <a:lnTo>
                    <a:pt x="1507" y="613"/>
                  </a:lnTo>
                  <a:lnTo>
                    <a:pt x="1456" y="485"/>
                  </a:lnTo>
                  <a:lnTo>
                    <a:pt x="1379" y="332"/>
                  </a:lnTo>
                  <a:lnTo>
                    <a:pt x="1277" y="230"/>
                  </a:lnTo>
                  <a:lnTo>
                    <a:pt x="1149" y="128"/>
                  </a:lnTo>
                  <a:lnTo>
                    <a:pt x="996" y="77"/>
                  </a:lnTo>
                  <a:lnTo>
                    <a:pt x="843" y="26"/>
                  </a:lnTo>
                  <a:lnTo>
                    <a:pt x="690" y="0"/>
                  </a:lnTo>
                  <a:close/>
                </a:path>
              </a:pathLst>
            </a:custGeom>
            <a:solidFill>
              <a:srgbClr val="000000">
                <a:alpha val="16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2" name="Google Shape;4872;p71"/>
            <p:cNvSpPr/>
            <p:nvPr/>
          </p:nvSpPr>
          <p:spPr>
            <a:xfrm>
              <a:off x="7484570" y="3076143"/>
              <a:ext cx="67481" cy="13777"/>
            </a:xfrm>
            <a:custGeom>
              <a:avLst/>
              <a:gdLst/>
              <a:ahLst/>
              <a:cxnLst/>
              <a:rect l="l" t="t" r="r" b="b"/>
              <a:pathLst>
                <a:path w="2503" h="511" extrusionOk="0">
                  <a:moveTo>
                    <a:pt x="256" y="0"/>
                  </a:moveTo>
                  <a:lnTo>
                    <a:pt x="154" y="26"/>
                  </a:lnTo>
                  <a:lnTo>
                    <a:pt x="77" y="77"/>
                  </a:lnTo>
                  <a:lnTo>
                    <a:pt x="26" y="154"/>
                  </a:lnTo>
                  <a:lnTo>
                    <a:pt x="1" y="256"/>
                  </a:lnTo>
                  <a:lnTo>
                    <a:pt x="26" y="358"/>
                  </a:lnTo>
                  <a:lnTo>
                    <a:pt x="77" y="434"/>
                  </a:lnTo>
                  <a:lnTo>
                    <a:pt x="154" y="485"/>
                  </a:lnTo>
                  <a:lnTo>
                    <a:pt x="256" y="511"/>
                  </a:lnTo>
                  <a:lnTo>
                    <a:pt x="2247" y="511"/>
                  </a:lnTo>
                  <a:lnTo>
                    <a:pt x="2349" y="485"/>
                  </a:lnTo>
                  <a:lnTo>
                    <a:pt x="2426" y="434"/>
                  </a:lnTo>
                  <a:lnTo>
                    <a:pt x="2477" y="358"/>
                  </a:lnTo>
                  <a:lnTo>
                    <a:pt x="2502" y="256"/>
                  </a:lnTo>
                  <a:lnTo>
                    <a:pt x="2477" y="154"/>
                  </a:lnTo>
                  <a:lnTo>
                    <a:pt x="2426" y="77"/>
                  </a:lnTo>
                  <a:lnTo>
                    <a:pt x="2349" y="26"/>
                  </a:lnTo>
                  <a:lnTo>
                    <a:pt x="2247" y="0"/>
                  </a:lnTo>
                  <a:close/>
                </a:path>
              </a:pathLst>
            </a:custGeom>
            <a:gradFill>
              <a:gsLst>
                <a:gs pos="0">
                  <a:srgbClr val="595959"/>
                </a:gs>
                <a:gs pos="100000">
                  <a:srgbClr val="181818"/>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3" name="Google Shape;4873;p71"/>
            <p:cNvSpPr/>
            <p:nvPr/>
          </p:nvSpPr>
          <p:spPr>
            <a:xfrm>
              <a:off x="7186608" y="2717629"/>
              <a:ext cx="399844" cy="91529"/>
            </a:xfrm>
            <a:custGeom>
              <a:avLst/>
              <a:gdLst/>
              <a:ahLst/>
              <a:cxnLst/>
              <a:rect l="l" t="t" r="r" b="b"/>
              <a:pathLst>
                <a:path w="14831" h="3395" extrusionOk="0">
                  <a:moveTo>
                    <a:pt x="664" y="0"/>
                  </a:moveTo>
                  <a:lnTo>
                    <a:pt x="511" y="51"/>
                  </a:lnTo>
                  <a:lnTo>
                    <a:pt x="358" y="128"/>
                  </a:lnTo>
                  <a:lnTo>
                    <a:pt x="230" y="255"/>
                  </a:lnTo>
                  <a:lnTo>
                    <a:pt x="128" y="357"/>
                  </a:lnTo>
                  <a:lnTo>
                    <a:pt x="51" y="511"/>
                  </a:lnTo>
                  <a:lnTo>
                    <a:pt x="0" y="664"/>
                  </a:lnTo>
                  <a:lnTo>
                    <a:pt x="0" y="842"/>
                  </a:lnTo>
                  <a:lnTo>
                    <a:pt x="0" y="3395"/>
                  </a:lnTo>
                  <a:lnTo>
                    <a:pt x="14830" y="3395"/>
                  </a:lnTo>
                  <a:lnTo>
                    <a:pt x="14830" y="842"/>
                  </a:lnTo>
                  <a:lnTo>
                    <a:pt x="14805" y="664"/>
                  </a:lnTo>
                  <a:lnTo>
                    <a:pt x="14754" y="511"/>
                  </a:lnTo>
                  <a:lnTo>
                    <a:pt x="14677" y="357"/>
                  </a:lnTo>
                  <a:lnTo>
                    <a:pt x="14575" y="255"/>
                  </a:lnTo>
                  <a:lnTo>
                    <a:pt x="14447" y="128"/>
                  </a:lnTo>
                  <a:lnTo>
                    <a:pt x="14294" y="51"/>
                  </a:lnTo>
                  <a:lnTo>
                    <a:pt x="14141" y="0"/>
                  </a:lnTo>
                  <a:close/>
                </a:path>
              </a:pathLst>
            </a:custGeom>
            <a:solidFill>
              <a:srgbClr val="FFDA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4" name="Google Shape;4874;p71"/>
            <p:cNvSpPr/>
            <p:nvPr/>
          </p:nvSpPr>
          <p:spPr>
            <a:xfrm>
              <a:off x="7549948" y="2717629"/>
              <a:ext cx="45455" cy="91529"/>
            </a:xfrm>
            <a:custGeom>
              <a:avLst/>
              <a:gdLst/>
              <a:ahLst/>
              <a:cxnLst/>
              <a:rect l="l" t="t" r="r" b="b"/>
              <a:pathLst>
                <a:path w="1686" h="3395" extrusionOk="0">
                  <a:moveTo>
                    <a:pt x="1" y="0"/>
                  </a:moveTo>
                  <a:lnTo>
                    <a:pt x="154" y="51"/>
                  </a:lnTo>
                  <a:lnTo>
                    <a:pt x="281" y="128"/>
                  </a:lnTo>
                  <a:lnTo>
                    <a:pt x="409" y="255"/>
                  </a:lnTo>
                  <a:lnTo>
                    <a:pt x="511" y="357"/>
                  </a:lnTo>
                  <a:lnTo>
                    <a:pt x="613" y="511"/>
                  </a:lnTo>
                  <a:lnTo>
                    <a:pt x="639" y="664"/>
                  </a:lnTo>
                  <a:lnTo>
                    <a:pt x="664" y="842"/>
                  </a:lnTo>
                  <a:lnTo>
                    <a:pt x="664" y="3395"/>
                  </a:lnTo>
                  <a:lnTo>
                    <a:pt x="1685" y="3395"/>
                  </a:lnTo>
                  <a:lnTo>
                    <a:pt x="1685" y="842"/>
                  </a:lnTo>
                  <a:lnTo>
                    <a:pt x="1660" y="664"/>
                  </a:lnTo>
                  <a:lnTo>
                    <a:pt x="1609" y="511"/>
                  </a:lnTo>
                  <a:lnTo>
                    <a:pt x="1532" y="357"/>
                  </a:lnTo>
                  <a:lnTo>
                    <a:pt x="1430" y="255"/>
                  </a:lnTo>
                  <a:lnTo>
                    <a:pt x="1302" y="128"/>
                  </a:lnTo>
                  <a:lnTo>
                    <a:pt x="1175" y="51"/>
                  </a:lnTo>
                  <a:lnTo>
                    <a:pt x="1022" y="0"/>
                  </a:lnTo>
                  <a:close/>
                </a:path>
              </a:pathLst>
            </a:custGeom>
            <a:solidFill>
              <a:srgbClr val="000000">
                <a:alpha val="16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5" name="Google Shape;4875;p71"/>
            <p:cNvSpPr/>
            <p:nvPr/>
          </p:nvSpPr>
          <p:spPr>
            <a:xfrm>
              <a:off x="7502471" y="2673576"/>
              <a:ext cx="28227" cy="87431"/>
            </a:xfrm>
            <a:custGeom>
              <a:avLst/>
              <a:gdLst/>
              <a:ahLst/>
              <a:cxnLst/>
              <a:rect l="l" t="t" r="r" b="b"/>
              <a:pathLst>
                <a:path w="1047" h="3243" extrusionOk="0">
                  <a:moveTo>
                    <a:pt x="536" y="0"/>
                  </a:moveTo>
                  <a:lnTo>
                    <a:pt x="460" y="26"/>
                  </a:lnTo>
                  <a:lnTo>
                    <a:pt x="383" y="51"/>
                  </a:lnTo>
                  <a:lnTo>
                    <a:pt x="230" y="154"/>
                  </a:lnTo>
                  <a:lnTo>
                    <a:pt x="102" y="307"/>
                  </a:lnTo>
                  <a:lnTo>
                    <a:pt x="26" y="485"/>
                  </a:lnTo>
                  <a:lnTo>
                    <a:pt x="0" y="690"/>
                  </a:lnTo>
                  <a:lnTo>
                    <a:pt x="0" y="2578"/>
                  </a:lnTo>
                  <a:lnTo>
                    <a:pt x="0" y="2681"/>
                  </a:lnTo>
                  <a:lnTo>
                    <a:pt x="26" y="2783"/>
                  </a:lnTo>
                  <a:lnTo>
                    <a:pt x="102" y="2961"/>
                  </a:lnTo>
                  <a:lnTo>
                    <a:pt x="256" y="3114"/>
                  </a:lnTo>
                  <a:lnTo>
                    <a:pt x="409" y="3217"/>
                  </a:lnTo>
                  <a:lnTo>
                    <a:pt x="536" y="3242"/>
                  </a:lnTo>
                  <a:lnTo>
                    <a:pt x="817" y="3242"/>
                  </a:lnTo>
                  <a:lnTo>
                    <a:pt x="919" y="3191"/>
                  </a:lnTo>
                  <a:lnTo>
                    <a:pt x="970" y="3140"/>
                  </a:lnTo>
                  <a:lnTo>
                    <a:pt x="1021" y="3063"/>
                  </a:lnTo>
                  <a:lnTo>
                    <a:pt x="1047" y="2961"/>
                  </a:lnTo>
                  <a:lnTo>
                    <a:pt x="1047" y="2859"/>
                  </a:lnTo>
                  <a:lnTo>
                    <a:pt x="1047" y="2578"/>
                  </a:lnTo>
                  <a:lnTo>
                    <a:pt x="1047" y="690"/>
                  </a:lnTo>
                  <a:lnTo>
                    <a:pt x="1047" y="409"/>
                  </a:lnTo>
                  <a:lnTo>
                    <a:pt x="1047" y="307"/>
                  </a:lnTo>
                  <a:lnTo>
                    <a:pt x="1021" y="205"/>
                  </a:lnTo>
                  <a:lnTo>
                    <a:pt x="970" y="128"/>
                  </a:lnTo>
                  <a:lnTo>
                    <a:pt x="919" y="51"/>
                  </a:lnTo>
                  <a:lnTo>
                    <a:pt x="817" y="26"/>
                  </a:lnTo>
                  <a:lnTo>
                    <a:pt x="689" y="0"/>
                  </a:lnTo>
                  <a:close/>
                </a:path>
              </a:pathLst>
            </a:custGeom>
            <a:solidFill>
              <a:srgbClr val="FB2B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6" name="Google Shape;4876;p71"/>
            <p:cNvSpPr/>
            <p:nvPr/>
          </p:nvSpPr>
          <p:spPr>
            <a:xfrm>
              <a:off x="7512797" y="2672875"/>
              <a:ext cx="26852" cy="89507"/>
            </a:xfrm>
            <a:custGeom>
              <a:avLst/>
              <a:gdLst/>
              <a:ahLst/>
              <a:cxnLst/>
              <a:rect l="l" t="t" r="r" b="b"/>
              <a:pathLst>
                <a:path w="996" h="3320" extrusionOk="0">
                  <a:moveTo>
                    <a:pt x="306" y="1"/>
                  </a:moveTo>
                  <a:lnTo>
                    <a:pt x="153" y="26"/>
                  </a:lnTo>
                  <a:lnTo>
                    <a:pt x="0" y="77"/>
                  </a:lnTo>
                  <a:lnTo>
                    <a:pt x="179" y="180"/>
                  </a:lnTo>
                  <a:lnTo>
                    <a:pt x="306" y="333"/>
                  </a:lnTo>
                  <a:lnTo>
                    <a:pt x="383" y="511"/>
                  </a:lnTo>
                  <a:lnTo>
                    <a:pt x="409" y="716"/>
                  </a:lnTo>
                  <a:lnTo>
                    <a:pt x="409" y="2604"/>
                  </a:lnTo>
                  <a:lnTo>
                    <a:pt x="383" y="2809"/>
                  </a:lnTo>
                  <a:lnTo>
                    <a:pt x="306" y="2987"/>
                  </a:lnTo>
                  <a:lnTo>
                    <a:pt x="179" y="3140"/>
                  </a:lnTo>
                  <a:lnTo>
                    <a:pt x="0" y="3243"/>
                  </a:lnTo>
                  <a:lnTo>
                    <a:pt x="153" y="3294"/>
                  </a:lnTo>
                  <a:lnTo>
                    <a:pt x="306" y="3319"/>
                  </a:lnTo>
                  <a:lnTo>
                    <a:pt x="460" y="3294"/>
                  </a:lnTo>
                  <a:lnTo>
                    <a:pt x="587" y="3243"/>
                  </a:lnTo>
                  <a:lnTo>
                    <a:pt x="689" y="3192"/>
                  </a:lnTo>
                  <a:lnTo>
                    <a:pt x="791" y="3089"/>
                  </a:lnTo>
                  <a:lnTo>
                    <a:pt x="894" y="2987"/>
                  </a:lnTo>
                  <a:lnTo>
                    <a:pt x="945" y="2885"/>
                  </a:lnTo>
                  <a:lnTo>
                    <a:pt x="996" y="2758"/>
                  </a:lnTo>
                  <a:lnTo>
                    <a:pt x="996" y="2604"/>
                  </a:lnTo>
                  <a:lnTo>
                    <a:pt x="996" y="716"/>
                  </a:lnTo>
                  <a:lnTo>
                    <a:pt x="996" y="562"/>
                  </a:lnTo>
                  <a:lnTo>
                    <a:pt x="945" y="435"/>
                  </a:lnTo>
                  <a:lnTo>
                    <a:pt x="894" y="307"/>
                  </a:lnTo>
                  <a:lnTo>
                    <a:pt x="791" y="205"/>
                  </a:lnTo>
                  <a:lnTo>
                    <a:pt x="689" y="129"/>
                  </a:lnTo>
                  <a:lnTo>
                    <a:pt x="587" y="52"/>
                  </a:lnTo>
                  <a:lnTo>
                    <a:pt x="460" y="26"/>
                  </a:lnTo>
                  <a:lnTo>
                    <a:pt x="306" y="1"/>
                  </a:lnTo>
                  <a:close/>
                </a:path>
              </a:pathLst>
            </a:custGeom>
            <a:solidFill>
              <a:srgbClr val="CC1F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7" name="Google Shape;4877;p71"/>
            <p:cNvSpPr/>
            <p:nvPr/>
          </p:nvSpPr>
          <p:spPr>
            <a:xfrm>
              <a:off x="7371715" y="2673576"/>
              <a:ext cx="28928" cy="87431"/>
            </a:xfrm>
            <a:custGeom>
              <a:avLst/>
              <a:gdLst/>
              <a:ahLst/>
              <a:cxnLst/>
              <a:rect l="l" t="t" r="r" b="b"/>
              <a:pathLst>
                <a:path w="1073" h="3243" extrusionOk="0">
                  <a:moveTo>
                    <a:pt x="562" y="0"/>
                  </a:moveTo>
                  <a:lnTo>
                    <a:pt x="486" y="26"/>
                  </a:lnTo>
                  <a:lnTo>
                    <a:pt x="409" y="51"/>
                  </a:lnTo>
                  <a:lnTo>
                    <a:pt x="256" y="154"/>
                  </a:lnTo>
                  <a:lnTo>
                    <a:pt x="128" y="307"/>
                  </a:lnTo>
                  <a:lnTo>
                    <a:pt x="26" y="485"/>
                  </a:lnTo>
                  <a:lnTo>
                    <a:pt x="1" y="690"/>
                  </a:lnTo>
                  <a:lnTo>
                    <a:pt x="1" y="2578"/>
                  </a:lnTo>
                  <a:lnTo>
                    <a:pt x="26" y="2681"/>
                  </a:lnTo>
                  <a:lnTo>
                    <a:pt x="52" y="2783"/>
                  </a:lnTo>
                  <a:lnTo>
                    <a:pt x="128" y="2961"/>
                  </a:lnTo>
                  <a:lnTo>
                    <a:pt x="256" y="3114"/>
                  </a:lnTo>
                  <a:lnTo>
                    <a:pt x="435" y="3217"/>
                  </a:lnTo>
                  <a:lnTo>
                    <a:pt x="562" y="3242"/>
                  </a:lnTo>
                  <a:lnTo>
                    <a:pt x="843" y="3242"/>
                  </a:lnTo>
                  <a:lnTo>
                    <a:pt x="919" y="3191"/>
                  </a:lnTo>
                  <a:lnTo>
                    <a:pt x="996" y="3140"/>
                  </a:lnTo>
                  <a:lnTo>
                    <a:pt x="1047" y="3063"/>
                  </a:lnTo>
                  <a:lnTo>
                    <a:pt x="1047" y="2961"/>
                  </a:lnTo>
                  <a:lnTo>
                    <a:pt x="1073" y="2859"/>
                  </a:lnTo>
                  <a:lnTo>
                    <a:pt x="1073" y="2578"/>
                  </a:lnTo>
                  <a:lnTo>
                    <a:pt x="1073" y="690"/>
                  </a:lnTo>
                  <a:lnTo>
                    <a:pt x="1073" y="409"/>
                  </a:lnTo>
                  <a:lnTo>
                    <a:pt x="1047" y="307"/>
                  </a:lnTo>
                  <a:lnTo>
                    <a:pt x="1047" y="205"/>
                  </a:lnTo>
                  <a:lnTo>
                    <a:pt x="996" y="128"/>
                  </a:lnTo>
                  <a:lnTo>
                    <a:pt x="919" y="51"/>
                  </a:lnTo>
                  <a:lnTo>
                    <a:pt x="843" y="26"/>
                  </a:lnTo>
                  <a:lnTo>
                    <a:pt x="715" y="0"/>
                  </a:lnTo>
                  <a:close/>
                </a:path>
              </a:pathLst>
            </a:custGeom>
            <a:solidFill>
              <a:srgbClr val="FB2B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8" name="Google Shape;4878;p71"/>
            <p:cNvSpPr/>
            <p:nvPr/>
          </p:nvSpPr>
          <p:spPr>
            <a:xfrm>
              <a:off x="7382742" y="2672875"/>
              <a:ext cx="26852" cy="89507"/>
            </a:xfrm>
            <a:custGeom>
              <a:avLst/>
              <a:gdLst/>
              <a:ahLst/>
              <a:cxnLst/>
              <a:rect l="l" t="t" r="r" b="b"/>
              <a:pathLst>
                <a:path w="996" h="3320" extrusionOk="0">
                  <a:moveTo>
                    <a:pt x="306" y="1"/>
                  </a:moveTo>
                  <a:lnTo>
                    <a:pt x="153" y="26"/>
                  </a:lnTo>
                  <a:lnTo>
                    <a:pt x="0" y="77"/>
                  </a:lnTo>
                  <a:lnTo>
                    <a:pt x="153" y="180"/>
                  </a:lnTo>
                  <a:lnTo>
                    <a:pt x="281" y="333"/>
                  </a:lnTo>
                  <a:lnTo>
                    <a:pt x="383" y="511"/>
                  </a:lnTo>
                  <a:lnTo>
                    <a:pt x="408" y="716"/>
                  </a:lnTo>
                  <a:lnTo>
                    <a:pt x="408" y="2604"/>
                  </a:lnTo>
                  <a:lnTo>
                    <a:pt x="383" y="2809"/>
                  </a:lnTo>
                  <a:lnTo>
                    <a:pt x="281" y="2987"/>
                  </a:lnTo>
                  <a:lnTo>
                    <a:pt x="153" y="3140"/>
                  </a:lnTo>
                  <a:lnTo>
                    <a:pt x="0" y="3243"/>
                  </a:lnTo>
                  <a:lnTo>
                    <a:pt x="153" y="3294"/>
                  </a:lnTo>
                  <a:lnTo>
                    <a:pt x="306" y="3319"/>
                  </a:lnTo>
                  <a:lnTo>
                    <a:pt x="434" y="3294"/>
                  </a:lnTo>
                  <a:lnTo>
                    <a:pt x="562" y="3243"/>
                  </a:lnTo>
                  <a:lnTo>
                    <a:pt x="689" y="3192"/>
                  </a:lnTo>
                  <a:lnTo>
                    <a:pt x="791" y="3089"/>
                  </a:lnTo>
                  <a:lnTo>
                    <a:pt x="893" y="2987"/>
                  </a:lnTo>
                  <a:lnTo>
                    <a:pt x="944" y="2885"/>
                  </a:lnTo>
                  <a:lnTo>
                    <a:pt x="995" y="2758"/>
                  </a:lnTo>
                  <a:lnTo>
                    <a:pt x="995" y="2604"/>
                  </a:lnTo>
                  <a:lnTo>
                    <a:pt x="995" y="716"/>
                  </a:lnTo>
                  <a:lnTo>
                    <a:pt x="995" y="562"/>
                  </a:lnTo>
                  <a:lnTo>
                    <a:pt x="944" y="435"/>
                  </a:lnTo>
                  <a:lnTo>
                    <a:pt x="893" y="307"/>
                  </a:lnTo>
                  <a:lnTo>
                    <a:pt x="791" y="205"/>
                  </a:lnTo>
                  <a:lnTo>
                    <a:pt x="689" y="129"/>
                  </a:lnTo>
                  <a:lnTo>
                    <a:pt x="562" y="52"/>
                  </a:lnTo>
                  <a:lnTo>
                    <a:pt x="434" y="26"/>
                  </a:lnTo>
                  <a:lnTo>
                    <a:pt x="306" y="1"/>
                  </a:lnTo>
                  <a:close/>
                </a:path>
              </a:pathLst>
            </a:custGeom>
            <a:solidFill>
              <a:srgbClr val="CC1F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9" name="Google Shape;4879;p71"/>
            <p:cNvSpPr/>
            <p:nvPr/>
          </p:nvSpPr>
          <p:spPr>
            <a:xfrm>
              <a:off x="7241660" y="2673576"/>
              <a:ext cx="28928" cy="87431"/>
            </a:xfrm>
            <a:custGeom>
              <a:avLst/>
              <a:gdLst/>
              <a:ahLst/>
              <a:cxnLst/>
              <a:rect l="l" t="t" r="r" b="b"/>
              <a:pathLst>
                <a:path w="1073" h="3243" extrusionOk="0">
                  <a:moveTo>
                    <a:pt x="536" y="0"/>
                  </a:moveTo>
                  <a:lnTo>
                    <a:pt x="485" y="26"/>
                  </a:lnTo>
                  <a:lnTo>
                    <a:pt x="409" y="51"/>
                  </a:lnTo>
                  <a:lnTo>
                    <a:pt x="230" y="154"/>
                  </a:lnTo>
                  <a:lnTo>
                    <a:pt x="103" y="307"/>
                  </a:lnTo>
                  <a:lnTo>
                    <a:pt x="26" y="485"/>
                  </a:lnTo>
                  <a:lnTo>
                    <a:pt x="0" y="690"/>
                  </a:lnTo>
                  <a:lnTo>
                    <a:pt x="0" y="2578"/>
                  </a:lnTo>
                  <a:lnTo>
                    <a:pt x="0" y="2681"/>
                  </a:lnTo>
                  <a:lnTo>
                    <a:pt x="26" y="2783"/>
                  </a:lnTo>
                  <a:lnTo>
                    <a:pt x="128" y="2961"/>
                  </a:lnTo>
                  <a:lnTo>
                    <a:pt x="256" y="3114"/>
                  </a:lnTo>
                  <a:lnTo>
                    <a:pt x="434" y="3217"/>
                  </a:lnTo>
                  <a:lnTo>
                    <a:pt x="562" y="3242"/>
                  </a:lnTo>
                  <a:lnTo>
                    <a:pt x="843" y="3242"/>
                  </a:lnTo>
                  <a:lnTo>
                    <a:pt x="919" y="3191"/>
                  </a:lnTo>
                  <a:lnTo>
                    <a:pt x="996" y="3140"/>
                  </a:lnTo>
                  <a:lnTo>
                    <a:pt x="1021" y="3063"/>
                  </a:lnTo>
                  <a:lnTo>
                    <a:pt x="1047" y="2961"/>
                  </a:lnTo>
                  <a:lnTo>
                    <a:pt x="1072" y="2859"/>
                  </a:lnTo>
                  <a:lnTo>
                    <a:pt x="1072" y="2578"/>
                  </a:lnTo>
                  <a:lnTo>
                    <a:pt x="1072" y="690"/>
                  </a:lnTo>
                  <a:lnTo>
                    <a:pt x="1072" y="409"/>
                  </a:lnTo>
                  <a:lnTo>
                    <a:pt x="1047" y="307"/>
                  </a:lnTo>
                  <a:lnTo>
                    <a:pt x="1021" y="205"/>
                  </a:lnTo>
                  <a:lnTo>
                    <a:pt x="996" y="128"/>
                  </a:lnTo>
                  <a:lnTo>
                    <a:pt x="919" y="51"/>
                  </a:lnTo>
                  <a:lnTo>
                    <a:pt x="843" y="26"/>
                  </a:lnTo>
                  <a:lnTo>
                    <a:pt x="715" y="0"/>
                  </a:lnTo>
                  <a:close/>
                </a:path>
              </a:pathLst>
            </a:custGeom>
            <a:solidFill>
              <a:srgbClr val="FB2B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0" name="Google Shape;4880;p71"/>
            <p:cNvSpPr/>
            <p:nvPr/>
          </p:nvSpPr>
          <p:spPr>
            <a:xfrm>
              <a:off x="7252660" y="2672875"/>
              <a:ext cx="26879" cy="89507"/>
            </a:xfrm>
            <a:custGeom>
              <a:avLst/>
              <a:gdLst/>
              <a:ahLst/>
              <a:cxnLst/>
              <a:rect l="l" t="t" r="r" b="b"/>
              <a:pathLst>
                <a:path w="997" h="3320" extrusionOk="0">
                  <a:moveTo>
                    <a:pt x="307" y="1"/>
                  </a:moveTo>
                  <a:lnTo>
                    <a:pt x="128" y="26"/>
                  </a:lnTo>
                  <a:lnTo>
                    <a:pt x="1" y="77"/>
                  </a:lnTo>
                  <a:lnTo>
                    <a:pt x="154" y="180"/>
                  </a:lnTo>
                  <a:lnTo>
                    <a:pt x="282" y="333"/>
                  </a:lnTo>
                  <a:lnTo>
                    <a:pt x="358" y="511"/>
                  </a:lnTo>
                  <a:lnTo>
                    <a:pt x="409" y="716"/>
                  </a:lnTo>
                  <a:lnTo>
                    <a:pt x="409" y="2604"/>
                  </a:lnTo>
                  <a:lnTo>
                    <a:pt x="358" y="2809"/>
                  </a:lnTo>
                  <a:lnTo>
                    <a:pt x="282" y="2987"/>
                  </a:lnTo>
                  <a:lnTo>
                    <a:pt x="154" y="3140"/>
                  </a:lnTo>
                  <a:lnTo>
                    <a:pt x="1" y="3243"/>
                  </a:lnTo>
                  <a:lnTo>
                    <a:pt x="128" y="3294"/>
                  </a:lnTo>
                  <a:lnTo>
                    <a:pt x="307" y="3319"/>
                  </a:lnTo>
                  <a:lnTo>
                    <a:pt x="435" y="3294"/>
                  </a:lnTo>
                  <a:lnTo>
                    <a:pt x="562" y="3243"/>
                  </a:lnTo>
                  <a:lnTo>
                    <a:pt x="690" y="3192"/>
                  </a:lnTo>
                  <a:lnTo>
                    <a:pt x="792" y="3089"/>
                  </a:lnTo>
                  <a:lnTo>
                    <a:pt x="869" y="2987"/>
                  </a:lnTo>
                  <a:lnTo>
                    <a:pt x="945" y="2885"/>
                  </a:lnTo>
                  <a:lnTo>
                    <a:pt x="996" y="2758"/>
                  </a:lnTo>
                  <a:lnTo>
                    <a:pt x="996" y="2604"/>
                  </a:lnTo>
                  <a:lnTo>
                    <a:pt x="996" y="716"/>
                  </a:lnTo>
                  <a:lnTo>
                    <a:pt x="996" y="562"/>
                  </a:lnTo>
                  <a:lnTo>
                    <a:pt x="945" y="435"/>
                  </a:lnTo>
                  <a:lnTo>
                    <a:pt x="869" y="307"/>
                  </a:lnTo>
                  <a:lnTo>
                    <a:pt x="792" y="205"/>
                  </a:lnTo>
                  <a:lnTo>
                    <a:pt x="690" y="129"/>
                  </a:lnTo>
                  <a:lnTo>
                    <a:pt x="562" y="52"/>
                  </a:lnTo>
                  <a:lnTo>
                    <a:pt x="435" y="26"/>
                  </a:lnTo>
                  <a:lnTo>
                    <a:pt x="307" y="1"/>
                  </a:lnTo>
                  <a:close/>
                </a:path>
              </a:pathLst>
            </a:custGeom>
            <a:solidFill>
              <a:srgbClr val="CC1F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1" name="Google Shape;4881;p71"/>
            <p:cNvSpPr/>
            <p:nvPr/>
          </p:nvSpPr>
          <p:spPr>
            <a:xfrm>
              <a:off x="7269860" y="2847684"/>
              <a:ext cx="123908" cy="242236"/>
            </a:xfrm>
            <a:custGeom>
              <a:avLst/>
              <a:gdLst/>
              <a:ahLst/>
              <a:cxnLst/>
              <a:rect l="l" t="t" r="r" b="b"/>
              <a:pathLst>
                <a:path w="4596" h="8985" extrusionOk="0">
                  <a:moveTo>
                    <a:pt x="4391" y="0"/>
                  </a:moveTo>
                  <a:lnTo>
                    <a:pt x="4315" y="51"/>
                  </a:lnTo>
                  <a:lnTo>
                    <a:pt x="4264" y="153"/>
                  </a:lnTo>
                  <a:lnTo>
                    <a:pt x="4238" y="230"/>
                  </a:lnTo>
                  <a:lnTo>
                    <a:pt x="4238" y="868"/>
                  </a:lnTo>
                  <a:lnTo>
                    <a:pt x="3804" y="536"/>
                  </a:lnTo>
                  <a:lnTo>
                    <a:pt x="3728" y="511"/>
                  </a:lnTo>
                  <a:lnTo>
                    <a:pt x="3625" y="485"/>
                  </a:lnTo>
                  <a:lnTo>
                    <a:pt x="3523" y="511"/>
                  </a:lnTo>
                  <a:lnTo>
                    <a:pt x="3447" y="587"/>
                  </a:lnTo>
                  <a:lnTo>
                    <a:pt x="3421" y="689"/>
                  </a:lnTo>
                  <a:lnTo>
                    <a:pt x="3396" y="766"/>
                  </a:lnTo>
                  <a:lnTo>
                    <a:pt x="3447" y="868"/>
                  </a:lnTo>
                  <a:lnTo>
                    <a:pt x="3498" y="945"/>
                  </a:lnTo>
                  <a:lnTo>
                    <a:pt x="4238" y="1532"/>
                  </a:lnTo>
                  <a:lnTo>
                    <a:pt x="4238" y="3114"/>
                  </a:lnTo>
                  <a:lnTo>
                    <a:pt x="4085" y="3140"/>
                  </a:lnTo>
                  <a:lnTo>
                    <a:pt x="3957" y="3191"/>
                  </a:lnTo>
                  <a:lnTo>
                    <a:pt x="3804" y="3242"/>
                  </a:lnTo>
                  <a:lnTo>
                    <a:pt x="3702" y="3318"/>
                  </a:lnTo>
                  <a:lnTo>
                    <a:pt x="2451" y="2093"/>
                  </a:lnTo>
                  <a:lnTo>
                    <a:pt x="2375" y="2042"/>
                  </a:lnTo>
                  <a:lnTo>
                    <a:pt x="2273" y="2017"/>
                  </a:lnTo>
                  <a:lnTo>
                    <a:pt x="2171" y="2042"/>
                  </a:lnTo>
                  <a:lnTo>
                    <a:pt x="2094" y="2093"/>
                  </a:lnTo>
                  <a:lnTo>
                    <a:pt x="2043" y="2170"/>
                  </a:lnTo>
                  <a:lnTo>
                    <a:pt x="2017" y="2272"/>
                  </a:lnTo>
                  <a:lnTo>
                    <a:pt x="2043" y="2374"/>
                  </a:lnTo>
                  <a:lnTo>
                    <a:pt x="2094" y="2451"/>
                  </a:lnTo>
                  <a:lnTo>
                    <a:pt x="3319" y="3676"/>
                  </a:lnTo>
                  <a:lnTo>
                    <a:pt x="3243" y="3803"/>
                  </a:lnTo>
                  <a:lnTo>
                    <a:pt x="3192" y="3931"/>
                  </a:lnTo>
                  <a:lnTo>
                    <a:pt x="3140" y="4084"/>
                  </a:lnTo>
                  <a:lnTo>
                    <a:pt x="3115" y="4237"/>
                  </a:lnTo>
                  <a:lnTo>
                    <a:pt x="1532" y="4237"/>
                  </a:lnTo>
                  <a:lnTo>
                    <a:pt x="945" y="3497"/>
                  </a:lnTo>
                  <a:lnTo>
                    <a:pt x="869" y="3421"/>
                  </a:lnTo>
                  <a:lnTo>
                    <a:pt x="792" y="3395"/>
                  </a:lnTo>
                  <a:lnTo>
                    <a:pt x="690" y="3421"/>
                  </a:lnTo>
                  <a:lnTo>
                    <a:pt x="588" y="3446"/>
                  </a:lnTo>
                  <a:lnTo>
                    <a:pt x="537" y="3523"/>
                  </a:lnTo>
                  <a:lnTo>
                    <a:pt x="486" y="3625"/>
                  </a:lnTo>
                  <a:lnTo>
                    <a:pt x="511" y="3727"/>
                  </a:lnTo>
                  <a:lnTo>
                    <a:pt x="562" y="3803"/>
                  </a:lnTo>
                  <a:lnTo>
                    <a:pt x="869" y="4237"/>
                  </a:lnTo>
                  <a:lnTo>
                    <a:pt x="154" y="4237"/>
                  </a:lnTo>
                  <a:lnTo>
                    <a:pt x="78" y="4314"/>
                  </a:lnTo>
                  <a:lnTo>
                    <a:pt x="1" y="4390"/>
                  </a:lnTo>
                  <a:lnTo>
                    <a:pt x="1" y="4493"/>
                  </a:lnTo>
                  <a:lnTo>
                    <a:pt x="1" y="4595"/>
                  </a:lnTo>
                  <a:lnTo>
                    <a:pt x="78" y="4671"/>
                  </a:lnTo>
                  <a:lnTo>
                    <a:pt x="154" y="4722"/>
                  </a:lnTo>
                  <a:lnTo>
                    <a:pt x="256" y="4748"/>
                  </a:lnTo>
                  <a:lnTo>
                    <a:pt x="869" y="4748"/>
                  </a:lnTo>
                  <a:lnTo>
                    <a:pt x="562" y="5156"/>
                  </a:lnTo>
                  <a:lnTo>
                    <a:pt x="511" y="5258"/>
                  </a:lnTo>
                  <a:lnTo>
                    <a:pt x="486" y="5335"/>
                  </a:lnTo>
                  <a:lnTo>
                    <a:pt x="537" y="5437"/>
                  </a:lnTo>
                  <a:lnTo>
                    <a:pt x="588" y="5514"/>
                  </a:lnTo>
                  <a:lnTo>
                    <a:pt x="665" y="5565"/>
                  </a:lnTo>
                  <a:lnTo>
                    <a:pt x="741" y="5565"/>
                  </a:lnTo>
                  <a:lnTo>
                    <a:pt x="869" y="5539"/>
                  </a:lnTo>
                  <a:lnTo>
                    <a:pt x="945" y="5462"/>
                  </a:lnTo>
                  <a:lnTo>
                    <a:pt x="1532" y="4748"/>
                  </a:lnTo>
                  <a:lnTo>
                    <a:pt x="3115" y="4748"/>
                  </a:lnTo>
                  <a:lnTo>
                    <a:pt x="3140" y="4875"/>
                  </a:lnTo>
                  <a:lnTo>
                    <a:pt x="3192" y="5029"/>
                  </a:lnTo>
                  <a:lnTo>
                    <a:pt x="3243" y="5156"/>
                  </a:lnTo>
                  <a:lnTo>
                    <a:pt x="3319" y="5284"/>
                  </a:lnTo>
                  <a:lnTo>
                    <a:pt x="2094" y="6509"/>
                  </a:lnTo>
                  <a:lnTo>
                    <a:pt x="2043" y="6611"/>
                  </a:lnTo>
                  <a:lnTo>
                    <a:pt x="2017" y="6688"/>
                  </a:lnTo>
                  <a:lnTo>
                    <a:pt x="2043" y="6790"/>
                  </a:lnTo>
                  <a:lnTo>
                    <a:pt x="2094" y="6866"/>
                  </a:lnTo>
                  <a:lnTo>
                    <a:pt x="2171" y="6943"/>
                  </a:lnTo>
                  <a:lnTo>
                    <a:pt x="2375" y="6943"/>
                  </a:lnTo>
                  <a:lnTo>
                    <a:pt x="2451" y="6866"/>
                  </a:lnTo>
                  <a:lnTo>
                    <a:pt x="3702" y="5641"/>
                  </a:lnTo>
                  <a:lnTo>
                    <a:pt x="3804" y="5718"/>
                  </a:lnTo>
                  <a:lnTo>
                    <a:pt x="3957" y="5769"/>
                  </a:lnTo>
                  <a:lnTo>
                    <a:pt x="4085" y="5820"/>
                  </a:lnTo>
                  <a:lnTo>
                    <a:pt x="4238" y="5871"/>
                  </a:lnTo>
                  <a:lnTo>
                    <a:pt x="4238" y="7453"/>
                  </a:lnTo>
                  <a:lnTo>
                    <a:pt x="3498" y="8015"/>
                  </a:lnTo>
                  <a:lnTo>
                    <a:pt x="3447" y="8092"/>
                  </a:lnTo>
                  <a:lnTo>
                    <a:pt x="3396" y="8194"/>
                  </a:lnTo>
                  <a:lnTo>
                    <a:pt x="3421" y="8296"/>
                  </a:lnTo>
                  <a:lnTo>
                    <a:pt x="3447" y="8372"/>
                  </a:lnTo>
                  <a:lnTo>
                    <a:pt x="3549" y="8449"/>
                  </a:lnTo>
                  <a:lnTo>
                    <a:pt x="3651" y="8474"/>
                  </a:lnTo>
                  <a:lnTo>
                    <a:pt x="3753" y="8474"/>
                  </a:lnTo>
                  <a:lnTo>
                    <a:pt x="3804" y="8423"/>
                  </a:lnTo>
                  <a:lnTo>
                    <a:pt x="4238" y="8092"/>
                  </a:lnTo>
                  <a:lnTo>
                    <a:pt x="4238" y="8730"/>
                  </a:lnTo>
                  <a:lnTo>
                    <a:pt x="4264" y="8832"/>
                  </a:lnTo>
                  <a:lnTo>
                    <a:pt x="4315" y="8908"/>
                  </a:lnTo>
                  <a:lnTo>
                    <a:pt x="4391" y="8959"/>
                  </a:lnTo>
                  <a:lnTo>
                    <a:pt x="4493" y="8985"/>
                  </a:lnTo>
                  <a:lnTo>
                    <a:pt x="4595" y="6815"/>
                  </a:lnTo>
                  <a:lnTo>
                    <a:pt x="4493" y="5386"/>
                  </a:lnTo>
                  <a:lnTo>
                    <a:pt x="4315" y="5360"/>
                  </a:lnTo>
                  <a:lnTo>
                    <a:pt x="4136" y="5309"/>
                  </a:lnTo>
                  <a:lnTo>
                    <a:pt x="3983" y="5233"/>
                  </a:lnTo>
                  <a:lnTo>
                    <a:pt x="3855" y="5105"/>
                  </a:lnTo>
                  <a:lnTo>
                    <a:pt x="3753" y="4978"/>
                  </a:lnTo>
                  <a:lnTo>
                    <a:pt x="3651" y="4824"/>
                  </a:lnTo>
                  <a:lnTo>
                    <a:pt x="3600" y="4671"/>
                  </a:lnTo>
                  <a:lnTo>
                    <a:pt x="3600" y="4493"/>
                  </a:lnTo>
                  <a:lnTo>
                    <a:pt x="3600" y="4314"/>
                  </a:lnTo>
                  <a:lnTo>
                    <a:pt x="3651" y="4135"/>
                  </a:lnTo>
                  <a:lnTo>
                    <a:pt x="3753" y="3982"/>
                  </a:lnTo>
                  <a:lnTo>
                    <a:pt x="3855" y="3854"/>
                  </a:lnTo>
                  <a:lnTo>
                    <a:pt x="3983" y="3752"/>
                  </a:lnTo>
                  <a:lnTo>
                    <a:pt x="4136" y="3650"/>
                  </a:lnTo>
                  <a:lnTo>
                    <a:pt x="4315" y="3599"/>
                  </a:lnTo>
                  <a:lnTo>
                    <a:pt x="4493" y="3599"/>
                  </a:lnTo>
                  <a:lnTo>
                    <a:pt x="4595" y="1966"/>
                  </a:lnTo>
                  <a:lnTo>
                    <a:pt x="4493" y="0"/>
                  </a:lnTo>
                  <a:close/>
                </a:path>
              </a:pathLst>
            </a:custGeom>
            <a:gradFill>
              <a:gsLst>
                <a:gs pos="0">
                  <a:srgbClr val="62E4F5"/>
                </a:gs>
                <a:gs pos="100000">
                  <a:srgbClr val="15ACC0"/>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2" name="Google Shape;4882;p71"/>
            <p:cNvSpPr/>
            <p:nvPr/>
          </p:nvSpPr>
          <p:spPr>
            <a:xfrm>
              <a:off x="7390992" y="2847684"/>
              <a:ext cx="121131" cy="242236"/>
            </a:xfrm>
            <a:custGeom>
              <a:avLst/>
              <a:gdLst/>
              <a:ahLst/>
              <a:cxnLst/>
              <a:rect l="l" t="t" r="r" b="b"/>
              <a:pathLst>
                <a:path w="4493" h="8985" extrusionOk="0">
                  <a:moveTo>
                    <a:pt x="0" y="0"/>
                  </a:moveTo>
                  <a:lnTo>
                    <a:pt x="0" y="3599"/>
                  </a:lnTo>
                  <a:lnTo>
                    <a:pt x="179" y="3599"/>
                  </a:lnTo>
                  <a:lnTo>
                    <a:pt x="332" y="3650"/>
                  </a:lnTo>
                  <a:lnTo>
                    <a:pt x="485" y="3752"/>
                  </a:lnTo>
                  <a:lnTo>
                    <a:pt x="638" y="3854"/>
                  </a:lnTo>
                  <a:lnTo>
                    <a:pt x="741" y="3982"/>
                  </a:lnTo>
                  <a:lnTo>
                    <a:pt x="817" y="4135"/>
                  </a:lnTo>
                  <a:lnTo>
                    <a:pt x="868" y="4314"/>
                  </a:lnTo>
                  <a:lnTo>
                    <a:pt x="894" y="4493"/>
                  </a:lnTo>
                  <a:lnTo>
                    <a:pt x="868" y="4671"/>
                  </a:lnTo>
                  <a:lnTo>
                    <a:pt x="817" y="4824"/>
                  </a:lnTo>
                  <a:lnTo>
                    <a:pt x="741" y="4978"/>
                  </a:lnTo>
                  <a:lnTo>
                    <a:pt x="638" y="5105"/>
                  </a:lnTo>
                  <a:lnTo>
                    <a:pt x="485" y="5233"/>
                  </a:lnTo>
                  <a:lnTo>
                    <a:pt x="332" y="5309"/>
                  </a:lnTo>
                  <a:lnTo>
                    <a:pt x="179" y="5360"/>
                  </a:lnTo>
                  <a:lnTo>
                    <a:pt x="0" y="5386"/>
                  </a:lnTo>
                  <a:lnTo>
                    <a:pt x="0" y="8985"/>
                  </a:lnTo>
                  <a:lnTo>
                    <a:pt x="102" y="8959"/>
                  </a:lnTo>
                  <a:lnTo>
                    <a:pt x="179" y="8908"/>
                  </a:lnTo>
                  <a:lnTo>
                    <a:pt x="230" y="8832"/>
                  </a:lnTo>
                  <a:lnTo>
                    <a:pt x="256" y="8730"/>
                  </a:lnTo>
                  <a:lnTo>
                    <a:pt x="256" y="8092"/>
                  </a:lnTo>
                  <a:lnTo>
                    <a:pt x="664" y="8423"/>
                  </a:lnTo>
                  <a:lnTo>
                    <a:pt x="741" y="8474"/>
                  </a:lnTo>
                  <a:lnTo>
                    <a:pt x="817" y="8474"/>
                  </a:lnTo>
                  <a:lnTo>
                    <a:pt x="945" y="8449"/>
                  </a:lnTo>
                  <a:lnTo>
                    <a:pt x="1021" y="8372"/>
                  </a:lnTo>
                  <a:lnTo>
                    <a:pt x="1072" y="8296"/>
                  </a:lnTo>
                  <a:lnTo>
                    <a:pt x="1072" y="8194"/>
                  </a:lnTo>
                  <a:lnTo>
                    <a:pt x="1047" y="8092"/>
                  </a:lnTo>
                  <a:lnTo>
                    <a:pt x="970" y="8015"/>
                  </a:lnTo>
                  <a:lnTo>
                    <a:pt x="256" y="7453"/>
                  </a:lnTo>
                  <a:lnTo>
                    <a:pt x="256" y="5871"/>
                  </a:lnTo>
                  <a:lnTo>
                    <a:pt x="383" y="5820"/>
                  </a:lnTo>
                  <a:lnTo>
                    <a:pt x="536" y="5769"/>
                  </a:lnTo>
                  <a:lnTo>
                    <a:pt x="664" y="5718"/>
                  </a:lnTo>
                  <a:lnTo>
                    <a:pt x="792" y="5641"/>
                  </a:lnTo>
                  <a:lnTo>
                    <a:pt x="2017" y="6866"/>
                  </a:lnTo>
                  <a:lnTo>
                    <a:pt x="2119" y="6943"/>
                  </a:lnTo>
                  <a:lnTo>
                    <a:pt x="2298" y="6943"/>
                  </a:lnTo>
                  <a:lnTo>
                    <a:pt x="2400" y="6866"/>
                  </a:lnTo>
                  <a:lnTo>
                    <a:pt x="2451" y="6790"/>
                  </a:lnTo>
                  <a:lnTo>
                    <a:pt x="2451" y="6688"/>
                  </a:lnTo>
                  <a:lnTo>
                    <a:pt x="2451" y="6611"/>
                  </a:lnTo>
                  <a:lnTo>
                    <a:pt x="2400" y="6509"/>
                  </a:lnTo>
                  <a:lnTo>
                    <a:pt x="1149" y="5284"/>
                  </a:lnTo>
                  <a:lnTo>
                    <a:pt x="1225" y="5156"/>
                  </a:lnTo>
                  <a:lnTo>
                    <a:pt x="1302" y="5029"/>
                  </a:lnTo>
                  <a:lnTo>
                    <a:pt x="1353" y="4875"/>
                  </a:lnTo>
                  <a:lnTo>
                    <a:pt x="1379" y="4748"/>
                  </a:lnTo>
                  <a:lnTo>
                    <a:pt x="2961" y="4748"/>
                  </a:lnTo>
                  <a:lnTo>
                    <a:pt x="3523" y="5462"/>
                  </a:lnTo>
                  <a:lnTo>
                    <a:pt x="3625" y="5539"/>
                  </a:lnTo>
                  <a:lnTo>
                    <a:pt x="3727" y="5565"/>
                  </a:lnTo>
                  <a:lnTo>
                    <a:pt x="3803" y="5565"/>
                  </a:lnTo>
                  <a:lnTo>
                    <a:pt x="3880" y="5514"/>
                  </a:lnTo>
                  <a:lnTo>
                    <a:pt x="3957" y="5437"/>
                  </a:lnTo>
                  <a:lnTo>
                    <a:pt x="3982" y="5335"/>
                  </a:lnTo>
                  <a:lnTo>
                    <a:pt x="3982" y="5258"/>
                  </a:lnTo>
                  <a:lnTo>
                    <a:pt x="3931" y="5156"/>
                  </a:lnTo>
                  <a:lnTo>
                    <a:pt x="3599" y="4748"/>
                  </a:lnTo>
                  <a:lnTo>
                    <a:pt x="4237" y="4748"/>
                  </a:lnTo>
                  <a:lnTo>
                    <a:pt x="4340" y="4722"/>
                  </a:lnTo>
                  <a:lnTo>
                    <a:pt x="4416" y="4671"/>
                  </a:lnTo>
                  <a:lnTo>
                    <a:pt x="4467" y="4595"/>
                  </a:lnTo>
                  <a:lnTo>
                    <a:pt x="4493" y="4493"/>
                  </a:lnTo>
                  <a:lnTo>
                    <a:pt x="4467" y="4390"/>
                  </a:lnTo>
                  <a:lnTo>
                    <a:pt x="4416" y="4314"/>
                  </a:lnTo>
                  <a:lnTo>
                    <a:pt x="4340" y="4237"/>
                  </a:lnTo>
                  <a:lnTo>
                    <a:pt x="3599" y="4237"/>
                  </a:lnTo>
                  <a:lnTo>
                    <a:pt x="3931" y="3803"/>
                  </a:lnTo>
                  <a:lnTo>
                    <a:pt x="3982" y="3727"/>
                  </a:lnTo>
                  <a:lnTo>
                    <a:pt x="3982" y="3625"/>
                  </a:lnTo>
                  <a:lnTo>
                    <a:pt x="3957" y="3523"/>
                  </a:lnTo>
                  <a:lnTo>
                    <a:pt x="3880" y="3446"/>
                  </a:lnTo>
                  <a:lnTo>
                    <a:pt x="3803" y="3421"/>
                  </a:lnTo>
                  <a:lnTo>
                    <a:pt x="3701" y="3395"/>
                  </a:lnTo>
                  <a:lnTo>
                    <a:pt x="3599" y="3421"/>
                  </a:lnTo>
                  <a:lnTo>
                    <a:pt x="3523" y="3497"/>
                  </a:lnTo>
                  <a:lnTo>
                    <a:pt x="2961" y="4237"/>
                  </a:lnTo>
                  <a:lnTo>
                    <a:pt x="1379" y="4237"/>
                  </a:lnTo>
                  <a:lnTo>
                    <a:pt x="1353" y="4084"/>
                  </a:lnTo>
                  <a:lnTo>
                    <a:pt x="1302" y="3931"/>
                  </a:lnTo>
                  <a:lnTo>
                    <a:pt x="1225" y="3803"/>
                  </a:lnTo>
                  <a:lnTo>
                    <a:pt x="1149" y="3676"/>
                  </a:lnTo>
                  <a:lnTo>
                    <a:pt x="2400" y="2451"/>
                  </a:lnTo>
                  <a:lnTo>
                    <a:pt x="2451" y="2374"/>
                  </a:lnTo>
                  <a:lnTo>
                    <a:pt x="2451" y="2272"/>
                  </a:lnTo>
                  <a:lnTo>
                    <a:pt x="2451" y="2170"/>
                  </a:lnTo>
                  <a:lnTo>
                    <a:pt x="2400" y="2093"/>
                  </a:lnTo>
                  <a:lnTo>
                    <a:pt x="2298" y="2042"/>
                  </a:lnTo>
                  <a:lnTo>
                    <a:pt x="2195" y="2017"/>
                  </a:lnTo>
                  <a:lnTo>
                    <a:pt x="2119" y="2042"/>
                  </a:lnTo>
                  <a:lnTo>
                    <a:pt x="2017" y="2093"/>
                  </a:lnTo>
                  <a:lnTo>
                    <a:pt x="792" y="3318"/>
                  </a:lnTo>
                  <a:lnTo>
                    <a:pt x="664" y="3242"/>
                  </a:lnTo>
                  <a:lnTo>
                    <a:pt x="536" y="3191"/>
                  </a:lnTo>
                  <a:lnTo>
                    <a:pt x="383" y="3140"/>
                  </a:lnTo>
                  <a:lnTo>
                    <a:pt x="256" y="3114"/>
                  </a:lnTo>
                  <a:lnTo>
                    <a:pt x="256" y="1532"/>
                  </a:lnTo>
                  <a:lnTo>
                    <a:pt x="970" y="945"/>
                  </a:lnTo>
                  <a:lnTo>
                    <a:pt x="1047" y="868"/>
                  </a:lnTo>
                  <a:lnTo>
                    <a:pt x="1072" y="766"/>
                  </a:lnTo>
                  <a:lnTo>
                    <a:pt x="1072" y="689"/>
                  </a:lnTo>
                  <a:lnTo>
                    <a:pt x="1021" y="587"/>
                  </a:lnTo>
                  <a:lnTo>
                    <a:pt x="945" y="511"/>
                  </a:lnTo>
                  <a:lnTo>
                    <a:pt x="843" y="485"/>
                  </a:lnTo>
                  <a:lnTo>
                    <a:pt x="766" y="511"/>
                  </a:lnTo>
                  <a:lnTo>
                    <a:pt x="664" y="536"/>
                  </a:lnTo>
                  <a:lnTo>
                    <a:pt x="256" y="868"/>
                  </a:lnTo>
                  <a:lnTo>
                    <a:pt x="256" y="230"/>
                  </a:lnTo>
                  <a:lnTo>
                    <a:pt x="230" y="153"/>
                  </a:lnTo>
                  <a:lnTo>
                    <a:pt x="179" y="51"/>
                  </a:lnTo>
                  <a:lnTo>
                    <a:pt x="102" y="0"/>
                  </a:lnTo>
                  <a:close/>
                </a:path>
              </a:pathLst>
            </a:custGeom>
            <a:gradFill>
              <a:gsLst>
                <a:gs pos="0">
                  <a:srgbClr val="62E4F5"/>
                </a:gs>
                <a:gs pos="100000">
                  <a:srgbClr val="15ACC0"/>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83" name="Google Shape;4883;p71"/>
          <p:cNvGrpSpPr/>
          <p:nvPr/>
        </p:nvGrpSpPr>
        <p:grpSpPr>
          <a:xfrm>
            <a:off x="7874598" y="2572991"/>
            <a:ext cx="142225" cy="423463"/>
            <a:chOff x="8119747" y="2672875"/>
            <a:chExt cx="152782" cy="454896"/>
          </a:xfrm>
        </p:grpSpPr>
        <p:sp>
          <p:nvSpPr>
            <p:cNvPr id="4884" name="Google Shape;4884;p71"/>
            <p:cNvSpPr/>
            <p:nvPr/>
          </p:nvSpPr>
          <p:spPr>
            <a:xfrm>
              <a:off x="8179598" y="3014216"/>
              <a:ext cx="33053" cy="103230"/>
            </a:xfrm>
            <a:custGeom>
              <a:avLst/>
              <a:gdLst/>
              <a:ahLst/>
              <a:cxnLst/>
              <a:rect l="l" t="t" r="r" b="b"/>
              <a:pathLst>
                <a:path w="1226" h="3829" extrusionOk="0">
                  <a:moveTo>
                    <a:pt x="1" y="0"/>
                  </a:moveTo>
                  <a:lnTo>
                    <a:pt x="1" y="3829"/>
                  </a:lnTo>
                  <a:lnTo>
                    <a:pt x="1226" y="3829"/>
                  </a:lnTo>
                  <a:lnTo>
                    <a:pt x="1226" y="0"/>
                  </a:lnTo>
                  <a:close/>
                </a:path>
              </a:pathLst>
            </a:custGeom>
            <a:solidFill>
              <a:srgbClr val="FFDA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5" name="Google Shape;4885;p71"/>
            <p:cNvSpPr/>
            <p:nvPr/>
          </p:nvSpPr>
          <p:spPr>
            <a:xfrm>
              <a:off x="8196125" y="3014216"/>
              <a:ext cx="16526" cy="103230"/>
            </a:xfrm>
            <a:custGeom>
              <a:avLst/>
              <a:gdLst/>
              <a:ahLst/>
              <a:cxnLst/>
              <a:rect l="l" t="t" r="r" b="b"/>
              <a:pathLst>
                <a:path w="613" h="3829" extrusionOk="0">
                  <a:moveTo>
                    <a:pt x="0" y="0"/>
                  </a:moveTo>
                  <a:lnTo>
                    <a:pt x="0" y="3829"/>
                  </a:lnTo>
                  <a:lnTo>
                    <a:pt x="613" y="3829"/>
                  </a:lnTo>
                  <a:lnTo>
                    <a:pt x="613" y="0"/>
                  </a:lnTo>
                  <a:close/>
                </a:path>
              </a:pathLst>
            </a:custGeom>
            <a:solidFill>
              <a:srgbClr val="D3AC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6" name="Google Shape;4886;p71"/>
            <p:cNvSpPr/>
            <p:nvPr/>
          </p:nvSpPr>
          <p:spPr>
            <a:xfrm>
              <a:off x="8156898" y="2835983"/>
              <a:ext cx="59204" cy="169983"/>
            </a:xfrm>
            <a:custGeom>
              <a:avLst/>
              <a:gdLst/>
              <a:ahLst/>
              <a:cxnLst/>
              <a:rect l="l" t="t" r="r" b="b"/>
              <a:pathLst>
                <a:path w="2196" h="6305" extrusionOk="0">
                  <a:moveTo>
                    <a:pt x="0" y="0"/>
                  </a:moveTo>
                  <a:lnTo>
                    <a:pt x="0" y="6305"/>
                  </a:lnTo>
                  <a:lnTo>
                    <a:pt x="2196" y="6305"/>
                  </a:lnTo>
                  <a:lnTo>
                    <a:pt x="219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7" name="Google Shape;4887;p71"/>
            <p:cNvSpPr/>
            <p:nvPr/>
          </p:nvSpPr>
          <p:spPr>
            <a:xfrm>
              <a:off x="8211950" y="2835983"/>
              <a:ext cx="23428" cy="169983"/>
            </a:xfrm>
            <a:custGeom>
              <a:avLst/>
              <a:gdLst/>
              <a:ahLst/>
              <a:cxnLst/>
              <a:rect l="l" t="t" r="r" b="b"/>
              <a:pathLst>
                <a:path w="869" h="6305" extrusionOk="0">
                  <a:moveTo>
                    <a:pt x="0" y="0"/>
                  </a:moveTo>
                  <a:lnTo>
                    <a:pt x="0" y="6305"/>
                  </a:lnTo>
                  <a:lnTo>
                    <a:pt x="868" y="6305"/>
                  </a:lnTo>
                  <a:lnTo>
                    <a:pt x="868" y="0"/>
                  </a:lnTo>
                  <a:close/>
                </a:path>
              </a:pathLst>
            </a:custGeom>
            <a:solidFill>
              <a:srgbClr val="E8E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8" name="Google Shape;4888;p71"/>
            <p:cNvSpPr/>
            <p:nvPr/>
          </p:nvSpPr>
          <p:spPr>
            <a:xfrm>
              <a:off x="8141747" y="2974288"/>
              <a:ext cx="99806" cy="73655"/>
            </a:xfrm>
            <a:custGeom>
              <a:avLst/>
              <a:gdLst/>
              <a:ahLst/>
              <a:cxnLst/>
              <a:rect l="l" t="t" r="r" b="b"/>
              <a:pathLst>
                <a:path w="3702" h="2732" extrusionOk="0">
                  <a:moveTo>
                    <a:pt x="3702" y="1"/>
                  </a:moveTo>
                  <a:lnTo>
                    <a:pt x="1" y="333"/>
                  </a:lnTo>
                  <a:lnTo>
                    <a:pt x="1" y="741"/>
                  </a:lnTo>
                  <a:lnTo>
                    <a:pt x="26" y="920"/>
                  </a:lnTo>
                  <a:lnTo>
                    <a:pt x="52" y="1098"/>
                  </a:lnTo>
                  <a:lnTo>
                    <a:pt x="77" y="1251"/>
                  </a:lnTo>
                  <a:lnTo>
                    <a:pt x="128" y="1430"/>
                  </a:lnTo>
                  <a:lnTo>
                    <a:pt x="282" y="1736"/>
                  </a:lnTo>
                  <a:lnTo>
                    <a:pt x="460" y="2017"/>
                  </a:lnTo>
                  <a:lnTo>
                    <a:pt x="716" y="2247"/>
                  </a:lnTo>
                  <a:lnTo>
                    <a:pt x="971" y="2451"/>
                  </a:lnTo>
                  <a:lnTo>
                    <a:pt x="1277" y="2604"/>
                  </a:lnTo>
                  <a:lnTo>
                    <a:pt x="1609" y="2706"/>
                  </a:lnTo>
                  <a:lnTo>
                    <a:pt x="1813" y="2732"/>
                  </a:lnTo>
                  <a:lnTo>
                    <a:pt x="2017" y="2706"/>
                  </a:lnTo>
                  <a:lnTo>
                    <a:pt x="2222" y="2706"/>
                  </a:lnTo>
                  <a:lnTo>
                    <a:pt x="2426" y="2681"/>
                  </a:lnTo>
                  <a:lnTo>
                    <a:pt x="2579" y="2630"/>
                  </a:lnTo>
                  <a:lnTo>
                    <a:pt x="2758" y="2553"/>
                  </a:lnTo>
                  <a:lnTo>
                    <a:pt x="2911" y="2477"/>
                  </a:lnTo>
                  <a:lnTo>
                    <a:pt x="3038" y="2375"/>
                  </a:lnTo>
                  <a:lnTo>
                    <a:pt x="3166" y="2272"/>
                  </a:lnTo>
                  <a:lnTo>
                    <a:pt x="3268" y="2145"/>
                  </a:lnTo>
                  <a:lnTo>
                    <a:pt x="3370" y="1992"/>
                  </a:lnTo>
                  <a:lnTo>
                    <a:pt x="3472" y="1839"/>
                  </a:lnTo>
                  <a:lnTo>
                    <a:pt x="3523" y="1685"/>
                  </a:lnTo>
                  <a:lnTo>
                    <a:pt x="3600" y="1507"/>
                  </a:lnTo>
                  <a:lnTo>
                    <a:pt x="3676" y="1149"/>
                  </a:lnTo>
                  <a:lnTo>
                    <a:pt x="3702" y="741"/>
                  </a:lnTo>
                  <a:lnTo>
                    <a:pt x="3702" y="1"/>
                  </a:lnTo>
                  <a:close/>
                </a:path>
              </a:pathLst>
            </a:custGeom>
            <a:solidFill>
              <a:srgbClr val="24D8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9" name="Google Shape;4889;p71"/>
            <p:cNvSpPr/>
            <p:nvPr/>
          </p:nvSpPr>
          <p:spPr>
            <a:xfrm>
              <a:off x="8183723" y="2974288"/>
              <a:ext cx="66780" cy="74356"/>
            </a:xfrm>
            <a:custGeom>
              <a:avLst/>
              <a:gdLst/>
              <a:ahLst/>
              <a:cxnLst/>
              <a:rect l="l" t="t" r="r" b="b"/>
              <a:pathLst>
                <a:path w="2477" h="2758" extrusionOk="0">
                  <a:moveTo>
                    <a:pt x="1558" y="1"/>
                  </a:moveTo>
                  <a:lnTo>
                    <a:pt x="1558" y="741"/>
                  </a:lnTo>
                  <a:lnTo>
                    <a:pt x="1558" y="920"/>
                  </a:lnTo>
                  <a:lnTo>
                    <a:pt x="1532" y="1073"/>
                  </a:lnTo>
                  <a:lnTo>
                    <a:pt x="1456" y="1405"/>
                  </a:lnTo>
                  <a:lnTo>
                    <a:pt x="1303" y="1711"/>
                  </a:lnTo>
                  <a:lnTo>
                    <a:pt x="1124" y="1992"/>
                  </a:lnTo>
                  <a:lnTo>
                    <a:pt x="894" y="2247"/>
                  </a:lnTo>
                  <a:lnTo>
                    <a:pt x="639" y="2426"/>
                  </a:lnTo>
                  <a:lnTo>
                    <a:pt x="333" y="2579"/>
                  </a:lnTo>
                  <a:lnTo>
                    <a:pt x="1" y="2706"/>
                  </a:lnTo>
                  <a:lnTo>
                    <a:pt x="231" y="2732"/>
                  </a:lnTo>
                  <a:lnTo>
                    <a:pt x="460" y="2757"/>
                  </a:lnTo>
                  <a:lnTo>
                    <a:pt x="665" y="2732"/>
                  </a:lnTo>
                  <a:lnTo>
                    <a:pt x="869" y="2706"/>
                  </a:lnTo>
                  <a:lnTo>
                    <a:pt x="1073" y="2655"/>
                  </a:lnTo>
                  <a:lnTo>
                    <a:pt x="1252" y="2579"/>
                  </a:lnTo>
                  <a:lnTo>
                    <a:pt x="1430" y="2502"/>
                  </a:lnTo>
                  <a:lnTo>
                    <a:pt x="1583" y="2400"/>
                  </a:lnTo>
                  <a:lnTo>
                    <a:pt x="1737" y="2298"/>
                  </a:lnTo>
                  <a:lnTo>
                    <a:pt x="1890" y="2170"/>
                  </a:lnTo>
                  <a:lnTo>
                    <a:pt x="2017" y="2017"/>
                  </a:lnTo>
                  <a:lnTo>
                    <a:pt x="2145" y="1864"/>
                  </a:lnTo>
                  <a:lnTo>
                    <a:pt x="2247" y="1685"/>
                  </a:lnTo>
                  <a:lnTo>
                    <a:pt x="2324" y="1507"/>
                  </a:lnTo>
                  <a:lnTo>
                    <a:pt x="2400" y="1328"/>
                  </a:lnTo>
                  <a:lnTo>
                    <a:pt x="2451" y="1149"/>
                  </a:lnTo>
                  <a:lnTo>
                    <a:pt x="2477" y="945"/>
                  </a:lnTo>
                  <a:lnTo>
                    <a:pt x="2477" y="741"/>
                  </a:lnTo>
                  <a:lnTo>
                    <a:pt x="2477" y="333"/>
                  </a:lnTo>
                  <a:lnTo>
                    <a:pt x="1558" y="1"/>
                  </a:lnTo>
                  <a:close/>
                </a:path>
              </a:pathLst>
            </a:custGeom>
            <a:solidFill>
              <a:srgbClr val="17B5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0" name="Google Shape;4890;p71"/>
            <p:cNvSpPr/>
            <p:nvPr/>
          </p:nvSpPr>
          <p:spPr>
            <a:xfrm>
              <a:off x="8189250" y="2782980"/>
              <a:ext cx="13777" cy="62655"/>
            </a:xfrm>
            <a:custGeom>
              <a:avLst/>
              <a:gdLst/>
              <a:ahLst/>
              <a:cxnLst/>
              <a:rect l="l" t="t" r="r" b="b"/>
              <a:pathLst>
                <a:path w="511" h="2324" extrusionOk="0">
                  <a:moveTo>
                    <a:pt x="255" y="1"/>
                  </a:moveTo>
                  <a:lnTo>
                    <a:pt x="153" y="26"/>
                  </a:lnTo>
                  <a:lnTo>
                    <a:pt x="77" y="77"/>
                  </a:lnTo>
                  <a:lnTo>
                    <a:pt x="26" y="154"/>
                  </a:lnTo>
                  <a:lnTo>
                    <a:pt x="0" y="256"/>
                  </a:lnTo>
                  <a:lnTo>
                    <a:pt x="0" y="2068"/>
                  </a:lnTo>
                  <a:lnTo>
                    <a:pt x="26" y="2170"/>
                  </a:lnTo>
                  <a:lnTo>
                    <a:pt x="77" y="2247"/>
                  </a:lnTo>
                  <a:lnTo>
                    <a:pt x="153" y="2298"/>
                  </a:lnTo>
                  <a:lnTo>
                    <a:pt x="255" y="2324"/>
                  </a:lnTo>
                  <a:lnTo>
                    <a:pt x="357" y="2298"/>
                  </a:lnTo>
                  <a:lnTo>
                    <a:pt x="434" y="2247"/>
                  </a:lnTo>
                  <a:lnTo>
                    <a:pt x="485" y="2170"/>
                  </a:lnTo>
                  <a:lnTo>
                    <a:pt x="511" y="2068"/>
                  </a:lnTo>
                  <a:lnTo>
                    <a:pt x="511" y="256"/>
                  </a:lnTo>
                  <a:lnTo>
                    <a:pt x="485" y="154"/>
                  </a:lnTo>
                  <a:lnTo>
                    <a:pt x="434" y="77"/>
                  </a:lnTo>
                  <a:lnTo>
                    <a:pt x="357" y="26"/>
                  </a:lnTo>
                  <a:lnTo>
                    <a:pt x="255" y="1"/>
                  </a:lnTo>
                  <a:close/>
                </a:path>
              </a:pathLst>
            </a:custGeom>
            <a:solidFill>
              <a:srgbClr val="CB53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1" name="Google Shape;4891;p71"/>
            <p:cNvSpPr/>
            <p:nvPr/>
          </p:nvSpPr>
          <p:spPr>
            <a:xfrm>
              <a:off x="8146572" y="2822908"/>
              <a:ext cx="82605" cy="65405"/>
            </a:xfrm>
            <a:custGeom>
              <a:avLst/>
              <a:gdLst/>
              <a:ahLst/>
              <a:cxnLst/>
              <a:rect l="l" t="t" r="r" b="b"/>
              <a:pathLst>
                <a:path w="3064" h="2426" extrusionOk="0">
                  <a:moveTo>
                    <a:pt x="256" y="0"/>
                  </a:moveTo>
                  <a:lnTo>
                    <a:pt x="154" y="26"/>
                  </a:lnTo>
                  <a:lnTo>
                    <a:pt x="77" y="77"/>
                  </a:lnTo>
                  <a:lnTo>
                    <a:pt x="26" y="153"/>
                  </a:lnTo>
                  <a:lnTo>
                    <a:pt x="1" y="256"/>
                  </a:lnTo>
                  <a:lnTo>
                    <a:pt x="1" y="1072"/>
                  </a:lnTo>
                  <a:lnTo>
                    <a:pt x="26" y="1149"/>
                  </a:lnTo>
                  <a:lnTo>
                    <a:pt x="77" y="1251"/>
                  </a:lnTo>
                  <a:lnTo>
                    <a:pt x="154" y="1302"/>
                  </a:lnTo>
                  <a:lnTo>
                    <a:pt x="1175" y="1302"/>
                  </a:lnTo>
                  <a:lnTo>
                    <a:pt x="1277" y="1328"/>
                  </a:lnTo>
                  <a:lnTo>
                    <a:pt x="1353" y="1379"/>
                  </a:lnTo>
                  <a:lnTo>
                    <a:pt x="1404" y="1455"/>
                  </a:lnTo>
                  <a:lnTo>
                    <a:pt x="1430" y="1557"/>
                  </a:lnTo>
                  <a:lnTo>
                    <a:pt x="1430" y="2042"/>
                  </a:lnTo>
                  <a:lnTo>
                    <a:pt x="1430" y="2119"/>
                  </a:lnTo>
                  <a:lnTo>
                    <a:pt x="1455" y="2195"/>
                  </a:lnTo>
                  <a:lnTo>
                    <a:pt x="1532" y="2323"/>
                  </a:lnTo>
                  <a:lnTo>
                    <a:pt x="1660" y="2400"/>
                  </a:lnTo>
                  <a:lnTo>
                    <a:pt x="1736" y="2425"/>
                  </a:lnTo>
                  <a:lnTo>
                    <a:pt x="1889" y="2425"/>
                  </a:lnTo>
                  <a:lnTo>
                    <a:pt x="1966" y="2400"/>
                  </a:lnTo>
                  <a:lnTo>
                    <a:pt x="2094" y="2323"/>
                  </a:lnTo>
                  <a:lnTo>
                    <a:pt x="2196" y="2195"/>
                  </a:lnTo>
                  <a:lnTo>
                    <a:pt x="2221" y="2119"/>
                  </a:lnTo>
                  <a:lnTo>
                    <a:pt x="2221" y="2042"/>
                  </a:lnTo>
                  <a:lnTo>
                    <a:pt x="2221" y="1557"/>
                  </a:lnTo>
                  <a:lnTo>
                    <a:pt x="2247" y="1455"/>
                  </a:lnTo>
                  <a:lnTo>
                    <a:pt x="2298" y="1379"/>
                  </a:lnTo>
                  <a:lnTo>
                    <a:pt x="2374" y="1328"/>
                  </a:lnTo>
                  <a:lnTo>
                    <a:pt x="2476" y="1302"/>
                  </a:lnTo>
                  <a:lnTo>
                    <a:pt x="2910" y="1302"/>
                  </a:lnTo>
                  <a:lnTo>
                    <a:pt x="2987" y="1251"/>
                  </a:lnTo>
                  <a:lnTo>
                    <a:pt x="3064" y="1149"/>
                  </a:lnTo>
                  <a:lnTo>
                    <a:pt x="3064" y="1072"/>
                  </a:lnTo>
                  <a:lnTo>
                    <a:pt x="3064" y="256"/>
                  </a:lnTo>
                  <a:lnTo>
                    <a:pt x="3064" y="153"/>
                  </a:lnTo>
                  <a:lnTo>
                    <a:pt x="2987" y="77"/>
                  </a:lnTo>
                  <a:lnTo>
                    <a:pt x="2910" y="26"/>
                  </a:lnTo>
                  <a:lnTo>
                    <a:pt x="2808" y="0"/>
                  </a:lnTo>
                  <a:close/>
                </a:path>
              </a:pathLst>
            </a:custGeom>
            <a:solidFill>
              <a:srgbClr val="E8E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2" name="Google Shape;4892;p71"/>
            <p:cNvSpPr/>
            <p:nvPr/>
          </p:nvSpPr>
          <p:spPr>
            <a:xfrm>
              <a:off x="8211950" y="2822908"/>
              <a:ext cx="33754" cy="35129"/>
            </a:xfrm>
            <a:custGeom>
              <a:avLst/>
              <a:gdLst/>
              <a:ahLst/>
              <a:cxnLst/>
              <a:rect l="l" t="t" r="r" b="b"/>
              <a:pathLst>
                <a:path w="1252" h="1303" extrusionOk="0">
                  <a:moveTo>
                    <a:pt x="0" y="0"/>
                  </a:moveTo>
                  <a:lnTo>
                    <a:pt x="77" y="26"/>
                  </a:lnTo>
                  <a:lnTo>
                    <a:pt x="154" y="77"/>
                  </a:lnTo>
                  <a:lnTo>
                    <a:pt x="230" y="153"/>
                  </a:lnTo>
                  <a:lnTo>
                    <a:pt x="230" y="256"/>
                  </a:lnTo>
                  <a:lnTo>
                    <a:pt x="230" y="1072"/>
                  </a:lnTo>
                  <a:lnTo>
                    <a:pt x="230" y="1149"/>
                  </a:lnTo>
                  <a:lnTo>
                    <a:pt x="154" y="1251"/>
                  </a:lnTo>
                  <a:lnTo>
                    <a:pt x="77" y="1302"/>
                  </a:lnTo>
                  <a:lnTo>
                    <a:pt x="1098" y="1302"/>
                  </a:lnTo>
                  <a:lnTo>
                    <a:pt x="1175" y="1251"/>
                  </a:lnTo>
                  <a:lnTo>
                    <a:pt x="1251" y="1149"/>
                  </a:lnTo>
                  <a:lnTo>
                    <a:pt x="1251" y="1072"/>
                  </a:lnTo>
                  <a:lnTo>
                    <a:pt x="1251" y="256"/>
                  </a:lnTo>
                  <a:lnTo>
                    <a:pt x="1251" y="153"/>
                  </a:lnTo>
                  <a:lnTo>
                    <a:pt x="1175" y="77"/>
                  </a:lnTo>
                  <a:lnTo>
                    <a:pt x="1098" y="26"/>
                  </a:lnTo>
                  <a:lnTo>
                    <a:pt x="996" y="0"/>
                  </a:ln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3" name="Google Shape;4893;p71"/>
            <p:cNvSpPr/>
            <p:nvPr/>
          </p:nvSpPr>
          <p:spPr>
            <a:xfrm>
              <a:off x="8119747" y="2957088"/>
              <a:ext cx="134207" cy="26178"/>
            </a:xfrm>
            <a:custGeom>
              <a:avLst/>
              <a:gdLst/>
              <a:ahLst/>
              <a:cxnLst/>
              <a:rect l="l" t="t" r="r" b="b"/>
              <a:pathLst>
                <a:path w="4978" h="971" extrusionOk="0">
                  <a:moveTo>
                    <a:pt x="408" y="1"/>
                  </a:moveTo>
                  <a:lnTo>
                    <a:pt x="306" y="26"/>
                  </a:lnTo>
                  <a:lnTo>
                    <a:pt x="230" y="77"/>
                  </a:lnTo>
                  <a:lnTo>
                    <a:pt x="153" y="128"/>
                  </a:lnTo>
                  <a:lnTo>
                    <a:pt x="102" y="205"/>
                  </a:lnTo>
                  <a:lnTo>
                    <a:pt x="51" y="281"/>
                  </a:lnTo>
                  <a:lnTo>
                    <a:pt x="26" y="384"/>
                  </a:lnTo>
                  <a:lnTo>
                    <a:pt x="0" y="486"/>
                  </a:lnTo>
                  <a:lnTo>
                    <a:pt x="26" y="588"/>
                  </a:lnTo>
                  <a:lnTo>
                    <a:pt x="51" y="664"/>
                  </a:lnTo>
                  <a:lnTo>
                    <a:pt x="102" y="766"/>
                  </a:lnTo>
                  <a:lnTo>
                    <a:pt x="153" y="843"/>
                  </a:lnTo>
                  <a:lnTo>
                    <a:pt x="230" y="894"/>
                  </a:lnTo>
                  <a:lnTo>
                    <a:pt x="306" y="945"/>
                  </a:lnTo>
                  <a:lnTo>
                    <a:pt x="408" y="971"/>
                  </a:lnTo>
                  <a:lnTo>
                    <a:pt x="4595" y="971"/>
                  </a:lnTo>
                  <a:lnTo>
                    <a:pt x="4697" y="945"/>
                  </a:lnTo>
                  <a:lnTo>
                    <a:pt x="4773" y="894"/>
                  </a:lnTo>
                  <a:lnTo>
                    <a:pt x="4850" y="843"/>
                  </a:lnTo>
                  <a:lnTo>
                    <a:pt x="4901" y="766"/>
                  </a:lnTo>
                  <a:lnTo>
                    <a:pt x="4952" y="664"/>
                  </a:lnTo>
                  <a:lnTo>
                    <a:pt x="4977" y="588"/>
                  </a:lnTo>
                  <a:lnTo>
                    <a:pt x="4977" y="486"/>
                  </a:lnTo>
                  <a:lnTo>
                    <a:pt x="4977" y="384"/>
                  </a:lnTo>
                  <a:lnTo>
                    <a:pt x="4952" y="281"/>
                  </a:lnTo>
                  <a:lnTo>
                    <a:pt x="4901" y="205"/>
                  </a:lnTo>
                  <a:lnTo>
                    <a:pt x="4850" y="128"/>
                  </a:lnTo>
                  <a:lnTo>
                    <a:pt x="4773" y="77"/>
                  </a:lnTo>
                  <a:lnTo>
                    <a:pt x="4697" y="26"/>
                  </a:lnTo>
                  <a:lnTo>
                    <a:pt x="4595" y="1"/>
                  </a:lnTo>
                  <a:close/>
                </a:path>
              </a:pathLst>
            </a:custGeom>
            <a:solidFill>
              <a:srgbClr val="FFDA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4" name="Google Shape;4894;p71"/>
            <p:cNvSpPr/>
            <p:nvPr/>
          </p:nvSpPr>
          <p:spPr>
            <a:xfrm>
              <a:off x="8234651" y="2957088"/>
              <a:ext cx="37879" cy="26178"/>
            </a:xfrm>
            <a:custGeom>
              <a:avLst/>
              <a:gdLst/>
              <a:ahLst/>
              <a:cxnLst/>
              <a:rect l="l" t="t" r="r" b="b"/>
              <a:pathLst>
                <a:path w="1405" h="971" extrusionOk="0">
                  <a:moveTo>
                    <a:pt x="1" y="1"/>
                  </a:moveTo>
                  <a:lnTo>
                    <a:pt x="77" y="26"/>
                  </a:lnTo>
                  <a:lnTo>
                    <a:pt x="179" y="77"/>
                  </a:lnTo>
                  <a:lnTo>
                    <a:pt x="256" y="128"/>
                  </a:lnTo>
                  <a:lnTo>
                    <a:pt x="307" y="205"/>
                  </a:lnTo>
                  <a:lnTo>
                    <a:pt x="358" y="281"/>
                  </a:lnTo>
                  <a:lnTo>
                    <a:pt x="384" y="384"/>
                  </a:lnTo>
                  <a:lnTo>
                    <a:pt x="384" y="486"/>
                  </a:lnTo>
                  <a:lnTo>
                    <a:pt x="384" y="588"/>
                  </a:lnTo>
                  <a:lnTo>
                    <a:pt x="358" y="664"/>
                  </a:lnTo>
                  <a:lnTo>
                    <a:pt x="307" y="766"/>
                  </a:lnTo>
                  <a:lnTo>
                    <a:pt x="256" y="817"/>
                  </a:lnTo>
                  <a:lnTo>
                    <a:pt x="179" y="894"/>
                  </a:lnTo>
                  <a:lnTo>
                    <a:pt x="77" y="945"/>
                  </a:lnTo>
                  <a:lnTo>
                    <a:pt x="1" y="971"/>
                  </a:lnTo>
                  <a:lnTo>
                    <a:pt x="1022" y="971"/>
                  </a:lnTo>
                  <a:lnTo>
                    <a:pt x="1098" y="945"/>
                  </a:lnTo>
                  <a:lnTo>
                    <a:pt x="1200" y="894"/>
                  </a:lnTo>
                  <a:lnTo>
                    <a:pt x="1251" y="817"/>
                  </a:lnTo>
                  <a:lnTo>
                    <a:pt x="1328" y="766"/>
                  </a:lnTo>
                  <a:lnTo>
                    <a:pt x="1379" y="664"/>
                  </a:lnTo>
                  <a:lnTo>
                    <a:pt x="1405" y="588"/>
                  </a:lnTo>
                  <a:lnTo>
                    <a:pt x="1405" y="486"/>
                  </a:lnTo>
                  <a:lnTo>
                    <a:pt x="1405" y="384"/>
                  </a:lnTo>
                  <a:lnTo>
                    <a:pt x="1379" y="281"/>
                  </a:lnTo>
                  <a:lnTo>
                    <a:pt x="1328" y="205"/>
                  </a:lnTo>
                  <a:lnTo>
                    <a:pt x="1251" y="128"/>
                  </a:lnTo>
                  <a:lnTo>
                    <a:pt x="1200" y="77"/>
                  </a:lnTo>
                  <a:lnTo>
                    <a:pt x="1098" y="26"/>
                  </a:lnTo>
                  <a:lnTo>
                    <a:pt x="1022" y="1"/>
                  </a:lnTo>
                  <a:close/>
                </a:path>
              </a:pathLst>
            </a:custGeom>
            <a:solidFill>
              <a:srgbClr val="D3AC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5" name="Google Shape;4895;p71"/>
            <p:cNvSpPr/>
            <p:nvPr/>
          </p:nvSpPr>
          <p:spPr>
            <a:xfrm>
              <a:off x="8176849" y="3004564"/>
              <a:ext cx="39254" cy="13804"/>
            </a:xfrm>
            <a:custGeom>
              <a:avLst/>
              <a:gdLst/>
              <a:ahLst/>
              <a:cxnLst/>
              <a:rect l="l" t="t" r="r" b="b"/>
              <a:pathLst>
                <a:path w="1456" h="512" extrusionOk="0">
                  <a:moveTo>
                    <a:pt x="256" y="1"/>
                  </a:moveTo>
                  <a:lnTo>
                    <a:pt x="154" y="26"/>
                  </a:lnTo>
                  <a:lnTo>
                    <a:pt x="77" y="77"/>
                  </a:lnTo>
                  <a:lnTo>
                    <a:pt x="26" y="154"/>
                  </a:lnTo>
                  <a:lnTo>
                    <a:pt x="1" y="256"/>
                  </a:lnTo>
                  <a:lnTo>
                    <a:pt x="26" y="358"/>
                  </a:lnTo>
                  <a:lnTo>
                    <a:pt x="77" y="435"/>
                  </a:lnTo>
                  <a:lnTo>
                    <a:pt x="154" y="486"/>
                  </a:lnTo>
                  <a:lnTo>
                    <a:pt x="256" y="511"/>
                  </a:lnTo>
                  <a:lnTo>
                    <a:pt x="1200" y="511"/>
                  </a:lnTo>
                  <a:lnTo>
                    <a:pt x="1277" y="486"/>
                  </a:lnTo>
                  <a:lnTo>
                    <a:pt x="1379" y="435"/>
                  </a:lnTo>
                  <a:lnTo>
                    <a:pt x="1430" y="358"/>
                  </a:lnTo>
                  <a:lnTo>
                    <a:pt x="1456" y="256"/>
                  </a:lnTo>
                  <a:lnTo>
                    <a:pt x="1430" y="154"/>
                  </a:lnTo>
                  <a:lnTo>
                    <a:pt x="1379" y="77"/>
                  </a:lnTo>
                  <a:lnTo>
                    <a:pt x="1277" y="26"/>
                  </a:lnTo>
                  <a:lnTo>
                    <a:pt x="1200" y="1"/>
                  </a:lnTo>
                  <a:close/>
                </a:path>
              </a:pathLst>
            </a:custGeom>
            <a:solidFill>
              <a:srgbClr val="FFDA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6" name="Google Shape;4896;p71"/>
            <p:cNvSpPr/>
            <p:nvPr/>
          </p:nvSpPr>
          <p:spPr>
            <a:xfrm>
              <a:off x="8141747" y="3098843"/>
              <a:ext cx="90882" cy="28928"/>
            </a:xfrm>
            <a:custGeom>
              <a:avLst/>
              <a:gdLst/>
              <a:ahLst/>
              <a:cxnLst/>
              <a:rect l="l" t="t" r="r" b="b"/>
              <a:pathLst>
                <a:path w="3371" h="1073" extrusionOk="0">
                  <a:moveTo>
                    <a:pt x="511" y="1"/>
                  </a:moveTo>
                  <a:lnTo>
                    <a:pt x="384" y="52"/>
                  </a:lnTo>
                  <a:lnTo>
                    <a:pt x="282" y="103"/>
                  </a:lnTo>
                  <a:lnTo>
                    <a:pt x="205" y="179"/>
                  </a:lnTo>
                  <a:lnTo>
                    <a:pt x="128" y="282"/>
                  </a:lnTo>
                  <a:lnTo>
                    <a:pt x="52" y="384"/>
                  </a:lnTo>
                  <a:lnTo>
                    <a:pt x="26" y="511"/>
                  </a:lnTo>
                  <a:lnTo>
                    <a:pt x="1" y="639"/>
                  </a:lnTo>
                  <a:lnTo>
                    <a:pt x="1" y="971"/>
                  </a:lnTo>
                  <a:lnTo>
                    <a:pt x="26" y="996"/>
                  </a:lnTo>
                  <a:lnTo>
                    <a:pt x="52" y="1047"/>
                  </a:lnTo>
                  <a:lnTo>
                    <a:pt x="77" y="1073"/>
                  </a:lnTo>
                  <a:lnTo>
                    <a:pt x="3268" y="1073"/>
                  </a:lnTo>
                  <a:lnTo>
                    <a:pt x="3319" y="1047"/>
                  </a:lnTo>
                  <a:lnTo>
                    <a:pt x="3345" y="996"/>
                  </a:lnTo>
                  <a:lnTo>
                    <a:pt x="3370" y="971"/>
                  </a:lnTo>
                  <a:lnTo>
                    <a:pt x="3370" y="639"/>
                  </a:lnTo>
                  <a:lnTo>
                    <a:pt x="3345" y="511"/>
                  </a:lnTo>
                  <a:lnTo>
                    <a:pt x="3319" y="384"/>
                  </a:lnTo>
                  <a:lnTo>
                    <a:pt x="3243" y="282"/>
                  </a:lnTo>
                  <a:lnTo>
                    <a:pt x="3166" y="179"/>
                  </a:lnTo>
                  <a:lnTo>
                    <a:pt x="3089" y="103"/>
                  </a:lnTo>
                  <a:lnTo>
                    <a:pt x="2962" y="52"/>
                  </a:lnTo>
                  <a:lnTo>
                    <a:pt x="2860" y="1"/>
                  </a:lnTo>
                  <a:close/>
                </a:path>
              </a:pathLst>
            </a:custGeom>
            <a:solidFill>
              <a:srgbClr val="24D8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7" name="Google Shape;4897;p71"/>
            <p:cNvSpPr/>
            <p:nvPr/>
          </p:nvSpPr>
          <p:spPr>
            <a:xfrm>
              <a:off x="8209875" y="3098843"/>
              <a:ext cx="40629" cy="28928"/>
            </a:xfrm>
            <a:custGeom>
              <a:avLst/>
              <a:gdLst/>
              <a:ahLst/>
              <a:cxnLst/>
              <a:rect l="l" t="t" r="r" b="b"/>
              <a:pathLst>
                <a:path w="1507" h="1073" extrusionOk="0">
                  <a:moveTo>
                    <a:pt x="1" y="1"/>
                  </a:moveTo>
                  <a:lnTo>
                    <a:pt x="103" y="52"/>
                  </a:lnTo>
                  <a:lnTo>
                    <a:pt x="205" y="103"/>
                  </a:lnTo>
                  <a:lnTo>
                    <a:pt x="307" y="179"/>
                  </a:lnTo>
                  <a:lnTo>
                    <a:pt x="384" y="282"/>
                  </a:lnTo>
                  <a:lnTo>
                    <a:pt x="435" y="384"/>
                  </a:lnTo>
                  <a:lnTo>
                    <a:pt x="486" y="511"/>
                  </a:lnTo>
                  <a:lnTo>
                    <a:pt x="486" y="639"/>
                  </a:lnTo>
                  <a:lnTo>
                    <a:pt x="486" y="971"/>
                  </a:lnTo>
                  <a:lnTo>
                    <a:pt x="486" y="996"/>
                  </a:lnTo>
                  <a:lnTo>
                    <a:pt x="460" y="1047"/>
                  </a:lnTo>
                  <a:lnTo>
                    <a:pt x="409" y="1073"/>
                  </a:lnTo>
                  <a:lnTo>
                    <a:pt x="1430" y="1073"/>
                  </a:lnTo>
                  <a:lnTo>
                    <a:pt x="1481" y="1047"/>
                  </a:lnTo>
                  <a:lnTo>
                    <a:pt x="1507" y="996"/>
                  </a:lnTo>
                  <a:lnTo>
                    <a:pt x="1507" y="971"/>
                  </a:lnTo>
                  <a:lnTo>
                    <a:pt x="1507" y="639"/>
                  </a:lnTo>
                  <a:lnTo>
                    <a:pt x="1507" y="511"/>
                  </a:lnTo>
                  <a:lnTo>
                    <a:pt x="1456" y="384"/>
                  </a:lnTo>
                  <a:lnTo>
                    <a:pt x="1405" y="282"/>
                  </a:lnTo>
                  <a:lnTo>
                    <a:pt x="1328" y="179"/>
                  </a:lnTo>
                  <a:lnTo>
                    <a:pt x="1226" y="103"/>
                  </a:lnTo>
                  <a:lnTo>
                    <a:pt x="1124" y="52"/>
                  </a:lnTo>
                  <a:lnTo>
                    <a:pt x="996" y="1"/>
                  </a:lnTo>
                  <a:close/>
                </a:path>
              </a:pathLst>
            </a:custGeom>
            <a:solidFill>
              <a:srgbClr val="17B5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8" name="Google Shape;4898;p71"/>
            <p:cNvSpPr/>
            <p:nvPr/>
          </p:nvSpPr>
          <p:spPr>
            <a:xfrm>
              <a:off x="8153447" y="2681826"/>
              <a:ext cx="78481" cy="116332"/>
            </a:xfrm>
            <a:custGeom>
              <a:avLst/>
              <a:gdLst/>
              <a:ahLst/>
              <a:cxnLst/>
              <a:rect l="l" t="t" r="r" b="b"/>
              <a:pathLst>
                <a:path w="2911" h="4315" extrusionOk="0">
                  <a:moveTo>
                    <a:pt x="1583" y="1"/>
                  </a:moveTo>
                  <a:lnTo>
                    <a:pt x="1532" y="26"/>
                  </a:lnTo>
                  <a:lnTo>
                    <a:pt x="1481" y="77"/>
                  </a:lnTo>
                  <a:lnTo>
                    <a:pt x="1251" y="128"/>
                  </a:lnTo>
                  <a:lnTo>
                    <a:pt x="205" y="1941"/>
                  </a:lnTo>
                  <a:lnTo>
                    <a:pt x="103" y="2119"/>
                  </a:lnTo>
                  <a:lnTo>
                    <a:pt x="52" y="2323"/>
                  </a:lnTo>
                  <a:lnTo>
                    <a:pt x="1" y="2502"/>
                  </a:lnTo>
                  <a:lnTo>
                    <a:pt x="1" y="2681"/>
                  </a:lnTo>
                  <a:lnTo>
                    <a:pt x="1" y="2885"/>
                  </a:lnTo>
                  <a:lnTo>
                    <a:pt x="26" y="3064"/>
                  </a:lnTo>
                  <a:lnTo>
                    <a:pt x="77" y="3242"/>
                  </a:lnTo>
                  <a:lnTo>
                    <a:pt x="128" y="3396"/>
                  </a:lnTo>
                  <a:lnTo>
                    <a:pt x="230" y="3574"/>
                  </a:lnTo>
                  <a:lnTo>
                    <a:pt x="333" y="3727"/>
                  </a:lnTo>
                  <a:lnTo>
                    <a:pt x="435" y="3855"/>
                  </a:lnTo>
                  <a:lnTo>
                    <a:pt x="588" y="3983"/>
                  </a:lnTo>
                  <a:lnTo>
                    <a:pt x="715" y="4085"/>
                  </a:lnTo>
                  <a:lnTo>
                    <a:pt x="894" y="4187"/>
                  </a:lnTo>
                  <a:lnTo>
                    <a:pt x="1073" y="4263"/>
                  </a:lnTo>
                  <a:lnTo>
                    <a:pt x="1251" y="4314"/>
                  </a:lnTo>
                  <a:lnTo>
                    <a:pt x="1583" y="4314"/>
                  </a:lnTo>
                  <a:lnTo>
                    <a:pt x="1813" y="4289"/>
                  </a:lnTo>
                  <a:lnTo>
                    <a:pt x="2017" y="4263"/>
                  </a:lnTo>
                  <a:lnTo>
                    <a:pt x="2196" y="4187"/>
                  </a:lnTo>
                  <a:lnTo>
                    <a:pt x="2349" y="4085"/>
                  </a:lnTo>
                  <a:lnTo>
                    <a:pt x="2502" y="3983"/>
                  </a:lnTo>
                  <a:lnTo>
                    <a:pt x="2630" y="3855"/>
                  </a:lnTo>
                  <a:lnTo>
                    <a:pt x="2732" y="3702"/>
                  </a:lnTo>
                  <a:lnTo>
                    <a:pt x="2809" y="3523"/>
                  </a:lnTo>
                  <a:lnTo>
                    <a:pt x="2860" y="3344"/>
                  </a:lnTo>
                  <a:lnTo>
                    <a:pt x="2911" y="3166"/>
                  </a:lnTo>
                  <a:lnTo>
                    <a:pt x="2911" y="2962"/>
                  </a:lnTo>
                  <a:lnTo>
                    <a:pt x="2911" y="2757"/>
                  </a:lnTo>
                  <a:lnTo>
                    <a:pt x="2885" y="2553"/>
                  </a:lnTo>
                  <a:lnTo>
                    <a:pt x="2809" y="2349"/>
                  </a:lnTo>
                  <a:lnTo>
                    <a:pt x="2732" y="2145"/>
                  </a:lnTo>
                  <a:lnTo>
                    <a:pt x="2630" y="1941"/>
                  </a:lnTo>
                  <a:lnTo>
                    <a:pt x="1711" y="77"/>
                  </a:lnTo>
                  <a:lnTo>
                    <a:pt x="1660" y="26"/>
                  </a:lnTo>
                  <a:lnTo>
                    <a:pt x="1583" y="1"/>
                  </a:lnTo>
                  <a:close/>
                </a:path>
              </a:pathLst>
            </a:custGeom>
            <a:gradFill>
              <a:gsLst>
                <a:gs pos="0">
                  <a:srgbClr val="FC6C76"/>
                </a:gs>
                <a:gs pos="100000">
                  <a:srgbClr val="D90D1A"/>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9" name="Google Shape;4899;p71"/>
            <p:cNvSpPr/>
            <p:nvPr/>
          </p:nvSpPr>
          <p:spPr>
            <a:xfrm>
              <a:off x="8187174" y="2672875"/>
              <a:ext cx="52329" cy="125957"/>
            </a:xfrm>
            <a:custGeom>
              <a:avLst/>
              <a:gdLst/>
              <a:ahLst/>
              <a:cxnLst/>
              <a:rect l="l" t="t" r="r" b="b"/>
              <a:pathLst>
                <a:path w="1941" h="4672" extrusionOk="0">
                  <a:moveTo>
                    <a:pt x="332" y="1"/>
                  </a:moveTo>
                  <a:lnTo>
                    <a:pt x="281" y="26"/>
                  </a:lnTo>
                  <a:lnTo>
                    <a:pt x="230" y="77"/>
                  </a:lnTo>
                  <a:lnTo>
                    <a:pt x="0" y="460"/>
                  </a:lnTo>
                  <a:lnTo>
                    <a:pt x="1047" y="2273"/>
                  </a:lnTo>
                  <a:lnTo>
                    <a:pt x="1124" y="2451"/>
                  </a:lnTo>
                  <a:lnTo>
                    <a:pt x="1200" y="2655"/>
                  </a:lnTo>
                  <a:lnTo>
                    <a:pt x="1251" y="2834"/>
                  </a:lnTo>
                  <a:lnTo>
                    <a:pt x="1251" y="3013"/>
                  </a:lnTo>
                  <a:lnTo>
                    <a:pt x="1251" y="3217"/>
                  </a:lnTo>
                  <a:lnTo>
                    <a:pt x="1226" y="3396"/>
                  </a:lnTo>
                  <a:lnTo>
                    <a:pt x="1175" y="3574"/>
                  </a:lnTo>
                  <a:lnTo>
                    <a:pt x="1124" y="3728"/>
                  </a:lnTo>
                  <a:lnTo>
                    <a:pt x="1021" y="3906"/>
                  </a:lnTo>
                  <a:lnTo>
                    <a:pt x="919" y="4059"/>
                  </a:lnTo>
                  <a:lnTo>
                    <a:pt x="817" y="4187"/>
                  </a:lnTo>
                  <a:lnTo>
                    <a:pt x="664" y="4315"/>
                  </a:lnTo>
                  <a:lnTo>
                    <a:pt x="537" y="4417"/>
                  </a:lnTo>
                  <a:lnTo>
                    <a:pt x="358" y="4519"/>
                  </a:lnTo>
                  <a:lnTo>
                    <a:pt x="179" y="4595"/>
                  </a:lnTo>
                  <a:lnTo>
                    <a:pt x="0" y="4646"/>
                  </a:lnTo>
                  <a:lnTo>
                    <a:pt x="154" y="4672"/>
                  </a:lnTo>
                  <a:lnTo>
                    <a:pt x="562" y="4672"/>
                  </a:lnTo>
                  <a:lnTo>
                    <a:pt x="766" y="4621"/>
                  </a:lnTo>
                  <a:lnTo>
                    <a:pt x="970" y="4544"/>
                  </a:lnTo>
                  <a:lnTo>
                    <a:pt x="1149" y="4442"/>
                  </a:lnTo>
                  <a:lnTo>
                    <a:pt x="1328" y="4340"/>
                  </a:lnTo>
                  <a:lnTo>
                    <a:pt x="1481" y="4187"/>
                  </a:lnTo>
                  <a:lnTo>
                    <a:pt x="1609" y="4034"/>
                  </a:lnTo>
                  <a:lnTo>
                    <a:pt x="1736" y="3881"/>
                  </a:lnTo>
                  <a:lnTo>
                    <a:pt x="1813" y="3702"/>
                  </a:lnTo>
                  <a:lnTo>
                    <a:pt x="1889" y="3498"/>
                  </a:lnTo>
                  <a:lnTo>
                    <a:pt x="1915" y="3294"/>
                  </a:lnTo>
                  <a:lnTo>
                    <a:pt x="1940" y="3089"/>
                  </a:lnTo>
                  <a:lnTo>
                    <a:pt x="1940" y="2885"/>
                  </a:lnTo>
                  <a:lnTo>
                    <a:pt x="1889" y="2681"/>
                  </a:lnTo>
                  <a:lnTo>
                    <a:pt x="1813" y="2477"/>
                  </a:lnTo>
                  <a:lnTo>
                    <a:pt x="1736" y="2273"/>
                  </a:lnTo>
                  <a:lnTo>
                    <a:pt x="460" y="77"/>
                  </a:lnTo>
                  <a:lnTo>
                    <a:pt x="409" y="26"/>
                  </a:lnTo>
                  <a:lnTo>
                    <a:pt x="332" y="1"/>
                  </a:lnTo>
                  <a:close/>
                </a:path>
              </a:pathLst>
            </a:custGeom>
            <a:solidFill>
              <a:srgbClr val="CC1F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0" name="Google Shape;4900;p71"/>
            <p:cNvSpPr/>
            <p:nvPr/>
          </p:nvSpPr>
          <p:spPr>
            <a:xfrm>
              <a:off x="8174800" y="2736204"/>
              <a:ext cx="43379" cy="61253"/>
            </a:xfrm>
            <a:custGeom>
              <a:avLst/>
              <a:gdLst/>
              <a:ahLst/>
              <a:cxnLst/>
              <a:rect l="l" t="t" r="r" b="b"/>
              <a:pathLst>
                <a:path w="1609" h="2272" extrusionOk="0">
                  <a:moveTo>
                    <a:pt x="766" y="0"/>
                  </a:moveTo>
                  <a:lnTo>
                    <a:pt x="740" y="26"/>
                  </a:lnTo>
                  <a:lnTo>
                    <a:pt x="102" y="1123"/>
                  </a:lnTo>
                  <a:lnTo>
                    <a:pt x="26" y="1302"/>
                  </a:lnTo>
                  <a:lnTo>
                    <a:pt x="0" y="1455"/>
                  </a:lnTo>
                  <a:lnTo>
                    <a:pt x="0" y="1634"/>
                  </a:lnTo>
                  <a:lnTo>
                    <a:pt x="51" y="1787"/>
                  </a:lnTo>
                  <a:lnTo>
                    <a:pt x="102" y="1940"/>
                  </a:lnTo>
                  <a:lnTo>
                    <a:pt x="204" y="2068"/>
                  </a:lnTo>
                  <a:lnTo>
                    <a:pt x="332" y="2170"/>
                  </a:lnTo>
                  <a:lnTo>
                    <a:pt x="485" y="2272"/>
                  </a:lnTo>
                  <a:lnTo>
                    <a:pt x="791" y="2272"/>
                  </a:lnTo>
                  <a:lnTo>
                    <a:pt x="766" y="2221"/>
                  </a:lnTo>
                  <a:lnTo>
                    <a:pt x="944" y="2221"/>
                  </a:lnTo>
                  <a:lnTo>
                    <a:pt x="1123" y="2170"/>
                  </a:lnTo>
                  <a:lnTo>
                    <a:pt x="1276" y="2068"/>
                  </a:lnTo>
                  <a:lnTo>
                    <a:pt x="1404" y="1966"/>
                  </a:lnTo>
                  <a:lnTo>
                    <a:pt x="1506" y="1838"/>
                  </a:lnTo>
                  <a:lnTo>
                    <a:pt x="1557" y="1710"/>
                  </a:lnTo>
                  <a:lnTo>
                    <a:pt x="1608" y="1532"/>
                  </a:lnTo>
                  <a:lnTo>
                    <a:pt x="1583" y="1379"/>
                  </a:lnTo>
                  <a:lnTo>
                    <a:pt x="1557" y="1251"/>
                  </a:lnTo>
                  <a:lnTo>
                    <a:pt x="1480" y="1123"/>
                  </a:lnTo>
                  <a:lnTo>
                    <a:pt x="842" y="26"/>
                  </a:lnTo>
                  <a:lnTo>
                    <a:pt x="817" y="0"/>
                  </a:lnTo>
                  <a:close/>
                </a:path>
              </a:pathLst>
            </a:custGeom>
            <a:solidFill>
              <a:srgbClr val="FFDA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1" name="Google Shape;4901;p71"/>
            <p:cNvSpPr/>
            <p:nvPr/>
          </p:nvSpPr>
          <p:spPr>
            <a:xfrm>
              <a:off x="8188549" y="2773355"/>
              <a:ext cx="29629" cy="25477"/>
            </a:xfrm>
            <a:custGeom>
              <a:avLst/>
              <a:gdLst/>
              <a:ahLst/>
              <a:cxnLst/>
              <a:rect l="l" t="t" r="r" b="b"/>
              <a:pathLst>
                <a:path w="1099" h="945" extrusionOk="0">
                  <a:moveTo>
                    <a:pt x="1073" y="1"/>
                  </a:moveTo>
                  <a:lnTo>
                    <a:pt x="996" y="154"/>
                  </a:lnTo>
                  <a:lnTo>
                    <a:pt x="894" y="307"/>
                  </a:lnTo>
                  <a:lnTo>
                    <a:pt x="792" y="434"/>
                  </a:lnTo>
                  <a:lnTo>
                    <a:pt x="664" y="562"/>
                  </a:lnTo>
                  <a:lnTo>
                    <a:pt x="511" y="664"/>
                  </a:lnTo>
                  <a:lnTo>
                    <a:pt x="358" y="766"/>
                  </a:lnTo>
                  <a:lnTo>
                    <a:pt x="179" y="843"/>
                  </a:lnTo>
                  <a:lnTo>
                    <a:pt x="1" y="894"/>
                  </a:lnTo>
                  <a:lnTo>
                    <a:pt x="154" y="945"/>
                  </a:lnTo>
                  <a:lnTo>
                    <a:pt x="281" y="945"/>
                  </a:lnTo>
                  <a:lnTo>
                    <a:pt x="486" y="919"/>
                  </a:lnTo>
                  <a:lnTo>
                    <a:pt x="639" y="868"/>
                  </a:lnTo>
                  <a:lnTo>
                    <a:pt x="792" y="766"/>
                  </a:lnTo>
                  <a:lnTo>
                    <a:pt x="919" y="639"/>
                  </a:lnTo>
                  <a:lnTo>
                    <a:pt x="996" y="511"/>
                  </a:lnTo>
                  <a:lnTo>
                    <a:pt x="1073" y="332"/>
                  </a:lnTo>
                  <a:lnTo>
                    <a:pt x="1098" y="179"/>
                  </a:lnTo>
                  <a:lnTo>
                    <a:pt x="1073" y="1"/>
                  </a:lnTo>
                  <a:close/>
                </a:path>
              </a:pathLst>
            </a:custGeom>
            <a:solidFill>
              <a:srgbClr val="D3AC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02" name="Google Shape;4902;p71"/>
          <p:cNvGrpSpPr/>
          <p:nvPr/>
        </p:nvGrpSpPr>
        <p:grpSpPr>
          <a:xfrm>
            <a:off x="1036853" y="3264214"/>
            <a:ext cx="322246" cy="424090"/>
            <a:chOff x="774441" y="3415408"/>
            <a:chExt cx="346166" cy="455570"/>
          </a:xfrm>
        </p:grpSpPr>
        <p:sp>
          <p:nvSpPr>
            <p:cNvPr id="4903" name="Google Shape;4903;p71"/>
            <p:cNvSpPr/>
            <p:nvPr/>
          </p:nvSpPr>
          <p:spPr>
            <a:xfrm>
              <a:off x="788892" y="3566788"/>
              <a:ext cx="323466" cy="280788"/>
            </a:xfrm>
            <a:custGeom>
              <a:avLst/>
              <a:gdLst/>
              <a:ahLst/>
              <a:cxnLst/>
              <a:rect l="l" t="t" r="r" b="b"/>
              <a:pathLst>
                <a:path w="11998" h="10415" extrusionOk="0">
                  <a:moveTo>
                    <a:pt x="11002" y="1"/>
                  </a:moveTo>
                  <a:lnTo>
                    <a:pt x="10823" y="52"/>
                  </a:lnTo>
                  <a:lnTo>
                    <a:pt x="10670" y="128"/>
                  </a:lnTo>
                  <a:lnTo>
                    <a:pt x="10517" y="230"/>
                  </a:lnTo>
                  <a:lnTo>
                    <a:pt x="10389" y="332"/>
                  </a:lnTo>
                  <a:lnTo>
                    <a:pt x="10261" y="460"/>
                  </a:lnTo>
                  <a:lnTo>
                    <a:pt x="10185" y="639"/>
                  </a:lnTo>
                  <a:lnTo>
                    <a:pt x="8909" y="3446"/>
                  </a:lnTo>
                  <a:lnTo>
                    <a:pt x="9215" y="3727"/>
                  </a:lnTo>
                  <a:lnTo>
                    <a:pt x="8832" y="3651"/>
                  </a:lnTo>
                  <a:lnTo>
                    <a:pt x="8679" y="3548"/>
                  </a:lnTo>
                  <a:lnTo>
                    <a:pt x="8526" y="3497"/>
                  </a:lnTo>
                  <a:lnTo>
                    <a:pt x="8347" y="3497"/>
                  </a:lnTo>
                  <a:lnTo>
                    <a:pt x="8168" y="3523"/>
                  </a:lnTo>
                  <a:lnTo>
                    <a:pt x="6407" y="3982"/>
                  </a:lnTo>
                  <a:lnTo>
                    <a:pt x="6203" y="4008"/>
                  </a:lnTo>
                  <a:lnTo>
                    <a:pt x="5973" y="4033"/>
                  </a:lnTo>
                  <a:lnTo>
                    <a:pt x="5744" y="4033"/>
                  </a:lnTo>
                  <a:lnTo>
                    <a:pt x="5539" y="3982"/>
                  </a:lnTo>
                  <a:lnTo>
                    <a:pt x="3855" y="3651"/>
                  </a:lnTo>
                  <a:lnTo>
                    <a:pt x="3804" y="3625"/>
                  </a:lnTo>
                  <a:lnTo>
                    <a:pt x="3625" y="3600"/>
                  </a:lnTo>
                  <a:lnTo>
                    <a:pt x="3268" y="3600"/>
                  </a:lnTo>
                  <a:lnTo>
                    <a:pt x="3115" y="3651"/>
                  </a:lnTo>
                  <a:lnTo>
                    <a:pt x="2808" y="3727"/>
                  </a:lnTo>
                  <a:lnTo>
                    <a:pt x="2502" y="3880"/>
                  </a:lnTo>
                  <a:lnTo>
                    <a:pt x="2247" y="4085"/>
                  </a:lnTo>
                  <a:lnTo>
                    <a:pt x="2017" y="4340"/>
                  </a:lnTo>
                  <a:lnTo>
                    <a:pt x="1838" y="4621"/>
                  </a:lnTo>
                  <a:lnTo>
                    <a:pt x="1762" y="4774"/>
                  </a:lnTo>
                  <a:lnTo>
                    <a:pt x="1685" y="4927"/>
                  </a:lnTo>
                  <a:lnTo>
                    <a:pt x="0" y="10415"/>
                  </a:lnTo>
                  <a:lnTo>
                    <a:pt x="4135" y="10415"/>
                  </a:lnTo>
                  <a:lnTo>
                    <a:pt x="4263" y="9292"/>
                  </a:lnTo>
                  <a:lnTo>
                    <a:pt x="4314" y="9138"/>
                  </a:lnTo>
                  <a:lnTo>
                    <a:pt x="4365" y="8985"/>
                  </a:lnTo>
                  <a:lnTo>
                    <a:pt x="4467" y="8858"/>
                  </a:lnTo>
                  <a:lnTo>
                    <a:pt x="4569" y="8730"/>
                  </a:lnTo>
                  <a:lnTo>
                    <a:pt x="4672" y="8628"/>
                  </a:lnTo>
                  <a:lnTo>
                    <a:pt x="4825" y="8526"/>
                  </a:lnTo>
                  <a:lnTo>
                    <a:pt x="4978" y="8475"/>
                  </a:lnTo>
                  <a:lnTo>
                    <a:pt x="5131" y="8424"/>
                  </a:lnTo>
                  <a:lnTo>
                    <a:pt x="7939" y="7735"/>
                  </a:lnTo>
                  <a:lnTo>
                    <a:pt x="8117" y="7709"/>
                  </a:lnTo>
                  <a:lnTo>
                    <a:pt x="8271" y="7658"/>
                  </a:lnTo>
                  <a:lnTo>
                    <a:pt x="8577" y="7530"/>
                  </a:lnTo>
                  <a:lnTo>
                    <a:pt x="8858" y="7326"/>
                  </a:lnTo>
                  <a:lnTo>
                    <a:pt x="8985" y="7224"/>
                  </a:lnTo>
                  <a:lnTo>
                    <a:pt x="9113" y="7096"/>
                  </a:lnTo>
                  <a:lnTo>
                    <a:pt x="10721" y="5157"/>
                  </a:lnTo>
                  <a:lnTo>
                    <a:pt x="10823" y="4978"/>
                  </a:lnTo>
                  <a:lnTo>
                    <a:pt x="10951" y="4799"/>
                  </a:lnTo>
                  <a:lnTo>
                    <a:pt x="11027" y="4621"/>
                  </a:lnTo>
                  <a:lnTo>
                    <a:pt x="11104" y="4416"/>
                  </a:lnTo>
                  <a:lnTo>
                    <a:pt x="11921" y="1404"/>
                  </a:lnTo>
                  <a:lnTo>
                    <a:pt x="11972" y="1200"/>
                  </a:lnTo>
                  <a:lnTo>
                    <a:pt x="11997" y="970"/>
                  </a:lnTo>
                  <a:lnTo>
                    <a:pt x="11997" y="792"/>
                  </a:lnTo>
                  <a:lnTo>
                    <a:pt x="11997" y="588"/>
                  </a:lnTo>
                  <a:lnTo>
                    <a:pt x="11921" y="434"/>
                  </a:lnTo>
                  <a:lnTo>
                    <a:pt x="11844" y="281"/>
                  </a:lnTo>
                  <a:lnTo>
                    <a:pt x="11691" y="154"/>
                  </a:lnTo>
                  <a:lnTo>
                    <a:pt x="11512" y="77"/>
                  </a:lnTo>
                  <a:lnTo>
                    <a:pt x="11436" y="52"/>
                  </a:lnTo>
                  <a:lnTo>
                    <a:pt x="11333" y="1"/>
                  </a:lnTo>
                  <a:close/>
                </a:path>
              </a:pathLst>
            </a:custGeom>
            <a:gradFill>
              <a:gsLst>
                <a:gs pos="0">
                  <a:srgbClr val="62E4F5"/>
                </a:gs>
                <a:gs pos="100000">
                  <a:srgbClr val="15ACC0"/>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4" name="Google Shape;4904;p71"/>
            <p:cNvSpPr/>
            <p:nvPr/>
          </p:nvSpPr>
          <p:spPr>
            <a:xfrm>
              <a:off x="936147" y="3659692"/>
              <a:ext cx="111507" cy="88806"/>
            </a:xfrm>
            <a:custGeom>
              <a:avLst/>
              <a:gdLst/>
              <a:ahLst/>
              <a:cxnLst/>
              <a:rect l="l" t="t" r="r" b="b"/>
              <a:pathLst>
                <a:path w="4136" h="3294" extrusionOk="0">
                  <a:moveTo>
                    <a:pt x="3447" y="0"/>
                  </a:moveTo>
                  <a:lnTo>
                    <a:pt x="3370" y="205"/>
                  </a:lnTo>
                  <a:lnTo>
                    <a:pt x="3498" y="332"/>
                  </a:lnTo>
                  <a:lnTo>
                    <a:pt x="3600" y="485"/>
                  </a:lnTo>
                  <a:lnTo>
                    <a:pt x="3651" y="613"/>
                  </a:lnTo>
                  <a:lnTo>
                    <a:pt x="3676" y="766"/>
                  </a:lnTo>
                  <a:lnTo>
                    <a:pt x="3651" y="919"/>
                  </a:lnTo>
                  <a:lnTo>
                    <a:pt x="3625" y="1072"/>
                  </a:lnTo>
                  <a:lnTo>
                    <a:pt x="3549" y="1200"/>
                  </a:lnTo>
                  <a:lnTo>
                    <a:pt x="3472" y="1328"/>
                  </a:lnTo>
                  <a:lnTo>
                    <a:pt x="3345" y="1430"/>
                  </a:lnTo>
                  <a:lnTo>
                    <a:pt x="3217" y="1506"/>
                  </a:lnTo>
                  <a:lnTo>
                    <a:pt x="1" y="2961"/>
                  </a:lnTo>
                  <a:lnTo>
                    <a:pt x="26" y="3063"/>
                  </a:lnTo>
                  <a:lnTo>
                    <a:pt x="77" y="3140"/>
                  </a:lnTo>
                  <a:lnTo>
                    <a:pt x="128" y="3191"/>
                  </a:lnTo>
                  <a:lnTo>
                    <a:pt x="256" y="3268"/>
                  </a:lnTo>
                  <a:lnTo>
                    <a:pt x="409" y="3293"/>
                  </a:lnTo>
                  <a:lnTo>
                    <a:pt x="486" y="3293"/>
                  </a:lnTo>
                  <a:lnTo>
                    <a:pt x="562" y="3268"/>
                  </a:lnTo>
                  <a:lnTo>
                    <a:pt x="3600" y="1889"/>
                  </a:lnTo>
                  <a:lnTo>
                    <a:pt x="3778" y="1787"/>
                  </a:lnTo>
                  <a:lnTo>
                    <a:pt x="3906" y="1634"/>
                  </a:lnTo>
                  <a:lnTo>
                    <a:pt x="4008" y="1481"/>
                  </a:lnTo>
                  <a:lnTo>
                    <a:pt x="4085" y="1277"/>
                  </a:lnTo>
                  <a:lnTo>
                    <a:pt x="4136" y="1072"/>
                  </a:lnTo>
                  <a:lnTo>
                    <a:pt x="4136" y="868"/>
                  </a:lnTo>
                  <a:lnTo>
                    <a:pt x="4110" y="664"/>
                  </a:lnTo>
                  <a:lnTo>
                    <a:pt x="4034" y="460"/>
                  </a:lnTo>
                  <a:lnTo>
                    <a:pt x="3906" y="281"/>
                  </a:lnTo>
                  <a:lnTo>
                    <a:pt x="3778" y="154"/>
                  </a:lnTo>
                  <a:lnTo>
                    <a:pt x="3625" y="51"/>
                  </a:lnTo>
                  <a:lnTo>
                    <a:pt x="3447" y="0"/>
                  </a:lnTo>
                  <a:close/>
                </a:path>
              </a:pathLst>
            </a:custGeom>
            <a:solidFill>
              <a:srgbClr val="17B5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5" name="Google Shape;4905;p71"/>
            <p:cNvSpPr/>
            <p:nvPr/>
          </p:nvSpPr>
          <p:spPr>
            <a:xfrm>
              <a:off x="888671" y="3566788"/>
              <a:ext cx="231937" cy="280788"/>
            </a:xfrm>
            <a:custGeom>
              <a:avLst/>
              <a:gdLst/>
              <a:ahLst/>
              <a:cxnLst/>
              <a:rect l="l" t="t" r="r" b="b"/>
              <a:pathLst>
                <a:path w="8603" h="10415" extrusionOk="0">
                  <a:moveTo>
                    <a:pt x="7632" y="1"/>
                  </a:moveTo>
                  <a:lnTo>
                    <a:pt x="7735" y="128"/>
                  </a:lnTo>
                  <a:lnTo>
                    <a:pt x="7786" y="230"/>
                  </a:lnTo>
                  <a:lnTo>
                    <a:pt x="7837" y="358"/>
                  </a:lnTo>
                  <a:lnTo>
                    <a:pt x="7888" y="486"/>
                  </a:lnTo>
                  <a:lnTo>
                    <a:pt x="7913" y="613"/>
                  </a:lnTo>
                  <a:lnTo>
                    <a:pt x="7913" y="766"/>
                  </a:lnTo>
                  <a:lnTo>
                    <a:pt x="7913" y="894"/>
                  </a:lnTo>
                  <a:lnTo>
                    <a:pt x="7862" y="1047"/>
                  </a:lnTo>
                  <a:lnTo>
                    <a:pt x="7045" y="4033"/>
                  </a:lnTo>
                  <a:lnTo>
                    <a:pt x="6994" y="4238"/>
                  </a:lnTo>
                  <a:lnTo>
                    <a:pt x="6892" y="4416"/>
                  </a:lnTo>
                  <a:lnTo>
                    <a:pt x="6790" y="4621"/>
                  </a:lnTo>
                  <a:lnTo>
                    <a:pt x="6663" y="4774"/>
                  </a:lnTo>
                  <a:lnTo>
                    <a:pt x="4850" y="6867"/>
                  </a:lnTo>
                  <a:lnTo>
                    <a:pt x="4723" y="6994"/>
                  </a:lnTo>
                  <a:lnTo>
                    <a:pt x="4595" y="7096"/>
                  </a:lnTo>
                  <a:lnTo>
                    <a:pt x="4314" y="7301"/>
                  </a:lnTo>
                  <a:lnTo>
                    <a:pt x="4008" y="7428"/>
                  </a:lnTo>
                  <a:lnTo>
                    <a:pt x="3829" y="7479"/>
                  </a:lnTo>
                  <a:lnTo>
                    <a:pt x="3676" y="7505"/>
                  </a:lnTo>
                  <a:lnTo>
                    <a:pt x="1200" y="7862"/>
                  </a:lnTo>
                  <a:lnTo>
                    <a:pt x="1047" y="7913"/>
                  </a:lnTo>
                  <a:lnTo>
                    <a:pt x="894" y="7964"/>
                  </a:lnTo>
                  <a:lnTo>
                    <a:pt x="741" y="8041"/>
                  </a:lnTo>
                  <a:lnTo>
                    <a:pt x="639" y="8168"/>
                  </a:lnTo>
                  <a:lnTo>
                    <a:pt x="537" y="8271"/>
                  </a:lnTo>
                  <a:lnTo>
                    <a:pt x="434" y="8424"/>
                  </a:lnTo>
                  <a:lnTo>
                    <a:pt x="383" y="8577"/>
                  </a:lnTo>
                  <a:lnTo>
                    <a:pt x="332" y="8730"/>
                  </a:lnTo>
                  <a:lnTo>
                    <a:pt x="1" y="10415"/>
                  </a:lnTo>
                  <a:lnTo>
                    <a:pt x="766" y="10415"/>
                  </a:lnTo>
                  <a:lnTo>
                    <a:pt x="919" y="9292"/>
                  </a:lnTo>
                  <a:lnTo>
                    <a:pt x="945" y="9138"/>
                  </a:lnTo>
                  <a:lnTo>
                    <a:pt x="1022" y="8985"/>
                  </a:lnTo>
                  <a:lnTo>
                    <a:pt x="1098" y="8858"/>
                  </a:lnTo>
                  <a:lnTo>
                    <a:pt x="1200" y="8730"/>
                  </a:lnTo>
                  <a:lnTo>
                    <a:pt x="1328" y="8628"/>
                  </a:lnTo>
                  <a:lnTo>
                    <a:pt x="1455" y="8526"/>
                  </a:lnTo>
                  <a:lnTo>
                    <a:pt x="1609" y="8475"/>
                  </a:lnTo>
                  <a:lnTo>
                    <a:pt x="1787" y="8424"/>
                  </a:lnTo>
                  <a:lnTo>
                    <a:pt x="4238" y="8066"/>
                  </a:lnTo>
                  <a:lnTo>
                    <a:pt x="4416" y="8041"/>
                  </a:lnTo>
                  <a:lnTo>
                    <a:pt x="4570" y="7990"/>
                  </a:lnTo>
                  <a:lnTo>
                    <a:pt x="4876" y="7862"/>
                  </a:lnTo>
                  <a:lnTo>
                    <a:pt x="5157" y="7658"/>
                  </a:lnTo>
                  <a:lnTo>
                    <a:pt x="5284" y="7556"/>
                  </a:lnTo>
                  <a:lnTo>
                    <a:pt x="5412" y="7428"/>
                  </a:lnTo>
                  <a:lnTo>
                    <a:pt x="7352" y="5157"/>
                  </a:lnTo>
                  <a:lnTo>
                    <a:pt x="7479" y="4978"/>
                  </a:lnTo>
                  <a:lnTo>
                    <a:pt x="7581" y="4799"/>
                  </a:lnTo>
                  <a:lnTo>
                    <a:pt x="7658" y="4621"/>
                  </a:lnTo>
                  <a:lnTo>
                    <a:pt x="7735" y="4416"/>
                  </a:lnTo>
                  <a:lnTo>
                    <a:pt x="8551" y="1404"/>
                  </a:lnTo>
                  <a:lnTo>
                    <a:pt x="8602" y="1200"/>
                  </a:lnTo>
                  <a:lnTo>
                    <a:pt x="8577" y="970"/>
                  </a:lnTo>
                  <a:lnTo>
                    <a:pt x="8551" y="766"/>
                  </a:lnTo>
                  <a:lnTo>
                    <a:pt x="8449" y="588"/>
                  </a:lnTo>
                  <a:lnTo>
                    <a:pt x="8347" y="409"/>
                  </a:lnTo>
                  <a:lnTo>
                    <a:pt x="8194" y="256"/>
                  </a:lnTo>
                  <a:lnTo>
                    <a:pt x="8015" y="128"/>
                  </a:lnTo>
                  <a:lnTo>
                    <a:pt x="7811" y="52"/>
                  </a:lnTo>
                  <a:lnTo>
                    <a:pt x="7632" y="1"/>
                  </a:lnTo>
                  <a:close/>
                </a:path>
              </a:pathLst>
            </a:custGeom>
            <a:solidFill>
              <a:srgbClr val="17B5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6" name="Google Shape;4906;p71"/>
            <p:cNvSpPr/>
            <p:nvPr/>
          </p:nvSpPr>
          <p:spPr>
            <a:xfrm>
              <a:off x="774441" y="3823474"/>
              <a:ext cx="145908" cy="47504"/>
            </a:xfrm>
            <a:custGeom>
              <a:avLst/>
              <a:gdLst/>
              <a:ahLst/>
              <a:cxnLst/>
              <a:rect l="l" t="t" r="r" b="b"/>
              <a:pathLst>
                <a:path w="5412" h="1762" extrusionOk="0">
                  <a:moveTo>
                    <a:pt x="358" y="0"/>
                  </a:moveTo>
                  <a:lnTo>
                    <a:pt x="230" y="26"/>
                  </a:lnTo>
                  <a:lnTo>
                    <a:pt x="103" y="128"/>
                  </a:lnTo>
                  <a:lnTo>
                    <a:pt x="26" y="230"/>
                  </a:lnTo>
                  <a:lnTo>
                    <a:pt x="0" y="383"/>
                  </a:lnTo>
                  <a:lnTo>
                    <a:pt x="0" y="1379"/>
                  </a:lnTo>
                  <a:lnTo>
                    <a:pt x="26" y="1532"/>
                  </a:lnTo>
                  <a:lnTo>
                    <a:pt x="103" y="1634"/>
                  </a:lnTo>
                  <a:lnTo>
                    <a:pt x="230" y="1710"/>
                  </a:lnTo>
                  <a:lnTo>
                    <a:pt x="358" y="1761"/>
                  </a:lnTo>
                  <a:lnTo>
                    <a:pt x="5029" y="1761"/>
                  </a:lnTo>
                  <a:lnTo>
                    <a:pt x="5182" y="1710"/>
                  </a:lnTo>
                  <a:lnTo>
                    <a:pt x="5284" y="1634"/>
                  </a:lnTo>
                  <a:lnTo>
                    <a:pt x="5361" y="1532"/>
                  </a:lnTo>
                  <a:lnTo>
                    <a:pt x="5412" y="1379"/>
                  </a:lnTo>
                  <a:lnTo>
                    <a:pt x="5412" y="383"/>
                  </a:lnTo>
                  <a:lnTo>
                    <a:pt x="5361" y="230"/>
                  </a:lnTo>
                  <a:lnTo>
                    <a:pt x="5284" y="128"/>
                  </a:lnTo>
                  <a:lnTo>
                    <a:pt x="5182" y="26"/>
                  </a:lnTo>
                  <a:lnTo>
                    <a:pt x="502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7" name="Google Shape;4907;p71"/>
            <p:cNvSpPr/>
            <p:nvPr/>
          </p:nvSpPr>
          <p:spPr>
            <a:xfrm>
              <a:off x="897622" y="3823474"/>
              <a:ext cx="40629" cy="47504"/>
            </a:xfrm>
            <a:custGeom>
              <a:avLst/>
              <a:gdLst/>
              <a:ahLst/>
              <a:cxnLst/>
              <a:rect l="l" t="t" r="r" b="b"/>
              <a:pathLst>
                <a:path w="1507" h="1762" extrusionOk="0">
                  <a:moveTo>
                    <a:pt x="0" y="0"/>
                  </a:moveTo>
                  <a:lnTo>
                    <a:pt x="154" y="26"/>
                  </a:lnTo>
                  <a:lnTo>
                    <a:pt x="281" y="128"/>
                  </a:lnTo>
                  <a:lnTo>
                    <a:pt x="358" y="230"/>
                  </a:lnTo>
                  <a:lnTo>
                    <a:pt x="383" y="383"/>
                  </a:lnTo>
                  <a:lnTo>
                    <a:pt x="383" y="1379"/>
                  </a:lnTo>
                  <a:lnTo>
                    <a:pt x="358" y="1532"/>
                  </a:lnTo>
                  <a:lnTo>
                    <a:pt x="281" y="1634"/>
                  </a:lnTo>
                  <a:lnTo>
                    <a:pt x="154" y="1710"/>
                  </a:lnTo>
                  <a:lnTo>
                    <a:pt x="0" y="1761"/>
                  </a:lnTo>
                  <a:lnTo>
                    <a:pt x="1149" y="1761"/>
                  </a:lnTo>
                  <a:lnTo>
                    <a:pt x="1302" y="1710"/>
                  </a:lnTo>
                  <a:lnTo>
                    <a:pt x="1404" y="1634"/>
                  </a:lnTo>
                  <a:lnTo>
                    <a:pt x="1481" y="1532"/>
                  </a:lnTo>
                  <a:lnTo>
                    <a:pt x="1506" y="1379"/>
                  </a:lnTo>
                  <a:lnTo>
                    <a:pt x="1506" y="383"/>
                  </a:lnTo>
                  <a:lnTo>
                    <a:pt x="1481" y="230"/>
                  </a:lnTo>
                  <a:lnTo>
                    <a:pt x="1404" y="128"/>
                  </a:lnTo>
                  <a:lnTo>
                    <a:pt x="1302" y="26"/>
                  </a:lnTo>
                  <a:lnTo>
                    <a:pt x="1149" y="0"/>
                  </a:lnTo>
                  <a:close/>
                </a:path>
              </a:pathLst>
            </a:custGeom>
            <a:solidFill>
              <a:srgbClr val="E8E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8" name="Google Shape;4908;p71"/>
            <p:cNvSpPr/>
            <p:nvPr/>
          </p:nvSpPr>
          <p:spPr>
            <a:xfrm>
              <a:off x="860471" y="3416082"/>
              <a:ext cx="164483" cy="172760"/>
            </a:xfrm>
            <a:custGeom>
              <a:avLst/>
              <a:gdLst/>
              <a:ahLst/>
              <a:cxnLst/>
              <a:rect l="l" t="t" r="r" b="b"/>
              <a:pathLst>
                <a:path w="6101" h="6408" extrusionOk="0">
                  <a:moveTo>
                    <a:pt x="2961" y="1"/>
                  </a:moveTo>
                  <a:lnTo>
                    <a:pt x="2706" y="26"/>
                  </a:lnTo>
                  <a:lnTo>
                    <a:pt x="2425" y="77"/>
                  </a:lnTo>
                  <a:lnTo>
                    <a:pt x="2144" y="154"/>
                  </a:lnTo>
                  <a:lnTo>
                    <a:pt x="1889" y="256"/>
                  </a:lnTo>
                  <a:lnTo>
                    <a:pt x="1634" y="384"/>
                  </a:lnTo>
                  <a:lnTo>
                    <a:pt x="1404" y="537"/>
                  </a:lnTo>
                  <a:lnTo>
                    <a:pt x="1174" y="715"/>
                  </a:lnTo>
                  <a:lnTo>
                    <a:pt x="970" y="894"/>
                  </a:lnTo>
                  <a:lnTo>
                    <a:pt x="766" y="1098"/>
                  </a:lnTo>
                  <a:lnTo>
                    <a:pt x="613" y="1328"/>
                  </a:lnTo>
                  <a:lnTo>
                    <a:pt x="460" y="1558"/>
                  </a:lnTo>
                  <a:lnTo>
                    <a:pt x="306" y="1813"/>
                  </a:lnTo>
                  <a:lnTo>
                    <a:pt x="204" y="2068"/>
                  </a:lnTo>
                  <a:lnTo>
                    <a:pt x="128" y="2349"/>
                  </a:lnTo>
                  <a:lnTo>
                    <a:pt x="51" y="2630"/>
                  </a:lnTo>
                  <a:lnTo>
                    <a:pt x="0" y="2910"/>
                  </a:lnTo>
                  <a:lnTo>
                    <a:pt x="0" y="3217"/>
                  </a:lnTo>
                  <a:lnTo>
                    <a:pt x="0" y="3498"/>
                  </a:lnTo>
                  <a:lnTo>
                    <a:pt x="51" y="3804"/>
                  </a:lnTo>
                  <a:lnTo>
                    <a:pt x="128" y="4085"/>
                  </a:lnTo>
                  <a:lnTo>
                    <a:pt x="204" y="4340"/>
                  </a:lnTo>
                  <a:lnTo>
                    <a:pt x="306" y="4621"/>
                  </a:lnTo>
                  <a:lnTo>
                    <a:pt x="460" y="4850"/>
                  </a:lnTo>
                  <a:lnTo>
                    <a:pt x="613" y="5106"/>
                  </a:lnTo>
                  <a:lnTo>
                    <a:pt x="766" y="5310"/>
                  </a:lnTo>
                  <a:lnTo>
                    <a:pt x="970" y="5514"/>
                  </a:lnTo>
                  <a:lnTo>
                    <a:pt x="1174" y="5693"/>
                  </a:lnTo>
                  <a:lnTo>
                    <a:pt x="1404" y="5871"/>
                  </a:lnTo>
                  <a:lnTo>
                    <a:pt x="1634" y="6024"/>
                  </a:lnTo>
                  <a:lnTo>
                    <a:pt x="1889" y="6152"/>
                  </a:lnTo>
                  <a:lnTo>
                    <a:pt x="2144" y="6254"/>
                  </a:lnTo>
                  <a:lnTo>
                    <a:pt x="2425" y="6331"/>
                  </a:lnTo>
                  <a:lnTo>
                    <a:pt x="2706" y="6407"/>
                  </a:lnTo>
                  <a:lnTo>
                    <a:pt x="3216" y="6407"/>
                  </a:lnTo>
                  <a:lnTo>
                    <a:pt x="3548" y="6382"/>
                  </a:lnTo>
                  <a:lnTo>
                    <a:pt x="3854" y="6331"/>
                  </a:lnTo>
                  <a:lnTo>
                    <a:pt x="4161" y="6254"/>
                  </a:lnTo>
                  <a:lnTo>
                    <a:pt x="4416" y="6152"/>
                  </a:lnTo>
                  <a:lnTo>
                    <a:pt x="4697" y="6024"/>
                  </a:lnTo>
                  <a:lnTo>
                    <a:pt x="4926" y="5871"/>
                  </a:lnTo>
                  <a:lnTo>
                    <a:pt x="5131" y="5667"/>
                  </a:lnTo>
                  <a:lnTo>
                    <a:pt x="5335" y="5463"/>
                  </a:lnTo>
                  <a:lnTo>
                    <a:pt x="5513" y="5259"/>
                  </a:lnTo>
                  <a:lnTo>
                    <a:pt x="5667" y="5003"/>
                  </a:lnTo>
                  <a:lnTo>
                    <a:pt x="5794" y="4748"/>
                  </a:lnTo>
                  <a:lnTo>
                    <a:pt x="5922" y="4467"/>
                  </a:lnTo>
                  <a:lnTo>
                    <a:pt x="5998" y="4161"/>
                  </a:lnTo>
                  <a:lnTo>
                    <a:pt x="6049" y="3855"/>
                  </a:lnTo>
                  <a:lnTo>
                    <a:pt x="6100" y="3549"/>
                  </a:lnTo>
                  <a:lnTo>
                    <a:pt x="6100" y="3217"/>
                  </a:lnTo>
                  <a:lnTo>
                    <a:pt x="6100" y="2885"/>
                  </a:lnTo>
                  <a:lnTo>
                    <a:pt x="6049" y="2553"/>
                  </a:lnTo>
                  <a:lnTo>
                    <a:pt x="5998" y="2247"/>
                  </a:lnTo>
                  <a:lnTo>
                    <a:pt x="5922" y="1966"/>
                  </a:lnTo>
                  <a:lnTo>
                    <a:pt x="5794" y="1685"/>
                  </a:lnTo>
                  <a:lnTo>
                    <a:pt x="5667" y="1404"/>
                  </a:lnTo>
                  <a:lnTo>
                    <a:pt x="5513" y="1175"/>
                  </a:lnTo>
                  <a:lnTo>
                    <a:pt x="5335" y="945"/>
                  </a:lnTo>
                  <a:lnTo>
                    <a:pt x="5131" y="741"/>
                  </a:lnTo>
                  <a:lnTo>
                    <a:pt x="4926" y="562"/>
                  </a:lnTo>
                  <a:lnTo>
                    <a:pt x="4697" y="409"/>
                  </a:lnTo>
                  <a:lnTo>
                    <a:pt x="4416" y="256"/>
                  </a:lnTo>
                  <a:lnTo>
                    <a:pt x="4161" y="154"/>
                  </a:lnTo>
                  <a:lnTo>
                    <a:pt x="3854" y="77"/>
                  </a:lnTo>
                  <a:lnTo>
                    <a:pt x="3548" y="26"/>
                  </a:lnTo>
                  <a:lnTo>
                    <a:pt x="3216" y="26"/>
                  </a:lnTo>
                  <a:lnTo>
                    <a:pt x="296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9" name="Google Shape;4909;p71"/>
            <p:cNvSpPr/>
            <p:nvPr/>
          </p:nvSpPr>
          <p:spPr>
            <a:xfrm>
              <a:off x="933398" y="3415408"/>
              <a:ext cx="101181" cy="174108"/>
            </a:xfrm>
            <a:custGeom>
              <a:avLst/>
              <a:gdLst/>
              <a:ahLst/>
              <a:cxnLst/>
              <a:rect l="l" t="t" r="r" b="b"/>
              <a:pathLst>
                <a:path w="3753" h="6458" extrusionOk="0">
                  <a:moveTo>
                    <a:pt x="511" y="0"/>
                  </a:moveTo>
                  <a:lnTo>
                    <a:pt x="256" y="26"/>
                  </a:lnTo>
                  <a:lnTo>
                    <a:pt x="1" y="51"/>
                  </a:lnTo>
                  <a:lnTo>
                    <a:pt x="307" y="102"/>
                  </a:lnTo>
                  <a:lnTo>
                    <a:pt x="562" y="179"/>
                  </a:lnTo>
                  <a:lnTo>
                    <a:pt x="843" y="281"/>
                  </a:lnTo>
                  <a:lnTo>
                    <a:pt x="1073" y="409"/>
                  </a:lnTo>
                  <a:lnTo>
                    <a:pt x="1328" y="562"/>
                  </a:lnTo>
                  <a:lnTo>
                    <a:pt x="1558" y="740"/>
                  </a:lnTo>
                  <a:lnTo>
                    <a:pt x="1762" y="919"/>
                  </a:lnTo>
                  <a:lnTo>
                    <a:pt x="1941" y="1123"/>
                  </a:lnTo>
                  <a:lnTo>
                    <a:pt x="2119" y="1353"/>
                  </a:lnTo>
                  <a:lnTo>
                    <a:pt x="2272" y="1583"/>
                  </a:lnTo>
                  <a:lnTo>
                    <a:pt x="2400" y="1838"/>
                  </a:lnTo>
                  <a:lnTo>
                    <a:pt x="2528" y="2093"/>
                  </a:lnTo>
                  <a:lnTo>
                    <a:pt x="2604" y="2374"/>
                  </a:lnTo>
                  <a:lnTo>
                    <a:pt x="2681" y="2655"/>
                  </a:lnTo>
                  <a:lnTo>
                    <a:pt x="2706" y="2935"/>
                  </a:lnTo>
                  <a:lnTo>
                    <a:pt x="2732" y="3242"/>
                  </a:lnTo>
                  <a:lnTo>
                    <a:pt x="2706" y="3523"/>
                  </a:lnTo>
                  <a:lnTo>
                    <a:pt x="2681" y="3829"/>
                  </a:lnTo>
                  <a:lnTo>
                    <a:pt x="2604" y="4110"/>
                  </a:lnTo>
                  <a:lnTo>
                    <a:pt x="2528" y="4365"/>
                  </a:lnTo>
                  <a:lnTo>
                    <a:pt x="2400" y="4646"/>
                  </a:lnTo>
                  <a:lnTo>
                    <a:pt x="2272" y="4875"/>
                  </a:lnTo>
                  <a:lnTo>
                    <a:pt x="2119" y="5131"/>
                  </a:lnTo>
                  <a:lnTo>
                    <a:pt x="1941" y="5335"/>
                  </a:lnTo>
                  <a:lnTo>
                    <a:pt x="1762" y="5539"/>
                  </a:lnTo>
                  <a:lnTo>
                    <a:pt x="1558" y="5718"/>
                  </a:lnTo>
                  <a:lnTo>
                    <a:pt x="1328" y="5896"/>
                  </a:lnTo>
                  <a:lnTo>
                    <a:pt x="1073" y="6049"/>
                  </a:lnTo>
                  <a:lnTo>
                    <a:pt x="843" y="6177"/>
                  </a:lnTo>
                  <a:lnTo>
                    <a:pt x="562" y="6279"/>
                  </a:lnTo>
                  <a:lnTo>
                    <a:pt x="307" y="6356"/>
                  </a:lnTo>
                  <a:lnTo>
                    <a:pt x="1" y="6432"/>
                  </a:lnTo>
                  <a:lnTo>
                    <a:pt x="256" y="6458"/>
                  </a:lnTo>
                  <a:lnTo>
                    <a:pt x="843" y="6458"/>
                  </a:lnTo>
                  <a:lnTo>
                    <a:pt x="1175" y="6407"/>
                  </a:lnTo>
                  <a:lnTo>
                    <a:pt x="1481" y="6305"/>
                  </a:lnTo>
                  <a:lnTo>
                    <a:pt x="1787" y="6203"/>
                  </a:lnTo>
                  <a:lnTo>
                    <a:pt x="2068" y="6075"/>
                  </a:lnTo>
                  <a:lnTo>
                    <a:pt x="2323" y="5922"/>
                  </a:lnTo>
                  <a:lnTo>
                    <a:pt x="2579" y="5718"/>
                  </a:lnTo>
                  <a:lnTo>
                    <a:pt x="2808" y="5513"/>
                  </a:lnTo>
                  <a:lnTo>
                    <a:pt x="3013" y="5284"/>
                  </a:lnTo>
                  <a:lnTo>
                    <a:pt x="3191" y="5028"/>
                  </a:lnTo>
                  <a:lnTo>
                    <a:pt x="3370" y="4773"/>
                  </a:lnTo>
                  <a:lnTo>
                    <a:pt x="3498" y="4492"/>
                  </a:lnTo>
                  <a:lnTo>
                    <a:pt x="3600" y="4186"/>
                  </a:lnTo>
                  <a:lnTo>
                    <a:pt x="3676" y="3880"/>
                  </a:lnTo>
                  <a:lnTo>
                    <a:pt x="3727" y="3574"/>
                  </a:lnTo>
                  <a:lnTo>
                    <a:pt x="3753" y="3242"/>
                  </a:lnTo>
                  <a:lnTo>
                    <a:pt x="3727" y="2910"/>
                  </a:lnTo>
                  <a:lnTo>
                    <a:pt x="3676" y="2578"/>
                  </a:lnTo>
                  <a:lnTo>
                    <a:pt x="3600" y="2272"/>
                  </a:lnTo>
                  <a:lnTo>
                    <a:pt x="3498" y="1966"/>
                  </a:lnTo>
                  <a:lnTo>
                    <a:pt x="3370" y="1685"/>
                  </a:lnTo>
                  <a:lnTo>
                    <a:pt x="3191" y="1429"/>
                  </a:lnTo>
                  <a:lnTo>
                    <a:pt x="3013" y="1174"/>
                  </a:lnTo>
                  <a:lnTo>
                    <a:pt x="2808" y="945"/>
                  </a:lnTo>
                  <a:lnTo>
                    <a:pt x="2579" y="740"/>
                  </a:lnTo>
                  <a:lnTo>
                    <a:pt x="2323" y="562"/>
                  </a:lnTo>
                  <a:lnTo>
                    <a:pt x="2068" y="383"/>
                  </a:lnTo>
                  <a:lnTo>
                    <a:pt x="1787" y="255"/>
                  </a:lnTo>
                  <a:lnTo>
                    <a:pt x="1481" y="153"/>
                  </a:lnTo>
                  <a:lnTo>
                    <a:pt x="1175" y="77"/>
                  </a:lnTo>
                  <a:lnTo>
                    <a:pt x="843" y="26"/>
                  </a:lnTo>
                  <a:lnTo>
                    <a:pt x="511" y="0"/>
                  </a:lnTo>
                  <a:close/>
                </a:path>
              </a:pathLst>
            </a:custGeom>
            <a:solidFill>
              <a:srgbClr val="E8E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10" name="Google Shape;4910;p71"/>
          <p:cNvGrpSpPr/>
          <p:nvPr/>
        </p:nvGrpSpPr>
        <p:grpSpPr>
          <a:xfrm>
            <a:off x="1759447" y="3264214"/>
            <a:ext cx="376682" cy="423438"/>
            <a:chOff x="1550674" y="3415408"/>
            <a:chExt cx="404643" cy="454869"/>
          </a:xfrm>
        </p:grpSpPr>
        <p:sp>
          <p:nvSpPr>
            <p:cNvPr id="4911" name="Google Shape;4911;p71"/>
            <p:cNvSpPr/>
            <p:nvPr/>
          </p:nvSpPr>
          <p:spPr>
            <a:xfrm>
              <a:off x="1705505" y="3456683"/>
              <a:ext cx="240888" cy="361992"/>
            </a:xfrm>
            <a:custGeom>
              <a:avLst/>
              <a:gdLst/>
              <a:ahLst/>
              <a:cxnLst/>
              <a:rect l="l" t="t" r="r" b="b"/>
              <a:pathLst>
                <a:path w="8935" h="13427" extrusionOk="0">
                  <a:moveTo>
                    <a:pt x="0" y="1"/>
                  </a:moveTo>
                  <a:lnTo>
                    <a:pt x="0" y="7581"/>
                  </a:lnTo>
                  <a:lnTo>
                    <a:pt x="26" y="7888"/>
                  </a:lnTo>
                  <a:lnTo>
                    <a:pt x="77" y="8194"/>
                  </a:lnTo>
                  <a:lnTo>
                    <a:pt x="154" y="8475"/>
                  </a:lnTo>
                  <a:lnTo>
                    <a:pt x="281" y="8756"/>
                  </a:lnTo>
                  <a:lnTo>
                    <a:pt x="409" y="9011"/>
                  </a:lnTo>
                  <a:lnTo>
                    <a:pt x="588" y="9266"/>
                  </a:lnTo>
                  <a:lnTo>
                    <a:pt x="792" y="9496"/>
                  </a:lnTo>
                  <a:lnTo>
                    <a:pt x="1021" y="9700"/>
                  </a:lnTo>
                  <a:lnTo>
                    <a:pt x="4825" y="12916"/>
                  </a:lnTo>
                  <a:lnTo>
                    <a:pt x="4952" y="13044"/>
                  </a:lnTo>
                  <a:lnTo>
                    <a:pt x="5182" y="13171"/>
                  </a:lnTo>
                  <a:lnTo>
                    <a:pt x="5412" y="13273"/>
                  </a:lnTo>
                  <a:lnTo>
                    <a:pt x="5616" y="13350"/>
                  </a:lnTo>
                  <a:lnTo>
                    <a:pt x="5846" y="13401"/>
                  </a:lnTo>
                  <a:lnTo>
                    <a:pt x="6075" y="13427"/>
                  </a:lnTo>
                  <a:lnTo>
                    <a:pt x="6280" y="13427"/>
                  </a:lnTo>
                  <a:lnTo>
                    <a:pt x="6509" y="13401"/>
                  </a:lnTo>
                  <a:lnTo>
                    <a:pt x="6739" y="13350"/>
                  </a:lnTo>
                  <a:lnTo>
                    <a:pt x="6943" y="13273"/>
                  </a:lnTo>
                  <a:lnTo>
                    <a:pt x="7147" y="13171"/>
                  </a:lnTo>
                  <a:lnTo>
                    <a:pt x="7352" y="13044"/>
                  </a:lnTo>
                  <a:lnTo>
                    <a:pt x="7556" y="12916"/>
                  </a:lnTo>
                  <a:lnTo>
                    <a:pt x="7760" y="12763"/>
                  </a:lnTo>
                  <a:lnTo>
                    <a:pt x="7964" y="12584"/>
                  </a:lnTo>
                  <a:lnTo>
                    <a:pt x="8143" y="12406"/>
                  </a:lnTo>
                  <a:lnTo>
                    <a:pt x="8322" y="12201"/>
                  </a:lnTo>
                  <a:lnTo>
                    <a:pt x="8475" y="11972"/>
                  </a:lnTo>
                  <a:lnTo>
                    <a:pt x="8628" y="11742"/>
                  </a:lnTo>
                  <a:lnTo>
                    <a:pt x="8730" y="11512"/>
                  </a:lnTo>
                  <a:lnTo>
                    <a:pt x="8807" y="11283"/>
                  </a:lnTo>
                  <a:lnTo>
                    <a:pt x="8883" y="11053"/>
                  </a:lnTo>
                  <a:lnTo>
                    <a:pt x="8909" y="10823"/>
                  </a:lnTo>
                  <a:lnTo>
                    <a:pt x="8934" y="10593"/>
                  </a:lnTo>
                  <a:lnTo>
                    <a:pt x="8909" y="10364"/>
                  </a:lnTo>
                  <a:lnTo>
                    <a:pt x="8883" y="10134"/>
                  </a:lnTo>
                  <a:lnTo>
                    <a:pt x="8807" y="9904"/>
                  </a:lnTo>
                  <a:lnTo>
                    <a:pt x="8730" y="9700"/>
                  </a:lnTo>
                  <a:lnTo>
                    <a:pt x="8602" y="9470"/>
                  </a:lnTo>
                  <a:lnTo>
                    <a:pt x="8475" y="9266"/>
                  </a:lnTo>
                  <a:lnTo>
                    <a:pt x="8322" y="9062"/>
                  </a:lnTo>
                  <a:lnTo>
                    <a:pt x="8117" y="8883"/>
                  </a:lnTo>
                  <a:lnTo>
                    <a:pt x="7913" y="8705"/>
                  </a:lnTo>
                  <a:lnTo>
                    <a:pt x="5131" y="6280"/>
                  </a:lnTo>
                  <a:lnTo>
                    <a:pt x="5131" y="1"/>
                  </a:lnTo>
                  <a:close/>
                </a:path>
              </a:pathLst>
            </a:custGeom>
            <a:gradFill>
              <a:gsLst>
                <a:gs pos="0">
                  <a:srgbClr val="FC6C76"/>
                </a:gs>
                <a:gs pos="100000">
                  <a:srgbClr val="D90D1A"/>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2" name="Google Shape;4912;p71"/>
            <p:cNvSpPr/>
            <p:nvPr/>
          </p:nvSpPr>
          <p:spPr>
            <a:xfrm>
              <a:off x="1825234" y="3456683"/>
              <a:ext cx="119082" cy="364742"/>
            </a:xfrm>
            <a:custGeom>
              <a:avLst/>
              <a:gdLst/>
              <a:ahLst/>
              <a:cxnLst/>
              <a:rect l="l" t="t" r="r" b="b"/>
              <a:pathLst>
                <a:path w="4417" h="13529" extrusionOk="0">
                  <a:moveTo>
                    <a:pt x="1" y="1"/>
                  </a:moveTo>
                  <a:lnTo>
                    <a:pt x="1" y="6050"/>
                  </a:lnTo>
                  <a:lnTo>
                    <a:pt x="26" y="6178"/>
                  </a:lnTo>
                  <a:lnTo>
                    <a:pt x="52" y="6280"/>
                  </a:lnTo>
                  <a:lnTo>
                    <a:pt x="103" y="6356"/>
                  </a:lnTo>
                  <a:lnTo>
                    <a:pt x="179" y="6433"/>
                  </a:lnTo>
                  <a:lnTo>
                    <a:pt x="2809" y="8705"/>
                  </a:lnTo>
                  <a:lnTo>
                    <a:pt x="3013" y="8883"/>
                  </a:lnTo>
                  <a:lnTo>
                    <a:pt x="3191" y="9087"/>
                  </a:lnTo>
                  <a:lnTo>
                    <a:pt x="3345" y="9292"/>
                  </a:lnTo>
                  <a:lnTo>
                    <a:pt x="3498" y="9521"/>
                  </a:lnTo>
                  <a:lnTo>
                    <a:pt x="3600" y="9777"/>
                  </a:lnTo>
                  <a:lnTo>
                    <a:pt x="3676" y="10032"/>
                  </a:lnTo>
                  <a:lnTo>
                    <a:pt x="3753" y="10287"/>
                  </a:lnTo>
                  <a:lnTo>
                    <a:pt x="3778" y="10542"/>
                  </a:lnTo>
                  <a:lnTo>
                    <a:pt x="3804" y="10798"/>
                  </a:lnTo>
                  <a:lnTo>
                    <a:pt x="3804" y="11053"/>
                  </a:lnTo>
                  <a:lnTo>
                    <a:pt x="3753" y="11308"/>
                  </a:lnTo>
                  <a:lnTo>
                    <a:pt x="3702" y="11563"/>
                  </a:lnTo>
                  <a:lnTo>
                    <a:pt x="3600" y="11819"/>
                  </a:lnTo>
                  <a:lnTo>
                    <a:pt x="3498" y="12074"/>
                  </a:lnTo>
                  <a:lnTo>
                    <a:pt x="3345" y="12304"/>
                  </a:lnTo>
                  <a:lnTo>
                    <a:pt x="3191" y="12533"/>
                  </a:lnTo>
                  <a:lnTo>
                    <a:pt x="3038" y="12712"/>
                  </a:lnTo>
                  <a:lnTo>
                    <a:pt x="2860" y="12891"/>
                  </a:lnTo>
                  <a:lnTo>
                    <a:pt x="2655" y="13044"/>
                  </a:lnTo>
                  <a:lnTo>
                    <a:pt x="2451" y="13171"/>
                  </a:lnTo>
                  <a:lnTo>
                    <a:pt x="2247" y="13273"/>
                  </a:lnTo>
                  <a:lnTo>
                    <a:pt x="2043" y="13376"/>
                  </a:lnTo>
                  <a:lnTo>
                    <a:pt x="1813" y="13427"/>
                  </a:lnTo>
                  <a:lnTo>
                    <a:pt x="1583" y="13478"/>
                  </a:lnTo>
                  <a:lnTo>
                    <a:pt x="1762" y="13503"/>
                  </a:lnTo>
                  <a:lnTo>
                    <a:pt x="1941" y="13529"/>
                  </a:lnTo>
                  <a:lnTo>
                    <a:pt x="2119" y="13503"/>
                  </a:lnTo>
                  <a:lnTo>
                    <a:pt x="2298" y="13478"/>
                  </a:lnTo>
                  <a:lnTo>
                    <a:pt x="2655" y="13376"/>
                  </a:lnTo>
                  <a:lnTo>
                    <a:pt x="3013" y="13222"/>
                  </a:lnTo>
                  <a:lnTo>
                    <a:pt x="3345" y="12993"/>
                  </a:lnTo>
                  <a:lnTo>
                    <a:pt x="3651" y="12763"/>
                  </a:lnTo>
                  <a:lnTo>
                    <a:pt x="3957" y="12482"/>
                  </a:lnTo>
                  <a:lnTo>
                    <a:pt x="4212" y="12201"/>
                  </a:lnTo>
                  <a:lnTo>
                    <a:pt x="4417" y="9394"/>
                  </a:lnTo>
                  <a:lnTo>
                    <a:pt x="4289" y="9189"/>
                  </a:lnTo>
                  <a:lnTo>
                    <a:pt x="4161" y="9011"/>
                  </a:lnTo>
                  <a:lnTo>
                    <a:pt x="3983" y="8858"/>
                  </a:lnTo>
                  <a:lnTo>
                    <a:pt x="3830" y="8705"/>
                  </a:lnTo>
                  <a:lnTo>
                    <a:pt x="1022" y="6280"/>
                  </a:lnTo>
                  <a:lnTo>
                    <a:pt x="1022" y="1"/>
                  </a:lnTo>
                  <a:close/>
                </a:path>
              </a:pathLst>
            </a:custGeom>
            <a:solidFill>
              <a:srgbClr val="CC1F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3" name="Google Shape;4913;p71"/>
            <p:cNvSpPr/>
            <p:nvPr/>
          </p:nvSpPr>
          <p:spPr>
            <a:xfrm>
              <a:off x="1705505" y="3622541"/>
              <a:ext cx="59905" cy="112181"/>
            </a:xfrm>
            <a:custGeom>
              <a:avLst/>
              <a:gdLst/>
              <a:ahLst/>
              <a:cxnLst/>
              <a:rect l="l" t="t" r="r" b="b"/>
              <a:pathLst>
                <a:path w="2222" h="4161" extrusionOk="0">
                  <a:moveTo>
                    <a:pt x="0" y="0"/>
                  </a:moveTo>
                  <a:lnTo>
                    <a:pt x="0" y="1429"/>
                  </a:lnTo>
                  <a:lnTo>
                    <a:pt x="26" y="1736"/>
                  </a:lnTo>
                  <a:lnTo>
                    <a:pt x="77" y="2042"/>
                  </a:lnTo>
                  <a:lnTo>
                    <a:pt x="154" y="2323"/>
                  </a:lnTo>
                  <a:lnTo>
                    <a:pt x="281" y="2604"/>
                  </a:lnTo>
                  <a:lnTo>
                    <a:pt x="409" y="2859"/>
                  </a:lnTo>
                  <a:lnTo>
                    <a:pt x="588" y="3114"/>
                  </a:lnTo>
                  <a:lnTo>
                    <a:pt x="792" y="3344"/>
                  </a:lnTo>
                  <a:lnTo>
                    <a:pt x="1021" y="3548"/>
                  </a:lnTo>
                  <a:lnTo>
                    <a:pt x="1736" y="4161"/>
                  </a:lnTo>
                  <a:lnTo>
                    <a:pt x="1940" y="3803"/>
                  </a:lnTo>
                  <a:lnTo>
                    <a:pt x="2094" y="3446"/>
                  </a:lnTo>
                  <a:lnTo>
                    <a:pt x="2145" y="3242"/>
                  </a:lnTo>
                  <a:lnTo>
                    <a:pt x="2170" y="3037"/>
                  </a:lnTo>
                  <a:lnTo>
                    <a:pt x="2196" y="2833"/>
                  </a:lnTo>
                  <a:lnTo>
                    <a:pt x="2221" y="2629"/>
                  </a:lnTo>
                  <a:lnTo>
                    <a:pt x="2196" y="2374"/>
                  </a:lnTo>
                  <a:lnTo>
                    <a:pt x="2170" y="2144"/>
                  </a:lnTo>
                  <a:lnTo>
                    <a:pt x="2119" y="1914"/>
                  </a:lnTo>
                  <a:lnTo>
                    <a:pt x="2042" y="1685"/>
                  </a:lnTo>
                  <a:lnTo>
                    <a:pt x="1940" y="1480"/>
                  </a:lnTo>
                  <a:lnTo>
                    <a:pt x="1838" y="1276"/>
                  </a:lnTo>
                  <a:lnTo>
                    <a:pt x="1711" y="1072"/>
                  </a:lnTo>
                  <a:lnTo>
                    <a:pt x="1583" y="893"/>
                  </a:lnTo>
                  <a:lnTo>
                    <a:pt x="1430" y="740"/>
                  </a:lnTo>
                  <a:lnTo>
                    <a:pt x="1251" y="587"/>
                  </a:lnTo>
                  <a:lnTo>
                    <a:pt x="1073" y="434"/>
                  </a:lnTo>
                  <a:lnTo>
                    <a:pt x="894" y="306"/>
                  </a:lnTo>
                  <a:lnTo>
                    <a:pt x="690" y="204"/>
                  </a:lnTo>
                  <a:lnTo>
                    <a:pt x="460" y="102"/>
                  </a:lnTo>
                  <a:lnTo>
                    <a:pt x="230" y="51"/>
                  </a:lnTo>
                  <a:lnTo>
                    <a:pt x="0" y="0"/>
                  </a:lnTo>
                  <a:close/>
                </a:path>
              </a:pathLst>
            </a:custGeom>
            <a:solidFill>
              <a:srgbClr val="24D8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4" name="Google Shape;4914;p71"/>
            <p:cNvSpPr/>
            <p:nvPr/>
          </p:nvSpPr>
          <p:spPr>
            <a:xfrm>
              <a:off x="1789458" y="3612890"/>
              <a:ext cx="27553" cy="28254"/>
            </a:xfrm>
            <a:custGeom>
              <a:avLst/>
              <a:gdLst/>
              <a:ahLst/>
              <a:cxnLst/>
              <a:rect l="l" t="t" r="r" b="b"/>
              <a:pathLst>
                <a:path w="1022" h="1048" extrusionOk="0">
                  <a:moveTo>
                    <a:pt x="511" y="1"/>
                  </a:moveTo>
                  <a:lnTo>
                    <a:pt x="409" y="26"/>
                  </a:lnTo>
                  <a:lnTo>
                    <a:pt x="307" y="52"/>
                  </a:lnTo>
                  <a:lnTo>
                    <a:pt x="230" y="103"/>
                  </a:lnTo>
                  <a:lnTo>
                    <a:pt x="154" y="154"/>
                  </a:lnTo>
                  <a:lnTo>
                    <a:pt x="77" y="230"/>
                  </a:lnTo>
                  <a:lnTo>
                    <a:pt x="26" y="333"/>
                  </a:lnTo>
                  <a:lnTo>
                    <a:pt x="1" y="435"/>
                  </a:lnTo>
                  <a:lnTo>
                    <a:pt x="1" y="537"/>
                  </a:lnTo>
                  <a:lnTo>
                    <a:pt x="1" y="639"/>
                  </a:lnTo>
                  <a:lnTo>
                    <a:pt x="26" y="715"/>
                  </a:lnTo>
                  <a:lnTo>
                    <a:pt x="77" y="817"/>
                  </a:lnTo>
                  <a:lnTo>
                    <a:pt x="154" y="894"/>
                  </a:lnTo>
                  <a:lnTo>
                    <a:pt x="230" y="945"/>
                  </a:lnTo>
                  <a:lnTo>
                    <a:pt x="307" y="996"/>
                  </a:lnTo>
                  <a:lnTo>
                    <a:pt x="409" y="1022"/>
                  </a:lnTo>
                  <a:lnTo>
                    <a:pt x="511" y="1047"/>
                  </a:lnTo>
                  <a:lnTo>
                    <a:pt x="613" y="1022"/>
                  </a:lnTo>
                  <a:lnTo>
                    <a:pt x="715" y="996"/>
                  </a:lnTo>
                  <a:lnTo>
                    <a:pt x="792" y="945"/>
                  </a:lnTo>
                  <a:lnTo>
                    <a:pt x="868" y="894"/>
                  </a:lnTo>
                  <a:lnTo>
                    <a:pt x="945" y="817"/>
                  </a:lnTo>
                  <a:lnTo>
                    <a:pt x="970" y="715"/>
                  </a:lnTo>
                  <a:lnTo>
                    <a:pt x="1022" y="639"/>
                  </a:lnTo>
                  <a:lnTo>
                    <a:pt x="1022" y="537"/>
                  </a:lnTo>
                  <a:lnTo>
                    <a:pt x="1022" y="435"/>
                  </a:lnTo>
                  <a:lnTo>
                    <a:pt x="970" y="333"/>
                  </a:lnTo>
                  <a:lnTo>
                    <a:pt x="945" y="230"/>
                  </a:lnTo>
                  <a:lnTo>
                    <a:pt x="868" y="154"/>
                  </a:lnTo>
                  <a:lnTo>
                    <a:pt x="792" y="103"/>
                  </a:lnTo>
                  <a:lnTo>
                    <a:pt x="715" y="52"/>
                  </a:lnTo>
                  <a:lnTo>
                    <a:pt x="613" y="26"/>
                  </a:lnTo>
                  <a:lnTo>
                    <a:pt x="511" y="1"/>
                  </a:lnTo>
                  <a:close/>
                </a:path>
              </a:pathLst>
            </a:custGeom>
            <a:solidFill>
              <a:srgbClr val="FFDA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5" name="Google Shape;4915;p71"/>
            <p:cNvSpPr/>
            <p:nvPr/>
          </p:nvSpPr>
          <p:spPr>
            <a:xfrm>
              <a:off x="1705505" y="3513111"/>
              <a:ext cx="146608" cy="23428"/>
            </a:xfrm>
            <a:custGeom>
              <a:avLst/>
              <a:gdLst/>
              <a:ahLst/>
              <a:cxnLst/>
              <a:rect l="l" t="t" r="r" b="b"/>
              <a:pathLst>
                <a:path w="5438" h="869" extrusionOk="0">
                  <a:moveTo>
                    <a:pt x="0" y="1"/>
                  </a:moveTo>
                  <a:lnTo>
                    <a:pt x="0" y="511"/>
                  </a:lnTo>
                  <a:lnTo>
                    <a:pt x="103" y="511"/>
                  </a:lnTo>
                  <a:lnTo>
                    <a:pt x="179" y="537"/>
                  </a:lnTo>
                  <a:lnTo>
                    <a:pt x="307" y="639"/>
                  </a:lnTo>
                  <a:lnTo>
                    <a:pt x="409" y="715"/>
                  </a:lnTo>
                  <a:lnTo>
                    <a:pt x="537" y="792"/>
                  </a:lnTo>
                  <a:lnTo>
                    <a:pt x="715" y="843"/>
                  </a:lnTo>
                  <a:lnTo>
                    <a:pt x="919" y="868"/>
                  </a:lnTo>
                  <a:lnTo>
                    <a:pt x="1124" y="843"/>
                  </a:lnTo>
                  <a:lnTo>
                    <a:pt x="1302" y="792"/>
                  </a:lnTo>
                  <a:lnTo>
                    <a:pt x="1430" y="715"/>
                  </a:lnTo>
                  <a:lnTo>
                    <a:pt x="1532" y="639"/>
                  </a:lnTo>
                  <a:lnTo>
                    <a:pt x="1660" y="537"/>
                  </a:lnTo>
                  <a:lnTo>
                    <a:pt x="1736" y="511"/>
                  </a:lnTo>
                  <a:lnTo>
                    <a:pt x="1915" y="511"/>
                  </a:lnTo>
                  <a:lnTo>
                    <a:pt x="1991" y="537"/>
                  </a:lnTo>
                  <a:lnTo>
                    <a:pt x="2119" y="639"/>
                  </a:lnTo>
                  <a:lnTo>
                    <a:pt x="2221" y="715"/>
                  </a:lnTo>
                  <a:lnTo>
                    <a:pt x="2349" y="792"/>
                  </a:lnTo>
                  <a:lnTo>
                    <a:pt x="2527" y="843"/>
                  </a:lnTo>
                  <a:lnTo>
                    <a:pt x="2732" y="868"/>
                  </a:lnTo>
                  <a:lnTo>
                    <a:pt x="2936" y="843"/>
                  </a:lnTo>
                  <a:lnTo>
                    <a:pt x="3115" y="792"/>
                  </a:lnTo>
                  <a:lnTo>
                    <a:pt x="3242" y="715"/>
                  </a:lnTo>
                  <a:lnTo>
                    <a:pt x="3344" y="639"/>
                  </a:lnTo>
                  <a:lnTo>
                    <a:pt x="3472" y="537"/>
                  </a:lnTo>
                  <a:lnTo>
                    <a:pt x="3548" y="511"/>
                  </a:lnTo>
                  <a:lnTo>
                    <a:pt x="3727" y="511"/>
                  </a:lnTo>
                  <a:lnTo>
                    <a:pt x="3804" y="537"/>
                  </a:lnTo>
                  <a:lnTo>
                    <a:pt x="3931" y="639"/>
                  </a:lnTo>
                  <a:lnTo>
                    <a:pt x="4033" y="690"/>
                  </a:lnTo>
                  <a:lnTo>
                    <a:pt x="4136" y="766"/>
                  </a:lnTo>
                  <a:lnTo>
                    <a:pt x="4263" y="817"/>
                  </a:lnTo>
                  <a:lnTo>
                    <a:pt x="4442" y="868"/>
                  </a:lnTo>
                  <a:lnTo>
                    <a:pt x="4493" y="817"/>
                  </a:lnTo>
                  <a:lnTo>
                    <a:pt x="4544" y="792"/>
                  </a:lnTo>
                  <a:lnTo>
                    <a:pt x="4774" y="766"/>
                  </a:lnTo>
                  <a:lnTo>
                    <a:pt x="4927" y="715"/>
                  </a:lnTo>
                  <a:lnTo>
                    <a:pt x="5054" y="639"/>
                  </a:lnTo>
                  <a:lnTo>
                    <a:pt x="5157" y="562"/>
                  </a:lnTo>
                  <a:lnTo>
                    <a:pt x="5284" y="460"/>
                  </a:lnTo>
                  <a:lnTo>
                    <a:pt x="5335" y="435"/>
                  </a:lnTo>
                  <a:lnTo>
                    <a:pt x="5437" y="435"/>
                  </a:lnTo>
                  <a:lnTo>
                    <a:pt x="5437" y="52"/>
                  </a:lnTo>
                  <a:lnTo>
                    <a:pt x="5233" y="77"/>
                  </a:lnTo>
                  <a:lnTo>
                    <a:pt x="5080" y="128"/>
                  </a:lnTo>
                  <a:lnTo>
                    <a:pt x="4952" y="230"/>
                  </a:lnTo>
                  <a:lnTo>
                    <a:pt x="4850" y="307"/>
                  </a:lnTo>
                  <a:lnTo>
                    <a:pt x="4723" y="383"/>
                  </a:lnTo>
                  <a:lnTo>
                    <a:pt x="4646" y="409"/>
                  </a:lnTo>
                  <a:lnTo>
                    <a:pt x="4544" y="435"/>
                  </a:lnTo>
                  <a:lnTo>
                    <a:pt x="4518" y="409"/>
                  </a:lnTo>
                  <a:lnTo>
                    <a:pt x="4493" y="383"/>
                  </a:lnTo>
                  <a:lnTo>
                    <a:pt x="4442" y="332"/>
                  </a:lnTo>
                  <a:lnTo>
                    <a:pt x="4365" y="307"/>
                  </a:lnTo>
                  <a:lnTo>
                    <a:pt x="4263" y="230"/>
                  </a:lnTo>
                  <a:lnTo>
                    <a:pt x="4161" y="154"/>
                  </a:lnTo>
                  <a:lnTo>
                    <a:pt x="4033" y="77"/>
                  </a:lnTo>
                  <a:lnTo>
                    <a:pt x="3855" y="26"/>
                  </a:lnTo>
                  <a:lnTo>
                    <a:pt x="3651" y="1"/>
                  </a:lnTo>
                  <a:lnTo>
                    <a:pt x="3446" y="26"/>
                  </a:lnTo>
                  <a:lnTo>
                    <a:pt x="3268" y="77"/>
                  </a:lnTo>
                  <a:lnTo>
                    <a:pt x="3140" y="154"/>
                  </a:lnTo>
                  <a:lnTo>
                    <a:pt x="3038" y="230"/>
                  </a:lnTo>
                  <a:lnTo>
                    <a:pt x="2910" y="332"/>
                  </a:lnTo>
                  <a:lnTo>
                    <a:pt x="2834" y="358"/>
                  </a:lnTo>
                  <a:lnTo>
                    <a:pt x="2655" y="358"/>
                  </a:lnTo>
                  <a:lnTo>
                    <a:pt x="2579" y="332"/>
                  </a:lnTo>
                  <a:lnTo>
                    <a:pt x="2451" y="230"/>
                  </a:lnTo>
                  <a:lnTo>
                    <a:pt x="2349" y="154"/>
                  </a:lnTo>
                  <a:lnTo>
                    <a:pt x="2196" y="77"/>
                  </a:lnTo>
                  <a:lnTo>
                    <a:pt x="2042" y="26"/>
                  </a:lnTo>
                  <a:lnTo>
                    <a:pt x="1838" y="1"/>
                  </a:lnTo>
                  <a:lnTo>
                    <a:pt x="1609" y="26"/>
                  </a:lnTo>
                  <a:lnTo>
                    <a:pt x="1455" y="77"/>
                  </a:lnTo>
                  <a:lnTo>
                    <a:pt x="1328" y="154"/>
                  </a:lnTo>
                  <a:lnTo>
                    <a:pt x="1226" y="230"/>
                  </a:lnTo>
                  <a:lnTo>
                    <a:pt x="1073" y="332"/>
                  </a:lnTo>
                  <a:lnTo>
                    <a:pt x="1021" y="358"/>
                  </a:lnTo>
                  <a:lnTo>
                    <a:pt x="817" y="358"/>
                  </a:lnTo>
                  <a:lnTo>
                    <a:pt x="766" y="332"/>
                  </a:lnTo>
                  <a:lnTo>
                    <a:pt x="613" y="230"/>
                  </a:lnTo>
                  <a:lnTo>
                    <a:pt x="511" y="154"/>
                  </a:lnTo>
                  <a:lnTo>
                    <a:pt x="383" y="77"/>
                  </a:lnTo>
                  <a:lnTo>
                    <a:pt x="230" y="26"/>
                  </a:lnTo>
                  <a:lnTo>
                    <a:pt x="0" y="1"/>
                  </a:lnTo>
                  <a:close/>
                </a:path>
              </a:pathLst>
            </a:custGeom>
            <a:solidFill>
              <a:srgbClr val="FFDA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6" name="Google Shape;4916;p71"/>
            <p:cNvSpPr/>
            <p:nvPr/>
          </p:nvSpPr>
          <p:spPr>
            <a:xfrm>
              <a:off x="1825234" y="3513111"/>
              <a:ext cx="27553" cy="23428"/>
            </a:xfrm>
            <a:custGeom>
              <a:avLst/>
              <a:gdLst/>
              <a:ahLst/>
              <a:cxnLst/>
              <a:rect l="l" t="t" r="r" b="b"/>
              <a:pathLst>
                <a:path w="1022" h="869" extrusionOk="0">
                  <a:moveTo>
                    <a:pt x="1022" y="1"/>
                  </a:moveTo>
                  <a:lnTo>
                    <a:pt x="818" y="26"/>
                  </a:lnTo>
                  <a:lnTo>
                    <a:pt x="639" y="77"/>
                  </a:lnTo>
                  <a:lnTo>
                    <a:pt x="511" y="154"/>
                  </a:lnTo>
                  <a:lnTo>
                    <a:pt x="409" y="230"/>
                  </a:lnTo>
                  <a:lnTo>
                    <a:pt x="282" y="332"/>
                  </a:lnTo>
                  <a:lnTo>
                    <a:pt x="205" y="358"/>
                  </a:lnTo>
                  <a:lnTo>
                    <a:pt x="103" y="358"/>
                  </a:lnTo>
                  <a:lnTo>
                    <a:pt x="1" y="332"/>
                  </a:lnTo>
                  <a:lnTo>
                    <a:pt x="1" y="868"/>
                  </a:lnTo>
                  <a:lnTo>
                    <a:pt x="103" y="868"/>
                  </a:lnTo>
                  <a:lnTo>
                    <a:pt x="333" y="843"/>
                  </a:lnTo>
                  <a:lnTo>
                    <a:pt x="486" y="792"/>
                  </a:lnTo>
                  <a:lnTo>
                    <a:pt x="613" y="715"/>
                  </a:lnTo>
                  <a:lnTo>
                    <a:pt x="716" y="639"/>
                  </a:lnTo>
                  <a:lnTo>
                    <a:pt x="869" y="537"/>
                  </a:lnTo>
                  <a:lnTo>
                    <a:pt x="945" y="511"/>
                  </a:lnTo>
                  <a:lnTo>
                    <a:pt x="1022" y="511"/>
                  </a:lnTo>
                  <a:lnTo>
                    <a:pt x="1022" y="1"/>
                  </a:lnTo>
                  <a:close/>
                </a:path>
              </a:pathLst>
            </a:custGeom>
            <a:solidFill>
              <a:srgbClr val="D3AC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7" name="Google Shape;4917;p71"/>
            <p:cNvSpPr/>
            <p:nvPr/>
          </p:nvSpPr>
          <p:spPr>
            <a:xfrm>
              <a:off x="1705505" y="3549588"/>
              <a:ext cx="146608" cy="23428"/>
            </a:xfrm>
            <a:custGeom>
              <a:avLst/>
              <a:gdLst/>
              <a:ahLst/>
              <a:cxnLst/>
              <a:rect l="l" t="t" r="r" b="b"/>
              <a:pathLst>
                <a:path w="5438" h="869" extrusionOk="0">
                  <a:moveTo>
                    <a:pt x="0" y="0"/>
                  </a:moveTo>
                  <a:lnTo>
                    <a:pt x="0" y="511"/>
                  </a:lnTo>
                  <a:lnTo>
                    <a:pt x="103" y="511"/>
                  </a:lnTo>
                  <a:lnTo>
                    <a:pt x="179" y="536"/>
                  </a:lnTo>
                  <a:lnTo>
                    <a:pt x="307" y="639"/>
                  </a:lnTo>
                  <a:lnTo>
                    <a:pt x="409" y="715"/>
                  </a:lnTo>
                  <a:lnTo>
                    <a:pt x="537" y="792"/>
                  </a:lnTo>
                  <a:lnTo>
                    <a:pt x="715" y="843"/>
                  </a:lnTo>
                  <a:lnTo>
                    <a:pt x="919" y="868"/>
                  </a:lnTo>
                  <a:lnTo>
                    <a:pt x="1124" y="843"/>
                  </a:lnTo>
                  <a:lnTo>
                    <a:pt x="1302" y="792"/>
                  </a:lnTo>
                  <a:lnTo>
                    <a:pt x="1430" y="715"/>
                  </a:lnTo>
                  <a:lnTo>
                    <a:pt x="1532" y="639"/>
                  </a:lnTo>
                  <a:lnTo>
                    <a:pt x="1660" y="536"/>
                  </a:lnTo>
                  <a:lnTo>
                    <a:pt x="1736" y="511"/>
                  </a:lnTo>
                  <a:lnTo>
                    <a:pt x="1915" y="511"/>
                  </a:lnTo>
                  <a:lnTo>
                    <a:pt x="1991" y="536"/>
                  </a:lnTo>
                  <a:lnTo>
                    <a:pt x="2119" y="639"/>
                  </a:lnTo>
                  <a:lnTo>
                    <a:pt x="2221" y="715"/>
                  </a:lnTo>
                  <a:lnTo>
                    <a:pt x="2349" y="792"/>
                  </a:lnTo>
                  <a:lnTo>
                    <a:pt x="2527" y="843"/>
                  </a:lnTo>
                  <a:lnTo>
                    <a:pt x="2732" y="868"/>
                  </a:lnTo>
                  <a:lnTo>
                    <a:pt x="2936" y="843"/>
                  </a:lnTo>
                  <a:lnTo>
                    <a:pt x="3115" y="792"/>
                  </a:lnTo>
                  <a:lnTo>
                    <a:pt x="3242" y="715"/>
                  </a:lnTo>
                  <a:lnTo>
                    <a:pt x="3344" y="639"/>
                  </a:lnTo>
                  <a:lnTo>
                    <a:pt x="3472" y="536"/>
                  </a:lnTo>
                  <a:lnTo>
                    <a:pt x="3548" y="511"/>
                  </a:lnTo>
                  <a:lnTo>
                    <a:pt x="3727" y="511"/>
                  </a:lnTo>
                  <a:lnTo>
                    <a:pt x="3804" y="536"/>
                  </a:lnTo>
                  <a:lnTo>
                    <a:pt x="3931" y="639"/>
                  </a:lnTo>
                  <a:lnTo>
                    <a:pt x="4033" y="690"/>
                  </a:lnTo>
                  <a:lnTo>
                    <a:pt x="4136" y="766"/>
                  </a:lnTo>
                  <a:lnTo>
                    <a:pt x="4263" y="817"/>
                  </a:lnTo>
                  <a:lnTo>
                    <a:pt x="4442" y="868"/>
                  </a:lnTo>
                  <a:lnTo>
                    <a:pt x="4493" y="843"/>
                  </a:lnTo>
                  <a:lnTo>
                    <a:pt x="4544" y="792"/>
                  </a:lnTo>
                  <a:lnTo>
                    <a:pt x="4774" y="766"/>
                  </a:lnTo>
                  <a:lnTo>
                    <a:pt x="4927" y="715"/>
                  </a:lnTo>
                  <a:lnTo>
                    <a:pt x="5054" y="639"/>
                  </a:lnTo>
                  <a:lnTo>
                    <a:pt x="5157" y="562"/>
                  </a:lnTo>
                  <a:lnTo>
                    <a:pt x="5284" y="485"/>
                  </a:lnTo>
                  <a:lnTo>
                    <a:pt x="5437" y="460"/>
                  </a:lnTo>
                  <a:lnTo>
                    <a:pt x="5437" y="51"/>
                  </a:lnTo>
                  <a:lnTo>
                    <a:pt x="5233" y="77"/>
                  </a:lnTo>
                  <a:lnTo>
                    <a:pt x="5080" y="128"/>
                  </a:lnTo>
                  <a:lnTo>
                    <a:pt x="4952" y="205"/>
                  </a:lnTo>
                  <a:lnTo>
                    <a:pt x="4850" y="256"/>
                  </a:lnTo>
                  <a:lnTo>
                    <a:pt x="4723" y="358"/>
                  </a:lnTo>
                  <a:lnTo>
                    <a:pt x="4646" y="383"/>
                  </a:lnTo>
                  <a:lnTo>
                    <a:pt x="4493" y="383"/>
                  </a:lnTo>
                  <a:lnTo>
                    <a:pt x="4442" y="358"/>
                  </a:lnTo>
                  <a:lnTo>
                    <a:pt x="4365" y="307"/>
                  </a:lnTo>
                  <a:lnTo>
                    <a:pt x="4263" y="230"/>
                  </a:lnTo>
                  <a:lnTo>
                    <a:pt x="4161" y="154"/>
                  </a:lnTo>
                  <a:lnTo>
                    <a:pt x="4033" y="77"/>
                  </a:lnTo>
                  <a:lnTo>
                    <a:pt x="3855" y="26"/>
                  </a:lnTo>
                  <a:lnTo>
                    <a:pt x="3651" y="0"/>
                  </a:lnTo>
                  <a:lnTo>
                    <a:pt x="3446" y="26"/>
                  </a:lnTo>
                  <a:lnTo>
                    <a:pt x="3268" y="77"/>
                  </a:lnTo>
                  <a:lnTo>
                    <a:pt x="3140" y="154"/>
                  </a:lnTo>
                  <a:lnTo>
                    <a:pt x="3038" y="230"/>
                  </a:lnTo>
                  <a:lnTo>
                    <a:pt x="2910" y="332"/>
                  </a:lnTo>
                  <a:lnTo>
                    <a:pt x="2834" y="358"/>
                  </a:lnTo>
                  <a:lnTo>
                    <a:pt x="2655" y="358"/>
                  </a:lnTo>
                  <a:lnTo>
                    <a:pt x="2579" y="332"/>
                  </a:lnTo>
                  <a:lnTo>
                    <a:pt x="2451" y="230"/>
                  </a:lnTo>
                  <a:lnTo>
                    <a:pt x="2349" y="154"/>
                  </a:lnTo>
                  <a:lnTo>
                    <a:pt x="2196" y="77"/>
                  </a:lnTo>
                  <a:lnTo>
                    <a:pt x="2042" y="26"/>
                  </a:lnTo>
                  <a:lnTo>
                    <a:pt x="1838" y="0"/>
                  </a:lnTo>
                  <a:lnTo>
                    <a:pt x="1609" y="26"/>
                  </a:lnTo>
                  <a:lnTo>
                    <a:pt x="1455" y="77"/>
                  </a:lnTo>
                  <a:lnTo>
                    <a:pt x="1328" y="154"/>
                  </a:lnTo>
                  <a:lnTo>
                    <a:pt x="1226" y="230"/>
                  </a:lnTo>
                  <a:lnTo>
                    <a:pt x="1073" y="332"/>
                  </a:lnTo>
                  <a:lnTo>
                    <a:pt x="1021" y="358"/>
                  </a:lnTo>
                  <a:lnTo>
                    <a:pt x="817" y="358"/>
                  </a:lnTo>
                  <a:lnTo>
                    <a:pt x="766" y="332"/>
                  </a:lnTo>
                  <a:lnTo>
                    <a:pt x="613" y="230"/>
                  </a:lnTo>
                  <a:lnTo>
                    <a:pt x="511" y="154"/>
                  </a:lnTo>
                  <a:lnTo>
                    <a:pt x="383" y="77"/>
                  </a:lnTo>
                  <a:lnTo>
                    <a:pt x="230" y="26"/>
                  </a:lnTo>
                  <a:lnTo>
                    <a:pt x="0" y="0"/>
                  </a:lnTo>
                  <a:close/>
                </a:path>
              </a:pathLst>
            </a:custGeom>
            <a:solidFill>
              <a:srgbClr val="FFDA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8" name="Google Shape;4918;p71"/>
            <p:cNvSpPr/>
            <p:nvPr/>
          </p:nvSpPr>
          <p:spPr>
            <a:xfrm>
              <a:off x="1825234" y="3549588"/>
              <a:ext cx="27553" cy="23428"/>
            </a:xfrm>
            <a:custGeom>
              <a:avLst/>
              <a:gdLst/>
              <a:ahLst/>
              <a:cxnLst/>
              <a:rect l="l" t="t" r="r" b="b"/>
              <a:pathLst>
                <a:path w="1022" h="869" extrusionOk="0">
                  <a:moveTo>
                    <a:pt x="1022" y="0"/>
                  </a:moveTo>
                  <a:lnTo>
                    <a:pt x="818" y="26"/>
                  </a:lnTo>
                  <a:lnTo>
                    <a:pt x="639" y="77"/>
                  </a:lnTo>
                  <a:lnTo>
                    <a:pt x="511" y="154"/>
                  </a:lnTo>
                  <a:lnTo>
                    <a:pt x="409" y="230"/>
                  </a:lnTo>
                  <a:lnTo>
                    <a:pt x="282" y="332"/>
                  </a:lnTo>
                  <a:lnTo>
                    <a:pt x="205" y="358"/>
                  </a:lnTo>
                  <a:lnTo>
                    <a:pt x="1" y="358"/>
                  </a:lnTo>
                  <a:lnTo>
                    <a:pt x="1" y="868"/>
                  </a:lnTo>
                  <a:lnTo>
                    <a:pt x="103" y="868"/>
                  </a:lnTo>
                  <a:lnTo>
                    <a:pt x="333" y="843"/>
                  </a:lnTo>
                  <a:lnTo>
                    <a:pt x="486" y="792"/>
                  </a:lnTo>
                  <a:lnTo>
                    <a:pt x="613" y="715"/>
                  </a:lnTo>
                  <a:lnTo>
                    <a:pt x="716" y="639"/>
                  </a:lnTo>
                  <a:lnTo>
                    <a:pt x="869" y="536"/>
                  </a:lnTo>
                  <a:lnTo>
                    <a:pt x="945" y="511"/>
                  </a:lnTo>
                  <a:lnTo>
                    <a:pt x="1022" y="511"/>
                  </a:lnTo>
                  <a:lnTo>
                    <a:pt x="1022" y="0"/>
                  </a:lnTo>
                  <a:close/>
                </a:path>
              </a:pathLst>
            </a:custGeom>
            <a:solidFill>
              <a:srgbClr val="D3AC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9" name="Google Shape;4919;p71"/>
            <p:cNvSpPr/>
            <p:nvPr/>
          </p:nvSpPr>
          <p:spPr>
            <a:xfrm>
              <a:off x="1839011" y="3710620"/>
              <a:ext cx="105306" cy="110132"/>
            </a:xfrm>
            <a:custGeom>
              <a:avLst/>
              <a:gdLst/>
              <a:ahLst/>
              <a:cxnLst/>
              <a:rect l="l" t="t" r="r" b="b"/>
              <a:pathLst>
                <a:path w="3906" h="4085" extrusionOk="0">
                  <a:moveTo>
                    <a:pt x="2910" y="0"/>
                  </a:moveTo>
                  <a:lnTo>
                    <a:pt x="2604" y="77"/>
                  </a:lnTo>
                  <a:lnTo>
                    <a:pt x="2323" y="179"/>
                  </a:lnTo>
                  <a:lnTo>
                    <a:pt x="2042" y="307"/>
                  </a:lnTo>
                  <a:lnTo>
                    <a:pt x="1762" y="434"/>
                  </a:lnTo>
                  <a:lnTo>
                    <a:pt x="1506" y="613"/>
                  </a:lnTo>
                  <a:lnTo>
                    <a:pt x="1277" y="791"/>
                  </a:lnTo>
                  <a:lnTo>
                    <a:pt x="1047" y="996"/>
                  </a:lnTo>
                  <a:lnTo>
                    <a:pt x="843" y="1225"/>
                  </a:lnTo>
                  <a:lnTo>
                    <a:pt x="664" y="1455"/>
                  </a:lnTo>
                  <a:lnTo>
                    <a:pt x="485" y="1710"/>
                  </a:lnTo>
                  <a:lnTo>
                    <a:pt x="358" y="1991"/>
                  </a:lnTo>
                  <a:lnTo>
                    <a:pt x="230" y="2272"/>
                  </a:lnTo>
                  <a:lnTo>
                    <a:pt x="128" y="2553"/>
                  </a:lnTo>
                  <a:lnTo>
                    <a:pt x="77" y="2859"/>
                  </a:lnTo>
                  <a:lnTo>
                    <a:pt x="26" y="3191"/>
                  </a:lnTo>
                  <a:lnTo>
                    <a:pt x="0" y="3497"/>
                  </a:lnTo>
                  <a:lnTo>
                    <a:pt x="0" y="3625"/>
                  </a:lnTo>
                  <a:lnTo>
                    <a:pt x="230" y="3752"/>
                  </a:lnTo>
                  <a:lnTo>
                    <a:pt x="460" y="3880"/>
                  </a:lnTo>
                  <a:lnTo>
                    <a:pt x="715" y="3982"/>
                  </a:lnTo>
                  <a:lnTo>
                    <a:pt x="945" y="4033"/>
                  </a:lnTo>
                  <a:lnTo>
                    <a:pt x="1123" y="4084"/>
                  </a:lnTo>
                  <a:lnTo>
                    <a:pt x="1481" y="4084"/>
                  </a:lnTo>
                  <a:lnTo>
                    <a:pt x="1634" y="4059"/>
                  </a:lnTo>
                  <a:lnTo>
                    <a:pt x="1813" y="4033"/>
                  </a:lnTo>
                  <a:lnTo>
                    <a:pt x="1966" y="3957"/>
                  </a:lnTo>
                  <a:lnTo>
                    <a:pt x="2272" y="3803"/>
                  </a:lnTo>
                  <a:lnTo>
                    <a:pt x="2553" y="3599"/>
                  </a:lnTo>
                  <a:lnTo>
                    <a:pt x="2834" y="3369"/>
                  </a:lnTo>
                  <a:lnTo>
                    <a:pt x="3089" y="3089"/>
                  </a:lnTo>
                  <a:lnTo>
                    <a:pt x="3370" y="2782"/>
                  </a:lnTo>
                  <a:lnTo>
                    <a:pt x="3599" y="2451"/>
                  </a:lnTo>
                  <a:lnTo>
                    <a:pt x="3778" y="2144"/>
                  </a:lnTo>
                  <a:lnTo>
                    <a:pt x="3880" y="1864"/>
                  </a:lnTo>
                  <a:lnTo>
                    <a:pt x="3906" y="1710"/>
                  </a:lnTo>
                  <a:lnTo>
                    <a:pt x="3906" y="1583"/>
                  </a:lnTo>
                  <a:lnTo>
                    <a:pt x="3880" y="1302"/>
                  </a:lnTo>
                  <a:lnTo>
                    <a:pt x="3804" y="1021"/>
                  </a:lnTo>
                  <a:lnTo>
                    <a:pt x="3676" y="689"/>
                  </a:lnTo>
                  <a:lnTo>
                    <a:pt x="3472" y="358"/>
                  </a:lnTo>
                  <a:lnTo>
                    <a:pt x="291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0" name="Google Shape;4920;p71"/>
            <p:cNvSpPr/>
            <p:nvPr/>
          </p:nvSpPr>
          <p:spPr>
            <a:xfrm>
              <a:off x="1839011" y="3671393"/>
              <a:ext cx="27553" cy="27553"/>
            </a:xfrm>
            <a:custGeom>
              <a:avLst/>
              <a:gdLst/>
              <a:ahLst/>
              <a:cxnLst/>
              <a:rect l="l" t="t" r="r" b="b"/>
              <a:pathLst>
                <a:path w="1022" h="1022" extrusionOk="0">
                  <a:moveTo>
                    <a:pt x="409" y="0"/>
                  </a:moveTo>
                  <a:lnTo>
                    <a:pt x="307" y="26"/>
                  </a:lnTo>
                  <a:lnTo>
                    <a:pt x="230" y="77"/>
                  </a:lnTo>
                  <a:lnTo>
                    <a:pt x="153" y="153"/>
                  </a:lnTo>
                  <a:lnTo>
                    <a:pt x="77" y="230"/>
                  </a:lnTo>
                  <a:lnTo>
                    <a:pt x="26" y="307"/>
                  </a:lnTo>
                  <a:lnTo>
                    <a:pt x="0" y="409"/>
                  </a:lnTo>
                  <a:lnTo>
                    <a:pt x="0" y="511"/>
                  </a:lnTo>
                  <a:lnTo>
                    <a:pt x="0" y="613"/>
                  </a:lnTo>
                  <a:lnTo>
                    <a:pt x="26" y="715"/>
                  </a:lnTo>
                  <a:lnTo>
                    <a:pt x="77" y="792"/>
                  </a:lnTo>
                  <a:lnTo>
                    <a:pt x="153" y="868"/>
                  </a:lnTo>
                  <a:lnTo>
                    <a:pt x="230" y="945"/>
                  </a:lnTo>
                  <a:lnTo>
                    <a:pt x="307" y="996"/>
                  </a:lnTo>
                  <a:lnTo>
                    <a:pt x="409" y="1021"/>
                  </a:lnTo>
                  <a:lnTo>
                    <a:pt x="613" y="1021"/>
                  </a:lnTo>
                  <a:lnTo>
                    <a:pt x="715" y="996"/>
                  </a:lnTo>
                  <a:lnTo>
                    <a:pt x="792" y="945"/>
                  </a:lnTo>
                  <a:lnTo>
                    <a:pt x="868" y="868"/>
                  </a:lnTo>
                  <a:lnTo>
                    <a:pt x="945" y="792"/>
                  </a:lnTo>
                  <a:lnTo>
                    <a:pt x="996" y="715"/>
                  </a:lnTo>
                  <a:lnTo>
                    <a:pt x="1021" y="613"/>
                  </a:lnTo>
                  <a:lnTo>
                    <a:pt x="1021" y="511"/>
                  </a:lnTo>
                  <a:lnTo>
                    <a:pt x="1021" y="409"/>
                  </a:lnTo>
                  <a:lnTo>
                    <a:pt x="996" y="307"/>
                  </a:lnTo>
                  <a:lnTo>
                    <a:pt x="945" y="230"/>
                  </a:lnTo>
                  <a:lnTo>
                    <a:pt x="868" y="153"/>
                  </a:lnTo>
                  <a:lnTo>
                    <a:pt x="792" y="77"/>
                  </a:lnTo>
                  <a:lnTo>
                    <a:pt x="715" y="26"/>
                  </a:lnTo>
                  <a:lnTo>
                    <a:pt x="613" y="0"/>
                  </a:lnTo>
                  <a:close/>
                </a:path>
              </a:pathLst>
            </a:custGeom>
            <a:solidFill>
              <a:srgbClr val="FFDA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1" name="Google Shape;4921;p71"/>
            <p:cNvSpPr/>
            <p:nvPr/>
          </p:nvSpPr>
          <p:spPr>
            <a:xfrm>
              <a:off x="1867912" y="3709245"/>
              <a:ext cx="87404" cy="112181"/>
            </a:xfrm>
            <a:custGeom>
              <a:avLst/>
              <a:gdLst/>
              <a:ahLst/>
              <a:cxnLst/>
              <a:rect l="l" t="t" r="r" b="b"/>
              <a:pathLst>
                <a:path w="3242" h="4161" extrusionOk="0">
                  <a:moveTo>
                    <a:pt x="2502" y="0"/>
                  </a:moveTo>
                  <a:lnTo>
                    <a:pt x="2170" y="26"/>
                  </a:lnTo>
                  <a:lnTo>
                    <a:pt x="1838" y="51"/>
                  </a:lnTo>
                  <a:lnTo>
                    <a:pt x="1940" y="230"/>
                  </a:lnTo>
                  <a:lnTo>
                    <a:pt x="2017" y="434"/>
                  </a:lnTo>
                  <a:lnTo>
                    <a:pt x="2093" y="613"/>
                  </a:lnTo>
                  <a:lnTo>
                    <a:pt x="2144" y="817"/>
                  </a:lnTo>
                  <a:lnTo>
                    <a:pt x="2221" y="1225"/>
                  </a:lnTo>
                  <a:lnTo>
                    <a:pt x="2221" y="1634"/>
                  </a:lnTo>
                  <a:lnTo>
                    <a:pt x="2195" y="1838"/>
                  </a:lnTo>
                  <a:lnTo>
                    <a:pt x="2144" y="2042"/>
                  </a:lnTo>
                  <a:lnTo>
                    <a:pt x="2093" y="2246"/>
                  </a:lnTo>
                  <a:lnTo>
                    <a:pt x="2042" y="2425"/>
                  </a:lnTo>
                  <a:lnTo>
                    <a:pt x="1966" y="2629"/>
                  </a:lnTo>
                  <a:lnTo>
                    <a:pt x="1864" y="2808"/>
                  </a:lnTo>
                  <a:lnTo>
                    <a:pt x="1736" y="2987"/>
                  </a:lnTo>
                  <a:lnTo>
                    <a:pt x="1608" y="3165"/>
                  </a:lnTo>
                  <a:lnTo>
                    <a:pt x="1455" y="3344"/>
                  </a:lnTo>
                  <a:lnTo>
                    <a:pt x="1277" y="3523"/>
                  </a:lnTo>
                  <a:lnTo>
                    <a:pt x="1072" y="3676"/>
                  </a:lnTo>
                  <a:lnTo>
                    <a:pt x="868" y="3803"/>
                  </a:lnTo>
                  <a:lnTo>
                    <a:pt x="664" y="3905"/>
                  </a:lnTo>
                  <a:lnTo>
                    <a:pt x="460" y="4008"/>
                  </a:lnTo>
                  <a:lnTo>
                    <a:pt x="230" y="4059"/>
                  </a:lnTo>
                  <a:lnTo>
                    <a:pt x="0" y="4110"/>
                  </a:lnTo>
                  <a:lnTo>
                    <a:pt x="358" y="4161"/>
                  </a:lnTo>
                  <a:lnTo>
                    <a:pt x="715" y="4161"/>
                  </a:lnTo>
                  <a:lnTo>
                    <a:pt x="1072" y="4110"/>
                  </a:lnTo>
                  <a:lnTo>
                    <a:pt x="1430" y="4008"/>
                  </a:lnTo>
                  <a:lnTo>
                    <a:pt x="1762" y="3880"/>
                  </a:lnTo>
                  <a:lnTo>
                    <a:pt x="2068" y="3676"/>
                  </a:lnTo>
                  <a:lnTo>
                    <a:pt x="2374" y="3446"/>
                  </a:lnTo>
                  <a:lnTo>
                    <a:pt x="2629" y="3165"/>
                  </a:lnTo>
                  <a:lnTo>
                    <a:pt x="2757" y="2987"/>
                  </a:lnTo>
                  <a:lnTo>
                    <a:pt x="2885" y="2808"/>
                  </a:lnTo>
                  <a:lnTo>
                    <a:pt x="2987" y="2604"/>
                  </a:lnTo>
                  <a:lnTo>
                    <a:pt x="3063" y="2425"/>
                  </a:lnTo>
                  <a:lnTo>
                    <a:pt x="3140" y="2221"/>
                  </a:lnTo>
                  <a:lnTo>
                    <a:pt x="3191" y="2017"/>
                  </a:lnTo>
                  <a:lnTo>
                    <a:pt x="3216" y="1812"/>
                  </a:lnTo>
                  <a:lnTo>
                    <a:pt x="3242" y="1608"/>
                  </a:lnTo>
                  <a:lnTo>
                    <a:pt x="3242" y="1404"/>
                  </a:lnTo>
                  <a:lnTo>
                    <a:pt x="3216" y="1200"/>
                  </a:lnTo>
                  <a:lnTo>
                    <a:pt x="3191" y="996"/>
                  </a:lnTo>
                  <a:lnTo>
                    <a:pt x="3165" y="791"/>
                  </a:lnTo>
                  <a:lnTo>
                    <a:pt x="3114" y="587"/>
                  </a:lnTo>
                  <a:lnTo>
                    <a:pt x="3038" y="383"/>
                  </a:lnTo>
                  <a:lnTo>
                    <a:pt x="2936" y="204"/>
                  </a:lnTo>
                  <a:lnTo>
                    <a:pt x="2834" y="26"/>
                  </a:lnTo>
                  <a:lnTo>
                    <a:pt x="2502" y="0"/>
                  </a:lnTo>
                  <a:close/>
                </a:path>
              </a:pathLst>
            </a:custGeom>
            <a:solidFill>
              <a:srgbClr val="E8E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2" name="Google Shape;4922;p71"/>
            <p:cNvSpPr/>
            <p:nvPr/>
          </p:nvSpPr>
          <p:spPr>
            <a:xfrm>
              <a:off x="1686930" y="3415408"/>
              <a:ext cx="168608" cy="77780"/>
            </a:xfrm>
            <a:custGeom>
              <a:avLst/>
              <a:gdLst/>
              <a:ahLst/>
              <a:cxnLst/>
              <a:rect l="l" t="t" r="r" b="b"/>
              <a:pathLst>
                <a:path w="6254" h="2885" extrusionOk="0">
                  <a:moveTo>
                    <a:pt x="358" y="0"/>
                  </a:moveTo>
                  <a:lnTo>
                    <a:pt x="230" y="26"/>
                  </a:lnTo>
                  <a:lnTo>
                    <a:pt x="102" y="102"/>
                  </a:lnTo>
                  <a:lnTo>
                    <a:pt x="26" y="230"/>
                  </a:lnTo>
                  <a:lnTo>
                    <a:pt x="0" y="357"/>
                  </a:lnTo>
                  <a:lnTo>
                    <a:pt x="0" y="1200"/>
                  </a:lnTo>
                  <a:lnTo>
                    <a:pt x="332" y="2502"/>
                  </a:lnTo>
                  <a:lnTo>
                    <a:pt x="358" y="2655"/>
                  </a:lnTo>
                  <a:lnTo>
                    <a:pt x="434" y="2782"/>
                  </a:lnTo>
                  <a:lnTo>
                    <a:pt x="562" y="2859"/>
                  </a:lnTo>
                  <a:lnTo>
                    <a:pt x="689" y="2884"/>
                  </a:lnTo>
                  <a:lnTo>
                    <a:pt x="5871" y="2884"/>
                  </a:lnTo>
                  <a:lnTo>
                    <a:pt x="6024" y="2859"/>
                  </a:lnTo>
                  <a:lnTo>
                    <a:pt x="6126" y="2782"/>
                  </a:lnTo>
                  <a:lnTo>
                    <a:pt x="6228" y="2655"/>
                  </a:lnTo>
                  <a:lnTo>
                    <a:pt x="6254" y="2502"/>
                  </a:lnTo>
                  <a:lnTo>
                    <a:pt x="6254" y="357"/>
                  </a:lnTo>
                  <a:lnTo>
                    <a:pt x="6228" y="230"/>
                  </a:lnTo>
                  <a:lnTo>
                    <a:pt x="6126" y="102"/>
                  </a:lnTo>
                  <a:lnTo>
                    <a:pt x="6024" y="26"/>
                  </a:lnTo>
                  <a:lnTo>
                    <a:pt x="5871" y="0"/>
                  </a:lnTo>
                  <a:close/>
                </a:path>
              </a:pathLst>
            </a:custGeom>
            <a:gradFill>
              <a:gsLst>
                <a:gs pos="0">
                  <a:schemeClr val="lt1"/>
                </a:gs>
                <a:gs pos="100000">
                  <a:srgbClr val="CCCCCC"/>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3" name="Google Shape;4923;p71"/>
            <p:cNvSpPr/>
            <p:nvPr/>
          </p:nvSpPr>
          <p:spPr>
            <a:xfrm>
              <a:off x="1834185" y="3415408"/>
              <a:ext cx="37879" cy="77780"/>
            </a:xfrm>
            <a:custGeom>
              <a:avLst/>
              <a:gdLst/>
              <a:ahLst/>
              <a:cxnLst/>
              <a:rect l="l" t="t" r="r" b="b"/>
              <a:pathLst>
                <a:path w="1405" h="2885" extrusionOk="0">
                  <a:moveTo>
                    <a:pt x="1" y="0"/>
                  </a:moveTo>
                  <a:lnTo>
                    <a:pt x="154" y="26"/>
                  </a:lnTo>
                  <a:lnTo>
                    <a:pt x="256" y="102"/>
                  </a:lnTo>
                  <a:lnTo>
                    <a:pt x="358" y="230"/>
                  </a:lnTo>
                  <a:lnTo>
                    <a:pt x="384" y="357"/>
                  </a:lnTo>
                  <a:lnTo>
                    <a:pt x="384" y="2502"/>
                  </a:lnTo>
                  <a:lnTo>
                    <a:pt x="358" y="2655"/>
                  </a:lnTo>
                  <a:lnTo>
                    <a:pt x="256" y="2782"/>
                  </a:lnTo>
                  <a:lnTo>
                    <a:pt x="154" y="2859"/>
                  </a:lnTo>
                  <a:lnTo>
                    <a:pt x="1" y="2884"/>
                  </a:lnTo>
                  <a:lnTo>
                    <a:pt x="1022" y="2884"/>
                  </a:lnTo>
                  <a:lnTo>
                    <a:pt x="1175" y="2859"/>
                  </a:lnTo>
                  <a:lnTo>
                    <a:pt x="1277" y="2782"/>
                  </a:lnTo>
                  <a:lnTo>
                    <a:pt x="1353" y="2655"/>
                  </a:lnTo>
                  <a:lnTo>
                    <a:pt x="1404" y="2502"/>
                  </a:lnTo>
                  <a:lnTo>
                    <a:pt x="1404" y="357"/>
                  </a:lnTo>
                  <a:lnTo>
                    <a:pt x="1353" y="230"/>
                  </a:lnTo>
                  <a:lnTo>
                    <a:pt x="1277" y="102"/>
                  </a:lnTo>
                  <a:lnTo>
                    <a:pt x="1175" y="26"/>
                  </a:lnTo>
                  <a:lnTo>
                    <a:pt x="1022" y="0"/>
                  </a:lnTo>
                  <a:close/>
                </a:path>
              </a:pathLst>
            </a:custGeom>
            <a:solidFill>
              <a:srgbClr val="E8E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4" name="Google Shape;4924;p71"/>
            <p:cNvSpPr/>
            <p:nvPr/>
          </p:nvSpPr>
          <p:spPr>
            <a:xfrm>
              <a:off x="1686930" y="3447733"/>
              <a:ext cx="64704" cy="45455"/>
            </a:xfrm>
            <a:custGeom>
              <a:avLst/>
              <a:gdLst/>
              <a:ahLst/>
              <a:cxnLst/>
              <a:rect l="l" t="t" r="r" b="b"/>
              <a:pathLst>
                <a:path w="2400" h="1686" extrusionOk="0">
                  <a:moveTo>
                    <a:pt x="0" y="1"/>
                  </a:moveTo>
                  <a:lnTo>
                    <a:pt x="0" y="1303"/>
                  </a:lnTo>
                  <a:lnTo>
                    <a:pt x="26" y="1456"/>
                  </a:lnTo>
                  <a:lnTo>
                    <a:pt x="102" y="1583"/>
                  </a:lnTo>
                  <a:lnTo>
                    <a:pt x="230" y="1660"/>
                  </a:lnTo>
                  <a:lnTo>
                    <a:pt x="358" y="1685"/>
                  </a:lnTo>
                  <a:lnTo>
                    <a:pt x="2400" y="1685"/>
                  </a:lnTo>
                  <a:lnTo>
                    <a:pt x="2400" y="384"/>
                  </a:lnTo>
                  <a:lnTo>
                    <a:pt x="2374" y="230"/>
                  </a:lnTo>
                  <a:lnTo>
                    <a:pt x="2298" y="128"/>
                  </a:lnTo>
                  <a:lnTo>
                    <a:pt x="2195" y="52"/>
                  </a:lnTo>
                  <a:lnTo>
                    <a:pt x="2042" y="1"/>
                  </a:ln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5" name="Google Shape;4925;p71"/>
            <p:cNvSpPr/>
            <p:nvPr/>
          </p:nvSpPr>
          <p:spPr>
            <a:xfrm>
              <a:off x="1569249" y="3505535"/>
              <a:ext cx="240187" cy="361992"/>
            </a:xfrm>
            <a:custGeom>
              <a:avLst/>
              <a:gdLst/>
              <a:ahLst/>
              <a:cxnLst/>
              <a:rect l="l" t="t" r="r" b="b"/>
              <a:pathLst>
                <a:path w="8909" h="13427" extrusionOk="0">
                  <a:moveTo>
                    <a:pt x="1" y="1"/>
                  </a:moveTo>
                  <a:lnTo>
                    <a:pt x="1" y="2094"/>
                  </a:lnTo>
                  <a:lnTo>
                    <a:pt x="332" y="2349"/>
                  </a:lnTo>
                  <a:lnTo>
                    <a:pt x="1" y="2604"/>
                  </a:lnTo>
                  <a:lnTo>
                    <a:pt x="1" y="3447"/>
                  </a:lnTo>
                  <a:lnTo>
                    <a:pt x="332" y="3702"/>
                  </a:lnTo>
                  <a:lnTo>
                    <a:pt x="1" y="3957"/>
                  </a:lnTo>
                  <a:lnTo>
                    <a:pt x="1" y="6152"/>
                  </a:lnTo>
                  <a:lnTo>
                    <a:pt x="103" y="7480"/>
                  </a:lnTo>
                  <a:lnTo>
                    <a:pt x="128" y="7786"/>
                  </a:lnTo>
                  <a:lnTo>
                    <a:pt x="179" y="8092"/>
                  </a:lnTo>
                  <a:lnTo>
                    <a:pt x="256" y="8373"/>
                  </a:lnTo>
                  <a:lnTo>
                    <a:pt x="358" y="8654"/>
                  </a:lnTo>
                  <a:lnTo>
                    <a:pt x="511" y="8934"/>
                  </a:lnTo>
                  <a:lnTo>
                    <a:pt x="690" y="9164"/>
                  </a:lnTo>
                  <a:lnTo>
                    <a:pt x="894" y="9394"/>
                  </a:lnTo>
                  <a:lnTo>
                    <a:pt x="1098" y="9598"/>
                  </a:lnTo>
                  <a:lnTo>
                    <a:pt x="1736" y="10313"/>
                  </a:lnTo>
                  <a:lnTo>
                    <a:pt x="4799" y="12942"/>
                  </a:lnTo>
                  <a:lnTo>
                    <a:pt x="4952" y="13044"/>
                  </a:lnTo>
                  <a:lnTo>
                    <a:pt x="5182" y="13172"/>
                  </a:lnTo>
                  <a:lnTo>
                    <a:pt x="5386" y="13299"/>
                  </a:lnTo>
                  <a:lnTo>
                    <a:pt x="5616" y="13376"/>
                  </a:lnTo>
                  <a:lnTo>
                    <a:pt x="5846" y="13427"/>
                  </a:lnTo>
                  <a:lnTo>
                    <a:pt x="6280" y="13427"/>
                  </a:lnTo>
                  <a:lnTo>
                    <a:pt x="6509" y="13401"/>
                  </a:lnTo>
                  <a:lnTo>
                    <a:pt x="6714" y="13350"/>
                  </a:lnTo>
                  <a:lnTo>
                    <a:pt x="6943" y="13274"/>
                  </a:lnTo>
                  <a:lnTo>
                    <a:pt x="7148" y="13172"/>
                  </a:lnTo>
                  <a:lnTo>
                    <a:pt x="7352" y="13044"/>
                  </a:lnTo>
                  <a:lnTo>
                    <a:pt x="7556" y="12916"/>
                  </a:lnTo>
                  <a:lnTo>
                    <a:pt x="7760" y="12763"/>
                  </a:lnTo>
                  <a:lnTo>
                    <a:pt x="7939" y="12585"/>
                  </a:lnTo>
                  <a:lnTo>
                    <a:pt x="8117" y="12406"/>
                  </a:lnTo>
                  <a:lnTo>
                    <a:pt x="8296" y="12202"/>
                  </a:lnTo>
                  <a:lnTo>
                    <a:pt x="8475" y="11972"/>
                  </a:lnTo>
                  <a:lnTo>
                    <a:pt x="8602" y="11742"/>
                  </a:lnTo>
                  <a:lnTo>
                    <a:pt x="8730" y="11512"/>
                  </a:lnTo>
                  <a:lnTo>
                    <a:pt x="8807" y="11283"/>
                  </a:lnTo>
                  <a:lnTo>
                    <a:pt x="8883" y="11053"/>
                  </a:lnTo>
                  <a:lnTo>
                    <a:pt x="8909" y="10823"/>
                  </a:lnTo>
                  <a:lnTo>
                    <a:pt x="8909" y="10594"/>
                  </a:lnTo>
                  <a:lnTo>
                    <a:pt x="8909" y="10364"/>
                  </a:lnTo>
                  <a:lnTo>
                    <a:pt x="8858" y="10134"/>
                  </a:lnTo>
                  <a:lnTo>
                    <a:pt x="8807" y="9930"/>
                  </a:lnTo>
                  <a:lnTo>
                    <a:pt x="8705" y="9700"/>
                  </a:lnTo>
                  <a:lnTo>
                    <a:pt x="8602" y="9496"/>
                  </a:lnTo>
                  <a:lnTo>
                    <a:pt x="8475" y="9266"/>
                  </a:lnTo>
                  <a:lnTo>
                    <a:pt x="8296" y="9088"/>
                  </a:lnTo>
                  <a:lnTo>
                    <a:pt x="8117" y="8883"/>
                  </a:lnTo>
                  <a:lnTo>
                    <a:pt x="7913" y="8705"/>
                  </a:lnTo>
                  <a:lnTo>
                    <a:pt x="5106" y="6305"/>
                  </a:lnTo>
                  <a:lnTo>
                    <a:pt x="5106" y="1"/>
                  </a:lnTo>
                  <a:close/>
                </a:path>
              </a:pathLst>
            </a:custGeom>
            <a:gradFill>
              <a:gsLst>
                <a:gs pos="0">
                  <a:srgbClr val="FC6C76"/>
                </a:gs>
                <a:gs pos="100000">
                  <a:srgbClr val="D90D1A"/>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6" name="Google Shape;4926;p71"/>
            <p:cNvSpPr/>
            <p:nvPr/>
          </p:nvSpPr>
          <p:spPr>
            <a:xfrm>
              <a:off x="1688978" y="3505535"/>
              <a:ext cx="126658" cy="364742"/>
            </a:xfrm>
            <a:custGeom>
              <a:avLst/>
              <a:gdLst/>
              <a:ahLst/>
              <a:cxnLst/>
              <a:rect l="l" t="t" r="r" b="b"/>
              <a:pathLst>
                <a:path w="4698" h="13529" extrusionOk="0">
                  <a:moveTo>
                    <a:pt x="1" y="1"/>
                  </a:moveTo>
                  <a:lnTo>
                    <a:pt x="1" y="6050"/>
                  </a:lnTo>
                  <a:lnTo>
                    <a:pt x="1" y="6178"/>
                  </a:lnTo>
                  <a:lnTo>
                    <a:pt x="52" y="6280"/>
                  </a:lnTo>
                  <a:lnTo>
                    <a:pt x="103" y="6357"/>
                  </a:lnTo>
                  <a:lnTo>
                    <a:pt x="180" y="6459"/>
                  </a:lnTo>
                  <a:lnTo>
                    <a:pt x="2783" y="8705"/>
                  </a:lnTo>
                  <a:lnTo>
                    <a:pt x="3013" y="8883"/>
                  </a:lnTo>
                  <a:lnTo>
                    <a:pt x="3192" y="9088"/>
                  </a:lnTo>
                  <a:lnTo>
                    <a:pt x="3345" y="9317"/>
                  </a:lnTo>
                  <a:lnTo>
                    <a:pt x="3472" y="9547"/>
                  </a:lnTo>
                  <a:lnTo>
                    <a:pt x="3600" y="9777"/>
                  </a:lnTo>
                  <a:lnTo>
                    <a:pt x="3676" y="10032"/>
                  </a:lnTo>
                  <a:lnTo>
                    <a:pt x="3753" y="10287"/>
                  </a:lnTo>
                  <a:lnTo>
                    <a:pt x="3779" y="10543"/>
                  </a:lnTo>
                  <a:lnTo>
                    <a:pt x="3804" y="10798"/>
                  </a:lnTo>
                  <a:lnTo>
                    <a:pt x="3779" y="11053"/>
                  </a:lnTo>
                  <a:lnTo>
                    <a:pt x="3753" y="11334"/>
                  </a:lnTo>
                  <a:lnTo>
                    <a:pt x="3702" y="11589"/>
                  </a:lnTo>
                  <a:lnTo>
                    <a:pt x="3600" y="11844"/>
                  </a:lnTo>
                  <a:lnTo>
                    <a:pt x="3498" y="12074"/>
                  </a:lnTo>
                  <a:lnTo>
                    <a:pt x="3345" y="12304"/>
                  </a:lnTo>
                  <a:lnTo>
                    <a:pt x="3192" y="12533"/>
                  </a:lnTo>
                  <a:lnTo>
                    <a:pt x="3013" y="12712"/>
                  </a:lnTo>
                  <a:lnTo>
                    <a:pt x="2834" y="12891"/>
                  </a:lnTo>
                  <a:lnTo>
                    <a:pt x="2655" y="13044"/>
                  </a:lnTo>
                  <a:lnTo>
                    <a:pt x="2451" y="13172"/>
                  </a:lnTo>
                  <a:lnTo>
                    <a:pt x="2247" y="13274"/>
                  </a:lnTo>
                  <a:lnTo>
                    <a:pt x="2017" y="13376"/>
                  </a:lnTo>
                  <a:lnTo>
                    <a:pt x="1813" y="13452"/>
                  </a:lnTo>
                  <a:lnTo>
                    <a:pt x="1583" y="13503"/>
                  </a:lnTo>
                  <a:lnTo>
                    <a:pt x="1915" y="13529"/>
                  </a:lnTo>
                  <a:lnTo>
                    <a:pt x="2247" y="13529"/>
                  </a:lnTo>
                  <a:lnTo>
                    <a:pt x="2553" y="13478"/>
                  </a:lnTo>
                  <a:lnTo>
                    <a:pt x="2834" y="13376"/>
                  </a:lnTo>
                  <a:lnTo>
                    <a:pt x="3115" y="13248"/>
                  </a:lnTo>
                  <a:lnTo>
                    <a:pt x="3370" y="13044"/>
                  </a:lnTo>
                  <a:lnTo>
                    <a:pt x="3625" y="12814"/>
                  </a:lnTo>
                  <a:lnTo>
                    <a:pt x="3855" y="12533"/>
                  </a:lnTo>
                  <a:lnTo>
                    <a:pt x="4136" y="12176"/>
                  </a:lnTo>
                  <a:lnTo>
                    <a:pt x="4340" y="11793"/>
                  </a:lnTo>
                  <a:lnTo>
                    <a:pt x="4519" y="11385"/>
                  </a:lnTo>
                  <a:lnTo>
                    <a:pt x="4646" y="10976"/>
                  </a:lnTo>
                  <a:lnTo>
                    <a:pt x="4672" y="10772"/>
                  </a:lnTo>
                  <a:lnTo>
                    <a:pt x="4697" y="10568"/>
                  </a:lnTo>
                  <a:lnTo>
                    <a:pt x="4697" y="10364"/>
                  </a:lnTo>
                  <a:lnTo>
                    <a:pt x="4672" y="10160"/>
                  </a:lnTo>
                  <a:lnTo>
                    <a:pt x="4646" y="9955"/>
                  </a:lnTo>
                  <a:lnTo>
                    <a:pt x="4595" y="9777"/>
                  </a:lnTo>
                  <a:lnTo>
                    <a:pt x="4519" y="9573"/>
                  </a:lnTo>
                  <a:lnTo>
                    <a:pt x="4417" y="9394"/>
                  </a:lnTo>
                  <a:lnTo>
                    <a:pt x="4289" y="9215"/>
                  </a:lnTo>
                  <a:lnTo>
                    <a:pt x="4136" y="9037"/>
                  </a:lnTo>
                  <a:lnTo>
                    <a:pt x="3983" y="8858"/>
                  </a:lnTo>
                  <a:lnTo>
                    <a:pt x="3804" y="8705"/>
                  </a:lnTo>
                  <a:lnTo>
                    <a:pt x="1022" y="6305"/>
                  </a:lnTo>
                  <a:lnTo>
                    <a:pt x="1022" y="3957"/>
                  </a:lnTo>
                  <a:lnTo>
                    <a:pt x="945" y="3702"/>
                  </a:lnTo>
                  <a:lnTo>
                    <a:pt x="1022" y="3447"/>
                  </a:lnTo>
                  <a:lnTo>
                    <a:pt x="1022" y="2604"/>
                  </a:lnTo>
                  <a:lnTo>
                    <a:pt x="945" y="2247"/>
                  </a:lnTo>
                  <a:lnTo>
                    <a:pt x="1022" y="2094"/>
                  </a:lnTo>
                  <a:lnTo>
                    <a:pt x="1022" y="1"/>
                  </a:lnTo>
                  <a:close/>
                </a:path>
              </a:pathLst>
            </a:custGeom>
            <a:solidFill>
              <a:srgbClr val="CC1F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7" name="Google Shape;4927;p71"/>
            <p:cNvSpPr/>
            <p:nvPr/>
          </p:nvSpPr>
          <p:spPr>
            <a:xfrm>
              <a:off x="1702755" y="3760145"/>
              <a:ext cx="112181" cy="110132"/>
            </a:xfrm>
            <a:custGeom>
              <a:avLst/>
              <a:gdLst/>
              <a:ahLst/>
              <a:cxnLst/>
              <a:rect l="l" t="t" r="r" b="b"/>
              <a:pathLst>
                <a:path w="4161" h="4085" extrusionOk="0">
                  <a:moveTo>
                    <a:pt x="2910" y="1"/>
                  </a:moveTo>
                  <a:lnTo>
                    <a:pt x="2604" y="52"/>
                  </a:lnTo>
                  <a:lnTo>
                    <a:pt x="2323" y="154"/>
                  </a:lnTo>
                  <a:lnTo>
                    <a:pt x="2017" y="282"/>
                  </a:lnTo>
                  <a:lnTo>
                    <a:pt x="1762" y="409"/>
                  </a:lnTo>
                  <a:lnTo>
                    <a:pt x="1506" y="588"/>
                  </a:lnTo>
                  <a:lnTo>
                    <a:pt x="1251" y="767"/>
                  </a:lnTo>
                  <a:lnTo>
                    <a:pt x="1047" y="971"/>
                  </a:lnTo>
                  <a:lnTo>
                    <a:pt x="843" y="1201"/>
                  </a:lnTo>
                  <a:lnTo>
                    <a:pt x="639" y="1430"/>
                  </a:lnTo>
                  <a:lnTo>
                    <a:pt x="485" y="1686"/>
                  </a:lnTo>
                  <a:lnTo>
                    <a:pt x="332" y="1966"/>
                  </a:lnTo>
                  <a:lnTo>
                    <a:pt x="230" y="2247"/>
                  </a:lnTo>
                  <a:lnTo>
                    <a:pt x="128" y="2553"/>
                  </a:lnTo>
                  <a:lnTo>
                    <a:pt x="51" y="2860"/>
                  </a:lnTo>
                  <a:lnTo>
                    <a:pt x="26" y="3166"/>
                  </a:lnTo>
                  <a:lnTo>
                    <a:pt x="0" y="3498"/>
                  </a:lnTo>
                  <a:lnTo>
                    <a:pt x="0" y="3600"/>
                  </a:lnTo>
                  <a:lnTo>
                    <a:pt x="256" y="3753"/>
                  </a:lnTo>
                  <a:lnTo>
                    <a:pt x="511" y="3881"/>
                  </a:lnTo>
                  <a:lnTo>
                    <a:pt x="792" y="3983"/>
                  </a:lnTo>
                  <a:lnTo>
                    <a:pt x="1072" y="4059"/>
                  </a:lnTo>
                  <a:lnTo>
                    <a:pt x="1251" y="4085"/>
                  </a:lnTo>
                  <a:lnTo>
                    <a:pt x="1430" y="4085"/>
                  </a:lnTo>
                  <a:lnTo>
                    <a:pt x="1608" y="4059"/>
                  </a:lnTo>
                  <a:lnTo>
                    <a:pt x="1787" y="4034"/>
                  </a:lnTo>
                  <a:lnTo>
                    <a:pt x="2144" y="3932"/>
                  </a:lnTo>
                  <a:lnTo>
                    <a:pt x="2502" y="3779"/>
                  </a:lnTo>
                  <a:lnTo>
                    <a:pt x="2834" y="3574"/>
                  </a:lnTo>
                  <a:lnTo>
                    <a:pt x="3140" y="3319"/>
                  </a:lnTo>
                  <a:lnTo>
                    <a:pt x="3421" y="3038"/>
                  </a:lnTo>
                  <a:lnTo>
                    <a:pt x="3701" y="2758"/>
                  </a:lnTo>
                  <a:lnTo>
                    <a:pt x="3931" y="2426"/>
                  </a:lnTo>
                  <a:lnTo>
                    <a:pt x="4084" y="2145"/>
                  </a:lnTo>
                  <a:lnTo>
                    <a:pt x="4135" y="2017"/>
                  </a:lnTo>
                  <a:lnTo>
                    <a:pt x="4161" y="1915"/>
                  </a:lnTo>
                  <a:lnTo>
                    <a:pt x="4161" y="1788"/>
                  </a:lnTo>
                  <a:lnTo>
                    <a:pt x="4161" y="1660"/>
                  </a:lnTo>
                  <a:lnTo>
                    <a:pt x="4110" y="1430"/>
                  </a:lnTo>
                  <a:lnTo>
                    <a:pt x="3982" y="1175"/>
                  </a:lnTo>
                  <a:lnTo>
                    <a:pt x="3829" y="894"/>
                  </a:lnTo>
                  <a:lnTo>
                    <a:pt x="3625" y="537"/>
                  </a:lnTo>
                  <a:lnTo>
                    <a:pt x="291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8" name="Google Shape;4928;p71"/>
            <p:cNvSpPr/>
            <p:nvPr/>
          </p:nvSpPr>
          <p:spPr>
            <a:xfrm>
              <a:off x="1731656" y="3758096"/>
              <a:ext cx="87431" cy="112181"/>
            </a:xfrm>
            <a:custGeom>
              <a:avLst/>
              <a:gdLst/>
              <a:ahLst/>
              <a:cxnLst/>
              <a:rect l="l" t="t" r="r" b="b"/>
              <a:pathLst>
                <a:path w="3243" h="4161" extrusionOk="0">
                  <a:moveTo>
                    <a:pt x="2476" y="0"/>
                  </a:moveTo>
                  <a:lnTo>
                    <a:pt x="2170" y="26"/>
                  </a:lnTo>
                  <a:lnTo>
                    <a:pt x="1838" y="77"/>
                  </a:lnTo>
                  <a:lnTo>
                    <a:pt x="1940" y="256"/>
                  </a:lnTo>
                  <a:lnTo>
                    <a:pt x="2017" y="434"/>
                  </a:lnTo>
                  <a:lnTo>
                    <a:pt x="2093" y="639"/>
                  </a:lnTo>
                  <a:lnTo>
                    <a:pt x="2145" y="817"/>
                  </a:lnTo>
                  <a:lnTo>
                    <a:pt x="2196" y="1226"/>
                  </a:lnTo>
                  <a:lnTo>
                    <a:pt x="2221" y="1634"/>
                  </a:lnTo>
                  <a:lnTo>
                    <a:pt x="2196" y="1838"/>
                  </a:lnTo>
                  <a:lnTo>
                    <a:pt x="2145" y="2042"/>
                  </a:lnTo>
                  <a:lnTo>
                    <a:pt x="2093" y="2247"/>
                  </a:lnTo>
                  <a:lnTo>
                    <a:pt x="2042" y="2425"/>
                  </a:lnTo>
                  <a:lnTo>
                    <a:pt x="1940" y="2629"/>
                  </a:lnTo>
                  <a:lnTo>
                    <a:pt x="1838" y="2808"/>
                  </a:lnTo>
                  <a:lnTo>
                    <a:pt x="1736" y="2987"/>
                  </a:lnTo>
                  <a:lnTo>
                    <a:pt x="1609" y="3165"/>
                  </a:lnTo>
                  <a:lnTo>
                    <a:pt x="1430" y="3344"/>
                  </a:lnTo>
                  <a:lnTo>
                    <a:pt x="1251" y="3523"/>
                  </a:lnTo>
                  <a:lnTo>
                    <a:pt x="1072" y="3676"/>
                  </a:lnTo>
                  <a:lnTo>
                    <a:pt x="868" y="3804"/>
                  </a:lnTo>
                  <a:lnTo>
                    <a:pt x="664" y="3906"/>
                  </a:lnTo>
                  <a:lnTo>
                    <a:pt x="434" y="4008"/>
                  </a:lnTo>
                  <a:lnTo>
                    <a:pt x="230" y="4084"/>
                  </a:lnTo>
                  <a:lnTo>
                    <a:pt x="0" y="4135"/>
                  </a:lnTo>
                  <a:lnTo>
                    <a:pt x="358" y="4161"/>
                  </a:lnTo>
                  <a:lnTo>
                    <a:pt x="715" y="4161"/>
                  </a:lnTo>
                  <a:lnTo>
                    <a:pt x="1072" y="4110"/>
                  </a:lnTo>
                  <a:lnTo>
                    <a:pt x="1430" y="4008"/>
                  </a:lnTo>
                  <a:lnTo>
                    <a:pt x="1762" y="3880"/>
                  </a:lnTo>
                  <a:lnTo>
                    <a:pt x="2068" y="3676"/>
                  </a:lnTo>
                  <a:lnTo>
                    <a:pt x="2349" y="3446"/>
                  </a:lnTo>
                  <a:lnTo>
                    <a:pt x="2629" y="3165"/>
                  </a:lnTo>
                  <a:lnTo>
                    <a:pt x="2757" y="2987"/>
                  </a:lnTo>
                  <a:lnTo>
                    <a:pt x="2859" y="2808"/>
                  </a:lnTo>
                  <a:lnTo>
                    <a:pt x="2961" y="2629"/>
                  </a:lnTo>
                  <a:lnTo>
                    <a:pt x="3063" y="2425"/>
                  </a:lnTo>
                  <a:lnTo>
                    <a:pt x="3114" y="2221"/>
                  </a:lnTo>
                  <a:lnTo>
                    <a:pt x="3166" y="2017"/>
                  </a:lnTo>
                  <a:lnTo>
                    <a:pt x="3217" y="1813"/>
                  </a:lnTo>
                  <a:lnTo>
                    <a:pt x="3217" y="1608"/>
                  </a:lnTo>
                  <a:lnTo>
                    <a:pt x="3242" y="1404"/>
                  </a:lnTo>
                  <a:lnTo>
                    <a:pt x="3217" y="1200"/>
                  </a:lnTo>
                  <a:lnTo>
                    <a:pt x="3191" y="996"/>
                  </a:lnTo>
                  <a:lnTo>
                    <a:pt x="3166" y="792"/>
                  </a:lnTo>
                  <a:lnTo>
                    <a:pt x="3089" y="587"/>
                  </a:lnTo>
                  <a:lnTo>
                    <a:pt x="3012" y="409"/>
                  </a:lnTo>
                  <a:lnTo>
                    <a:pt x="2936" y="205"/>
                  </a:lnTo>
                  <a:lnTo>
                    <a:pt x="2834" y="26"/>
                  </a:lnTo>
                  <a:lnTo>
                    <a:pt x="2476" y="0"/>
                  </a:lnTo>
                  <a:close/>
                </a:path>
              </a:pathLst>
            </a:custGeom>
            <a:solidFill>
              <a:srgbClr val="E8E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9" name="Google Shape;4929;p71"/>
            <p:cNvSpPr/>
            <p:nvPr/>
          </p:nvSpPr>
          <p:spPr>
            <a:xfrm>
              <a:off x="1569249" y="3671393"/>
              <a:ext cx="59204" cy="112181"/>
            </a:xfrm>
            <a:custGeom>
              <a:avLst/>
              <a:gdLst/>
              <a:ahLst/>
              <a:cxnLst/>
              <a:rect l="l" t="t" r="r" b="b"/>
              <a:pathLst>
                <a:path w="2196" h="4161" extrusionOk="0">
                  <a:moveTo>
                    <a:pt x="1" y="0"/>
                  </a:moveTo>
                  <a:lnTo>
                    <a:pt x="1" y="1430"/>
                  </a:lnTo>
                  <a:lnTo>
                    <a:pt x="26" y="1736"/>
                  </a:lnTo>
                  <a:lnTo>
                    <a:pt x="77" y="2042"/>
                  </a:lnTo>
                  <a:lnTo>
                    <a:pt x="154" y="2323"/>
                  </a:lnTo>
                  <a:lnTo>
                    <a:pt x="256" y="2604"/>
                  </a:lnTo>
                  <a:lnTo>
                    <a:pt x="409" y="2885"/>
                  </a:lnTo>
                  <a:lnTo>
                    <a:pt x="588" y="3114"/>
                  </a:lnTo>
                  <a:lnTo>
                    <a:pt x="792" y="3344"/>
                  </a:lnTo>
                  <a:lnTo>
                    <a:pt x="996" y="3548"/>
                  </a:lnTo>
                  <a:lnTo>
                    <a:pt x="1736" y="4161"/>
                  </a:lnTo>
                  <a:lnTo>
                    <a:pt x="1940" y="3829"/>
                  </a:lnTo>
                  <a:lnTo>
                    <a:pt x="2068" y="3446"/>
                  </a:lnTo>
                  <a:lnTo>
                    <a:pt x="2145" y="3242"/>
                  </a:lnTo>
                  <a:lnTo>
                    <a:pt x="2170" y="3063"/>
                  </a:lnTo>
                  <a:lnTo>
                    <a:pt x="2196" y="2834"/>
                  </a:lnTo>
                  <a:lnTo>
                    <a:pt x="2196" y="2629"/>
                  </a:lnTo>
                  <a:lnTo>
                    <a:pt x="2196" y="2400"/>
                  </a:lnTo>
                  <a:lnTo>
                    <a:pt x="2170" y="2144"/>
                  </a:lnTo>
                  <a:lnTo>
                    <a:pt x="2119" y="1915"/>
                  </a:lnTo>
                  <a:lnTo>
                    <a:pt x="2043" y="1685"/>
                  </a:lnTo>
                  <a:lnTo>
                    <a:pt x="1940" y="1481"/>
                  </a:lnTo>
                  <a:lnTo>
                    <a:pt x="1838" y="1277"/>
                  </a:lnTo>
                  <a:lnTo>
                    <a:pt x="1711" y="1098"/>
                  </a:lnTo>
                  <a:lnTo>
                    <a:pt x="1583" y="894"/>
                  </a:lnTo>
                  <a:lnTo>
                    <a:pt x="1430" y="741"/>
                  </a:lnTo>
                  <a:lnTo>
                    <a:pt x="1251" y="587"/>
                  </a:lnTo>
                  <a:lnTo>
                    <a:pt x="1073" y="434"/>
                  </a:lnTo>
                  <a:lnTo>
                    <a:pt x="868" y="307"/>
                  </a:lnTo>
                  <a:lnTo>
                    <a:pt x="664" y="205"/>
                  </a:lnTo>
                  <a:lnTo>
                    <a:pt x="460" y="128"/>
                  </a:lnTo>
                  <a:lnTo>
                    <a:pt x="230" y="51"/>
                  </a:lnTo>
                  <a:lnTo>
                    <a:pt x="1" y="0"/>
                  </a:lnTo>
                  <a:close/>
                </a:path>
              </a:pathLst>
            </a:custGeom>
            <a:solidFill>
              <a:srgbClr val="24D8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0" name="Google Shape;4930;p71"/>
            <p:cNvSpPr/>
            <p:nvPr/>
          </p:nvSpPr>
          <p:spPr>
            <a:xfrm>
              <a:off x="1652529" y="3662442"/>
              <a:ext cx="28227" cy="27553"/>
            </a:xfrm>
            <a:custGeom>
              <a:avLst/>
              <a:gdLst/>
              <a:ahLst/>
              <a:cxnLst/>
              <a:rect l="l" t="t" r="r" b="b"/>
              <a:pathLst>
                <a:path w="1047" h="1022" extrusionOk="0">
                  <a:moveTo>
                    <a:pt x="434" y="0"/>
                  </a:moveTo>
                  <a:lnTo>
                    <a:pt x="332" y="26"/>
                  </a:lnTo>
                  <a:lnTo>
                    <a:pt x="230" y="77"/>
                  </a:lnTo>
                  <a:lnTo>
                    <a:pt x="153" y="154"/>
                  </a:lnTo>
                  <a:lnTo>
                    <a:pt x="102" y="230"/>
                  </a:lnTo>
                  <a:lnTo>
                    <a:pt x="51" y="307"/>
                  </a:lnTo>
                  <a:lnTo>
                    <a:pt x="26" y="409"/>
                  </a:lnTo>
                  <a:lnTo>
                    <a:pt x="0" y="511"/>
                  </a:lnTo>
                  <a:lnTo>
                    <a:pt x="26" y="613"/>
                  </a:lnTo>
                  <a:lnTo>
                    <a:pt x="51" y="690"/>
                  </a:lnTo>
                  <a:lnTo>
                    <a:pt x="102" y="792"/>
                  </a:lnTo>
                  <a:lnTo>
                    <a:pt x="153" y="868"/>
                  </a:lnTo>
                  <a:lnTo>
                    <a:pt x="230" y="945"/>
                  </a:lnTo>
                  <a:lnTo>
                    <a:pt x="332" y="996"/>
                  </a:lnTo>
                  <a:lnTo>
                    <a:pt x="434" y="1021"/>
                  </a:lnTo>
                  <a:lnTo>
                    <a:pt x="613" y="1021"/>
                  </a:lnTo>
                  <a:lnTo>
                    <a:pt x="715" y="996"/>
                  </a:lnTo>
                  <a:lnTo>
                    <a:pt x="817" y="945"/>
                  </a:lnTo>
                  <a:lnTo>
                    <a:pt x="893" y="868"/>
                  </a:lnTo>
                  <a:lnTo>
                    <a:pt x="945" y="792"/>
                  </a:lnTo>
                  <a:lnTo>
                    <a:pt x="996" y="690"/>
                  </a:lnTo>
                  <a:lnTo>
                    <a:pt x="1021" y="613"/>
                  </a:lnTo>
                  <a:lnTo>
                    <a:pt x="1047" y="511"/>
                  </a:lnTo>
                  <a:lnTo>
                    <a:pt x="1021" y="409"/>
                  </a:lnTo>
                  <a:lnTo>
                    <a:pt x="996" y="307"/>
                  </a:lnTo>
                  <a:lnTo>
                    <a:pt x="945" y="230"/>
                  </a:lnTo>
                  <a:lnTo>
                    <a:pt x="893" y="154"/>
                  </a:lnTo>
                  <a:lnTo>
                    <a:pt x="817" y="77"/>
                  </a:lnTo>
                  <a:lnTo>
                    <a:pt x="715" y="26"/>
                  </a:lnTo>
                  <a:lnTo>
                    <a:pt x="613" y="0"/>
                  </a:lnTo>
                  <a:close/>
                </a:path>
              </a:pathLst>
            </a:custGeom>
            <a:solidFill>
              <a:srgbClr val="FFDA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1" name="Google Shape;4931;p71"/>
            <p:cNvSpPr/>
            <p:nvPr/>
          </p:nvSpPr>
          <p:spPr>
            <a:xfrm>
              <a:off x="1702755" y="3720244"/>
              <a:ext cx="27553" cy="27553"/>
            </a:xfrm>
            <a:custGeom>
              <a:avLst/>
              <a:gdLst/>
              <a:ahLst/>
              <a:cxnLst/>
              <a:rect l="l" t="t" r="r" b="b"/>
              <a:pathLst>
                <a:path w="1022" h="1022" extrusionOk="0">
                  <a:moveTo>
                    <a:pt x="485" y="1"/>
                  </a:moveTo>
                  <a:lnTo>
                    <a:pt x="383" y="26"/>
                  </a:lnTo>
                  <a:lnTo>
                    <a:pt x="281" y="52"/>
                  </a:lnTo>
                  <a:lnTo>
                    <a:pt x="205" y="103"/>
                  </a:lnTo>
                  <a:lnTo>
                    <a:pt x="128" y="154"/>
                  </a:lnTo>
                  <a:lnTo>
                    <a:pt x="77" y="230"/>
                  </a:lnTo>
                  <a:lnTo>
                    <a:pt x="26" y="332"/>
                  </a:lnTo>
                  <a:lnTo>
                    <a:pt x="0" y="434"/>
                  </a:lnTo>
                  <a:lnTo>
                    <a:pt x="0" y="537"/>
                  </a:lnTo>
                  <a:lnTo>
                    <a:pt x="0" y="639"/>
                  </a:lnTo>
                  <a:lnTo>
                    <a:pt x="26" y="741"/>
                  </a:lnTo>
                  <a:lnTo>
                    <a:pt x="77" y="817"/>
                  </a:lnTo>
                  <a:lnTo>
                    <a:pt x="154" y="894"/>
                  </a:lnTo>
                  <a:lnTo>
                    <a:pt x="230" y="945"/>
                  </a:lnTo>
                  <a:lnTo>
                    <a:pt x="332" y="996"/>
                  </a:lnTo>
                  <a:lnTo>
                    <a:pt x="409" y="1022"/>
                  </a:lnTo>
                  <a:lnTo>
                    <a:pt x="613" y="1022"/>
                  </a:lnTo>
                  <a:lnTo>
                    <a:pt x="715" y="970"/>
                  </a:lnTo>
                  <a:lnTo>
                    <a:pt x="792" y="945"/>
                  </a:lnTo>
                  <a:lnTo>
                    <a:pt x="868" y="868"/>
                  </a:lnTo>
                  <a:lnTo>
                    <a:pt x="945" y="792"/>
                  </a:lnTo>
                  <a:lnTo>
                    <a:pt x="996" y="690"/>
                  </a:lnTo>
                  <a:lnTo>
                    <a:pt x="1021" y="588"/>
                  </a:lnTo>
                  <a:lnTo>
                    <a:pt x="1021" y="486"/>
                  </a:lnTo>
                  <a:lnTo>
                    <a:pt x="996" y="383"/>
                  </a:lnTo>
                  <a:lnTo>
                    <a:pt x="970" y="307"/>
                  </a:lnTo>
                  <a:lnTo>
                    <a:pt x="919" y="205"/>
                  </a:lnTo>
                  <a:lnTo>
                    <a:pt x="868" y="128"/>
                  </a:lnTo>
                  <a:lnTo>
                    <a:pt x="766" y="77"/>
                  </a:lnTo>
                  <a:lnTo>
                    <a:pt x="690" y="26"/>
                  </a:lnTo>
                  <a:lnTo>
                    <a:pt x="587" y="1"/>
                  </a:lnTo>
                  <a:close/>
                </a:path>
              </a:pathLst>
            </a:custGeom>
            <a:solidFill>
              <a:srgbClr val="FFDA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2" name="Google Shape;4932;p71"/>
            <p:cNvSpPr/>
            <p:nvPr/>
          </p:nvSpPr>
          <p:spPr>
            <a:xfrm>
              <a:off x="1569249" y="3598439"/>
              <a:ext cx="145908" cy="23428"/>
            </a:xfrm>
            <a:custGeom>
              <a:avLst/>
              <a:gdLst/>
              <a:ahLst/>
              <a:cxnLst/>
              <a:rect l="l" t="t" r="r" b="b"/>
              <a:pathLst>
                <a:path w="5412" h="869" extrusionOk="0">
                  <a:moveTo>
                    <a:pt x="1" y="1"/>
                  </a:moveTo>
                  <a:lnTo>
                    <a:pt x="1" y="511"/>
                  </a:lnTo>
                  <a:lnTo>
                    <a:pt x="103" y="511"/>
                  </a:lnTo>
                  <a:lnTo>
                    <a:pt x="154" y="537"/>
                  </a:lnTo>
                  <a:lnTo>
                    <a:pt x="307" y="639"/>
                  </a:lnTo>
                  <a:lnTo>
                    <a:pt x="409" y="715"/>
                  </a:lnTo>
                  <a:lnTo>
                    <a:pt x="537" y="792"/>
                  </a:lnTo>
                  <a:lnTo>
                    <a:pt x="690" y="843"/>
                  </a:lnTo>
                  <a:lnTo>
                    <a:pt x="919" y="869"/>
                  </a:lnTo>
                  <a:lnTo>
                    <a:pt x="1124" y="843"/>
                  </a:lnTo>
                  <a:lnTo>
                    <a:pt x="1302" y="792"/>
                  </a:lnTo>
                  <a:lnTo>
                    <a:pt x="1430" y="715"/>
                  </a:lnTo>
                  <a:lnTo>
                    <a:pt x="1532" y="639"/>
                  </a:lnTo>
                  <a:lnTo>
                    <a:pt x="1660" y="537"/>
                  </a:lnTo>
                  <a:lnTo>
                    <a:pt x="1736" y="511"/>
                  </a:lnTo>
                  <a:lnTo>
                    <a:pt x="1915" y="511"/>
                  </a:lnTo>
                  <a:lnTo>
                    <a:pt x="1992" y="537"/>
                  </a:lnTo>
                  <a:lnTo>
                    <a:pt x="2119" y="639"/>
                  </a:lnTo>
                  <a:lnTo>
                    <a:pt x="2221" y="715"/>
                  </a:lnTo>
                  <a:lnTo>
                    <a:pt x="2349" y="792"/>
                  </a:lnTo>
                  <a:lnTo>
                    <a:pt x="2528" y="843"/>
                  </a:lnTo>
                  <a:lnTo>
                    <a:pt x="2732" y="869"/>
                  </a:lnTo>
                  <a:lnTo>
                    <a:pt x="2936" y="843"/>
                  </a:lnTo>
                  <a:lnTo>
                    <a:pt x="3115" y="792"/>
                  </a:lnTo>
                  <a:lnTo>
                    <a:pt x="3242" y="715"/>
                  </a:lnTo>
                  <a:lnTo>
                    <a:pt x="3344" y="639"/>
                  </a:lnTo>
                  <a:lnTo>
                    <a:pt x="3472" y="537"/>
                  </a:lnTo>
                  <a:lnTo>
                    <a:pt x="3549" y="511"/>
                  </a:lnTo>
                  <a:lnTo>
                    <a:pt x="3727" y="511"/>
                  </a:lnTo>
                  <a:lnTo>
                    <a:pt x="3804" y="537"/>
                  </a:lnTo>
                  <a:lnTo>
                    <a:pt x="3931" y="639"/>
                  </a:lnTo>
                  <a:lnTo>
                    <a:pt x="4034" y="715"/>
                  </a:lnTo>
                  <a:lnTo>
                    <a:pt x="4136" y="766"/>
                  </a:lnTo>
                  <a:lnTo>
                    <a:pt x="4263" y="843"/>
                  </a:lnTo>
                  <a:lnTo>
                    <a:pt x="4442" y="869"/>
                  </a:lnTo>
                  <a:lnTo>
                    <a:pt x="4493" y="869"/>
                  </a:lnTo>
                  <a:lnTo>
                    <a:pt x="4544" y="843"/>
                  </a:lnTo>
                  <a:lnTo>
                    <a:pt x="4748" y="817"/>
                  </a:lnTo>
                  <a:lnTo>
                    <a:pt x="4927" y="766"/>
                  </a:lnTo>
                  <a:lnTo>
                    <a:pt x="5054" y="690"/>
                  </a:lnTo>
                  <a:lnTo>
                    <a:pt x="5157" y="613"/>
                  </a:lnTo>
                  <a:lnTo>
                    <a:pt x="5412" y="26"/>
                  </a:lnTo>
                  <a:lnTo>
                    <a:pt x="5412" y="26"/>
                  </a:lnTo>
                  <a:lnTo>
                    <a:pt x="5208" y="52"/>
                  </a:lnTo>
                  <a:lnTo>
                    <a:pt x="5054" y="128"/>
                  </a:lnTo>
                  <a:lnTo>
                    <a:pt x="4952" y="205"/>
                  </a:lnTo>
                  <a:lnTo>
                    <a:pt x="4850" y="281"/>
                  </a:lnTo>
                  <a:lnTo>
                    <a:pt x="4723" y="358"/>
                  </a:lnTo>
                  <a:lnTo>
                    <a:pt x="4646" y="384"/>
                  </a:lnTo>
                  <a:lnTo>
                    <a:pt x="4544" y="409"/>
                  </a:lnTo>
                  <a:lnTo>
                    <a:pt x="4493" y="384"/>
                  </a:lnTo>
                  <a:lnTo>
                    <a:pt x="4467" y="358"/>
                  </a:lnTo>
                  <a:lnTo>
                    <a:pt x="4365" y="307"/>
                  </a:lnTo>
                  <a:lnTo>
                    <a:pt x="4263" y="230"/>
                  </a:lnTo>
                  <a:lnTo>
                    <a:pt x="4161" y="154"/>
                  </a:lnTo>
                  <a:lnTo>
                    <a:pt x="4008" y="77"/>
                  </a:lnTo>
                  <a:lnTo>
                    <a:pt x="3855" y="26"/>
                  </a:lnTo>
                  <a:lnTo>
                    <a:pt x="3651" y="1"/>
                  </a:lnTo>
                  <a:lnTo>
                    <a:pt x="3421" y="26"/>
                  </a:lnTo>
                  <a:lnTo>
                    <a:pt x="3268" y="77"/>
                  </a:lnTo>
                  <a:lnTo>
                    <a:pt x="3140" y="154"/>
                  </a:lnTo>
                  <a:lnTo>
                    <a:pt x="3038" y="230"/>
                  </a:lnTo>
                  <a:lnTo>
                    <a:pt x="2885" y="333"/>
                  </a:lnTo>
                  <a:lnTo>
                    <a:pt x="2808" y="358"/>
                  </a:lnTo>
                  <a:lnTo>
                    <a:pt x="2630" y="358"/>
                  </a:lnTo>
                  <a:lnTo>
                    <a:pt x="2579" y="333"/>
                  </a:lnTo>
                  <a:lnTo>
                    <a:pt x="2425" y="230"/>
                  </a:lnTo>
                  <a:lnTo>
                    <a:pt x="2323" y="154"/>
                  </a:lnTo>
                  <a:lnTo>
                    <a:pt x="2196" y="77"/>
                  </a:lnTo>
                  <a:lnTo>
                    <a:pt x="2043" y="26"/>
                  </a:lnTo>
                  <a:lnTo>
                    <a:pt x="1813" y="1"/>
                  </a:lnTo>
                  <a:lnTo>
                    <a:pt x="1609" y="26"/>
                  </a:lnTo>
                  <a:lnTo>
                    <a:pt x="1456" y="77"/>
                  </a:lnTo>
                  <a:lnTo>
                    <a:pt x="1302" y="154"/>
                  </a:lnTo>
                  <a:lnTo>
                    <a:pt x="1200" y="230"/>
                  </a:lnTo>
                  <a:lnTo>
                    <a:pt x="1073" y="333"/>
                  </a:lnTo>
                  <a:lnTo>
                    <a:pt x="996" y="358"/>
                  </a:lnTo>
                  <a:lnTo>
                    <a:pt x="817" y="358"/>
                  </a:lnTo>
                  <a:lnTo>
                    <a:pt x="741" y="333"/>
                  </a:lnTo>
                  <a:lnTo>
                    <a:pt x="613" y="230"/>
                  </a:lnTo>
                  <a:lnTo>
                    <a:pt x="511" y="154"/>
                  </a:lnTo>
                  <a:lnTo>
                    <a:pt x="383" y="77"/>
                  </a:lnTo>
                  <a:lnTo>
                    <a:pt x="205" y="26"/>
                  </a:lnTo>
                  <a:lnTo>
                    <a:pt x="1" y="1"/>
                  </a:lnTo>
                  <a:close/>
                </a:path>
              </a:pathLst>
            </a:custGeom>
            <a:solidFill>
              <a:srgbClr val="FFDA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3" name="Google Shape;4933;p71"/>
            <p:cNvSpPr/>
            <p:nvPr/>
          </p:nvSpPr>
          <p:spPr>
            <a:xfrm>
              <a:off x="1688978" y="3598439"/>
              <a:ext cx="27553" cy="23428"/>
            </a:xfrm>
            <a:custGeom>
              <a:avLst/>
              <a:gdLst/>
              <a:ahLst/>
              <a:cxnLst/>
              <a:rect l="l" t="t" r="r" b="b"/>
              <a:pathLst>
                <a:path w="1022" h="869" extrusionOk="0">
                  <a:moveTo>
                    <a:pt x="1022" y="1"/>
                  </a:moveTo>
                  <a:lnTo>
                    <a:pt x="792" y="26"/>
                  </a:lnTo>
                  <a:lnTo>
                    <a:pt x="639" y="77"/>
                  </a:lnTo>
                  <a:lnTo>
                    <a:pt x="511" y="154"/>
                  </a:lnTo>
                  <a:lnTo>
                    <a:pt x="409" y="230"/>
                  </a:lnTo>
                  <a:lnTo>
                    <a:pt x="282" y="333"/>
                  </a:lnTo>
                  <a:lnTo>
                    <a:pt x="205" y="358"/>
                  </a:lnTo>
                  <a:lnTo>
                    <a:pt x="1" y="358"/>
                  </a:lnTo>
                  <a:lnTo>
                    <a:pt x="1" y="869"/>
                  </a:lnTo>
                  <a:lnTo>
                    <a:pt x="103" y="869"/>
                  </a:lnTo>
                  <a:lnTo>
                    <a:pt x="307" y="843"/>
                  </a:lnTo>
                  <a:lnTo>
                    <a:pt x="486" y="792"/>
                  </a:lnTo>
                  <a:lnTo>
                    <a:pt x="613" y="715"/>
                  </a:lnTo>
                  <a:lnTo>
                    <a:pt x="716" y="639"/>
                  </a:lnTo>
                  <a:lnTo>
                    <a:pt x="843" y="537"/>
                  </a:lnTo>
                  <a:lnTo>
                    <a:pt x="920" y="511"/>
                  </a:lnTo>
                  <a:lnTo>
                    <a:pt x="1022" y="511"/>
                  </a:lnTo>
                  <a:lnTo>
                    <a:pt x="1022" y="1"/>
                  </a:lnTo>
                  <a:close/>
                </a:path>
              </a:pathLst>
            </a:custGeom>
            <a:solidFill>
              <a:srgbClr val="D3AC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4" name="Google Shape;4934;p71"/>
            <p:cNvSpPr/>
            <p:nvPr/>
          </p:nvSpPr>
          <p:spPr>
            <a:xfrm>
              <a:off x="1569249" y="3561962"/>
              <a:ext cx="130783" cy="23428"/>
            </a:xfrm>
            <a:custGeom>
              <a:avLst/>
              <a:gdLst/>
              <a:ahLst/>
              <a:cxnLst/>
              <a:rect l="l" t="t" r="r" b="b"/>
              <a:pathLst>
                <a:path w="4851" h="869" extrusionOk="0">
                  <a:moveTo>
                    <a:pt x="1" y="1"/>
                  </a:moveTo>
                  <a:lnTo>
                    <a:pt x="1" y="511"/>
                  </a:lnTo>
                  <a:lnTo>
                    <a:pt x="103" y="511"/>
                  </a:lnTo>
                  <a:lnTo>
                    <a:pt x="154" y="537"/>
                  </a:lnTo>
                  <a:lnTo>
                    <a:pt x="307" y="639"/>
                  </a:lnTo>
                  <a:lnTo>
                    <a:pt x="409" y="716"/>
                  </a:lnTo>
                  <a:lnTo>
                    <a:pt x="537" y="792"/>
                  </a:lnTo>
                  <a:lnTo>
                    <a:pt x="690" y="843"/>
                  </a:lnTo>
                  <a:lnTo>
                    <a:pt x="919" y="869"/>
                  </a:lnTo>
                  <a:lnTo>
                    <a:pt x="1124" y="843"/>
                  </a:lnTo>
                  <a:lnTo>
                    <a:pt x="1302" y="792"/>
                  </a:lnTo>
                  <a:lnTo>
                    <a:pt x="1430" y="716"/>
                  </a:lnTo>
                  <a:lnTo>
                    <a:pt x="1532" y="639"/>
                  </a:lnTo>
                  <a:lnTo>
                    <a:pt x="1660" y="537"/>
                  </a:lnTo>
                  <a:lnTo>
                    <a:pt x="1736" y="511"/>
                  </a:lnTo>
                  <a:lnTo>
                    <a:pt x="1915" y="511"/>
                  </a:lnTo>
                  <a:lnTo>
                    <a:pt x="1992" y="537"/>
                  </a:lnTo>
                  <a:lnTo>
                    <a:pt x="2119" y="639"/>
                  </a:lnTo>
                  <a:lnTo>
                    <a:pt x="2221" y="716"/>
                  </a:lnTo>
                  <a:lnTo>
                    <a:pt x="2349" y="792"/>
                  </a:lnTo>
                  <a:lnTo>
                    <a:pt x="2528" y="843"/>
                  </a:lnTo>
                  <a:lnTo>
                    <a:pt x="2732" y="869"/>
                  </a:lnTo>
                  <a:lnTo>
                    <a:pt x="2936" y="843"/>
                  </a:lnTo>
                  <a:lnTo>
                    <a:pt x="3115" y="792"/>
                  </a:lnTo>
                  <a:lnTo>
                    <a:pt x="3242" y="716"/>
                  </a:lnTo>
                  <a:lnTo>
                    <a:pt x="3344" y="639"/>
                  </a:lnTo>
                  <a:lnTo>
                    <a:pt x="3472" y="537"/>
                  </a:lnTo>
                  <a:lnTo>
                    <a:pt x="3549" y="511"/>
                  </a:lnTo>
                  <a:lnTo>
                    <a:pt x="3727" y="511"/>
                  </a:lnTo>
                  <a:lnTo>
                    <a:pt x="3804" y="537"/>
                  </a:lnTo>
                  <a:lnTo>
                    <a:pt x="3931" y="639"/>
                  </a:lnTo>
                  <a:lnTo>
                    <a:pt x="4034" y="690"/>
                  </a:lnTo>
                  <a:lnTo>
                    <a:pt x="4136" y="767"/>
                  </a:lnTo>
                  <a:lnTo>
                    <a:pt x="4263" y="818"/>
                  </a:lnTo>
                  <a:lnTo>
                    <a:pt x="4442" y="869"/>
                  </a:lnTo>
                  <a:lnTo>
                    <a:pt x="4493" y="843"/>
                  </a:lnTo>
                  <a:lnTo>
                    <a:pt x="4544" y="843"/>
                  </a:lnTo>
                  <a:lnTo>
                    <a:pt x="4850" y="307"/>
                  </a:lnTo>
                  <a:lnTo>
                    <a:pt x="4723" y="409"/>
                  </a:lnTo>
                  <a:lnTo>
                    <a:pt x="4646" y="409"/>
                  </a:lnTo>
                  <a:lnTo>
                    <a:pt x="4544" y="435"/>
                  </a:lnTo>
                  <a:lnTo>
                    <a:pt x="4518" y="409"/>
                  </a:lnTo>
                  <a:lnTo>
                    <a:pt x="4493" y="384"/>
                  </a:lnTo>
                  <a:lnTo>
                    <a:pt x="4442" y="358"/>
                  </a:lnTo>
                  <a:lnTo>
                    <a:pt x="4340" y="307"/>
                  </a:lnTo>
                  <a:lnTo>
                    <a:pt x="4263" y="231"/>
                  </a:lnTo>
                  <a:lnTo>
                    <a:pt x="4161" y="154"/>
                  </a:lnTo>
                  <a:lnTo>
                    <a:pt x="4008" y="77"/>
                  </a:lnTo>
                  <a:lnTo>
                    <a:pt x="3855" y="26"/>
                  </a:lnTo>
                  <a:lnTo>
                    <a:pt x="3651" y="1"/>
                  </a:lnTo>
                  <a:lnTo>
                    <a:pt x="3421" y="26"/>
                  </a:lnTo>
                  <a:lnTo>
                    <a:pt x="3268" y="77"/>
                  </a:lnTo>
                  <a:lnTo>
                    <a:pt x="3140" y="154"/>
                  </a:lnTo>
                  <a:lnTo>
                    <a:pt x="3038" y="231"/>
                  </a:lnTo>
                  <a:lnTo>
                    <a:pt x="2885" y="333"/>
                  </a:lnTo>
                  <a:lnTo>
                    <a:pt x="2808" y="358"/>
                  </a:lnTo>
                  <a:lnTo>
                    <a:pt x="2630" y="358"/>
                  </a:lnTo>
                  <a:lnTo>
                    <a:pt x="2579" y="333"/>
                  </a:lnTo>
                  <a:lnTo>
                    <a:pt x="2425" y="231"/>
                  </a:lnTo>
                  <a:lnTo>
                    <a:pt x="2323" y="154"/>
                  </a:lnTo>
                  <a:lnTo>
                    <a:pt x="2196" y="77"/>
                  </a:lnTo>
                  <a:lnTo>
                    <a:pt x="2043" y="26"/>
                  </a:lnTo>
                  <a:lnTo>
                    <a:pt x="1813" y="1"/>
                  </a:lnTo>
                  <a:lnTo>
                    <a:pt x="1609" y="26"/>
                  </a:lnTo>
                  <a:lnTo>
                    <a:pt x="1456" y="77"/>
                  </a:lnTo>
                  <a:lnTo>
                    <a:pt x="1302" y="154"/>
                  </a:lnTo>
                  <a:lnTo>
                    <a:pt x="1200" y="231"/>
                  </a:lnTo>
                  <a:lnTo>
                    <a:pt x="1073" y="333"/>
                  </a:lnTo>
                  <a:lnTo>
                    <a:pt x="996" y="358"/>
                  </a:lnTo>
                  <a:lnTo>
                    <a:pt x="817" y="358"/>
                  </a:lnTo>
                  <a:lnTo>
                    <a:pt x="741" y="333"/>
                  </a:lnTo>
                  <a:lnTo>
                    <a:pt x="613" y="231"/>
                  </a:lnTo>
                  <a:lnTo>
                    <a:pt x="511" y="154"/>
                  </a:lnTo>
                  <a:lnTo>
                    <a:pt x="383" y="77"/>
                  </a:lnTo>
                  <a:lnTo>
                    <a:pt x="205" y="26"/>
                  </a:lnTo>
                  <a:lnTo>
                    <a:pt x="1" y="1"/>
                  </a:lnTo>
                  <a:close/>
                </a:path>
              </a:pathLst>
            </a:custGeom>
            <a:solidFill>
              <a:srgbClr val="FFDA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5" name="Google Shape;4935;p71"/>
            <p:cNvSpPr/>
            <p:nvPr/>
          </p:nvSpPr>
          <p:spPr>
            <a:xfrm>
              <a:off x="1688978" y="3561962"/>
              <a:ext cx="27553" cy="23428"/>
            </a:xfrm>
            <a:custGeom>
              <a:avLst/>
              <a:gdLst/>
              <a:ahLst/>
              <a:cxnLst/>
              <a:rect l="l" t="t" r="r" b="b"/>
              <a:pathLst>
                <a:path w="1022" h="869" extrusionOk="0">
                  <a:moveTo>
                    <a:pt x="1022" y="1"/>
                  </a:moveTo>
                  <a:lnTo>
                    <a:pt x="792" y="26"/>
                  </a:lnTo>
                  <a:lnTo>
                    <a:pt x="639" y="77"/>
                  </a:lnTo>
                  <a:lnTo>
                    <a:pt x="511" y="154"/>
                  </a:lnTo>
                  <a:lnTo>
                    <a:pt x="409" y="231"/>
                  </a:lnTo>
                  <a:lnTo>
                    <a:pt x="282" y="333"/>
                  </a:lnTo>
                  <a:lnTo>
                    <a:pt x="205" y="358"/>
                  </a:lnTo>
                  <a:lnTo>
                    <a:pt x="1" y="358"/>
                  </a:lnTo>
                  <a:lnTo>
                    <a:pt x="1" y="869"/>
                  </a:lnTo>
                  <a:lnTo>
                    <a:pt x="103" y="869"/>
                  </a:lnTo>
                  <a:lnTo>
                    <a:pt x="307" y="843"/>
                  </a:lnTo>
                  <a:lnTo>
                    <a:pt x="486" y="792"/>
                  </a:lnTo>
                  <a:lnTo>
                    <a:pt x="613" y="716"/>
                  </a:lnTo>
                  <a:lnTo>
                    <a:pt x="716" y="639"/>
                  </a:lnTo>
                  <a:lnTo>
                    <a:pt x="843" y="537"/>
                  </a:lnTo>
                  <a:lnTo>
                    <a:pt x="920" y="511"/>
                  </a:lnTo>
                  <a:lnTo>
                    <a:pt x="1022" y="511"/>
                  </a:lnTo>
                  <a:lnTo>
                    <a:pt x="1022" y="1"/>
                  </a:lnTo>
                  <a:close/>
                </a:path>
              </a:pathLst>
            </a:custGeom>
            <a:solidFill>
              <a:srgbClr val="D3AC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6" name="Google Shape;4936;p71"/>
            <p:cNvSpPr/>
            <p:nvPr/>
          </p:nvSpPr>
          <p:spPr>
            <a:xfrm>
              <a:off x="1550674" y="3464259"/>
              <a:ext cx="175510" cy="77780"/>
            </a:xfrm>
            <a:custGeom>
              <a:avLst/>
              <a:gdLst/>
              <a:ahLst/>
              <a:cxnLst/>
              <a:rect l="l" t="t" r="r" b="b"/>
              <a:pathLst>
                <a:path w="6510" h="2885" extrusionOk="0">
                  <a:moveTo>
                    <a:pt x="358" y="0"/>
                  </a:moveTo>
                  <a:lnTo>
                    <a:pt x="205" y="51"/>
                  </a:lnTo>
                  <a:lnTo>
                    <a:pt x="103" y="128"/>
                  </a:lnTo>
                  <a:lnTo>
                    <a:pt x="26" y="230"/>
                  </a:lnTo>
                  <a:lnTo>
                    <a:pt x="0" y="383"/>
                  </a:lnTo>
                  <a:lnTo>
                    <a:pt x="0" y="2527"/>
                  </a:lnTo>
                  <a:lnTo>
                    <a:pt x="26" y="2655"/>
                  </a:lnTo>
                  <a:lnTo>
                    <a:pt x="103" y="2783"/>
                  </a:lnTo>
                  <a:lnTo>
                    <a:pt x="205" y="2859"/>
                  </a:lnTo>
                  <a:lnTo>
                    <a:pt x="358" y="2885"/>
                  </a:lnTo>
                  <a:lnTo>
                    <a:pt x="6152" y="2885"/>
                  </a:lnTo>
                  <a:lnTo>
                    <a:pt x="6280" y="2859"/>
                  </a:lnTo>
                  <a:lnTo>
                    <a:pt x="6407" y="2783"/>
                  </a:lnTo>
                  <a:lnTo>
                    <a:pt x="6484" y="2655"/>
                  </a:lnTo>
                  <a:lnTo>
                    <a:pt x="6509" y="2527"/>
                  </a:lnTo>
                  <a:lnTo>
                    <a:pt x="6509" y="383"/>
                  </a:lnTo>
                  <a:lnTo>
                    <a:pt x="6484" y="230"/>
                  </a:lnTo>
                  <a:lnTo>
                    <a:pt x="6407" y="128"/>
                  </a:lnTo>
                  <a:lnTo>
                    <a:pt x="6280" y="51"/>
                  </a:lnTo>
                  <a:lnTo>
                    <a:pt x="6152" y="0"/>
                  </a:lnTo>
                  <a:close/>
                </a:path>
              </a:pathLst>
            </a:custGeom>
            <a:gradFill>
              <a:gsLst>
                <a:gs pos="0">
                  <a:schemeClr val="lt1"/>
                </a:gs>
                <a:gs pos="100000">
                  <a:srgbClr val="CCCCCC"/>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7" name="Google Shape;4937;p71"/>
            <p:cNvSpPr/>
            <p:nvPr/>
          </p:nvSpPr>
          <p:spPr>
            <a:xfrm>
              <a:off x="1697929" y="3464259"/>
              <a:ext cx="37205" cy="77780"/>
            </a:xfrm>
            <a:custGeom>
              <a:avLst/>
              <a:gdLst/>
              <a:ahLst/>
              <a:cxnLst/>
              <a:rect l="l" t="t" r="r" b="b"/>
              <a:pathLst>
                <a:path w="1380" h="2885" extrusionOk="0">
                  <a:moveTo>
                    <a:pt x="1" y="0"/>
                  </a:moveTo>
                  <a:lnTo>
                    <a:pt x="154" y="51"/>
                  </a:lnTo>
                  <a:lnTo>
                    <a:pt x="256" y="128"/>
                  </a:lnTo>
                  <a:lnTo>
                    <a:pt x="333" y="230"/>
                  </a:lnTo>
                  <a:lnTo>
                    <a:pt x="358" y="383"/>
                  </a:lnTo>
                  <a:lnTo>
                    <a:pt x="358" y="2527"/>
                  </a:lnTo>
                  <a:lnTo>
                    <a:pt x="333" y="2655"/>
                  </a:lnTo>
                  <a:lnTo>
                    <a:pt x="256" y="2783"/>
                  </a:lnTo>
                  <a:lnTo>
                    <a:pt x="154" y="2859"/>
                  </a:lnTo>
                  <a:lnTo>
                    <a:pt x="1" y="2885"/>
                  </a:lnTo>
                  <a:lnTo>
                    <a:pt x="1022" y="2885"/>
                  </a:lnTo>
                  <a:lnTo>
                    <a:pt x="1175" y="2859"/>
                  </a:lnTo>
                  <a:lnTo>
                    <a:pt x="1277" y="2783"/>
                  </a:lnTo>
                  <a:lnTo>
                    <a:pt x="1354" y="2655"/>
                  </a:lnTo>
                  <a:lnTo>
                    <a:pt x="1379" y="2527"/>
                  </a:lnTo>
                  <a:lnTo>
                    <a:pt x="1379" y="383"/>
                  </a:lnTo>
                  <a:lnTo>
                    <a:pt x="1354" y="230"/>
                  </a:lnTo>
                  <a:lnTo>
                    <a:pt x="1277" y="128"/>
                  </a:lnTo>
                  <a:lnTo>
                    <a:pt x="1175" y="51"/>
                  </a:lnTo>
                  <a:lnTo>
                    <a:pt x="1022" y="0"/>
                  </a:lnTo>
                  <a:close/>
                </a:path>
              </a:pathLst>
            </a:custGeom>
            <a:solidFill>
              <a:srgbClr val="E8E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38" name="Google Shape;4938;p71"/>
          <p:cNvGrpSpPr/>
          <p:nvPr/>
        </p:nvGrpSpPr>
        <p:grpSpPr>
          <a:xfrm>
            <a:off x="2485882" y="3374390"/>
            <a:ext cx="423463" cy="203738"/>
            <a:chOff x="2331031" y="3533762"/>
            <a:chExt cx="454896" cy="218861"/>
          </a:xfrm>
        </p:grpSpPr>
        <p:sp>
          <p:nvSpPr>
            <p:cNvPr id="4939" name="Google Shape;4939;p71"/>
            <p:cNvSpPr/>
            <p:nvPr/>
          </p:nvSpPr>
          <p:spPr>
            <a:xfrm>
              <a:off x="2732924" y="3626666"/>
              <a:ext cx="53003" cy="74329"/>
            </a:xfrm>
            <a:custGeom>
              <a:avLst/>
              <a:gdLst/>
              <a:ahLst/>
              <a:cxnLst/>
              <a:rect l="l" t="t" r="r" b="b"/>
              <a:pathLst>
                <a:path w="1966" h="2757" extrusionOk="0">
                  <a:moveTo>
                    <a:pt x="0" y="0"/>
                  </a:moveTo>
                  <a:lnTo>
                    <a:pt x="664" y="2757"/>
                  </a:lnTo>
                  <a:lnTo>
                    <a:pt x="1634" y="2757"/>
                  </a:lnTo>
                  <a:lnTo>
                    <a:pt x="1761" y="2731"/>
                  </a:lnTo>
                  <a:lnTo>
                    <a:pt x="1863" y="2655"/>
                  </a:lnTo>
                  <a:lnTo>
                    <a:pt x="1940" y="2553"/>
                  </a:lnTo>
                  <a:lnTo>
                    <a:pt x="1965" y="2425"/>
                  </a:lnTo>
                  <a:lnTo>
                    <a:pt x="1965" y="332"/>
                  </a:lnTo>
                  <a:lnTo>
                    <a:pt x="1940" y="204"/>
                  </a:lnTo>
                  <a:lnTo>
                    <a:pt x="1863" y="102"/>
                  </a:lnTo>
                  <a:lnTo>
                    <a:pt x="1761" y="26"/>
                  </a:lnTo>
                  <a:lnTo>
                    <a:pt x="1634" y="0"/>
                  </a:lnTo>
                  <a:close/>
                </a:path>
              </a:pathLst>
            </a:custGeom>
            <a:gradFill>
              <a:gsLst>
                <a:gs pos="0">
                  <a:srgbClr val="FC6C76"/>
                </a:gs>
                <a:gs pos="100000">
                  <a:srgbClr val="D90D1A"/>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0" name="Google Shape;4940;p71"/>
            <p:cNvSpPr/>
            <p:nvPr/>
          </p:nvSpPr>
          <p:spPr>
            <a:xfrm>
              <a:off x="2416359" y="3533762"/>
              <a:ext cx="274588" cy="50253"/>
            </a:xfrm>
            <a:custGeom>
              <a:avLst/>
              <a:gdLst/>
              <a:ahLst/>
              <a:cxnLst/>
              <a:rect l="l" t="t" r="r" b="b"/>
              <a:pathLst>
                <a:path w="10185" h="1864" extrusionOk="0">
                  <a:moveTo>
                    <a:pt x="690" y="0"/>
                  </a:moveTo>
                  <a:lnTo>
                    <a:pt x="511" y="51"/>
                  </a:lnTo>
                  <a:lnTo>
                    <a:pt x="383" y="128"/>
                  </a:lnTo>
                  <a:lnTo>
                    <a:pt x="256" y="230"/>
                  </a:lnTo>
                  <a:lnTo>
                    <a:pt x="154" y="358"/>
                  </a:lnTo>
                  <a:lnTo>
                    <a:pt x="77" y="511"/>
                  </a:lnTo>
                  <a:lnTo>
                    <a:pt x="26" y="664"/>
                  </a:lnTo>
                  <a:lnTo>
                    <a:pt x="1" y="843"/>
                  </a:lnTo>
                  <a:lnTo>
                    <a:pt x="1" y="1532"/>
                  </a:lnTo>
                  <a:lnTo>
                    <a:pt x="10185" y="1864"/>
                  </a:lnTo>
                  <a:lnTo>
                    <a:pt x="10185" y="843"/>
                  </a:lnTo>
                  <a:lnTo>
                    <a:pt x="10159" y="664"/>
                  </a:lnTo>
                  <a:lnTo>
                    <a:pt x="10108" y="511"/>
                  </a:lnTo>
                  <a:lnTo>
                    <a:pt x="10032" y="358"/>
                  </a:lnTo>
                  <a:lnTo>
                    <a:pt x="9930" y="230"/>
                  </a:lnTo>
                  <a:lnTo>
                    <a:pt x="9802" y="128"/>
                  </a:lnTo>
                  <a:lnTo>
                    <a:pt x="9675" y="51"/>
                  </a:lnTo>
                  <a:lnTo>
                    <a:pt x="9496" y="0"/>
                  </a:lnTo>
                  <a:close/>
                </a:path>
              </a:pathLst>
            </a:custGeom>
            <a:gradFill>
              <a:gsLst>
                <a:gs pos="0">
                  <a:srgbClr val="FC6C76"/>
                </a:gs>
                <a:gs pos="100000">
                  <a:srgbClr val="D90D1A"/>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1" name="Google Shape;4941;p71"/>
            <p:cNvSpPr/>
            <p:nvPr/>
          </p:nvSpPr>
          <p:spPr>
            <a:xfrm>
              <a:off x="2654470" y="3533762"/>
              <a:ext cx="45428" cy="50253"/>
            </a:xfrm>
            <a:custGeom>
              <a:avLst/>
              <a:gdLst/>
              <a:ahLst/>
              <a:cxnLst/>
              <a:rect l="l" t="t" r="r" b="b"/>
              <a:pathLst>
                <a:path w="1685" h="1864" extrusionOk="0">
                  <a:moveTo>
                    <a:pt x="0" y="0"/>
                  </a:moveTo>
                  <a:lnTo>
                    <a:pt x="153" y="51"/>
                  </a:lnTo>
                  <a:lnTo>
                    <a:pt x="306" y="128"/>
                  </a:lnTo>
                  <a:lnTo>
                    <a:pt x="434" y="230"/>
                  </a:lnTo>
                  <a:lnTo>
                    <a:pt x="536" y="358"/>
                  </a:lnTo>
                  <a:lnTo>
                    <a:pt x="613" y="511"/>
                  </a:lnTo>
                  <a:lnTo>
                    <a:pt x="664" y="664"/>
                  </a:lnTo>
                  <a:lnTo>
                    <a:pt x="664" y="843"/>
                  </a:lnTo>
                  <a:lnTo>
                    <a:pt x="664" y="1864"/>
                  </a:lnTo>
                  <a:lnTo>
                    <a:pt x="1685" y="1532"/>
                  </a:lnTo>
                  <a:lnTo>
                    <a:pt x="1685" y="843"/>
                  </a:lnTo>
                  <a:lnTo>
                    <a:pt x="1685" y="664"/>
                  </a:lnTo>
                  <a:lnTo>
                    <a:pt x="1634" y="511"/>
                  </a:lnTo>
                  <a:lnTo>
                    <a:pt x="1557" y="358"/>
                  </a:lnTo>
                  <a:lnTo>
                    <a:pt x="1455" y="230"/>
                  </a:lnTo>
                  <a:lnTo>
                    <a:pt x="1327" y="128"/>
                  </a:lnTo>
                  <a:lnTo>
                    <a:pt x="1174" y="51"/>
                  </a:lnTo>
                  <a:lnTo>
                    <a:pt x="1021" y="0"/>
                  </a:lnTo>
                  <a:close/>
                </a:path>
              </a:pathLst>
            </a:custGeom>
            <a:gradFill>
              <a:gsLst>
                <a:gs pos="0">
                  <a:srgbClr val="595959"/>
                </a:gs>
                <a:gs pos="100000">
                  <a:srgbClr val="181818"/>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2" name="Google Shape;4942;p71"/>
            <p:cNvSpPr/>
            <p:nvPr/>
          </p:nvSpPr>
          <p:spPr>
            <a:xfrm>
              <a:off x="2331031" y="3626666"/>
              <a:ext cx="53003" cy="74329"/>
            </a:xfrm>
            <a:custGeom>
              <a:avLst/>
              <a:gdLst/>
              <a:ahLst/>
              <a:cxnLst/>
              <a:rect l="l" t="t" r="r" b="b"/>
              <a:pathLst>
                <a:path w="1966" h="2757" extrusionOk="0">
                  <a:moveTo>
                    <a:pt x="332" y="0"/>
                  </a:moveTo>
                  <a:lnTo>
                    <a:pt x="205" y="26"/>
                  </a:lnTo>
                  <a:lnTo>
                    <a:pt x="77" y="102"/>
                  </a:lnTo>
                  <a:lnTo>
                    <a:pt x="26" y="204"/>
                  </a:lnTo>
                  <a:lnTo>
                    <a:pt x="1" y="332"/>
                  </a:lnTo>
                  <a:lnTo>
                    <a:pt x="1" y="2425"/>
                  </a:lnTo>
                  <a:lnTo>
                    <a:pt x="26" y="2553"/>
                  </a:lnTo>
                  <a:lnTo>
                    <a:pt x="77" y="2655"/>
                  </a:lnTo>
                  <a:lnTo>
                    <a:pt x="205" y="2731"/>
                  </a:lnTo>
                  <a:lnTo>
                    <a:pt x="332" y="2757"/>
                  </a:lnTo>
                  <a:lnTo>
                    <a:pt x="1277" y="2757"/>
                  </a:lnTo>
                  <a:lnTo>
                    <a:pt x="1966" y="0"/>
                  </a:lnTo>
                  <a:close/>
                </a:path>
              </a:pathLst>
            </a:custGeom>
            <a:gradFill>
              <a:gsLst>
                <a:gs pos="0">
                  <a:srgbClr val="FC6C76"/>
                </a:gs>
                <a:gs pos="100000">
                  <a:srgbClr val="D90D1A"/>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3" name="Google Shape;4943;p71"/>
            <p:cNvSpPr/>
            <p:nvPr/>
          </p:nvSpPr>
          <p:spPr>
            <a:xfrm>
              <a:off x="2365432" y="3575038"/>
              <a:ext cx="376442" cy="177586"/>
            </a:xfrm>
            <a:custGeom>
              <a:avLst/>
              <a:gdLst/>
              <a:ahLst/>
              <a:cxnLst/>
              <a:rect l="l" t="t" r="r" b="b"/>
              <a:pathLst>
                <a:path w="13963" h="6587" extrusionOk="0">
                  <a:moveTo>
                    <a:pt x="1532" y="1"/>
                  </a:moveTo>
                  <a:lnTo>
                    <a:pt x="1354" y="26"/>
                  </a:lnTo>
                  <a:lnTo>
                    <a:pt x="1200" y="77"/>
                  </a:lnTo>
                  <a:lnTo>
                    <a:pt x="1047" y="128"/>
                  </a:lnTo>
                  <a:lnTo>
                    <a:pt x="894" y="205"/>
                  </a:lnTo>
                  <a:lnTo>
                    <a:pt x="767" y="282"/>
                  </a:lnTo>
                  <a:lnTo>
                    <a:pt x="613" y="384"/>
                  </a:lnTo>
                  <a:lnTo>
                    <a:pt x="511" y="486"/>
                  </a:lnTo>
                  <a:lnTo>
                    <a:pt x="384" y="613"/>
                  </a:lnTo>
                  <a:lnTo>
                    <a:pt x="282" y="741"/>
                  </a:lnTo>
                  <a:lnTo>
                    <a:pt x="205" y="894"/>
                  </a:lnTo>
                  <a:lnTo>
                    <a:pt x="128" y="1047"/>
                  </a:lnTo>
                  <a:lnTo>
                    <a:pt x="77" y="1201"/>
                  </a:lnTo>
                  <a:lnTo>
                    <a:pt x="26" y="1354"/>
                  </a:lnTo>
                  <a:lnTo>
                    <a:pt x="1" y="1532"/>
                  </a:lnTo>
                  <a:lnTo>
                    <a:pt x="1" y="1711"/>
                  </a:lnTo>
                  <a:lnTo>
                    <a:pt x="1" y="4876"/>
                  </a:lnTo>
                  <a:lnTo>
                    <a:pt x="1" y="5055"/>
                  </a:lnTo>
                  <a:lnTo>
                    <a:pt x="26" y="5233"/>
                  </a:lnTo>
                  <a:lnTo>
                    <a:pt x="77" y="5387"/>
                  </a:lnTo>
                  <a:lnTo>
                    <a:pt x="128" y="5540"/>
                  </a:lnTo>
                  <a:lnTo>
                    <a:pt x="205" y="5693"/>
                  </a:lnTo>
                  <a:lnTo>
                    <a:pt x="282" y="5846"/>
                  </a:lnTo>
                  <a:lnTo>
                    <a:pt x="384" y="5974"/>
                  </a:lnTo>
                  <a:lnTo>
                    <a:pt x="511" y="6101"/>
                  </a:lnTo>
                  <a:lnTo>
                    <a:pt x="613" y="6203"/>
                  </a:lnTo>
                  <a:lnTo>
                    <a:pt x="767" y="6305"/>
                  </a:lnTo>
                  <a:lnTo>
                    <a:pt x="894" y="6382"/>
                  </a:lnTo>
                  <a:lnTo>
                    <a:pt x="1047" y="6459"/>
                  </a:lnTo>
                  <a:lnTo>
                    <a:pt x="1200" y="6510"/>
                  </a:lnTo>
                  <a:lnTo>
                    <a:pt x="1354" y="6561"/>
                  </a:lnTo>
                  <a:lnTo>
                    <a:pt x="1532" y="6586"/>
                  </a:lnTo>
                  <a:lnTo>
                    <a:pt x="4697" y="6586"/>
                  </a:lnTo>
                  <a:lnTo>
                    <a:pt x="4902" y="6561"/>
                  </a:lnTo>
                  <a:lnTo>
                    <a:pt x="5106" y="6510"/>
                  </a:lnTo>
                  <a:lnTo>
                    <a:pt x="5284" y="6433"/>
                  </a:lnTo>
                  <a:lnTo>
                    <a:pt x="5463" y="6331"/>
                  </a:lnTo>
                  <a:lnTo>
                    <a:pt x="5591" y="6178"/>
                  </a:lnTo>
                  <a:lnTo>
                    <a:pt x="5718" y="6025"/>
                  </a:lnTo>
                  <a:lnTo>
                    <a:pt x="5820" y="5846"/>
                  </a:lnTo>
                  <a:lnTo>
                    <a:pt x="5871" y="5642"/>
                  </a:lnTo>
                  <a:lnTo>
                    <a:pt x="5948" y="5438"/>
                  </a:lnTo>
                  <a:lnTo>
                    <a:pt x="6050" y="5259"/>
                  </a:lnTo>
                  <a:lnTo>
                    <a:pt x="6178" y="5080"/>
                  </a:lnTo>
                  <a:lnTo>
                    <a:pt x="6305" y="4953"/>
                  </a:lnTo>
                  <a:lnTo>
                    <a:pt x="6484" y="4825"/>
                  </a:lnTo>
                  <a:lnTo>
                    <a:pt x="6663" y="4748"/>
                  </a:lnTo>
                  <a:lnTo>
                    <a:pt x="6867" y="4697"/>
                  </a:lnTo>
                  <a:lnTo>
                    <a:pt x="7071" y="4672"/>
                  </a:lnTo>
                  <a:lnTo>
                    <a:pt x="7224" y="4672"/>
                  </a:lnTo>
                  <a:lnTo>
                    <a:pt x="7428" y="4697"/>
                  </a:lnTo>
                  <a:lnTo>
                    <a:pt x="7633" y="4748"/>
                  </a:lnTo>
                  <a:lnTo>
                    <a:pt x="7811" y="4825"/>
                  </a:lnTo>
                  <a:lnTo>
                    <a:pt x="7990" y="4953"/>
                  </a:lnTo>
                  <a:lnTo>
                    <a:pt x="8143" y="5080"/>
                  </a:lnTo>
                  <a:lnTo>
                    <a:pt x="8271" y="5259"/>
                  </a:lnTo>
                  <a:lnTo>
                    <a:pt x="8347" y="5438"/>
                  </a:lnTo>
                  <a:lnTo>
                    <a:pt x="8424" y="5642"/>
                  </a:lnTo>
                  <a:lnTo>
                    <a:pt x="8475" y="5846"/>
                  </a:lnTo>
                  <a:lnTo>
                    <a:pt x="8577" y="6025"/>
                  </a:lnTo>
                  <a:lnTo>
                    <a:pt x="8705" y="6178"/>
                  </a:lnTo>
                  <a:lnTo>
                    <a:pt x="8858" y="6331"/>
                  </a:lnTo>
                  <a:lnTo>
                    <a:pt x="9011" y="6433"/>
                  </a:lnTo>
                  <a:lnTo>
                    <a:pt x="9215" y="6510"/>
                  </a:lnTo>
                  <a:lnTo>
                    <a:pt x="9394" y="6561"/>
                  </a:lnTo>
                  <a:lnTo>
                    <a:pt x="9624" y="6586"/>
                  </a:lnTo>
                  <a:lnTo>
                    <a:pt x="12431" y="6586"/>
                  </a:lnTo>
                  <a:lnTo>
                    <a:pt x="12610" y="6561"/>
                  </a:lnTo>
                  <a:lnTo>
                    <a:pt x="12763" y="6510"/>
                  </a:lnTo>
                  <a:lnTo>
                    <a:pt x="12916" y="6459"/>
                  </a:lnTo>
                  <a:lnTo>
                    <a:pt x="13069" y="6382"/>
                  </a:lnTo>
                  <a:lnTo>
                    <a:pt x="13197" y="6305"/>
                  </a:lnTo>
                  <a:lnTo>
                    <a:pt x="13350" y="6203"/>
                  </a:lnTo>
                  <a:lnTo>
                    <a:pt x="13452" y="6101"/>
                  </a:lnTo>
                  <a:lnTo>
                    <a:pt x="13580" y="5974"/>
                  </a:lnTo>
                  <a:lnTo>
                    <a:pt x="13657" y="5846"/>
                  </a:lnTo>
                  <a:lnTo>
                    <a:pt x="13759" y="5693"/>
                  </a:lnTo>
                  <a:lnTo>
                    <a:pt x="13835" y="5540"/>
                  </a:lnTo>
                  <a:lnTo>
                    <a:pt x="13886" y="5387"/>
                  </a:lnTo>
                  <a:lnTo>
                    <a:pt x="13912" y="5233"/>
                  </a:lnTo>
                  <a:lnTo>
                    <a:pt x="13937" y="5055"/>
                  </a:lnTo>
                  <a:lnTo>
                    <a:pt x="13963" y="4876"/>
                  </a:lnTo>
                  <a:lnTo>
                    <a:pt x="13963" y="1711"/>
                  </a:lnTo>
                  <a:lnTo>
                    <a:pt x="13937" y="1532"/>
                  </a:lnTo>
                  <a:lnTo>
                    <a:pt x="13912" y="1354"/>
                  </a:lnTo>
                  <a:lnTo>
                    <a:pt x="13886" y="1201"/>
                  </a:lnTo>
                  <a:lnTo>
                    <a:pt x="13835" y="1047"/>
                  </a:lnTo>
                  <a:lnTo>
                    <a:pt x="13759" y="894"/>
                  </a:lnTo>
                  <a:lnTo>
                    <a:pt x="13657" y="741"/>
                  </a:lnTo>
                  <a:lnTo>
                    <a:pt x="13580" y="613"/>
                  </a:lnTo>
                  <a:lnTo>
                    <a:pt x="13452" y="486"/>
                  </a:lnTo>
                  <a:lnTo>
                    <a:pt x="13350" y="384"/>
                  </a:lnTo>
                  <a:lnTo>
                    <a:pt x="13197" y="282"/>
                  </a:lnTo>
                  <a:lnTo>
                    <a:pt x="13069" y="205"/>
                  </a:lnTo>
                  <a:lnTo>
                    <a:pt x="12916" y="128"/>
                  </a:lnTo>
                  <a:lnTo>
                    <a:pt x="12763" y="77"/>
                  </a:lnTo>
                  <a:lnTo>
                    <a:pt x="12610" y="26"/>
                  </a:lnTo>
                  <a:lnTo>
                    <a:pt x="12431" y="1"/>
                  </a:lnTo>
                  <a:close/>
                </a:path>
              </a:pathLst>
            </a:custGeom>
            <a:gradFill>
              <a:gsLst>
                <a:gs pos="0">
                  <a:srgbClr val="595959"/>
                </a:gs>
                <a:gs pos="100000">
                  <a:srgbClr val="181818"/>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4" name="Google Shape;4944;p71"/>
            <p:cNvSpPr/>
            <p:nvPr/>
          </p:nvSpPr>
          <p:spPr>
            <a:xfrm>
              <a:off x="2681996" y="3575038"/>
              <a:ext cx="68829" cy="177586"/>
            </a:xfrm>
            <a:custGeom>
              <a:avLst/>
              <a:gdLst/>
              <a:ahLst/>
              <a:cxnLst/>
              <a:rect l="l" t="t" r="r" b="b"/>
              <a:pathLst>
                <a:path w="2553" h="6587" extrusionOk="0">
                  <a:moveTo>
                    <a:pt x="0" y="1"/>
                  </a:moveTo>
                  <a:lnTo>
                    <a:pt x="179" y="26"/>
                  </a:lnTo>
                  <a:lnTo>
                    <a:pt x="332" y="77"/>
                  </a:lnTo>
                  <a:lnTo>
                    <a:pt x="511" y="128"/>
                  </a:lnTo>
                  <a:lnTo>
                    <a:pt x="638" y="205"/>
                  </a:lnTo>
                  <a:lnTo>
                    <a:pt x="791" y="282"/>
                  </a:lnTo>
                  <a:lnTo>
                    <a:pt x="919" y="384"/>
                  </a:lnTo>
                  <a:lnTo>
                    <a:pt x="1047" y="486"/>
                  </a:lnTo>
                  <a:lnTo>
                    <a:pt x="1149" y="613"/>
                  </a:lnTo>
                  <a:lnTo>
                    <a:pt x="1251" y="741"/>
                  </a:lnTo>
                  <a:lnTo>
                    <a:pt x="1327" y="894"/>
                  </a:lnTo>
                  <a:lnTo>
                    <a:pt x="1404" y="1047"/>
                  </a:lnTo>
                  <a:lnTo>
                    <a:pt x="1455" y="1201"/>
                  </a:lnTo>
                  <a:lnTo>
                    <a:pt x="1506" y="1354"/>
                  </a:lnTo>
                  <a:lnTo>
                    <a:pt x="1532" y="1532"/>
                  </a:lnTo>
                  <a:lnTo>
                    <a:pt x="1532" y="1711"/>
                  </a:lnTo>
                  <a:lnTo>
                    <a:pt x="1532" y="4876"/>
                  </a:lnTo>
                  <a:lnTo>
                    <a:pt x="1532" y="5055"/>
                  </a:lnTo>
                  <a:lnTo>
                    <a:pt x="1506" y="5233"/>
                  </a:lnTo>
                  <a:lnTo>
                    <a:pt x="1455" y="5387"/>
                  </a:lnTo>
                  <a:lnTo>
                    <a:pt x="1404" y="5540"/>
                  </a:lnTo>
                  <a:lnTo>
                    <a:pt x="1327" y="5693"/>
                  </a:lnTo>
                  <a:lnTo>
                    <a:pt x="1251" y="5846"/>
                  </a:lnTo>
                  <a:lnTo>
                    <a:pt x="1149" y="5974"/>
                  </a:lnTo>
                  <a:lnTo>
                    <a:pt x="1047" y="6101"/>
                  </a:lnTo>
                  <a:lnTo>
                    <a:pt x="919" y="6203"/>
                  </a:lnTo>
                  <a:lnTo>
                    <a:pt x="791" y="6305"/>
                  </a:lnTo>
                  <a:lnTo>
                    <a:pt x="638" y="6382"/>
                  </a:lnTo>
                  <a:lnTo>
                    <a:pt x="511" y="6459"/>
                  </a:lnTo>
                  <a:lnTo>
                    <a:pt x="332" y="6510"/>
                  </a:lnTo>
                  <a:lnTo>
                    <a:pt x="179" y="6561"/>
                  </a:lnTo>
                  <a:lnTo>
                    <a:pt x="0" y="6586"/>
                  </a:lnTo>
                  <a:lnTo>
                    <a:pt x="1021" y="6586"/>
                  </a:lnTo>
                  <a:lnTo>
                    <a:pt x="1200" y="6561"/>
                  </a:lnTo>
                  <a:lnTo>
                    <a:pt x="1353" y="6510"/>
                  </a:lnTo>
                  <a:lnTo>
                    <a:pt x="1506" y="6459"/>
                  </a:lnTo>
                  <a:lnTo>
                    <a:pt x="1659" y="6382"/>
                  </a:lnTo>
                  <a:lnTo>
                    <a:pt x="1812" y="6305"/>
                  </a:lnTo>
                  <a:lnTo>
                    <a:pt x="1940" y="6203"/>
                  </a:lnTo>
                  <a:lnTo>
                    <a:pt x="2068" y="6101"/>
                  </a:lnTo>
                  <a:lnTo>
                    <a:pt x="2170" y="5974"/>
                  </a:lnTo>
                  <a:lnTo>
                    <a:pt x="2272" y="5846"/>
                  </a:lnTo>
                  <a:lnTo>
                    <a:pt x="2348" y="5693"/>
                  </a:lnTo>
                  <a:lnTo>
                    <a:pt x="2425" y="5540"/>
                  </a:lnTo>
                  <a:lnTo>
                    <a:pt x="2476" y="5387"/>
                  </a:lnTo>
                  <a:lnTo>
                    <a:pt x="2527" y="5233"/>
                  </a:lnTo>
                  <a:lnTo>
                    <a:pt x="2553" y="5055"/>
                  </a:lnTo>
                  <a:lnTo>
                    <a:pt x="2553" y="4876"/>
                  </a:lnTo>
                  <a:lnTo>
                    <a:pt x="2553" y="1711"/>
                  </a:lnTo>
                  <a:lnTo>
                    <a:pt x="2553" y="1532"/>
                  </a:lnTo>
                  <a:lnTo>
                    <a:pt x="2527" y="1354"/>
                  </a:lnTo>
                  <a:lnTo>
                    <a:pt x="2476" y="1201"/>
                  </a:lnTo>
                  <a:lnTo>
                    <a:pt x="2425" y="1047"/>
                  </a:lnTo>
                  <a:lnTo>
                    <a:pt x="2348" y="894"/>
                  </a:lnTo>
                  <a:lnTo>
                    <a:pt x="2272" y="741"/>
                  </a:lnTo>
                  <a:lnTo>
                    <a:pt x="2170" y="613"/>
                  </a:lnTo>
                  <a:lnTo>
                    <a:pt x="2068" y="486"/>
                  </a:lnTo>
                  <a:lnTo>
                    <a:pt x="1940" y="384"/>
                  </a:lnTo>
                  <a:lnTo>
                    <a:pt x="1812" y="282"/>
                  </a:lnTo>
                  <a:lnTo>
                    <a:pt x="1659" y="205"/>
                  </a:lnTo>
                  <a:lnTo>
                    <a:pt x="1506" y="128"/>
                  </a:lnTo>
                  <a:lnTo>
                    <a:pt x="1353" y="77"/>
                  </a:lnTo>
                  <a:lnTo>
                    <a:pt x="1200" y="26"/>
                  </a:lnTo>
                  <a:lnTo>
                    <a:pt x="1021" y="1"/>
                  </a:lnTo>
                  <a:close/>
                </a:path>
              </a:pathLst>
            </a:custGeom>
            <a:gradFill>
              <a:gsLst>
                <a:gs pos="0">
                  <a:srgbClr val="595959">
                    <a:alpha val="16200"/>
                  </a:srgbClr>
                </a:gs>
                <a:gs pos="100000">
                  <a:srgbClr val="181818">
                    <a:alpha val="1620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5" name="Google Shape;4945;p71"/>
            <p:cNvSpPr/>
            <p:nvPr/>
          </p:nvSpPr>
          <p:spPr>
            <a:xfrm>
              <a:off x="2392958" y="3606689"/>
              <a:ext cx="321390" cy="114283"/>
            </a:xfrm>
            <a:custGeom>
              <a:avLst/>
              <a:gdLst/>
              <a:ahLst/>
              <a:cxnLst/>
              <a:rect l="l" t="t" r="r" b="b"/>
              <a:pathLst>
                <a:path w="11921" h="4239" extrusionOk="0">
                  <a:moveTo>
                    <a:pt x="843" y="1"/>
                  </a:moveTo>
                  <a:lnTo>
                    <a:pt x="690" y="27"/>
                  </a:lnTo>
                  <a:lnTo>
                    <a:pt x="511" y="78"/>
                  </a:lnTo>
                  <a:lnTo>
                    <a:pt x="384" y="154"/>
                  </a:lnTo>
                  <a:lnTo>
                    <a:pt x="256" y="256"/>
                  </a:lnTo>
                  <a:lnTo>
                    <a:pt x="154" y="384"/>
                  </a:lnTo>
                  <a:lnTo>
                    <a:pt x="77" y="537"/>
                  </a:lnTo>
                  <a:lnTo>
                    <a:pt x="26" y="690"/>
                  </a:lnTo>
                  <a:lnTo>
                    <a:pt x="1" y="869"/>
                  </a:lnTo>
                  <a:lnTo>
                    <a:pt x="1" y="3370"/>
                  </a:lnTo>
                  <a:lnTo>
                    <a:pt x="26" y="3549"/>
                  </a:lnTo>
                  <a:lnTo>
                    <a:pt x="77" y="3702"/>
                  </a:lnTo>
                  <a:lnTo>
                    <a:pt x="154" y="3855"/>
                  </a:lnTo>
                  <a:lnTo>
                    <a:pt x="256" y="3983"/>
                  </a:lnTo>
                  <a:lnTo>
                    <a:pt x="384" y="4085"/>
                  </a:lnTo>
                  <a:lnTo>
                    <a:pt x="511" y="4162"/>
                  </a:lnTo>
                  <a:lnTo>
                    <a:pt x="690" y="4213"/>
                  </a:lnTo>
                  <a:lnTo>
                    <a:pt x="843" y="4238"/>
                  </a:lnTo>
                  <a:lnTo>
                    <a:pt x="3319" y="4238"/>
                  </a:lnTo>
                  <a:lnTo>
                    <a:pt x="3421" y="4213"/>
                  </a:lnTo>
                  <a:lnTo>
                    <a:pt x="3523" y="4162"/>
                  </a:lnTo>
                  <a:lnTo>
                    <a:pt x="3574" y="4085"/>
                  </a:lnTo>
                  <a:lnTo>
                    <a:pt x="3625" y="4008"/>
                  </a:lnTo>
                  <a:lnTo>
                    <a:pt x="3778" y="3677"/>
                  </a:lnTo>
                  <a:lnTo>
                    <a:pt x="3957" y="3396"/>
                  </a:lnTo>
                  <a:lnTo>
                    <a:pt x="4187" y="3115"/>
                  </a:lnTo>
                  <a:lnTo>
                    <a:pt x="4442" y="2885"/>
                  </a:lnTo>
                  <a:lnTo>
                    <a:pt x="4621" y="2758"/>
                  </a:lnTo>
                  <a:lnTo>
                    <a:pt x="4799" y="2630"/>
                  </a:lnTo>
                  <a:lnTo>
                    <a:pt x="5004" y="2553"/>
                  </a:lnTo>
                  <a:lnTo>
                    <a:pt x="5208" y="2477"/>
                  </a:lnTo>
                  <a:lnTo>
                    <a:pt x="5412" y="2400"/>
                  </a:lnTo>
                  <a:lnTo>
                    <a:pt x="5616" y="2349"/>
                  </a:lnTo>
                  <a:lnTo>
                    <a:pt x="5846" y="2324"/>
                  </a:lnTo>
                  <a:lnTo>
                    <a:pt x="6433" y="2324"/>
                  </a:lnTo>
                  <a:lnTo>
                    <a:pt x="6637" y="2349"/>
                  </a:lnTo>
                  <a:lnTo>
                    <a:pt x="6841" y="2400"/>
                  </a:lnTo>
                  <a:lnTo>
                    <a:pt x="7046" y="2477"/>
                  </a:lnTo>
                  <a:lnTo>
                    <a:pt x="7250" y="2553"/>
                  </a:lnTo>
                  <a:lnTo>
                    <a:pt x="7454" y="2630"/>
                  </a:lnTo>
                  <a:lnTo>
                    <a:pt x="7633" y="2758"/>
                  </a:lnTo>
                  <a:lnTo>
                    <a:pt x="7811" y="2885"/>
                  </a:lnTo>
                  <a:lnTo>
                    <a:pt x="8067" y="3115"/>
                  </a:lnTo>
                  <a:lnTo>
                    <a:pt x="8296" y="3396"/>
                  </a:lnTo>
                  <a:lnTo>
                    <a:pt x="8475" y="3677"/>
                  </a:lnTo>
                  <a:lnTo>
                    <a:pt x="8628" y="4008"/>
                  </a:lnTo>
                  <a:lnTo>
                    <a:pt x="8679" y="4085"/>
                  </a:lnTo>
                  <a:lnTo>
                    <a:pt x="8756" y="4162"/>
                  </a:lnTo>
                  <a:lnTo>
                    <a:pt x="8832" y="4213"/>
                  </a:lnTo>
                  <a:lnTo>
                    <a:pt x="8934" y="4238"/>
                  </a:lnTo>
                  <a:lnTo>
                    <a:pt x="11079" y="4238"/>
                  </a:lnTo>
                  <a:lnTo>
                    <a:pt x="11232" y="4213"/>
                  </a:lnTo>
                  <a:lnTo>
                    <a:pt x="11410" y="4162"/>
                  </a:lnTo>
                  <a:lnTo>
                    <a:pt x="11538" y="4085"/>
                  </a:lnTo>
                  <a:lnTo>
                    <a:pt x="11666" y="3983"/>
                  </a:lnTo>
                  <a:lnTo>
                    <a:pt x="11768" y="3855"/>
                  </a:lnTo>
                  <a:lnTo>
                    <a:pt x="11844" y="3702"/>
                  </a:lnTo>
                  <a:lnTo>
                    <a:pt x="11895" y="3549"/>
                  </a:lnTo>
                  <a:lnTo>
                    <a:pt x="11921" y="3370"/>
                  </a:lnTo>
                  <a:lnTo>
                    <a:pt x="11921" y="869"/>
                  </a:lnTo>
                  <a:lnTo>
                    <a:pt x="11895" y="690"/>
                  </a:lnTo>
                  <a:lnTo>
                    <a:pt x="11844" y="537"/>
                  </a:lnTo>
                  <a:lnTo>
                    <a:pt x="11768" y="384"/>
                  </a:lnTo>
                  <a:lnTo>
                    <a:pt x="11666" y="256"/>
                  </a:lnTo>
                  <a:lnTo>
                    <a:pt x="11538" y="154"/>
                  </a:lnTo>
                  <a:lnTo>
                    <a:pt x="11410" y="78"/>
                  </a:lnTo>
                  <a:lnTo>
                    <a:pt x="11232" y="27"/>
                  </a:lnTo>
                  <a:lnTo>
                    <a:pt x="11079" y="1"/>
                  </a:lnTo>
                  <a:close/>
                </a:path>
              </a:pathLst>
            </a:custGeom>
            <a:gradFill>
              <a:gsLst>
                <a:gs pos="0">
                  <a:srgbClr val="62E4F5"/>
                </a:gs>
                <a:gs pos="100000">
                  <a:srgbClr val="15ACC0"/>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6" name="Google Shape;4946;p71"/>
            <p:cNvSpPr/>
            <p:nvPr/>
          </p:nvSpPr>
          <p:spPr>
            <a:xfrm>
              <a:off x="2675094" y="3606689"/>
              <a:ext cx="48204" cy="114283"/>
            </a:xfrm>
            <a:custGeom>
              <a:avLst/>
              <a:gdLst/>
              <a:ahLst/>
              <a:cxnLst/>
              <a:rect l="l" t="t" r="r" b="b"/>
              <a:pathLst>
                <a:path w="1788" h="4239" extrusionOk="0">
                  <a:moveTo>
                    <a:pt x="1" y="1"/>
                  </a:moveTo>
                  <a:lnTo>
                    <a:pt x="154" y="27"/>
                  </a:lnTo>
                  <a:lnTo>
                    <a:pt x="333" y="78"/>
                  </a:lnTo>
                  <a:lnTo>
                    <a:pt x="460" y="154"/>
                  </a:lnTo>
                  <a:lnTo>
                    <a:pt x="588" y="256"/>
                  </a:lnTo>
                  <a:lnTo>
                    <a:pt x="690" y="384"/>
                  </a:lnTo>
                  <a:lnTo>
                    <a:pt x="767" y="537"/>
                  </a:lnTo>
                  <a:lnTo>
                    <a:pt x="818" y="690"/>
                  </a:lnTo>
                  <a:lnTo>
                    <a:pt x="843" y="869"/>
                  </a:lnTo>
                  <a:lnTo>
                    <a:pt x="843" y="3370"/>
                  </a:lnTo>
                  <a:lnTo>
                    <a:pt x="818" y="3549"/>
                  </a:lnTo>
                  <a:lnTo>
                    <a:pt x="767" y="3702"/>
                  </a:lnTo>
                  <a:lnTo>
                    <a:pt x="690" y="3855"/>
                  </a:lnTo>
                  <a:lnTo>
                    <a:pt x="588" y="3983"/>
                  </a:lnTo>
                  <a:lnTo>
                    <a:pt x="460" y="4085"/>
                  </a:lnTo>
                  <a:lnTo>
                    <a:pt x="333" y="4162"/>
                  </a:lnTo>
                  <a:lnTo>
                    <a:pt x="154" y="4213"/>
                  </a:lnTo>
                  <a:lnTo>
                    <a:pt x="1" y="4238"/>
                  </a:lnTo>
                  <a:lnTo>
                    <a:pt x="945" y="4238"/>
                  </a:lnTo>
                  <a:lnTo>
                    <a:pt x="1124" y="4213"/>
                  </a:lnTo>
                  <a:lnTo>
                    <a:pt x="1277" y="4162"/>
                  </a:lnTo>
                  <a:lnTo>
                    <a:pt x="1430" y="4085"/>
                  </a:lnTo>
                  <a:lnTo>
                    <a:pt x="1558" y="3983"/>
                  </a:lnTo>
                  <a:lnTo>
                    <a:pt x="1660" y="3855"/>
                  </a:lnTo>
                  <a:lnTo>
                    <a:pt x="1737" y="3702"/>
                  </a:lnTo>
                  <a:lnTo>
                    <a:pt x="1788" y="3549"/>
                  </a:lnTo>
                  <a:lnTo>
                    <a:pt x="1788" y="3370"/>
                  </a:lnTo>
                  <a:lnTo>
                    <a:pt x="1788" y="869"/>
                  </a:lnTo>
                  <a:lnTo>
                    <a:pt x="1788" y="690"/>
                  </a:lnTo>
                  <a:lnTo>
                    <a:pt x="1737" y="537"/>
                  </a:lnTo>
                  <a:lnTo>
                    <a:pt x="1660" y="384"/>
                  </a:lnTo>
                  <a:lnTo>
                    <a:pt x="1558" y="256"/>
                  </a:lnTo>
                  <a:lnTo>
                    <a:pt x="1430" y="154"/>
                  </a:lnTo>
                  <a:lnTo>
                    <a:pt x="1277" y="78"/>
                  </a:lnTo>
                  <a:lnTo>
                    <a:pt x="1124" y="27"/>
                  </a:lnTo>
                  <a:lnTo>
                    <a:pt x="945" y="1"/>
                  </a:lnTo>
                  <a:close/>
                </a:path>
              </a:pathLst>
            </a:custGeom>
            <a:solidFill>
              <a:srgbClr val="000000">
                <a:alpha val="16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47" name="Google Shape;4947;p71"/>
          <p:cNvGrpSpPr/>
          <p:nvPr/>
        </p:nvGrpSpPr>
        <p:grpSpPr>
          <a:xfrm>
            <a:off x="3235381" y="3273174"/>
            <a:ext cx="423463" cy="406171"/>
            <a:chOff x="3136164" y="3425032"/>
            <a:chExt cx="454896" cy="436321"/>
          </a:xfrm>
        </p:grpSpPr>
        <p:sp>
          <p:nvSpPr>
            <p:cNvPr id="4948" name="Google Shape;4948;p71"/>
            <p:cNvSpPr/>
            <p:nvPr/>
          </p:nvSpPr>
          <p:spPr>
            <a:xfrm>
              <a:off x="3529106" y="3534436"/>
              <a:ext cx="59204" cy="66106"/>
            </a:xfrm>
            <a:custGeom>
              <a:avLst/>
              <a:gdLst/>
              <a:ahLst/>
              <a:cxnLst/>
              <a:rect l="l" t="t" r="r" b="b"/>
              <a:pathLst>
                <a:path w="2196" h="2452" extrusionOk="0">
                  <a:moveTo>
                    <a:pt x="1072" y="588"/>
                  </a:moveTo>
                  <a:lnTo>
                    <a:pt x="1685" y="1226"/>
                  </a:lnTo>
                  <a:lnTo>
                    <a:pt x="1736" y="1277"/>
                  </a:lnTo>
                  <a:lnTo>
                    <a:pt x="1787" y="1354"/>
                  </a:lnTo>
                  <a:lnTo>
                    <a:pt x="1812" y="1481"/>
                  </a:lnTo>
                  <a:lnTo>
                    <a:pt x="1812" y="1583"/>
                  </a:lnTo>
                  <a:lnTo>
                    <a:pt x="1787" y="1711"/>
                  </a:lnTo>
                  <a:lnTo>
                    <a:pt x="1710" y="1813"/>
                  </a:lnTo>
                  <a:lnTo>
                    <a:pt x="1557" y="1966"/>
                  </a:lnTo>
                  <a:lnTo>
                    <a:pt x="1455" y="2043"/>
                  </a:lnTo>
                  <a:lnTo>
                    <a:pt x="1327" y="2068"/>
                  </a:lnTo>
                  <a:lnTo>
                    <a:pt x="1225" y="2068"/>
                  </a:lnTo>
                  <a:lnTo>
                    <a:pt x="1098" y="2043"/>
                  </a:lnTo>
                  <a:lnTo>
                    <a:pt x="1021" y="1992"/>
                  </a:lnTo>
                  <a:lnTo>
                    <a:pt x="970" y="1941"/>
                  </a:lnTo>
                  <a:lnTo>
                    <a:pt x="613" y="1609"/>
                  </a:lnTo>
                  <a:lnTo>
                    <a:pt x="562" y="1532"/>
                  </a:lnTo>
                  <a:lnTo>
                    <a:pt x="536" y="1481"/>
                  </a:lnTo>
                  <a:lnTo>
                    <a:pt x="511" y="1328"/>
                  </a:lnTo>
                  <a:lnTo>
                    <a:pt x="536" y="1175"/>
                  </a:lnTo>
                  <a:lnTo>
                    <a:pt x="562" y="1098"/>
                  </a:lnTo>
                  <a:lnTo>
                    <a:pt x="613" y="1047"/>
                  </a:lnTo>
                  <a:lnTo>
                    <a:pt x="1072" y="588"/>
                  </a:lnTo>
                  <a:close/>
                  <a:moveTo>
                    <a:pt x="970" y="1"/>
                  </a:moveTo>
                  <a:lnTo>
                    <a:pt x="894" y="77"/>
                  </a:lnTo>
                  <a:lnTo>
                    <a:pt x="255" y="690"/>
                  </a:lnTo>
                  <a:lnTo>
                    <a:pt x="153" y="818"/>
                  </a:lnTo>
                  <a:lnTo>
                    <a:pt x="77" y="971"/>
                  </a:lnTo>
                  <a:lnTo>
                    <a:pt x="26" y="1124"/>
                  </a:lnTo>
                  <a:lnTo>
                    <a:pt x="0" y="1277"/>
                  </a:lnTo>
                  <a:lnTo>
                    <a:pt x="26" y="1456"/>
                  </a:lnTo>
                  <a:lnTo>
                    <a:pt x="51" y="1609"/>
                  </a:lnTo>
                  <a:lnTo>
                    <a:pt x="128" y="1762"/>
                  </a:lnTo>
                  <a:lnTo>
                    <a:pt x="204" y="1890"/>
                  </a:lnTo>
                  <a:lnTo>
                    <a:pt x="255" y="1941"/>
                  </a:lnTo>
                  <a:lnTo>
                    <a:pt x="638" y="2273"/>
                  </a:lnTo>
                  <a:lnTo>
                    <a:pt x="766" y="2375"/>
                  </a:lnTo>
                  <a:lnTo>
                    <a:pt x="894" y="2451"/>
                  </a:lnTo>
                  <a:lnTo>
                    <a:pt x="1021" y="2451"/>
                  </a:lnTo>
                  <a:lnTo>
                    <a:pt x="1149" y="2426"/>
                  </a:lnTo>
                  <a:lnTo>
                    <a:pt x="1276" y="2375"/>
                  </a:lnTo>
                  <a:lnTo>
                    <a:pt x="1404" y="2298"/>
                  </a:lnTo>
                  <a:lnTo>
                    <a:pt x="1659" y="2068"/>
                  </a:lnTo>
                  <a:lnTo>
                    <a:pt x="1812" y="1915"/>
                  </a:lnTo>
                  <a:lnTo>
                    <a:pt x="2042" y="1660"/>
                  </a:lnTo>
                  <a:lnTo>
                    <a:pt x="2119" y="1532"/>
                  </a:lnTo>
                  <a:lnTo>
                    <a:pt x="2170" y="1405"/>
                  </a:lnTo>
                  <a:lnTo>
                    <a:pt x="2195" y="1277"/>
                  </a:lnTo>
                  <a:lnTo>
                    <a:pt x="2195" y="1149"/>
                  </a:lnTo>
                  <a:lnTo>
                    <a:pt x="2119" y="1022"/>
                  </a:lnTo>
                  <a:lnTo>
                    <a:pt x="2017" y="894"/>
                  </a:lnTo>
                  <a:lnTo>
                    <a:pt x="1583" y="409"/>
                  </a:lnTo>
                  <a:lnTo>
                    <a:pt x="1225" y="77"/>
                  </a:lnTo>
                  <a:lnTo>
                    <a:pt x="1149" y="1"/>
                  </a:lnTo>
                  <a:close/>
                </a:path>
              </a:pathLst>
            </a:custGeom>
            <a:solidFill>
              <a:srgbClr val="24D8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9" name="Google Shape;4949;p71"/>
            <p:cNvSpPr/>
            <p:nvPr/>
          </p:nvSpPr>
          <p:spPr>
            <a:xfrm>
              <a:off x="3534606" y="3545463"/>
              <a:ext cx="56454" cy="57829"/>
            </a:xfrm>
            <a:custGeom>
              <a:avLst/>
              <a:gdLst/>
              <a:ahLst/>
              <a:cxnLst/>
              <a:rect l="l" t="t" r="r" b="b"/>
              <a:pathLst>
                <a:path w="2094" h="2145" extrusionOk="0">
                  <a:moveTo>
                    <a:pt x="1379" y="0"/>
                  </a:moveTo>
                  <a:lnTo>
                    <a:pt x="1455" y="102"/>
                  </a:lnTo>
                  <a:lnTo>
                    <a:pt x="1532" y="204"/>
                  </a:lnTo>
                  <a:lnTo>
                    <a:pt x="1583" y="332"/>
                  </a:lnTo>
                  <a:lnTo>
                    <a:pt x="1608" y="460"/>
                  </a:lnTo>
                  <a:lnTo>
                    <a:pt x="1634" y="562"/>
                  </a:lnTo>
                  <a:lnTo>
                    <a:pt x="1634" y="689"/>
                  </a:lnTo>
                  <a:lnTo>
                    <a:pt x="1608" y="817"/>
                  </a:lnTo>
                  <a:lnTo>
                    <a:pt x="1583" y="945"/>
                  </a:lnTo>
                  <a:lnTo>
                    <a:pt x="1608" y="1047"/>
                  </a:lnTo>
                  <a:lnTo>
                    <a:pt x="1608" y="1174"/>
                  </a:lnTo>
                  <a:lnTo>
                    <a:pt x="1557" y="1277"/>
                  </a:lnTo>
                  <a:lnTo>
                    <a:pt x="1481" y="1379"/>
                  </a:lnTo>
                  <a:lnTo>
                    <a:pt x="1328" y="1532"/>
                  </a:lnTo>
                  <a:lnTo>
                    <a:pt x="1226" y="1608"/>
                  </a:lnTo>
                  <a:lnTo>
                    <a:pt x="1123" y="1659"/>
                  </a:lnTo>
                  <a:lnTo>
                    <a:pt x="996" y="1659"/>
                  </a:lnTo>
                  <a:lnTo>
                    <a:pt x="894" y="1634"/>
                  </a:lnTo>
                  <a:lnTo>
                    <a:pt x="664" y="1685"/>
                  </a:lnTo>
                  <a:lnTo>
                    <a:pt x="434" y="1685"/>
                  </a:lnTo>
                  <a:lnTo>
                    <a:pt x="332" y="1659"/>
                  </a:lnTo>
                  <a:lnTo>
                    <a:pt x="205" y="1608"/>
                  </a:lnTo>
                  <a:lnTo>
                    <a:pt x="102" y="1557"/>
                  </a:lnTo>
                  <a:lnTo>
                    <a:pt x="0" y="1481"/>
                  </a:lnTo>
                  <a:lnTo>
                    <a:pt x="0" y="1481"/>
                  </a:lnTo>
                  <a:lnTo>
                    <a:pt x="51" y="1532"/>
                  </a:lnTo>
                  <a:lnTo>
                    <a:pt x="409" y="1889"/>
                  </a:lnTo>
                  <a:lnTo>
                    <a:pt x="562" y="2017"/>
                  </a:lnTo>
                  <a:lnTo>
                    <a:pt x="715" y="2093"/>
                  </a:lnTo>
                  <a:lnTo>
                    <a:pt x="868" y="2144"/>
                  </a:lnTo>
                  <a:lnTo>
                    <a:pt x="1226" y="2144"/>
                  </a:lnTo>
                  <a:lnTo>
                    <a:pt x="1379" y="2093"/>
                  </a:lnTo>
                  <a:lnTo>
                    <a:pt x="1532" y="2017"/>
                  </a:lnTo>
                  <a:lnTo>
                    <a:pt x="1685" y="1889"/>
                  </a:lnTo>
                  <a:lnTo>
                    <a:pt x="1838" y="1736"/>
                  </a:lnTo>
                  <a:lnTo>
                    <a:pt x="1966" y="1583"/>
                  </a:lnTo>
                  <a:lnTo>
                    <a:pt x="2042" y="1430"/>
                  </a:lnTo>
                  <a:lnTo>
                    <a:pt x="2093" y="1277"/>
                  </a:lnTo>
                  <a:lnTo>
                    <a:pt x="2093" y="1098"/>
                  </a:lnTo>
                  <a:lnTo>
                    <a:pt x="2093" y="919"/>
                  </a:lnTo>
                  <a:lnTo>
                    <a:pt x="2042" y="766"/>
                  </a:lnTo>
                  <a:lnTo>
                    <a:pt x="1966" y="613"/>
                  </a:lnTo>
                  <a:lnTo>
                    <a:pt x="1838" y="460"/>
                  </a:lnTo>
                  <a:lnTo>
                    <a:pt x="1379" y="0"/>
                  </a:lnTo>
                  <a:close/>
                </a:path>
              </a:pathLst>
            </a:custGeom>
            <a:solidFill>
              <a:srgbClr val="17B5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0" name="Google Shape;4950;p71"/>
            <p:cNvSpPr/>
            <p:nvPr/>
          </p:nvSpPr>
          <p:spPr>
            <a:xfrm>
              <a:off x="3478853" y="3508986"/>
              <a:ext cx="81931" cy="84654"/>
            </a:xfrm>
            <a:custGeom>
              <a:avLst/>
              <a:gdLst/>
              <a:ahLst/>
              <a:cxnLst/>
              <a:rect l="l" t="t" r="r" b="b"/>
              <a:pathLst>
                <a:path w="3039" h="3140" extrusionOk="0">
                  <a:moveTo>
                    <a:pt x="2400" y="0"/>
                  </a:moveTo>
                  <a:lnTo>
                    <a:pt x="2247" y="26"/>
                  </a:lnTo>
                  <a:lnTo>
                    <a:pt x="2094" y="103"/>
                  </a:lnTo>
                  <a:lnTo>
                    <a:pt x="1941" y="205"/>
                  </a:lnTo>
                  <a:lnTo>
                    <a:pt x="1" y="2170"/>
                  </a:lnTo>
                  <a:lnTo>
                    <a:pt x="511" y="3140"/>
                  </a:lnTo>
                  <a:lnTo>
                    <a:pt x="2707" y="945"/>
                  </a:lnTo>
                  <a:lnTo>
                    <a:pt x="2885" y="766"/>
                  </a:lnTo>
                  <a:lnTo>
                    <a:pt x="2962" y="664"/>
                  </a:lnTo>
                  <a:lnTo>
                    <a:pt x="3013" y="588"/>
                  </a:lnTo>
                  <a:lnTo>
                    <a:pt x="3038" y="511"/>
                  </a:lnTo>
                  <a:lnTo>
                    <a:pt x="3013" y="409"/>
                  </a:lnTo>
                  <a:lnTo>
                    <a:pt x="2987" y="332"/>
                  </a:lnTo>
                  <a:lnTo>
                    <a:pt x="2911" y="230"/>
                  </a:lnTo>
                  <a:lnTo>
                    <a:pt x="2758" y="103"/>
                  </a:lnTo>
                  <a:lnTo>
                    <a:pt x="2655" y="52"/>
                  </a:lnTo>
                  <a:lnTo>
                    <a:pt x="2579" y="26"/>
                  </a:lnTo>
                  <a:lnTo>
                    <a:pt x="2400" y="0"/>
                  </a:lnTo>
                  <a:close/>
                </a:path>
              </a:pathLst>
            </a:custGeom>
            <a:solidFill>
              <a:srgbClr val="FFDA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1" name="Google Shape;4951;p71"/>
            <p:cNvSpPr/>
            <p:nvPr/>
          </p:nvSpPr>
          <p:spPr>
            <a:xfrm>
              <a:off x="3487130" y="3510361"/>
              <a:ext cx="76405" cy="83279"/>
            </a:xfrm>
            <a:custGeom>
              <a:avLst/>
              <a:gdLst/>
              <a:ahLst/>
              <a:cxnLst/>
              <a:rect l="l" t="t" r="r" b="b"/>
              <a:pathLst>
                <a:path w="2834" h="3089" extrusionOk="0">
                  <a:moveTo>
                    <a:pt x="2348" y="1"/>
                  </a:moveTo>
                  <a:lnTo>
                    <a:pt x="2400" y="179"/>
                  </a:lnTo>
                  <a:lnTo>
                    <a:pt x="2374" y="358"/>
                  </a:lnTo>
                  <a:lnTo>
                    <a:pt x="2297" y="537"/>
                  </a:lnTo>
                  <a:lnTo>
                    <a:pt x="2195" y="690"/>
                  </a:lnTo>
                  <a:lnTo>
                    <a:pt x="0" y="2885"/>
                  </a:lnTo>
                  <a:lnTo>
                    <a:pt x="664" y="3089"/>
                  </a:lnTo>
                  <a:lnTo>
                    <a:pt x="2629" y="1124"/>
                  </a:lnTo>
                  <a:lnTo>
                    <a:pt x="2706" y="1022"/>
                  </a:lnTo>
                  <a:lnTo>
                    <a:pt x="2782" y="894"/>
                  </a:lnTo>
                  <a:lnTo>
                    <a:pt x="2808" y="766"/>
                  </a:lnTo>
                  <a:lnTo>
                    <a:pt x="2833" y="639"/>
                  </a:lnTo>
                  <a:lnTo>
                    <a:pt x="2808" y="511"/>
                  </a:lnTo>
                  <a:lnTo>
                    <a:pt x="2782" y="383"/>
                  </a:lnTo>
                  <a:lnTo>
                    <a:pt x="2706" y="256"/>
                  </a:lnTo>
                  <a:lnTo>
                    <a:pt x="2629" y="154"/>
                  </a:lnTo>
                  <a:lnTo>
                    <a:pt x="2502" y="52"/>
                  </a:lnTo>
                  <a:lnTo>
                    <a:pt x="2348" y="1"/>
                  </a:lnTo>
                  <a:close/>
                </a:path>
              </a:pathLst>
            </a:custGeom>
            <a:solidFill>
              <a:srgbClr val="D3AC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2" name="Google Shape;4952;p71"/>
            <p:cNvSpPr/>
            <p:nvPr/>
          </p:nvSpPr>
          <p:spPr>
            <a:xfrm>
              <a:off x="3211167" y="3583989"/>
              <a:ext cx="277364" cy="277364"/>
            </a:xfrm>
            <a:custGeom>
              <a:avLst/>
              <a:gdLst/>
              <a:ahLst/>
              <a:cxnLst/>
              <a:rect l="l" t="t" r="r" b="b"/>
              <a:pathLst>
                <a:path w="10288" h="10288" extrusionOk="0">
                  <a:moveTo>
                    <a:pt x="9955" y="1"/>
                  </a:moveTo>
                  <a:lnTo>
                    <a:pt x="9853" y="77"/>
                  </a:lnTo>
                  <a:lnTo>
                    <a:pt x="77" y="9853"/>
                  </a:lnTo>
                  <a:lnTo>
                    <a:pt x="26" y="9930"/>
                  </a:lnTo>
                  <a:lnTo>
                    <a:pt x="1" y="10032"/>
                  </a:lnTo>
                  <a:lnTo>
                    <a:pt x="26" y="10134"/>
                  </a:lnTo>
                  <a:lnTo>
                    <a:pt x="77" y="10211"/>
                  </a:lnTo>
                  <a:lnTo>
                    <a:pt x="154" y="10262"/>
                  </a:lnTo>
                  <a:lnTo>
                    <a:pt x="256" y="10287"/>
                  </a:lnTo>
                  <a:lnTo>
                    <a:pt x="333" y="10262"/>
                  </a:lnTo>
                  <a:lnTo>
                    <a:pt x="435" y="10211"/>
                  </a:lnTo>
                  <a:lnTo>
                    <a:pt x="10211" y="409"/>
                  </a:lnTo>
                  <a:lnTo>
                    <a:pt x="10262" y="332"/>
                  </a:lnTo>
                  <a:lnTo>
                    <a:pt x="10287" y="230"/>
                  </a:lnTo>
                  <a:lnTo>
                    <a:pt x="10262" y="154"/>
                  </a:lnTo>
                  <a:lnTo>
                    <a:pt x="10211" y="77"/>
                  </a:lnTo>
                  <a:lnTo>
                    <a:pt x="10134" y="1"/>
                  </a:lnTo>
                  <a:close/>
                </a:path>
              </a:pathLst>
            </a:custGeom>
            <a:solidFill>
              <a:srgbClr val="165C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3" name="Google Shape;4953;p71"/>
            <p:cNvSpPr/>
            <p:nvPr/>
          </p:nvSpPr>
          <p:spPr>
            <a:xfrm>
              <a:off x="3221493" y="3786997"/>
              <a:ext cx="57829" cy="57128"/>
            </a:xfrm>
            <a:custGeom>
              <a:avLst/>
              <a:gdLst/>
              <a:ahLst/>
              <a:cxnLst/>
              <a:rect l="l" t="t" r="r" b="b"/>
              <a:pathLst>
                <a:path w="2145" h="2119" extrusionOk="0">
                  <a:moveTo>
                    <a:pt x="435" y="0"/>
                  </a:moveTo>
                  <a:lnTo>
                    <a:pt x="332" y="26"/>
                  </a:lnTo>
                  <a:lnTo>
                    <a:pt x="230" y="77"/>
                  </a:lnTo>
                  <a:lnTo>
                    <a:pt x="154" y="154"/>
                  </a:lnTo>
                  <a:lnTo>
                    <a:pt x="103" y="230"/>
                  </a:lnTo>
                  <a:lnTo>
                    <a:pt x="52" y="307"/>
                  </a:lnTo>
                  <a:lnTo>
                    <a:pt x="26" y="409"/>
                  </a:lnTo>
                  <a:lnTo>
                    <a:pt x="1" y="511"/>
                  </a:lnTo>
                  <a:lnTo>
                    <a:pt x="26" y="613"/>
                  </a:lnTo>
                  <a:lnTo>
                    <a:pt x="52" y="715"/>
                  </a:lnTo>
                  <a:lnTo>
                    <a:pt x="103" y="792"/>
                  </a:lnTo>
                  <a:lnTo>
                    <a:pt x="154" y="894"/>
                  </a:lnTo>
                  <a:lnTo>
                    <a:pt x="1251" y="1966"/>
                  </a:lnTo>
                  <a:lnTo>
                    <a:pt x="1328" y="2042"/>
                  </a:lnTo>
                  <a:lnTo>
                    <a:pt x="1430" y="2093"/>
                  </a:lnTo>
                  <a:lnTo>
                    <a:pt x="1532" y="2119"/>
                  </a:lnTo>
                  <a:lnTo>
                    <a:pt x="1711" y="2119"/>
                  </a:lnTo>
                  <a:lnTo>
                    <a:pt x="1813" y="2093"/>
                  </a:lnTo>
                  <a:lnTo>
                    <a:pt x="1915" y="2042"/>
                  </a:lnTo>
                  <a:lnTo>
                    <a:pt x="1992" y="1966"/>
                  </a:lnTo>
                  <a:lnTo>
                    <a:pt x="2068" y="1889"/>
                  </a:lnTo>
                  <a:lnTo>
                    <a:pt x="2094" y="1813"/>
                  </a:lnTo>
                  <a:lnTo>
                    <a:pt x="2145" y="1711"/>
                  </a:lnTo>
                  <a:lnTo>
                    <a:pt x="2145" y="1609"/>
                  </a:lnTo>
                  <a:lnTo>
                    <a:pt x="2145" y="1506"/>
                  </a:lnTo>
                  <a:lnTo>
                    <a:pt x="2094" y="1404"/>
                  </a:lnTo>
                  <a:lnTo>
                    <a:pt x="2068" y="1328"/>
                  </a:lnTo>
                  <a:lnTo>
                    <a:pt x="1992" y="1226"/>
                  </a:lnTo>
                  <a:lnTo>
                    <a:pt x="894" y="154"/>
                  </a:lnTo>
                  <a:lnTo>
                    <a:pt x="817" y="77"/>
                  </a:lnTo>
                  <a:lnTo>
                    <a:pt x="715" y="26"/>
                  </a:lnTo>
                  <a:lnTo>
                    <a:pt x="639" y="0"/>
                  </a:lnTo>
                  <a:close/>
                </a:path>
              </a:pathLst>
            </a:custGeom>
            <a:solidFill>
              <a:srgbClr val="FFDA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4" name="Google Shape;4954;p71"/>
            <p:cNvSpPr/>
            <p:nvPr/>
          </p:nvSpPr>
          <p:spPr>
            <a:xfrm>
              <a:off x="3449952" y="3558538"/>
              <a:ext cx="57829" cy="57829"/>
            </a:xfrm>
            <a:custGeom>
              <a:avLst/>
              <a:gdLst/>
              <a:ahLst/>
              <a:cxnLst/>
              <a:rect l="l" t="t" r="r" b="b"/>
              <a:pathLst>
                <a:path w="2145" h="2145" extrusionOk="0">
                  <a:moveTo>
                    <a:pt x="435" y="0"/>
                  </a:moveTo>
                  <a:lnTo>
                    <a:pt x="333" y="26"/>
                  </a:lnTo>
                  <a:lnTo>
                    <a:pt x="231" y="77"/>
                  </a:lnTo>
                  <a:lnTo>
                    <a:pt x="154" y="153"/>
                  </a:lnTo>
                  <a:lnTo>
                    <a:pt x="77" y="230"/>
                  </a:lnTo>
                  <a:lnTo>
                    <a:pt x="26" y="332"/>
                  </a:lnTo>
                  <a:lnTo>
                    <a:pt x="1" y="434"/>
                  </a:lnTo>
                  <a:lnTo>
                    <a:pt x="1" y="511"/>
                  </a:lnTo>
                  <a:lnTo>
                    <a:pt x="1" y="613"/>
                  </a:lnTo>
                  <a:lnTo>
                    <a:pt x="26" y="715"/>
                  </a:lnTo>
                  <a:lnTo>
                    <a:pt x="77" y="817"/>
                  </a:lnTo>
                  <a:lnTo>
                    <a:pt x="154" y="894"/>
                  </a:lnTo>
                  <a:lnTo>
                    <a:pt x="1252" y="1991"/>
                  </a:lnTo>
                  <a:lnTo>
                    <a:pt x="1328" y="2042"/>
                  </a:lnTo>
                  <a:lnTo>
                    <a:pt x="1405" y="2093"/>
                  </a:lnTo>
                  <a:lnTo>
                    <a:pt x="1507" y="2119"/>
                  </a:lnTo>
                  <a:lnTo>
                    <a:pt x="1609" y="2144"/>
                  </a:lnTo>
                  <a:lnTo>
                    <a:pt x="1711" y="2119"/>
                  </a:lnTo>
                  <a:lnTo>
                    <a:pt x="1813" y="2093"/>
                  </a:lnTo>
                  <a:lnTo>
                    <a:pt x="1890" y="2042"/>
                  </a:lnTo>
                  <a:lnTo>
                    <a:pt x="1992" y="1991"/>
                  </a:lnTo>
                  <a:lnTo>
                    <a:pt x="2043" y="1889"/>
                  </a:lnTo>
                  <a:lnTo>
                    <a:pt x="2094" y="1813"/>
                  </a:lnTo>
                  <a:lnTo>
                    <a:pt x="2119" y="1710"/>
                  </a:lnTo>
                  <a:lnTo>
                    <a:pt x="2145" y="1608"/>
                  </a:lnTo>
                  <a:lnTo>
                    <a:pt x="2119" y="1506"/>
                  </a:lnTo>
                  <a:lnTo>
                    <a:pt x="2094" y="1404"/>
                  </a:lnTo>
                  <a:lnTo>
                    <a:pt x="2043" y="1328"/>
                  </a:lnTo>
                  <a:lnTo>
                    <a:pt x="1992" y="1251"/>
                  </a:lnTo>
                  <a:lnTo>
                    <a:pt x="894" y="153"/>
                  </a:lnTo>
                  <a:lnTo>
                    <a:pt x="818" y="77"/>
                  </a:lnTo>
                  <a:lnTo>
                    <a:pt x="716" y="26"/>
                  </a:lnTo>
                  <a:lnTo>
                    <a:pt x="613" y="0"/>
                  </a:lnTo>
                  <a:close/>
                </a:path>
              </a:pathLst>
            </a:custGeom>
            <a:solidFill>
              <a:srgbClr val="FB2B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5" name="Google Shape;4955;p71"/>
            <p:cNvSpPr/>
            <p:nvPr/>
          </p:nvSpPr>
          <p:spPr>
            <a:xfrm>
              <a:off x="3475429" y="3583989"/>
              <a:ext cx="38553" cy="38580"/>
            </a:xfrm>
            <a:custGeom>
              <a:avLst/>
              <a:gdLst/>
              <a:ahLst/>
              <a:cxnLst/>
              <a:rect l="l" t="t" r="r" b="b"/>
              <a:pathLst>
                <a:path w="1430" h="1431" extrusionOk="0">
                  <a:moveTo>
                    <a:pt x="740" y="1"/>
                  </a:moveTo>
                  <a:lnTo>
                    <a:pt x="792" y="77"/>
                  </a:lnTo>
                  <a:lnTo>
                    <a:pt x="843" y="179"/>
                  </a:lnTo>
                  <a:lnTo>
                    <a:pt x="868" y="256"/>
                  </a:lnTo>
                  <a:lnTo>
                    <a:pt x="894" y="358"/>
                  </a:lnTo>
                  <a:lnTo>
                    <a:pt x="868" y="460"/>
                  </a:lnTo>
                  <a:lnTo>
                    <a:pt x="843" y="562"/>
                  </a:lnTo>
                  <a:lnTo>
                    <a:pt x="792" y="664"/>
                  </a:lnTo>
                  <a:lnTo>
                    <a:pt x="740" y="741"/>
                  </a:lnTo>
                  <a:lnTo>
                    <a:pt x="664" y="792"/>
                  </a:lnTo>
                  <a:lnTo>
                    <a:pt x="562" y="843"/>
                  </a:lnTo>
                  <a:lnTo>
                    <a:pt x="460" y="869"/>
                  </a:lnTo>
                  <a:lnTo>
                    <a:pt x="358" y="894"/>
                  </a:lnTo>
                  <a:lnTo>
                    <a:pt x="256" y="869"/>
                  </a:lnTo>
                  <a:lnTo>
                    <a:pt x="179" y="843"/>
                  </a:lnTo>
                  <a:lnTo>
                    <a:pt x="77" y="792"/>
                  </a:lnTo>
                  <a:lnTo>
                    <a:pt x="0" y="741"/>
                  </a:lnTo>
                  <a:lnTo>
                    <a:pt x="536" y="1277"/>
                  </a:lnTo>
                  <a:lnTo>
                    <a:pt x="613" y="1328"/>
                  </a:lnTo>
                  <a:lnTo>
                    <a:pt x="715" y="1379"/>
                  </a:lnTo>
                  <a:lnTo>
                    <a:pt x="792" y="1405"/>
                  </a:lnTo>
                  <a:lnTo>
                    <a:pt x="894" y="1430"/>
                  </a:lnTo>
                  <a:lnTo>
                    <a:pt x="996" y="1405"/>
                  </a:lnTo>
                  <a:lnTo>
                    <a:pt x="1098" y="1379"/>
                  </a:lnTo>
                  <a:lnTo>
                    <a:pt x="1174" y="1328"/>
                  </a:lnTo>
                  <a:lnTo>
                    <a:pt x="1276" y="1277"/>
                  </a:lnTo>
                  <a:lnTo>
                    <a:pt x="1328" y="1200"/>
                  </a:lnTo>
                  <a:lnTo>
                    <a:pt x="1379" y="1098"/>
                  </a:lnTo>
                  <a:lnTo>
                    <a:pt x="1404" y="996"/>
                  </a:lnTo>
                  <a:lnTo>
                    <a:pt x="1430" y="894"/>
                  </a:lnTo>
                  <a:lnTo>
                    <a:pt x="1404" y="792"/>
                  </a:lnTo>
                  <a:lnTo>
                    <a:pt x="1379" y="715"/>
                  </a:lnTo>
                  <a:lnTo>
                    <a:pt x="1328" y="613"/>
                  </a:lnTo>
                  <a:lnTo>
                    <a:pt x="1276" y="537"/>
                  </a:lnTo>
                  <a:lnTo>
                    <a:pt x="740" y="1"/>
                  </a:lnTo>
                  <a:close/>
                </a:path>
              </a:pathLst>
            </a:custGeom>
            <a:solidFill>
              <a:srgbClr val="CC1F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6" name="Google Shape;4956;p71"/>
            <p:cNvSpPr/>
            <p:nvPr/>
          </p:nvSpPr>
          <p:spPr>
            <a:xfrm>
              <a:off x="3246970" y="3811774"/>
              <a:ext cx="38553" cy="38553"/>
            </a:xfrm>
            <a:custGeom>
              <a:avLst/>
              <a:gdLst/>
              <a:ahLst/>
              <a:cxnLst/>
              <a:rect l="l" t="t" r="r" b="b"/>
              <a:pathLst>
                <a:path w="1430" h="1430" extrusionOk="0">
                  <a:moveTo>
                    <a:pt x="0" y="741"/>
                  </a:moveTo>
                  <a:lnTo>
                    <a:pt x="77" y="817"/>
                  </a:lnTo>
                  <a:lnTo>
                    <a:pt x="77" y="817"/>
                  </a:lnTo>
                  <a:lnTo>
                    <a:pt x="77" y="817"/>
                  </a:lnTo>
                  <a:lnTo>
                    <a:pt x="0" y="741"/>
                  </a:lnTo>
                  <a:close/>
                  <a:moveTo>
                    <a:pt x="740" y="0"/>
                  </a:moveTo>
                  <a:lnTo>
                    <a:pt x="817" y="102"/>
                  </a:lnTo>
                  <a:lnTo>
                    <a:pt x="868" y="179"/>
                  </a:lnTo>
                  <a:lnTo>
                    <a:pt x="893" y="281"/>
                  </a:lnTo>
                  <a:lnTo>
                    <a:pt x="893" y="383"/>
                  </a:lnTo>
                  <a:lnTo>
                    <a:pt x="893" y="485"/>
                  </a:lnTo>
                  <a:lnTo>
                    <a:pt x="868" y="587"/>
                  </a:lnTo>
                  <a:lnTo>
                    <a:pt x="817" y="664"/>
                  </a:lnTo>
                  <a:lnTo>
                    <a:pt x="740" y="741"/>
                  </a:lnTo>
                  <a:lnTo>
                    <a:pt x="664" y="817"/>
                  </a:lnTo>
                  <a:lnTo>
                    <a:pt x="562" y="868"/>
                  </a:lnTo>
                  <a:lnTo>
                    <a:pt x="485" y="894"/>
                  </a:lnTo>
                  <a:lnTo>
                    <a:pt x="281" y="894"/>
                  </a:lnTo>
                  <a:lnTo>
                    <a:pt x="179" y="868"/>
                  </a:lnTo>
                  <a:lnTo>
                    <a:pt x="77" y="817"/>
                  </a:lnTo>
                  <a:lnTo>
                    <a:pt x="77" y="817"/>
                  </a:lnTo>
                  <a:lnTo>
                    <a:pt x="536" y="1277"/>
                  </a:lnTo>
                  <a:lnTo>
                    <a:pt x="613" y="1353"/>
                  </a:lnTo>
                  <a:lnTo>
                    <a:pt x="715" y="1404"/>
                  </a:lnTo>
                  <a:lnTo>
                    <a:pt x="817" y="1430"/>
                  </a:lnTo>
                  <a:lnTo>
                    <a:pt x="995" y="1430"/>
                  </a:lnTo>
                  <a:lnTo>
                    <a:pt x="1098" y="1404"/>
                  </a:lnTo>
                  <a:lnTo>
                    <a:pt x="1200" y="1353"/>
                  </a:lnTo>
                  <a:lnTo>
                    <a:pt x="1276" y="1277"/>
                  </a:lnTo>
                  <a:lnTo>
                    <a:pt x="1353" y="1200"/>
                  </a:lnTo>
                  <a:lnTo>
                    <a:pt x="1404" y="1123"/>
                  </a:lnTo>
                  <a:lnTo>
                    <a:pt x="1429" y="1021"/>
                  </a:lnTo>
                  <a:lnTo>
                    <a:pt x="1429" y="919"/>
                  </a:lnTo>
                  <a:lnTo>
                    <a:pt x="1429" y="817"/>
                  </a:lnTo>
                  <a:lnTo>
                    <a:pt x="1404" y="715"/>
                  </a:lnTo>
                  <a:lnTo>
                    <a:pt x="1353" y="638"/>
                  </a:lnTo>
                  <a:lnTo>
                    <a:pt x="1276" y="536"/>
                  </a:lnTo>
                  <a:lnTo>
                    <a:pt x="740" y="0"/>
                  </a:lnTo>
                  <a:close/>
                </a:path>
              </a:pathLst>
            </a:custGeom>
            <a:solidFill>
              <a:srgbClr val="D3AC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7" name="Google Shape;4957;p71"/>
            <p:cNvSpPr/>
            <p:nvPr/>
          </p:nvSpPr>
          <p:spPr>
            <a:xfrm>
              <a:off x="3308196" y="3672768"/>
              <a:ext cx="90181" cy="90855"/>
            </a:xfrm>
            <a:custGeom>
              <a:avLst/>
              <a:gdLst/>
              <a:ahLst/>
              <a:cxnLst/>
              <a:rect l="l" t="t" r="r" b="b"/>
              <a:pathLst>
                <a:path w="3345" h="3370" extrusionOk="0">
                  <a:moveTo>
                    <a:pt x="2808" y="0"/>
                  </a:moveTo>
                  <a:lnTo>
                    <a:pt x="2655" y="26"/>
                  </a:lnTo>
                  <a:lnTo>
                    <a:pt x="2477" y="77"/>
                  </a:lnTo>
                  <a:lnTo>
                    <a:pt x="2349" y="179"/>
                  </a:lnTo>
                  <a:lnTo>
                    <a:pt x="154" y="2349"/>
                  </a:lnTo>
                  <a:lnTo>
                    <a:pt x="52" y="2502"/>
                  </a:lnTo>
                  <a:lnTo>
                    <a:pt x="1" y="2680"/>
                  </a:lnTo>
                  <a:lnTo>
                    <a:pt x="1" y="2859"/>
                  </a:lnTo>
                  <a:lnTo>
                    <a:pt x="26" y="3012"/>
                  </a:lnTo>
                  <a:lnTo>
                    <a:pt x="103" y="3114"/>
                  </a:lnTo>
                  <a:lnTo>
                    <a:pt x="179" y="3191"/>
                  </a:lnTo>
                  <a:lnTo>
                    <a:pt x="282" y="3268"/>
                  </a:lnTo>
                  <a:lnTo>
                    <a:pt x="384" y="3319"/>
                  </a:lnTo>
                  <a:lnTo>
                    <a:pt x="486" y="3370"/>
                  </a:lnTo>
                  <a:lnTo>
                    <a:pt x="588" y="3370"/>
                  </a:lnTo>
                  <a:lnTo>
                    <a:pt x="690" y="3344"/>
                  </a:lnTo>
                  <a:lnTo>
                    <a:pt x="792" y="3319"/>
                  </a:lnTo>
                  <a:lnTo>
                    <a:pt x="894" y="3268"/>
                  </a:lnTo>
                  <a:lnTo>
                    <a:pt x="996" y="3165"/>
                  </a:lnTo>
                  <a:lnTo>
                    <a:pt x="3166" y="996"/>
                  </a:lnTo>
                  <a:lnTo>
                    <a:pt x="3242" y="919"/>
                  </a:lnTo>
                  <a:lnTo>
                    <a:pt x="3293" y="817"/>
                  </a:lnTo>
                  <a:lnTo>
                    <a:pt x="3344" y="715"/>
                  </a:lnTo>
                  <a:lnTo>
                    <a:pt x="3344" y="613"/>
                  </a:lnTo>
                  <a:lnTo>
                    <a:pt x="3344" y="511"/>
                  </a:lnTo>
                  <a:lnTo>
                    <a:pt x="3319" y="409"/>
                  </a:lnTo>
                  <a:lnTo>
                    <a:pt x="3268" y="307"/>
                  </a:lnTo>
                  <a:lnTo>
                    <a:pt x="3191" y="205"/>
                  </a:lnTo>
                  <a:lnTo>
                    <a:pt x="3089" y="102"/>
                  </a:lnTo>
                  <a:lnTo>
                    <a:pt x="2987" y="51"/>
                  </a:lnTo>
                  <a:lnTo>
                    <a:pt x="2808" y="0"/>
                  </a:lnTo>
                  <a:close/>
                </a:path>
              </a:pathLst>
            </a:custGeom>
            <a:solidFill>
              <a:srgbClr val="24D8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8" name="Google Shape;4958;p71"/>
            <p:cNvSpPr/>
            <p:nvPr/>
          </p:nvSpPr>
          <p:spPr>
            <a:xfrm>
              <a:off x="3308897" y="3674143"/>
              <a:ext cx="90855" cy="90181"/>
            </a:xfrm>
            <a:custGeom>
              <a:avLst/>
              <a:gdLst/>
              <a:ahLst/>
              <a:cxnLst/>
              <a:rect l="l" t="t" r="r" b="b"/>
              <a:pathLst>
                <a:path w="3370" h="3345" extrusionOk="0">
                  <a:moveTo>
                    <a:pt x="2961" y="0"/>
                  </a:moveTo>
                  <a:lnTo>
                    <a:pt x="2987" y="154"/>
                  </a:lnTo>
                  <a:lnTo>
                    <a:pt x="2987" y="332"/>
                  </a:lnTo>
                  <a:lnTo>
                    <a:pt x="2910" y="485"/>
                  </a:lnTo>
                  <a:lnTo>
                    <a:pt x="2808" y="639"/>
                  </a:lnTo>
                  <a:lnTo>
                    <a:pt x="638" y="2808"/>
                  </a:lnTo>
                  <a:lnTo>
                    <a:pt x="511" y="2910"/>
                  </a:lnTo>
                  <a:lnTo>
                    <a:pt x="332" y="2961"/>
                  </a:lnTo>
                  <a:lnTo>
                    <a:pt x="153" y="2987"/>
                  </a:lnTo>
                  <a:lnTo>
                    <a:pt x="0" y="2961"/>
                  </a:lnTo>
                  <a:lnTo>
                    <a:pt x="51" y="3063"/>
                  </a:lnTo>
                  <a:lnTo>
                    <a:pt x="128" y="3165"/>
                  </a:lnTo>
                  <a:lnTo>
                    <a:pt x="230" y="3242"/>
                  </a:lnTo>
                  <a:lnTo>
                    <a:pt x="332" y="3293"/>
                  </a:lnTo>
                  <a:lnTo>
                    <a:pt x="460" y="3344"/>
                  </a:lnTo>
                  <a:lnTo>
                    <a:pt x="689" y="3344"/>
                  </a:lnTo>
                  <a:lnTo>
                    <a:pt x="792" y="3293"/>
                  </a:lnTo>
                  <a:lnTo>
                    <a:pt x="919" y="3242"/>
                  </a:lnTo>
                  <a:lnTo>
                    <a:pt x="996" y="3165"/>
                  </a:lnTo>
                  <a:lnTo>
                    <a:pt x="3191" y="996"/>
                  </a:lnTo>
                  <a:lnTo>
                    <a:pt x="3267" y="894"/>
                  </a:lnTo>
                  <a:lnTo>
                    <a:pt x="3318" y="792"/>
                  </a:lnTo>
                  <a:lnTo>
                    <a:pt x="3344" y="690"/>
                  </a:lnTo>
                  <a:lnTo>
                    <a:pt x="3370" y="562"/>
                  </a:lnTo>
                  <a:lnTo>
                    <a:pt x="3344" y="460"/>
                  </a:lnTo>
                  <a:lnTo>
                    <a:pt x="3318" y="332"/>
                  </a:lnTo>
                  <a:lnTo>
                    <a:pt x="3267" y="230"/>
                  </a:lnTo>
                  <a:lnTo>
                    <a:pt x="3191" y="128"/>
                  </a:lnTo>
                  <a:lnTo>
                    <a:pt x="3063" y="51"/>
                  </a:lnTo>
                  <a:lnTo>
                    <a:pt x="2961" y="0"/>
                  </a:lnTo>
                  <a:close/>
                </a:path>
              </a:pathLst>
            </a:custGeom>
            <a:solidFill>
              <a:srgbClr val="17B5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9" name="Google Shape;4959;p71"/>
            <p:cNvSpPr/>
            <p:nvPr/>
          </p:nvSpPr>
          <p:spPr>
            <a:xfrm>
              <a:off x="3454077" y="3450483"/>
              <a:ext cx="59231" cy="66106"/>
            </a:xfrm>
            <a:custGeom>
              <a:avLst/>
              <a:gdLst/>
              <a:ahLst/>
              <a:cxnLst/>
              <a:rect l="l" t="t" r="r" b="b"/>
              <a:pathLst>
                <a:path w="2197" h="2452" extrusionOk="0">
                  <a:moveTo>
                    <a:pt x="1073" y="588"/>
                  </a:moveTo>
                  <a:lnTo>
                    <a:pt x="1686" y="1226"/>
                  </a:lnTo>
                  <a:lnTo>
                    <a:pt x="1737" y="1277"/>
                  </a:lnTo>
                  <a:lnTo>
                    <a:pt x="1788" y="1354"/>
                  </a:lnTo>
                  <a:lnTo>
                    <a:pt x="1813" y="1481"/>
                  </a:lnTo>
                  <a:lnTo>
                    <a:pt x="1813" y="1583"/>
                  </a:lnTo>
                  <a:lnTo>
                    <a:pt x="1788" y="1711"/>
                  </a:lnTo>
                  <a:lnTo>
                    <a:pt x="1711" y="1813"/>
                  </a:lnTo>
                  <a:lnTo>
                    <a:pt x="1558" y="1966"/>
                  </a:lnTo>
                  <a:lnTo>
                    <a:pt x="1456" y="2043"/>
                  </a:lnTo>
                  <a:lnTo>
                    <a:pt x="1328" y="2068"/>
                  </a:lnTo>
                  <a:lnTo>
                    <a:pt x="1201" y="2068"/>
                  </a:lnTo>
                  <a:lnTo>
                    <a:pt x="1099" y="2043"/>
                  </a:lnTo>
                  <a:lnTo>
                    <a:pt x="1022" y="2017"/>
                  </a:lnTo>
                  <a:lnTo>
                    <a:pt x="971" y="1941"/>
                  </a:lnTo>
                  <a:lnTo>
                    <a:pt x="614" y="1609"/>
                  </a:lnTo>
                  <a:lnTo>
                    <a:pt x="563" y="1532"/>
                  </a:lnTo>
                  <a:lnTo>
                    <a:pt x="537" y="1481"/>
                  </a:lnTo>
                  <a:lnTo>
                    <a:pt x="511" y="1328"/>
                  </a:lnTo>
                  <a:lnTo>
                    <a:pt x="537" y="1175"/>
                  </a:lnTo>
                  <a:lnTo>
                    <a:pt x="563" y="1098"/>
                  </a:lnTo>
                  <a:lnTo>
                    <a:pt x="614" y="1047"/>
                  </a:lnTo>
                  <a:lnTo>
                    <a:pt x="1073" y="588"/>
                  </a:lnTo>
                  <a:close/>
                  <a:moveTo>
                    <a:pt x="1073" y="1"/>
                  </a:moveTo>
                  <a:lnTo>
                    <a:pt x="971" y="26"/>
                  </a:lnTo>
                  <a:lnTo>
                    <a:pt x="894" y="77"/>
                  </a:lnTo>
                  <a:lnTo>
                    <a:pt x="256" y="690"/>
                  </a:lnTo>
                  <a:lnTo>
                    <a:pt x="154" y="818"/>
                  </a:lnTo>
                  <a:lnTo>
                    <a:pt x="78" y="971"/>
                  </a:lnTo>
                  <a:lnTo>
                    <a:pt x="27" y="1124"/>
                  </a:lnTo>
                  <a:lnTo>
                    <a:pt x="1" y="1277"/>
                  </a:lnTo>
                  <a:lnTo>
                    <a:pt x="27" y="1456"/>
                  </a:lnTo>
                  <a:lnTo>
                    <a:pt x="52" y="1609"/>
                  </a:lnTo>
                  <a:lnTo>
                    <a:pt x="129" y="1762"/>
                  </a:lnTo>
                  <a:lnTo>
                    <a:pt x="205" y="1890"/>
                  </a:lnTo>
                  <a:lnTo>
                    <a:pt x="256" y="1966"/>
                  </a:lnTo>
                  <a:lnTo>
                    <a:pt x="639" y="2273"/>
                  </a:lnTo>
                  <a:lnTo>
                    <a:pt x="767" y="2375"/>
                  </a:lnTo>
                  <a:lnTo>
                    <a:pt x="894" y="2451"/>
                  </a:lnTo>
                  <a:lnTo>
                    <a:pt x="1022" y="2451"/>
                  </a:lnTo>
                  <a:lnTo>
                    <a:pt x="1150" y="2426"/>
                  </a:lnTo>
                  <a:lnTo>
                    <a:pt x="1277" y="2375"/>
                  </a:lnTo>
                  <a:lnTo>
                    <a:pt x="1379" y="2298"/>
                  </a:lnTo>
                  <a:lnTo>
                    <a:pt x="1635" y="2068"/>
                  </a:lnTo>
                  <a:lnTo>
                    <a:pt x="1813" y="1915"/>
                  </a:lnTo>
                  <a:lnTo>
                    <a:pt x="2043" y="1660"/>
                  </a:lnTo>
                  <a:lnTo>
                    <a:pt x="2120" y="1532"/>
                  </a:lnTo>
                  <a:lnTo>
                    <a:pt x="2171" y="1405"/>
                  </a:lnTo>
                  <a:lnTo>
                    <a:pt x="2196" y="1277"/>
                  </a:lnTo>
                  <a:lnTo>
                    <a:pt x="2171" y="1149"/>
                  </a:lnTo>
                  <a:lnTo>
                    <a:pt x="2120" y="1022"/>
                  </a:lnTo>
                  <a:lnTo>
                    <a:pt x="2017" y="894"/>
                  </a:lnTo>
                  <a:lnTo>
                    <a:pt x="1584" y="409"/>
                  </a:lnTo>
                  <a:lnTo>
                    <a:pt x="1226" y="77"/>
                  </a:lnTo>
                  <a:lnTo>
                    <a:pt x="1150" y="26"/>
                  </a:lnTo>
                  <a:lnTo>
                    <a:pt x="1073" y="1"/>
                  </a:lnTo>
                  <a:close/>
                </a:path>
              </a:pathLst>
            </a:custGeom>
            <a:solidFill>
              <a:srgbClr val="24D8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0" name="Google Shape;4960;p71"/>
            <p:cNvSpPr/>
            <p:nvPr/>
          </p:nvSpPr>
          <p:spPr>
            <a:xfrm>
              <a:off x="3459603" y="3461509"/>
              <a:ext cx="56454" cy="57829"/>
            </a:xfrm>
            <a:custGeom>
              <a:avLst/>
              <a:gdLst/>
              <a:ahLst/>
              <a:cxnLst/>
              <a:rect l="l" t="t" r="r" b="b"/>
              <a:pathLst>
                <a:path w="2094" h="2145" extrusionOk="0">
                  <a:moveTo>
                    <a:pt x="1379" y="0"/>
                  </a:moveTo>
                  <a:lnTo>
                    <a:pt x="1455" y="102"/>
                  </a:lnTo>
                  <a:lnTo>
                    <a:pt x="1532" y="204"/>
                  </a:lnTo>
                  <a:lnTo>
                    <a:pt x="1583" y="332"/>
                  </a:lnTo>
                  <a:lnTo>
                    <a:pt x="1608" y="460"/>
                  </a:lnTo>
                  <a:lnTo>
                    <a:pt x="1634" y="587"/>
                  </a:lnTo>
                  <a:lnTo>
                    <a:pt x="1634" y="689"/>
                  </a:lnTo>
                  <a:lnTo>
                    <a:pt x="1608" y="817"/>
                  </a:lnTo>
                  <a:lnTo>
                    <a:pt x="1583" y="945"/>
                  </a:lnTo>
                  <a:lnTo>
                    <a:pt x="1608" y="1072"/>
                  </a:lnTo>
                  <a:lnTo>
                    <a:pt x="1608" y="1174"/>
                  </a:lnTo>
                  <a:lnTo>
                    <a:pt x="1557" y="1276"/>
                  </a:lnTo>
                  <a:lnTo>
                    <a:pt x="1481" y="1379"/>
                  </a:lnTo>
                  <a:lnTo>
                    <a:pt x="1327" y="1532"/>
                  </a:lnTo>
                  <a:lnTo>
                    <a:pt x="1225" y="1608"/>
                  </a:lnTo>
                  <a:lnTo>
                    <a:pt x="1123" y="1659"/>
                  </a:lnTo>
                  <a:lnTo>
                    <a:pt x="996" y="1659"/>
                  </a:lnTo>
                  <a:lnTo>
                    <a:pt x="894" y="1634"/>
                  </a:lnTo>
                  <a:lnTo>
                    <a:pt x="664" y="1685"/>
                  </a:lnTo>
                  <a:lnTo>
                    <a:pt x="434" y="1685"/>
                  </a:lnTo>
                  <a:lnTo>
                    <a:pt x="332" y="1659"/>
                  </a:lnTo>
                  <a:lnTo>
                    <a:pt x="204" y="1608"/>
                  </a:lnTo>
                  <a:lnTo>
                    <a:pt x="102" y="1557"/>
                  </a:lnTo>
                  <a:lnTo>
                    <a:pt x="0" y="1481"/>
                  </a:lnTo>
                  <a:lnTo>
                    <a:pt x="51" y="1557"/>
                  </a:lnTo>
                  <a:lnTo>
                    <a:pt x="409" y="1889"/>
                  </a:lnTo>
                  <a:lnTo>
                    <a:pt x="562" y="2017"/>
                  </a:lnTo>
                  <a:lnTo>
                    <a:pt x="715" y="2093"/>
                  </a:lnTo>
                  <a:lnTo>
                    <a:pt x="868" y="2144"/>
                  </a:lnTo>
                  <a:lnTo>
                    <a:pt x="1225" y="2144"/>
                  </a:lnTo>
                  <a:lnTo>
                    <a:pt x="1379" y="2093"/>
                  </a:lnTo>
                  <a:lnTo>
                    <a:pt x="1532" y="2017"/>
                  </a:lnTo>
                  <a:lnTo>
                    <a:pt x="1685" y="1889"/>
                  </a:lnTo>
                  <a:lnTo>
                    <a:pt x="1838" y="1736"/>
                  </a:lnTo>
                  <a:lnTo>
                    <a:pt x="1940" y="1583"/>
                  </a:lnTo>
                  <a:lnTo>
                    <a:pt x="2042" y="1430"/>
                  </a:lnTo>
                  <a:lnTo>
                    <a:pt x="2093" y="1276"/>
                  </a:lnTo>
                  <a:lnTo>
                    <a:pt x="2093" y="1098"/>
                  </a:lnTo>
                  <a:lnTo>
                    <a:pt x="2093" y="919"/>
                  </a:lnTo>
                  <a:lnTo>
                    <a:pt x="2042" y="766"/>
                  </a:lnTo>
                  <a:lnTo>
                    <a:pt x="1940" y="613"/>
                  </a:lnTo>
                  <a:lnTo>
                    <a:pt x="1838" y="460"/>
                  </a:lnTo>
                  <a:lnTo>
                    <a:pt x="1379" y="0"/>
                  </a:lnTo>
                  <a:close/>
                </a:path>
              </a:pathLst>
            </a:custGeom>
            <a:solidFill>
              <a:srgbClr val="17B5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1" name="Google Shape;4961;p71"/>
            <p:cNvSpPr/>
            <p:nvPr/>
          </p:nvSpPr>
          <p:spPr>
            <a:xfrm>
              <a:off x="3403850" y="3425032"/>
              <a:ext cx="81931" cy="84654"/>
            </a:xfrm>
            <a:custGeom>
              <a:avLst/>
              <a:gdLst/>
              <a:ahLst/>
              <a:cxnLst/>
              <a:rect l="l" t="t" r="r" b="b"/>
              <a:pathLst>
                <a:path w="3039" h="3140" extrusionOk="0">
                  <a:moveTo>
                    <a:pt x="2400" y="0"/>
                  </a:moveTo>
                  <a:lnTo>
                    <a:pt x="2247" y="26"/>
                  </a:lnTo>
                  <a:lnTo>
                    <a:pt x="2094" y="103"/>
                  </a:lnTo>
                  <a:lnTo>
                    <a:pt x="1941" y="205"/>
                  </a:lnTo>
                  <a:lnTo>
                    <a:pt x="1" y="2170"/>
                  </a:lnTo>
                  <a:lnTo>
                    <a:pt x="511" y="3140"/>
                  </a:lnTo>
                  <a:lnTo>
                    <a:pt x="2681" y="945"/>
                  </a:lnTo>
                  <a:lnTo>
                    <a:pt x="2885" y="766"/>
                  </a:lnTo>
                  <a:lnTo>
                    <a:pt x="2962" y="690"/>
                  </a:lnTo>
                  <a:lnTo>
                    <a:pt x="3013" y="588"/>
                  </a:lnTo>
                  <a:lnTo>
                    <a:pt x="3038" y="511"/>
                  </a:lnTo>
                  <a:lnTo>
                    <a:pt x="3013" y="409"/>
                  </a:lnTo>
                  <a:lnTo>
                    <a:pt x="2987" y="332"/>
                  </a:lnTo>
                  <a:lnTo>
                    <a:pt x="2911" y="230"/>
                  </a:lnTo>
                  <a:lnTo>
                    <a:pt x="2757" y="103"/>
                  </a:lnTo>
                  <a:lnTo>
                    <a:pt x="2655" y="52"/>
                  </a:lnTo>
                  <a:lnTo>
                    <a:pt x="2579" y="26"/>
                  </a:lnTo>
                  <a:lnTo>
                    <a:pt x="2400" y="0"/>
                  </a:lnTo>
                  <a:close/>
                </a:path>
              </a:pathLst>
            </a:custGeom>
            <a:solidFill>
              <a:srgbClr val="FFDA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2" name="Google Shape;4962;p71"/>
            <p:cNvSpPr/>
            <p:nvPr/>
          </p:nvSpPr>
          <p:spPr>
            <a:xfrm>
              <a:off x="3412100" y="3426407"/>
              <a:ext cx="76432" cy="83279"/>
            </a:xfrm>
            <a:custGeom>
              <a:avLst/>
              <a:gdLst/>
              <a:ahLst/>
              <a:cxnLst/>
              <a:rect l="l" t="t" r="r" b="b"/>
              <a:pathLst>
                <a:path w="2835" h="3089" extrusionOk="0">
                  <a:moveTo>
                    <a:pt x="2349" y="1"/>
                  </a:moveTo>
                  <a:lnTo>
                    <a:pt x="2375" y="179"/>
                  </a:lnTo>
                  <a:lnTo>
                    <a:pt x="2375" y="358"/>
                  </a:lnTo>
                  <a:lnTo>
                    <a:pt x="2298" y="537"/>
                  </a:lnTo>
                  <a:lnTo>
                    <a:pt x="2196" y="715"/>
                  </a:lnTo>
                  <a:lnTo>
                    <a:pt x="1" y="2885"/>
                  </a:lnTo>
                  <a:lnTo>
                    <a:pt x="665" y="3089"/>
                  </a:lnTo>
                  <a:lnTo>
                    <a:pt x="2630" y="1124"/>
                  </a:lnTo>
                  <a:lnTo>
                    <a:pt x="2707" y="1021"/>
                  </a:lnTo>
                  <a:lnTo>
                    <a:pt x="2783" y="919"/>
                  </a:lnTo>
                  <a:lnTo>
                    <a:pt x="2809" y="766"/>
                  </a:lnTo>
                  <a:lnTo>
                    <a:pt x="2834" y="639"/>
                  </a:lnTo>
                  <a:lnTo>
                    <a:pt x="2809" y="511"/>
                  </a:lnTo>
                  <a:lnTo>
                    <a:pt x="2783" y="383"/>
                  </a:lnTo>
                  <a:lnTo>
                    <a:pt x="2707" y="256"/>
                  </a:lnTo>
                  <a:lnTo>
                    <a:pt x="2630" y="154"/>
                  </a:lnTo>
                  <a:lnTo>
                    <a:pt x="2502" y="52"/>
                  </a:lnTo>
                  <a:lnTo>
                    <a:pt x="2349" y="1"/>
                  </a:lnTo>
                  <a:close/>
                </a:path>
              </a:pathLst>
            </a:custGeom>
            <a:solidFill>
              <a:srgbClr val="D3AC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3" name="Google Shape;4963;p71"/>
            <p:cNvSpPr/>
            <p:nvPr/>
          </p:nvSpPr>
          <p:spPr>
            <a:xfrm>
              <a:off x="3136164" y="3500035"/>
              <a:ext cx="277364" cy="277364"/>
            </a:xfrm>
            <a:custGeom>
              <a:avLst/>
              <a:gdLst/>
              <a:ahLst/>
              <a:cxnLst/>
              <a:rect l="l" t="t" r="r" b="b"/>
              <a:pathLst>
                <a:path w="10288" h="10288" extrusionOk="0">
                  <a:moveTo>
                    <a:pt x="9955" y="1"/>
                  </a:moveTo>
                  <a:lnTo>
                    <a:pt x="9853" y="77"/>
                  </a:lnTo>
                  <a:lnTo>
                    <a:pt x="77" y="9853"/>
                  </a:lnTo>
                  <a:lnTo>
                    <a:pt x="26" y="9930"/>
                  </a:lnTo>
                  <a:lnTo>
                    <a:pt x="1" y="10032"/>
                  </a:lnTo>
                  <a:lnTo>
                    <a:pt x="26" y="10134"/>
                  </a:lnTo>
                  <a:lnTo>
                    <a:pt x="77" y="10211"/>
                  </a:lnTo>
                  <a:lnTo>
                    <a:pt x="154" y="10262"/>
                  </a:lnTo>
                  <a:lnTo>
                    <a:pt x="256" y="10287"/>
                  </a:lnTo>
                  <a:lnTo>
                    <a:pt x="332" y="10262"/>
                  </a:lnTo>
                  <a:lnTo>
                    <a:pt x="409" y="10211"/>
                  </a:lnTo>
                  <a:lnTo>
                    <a:pt x="10210" y="409"/>
                  </a:lnTo>
                  <a:lnTo>
                    <a:pt x="10261" y="332"/>
                  </a:lnTo>
                  <a:lnTo>
                    <a:pt x="10287" y="230"/>
                  </a:lnTo>
                  <a:lnTo>
                    <a:pt x="10261" y="154"/>
                  </a:lnTo>
                  <a:lnTo>
                    <a:pt x="10210" y="77"/>
                  </a:lnTo>
                  <a:lnTo>
                    <a:pt x="10134" y="1"/>
                  </a:lnTo>
                  <a:close/>
                </a:path>
              </a:pathLst>
            </a:custGeom>
            <a:solidFill>
              <a:srgbClr val="165C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4" name="Google Shape;4964;p71"/>
            <p:cNvSpPr/>
            <p:nvPr/>
          </p:nvSpPr>
          <p:spPr>
            <a:xfrm>
              <a:off x="3146490" y="3703044"/>
              <a:ext cx="57829" cy="57128"/>
            </a:xfrm>
            <a:custGeom>
              <a:avLst/>
              <a:gdLst/>
              <a:ahLst/>
              <a:cxnLst/>
              <a:rect l="l" t="t" r="r" b="b"/>
              <a:pathLst>
                <a:path w="2145" h="2119" extrusionOk="0">
                  <a:moveTo>
                    <a:pt x="434" y="0"/>
                  </a:moveTo>
                  <a:lnTo>
                    <a:pt x="332" y="26"/>
                  </a:lnTo>
                  <a:lnTo>
                    <a:pt x="230" y="77"/>
                  </a:lnTo>
                  <a:lnTo>
                    <a:pt x="154" y="154"/>
                  </a:lnTo>
                  <a:lnTo>
                    <a:pt x="103" y="230"/>
                  </a:lnTo>
                  <a:lnTo>
                    <a:pt x="51" y="307"/>
                  </a:lnTo>
                  <a:lnTo>
                    <a:pt x="26" y="409"/>
                  </a:lnTo>
                  <a:lnTo>
                    <a:pt x="0" y="511"/>
                  </a:lnTo>
                  <a:lnTo>
                    <a:pt x="26" y="613"/>
                  </a:lnTo>
                  <a:lnTo>
                    <a:pt x="51" y="715"/>
                  </a:lnTo>
                  <a:lnTo>
                    <a:pt x="103" y="792"/>
                  </a:lnTo>
                  <a:lnTo>
                    <a:pt x="154" y="894"/>
                  </a:lnTo>
                  <a:lnTo>
                    <a:pt x="1251" y="1966"/>
                  </a:lnTo>
                  <a:lnTo>
                    <a:pt x="1328" y="2042"/>
                  </a:lnTo>
                  <a:lnTo>
                    <a:pt x="1430" y="2093"/>
                  </a:lnTo>
                  <a:lnTo>
                    <a:pt x="1506" y="2119"/>
                  </a:lnTo>
                  <a:lnTo>
                    <a:pt x="1711" y="2119"/>
                  </a:lnTo>
                  <a:lnTo>
                    <a:pt x="1813" y="2093"/>
                  </a:lnTo>
                  <a:lnTo>
                    <a:pt x="1915" y="2042"/>
                  </a:lnTo>
                  <a:lnTo>
                    <a:pt x="1991" y="1966"/>
                  </a:lnTo>
                  <a:lnTo>
                    <a:pt x="2042" y="1889"/>
                  </a:lnTo>
                  <a:lnTo>
                    <a:pt x="2093" y="1813"/>
                  </a:lnTo>
                  <a:lnTo>
                    <a:pt x="2119" y="1711"/>
                  </a:lnTo>
                  <a:lnTo>
                    <a:pt x="2144" y="1608"/>
                  </a:lnTo>
                  <a:lnTo>
                    <a:pt x="2119" y="1506"/>
                  </a:lnTo>
                  <a:lnTo>
                    <a:pt x="2093" y="1404"/>
                  </a:lnTo>
                  <a:lnTo>
                    <a:pt x="2042" y="1328"/>
                  </a:lnTo>
                  <a:lnTo>
                    <a:pt x="1991" y="1226"/>
                  </a:lnTo>
                  <a:lnTo>
                    <a:pt x="894" y="154"/>
                  </a:lnTo>
                  <a:lnTo>
                    <a:pt x="817" y="77"/>
                  </a:lnTo>
                  <a:lnTo>
                    <a:pt x="715" y="26"/>
                  </a:lnTo>
                  <a:lnTo>
                    <a:pt x="639" y="0"/>
                  </a:lnTo>
                  <a:close/>
                </a:path>
              </a:pathLst>
            </a:custGeom>
            <a:solidFill>
              <a:srgbClr val="FFDA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5" name="Google Shape;4965;p71"/>
            <p:cNvSpPr/>
            <p:nvPr/>
          </p:nvSpPr>
          <p:spPr>
            <a:xfrm>
              <a:off x="3374949" y="3474585"/>
              <a:ext cx="57829" cy="57829"/>
            </a:xfrm>
            <a:custGeom>
              <a:avLst/>
              <a:gdLst/>
              <a:ahLst/>
              <a:cxnLst/>
              <a:rect l="l" t="t" r="r" b="b"/>
              <a:pathLst>
                <a:path w="2145" h="2145" extrusionOk="0">
                  <a:moveTo>
                    <a:pt x="409" y="0"/>
                  </a:moveTo>
                  <a:lnTo>
                    <a:pt x="332" y="51"/>
                  </a:lnTo>
                  <a:lnTo>
                    <a:pt x="230" y="77"/>
                  </a:lnTo>
                  <a:lnTo>
                    <a:pt x="154" y="153"/>
                  </a:lnTo>
                  <a:lnTo>
                    <a:pt x="77" y="230"/>
                  </a:lnTo>
                  <a:lnTo>
                    <a:pt x="26" y="332"/>
                  </a:lnTo>
                  <a:lnTo>
                    <a:pt x="1" y="434"/>
                  </a:lnTo>
                  <a:lnTo>
                    <a:pt x="1" y="536"/>
                  </a:lnTo>
                  <a:lnTo>
                    <a:pt x="1" y="613"/>
                  </a:lnTo>
                  <a:lnTo>
                    <a:pt x="26" y="715"/>
                  </a:lnTo>
                  <a:lnTo>
                    <a:pt x="77" y="817"/>
                  </a:lnTo>
                  <a:lnTo>
                    <a:pt x="154" y="894"/>
                  </a:lnTo>
                  <a:lnTo>
                    <a:pt x="1251" y="1991"/>
                  </a:lnTo>
                  <a:lnTo>
                    <a:pt x="1328" y="2042"/>
                  </a:lnTo>
                  <a:lnTo>
                    <a:pt x="1404" y="2093"/>
                  </a:lnTo>
                  <a:lnTo>
                    <a:pt x="1507" y="2119"/>
                  </a:lnTo>
                  <a:lnTo>
                    <a:pt x="1609" y="2144"/>
                  </a:lnTo>
                  <a:lnTo>
                    <a:pt x="1711" y="2119"/>
                  </a:lnTo>
                  <a:lnTo>
                    <a:pt x="1813" y="2093"/>
                  </a:lnTo>
                  <a:lnTo>
                    <a:pt x="1889" y="2042"/>
                  </a:lnTo>
                  <a:lnTo>
                    <a:pt x="1992" y="1991"/>
                  </a:lnTo>
                  <a:lnTo>
                    <a:pt x="2043" y="1889"/>
                  </a:lnTo>
                  <a:lnTo>
                    <a:pt x="2094" y="1812"/>
                  </a:lnTo>
                  <a:lnTo>
                    <a:pt x="2119" y="1710"/>
                  </a:lnTo>
                  <a:lnTo>
                    <a:pt x="2145" y="1608"/>
                  </a:lnTo>
                  <a:lnTo>
                    <a:pt x="2119" y="1506"/>
                  </a:lnTo>
                  <a:lnTo>
                    <a:pt x="2094" y="1404"/>
                  </a:lnTo>
                  <a:lnTo>
                    <a:pt x="2043" y="1328"/>
                  </a:lnTo>
                  <a:lnTo>
                    <a:pt x="1992" y="1251"/>
                  </a:lnTo>
                  <a:lnTo>
                    <a:pt x="894" y="153"/>
                  </a:lnTo>
                  <a:lnTo>
                    <a:pt x="817" y="77"/>
                  </a:lnTo>
                  <a:lnTo>
                    <a:pt x="715" y="51"/>
                  </a:lnTo>
                  <a:lnTo>
                    <a:pt x="613" y="0"/>
                  </a:lnTo>
                  <a:close/>
                </a:path>
              </a:pathLst>
            </a:custGeom>
            <a:solidFill>
              <a:srgbClr val="FB2B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6" name="Google Shape;4966;p71"/>
            <p:cNvSpPr/>
            <p:nvPr/>
          </p:nvSpPr>
          <p:spPr>
            <a:xfrm>
              <a:off x="3400426" y="3500035"/>
              <a:ext cx="38553" cy="38580"/>
            </a:xfrm>
            <a:custGeom>
              <a:avLst/>
              <a:gdLst/>
              <a:ahLst/>
              <a:cxnLst/>
              <a:rect l="l" t="t" r="r" b="b"/>
              <a:pathLst>
                <a:path w="1430" h="1431" extrusionOk="0">
                  <a:moveTo>
                    <a:pt x="740" y="1"/>
                  </a:moveTo>
                  <a:lnTo>
                    <a:pt x="791" y="77"/>
                  </a:lnTo>
                  <a:lnTo>
                    <a:pt x="842" y="179"/>
                  </a:lnTo>
                  <a:lnTo>
                    <a:pt x="868" y="256"/>
                  </a:lnTo>
                  <a:lnTo>
                    <a:pt x="893" y="358"/>
                  </a:lnTo>
                  <a:lnTo>
                    <a:pt x="868" y="460"/>
                  </a:lnTo>
                  <a:lnTo>
                    <a:pt x="842" y="562"/>
                  </a:lnTo>
                  <a:lnTo>
                    <a:pt x="791" y="664"/>
                  </a:lnTo>
                  <a:lnTo>
                    <a:pt x="740" y="741"/>
                  </a:lnTo>
                  <a:lnTo>
                    <a:pt x="638" y="792"/>
                  </a:lnTo>
                  <a:lnTo>
                    <a:pt x="562" y="843"/>
                  </a:lnTo>
                  <a:lnTo>
                    <a:pt x="459" y="868"/>
                  </a:lnTo>
                  <a:lnTo>
                    <a:pt x="357" y="894"/>
                  </a:lnTo>
                  <a:lnTo>
                    <a:pt x="255" y="868"/>
                  </a:lnTo>
                  <a:lnTo>
                    <a:pt x="153" y="843"/>
                  </a:lnTo>
                  <a:lnTo>
                    <a:pt x="77" y="792"/>
                  </a:lnTo>
                  <a:lnTo>
                    <a:pt x="0" y="741"/>
                  </a:lnTo>
                  <a:lnTo>
                    <a:pt x="536" y="1277"/>
                  </a:lnTo>
                  <a:lnTo>
                    <a:pt x="613" y="1328"/>
                  </a:lnTo>
                  <a:lnTo>
                    <a:pt x="689" y="1379"/>
                  </a:lnTo>
                  <a:lnTo>
                    <a:pt x="791" y="1405"/>
                  </a:lnTo>
                  <a:lnTo>
                    <a:pt x="893" y="1430"/>
                  </a:lnTo>
                  <a:lnTo>
                    <a:pt x="996" y="1405"/>
                  </a:lnTo>
                  <a:lnTo>
                    <a:pt x="1098" y="1379"/>
                  </a:lnTo>
                  <a:lnTo>
                    <a:pt x="1174" y="1328"/>
                  </a:lnTo>
                  <a:lnTo>
                    <a:pt x="1276" y="1277"/>
                  </a:lnTo>
                  <a:lnTo>
                    <a:pt x="1327" y="1200"/>
                  </a:lnTo>
                  <a:lnTo>
                    <a:pt x="1378" y="1098"/>
                  </a:lnTo>
                  <a:lnTo>
                    <a:pt x="1404" y="996"/>
                  </a:lnTo>
                  <a:lnTo>
                    <a:pt x="1429" y="894"/>
                  </a:lnTo>
                  <a:lnTo>
                    <a:pt x="1404" y="792"/>
                  </a:lnTo>
                  <a:lnTo>
                    <a:pt x="1378" y="715"/>
                  </a:lnTo>
                  <a:lnTo>
                    <a:pt x="1327" y="613"/>
                  </a:lnTo>
                  <a:lnTo>
                    <a:pt x="1276" y="537"/>
                  </a:lnTo>
                  <a:lnTo>
                    <a:pt x="740" y="1"/>
                  </a:lnTo>
                  <a:close/>
                </a:path>
              </a:pathLst>
            </a:custGeom>
            <a:solidFill>
              <a:srgbClr val="CC1F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7" name="Google Shape;4967;p71"/>
            <p:cNvSpPr/>
            <p:nvPr/>
          </p:nvSpPr>
          <p:spPr>
            <a:xfrm>
              <a:off x="3171940" y="3728494"/>
              <a:ext cx="38580" cy="37879"/>
            </a:xfrm>
            <a:custGeom>
              <a:avLst/>
              <a:gdLst/>
              <a:ahLst/>
              <a:cxnLst/>
              <a:rect l="l" t="t" r="r" b="b"/>
              <a:pathLst>
                <a:path w="1431" h="1405" extrusionOk="0">
                  <a:moveTo>
                    <a:pt x="741" y="1"/>
                  </a:moveTo>
                  <a:lnTo>
                    <a:pt x="818" y="77"/>
                  </a:lnTo>
                  <a:lnTo>
                    <a:pt x="869" y="154"/>
                  </a:lnTo>
                  <a:lnTo>
                    <a:pt x="894" y="256"/>
                  </a:lnTo>
                  <a:lnTo>
                    <a:pt x="894" y="358"/>
                  </a:lnTo>
                  <a:lnTo>
                    <a:pt x="894" y="460"/>
                  </a:lnTo>
                  <a:lnTo>
                    <a:pt x="869" y="562"/>
                  </a:lnTo>
                  <a:lnTo>
                    <a:pt x="818" y="639"/>
                  </a:lnTo>
                  <a:lnTo>
                    <a:pt x="741" y="741"/>
                  </a:lnTo>
                  <a:lnTo>
                    <a:pt x="664" y="792"/>
                  </a:lnTo>
                  <a:lnTo>
                    <a:pt x="562" y="843"/>
                  </a:lnTo>
                  <a:lnTo>
                    <a:pt x="460" y="869"/>
                  </a:lnTo>
                  <a:lnTo>
                    <a:pt x="384" y="894"/>
                  </a:lnTo>
                  <a:lnTo>
                    <a:pt x="282" y="869"/>
                  </a:lnTo>
                  <a:lnTo>
                    <a:pt x="179" y="843"/>
                  </a:lnTo>
                  <a:lnTo>
                    <a:pt x="77" y="792"/>
                  </a:lnTo>
                  <a:lnTo>
                    <a:pt x="1" y="741"/>
                  </a:lnTo>
                  <a:lnTo>
                    <a:pt x="1" y="741"/>
                  </a:lnTo>
                  <a:lnTo>
                    <a:pt x="537" y="1252"/>
                  </a:lnTo>
                  <a:lnTo>
                    <a:pt x="613" y="1328"/>
                  </a:lnTo>
                  <a:lnTo>
                    <a:pt x="716" y="1379"/>
                  </a:lnTo>
                  <a:lnTo>
                    <a:pt x="818" y="1405"/>
                  </a:lnTo>
                  <a:lnTo>
                    <a:pt x="996" y="1405"/>
                  </a:lnTo>
                  <a:lnTo>
                    <a:pt x="1098" y="1379"/>
                  </a:lnTo>
                  <a:lnTo>
                    <a:pt x="1200" y="1328"/>
                  </a:lnTo>
                  <a:lnTo>
                    <a:pt x="1277" y="1252"/>
                  </a:lnTo>
                  <a:lnTo>
                    <a:pt x="1354" y="1175"/>
                  </a:lnTo>
                  <a:lnTo>
                    <a:pt x="1379" y="1098"/>
                  </a:lnTo>
                  <a:lnTo>
                    <a:pt x="1430" y="996"/>
                  </a:lnTo>
                  <a:lnTo>
                    <a:pt x="1430" y="894"/>
                  </a:lnTo>
                  <a:lnTo>
                    <a:pt x="1430" y="792"/>
                  </a:lnTo>
                  <a:lnTo>
                    <a:pt x="1379" y="690"/>
                  </a:lnTo>
                  <a:lnTo>
                    <a:pt x="1354" y="613"/>
                  </a:lnTo>
                  <a:lnTo>
                    <a:pt x="1277" y="511"/>
                  </a:lnTo>
                  <a:lnTo>
                    <a:pt x="741" y="1"/>
                  </a:lnTo>
                  <a:close/>
                </a:path>
              </a:pathLst>
            </a:custGeom>
            <a:solidFill>
              <a:srgbClr val="D3AC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8" name="Google Shape;4968;p71"/>
            <p:cNvSpPr/>
            <p:nvPr/>
          </p:nvSpPr>
          <p:spPr>
            <a:xfrm>
              <a:off x="3232519" y="3588814"/>
              <a:ext cx="90855" cy="90855"/>
            </a:xfrm>
            <a:custGeom>
              <a:avLst/>
              <a:gdLst/>
              <a:ahLst/>
              <a:cxnLst/>
              <a:rect l="l" t="t" r="r" b="b"/>
              <a:pathLst>
                <a:path w="3370" h="3370" extrusionOk="0">
                  <a:moveTo>
                    <a:pt x="2833" y="0"/>
                  </a:moveTo>
                  <a:lnTo>
                    <a:pt x="2680" y="26"/>
                  </a:lnTo>
                  <a:lnTo>
                    <a:pt x="2501" y="77"/>
                  </a:lnTo>
                  <a:lnTo>
                    <a:pt x="2374" y="179"/>
                  </a:lnTo>
                  <a:lnTo>
                    <a:pt x="179" y="2349"/>
                  </a:lnTo>
                  <a:lnTo>
                    <a:pt x="77" y="2502"/>
                  </a:lnTo>
                  <a:lnTo>
                    <a:pt x="26" y="2680"/>
                  </a:lnTo>
                  <a:lnTo>
                    <a:pt x="0" y="2859"/>
                  </a:lnTo>
                  <a:lnTo>
                    <a:pt x="51" y="3012"/>
                  </a:lnTo>
                  <a:lnTo>
                    <a:pt x="128" y="3114"/>
                  </a:lnTo>
                  <a:lnTo>
                    <a:pt x="204" y="3191"/>
                  </a:lnTo>
                  <a:lnTo>
                    <a:pt x="306" y="3268"/>
                  </a:lnTo>
                  <a:lnTo>
                    <a:pt x="408" y="3344"/>
                  </a:lnTo>
                  <a:lnTo>
                    <a:pt x="511" y="3370"/>
                  </a:lnTo>
                  <a:lnTo>
                    <a:pt x="613" y="3370"/>
                  </a:lnTo>
                  <a:lnTo>
                    <a:pt x="715" y="3344"/>
                  </a:lnTo>
                  <a:lnTo>
                    <a:pt x="817" y="3319"/>
                  </a:lnTo>
                  <a:lnTo>
                    <a:pt x="919" y="3268"/>
                  </a:lnTo>
                  <a:lnTo>
                    <a:pt x="1021" y="3165"/>
                  </a:lnTo>
                  <a:lnTo>
                    <a:pt x="3191" y="996"/>
                  </a:lnTo>
                  <a:lnTo>
                    <a:pt x="3267" y="919"/>
                  </a:lnTo>
                  <a:lnTo>
                    <a:pt x="3318" y="817"/>
                  </a:lnTo>
                  <a:lnTo>
                    <a:pt x="3369" y="715"/>
                  </a:lnTo>
                  <a:lnTo>
                    <a:pt x="3369" y="613"/>
                  </a:lnTo>
                  <a:lnTo>
                    <a:pt x="3369" y="511"/>
                  </a:lnTo>
                  <a:lnTo>
                    <a:pt x="3344" y="409"/>
                  </a:lnTo>
                  <a:lnTo>
                    <a:pt x="3293" y="307"/>
                  </a:lnTo>
                  <a:lnTo>
                    <a:pt x="3216" y="205"/>
                  </a:lnTo>
                  <a:lnTo>
                    <a:pt x="3114" y="102"/>
                  </a:lnTo>
                  <a:lnTo>
                    <a:pt x="3012" y="51"/>
                  </a:lnTo>
                  <a:lnTo>
                    <a:pt x="2833" y="0"/>
                  </a:lnTo>
                  <a:close/>
                </a:path>
              </a:pathLst>
            </a:custGeom>
            <a:solidFill>
              <a:srgbClr val="24D8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9" name="Google Shape;4969;p71"/>
            <p:cNvSpPr/>
            <p:nvPr/>
          </p:nvSpPr>
          <p:spPr>
            <a:xfrm>
              <a:off x="3233894" y="3590189"/>
              <a:ext cx="90855" cy="90181"/>
            </a:xfrm>
            <a:custGeom>
              <a:avLst/>
              <a:gdLst/>
              <a:ahLst/>
              <a:cxnLst/>
              <a:rect l="l" t="t" r="r" b="b"/>
              <a:pathLst>
                <a:path w="3370" h="3345" extrusionOk="0">
                  <a:moveTo>
                    <a:pt x="2961" y="0"/>
                  </a:moveTo>
                  <a:lnTo>
                    <a:pt x="2986" y="154"/>
                  </a:lnTo>
                  <a:lnTo>
                    <a:pt x="2986" y="332"/>
                  </a:lnTo>
                  <a:lnTo>
                    <a:pt x="2910" y="485"/>
                  </a:lnTo>
                  <a:lnTo>
                    <a:pt x="2808" y="639"/>
                  </a:lnTo>
                  <a:lnTo>
                    <a:pt x="638" y="2808"/>
                  </a:lnTo>
                  <a:lnTo>
                    <a:pt x="485" y="2910"/>
                  </a:lnTo>
                  <a:lnTo>
                    <a:pt x="332" y="2987"/>
                  </a:lnTo>
                  <a:lnTo>
                    <a:pt x="153" y="2987"/>
                  </a:lnTo>
                  <a:lnTo>
                    <a:pt x="0" y="2961"/>
                  </a:lnTo>
                  <a:lnTo>
                    <a:pt x="51" y="3063"/>
                  </a:lnTo>
                  <a:lnTo>
                    <a:pt x="128" y="3165"/>
                  </a:lnTo>
                  <a:lnTo>
                    <a:pt x="230" y="3242"/>
                  </a:lnTo>
                  <a:lnTo>
                    <a:pt x="332" y="3319"/>
                  </a:lnTo>
                  <a:lnTo>
                    <a:pt x="460" y="3344"/>
                  </a:lnTo>
                  <a:lnTo>
                    <a:pt x="689" y="3344"/>
                  </a:lnTo>
                  <a:lnTo>
                    <a:pt x="791" y="3319"/>
                  </a:lnTo>
                  <a:lnTo>
                    <a:pt x="919" y="3242"/>
                  </a:lnTo>
                  <a:lnTo>
                    <a:pt x="996" y="3165"/>
                  </a:lnTo>
                  <a:lnTo>
                    <a:pt x="3165" y="996"/>
                  </a:lnTo>
                  <a:lnTo>
                    <a:pt x="3267" y="894"/>
                  </a:lnTo>
                  <a:lnTo>
                    <a:pt x="3318" y="792"/>
                  </a:lnTo>
                  <a:lnTo>
                    <a:pt x="3344" y="690"/>
                  </a:lnTo>
                  <a:lnTo>
                    <a:pt x="3369" y="562"/>
                  </a:lnTo>
                  <a:lnTo>
                    <a:pt x="3344" y="460"/>
                  </a:lnTo>
                  <a:lnTo>
                    <a:pt x="3318" y="332"/>
                  </a:lnTo>
                  <a:lnTo>
                    <a:pt x="3267" y="230"/>
                  </a:lnTo>
                  <a:lnTo>
                    <a:pt x="3165" y="128"/>
                  </a:lnTo>
                  <a:lnTo>
                    <a:pt x="3063" y="51"/>
                  </a:lnTo>
                  <a:lnTo>
                    <a:pt x="2961" y="0"/>
                  </a:lnTo>
                  <a:close/>
                </a:path>
              </a:pathLst>
            </a:custGeom>
            <a:solidFill>
              <a:srgbClr val="17B5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70" name="Google Shape;4970;p71"/>
          <p:cNvGrpSpPr/>
          <p:nvPr/>
        </p:nvGrpSpPr>
        <p:grpSpPr>
          <a:xfrm>
            <a:off x="3984879" y="3264214"/>
            <a:ext cx="424090" cy="423438"/>
            <a:chOff x="3941298" y="3415408"/>
            <a:chExt cx="455570" cy="454869"/>
          </a:xfrm>
        </p:grpSpPr>
        <p:sp>
          <p:nvSpPr>
            <p:cNvPr id="4971" name="Google Shape;4971;p71"/>
            <p:cNvSpPr/>
            <p:nvPr/>
          </p:nvSpPr>
          <p:spPr>
            <a:xfrm>
              <a:off x="3941298" y="3427782"/>
              <a:ext cx="442494" cy="441820"/>
            </a:xfrm>
            <a:custGeom>
              <a:avLst/>
              <a:gdLst/>
              <a:ahLst/>
              <a:cxnLst/>
              <a:rect l="l" t="t" r="r" b="b"/>
              <a:pathLst>
                <a:path w="16413" h="16388" extrusionOk="0">
                  <a:moveTo>
                    <a:pt x="15545" y="1"/>
                  </a:moveTo>
                  <a:lnTo>
                    <a:pt x="15366" y="77"/>
                  </a:lnTo>
                  <a:lnTo>
                    <a:pt x="15213" y="205"/>
                  </a:lnTo>
                  <a:lnTo>
                    <a:pt x="6714" y="8679"/>
                  </a:lnTo>
                  <a:lnTo>
                    <a:pt x="6382" y="6816"/>
                  </a:lnTo>
                  <a:lnTo>
                    <a:pt x="6356" y="6663"/>
                  </a:lnTo>
                  <a:lnTo>
                    <a:pt x="6280" y="6535"/>
                  </a:lnTo>
                  <a:lnTo>
                    <a:pt x="6203" y="6433"/>
                  </a:lnTo>
                  <a:lnTo>
                    <a:pt x="6101" y="6331"/>
                  </a:lnTo>
                  <a:lnTo>
                    <a:pt x="5973" y="6280"/>
                  </a:lnTo>
                  <a:lnTo>
                    <a:pt x="5846" y="6229"/>
                  </a:lnTo>
                  <a:lnTo>
                    <a:pt x="5693" y="6203"/>
                  </a:lnTo>
                  <a:lnTo>
                    <a:pt x="5539" y="6229"/>
                  </a:lnTo>
                  <a:lnTo>
                    <a:pt x="5412" y="6254"/>
                  </a:lnTo>
                  <a:lnTo>
                    <a:pt x="5284" y="6331"/>
                  </a:lnTo>
                  <a:lnTo>
                    <a:pt x="5157" y="6407"/>
                  </a:lnTo>
                  <a:lnTo>
                    <a:pt x="5080" y="6509"/>
                  </a:lnTo>
                  <a:lnTo>
                    <a:pt x="5003" y="6637"/>
                  </a:lnTo>
                  <a:lnTo>
                    <a:pt x="4952" y="6765"/>
                  </a:lnTo>
                  <a:lnTo>
                    <a:pt x="4952" y="6918"/>
                  </a:lnTo>
                  <a:lnTo>
                    <a:pt x="4952" y="7071"/>
                  </a:lnTo>
                  <a:lnTo>
                    <a:pt x="5463" y="9955"/>
                  </a:lnTo>
                  <a:lnTo>
                    <a:pt x="230" y="15188"/>
                  </a:lnTo>
                  <a:lnTo>
                    <a:pt x="103" y="15341"/>
                  </a:lnTo>
                  <a:lnTo>
                    <a:pt x="26" y="15545"/>
                  </a:lnTo>
                  <a:lnTo>
                    <a:pt x="1" y="15724"/>
                  </a:lnTo>
                  <a:lnTo>
                    <a:pt x="52" y="15928"/>
                  </a:lnTo>
                  <a:lnTo>
                    <a:pt x="77" y="16005"/>
                  </a:lnTo>
                  <a:lnTo>
                    <a:pt x="128" y="16056"/>
                  </a:lnTo>
                  <a:lnTo>
                    <a:pt x="256" y="16183"/>
                  </a:lnTo>
                  <a:lnTo>
                    <a:pt x="358" y="16285"/>
                  </a:lnTo>
                  <a:lnTo>
                    <a:pt x="486" y="16336"/>
                  </a:lnTo>
                  <a:lnTo>
                    <a:pt x="613" y="16387"/>
                  </a:lnTo>
                  <a:lnTo>
                    <a:pt x="741" y="16387"/>
                  </a:lnTo>
                  <a:lnTo>
                    <a:pt x="868" y="16362"/>
                  </a:lnTo>
                  <a:lnTo>
                    <a:pt x="996" y="16311"/>
                  </a:lnTo>
                  <a:lnTo>
                    <a:pt x="1124" y="16234"/>
                  </a:lnTo>
                  <a:lnTo>
                    <a:pt x="1226" y="16132"/>
                  </a:lnTo>
                  <a:lnTo>
                    <a:pt x="3140" y="14218"/>
                  </a:lnTo>
                  <a:lnTo>
                    <a:pt x="6024" y="14677"/>
                  </a:lnTo>
                  <a:lnTo>
                    <a:pt x="6178" y="14703"/>
                  </a:lnTo>
                  <a:lnTo>
                    <a:pt x="6305" y="14703"/>
                  </a:lnTo>
                  <a:lnTo>
                    <a:pt x="6433" y="14652"/>
                  </a:lnTo>
                  <a:lnTo>
                    <a:pt x="6560" y="14601"/>
                  </a:lnTo>
                  <a:lnTo>
                    <a:pt x="6637" y="14550"/>
                  </a:lnTo>
                  <a:lnTo>
                    <a:pt x="6714" y="14448"/>
                  </a:lnTo>
                  <a:lnTo>
                    <a:pt x="6790" y="14320"/>
                  </a:lnTo>
                  <a:lnTo>
                    <a:pt x="6816" y="14192"/>
                  </a:lnTo>
                  <a:lnTo>
                    <a:pt x="6841" y="13988"/>
                  </a:lnTo>
                  <a:lnTo>
                    <a:pt x="6816" y="13809"/>
                  </a:lnTo>
                  <a:lnTo>
                    <a:pt x="6765" y="13656"/>
                  </a:lnTo>
                  <a:lnTo>
                    <a:pt x="6637" y="13529"/>
                  </a:lnTo>
                  <a:lnTo>
                    <a:pt x="6484" y="13427"/>
                  </a:lnTo>
                  <a:lnTo>
                    <a:pt x="6305" y="13376"/>
                  </a:lnTo>
                  <a:lnTo>
                    <a:pt x="4416" y="13044"/>
                  </a:lnTo>
                  <a:lnTo>
                    <a:pt x="16209" y="1200"/>
                  </a:lnTo>
                  <a:lnTo>
                    <a:pt x="16311" y="1098"/>
                  </a:lnTo>
                  <a:lnTo>
                    <a:pt x="16362" y="970"/>
                  </a:lnTo>
                  <a:lnTo>
                    <a:pt x="16413" y="843"/>
                  </a:lnTo>
                  <a:lnTo>
                    <a:pt x="16413" y="715"/>
                  </a:lnTo>
                  <a:lnTo>
                    <a:pt x="16413" y="588"/>
                  </a:lnTo>
                  <a:lnTo>
                    <a:pt x="16362" y="460"/>
                  </a:lnTo>
                  <a:lnTo>
                    <a:pt x="16311" y="332"/>
                  </a:lnTo>
                  <a:lnTo>
                    <a:pt x="16209" y="230"/>
                  </a:lnTo>
                  <a:lnTo>
                    <a:pt x="16081" y="103"/>
                  </a:lnTo>
                  <a:lnTo>
                    <a:pt x="16005" y="52"/>
                  </a:lnTo>
                  <a:lnTo>
                    <a:pt x="15928" y="26"/>
                  </a:lnTo>
                  <a:lnTo>
                    <a:pt x="15749" y="1"/>
                  </a:lnTo>
                  <a:close/>
                </a:path>
              </a:pathLst>
            </a:custGeom>
            <a:solidFill>
              <a:srgbClr val="CB53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2" name="Google Shape;4972;p71"/>
            <p:cNvSpPr/>
            <p:nvPr/>
          </p:nvSpPr>
          <p:spPr>
            <a:xfrm>
              <a:off x="3942673" y="3792497"/>
              <a:ext cx="184460" cy="77780"/>
            </a:xfrm>
            <a:custGeom>
              <a:avLst/>
              <a:gdLst/>
              <a:ahLst/>
              <a:cxnLst/>
              <a:rect l="l" t="t" r="r" b="b"/>
              <a:pathLst>
                <a:path w="6842" h="2885" extrusionOk="0">
                  <a:moveTo>
                    <a:pt x="6586" y="1"/>
                  </a:moveTo>
                  <a:lnTo>
                    <a:pt x="6560" y="128"/>
                  </a:lnTo>
                  <a:lnTo>
                    <a:pt x="6484" y="256"/>
                  </a:lnTo>
                  <a:lnTo>
                    <a:pt x="6407" y="358"/>
                  </a:lnTo>
                  <a:lnTo>
                    <a:pt x="6280" y="435"/>
                  </a:lnTo>
                  <a:lnTo>
                    <a:pt x="6178" y="511"/>
                  </a:lnTo>
                  <a:lnTo>
                    <a:pt x="6050" y="562"/>
                  </a:lnTo>
                  <a:lnTo>
                    <a:pt x="5769" y="562"/>
                  </a:lnTo>
                  <a:lnTo>
                    <a:pt x="3064" y="77"/>
                  </a:lnTo>
                  <a:lnTo>
                    <a:pt x="2885" y="77"/>
                  </a:lnTo>
                  <a:lnTo>
                    <a:pt x="2808" y="128"/>
                  </a:lnTo>
                  <a:lnTo>
                    <a:pt x="2757" y="179"/>
                  </a:lnTo>
                  <a:lnTo>
                    <a:pt x="715" y="2196"/>
                  </a:lnTo>
                  <a:lnTo>
                    <a:pt x="562" y="2323"/>
                  </a:lnTo>
                  <a:lnTo>
                    <a:pt x="383" y="2400"/>
                  </a:lnTo>
                  <a:lnTo>
                    <a:pt x="179" y="2426"/>
                  </a:lnTo>
                  <a:lnTo>
                    <a:pt x="1" y="2400"/>
                  </a:lnTo>
                  <a:lnTo>
                    <a:pt x="77" y="2579"/>
                  </a:lnTo>
                  <a:lnTo>
                    <a:pt x="205" y="2732"/>
                  </a:lnTo>
                  <a:lnTo>
                    <a:pt x="332" y="2808"/>
                  </a:lnTo>
                  <a:lnTo>
                    <a:pt x="460" y="2859"/>
                  </a:lnTo>
                  <a:lnTo>
                    <a:pt x="588" y="2885"/>
                  </a:lnTo>
                  <a:lnTo>
                    <a:pt x="843" y="2885"/>
                  </a:lnTo>
                  <a:lnTo>
                    <a:pt x="971" y="2834"/>
                  </a:lnTo>
                  <a:lnTo>
                    <a:pt x="1098" y="2757"/>
                  </a:lnTo>
                  <a:lnTo>
                    <a:pt x="1200" y="2681"/>
                  </a:lnTo>
                  <a:lnTo>
                    <a:pt x="3115" y="766"/>
                  </a:lnTo>
                  <a:lnTo>
                    <a:pt x="5999" y="1277"/>
                  </a:lnTo>
                  <a:lnTo>
                    <a:pt x="6280" y="1277"/>
                  </a:lnTo>
                  <a:lnTo>
                    <a:pt x="6433" y="1226"/>
                  </a:lnTo>
                  <a:lnTo>
                    <a:pt x="6535" y="1149"/>
                  </a:lnTo>
                  <a:lnTo>
                    <a:pt x="6663" y="1073"/>
                  </a:lnTo>
                  <a:lnTo>
                    <a:pt x="6739" y="945"/>
                  </a:lnTo>
                  <a:lnTo>
                    <a:pt x="6816" y="817"/>
                  </a:lnTo>
                  <a:lnTo>
                    <a:pt x="6841" y="690"/>
                  </a:lnTo>
                  <a:lnTo>
                    <a:pt x="6841" y="486"/>
                  </a:lnTo>
                  <a:lnTo>
                    <a:pt x="6816" y="307"/>
                  </a:lnTo>
                  <a:lnTo>
                    <a:pt x="6714" y="128"/>
                  </a:lnTo>
                  <a:lnTo>
                    <a:pt x="6586" y="1"/>
                  </a:lnTo>
                  <a:close/>
                </a:path>
              </a:pathLst>
            </a:custGeom>
            <a:solidFill>
              <a:srgbClr val="8E35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3" name="Google Shape;4973;p71"/>
            <p:cNvSpPr/>
            <p:nvPr/>
          </p:nvSpPr>
          <p:spPr>
            <a:xfrm>
              <a:off x="4051402" y="3428483"/>
              <a:ext cx="333091" cy="350965"/>
            </a:xfrm>
            <a:custGeom>
              <a:avLst/>
              <a:gdLst/>
              <a:ahLst/>
              <a:cxnLst/>
              <a:rect l="l" t="t" r="r" b="b"/>
              <a:pathLst>
                <a:path w="12355" h="13018" extrusionOk="0">
                  <a:moveTo>
                    <a:pt x="11844" y="0"/>
                  </a:moveTo>
                  <a:lnTo>
                    <a:pt x="11870" y="179"/>
                  </a:lnTo>
                  <a:lnTo>
                    <a:pt x="11870" y="383"/>
                  </a:lnTo>
                  <a:lnTo>
                    <a:pt x="11793" y="562"/>
                  </a:lnTo>
                  <a:lnTo>
                    <a:pt x="11665" y="715"/>
                  </a:lnTo>
                  <a:lnTo>
                    <a:pt x="103" y="12303"/>
                  </a:lnTo>
                  <a:lnTo>
                    <a:pt x="26" y="12405"/>
                  </a:lnTo>
                  <a:lnTo>
                    <a:pt x="1" y="12533"/>
                  </a:lnTo>
                  <a:lnTo>
                    <a:pt x="26" y="12660"/>
                  </a:lnTo>
                  <a:lnTo>
                    <a:pt x="103" y="12762"/>
                  </a:lnTo>
                  <a:lnTo>
                    <a:pt x="332" y="13018"/>
                  </a:lnTo>
                  <a:lnTo>
                    <a:pt x="12150" y="1225"/>
                  </a:lnTo>
                  <a:lnTo>
                    <a:pt x="12227" y="1098"/>
                  </a:lnTo>
                  <a:lnTo>
                    <a:pt x="12303" y="996"/>
                  </a:lnTo>
                  <a:lnTo>
                    <a:pt x="12329" y="868"/>
                  </a:lnTo>
                  <a:lnTo>
                    <a:pt x="12355" y="715"/>
                  </a:lnTo>
                  <a:lnTo>
                    <a:pt x="12355" y="587"/>
                  </a:lnTo>
                  <a:lnTo>
                    <a:pt x="12329" y="460"/>
                  </a:lnTo>
                  <a:lnTo>
                    <a:pt x="12278" y="332"/>
                  </a:lnTo>
                  <a:lnTo>
                    <a:pt x="12176" y="230"/>
                  </a:lnTo>
                  <a:lnTo>
                    <a:pt x="12023" y="77"/>
                  </a:lnTo>
                  <a:lnTo>
                    <a:pt x="11844" y="0"/>
                  </a:lnTo>
                  <a:close/>
                </a:path>
              </a:pathLst>
            </a:custGeom>
            <a:solidFill>
              <a:srgbClr val="8E35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4" name="Google Shape;4974;p71"/>
            <p:cNvSpPr/>
            <p:nvPr/>
          </p:nvSpPr>
          <p:spPr>
            <a:xfrm>
              <a:off x="4145682" y="3415408"/>
              <a:ext cx="240187" cy="240187"/>
            </a:xfrm>
            <a:custGeom>
              <a:avLst/>
              <a:gdLst/>
              <a:ahLst/>
              <a:cxnLst/>
              <a:rect l="l" t="t" r="r" b="b"/>
              <a:pathLst>
                <a:path w="8909" h="8909" extrusionOk="0">
                  <a:moveTo>
                    <a:pt x="5003" y="0"/>
                  </a:moveTo>
                  <a:lnTo>
                    <a:pt x="4901" y="26"/>
                  </a:lnTo>
                  <a:lnTo>
                    <a:pt x="4799" y="51"/>
                  </a:lnTo>
                  <a:lnTo>
                    <a:pt x="4722" y="102"/>
                  </a:lnTo>
                  <a:lnTo>
                    <a:pt x="4646" y="153"/>
                  </a:lnTo>
                  <a:lnTo>
                    <a:pt x="154" y="4646"/>
                  </a:lnTo>
                  <a:lnTo>
                    <a:pt x="77" y="4722"/>
                  </a:lnTo>
                  <a:lnTo>
                    <a:pt x="26" y="4824"/>
                  </a:lnTo>
                  <a:lnTo>
                    <a:pt x="0" y="4901"/>
                  </a:lnTo>
                  <a:lnTo>
                    <a:pt x="0" y="5003"/>
                  </a:lnTo>
                  <a:lnTo>
                    <a:pt x="0" y="5105"/>
                  </a:lnTo>
                  <a:lnTo>
                    <a:pt x="26" y="5207"/>
                  </a:lnTo>
                  <a:lnTo>
                    <a:pt x="77" y="5284"/>
                  </a:lnTo>
                  <a:lnTo>
                    <a:pt x="154" y="5360"/>
                  </a:lnTo>
                  <a:lnTo>
                    <a:pt x="3548" y="8755"/>
                  </a:lnTo>
                  <a:lnTo>
                    <a:pt x="3625" y="8832"/>
                  </a:lnTo>
                  <a:lnTo>
                    <a:pt x="3701" y="8883"/>
                  </a:lnTo>
                  <a:lnTo>
                    <a:pt x="3804" y="8908"/>
                  </a:lnTo>
                  <a:lnTo>
                    <a:pt x="4008" y="8908"/>
                  </a:lnTo>
                  <a:lnTo>
                    <a:pt x="4084" y="8883"/>
                  </a:lnTo>
                  <a:lnTo>
                    <a:pt x="4186" y="8832"/>
                  </a:lnTo>
                  <a:lnTo>
                    <a:pt x="4263" y="8755"/>
                  </a:lnTo>
                  <a:lnTo>
                    <a:pt x="8755" y="4263"/>
                  </a:lnTo>
                  <a:lnTo>
                    <a:pt x="8806" y="4186"/>
                  </a:lnTo>
                  <a:lnTo>
                    <a:pt x="8858" y="4110"/>
                  </a:lnTo>
                  <a:lnTo>
                    <a:pt x="8883" y="4007"/>
                  </a:lnTo>
                  <a:lnTo>
                    <a:pt x="8909" y="3905"/>
                  </a:lnTo>
                  <a:lnTo>
                    <a:pt x="8883" y="3803"/>
                  </a:lnTo>
                  <a:lnTo>
                    <a:pt x="8858" y="3727"/>
                  </a:lnTo>
                  <a:lnTo>
                    <a:pt x="8806" y="3625"/>
                  </a:lnTo>
                  <a:lnTo>
                    <a:pt x="8755" y="3548"/>
                  </a:lnTo>
                  <a:lnTo>
                    <a:pt x="5361" y="153"/>
                  </a:lnTo>
                  <a:lnTo>
                    <a:pt x="5284" y="102"/>
                  </a:lnTo>
                  <a:lnTo>
                    <a:pt x="5182" y="51"/>
                  </a:lnTo>
                  <a:lnTo>
                    <a:pt x="5105" y="26"/>
                  </a:lnTo>
                  <a:lnTo>
                    <a:pt x="5003" y="0"/>
                  </a:lnTo>
                  <a:close/>
                </a:path>
              </a:pathLst>
            </a:custGeom>
            <a:gradFill>
              <a:gsLst>
                <a:gs pos="0">
                  <a:schemeClr val="lt1"/>
                </a:gs>
                <a:gs pos="100000">
                  <a:srgbClr val="CCCCCC"/>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5" name="Google Shape;4975;p71"/>
            <p:cNvSpPr/>
            <p:nvPr/>
          </p:nvSpPr>
          <p:spPr>
            <a:xfrm>
              <a:off x="4232385" y="3502785"/>
              <a:ext cx="164483" cy="163809"/>
            </a:xfrm>
            <a:custGeom>
              <a:avLst/>
              <a:gdLst/>
              <a:ahLst/>
              <a:cxnLst/>
              <a:rect l="l" t="t" r="r" b="b"/>
              <a:pathLst>
                <a:path w="6101" h="6076" extrusionOk="0">
                  <a:moveTo>
                    <a:pt x="5233" y="1"/>
                  </a:moveTo>
                  <a:lnTo>
                    <a:pt x="5284" y="77"/>
                  </a:lnTo>
                  <a:lnTo>
                    <a:pt x="5335" y="154"/>
                  </a:lnTo>
                  <a:lnTo>
                    <a:pt x="5361" y="256"/>
                  </a:lnTo>
                  <a:lnTo>
                    <a:pt x="5386" y="358"/>
                  </a:lnTo>
                  <a:lnTo>
                    <a:pt x="5361" y="460"/>
                  </a:lnTo>
                  <a:lnTo>
                    <a:pt x="5335" y="537"/>
                  </a:lnTo>
                  <a:lnTo>
                    <a:pt x="5284" y="639"/>
                  </a:lnTo>
                  <a:lnTo>
                    <a:pt x="5233" y="715"/>
                  </a:lnTo>
                  <a:lnTo>
                    <a:pt x="741" y="5208"/>
                  </a:lnTo>
                  <a:lnTo>
                    <a:pt x="639" y="5284"/>
                  </a:lnTo>
                  <a:lnTo>
                    <a:pt x="562" y="5310"/>
                  </a:lnTo>
                  <a:lnTo>
                    <a:pt x="460" y="5361"/>
                  </a:lnTo>
                  <a:lnTo>
                    <a:pt x="281" y="5361"/>
                  </a:lnTo>
                  <a:lnTo>
                    <a:pt x="179" y="5310"/>
                  </a:lnTo>
                  <a:lnTo>
                    <a:pt x="103" y="5284"/>
                  </a:lnTo>
                  <a:lnTo>
                    <a:pt x="1" y="5208"/>
                  </a:lnTo>
                  <a:lnTo>
                    <a:pt x="741" y="5922"/>
                  </a:lnTo>
                  <a:lnTo>
                    <a:pt x="817" y="5999"/>
                  </a:lnTo>
                  <a:lnTo>
                    <a:pt x="894" y="6050"/>
                  </a:lnTo>
                  <a:lnTo>
                    <a:pt x="996" y="6076"/>
                  </a:lnTo>
                  <a:lnTo>
                    <a:pt x="1200" y="6076"/>
                  </a:lnTo>
                  <a:lnTo>
                    <a:pt x="1277" y="6050"/>
                  </a:lnTo>
                  <a:lnTo>
                    <a:pt x="1379" y="5999"/>
                  </a:lnTo>
                  <a:lnTo>
                    <a:pt x="1455" y="5922"/>
                  </a:lnTo>
                  <a:lnTo>
                    <a:pt x="5948" y="1430"/>
                  </a:lnTo>
                  <a:lnTo>
                    <a:pt x="5999" y="1354"/>
                  </a:lnTo>
                  <a:lnTo>
                    <a:pt x="6050" y="1277"/>
                  </a:lnTo>
                  <a:lnTo>
                    <a:pt x="6075" y="1175"/>
                  </a:lnTo>
                  <a:lnTo>
                    <a:pt x="6101" y="1073"/>
                  </a:lnTo>
                  <a:lnTo>
                    <a:pt x="6075" y="971"/>
                  </a:lnTo>
                  <a:lnTo>
                    <a:pt x="6050" y="894"/>
                  </a:lnTo>
                  <a:lnTo>
                    <a:pt x="5999" y="792"/>
                  </a:lnTo>
                  <a:lnTo>
                    <a:pt x="5948" y="715"/>
                  </a:lnTo>
                  <a:lnTo>
                    <a:pt x="5233" y="1"/>
                  </a:lnTo>
                  <a:close/>
                </a:path>
              </a:pathLst>
            </a:custGeom>
            <a:solidFill>
              <a:srgbClr val="E8E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6" name="Google Shape;4976;p71"/>
            <p:cNvSpPr/>
            <p:nvPr/>
          </p:nvSpPr>
          <p:spPr>
            <a:xfrm>
              <a:off x="4243385" y="3563337"/>
              <a:ext cx="13804" cy="59231"/>
            </a:xfrm>
            <a:custGeom>
              <a:avLst/>
              <a:gdLst/>
              <a:ahLst/>
              <a:cxnLst/>
              <a:rect l="l" t="t" r="r" b="b"/>
              <a:pathLst>
                <a:path w="512" h="2197" extrusionOk="0">
                  <a:moveTo>
                    <a:pt x="256" y="1"/>
                  </a:moveTo>
                  <a:lnTo>
                    <a:pt x="154" y="26"/>
                  </a:lnTo>
                  <a:lnTo>
                    <a:pt x="77" y="77"/>
                  </a:lnTo>
                  <a:lnTo>
                    <a:pt x="26" y="154"/>
                  </a:lnTo>
                  <a:lnTo>
                    <a:pt x="1" y="256"/>
                  </a:lnTo>
                  <a:lnTo>
                    <a:pt x="1" y="1941"/>
                  </a:lnTo>
                  <a:lnTo>
                    <a:pt x="26" y="2043"/>
                  </a:lnTo>
                  <a:lnTo>
                    <a:pt x="77" y="2119"/>
                  </a:lnTo>
                  <a:lnTo>
                    <a:pt x="154" y="2171"/>
                  </a:lnTo>
                  <a:lnTo>
                    <a:pt x="256" y="2196"/>
                  </a:lnTo>
                  <a:lnTo>
                    <a:pt x="358" y="2171"/>
                  </a:lnTo>
                  <a:lnTo>
                    <a:pt x="435" y="2119"/>
                  </a:lnTo>
                  <a:lnTo>
                    <a:pt x="486" y="2043"/>
                  </a:lnTo>
                  <a:lnTo>
                    <a:pt x="511" y="1941"/>
                  </a:lnTo>
                  <a:lnTo>
                    <a:pt x="511" y="256"/>
                  </a:lnTo>
                  <a:lnTo>
                    <a:pt x="486" y="154"/>
                  </a:lnTo>
                  <a:lnTo>
                    <a:pt x="435" y="77"/>
                  </a:lnTo>
                  <a:lnTo>
                    <a:pt x="358" y="26"/>
                  </a:lnTo>
                  <a:lnTo>
                    <a:pt x="256" y="1"/>
                  </a:lnTo>
                  <a:close/>
                </a:path>
              </a:pathLst>
            </a:custGeom>
            <a:solidFill>
              <a:srgbClr val="165C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7" name="Google Shape;4977;p71"/>
            <p:cNvSpPr/>
            <p:nvPr/>
          </p:nvSpPr>
          <p:spPr>
            <a:xfrm>
              <a:off x="4279861" y="3526887"/>
              <a:ext cx="13804" cy="59204"/>
            </a:xfrm>
            <a:custGeom>
              <a:avLst/>
              <a:gdLst/>
              <a:ahLst/>
              <a:cxnLst/>
              <a:rect l="l" t="t" r="r" b="b"/>
              <a:pathLst>
                <a:path w="512" h="2196" extrusionOk="0">
                  <a:moveTo>
                    <a:pt x="256" y="0"/>
                  </a:moveTo>
                  <a:lnTo>
                    <a:pt x="154" y="26"/>
                  </a:lnTo>
                  <a:lnTo>
                    <a:pt x="77" y="77"/>
                  </a:lnTo>
                  <a:lnTo>
                    <a:pt x="26" y="153"/>
                  </a:lnTo>
                  <a:lnTo>
                    <a:pt x="1" y="255"/>
                  </a:lnTo>
                  <a:lnTo>
                    <a:pt x="1" y="1940"/>
                  </a:lnTo>
                  <a:lnTo>
                    <a:pt x="26" y="2042"/>
                  </a:lnTo>
                  <a:lnTo>
                    <a:pt x="77" y="2144"/>
                  </a:lnTo>
                  <a:lnTo>
                    <a:pt x="154" y="2195"/>
                  </a:lnTo>
                  <a:lnTo>
                    <a:pt x="358" y="2195"/>
                  </a:lnTo>
                  <a:lnTo>
                    <a:pt x="435" y="2144"/>
                  </a:lnTo>
                  <a:lnTo>
                    <a:pt x="486" y="2042"/>
                  </a:lnTo>
                  <a:lnTo>
                    <a:pt x="511" y="1940"/>
                  </a:lnTo>
                  <a:lnTo>
                    <a:pt x="511" y="255"/>
                  </a:lnTo>
                  <a:lnTo>
                    <a:pt x="486" y="153"/>
                  </a:lnTo>
                  <a:lnTo>
                    <a:pt x="435" y="77"/>
                  </a:lnTo>
                  <a:lnTo>
                    <a:pt x="358" y="26"/>
                  </a:lnTo>
                  <a:lnTo>
                    <a:pt x="256" y="0"/>
                  </a:lnTo>
                  <a:close/>
                </a:path>
              </a:pathLst>
            </a:custGeom>
            <a:solidFill>
              <a:srgbClr val="165C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8" name="Google Shape;4978;p71"/>
            <p:cNvSpPr/>
            <p:nvPr/>
          </p:nvSpPr>
          <p:spPr>
            <a:xfrm>
              <a:off x="4316338" y="3491084"/>
              <a:ext cx="13804" cy="59204"/>
            </a:xfrm>
            <a:custGeom>
              <a:avLst/>
              <a:gdLst/>
              <a:ahLst/>
              <a:cxnLst/>
              <a:rect l="l" t="t" r="r" b="b"/>
              <a:pathLst>
                <a:path w="512" h="2196" extrusionOk="0">
                  <a:moveTo>
                    <a:pt x="154" y="1"/>
                  </a:moveTo>
                  <a:lnTo>
                    <a:pt x="52" y="52"/>
                  </a:lnTo>
                  <a:lnTo>
                    <a:pt x="1" y="154"/>
                  </a:lnTo>
                  <a:lnTo>
                    <a:pt x="1" y="256"/>
                  </a:lnTo>
                  <a:lnTo>
                    <a:pt x="1" y="1941"/>
                  </a:lnTo>
                  <a:lnTo>
                    <a:pt x="1" y="2043"/>
                  </a:lnTo>
                  <a:lnTo>
                    <a:pt x="52" y="2119"/>
                  </a:lnTo>
                  <a:lnTo>
                    <a:pt x="154" y="2170"/>
                  </a:lnTo>
                  <a:lnTo>
                    <a:pt x="256" y="2196"/>
                  </a:lnTo>
                  <a:lnTo>
                    <a:pt x="332" y="2170"/>
                  </a:lnTo>
                  <a:lnTo>
                    <a:pt x="434" y="2119"/>
                  </a:lnTo>
                  <a:lnTo>
                    <a:pt x="486" y="2043"/>
                  </a:lnTo>
                  <a:lnTo>
                    <a:pt x="511" y="1941"/>
                  </a:lnTo>
                  <a:lnTo>
                    <a:pt x="511" y="256"/>
                  </a:lnTo>
                  <a:lnTo>
                    <a:pt x="486" y="154"/>
                  </a:lnTo>
                  <a:lnTo>
                    <a:pt x="434" y="52"/>
                  </a:lnTo>
                  <a:lnTo>
                    <a:pt x="332" y="1"/>
                  </a:lnTo>
                  <a:close/>
                </a:path>
              </a:pathLst>
            </a:custGeom>
            <a:solidFill>
              <a:srgbClr val="165C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79" name="Google Shape;4979;p71"/>
          <p:cNvGrpSpPr/>
          <p:nvPr/>
        </p:nvGrpSpPr>
        <p:grpSpPr>
          <a:xfrm>
            <a:off x="4810598" y="3264214"/>
            <a:ext cx="272303" cy="424090"/>
            <a:chOff x="4828309" y="3415408"/>
            <a:chExt cx="292516" cy="455570"/>
          </a:xfrm>
        </p:grpSpPr>
        <p:sp>
          <p:nvSpPr>
            <p:cNvPr id="4980" name="Google Shape;4980;p71"/>
            <p:cNvSpPr/>
            <p:nvPr/>
          </p:nvSpPr>
          <p:spPr>
            <a:xfrm>
              <a:off x="4897138" y="3416082"/>
              <a:ext cx="145908" cy="143859"/>
            </a:xfrm>
            <a:custGeom>
              <a:avLst/>
              <a:gdLst/>
              <a:ahLst/>
              <a:cxnLst/>
              <a:rect l="l" t="t" r="r" b="b"/>
              <a:pathLst>
                <a:path w="5412" h="5336" extrusionOk="0">
                  <a:moveTo>
                    <a:pt x="2578" y="1"/>
                  </a:moveTo>
                  <a:lnTo>
                    <a:pt x="2425" y="26"/>
                  </a:lnTo>
                  <a:lnTo>
                    <a:pt x="2298" y="52"/>
                  </a:lnTo>
                  <a:lnTo>
                    <a:pt x="2042" y="103"/>
                  </a:lnTo>
                  <a:lnTo>
                    <a:pt x="1813" y="179"/>
                  </a:lnTo>
                  <a:lnTo>
                    <a:pt x="1583" y="281"/>
                  </a:lnTo>
                  <a:lnTo>
                    <a:pt x="1379" y="409"/>
                  </a:lnTo>
                  <a:lnTo>
                    <a:pt x="1175" y="537"/>
                  </a:lnTo>
                  <a:lnTo>
                    <a:pt x="996" y="690"/>
                  </a:lnTo>
                  <a:lnTo>
                    <a:pt x="817" y="843"/>
                  </a:lnTo>
                  <a:lnTo>
                    <a:pt x="639" y="1022"/>
                  </a:lnTo>
                  <a:lnTo>
                    <a:pt x="511" y="1226"/>
                  </a:lnTo>
                  <a:lnTo>
                    <a:pt x="383" y="1430"/>
                  </a:lnTo>
                  <a:lnTo>
                    <a:pt x="256" y="1634"/>
                  </a:lnTo>
                  <a:lnTo>
                    <a:pt x="179" y="1864"/>
                  </a:lnTo>
                  <a:lnTo>
                    <a:pt x="103" y="2094"/>
                  </a:lnTo>
                  <a:lnTo>
                    <a:pt x="26" y="2349"/>
                  </a:lnTo>
                  <a:lnTo>
                    <a:pt x="0" y="2604"/>
                  </a:lnTo>
                  <a:lnTo>
                    <a:pt x="0" y="2859"/>
                  </a:lnTo>
                  <a:lnTo>
                    <a:pt x="0" y="4314"/>
                  </a:lnTo>
                  <a:lnTo>
                    <a:pt x="5412" y="5335"/>
                  </a:lnTo>
                  <a:lnTo>
                    <a:pt x="5412" y="2859"/>
                  </a:lnTo>
                  <a:lnTo>
                    <a:pt x="5412" y="2579"/>
                  </a:lnTo>
                  <a:lnTo>
                    <a:pt x="5361" y="2272"/>
                  </a:lnTo>
                  <a:lnTo>
                    <a:pt x="5310" y="2017"/>
                  </a:lnTo>
                  <a:lnTo>
                    <a:pt x="5233" y="1736"/>
                  </a:lnTo>
                  <a:lnTo>
                    <a:pt x="5131" y="1507"/>
                  </a:lnTo>
                  <a:lnTo>
                    <a:pt x="5029" y="1251"/>
                  </a:lnTo>
                  <a:lnTo>
                    <a:pt x="4901" y="1047"/>
                  </a:lnTo>
                  <a:lnTo>
                    <a:pt x="4748" y="843"/>
                  </a:lnTo>
                  <a:lnTo>
                    <a:pt x="4569" y="664"/>
                  </a:lnTo>
                  <a:lnTo>
                    <a:pt x="4365" y="486"/>
                  </a:lnTo>
                  <a:lnTo>
                    <a:pt x="4161" y="358"/>
                  </a:lnTo>
                  <a:lnTo>
                    <a:pt x="3931" y="230"/>
                  </a:lnTo>
                  <a:lnTo>
                    <a:pt x="3702" y="128"/>
                  </a:lnTo>
                  <a:lnTo>
                    <a:pt x="3446" y="77"/>
                  </a:lnTo>
                  <a:lnTo>
                    <a:pt x="3166" y="26"/>
                  </a:lnTo>
                  <a:lnTo>
                    <a:pt x="2859" y="26"/>
                  </a:lnTo>
                  <a:lnTo>
                    <a:pt x="2578" y="1"/>
                  </a:lnTo>
                  <a:close/>
                </a:path>
              </a:pathLst>
            </a:custGeom>
            <a:solidFill>
              <a:srgbClr val="FFDA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1" name="Google Shape;4981;p71"/>
            <p:cNvSpPr/>
            <p:nvPr/>
          </p:nvSpPr>
          <p:spPr>
            <a:xfrm>
              <a:off x="4961141" y="3415408"/>
              <a:ext cx="90855" cy="144533"/>
            </a:xfrm>
            <a:custGeom>
              <a:avLst/>
              <a:gdLst/>
              <a:ahLst/>
              <a:cxnLst/>
              <a:rect l="l" t="t" r="r" b="b"/>
              <a:pathLst>
                <a:path w="3370" h="5361" extrusionOk="0">
                  <a:moveTo>
                    <a:pt x="485" y="0"/>
                  </a:moveTo>
                  <a:lnTo>
                    <a:pt x="230" y="26"/>
                  </a:lnTo>
                  <a:lnTo>
                    <a:pt x="0" y="51"/>
                  </a:lnTo>
                  <a:lnTo>
                    <a:pt x="230" y="102"/>
                  </a:lnTo>
                  <a:lnTo>
                    <a:pt x="485" y="179"/>
                  </a:lnTo>
                  <a:lnTo>
                    <a:pt x="715" y="281"/>
                  </a:lnTo>
                  <a:lnTo>
                    <a:pt x="919" y="409"/>
                  </a:lnTo>
                  <a:lnTo>
                    <a:pt x="1123" y="536"/>
                  </a:lnTo>
                  <a:lnTo>
                    <a:pt x="1328" y="689"/>
                  </a:lnTo>
                  <a:lnTo>
                    <a:pt x="1506" y="842"/>
                  </a:lnTo>
                  <a:lnTo>
                    <a:pt x="1685" y="1021"/>
                  </a:lnTo>
                  <a:lnTo>
                    <a:pt x="1838" y="1225"/>
                  </a:lnTo>
                  <a:lnTo>
                    <a:pt x="1966" y="1429"/>
                  </a:lnTo>
                  <a:lnTo>
                    <a:pt x="2068" y="1659"/>
                  </a:lnTo>
                  <a:lnTo>
                    <a:pt x="2170" y="1889"/>
                  </a:lnTo>
                  <a:lnTo>
                    <a:pt x="2246" y="2119"/>
                  </a:lnTo>
                  <a:lnTo>
                    <a:pt x="2323" y="2374"/>
                  </a:lnTo>
                  <a:lnTo>
                    <a:pt x="2349" y="2629"/>
                  </a:lnTo>
                  <a:lnTo>
                    <a:pt x="2349" y="2884"/>
                  </a:lnTo>
                  <a:lnTo>
                    <a:pt x="2349" y="5182"/>
                  </a:lnTo>
                  <a:lnTo>
                    <a:pt x="3370" y="5360"/>
                  </a:lnTo>
                  <a:lnTo>
                    <a:pt x="3370" y="2884"/>
                  </a:lnTo>
                  <a:lnTo>
                    <a:pt x="3370" y="2578"/>
                  </a:lnTo>
                  <a:lnTo>
                    <a:pt x="3318" y="2297"/>
                  </a:lnTo>
                  <a:lnTo>
                    <a:pt x="3242" y="2017"/>
                  </a:lnTo>
                  <a:lnTo>
                    <a:pt x="3140" y="1761"/>
                  </a:lnTo>
                  <a:lnTo>
                    <a:pt x="3038" y="1506"/>
                  </a:lnTo>
                  <a:lnTo>
                    <a:pt x="2885" y="1276"/>
                  </a:lnTo>
                  <a:lnTo>
                    <a:pt x="2731" y="1047"/>
                  </a:lnTo>
                  <a:lnTo>
                    <a:pt x="2527" y="842"/>
                  </a:lnTo>
                  <a:lnTo>
                    <a:pt x="2323" y="664"/>
                  </a:lnTo>
                  <a:lnTo>
                    <a:pt x="2119" y="485"/>
                  </a:lnTo>
                  <a:lnTo>
                    <a:pt x="1864" y="357"/>
                  </a:lnTo>
                  <a:lnTo>
                    <a:pt x="1608" y="230"/>
                  </a:lnTo>
                  <a:lnTo>
                    <a:pt x="1353" y="128"/>
                  </a:lnTo>
                  <a:lnTo>
                    <a:pt x="1072" y="77"/>
                  </a:lnTo>
                  <a:lnTo>
                    <a:pt x="792" y="26"/>
                  </a:lnTo>
                  <a:lnTo>
                    <a:pt x="485" y="0"/>
                  </a:lnTo>
                  <a:close/>
                </a:path>
              </a:pathLst>
            </a:custGeom>
            <a:solidFill>
              <a:srgbClr val="D3AC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2" name="Google Shape;4982;p71"/>
            <p:cNvSpPr/>
            <p:nvPr/>
          </p:nvSpPr>
          <p:spPr>
            <a:xfrm>
              <a:off x="4929490" y="3452559"/>
              <a:ext cx="90154" cy="107382"/>
            </a:xfrm>
            <a:custGeom>
              <a:avLst/>
              <a:gdLst/>
              <a:ahLst/>
              <a:cxnLst/>
              <a:rect l="l" t="t" r="r" b="b"/>
              <a:pathLst>
                <a:path w="3344" h="3983" extrusionOk="0">
                  <a:moveTo>
                    <a:pt x="1659" y="0"/>
                  </a:moveTo>
                  <a:lnTo>
                    <a:pt x="1506" y="26"/>
                  </a:lnTo>
                  <a:lnTo>
                    <a:pt x="1327" y="51"/>
                  </a:lnTo>
                  <a:lnTo>
                    <a:pt x="1174" y="77"/>
                  </a:lnTo>
                  <a:lnTo>
                    <a:pt x="1021" y="128"/>
                  </a:lnTo>
                  <a:lnTo>
                    <a:pt x="868" y="205"/>
                  </a:lnTo>
                  <a:lnTo>
                    <a:pt x="740" y="281"/>
                  </a:lnTo>
                  <a:lnTo>
                    <a:pt x="613" y="383"/>
                  </a:lnTo>
                  <a:lnTo>
                    <a:pt x="485" y="485"/>
                  </a:lnTo>
                  <a:lnTo>
                    <a:pt x="383" y="613"/>
                  </a:lnTo>
                  <a:lnTo>
                    <a:pt x="281" y="741"/>
                  </a:lnTo>
                  <a:lnTo>
                    <a:pt x="204" y="894"/>
                  </a:lnTo>
                  <a:lnTo>
                    <a:pt x="128" y="1021"/>
                  </a:lnTo>
                  <a:lnTo>
                    <a:pt x="77" y="1175"/>
                  </a:lnTo>
                  <a:lnTo>
                    <a:pt x="26" y="1353"/>
                  </a:lnTo>
                  <a:lnTo>
                    <a:pt x="0" y="1506"/>
                  </a:lnTo>
                  <a:lnTo>
                    <a:pt x="0" y="1685"/>
                  </a:lnTo>
                  <a:lnTo>
                    <a:pt x="0" y="2961"/>
                  </a:lnTo>
                  <a:lnTo>
                    <a:pt x="3344" y="3982"/>
                  </a:lnTo>
                  <a:lnTo>
                    <a:pt x="3344" y="1685"/>
                  </a:lnTo>
                  <a:lnTo>
                    <a:pt x="3344" y="1506"/>
                  </a:lnTo>
                  <a:lnTo>
                    <a:pt x="3318" y="1353"/>
                  </a:lnTo>
                  <a:lnTo>
                    <a:pt x="3267" y="1175"/>
                  </a:lnTo>
                  <a:lnTo>
                    <a:pt x="3216" y="1021"/>
                  </a:lnTo>
                  <a:lnTo>
                    <a:pt x="3140" y="894"/>
                  </a:lnTo>
                  <a:lnTo>
                    <a:pt x="3063" y="741"/>
                  </a:lnTo>
                  <a:lnTo>
                    <a:pt x="2961" y="613"/>
                  </a:lnTo>
                  <a:lnTo>
                    <a:pt x="2859" y="485"/>
                  </a:lnTo>
                  <a:lnTo>
                    <a:pt x="2731" y="383"/>
                  </a:lnTo>
                  <a:lnTo>
                    <a:pt x="2604" y="281"/>
                  </a:lnTo>
                  <a:lnTo>
                    <a:pt x="2476" y="205"/>
                  </a:lnTo>
                  <a:lnTo>
                    <a:pt x="2323" y="128"/>
                  </a:lnTo>
                  <a:lnTo>
                    <a:pt x="2170" y="77"/>
                  </a:lnTo>
                  <a:lnTo>
                    <a:pt x="2017" y="51"/>
                  </a:lnTo>
                  <a:lnTo>
                    <a:pt x="1838" y="26"/>
                  </a:lnTo>
                  <a:lnTo>
                    <a:pt x="1659" y="0"/>
                  </a:lnTo>
                  <a:close/>
                </a:path>
              </a:pathLst>
            </a:custGeom>
            <a:solidFill>
              <a:srgbClr val="165C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3" name="Google Shape;4983;p71"/>
            <p:cNvSpPr/>
            <p:nvPr/>
          </p:nvSpPr>
          <p:spPr>
            <a:xfrm>
              <a:off x="4870986" y="3532387"/>
              <a:ext cx="198210" cy="77106"/>
            </a:xfrm>
            <a:custGeom>
              <a:avLst/>
              <a:gdLst/>
              <a:ahLst/>
              <a:cxnLst/>
              <a:rect l="l" t="t" r="r" b="b"/>
              <a:pathLst>
                <a:path w="7352" h="2860" extrusionOk="0">
                  <a:moveTo>
                    <a:pt x="843" y="0"/>
                  </a:moveTo>
                  <a:lnTo>
                    <a:pt x="690" y="26"/>
                  </a:lnTo>
                  <a:lnTo>
                    <a:pt x="511" y="77"/>
                  </a:lnTo>
                  <a:lnTo>
                    <a:pt x="383" y="153"/>
                  </a:lnTo>
                  <a:lnTo>
                    <a:pt x="256" y="256"/>
                  </a:lnTo>
                  <a:lnTo>
                    <a:pt x="154" y="383"/>
                  </a:lnTo>
                  <a:lnTo>
                    <a:pt x="77" y="511"/>
                  </a:lnTo>
                  <a:lnTo>
                    <a:pt x="26" y="689"/>
                  </a:lnTo>
                  <a:lnTo>
                    <a:pt x="1" y="843"/>
                  </a:lnTo>
                  <a:lnTo>
                    <a:pt x="1" y="2502"/>
                  </a:lnTo>
                  <a:lnTo>
                    <a:pt x="7352" y="2859"/>
                  </a:lnTo>
                  <a:lnTo>
                    <a:pt x="7352" y="843"/>
                  </a:lnTo>
                  <a:lnTo>
                    <a:pt x="7326" y="689"/>
                  </a:lnTo>
                  <a:lnTo>
                    <a:pt x="7275" y="511"/>
                  </a:lnTo>
                  <a:lnTo>
                    <a:pt x="7199" y="383"/>
                  </a:lnTo>
                  <a:lnTo>
                    <a:pt x="7096" y="256"/>
                  </a:lnTo>
                  <a:lnTo>
                    <a:pt x="6969" y="153"/>
                  </a:lnTo>
                  <a:lnTo>
                    <a:pt x="6816" y="77"/>
                  </a:lnTo>
                  <a:lnTo>
                    <a:pt x="6662" y="26"/>
                  </a:lnTo>
                  <a:lnTo>
                    <a:pt x="6484" y="0"/>
                  </a:lnTo>
                  <a:lnTo>
                    <a:pt x="4084" y="0"/>
                  </a:lnTo>
                  <a:lnTo>
                    <a:pt x="3829" y="332"/>
                  </a:lnTo>
                  <a:lnTo>
                    <a:pt x="3600" y="0"/>
                  </a:lnTo>
                  <a:close/>
                </a:path>
              </a:pathLst>
            </a:custGeom>
            <a:gradFill>
              <a:gsLst>
                <a:gs pos="0">
                  <a:srgbClr val="8CC38E"/>
                </a:gs>
                <a:gs pos="100000">
                  <a:srgbClr val="4D7F4F"/>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4" name="Google Shape;4984;p71"/>
            <p:cNvSpPr/>
            <p:nvPr/>
          </p:nvSpPr>
          <p:spPr>
            <a:xfrm>
              <a:off x="4845536" y="3602564"/>
              <a:ext cx="249137" cy="74356"/>
            </a:xfrm>
            <a:custGeom>
              <a:avLst/>
              <a:gdLst/>
              <a:ahLst/>
              <a:cxnLst/>
              <a:rect l="l" t="t" r="r" b="b"/>
              <a:pathLst>
                <a:path w="9241" h="2758" extrusionOk="0">
                  <a:moveTo>
                    <a:pt x="1200" y="1"/>
                  </a:moveTo>
                  <a:lnTo>
                    <a:pt x="1021" y="26"/>
                  </a:lnTo>
                  <a:lnTo>
                    <a:pt x="842" y="52"/>
                  </a:lnTo>
                  <a:lnTo>
                    <a:pt x="664" y="77"/>
                  </a:lnTo>
                  <a:lnTo>
                    <a:pt x="485" y="154"/>
                  </a:lnTo>
                  <a:lnTo>
                    <a:pt x="306" y="231"/>
                  </a:lnTo>
                  <a:lnTo>
                    <a:pt x="179" y="333"/>
                  </a:lnTo>
                  <a:lnTo>
                    <a:pt x="77" y="460"/>
                  </a:lnTo>
                  <a:lnTo>
                    <a:pt x="26" y="588"/>
                  </a:lnTo>
                  <a:lnTo>
                    <a:pt x="0" y="767"/>
                  </a:lnTo>
                  <a:lnTo>
                    <a:pt x="0" y="1558"/>
                  </a:lnTo>
                  <a:lnTo>
                    <a:pt x="26" y="1737"/>
                  </a:lnTo>
                  <a:lnTo>
                    <a:pt x="77" y="1890"/>
                  </a:lnTo>
                  <a:lnTo>
                    <a:pt x="153" y="2043"/>
                  </a:lnTo>
                  <a:lnTo>
                    <a:pt x="255" y="2170"/>
                  </a:lnTo>
                  <a:lnTo>
                    <a:pt x="383" y="2273"/>
                  </a:lnTo>
                  <a:lnTo>
                    <a:pt x="511" y="2349"/>
                  </a:lnTo>
                  <a:lnTo>
                    <a:pt x="689" y="2400"/>
                  </a:lnTo>
                  <a:lnTo>
                    <a:pt x="842" y="2426"/>
                  </a:lnTo>
                  <a:lnTo>
                    <a:pt x="4799" y="2758"/>
                  </a:lnTo>
                  <a:lnTo>
                    <a:pt x="8372" y="2426"/>
                  </a:lnTo>
                  <a:lnTo>
                    <a:pt x="8551" y="2400"/>
                  </a:lnTo>
                  <a:lnTo>
                    <a:pt x="8704" y="2349"/>
                  </a:lnTo>
                  <a:lnTo>
                    <a:pt x="8857" y="2273"/>
                  </a:lnTo>
                  <a:lnTo>
                    <a:pt x="8985" y="2170"/>
                  </a:lnTo>
                  <a:lnTo>
                    <a:pt x="9087" y="2043"/>
                  </a:lnTo>
                  <a:lnTo>
                    <a:pt x="9164" y="1890"/>
                  </a:lnTo>
                  <a:lnTo>
                    <a:pt x="9215" y="1737"/>
                  </a:lnTo>
                  <a:lnTo>
                    <a:pt x="9240" y="1558"/>
                  </a:lnTo>
                  <a:lnTo>
                    <a:pt x="9240" y="767"/>
                  </a:lnTo>
                  <a:lnTo>
                    <a:pt x="9215" y="588"/>
                  </a:lnTo>
                  <a:lnTo>
                    <a:pt x="9164" y="460"/>
                  </a:lnTo>
                  <a:lnTo>
                    <a:pt x="9087" y="333"/>
                  </a:lnTo>
                  <a:lnTo>
                    <a:pt x="8985" y="231"/>
                  </a:lnTo>
                  <a:lnTo>
                    <a:pt x="8857" y="154"/>
                  </a:lnTo>
                  <a:lnTo>
                    <a:pt x="8704" y="77"/>
                  </a:lnTo>
                  <a:lnTo>
                    <a:pt x="8551" y="52"/>
                  </a:lnTo>
                  <a:lnTo>
                    <a:pt x="8372" y="52"/>
                  </a:lnTo>
                  <a:lnTo>
                    <a:pt x="1200" y="1"/>
                  </a:lnTo>
                  <a:close/>
                </a:path>
              </a:pathLst>
            </a:custGeom>
            <a:gradFill>
              <a:gsLst>
                <a:gs pos="0">
                  <a:srgbClr val="8CC38E"/>
                </a:gs>
                <a:gs pos="100000">
                  <a:srgbClr val="4D7F4F"/>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5" name="Google Shape;4985;p71"/>
            <p:cNvSpPr/>
            <p:nvPr/>
          </p:nvSpPr>
          <p:spPr>
            <a:xfrm>
              <a:off x="4828309" y="3676893"/>
              <a:ext cx="283565" cy="67454"/>
            </a:xfrm>
            <a:custGeom>
              <a:avLst/>
              <a:gdLst/>
              <a:ahLst/>
              <a:cxnLst/>
              <a:rect l="l" t="t" r="r" b="b"/>
              <a:pathLst>
                <a:path w="10518" h="2502" extrusionOk="0">
                  <a:moveTo>
                    <a:pt x="843" y="1"/>
                  </a:moveTo>
                  <a:lnTo>
                    <a:pt x="486" y="26"/>
                  </a:lnTo>
                  <a:lnTo>
                    <a:pt x="307" y="52"/>
                  </a:lnTo>
                  <a:lnTo>
                    <a:pt x="180" y="128"/>
                  </a:lnTo>
                  <a:lnTo>
                    <a:pt x="78" y="205"/>
                  </a:lnTo>
                  <a:lnTo>
                    <a:pt x="52" y="281"/>
                  </a:lnTo>
                  <a:lnTo>
                    <a:pt x="27" y="332"/>
                  </a:lnTo>
                  <a:lnTo>
                    <a:pt x="1" y="511"/>
                  </a:lnTo>
                  <a:lnTo>
                    <a:pt x="1" y="1328"/>
                  </a:lnTo>
                  <a:lnTo>
                    <a:pt x="27" y="1481"/>
                  </a:lnTo>
                  <a:lnTo>
                    <a:pt x="78" y="1660"/>
                  </a:lnTo>
                  <a:lnTo>
                    <a:pt x="154" y="1787"/>
                  </a:lnTo>
                  <a:lnTo>
                    <a:pt x="256" y="1915"/>
                  </a:lnTo>
                  <a:lnTo>
                    <a:pt x="384" y="2017"/>
                  </a:lnTo>
                  <a:lnTo>
                    <a:pt x="511" y="2094"/>
                  </a:lnTo>
                  <a:lnTo>
                    <a:pt x="690" y="2145"/>
                  </a:lnTo>
                  <a:lnTo>
                    <a:pt x="843" y="2170"/>
                  </a:lnTo>
                  <a:lnTo>
                    <a:pt x="7684" y="2502"/>
                  </a:lnTo>
                  <a:lnTo>
                    <a:pt x="9649" y="2170"/>
                  </a:lnTo>
                  <a:lnTo>
                    <a:pt x="9828" y="2145"/>
                  </a:lnTo>
                  <a:lnTo>
                    <a:pt x="9981" y="2094"/>
                  </a:lnTo>
                  <a:lnTo>
                    <a:pt x="10134" y="2017"/>
                  </a:lnTo>
                  <a:lnTo>
                    <a:pt x="10262" y="1915"/>
                  </a:lnTo>
                  <a:lnTo>
                    <a:pt x="10364" y="1787"/>
                  </a:lnTo>
                  <a:lnTo>
                    <a:pt x="10441" y="1660"/>
                  </a:lnTo>
                  <a:lnTo>
                    <a:pt x="10492" y="1481"/>
                  </a:lnTo>
                  <a:lnTo>
                    <a:pt x="10517" y="1328"/>
                  </a:lnTo>
                  <a:lnTo>
                    <a:pt x="10517" y="511"/>
                  </a:lnTo>
                  <a:lnTo>
                    <a:pt x="10492" y="358"/>
                  </a:lnTo>
                  <a:lnTo>
                    <a:pt x="10441" y="230"/>
                  </a:lnTo>
                  <a:lnTo>
                    <a:pt x="10364" y="154"/>
                  </a:lnTo>
                  <a:lnTo>
                    <a:pt x="10262" y="77"/>
                  </a:lnTo>
                  <a:lnTo>
                    <a:pt x="10134" y="26"/>
                  </a:lnTo>
                  <a:lnTo>
                    <a:pt x="9981" y="26"/>
                  </a:lnTo>
                  <a:lnTo>
                    <a:pt x="9649" y="1"/>
                  </a:lnTo>
                  <a:close/>
                </a:path>
              </a:pathLst>
            </a:custGeom>
            <a:gradFill>
              <a:gsLst>
                <a:gs pos="0">
                  <a:srgbClr val="8CC38E"/>
                </a:gs>
                <a:gs pos="100000">
                  <a:srgbClr val="4D7F4F"/>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6" name="Google Shape;4986;p71"/>
            <p:cNvSpPr/>
            <p:nvPr/>
          </p:nvSpPr>
          <p:spPr>
            <a:xfrm>
              <a:off x="4845536" y="3744320"/>
              <a:ext cx="249137" cy="68155"/>
            </a:xfrm>
            <a:custGeom>
              <a:avLst/>
              <a:gdLst/>
              <a:ahLst/>
              <a:cxnLst/>
              <a:rect l="l" t="t" r="r" b="b"/>
              <a:pathLst>
                <a:path w="9241" h="2528" extrusionOk="0">
                  <a:moveTo>
                    <a:pt x="1123" y="1"/>
                  </a:moveTo>
                  <a:lnTo>
                    <a:pt x="638" y="26"/>
                  </a:lnTo>
                  <a:lnTo>
                    <a:pt x="409" y="77"/>
                  </a:lnTo>
                  <a:lnTo>
                    <a:pt x="230" y="129"/>
                  </a:lnTo>
                  <a:lnTo>
                    <a:pt x="153" y="180"/>
                  </a:lnTo>
                  <a:lnTo>
                    <a:pt x="77" y="231"/>
                  </a:lnTo>
                  <a:lnTo>
                    <a:pt x="51" y="282"/>
                  </a:lnTo>
                  <a:lnTo>
                    <a:pt x="26" y="358"/>
                  </a:lnTo>
                  <a:lnTo>
                    <a:pt x="0" y="511"/>
                  </a:lnTo>
                  <a:lnTo>
                    <a:pt x="0" y="1328"/>
                  </a:lnTo>
                  <a:lnTo>
                    <a:pt x="26" y="1507"/>
                  </a:lnTo>
                  <a:lnTo>
                    <a:pt x="77" y="1660"/>
                  </a:lnTo>
                  <a:lnTo>
                    <a:pt x="153" y="1813"/>
                  </a:lnTo>
                  <a:lnTo>
                    <a:pt x="255" y="1941"/>
                  </a:lnTo>
                  <a:lnTo>
                    <a:pt x="383" y="2043"/>
                  </a:lnTo>
                  <a:lnTo>
                    <a:pt x="511" y="2119"/>
                  </a:lnTo>
                  <a:lnTo>
                    <a:pt x="689" y="2171"/>
                  </a:lnTo>
                  <a:lnTo>
                    <a:pt x="1583" y="2171"/>
                  </a:lnTo>
                  <a:lnTo>
                    <a:pt x="5411" y="2528"/>
                  </a:lnTo>
                  <a:lnTo>
                    <a:pt x="7989" y="2171"/>
                  </a:lnTo>
                  <a:lnTo>
                    <a:pt x="8551" y="2171"/>
                  </a:lnTo>
                  <a:lnTo>
                    <a:pt x="8704" y="2119"/>
                  </a:lnTo>
                  <a:lnTo>
                    <a:pt x="8857" y="2043"/>
                  </a:lnTo>
                  <a:lnTo>
                    <a:pt x="8985" y="1941"/>
                  </a:lnTo>
                  <a:lnTo>
                    <a:pt x="9087" y="1813"/>
                  </a:lnTo>
                  <a:lnTo>
                    <a:pt x="9164" y="1660"/>
                  </a:lnTo>
                  <a:lnTo>
                    <a:pt x="9215" y="1507"/>
                  </a:lnTo>
                  <a:lnTo>
                    <a:pt x="9240" y="1328"/>
                  </a:lnTo>
                  <a:lnTo>
                    <a:pt x="9240" y="511"/>
                  </a:lnTo>
                  <a:lnTo>
                    <a:pt x="9215" y="358"/>
                  </a:lnTo>
                  <a:lnTo>
                    <a:pt x="9164" y="231"/>
                  </a:lnTo>
                  <a:lnTo>
                    <a:pt x="9087" y="154"/>
                  </a:lnTo>
                  <a:lnTo>
                    <a:pt x="8985" y="77"/>
                  </a:lnTo>
                  <a:lnTo>
                    <a:pt x="8857" y="52"/>
                  </a:lnTo>
                  <a:lnTo>
                    <a:pt x="8704" y="26"/>
                  </a:lnTo>
                  <a:lnTo>
                    <a:pt x="8372" y="1"/>
                  </a:lnTo>
                  <a:close/>
                </a:path>
              </a:pathLst>
            </a:custGeom>
            <a:gradFill>
              <a:gsLst>
                <a:gs pos="0">
                  <a:srgbClr val="8CC38E"/>
                </a:gs>
                <a:gs pos="100000">
                  <a:srgbClr val="4D7F4F"/>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7" name="Google Shape;4987;p71"/>
            <p:cNvSpPr/>
            <p:nvPr/>
          </p:nvSpPr>
          <p:spPr>
            <a:xfrm>
              <a:off x="5027894" y="3532387"/>
              <a:ext cx="50253" cy="77106"/>
            </a:xfrm>
            <a:custGeom>
              <a:avLst/>
              <a:gdLst/>
              <a:ahLst/>
              <a:cxnLst/>
              <a:rect l="l" t="t" r="r" b="b"/>
              <a:pathLst>
                <a:path w="1864" h="2860" extrusionOk="0">
                  <a:moveTo>
                    <a:pt x="0" y="0"/>
                  </a:moveTo>
                  <a:lnTo>
                    <a:pt x="153" y="26"/>
                  </a:lnTo>
                  <a:lnTo>
                    <a:pt x="332" y="77"/>
                  </a:lnTo>
                  <a:lnTo>
                    <a:pt x="460" y="153"/>
                  </a:lnTo>
                  <a:lnTo>
                    <a:pt x="587" y="256"/>
                  </a:lnTo>
                  <a:lnTo>
                    <a:pt x="689" y="383"/>
                  </a:lnTo>
                  <a:lnTo>
                    <a:pt x="766" y="511"/>
                  </a:lnTo>
                  <a:lnTo>
                    <a:pt x="817" y="689"/>
                  </a:lnTo>
                  <a:lnTo>
                    <a:pt x="842" y="843"/>
                  </a:lnTo>
                  <a:lnTo>
                    <a:pt x="842" y="2859"/>
                  </a:lnTo>
                  <a:lnTo>
                    <a:pt x="1863" y="2502"/>
                  </a:lnTo>
                  <a:lnTo>
                    <a:pt x="1863" y="843"/>
                  </a:lnTo>
                  <a:lnTo>
                    <a:pt x="1838" y="689"/>
                  </a:lnTo>
                  <a:lnTo>
                    <a:pt x="1787" y="511"/>
                  </a:lnTo>
                  <a:lnTo>
                    <a:pt x="1710" y="383"/>
                  </a:lnTo>
                  <a:lnTo>
                    <a:pt x="1608" y="256"/>
                  </a:lnTo>
                  <a:lnTo>
                    <a:pt x="1481" y="153"/>
                  </a:lnTo>
                  <a:lnTo>
                    <a:pt x="1353" y="77"/>
                  </a:lnTo>
                  <a:lnTo>
                    <a:pt x="1174" y="26"/>
                  </a:lnTo>
                  <a:lnTo>
                    <a:pt x="1021" y="0"/>
                  </a:lnTo>
                  <a:close/>
                </a:path>
              </a:pathLst>
            </a:custGeom>
            <a:solidFill>
              <a:srgbClr val="498C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8" name="Google Shape;4988;p71"/>
            <p:cNvSpPr/>
            <p:nvPr/>
          </p:nvSpPr>
          <p:spPr>
            <a:xfrm>
              <a:off x="4846210" y="3599814"/>
              <a:ext cx="257387" cy="77106"/>
            </a:xfrm>
            <a:custGeom>
              <a:avLst/>
              <a:gdLst/>
              <a:ahLst/>
              <a:cxnLst/>
              <a:rect l="l" t="t" r="r" b="b"/>
              <a:pathLst>
                <a:path w="9547" h="2860" extrusionOk="0">
                  <a:moveTo>
                    <a:pt x="817" y="1"/>
                  </a:moveTo>
                  <a:lnTo>
                    <a:pt x="664" y="26"/>
                  </a:lnTo>
                  <a:lnTo>
                    <a:pt x="537" y="52"/>
                  </a:lnTo>
                  <a:lnTo>
                    <a:pt x="409" y="128"/>
                  </a:lnTo>
                  <a:lnTo>
                    <a:pt x="281" y="205"/>
                  </a:lnTo>
                  <a:lnTo>
                    <a:pt x="179" y="282"/>
                  </a:lnTo>
                  <a:lnTo>
                    <a:pt x="103" y="409"/>
                  </a:lnTo>
                  <a:lnTo>
                    <a:pt x="52" y="537"/>
                  </a:lnTo>
                  <a:lnTo>
                    <a:pt x="1" y="664"/>
                  </a:lnTo>
                  <a:lnTo>
                    <a:pt x="8118" y="664"/>
                  </a:lnTo>
                  <a:lnTo>
                    <a:pt x="8220" y="715"/>
                  </a:lnTo>
                  <a:lnTo>
                    <a:pt x="8296" y="741"/>
                  </a:lnTo>
                  <a:lnTo>
                    <a:pt x="8373" y="818"/>
                  </a:lnTo>
                  <a:lnTo>
                    <a:pt x="8449" y="894"/>
                  </a:lnTo>
                  <a:lnTo>
                    <a:pt x="8500" y="971"/>
                  </a:lnTo>
                  <a:lnTo>
                    <a:pt x="8526" y="1073"/>
                  </a:lnTo>
                  <a:lnTo>
                    <a:pt x="8526" y="1175"/>
                  </a:lnTo>
                  <a:lnTo>
                    <a:pt x="8526" y="1660"/>
                  </a:lnTo>
                  <a:lnTo>
                    <a:pt x="8500" y="1839"/>
                  </a:lnTo>
                  <a:lnTo>
                    <a:pt x="8475" y="1992"/>
                  </a:lnTo>
                  <a:lnTo>
                    <a:pt x="8373" y="2145"/>
                  </a:lnTo>
                  <a:lnTo>
                    <a:pt x="8271" y="2272"/>
                  </a:lnTo>
                  <a:lnTo>
                    <a:pt x="8143" y="2375"/>
                  </a:lnTo>
                  <a:lnTo>
                    <a:pt x="8015" y="2451"/>
                  </a:lnTo>
                  <a:lnTo>
                    <a:pt x="7862" y="2502"/>
                  </a:lnTo>
                  <a:lnTo>
                    <a:pt x="7684" y="2528"/>
                  </a:lnTo>
                  <a:lnTo>
                    <a:pt x="8347" y="2860"/>
                  </a:lnTo>
                  <a:lnTo>
                    <a:pt x="8705" y="2528"/>
                  </a:lnTo>
                  <a:lnTo>
                    <a:pt x="8858" y="2502"/>
                  </a:lnTo>
                  <a:lnTo>
                    <a:pt x="9036" y="2451"/>
                  </a:lnTo>
                  <a:lnTo>
                    <a:pt x="9164" y="2375"/>
                  </a:lnTo>
                  <a:lnTo>
                    <a:pt x="9292" y="2272"/>
                  </a:lnTo>
                  <a:lnTo>
                    <a:pt x="9394" y="2145"/>
                  </a:lnTo>
                  <a:lnTo>
                    <a:pt x="9470" y="1992"/>
                  </a:lnTo>
                  <a:lnTo>
                    <a:pt x="9521" y="1839"/>
                  </a:lnTo>
                  <a:lnTo>
                    <a:pt x="9547" y="1660"/>
                  </a:lnTo>
                  <a:lnTo>
                    <a:pt x="9547" y="869"/>
                  </a:lnTo>
                  <a:lnTo>
                    <a:pt x="9521" y="690"/>
                  </a:lnTo>
                  <a:lnTo>
                    <a:pt x="9470" y="537"/>
                  </a:lnTo>
                  <a:lnTo>
                    <a:pt x="9394" y="384"/>
                  </a:lnTo>
                  <a:lnTo>
                    <a:pt x="9292" y="256"/>
                  </a:lnTo>
                  <a:lnTo>
                    <a:pt x="9164" y="154"/>
                  </a:lnTo>
                  <a:lnTo>
                    <a:pt x="9036" y="77"/>
                  </a:lnTo>
                  <a:lnTo>
                    <a:pt x="8858" y="26"/>
                  </a:lnTo>
                  <a:lnTo>
                    <a:pt x="8705" y="1"/>
                  </a:lnTo>
                  <a:close/>
                </a:path>
              </a:pathLst>
            </a:custGeom>
            <a:solidFill>
              <a:srgbClr val="498C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9" name="Google Shape;4989;p71"/>
            <p:cNvSpPr/>
            <p:nvPr/>
          </p:nvSpPr>
          <p:spPr>
            <a:xfrm>
              <a:off x="4829010" y="3667942"/>
              <a:ext cx="291815" cy="76405"/>
            </a:xfrm>
            <a:custGeom>
              <a:avLst/>
              <a:gdLst/>
              <a:ahLst/>
              <a:cxnLst/>
              <a:rect l="l" t="t" r="r" b="b"/>
              <a:pathLst>
                <a:path w="10824" h="2834" extrusionOk="0">
                  <a:moveTo>
                    <a:pt x="690" y="1"/>
                  </a:moveTo>
                  <a:lnTo>
                    <a:pt x="537" y="52"/>
                  </a:lnTo>
                  <a:lnTo>
                    <a:pt x="409" y="103"/>
                  </a:lnTo>
                  <a:lnTo>
                    <a:pt x="307" y="179"/>
                  </a:lnTo>
                  <a:lnTo>
                    <a:pt x="205" y="281"/>
                  </a:lnTo>
                  <a:lnTo>
                    <a:pt x="103" y="384"/>
                  </a:lnTo>
                  <a:lnTo>
                    <a:pt x="52" y="511"/>
                  </a:lnTo>
                  <a:lnTo>
                    <a:pt x="1" y="639"/>
                  </a:lnTo>
                  <a:lnTo>
                    <a:pt x="9292" y="639"/>
                  </a:lnTo>
                  <a:lnTo>
                    <a:pt x="9394" y="664"/>
                  </a:lnTo>
                  <a:lnTo>
                    <a:pt x="9496" y="690"/>
                  </a:lnTo>
                  <a:lnTo>
                    <a:pt x="9572" y="741"/>
                  </a:lnTo>
                  <a:lnTo>
                    <a:pt x="9649" y="792"/>
                  </a:lnTo>
                  <a:lnTo>
                    <a:pt x="9700" y="869"/>
                  </a:lnTo>
                  <a:lnTo>
                    <a:pt x="9751" y="945"/>
                  </a:lnTo>
                  <a:lnTo>
                    <a:pt x="9802" y="1047"/>
                  </a:lnTo>
                  <a:lnTo>
                    <a:pt x="9802" y="1149"/>
                  </a:lnTo>
                  <a:lnTo>
                    <a:pt x="9802" y="1660"/>
                  </a:lnTo>
                  <a:lnTo>
                    <a:pt x="9777" y="1813"/>
                  </a:lnTo>
                  <a:lnTo>
                    <a:pt x="9725" y="1992"/>
                  </a:lnTo>
                  <a:lnTo>
                    <a:pt x="9649" y="2119"/>
                  </a:lnTo>
                  <a:lnTo>
                    <a:pt x="9547" y="2247"/>
                  </a:lnTo>
                  <a:lnTo>
                    <a:pt x="9419" y="2349"/>
                  </a:lnTo>
                  <a:lnTo>
                    <a:pt x="9292" y="2426"/>
                  </a:lnTo>
                  <a:lnTo>
                    <a:pt x="9113" y="2477"/>
                  </a:lnTo>
                  <a:lnTo>
                    <a:pt x="8960" y="2502"/>
                  </a:lnTo>
                  <a:lnTo>
                    <a:pt x="9623" y="2834"/>
                  </a:lnTo>
                  <a:lnTo>
                    <a:pt x="9981" y="2502"/>
                  </a:lnTo>
                  <a:lnTo>
                    <a:pt x="10134" y="2477"/>
                  </a:lnTo>
                  <a:lnTo>
                    <a:pt x="10313" y="2426"/>
                  </a:lnTo>
                  <a:lnTo>
                    <a:pt x="10440" y="2349"/>
                  </a:lnTo>
                  <a:lnTo>
                    <a:pt x="10568" y="2247"/>
                  </a:lnTo>
                  <a:lnTo>
                    <a:pt x="10670" y="2119"/>
                  </a:lnTo>
                  <a:lnTo>
                    <a:pt x="10746" y="1992"/>
                  </a:lnTo>
                  <a:lnTo>
                    <a:pt x="10798" y="1813"/>
                  </a:lnTo>
                  <a:lnTo>
                    <a:pt x="10823" y="1660"/>
                  </a:lnTo>
                  <a:lnTo>
                    <a:pt x="10823" y="843"/>
                  </a:lnTo>
                  <a:lnTo>
                    <a:pt x="10798" y="664"/>
                  </a:lnTo>
                  <a:lnTo>
                    <a:pt x="10746" y="511"/>
                  </a:lnTo>
                  <a:lnTo>
                    <a:pt x="10670" y="358"/>
                  </a:lnTo>
                  <a:lnTo>
                    <a:pt x="10568" y="230"/>
                  </a:lnTo>
                  <a:lnTo>
                    <a:pt x="10440" y="128"/>
                  </a:lnTo>
                  <a:lnTo>
                    <a:pt x="10313" y="52"/>
                  </a:lnTo>
                  <a:lnTo>
                    <a:pt x="10134" y="1"/>
                  </a:lnTo>
                  <a:close/>
                </a:path>
              </a:pathLst>
            </a:custGeom>
            <a:solidFill>
              <a:srgbClr val="498C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0" name="Google Shape;4990;p71"/>
            <p:cNvSpPr/>
            <p:nvPr/>
          </p:nvSpPr>
          <p:spPr>
            <a:xfrm>
              <a:off x="4846210" y="3735396"/>
              <a:ext cx="257387" cy="67454"/>
            </a:xfrm>
            <a:custGeom>
              <a:avLst/>
              <a:gdLst/>
              <a:ahLst/>
              <a:cxnLst/>
              <a:rect l="l" t="t" r="r" b="b"/>
              <a:pathLst>
                <a:path w="9547" h="2502" extrusionOk="0">
                  <a:moveTo>
                    <a:pt x="664" y="0"/>
                  </a:moveTo>
                  <a:lnTo>
                    <a:pt x="537" y="51"/>
                  </a:lnTo>
                  <a:lnTo>
                    <a:pt x="409" y="102"/>
                  </a:lnTo>
                  <a:lnTo>
                    <a:pt x="281" y="179"/>
                  </a:lnTo>
                  <a:lnTo>
                    <a:pt x="179" y="281"/>
                  </a:lnTo>
                  <a:lnTo>
                    <a:pt x="103" y="383"/>
                  </a:lnTo>
                  <a:lnTo>
                    <a:pt x="52" y="511"/>
                  </a:lnTo>
                  <a:lnTo>
                    <a:pt x="1" y="664"/>
                  </a:lnTo>
                  <a:lnTo>
                    <a:pt x="8118" y="664"/>
                  </a:lnTo>
                  <a:lnTo>
                    <a:pt x="8220" y="689"/>
                  </a:lnTo>
                  <a:lnTo>
                    <a:pt x="8296" y="740"/>
                  </a:lnTo>
                  <a:lnTo>
                    <a:pt x="8373" y="791"/>
                  </a:lnTo>
                  <a:lnTo>
                    <a:pt x="8449" y="868"/>
                  </a:lnTo>
                  <a:lnTo>
                    <a:pt x="8500" y="970"/>
                  </a:lnTo>
                  <a:lnTo>
                    <a:pt x="8526" y="1047"/>
                  </a:lnTo>
                  <a:lnTo>
                    <a:pt x="8526" y="1174"/>
                  </a:lnTo>
                  <a:lnTo>
                    <a:pt x="8526" y="1659"/>
                  </a:lnTo>
                  <a:lnTo>
                    <a:pt x="8500" y="1838"/>
                  </a:lnTo>
                  <a:lnTo>
                    <a:pt x="8475" y="1991"/>
                  </a:lnTo>
                  <a:lnTo>
                    <a:pt x="8373" y="2144"/>
                  </a:lnTo>
                  <a:lnTo>
                    <a:pt x="8271" y="2272"/>
                  </a:lnTo>
                  <a:lnTo>
                    <a:pt x="8143" y="2374"/>
                  </a:lnTo>
                  <a:lnTo>
                    <a:pt x="8015" y="2450"/>
                  </a:lnTo>
                  <a:lnTo>
                    <a:pt x="7862" y="2502"/>
                  </a:lnTo>
                  <a:lnTo>
                    <a:pt x="8858" y="2502"/>
                  </a:lnTo>
                  <a:lnTo>
                    <a:pt x="9036" y="2450"/>
                  </a:lnTo>
                  <a:lnTo>
                    <a:pt x="9164" y="2374"/>
                  </a:lnTo>
                  <a:lnTo>
                    <a:pt x="9292" y="2272"/>
                  </a:lnTo>
                  <a:lnTo>
                    <a:pt x="9394" y="2144"/>
                  </a:lnTo>
                  <a:lnTo>
                    <a:pt x="9470" y="1991"/>
                  </a:lnTo>
                  <a:lnTo>
                    <a:pt x="9521" y="1838"/>
                  </a:lnTo>
                  <a:lnTo>
                    <a:pt x="9547" y="1659"/>
                  </a:lnTo>
                  <a:lnTo>
                    <a:pt x="9547" y="842"/>
                  </a:lnTo>
                  <a:lnTo>
                    <a:pt x="9521" y="689"/>
                  </a:lnTo>
                  <a:lnTo>
                    <a:pt x="9470" y="511"/>
                  </a:lnTo>
                  <a:lnTo>
                    <a:pt x="9394" y="383"/>
                  </a:lnTo>
                  <a:lnTo>
                    <a:pt x="9292" y="255"/>
                  </a:lnTo>
                  <a:lnTo>
                    <a:pt x="9164" y="153"/>
                  </a:lnTo>
                  <a:lnTo>
                    <a:pt x="9036" y="77"/>
                  </a:lnTo>
                  <a:lnTo>
                    <a:pt x="8858" y="26"/>
                  </a:lnTo>
                  <a:lnTo>
                    <a:pt x="8705" y="0"/>
                  </a:lnTo>
                  <a:close/>
                </a:path>
              </a:pathLst>
            </a:custGeom>
            <a:solidFill>
              <a:srgbClr val="498C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1" name="Google Shape;4991;p71"/>
            <p:cNvSpPr/>
            <p:nvPr/>
          </p:nvSpPr>
          <p:spPr>
            <a:xfrm>
              <a:off x="4888187" y="3802823"/>
              <a:ext cx="163809" cy="68155"/>
            </a:xfrm>
            <a:custGeom>
              <a:avLst/>
              <a:gdLst/>
              <a:ahLst/>
              <a:cxnLst/>
              <a:rect l="l" t="t" r="r" b="b"/>
              <a:pathLst>
                <a:path w="6076" h="2528" extrusionOk="0">
                  <a:moveTo>
                    <a:pt x="6076" y="1"/>
                  </a:moveTo>
                  <a:lnTo>
                    <a:pt x="1" y="664"/>
                  </a:lnTo>
                  <a:lnTo>
                    <a:pt x="1" y="1660"/>
                  </a:lnTo>
                  <a:lnTo>
                    <a:pt x="26" y="1838"/>
                  </a:lnTo>
                  <a:lnTo>
                    <a:pt x="52" y="1991"/>
                  </a:lnTo>
                  <a:lnTo>
                    <a:pt x="154" y="2145"/>
                  </a:lnTo>
                  <a:lnTo>
                    <a:pt x="256" y="2272"/>
                  </a:lnTo>
                  <a:lnTo>
                    <a:pt x="384" y="2374"/>
                  </a:lnTo>
                  <a:lnTo>
                    <a:pt x="511" y="2451"/>
                  </a:lnTo>
                  <a:lnTo>
                    <a:pt x="664" y="2502"/>
                  </a:lnTo>
                  <a:lnTo>
                    <a:pt x="843" y="2527"/>
                  </a:lnTo>
                  <a:lnTo>
                    <a:pt x="5233" y="2527"/>
                  </a:lnTo>
                  <a:lnTo>
                    <a:pt x="5386" y="2502"/>
                  </a:lnTo>
                  <a:lnTo>
                    <a:pt x="5540" y="2451"/>
                  </a:lnTo>
                  <a:lnTo>
                    <a:pt x="5693" y="2374"/>
                  </a:lnTo>
                  <a:lnTo>
                    <a:pt x="5820" y="2272"/>
                  </a:lnTo>
                  <a:lnTo>
                    <a:pt x="5922" y="2145"/>
                  </a:lnTo>
                  <a:lnTo>
                    <a:pt x="5999" y="1991"/>
                  </a:lnTo>
                  <a:lnTo>
                    <a:pt x="6050" y="1838"/>
                  </a:lnTo>
                  <a:lnTo>
                    <a:pt x="6076" y="1660"/>
                  </a:lnTo>
                  <a:lnTo>
                    <a:pt x="6076" y="1"/>
                  </a:lnTo>
                  <a:close/>
                </a:path>
              </a:pathLst>
            </a:custGeom>
            <a:gradFill>
              <a:gsLst>
                <a:gs pos="0">
                  <a:srgbClr val="8CC38E"/>
                </a:gs>
                <a:gs pos="100000">
                  <a:srgbClr val="4D7F4F"/>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2" name="Google Shape;4992;p71"/>
            <p:cNvSpPr/>
            <p:nvPr/>
          </p:nvSpPr>
          <p:spPr>
            <a:xfrm>
              <a:off x="4888187" y="3802823"/>
              <a:ext cx="172760" cy="68155"/>
            </a:xfrm>
            <a:custGeom>
              <a:avLst/>
              <a:gdLst/>
              <a:ahLst/>
              <a:cxnLst/>
              <a:rect l="l" t="t" r="r" b="b"/>
              <a:pathLst>
                <a:path w="6408" h="2528" extrusionOk="0">
                  <a:moveTo>
                    <a:pt x="1" y="1"/>
                  </a:moveTo>
                  <a:lnTo>
                    <a:pt x="1" y="664"/>
                  </a:lnTo>
                  <a:lnTo>
                    <a:pt x="4978" y="664"/>
                  </a:lnTo>
                  <a:lnTo>
                    <a:pt x="5080" y="690"/>
                  </a:lnTo>
                  <a:lnTo>
                    <a:pt x="5157" y="741"/>
                  </a:lnTo>
                  <a:lnTo>
                    <a:pt x="5233" y="817"/>
                  </a:lnTo>
                  <a:lnTo>
                    <a:pt x="5310" y="894"/>
                  </a:lnTo>
                  <a:lnTo>
                    <a:pt x="5361" y="970"/>
                  </a:lnTo>
                  <a:lnTo>
                    <a:pt x="5386" y="1073"/>
                  </a:lnTo>
                  <a:lnTo>
                    <a:pt x="5386" y="1175"/>
                  </a:lnTo>
                  <a:lnTo>
                    <a:pt x="5386" y="1660"/>
                  </a:lnTo>
                  <a:lnTo>
                    <a:pt x="5386" y="1838"/>
                  </a:lnTo>
                  <a:lnTo>
                    <a:pt x="5335" y="1991"/>
                  </a:lnTo>
                  <a:lnTo>
                    <a:pt x="5259" y="2145"/>
                  </a:lnTo>
                  <a:lnTo>
                    <a:pt x="5131" y="2272"/>
                  </a:lnTo>
                  <a:lnTo>
                    <a:pt x="5029" y="2374"/>
                  </a:lnTo>
                  <a:lnTo>
                    <a:pt x="4876" y="2451"/>
                  </a:lnTo>
                  <a:lnTo>
                    <a:pt x="4723" y="2502"/>
                  </a:lnTo>
                  <a:lnTo>
                    <a:pt x="4544" y="2527"/>
                  </a:lnTo>
                  <a:lnTo>
                    <a:pt x="5565" y="2527"/>
                  </a:lnTo>
                  <a:lnTo>
                    <a:pt x="5744" y="2502"/>
                  </a:lnTo>
                  <a:lnTo>
                    <a:pt x="5897" y="2451"/>
                  </a:lnTo>
                  <a:lnTo>
                    <a:pt x="6024" y="2374"/>
                  </a:lnTo>
                  <a:lnTo>
                    <a:pt x="6152" y="2272"/>
                  </a:lnTo>
                  <a:lnTo>
                    <a:pt x="6254" y="2145"/>
                  </a:lnTo>
                  <a:lnTo>
                    <a:pt x="6331" y="1991"/>
                  </a:lnTo>
                  <a:lnTo>
                    <a:pt x="6382" y="1838"/>
                  </a:lnTo>
                  <a:lnTo>
                    <a:pt x="6407" y="1660"/>
                  </a:lnTo>
                  <a:lnTo>
                    <a:pt x="6407" y="1"/>
                  </a:lnTo>
                  <a:close/>
                </a:path>
              </a:pathLst>
            </a:custGeom>
            <a:solidFill>
              <a:srgbClr val="498C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3" name="Google Shape;4993;p71"/>
            <p:cNvSpPr/>
            <p:nvPr/>
          </p:nvSpPr>
          <p:spPr>
            <a:xfrm>
              <a:off x="4974216" y="3554413"/>
              <a:ext cx="25477" cy="24102"/>
            </a:xfrm>
            <a:custGeom>
              <a:avLst/>
              <a:gdLst/>
              <a:ahLst/>
              <a:cxnLst/>
              <a:rect l="l" t="t" r="r" b="b"/>
              <a:pathLst>
                <a:path w="945" h="894" extrusionOk="0">
                  <a:moveTo>
                    <a:pt x="0" y="0"/>
                  </a:moveTo>
                  <a:lnTo>
                    <a:pt x="0" y="893"/>
                  </a:lnTo>
                  <a:lnTo>
                    <a:pt x="511" y="893"/>
                  </a:lnTo>
                  <a:lnTo>
                    <a:pt x="587" y="868"/>
                  </a:lnTo>
                  <a:lnTo>
                    <a:pt x="689" y="842"/>
                  </a:lnTo>
                  <a:lnTo>
                    <a:pt x="766" y="817"/>
                  </a:lnTo>
                  <a:lnTo>
                    <a:pt x="817" y="766"/>
                  </a:lnTo>
                  <a:lnTo>
                    <a:pt x="868" y="689"/>
                  </a:lnTo>
                  <a:lnTo>
                    <a:pt x="919" y="613"/>
                  </a:lnTo>
                  <a:lnTo>
                    <a:pt x="945" y="536"/>
                  </a:lnTo>
                  <a:lnTo>
                    <a:pt x="945" y="434"/>
                  </a:lnTo>
                  <a:lnTo>
                    <a:pt x="945" y="357"/>
                  </a:lnTo>
                  <a:lnTo>
                    <a:pt x="919" y="255"/>
                  </a:lnTo>
                  <a:lnTo>
                    <a:pt x="868" y="179"/>
                  </a:lnTo>
                  <a:lnTo>
                    <a:pt x="817" y="128"/>
                  </a:lnTo>
                  <a:lnTo>
                    <a:pt x="766" y="77"/>
                  </a:lnTo>
                  <a:lnTo>
                    <a:pt x="689" y="26"/>
                  </a:lnTo>
                  <a:lnTo>
                    <a:pt x="587" y="0"/>
                  </a:lnTo>
                  <a:close/>
                </a:path>
              </a:pathLst>
            </a:custGeom>
            <a:solidFill>
              <a:srgbClr val="FFDA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4" name="Google Shape;4994;p71"/>
            <p:cNvSpPr/>
            <p:nvPr/>
          </p:nvSpPr>
          <p:spPr>
            <a:xfrm>
              <a:off x="4983167" y="3554413"/>
              <a:ext cx="25477" cy="24102"/>
            </a:xfrm>
            <a:custGeom>
              <a:avLst/>
              <a:gdLst/>
              <a:ahLst/>
              <a:cxnLst/>
              <a:rect l="l" t="t" r="r" b="b"/>
              <a:pathLst>
                <a:path w="945" h="894" extrusionOk="0">
                  <a:moveTo>
                    <a:pt x="102" y="0"/>
                  </a:moveTo>
                  <a:lnTo>
                    <a:pt x="179" y="26"/>
                  </a:lnTo>
                  <a:lnTo>
                    <a:pt x="255" y="77"/>
                  </a:lnTo>
                  <a:lnTo>
                    <a:pt x="306" y="128"/>
                  </a:lnTo>
                  <a:lnTo>
                    <a:pt x="383" y="179"/>
                  </a:lnTo>
                  <a:lnTo>
                    <a:pt x="408" y="255"/>
                  </a:lnTo>
                  <a:lnTo>
                    <a:pt x="434" y="357"/>
                  </a:lnTo>
                  <a:lnTo>
                    <a:pt x="460" y="434"/>
                  </a:lnTo>
                  <a:lnTo>
                    <a:pt x="434" y="536"/>
                  </a:lnTo>
                  <a:lnTo>
                    <a:pt x="408" y="613"/>
                  </a:lnTo>
                  <a:lnTo>
                    <a:pt x="383" y="689"/>
                  </a:lnTo>
                  <a:lnTo>
                    <a:pt x="306" y="766"/>
                  </a:lnTo>
                  <a:lnTo>
                    <a:pt x="255" y="817"/>
                  </a:lnTo>
                  <a:lnTo>
                    <a:pt x="179" y="842"/>
                  </a:lnTo>
                  <a:lnTo>
                    <a:pt x="102" y="868"/>
                  </a:lnTo>
                  <a:lnTo>
                    <a:pt x="0" y="893"/>
                  </a:lnTo>
                  <a:lnTo>
                    <a:pt x="511" y="893"/>
                  </a:lnTo>
                  <a:lnTo>
                    <a:pt x="613" y="868"/>
                  </a:lnTo>
                  <a:lnTo>
                    <a:pt x="689" y="842"/>
                  </a:lnTo>
                  <a:lnTo>
                    <a:pt x="766" y="817"/>
                  </a:lnTo>
                  <a:lnTo>
                    <a:pt x="817" y="766"/>
                  </a:lnTo>
                  <a:lnTo>
                    <a:pt x="893" y="689"/>
                  </a:lnTo>
                  <a:lnTo>
                    <a:pt x="919" y="613"/>
                  </a:lnTo>
                  <a:lnTo>
                    <a:pt x="944" y="536"/>
                  </a:lnTo>
                  <a:lnTo>
                    <a:pt x="944" y="434"/>
                  </a:lnTo>
                  <a:lnTo>
                    <a:pt x="944" y="357"/>
                  </a:lnTo>
                  <a:lnTo>
                    <a:pt x="919" y="255"/>
                  </a:lnTo>
                  <a:lnTo>
                    <a:pt x="893" y="179"/>
                  </a:lnTo>
                  <a:lnTo>
                    <a:pt x="817" y="128"/>
                  </a:lnTo>
                  <a:lnTo>
                    <a:pt x="766" y="77"/>
                  </a:lnTo>
                  <a:lnTo>
                    <a:pt x="689" y="26"/>
                  </a:lnTo>
                  <a:lnTo>
                    <a:pt x="613" y="0"/>
                  </a:lnTo>
                  <a:close/>
                </a:path>
              </a:pathLst>
            </a:custGeom>
            <a:solidFill>
              <a:srgbClr val="D3AC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5" name="Google Shape;4995;p71"/>
            <p:cNvSpPr/>
            <p:nvPr/>
          </p:nvSpPr>
          <p:spPr>
            <a:xfrm>
              <a:off x="4968015" y="3532387"/>
              <a:ext cx="13103" cy="176184"/>
            </a:xfrm>
            <a:custGeom>
              <a:avLst/>
              <a:gdLst/>
              <a:ahLst/>
              <a:cxnLst/>
              <a:rect l="l" t="t" r="r" b="b"/>
              <a:pathLst>
                <a:path w="486" h="6535" extrusionOk="0">
                  <a:moveTo>
                    <a:pt x="1" y="0"/>
                  </a:moveTo>
                  <a:lnTo>
                    <a:pt x="1" y="6279"/>
                  </a:lnTo>
                  <a:lnTo>
                    <a:pt x="1" y="6381"/>
                  </a:lnTo>
                  <a:lnTo>
                    <a:pt x="52" y="6458"/>
                  </a:lnTo>
                  <a:lnTo>
                    <a:pt x="154" y="6509"/>
                  </a:lnTo>
                  <a:lnTo>
                    <a:pt x="230" y="6535"/>
                  </a:lnTo>
                  <a:lnTo>
                    <a:pt x="332" y="6509"/>
                  </a:lnTo>
                  <a:lnTo>
                    <a:pt x="434" y="6458"/>
                  </a:lnTo>
                  <a:lnTo>
                    <a:pt x="485" y="6381"/>
                  </a:lnTo>
                  <a:lnTo>
                    <a:pt x="485" y="6279"/>
                  </a:lnTo>
                  <a:lnTo>
                    <a:pt x="48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96" name="Google Shape;4996;p71"/>
          <p:cNvGrpSpPr/>
          <p:nvPr/>
        </p:nvGrpSpPr>
        <p:grpSpPr>
          <a:xfrm>
            <a:off x="5484529" y="3293026"/>
            <a:ext cx="424090" cy="365815"/>
            <a:chOff x="5552266" y="3446358"/>
            <a:chExt cx="455570" cy="392969"/>
          </a:xfrm>
        </p:grpSpPr>
        <p:sp>
          <p:nvSpPr>
            <p:cNvPr id="4997" name="Google Shape;4997;p71"/>
            <p:cNvSpPr/>
            <p:nvPr/>
          </p:nvSpPr>
          <p:spPr>
            <a:xfrm>
              <a:off x="5636893" y="3742271"/>
              <a:ext cx="27553" cy="88105"/>
            </a:xfrm>
            <a:custGeom>
              <a:avLst/>
              <a:gdLst/>
              <a:ahLst/>
              <a:cxnLst/>
              <a:rect l="l" t="t" r="r" b="b"/>
              <a:pathLst>
                <a:path w="1022" h="3268" extrusionOk="0">
                  <a:moveTo>
                    <a:pt x="511" y="0"/>
                  </a:moveTo>
                  <a:lnTo>
                    <a:pt x="409" y="26"/>
                  </a:lnTo>
                  <a:lnTo>
                    <a:pt x="307" y="51"/>
                  </a:lnTo>
                  <a:lnTo>
                    <a:pt x="230" y="102"/>
                  </a:lnTo>
                  <a:lnTo>
                    <a:pt x="154" y="153"/>
                  </a:lnTo>
                  <a:lnTo>
                    <a:pt x="103" y="230"/>
                  </a:lnTo>
                  <a:lnTo>
                    <a:pt x="52" y="307"/>
                  </a:lnTo>
                  <a:lnTo>
                    <a:pt x="26" y="409"/>
                  </a:lnTo>
                  <a:lnTo>
                    <a:pt x="1" y="511"/>
                  </a:lnTo>
                  <a:lnTo>
                    <a:pt x="1" y="2757"/>
                  </a:lnTo>
                  <a:lnTo>
                    <a:pt x="26" y="2859"/>
                  </a:lnTo>
                  <a:lnTo>
                    <a:pt x="52" y="2961"/>
                  </a:lnTo>
                  <a:lnTo>
                    <a:pt x="103" y="3038"/>
                  </a:lnTo>
                  <a:lnTo>
                    <a:pt x="154" y="3114"/>
                  </a:lnTo>
                  <a:lnTo>
                    <a:pt x="230" y="3191"/>
                  </a:lnTo>
                  <a:lnTo>
                    <a:pt x="307" y="3242"/>
                  </a:lnTo>
                  <a:lnTo>
                    <a:pt x="409" y="3268"/>
                  </a:lnTo>
                  <a:lnTo>
                    <a:pt x="613" y="3268"/>
                  </a:lnTo>
                  <a:lnTo>
                    <a:pt x="715" y="3242"/>
                  </a:lnTo>
                  <a:lnTo>
                    <a:pt x="792" y="3191"/>
                  </a:lnTo>
                  <a:lnTo>
                    <a:pt x="868" y="3114"/>
                  </a:lnTo>
                  <a:lnTo>
                    <a:pt x="945" y="3038"/>
                  </a:lnTo>
                  <a:lnTo>
                    <a:pt x="996" y="2961"/>
                  </a:lnTo>
                  <a:lnTo>
                    <a:pt x="1022" y="2859"/>
                  </a:lnTo>
                  <a:lnTo>
                    <a:pt x="1022" y="2757"/>
                  </a:lnTo>
                  <a:lnTo>
                    <a:pt x="1022" y="511"/>
                  </a:lnTo>
                  <a:lnTo>
                    <a:pt x="1022" y="409"/>
                  </a:lnTo>
                  <a:lnTo>
                    <a:pt x="996" y="307"/>
                  </a:lnTo>
                  <a:lnTo>
                    <a:pt x="945" y="230"/>
                  </a:lnTo>
                  <a:lnTo>
                    <a:pt x="868" y="153"/>
                  </a:lnTo>
                  <a:lnTo>
                    <a:pt x="792" y="102"/>
                  </a:lnTo>
                  <a:lnTo>
                    <a:pt x="715" y="51"/>
                  </a:lnTo>
                  <a:lnTo>
                    <a:pt x="613" y="26"/>
                  </a:lnTo>
                  <a:lnTo>
                    <a:pt x="511" y="0"/>
                  </a:lnTo>
                  <a:close/>
                </a:path>
              </a:pathLst>
            </a:custGeom>
            <a:solidFill>
              <a:srgbClr val="E8E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8" name="Google Shape;4998;p71"/>
            <p:cNvSpPr/>
            <p:nvPr/>
          </p:nvSpPr>
          <p:spPr>
            <a:xfrm>
              <a:off x="5831652" y="3742271"/>
              <a:ext cx="27553" cy="88105"/>
            </a:xfrm>
            <a:custGeom>
              <a:avLst/>
              <a:gdLst/>
              <a:ahLst/>
              <a:cxnLst/>
              <a:rect l="l" t="t" r="r" b="b"/>
              <a:pathLst>
                <a:path w="1022" h="3268" extrusionOk="0">
                  <a:moveTo>
                    <a:pt x="511" y="0"/>
                  </a:moveTo>
                  <a:lnTo>
                    <a:pt x="409" y="26"/>
                  </a:lnTo>
                  <a:lnTo>
                    <a:pt x="306" y="51"/>
                  </a:lnTo>
                  <a:lnTo>
                    <a:pt x="230" y="102"/>
                  </a:lnTo>
                  <a:lnTo>
                    <a:pt x="153" y="153"/>
                  </a:lnTo>
                  <a:lnTo>
                    <a:pt x="77" y="230"/>
                  </a:lnTo>
                  <a:lnTo>
                    <a:pt x="26" y="307"/>
                  </a:lnTo>
                  <a:lnTo>
                    <a:pt x="0" y="409"/>
                  </a:lnTo>
                  <a:lnTo>
                    <a:pt x="0" y="511"/>
                  </a:lnTo>
                  <a:lnTo>
                    <a:pt x="0" y="2757"/>
                  </a:lnTo>
                  <a:lnTo>
                    <a:pt x="0" y="2859"/>
                  </a:lnTo>
                  <a:lnTo>
                    <a:pt x="26" y="2961"/>
                  </a:lnTo>
                  <a:lnTo>
                    <a:pt x="77" y="3038"/>
                  </a:lnTo>
                  <a:lnTo>
                    <a:pt x="153" y="3114"/>
                  </a:lnTo>
                  <a:lnTo>
                    <a:pt x="230" y="3191"/>
                  </a:lnTo>
                  <a:lnTo>
                    <a:pt x="306" y="3242"/>
                  </a:lnTo>
                  <a:lnTo>
                    <a:pt x="409" y="3268"/>
                  </a:lnTo>
                  <a:lnTo>
                    <a:pt x="613" y="3268"/>
                  </a:lnTo>
                  <a:lnTo>
                    <a:pt x="715" y="3242"/>
                  </a:lnTo>
                  <a:lnTo>
                    <a:pt x="791" y="3191"/>
                  </a:lnTo>
                  <a:lnTo>
                    <a:pt x="868" y="3114"/>
                  </a:lnTo>
                  <a:lnTo>
                    <a:pt x="919" y="3038"/>
                  </a:lnTo>
                  <a:lnTo>
                    <a:pt x="970" y="2961"/>
                  </a:lnTo>
                  <a:lnTo>
                    <a:pt x="996" y="2859"/>
                  </a:lnTo>
                  <a:lnTo>
                    <a:pt x="1021" y="2757"/>
                  </a:lnTo>
                  <a:lnTo>
                    <a:pt x="1021" y="511"/>
                  </a:lnTo>
                  <a:lnTo>
                    <a:pt x="996" y="409"/>
                  </a:lnTo>
                  <a:lnTo>
                    <a:pt x="970" y="307"/>
                  </a:lnTo>
                  <a:lnTo>
                    <a:pt x="919" y="230"/>
                  </a:lnTo>
                  <a:lnTo>
                    <a:pt x="868" y="153"/>
                  </a:lnTo>
                  <a:lnTo>
                    <a:pt x="791" y="102"/>
                  </a:lnTo>
                  <a:lnTo>
                    <a:pt x="715" y="51"/>
                  </a:lnTo>
                  <a:lnTo>
                    <a:pt x="613" y="26"/>
                  </a:lnTo>
                  <a:lnTo>
                    <a:pt x="511" y="0"/>
                  </a:lnTo>
                  <a:close/>
                </a:path>
              </a:pathLst>
            </a:custGeom>
            <a:solidFill>
              <a:srgbClr val="E8E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9" name="Google Shape;4999;p71"/>
            <p:cNvSpPr/>
            <p:nvPr/>
          </p:nvSpPr>
          <p:spPr>
            <a:xfrm>
              <a:off x="5610068" y="3447059"/>
              <a:ext cx="33727" cy="111507"/>
            </a:xfrm>
            <a:custGeom>
              <a:avLst/>
              <a:gdLst/>
              <a:ahLst/>
              <a:cxnLst/>
              <a:rect l="l" t="t" r="r" b="b"/>
              <a:pathLst>
                <a:path w="1251" h="4136" extrusionOk="0">
                  <a:moveTo>
                    <a:pt x="511" y="0"/>
                  </a:moveTo>
                  <a:lnTo>
                    <a:pt x="409" y="26"/>
                  </a:lnTo>
                  <a:lnTo>
                    <a:pt x="230" y="128"/>
                  </a:lnTo>
                  <a:lnTo>
                    <a:pt x="102" y="281"/>
                  </a:lnTo>
                  <a:lnTo>
                    <a:pt x="26" y="434"/>
                  </a:lnTo>
                  <a:lnTo>
                    <a:pt x="0" y="638"/>
                  </a:lnTo>
                  <a:lnTo>
                    <a:pt x="0" y="3497"/>
                  </a:lnTo>
                  <a:lnTo>
                    <a:pt x="26" y="3701"/>
                  </a:lnTo>
                  <a:lnTo>
                    <a:pt x="102" y="3880"/>
                  </a:lnTo>
                  <a:lnTo>
                    <a:pt x="230" y="4008"/>
                  </a:lnTo>
                  <a:lnTo>
                    <a:pt x="409" y="4110"/>
                  </a:lnTo>
                  <a:lnTo>
                    <a:pt x="511" y="4135"/>
                  </a:lnTo>
                  <a:lnTo>
                    <a:pt x="664" y="4110"/>
                  </a:lnTo>
                  <a:lnTo>
                    <a:pt x="791" y="4110"/>
                  </a:lnTo>
                  <a:lnTo>
                    <a:pt x="894" y="4084"/>
                  </a:lnTo>
                  <a:lnTo>
                    <a:pt x="996" y="4033"/>
                  </a:lnTo>
                  <a:lnTo>
                    <a:pt x="1072" y="3957"/>
                  </a:lnTo>
                  <a:lnTo>
                    <a:pt x="1149" y="3854"/>
                  </a:lnTo>
                  <a:lnTo>
                    <a:pt x="1200" y="3752"/>
                  </a:lnTo>
                  <a:lnTo>
                    <a:pt x="1225" y="3625"/>
                  </a:lnTo>
                  <a:lnTo>
                    <a:pt x="1251" y="3497"/>
                  </a:lnTo>
                  <a:lnTo>
                    <a:pt x="1251" y="638"/>
                  </a:lnTo>
                  <a:lnTo>
                    <a:pt x="1225" y="511"/>
                  </a:lnTo>
                  <a:lnTo>
                    <a:pt x="1200" y="383"/>
                  </a:lnTo>
                  <a:lnTo>
                    <a:pt x="1149" y="281"/>
                  </a:lnTo>
                  <a:lnTo>
                    <a:pt x="1072" y="179"/>
                  </a:lnTo>
                  <a:lnTo>
                    <a:pt x="996" y="128"/>
                  </a:lnTo>
                  <a:lnTo>
                    <a:pt x="894" y="51"/>
                  </a:lnTo>
                  <a:lnTo>
                    <a:pt x="791" y="26"/>
                  </a:lnTo>
                  <a:lnTo>
                    <a:pt x="664" y="26"/>
                  </a:lnTo>
                  <a:lnTo>
                    <a:pt x="511" y="0"/>
                  </a:lnTo>
                  <a:close/>
                </a:path>
              </a:pathLst>
            </a:custGeom>
            <a:solidFill>
              <a:srgbClr val="CB53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0" name="Google Shape;5000;p71"/>
            <p:cNvSpPr/>
            <p:nvPr/>
          </p:nvSpPr>
          <p:spPr>
            <a:xfrm>
              <a:off x="5621068" y="3446358"/>
              <a:ext cx="24102" cy="112882"/>
            </a:xfrm>
            <a:custGeom>
              <a:avLst/>
              <a:gdLst/>
              <a:ahLst/>
              <a:cxnLst/>
              <a:rect l="l" t="t" r="r" b="b"/>
              <a:pathLst>
                <a:path w="894" h="4187" extrusionOk="0">
                  <a:moveTo>
                    <a:pt x="256" y="1"/>
                  </a:moveTo>
                  <a:lnTo>
                    <a:pt x="103" y="26"/>
                  </a:lnTo>
                  <a:lnTo>
                    <a:pt x="1" y="52"/>
                  </a:lnTo>
                  <a:lnTo>
                    <a:pt x="154" y="154"/>
                  </a:lnTo>
                  <a:lnTo>
                    <a:pt x="281" y="307"/>
                  </a:lnTo>
                  <a:lnTo>
                    <a:pt x="358" y="460"/>
                  </a:lnTo>
                  <a:lnTo>
                    <a:pt x="383" y="664"/>
                  </a:lnTo>
                  <a:lnTo>
                    <a:pt x="383" y="3523"/>
                  </a:lnTo>
                  <a:lnTo>
                    <a:pt x="358" y="3727"/>
                  </a:lnTo>
                  <a:lnTo>
                    <a:pt x="281" y="3906"/>
                  </a:lnTo>
                  <a:lnTo>
                    <a:pt x="154" y="4034"/>
                  </a:lnTo>
                  <a:lnTo>
                    <a:pt x="1" y="4136"/>
                  </a:lnTo>
                  <a:lnTo>
                    <a:pt x="103" y="4161"/>
                  </a:lnTo>
                  <a:lnTo>
                    <a:pt x="256" y="4187"/>
                  </a:lnTo>
                  <a:lnTo>
                    <a:pt x="383" y="4161"/>
                  </a:lnTo>
                  <a:lnTo>
                    <a:pt x="511" y="4136"/>
                  </a:lnTo>
                  <a:lnTo>
                    <a:pt x="613" y="4059"/>
                  </a:lnTo>
                  <a:lnTo>
                    <a:pt x="715" y="3983"/>
                  </a:lnTo>
                  <a:lnTo>
                    <a:pt x="792" y="3906"/>
                  </a:lnTo>
                  <a:lnTo>
                    <a:pt x="843" y="3778"/>
                  </a:lnTo>
                  <a:lnTo>
                    <a:pt x="894" y="3651"/>
                  </a:lnTo>
                  <a:lnTo>
                    <a:pt x="894" y="3523"/>
                  </a:lnTo>
                  <a:lnTo>
                    <a:pt x="894" y="664"/>
                  </a:lnTo>
                  <a:lnTo>
                    <a:pt x="894" y="537"/>
                  </a:lnTo>
                  <a:lnTo>
                    <a:pt x="843" y="409"/>
                  </a:lnTo>
                  <a:lnTo>
                    <a:pt x="792" y="307"/>
                  </a:lnTo>
                  <a:lnTo>
                    <a:pt x="715" y="205"/>
                  </a:lnTo>
                  <a:lnTo>
                    <a:pt x="613" y="128"/>
                  </a:lnTo>
                  <a:lnTo>
                    <a:pt x="511" y="52"/>
                  </a:lnTo>
                  <a:lnTo>
                    <a:pt x="383" y="26"/>
                  </a:lnTo>
                  <a:lnTo>
                    <a:pt x="256" y="1"/>
                  </a:lnTo>
                  <a:close/>
                </a:path>
              </a:pathLst>
            </a:custGeom>
            <a:solidFill>
              <a:srgbClr val="8E35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1" name="Google Shape;5001;p71"/>
            <p:cNvSpPr/>
            <p:nvPr/>
          </p:nvSpPr>
          <p:spPr>
            <a:xfrm>
              <a:off x="5552266" y="3742271"/>
              <a:ext cx="449369" cy="27553"/>
            </a:xfrm>
            <a:custGeom>
              <a:avLst/>
              <a:gdLst/>
              <a:ahLst/>
              <a:cxnLst/>
              <a:rect l="l" t="t" r="r" b="b"/>
              <a:pathLst>
                <a:path w="16668" h="1022" extrusionOk="0">
                  <a:moveTo>
                    <a:pt x="511" y="0"/>
                  </a:moveTo>
                  <a:lnTo>
                    <a:pt x="408" y="26"/>
                  </a:lnTo>
                  <a:lnTo>
                    <a:pt x="306" y="51"/>
                  </a:lnTo>
                  <a:lnTo>
                    <a:pt x="230" y="102"/>
                  </a:lnTo>
                  <a:lnTo>
                    <a:pt x="153" y="153"/>
                  </a:lnTo>
                  <a:lnTo>
                    <a:pt x="102" y="230"/>
                  </a:lnTo>
                  <a:lnTo>
                    <a:pt x="51" y="307"/>
                  </a:lnTo>
                  <a:lnTo>
                    <a:pt x="26" y="409"/>
                  </a:lnTo>
                  <a:lnTo>
                    <a:pt x="0" y="511"/>
                  </a:lnTo>
                  <a:lnTo>
                    <a:pt x="26" y="613"/>
                  </a:lnTo>
                  <a:lnTo>
                    <a:pt x="51" y="715"/>
                  </a:lnTo>
                  <a:lnTo>
                    <a:pt x="102" y="792"/>
                  </a:lnTo>
                  <a:lnTo>
                    <a:pt x="153" y="868"/>
                  </a:lnTo>
                  <a:lnTo>
                    <a:pt x="230" y="945"/>
                  </a:lnTo>
                  <a:lnTo>
                    <a:pt x="306" y="996"/>
                  </a:lnTo>
                  <a:lnTo>
                    <a:pt x="408" y="1021"/>
                  </a:lnTo>
                  <a:lnTo>
                    <a:pt x="14830" y="1021"/>
                  </a:lnTo>
                  <a:lnTo>
                    <a:pt x="16157" y="690"/>
                  </a:lnTo>
                  <a:lnTo>
                    <a:pt x="16361" y="690"/>
                  </a:lnTo>
                  <a:lnTo>
                    <a:pt x="16515" y="715"/>
                  </a:lnTo>
                  <a:lnTo>
                    <a:pt x="16566" y="690"/>
                  </a:lnTo>
                  <a:lnTo>
                    <a:pt x="16617" y="664"/>
                  </a:lnTo>
                  <a:lnTo>
                    <a:pt x="16642" y="613"/>
                  </a:lnTo>
                  <a:lnTo>
                    <a:pt x="16668" y="511"/>
                  </a:lnTo>
                  <a:lnTo>
                    <a:pt x="16642" y="434"/>
                  </a:lnTo>
                  <a:lnTo>
                    <a:pt x="16617" y="383"/>
                  </a:lnTo>
                  <a:lnTo>
                    <a:pt x="16566" y="332"/>
                  </a:lnTo>
                  <a:lnTo>
                    <a:pt x="16361" y="332"/>
                  </a:lnTo>
                  <a:lnTo>
                    <a:pt x="16157" y="358"/>
                  </a:lnTo>
                  <a:lnTo>
                    <a:pt x="1516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2" name="Google Shape;5002;p71"/>
            <p:cNvSpPr/>
            <p:nvPr/>
          </p:nvSpPr>
          <p:spPr>
            <a:xfrm>
              <a:off x="5582542" y="3535137"/>
              <a:ext cx="295913" cy="207161"/>
            </a:xfrm>
            <a:custGeom>
              <a:avLst/>
              <a:gdLst/>
              <a:ahLst/>
              <a:cxnLst/>
              <a:rect l="l" t="t" r="r" b="b"/>
              <a:pathLst>
                <a:path w="10976" h="7684" extrusionOk="0">
                  <a:moveTo>
                    <a:pt x="0" y="0"/>
                  </a:moveTo>
                  <a:lnTo>
                    <a:pt x="0" y="4289"/>
                  </a:lnTo>
                  <a:lnTo>
                    <a:pt x="26" y="4620"/>
                  </a:lnTo>
                  <a:lnTo>
                    <a:pt x="77" y="4978"/>
                  </a:lnTo>
                  <a:lnTo>
                    <a:pt x="153" y="5284"/>
                  </a:lnTo>
                  <a:lnTo>
                    <a:pt x="281" y="5616"/>
                  </a:lnTo>
                  <a:lnTo>
                    <a:pt x="409" y="5897"/>
                  </a:lnTo>
                  <a:lnTo>
                    <a:pt x="587" y="6177"/>
                  </a:lnTo>
                  <a:lnTo>
                    <a:pt x="791" y="6458"/>
                  </a:lnTo>
                  <a:lnTo>
                    <a:pt x="996" y="6688"/>
                  </a:lnTo>
                  <a:lnTo>
                    <a:pt x="1251" y="6918"/>
                  </a:lnTo>
                  <a:lnTo>
                    <a:pt x="1506" y="7096"/>
                  </a:lnTo>
                  <a:lnTo>
                    <a:pt x="1787" y="7275"/>
                  </a:lnTo>
                  <a:lnTo>
                    <a:pt x="2093" y="7428"/>
                  </a:lnTo>
                  <a:lnTo>
                    <a:pt x="2399" y="7530"/>
                  </a:lnTo>
                  <a:lnTo>
                    <a:pt x="2731" y="7632"/>
                  </a:lnTo>
                  <a:lnTo>
                    <a:pt x="3063" y="7683"/>
                  </a:lnTo>
                  <a:lnTo>
                    <a:pt x="9444" y="7683"/>
                  </a:lnTo>
                  <a:lnTo>
                    <a:pt x="9623" y="7658"/>
                  </a:lnTo>
                  <a:lnTo>
                    <a:pt x="9776" y="7607"/>
                  </a:lnTo>
                  <a:lnTo>
                    <a:pt x="9929" y="7556"/>
                  </a:lnTo>
                  <a:lnTo>
                    <a:pt x="10082" y="7479"/>
                  </a:lnTo>
                  <a:lnTo>
                    <a:pt x="10236" y="7403"/>
                  </a:lnTo>
                  <a:lnTo>
                    <a:pt x="10363" y="7300"/>
                  </a:lnTo>
                  <a:lnTo>
                    <a:pt x="10465" y="7198"/>
                  </a:lnTo>
                  <a:lnTo>
                    <a:pt x="10593" y="7071"/>
                  </a:lnTo>
                  <a:lnTo>
                    <a:pt x="10695" y="6943"/>
                  </a:lnTo>
                  <a:lnTo>
                    <a:pt x="10772" y="6790"/>
                  </a:lnTo>
                  <a:lnTo>
                    <a:pt x="10848" y="6637"/>
                  </a:lnTo>
                  <a:lnTo>
                    <a:pt x="10899" y="6484"/>
                  </a:lnTo>
                  <a:lnTo>
                    <a:pt x="10950" y="6331"/>
                  </a:lnTo>
                  <a:lnTo>
                    <a:pt x="10976" y="6152"/>
                  </a:lnTo>
                  <a:lnTo>
                    <a:pt x="10976" y="5973"/>
                  </a:lnTo>
                  <a:lnTo>
                    <a:pt x="10976" y="3472"/>
                  </a:lnTo>
                  <a:lnTo>
                    <a:pt x="8372" y="3472"/>
                  </a:lnTo>
                  <a:lnTo>
                    <a:pt x="4441" y="0"/>
                  </a:lnTo>
                  <a:close/>
                </a:path>
              </a:pathLst>
            </a:custGeom>
            <a:gradFill>
              <a:gsLst>
                <a:gs pos="0">
                  <a:srgbClr val="62E4F5"/>
                </a:gs>
                <a:gs pos="100000">
                  <a:srgbClr val="15ACC0"/>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3" name="Google Shape;5003;p71"/>
            <p:cNvSpPr/>
            <p:nvPr/>
          </p:nvSpPr>
          <p:spPr>
            <a:xfrm>
              <a:off x="5603166" y="3577114"/>
              <a:ext cx="139033" cy="139033"/>
            </a:xfrm>
            <a:custGeom>
              <a:avLst/>
              <a:gdLst/>
              <a:ahLst/>
              <a:cxnLst/>
              <a:rect l="l" t="t" r="r" b="b"/>
              <a:pathLst>
                <a:path w="5157" h="5157" extrusionOk="0">
                  <a:moveTo>
                    <a:pt x="2579" y="2196"/>
                  </a:moveTo>
                  <a:lnTo>
                    <a:pt x="2655" y="2221"/>
                  </a:lnTo>
                  <a:lnTo>
                    <a:pt x="2732" y="2221"/>
                  </a:lnTo>
                  <a:lnTo>
                    <a:pt x="2860" y="2323"/>
                  </a:lnTo>
                  <a:lnTo>
                    <a:pt x="2936" y="2425"/>
                  </a:lnTo>
                  <a:lnTo>
                    <a:pt x="2962" y="2502"/>
                  </a:lnTo>
                  <a:lnTo>
                    <a:pt x="2962" y="2578"/>
                  </a:lnTo>
                  <a:lnTo>
                    <a:pt x="2962" y="2655"/>
                  </a:lnTo>
                  <a:lnTo>
                    <a:pt x="2936" y="2732"/>
                  </a:lnTo>
                  <a:lnTo>
                    <a:pt x="2860" y="2834"/>
                  </a:lnTo>
                  <a:lnTo>
                    <a:pt x="2732" y="2910"/>
                  </a:lnTo>
                  <a:lnTo>
                    <a:pt x="2655" y="2936"/>
                  </a:lnTo>
                  <a:lnTo>
                    <a:pt x="2579" y="2961"/>
                  </a:lnTo>
                  <a:lnTo>
                    <a:pt x="2502" y="2936"/>
                  </a:lnTo>
                  <a:lnTo>
                    <a:pt x="2451" y="2910"/>
                  </a:lnTo>
                  <a:lnTo>
                    <a:pt x="2324" y="2834"/>
                  </a:lnTo>
                  <a:lnTo>
                    <a:pt x="2247" y="2732"/>
                  </a:lnTo>
                  <a:lnTo>
                    <a:pt x="2222" y="2655"/>
                  </a:lnTo>
                  <a:lnTo>
                    <a:pt x="2222" y="2578"/>
                  </a:lnTo>
                  <a:lnTo>
                    <a:pt x="2222" y="2502"/>
                  </a:lnTo>
                  <a:lnTo>
                    <a:pt x="2247" y="2425"/>
                  </a:lnTo>
                  <a:lnTo>
                    <a:pt x="2324" y="2323"/>
                  </a:lnTo>
                  <a:lnTo>
                    <a:pt x="2451" y="2221"/>
                  </a:lnTo>
                  <a:lnTo>
                    <a:pt x="2502" y="2221"/>
                  </a:lnTo>
                  <a:lnTo>
                    <a:pt x="2579" y="2196"/>
                  </a:lnTo>
                  <a:close/>
                  <a:moveTo>
                    <a:pt x="2579" y="0"/>
                  </a:moveTo>
                  <a:lnTo>
                    <a:pt x="2477" y="26"/>
                  </a:lnTo>
                  <a:lnTo>
                    <a:pt x="2400" y="77"/>
                  </a:lnTo>
                  <a:lnTo>
                    <a:pt x="2349" y="154"/>
                  </a:lnTo>
                  <a:lnTo>
                    <a:pt x="2324" y="256"/>
                  </a:lnTo>
                  <a:lnTo>
                    <a:pt x="2324" y="358"/>
                  </a:lnTo>
                  <a:lnTo>
                    <a:pt x="2298" y="332"/>
                  </a:lnTo>
                  <a:lnTo>
                    <a:pt x="2196" y="281"/>
                  </a:lnTo>
                  <a:lnTo>
                    <a:pt x="2094" y="281"/>
                  </a:lnTo>
                  <a:lnTo>
                    <a:pt x="2017" y="307"/>
                  </a:lnTo>
                  <a:lnTo>
                    <a:pt x="1941" y="383"/>
                  </a:lnTo>
                  <a:lnTo>
                    <a:pt x="1890" y="460"/>
                  </a:lnTo>
                  <a:lnTo>
                    <a:pt x="1890" y="562"/>
                  </a:lnTo>
                  <a:lnTo>
                    <a:pt x="1915" y="664"/>
                  </a:lnTo>
                  <a:lnTo>
                    <a:pt x="1966" y="741"/>
                  </a:lnTo>
                  <a:lnTo>
                    <a:pt x="2324" y="1021"/>
                  </a:lnTo>
                  <a:lnTo>
                    <a:pt x="2324" y="1736"/>
                  </a:lnTo>
                  <a:lnTo>
                    <a:pt x="2171" y="1787"/>
                  </a:lnTo>
                  <a:lnTo>
                    <a:pt x="1558" y="1175"/>
                  </a:lnTo>
                  <a:lnTo>
                    <a:pt x="1481" y="1124"/>
                  </a:lnTo>
                  <a:lnTo>
                    <a:pt x="1277" y="1124"/>
                  </a:lnTo>
                  <a:lnTo>
                    <a:pt x="1201" y="1175"/>
                  </a:lnTo>
                  <a:lnTo>
                    <a:pt x="1150" y="1277"/>
                  </a:lnTo>
                  <a:lnTo>
                    <a:pt x="1124" y="1353"/>
                  </a:lnTo>
                  <a:lnTo>
                    <a:pt x="1150" y="1455"/>
                  </a:lnTo>
                  <a:lnTo>
                    <a:pt x="1201" y="1557"/>
                  </a:lnTo>
                  <a:lnTo>
                    <a:pt x="1813" y="2170"/>
                  </a:lnTo>
                  <a:lnTo>
                    <a:pt x="1737" y="2323"/>
                  </a:lnTo>
                  <a:lnTo>
                    <a:pt x="1022" y="2323"/>
                  </a:lnTo>
                  <a:lnTo>
                    <a:pt x="741" y="1966"/>
                  </a:lnTo>
                  <a:lnTo>
                    <a:pt x="665" y="1889"/>
                  </a:lnTo>
                  <a:lnTo>
                    <a:pt x="562" y="1864"/>
                  </a:lnTo>
                  <a:lnTo>
                    <a:pt x="486" y="1864"/>
                  </a:lnTo>
                  <a:lnTo>
                    <a:pt x="384" y="1915"/>
                  </a:lnTo>
                  <a:lnTo>
                    <a:pt x="307" y="1991"/>
                  </a:lnTo>
                  <a:lnTo>
                    <a:pt x="282" y="2093"/>
                  </a:lnTo>
                  <a:lnTo>
                    <a:pt x="307" y="2196"/>
                  </a:lnTo>
                  <a:lnTo>
                    <a:pt x="333" y="2272"/>
                  </a:lnTo>
                  <a:lnTo>
                    <a:pt x="384" y="2323"/>
                  </a:lnTo>
                  <a:lnTo>
                    <a:pt x="256" y="2323"/>
                  </a:lnTo>
                  <a:lnTo>
                    <a:pt x="180" y="2349"/>
                  </a:lnTo>
                  <a:lnTo>
                    <a:pt x="77" y="2400"/>
                  </a:lnTo>
                  <a:lnTo>
                    <a:pt x="26" y="2476"/>
                  </a:lnTo>
                  <a:lnTo>
                    <a:pt x="1" y="2578"/>
                  </a:lnTo>
                  <a:lnTo>
                    <a:pt x="26" y="2681"/>
                  </a:lnTo>
                  <a:lnTo>
                    <a:pt x="77" y="2757"/>
                  </a:lnTo>
                  <a:lnTo>
                    <a:pt x="180" y="2808"/>
                  </a:lnTo>
                  <a:lnTo>
                    <a:pt x="256" y="2834"/>
                  </a:lnTo>
                  <a:lnTo>
                    <a:pt x="384" y="2834"/>
                  </a:lnTo>
                  <a:lnTo>
                    <a:pt x="333" y="2859"/>
                  </a:lnTo>
                  <a:lnTo>
                    <a:pt x="307" y="2961"/>
                  </a:lnTo>
                  <a:lnTo>
                    <a:pt x="282" y="3063"/>
                  </a:lnTo>
                  <a:lnTo>
                    <a:pt x="307" y="3140"/>
                  </a:lnTo>
                  <a:lnTo>
                    <a:pt x="384" y="3217"/>
                  </a:lnTo>
                  <a:lnTo>
                    <a:pt x="460" y="3268"/>
                  </a:lnTo>
                  <a:lnTo>
                    <a:pt x="537" y="3293"/>
                  </a:lnTo>
                  <a:lnTo>
                    <a:pt x="639" y="3268"/>
                  </a:lnTo>
                  <a:lnTo>
                    <a:pt x="741" y="3191"/>
                  </a:lnTo>
                  <a:lnTo>
                    <a:pt x="1022" y="2834"/>
                  </a:lnTo>
                  <a:lnTo>
                    <a:pt x="1737" y="2834"/>
                  </a:lnTo>
                  <a:lnTo>
                    <a:pt x="1813" y="2987"/>
                  </a:lnTo>
                  <a:lnTo>
                    <a:pt x="1201" y="3599"/>
                  </a:lnTo>
                  <a:lnTo>
                    <a:pt x="1150" y="3702"/>
                  </a:lnTo>
                  <a:lnTo>
                    <a:pt x="1124" y="3778"/>
                  </a:lnTo>
                  <a:lnTo>
                    <a:pt x="1150" y="3880"/>
                  </a:lnTo>
                  <a:lnTo>
                    <a:pt x="1201" y="3957"/>
                  </a:lnTo>
                  <a:lnTo>
                    <a:pt x="1277" y="4033"/>
                  </a:lnTo>
                  <a:lnTo>
                    <a:pt x="1481" y="4033"/>
                  </a:lnTo>
                  <a:lnTo>
                    <a:pt x="1558" y="3957"/>
                  </a:lnTo>
                  <a:lnTo>
                    <a:pt x="2171" y="3344"/>
                  </a:lnTo>
                  <a:lnTo>
                    <a:pt x="2324" y="3421"/>
                  </a:lnTo>
                  <a:lnTo>
                    <a:pt x="2324" y="4135"/>
                  </a:lnTo>
                  <a:lnTo>
                    <a:pt x="1966" y="4416"/>
                  </a:lnTo>
                  <a:lnTo>
                    <a:pt x="1915" y="4493"/>
                  </a:lnTo>
                  <a:lnTo>
                    <a:pt x="1890" y="4595"/>
                  </a:lnTo>
                  <a:lnTo>
                    <a:pt x="1890" y="4697"/>
                  </a:lnTo>
                  <a:lnTo>
                    <a:pt x="1941" y="4774"/>
                  </a:lnTo>
                  <a:lnTo>
                    <a:pt x="2017" y="4850"/>
                  </a:lnTo>
                  <a:lnTo>
                    <a:pt x="2145" y="4876"/>
                  </a:lnTo>
                  <a:lnTo>
                    <a:pt x="2222" y="4850"/>
                  </a:lnTo>
                  <a:lnTo>
                    <a:pt x="2298" y="4825"/>
                  </a:lnTo>
                  <a:lnTo>
                    <a:pt x="2324" y="4799"/>
                  </a:lnTo>
                  <a:lnTo>
                    <a:pt x="2324" y="4901"/>
                  </a:lnTo>
                  <a:lnTo>
                    <a:pt x="2349" y="5003"/>
                  </a:lnTo>
                  <a:lnTo>
                    <a:pt x="2400" y="5080"/>
                  </a:lnTo>
                  <a:lnTo>
                    <a:pt x="2477" y="5131"/>
                  </a:lnTo>
                  <a:lnTo>
                    <a:pt x="2579" y="5156"/>
                  </a:lnTo>
                  <a:lnTo>
                    <a:pt x="2681" y="5131"/>
                  </a:lnTo>
                  <a:lnTo>
                    <a:pt x="2758" y="5080"/>
                  </a:lnTo>
                  <a:lnTo>
                    <a:pt x="2809" y="5003"/>
                  </a:lnTo>
                  <a:lnTo>
                    <a:pt x="2834" y="4901"/>
                  </a:lnTo>
                  <a:lnTo>
                    <a:pt x="2834" y="4799"/>
                  </a:lnTo>
                  <a:lnTo>
                    <a:pt x="2885" y="4825"/>
                  </a:lnTo>
                  <a:lnTo>
                    <a:pt x="2962" y="4850"/>
                  </a:lnTo>
                  <a:lnTo>
                    <a:pt x="3038" y="4876"/>
                  </a:lnTo>
                  <a:lnTo>
                    <a:pt x="3140" y="4850"/>
                  </a:lnTo>
                  <a:lnTo>
                    <a:pt x="3243" y="4774"/>
                  </a:lnTo>
                  <a:lnTo>
                    <a:pt x="3294" y="4697"/>
                  </a:lnTo>
                  <a:lnTo>
                    <a:pt x="3294" y="4595"/>
                  </a:lnTo>
                  <a:lnTo>
                    <a:pt x="3268" y="4493"/>
                  </a:lnTo>
                  <a:lnTo>
                    <a:pt x="3192" y="4416"/>
                  </a:lnTo>
                  <a:lnTo>
                    <a:pt x="2834" y="4135"/>
                  </a:lnTo>
                  <a:lnTo>
                    <a:pt x="2834" y="3421"/>
                  </a:lnTo>
                  <a:lnTo>
                    <a:pt x="3013" y="3344"/>
                  </a:lnTo>
                  <a:lnTo>
                    <a:pt x="3625" y="3957"/>
                  </a:lnTo>
                  <a:lnTo>
                    <a:pt x="3702" y="4033"/>
                  </a:lnTo>
                  <a:lnTo>
                    <a:pt x="3881" y="4033"/>
                  </a:lnTo>
                  <a:lnTo>
                    <a:pt x="3983" y="3957"/>
                  </a:lnTo>
                  <a:lnTo>
                    <a:pt x="4034" y="3880"/>
                  </a:lnTo>
                  <a:lnTo>
                    <a:pt x="4059" y="3778"/>
                  </a:lnTo>
                  <a:lnTo>
                    <a:pt x="4034" y="3702"/>
                  </a:lnTo>
                  <a:lnTo>
                    <a:pt x="3983" y="3599"/>
                  </a:lnTo>
                  <a:lnTo>
                    <a:pt x="3370" y="2987"/>
                  </a:lnTo>
                  <a:lnTo>
                    <a:pt x="3421" y="2834"/>
                  </a:lnTo>
                  <a:lnTo>
                    <a:pt x="4161" y="2834"/>
                  </a:lnTo>
                  <a:lnTo>
                    <a:pt x="4417" y="3191"/>
                  </a:lnTo>
                  <a:lnTo>
                    <a:pt x="4519" y="3268"/>
                  </a:lnTo>
                  <a:lnTo>
                    <a:pt x="4621" y="3293"/>
                  </a:lnTo>
                  <a:lnTo>
                    <a:pt x="4723" y="3268"/>
                  </a:lnTo>
                  <a:lnTo>
                    <a:pt x="4774" y="3217"/>
                  </a:lnTo>
                  <a:lnTo>
                    <a:pt x="4851" y="3140"/>
                  </a:lnTo>
                  <a:lnTo>
                    <a:pt x="4876" y="3063"/>
                  </a:lnTo>
                  <a:lnTo>
                    <a:pt x="4876" y="2961"/>
                  </a:lnTo>
                  <a:lnTo>
                    <a:pt x="4825" y="2859"/>
                  </a:lnTo>
                  <a:lnTo>
                    <a:pt x="4800" y="2834"/>
                  </a:lnTo>
                  <a:lnTo>
                    <a:pt x="4902" y="2834"/>
                  </a:lnTo>
                  <a:lnTo>
                    <a:pt x="5004" y="2808"/>
                  </a:lnTo>
                  <a:lnTo>
                    <a:pt x="5080" y="2757"/>
                  </a:lnTo>
                  <a:lnTo>
                    <a:pt x="5131" y="2681"/>
                  </a:lnTo>
                  <a:lnTo>
                    <a:pt x="5157" y="2578"/>
                  </a:lnTo>
                  <a:lnTo>
                    <a:pt x="5131" y="2476"/>
                  </a:lnTo>
                  <a:lnTo>
                    <a:pt x="5080" y="2400"/>
                  </a:lnTo>
                  <a:lnTo>
                    <a:pt x="5004" y="2349"/>
                  </a:lnTo>
                  <a:lnTo>
                    <a:pt x="4902" y="2323"/>
                  </a:lnTo>
                  <a:lnTo>
                    <a:pt x="4800" y="2323"/>
                  </a:lnTo>
                  <a:lnTo>
                    <a:pt x="4825" y="2272"/>
                  </a:lnTo>
                  <a:lnTo>
                    <a:pt x="4876" y="2196"/>
                  </a:lnTo>
                  <a:lnTo>
                    <a:pt x="4876" y="2093"/>
                  </a:lnTo>
                  <a:lnTo>
                    <a:pt x="4851" y="1991"/>
                  </a:lnTo>
                  <a:lnTo>
                    <a:pt x="4774" y="1915"/>
                  </a:lnTo>
                  <a:lnTo>
                    <a:pt x="4697" y="1864"/>
                  </a:lnTo>
                  <a:lnTo>
                    <a:pt x="4595" y="1864"/>
                  </a:lnTo>
                  <a:lnTo>
                    <a:pt x="4493" y="1889"/>
                  </a:lnTo>
                  <a:lnTo>
                    <a:pt x="4417" y="1966"/>
                  </a:lnTo>
                  <a:lnTo>
                    <a:pt x="4161" y="2323"/>
                  </a:lnTo>
                  <a:lnTo>
                    <a:pt x="3421" y="2323"/>
                  </a:lnTo>
                  <a:lnTo>
                    <a:pt x="3370" y="2170"/>
                  </a:lnTo>
                  <a:lnTo>
                    <a:pt x="3983" y="1557"/>
                  </a:lnTo>
                  <a:lnTo>
                    <a:pt x="4034" y="1455"/>
                  </a:lnTo>
                  <a:lnTo>
                    <a:pt x="4059" y="1353"/>
                  </a:lnTo>
                  <a:lnTo>
                    <a:pt x="4034" y="1277"/>
                  </a:lnTo>
                  <a:lnTo>
                    <a:pt x="3983" y="1175"/>
                  </a:lnTo>
                  <a:lnTo>
                    <a:pt x="3881" y="1124"/>
                  </a:lnTo>
                  <a:lnTo>
                    <a:pt x="3702" y="1124"/>
                  </a:lnTo>
                  <a:lnTo>
                    <a:pt x="3625" y="1175"/>
                  </a:lnTo>
                  <a:lnTo>
                    <a:pt x="3013" y="1787"/>
                  </a:lnTo>
                  <a:lnTo>
                    <a:pt x="2834" y="1736"/>
                  </a:lnTo>
                  <a:lnTo>
                    <a:pt x="2834" y="1021"/>
                  </a:lnTo>
                  <a:lnTo>
                    <a:pt x="3192" y="741"/>
                  </a:lnTo>
                  <a:lnTo>
                    <a:pt x="3268" y="664"/>
                  </a:lnTo>
                  <a:lnTo>
                    <a:pt x="3294" y="562"/>
                  </a:lnTo>
                  <a:lnTo>
                    <a:pt x="3294" y="460"/>
                  </a:lnTo>
                  <a:lnTo>
                    <a:pt x="3243" y="383"/>
                  </a:lnTo>
                  <a:lnTo>
                    <a:pt x="3166" y="307"/>
                  </a:lnTo>
                  <a:lnTo>
                    <a:pt x="3064" y="281"/>
                  </a:lnTo>
                  <a:lnTo>
                    <a:pt x="2962" y="281"/>
                  </a:lnTo>
                  <a:lnTo>
                    <a:pt x="2885" y="332"/>
                  </a:lnTo>
                  <a:lnTo>
                    <a:pt x="2834" y="358"/>
                  </a:lnTo>
                  <a:lnTo>
                    <a:pt x="2834" y="256"/>
                  </a:lnTo>
                  <a:lnTo>
                    <a:pt x="2809" y="154"/>
                  </a:lnTo>
                  <a:lnTo>
                    <a:pt x="2758" y="77"/>
                  </a:lnTo>
                  <a:lnTo>
                    <a:pt x="2681" y="26"/>
                  </a:lnTo>
                  <a:lnTo>
                    <a:pt x="257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4" name="Google Shape;5004;p71"/>
            <p:cNvSpPr/>
            <p:nvPr/>
          </p:nvSpPr>
          <p:spPr>
            <a:xfrm>
              <a:off x="5952055" y="3742271"/>
              <a:ext cx="36504" cy="27553"/>
            </a:xfrm>
            <a:custGeom>
              <a:avLst/>
              <a:gdLst/>
              <a:ahLst/>
              <a:cxnLst/>
              <a:rect l="l" t="t" r="r" b="b"/>
              <a:pathLst>
                <a:path w="1354" h="1022" extrusionOk="0">
                  <a:moveTo>
                    <a:pt x="333" y="0"/>
                  </a:moveTo>
                  <a:lnTo>
                    <a:pt x="282" y="281"/>
                  </a:lnTo>
                  <a:lnTo>
                    <a:pt x="205" y="536"/>
                  </a:lnTo>
                  <a:lnTo>
                    <a:pt x="129" y="792"/>
                  </a:lnTo>
                  <a:lnTo>
                    <a:pt x="1" y="1021"/>
                  </a:lnTo>
                  <a:lnTo>
                    <a:pt x="1124" y="1021"/>
                  </a:lnTo>
                  <a:lnTo>
                    <a:pt x="1201" y="792"/>
                  </a:lnTo>
                  <a:lnTo>
                    <a:pt x="1277" y="536"/>
                  </a:lnTo>
                  <a:lnTo>
                    <a:pt x="1328" y="281"/>
                  </a:lnTo>
                  <a:lnTo>
                    <a:pt x="1354" y="0"/>
                  </a:ln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5" name="Google Shape;5005;p71"/>
            <p:cNvSpPr/>
            <p:nvPr/>
          </p:nvSpPr>
          <p:spPr>
            <a:xfrm>
              <a:off x="5818576" y="3628715"/>
              <a:ext cx="68829" cy="113582"/>
            </a:xfrm>
            <a:custGeom>
              <a:avLst/>
              <a:gdLst/>
              <a:ahLst/>
              <a:cxnLst/>
              <a:rect l="l" t="t" r="r" b="b"/>
              <a:pathLst>
                <a:path w="2553" h="4213" extrusionOk="0">
                  <a:moveTo>
                    <a:pt x="1532" y="1"/>
                  </a:moveTo>
                  <a:lnTo>
                    <a:pt x="1532" y="2502"/>
                  </a:lnTo>
                  <a:lnTo>
                    <a:pt x="1532" y="2681"/>
                  </a:lnTo>
                  <a:lnTo>
                    <a:pt x="1506" y="2860"/>
                  </a:lnTo>
                  <a:lnTo>
                    <a:pt x="1455" y="3013"/>
                  </a:lnTo>
                  <a:lnTo>
                    <a:pt x="1404" y="3166"/>
                  </a:lnTo>
                  <a:lnTo>
                    <a:pt x="1327" y="3319"/>
                  </a:lnTo>
                  <a:lnTo>
                    <a:pt x="1251" y="3472"/>
                  </a:lnTo>
                  <a:lnTo>
                    <a:pt x="1149" y="3600"/>
                  </a:lnTo>
                  <a:lnTo>
                    <a:pt x="1047" y="3727"/>
                  </a:lnTo>
                  <a:lnTo>
                    <a:pt x="919" y="3829"/>
                  </a:lnTo>
                  <a:lnTo>
                    <a:pt x="791" y="3932"/>
                  </a:lnTo>
                  <a:lnTo>
                    <a:pt x="638" y="4008"/>
                  </a:lnTo>
                  <a:lnTo>
                    <a:pt x="511" y="4085"/>
                  </a:lnTo>
                  <a:lnTo>
                    <a:pt x="332" y="4136"/>
                  </a:lnTo>
                  <a:lnTo>
                    <a:pt x="179" y="4187"/>
                  </a:lnTo>
                  <a:lnTo>
                    <a:pt x="0" y="4212"/>
                  </a:lnTo>
                  <a:lnTo>
                    <a:pt x="1021" y="4212"/>
                  </a:lnTo>
                  <a:lnTo>
                    <a:pt x="1200" y="4187"/>
                  </a:lnTo>
                  <a:lnTo>
                    <a:pt x="1353" y="4136"/>
                  </a:lnTo>
                  <a:lnTo>
                    <a:pt x="1506" y="4085"/>
                  </a:lnTo>
                  <a:lnTo>
                    <a:pt x="1659" y="4008"/>
                  </a:lnTo>
                  <a:lnTo>
                    <a:pt x="1812" y="3932"/>
                  </a:lnTo>
                  <a:lnTo>
                    <a:pt x="1940" y="3829"/>
                  </a:lnTo>
                  <a:lnTo>
                    <a:pt x="2068" y="3727"/>
                  </a:lnTo>
                  <a:lnTo>
                    <a:pt x="2170" y="3600"/>
                  </a:lnTo>
                  <a:lnTo>
                    <a:pt x="2272" y="3472"/>
                  </a:lnTo>
                  <a:lnTo>
                    <a:pt x="2348" y="3319"/>
                  </a:lnTo>
                  <a:lnTo>
                    <a:pt x="2425" y="3166"/>
                  </a:lnTo>
                  <a:lnTo>
                    <a:pt x="2476" y="3013"/>
                  </a:lnTo>
                  <a:lnTo>
                    <a:pt x="2527" y="2860"/>
                  </a:lnTo>
                  <a:lnTo>
                    <a:pt x="2553" y="2681"/>
                  </a:lnTo>
                  <a:lnTo>
                    <a:pt x="2553" y="2502"/>
                  </a:lnTo>
                  <a:lnTo>
                    <a:pt x="2553" y="1"/>
                  </a:lnTo>
                  <a:close/>
                </a:path>
              </a:pathLst>
            </a:custGeom>
            <a:solidFill>
              <a:srgbClr val="17B5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6" name="Google Shape;5006;p71"/>
            <p:cNvSpPr/>
            <p:nvPr/>
          </p:nvSpPr>
          <p:spPr>
            <a:xfrm>
              <a:off x="5552266" y="3515861"/>
              <a:ext cx="350291" cy="134234"/>
            </a:xfrm>
            <a:custGeom>
              <a:avLst/>
              <a:gdLst/>
              <a:ahLst/>
              <a:cxnLst/>
              <a:rect l="l" t="t" r="r" b="b"/>
              <a:pathLst>
                <a:path w="12993" h="4979" extrusionOk="0">
                  <a:moveTo>
                    <a:pt x="766" y="1"/>
                  </a:moveTo>
                  <a:lnTo>
                    <a:pt x="613" y="26"/>
                  </a:lnTo>
                  <a:lnTo>
                    <a:pt x="485" y="52"/>
                  </a:lnTo>
                  <a:lnTo>
                    <a:pt x="357" y="128"/>
                  </a:lnTo>
                  <a:lnTo>
                    <a:pt x="230" y="230"/>
                  </a:lnTo>
                  <a:lnTo>
                    <a:pt x="128" y="333"/>
                  </a:lnTo>
                  <a:lnTo>
                    <a:pt x="77" y="460"/>
                  </a:lnTo>
                  <a:lnTo>
                    <a:pt x="26" y="613"/>
                  </a:lnTo>
                  <a:lnTo>
                    <a:pt x="0" y="766"/>
                  </a:lnTo>
                  <a:lnTo>
                    <a:pt x="26" y="920"/>
                  </a:lnTo>
                  <a:lnTo>
                    <a:pt x="77" y="1073"/>
                  </a:lnTo>
                  <a:lnTo>
                    <a:pt x="128" y="1200"/>
                  </a:lnTo>
                  <a:lnTo>
                    <a:pt x="230" y="1302"/>
                  </a:lnTo>
                  <a:lnTo>
                    <a:pt x="357" y="1405"/>
                  </a:lnTo>
                  <a:lnTo>
                    <a:pt x="485" y="1481"/>
                  </a:lnTo>
                  <a:lnTo>
                    <a:pt x="613" y="1507"/>
                  </a:lnTo>
                  <a:lnTo>
                    <a:pt x="766" y="1532"/>
                  </a:lnTo>
                  <a:lnTo>
                    <a:pt x="5590" y="1532"/>
                  </a:lnTo>
                  <a:lnTo>
                    <a:pt x="5641" y="1558"/>
                  </a:lnTo>
                  <a:lnTo>
                    <a:pt x="8602" y="4519"/>
                  </a:lnTo>
                  <a:lnTo>
                    <a:pt x="8730" y="4621"/>
                  </a:lnTo>
                  <a:lnTo>
                    <a:pt x="8857" y="4723"/>
                  </a:lnTo>
                  <a:lnTo>
                    <a:pt x="8985" y="4799"/>
                  </a:lnTo>
                  <a:lnTo>
                    <a:pt x="9138" y="4876"/>
                  </a:lnTo>
                  <a:lnTo>
                    <a:pt x="9266" y="4927"/>
                  </a:lnTo>
                  <a:lnTo>
                    <a:pt x="9444" y="4953"/>
                  </a:lnTo>
                  <a:lnTo>
                    <a:pt x="9597" y="4978"/>
                  </a:lnTo>
                  <a:lnTo>
                    <a:pt x="12380" y="4978"/>
                  </a:lnTo>
                  <a:lnTo>
                    <a:pt x="12533" y="4927"/>
                  </a:lnTo>
                  <a:lnTo>
                    <a:pt x="12660" y="4850"/>
                  </a:lnTo>
                  <a:lnTo>
                    <a:pt x="12762" y="4774"/>
                  </a:lnTo>
                  <a:lnTo>
                    <a:pt x="12865" y="4646"/>
                  </a:lnTo>
                  <a:lnTo>
                    <a:pt x="12916" y="4519"/>
                  </a:lnTo>
                  <a:lnTo>
                    <a:pt x="12967" y="4365"/>
                  </a:lnTo>
                  <a:lnTo>
                    <a:pt x="12992" y="4212"/>
                  </a:lnTo>
                  <a:lnTo>
                    <a:pt x="12967" y="4059"/>
                  </a:lnTo>
                  <a:lnTo>
                    <a:pt x="12916" y="3932"/>
                  </a:lnTo>
                  <a:lnTo>
                    <a:pt x="12865" y="3804"/>
                  </a:lnTo>
                  <a:lnTo>
                    <a:pt x="12762" y="3676"/>
                  </a:lnTo>
                  <a:lnTo>
                    <a:pt x="12660" y="3600"/>
                  </a:lnTo>
                  <a:lnTo>
                    <a:pt x="12533" y="3523"/>
                  </a:lnTo>
                  <a:lnTo>
                    <a:pt x="12380" y="3472"/>
                  </a:lnTo>
                  <a:lnTo>
                    <a:pt x="12226" y="3447"/>
                  </a:lnTo>
                  <a:lnTo>
                    <a:pt x="9751" y="3447"/>
                  </a:lnTo>
                  <a:lnTo>
                    <a:pt x="9699" y="3421"/>
                  </a:lnTo>
                  <a:lnTo>
                    <a:pt x="6739" y="486"/>
                  </a:lnTo>
                  <a:lnTo>
                    <a:pt x="6611" y="358"/>
                  </a:lnTo>
                  <a:lnTo>
                    <a:pt x="6483" y="281"/>
                  </a:lnTo>
                  <a:lnTo>
                    <a:pt x="6356" y="179"/>
                  </a:lnTo>
                  <a:lnTo>
                    <a:pt x="6203" y="128"/>
                  </a:lnTo>
                  <a:lnTo>
                    <a:pt x="6049" y="77"/>
                  </a:lnTo>
                  <a:lnTo>
                    <a:pt x="5896" y="26"/>
                  </a:lnTo>
                  <a:lnTo>
                    <a:pt x="574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7" name="Google Shape;5007;p71"/>
            <p:cNvSpPr/>
            <p:nvPr/>
          </p:nvSpPr>
          <p:spPr>
            <a:xfrm>
              <a:off x="5863303" y="3608765"/>
              <a:ext cx="48178" cy="41330"/>
            </a:xfrm>
            <a:custGeom>
              <a:avLst/>
              <a:gdLst/>
              <a:ahLst/>
              <a:cxnLst/>
              <a:rect l="l" t="t" r="r" b="b"/>
              <a:pathLst>
                <a:path w="1787" h="1533" extrusionOk="0">
                  <a:moveTo>
                    <a:pt x="0" y="1"/>
                  </a:moveTo>
                  <a:lnTo>
                    <a:pt x="153" y="26"/>
                  </a:lnTo>
                  <a:lnTo>
                    <a:pt x="307" y="77"/>
                  </a:lnTo>
                  <a:lnTo>
                    <a:pt x="434" y="154"/>
                  </a:lnTo>
                  <a:lnTo>
                    <a:pt x="536" y="230"/>
                  </a:lnTo>
                  <a:lnTo>
                    <a:pt x="638" y="358"/>
                  </a:lnTo>
                  <a:lnTo>
                    <a:pt x="715" y="486"/>
                  </a:lnTo>
                  <a:lnTo>
                    <a:pt x="766" y="613"/>
                  </a:lnTo>
                  <a:lnTo>
                    <a:pt x="766" y="766"/>
                  </a:lnTo>
                  <a:lnTo>
                    <a:pt x="766" y="919"/>
                  </a:lnTo>
                  <a:lnTo>
                    <a:pt x="715" y="1073"/>
                  </a:lnTo>
                  <a:lnTo>
                    <a:pt x="638" y="1200"/>
                  </a:lnTo>
                  <a:lnTo>
                    <a:pt x="536" y="1328"/>
                  </a:lnTo>
                  <a:lnTo>
                    <a:pt x="434" y="1404"/>
                  </a:lnTo>
                  <a:lnTo>
                    <a:pt x="307" y="1481"/>
                  </a:lnTo>
                  <a:lnTo>
                    <a:pt x="153" y="1532"/>
                  </a:lnTo>
                  <a:lnTo>
                    <a:pt x="1174" y="1532"/>
                  </a:lnTo>
                  <a:lnTo>
                    <a:pt x="1328" y="1481"/>
                  </a:lnTo>
                  <a:lnTo>
                    <a:pt x="1455" y="1404"/>
                  </a:lnTo>
                  <a:lnTo>
                    <a:pt x="1557" y="1328"/>
                  </a:lnTo>
                  <a:lnTo>
                    <a:pt x="1659" y="1200"/>
                  </a:lnTo>
                  <a:lnTo>
                    <a:pt x="1736" y="1073"/>
                  </a:lnTo>
                  <a:lnTo>
                    <a:pt x="1787" y="919"/>
                  </a:lnTo>
                  <a:lnTo>
                    <a:pt x="1787" y="766"/>
                  </a:lnTo>
                  <a:lnTo>
                    <a:pt x="1787" y="613"/>
                  </a:lnTo>
                  <a:lnTo>
                    <a:pt x="1736" y="486"/>
                  </a:lnTo>
                  <a:lnTo>
                    <a:pt x="1659" y="358"/>
                  </a:lnTo>
                  <a:lnTo>
                    <a:pt x="1557" y="230"/>
                  </a:lnTo>
                  <a:lnTo>
                    <a:pt x="1455" y="154"/>
                  </a:lnTo>
                  <a:lnTo>
                    <a:pt x="1328" y="77"/>
                  </a:lnTo>
                  <a:lnTo>
                    <a:pt x="1174" y="26"/>
                  </a:lnTo>
                  <a:lnTo>
                    <a:pt x="1021" y="1"/>
                  </a:lnTo>
                  <a:close/>
                </a:path>
              </a:pathLst>
            </a:custGeom>
            <a:solidFill>
              <a:srgbClr val="E8E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8" name="Google Shape;5008;p71"/>
            <p:cNvSpPr/>
            <p:nvPr/>
          </p:nvSpPr>
          <p:spPr>
            <a:xfrm>
              <a:off x="5552266" y="3720244"/>
              <a:ext cx="446619" cy="119082"/>
            </a:xfrm>
            <a:custGeom>
              <a:avLst/>
              <a:gdLst/>
              <a:ahLst/>
              <a:cxnLst/>
              <a:rect l="l" t="t" r="r" b="b"/>
              <a:pathLst>
                <a:path w="16566" h="4417" extrusionOk="0">
                  <a:moveTo>
                    <a:pt x="16285" y="1"/>
                  </a:moveTo>
                  <a:lnTo>
                    <a:pt x="16183" y="26"/>
                  </a:lnTo>
                  <a:lnTo>
                    <a:pt x="16081" y="77"/>
                  </a:lnTo>
                  <a:lnTo>
                    <a:pt x="16004" y="128"/>
                  </a:lnTo>
                  <a:lnTo>
                    <a:pt x="15953" y="179"/>
                  </a:lnTo>
                  <a:lnTo>
                    <a:pt x="15902" y="256"/>
                  </a:lnTo>
                  <a:lnTo>
                    <a:pt x="15876" y="332"/>
                  </a:lnTo>
                  <a:lnTo>
                    <a:pt x="15876" y="434"/>
                  </a:lnTo>
                  <a:lnTo>
                    <a:pt x="15851" y="741"/>
                  </a:lnTo>
                  <a:lnTo>
                    <a:pt x="15800" y="1047"/>
                  </a:lnTo>
                  <a:lnTo>
                    <a:pt x="15723" y="1328"/>
                  </a:lnTo>
                  <a:lnTo>
                    <a:pt x="15621" y="1609"/>
                  </a:lnTo>
                  <a:lnTo>
                    <a:pt x="15519" y="1864"/>
                  </a:lnTo>
                  <a:lnTo>
                    <a:pt x="15366" y="2094"/>
                  </a:lnTo>
                  <a:lnTo>
                    <a:pt x="15187" y="2323"/>
                  </a:lnTo>
                  <a:lnTo>
                    <a:pt x="15009" y="2528"/>
                  </a:lnTo>
                  <a:lnTo>
                    <a:pt x="14779" y="2732"/>
                  </a:lnTo>
                  <a:lnTo>
                    <a:pt x="14549" y="2910"/>
                  </a:lnTo>
                  <a:lnTo>
                    <a:pt x="14319" y="3038"/>
                  </a:lnTo>
                  <a:lnTo>
                    <a:pt x="14064" y="3166"/>
                  </a:lnTo>
                  <a:lnTo>
                    <a:pt x="13783" y="3268"/>
                  </a:lnTo>
                  <a:lnTo>
                    <a:pt x="13503" y="3344"/>
                  </a:lnTo>
                  <a:lnTo>
                    <a:pt x="13196" y="3395"/>
                  </a:lnTo>
                  <a:lnTo>
                    <a:pt x="511" y="3395"/>
                  </a:lnTo>
                  <a:lnTo>
                    <a:pt x="408" y="3421"/>
                  </a:lnTo>
                  <a:lnTo>
                    <a:pt x="306" y="3446"/>
                  </a:lnTo>
                  <a:lnTo>
                    <a:pt x="230" y="3497"/>
                  </a:lnTo>
                  <a:lnTo>
                    <a:pt x="153" y="3548"/>
                  </a:lnTo>
                  <a:lnTo>
                    <a:pt x="102" y="3625"/>
                  </a:lnTo>
                  <a:lnTo>
                    <a:pt x="51" y="3727"/>
                  </a:lnTo>
                  <a:lnTo>
                    <a:pt x="26" y="3804"/>
                  </a:lnTo>
                  <a:lnTo>
                    <a:pt x="0" y="3906"/>
                  </a:lnTo>
                  <a:lnTo>
                    <a:pt x="26" y="4008"/>
                  </a:lnTo>
                  <a:lnTo>
                    <a:pt x="51" y="4110"/>
                  </a:lnTo>
                  <a:lnTo>
                    <a:pt x="102" y="4212"/>
                  </a:lnTo>
                  <a:lnTo>
                    <a:pt x="153" y="4289"/>
                  </a:lnTo>
                  <a:lnTo>
                    <a:pt x="230" y="4340"/>
                  </a:lnTo>
                  <a:lnTo>
                    <a:pt x="306" y="4391"/>
                  </a:lnTo>
                  <a:lnTo>
                    <a:pt x="408" y="4416"/>
                  </a:lnTo>
                  <a:lnTo>
                    <a:pt x="12967" y="4416"/>
                  </a:lnTo>
                  <a:lnTo>
                    <a:pt x="13375" y="4340"/>
                  </a:lnTo>
                  <a:lnTo>
                    <a:pt x="13758" y="4238"/>
                  </a:lnTo>
                  <a:lnTo>
                    <a:pt x="14115" y="4110"/>
                  </a:lnTo>
                  <a:lnTo>
                    <a:pt x="14473" y="3957"/>
                  </a:lnTo>
                  <a:lnTo>
                    <a:pt x="14779" y="3753"/>
                  </a:lnTo>
                  <a:lnTo>
                    <a:pt x="15085" y="3523"/>
                  </a:lnTo>
                  <a:lnTo>
                    <a:pt x="15392" y="3268"/>
                  </a:lnTo>
                  <a:lnTo>
                    <a:pt x="15647" y="2987"/>
                  </a:lnTo>
                  <a:lnTo>
                    <a:pt x="15876" y="2681"/>
                  </a:lnTo>
                  <a:lnTo>
                    <a:pt x="16055" y="2349"/>
                  </a:lnTo>
                  <a:lnTo>
                    <a:pt x="16234" y="1991"/>
                  </a:lnTo>
                  <a:lnTo>
                    <a:pt x="16361" y="1634"/>
                  </a:lnTo>
                  <a:lnTo>
                    <a:pt x="16464" y="1251"/>
                  </a:lnTo>
                  <a:lnTo>
                    <a:pt x="16515" y="843"/>
                  </a:lnTo>
                  <a:lnTo>
                    <a:pt x="16540" y="434"/>
                  </a:lnTo>
                  <a:lnTo>
                    <a:pt x="16566" y="256"/>
                  </a:lnTo>
                  <a:lnTo>
                    <a:pt x="16566" y="128"/>
                  </a:lnTo>
                  <a:lnTo>
                    <a:pt x="16566" y="77"/>
                  </a:lnTo>
                  <a:lnTo>
                    <a:pt x="16515" y="26"/>
                  </a:lnTo>
                  <a:lnTo>
                    <a:pt x="1646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9" name="Google Shape;5009;p71"/>
            <p:cNvSpPr/>
            <p:nvPr/>
          </p:nvSpPr>
          <p:spPr>
            <a:xfrm>
              <a:off x="5883954" y="3718168"/>
              <a:ext cx="123881" cy="121158"/>
            </a:xfrm>
            <a:custGeom>
              <a:avLst/>
              <a:gdLst/>
              <a:ahLst/>
              <a:cxnLst/>
              <a:rect l="l" t="t" r="r" b="b"/>
              <a:pathLst>
                <a:path w="4595" h="4494" extrusionOk="0">
                  <a:moveTo>
                    <a:pt x="4084" y="1"/>
                  </a:moveTo>
                  <a:lnTo>
                    <a:pt x="3982" y="27"/>
                  </a:lnTo>
                  <a:lnTo>
                    <a:pt x="3880" y="52"/>
                  </a:lnTo>
                  <a:lnTo>
                    <a:pt x="3803" y="103"/>
                  </a:lnTo>
                  <a:lnTo>
                    <a:pt x="3727" y="154"/>
                  </a:lnTo>
                  <a:lnTo>
                    <a:pt x="3650" y="231"/>
                  </a:lnTo>
                  <a:lnTo>
                    <a:pt x="3625" y="307"/>
                  </a:lnTo>
                  <a:lnTo>
                    <a:pt x="3573" y="384"/>
                  </a:lnTo>
                  <a:lnTo>
                    <a:pt x="3573" y="486"/>
                  </a:lnTo>
                  <a:lnTo>
                    <a:pt x="3573" y="511"/>
                  </a:lnTo>
                  <a:lnTo>
                    <a:pt x="3548" y="920"/>
                  </a:lnTo>
                  <a:lnTo>
                    <a:pt x="3497" y="1328"/>
                  </a:lnTo>
                  <a:lnTo>
                    <a:pt x="3395" y="1711"/>
                  </a:lnTo>
                  <a:lnTo>
                    <a:pt x="3242" y="2068"/>
                  </a:lnTo>
                  <a:lnTo>
                    <a:pt x="3089" y="2426"/>
                  </a:lnTo>
                  <a:lnTo>
                    <a:pt x="2884" y="2758"/>
                  </a:lnTo>
                  <a:lnTo>
                    <a:pt x="2655" y="3064"/>
                  </a:lnTo>
                  <a:lnTo>
                    <a:pt x="2399" y="3345"/>
                  </a:lnTo>
                  <a:lnTo>
                    <a:pt x="2119" y="3600"/>
                  </a:lnTo>
                  <a:lnTo>
                    <a:pt x="1812" y="3830"/>
                  </a:lnTo>
                  <a:lnTo>
                    <a:pt x="1480" y="4034"/>
                  </a:lnTo>
                  <a:lnTo>
                    <a:pt x="1123" y="4187"/>
                  </a:lnTo>
                  <a:lnTo>
                    <a:pt x="766" y="4315"/>
                  </a:lnTo>
                  <a:lnTo>
                    <a:pt x="383" y="4417"/>
                  </a:lnTo>
                  <a:lnTo>
                    <a:pt x="0" y="4493"/>
                  </a:lnTo>
                  <a:lnTo>
                    <a:pt x="995" y="4493"/>
                  </a:lnTo>
                  <a:lnTo>
                    <a:pt x="1404" y="4417"/>
                  </a:lnTo>
                  <a:lnTo>
                    <a:pt x="1787" y="4315"/>
                  </a:lnTo>
                  <a:lnTo>
                    <a:pt x="2144" y="4187"/>
                  </a:lnTo>
                  <a:lnTo>
                    <a:pt x="2501" y="4034"/>
                  </a:lnTo>
                  <a:lnTo>
                    <a:pt x="2833" y="3830"/>
                  </a:lnTo>
                  <a:lnTo>
                    <a:pt x="3140" y="3600"/>
                  </a:lnTo>
                  <a:lnTo>
                    <a:pt x="3420" y="3345"/>
                  </a:lnTo>
                  <a:lnTo>
                    <a:pt x="3676" y="3064"/>
                  </a:lnTo>
                  <a:lnTo>
                    <a:pt x="3905" y="2758"/>
                  </a:lnTo>
                  <a:lnTo>
                    <a:pt x="4110" y="2426"/>
                  </a:lnTo>
                  <a:lnTo>
                    <a:pt x="4263" y="2068"/>
                  </a:lnTo>
                  <a:lnTo>
                    <a:pt x="4416" y="1711"/>
                  </a:lnTo>
                  <a:lnTo>
                    <a:pt x="4492" y="1328"/>
                  </a:lnTo>
                  <a:lnTo>
                    <a:pt x="4569" y="920"/>
                  </a:lnTo>
                  <a:lnTo>
                    <a:pt x="4594" y="511"/>
                  </a:lnTo>
                  <a:lnTo>
                    <a:pt x="4569" y="409"/>
                  </a:lnTo>
                  <a:lnTo>
                    <a:pt x="4543" y="333"/>
                  </a:lnTo>
                  <a:lnTo>
                    <a:pt x="4492" y="231"/>
                  </a:lnTo>
                  <a:lnTo>
                    <a:pt x="4441" y="154"/>
                  </a:lnTo>
                  <a:lnTo>
                    <a:pt x="4365" y="103"/>
                  </a:lnTo>
                  <a:lnTo>
                    <a:pt x="4263" y="52"/>
                  </a:lnTo>
                  <a:lnTo>
                    <a:pt x="4186" y="27"/>
                  </a:lnTo>
                  <a:lnTo>
                    <a:pt x="4084" y="1"/>
                  </a:lnTo>
                  <a:close/>
                </a:path>
              </a:pathLst>
            </a:custGeom>
            <a:solidFill>
              <a:srgbClr val="E8E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10" name="Google Shape;5010;p71"/>
          <p:cNvGrpSpPr/>
          <p:nvPr/>
        </p:nvGrpSpPr>
        <p:grpSpPr>
          <a:xfrm>
            <a:off x="6242988" y="3264214"/>
            <a:ext cx="406798" cy="424090"/>
            <a:chOff x="6367024" y="3415408"/>
            <a:chExt cx="436995" cy="455570"/>
          </a:xfrm>
        </p:grpSpPr>
        <p:sp>
          <p:nvSpPr>
            <p:cNvPr id="5011" name="Google Shape;5011;p71"/>
            <p:cNvSpPr/>
            <p:nvPr/>
          </p:nvSpPr>
          <p:spPr>
            <a:xfrm>
              <a:off x="6601684" y="3723695"/>
              <a:ext cx="193384" cy="147282"/>
            </a:xfrm>
            <a:custGeom>
              <a:avLst/>
              <a:gdLst/>
              <a:ahLst/>
              <a:cxnLst/>
              <a:rect l="l" t="t" r="r" b="b"/>
              <a:pathLst>
                <a:path w="7173" h="5463" extrusionOk="0">
                  <a:moveTo>
                    <a:pt x="3753" y="0"/>
                  </a:moveTo>
                  <a:lnTo>
                    <a:pt x="3242" y="26"/>
                  </a:lnTo>
                  <a:lnTo>
                    <a:pt x="2757" y="102"/>
                  </a:lnTo>
                  <a:lnTo>
                    <a:pt x="2272" y="204"/>
                  </a:lnTo>
                  <a:lnTo>
                    <a:pt x="2042" y="281"/>
                  </a:lnTo>
                  <a:lnTo>
                    <a:pt x="1838" y="383"/>
                  </a:lnTo>
                  <a:lnTo>
                    <a:pt x="1634" y="485"/>
                  </a:lnTo>
                  <a:lnTo>
                    <a:pt x="1430" y="587"/>
                  </a:lnTo>
                  <a:lnTo>
                    <a:pt x="1251" y="715"/>
                  </a:lnTo>
                  <a:lnTo>
                    <a:pt x="1072" y="868"/>
                  </a:lnTo>
                  <a:lnTo>
                    <a:pt x="894" y="1021"/>
                  </a:lnTo>
                  <a:lnTo>
                    <a:pt x="741" y="1200"/>
                  </a:lnTo>
                  <a:lnTo>
                    <a:pt x="613" y="1379"/>
                  </a:lnTo>
                  <a:lnTo>
                    <a:pt x="485" y="1583"/>
                  </a:lnTo>
                  <a:lnTo>
                    <a:pt x="281" y="2017"/>
                  </a:lnTo>
                  <a:lnTo>
                    <a:pt x="128" y="2451"/>
                  </a:lnTo>
                  <a:lnTo>
                    <a:pt x="77" y="2680"/>
                  </a:lnTo>
                  <a:lnTo>
                    <a:pt x="51" y="2936"/>
                  </a:lnTo>
                  <a:lnTo>
                    <a:pt x="26" y="3165"/>
                  </a:lnTo>
                  <a:lnTo>
                    <a:pt x="0" y="3420"/>
                  </a:lnTo>
                  <a:lnTo>
                    <a:pt x="0" y="4467"/>
                  </a:lnTo>
                  <a:lnTo>
                    <a:pt x="26" y="4646"/>
                  </a:lnTo>
                  <a:lnTo>
                    <a:pt x="77" y="4850"/>
                  </a:lnTo>
                  <a:lnTo>
                    <a:pt x="179" y="5003"/>
                  </a:lnTo>
                  <a:lnTo>
                    <a:pt x="307" y="5156"/>
                  </a:lnTo>
                  <a:lnTo>
                    <a:pt x="460" y="5284"/>
                  </a:lnTo>
                  <a:lnTo>
                    <a:pt x="613" y="5360"/>
                  </a:lnTo>
                  <a:lnTo>
                    <a:pt x="817" y="5437"/>
                  </a:lnTo>
                  <a:lnTo>
                    <a:pt x="996" y="5462"/>
                  </a:lnTo>
                  <a:lnTo>
                    <a:pt x="6177" y="5462"/>
                  </a:lnTo>
                  <a:lnTo>
                    <a:pt x="6382" y="5437"/>
                  </a:lnTo>
                  <a:lnTo>
                    <a:pt x="6560" y="5360"/>
                  </a:lnTo>
                  <a:lnTo>
                    <a:pt x="6739" y="5284"/>
                  </a:lnTo>
                  <a:lnTo>
                    <a:pt x="6867" y="5156"/>
                  </a:lnTo>
                  <a:lnTo>
                    <a:pt x="6994" y="5003"/>
                  </a:lnTo>
                  <a:lnTo>
                    <a:pt x="7096" y="4850"/>
                  </a:lnTo>
                  <a:lnTo>
                    <a:pt x="7147" y="4646"/>
                  </a:lnTo>
                  <a:lnTo>
                    <a:pt x="7173" y="4467"/>
                  </a:lnTo>
                  <a:lnTo>
                    <a:pt x="7173" y="3420"/>
                  </a:lnTo>
                  <a:lnTo>
                    <a:pt x="7147" y="3038"/>
                  </a:lnTo>
                  <a:lnTo>
                    <a:pt x="7096" y="2680"/>
                  </a:lnTo>
                  <a:lnTo>
                    <a:pt x="7020" y="2348"/>
                  </a:lnTo>
                  <a:lnTo>
                    <a:pt x="6918" y="2017"/>
                  </a:lnTo>
                  <a:lnTo>
                    <a:pt x="6790" y="1710"/>
                  </a:lnTo>
                  <a:lnTo>
                    <a:pt x="6637" y="1430"/>
                  </a:lnTo>
                  <a:lnTo>
                    <a:pt x="6458" y="1174"/>
                  </a:lnTo>
                  <a:lnTo>
                    <a:pt x="6228" y="945"/>
                  </a:lnTo>
                  <a:lnTo>
                    <a:pt x="5999" y="740"/>
                  </a:lnTo>
                  <a:lnTo>
                    <a:pt x="5743" y="536"/>
                  </a:lnTo>
                  <a:lnTo>
                    <a:pt x="5463" y="383"/>
                  </a:lnTo>
                  <a:lnTo>
                    <a:pt x="5156" y="255"/>
                  </a:lnTo>
                  <a:lnTo>
                    <a:pt x="4850" y="153"/>
                  </a:lnTo>
                  <a:lnTo>
                    <a:pt x="4493" y="77"/>
                  </a:lnTo>
                  <a:lnTo>
                    <a:pt x="4135" y="26"/>
                  </a:lnTo>
                  <a:lnTo>
                    <a:pt x="3753" y="0"/>
                  </a:lnTo>
                  <a:close/>
                </a:path>
              </a:pathLst>
            </a:custGeom>
            <a:gradFill>
              <a:gsLst>
                <a:gs pos="0">
                  <a:srgbClr val="62E4F5"/>
                </a:gs>
                <a:gs pos="100000">
                  <a:srgbClr val="15ACC0"/>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2" name="Google Shape;5012;p71"/>
            <p:cNvSpPr/>
            <p:nvPr/>
          </p:nvSpPr>
          <p:spPr>
            <a:xfrm>
              <a:off x="6691838" y="3716793"/>
              <a:ext cx="112181" cy="154184"/>
            </a:xfrm>
            <a:custGeom>
              <a:avLst/>
              <a:gdLst/>
              <a:ahLst/>
              <a:cxnLst/>
              <a:rect l="l" t="t" r="r" b="b"/>
              <a:pathLst>
                <a:path w="4161" h="5719" extrusionOk="0">
                  <a:moveTo>
                    <a:pt x="409" y="1"/>
                  </a:moveTo>
                  <a:lnTo>
                    <a:pt x="204" y="26"/>
                  </a:lnTo>
                  <a:lnTo>
                    <a:pt x="0" y="52"/>
                  </a:lnTo>
                  <a:lnTo>
                    <a:pt x="255" y="78"/>
                  </a:lnTo>
                  <a:lnTo>
                    <a:pt x="485" y="129"/>
                  </a:lnTo>
                  <a:lnTo>
                    <a:pt x="740" y="205"/>
                  </a:lnTo>
                  <a:lnTo>
                    <a:pt x="970" y="282"/>
                  </a:lnTo>
                  <a:lnTo>
                    <a:pt x="1200" y="384"/>
                  </a:lnTo>
                  <a:lnTo>
                    <a:pt x="1404" y="486"/>
                  </a:lnTo>
                  <a:lnTo>
                    <a:pt x="1634" y="614"/>
                  </a:lnTo>
                  <a:lnTo>
                    <a:pt x="1838" y="741"/>
                  </a:lnTo>
                  <a:lnTo>
                    <a:pt x="2017" y="869"/>
                  </a:lnTo>
                  <a:lnTo>
                    <a:pt x="2195" y="1047"/>
                  </a:lnTo>
                  <a:lnTo>
                    <a:pt x="2374" y="1201"/>
                  </a:lnTo>
                  <a:lnTo>
                    <a:pt x="2527" y="1379"/>
                  </a:lnTo>
                  <a:lnTo>
                    <a:pt x="2680" y="1583"/>
                  </a:lnTo>
                  <a:lnTo>
                    <a:pt x="2808" y="1788"/>
                  </a:lnTo>
                  <a:lnTo>
                    <a:pt x="2910" y="1992"/>
                  </a:lnTo>
                  <a:lnTo>
                    <a:pt x="3012" y="2222"/>
                  </a:lnTo>
                  <a:lnTo>
                    <a:pt x="3140" y="2553"/>
                  </a:lnTo>
                  <a:lnTo>
                    <a:pt x="3242" y="2911"/>
                  </a:lnTo>
                  <a:lnTo>
                    <a:pt x="3293" y="3294"/>
                  </a:lnTo>
                  <a:lnTo>
                    <a:pt x="3318" y="3676"/>
                  </a:lnTo>
                  <a:lnTo>
                    <a:pt x="3318" y="4723"/>
                  </a:lnTo>
                  <a:lnTo>
                    <a:pt x="3293" y="4902"/>
                  </a:lnTo>
                  <a:lnTo>
                    <a:pt x="3242" y="5106"/>
                  </a:lnTo>
                  <a:lnTo>
                    <a:pt x="3140" y="5259"/>
                  </a:lnTo>
                  <a:lnTo>
                    <a:pt x="3012" y="5412"/>
                  </a:lnTo>
                  <a:lnTo>
                    <a:pt x="2884" y="5540"/>
                  </a:lnTo>
                  <a:lnTo>
                    <a:pt x="2706" y="5616"/>
                  </a:lnTo>
                  <a:lnTo>
                    <a:pt x="2527" y="5693"/>
                  </a:lnTo>
                  <a:lnTo>
                    <a:pt x="2323" y="5718"/>
                  </a:lnTo>
                  <a:lnTo>
                    <a:pt x="3165" y="5718"/>
                  </a:lnTo>
                  <a:lnTo>
                    <a:pt x="3369" y="5693"/>
                  </a:lnTo>
                  <a:lnTo>
                    <a:pt x="3548" y="5616"/>
                  </a:lnTo>
                  <a:lnTo>
                    <a:pt x="3727" y="5540"/>
                  </a:lnTo>
                  <a:lnTo>
                    <a:pt x="3880" y="5412"/>
                  </a:lnTo>
                  <a:lnTo>
                    <a:pt x="3982" y="5259"/>
                  </a:lnTo>
                  <a:lnTo>
                    <a:pt x="4084" y="5106"/>
                  </a:lnTo>
                  <a:lnTo>
                    <a:pt x="4135" y="4902"/>
                  </a:lnTo>
                  <a:lnTo>
                    <a:pt x="4161" y="4723"/>
                  </a:lnTo>
                  <a:lnTo>
                    <a:pt x="4161" y="3676"/>
                  </a:lnTo>
                  <a:lnTo>
                    <a:pt x="4161" y="3421"/>
                  </a:lnTo>
                  <a:lnTo>
                    <a:pt x="4135" y="3192"/>
                  </a:lnTo>
                  <a:lnTo>
                    <a:pt x="4084" y="2936"/>
                  </a:lnTo>
                  <a:lnTo>
                    <a:pt x="4033" y="2707"/>
                  </a:lnTo>
                  <a:lnTo>
                    <a:pt x="3880" y="2273"/>
                  </a:lnTo>
                  <a:lnTo>
                    <a:pt x="3701" y="1839"/>
                  </a:lnTo>
                  <a:lnTo>
                    <a:pt x="3574" y="1635"/>
                  </a:lnTo>
                  <a:lnTo>
                    <a:pt x="3420" y="1430"/>
                  </a:lnTo>
                  <a:lnTo>
                    <a:pt x="3267" y="1252"/>
                  </a:lnTo>
                  <a:lnTo>
                    <a:pt x="3114" y="1073"/>
                  </a:lnTo>
                  <a:lnTo>
                    <a:pt x="2935" y="920"/>
                  </a:lnTo>
                  <a:lnTo>
                    <a:pt x="2731" y="767"/>
                  </a:lnTo>
                  <a:lnTo>
                    <a:pt x="2553" y="639"/>
                  </a:lnTo>
                  <a:lnTo>
                    <a:pt x="2348" y="511"/>
                  </a:lnTo>
                  <a:lnTo>
                    <a:pt x="2119" y="409"/>
                  </a:lnTo>
                  <a:lnTo>
                    <a:pt x="1889" y="307"/>
                  </a:lnTo>
                  <a:lnTo>
                    <a:pt x="1659" y="231"/>
                  </a:lnTo>
                  <a:lnTo>
                    <a:pt x="1430" y="154"/>
                  </a:lnTo>
                  <a:lnTo>
                    <a:pt x="1174" y="103"/>
                  </a:lnTo>
                  <a:lnTo>
                    <a:pt x="945" y="52"/>
                  </a:lnTo>
                  <a:lnTo>
                    <a:pt x="689" y="26"/>
                  </a:lnTo>
                  <a:lnTo>
                    <a:pt x="409" y="26"/>
                  </a:lnTo>
                  <a:lnTo>
                    <a:pt x="409" y="1"/>
                  </a:lnTo>
                  <a:close/>
                </a:path>
              </a:pathLst>
            </a:custGeom>
            <a:solidFill>
              <a:srgbClr val="17B5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3" name="Google Shape;5013;p71"/>
            <p:cNvSpPr/>
            <p:nvPr/>
          </p:nvSpPr>
          <p:spPr>
            <a:xfrm>
              <a:off x="6614759" y="3715419"/>
              <a:ext cx="167233" cy="100507"/>
            </a:xfrm>
            <a:custGeom>
              <a:avLst/>
              <a:gdLst/>
              <a:ahLst/>
              <a:cxnLst/>
              <a:rect l="l" t="t" r="r" b="b"/>
              <a:pathLst>
                <a:path w="6203" h="3728" extrusionOk="0">
                  <a:moveTo>
                    <a:pt x="2859" y="1"/>
                  </a:moveTo>
                  <a:lnTo>
                    <a:pt x="2400" y="77"/>
                  </a:lnTo>
                  <a:lnTo>
                    <a:pt x="1966" y="205"/>
                  </a:lnTo>
                  <a:lnTo>
                    <a:pt x="1557" y="384"/>
                  </a:lnTo>
                  <a:lnTo>
                    <a:pt x="1174" y="613"/>
                  </a:lnTo>
                  <a:lnTo>
                    <a:pt x="843" y="894"/>
                  </a:lnTo>
                  <a:lnTo>
                    <a:pt x="511" y="1201"/>
                  </a:lnTo>
                  <a:lnTo>
                    <a:pt x="230" y="1532"/>
                  </a:lnTo>
                  <a:lnTo>
                    <a:pt x="0" y="1890"/>
                  </a:lnTo>
                  <a:lnTo>
                    <a:pt x="179" y="2017"/>
                  </a:lnTo>
                  <a:lnTo>
                    <a:pt x="383" y="2119"/>
                  </a:lnTo>
                  <a:lnTo>
                    <a:pt x="587" y="2222"/>
                  </a:lnTo>
                  <a:lnTo>
                    <a:pt x="741" y="2324"/>
                  </a:lnTo>
                  <a:lnTo>
                    <a:pt x="817" y="2426"/>
                  </a:lnTo>
                  <a:lnTo>
                    <a:pt x="894" y="2553"/>
                  </a:lnTo>
                  <a:lnTo>
                    <a:pt x="1021" y="2783"/>
                  </a:lnTo>
                  <a:lnTo>
                    <a:pt x="1149" y="3013"/>
                  </a:lnTo>
                  <a:lnTo>
                    <a:pt x="1226" y="3115"/>
                  </a:lnTo>
                  <a:lnTo>
                    <a:pt x="1328" y="3191"/>
                  </a:lnTo>
                  <a:lnTo>
                    <a:pt x="1430" y="3243"/>
                  </a:lnTo>
                  <a:lnTo>
                    <a:pt x="1557" y="3268"/>
                  </a:lnTo>
                  <a:lnTo>
                    <a:pt x="1813" y="3268"/>
                  </a:lnTo>
                  <a:lnTo>
                    <a:pt x="2093" y="3243"/>
                  </a:lnTo>
                  <a:lnTo>
                    <a:pt x="2221" y="3243"/>
                  </a:lnTo>
                  <a:lnTo>
                    <a:pt x="2349" y="3268"/>
                  </a:lnTo>
                  <a:lnTo>
                    <a:pt x="2451" y="3294"/>
                  </a:lnTo>
                  <a:lnTo>
                    <a:pt x="2578" y="3370"/>
                  </a:lnTo>
                  <a:lnTo>
                    <a:pt x="2808" y="3523"/>
                  </a:lnTo>
                  <a:lnTo>
                    <a:pt x="3038" y="3651"/>
                  </a:lnTo>
                  <a:lnTo>
                    <a:pt x="3140" y="3702"/>
                  </a:lnTo>
                  <a:lnTo>
                    <a:pt x="3268" y="3727"/>
                  </a:lnTo>
                  <a:lnTo>
                    <a:pt x="3395" y="3702"/>
                  </a:lnTo>
                  <a:lnTo>
                    <a:pt x="3523" y="3651"/>
                  </a:lnTo>
                  <a:lnTo>
                    <a:pt x="3752" y="3523"/>
                  </a:lnTo>
                  <a:lnTo>
                    <a:pt x="3982" y="3370"/>
                  </a:lnTo>
                  <a:lnTo>
                    <a:pt x="4084" y="3294"/>
                  </a:lnTo>
                  <a:lnTo>
                    <a:pt x="4212" y="3268"/>
                  </a:lnTo>
                  <a:lnTo>
                    <a:pt x="4314" y="3243"/>
                  </a:lnTo>
                  <a:lnTo>
                    <a:pt x="4467" y="3243"/>
                  </a:lnTo>
                  <a:lnTo>
                    <a:pt x="4722" y="3268"/>
                  </a:lnTo>
                  <a:lnTo>
                    <a:pt x="5003" y="3268"/>
                  </a:lnTo>
                  <a:lnTo>
                    <a:pt x="5131" y="3243"/>
                  </a:lnTo>
                  <a:lnTo>
                    <a:pt x="5233" y="3191"/>
                  </a:lnTo>
                  <a:lnTo>
                    <a:pt x="5335" y="3115"/>
                  </a:lnTo>
                  <a:lnTo>
                    <a:pt x="5412" y="3013"/>
                  </a:lnTo>
                  <a:lnTo>
                    <a:pt x="5539" y="2783"/>
                  </a:lnTo>
                  <a:lnTo>
                    <a:pt x="5667" y="2553"/>
                  </a:lnTo>
                  <a:lnTo>
                    <a:pt x="5718" y="2426"/>
                  </a:lnTo>
                  <a:lnTo>
                    <a:pt x="5794" y="2324"/>
                  </a:lnTo>
                  <a:lnTo>
                    <a:pt x="5999" y="2119"/>
                  </a:lnTo>
                  <a:lnTo>
                    <a:pt x="6075" y="2017"/>
                  </a:lnTo>
                  <a:lnTo>
                    <a:pt x="6203" y="1890"/>
                  </a:lnTo>
                  <a:lnTo>
                    <a:pt x="5948" y="1481"/>
                  </a:lnTo>
                  <a:lnTo>
                    <a:pt x="5667" y="1124"/>
                  </a:lnTo>
                  <a:lnTo>
                    <a:pt x="5361" y="818"/>
                  </a:lnTo>
                  <a:lnTo>
                    <a:pt x="5207" y="665"/>
                  </a:lnTo>
                  <a:lnTo>
                    <a:pt x="5029" y="537"/>
                  </a:lnTo>
                  <a:lnTo>
                    <a:pt x="4850" y="435"/>
                  </a:lnTo>
                  <a:lnTo>
                    <a:pt x="4646" y="333"/>
                  </a:lnTo>
                  <a:lnTo>
                    <a:pt x="4442" y="256"/>
                  </a:lnTo>
                  <a:lnTo>
                    <a:pt x="4237" y="180"/>
                  </a:lnTo>
                  <a:lnTo>
                    <a:pt x="4008" y="129"/>
                  </a:lnTo>
                  <a:lnTo>
                    <a:pt x="3778" y="77"/>
                  </a:lnTo>
                  <a:lnTo>
                    <a:pt x="3523" y="52"/>
                  </a:lnTo>
                  <a:lnTo>
                    <a:pt x="3268" y="52"/>
                  </a:lnTo>
                  <a:lnTo>
                    <a:pt x="3063" y="26"/>
                  </a:lnTo>
                  <a:lnTo>
                    <a:pt x="2961" y="1"/>
                  </a:lnTo>
                  <a:close/>
                </a:path>
              </a:pathLst>
            </a:custGeom>
            <a:solidFill>
              <a:srgbClr val="FFDA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4" name="Google Shape;5014;p71"/>
            <p:cNvSpPr/>
            <p:nvPr/>
          </p:nvSpPr>
          <p:spPr>
            <a:xfrm>
              <a:off x="6400050" y="3415408"/>
              <a:ext cx="126658" cy="86730"/>
            </a:xfrm>
            <a:custGeom>
              <a:avLst/>
              <a:gdLst/>
              <a:ahLst/>
              <a:cxnLst/>
              <a:rect l="l" t="t" r="r" b="b"/>
              <a:pathLst>
                <a:path w="4698" h="3217" extrusionOk="0">
                  <a:moveTo>
                    <a:pt x="409" y="0"/>
                  </a:moveTo>
                  <a:lnTo>
                    <a:pt x="307" y="26"/>
                  </a:lnTo>
                  <a:lnTo>
                    <a:pt x="256" y="26"/>
                  </a:lnTo>
                  <a:lnTo>
                    <a:pt x="128" y="128"/>
                  </a:lnTo>
                  <a:lnTo>
                    <a:pt x="26" y="255"/>
                  </a:lnTo>
                  <a:lnTo>
                    <a:pt x="1" y="332"/>
                  </a:lnTo>
                  <a:lnTo>
                    <a:pt x="1" y="409"/>
                  </a:lnTo>
                  <a:lnTo>
                    <a:pt x="1" y="1021"/>
                  </a:lnTo>
                  <a:lnTo>
                    <a:pt x="332" y="1276"/>
                  </a:lnTo>
                  <a:lnTo>
                    <a:pt x="1" y="1532"/>
                  </a:lnTo>
                  <a:lnTo>
                    <a:pt x="1" y="2527"/>
                  </a:lnTo>
                  <a:lnTo>
                    <a:pt x="4697" y="3216"/>
                  </a:lnTo>
                  <a:lnTo>
                    <a:pt x="4697" y="409"/>
                  </a:lnTo>
                  <a:lnTo>
                    <a:pt x="4672" y="332"/>
                  </a:lnTo>
                  <a:lnTo>
                    <a:pt x="4646" y="255"/>
                  </a:lnTo>
                  <a:lnTo>
                    <a:pt x="4570" y="128"/>
                  </a:lnTo>
                  <a:lnTo>
                    <a:pt x="4442" y="26"/>
                  </a:lnTo>
                  <a:lnTo>
                    <a:pt x="4365" y="26"/>
                  </a:lnTo>
                  <a:lnTo>
                    <a:pt x="428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5" name="Google Shape;5015;p71"/>
            <p:cNvSpPr/>
            <p:nvPr/>
          </p:nvSpPr>
          <p:spPr>
            <a:xfrm>
              <a:off x="6497079" y="3415408"/>
              <a:ext cx="38553" cy="86730"/>
            </a:xfrm>
            <a:custGeom>
              <a:avLst/>
              <a:gdLst/>
              <a:ahLst/>
              <a:cxnLst/>
              <a:rect l="l" t="t" r="r" b="b"/>
              <a:pathLst>
                <a:path w="1430" h="3217" extrusionOk="0">
                  <a:moveTo>
                    <a:pt x="1" y="0"/>
                  </a:moveTo>
                  <a:lnTo>
                    <a:pt x="77" y="26"/>
                  </a:lnTo>
                  <a:lnTo>
                    <a:pt x="154" y="26"/>
                  </a:lnTo>
                  <a:lnTo>
                    <a:pt x="281" y="128"/>
                  </a:lnTo>
                  <a:lnTo>
                    <a:pt x="383" y="255"/>
                  </a:lnTo>
                  <a:lnTo>
                    <a:pt x="409" y="332"/>
                  </a:lnTo>
                  <a:lnTo>
                    <a:pt x="409" y="409"/>
                  </a:lnTo>
                  <a:lnTo>
                    <a:pt x="409" y="3216"/>
                  </a:lnTo>
                  <a:lnTo>
                    <a:pt x="1430" y="2527"/>
                  </a:lnTo>
                  <a:lnTo>
                    <a:pt x="1430" y="1532"/>
                  </a:lnTo>
                  <a:lnTo>
                    <a:pt x="1098" y="1276"/>
                  </a:lnTo>
                  <a:lnTo>
                    <a:pt x="1430" y="1021"/>
                  </a:lnTo>
                  <a:lnTo>
                    <a:pt x="1430" y="409"/>
                  </a:lnTo>
                  <a:lnTo>
                    <a:pt x="1430" y="332"/>
                  </a:lnTo>
                  <a:lnTo>
                    <a:pt x="1404" y="255"/>
                  </a:lnTo>
                  <a:lnTo>
                    <a:pt x="1302" y="128"/>
                  </a:lnTo>
                  <a:lnTo>
                    <a:pt x="1175" y="26"/>
                  </a:lnTo>
                  <a:lnTo>
                    <a:pt x="1098" y="26"/>
                  </a:lnTo>
                  <a:lnTo>
                    <a:pt x="1022" y="0"/>
                  </a:lnTo>
                  <a:close/>
                </a:path>
              </a:pathLst>
            </a:custGeom>
            <a:solidFill>
              <a:srgbClr val="E8E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6" name="Google Shape;5016;p71"/>
            <p:cNvSpPr/>
            <p:nvPr/>
          </p:nvSpPr>
          <p:spPr>
            <a:xfrm>
              <a:off x="6400050" y="3442934"/>
              <a:ext cx="135582" cy="13777"/>
            </a:xfrm>
            <a:custGeom>
              <a:avLst/>
              <a:gdLst/>
              <a:ahLst/>
              <a:cxnLst/>
              <a:rect l="l" t="t" r="r" b="b"/>
              <a:pathLst>
                <a:path w="5029" h="511" extrusionOk="0">
                  <a:moveTo>
                    <a:pt x="1" y="0"/>
                  </a:moveTo>
                  <a:lnTo>
                    <a:pt x="1" y="511"/>
                  </a:lnTo>
                  <a:lnTo>
                    <a:pt x="5029" y="511"/>
                  </a:lnTo>
                  <a:lnTo>
                    <a:pt x="5029" y="0"/>
                  </a:lnTo>
                  <a:close/>
                </a:path>
              </a:pathLst>
            </a:custGeom>
            <a:solidFill>
              <a:srgbClr val="E8E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7" name="Google Shape;5017;p71"/>
            <p:cNvSpPr/>
            <p:nvPr/>
          </p:nvSpPr>
          <p:spPr>
            <a:xfrm>
              <a:off x="6508078" y="3442934"/>
              <a:ext cx="27553" cy="13777"/>
            </a:xfrm>
            <a:custGeom>
              <a:avLst/>
              <a:gdLst/>
              <a:ahLst/>
              <a:cxnLst/>
              <a:rect l="l" t="t" r="r" b="b"/>
              <a:pathLst>
                <a:path w="1022" h="511" extrusionOk="0">
                  <a:moveTo>
                    <a:pt x="1" y="0"/>
                  </a:moveTo>
                  <a:lnTo>
                    <a:pt x="1" y="511"/>
                  </a:lnTo>
                  <a:lnTo>
                    <a:pt x="1022" y="511"/>
                  </a:lnTo>
                  <a:lnTo>
                    <a:pt x="1022" y="0"/>
                  </a:lnTo>
                  <a:close/>
                </a:path>
              </a:pathLst>
            </a:custGeom>
            <a:solidFill>
              <a:srgbClr val="DBDB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8" name="Google Shape;5018;p71"/>
            <p:cNvSpPr/>
            <p:nvPr/>
          </p:nvSpPr>
          <p:spPr>
            <a:xfrm>
              <a:off x="6367024" y="3483536"/>
              <a:ext cx="192710" cy="387442"/>
            </a:xfrm>
            <a:custGeom>
              <a:avLst/>
              <a:gdLst/>
              <a:ahLst/>
              <a:cxnLst/>
              <a:rect l="l" t="t" r="r" b="b"/>
              <a:pathLst>
                <a:path w="7148" h="14371" extrusionOk="0">
                  <a:moveTo>
                    <a:pt x="996" y="0"/>
                  </a:moveTo>
                  <a:lnTo>
                    <a:pt x="792" y="26"/>
                  </a:lnTo>
                  <a:lnTo>
                    <a:pt x="587" y="102"/>
                  </a:lnTo>
                  <a:lnTo>
                    <a:pt x="434" y="179"/>
                  </a:lnTo>
                  <a:lnTo>
                    <a:pt x="281" y="306"/>
                  </a:lnTo>
                  <a:lnTo>
                    <a:pt x="154" y="459"/>
                  </a:lnTo>
                  <a:lnTo>
                    <a:pt x="77" y="613"/>
                  </a:lnTo>
                  <a:lnTo>
                    <a:pt x="0" y="817"/>
                  </a:lnTo>
                  <a:lnTo>
                    <a:pt x="0" y="996"/>
                  </a:lnTo>
                  <a:lnTo>
                    <a:pt x="0" y="2604"/>
                  </a:lnTo>
                  <a:lnTo>
                    <a:pt x="332" y="7198"/>
                  </a:lnTo>
                  <a:lnTo>
                    <a:pt x="0" y="11384"/>
                  </a:lnTo>
                  <a:lnTo>
                    <a:pt x="0" y="13375"/>
                  </a:lnTo>
                  <a:lnTo>
                    <a:pt x="0" y="13554"/>
                  </a:lnTo>
                  <a:lnTo>
                    <a:pt x="77" y="13758"/>
                  </a:lnTo>
                  <a:lnTo>
                    <a:pt x="154" y="13911"/>
                  </a:lnTo>
                  <a:lnTo>
                    <a:pt x="281" y="14064"/>
                  </a:lnTo>
                  <a:lnTo>
                    <a:pt x="434" y="14192"/>
                  </a:lnTo>
                  <a:lnTo>
                    <a:pt x="587" y="14268"/>
                  </a:lnTo>
                  <a:lnTo>
                    <a:pt x="792" y="14345"/>
                  </a:lnTo>
                  <a:lnTo>
                    <a:pt x="996" y="14370"/>
                  </a:lnTo>
                  <a:lnTo>
                    <a:pt x="6152" y="14370"/>
                  </a:lnTo>
                  <a:lnTo>
                    <a:pt x="6356" y="14345"/>
                  </a:lnTo>
                  <a:lnTo>
                    <a:pt x="6535" y="14268"/>
                  </a:lnTo>
                  <a:lnTo>
                    <a:pt x="6713" y="14192"/>
                  </a:lnTo>
                  <a:lnTo>
                    <a:pt x="6867" y="14064"/>
                  </a:lnTo>
                  <a:lnTo>
                    <a:pt x="6969" y="13911"/>
                  </a:lnTo>
                  <a:lnTo>
                    <a:pt x="7071" y="13758"/>
                  </a:lnTo>
                  <a:lnTo>
                    <a:pt x="7122" y="13554"/>
                  </a:lnTo>
                  <a:lnTo>
                    <a:pt x="7147" y="13375"/>
                  </a:lnTo>
                  <a:lnTo>
                    <a:pt x="7147" y="996"/>
                  </a:lnTo>
                  <a:lnTo>
                    <a:pt x="7122" y="817"/>
                  </a:lnTo>
                  <a:lnTo>
                    <a:pt x="7071" y="613"/>
                  </a:lnTo>
                  <a:lnTo>
                    <a:pt x="6969" y="459"/>
                  </a:lnTo>
                  <a:lnTo>
                    <a:pt x="6867" y="306"/>
                  </a:lnTo>
                  <a:lnTo>
                    <a:pt x="6713" y="179"/>
                  </a:lnTo>
                  <a:lnTo>
                    <a:pt x="6535" y="102"/>
                  </a:lnTo>
                  <a:lnTo>
                    <a:pt x="6356" y="26"/>
                  </a:lnTo>
                  <a:lnTo>
                    <a:pt x="6152" y="0"/>
                  </a:lnTo>
                  <a:close/>
                </a:path>
              </a:pathLst>
            </a:custGeom>
            <a:solidFill>
              <a:srgbClr val="FFDA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9" name="Google Shape;5019;p71"/>
            <p:cNvSpPr/>
            <p:nvPr/>
          </p:nvSpPr>
          <p:spPr>
            <a:xfrm>
              <a:off x="6521154" y="3483536"/>
              <a:ext cx="47530" cy="387442"/>
            </a:xfrm>
            <a:custGeom>
              <a:avLst/>
              <a:gdLst/>
              <a:ahLst/>
              <a:cxnLst/>
              <a:rect l="l" t="t" r="r" b="b"/>
              <a:pathLst>
                <a:path w="1763" h="14371" extrusionOk="0">
                  <a:moveTo>
                    <a:pt x="1" y="0"/>
                  </a:moveTo>
                  <a:lnTo>
                    <a:pt x="205" y="26"/>
                  </a:lnTo>
                  <a:lnTo>
                    <a:pt x="384" y="102"/>
                  </a:lnTo>
                  <a:lnTo>
                    <a:pt x="563" y="179"/>
                  </a:lnTo>
                  <a:lnTo>
                    <a:pt x="690" y="306"/>
                  </a:lnTo>
                  <a:lnTo>
                    <a:pt x="818" y="459"/>
                  </a:lnTo>
                  <a:lnTo>
                    <a:pt x="920" y="613"/>
                  </a:lnTo>
                  <a:lnTo>
                    <a:pt x="971" y="817"/>
                  </a:lnTo>
                  <a:lnTo>
                    <a:pt x="996" y="996"/>
                  </a:lnTo>
                  <a:lnTo>
                    <a:pt x="996" y="13375"/>
                  </a:lnTo>
                  <a:lnTo>
                    <a:pt x="971" y="13554"/>
                  </a:lnTo>
                  <a:lnTo>
                    <a:pt x="920" y="13758"/>
                  </a:lnTo>
                  <a:lnTo>
                    <a:pt x="818" y="13911"/>
                  </a:lnTo>
                  <a:lnTo>
                    <a:pt x="690" y="14064"/>
                  </a:lnTo>
                  <a:lnTo>
                    <a:pt x="563" y="14192"/>
                  </a:lnTo>
                  <a:lnTo>
                    <a:pt x="384" y="14268"/>
                  </a:lnTo>
                  <a:lnTo>
                    <a:pt x="205" y="14345"/>
                  </a:lnTo>
                  <a:lnTo>
                    <a:pt x="1" y="14370"/>
                  </a:lnTo>
                  <a:lnTo>
                    <a:pt x="767" y="14370"/>
                  </a:lnTo>
                  <a:lnTo>
                    <a:pt x="971" y="14345"/>
                  </a:lnTo>
                  <a:lnTo>
                    <a:pt x="1150" y="14268"/>
                  </a:lnTo>
                  <a:lnTo>
                    <a:pt x="1328" y="14192"/>
                  </a:lnTo>
                  <a:lnTo>
                    <a:pt x="1481" y="14064"/>
                  </a:lnTo>
                  <a:lnTo>
                    <a:pt x="1609" y="13911"/>
                  </a:lnTo>
                  <a:lnTo>
                    <a:pt x="1686" y="13758"/>
                  </a:lnTo>
                  <a:lnTo>
                    <a:pt x="1762" y="13554"/>
                  </a:lnTo>
                  <a:lnTo>
                    <a:pt x="1762" y="13375"/>
                  </a:lnTo>
                  <a:lnTo>
                    <a:pt x="1762" y="11384"/>
                  </a:lnTo>
                  <a:lnTo>
                    <a:pt x="1430" y="6713"/>
                  </a:lnTo>
                  <a:lnTo>
                    <a:pt x="1762" y="2604"/>
                  </a:lnTo>
                  <a:lnTo>
                    <a:pt x="1762" y="996"/>
                  </a:lnTo>
                  <a:lnTo>
                    <a:pt x="1762" y="817"/>
                  </a:lnTo>
                  <a:lnTo>
                    <a:pt x="1686" y="613"/>
                  </a:lnTo>
                  <a:lnTo>
                    <a:pt x="1609" y="459"/>
                  </a:lnTo>
                  <a:lnTo>
                    <a:pt x="1481" y="306"/>
                  </a:lnTo>
                  <a:lnTo>
                    <a:pt x="1328" y="179"/>
                  </a:lnTo>
                  <a:lnTo>
                    <a:pt x="1150" y="102"/>
                  </a:lnTo>
                  <a:lnTo>
                    <a:pt x="971" y="26"/>
                  </a:lnTo>
                  <a:lnTo>
                    <a:pt x="767" y="0"/>
                  </a:lnTo>
                  <a:close/>
                </a:path>
              </a:pathLst>
            </a:custGeom>
            <a:solidFill>
              <a:srgbClr val="D3AC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0" name="Google Shape;5020;p71"/>
            <p:cNvSpPr/>
            <p:nvPr/>
          </p:nvSpPr>
          <p:spPr>
            <a:xfrm>
              <a:off x="6367024" y="3553712"/>
              <a:ext cx="197536" cy="247061"/>
            </a:xfrm>
            <a:custGeom>
              <a:avLst/>
              <a:gdLst/>
              <a:ahLst/>
              <a:cxnLst/>
              <a:rect l="l" t="t" r="r" b="b"/>
              <a:pathLst>
                <a:path w="7327" h="9164" extrusionOk="0">
                  <a:moveTo>
                    <a:pt x="0" y="1"/>
                  </a:moveTo>
                  <a:lnTo>
                    <a:pt x="0" y="8781"/>
                  </a:lnTo>
                  <a:lnTo>
                    <a:pt x="205" y="8807"/>
                  </a:lnTo>
                  <a:lnTo>
                    <a:pt x="358" y="8832"/>
                  </a:lnTo>
                  <a:lnTo>
                    <a:pt x="485" y="8909"/>
                  </a:lnTo>
                  <a:lnTo>
                    <a:pt x="613" y="8985"/>
                  </a:lnTo>
                  <a:lnTo>
                    <a:pt x="741" y="9062"/>
                  </a:lnTo>
                  <a:lnTo>
                    <a:pt x="868" y="9113"/>
                  </a:lnTo>
                  <a:lnTo>
                    <a:pt x="1021" y="9164"/>
                  </a:lnTo>
                  <a:lnTo>
                    <a:pt x="1455" y="9164"/>
                  </a:lnTo>
                  <a:lnTo>
                    <a:pt x="1608" y="9113"/>
                  </a:lnTo>
                  <a:lnTo>
                    <a:pt x="1736" y="9062"/>
                  </a:lnTo>
                  <a:lnTo>
                    <a:pt x="1864" y="8985"/>
                  </a:lnTo>
                  <a:lnTo>
                    <a:pt x="1991" y="8909"/>
                  </a:lnTo>
                  <a:lnTo>
                    <a:pt x="2119" y="8832"/>
                  </a:lnTo>
                  <a:lnTo>
                    <a:pt x="2272" y="8807"/>
                  </a:lnTo>
                  <a:lnTo>
                    <a:pt x="2476" y="8781"/>
                  </a:lnTo>
                  <a:lnTo>
                    <a:pt x="2706" y="8807"/>
                  </a:lnTo>
                  <a:lnTo>
                    <a:pt x="2859" y="8832"/>
                  </a:lnTo>
                  <a:lnTo>
                    <a:pt x="2987" y="8909"/>
                  </a:lnTo>
                  <a:lnTo>
                    <a:pt x="3114" y="8985"/>
                  </a:lnTo>
                  <a:lnTo>
                    <a:pt x="3242" y="9062"/>
                  </a:lnTo>
                  <a:lnTo>
                    <a:pt x="3370" y="9113"/>
                  </a:lnTo>
                  <a:lnTo>
                    <a:pt x="3523" y="9164"/>
                  </a:lnTo>
                  <a:lnTo>
                    <a:pt x="3957" y="9164"/>
                  </a:lnTo>
                  <a:lnTo>
                    <a:pt x="4110" y="9113"/>
                  </a:lnTo>
                  <a:lnTo>
                    <a:pt x="4238" y="9062"/>
                  </a:lnTo>
                  <a:lnTo>
                    <a:pt x="4365" y="8985"/>
                  </a:lnTo>
                  <a:lnTo>
                    <a:pt x="4493" y="8909"/>
                  </a:lnTo>
                  <a:lnTo>
                    <a:pt x="4620" y="8832"/>
                  </a:lnTo>
                  <a:lnTo>
                    <a:pt x="4774" y="8807"/>
                  </a:lnTo>
                  <a:lnTo>
                    <a:pt x="4978" y="8781"/>
                  </a:lnTo>
                  <a:lnTo>
                    <a:pt x="5207" y="8807"/>
                  </a:lnTo>
                  <a:lnTo>
                    <a:pt x="5361" y="8832"/>
                  </a:lnTo>
                  <a:lnTo>
                    <a:pt x="5488" y="8909"/>
                  </a:lnTo>
                  <a:lnTo>
                    <a:pt x="5616" y="8985"/>
                  </a:lnTo>
                  <a:lnTo>
                    <a:pt x="5743" y="9062"/>
                  </a:lnTo>
                  <a:lnTo>
                    <a:pt x="5871" y="9113"/>
                  </a:lnTo>
                  <a:lnTo>
                    <a:pt x="6024" y="9164"/>
                  </a:lnTo>
                  <a:lnTo>
                    <a:pt x="6382" y="9164"/>
                  </a:lnTo>
                  <a:lnTo>
                    <a:pt x="6509" y="9138"/>
                  </a:lnTo>
                  <a:lnTo>
                    <a:pt x="6713" y="9062"/>
                  </a:lnTo>
                  <a:lnTo>
                    <a:pt x="6790" y="9011"/>
                  </a:lnTo>
                  <a:lnTo>
                    <a:pt x="6841" y="8934"/>
                  </a:lnTo>
                  <a:lnTo>
                    <a:pt x="6892" y="8730"/>
                  </a:lnTo>
                  <a:lnTo>
                    <a:pt x="6943" y="8628"/>
                  </a:lnTo>
                  <a:lnTo>
                    <a:pt x="7020" y="8551"/>
                  </a:lnTo>
                  <a:lnTo>
                    <a:pt x="7096" y="8500"/>
                  </a:lnTo>
                  <a:lnTo>
                    <a:pt x="7224" y="8475"/>
                  </a:lnTo>
                  <a:lnTo>
                    <a:pt x="7326" y="690"/>
                  </a:lnTo>
                  <a:lnTo>
                    <a:pt x="7198" y="664"/>
                  </a:lnTo>
                  <a:lnTo>
                    <a:pt x="7096" y="613"/>
                  </a:lnTo>
                  <a:lnTo>
                    <a:pt x="7020" y="537"/>
                  </a:lnTo>
                  <a:lnTo>
                    <a:pt x="6943" y="434"/>
                  </a:lnTo>
                  <a:lnTo>
                    <a:pt x="6892" y="358"/>
                  </a:lnTo>
                  <a:lnTo>
                    <a:pt x="6841" y="281"/>
                  </a:lnTo>
                  <a:lnTo>
                    <a:pt x="6790" y="256"/>
                  </a:lnTo>
                  <a:lnTo>
                    <a:pt x="6713" y="281"/>
                  </a:lnTo>
                  <a:lnTo>
                    <a:pt x="6509" y="358"/>
                  </a:lnTo>
                  <a:lnTo>
                    <a:pt x="6382" y="383"/>
                  </a:lnTo>
                  <a:lnTo>
                    <a:pt x="6024" y="383"/>
                  </a:lnTo>
                  <a:lnTo>
                    <a:pt x="5871" y="332"/>
                  </a:lnTo>
                  <a:lnTo>
                    <a:pt x="5743" y="256"/>
                  </a:lnTo>
                  <a:lnTo>
                    <a:pt x="5616" y="179"/>
                  </a:lnTo>
                  <a:lnTo>
                    <a:pt x="5488" y="128"/>
                  </a:lnTo>
                  <a:lnTo>
                    <a:pt x="5361" y="52"/>
                  </a:lnTo>
                  <a:lnTo>
                    <a:pt x="5207" y="1"/>
                  </a:lnTo>
                  <a:lnTo>
                    <a:pt x="4774" y="1"/>
                  </a:lnTo>
                  <a:lnTo>
                    <a:pt x="4620" y="52"/>
                  </a:lnTo>
                  <a:lnTo>
                    <a:pt x="4493" y="128"/>
                  </a:lnTo>
                  <a:lnTo>
                    <a:pt x="4365" y="179"/>
                  </a:lnTo>
                  <a:lnTo>
                    <a:pt x="4238" y="256"/>
                  </a:lnTo>
                  <a:lnTo>
                    <a:pt x="4110" y="332"/>
                  </a:lnTo>
                  <a:lnTo>
                    <a:pt x="3957" y="383"/>
                  </a:lnTo>
                  <a:lnTo>
                    <a:pt x="3523" y="383"/>
                  </a:lnTo>
                  <a:lnTo>
                    <a:pt x="3370" y="332"/>
                  </a:lnTo>
                  <a:lnTo>
                    <a:pt x="3242" y="256"/>
                  </a:lnTo>
                  <a:lnTo>
                    <a:pt x="3114" y="179"/>
                  </a:lnTo>
                  <a:lnTo>
                    <a:pt x="2987" y="128"/>
                  </a:lnTo>
                  <a:lnTo>
                    <a:pt x="2859" y="52"/>
                  </a:lnTo>
                  <a:lnTo>
                    <a:pt x="2706" y="1"/>
                  </a:lnTo>
                  <a:lnTo>
                    <a:pt x="2272" y="1"/>
                  </a:lnTo>
                  <a:lnTo>
                    <a:pt x="2119" y="52"/>
                  </a:lnTo>
                  <a:lnTo>
                    <a:pt x="1991" y="128"/>
                  </a:lnTo>
                  <a:lnTo>
                    <a:pt x="1864" y="179"/>
                  </a:lnTo>
                  <a:lnTo>
                    <a:pt x="1736" y="256"/>
                  </a:lnTo>
                  <a:lnTo>
                    <a:pt x="1608" y="332"/>
                  </a:lnTo>
                  <a:lnTo>
                    <a:pt x="1455" y="383"/>
                  </a:lnTo>
                  <a:lnTo>
                    <a:pt x="1021" y="383"/>
                  </a:lnTo>
                  <a:lnTo>
                    <a:pt x="868" y="332"/>
                  </a:lnTo>
                  <a:lnTo>
                    <a:pt x="741" y="256"/>
                  </a:lnTo>
                  <a:lnTo>
                    <a:pt x="613" y="179"/>
                  </a:lnTo>
                  <a:lnTo>
                    <a:pt x="485" y="128"/>
                  </a:lnTo>
                  <a:lnTo>
                    <a:pt x="358" y="52"/>
                  </a:lnTo>
                  <a:lnTo>
                    <a:pt x="205" y="1"/>
                  </a:lnTo>
                  <a:close/>
                </a:path>
              </a:pathLst>
            </a:custGeom>
            <a:gradFill>
              <a:gsLst>
                <a:gs pos="0">
                  <a:srgbClr val="62E4F5"/>
                </a:gs>
                <a:gs pos="100000">
                  <a:srgbClr val="15ACC0"/>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1" name="Google Shape;5021;p71"/>
            <p:cNvSpPr/>
            <p:nvPr/>
          </p:nvSpPr>
          <p:spPr>
            <a:xfrm>
              <a:off x="6691838" y="3714745"/>
              <a:ext cx="99806" cy="61954"/>
            </a:xfrm>
            <a:custGeom>
              <a:avLst/>
              <a:gdLst/>
              <a:ahLst/>
              <a:cxnLst/>
              <a:rect l="l" t="t" r="r" b="b"/>
              <a:pathLst>
                <a:path w="3702" h="2298" extrusionOk="0">
                  <a:moveTo>
                    <a:pt x="409" y="0"/>
                  </a:moveTo>
                  <a:lnTo>
                    <a:pt x="0" y="26"/>
                  </a:lnTo>
                  <a:lnTo>
                    <a:pt x="255" y="77"/>
                  </a:lnTo>
                  <a:lnTo>
                    <a:pt x="485" y="128"/>
                  </a:lnTo>
                  <a:lnTo>
                    <a:pt x="740" y="179"/>
                  </a:lnTo>
                  <a:lnTo>
                    <a:pt x="970" y="281"/>
                  </a:lnTo>
                  <a:lnTo>
                    <a:pt x="1200" y="383"/>
                  </a:lnTo>
                  <a:lnTo>
                    <a:pt x="1404" y="485"/>
                  </a:lnTo>
                  <a:lnTo>
                    <a:pt x="1634" y="613"/>
                  </a:lnTo>
                  <a:lnTo>
                    <a:pt x="1838" y="766"/>
                  </a:lnTo>
                  <a:lnTo>
                    <a:pt x="2017" y="919"/>
                  </a:lnTo>
                  <a:lnTo>
                    <a:pt x="2195" y="1072"/>
                  </a:lnTo>
                  <a:lnTo>
                    <a:pt x="2374" y="1251"/>
                  </a:lnTo>
                  <a:lnTo>
                    <a:pt x="2527" y="1455"/>
                  </a:lnTo>
                  <a:lnTo>
                    <a:pt x="2680" y="1634"/>
                  </a:lnTo>
                  <a:lnTo>
                    <a:pt x="2808" y="1864"/>
                  </a:lnTo>
                  <a:lnTo>
                    <a:pt x="2910" y="2068"/>
                  </a:lnTo>
                  <a:lnTo>
                    <a:pt x="3012" y="2298"/>
                  </a:lnTo>
                  <a:lnTo>
                    <a:pt x="3191" y="2195"/>
                  </a:lnTo>
                  <a:lnTo>
                    <a:pt x="3369" y="2119"/>
                  </a:lnTo>
                  <a:lnTo>
                    <a:pt x="3523" y="2017"/>
                  </a:lnTo>
                  <a:lnTo>
                    <a:pt x="3701" y="1915"/>
                  </a:lnTo>
                  <a:lnTo>
                    <a:pt x="3574" y="1711"/>
                  </a:lnTo>
                  <a:lnTo>
                    <a:pt x="3420" y="1506"/>
                  </a:lnTo>
                  <a:lnTo>
                    <a:pt x="3267" y="1328"/>
                  </a:lnTo>
                  <a:lnTo>
                    <a:pt x="3114" y="1149"/>
                  </a:lnTo>
                  <a:lnTo>
                    <a:pt x="2935" y="970"/>
                  </a:lnTo>
                  <a:lnTo>
                    <a:pt x="2731" y="817"/>
                  </a:lnTo>
                  <a:lnTo>
                    <a:pt x="2553" y="664"/>
                  </a:lnTo>
                  <a:lnTo>
                    <a:pt x="2348" y="536"/>
                  </a:lnTo>
                  <a:lnTo>
                    <a:pt x="2119" y="409"/>
                  </a:lnTo>
                  <a:lnTo>
                    <a:pt x="1889" y="307"/>
                  </a:lnTo>
                  <a:lnTo>
                    <a:pt x="1659" y="230"/>
                  </a:lnTo>
                  <a:lnTo>
                    <a:pt x="1430" y="154"/>
                  </a:lnTo>
                  <a:lnTo>
                    <a:pt x="1174" y="77"/>
                  </a:lnTo>
                  <a:lnTo>
                    <a:pt x="945" y="51"/>
                  </a:lnTo>
                  <a:lnTo>
                    <a:pt x="689" y="0"/>
                  </a:lnTo>
                  <a:close/>
                </a:path>
              </a:pathLst>
            </a:custGeom>
            <a:solidFill>
              <a:srgbClr val="D3AC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2" name="Google Shape;5022;p71"/>
            <p:cNvSpPr/>
            <p:nvPr/>
          </p:nvSpPr>
          <p:spPr>
            <a:xfrm>
              <a:off x="6548006" y="3553712"/>
              <a:ext cx="20678" cy="244312"/>
            </a:xfrm>
            <a:custGeom>
              <a:avLst/>
              <a:gdLst/>
              <a:ahLst/>
              <a:cxnLst/>
              <a:rect l="l" t="t" r="r" b="b"/>
              <a:pathLst>
                <a:path w="767" h="9062" extrusionOk="0">
                  <a:moveTo>
                    <a:pt x="639" y="1"/>
                  </a:moveTo>
                  <a:lnTo>
                    <a:pt x="511" y="26"/>
                  </a:lnTo>
                  <a:lnTo>
                    <a:pt x="307" y="103"/>
                  </a:lnTo>
                  <a:lnTo>
                    <a:pt x="0" y="281"/>
                  </a:lnTo>
                  <a:lnTo>
                    <a:pt x="0" y="9062"/>
                  </a:lnTo>
                  <a:lnTo>
                    <a:pt x="307" y="8883"/>
                  </a:lnTo>
                  <a:lnTo>
                    <a:pt x="511" y="8807"/>
                  </a:lnTo>
                  <a:lnTo>
                    <a:pt x="639" y="8781"/>
                  </a:lnTo>
                  <a:lnTo>
                    <a:pt x="766" y="8781"/>
                  </a:lnTo>
                  <a:lnTo>
                    <a:pt x="766" y="1"/>
                  </a:lnTo>
                  <a:close/>
                </a:path>
              </a:pathLst>
            </a:custGeom>
            <a:solidFill>
              <a:srgbClr val="17B5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3" name="Google Shape;5023;p71"/>
            <p:cNvSpPr/>
            <p:nvPr/>
          </p:nvSpPr>
          <p:spPr>
            <a:xfrm>
              <a:off x="6386974" y="3597064"/>
              <a:ext cx="161059" cy="160358"/>
            </a:xfrm>
            <a:custGeom>
              <a:avLst/>
              <a:gdLst/>
              <a:ahLst/>
              <a:cxnLst/>
              <a:rect l="l" t="t" r="r" b="b"/>
              <a:pathLst>
                <a:path w="5974" h="5948" extrusionOk="0">
                  <a:moveTo>
                    <a:pt x="3089" y="2502"/>
                  </a:moveTo>
                  <a:lnTo>
                    <a:pt x="3166" y="2528"/>
                  </a:lnTo>
                  <a:lnTo>
                    <a:pt x="3268" y="2579"/>
                  </a:lnTo>
                  <a:lnTo>
                    <a:pt x="3344" y="2630"/>
                  </a:lnTo>
                  <a:lnTo>
                    <a:pt x="3395" y="2706"/>
                  </a:lnTo>
                  <a:lnTo>
                    <a:pt x="3446" y="2783"/>
                  </a:lnTo>
                  <a:lnTo>
                    <a:pt x="3472" y="2885"/>
                  </a:lnTo>
                  <a:lnTo>
                    <a:pt x="3472" y="2987"/>
                  </a:lnTo>
                  <a:lnTo>
                    <a:pt x="3472" y="3064"/>
                  </a:lnTo>
                  <a:lnTo>
                    <a:pt x="3446" y="3166"/>
                  </a:lnTo>
                  <a:lnTo>
                    <a:pt x="3395" y="3242"/>
                  </a:lnTo>
                  <a:lnTo>
                    <a:pt x="3344" y="3319"/>
                  </a:lnTo>
                  <a:lnTo>
                    <a:pt x="3268" y="3370"/>
                  </a:lnTo>
                  <a:lnTo>
                    <a:pt x="3166" y="3421"/>
                  </a:lnTo>
                  <a:lnTo>
                    <a:pt x="3089" y="3446"/>
                  </a:lnTo>
                  <a:lnTo>
                    <a:pt x="2987" y="3472"/>
                  </a:lnTo>
                  <a:lnTo>
                    <a:pt x="2885" y="3446"/>
                  </a:lnTo>
                  <a:lnTo>
                    <a:pt x="2808" y="3421"/>
                  </a:lnTo>
                  <a:lnTo>
                    <a:pt x="2706" y="3370"/>
                  </a:lnTo>
                  <a:lnTo>
                    <a:pt x="2655" y="3319"/>
                  </a:lnTo>
                  <a:lnTo>
                    <a:pt x="2579" y="3242"/>
                  </a:lnTo>
                  <a:lnTo>
                    <a:pt x="2553" y="3166"/>
                  </a:lnTo>
                  <a:lnTo>
                    <a:pt x="2502" y="3064"/>
                  </a:lnTo>
                  <a:lnTo>
                    <a:pt x="2502" y="2987"/>
                  </a:lnTo>
                  <a:lnTo>
                    <a:pt x="2502" y="2885"/>
                  </a:lnTo>
                  <a:lnTo>
                    <a:pt x="2553" y="2783"/>
                  </a:lnTo>
                  <a:lnTo>
                    <a:pt x="2579" y="2706"/>
                  </a:lnTo>
                  <a:lnTo>
                    <a:pt x="2655" y="2630"/>
                  </a:lnTo>
                  <a:lnTo>
                    <a:pt x="2706" y="2579"/>
                  </a:lnTo>
                  <a:lnTo>
                    <a:pt x="2808" y="2528"/>
                  </a:lnTo>
                  <a:lnTo>
                    <a:pt x="2885" y="2502"/>
                  </a:lnTo>
                  <a:close/>
                  <a:moveTo>
                    <a:pt x="2987" y="1"/>
                  </a:moveTo>
                  <a:lnTo>
                    <a:pt x="2885" y="26"/>
                  </a:lnTo>
                  <a:lnTo>
                    <a:pt x="2808" y="77"/>
                  </a:lnTo>
                  <a:lnTo>
                    <a:pt x="2757" y="154"/>
                  </a:lnTo>
                  <a:lnTo>
                    <a:pt x="2732" y="256"/>
                  </a:lnTo>
                  <a:lnTo>
                    <a:pt x="2732" y="460"/>
                  </a:lnTo>
                  <a:lnTo>
                    <a:pt x="2604" y="384"/>
                  </a:lnTo>
                  <a:lnTo>
                    <a:pt x="2528" y="332"/>
                  </a:lnTo>
                  <a:lnTo>
                    <a:pt x="2425" y="307"/>
                  </a:lnTo>
                  <a:lnTo>
                    <a:pt x="2323" y="358"/>
                  </a:lnTo>
                  <a:lnTo>
                    <a:pt x="2247" y="409"/>
                  </a:lnTo>
                  <a:lnTo>
                    <a:pt x="2221" y="511"/>
                  </a:lnTo>
                  <a:lnTo>
                    <a:pt x="2196" y="613"/>
                  </a:lnTo>
                  <a:lnTo>
                    <a:pt x="2221" y="690"/>
                  </a:lnTo>
                  <a:lnTo>
                    <a:pt x="2298" y="766"/>
                  </a:lnTo>
                  <a:lnTo>
                    <a:pt x="2732" y="1124"/>
                  </a:lnTo>
                  <a:lnTo>
                    <a:pt x="2732" y="2017"/>
                  </a:lnTo>
                  <a:lnTo>
                    <a:pt x="2604" y="2068"/>
                  </a:lnTo>
                  <a:lnTo>
                    <a:pt x="2502" y="2119"/>
                  </a:lnTo>
                  <a:lnTo>
                    <a:pt x="1736" y="1379"/>
                  </a:lnTo>
                  <a:lnTo>
                    <a:pt x="1660" y="1328"/>
                  </a:lnTo>
                  <a:lnTo>
                    <a:pt x="1558" y="1302"/>
                  </a:lnTo>
                  <a:lnTo>
                    <a:pt x="1481" y="1328"/>
                  </a:lnTo>
                  <a:lnTo>
                    <a:pt x="1379" y="1379"/>
                  </a:lnTo>
                  <a:lnTo>
                    <a:pt x="1328" y="1456"/>
                  </a:lnTo>
                  <a:lnTo>
                    <a:pt x="1302" y="1558"/>
                  </a:lnTo>
                  <a:lnTo>
                    <a:pt x="1328" y="1660"/>
                  </a:lnTo>
                  <a:lnTo>
                    <a:pt x="1379" y="1736"/>
                  </a:lnTo>
                  <a:lnTo>
                    <a:pt x="2119" y="2477"/>
                  </a:lnTo>
                  <a:lnTo>
                    <a:pt x="2068" y="2604"/>
                  </a:lnTo>
                  <a:lnTo>
                    <a:pt x="2017" y="2732"/>
                  </a:lnTo>
                  <a:lnTo>
                    <a:pt x="1124" y="2732"/>
                  </a:lnTo>
                  <a:lnTo>
                    <a:pt x="792" y="2272"/>
                  </a:lnTo>
                  <a:lnTo>
                    <a:pt x="715" y="2221"/>
                  </a:lnTo>
                  <a:lnTo>
                    <a:pt x="613" y="2196"/>
                  </a:lnTo>
                  <a:lnTo>
                    <a:pt x="511" y="2196"/>
                  </a:lnTo>
                  <a:lnTo>
                    <a:pt x="435" y="2247"/>
                  </a:lnTo>
                  <a:lnTo>
                    <a:pt x="358" y="2323"/>
                  </a:lnTo>
                  <a:lnTo>
                    <a:pt x="332" y="2400"/>
                  </a:lnTo>
                  <a:lnTo>
                    <a:pt x="332" y="2502"/>
                  </a:lnTo>
                  <a:lnTo>
                    <a:pt x="384" y="2604"/>
                  </a:lnTo>
                  <a:lnTo>
                    <a:pt x="486" y="2732"/>
                  </a:lnTo>
                  <a:lnTo>
                    <a:pt x="154" y="2732"/>
                  </a:lnTo>
                  <a:lnTo>
                    <a:pt x="77" y="2783"/>
                  </a:lnTo>
                  <a:lnTo>
                    <a:pt x="26" y="2885"/>
                  </a:lnTo>
                  <a:lnTo>
                    <a:pt x="1" y="2987"/>
                  </a:lnTo>
                  <a:lnTo>
                    <a:pt x="26" y="3064"/>
                  </a:lnTo>
                  <a:lnTo>
                    <a:pt x="77" y="3166"/>
                  </a:lnTo>
                  <a:lnTo>
                    <a:pt x="154" y="3217"/>
                  </a:lnTo>
                  <a:lnTo>
                    <a:pt x="256" y="3242"/>
                  </a:lnTo>
                  <a:lnTo>
                    <a:pt x="486" y="3242"/>
                  </a:lnTo>
                  <a:lnTo>
                    <a:pt x="384" y="3344"/>
                  </a:lnTo>
                  <a:lnTo>
                    <a:pt x="332" y="3446"/>
                  </a:lnTo>
                  <a:lnTo>
                    <a:pt x="332" y="3549"/>
                  </a:lnTo>
                  <a:lnTo>
                    <a:pt x="358" y="3625"/>
                  </a:lnTo>
                  <a:lnTo>
                    <a:pt x="435" y="3702"/>
                  </a:lnTo>
                  <a:lnTo>
                    <a:pt x="511" y="3753"/>
                  </a:lnTo>
                  <a:lnTo>
                    <a:pt x="588" y="3753"/>
                  </a:lnTo>
                  <a:lnTo>
                    <a:pt x="690" y="3727"/>
                  </a:lnTo>
                  <a:lnTo>
                    <a:pt x="792" y="3676"/>
                  </a:lnTo>
                  <a:lnTo>
                    <a:pt x="1124" y="3242"/>
                  </a:lnTo>
                  <a:lnTo>
                    <a:pt x="2017" y="3242"/>
                  </a:lnTo>
                  <a:lnTo>
                    <a:pt x="2068" y="3344"/>
                  </a:lnTo>
                  <a:lnTo>
                    <a:pt x="2119" y="3472"/>
                  </a:lnTo>
                  <a:lnTo>
                    <a:pt x="1379" y="4212"/>
                  </a:lnTo>
                  <a:lnTo>
                    <a:pt x="1328" y="4289"/>
                  </a:lnTo>
                  <a:lnTo>
                    <a:pt x="1302" y="4391"/>
                  </a:lnTo>
                  <a:lnTo>
                    <a:pt x="1328" y="4493"/>
                  </a:lnTo>
                  <a:lnTo>
                    <a:pt x="1379" y="4570"/>
                  </a:lnTo>
                  <a:lnTo>
                    <a:pt x="1481" y="4621"/>
                  </a:lnTo>
                  <a:lnTo>
                    <a:pt x="1558" y="4646"/>
                  </a:lnTo>
                  <a:lnTo>
                    <a:pt x="1660" y="4621"/>
                  </a:lnTo>
                  <a:lnTo>
                    <a:pt x="1736" y="4570"/>
                  </a:lnTo>
                  <a:lnTo>
                    <a:pt x="2502" y="3829"/>
                  </a:lnTo>
                  <a:lnTo>
                    <a:pt x="2604" y="3880"/>
                  </a:lnTo>
                  <a:lnTo>
                    <a:pt x="2732" y="3931"/>
                  </a:lnTo>
                  <a:lnTo>
                    <a:pt x="2732" y="4825"/>
                  </a:lnTo>
                  <a:lnTo>
                    <a:pt x="2298" y="5182"/>
                  </a:lnTo>
                  <a:lnTo>
                    <a:pt x="2221" y="5259"/>
                  </a:lnTo>
                  <a:lnTo>
                    <a:pt x="2196" y="5335"/>
                  </a:lnTo>
                  <a:lnTo>
                    <a:pt x="2221" y="5437"/>
                  </a:lnTo>
                  <a:lnTo>
                    <a:pt x="2247" y="5539"/>
                  </a:lnTo>
                  <a:lnTo>
                    <a:pt x="2349" y="5616"/>
                  </a:lnTo>
                  <a:lnTo>
                    <a:pt x="2451" y="5642"/>
                  </a:lnTo>
                  <a:lnTo>
                    <a:pt x="2528" y="5616"/>
                  </a:lnTo>
                  <a:lnTo>
                    <a:pt x="2604" y="5591"/>
                  </a:lnTo>
                  <a:lnTo>
                    <a:pt x="2732" y="5488"/>
                  </a:lnTo>
                  <a:lnTo>
                    <a:pt x="2732" y="5693"/>
                  </a:lnTo>
                  <a:lnTo>
                    <a:pt x="2757" y="5795"/>
                  </a:lnTo>
                  <a:lnTo>
                    <a:pt x="2808" y="5871"/>
                  </a:lnTo>
                  <a:lnTo>
                    <a:pt x="2885" y="5948"/>
                  </a:lnTo>
                  <a:lnTo>
                    <a:pt x="3089" y="5948"/>
                  </a:lnTo>
                  <a:lnTo>
                    <a:pt x="3166" y="5871"/>
                  </a:lnTo>
                  <a:lnTo>
                    <a:pt x="3217" y="5795"/>
                  </a:lnTo>
                  <a:lnTo>
                    <a:pt x="3242" y="5693"/>
                  </a:lnTo>
                  <a:lnTo>
                    <a:pt x="3242" y="5488"/>
                  </a:lnTo>
                  <a:lnTo>
                    <a:pt x="3370" y="5591"/>
                  </a:lnTo>
                  <a:lnTo>
                    <a:pt x="3446" y="5616"/>
                  </a:lnTo>
                  <a:lnTo>
                    <a:pt x="3523" y="5642"/>
                  </a:lnTo>
                  <a:lnTo>
                    <a:pt x="3625" y="5616"/>
                  </a:lnTo>
                  <a:lnTo>
                    <a:pt x="3727" y="5539"/>
                  </a:lnTo>
                  <a:lnTo>
                    <a:pt x="3778" y="5437"/>
                  </a:lnTo>
                  <a:lnTo>
                    <a:pt x="3778" y="5335"/>
                  </a:lnTo>
                  <a:lnTo>
                    <a:pt x="3753" y="5259"/>
                  </a:lnTo>
                  <a:lnTo>
                    <a:pt x="3676" y="5182"/>
                  </a:lnTo>
                  <a:lnTo>
                    <a:pt x="3242" y="4825"/>
                  </a:lnTo>
                  <a:lnTo>
                    <a:pt x="3242" y="3931"/>
                  </a:lnTo>
                  <a:lnTo>
                    <a:pt x="3370" y="3880"/>
                  </a:lnTo>
                  <a:lnTo>
                    <a:pt x="3498" y="3829"/>
                  </a:lnTo>
                  <a:lnTo>
                    <a:pt x="4238" y="4570"/>
                  </a:lnTo>
                  <a:lnTo>
                    <a:pt x="4314" y="4621"/>
                  </a:lnTo>
                  <a:lnTo>
                    <a:pt x="4416" y="4646"/>
                  </a:lnTo>
                  <a:lnTo>
                    <a:pt x="4519" y="4621"/>
                  </a:lnTo>
                  <a:lnTo>
                    <a:pt x="4595" y="4570"/>
                  </a:lnTo>
                  <a:lnTo>
                    <a:pt x="4646" y="4493"/>
                  </a:lnTo>
                  <a:lnTo>
                    <a:pt x="4672" y="4391"/>
                  </a:lnTo>
                  <a:lnTo>
                    <a:pt x="4646" y="4289"/>
                  </a:lnTo>
                  <a:lnTo>
                    <a:pt x="4595" y="4212"/>
                  </a:lnTo>
                  <a:lnTo>
                    <a:pt x="3855" y="3472"/>
                  </a:lnTo>
                  <a:lnTo>
                    <a:pt x="3906" y="3344"/>
                  </a:lnTo>
                  <a:lnTo>
                    <a:pt x="3957" y="3242"/>
                  </a:lnTo>
                  <a:lnTo>
                    <a:pt x="4850" y="3242"/>
                  </a:lnTo>
                  <a:lnTo>
                    <a:pt x="5182" y="3676"/>
                  </a:lnTo>
                  <a:lnTo>
                    <a:pt x="5284" y="3727"/>
                  </a:lnTo>
                  <a:lnTo>
                    <a:pt x="5386" y="3753"/>
                  </a:lnTo>
                  <a:lnTo>
                    <a:pt x="5463" y="3753"/>
                  </a:lnTo>
                  <a:lnTo>
                    <a:pt x="5540" y="3702"/>
                  </a:lnTo>
                  <a:lnTo>
                    <a:pt x="5616" y="3625"/>
                  </a:lnTo>
                  <a:lnTo>
                    <a:pt x="5642" y="3549"/>
                  </a:lnTo>
                  <a:lnTo>
                    <a:pt x="5642" y="3446"/>
                  </a:lnTo>
                  <a:lnTo>
                    <a:pt x="5591" y="3344"/>
                  </a:lnTo>
                  <a:lnTo>
                    <a:pt x="5488" y="3242"/>
                  </a:lnTo>
                  <a:lnTo>
                    <a:pt x="5718" y="3242"/>
                  </a:lnTo>
                  <a:lnTo>
                    <a:pt x="5820" y="3217"/>
                  </a:lnTo>
                  <a:lnTo>
                    <a:pt x="5897" y="3166"/>
                  </a:lnTo>
                  <a:lnTo>
                    <a:pt x="5948" y="3064"/>
                  </a:lnTo>
                  <a:lnTo>
                    <a:pt x="5973" y="2987"/>
                  </a:lnTo>
                  <a:lnTo>
                    <a:pt x="5948" y="2885"/>
                  </a:lnTo>
                  <a:lnTo>
                    <a:pt x="5897" y="2783"/>
                  </a:lnTo>
                  <a:lnTo>
                    <a:pt x="5820" y="2732"/>
                  </a:lnTo>
                  <a:lnTo>
                    <a:pt x="5488" y="2732"/>
                  </a:lnTo>
                  <a:lnTo>
                    <a:pt x="5591" y="2604"/>
                  </a:lnTo>
                  <a:lnTo>
                    <a:pt x="5642" y="2502"/>
                  </a:lnTo>
                  <a:lnTo>
                    <a:pt x="5642" y="2400"/>
                  </a:lnTo>
                  <a:lnTo>
                    <a:pt x="5616" y="2323"/>
                  </a:lnTo>
                  <a:lnTo>
                    <a:pt x="5540" y="2247"/>
                  </a:lnTo>
                  <a:lnTo>
                    <a:pt x="5463" y="2196"/>
                  </a:lnTo>
                  <a:lnTo>
                    <a:pt x="5361" y="2196"/>
                  </a:lnTo>
                  <a:lnTo>
                    <a:pt x="5259" y="2221"/>
                  </a:lnTo>
                  <a:lnTo>
                    <a:pt x="5182" y="2272"/>
                  </a:lnTo>
                  <a:lnTo>
                    <a:pt x="4850" y="2732"/>
                  </a:lnTo>
                  <a:lnTo>
                    <a:pt x="3957" y="2732"/>
                  </a:lnTo>
                  <a:lnTo>
                    <a:pt x="3906" y="2604"/>
                  </a:lnTo>
                  <a:lnTo>
                    <a:pt x="3855" y="2477"/>
                  </a:lnTo>
                  <a:lnTo>
                    <a:pt x="4595" y="1736"/>
                  </a:lnTo>
                  <a:lnTo>
                    <a:pt x="4646" y="1660"/>
                  </a:lnTo>
                  <a:lnTo>
                    <a:pt x="4672" y="1558"/>
                  </a:lnTo>
                  <a:lnTo>
                    <a:pt x="4646" y="1456"/>
                  </a:lnTo>
                  <a:lnTo>
                    <a:pt x="4595" y="1379"/>
                  </a:lnTo>
                  <a:lnTo>
                    <a:pt x="4519" y="1328"/>
                  </a:lnTo>
                  <a:lnTo>
                    <a:pt x="4416" y="1302"/>
                  </a:lnTo>
                  <a:lnTo>
                    <a:pt x="4314" y="1328"/>
                  </a:lnTo>
                  <a:lnTo>
                    <a:pt x="4238" y="1379"/>
                  </a:lnTo>
                  <a:lnTo>
                    <a:pt x="3498" y="2119"/>
                  </a:lnTo>
                  <a:lnTo>
                    <a:pt x="3370" y="2068"/>
                  </a:lnTo>
                  <a:lnTo>
                    <a:pt x="3242" y="2017"/>
                  </a:lnTo>
                  <a:lnTo>
                    <a:pt x="3242" y="1124"/>
                  </a:lnTo>
                  <a:lnTo>
                    <a:pt x="3676" y="766"/>
                  </a:lnTo>
                  <a:lnTo>
                    <a:pt x="3753" y="690"/>
                  </a:lnTo>
                  <a:lnTo>
                    <a:pt x="3778" y="613"/>
                  </a:lnTo>
                  <a:lnTo>
                    <a:pt x="3778" y="511"/>
                  </a:lnTo>
                  <a:lnTo>
                    <a:pt x="3727" y="409"/>
                  </a:lnTo>
                  <a:lnTo>
                    <a:pt x="3651" y="358"/>
                  </a:lnTo>
                  <a:lnTo>
                    <a:pt x="3549" y="307"/>
                  </a:lnTo>
                  <a:lnTo>
                    <a:pt x="3446" y="332"/>
                  </a:lnTo>
                  <a:lnTo>
                    <a:pt x="3370" y="384"/>
                  </a:lnTo>
                  <a:lnTo>
                    <a:pt x="3242" y="460"/>
                  </a:lnTo>
                  <a:lnTo>
                    <a:pt x="3242" y="256"/>
                  </a:lnTo>
                  <a:lnTo>
                    <a:pt x="3217" y="154"/>
                  </a:lnTo>
                  <a:lnTo>
                    <a:pt x="3166" y="77"/>
                  </a:lnTo>
                  <a:lnTo>
                    <a:pt x="3089" y="26"/>
                  </a:lnTo>
                  <a:lnTo>
                    <a:pt x="298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24" name="Google Shape;5024;p71"/>
          <p:cNvGrpSpPr/>
          <p:nvPr/>
        </p:nvGrpSpPr>
        <p:grpSpPr>
          <a:xfrm>
            <a:off x="6984154" y="3323769"/>
            <a:ext cx="423463" cy="304327"/>
            <a:chOff x="7163206" y="3479384"/>
            <a:chExt cx="454896" cy="326917"/>
          </a:xfrm>
        </p:grpSpPr>
        <p:sp>
          <p:nvSpPr>
            <p:cNvPr id="5025" name="Google Shape;5025;p71"/>
            <p:cNvSpPr/>
            <p:nvPr/>
          </p:nvSpPr>
          <p:spPr>
            <a:xfrm>
              <a:off x="7163206" y="3479384"/>
              <a:ext cx="445945" cy="326917"/>
            </a:xfrm>
            <a:custGeom>
              <a:avLst/>
              <a:gdLst/>
              <a:ahLst/>
              <a:cxnLst/>
              <a:rect l="l" t="t" r="r" b="b"/>
              <a:pathLst>
                <a:path w="16541" h="12126" extrusionOk="0">
                  <a:moveTo>
                    <a:pt x="332" y="1"/>
                  </a:moveTo>
                  <a:lnTo>
                    <a:pt x="205" y="26"/>
                  </a:lnTo>
                  <a:lnTo>
                    <a:pt x="103" y="103"/>
                  </a:lnTo>
                  <a:lnTo>
                    <a:pt x="26" y="205"/>
                  </a:lnTo>
                  <a:lnTo>
                    <a:pt x="1" y="358"/>
                  </a:lnTo>
                  <a:lnTo>
                    <a:pt x="1" y="11793"/>
                  </a:lnTo>
                  <a:lnTo>
                    <a:pt x="26" y="11921"/>
                  </a:lnTo>
                  <a:lnTo>
                    <a:pt x="103" y="12049"/>
                  </a:lnTo>
                  <a:lnTo>
                    <a:pt x="205" y="12100"/>
                  </a:lnTo>
                  <a:lnTo>
                    <a:pt x="332" y="12125"/>
                  </a:lnTo>
                  <a:lnTo>
                    <a:pt x="16209" y="12125"/>
                  </a:lnTo>
                  <a:lnTo>
                    <a:pt x="16336" y="12100"/>
                  </a:lnTo>
                  <a:lnTo>
                    <a:pt x="16439" y="12049"/>
                  </a:lnTo>
                  <a:lnTo>
                    <a:pt x="16515" y="11921"/>
                  </a:lnTo>
                  <a:lnTo>
                    <a:pt x="16541" y="11793"/>
                  </a:lnTo>
                  <a:lnTo>
                    <a:pt x="16541" y="358"/>
                  </a:lnTo>
                  <a:lnTo>
                    <a:pt x="16515" y="205"/>
                  </a:lnTo>
                  <a:lnTo>
                    <a:pt x="16439" y="103"/>
                  </a:lnTo>
                  <a:lnTo>
                    <a:pt x="16336" y="26"/>
                  </a:lnTo>
                  <a:lnTo>
                    <a:pt x="16209" y="1"/>
                  </a:lnTo>
                  <a:close/>
                </a:path>
              </a:pathLst>
            </a:custGeom>
            <a:gradFill>
              <a:gsLst>
                <a:gs pos="0">
                  <a:schemeClr val="lt1"/>
                </a:gs>
                <a:gs pos="100000">
                  <a:srgbClr val="CCCCCC"/>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6" name="Google Shape;5026;p71"/>
            <p:cNvSpPr/>
            <p:nvPr/>
          </p:nvSpPr>
          <p:spPr>
            <a:xfrm>
              <a:off x="7333863" y="3558538"/>
              <a:ext cx="13804" cy="13777"/>
            </a:xfrm>
            <a:custGeom>
              <a:avLst/>
              <a:gdLst/>
              <a:ahLst/>
              <a:cxnLst/>
              <a:rect l="l" t="t" r="r" b="b"/>
              <a:pathLst>
                <a:path w="512" h="511" extrusionOk="0">
                  <a:moveTo>
                    <a:pt x="256" y="0"/>
                  </a:moveTo>
                  <a:lnTo>
                    <a:pt x="154" y="26"/>
                  </a:lnTo>
                  <a:lnTo>
                    <a:pt x="77" y="77"/>
                  </a:lnTo>
                  <a:lnTo>
                    <a:pt x="26" y="153"/>
                  </a:lnTo>
                  <a:lnTo>
                    <a:pt x="1" y="255"/>
                  </a:lnTo>
                  <a:lnTo>
                    <a:pt x="26" y="358"/>
                  </a:lnTo>
                  <a:lnTo>
                    <a:pt x="77" y="434"/>
                  </a:lnTo>
                  <a:lnTo>
                    <a:pt x="154" y="485"/>
                  </a:lnTo>
                  <a:lnTo>
                    <a:pt x="256" y="511"/>
                  </a:lnTo>
                  <a:lnTo>
                    <a:pt x="358" y="485"/>
                  </a:lnTo>
                  <a:lnTo>
                    <a:pt x="435" y="434"/>
                  </a:lnTo>
                  <a:lnTo>
                    <a:pt x="511" y="358"/>
                  </a:lnTo>
                  <a:lnTo>
                    <a:pt x="511" y="255"/>
                  </a:lnTo>
                  <a:lnTo>
                    <a:pt x="511" y="153"/>
                  </a:lnTo>
                  <a:lnTo>
                    <a:pt x="435" y="77"/>
                  </a:lnTo>
                  <a:lnTo>
                    <a:pt x="358" y="26"/>
                  </a:lnTo>
                  <a:lnTo>
                    <a:pt x="256" y="0"/>
                  </a:lnTo>
                  <a:close/>
                </a:path>
              </a:pathLst>
            </a:custGeom>
            <a:solidFill>
              <a:srgbClr val="24D8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7" name="Google Shape;5027;p71"/>
            <p:cNvSpPr/>
            <p:nvPr/>
          </p:nvSpPr>
          <p:spPr>
            <a:xfrm>
              <a:off x="7207259" y="3605314"/>
              <a:ext cx="13777" cy="13804"/>
            </a:xfrm>
            <a:custGeom>
              <a:avLst/>
              <a:gdLst/>
              <a:ahLst/>
              <a:cxnLst/>
              <a:rect l="l" t="t" r="r" b="b"/>
              <a:pathLst>
                <a:path w="511" h="512" extrusionOk="0">
                  <a:moveTo>
                    <a:pt x="153" y="1"/>
                  </a:moveTo>
                  <a:lnTo>
                    <a:pt x="77" y="78"/>
                  </a:lnTo>
                  <a:lnTo>
                    <a:pt x="0" y="154"/>
                  </a:lnTo>
                  <a:lnTo>
                    <a:pt x="0" y="256"/>
                  </a:lnTo>
                  <a:lnTo>
                    <a:pt x="0" y="358"/>
                  </a:lnTo>
                  <a:lnTo>
                    <a:pt x="77" y="435"/>
                  </a:lnTo>
                  <a:lnTo>
                    <a:pt x="153" y="486"/>
                  </a:lnTo>
                  <a:lnTo>
                    <a:pt x="255" y="511"/>
                  </a:lnTo>
                  <a:lnTo>
                    <a:pt x="358" y="486"/>
                  </a:lnTo>
                  <a:lnTo>
                    <a:pt x="434" y="435"/>
                  </a:lnTo>
                  <a:lnTo>
                    <a:pt x="485" y="358"/>
                  </a:lnTo>
                  <a:lnTo>
                    <a:pt x="511" y="256"/>
                  </a:lnTo>
                  <a:lnTo>
                    <a:pt x="485" y="154"/>
                  </a:lnTo>
                  <a:lnTo>
                    <a:pt x="434" y="78"/>
                  </a:lnTo>
                  <a:lnTo>
                    <a:pt x="358" y="1"/>
                  </a:lnTo>
                  <a:close/>
                </a:path>
              </a:pathLst>
            </a:custGeom>
            <a:solidFill>
              <a:srgbClr val="24D8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8" name="Google Shape;5028;p71"/>
            <p:cNvSpPr/>
            <p:nvPr/>
          </p:nvSpPr>
          <p:spPr>
            <a:xfrm>
              <a:off x="7222384" y="3534436"/>
              <a:ext cx="13804" cy="13804"/>
            </a:xfrm>
            <a:custGeom>
              <a:avLst/>
              <a:gdLst/>
              <a:ahLst/>
              <a:cxnLst/>
              <a:rect l="l" t="t" r="r" b="b"/>
              <a:pathLst>
                <a:path w="512" h="512" extrusionOk="0">
                  <a:moveTo>
                    <a:pt x="256" y="1"/>
                  </a:moveTo>
                  <a:lnTo>
                    <a:pt x="154" y="26"/>
                  </a:lnTo>
                  <a:lnTo>
                    <a:pt x="77" y="77"/>
                  </a:lnTo>
                  <a:lnTo>
                    <a:pt x="1" y="154"/>
                  </a:lnTo>
                  <a:lnTo>
                    <a:pt x="1" y="256"/>
                  </a:lnTo>
                  <a:lnTo>
                    <a:pt x="1" y="358"/>
                  </a:lnTo>
                  <a:lnTo>
                    <a:pt x="77" y="435"/>
                  </a:lnTo>
                  <a:lnTo>
                    <a:pt x="154" y="486"/>
                  </a:lnTo>
                  <a:lnTo>
                    <a:pt x="256" y="511"/>
                  </a:lnTo>
                  <a:lnTo>
                    <a:pt x="333" y="486"/>
                  </a:lnTo>
                  <a:lnTo>
                    <a:pt x="435" y="435"/>
                  </a:lnTo>
                  <a:lnTo>
                    <a:pt x="486" y="358"/>
                  </a:lnTo>
                  <a:lnTo>
                    <a:pt x="511" y="256"/>
                  </a:lnTo>
                  <a:lnTo>
                    <a:pt x="486" y="154"/>
                  </a:lnTo>
                  <a:lnTo>
                    <a:pt x="435" y="77"/>
                  </a:lnTo>
                  <a:lnTo>
                    <a:pt x="333" y="26"/>
                  </a:lnTo>
                  <a:lnTo>
                    <a:pt x="256" y="1"/>
                  </a:lnTo>
                  <a:close/>
                </a:path>
              </a:pathLst>
            </a:custGeom>
            <a:solidFill>
              <a:srgbClr val="24D8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9" name="Google Shape;5029;p71"/>
            <p:cNvSpPr/>
            <p:nvPr/>
          </p:nvSpPr>
          <p:spPr>
            <a:xfrm>
              <a:off x="7581599" y="3479384"/>
              <a:ext cx="36504" cy="326917"/>
            </a:xfrm>
            <a:custGeom>
              <a:avLst/>
              <a:gdLst/>
              <a:ahLst/>
              <a:cxnLst/>
              <a:rect l="l" t="t" r="r" b="b"/>
              <a:pathLst>
                <a:path w="1354" h="12126" extrusionOk="0">
                  <a:moveTo>
                    <a:pt x="1" y="1"/>
                  </a:moveTo>
                  <a:lnTo>
                    <a:pt x="154" y="26"/>
                  </a:lnTo>
                  <a:lnTo>
                    <a:pt x="256" y="103"/>
                  </a:lnTo>
                  <a:lnTo>
                    <a:pt x="332" y="205"/>
                  </a:lnTo>
                  <a:lnTo>
                    <a:pt x="358" y="358"/>
                  </a:lnTo>
                  <a:lnTo>
                    <a:pt x="358" y="11793"/>
                  </a:lnTo>
                  <a:lnTo>
                    <a:pt x="332" y="11921"/>
                  </a:lnTo>
                  <a:lnTo>
                    <a:pt x="256" y="12049"/>
                  </a:lnTo>
                  <a:lnTo>
                    <a:pt x="154" y="12100"/>
                  </a:lnTo>
                  <a:lnTo>
                    <a:pt x="1" y="12125"/>
                  </a:lnTo>
                  <a:lnTo>
                    <a:pt x="1022" y="12125"/>
                  </a:lnTo>
                  <a:lnTo>
                    <a:pt x="1149" y="12100"/>
                  </a:lnTo>
                  <a:lnTo>
                    <a:pt x="1277" y="12049"/>
                  </a:lnTo>
                  <a:lnTo>
                    <a:pt x="1328" y="11921"/>
                  </a:lnTo>
                  <a:lnTo>
                    <a:pt x="1353" y="11793"/>
                  </a:lnTo>
                  <a:lnTo>
                    <a:pt x="1353" y="358"/>
                  </a:lnTo>
                  <a:lnTo>
                    <a:pt x="1328" y="205"/>
                  </a:lnTo>
                  <a:lnTo>
                    <a:pt x="1277" y="103"/>
                  </a:lnTo>
                  <a:lnTo>
                    <a:pt x="1149" y="26"/>
                  </a:lnTo>
                  <a:lnTo>
                    <a:pt x="1022" y="1"/>
                  </a:lnTo>
                  <a:close/>
                </a:path>
              </a:pathLst>
            </a:custGeom>
            <a:gradFill>
              <a:gsLst>
                <a:gs pos="0">
                  <a:schemeClr val="lt1"/>
                </a:gs>
                <a:gs pos="100000">
                  <a:srgbClr val="CCCCCC"/>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0" name="Google Shape;5030;p71"/>
            <p:cNvSpPr/>
            <p:nvPr/>
          </p:nvSpPr>
          <p:spPr>
            <a:xfrm>
              <a:off x="7262985" y="3682393"/>
              <a:ext cx="28928" cy="71606"/>
            </a:xfrm>
            <a:custGeom>
              <a:avLst/>
              <a:gdLst/>
              <a:ahLst/>
              <a:cxnLst/>
              <a:rect l="l" t="t" r="r" b="b"/>
              <a:pathLst>
                <a:path w="1073" h="2656" extrusionOk="0">
                  <a:moveTo>
                    <a:pt x="1" y="1"/>
                  </a:moveTo>
                  <a:lnTo>
                    <a:pt x="1" y="2655"/>
                  </a:lnTo>
                  <a:lnTo>
                    <a:pt x="1073" y="2655"/>
                  </a:lnTo>
                  <a:lnTo>
                    <a:pt x="1073" y="1"/>
                  </a:lnTo>
                  <a:close/>
                </a:path>
              </a:pathLst>
            </a:custGeom>
            <a:solidFill>
              <a:srgbClr val="CB53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1" name="Google Shape;5031;p71"/>
            <p:cNvSpPr/>
            <p:nvPr/>
          </p:nvSpPr>
          <p:spPr>
            <a:xfrm>
              <a:off x="7245111" y="3747097"/>
              <a:ext cx="64704" cy="13777"/>
            </a:xfrm>
            <a:custGeom>
              <a:avLst/>
              <a:gdLst/>
              <a:ahLst/>
              <a:cxnLst/>
              <a:rect l="l" t="t" r="r" b="b"/>
              <a:pathLst>
                <a:path w="2400" h="511" extrusionOk="0">
                  <a:moveTo>
                    <a:pt x="153" y="0"/>
                  </a:moveTo>
                  <a:lnTo>
                    <a:pt x="77" y="77"/>
                  </a:lnTo>
                  <a:lnTo>
                    <a:pt x="26" y="153"/>
                  </a:lnTo>
                  <a:lnTo>
                    <a:pt x="0" y="255"/>
                  </a:lnTo>
                  <a:lnTo>
                    <a:pt x="26" y="332"/>
                  </a:lnTo>
                  <a:lnTo>
                    <a:pt x="77" y="434"/>
                  </a:lnTo>
                  <a:lnTo>
                    <a:pt x="153" y="485"/>
                  </a:lnTo>
                  <a:lnTo>
                    <a:pt x="255" y="511"/>
                  </a:lnTo>
                  <a:lnTo>
                    <a:pt x="2144" y="511"/>
                  </a:lnTo>
                  <a:lnTo>
                    <a:pt x="2246" y="485"/>
                  </a:lnTo>
                  <a:lnTo>
                    <a:pt x="2323" y="434"/>
                  </a:lnTo>
                  <a:lnTo>
                    <a:pt x="2374" y="332"/>
                  </a:lnTo>
                  <a:lnTo>
                    <a:pt x="2399" y="255"/>
                  </a:lnTo>
                  <a:lnTo>
                    <a:pt x="2374" y="153"/>
                  </a:lnTo>
                  <a:lnTo>
                    <a:pt x="2323" y="77"/>
                  </a:lnTo>
                  <a:lnTo>
                    <a:pt x="2246" y="0"/>
                  </a:lnTo>
                  <a:close/>
                </a:path>
              </a:pathLst>
            </a:custGeom>
            <a:solidFill>
              <a:srgbClr val="24D8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2" name="Google Shape;5032;p71"/>
            <p:cNvSpPr/>
            <p:nvPr/>
          </p:nvSpPr>
          <p:spPr>
            <a:xfrm>
              <a:off x="7391666" y="3506910"/>
              <a:ext cx="13804" cy="272539"/>
            </a:xfrm>
            <a:custGeom>
              <a:avLst/>
              <a:gdLst/>
              <a:ahLst/>
              <a:cxnLst/>
              <a:rect l="l" t="t" r="r" b="b"/>
              <a:pathLst>
                <a:path w="512" h="10109" extrusionOk="0">
                  <a:moveTo>
                    <a:pt x="256" y="1"/>
                  </a:moveTo>
                  <a:lnTo>
                    <a:pt x="154" y="26"/>
                  </a:lnTo>
                  <a:lnTo>
                    <a:pt x="77" y="77"/>
                  </a:lnTo>
                  <a:lnTo>
                    <a:pt x="26" y="154"/>
                  </a:lnTo>
                  <a:lnTo>
                    <a:pt x="1" y="256"/>
                  </a:lnTo>
                  <a:lnTo>
                    <a:pt x="1" y="9853"/>
                  </a:lnTo>
                  <a:lnTo>
                    <a:pt x="26" y="9956"/>
                  </a:lnTo>
                  <a:lnTo>
                    <a:pt x="77" y="10032"/>
                  </a:lnTo>
                  <a:lnTo>
                    <a:pt x="154" y="10083"/>
                  </a:lnTo>
                  <a:lnTo>
                    <a:pt x="256" y="10109"/>
                  </a:lnTo>
                  <a:lnTo>
                    <a:pt x="358" y="10083"/>
                  </a:lnTo>
                  <a:lnTo>
                    <a:pt x="435" y="10032"/>
                  </a:lnTo>
                  <a:lnTo>
                    <a:pt x="486" y="9956"/>
                  </a:lnTo>
                  <a:lnTo>
                    <a:pt x="511" y="9853"/>
                  </a:lnTo>
                  <a:lnTo>
                    <a:pt x="511" y="256"/>
                  </a:lnTo>
                  <a:lnTo>
                    <a:pt x="486" y="154"/>
                  </a:lnTo>
                  <a:lnTo>
                    <a:pt x="435" y="77"/>
                  </a:lnTo>
                  <a:lnTo>
                    <a:pt x="358" y="26"/>
                  </a:lnTo>
                  <a:lnTo>
                    <a:pt x="256" y="1"/>
                  </a:lnTo>
                  <a:close/>
                </a:path>
              </a:pathLst>
            </a:custGeom>
            <a:solidFill>
              <a:srgbClr val="FFDA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3" name="Google Shape;5033;p71"/>
            <p:cNvSpPr/>
            <p:nvPr/>
          </p:nvSpPr>
          <p:spPr>
            <a:xfrm>
              <a:off x="7427468" y="3651442"/>
              <a:ext cx="163782" cy="13777"/>
            </a:xfrm>
            <a:custGeom>
              <a:avLst/>
              <a:gdLst/>
              <a:ahLst/>
              <a:cxnLst/>
              <a:rect l="l" t="t" r="r" b="b"/>
              <a:pathLst>
                <a:path w="6075" h="511" extrusionOk="0">
                  <a:moveTo>
                    <a:pt x="255" y="0"/>
                  </a:moveTo>
                  <a:lnTo>
                    <a:pt x="153" y="26"/>
                  </a:lnTo>
                  <a:lnTo>
                    <a:pt x="77" y="77"/>
                  </a:lnTo>
                  <a:lnTo>
                    <a:pt x="0" y="153"/>
                  </a:lnTo>
                  <a:lnTo>
                    <a:pt x="0" y="255"/>
                  </a:lnTo>
                  <a:lnTo>
                    <a:pt x="0" y="357"/>
                  </a:lnTo>
                  <a:lnTo>
                    <a:pt x="77" y="434"/>
                  </a:lnTo>
                  <a:lnTo>
                    <a:pt x="153" y="485"/>
                  </a:lnTo>
                  <a:lnTo>
                    <a:pt x="255" y="511"/>
                  </a:lnTo>
                  <a:lnTo>
                    <a:pt x="5820" y="511"/>
                  </a:lnTo>
                  <a:lnTo>
                    <a:pt x="5922" y="485"/>
                  </a:lnTo>
                  <a:lnTo>
                    <a:pt x="5998" y="434"/>
                  </a:lnTo>
                  <a:lnTo>
                    <a:pt x="6049" y="357"/>
                  </a:lnTo>
                  <a:lnTo>
                    <a:pt x="6075" y="255"/>
                  </a:lnTo>
                  <a:lnTo>
                    <a:pt x="6049" y="153"/>
                  </a:lnTo>
                  <a:lnTo>
                    <a:pt x="5998" y="77"/>
                  </a:lnTo>
                  <a:lnTo>
                    <a:pt x="5922" y="26"/>
                  </a:lnTo>
                  <a:lnTo>
                    <a:pt x="5820" y="0"/>
                  </a:lnTo>
                  <a:close/>
                </a:path>
              </a:pathLst>
            </a:custGeom>
            <a:solidFill>
              <a:srgbClr val="24D8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4" name="Google Shape;5034;p71"/>
            <p:cNvSpPr/>
            <p:nvPr/>
          </p:nvSpPr>
          <p:spPr>
            <a:xfrm>
              <a:off x="7427468" y="3698919"/>
              <a:ext cx="163782" cy="13777"/>
            </a:xfrm>
            <a:custGeom>
              <a:avLst/>
              <a:gdLst/>
              <a:ahLst/>
              <a:cxnLst/>
              <a:rect l="l" t="t" r="r" b="b"/>
              <a:pathLst>
                <a:path w="6075" h="511" extrusionOk="0">
                  <a:moveTo>
                    <a:pt x="255" y="0"/>
                  </a:moveTo>
                  <a:lnTo>
                    <a:pt x="153" y="26"/>
                  </a:lnTo>
                  <a:lnTo>
                    <a:pt x="77" y="77"/>
                  </a:lnTo>
                  <a:lnTo>
                    <a:pt x="0" y="179"/>
                  </a:lnTo>
                  <a:lnTo>
                    <a:pt x="0" y="256"/>
                  </a:lnTo>
                  <a:lnTo>
                    <a:pt x="0" y="358"/>
                  </a:lnTo>
                  <a:lnTo>
                    <a:pt x="77" y="434"/>
                  </a:lnTo>
                  <a:lnTo>
                    <a:pt x="153" y="511"/>
                  </a:lnTo>
                  <a:lnTo>
                    <a:pt x="5922" y="511"/>
                  </a:lnTo>
                  <a:lnTo>
                    <a:pt x="5998" y="434"/>
                  </a:lnTo>
                  <a:lnTo>
                    <a:pt x="6049" y="358"/>
                  </a:lnTo>
                  <a:lnTo>
                    <a:pt x="6075" y="256"/>
                  </a:lnTo>
                  <a:lnTo>
                    <a:pt x="6049" y="179"/>
                  </a:lnTo>
                  <a:lnTo>
                    <a:pt x="5998" y="77"/>
                  </a:lnTo>
                  <a:lnTo>
                    <a:pt x="5922" y="26"/>
                  </a:lnTo>
                  <a:lnTo>
                    <a:pt x="5820" y="0"/>
                  </a:lnTo>
                  <a:close/>
                </a:path>
              </a:pathLst>
            </a:custGeom>
            <a:solidFill>
              <a:srgbClr val="24D8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5" name="Google Shape;5035;p71"/>
            <p:cNvSpPr/>
            <p:nvPr/>
          </p:nvSpPr>
          <p:spPr>
            <a:xfrm>
              <a:off x="7427468" y="3747097"/>
              <a:ext cx="163782" cy="13777"/>
            </a:xfrm>
            <a:custGeom>
              <a:avLst/>
              <a:gdLst/>
              <a:ahLst/>
              <a:cxnLst/>
              <a:rect l="l" t="t" r="r" b="b"/>
              <a:pathLst>
                <a:path w="6075" h="511" extrusionOk="0">
                  <a:moveTo>
                    <a:pt x="153" y="0"/>
                  </a:moveTo>
                  <a:lnTo>
                    <a:pt x="77" y="77"/>
                  </a:lnTo>
                  <a:lnTo>
                    <a:pt x="0" y="153"/>
                  </a:lnTo>
                  <a:lnTo>
                    <a:pt x="0" y="255"/>
                  </a:lnTo>
                  <a:lnTo>
                    <a:pt x="0" y="332"/>
                  </a:lnTo>
                  <a:lnTo>
                    <a:pt x="77" y="434"/>
                  </a:lnTo>
                  <a:lnTo>
                    <a:pt x="153" y="485"/>
                  </a:lnTo>
                  <a:lnTo>
                    <a:pt x="255" y="511"/>
                  </a:lnTo>
                  <a:lnTo>
                    <a:pt x="5820" y="511"/>
                  </a:lnTo>
                  <a:lnTo>
                    <a:pt x="5922" y="485"/>
                  </a:lnTo>
                  <a:lnTo>
                    <a:pt x="5998" y="434"/>
                  </a:lnTo>
                  <a:lnTo>
                    <a:pt x="6049" y="332"/>
                  </a:lnTo>
                  <a:lnTo>
                    <a:pt x="6075" y="255"/>
                  </a:lnTo>
                  <a:lnTo>
                    <a:pt x="6049" y="153"/>
                  </a:lnTo>
                  <a:lnTo>
                    <a:pt x="5998" y="77"/>
                  </a:lnTo>
                  <a:lnTo>
                    <a:pt x="5922" y="0"/>
                  </a:lnTo>
                  <a:close/>
                </a:path>
              </a:pathLst>
            </a:custGeom>
            <a:solidFill>
              <a:srgbClr val="24D8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6" name="Google Shape;5036;p71"/>
            <p:cNvSpPr/>
            <p:nvPr/>
          </p:nvSpPr>
          <p:spPr>
            <a:xfrm>
              <a:off x="7503145" y="3513812"/>
              <a:ext cx="71606" cy="81230"/>
            </a:xfrm>
            <a:custGeom>
              <a:avLst/>
              <a:gdLst/>
              <a:ahLst/>
              <a:cxnLst/>
              <a:rect l="l" t="t" r="r" b="b"/>
              <a:pathLst>
                <a:path w="2656" h="3013" extrusionOk="0">
                  <a:moveTo>
                    <a:pt x="103" y="0"/>
                  </a:moveTo>
                  <a:lnTo>
                    <a:pt x="26" y="51"/>
                  </a:lnTo>
                  <a:lnTo>
                    <a:pt x="1" y="102"/>
                  </a:lnTo>
                  <a:lnTo>
                    <a:pt x="1" y="179"/>
                  </a:lnTo>
                  <a:lnTo>
                    <a:pt x="1" y="2833"/>
                  </a:lnTo>
                  <a:lnTo>
                    <a:pt x="1" y="2910"/>
                  </a:lnTo>
                  <a:lnTo>
                    <a:pt x="26" y="2961"/>
                  </a:lnTo>
                  <a:lnTo>
                    <a:pt x="103" y="3012"/>
                  </a:lnTo>
                  <a:lnTo>
                    <a:pt x="2553" y="3012"/>
                  </a:lnTo>
                  <a:lnTo>
                    <a:pt x="2604" y="2961"/>
                  </a:lnTo>
                  <a:lnTo>
                    <a:pt x="2655" y="2910"/>
                  </a:lnTo>
                  <a:lnTo>
                    <a:pt x="2655" y="2833"/>
                  </a:lnTo>
                  <a:lnTo>
                    <a:pt x="2655" y="179"/>
                  </a:lnTo>
                  <a:lnTo>
                    <a:pt x="2655" y="102"/>
                  </a:lnTo>
                  <a:lnTo>
                    <a:pt x="2604" y="51"/>
                  </a:lnTo>
                  <a:lnTo>
                    <a:pt x="2553" y="0"/>
                  </a:lnTo>
                  <a:close/>
                </a:path>
              </a:pathLst>
            </a:custGeom>
            <a:solidFill>
              <a:srgbClr val="FFDA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7" name="Google Shape;5037;p71"/>
            <p:cNvSpPr/>
            <p:nvPr/>
          </p:nvSpPr>
          <p:spPr>
            <a:xfrm>
              <a:off x="7563023" y="3513812"/>
              <a:ext cx="21352" cy="81230"/>
            </a:xfrm>
            <a:custGeom>
              <a:avLst/>
              <a:gdLst/>
              <a:ahLst/>
              <a:cxnLst/>
              <a:rect l="l" t="t" r="r" b="b"/>
              <a:pathLst>
                <a:path w="792" h="3013" extrusionOk="0">
                  <a:moveTo>
                    <a:pt x="1" y="0"/>
                  </a:moveTo>
                  <a:lnTo>
                    <a:pt x="52" y="51"/>
                  </a:lnTo>
                  <a:lnTo>
                    <a:pt x="103" y="102"/>
                  </a:lnTo>
                  <a:lnTo>
                    <a:pt x="103" y="179"/>
                  </a:lnTo>
                  <a:lnTo>
                    <a:pt x="103" y="2833"/>
                  </a:lnTo>
                  <a:lnTo>
                    <a:pt x="103" y="2910"/>
                  </a:lnTo>
                  <a:lnTo>
                    <a:pt x="52" y="2961"/>
                  </a:lnTo>
                  <a:lnTo>
                    <a:pt x="1" y="3012"/>
                  </a:lnTo>
                  <a:lnTo>
                    <a:pt x="690" y="3012"/>
                  </a:lnTo>
                  <a:lnTo>
                    <a:pt x="741" y="2961"/>
                  </a:lnTo>
                  <a:lnTo>
                    <a:pt x="766" y="2910"/>
                  </a:lnTo>
                  <a:lnTo>
                    <a:pt x="792" y="2833"/>
                  </a:lnTo>
                  <a:lnTo>
                    <a:pt x="792" y="179"/>
                  </a:lnTo>
                  <a:lnTo>
                    <a:pt x="766" y="102"/>
                  </a:lnTo>
                  <a:lnTo>
                    <a:pt x="741" y="51"/>
                  </a:lnTo>
                  <a:lnTo>
                    <a:pt x="690" y="0"/>
                  </a:lnTo>
                  <a:close/>
                </a:path>
              </a:pathLst>
            </a:custGeom>
            <a:solidFill>
              <a:srgbClr val="D3AC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8" name="Google Shape;5038;p71"/>
            <p:cNvSpPr/>
            <p:nvPr/>
          </p:nvSpPr>
          <p:spPr>
            <a:xfrm>
              <a:off x="7442593" y="3526887"/>
              <a:ext cx="85355" cy="23401"/>
            </a:xfrm>
            <a:custGeom>
              <a:avLst/>
              <a:gdLst/>
              <a:ahLst/>
              <a:cxnLst/>
              <a:rect l="l" t="t" r="r" b="b"/>
              <a:pathLst>
                <a:path w="3166" h="868" extrusionOk="0">
                  <a:moveTo>
                    <a:pt x="256" y="0"/>
                  </a:moveTo>
                  <a:lnTo>
                    <a:pt x="154" y="26"/>
                  </a:lnTo>
                  <a:lnTo>
                    <a:pt x="77" y="77"/>
                  </a:lnTo>
                  <a:lnTo>
                    <a:pt x="26" y="179"/>
                  </a:lnTo>
                  <a:lnTo>
                    <a:pt x="1" y="255"/>
                  </a:lnTo>
                  <a:lnTo>
                    <a:pt x="26" y="357"/>
                  </a:lnTo>
                  <a:lnTo>
                    <a:pt x="77" y="434"/>
                  </a:lnTo>
                  <a:lnTo>
                    <a:pt x="154" y="511"/>
                  </a:lnTo>
                  <a:lnTo>
                    <a:pt x="256" y="511"/>
                  </a:lnTo>
                  <a:lnTo>
                    <a:pt x="358" y="536"/>
                  </a:lnTo>
                  <a:lnTo>
                    <a:pt x="409" y="562"/>
                  </a:lnTo>
                  <a:lnTo>
                    <a:pt x="537" y="638"/>
                  </a:lnTo>
                  <a:lnTo>
                    <a:pt x="639" y="715"/>
                  </a:lnTo>
                  <a:lnTo>
                    <a:pt x="766" y="791"/>
                  </a:lnTo>
                  <a:lnTo>
                    <a:pt x="945" y="842"/>
                  </a:lnTo>
                  <a:lnTo>
                    <a:pt x="1149" y="868"/>
                  </a:lnTo>
                  <a:lnTo>
                    <a:pt x="1353" y="842"/>
                  </a:lnTo>
                  <a:lnTo>
                    <a:pt x="1507" y="791"/>
                  </a:lnTo>
                  <a:lnTo>
                    <a:pt x="1634" y="715"/>
                  </a:lnTo>
                  <a:lnTo>
                    <a:pt x="1736" y="638"/>
                  </a:lnTo>
                  <a:lnTo>
                    <a:pt x="1864" y="562"/>
                  </a:lnTo>
                  <a:lnTo>
                    <a:pt x="1941" y="536"/>
                  </a:lnTo>
                  <a:lnTo>
                    <a:pt x="2017" y="511"/>
                  </a:lnTo>
                  <a:lnTo>
                    <a:pt x="2119" y="536"/>
                  </a:lnTo>
                  <a:lnTo>
                    <a:pt x="2196" y="562"/>
                  </a:lnTo>
                  <a:lnTo>
                    <a:pt x="2323" y="638"/>
                  </a:lnTo>
                  <a:lnTo>
                    <a:pt x="2426" y="715"/>
                  </a:lnTo>
                  <a:lnTo>
                    <a:pt x="2553" y="791"/>
                  </a:lnTo>
                  <a:lnTo>
                    <a:pt x="2706" y="842"/>
                  </a:lnTo>
                  <a:lnTo>
                    <a:pt x="2910" y="868"/>
                  </a:lnTo>
                  <a:lnTo>
                    <a:pt x="3013" y="842"/>
                  </a:lnTo>
                  <a:lnTo>
                    <a:pt x="3089" y="791"/>
                  </a:lnTo>
                  <a:lnTo>
                    <a:pt x="3140" y="715"/>
                  </a:lnTo>
                  <a:lnTo>
                    <a:pt x="3166" y="613"/>
                  </a:lnTo>
                  <a:lnTo>
                    <a:pt x="3140" y="511"/>
                  </a:lnTo>
                  <a:lnTo>
                    <a:pt x="3089" y="434"/>
                  </a:lnTo>
                  <a:lnTo>
                    <a:pt x="3013" y="383"/>
                  </a:lnTo>
                  <a:lnTo>
                    <a:pt x="2910" y="357"/>
                  </a:lnTo>
                  <a:lnTo>
                    <a:pt x="2834" y="332"/>
                  </a:lnTo>
                  <a:lnTo>
                    <a:pt x="2757" y="332"/>
                  </a:lnTo>
                  <a:lnTo>
                    <a:pt x="2630" y="230"/>
                  </a:lnTo>
                  <a:lnTo>
                    <a:pt x="2528" y="153"/>
                  </a:lnTo>
                  <a:lnTo>
                    <a:pt x="2400" y="77"/>
                  </a:lnTo>
                  <a:lnTo>
                    <a:pt x="2221" y="26"/>
                  </a:lnTo>
                  <a:lnTo>
                    <a:pt x="2017" y="0"/>
                  </a:lnTo>
                  <a:lnTo>
                    <a:pt x="1813" y="26"/>
                  </a:lnTo>
                  <a:lnTo>
                    <a:pt x="1660" y="77"/>
                  </a:lnTo>
                  <a:lnTo>
                    <a:pt x="1532" y="153"/>
                  </a:lnTo>
                  <a:lnTo>
                    <a:pt x="1430" y="230"/>
                  </a:lnTo>
                  <a:lnTo>
                    <a:pt x="1302" y="332"/>
                  </a:lnTo>
                  <a:lnTo>
                    <a:pt x="1226" y="332"/>
                  </a:lnTo>
                  <a:lnTo>
                    <a:pt x="1149" y="357"/>
                  </a:lnTo>
                  <a:lnTo>
                    <a:pt x="1047" y="332"/>
                  </a:lnTo>
                  <a:lnTo>
                    <a:pt x="996" y="332"/>
                  </a:lnTo>
                  <a:lnTo>
                    <a:pt x="843" y="230"/>
                  </a:lnTo>
                  <a:lnTo>
                    <a:pt x="766" y="153"/>
                  </a:lnTo>
                  <a:lnTo>
                    <a:pt x="639" y="77"/>
                  </a:lnTo>
                  <a:lnTo>
                    <a:pt x="460" y="26"/>
                  </a:lnTo>
                  <a:lnTo>
                    <a:pt x="256" y="0"/>
                  </a:lnTo>
                  <a:close/>
                </a:path>
              </a:pathLst>
            </a:custGeom>
            <a:solidFill>
              <a:srgbClr val="24D8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9" name="Google Shape;5039;p71"/>
            <p:cNvSpPr/>
            <p:nvPr/>
          </p:nvSpPr>
          <p:spPr>
            <a:xfrm>
              <a:off x="7442593" y="3558538"/>
              <a:ext cx="85355" cy="22727"/>
            </a:xfrm>
            <a:custGeom>
              <a:avLst/>
              <a:gdLst/>
              <a:ahLst/>
              <a:cxnLst/>
              <a:rect l="l" t="t" r="r" b="b"/>
              <a:pathLst>
                <a:path w="3166" h="843" extrusionOk="0">
                  <a:moveTo>
                    <a:pt x="256" y="0"/>
                  </a:moveTo>
                  <a:lnTo>
                    <a:pt x="154" y="26"/>
                  </a:lnTo>
                  <a:lnTo>
                    <a:pt x="77" y="77"/>
                  </a:lnTo>
                  <a:lnTo>
                    <a:pt x="26" y="153"/>
                  </a:lnTo>
                  <a:lnTo>
                    <a:pt x="1" y="255"/>
                  </a:lnTo>
                  <a:lnTo>
                    <a:pt x="26" y="358"/>
                  </a:lnTo>
                  <a:lnTo>
                    <a:pt x="77" y="434"/>
                  </a:lnTo>
                  <a:lnTo>
                    <a:pt x="154" y="485"/>
                  </a:lnTo>
                  <a:lnTo>
                    <a:pt x="256" y="511"/>
                  </a:lnTo>
                  <a:lnTo>
                    <a:pt x="358" y="511"/>
                  </a:lnTo>
                  <a:lnTo>
                    <a:pt x="409" y="536"/>
                  </a:lnTo>
                  <a:lnTo>
                    <a:pt x="537" y="613"/>
                  </a:lnTo>
                  <a:lnTo>
                    <a:pt x="639" y="689"/>
                  </a:lnTo>
                  <a:lnTo>
                    <a:pt x="766" y="766"/>
                  </a:lnTo>
                  <a:lnTo>
                    <a:pt x="945" y="817"/>
                  </a:lnTo>
                  <a:lnTo>
                    <a:pt x="1149" y="843"/>
                  </a:lnTo>
                  <a:lnTo>
                    <a:pt x="1353" y="817"/>
                  </a:lnTo>
                  <a:lnTo>
                    <a:pt x="1507" y="766"/>
                  </a:lnTo>
                  <a:lnTo>
                    <a:pt x="1634" y="689"/>
                  </a:lnTo>
                  <a:lnTo>
                    <a:pt x="1736" y="613"/>
                  </a:lnTo>
                  <a:lnTo>
                    <a:pt x="1864" y="536"/>
                  </a:lnTo>
                  <a:lnTo>
                    <a:pt x="1941" y="511"/>
                  </a:lnTo>
                  <a:lnTo>
                    <a:pt x="2119" y="511"/>
                  </a:lnTo>
                  <a:lnTo>
                    <a:pt x="2196" y="536"/>
                  </a:lnTo>
                  <a:lnTo>
                    <a:pt x="2323" y="613"/>
                  </a:lnTo>
                  <a:lnTo>
                    <a:pt x="2426" y="689"/>
                  </a:lnTo>
                  <a:lnTo>
                    <a:pt x="2553" y="766"/>
                  </a:lnTo>
                  <a:lnTo>
                    <a:pt x="2706" y="817"/>
                  </a:lnTo>
                  <a:lnTo>
                    <a:pt x="2910" y="843"/>
                  </a:lnTo>
                  <a:lnTo>
                    <a:pt x="3013" y="817"/>
                  </a:lnTo>
                  <a:lnTo>
                    <a:pt x="3089" y="766"/>
                  </a:lnTo>
                  <a:lnTo>
                    <a:pt x="3140" y="689"/>
                  </a:lnTo>
                  <a:lnTo>
                    <a:pt x="3166" y="587"/>
                  </a:lnTo>
                  <a:lnTo>
                    <a:pt x="3140" y="485"/>
                  </a:lnTo>
                  <a:lnTo>
                    <a:pt x="3089" y="409"/>
                  </a:lnTo>
                  <a:lnTo>
                    <a:pt x="3013" y="358"/>
                  </a:lnTo>
                  <a:lnTo>
                    <a:pt x="2910" y="332"/>
                  </a:lnTo>
                  <a:lnTo>
                    <a:pt x="2834" y="332"/>
                  </a:lnTo>
                  <a:lnTo>
                    <a:pt x="2757" y="307"/>
                  </a:lnTo>
                  <a:lnTo>
                    <a:pt x="2630" y="230"/>
                  </a:lnTo>
                  <a:lnTo>
                    <a:pt x="2528" y="153"/>
                  </a:lnTo>
                  <a:lnTo>
                    <a:pt x="2400" y="77"/>
                  </a:lnTo>
                  <a:lnTo>
                    <a:pt x="2221" y="26"/>
                  </a:lnTo>
                  <a:lnTo>
                    <a:pt x="2017" y="0"/>
                  </a:lnTo>
                  <a:lnTo>
                    <a:pt x="1813" y="26"/>
                  </a:lnTo>
                  <a:lnTo>
                    <a:pt x="1660" y="77"/>
                  </a:lnTo>
                  <a:lnTo>
                    <a:pt x="1532" y="153"/>
                  </a:lnTo>
                  <a:lnTo>
                    <a:pt x="1430" y="230"/>
                  </a:lnTo>
                  <a:lnTo>
                    <a:pt x="1302" y="307"/>
                  </a:lnTo>
                  <a:lnTo>
                    <a:pt x="1226" y="332"/>
                  </a:lnTo>
                  <a:lnTo>
                    <a:pt x="1047" y="332"/>
                  </a:lnTo>
                  <a:lnTo>
                    <a:pt x="996" y="307"/>
                  </a:lnTo>
                  <a:lnTo>
                    <a:pt x="843" y="230"/>
                  </a:lnTo>
                  <a:lnTo>
                    <a:pt x="766" y="153"/>
                  </a:lnTo>
                  <a:lnTo>
                    <a:pt x="639" y="77"/>
                  </a:lnTo>
                  <a:lnTo>
                    <a:pt x="460" y="26"/>
                  </a:lnTo>
                  <a:lnTo>
                    <a:pt x="256" y="0"/>
                  </a:lnTo>
                  <a:close/>
                </a:path>
              </a:pathLst>
            </a:custGeom>
            <a:solidFill>
              <a:srgbClr val="24D8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0" name="Google Shape;5040;p71"/>
            <p:cNvSpPr/>
            <p:nvPr/>
          </p:nvSpPr>
          <p:spPr>
            <a:xfrm>
              <a:off x="7228584" y="3541338"/>
              <a:ext cx="88105" cy="167233"/>
            </a:xfrm>
            <a:custGeom>
              <a:avLst/>
              <a:gdLst/>
              <a:ahLst/>
              <a:cxnLst/>
              <a:rect l="l" t="t" r="r" b="b"/>
              <a:pathLst>
                <a:path w="3268" h="6203" extrusionOk="0">
                  <a:moveTo>
                    <a:pt x="1813" y="0"/>
                  </a:moveTo>
                  <a:lnTo>
                    <a:pt x="1711" y="51"/>
                  </a:lnTo>
                  <a:lnTo>
                    <a:pt x="1685" y="77"/>
                  </a:lnTo>
                  <a:lnTo>
                    <a:pt x="1660" y="128"/>
                  </a:lnTo>
                  <a:lnTo>
                    <a:pt x="1481" y="281"/>
                  </a:lnTo>
                  <a:lnTo>
                    <a:pt x="205" y="3676"/>
                  </a:lnTo>
                  <a:lnTo>
                    <a:pt x="205" y="3778"/>
                  </a:lnTo>
                  <a:lnTo>
                    <a:pt x="230" y="3854"/>
                  </a:lnTo>
                  <a:lnTo>
                    <a:pt x="281" y="3905"/>
                  </a:lnTo>
                  <a:lnTo>
                    <a:pt x="792" y="3905"/>
                  </a:lnTo>
                  <a:lnTo>
                    <a:pt x="26" y="5973"/>
                  </a:lnTo>
                  <a:lnTo>
                    <a:pt x="0" y="6075"/>
                  </a:lnTo>
                  <a:lnTo>
                    <a:pt x="26" y="6152"/>
                  </a:lnTo>
                  <a:lnTo>
                    <a:pt x="103" y="6203"/>
                  </a:lnTo>
                  <a:lnTo>
                    <a:pt x="3191" y="6203"/>
                  </a:lnTo>
                  <a:lnTo>
                    <a:pt x="3242" y="6152"/>
                  </a:lnTo>
                  <a:lnTo>
                    <a:pt x="3268" y="6075"/>
                  </a:lnTo>
                  <a:lnTo>
                    <a:pt x="3268" y="5973"/>
                  </a:lnTo>
                  <a:lnTo>
                    <a:pt x="2578" y="4135"/>
                  </a:lnTo>
                  <a:lnTo>
                    <a:pt x="2578" y="4059"/>
                  </a:lnTo>
                  <a:lnTo>
                    <a:pt x="2604" y="3982"/>
                  </a:lnTo>
                  <a:lnTo>
                    <a:pt x="2655" y="3931"/>
                  </a:lnTo>
                  <a:lnTo>
                    <a:pt x="2732" y="3905"/>
                  </a:lnTo>
                  <a:lnTo>
                    <a:pt x="3012" y="3905"/>
                  </a:lnTo>
                  <a:lnTo>
                    <a:pt x="3063" y="3854"/>
                  </a:lnTo>
                  <a:lnTo>
                    <a:pt x="3089" y="3778"/>
                  </a:lnTo>
                  <a:lnTo>
                    <a:pt x="3089" y="3676"/>
                  </a:lnTo>
                  <a:lnTo>
                    <a:pt x="1966" y="128"/>
                  </a:lnTo>
                  <a:lnTo>
                    <a:pt x="1940" y="77"/>
                  </a:lnTo>
                  <a:lnTo>
                    <a:pt x="1915" y="51"/>
                  </a:lnTo>
                  <a:lnTo>
                    <a:pt x="1813" y="0"/>
                  </a:lnTo>
                  <a:close/>
                </a:path>
              </a:pathLst>
            </a:custGeom>
            <a:gradFill>
              <a:gsLst>
                <a:gs pos="0">
                  <a:srgbClr val="8CC38E"/>
                </a:gs>
                <a:gs pos="100000">
                  <a:srgbClr val="4D7F4F"/>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1" name="Google Shape;5041;p71"/>
            <p:cNvSpPr/>
            <p:nvPr/>
          </p:nvSpPr>
          <p:spPr>
            <a:xfrm>
              <a:off x="7268485" y="3532387"/>
              <a:ext cx="57829" cy="176184"/>
            </a:xfrm>
            <a:custGeom>
              <a:avLst/>
              <a:gdLst/>
              <a:ahLst/>
              <a:cxnLst/>
              <a:rect l="l" t="t" r="r" b="b"/>
              <a:pathLst>
                <a:path w="2145" h="6535" extrusionOk="0">
                  <a:moveTo>
                    <a:pt x="333" y="0"/>
                  </a:moveTo>
                  <a:lnTo>
                    <a:pt x="231" y="26"/>
                  </a:lnTo>
                  <a:lnTo>
                    <a:pt x="205" y="77"/>
                  </a:lnTo>
                  <a:lnTo>
                    <a:pt x="180" y="102"/>
                  </a:lnTo>
                  <a:lnTo>
                    <a:pt x="1" y="613"/>
                  </a:lnTo>
                  <a:lnTo>
                    <a:pt x="1252" y="4008"/>
                  </a:lnTo>
                  <a:lnTo>
                    <a:pt x="1277" y="4110"/>
                  </a:lnTo>
                  <a:lnTo>
                    <a:pt x="1252" y="4186"/>
                  </a:lnTo>
                  <a:lnTo>
                    <a:pt x="1175" y="4237"/>
                  </a:lnTo>
                  <a:lnTo>
                    <a:pt x="920" y="4237"/>
                  </a:lnTo>
                  <a:lnTo>
                    <a:pt x="843" y="4263"/>
                  </a:lnTo>
                  <a:lnTo>
                    <a:pt x="792" y="4314"/>
                  </a:lnTo>
                  <a:lnTo>
                    <a:pt x="767" y="4391"/>
                  </a:lnTo>
                  <a:lnTo>
                    <a:pt x="767" y="4467"/>
                  </a:lnTo>
                  <a:lnTo>
                    <a:pt x="1456" y="6305"/>
                  </a:lnTo>
                  <a:lnTo>
                    <a:pt x="1456" y="6407"/>
                  </a:lnTo>
                  <a:lnTo>
                    <a:pt x="1430" y="6484"/>
                  </a:lnTo>
                  <a:lnTo>
                    <a:pt x="1379" y="6535"/>
                  </a:lnTo>
                  <a:lnTo>
                    <a:pt x="2043" y="6535"/>
                  </a:lnTo>
                  <a:lnTo>
                    <a:pt x="2119" y="6484"/>
                  </a:lnTo>
                  <a:lnTo>
                    <a:pt x="2145" y="6407"/>
                  </a:lnTo>
                  <a:lnTo>
                    <a:pt x="2119" y="6305"/>
                  </a:lnTo>
                  <a:lnTo>
                    <a:pt x="1354" y="4237"/>
                  </a:lnTo>
                  <a:lnTo>
                    <a:pt x="1864" y="4237"/>
                  </a:lnTo>
                  <a:lnTo>
                    <a:pt x="1915" y="4186"/>
                  </a:lnTo>
                  <a:lnTo>
                    <a:pt x="1941" y="4110"/>
                  </a:lnTo>
                  <a:lnTo>
                    <a:pt x="1941" y="4008"/>
                  </a:lnTo>
                  <a:lnTo>
                    <a:pt x="486" y="102"/>
                  </a:lnTo>
                  <a:lnTo>
                    <a:pt x="460" y="77"/>
                  </a:lnTo>
                  <a:lnTo>
                    <a:pt x="435" y="26"/>
                  </a:lnTo>
                  <a:lnTo>
                    <a:pt x="333" y="0"/>
                  </a:lnTo>
                  <a:close/>
                </a:path>
              </a:pathLst>
            </a:custGeom>
            <a:solidFill>
              <a:srgbClr val="498C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42" name="Google Shape;5042;p71"/>
          <p:cNvGrpSpPr/>
          <p:nvPr/>
        </p:nvGrpSpPr>
        <p:grpSpPr>
          <a:xfrm>
            <a:off x="7837429" y="3264214"/>
            <a:ext cx="217190" cy="424090"/>
            <a:chOff x="8079820" y="3415408"/>
            <a:chExt cx="233312" cy="455570"/>
          </a:xfrm>
        </p:grpSpPr>
        <p:sp>
          <p:nvSpPr>
            <p:cNvPr id="5043" name="Google Shape;5043;p71"/>
            <p:cNvSpPr/>
            <p:nvPr/>
          </p:nvSpPr>
          <p:spPr>
            <a:xfrm>
              <a:off x="8097020" y="3555087"/>
              <a:ext cx="27553" cy="235388"/>
            </a:xfrm>
            <a:custGeom>
              <a:avLst/>
              <a:gdLst/>
              <a:ahLst/>
              <a:cxnLst/>
              <a:rect l="l" t="t" r="r" b="b"/>
              <a:pathLst>
                <a:path w="1022" h="8731" extrusionOk="0">
                  <a:moveTo>
                    <a:pt x="1" y="1"/>
                  </a:moveTo>
                  <a:lnTo>
                    <a:pt x="1" y="2910"/>
                  </a:lnTo>
                  <a:lnTo>
                    <a:pt x="333" y="4085"/>
                  </a:lnTo>
                  <a:lnTo>
                    <a:pt x="1" y="5922"/>
                  </a:lnTo>
                  <a:lnTo>
                    <a:pt x="1" y="8730"/>
                  </a:lnTo>
                  <a:lnTo>
                    <a:pt x="1022" y="8730"/>
                  </a:lnTo>
                  <a:lnTo>
                    <a:pt x="1022" y="5922"/>
                  </a:lnTo>
                  <a:lnTo>
                    <a:pt x="690" y="4034"/>
                  </a:lnTo>
                  <a:lnTo>
                    <a:pt x="1022" y="2910"/>
                  </a:lnTo>
                  <a:lnTo>
                    <a:pt x="1022" y="1"/>
                  </a:lnTo>
                  <a:close/>
                </a:path>
              </a:pathLst>
            </a:custGeom>
            <a:solidFill>
              <a:srgbClr val="CB53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4" name="Google Shape;5044;p71"/>
            <p:cNvSpPr/>
            <p:nvPr/>
          </p:nvSpPr>
          <p:spPr>
            <a:xfrm>
              <a:off x="8267677" y="3562663"/>
              <a:ext cx="27553" cy="227812"/>
            </a:xfrm>
            <a:custGeom>
              <a:avLst/>
              <a:gdLst/>
              <a:ahLst/>
              <a:cxnLst/>
              <a:rect l="l" t="t" r="r" b="b"/>
              <a:pathLst>
                <a:path w="1022" h="8450" extrusionOk="0">
                  <a:moveTo>
                    <a:pt x="1" y="0"/>
                  </a:moveTo>
                  <a:lnTo>
                    <a:pt x="1" y="2629"/>
                  </a:lnTo>
                  <a:lnTo>
                    <a:pt x="26" y="4135"/>
                  </a:lnTo>
                  <a:lnTo>
                    <a:pt x="1" y="5641"/>
                  </a:lnTo>
                  <a:lnTo>
                    <a:pt x="1" y="8449"/>
                  </a:lnTo>
                  <a:lnTo>
                    <a:pt x="1022" y="8449"/>
                  </a:lnTo>
                  <a:lnTo>
                    <a:pt x="1022" y="5641"/>
                  </a:lnTo>
                  <a:lnTo>
                    <a:pt x="996" y="4135"/>
                  </a:lnTo>
                  <a:lnTo>
                    <a:pt x="1022" y="2629"/>
                  </a:lnTo>
                  <a:lnTo>
                    <a:pt x="1022" y="0"/>
                  </a:lnTo>
                  <a:close/>
                </a:path>
              </a:pathLst>
            </a:custGeom>
            <a:solidFill>
              <a:srgbClr val="8E35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5" name="Google Shape;5045;p71"/>
            <p:cNvSpPr/>
            <p:nvPr/>
          </p:nvSpPr>
          <p:spPr>
            <a:xfrm>
              <a:off x="8189924" y="3692718"/>
              <a:ext cx="13804" cy="35129"/>
            </a:xfrm>
            <a:custGeom>
              <a:avLst/>
              <a:gdLst/>
              <a:ahLst/>
              <a:cxnLst/>
              <a:rect l="l" t="t" r="r" b="b"/>
              <a:pathLst>
                <a:path w="512" h="1303" extrusionOk="0">
                  <a:moveTo>
                    <a:pt x="154" y="1"/>
                  </a:moveTo>
                  <a:lnTo>
                    <a:pt x="77" y="52"/>
                  </a:lnTo>
                  <a:lnTo>
                    <a:pt x="26" y="154"/>
                  </a:lnTo>
                  <a:lnTo>
                    <a:pt x="1" y="230"/>
                  </a:lnTo>
                  <a:lnTo>
                    <a:pt x="1" y="1047"/>
                  </a:lnTo>
                  <a:lnTo>
                    <a:pt x="26" y="1149"/>
                  </a:lnTo>
                  <a:lnTo>
                    <a:pt x="77" y="1226"/>
                  </a:lnTo>
                  <a:lnTo>
                    <a:pt x="154" y="1277"/>
                  </a:lnTo>
                  <a:lnTo>
                    <a:pt x="256" y="1302"/>
                  </a:lnTo>
                  <a:lnTo>
                    <a:pt x="358" y="1277"/>
                  </a:lnTo>
                  <a:lnTo>
                    <a:pt x="435" y="1226"/>
                  </a:lnTo>
                  <a:lnTo>
                    <a:pt x="486" y="1149"/>
                  </a:lnTo>
                  <a:lnTo>
                    <a:pt x="511" y="1047"/>
                  </a:lnTo>
                  <a:lnTo>
                    <a:pt x="511" y="230"/>
                  </a:lnTo>
                  <a:lnTo>
                    <a:pt x="486" y="154"/>
                  </a:lnTo>
                  <a:lnTo>
                    <a:pt x="435" y="52"/>
                  </a:lnTo>
                  <a:lnTo>
                    <a:pt x="358" y="1"/>
                  </a:lnTo>
                  <a:close/>
                </a:path>
              </a:pathLst>
            </a:custGeom>
            <a:solidFill>
              <a:srgbClr val="CB53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6" name="Google Shape;5046;p71"/>
            <p:cNvSpPr/>
            <p:nvPr/>
          </p:nvSpPr>
          <p:spPr>
            <a:xfrm>
              <a:off x="8163099" y="3612890"/>
              <a:ext cx="60579" cy="88806"/>
            </a:xfrm>
            <a:custGeom>
              <a:avLst/>
              <a:gdLst/>
              <a:ahLst/>
              <a:cxnLst/>
              <a:rect l="l" t="t" r="r" b="b"/>
              <a:pathLst>
                <a:path w="2247" h="3294" extrusionOk="0">
                  <a:moveTo>
                    <a:pt x="1225" y="1"/>
                  </a:moveTo>
                  <a:lnTo>
                    <a:pt x="1174" y="26"/>
                  </a:lnTo>
                  <a:lnTo>
                    <a:pt x="1149" y="52"/>
                  </a:lnTo>
                  <a:lnTo>
                    <a:pt x="970" y="103"/>
                  </a:lnTo>
                  <a:lnTo>
                    <a:pt x="179" y="1481"/>
                  </a:lnTo>
                  <a:lnTo>
                    <a:pt x="102" y="1634"/>
                  </a:lnTo>
                  <a:lnTo>
                    <a:pt x="51" y="1762"/>
                  </a:lnTo>
                  <a:lnTo>
                    <a:pt x="26" y="1915"/>
                  </a:lnTo>
                  <a:lnTo>
                    <a:pt x="0" y="2043"/>
                  </a:lnTo>
                  <a:lnTo>
                    <a:pt x="0" y="2196"/>
                  </a:lnTo>
                  <a:lnTo>
                    <a:pt x="26" y="2349"/>
                  </a:lnTo>
                  <a:lnTo>
                    <a:pt x="77" y="2477"/>
                  </a:lnTo>
                  <a:lnTo>
                    <a:pt x="128" y="2604"/>
                  </a:lnTo>
                  <a:lnTo>
                    <a:pt x="179" y="2732"/>
                  </a:lnTo>
                  <a:lnTo>
                    <a:pt x="255" y="2834"/>
                  </a:lnTo>
                  <a:lnTo>
                    <a:pt x="357" y="2936"/>
                  </a:lnTo>
                  <a:lnTo>
                    <a:pt x="460" y="3038"/>
                  </a:lnTo>
                  <a:lnTo>
                    <a:pt x="562" y="3140"/>
                  </a:lnTo>
                  <a:lnTo>
                    <a:pt x="689" y="3191"/>
                  </a:lnTo>
                  <a:lnTo>
                    <a:pt x="817" y="3242"/>
                  </a:lnTo>
                  <a:lnTo>
                    <a:pt x="970" y="3293"/>
                  </a:lnTo>
                  <a:lnTo>
                    <a:pt x="1404" y="3293"/>
                  </a:lnTo>
                  <a:lnTo>
                    <a:pt x="1557" y="3242"/>
                  </a:lnTo>
                  <a:lnTo>
                    <a:pt x="1685" y="3191"/>
                  </a:lnTo>
                  <a:lnTo>
                    <a:pt x="1812" y="3115"/>
                  </a:lnTo>
                  <a:lnTo>
                    <a:pt x="1940" y="3038"/>
                  </a:lnTo>
                  <a:lnTo>
                    <a:pt x="2017" y="2936"/>
                  </a:lnTo>
                  <a:lnTo>
                    <a:pt x="2093" y="2834"/>
                  </a:lnTo>
                  <a:lnTo>
                    <a:pt x="2170" y="2706"/>
                  </a:lnTo>
                  <a:lnTo>
                    <a:pt x="2195" y="2553"/>
                  </a:lnTo>
                  <a:lnTo>
                    <a:pt x="2246" y="2426"/>
                  </a:lnTo>
                  <a:lnTo>
                    <a:pt x="2246" y="2272"/>
                  </a:lnTo>
                  <a:lnTo>
                    <a:pt x="2246" y="2119"/>
                  </a:lnTo>
                  <a:lnTo>
                    <a:pt x="2221" y="1966"/>
                  </a:lnTo>
                  <a:lnTo>
                    <a:pt x="2170" y="1787"/>
                  </a:lnTo>
                  <a:lnTo>
                    <a:pt x="2119" y="1634"/>
                  </a:lnTo>
                  <a:lnTo>
                    <a:pt x="2042" y="1481"/>
                  </a:lnTo>
                  <a:lnTo>
                    <a:pt x="1327" y="52"/>
                  </a:lnTo>
                  <a:lnTo>
                    <a:pt x="1276" y="26"/>
                  </a:lnTo>
                  <a:lnTo>
                    <a:pt x="1225" y="1"/>
                  </a:lnTo>
                  <a:close/>
                </a:path>
              </a:pathLst>
            </a:custGeom>
            <a:solidFill>
              <a:srgbClr val="FB2B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7" name="Google Shape;5047;p71"/>
            <p:cNvSpPr/>
            <p:nvPr/>
          </p:nvSpPr>
          <p:spPr>
            <a:xfrm>
              <a:off x="8189250" y="3606015"/>
              <a:ext cx="39928" cy="96355"/>
            </a:xfrm>
            <a:custGeom>
              <a:avLst/>
              <a:gdLst/>
              <a:ahLst/>
              <a:cxnLst/>
              <a:rect l="l" t="t" r="r" b="b"/>
              <a:pathLst>
                <a:path w="1481" h="3574" extrusionOk="0">
                  <a:moveTo>
                    <a:pt x="204" y="0"/>
                  </a:moveTo>
                  <a:lnTo>
                    <a:pt x="179" y="52"/>
                  </a:lnTo>
                  <a:lnTo>
                    <a:pt x="0" y="358"/>
                  </a:lnTo>
                  <a:lnTo>
                    <a:pt x="791" y="1736"/>
                  </a:lnTo>
                  <a:lnTo>
                    <a:pt x="868" y="1889"/>
                  </a:lnTo>
                  <a:lnTo>
                    <a:pt x="919" y="2017"/>
                  </a:lnTo>
                  <a:lnTo>
                    <a:pt x="944" y="2170"/>
                  </a:lnTo>
                  <a:lnTo>
                    <a:pt x="970" y="2298"/>
                  </a:lnTo>
                  <a:lnTo>
                    <a:pt x="970" y="2451"/>
                  </a:lnTo>
                  <a:lnTo>
                    <a:pt x="944" y="2604"/>
                  </a:lnTo>
                  <a:lnTo>
                    <a:pt x="919" y="2732"/>
                  </a:lnTo>
                  <a:lnTo>
                    <a:pt x="868" y="2859"/>
                  </a:lnTo>
                  <a:lnTo>
                    <a:pt x="791" y="2987"/>
                  </a:lnTo>
                  <a:lnTo>
                    <a:pt x="715" y="3089"/>
                  </a:lnTo>
                  <a:lnTo>
                    <a:pt x="613" y="3191"/>
                  </a:lnTo>
                  <a:lnTo>
                    <a:pt x="511" y="3293"/>
                  </a:lnTo>
                  <a:lnTo>
                    <a:pt x="408" y="3395"/>
                  </a:lnTo>
                  <a:lnTo>
                    <a:pt x="281" y="3446"/>
                  </a:lnTo>
                  <a:lnTo>
                    <a:pt x="153" y="3497"/>
                  </a:lnTo>
                  <a:lnTo>
                    <a:pt x="0" y="3548"/>
                  </a:lnTo>
                  <a:lnTo>
                    <a:pt x="255" y="3574"/>
                  </a:lnTo>
                  <a:lnTo>
                    <a:pt x="434" y="3574"/>
                  </a:lnTo>
                  <a:lnTo>
                    <a:pt x="587" y="3523"/>
                  </a:lnTo>
                  <a:lnTo>
                    <a:pt x="740" y="3472"/>
                  </a:lnTo>
                  <a:lnTo>
                    <a:pt x="893" y="3395"/>
                  </a:lnTo>
                  <a:lnTo>
                    <a:pt x="1021" y="3319"/>
                  </a:lnTo>
                  <a:lnTo>
                    <a:pt x="1123" y="3217"/>
                  </a:lnTo>
                  <a:lnTo>
                    <a:pt x="1225" y="3089"/>
                  </a:lnTo>
                  <a:lnTo>
                    <a:pt x="1327" y="2961"/>
                  </a:lnTo>
                  <a:lnTo>
                    <a:pt x="1378" y="2834"/>
                  </a:lnTo>
                  <a:lnTo>
                    <a:pt x="1429" y="2681"/>
                  </a:lnTo>
                  <a:lnTo>
                    <a:pt x="1481" y="2527"/>
                  </a:lnTo>
                  <a:lnTo>
                    <a:pt x="1481" y="2374"/>
                  </a:lnTo>
                  <a:lnTo>
                    <a:pt x="1481" y="2221"/>
                  </a:lnTo>
                  <a:lnTo>
                    <a:pt x="1455" y="2042"/>
                  </a:lnTo>
                  <a:lnTo>
                    <a:pt x="1404" y="1889"/>
                  </a:lnTo>
                  <a:lnTo>
                    <a:pt x="1327" y="1736"/>
                  </a:lnTo>
                  <a:lnTo>
                    <a:pt x="357" y="52"/>
                  </a:lnTo>
                  <a:lnTo>
                    <a:pt x="306" y="0"/>
                  </a:lnTo>
                  <a:close/>
                </a:path>
              </a:pathLst>
            </a:custGeom>
            <a:solidFill>
              <a:srgbClr val="CC1F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8" name="Google Shape;5048;p71"/>
            <p:cNvSpPr/>
            <p:nvPr/>
          </p:nvSpPr>
          <p:spPr>
            <a:xfrm>
              <a:off x="8179598" y="3654192"/>
              <a:ext cx="33053" cy="47504"/>
            </a:xfrm>
            <a:custGeom>
              <a:avLst/>
              <a:gdLst/>
              <a:ahLst/>
              <a:cxnLst/>
              <a:rect l="l" t="t" r="r" b="b"/>
              <a:pathLst>
                <a:path w="1226" h="1762" extrusionOk="0">
                  <a:moveTo>
                    <a:pt x="613" y="0"/>
                  </a:moveTo>
                  <a:lnTo>
                    <a:pt x="588" y="26"/>
                  </a:lnTo>
                  <a:lnTo>
                    <a:pt x="77" y="868"/>
                  </a:lnTo>
                  <a:lnTo>
                    <a:pt x="26" y="996"/>
                  </a:lnTo>
                  <a:lnTo>
                    <a:pt x="1" y="1123"/>
                  </a:lnTo>
                  <a:lnTo>
                    <a:pt x="1" y="1251"/>
                  </a:lnTo>
                  <a:lnTo>
                    <a:pt x="52" y="1379"/>
                  </a:lnTo>
                  <a:lnTo>
                    <a:pt x="103" y="1481"/>
                  </a:lnTo>
                  <a:lnTo>
                    <a:pt x="179" y="1583"/>
                  </a:lnTo>
                  <a:lnTo>
                    <a:pt x="256" y="1685"/>
                  </a:lnTo>
                  <a:lnTo>
                    <a:pt x="384" y="1736"/>
                  </a:lnTo>
                  <a:lnTo>
                    <a:pt x="435" y="1761"/>
                  </a:lnTo>
                  <a:lnTo>
                    <a:pt x="486" y="1761"/>
                  </a:lnTo>
                  <a:lnTo>
                    <a:pt x="613" y="1736"/>
                  </a:lnTo>
                  <a:lnTo>
                    <a:pt x="588" y="1710"/>
                  </a:lnTo>
                  <a:lnTo>
                    <a:pt x="741" y="1685"/>
                  </a:lnTo>
                  <a:lnTo>
                    <a:pt x="869" y="1659"/>
                  </a:lnTo>
                  <a:lnTo>
                    <a:pt x="996" y="1608"/>
                  </a:lnTo>
                  <a:lnTo>
                    <a:pt x="1073" y="1506"/>
                  </a:lnTo>
                  <a:lnTo>
                    <a:pt x="1149" y="1430"/>
                  </a:lnTo>
                  <a:lnTo>
                    <a:pt x="1200" y="1302"/>
                  </a:lnTo>
                  <a:lnTo>
                    <a:pt x="1226" y="1200"/>
                  </a:lnTo>
                  <a:lnTo>
                    <a:pt x="1226" y="1047"/>
                  </a:lnTo>
                  <a:lnTo>
                    <a:pt x="1200" y="970"/>
                  </a:lnTo>
                  <a:lnTo>
                    <a:pt x="1149" y="868"/>
                  </a:lnTo>
                  <a:lnTo>
                    <a:pt x="664" y="26"/>
                  </a:lnTo>
                  <a:lnTo>
                    <a:pt x="613" y="0"/>
                  </a:lnTo>
                  <a:close/>
                </a:path>
              </a:pathLst>
            </a:custGeom>
            <a:solidFill>
              <a:srgbClr val="FFDA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9" name="Google Shape;5049;p71"/>
            <p:cNvSpPr/>
            <p:nvPr/>
          </p:nvSpPr>
          <p:spPr>
            <a:xfrm>
              <a:off x="8190625" y="3682393"/>
              <a:ext cx="22026" cy="19977"/>
            </a:xfrm>
            <a:custGeom>
              <a:avLst/>
              <a:gdLst/>
              <a:ahLst/>
              <a:cxnLst/>
              <a:rect l="l" t="t" r="r" b="b"/>
              <a:pathLst>
                <a:path w="817" h="741" extrusionOk="0">
                  <a:moveTo>
                    <a:pt x="817" y="1"/>
                  </a:moveTo>
                  <a:lnTo>
                    <a:pt x="664" y="256"/>
                  </a:lnTo>
                  <a:lnTo>
                    <a:pt x="485" y="435"/>
                  </a:lnTo>
                  <a:lnTo>
                    <a:pt x="383" y="537"/>
                  </a:lnTo>
                  <a:lnTo>
                    <a:pt x="255" y="613"/>
                  </a:lnTo>
                  <a:lnTo>
                    <a:pt x="128" y="664"/>
                  </a:lnTo>
                  <a:lnTo>
                    <a:pt x="0" y="715"/>
                  </a:lnTo>
                  <a:lnTo>
                    <a:pt x="102" y="741"/>
                  </a:lnTo>
                  <a:lnTo>
                    <a:pt x="204" y="741"/>
                  </a:lnTo>
                  <a:lnTo>
                    <a:pt x="357" y="715"/>
                  </a:lnTo>
                  <a:lnTo>
                    <a:pt x="485" y="690"/>
                  </a:lnTo>
                  <a:lnTo>
                    <a:pt x="587" y="613"/>
                  </a:lnTo>
                  <a:lnTo>
                    <a:pt x="689" y="511"/>
                  </a:lnTo>
                  <a:lnTo>
                    <a:pt x="766" y="409"/>
                  </a:lnTo>
                  <a:lnTo>
                    <a:pt x="817" y="281"/>
                  </a:lnTo>
                  <a:lnTo>
                    <a:pt x="817" y="154"/>
                  </a:lnTo>
                  <a:lnTo>
                    <a:pt x="817" y="1"/>
                  </a:lnTo>
                  <a:close/>
                </a:path>
              </a:pathLst>
            </a:custGeom>
            <a:solidFill>
              <a:srgbClr val="D3AC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0" name="Google Shape;5050;p71"/>
            <p:cNvSpPr/>
            <p:nvPr/>
          </p:nvSpPr>
          <p:spPr>
            <a:xfrm>
              <a:off x="8171349" y="3720945"/>
              <a:ext cx="41303" cy="69530"/>
            </a:xfrm>
            <a:custGeom>
              <a:avLst/>
              <a:gdLst/>
              <a:ahLst/>
              <a:cxnLst/>
              <a:rect l="l" t="t" r="r" b="b"/>
              <a:pathLst>
                <a:path w="1532" h="2579" extrusionOk="0">
                  <a:moveTo>
                    <a:pt x="256" y="0"/>
                  </a:moveTo>
                  <a:lnTo>
                    <a:pt x="154" y="26"/>
                  </a:lnTo>
                  <a:lnTo>
                    <a:pt x="77" y="77"/>
                  </a:lnTo>
                  <a:lnTo>
                    <a:pt x="0" y="153"/>
                  </a:lnTo>
                  <a:lnTo>
                    <a:pt x="0" y="255"/>
                  </a:lnTo>
                  <a:lnTo>
                    <a:pt x="0" y="2246"/>
                  </a:lnTo>
                  <a:lnTo>
                    <a:pt x="1532" y="2578"/>
                  </a:lnTo>
                  <a:lnTo>
                    <a:pt x="1532" y="255"/>
                  </a:lnTo>
                  <a:lnTo>
                    <a:pt x="1506" y="153"/>
                  </a:lnTo>
                  <a:lnTo>
                    <a:pt x="1455" y="77"/>
                  </a:lnTo>
                  <a:lnTo>
                    <a:pt x="1379" y="26"/>
                  </a:lnTo>
                  <a:lnTo>
                    <a:pt x="1277" y="0"/>
                  </a:lnTo>
                  <a:close/>
                </a:path>
              </a:pathLst>
            </a:custGeom>
            <a:solidFill>
              <a:srgbClr val="FFDA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1" name="Google Shape;5051;p71"/>
            <p:cNvSpPr/>
            <p:nvPr/>
          </p:nvSpPr>
          <p:spPr>
            <a:xfrm>
              <a:off x="8196125" y="3720945"/>
              <a:ext cx="25477" cy="69530"/>
            </a:xfrm>
            <a:custGeom>
              <a:avLst/>
              <a:gdLst/>
              <a:ahLst/>
              <a:cxnLst/>
              <a:rect l="l" t="t" r="r" b="b"/>
              <a:pathLst>
                <a:path w="945" h="2579" extrusionOk="0">
                  <a:moveTo>
                    <a:pt x="0" y="0"/>
                  </a:moveTo>
                  <a:lnTo>
                    <a:pt x="102" y="26"/>
                  </a:lnTo>
                  <a:lnTo>
                    <a:pt x="205" y="77"/>
                  </a:lnTo>
                  <a:lnTo>
                    <a:pt x="256" y="153"/>
                  </a:lnTo>
                  <a:lnTo>
                    <a:pt x="281" y="255"/>
                  </a:lnTo>
                  <a:lnTo>
                    <a:pt x="281" y="2578"/>
                  </a:lnTo>
                  <a:lnTo>
                    <a:pt x="945" y="2246"/>
                  </a:lnTo>
                  <a:lnTo>
                    <a:pt x="945" y="255"/>
                  </a:lnTo>
                  <a:lnTo>
                    <a:pt x="919" y="153"/>
                  </a:lnTo>
                  <a:lnTo>
                    <a:pt x="868" y="77"/>
                  </a:lnTo>
                  <a:lnTo>
                    <a:pt x="792" y="26"/>
                  </a:lnTo>
                  <a:lnTo>
                    <a:pt x="689" y="0"/>
                  </a:lnTo>
                  <a:close/>
                </a:path>
              </a:pathLst>
            </a:custGeom>
            <a:solidFill>
              <a:srgbClr val="D3AC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2" name="Google Shape;5052;p71"/>
            <p:cNvSpPr/>
            <p:nvPr/>
          </p:nvSpPr>
          <p:spPr>
            <a:xfrm>
              <a:off x="8080520" y="3781497"/>
              <a:ext cx="220236" cy="89480"/>
            </a:xfrm>
            <a:custGeom>
              <a:avLst/>
              <a:gdLst/>
              <a:ahLst/>
              <a:cxnLst/>
              <a:rect l="l" t="t" r="r" b="b"/>
              <a:pathLst>
                <a:path w="8169" h="3319" extrusionOk="0">
                  <a:moveTo>
                    <a:pt x="281" y="0"/>
                  </a:moveTo>
                  <a:lnTo>
                    <a:pt x="179" y="26"/>
                  </a:lnTo>
                  <a:lnTo>
                    <a:pt x="77" y="77"/>
                  </a:lnTo>
                  <a:lnTo>
                    <a:pt x="26" y="153"/>
                  </a:lnTo>
                  <a:lnTo>
                    <a:pt x="0" y="256"/>
                  </a:lnTo>
                  <a:lnTo>
                    <a:pt x="0" y="1506"/>
                  </a:lnTo>
                  <a:lnTo>
                    <a:pt x="26" y="1634"/>
                  </a:lnTo>
                  <a:lnTo>
                    <a:pt x="51" y="1761"/>
                  </a:lnTo>
                  <a:lnTo>
                    <a:pt x="128" y="1889"/>
                  </a:lnTo>
                  <a:lnTo>
                    <a:pt x="204" y="1966"/>
                  </a:lnTo>
                  <a:lnTo>
                    <a:pt x="306" y="2042"/>
                  </a:lnTo>
                  <a:lnTo>
                    <a:pt x="409" y="2119"/>
                  </a:lnTo>
                  <a:lnTo>
                    <a:pt x="536" y="2144"/>
                  </a:lnTo>
                  <a:lnTo>
                    <a:pt x="664" y="2170"/>
                  </a:lnTo>
                  <a:lnTo>
                    <a:pt x="5616" y="2170"/>
                  </a:lnTo>
                  <a:lnTo>
                    <a:pt x="5616" y="2808"/>
                  </a:lnTo>
                  <a:lnTo>
                    <a:pt x="5641" y="2910"/>
                  </a:lnTo>
                  <a:lnTo>
                    <a:pt x="5667" y="2987"/>
                  </a:lnTo>
                  <a:lnTo>
                    <a:pt x="5718" y="3089"/>
                  </a:lnTo>
                  <a:lnTo>
                    <a:pt x="5769" y="3165"/>
                  </a:lnTo>
                  <a:lnTo>
                    <a:pt x="5845" y="3216"/>
                  </a:lnTo>
                  <a:lnTo>
                    <a:pt x="5947" y="3267"/>
                  </a:lnTo>
                  <a:lnTo>
                    <a:pt x="6024" y="3293"/>
                  </a:lnTo>
                  <a:lnTo>
                    <a:pt x="6126" y="3318"/>
                  </a:lnTo>
                  <a:lnTo>
                    <a:pt x="6228" y="3293"/>
                  </a:lnTo>
                  <a:lnTo>
                    <a:pt x="6330" y="3267"/>
                  </a:lnTo>
                  <a:lnTo>
                    <a:pt x="6407" y="3216"/>
                  </a:lnTo>
                  <a:lnTo>
                    <a:pt x="6483" y="3165"/>
                  </a:lnTo>
                  <a:lnTo>
                    <a:pt x="6560" y="3089"/>
                  </a:lnTo>
                  <a:lnTo>
                    <a:pt x="6611" y="2987"/>
                  </a:lnTo>
                  <a:lnTo>
                    <a:pt x="6637" y="2910"/>
                  </a:lnTo>
                  <a:lnTo>
                    <a:pt x="6637" y="2808"/>
                  </a:lnTo>
                  <a:lnTo>
                    <a:pt x="6637" y="2170"/>
                  </a:lnTo>
                  <a:lnTo>
                    <a:pt x="7530" y="2170"/>
                  </a:lnTo>
                  <a:lnTo>
                    <a:pt x="7658" y="2144"/>
                  </a:lnTo>
                  <a:lnTo>
                    <a:pt x="7785" y="2119"/>
                  </a:lnTo>
                  <a:lnTo>
                    <a:pt x="7887" y="2042"/>
                  </a:lnTo>
                  <a:lnTo>
                    <a:pt x="7989" y="1966"/>
                  </a:lnTo>
                  <a:lnTo>
                    <a:pt x="8066" y="1889"/>
                  </a:lnTo>
                  <a:lnTo>
                    <a:pt x="8117" y="1761"/>
                  </a:lnTo>
                  <a:lnTo>
                    <a:pt x="8168" y="1634"/>
                  </a:lnTo>
                  <a:lnTo>
                    <a:pt x="8168" y="1506"/>
                  </a:lnTo>
                  <a:lnTo>
                    <a:pt x="8168" y="256"/>
                  </a:lnTo>
                  <a:lnTo>
                    <a:pt x="8168" y="153"/>
                  </a:lnTo>
                  <a:lnTo>
                    <a:pt x="8092" y="77"/>
                  </a:lnTo>
                  <a:lnTo>
                    <a:pt x="8015" y="26"/>
                  </a:lnTo>
                  <a:lnTo>
                    <a:pt x="79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3" name="Google Shape;5053;p71"/>
            <p:cNvSpPr/>
            <p:nvPr/>
          </p:nvSpPr>
          <p:spPr>
            <a:xfrm>
              <a:off x="8268378" y="3781497"/>
              <a:ext cx="44754" cy="58503"/>
            </a:xfrm>
            <a:custGeom>
              <a:avLst/>
              <a:gdLst/>
              <a:ahLst/>
              <a:cxnLst/>
              <a:rect l="l" t="t" r="r" b="b"/>
              <a:pathLst>
                <a:path w="1660" h="2170" extrusionOk="0">
                  <a:moveTo>
                    <a:pt x="383" y="0"/>
                  </a:moveTo>
                  <a:lnTo>
                    <a:pt x="485" y="26"/>
                  </a:lnTo>
                  <a:lnTo>
                    <a:pt x="562" y="77"/>
                  </a:lnTo>
                  <a:lnTo>
                    <a:pt x="613" y="153"/>
                  </a:lnTo>
                  <a:lnTo>
                    <a:pt x="639" y="256"/>
                  </a:lnTo>
                  <a:lnTo>
                    <a:pt x="639" y="1506"/>
                  </a:lnTo>
                  <a:lnTo>
                    <a:pt x="639" y="1634"/>
                  </a:lnTo>
                  <a:lnTo>
                    <a:pt x="587" y="1761"/>
                  </a:lnTo>
                  <a:lnTo>
                    <a:pt x="536" y="1889"/>
                  </a:lnTo>
                  <a:lnTo>
                    <a:pt x="460" y="1966"/>
                  </a:lnTo>
                  <a:lnTo>
                    <a:pt x="358" y="2042"/>
                  </a:lnTo>
                  <a:lnTo>
                    <a:pt x="256" y="2119"/>
                  </a:lnTo>
                  <a:lnTo>
                    <a:pt x="128" y="2144"/>
                  </a:lnTo>
                  <a:lnTo>
                    <a:pt x="0" y="2170"/>
                  </a:lnTo>
                  <a:lnTo>
                    <a:pt x="996" y="2170"/>
                  </a:lnTo>
                  <a:lnTo>
                    <a:pt x="1124" y="2144"/>
                  </a:lnTo>
                  <a:lnTo>
                    <a:pt x="1251" y="2119"/>
                  </a:lnTo>
                  <a:lnTo>
                    <a:pt x="1353" y="2042"/>
                  </a:lnTo>
                  <a:lnTo>
                    <a:pt x="1455" y="1966"/>
                  </a:lnTo>
                  <a:lnTo>
                    <a:pt x="1532" y="1889"/>
                  </a:lnTo>
                  <a:lnTo>
                    <a:pt x="1608" y="1761"/>
                  </a:lnTo>
                  <a:lnTo>
                    <a:pt x="1634" y="1634"/>
                  </a:lnTo>
                  <a:lnTo>
                    <a:pt x="1660" y="1506"/>
                  </a:lnTo>
                  <a:lnTo>
                    <a:pt x="1660" y="256"/>
                  </a:lnTo>
                  <a:lnTo>
                    <a:pt x="1634" y="153"/>
                  </a:lnTo>
                  <a:lnTo>
                    <a:pt x="1583" y="77"/>
                  </a:lnTo>
                  <a:lnTo>
                    <a:pt x="1481" y="26"/>
                  </a:lnTo>
                  <a:lnTo>
                    <a:pt x="1379" y="0"/>
                  </a:lnTo>
                  <a:close/>
                </a:path>
              </a:pathLst>
            </a:custGeom>
            <a:solidFill>
              <a:srgbClr val="E8E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4" name="Google Shape;5054;p71"/>
            <p:cNvSpPr/>
            <p:nvPr/>
          </p:nvSpPr>
          <p:spPr>
            <a:xfrm>
              <a:off x="8097020" y="3633541"/>
              <a:ext cx="27553" cy="81230"/>
            </a:xfrm>
            <a:custGeom>
              <a:avLst/>
              <a:gdLst/>
              <a:ahLst/>
              <a:cxnLst/>
              <a:rect l="l" t="t" r="r" b="b"/>
              <a:pathLst>
                <a:path w="1022" h="3013" extrusionOk="0">
                  <a:moveTo>
                    <a:pt x="1" y="0"/>
                  </a:moveTo>
                  <a:lnTo>
                    <a:pt x="1" y="3012"/>
                  </a:lnTo>
                  <a:lnTo>
                    <a:pt x="1022" y="3012"/>
                  </a:lnTo>
                  <a:lnTo>
                    <a:pt x="1022" y="0"/>
                  </a:lnTo>
                  <a:close/>
                </a:path>
              </a:pathLst>
            </a:custGeom>
            <a:solidFill>
              <a:srgbClr val="FFDA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5" name="Google Shape;5055;p71"/>
            <p:cNvSpPr/>
            <p:nvPr/>
          </p:nvSpPr>
          <p:spPr>
            <a:xfrm>
              <a:off x="8267677" y="3633541"/>
              <a:ext cx="27553" cy="81230"/>
            </a:xfrm>
            <a:custGeom>
              <a:avLst/>
              <a:gdLst/>
              <a:ahLst/>
              <a:cxnLst/>
              <a:rect l="l" t="t" r="r" b="b"/>
              <a:pathLst>
                <a:path w="1022" h="3013" extrusionOk="0">
                  <a:moveTo>
                    <a:pt x="1" y="0"/>
                  </a:moveTo>
                  <a:lnTo>
                    <a:pt x="1" y="3012"/>
                  </a:lnTo>
                  <a:lnTo>
                    <a:pt x="1022" y="3012"/>
                  </a:lnTo>
                  <a:lnTo>
                    <a:pt x="1022" y="0"/>
                  </a:lnTo>
                  <a:close/>
                </a:path>
              </a:pathLst>
            </a:custGeom>
            <a:solidFill>
              <a:srgbClr val="D3AC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6" name="Google Shape;5056;p71"/>
            <p:cNvSpPr/>
            <p:nvPr/>
          </p:nvSpPr>
          <p:spPr>
            <a:xfrm>
              <a:off x="8079820" y="3513111"/>
              <a:ext cx="223687" cy="58530"/>
            </a:xfrm>
            <a:custGeom>
              <a:avLst/>
              <a:gdLst/>
              <a:ahLst/>
              <a:cxnLst/>
              <a:rect l="l" t="t" r="r" b="b"/>
              <a:pathLst>
                <a:path w="8297" h="2171" extrusionOk="0">
                  <a:moveTo>
                    <a:pt x="1787" y="1"/>
                  </a:moveTo>
                  <a:lnTo>
                    <a:pt x="1532" y="26"/>
                  </a:lnTo>
                  <a:lnTo>
                    <a:pt x="1251" y="52"/>
                  </a:lnTo>
                  <a:lnTo>
                    <a:pt x="971" y="103"/>
                  </a:lnTo>
                  <a:lnTo>
                    <a:pt x="690" y="179"/>
                  </a:lnTo>
                  <a:lnTo>
                    <a:pt x="460" y="281"/>
                  </a:lnTo>
                  <a:lnTo>
                    <a:pt x="256" y="435"/>
                  </a:lnTo>
                  <a:lnTo>
                    <a:pt x="179" y="511"/>
                  </a:lnTo>
                  <a:lnTo>
                    <a:pt x="103" y="613"/>
                  </a:lnTo>
                  <a:lnTo>
                    <a:pt x="52" y="715"/>
                  </a:lnTo>
                  <a:lnTo>
                    <a:pt x="26" y="843"/>
                  </a:lnTo>
                  <a:lnTo>
                    <a:pt x="1" y="1124"/>
                  </a:lnTo>
                  <a:lnTo>
                    <a:pt x="1" y="1915"/>
                  </a:lnTo>
                  <a:lnTo>
                    <a:pt x="26" y="2017"/>
                  </a:lnTo>
                  <a:lnTo>
                    <a:pt x="77" y="2094"/>
                  </a:lnTo>
                  <a:lnTo>
                    <a:pt x="154" y="2145"/>
                  </a:lnTo>
                  <a:lnTo>
                    <a:pt x="256" y="2170"/>
                  </a:lnTo>
                  <a:lnTo>
                    <a:pt x="8041" y="2170"/>
                  </a:lnTo>
                  <a:lnTo>
                    <a:pt x="8143" y="2145"/>
                  </a:lnTo>
                  <a:lnTo>
                    <a:pt x="8220" y="2094"/>
                  </a:lnTo>
                  <a:lnTo>
                    <a:pt x="8296" y="2017"/>
                  </a:lnTo>
                  <a:lnTo>
                    <a:pt x="8296" y="1915"/>
                  </a:lnTo>
                  <a:lnTo>
                    <a:pt x="8296" y="1124"/>
                  </a:lnTo>
                  <a:lnTo>
                    <a:pt x="8296" y="996"/>
                  </a:lnTo>
                  <a:lnTo>
                    <a:pt x="8271" y="843"/>
                  </a:lnTo>
                  <a:lnTo>
                    <a:pt x="8245" y="741"/>
                  </a:lnTo>
                  <a:lnTo>
                    <a:pt x="8194" y="613"/>
                  </a:lnTo>
                  <a:lnTo>
                    <a:pt x="8143" y="511"/>
                  </a:lnTo>
                  <a:lnTo>
                    <a:pt x="8066" y="435"/>
                  </a:lnTo>
                  <a:lnTo>
                    <a:pt x="7888" y="281"/>
                  </a:lnTo>
                  <a:lnTo>
                    <a:pt x="7658" y="154"/>
                  </a:lnTo>
                  <a:lnTo>
                    <a:pt x="7428" y="77"/>
                  </a:lnTo>
                  <a:lnTo>
                    <a:pt x="7148" y="26"/>
                  </a:lnTo>
                  <a:lnTo>
                    <a:pt x="6841" y="1"/>
                  </a:lnTo>
                  <a:close/>
                </a:path>
              </a:pathLst>
            </a:custGeom>
            <a:gradFill>
              <a:gsLst>
                <a:gs pos="0">
                  <a:srgbClr val="62E4F5"/>
                </a:gs>
                <a:gs pos="100000">
                  <a:srgbClr val="15ACC0"/>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7" name="Google Shape;5057;p71"/>
            <p:cNvSpPr/>
            <p:nvPr/>
          </p:nvSpPr>
          <p:spPr>
            <a:xfrm>
              <a:off x="8246351" y="3506910"/>
              <a:ext cx="66780" cy="64731"/>
            </a:xfrm>
            <a:custGeom>
              <a:avLst/>
              <a:gdLst/>
              <a:ahLst/>
              <a:cxnLst/>
              <a:rect l="l" t="t" r="r" b="b"/>
              <a:pathLst>
                <a:path w="2477" h="2401" extrusionOk="0">
                  <a:moveTo>
                    <a:pt x="1" y="1"/>
                  </a:moveTo>
                  <a:lnTo>
                    <a:pt x="307" y="26"/>
                  </a:lnTo>
                  <a:lnTo>
                    <a:pt x="562" y="103"/>
                  </a:lnTo>
                  <a:lnTo>
                    <a:pt x="817" y="231"/>
                  </a:lnTo>
                  <a:lnTo>
                    <a:pt x="1022" y="384"/>
                  </a:lnTo>
                  <a:lnTo>
                    <a:pt x="1200" y="588"/>
                  </a:lnTo>
                  <a:lnTo>
                    <a:pt x="1353" y="818"/>
                  </a:lnTo>
                  <a:lnTo>
                    <a:pt x="1430" y="1073"/>
                  </a:lnTo>
                  <a:lnTo>
                    <a:pt x="1456" y="1226"/>
                  </a:lnTo>
                  <a:lnTo>
                    <a:pt x="1456" y="1354"/>
                  </a:lnTo>
                  <a:lnTo>
                    <a:pt x="1456" y="2145"/>
                  </a:lnTo>
                  <a:lnTo>
                    <a:pt x="1430" y="2247"/>
                  </a:lnTo>
                  <a:lnTo>
                    <a:pt x="1379" y="2324"/>
                  </a:lnTo>
                  <a:lnTo>
                    <a:pt x="1302" y="2375"/>
                  </a:lnTo>
                  <a:lnTo>
                    <a:pt x="1200" y="2400"/>
                  </a:lnTo>
                  <a:lnTo>
                    <a:pt x="2196" y="2400"/>
                  </a:lnTo>
                  <a:lnTo>
                    <a:pt x="2298" y="2375"/>
                  </a:lnTo>
                  <a:lnTo>
                    <a:pt x="2400" y="2324"/>
                  </a:lnTo>
                  <a:lnTo>
                    <a:pt x="2451" y="2247"/>
                  </a:lnTo>
                  <a:lnTo>
                    <a:pt x="2477" y="2145"/>
                  </a:lnTo>
                  <a:lnTo>
                    <a:pt x="2477" y="1354"/>
                  </a:lnTo>
                  <a:lnTo>
                    <a:pt x="2451" y="1175"/>
                  </a:lnTo>
                  <a:lnTo>
                    <a:pt x="2425" y="996"/>
                  </a:lnTo>
                  <a:lnTo>
                    <a:pt x="2374" y="894"/>
                  </a:lnTo>
                  <a:lnTo>
                    <a:pt x="2323" y="767"/>
                  </a:lnTo>
                  <a:lnTo>
                    <a:pt x="2170" y="588"/>
                  </a:lnTo>
                  <a:lnTo>
                    <a:pt x="1966" y="409"/>
                  </a:lnTo>
                  <a:lnTo>
                    <a:pt x="1736" y="256"/>
                  </a:lnTo>
                  <a:lnTo>
                    <a:pt x="1481" y="154"/>
                  </a:lnTo>
                  <a:lnTo>
                    <a:pt x="1200" y="77"/>
                  </a:lnTo>
                  <a:lnTo>
                    <a:pt x="945" y="26"/>
                  </a:lnTo>
                  <a:lnTo>
                    <a:pt x="664" y="1"/>
                  </a:lnTo>
                  <a:close/>
                </a:path>
              </a:pathLst>
            </a:custGeom>
            <a:solidFill>
              <a:srgbClr val="17B5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8" name="Google Shape;5058;p71"/>
            <p:cNvSpPr/>
            <p:nvPr/>
          </p:nvSpPr>
          <p:spPr>
            <a:xfrm>
              <a:off x="8169974" y="3415408"/>
              <a:ext cx="53003" cy="53704"/>
            </a:xfrm>
            <a:custGeom>
              <a:avLst/>
              <a:gdLst/>
              <a:ahLst/>
              <a:cxnLst/>
              <a:rect l="l" t="t" r="r" b="b"/>
              <a:pathLst>
                <a:path w="1966" h="1992" extrusionOk="0">
                  <a:moveTo>
                    <a:pt x="1072" y="511"/>
                  </a:moveTo>
                  <a:lnTo>
                    <a:pt x="1175" y="536"/>
                  </a:lnTo>
                  <a:lnTo>
                    <a:pt x="1251" y="587"/>
                  </a:lnTo>
                  <a:lnTo>
                    <a:pt x="1328" y="638"/>
                  </a:lnTo>
                  <a:lnTo>
                    <a:pt x="1379" y="715"/>
                  </a:lnTo>
                  <a:lnTo>
                    <a:pt x="1430" y="817"/>
                  </a:lnTo>
                  <a:lnTo>
                    <a:pt x="1455" y="893"/>
                  </a:lnTo>
                  <a:lnTo>
                    <a:pt x="1455" y="996"/>
                  </a:lnTo>
                  <a:lnTo>
                    <a:pt x="1455" y="1098"/>
                  </a:lnTo>
                  <a:lnTo>
                    <a:pt x="1430" y="1174"/>
                  </a:lnTo>
                  <a:lnTo>
                    <a:pt x="1379" y="1276"/>
                  </a:lnTo>
                  <a:lnTo>
                    <a:pt x="1328" y="1327"/>
                  </a:lnTo>
                  <a:lnTo>
                    <a:pt x="1251" y="1404"/>
                  </a:lnTo>
                  <a:lnTo>
                    <a:pt x="1175" y="1429"/>
                  </a:lnTo>
                  <a:lnTo>
                    <a:pt x="1072" y="1481"/>
                  </a:lnTo>
                  <a:lnTo>
                    <a:pt x="868" y="1481"/>
                  </a:lnTo>
                  <a:lnTo>
                    <a:pt x="792" y="1429"/>
                  </a:lnTo>
                  <a:lnTo>
                    <a:pt x="715" y="1404"/>
                  </a:lnTo>
                  <a:lnTo>
                    <a:pt x="638" y="1327"/>
                  </a:lnTo>
                  <a:lnTo>
                    <a:pt x="562" y="1276"/>
                  </a:lnTo>
                  <a:lnTo>
                    <a:pt x="536" y="1174"/>
                  </a:lnTo>
                  <a:lnTo>
                    <a:pt x="511" y="1098"/>
                  </a:lnTo>
                  <a:lnTo>
                    <a:pt x="485" y="996"/>
                  </a:lnTo>
                  <a:lnTo>
                    <a:pt x="511" y="893"/>
                  </a:lnTo>
                  <a:lnTo>
                    <a:pt x="536" y="817"/>
                  </a:lnTo>
                  <a:lnTo>
                    <a:pt x="562" y="715"/>
                  </a:lnTo>
                  <a:lnTo>
                    <a:pt x="638" y="638"/>
                  </a:lnTo>
                  <a:lnTo>
                    <a:pt x="715" y="587"/>
                  </a:lnTo>
                  <a:lnTo>
                    <a:pt x="792" y="536"/>
                  </a:lnTo>
                  <a:lnTo>
                    <a:pt x="868" y="511"/>
                  </a:lnTo>
                  <a:close/>
                  <a:moveTo>
                    <a:pt x="970" y="0"/>
                  </a:moveTo>
                  <a:lnTo>
                    <a:pt x="766" y="26"/>
                  </a:lnTo>
                  <a:lnTo>
                    <a:pt x="587" y="77"/>
                  </a:lnTo>
                  <a:lnTo>
                    <a:pt x="434" y="179"/>
                  </a:lnTo>
                  <a:lnTo>
                    <a:pt x="281" y="306"/>
                  </a:lnTo>
                  <a:lnTo>
                    <a:pt x="154" y="434"/>
                  </a:lnTo>
                  <a:lnTo>
                    <a:pt x="77" y="613"/>
                  </a:lnTo>
                  <a:lnTo>
                    <a:pt x="0" y="791"/>
                  </a:lnTo>
                  <a:lnTo>
                    <a:pt x="0" y="996"/>
                  </a:lnTo>
                  <a:lnTo>
                    <a:pt x="0" y="1200"/>
                  </a:lnTo>
                  <a:lnTo>
                    <a:pt x="77" y="1378"/>
                  </a:lnTo>
                  <a:lnTo>
                    <a:pt x="154" y="1557"/>
                  </a:lnTo>
                  <a:lnTo>
                    <a:pt x="281" y="1685"/>
                  </a:lnTo>
                  <a:lnTo>
                    <a:pt x="434" y="1812"/>
                  </a:lnTo>
                  <a:lnTo>
                    <a:pt x="587" y="1914"/>
                  </a:lnTo>
                  <a:lnTo>
                    <a:pt x="766" y="1966"/>
                  </a:lnTo>
                  <a:lnTo>
                    <a:pt x="970" y="1991"/>
                  </a:lnTo>
                  <a:lnTo>
                    <a:pt x="1175" y="1966"/>
                  </a:lnTo>
                  <a:lnTo>
                    <a:pt x="1353" y="1914"/>
                  </a:lnTo>
                  <a:lnTo>
                    <a:pt x="1532" y="1812"/>
                  </a:lnTo>
                  <a:lnTo>
                    <a:pt x="1685" y="1685"/>
                  </a:lnTo>
                  <a:lnTo>
                    <a:pt x="1787" y="1557"/>
                  </a:lnTo>
                  <a:lnTo>
                    <a:pt x="1889" y="1378"/>
                  </a:lnTo>
                  <a:lnTo>
                    <a:pt x="1940" y="1200"/>
                  </a:lnTo>
                  <a:lnTo>
                    <a:pt x="1966" y="996"/>
                  </a:lnTo>
                  <a:lnTo>
                    <a:pt x="1940" y="791"/>
                  </a:lnTo>
                  <a:lnTo>
                    <a:pt x="1889" y="613"/>
                  </a:lnTo>
                  <a:lnTo>
                    <a:pt x="1787" y="434"/>
                  </a:lnTo>
                  <a:lnTo>
                    <a:pt x="1685" y="306"/>
                  </a:lnTo>
                  <a:lnTo>
                    <a:pt x="1532" y="179"/>
                  </a:lnTo>
                  <a:lnTo>
                    <a:pt x="1353" y="77"/>
                  </a:lnTo>
                  <a:lnTo>
                    <a:pt x="1175" y="26"/>
                  </a:lnTo>
                  <a:lnTo>
                    <a:pt x="970" y="0"/>
                  </a:lnTo>
                  <a:close/>
                </a:path>
              </a:pathLst>
            </a:custGeom>
            <a:solidFill>
              <a:srgbClr val="CB53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9" name="Google Shape;5059;p71"/>
            <p:cNvSpPr/>
            <p:nvPr/>
          </p:nvSpPr>
          <p:spPr>
            <a:xfrm>
              <a:off x="8145198" y="3462183"/>
              <a:ext cx="92931" cy="60579"/>
            </a:xfrm>
            <a:custGeom>
              <a:avLst/>
              <a:gdLst/>
              <a:ahLst/>
              <a:cxnLst/>
              <a:rect l="l" t="t" r="r" b="b"/>
              <a:pathLst>
                <a:path w="3447" h="2247" extrusionOk="0">
                  <a:moveTo>
                    <a:pt x="868" y="1"/>
                  </a:moveTo>
                  <a:lnTo>
                    <a:pt x="715" y="26"/>
                  </a:lnTo>
                  <a:lnTo>
                    <a:pt x="536" y="52"/>
                  </a:lnTo>
                  <a:lnTo>
                    <a:pt x="383" y="154"/>
                  </a:lnTo>
                  <a:lnTo>
                    <a:pt x="256" y="256"/>
                  </a:lnTo>
                  <a:lnTo>
                    <a:pt x="154" y="384"/>
                  </a:lnTo>
                  <a:lnTo>
                    <a:pt x="77" y="537"/>
                  </a:lnTo>
                  <a:lnTo>
                    <a:pt x="26" y="690"/>
                  </a:lnTo>
                  <a:lnTo>
                    <a:pt x="0" y="869"/>
                  </a:lnTo>
                  <a:lnTo>
                    <a:pt x="0" y="1558"/>
                  </a:lnTo>
                  <a:lnTo>
                    <a:pt x="3446" y="2247"/>
                  </a:lnTo>
                  <a:lnTo>
                    <a:pt x="3446" y="869"/>
                  </a:lnTo>
                  <a:lnTo>
                    <a:pt x="3421" y="690"/>
                  </a:lnTo>
                  <a:lnTo>
                    <a:pt x="3370" y="537"/>
                  </a:lnTo>
                  <a:lnTo>
                    <a:pt x="3293" y="384"/>
                  </a:lnTo>
                  <a:lnTo>
                    <a:pt x="3191" y="256"/>
                  </a:lnTo>
                  <a:lnTo>
                    <a:pt x="3063" y="154"/>
                  </a:lnTo>
                  <a:lnTo>
                    <a:pt x="2910" y="52"/>
                  </a:lnTo>
                  <a:lnTo>
                    <a:pt x="2757" y="26"/>
                  </a:lnTo>
                  <a:lnTo>
                    <a:pt x="2578" y="1"/>
                  </a:lnTo>
                  <a:close/>
                </a:path>
              </a:pathLst>
            </a:custGeom>
            <a:gradFill>
              <a:gsLst>
                <a:gs pos="0">
                  <a:srgbClr val="62E4F5"/>
                </a:gs>
                <a:gs pos="100000">
                  <a:srgbClr val="15ACC0"/>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0" name="Google Shape;5060;p71"/>
            <p:cNvSpPr/>
            <p:nvPr/>
          </p:nvSpPr>
          <p:spPr>
            <a:xfrm>
              <a:off x="8196799" y="3462183"/>
              <a:ext cx="50280" cy="50954"/>
            </a:xfrm>
            <a:custGeom>
              <a:avLst/>
              <a:gdLst/>
              <a:ahLst/>
              <a:cxnLst/>
              <a:rect l="l" t="t" r="r" b="b"/>
              <a:pathLst>
                <a:path w="1865" h="1890" extrusionOk="0">
                  <a:moveTo>
                    <a:pt x="1" y="1"/>
                  </a:moveTo>
                  <a:lnTo>
                    <a:pt x="180" y="26"/>
                  </a:lnTo>
                  <a:lnTo>
                    <a:pt x="333" y="52"/>
                  </a:lnTo>
                  <a:lnTo>
                    <a:pt x="486" y="154"/>
                  </a:lnTo>
                  <a:lnTo>
                    <a:pt x="613" y="256"/>
                  </a:lnTo>
                  <a:lnTo>
                    <a:pt x="716" y="384"/>
                  </a:lnTo>
                  <a:lnTo>
                    <a:pt x="792" y="537"/>
                  </a:lnTo>
                  <a:lnTo>
                    <a:pt x="843" y="690"/>
                  </a:lnTo>
                  <a:lnTo>
                    <a:pt x="869" y="869"/>
                  </a:lnTo>
                  <a:lnTo>
                    <a:pt x="869" y="1890"/>
                  </a:lnTo>
                  <a:lnTo>
                    <a:pt x="1864" y="1558"/>
                  </a:lnTo>
                  <a:lnTo>
                    <a:pt x="1864" y="869"/>
                  </a:lnTo>
                  <a:lnTo>
                    <a:pt x="1864" y="690"/>
                  </a:lnTo>
                  <a:lnTo>
                    <a:pt x="1813" y="537"/>
                  </a:lnTo>
                  <a:lnTo>
                    <a:pt x="1711" y="384"/>
                  </a:lnTo>
                  <a:lnTo>
                    <a:pt x="1609" y="256"/>
                  </a:lnTo>
                  <a:lnTo>
                    <a:pt x="1481" y="154"/>
                  </a:lnTo>
                  <a:lnTo>
                    <a:pt x="1328" y="52"/>
                  </a:lnTo>
                  <a:lnTo>
                    <a:pt x="1175" y="26"/>
                  </a:lnTo>
                  <a:lnTo>
                    <a:pt x="996" y="1"/>
                  </a:lnTo>
                  <a:close/>
                </a:path>
              </a:pathLst>
            </a:custGeom>
            <a:solidFill>
              <a:srgbClr val="17B5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1" name="Google Shape;5061;p71"/>
            <p:cNvSpPr/>
            <p:nvPr/>
          </p:nvSpPr>
          <p:spPr>
            <a:xfrm>
              <a:off x="8081194" y="3504160"/>
              <a:ext cx="217486" cy="38580"/>
            </a:xfrm>
            <a:custGeom>
              <a:avLst/>
              <a:gdLst/>
              <a:ahLst/>
              <a:cxnLst/>
              <a:rect l="l" t="t" r="r" b="b"/>
              <a:pathLst>
                <a:path w="8067" h="1431" extrusionOk="0">
                  <a:moveTo>
                    <a:pt x="1405" y="1"/>
                  </a:moveTo>
                  <a:lnTo>
                    <a:pt x="1149" y="26"/>
                  </a:lnTo>
                  <a:lnTo>
                    <a:pt x="920" y="103"/>
                  </a:lnTo>
                  <a:lnTo>
                    <a:pt x="715" y="179"/>
                  </a:lnTo>
                  <a:lnTo>
                    <a:pt x="511" y="307"/>
                  </a:lnTo>
                  <a:lnTo>
                    <a:pt x="332" y="486"/>
                  </a:lnTo>
                  <a:lnTo>
                    <a:pt x="179" y="664"/>
                  </a:lnTo>
                  <a:lnTo>
                    <a:pt x="77" y="869"/>
                  </a:lnTo>
                  <a:lnTo>
                    <a:pt x="1" y="1098"/>
                  </a:lnTo>
                  <a:lnTo>
                    <a:pt x="281" y="1124"/>
                  </a:lnTo>
                  <a:lnTo>
                    <a:pt x="511" y="1175"/>
                  </a:lnTo>
                  <a:lnTo>
                    <a:pt x="894" y="1277"/>
                  </a:lnTo>
                  <a:lnTo>
                    <a:pt x="1098" y="1328"/>
                  </a:lnTo>
                  <a:lnTo>
                    <a:pt x="1328" y="1379"/>
                  </a:lnTo>
                  <a:lnTo>
                    <a:pt x="1609" y="1405"/>
                  </a:lnTo>
                  <a:lnTo>
                    <a:pt x="1941" y="1430"/>
                  </a:lnTo>
                  <a:lnTo>
                    <a:pt x="2349" y="1405"/>
                  </a:lnTo>
                  <a:lnTo>
                    <a:pt x="2630" y="1379"/>
                  </a:lnTo>
                  <a:lnTo>
                    <a:pt x="2885" y="1328"/>
                  </a:lnTo>
                  <a:lnTo>
                    <a:pt x="3115" y="1252"/>
                  </a:lnTo>
                  <a:lnTo>
                    <a:pt x="3344" y="1200"/>
                  </a:lnTo>
                  <a:lnTo>
                    <a:pt x="3574" y="1149"/>
                  </a:lnTo>
                  <a:lnTo>
                    <a:pt x="3880" y="1098"/>
                  </a:lnTo>
                  <a:lnTo>
                    <a:pt x="4646" y="1098"/>
                  </a:lnTo>
                  <a:lnTo>
                    <a:pt x="4952" y="1149"/>
                  </a:lnTo>
                  <a:lnTo>
                    <a:pt x="5208" y="1200"/>
                  </a:lnTo>
                  <a:lnTo>
                    <a:pt x="5437" y="1252"/>
                  </a:lnTo>
                  <a:lnTo>
                    <a:pt x="5642" y="1328"/>
                  </a:lnTo>
                  <a:lnTo>
                    <a:pt x="5897" y="1379"/>
                  </a:lnTo>
                  <a:lnTo>
                    <a:pt x="6203" y="1405"/>
                  </a:lnTo>
                  <a:lnTo>
                    <a:pt x="6586" y="1430"/>
                  </a:lnTo>
                  <a:lnTo>
                    <a:pt x="6892" y="1405"/>
                  </a:lnTo>
                  <a:lnTo>
                    <a:pt x="7173" y="1379"/>
                  </a:lnTo>
                  <a:lnTo>
                    <a:pt x="7377" y="1354"/>
                  </a:lnTo>
                  <a:lnTo>
                    <a:pt x="7582" y="1303"/>
                  </a:lnTo>
                  <a:lnTo>
                    <a:pt x="7658" y="1277"/>
                  </a:lnTo>
                  <a:lnTo>
                    <a:pt x="7709" y="1226"/>
                  </a:lnTo>
                  <a:lnTo>
                    <a:pt x="7760" y="1098"/>
                  </a:lnTo>
                  <a:lnTo>
                    <a:pt x="7786" y="1047"/>
                  </a:lnTo>
                  <a:lnTo>
                    <a:pt x="7837" y="996"/>
                  </a:lnTo>
                  <a:lnTo>
                    <a:pt x="7913" y="971"/>
                  </a:lnTo>
                  <a:lnTo>
                    <a:pt x="8067" y="945"/>
                  </a:lnTo>
                  <a:lnTo>
                    <a:pt x="7990" y="741"/>
                  </a:lnTo>
                  <a:lnTo>
                    <a:pt x="7888" y="537"/>
                  </a:lnTo>
                  <a:lnTo>
                    <a:pt x="7760" y="384"/>
                  </a:lnTo>
                  <a:lnTo>
                    <a:pt x="7633" y="231"/>
                  </a:lnTo>
                  <a:lnTo>
                    <a:pt x="7454" y="128"/>
                  </a:lnTo>
                  <a:lnTo>
                    <a:pt x="7250" y="77"/>
                  </a:lnTo>
                  <a:lnTo>
                    <a:pt x="7046" y="26"/>
                  </a:lnTo>
                  <a:lnTo>
                    <a:pt x="679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2" name="Google Shape;5062;p71"/>
            <p:cNvSpPr/>
            <p:nvPr/>
          </p:nvSpPr>
          <p:spPr>
            <a:xfrm>
              <a:off x="8246351" y="3504160"/>
              <a:ext cx="65405" cy="35129"/>
            </a:xfrm>
            <a:custGeom>
              <a:avLst/>
              <a:gdLst/>
              <a:ahLst/>
              <a:cxnLst/>
              <a:rect l="l" t="t" r="r" b="b"/>
              <a:pathLst>
                <a:path w="2426" h="1303" extrusionOk="0">
                  <a:moveTo>
                    <a:pt x="1" y="1"/>
                  </a:moveTo>
                  <a:lnTo>
                    <a:pt x="281" y="26"/>
                  </a:lnTo>
                  <a:lnTo>
                    <a:pt x="537" y="103"/>
                  </a:lnTo>
                  <a:lnTo>
                    <a:pt x="766" y="231"/>
                  </a:lnTo>
                  <a:lnTo>
                    <a:pt x="971" y="384"/>
                  </a:lnTo>
                  <a:lnTo>
                    <a:pt x="1149" y="562"/>
                  </a:lnTo>
                  <a:lnTo>
                    <a:pt x="1302" y="792"/>
                  </a:lnTo>
                  <a:lnTo>
                    <a:pt x="1404" y="1047"/>
                  </a:lnTo>
                  <a:lnTo>
                    <a:pt x="1456" y="1303"/>
                  </a:lnTo>
                  <a:lnTo>
                    <a:pt x="1889" y="1175"/>
                  </a:lnTo>
                  <a:lnTo>
                    <a:pt x="2119" y="1149"/>
                  </a:lnTo>
                  <a:lnTo>
                    <a:pt x="2425" y="1098"/>
                  </a:lnTo>
                  <a:lnTo>
                    <a:pt x="2349" y="869"/>
                  </a:lnTo>
                  <a:lnTo>
                    <a:pt x="2221" y="664"/>
                  </a:lnTo>
                  <a:lnTo>
                    <a:pt x="2068" y="486"/>
                  </a:lnTo>
                  <a:lnTo>
                    <a:pt x="1915" y="307"/>
                  </a:lnTo>
                  <a:lnTo>
                    <a:pt x="1711" y="179"/>
                  </a:lnTo>
                  <a:lnTo>
                    <a:pt x="1481" y="103"/>
                  </a:lnTo>
                  <a:lnTo>
                    <a:pt x="1251" y="26"/>
                  </a:lnTo>
                  <a:lnTo>
                    <a:pt x="996" y="1"/>
                  </a:lnTo>
                  <a:close/>
                </a:path>
              </a:pathLst>
            </a:custGeom>
            <a:solidFill>
              <a:srgbClr val="E8E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63" name="Google Shape;5063;p71"/>
          <p:cNvGrpSpPr/>
          <p:nvPr/>
        </p:nvGrpSpPr>
        <p:grpSpPr>
          <a:xfrm>
            <a:off x="986257" y="3958600"/>
            <a:ext cx="423438" cy="384387"/>
            <a:chOff x="720090" y="4161337"/>
            <a:chExt cx="454869" cy="412919"/>
          </a:xfrm>
        </p:grpSpPr>
        <p:sp>
          <p:nvSpPr>
            <p:cNvPr id="5064" name="Google Shape;5064;p71"/>
            <p:cNvSpPr/>
            <p:nvPr/>
          </p:nvSpPr>
          <p:spPr>
            <a:xfrm>
              <a:off x="759991" y="4237041"/>
              <a:ext cx="365443" cy="337216"/>
            </a:xfrm>
            <a:custGeom>
              <a:avLst/>
              <a:gdLst/>
              <a:ahLst/>
              <a:cxnLst/>
              <a:rect l="l" t="t" r="r" b="b"/>
              <a:pathLst>
                <a:path w="13555" h="12508" extrusionOk="0">
                  <a:moveTo>
                    <a:pt x="13554" y="1"/>
                  </a:moveTo>
                  <a:lnTo>
                    <a:pt x="0" y="332"/>
                  </a:lnTo>
                  <a:lnTo>
                    <a:pt x="0" y="12176"/>
                  </a:lnTo>
                  <a:lnTo>
                    <a:pt x="26" y="12304"/>
                  </a:lnTo>
                  <a:lnTo>
                    <a:pt x="103" y="12406"/>
                  </a:lnTo>
                  <a:lnTo>
                    <a:pt x="230" y="12482"/>
                  </a:lnTo>
                  <a:lnTo>
                    <a:pt x="358" y="12508"/>
                  </a:lnTo>
                  <a:lnTo>
                    <a:pt x="2451" y="12508"/>
                  </a:lnTo>
                  <a:lnTo>
                    <a:pt x="6943" y="11844"/>
                  </a:lnTo>
                  <a:lnTo>
                    <a:pt x="11436" y="12508"/>
                  </a:lnTo>
                  <a:lnTo>
                    <a:pt x="13222" y="12508"/>
                  </a:lnTo>
                  <a:lnTo>
                    <a:pt x="13350" y="12482"/>
                  </a:lnTo>
                  <a:lnTo>
                    <a:pt x="13452" y="12406"/>
                  </a:lnTo>
                  <a:lnTo>
                    <a:pt x="13529" y="12304"/>
                  </a:lnTo>
                  <a:lnTo>
                    <a:pt x="13554" y="12176"/>
                  </a:lnTo>
                  <a:lnTo>
                    <a:pt x="13554" y="1"/>
                  </a:lnTo>
                  <a:close/>
                </a:path>
              </a:pathLst>
            </a:custGeom>
            <a:gradFill>
              <a:gsLst>
                <a:gs pos="0">
                  <a:srgbClr val="E57744"/>
                </a:gs>
                <a:gs pos="100000">
                  <a:srgbClr val="8C3E1A"/>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5" name="Google Shape;5065;p71"/>
            <p:cNvSpPr/>
            <p:nvPr/>
          </p:nvSpPr>
          <p:spPr>
            <a:xfrm>
              <a:off x="826043" y="4330619"/>
              <a:ext cx="251887" cy="243638"/>
            </a:xfrm>
            <a:custGeom>
              <a:avLst/>
              <a:gdLst/>
              <a:ahLst/>
              <a:cxnLst/>
              <a:rect l="l" t="t" r="r" b="b"/>
              <a:pathLst>
                <a:path w="9343" h="9037" extrusionOk="0">
                  <a:moveTo>
                    <a:pt x="4493" y="1"/>
                  </a:moveTo>
                  <a:lnTo>
                    <a:pt x="4034" y="27"/>
                  </a:lnTo>
                  <a:lnTo>
                    <a:pt x="3600" y="78"/>
                  </a:lnTo>
                  <a:lnTo>
                    <a:pt x="3166" y="205"/>
                  </a:lnTo>
                  <a:lnTo>
                    <a:pt x="2757" y="358"/>
                  </a:lnTo>
                  <a:lnTo>
                    <a:pt x="2349" y="537"/>
                  </a:lnTo>
                  <a:lnTo>
                    <a:pt x="1992" y="767"/>
                  </a:lnTo>
                  <a:lnTo>
                    <a:pt x="1634" y="1022"/>
                  </a:lnTo>
                  <a:lnTo>
                    <a:pt x="1328" y="1303"/>
                  </a:lnTo>
                  <a:lnTo>
                    <a:pt x="1022" y="1635"/>
                  </a:lnTo>
                  <a:lnTo>
                    <a:pt x="767" y="1966"/>
                  </a:lnTo>
                  <a:lnTo>
                    <a:pt x="537" y="2349"/>
                  </a:lnTo>
                  <a:lnTo>
                    <a:pt x="358" y="2732"/>
                  </a:lnTo>
                  <a:lnTo>
                    <a:pt x="205" y="3166"/>
                  </a:lnTo>
                  <a:lnTo>
                    <a:pt x="103" y="3574"/>
                  </a:lnTo>
                  <a:lnTo>
                    <a:pt x="26" y="4034"/>
                  </a:lnTo>
                  <a:lnTo>
                    <a:pt x="1" y="4493"/>
                  </a:lnTo>
                  <a:lnTo>
                    <a:pt x="1" y="9037"/>
                  </a:lnTo>
                  <a:lnTo>
                    <a:pt x="1762" y="9037"/>
                  </a:lnTo>
                  <a:lnTo>
                    <a:pt x="4366" y="8705"/>
                  </a:lnTo>
                  <a:lnTo>
                    <a:pt x="7250" y="9037"/>
                  </a:lnTo>
                  <a:lnTo>
                    <a:pt x="8986" y="9037"/>
                  </a:lnTo>
                  <a:lnTo>
                    <a:pt x="8986" y="6918"/>
                  </a:lnTo>
                  <a:lnTo>
                    <a:pt x="9343" y="6357"/>
                  </a:lnTo>
                  <a:lnTo>
                    <a:pt x="8986" y="5770"/>
                  </a:lnTo>
                  <a:lnTo>
                    <a:pt x="8986" y="4493"/>
                  </a:lnTo>
                  <a:lnTo>
                    <a:pt x="8986" y="4034"/>
                  </a:lnTo>
                  <a:lnTo>
                    <a:pt x="8909" y="3574"/>
                  </a:lnTo>
                  <a:lnTo>
                    <a:pt x="8807" y="3166"/>
                  </a:lnTo>
                  <a:lnTo>
                    <a:pt x="8654" y="2732"/>
                  </a:lnTo>
                  <a:lnTo>
                    <a:pt x="8450" y="2349"/>
                  </a:lnTo>
                  <a:lnTo>
                    <a:pt x="8220" y="1966"/>
                  </a:lnTo>
                  <a:lnTo>
                    <a:pt x="7965" y="1635"/>
                  </a:lnTo>
                  <a:lnTo>
                    <a:pt x="7684" y="1303"/>
                  </a:lnTo>
                  <a:lnTo>
                    <a:pt x="7352" y="1022"/>
                  </a:lnTo>
                  <a:lnTo>
                    <a:pt x="7020" y="767"/>
                  </a:lnTo>
                  <a:lnTo>
                    <a:pt x="6637" y="537"/>
                  </a:lnTo>
                  <a:lnTo>
                    <a:pt x="6254" y="358"/>
                  </a:lnTo>
                  <a:lnTo>
                    <a:pt x="5846" y="205"/>
                  </a:lnTo>
                  <a:lnTo>
                    <a:pt x="5412" y="78"/>
                  </a:lnTo>
                  <a:lnTo>
                    <a:pt x="4953" y="27"/>
                  </a:lnTo>
                  <a:lnTo>
                    <a:pt x="4493" y="1"/>
                  </a:lnTo>
                  <a:close/>
                </a:path>
              </a:pathLst>
            </a:custGeom>
            <a:solidFill>
              <a:srgbClr val="FFDA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6" name="Google Shape;5066;p71"/>
            <p:cNvSpPr/>
            <p:nvPr/>
          </p:nvSpPr>
          <p:spPr>
            <a:xfrm>
              <a:off x="1097880" y="4237041"/>
              <a:ext cx="36477" cy="337216"/>
            </a:xfrm>
            <a:custGeom>
              <a:avLst/>
              <a:gdLst/>
              <a:ahLst/>
              <a:cxnLst/>
              <a:rect l="l" t="t" r="r" b="b"/>
              <a:pathLst>
                <a:path w="1353" h="12508" extrusionOk="0">
                  <a:moveTo>
                    <a:pt x="332" y="1"/>
                  </a:moveTo>
                  <a:lnTo>
                    <a:pt x="332" y="12176"/>
                  </a:lnTo>
                  <a:lnTo>
                    <a:pt x="306" y="12304"/>
                  </a:lnTo>
                  <a:lnTo>
                    <a:pt x="230" y="12406"/>
                  </a:lnTo>
                  <a:lnTo>
                    <a:pt x="128" y="12482"/>
                  </a:lnTo>
                  <a:lnTo>
                    <a:pt x="0" y="12508"/>
                  </a:lnTo>
                  <a:lnTo>
                    <a:pt x="1021" y="12508"/>
                  </a:lnTo>
                  <a:lnTo>
                    <a:pt x="1149" y="12482"/>
                  </a:lnTo>
                  <a:lnTo>
                    <a:pt x="1251" y="12406"/>
                  </a:lnTo>
                  <a:lnTo>
                    <a:pt x="1327" y="12304"/>
                  </a:lnTo>
                  <a:lnTo>
                    <a:pt x="1353" y="12176"/>
                  </a:lnTo>
                  <a:lnTo>
                    <a:pt x="1353" y="332"/>
                  </a:lnTo>
                  <a:lnTo>
                    <a:pt x="332" y="1"/>
                  </a:lnTo>
                  <a:close/>
                </a:path>
              </a:pathLst>
            </a:custGeom>
            <a:solidFill>
              <a:srgbClr val="8E35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7" name="Google Shape;5067;p71"/>
            <p:cNvSpPr/>
            <p:nvPr/>
          </p:nvSpPr>
          <p:spPr>
            <a:xfrm>
              <a:off x="794392" y="4278343"/>
              <a:ext cx="62655" cy="31678"/>
            </a:xfrm>
            <a:custGeom>
              <a:avLst/>
              <a:gdLst/>
              <a:ahLst/>
              <a:cxnLst/>
              <a:rect l="l" t="t" r="r" b="b"/>
              <a:pathLst>
                <a:path w="2324" h="1175" extrusionOk="0">
                  <a:moveTo>
                    <a:pt x="179" y="0"/>
                  </a:moveTo>
                  <a:lnTo>
                    <a:pt x="103" y="26"/>
                  </a:lnTo>
                  <a:lnTo>
                    <a:pt x="52" y="51"/>
                  </a:lnTo>
                  <a:lnTo>
                    <a:pt x="1" y="102"/>
                  </a:lnTo>
                  <a:lnTo>
                    <a:pt x="1" y="179"/>
                  </a:lnTo>
                  <a:lnTo>
                    <a:pt x="1" y="996"/>
                  </a:lnTo>
                  <a:lnTo>
                    <a:pt x="1" y="1072"/>
                  </a:lnTo>
                  <a:lnTo>
                    <a:pt x="52" y="1123"/>
                  </a:lnTo>
                  <a:lnTo>
                    <a:pt x="103" y="1149"/>
                  </a:lnTo>
                  <a:lnTo>
                    <a:pt x="179" y="1174"/>
                  </a:lnTo>
                  <a:lnTo>
                    <a:pt x="2145" y="1174"/>
                  </a:lnTo>
                  <a:lnTo>
                    <a:pt x="2221" y="1149"/>
                  </a:lnTo>
                  <a:lnTo>
                    <a:pt x="2272" y="1123"/>
                  </a:lnTo>
                  <a:lnTo>
                    <a:pt x="2298" y="1072"/>
                  </a:lnTo>
                  <a:lnTo>
                    <a:pt x="2323" y="996"/>
                  </a:lnTo>
                  <a:lnTo>
                    <a:pt x="2323" y="179"/>
                  </a:lnTo>
                  <a:lnTo>
                    <a:pt x="2298" y="102"/>
                  </a:lnTo>
                  <a:lnTo>
                    <a:pt x="2272" y="51"/>
                  </a:lnTo>
                  <a:lnTo>
                    <a:pt x="2221" y="26"/>
                  </a:lnTo>
                  <a:lnTo>
                    <a:pt x="214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8" name="Google Shape;5068;p71"/>
            <p:cNvSpPr/>
            <p:nvPr/>
          </p:nvSpPr>
          <p:spPr>
            <a:xfrm>
              <a:off x="1044203" y="4309994"/>
              <a:ext cx="62628" cy="31678"/>
            </a:xfrm>
            <a:custGeom>
              <a:avLst/>
              <a:gdLst/>
              <a:ahLst/>
              <a:cxnLst/>
              <a:rect l="l" t="t" r="r" b="b"/>
              <a:pathLst>
                <a:path w="2323" h="1175" extrusionOk="0">
                  <a:moveTo>
                    <a:pt x="179" y="0"/>
                  </a:moveTo>
                  <a:lnTo>
                    <a:pt x="128" y="26"/>
                  </a:lnTo>
                  <a:lnTo>
                    <a:pt x="51" y="51"/>
                  </a:lnTo>
                  <a:lnTo>
                    <a:pt x="26" y="102"/>
                  </a:lnTo>
                  <a:lnTo>
                    <a:pt x="0" y="179"/>
                  </a:lnTo>
                  <a:lnTo>
                    <a:pt x="0" y="996"/>
                  </a:lnTo>
                  <a:lnTo>
                    <a:pt x="26" y="1047"/>
                  </a:lnTo>
                  <a:lnTo>
                    <a:pt x="51" y="1123"/>
                  </a:lnTo>
                  <a:lnTo>
                    <a:pt x="128" y="1149"/>
                  </a:lnTo>
                  <a:lnTo>
                    <a:pt x="179" y="1174"/>
                  </a:lnTo>
                  <a:lnTo>
                    <a:pt x="2170" y="1174"/>
                  </a:lnTo>
                  <a:lnTo>
                    <a:pt x="2221" y="1149"/>
                  </a:lnTo>
                  <a:lnTo>
                    <a:pt x="2272" y="1123"/>
                  </a:lnTo>
                  <a:lnTo>
                    <a:pt x="2323" y="1047"/>
                  </a:lnTo>
                  <a:lnTo>
                    <a:pt x="2323" y="996"/>
                  </a:lnTo>
                  <a:lnTo>
                    <a:pt x="2323" y="179"/>
                  </a:lnTo>
                  <a:lnTo>
                    <a:pt x="2323" y="102"/>
                  </a:lnTo>
                  <a:lnTo>
                    <a:pt x="2272" y="51"/>
                  </a:lnTo>
                  <a:lnTo>
                    <a:pt x="2221" y="26"/>
                  </a:lnTo>
                  <a:lnTo>
                    <a:pt x="217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9" name="Google Shape;5069;p71"/>
            <p:cNvSpPr/>
            <p:nvPr/>
          </p:nvSpPr>
          <p:spPr>
            <a:xfrm>
              <a:off x="1068278" y="4486151"/>
              <a:ext cx="32379" cy="31004"/>
            </a:xfrm>
            <a:custGeom>
              <a:avLst/>
              <a:gdLst/>
              <a:ahLst/>
              <a:cxnLst/>
              <a:rect l="l" t="t" r="r" b="b"/>
              <a:pathLst>
                <a:path w="1201" h="1150" extrusionOk="0">
                  <a:moveTo>
                    <a:pt x="1" y="1"/>
                  </a:moveTo>
                  <a:lnTo>
                    <a:pt x="1" y="1149"/>
                  </a:lnTo>
                  <a:lnTo>
                    <a:pt x="1098" y="1149"/>
                  </a:lnTo>
                  <a:lnTo>
                    <a:pt x="1149" y="1098"/>
                  </a:lnTo>
                  <a:lnTo>
                    <a:pt x="1175" y="1047"/>
                  </a:lnTo>
                  <a:lnTo>
                    <a:pt x="1200" y="996"/>
                  </a:lnTo>
                  <a:lnTo>
                    <a:pt x="1200" y="179"/>
                  </a:lnTo>
                  <a:lnTo>
                    <a:pt x="1175" y="103"/>
                  </a:lnTo>
                  <a:lnTo>
                    <a:pt x="1149" y="52"/>
                  </a:lnTo>
                  <a:lnTo>
                    <a:pt x="1098" y="26"/>
                  </a:lnTo>
                  <a:lnTo>
                    <a:pt x="102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0" name="Google Shape;5070;p71"/>
            <p:cNvSpPr/>
            <p:nvPr/>
          </p:nvSpPr>
          <p:spPr>
            <a:xfrm>
              <a:off x="872845" y="4324445"/>
              <a:ext cx="141109" cy="200259"/>
            </a:xfrm>
            <a:custGeom>
              <a:avLst/>
              <a:gdLst/>
              <a:ahLst/>
              <a:cxnLst/>
              <a:rect l="l" t="t" r="r" b="b"/>
              <a:pathLst>
                <a:path w="5234" h="7428" extrusionOk="0">
                  <a:moveTo>
                    <a:pt x="2961" y="0"/>
                  </a:moveTo>
                  <a:lnTo>
                    <a:pt x="2910" y="26"/>
                  </a:lnTo>
                  <a:lnTo>
                    <a:pt x="2859" y="77"/>
                  </a:lnTo>
                  <a:lnTo>
                    <a:pt x="2834" y="102"/>
                  </a:lnTo>
                  <a:lnTo>
                    <a:pt x="2834" y="179"/>
                  </a:lnTo>
                  <a:lnTo>
                    <a:pt x="2757" y="970"/>
                  </a:lnTo>
                  <a:lnTo>
                    <a:pt x="2757" y="2093"/>
                  </a:lnTo>
                  <a:lnTo>
                    <a:pt x="2757" y="2144"/>
                  </a:lnTo>
                  <a:lnTo>
                    <a:pt x="2732" y="2195"/>
                  </a:lnTo>
                  <a:lnTo>
                    <a:pt x="2655" y="2246"/>
                  </a:lnTo>
                  <a:lnTo>
                    <a:pt x="2527" y="2246"/>
                  </a:lnTo>
                  <a:lnTo>
                    <a:pt x="2476" y="2221"/>
                  </a:lnTo>
                  <a:lnTo>
                    <a:pt x="1711" y="1455"/>
                  </a:lnTo>
                  <a:lnTo>
                    <a:pt x="1634" y="1404"/>
                  </a:lnTo>
                  <a:lnTo>
                    <a:pt x="1558" y="1404"/>
                  </a:lnTo>
                  <a:lnTo>
                    <a:pt x="1506" y="1430"/>
                  </a:lnTo>
                  <a:lnTo>
                    <a:pt x="1430" y="1481"/>
                  </a:lnTo>
                  <a:lnTo>
                    <a:pt x="383" y="3318"/>
                  </a:lnTo>
                  <a:lnTo>
                    <a:pt x="230" y="3650"/>
                  </a:lnTo>
                  <a:lnTo>
                    <a:pt x="103" y="3982"/>
                  </a:lnTo>
                  <a:lnTo>
                    <a:pt x="26" y="4314"/>
                  </a:lnTo>
                  <a:lnTo>
                    <a:pt x="1" y="4620"/>
                  </a:lnTo>
                  <a:lnTo>
                    <a:pt x="26" y="4952"/>
                  </a:lnTo>
                  <a:lnTo>
                    <a:pt x="77" y="5284"/>
                  </a:lnTo>
                  <a:lnTo>
                    <a:pt x="154" y="5590"/>
                  </a:lnTo>
                  <a:lnTo>
                    <a:pt x="281" y="5871"/>
                  </a:lnTo>
                  <a:lnTo>
                    <a:pt x="434" y="6152"/>
                  </a:lnTo>
                  <a:lnTo>
                    <a:pt x="613" y="6432"/>
                  </a:lnTo>
                  <a:lnTo>
                    <a:pt x="817" y="6662"/>
                  </a:lnTo>
                  <a:lnTo>
                    <a:pt x="1047" y="6866"/>
                  </a:lnTo>
                  <a:lnTo>
                    <a:pt x="1328" y="7071"/>
                  </a:lnTo>
                  <a:lnTo>
                    <a:pt x="1609" y="7224"/>
                  </a:lnTo>
                  <a:lnTo>
                    <a:pt x="1915" y="7326"/>
                  </a:lnTo>
                  <a:lnTo>
                    <a:pt x="2247" y="7428"/>
                  </a:lnTo>
                  <a:lnTo>
                    <a:pt x="2757" y="7428"/>
                  </a:lnTo>
                  <a:lnTo>
                    <a:pt x="3140" y="7402"/>
                  </a:lnTo>
                  <a:lnTo>
                    <a:pt x="3497" y="7326"/>
                  </a:lnTo>
                  <a:lnTo>
                    <a:pt x="3829" y="7198"/>
                  </a:lnTo>
                  <a:lnTo>
                    <a:pt x="4136" y="7045"/>
                  </a:lnTo>
                  <a:lnTo>
                    <a:pt x="4391" y="6841"/>
                  </a:lnTo>
                  <a:lnTo>
                    <a:pt x="4620" y="6611"/>
                  </a:lnTo>
                  <a:lnTo>
                    <a:pt x="4825" y="6356"/>
                  </a:lnTo>
                  <a:lnTo>
                    <a:pt x="4978" y="6075"/>
                  </a:lnTo>
                  <a:lnTo>
                    <a:pt x="5105" y="5769"/>
                  </a:lnTo>
                  <a:lnTo>
                    <a:pt x="5182" y="5437"/>
                  </a:lnTo>
                  <a:lnTo>
                    <a:pt x="5233" y="5105"/>
                  </a:lnTo>
                  <a:lnTo>
                    <a:pt x="5233" y="4748"/>
                  </a:lnTo>
                  <a:lnTo>
                    <a:pt x="5208" y="4391"/>
                  </a:lnTo>
                  <a:lnTo>
                    <a:pt x="5105" y="4033"/>
                  </a:lnTo>
                  <a:lnTo>
                    <a:pt x="4978" y="3676"/>
                  </a:lnTo>
                  <a:lnTo>
                    <a:pt x="4799" y="3318"/>
                  </a:lnTo>
                  <a:lnTo>
                    <a:pt x="3166" y="77"/>
                  </a:lnTo>
                  <a:lnTo>
                    <a:pt x="3115" y="51"/>
                  </a:lnTo>
                  <a:lnTo>
                    <a:pt x="3063" y="26"/>
                  </a:lnTo>
                  <a:lnTo>
                    <a:pt x="3012" y="0"/>
                  </a:lnTo>
                  <a:close/>
                </a:path>
              </a:pathLst>
            </a:custGeom>
            <a:solidFill>
              <a:srgbClr val="FB2B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1" name="Google Shape;5071;p71"/>
            <p:cNvSpPr/>
            <p:nvPr/>
          </p:nvSpPr>
          <p:spPr>
            <a:xfrm>
              <a:off x="933398" y="4315494"/>
              <a:ext cx="88105" cy="209911"/>
            </a:xfrm>
            <a:custGeom>
              <a:avLst/>
              <a:gdLst/>
              <a:ahLst/>
              <a:cxnLst/>
              <a:rect l="l" t="t" r="r" b="b"/>
              <a:pathLst>
                <a:path w="3268" h="7786" extrusionOk="0">
                  <a:moveTo>
                    <a:pt x="639" y="0"/>
                  </a:moveTo>
                  <a:lnTo>
                    <a:pt x="588" y="26"/>
                  </a:lnTo>
                  <a:lnTo>
                    <a:pt x="562" y="51"/>
                  </a:lnTo>
                  <a:lnTo>
                    <a:pt x="537" y="103"/>
                  </a:lnTo>
                  <a:lnTo>
                    <a:pt x="511" y="154"/>
                  </a:lnTo>
                  <a:lnTo>
                    <a:pt x="511" y="1302"/>
                  </a:lnTo>
                  <a:lnTo>
                    <a:pt x="1890" y="3650"/>
                  </a:lnTo>
                  <a:lnTo>
                    <a:pt x="2043" y="3982"/>
                  </a:lnTo>
                  <a:lnTo>
                    <a:pt x="2145" y="4314"/>
                  </a:lnTo>
                  <a:lnTo>
                    <a:pt x="2221" y="4646"/>
                  </a:lnTo>
                  <a:lnTo>
                    <a:pt x="2247" y="4952"/>
                  </a:lnTo>
                  <a:lnTo>
                    <a:pt x="2247" y="5284"/>
                  </a:lnTo>
                  <a:lnTo>
                    <a:pt x="2196" y="5616"/>
                  </a:lnTo>
                  <a:lnTo>
                    <a:pt x="2119" y="5922"/>
                  </a:lnTo>
                  <a:lnTo>
                    <a:pt x="1992" y="6203"/>
                  </a:lnTo>
                  <a:lnTo>
                    <a:pt x="1838" y="6484"/>
                  </a:lnTo>
                  <a:lnTo>
                    <a:pt x="1660" y="6764"/>
                  </a:lnTo>
                  <a:lnTo>
                    <a:pt x="1430" y="6994"/>
                  </a:lnTo>
                  <a:lnTo>
                    <a:pt x="1200" y="7198"/>
                  </a:lnTo>
                  <a:lnTo>
                    <a:pt x="945" y="7403"/>
                  </a:lnTo>
                  <a:lnTo>
                    <a:pt x="639" y="7556"/>
                  </a:lnTo>
                  <a:lnTo>
                    <a:pt x="333" y="7658"/>
                  </a:lnTo>
                  <a:lnTo>
                    <a:pt x="1" y="7760"/>
                  </a:lnTo>
                  <a:lnTo>
                    <a:pt x="256" y="7785"/>
                  </a:lnTo>
                  <a:lnTo>
                    <a:pt x="511" y="7785"/>
                  </a:lnTo>
                  <a:lnTo>
                    <a:pt x="920" y="7760"/>
                  </a:lnTo>
                  <a:lnTo>
                    <a:pt x="1277" y="7683"/>
                  </a:lnTo>
                  <a:lnTo>
                    <a:pt x="1609" y="7581"/>
                  </a:lnTo>
                  <a:lnTo>
                    <a:pt x="1941" y="7403"/>
                  </a:lnTo>
                  <a:lnTo>
                    <a:pt x="2221" y="7198"/>
                  </a:lnTo>
                  <a:lnTo>
                    <a:pt x="2477" y="6969"/>
                  </a:lnTo>
                  <a:lnTo>
                    <a:pt x="2706" y="6713"/>
                  </a:lnTo>
                  <a:lnTo>
                    <a:pt x="2911" y="6407"/>
                  </a:lnTo>
                  <a:lnTo>
                    <a:pt x="3064" y="6101"/>
                  </a:lnTo>
                  <a:lnTo>
                    <a:pt x="3166" y="5769"/>
                  </a:lnTo>
                  <a:lnTo>
                    <a:pt x="3242" y="5437"/>
                  </a:lnTo>
                  <a:lnTo>
                    <a:pt x="3268" y="5080"/>
                  </a:lnTo>
                  <a:lnTo>
                    <a:pt x="3268" y="4723"/>
                  </a:lnTo>
                  <a:lnTo>
                    <a:pt x="3191" y="4365"/>
                  </a:lnTo>
                  <a:lnTo>
                    <a:pt x="3089" y="4008"/>
                  </a:lnTo>
                  <a:lnTo>
                    <a:pt x="2911" y="3650"/>
                  </a:lnTo>
                  <a:lnTo>
                    <a:pt x="843" y="77"/>
                  </a:lnTo>
                  <a:lnTo>
                    <a:pt x="792" y="26"/>
                  </a:lnTo>
                  <a:lnTo>
                    <a:pt x="741" y="0"/>
                  </a:lnTo>
                  <a:close/>
                </a:path>
              </a:pathLst>
            </a:custGeom>
            <a:solidFill>
              <a:srgbClr val="CC1F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2" name="Google Shape;5072;p71"/>
            <p:cNvSpPr/>
            <p:nvPr/>
          </p:nvSpPr>
          <p:spPr>
            <a:xfrm>
              <a:off x="914822" y="4433175"/>
              <a:ext cx="64704" cy="90855"/>
            </a:xfrm>
            <a:custGeom>
              <a:avLst/>
              <a:gdLst/>
              <a:ahLst/>
              <a:cxnLst/>
              <a:rect l="l" t="t" r="r" b="b"/>
              <a:pathLst>
                <a:path w="2400" h="3370" extrusionOk="0">
                  <a:moveTo>
                    <a:pt x="1200" y="0"/>
                  </a:moveTo>
                  <a:lnTo>
                    <a:pt x="1124" y="26"/>
                  </a:lnTo>
                  <a:lnTo>
                    <a:pt x="1073" y="102"/>
                  </a:lnTo>
                  <a:lnTo>
                    <a:pt x="179" y="1634"/>
                  </a:lnTo>
                  <a:lnTo>
                    <a:pt x="103" y="1761"/>
                  </a:lnTo>
                  <a:lnTo>
                    <a:pt x="52" y="1889"/>
                  </a:lnTo>
                  <a:lnTo>
                    <a:pt x="26" y="2017"/>
                  </a:lnTo>
                  <a:lnTo>
                    <a:pt x="1" y="2144"/>
                  </a:lnTo>
                  <a:lnTo>
                    <a:pt x="26" y="2399"/>
                  </a:lnTo>
                  <a:lnTo>
                    <a:pt x="77" y="2655"/>
                  </a:lnTo>
                  <a:lnTo>
                    <a:pt x="205" y="2884"/>
                  </a:lnTo>
                  <a:lnTo>
                    <a:pt x="358" y="3089"/>
                  </a:lnTo>
                  <a:lnTo>
                    <a:pt x="562" y="3242"/>
                  </a:lnTo>
                  <a:lnTo>
                    <a:pt x="792" y="3369"/>
                  </a:lnTo>
                  <a:lnTo>
                    <a:pt x="1200" y="3369"/>
                  </a:lnTo>
                  <a:lnTo>
                    <a:pt x="1455" y="3344"/>
                  </a:lnTo>
                  <a:lnTo>
                    <a:pt x="1685" y="3267"/>
                  </a:lnTo>
                  <a:lnTo>
                    <a:pt x="1864" y="3191"/>
                  </a:lnTo>
                  <a:lnTo>
                    <a:pt x="2042" y="3063"/>
                  </a:lnTo>
                  <a:lnTo>
                    <a:pt x="2196" y="2910"/>
                  </a:lnTo>
                  <a:lnTo>
                    <a:pt x="2298" y="2706"/>
                  </a:lnTo>
                  <a:lnTo>
                    <a:pt x="2374" y="2527"/>
                  </a:lnTo>
                  <a:lnTo>
                    <a:pt x="2400" y="2297"/>
                  </a:lnTo>
                  <a:lnTo>
                    <a:pt x="2400" y="2144"/>
                  </a:lnTo>
                  <a:lnTo>
                    <a:pt x="2374" y="1966"/>
                  </a:lnTo>
                  <a:lnTo>
                    <a:pt x="2323" y="1787"/>
                  </a:lnTo>
                  <a:lnTo>
                    <a:pt x="2247" y="1634"/>
                  </a:lnTo>
                  <a:lnTo>
                    <a:pt x="1353" y="102"/>
                  </a:lnTo>
                  <a:lnTo>
                    <a:pt x="1302" y="26"/>
                  </a:lnTo>
                  <a:lnTo>
                    <a:pt x="1200" y="0"/>
                  </a:lnTo>
                  <a:close/>
                </a:path>
              </a:pathLst>
            </a:custGeom>
            <a:solidFill>
              <a:srgbClr val="FFDA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3" name="Google Shape;5073;p71"/>
            <p:cNvSpPr/>
            <p:nvPr/>
          </p:nvSpPr>
          <p:spPr>
            <a:xfrm>
              <a:off x="936147" y="4495102"/>
              <a:ext cx="43379" cy="30303"/>
            </a:xfrm>
            <a:custGeom>
              <a:avLst/>
              <a:gdLst/>
              <a:ahLst/>
              <a:cxnLst/>
              <a:rect l="l" t="t" r="r" b="b"/>
              <a:pathLst>
                <a:path w="1609" h="1124" extrusionOk="0">
                  <a:moveTo>
                    <a:pt x="1609" y="0"/>
                  </a:moveTo>
                  <a:lnTo>
                    <a:pt x="1456" y="179"/>
                  </a:lnTo>
                  <a:lnTo>
                    <a:pt x="1303" y="358"/>
                  </a:lnTo>
                  <a:lnTo>
                    <a:pt x="1124" y="536"/>
                  </a:lnTo>
                  <a:lnTo>
                    <a:pt x="920" y="664"/>
                  </a:lnTo>
                  <a:lnTo>
                    <a:pt x="715" y="792"/>
                  </a:lnTo>
                  <a:lnTo>
                    <a:pt x="486" y="919"/>
                  </a:lnTo>
                  <a:lnTo>
                    <a:pt x="256" y="996"/>
                  </a:lnTo>
                  <a:lnTo>
                    <a:pt x="1" y="1072"/>
                  </a:lnTo>
                  <a:lnTo>
                    <a:pt x="205" y="1123"/>
                  </a:lnTo>
                  <a:lnTo>
                    <a:pt x="409" y="1123"/>
                  </a:lnTo>
                  <a:lnTo>
                    <a:pt x="664" y="1098"/>
                  </a:lnTo>
                  <a:lnTo>
                    <a:pt x="894" y="1047"/>
                  </a:lnTo>
                  <a:lnTo>
                    <a:pt x="1073" y="945"/>
                  </a:lnTo>
                  <a:lnTo>
                    <a:pt x="1251" y="792"/>
                  </a:lnTo>
                  <a:lnTo>
                    <a:pt x="1405" y="613"/>
                  </a:lnTo>
                  <a:lnTo>
                    <a:pt x="1507" y="434"/>
                  </a:lnTo>
                  <a:lnTo>
                    <a:pt x="1583" y="230"/>
                  </a:lnTo>
                  <a:lnTo>
                    <a:pt x="1609" y="0"/>
                  </a:lnTo>
                  <a:close/>
                </a:path>
              </a:pathLst>
            </a:custGeom>
            <a:solidFill>
              <a:srgbClr val="D3AC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4" name="Google Shape;5074;p71"/>
            <p:cNvSpPr/>
            <p:nvPr/>
          </p:nvSpPr>
          <p:spPr>
            <a:xfrm>
              <a:off x="863895" y="4525378"/>
              <a:ext cx="157608" cy="48878"/>
            </a:xfrm>
            <a:custGeom>
              <a:avLst/>
              <a:gdLst/>
              <a:ahLst/>
              <a:cxnLst/>
              <a:rect l="l" t="t" r="r" b="b"/>
              <a:pathLst>
                <a:path w="5846" h="1813" extrusionOk="0">
                  <a:moveTo>
                    <a:pt x="358" y="0"/>
                  </a:moveTo>
                  <a:lnTo>
                    <a:pt x="205" y="26"/>
                  </a:lnTo>
                  <a:lnTo>
                    <a:pt x="103" y="103"/>
                  </a:lnTo>
                  <a:lnTo>
                    <a:pt x="26" y="230"/>
                  </a:lnTo>
                  <a:lnTo>
                    <a:pt x="1" y="358"/>
                  </a:lnTo>
                  <a:lnTo>
                    <a:pt x="1" y="1481"/>
                  </a:lnTo>
                  <a:lnTo>
                    <a:pt x="26" y="1609"/>
                  </a:lnTo>
                  <a:lnTo>
                    <a:pt x="103" y="1711"/>
                  </a:lnTo>
                  <a:lnTo>
                    <a:pt x="205" y="1787"/>
                  </a:lnTo>
                  <a:lnTo>
                    <a:pt x="358" y="1813"/>
                  </a:lnTo>
                  <a:lnTo>
                    <a:pt x="5514" y="1813"/>
                  </a:lnTo>
                  <a:lnTo>
                    <a:pt x="5642" y="1787"/>
                  </a:lnTo>
                  <a:lnTo>
                    <a:pt x="5744" y="1711"/>
                  </a:lnTo>
                  <a:lnTo>
                    <a:pt x="5820" y="1609"/>
                  </a:lnTo>
                  <a:lnTo>
                    <a:pt x="5846" y="1481"/>
                  </a:lnTo>
                  <a:lnTo>
                    <a:pt x="5846" y="358"/>
                  </a:lnTo>
                  <a:lnTo>
                    <a:pt x="5820" y="230"/>
                  </a:lnTo>
                  <a:lnTo>
                    <a:pt x="5744" y="103"/>
                  </a:lnTo>
                  <a:lnTo>
                    <a:pt x="5642" y="26"/>
                  </a:lnTo>
                  <a:lnTo>
                    <a:pt x="5514" y="0"/>
                  </a:lnTo>
                  <a:close/>
                </a:path>
              </a:pathLst>
            </a:custGeom>
            <a:solidFill>
              <a:srgbClr val="CB53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5" name="Google Shape;5075;p71"/>
            <p:cNvSpPr/>
            <p:nvPr/>
          </p:nvSpPr>
          <p:spPr>
            <a:xfrm>
              <a:off x="993950" y="4525378"/>
              <a:ext cx="36504" cy="48878"/>
            </a:xfrm>
            <a:custGeom>
              <a:avLst/>
              <a:gdLst/>
              <a:ahLst/>
              <a:cxnLst/>
              <a:rect l="l" t="t" r="r" b="b"/>
              <a:pathLst>
                <a:path w="1354" h="1813" extrusionOk="0">
                  <a:moveTo>
                    <a:pt x="1" y="0"/>
                  </a:moveTo>
                  <a:lnTo>
                    <a:pt x="128" y="26"/>
                  </a:lnTo>
                  <a:lnTo>
                    <a:pt x="256" y="103"/>
                  </a:lnTo>
                  <a:lnTo>
                    <a:pt x="307" y="230"/>
                  </a:lnTo>
                  <a:lnTo>
                    <a:pt x="358" y="358"/>
                  </a:lnTo>
                  <a:lnTo>
                    <a:pt x="358" y="1481"/>
                  </a:lnTo>
                  <a:lnTo>
                    <a:pt x="307" y="1609"/>
                  </a:lnTo>
                  <a:lnTo>
                    <a:pt x="256" y="1711"/>
                  </a:lnTo>
                  <a:lnTo>
                    <a:pt x="128" y="1787"/>
                  </a:lnTo>
                  <a:lnTo>
                    <a:pt x="1" y="1813"/>
                  </a:lnTo>
                  <a:lnTo>
                    <a:pt x="1022" y="1813"/>
                  </a:lnTo>
                  <a:lnTo>
                    <a:pt x="1149" y="1787"/>
                  </a:lnTo>
                  <a:lnTo>
                    <a:pt x="1277" y="1711"/>
                  </a:lnTo>
                  <a:lnTo>
                    <a:pt x="1328" y="1609"/>
                  </a:lnTo>
                  <a:lnTo>
                    <a:pt x="1354" y="1481"/>
                  </a:lnTo>
                  <a:lnTo>
                    <a:pt x="1354" y="358"/>
                  </a:lnTo>
                  <a:lnTo>
                    <a:pt x="1328" y="230"/>
                  </a:lnTo>
                  <a:lnTo>
                    <a:pt x="1277" y="103"/>
                  </a:lnTo>
                  <a:lnTo>
                    <a:pt x="1149" y="26"/>
                  </a:lnTo>
                  <a:lnTo>
                    <a:pt x="1022" y="0"/>
                  </a:lnTo>
                  <a:close/>
                </a:path>
              </a:pathLst>
            </a:custGeom>
            <a:solidFill>
              <a:srgbClr val="8E35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6" name="Google Shape;5076;p71"/>
            <p:cNvSpPr/>
            <p:nvPr/>
          </p:nvSpPr>
          <p:spPr>
            <a:xfrm>
              <a:off x="720090" y="4161337"/>
              <a:ext cx="438370" cy="84681"/>
            </a:xfrm>
            <a:custGeom>
              <a:avLst/>
              <a:gdLst/>
              <a:ahLst/>
              <a:cxnLst/>
              <a:rect l="l" t="t" r="r" b="b"/>
              <a:pathLst>
                <a:path w="16260" h="3141" extrusionOk="0">
                  <a:moveTo>
                    <a:pt x="332" y="1"/>
                  </a:moveTo>
                  <a:lnTo>
                    <a:pt x="204" y="26"/>
                  </a:lnTo>
                  <a:lnTo>
                    <a:pt x="102" y="103"/>
                  </a:lnTo>
                  <a:lnTo>
                    <a:pt x="26" y="231"/>
                  </a:lnTo>
                  <a:lnTo>
                    <a:pt x="0" y="358"/>
                  </a:lnTo>
                  <a:lnTo>
                    <a:pt x="0" y="1328"/>
                  </a:lnTo>
                  <a:lnTo>
                    <a:pt x="332" y="1583"/>
                  </a:lnTo>
                  <a:lnTo>
                    <a:pt x="0" y="1839"/>
                  </a:lnTo>
                  <a:lnTo>
                    <a:pt x="0" y="2809"/>
                  </a:lnTo>
                  <a:lnTo>
                    <a:pt x="26" y="2936"/>
                  </a:lnTo>
                  <a:lnTo>
                    <a:pt x="102" y="3038"/>
                  </a:lnTo>
                  <a:lnTo>
                    <a:pt x="204" y="3115"/>
                  </a:lnTo>
                  <a:lnTo>
                    <a:pt x="332" y="3140"/>
                  </a:lnTo>
                  <a:lnTo>
                    <a:pt x="15927" y="3140"/>
                  </a:lnTo>
                  <a:lnTo>
                    <a:pt x="16055" y="3115"/>
                  </a:lnTo>
                  <a:lnTo>
                    <a:pt x="16157" y="3038"/>
                  </a:lnTo>
                  <a:lnTo>
                    <a:pt x="16234" y="2936"/>
                  </a:lnTo>
                  <a:lnTo>
                    <a:pt x="16259" y="2809"/>
                  </a:lnTo>
                  <a:lnTo>
                    <a:pt x="16259" y="358"/>
                  </a:lnTo>
                  <a:lnTo>
                    <a:pt x="16234" y="231"/>
                  </a:lnTo>
                  <a:lnTo>
                    <a:pt x="16157" y="103"/>
                  </a:lnTo>
                  <a:lnTo>
                    <a:pt x="16055" y="26"/>
                  </a:lnTo>
                  <a:lnTo>
                    <a:pt x="1592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7" name="Google Shape;5077;p71"/>
            <p:cNvSpPr/>
            <p:nvPr/>
          </p:nvSpPr>
          <p:spPr>
            <a:xfrm>
              <a:off x="1138482" y="4161337"/>
              <a:ext cx="36477" cy="84681"/>
            </a:xfrm>
            <a:custGeom>
              <a:avLst/>
              <a:gdLst/>
              <a:ahLst/>
              <a:cxnLst/>
              <a:rect l="l" t="t" r="r" b="b"/>
              <a:pathLst>
                <a:path w="1353" h="3141" extrusionOk="0">
                  <a:moveTo>
                    <a:pt x="0" y="1"/>
                  </a:moveTo>
                  <a:lnTo>
                    <a:pt x="128" y="26"/>
                  </a:lnTo>
                  <a:lnTo>
                    <a:pt x="230" y="103"/>
                  </a:lnTo>
                  <a:lnTo>
                    <a:pt x="306" y="231"/>
                  </a:lnTo>
                  <a:lnTo>
                    <a:pt x="332" y="358"/>
                  </a:lnTo>
                  <a:lnTo>
                    <a:pt x="332" y="2809"/>
                  </a:lnTo>
                  <a:lnTo>
                    <a:pt x="306" y="2936"/>
                  </a:lnTo>
                  <a:lnTo>
                    <a:pt x="230" y="3038"/>
                  </a:lnTo>
                  <a:lnTo>
                    <a:pt x="128" y="3115"/>
                  </a:lnTo>
                  <a:lnTo>
                    <a:pt x="0" y="3140"/>
                  </a:lnTo>
                  <a:lnTo>
                    <a:pt x="1021" y="3140"/>
                  </a:lnTo>
                  <a:lnTo>
                    <a:pt x="1149" y="3115"/>
                  </a:lnTo>
                  <a:lnTo>
                    <a:pt x="1251" y="3038"/>
                  </a:lnTo>
                  <a:lnTo>
                    <a:pt x="1327" y="2936"/>
                  </a:lnTo>
                  <a:lnTo>
                    <a:pt x="1353" y="2809"/>
                  </a:lnTo>
                  <a:lnTo>
                    <a:pt x="1353" y="1839"/>
                  </a:lnTo>
                  <a:lnTo>
                    <a:pt x="1021" y="1583"/>
                  </a:lnTo>
                  <a:lnTo>
                    <a:pt x="1353" y="1328"/>
                  </a:lnTo>
                  <a:lnTo>
                    <a:pt x="1353" y="358"/>
                  </a:lnTo>
                  <a:lnTo>
                    <a:pt x="1327" y="231"/>
                  </a:lnTo>
                  <a:lnTo>
                    <a:pt x="1251" y="103"/>
                  </a:lnTo>
                  <a:lnTo>
                    <a:pt x="1149" y="26"/>
                  </a:lnTo>
                  <a:lnTo>
                    <a:pt x="1021" y="1"/>
                  </a:lnTo>
                  <a:close/>
                </a:path>
              </a:pathLst>
            </a:custGeom>
            <a:solidFill>
              <a:srgbClr val="E8E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8" name="Google Shape;5078;p71"/>
            <p:cNvSpPr/>
            <p:nvPr/>
          </p:nvSpPr>
          <p:spPr>
            <a:xfrm>
              <a:off x="720090" y="4197140"/>
              <a:ext cx="436294" cy="13777"/>
            </a:xfrm>
            <a:custGeom>
              <a:avLst/>
              <a:gdLst/>
              <a:ahLst/>
              <a:cxnLst/>
              <a:rect l="l" t="t" r="r" b="b"/>
              <a:pathLst>
                <a:path w="16183" h="511" extrusionOk="0">
                  <a:moveTo>
                    <a:pt x="0" y="0"/>
                  </a:moveTo>
                  <a:lnTo>
                    <a:pt x="0" y="511"/>
                  </a:lnTo>
                  <a:lnTo>
                    <a:pt x="15851" y="511"/>
                  </a:lnTo>
                  <a:lnTo>
                    <a:pt x="16183" y="153"/>
                  </a:lnTo>
                  <a:lnTo>
                    <a:pt x="15851" y="0"/>
                  </a:lnTo>
                  <a:close/>
                </a:path>
              </a:pathLst>
            </a:custGeom>
            <a:solidFill>
              <a:srgbClr val="165C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9" name="Google Shape;5079;p71"/>
            <p:cNvSpPr/>
            <p:nvPr/>
          </p:nvSpPr>
          <p:spPr>
            <a:xfrm>
              <a:off x="1147406" y="4197140"/>
              <a:ext cx="27553" cy="13777"/>
            </a:xfrm>
            <a:custGeom>
              <a:avLst/>
              <a:gdLst/>
              <a:ahLst/>
              <a:cxnLst/>
              <a:rect l="l" t="t" r="r" b="b"/>
              <a:pathLst>
                <a:path w="1022" h="511" extrusionOk="0">
                  <a:moveTo>
                    <a:pt x="1" y="0"/>
                  </a:moveTo>
                  <a:lnTo>
                    <a:pt x="1" y="511"/>
                  </a:lnTo>
                  <a:lnTo>
                    <a:pt x="1022" y="511"/>
                  </a:lnTo>
                  <a:lnTo>
                    <a:pt x="1022" y="0"/>
                  </a:lnTo>
                  <a:close/>
                </a:path>
              </a:pathLst>
            </a:custGeom>
            <a:solidFill>
              <a:srgbClr val="0B3E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80" name="Google Shape;5080;p71"/>
          <p:cNvGrpSpPr/>
          <p:nvPr/>
        </p:nvGrpSpPr>
        <p:grpSpPr>
          <a:xfrm>
            <a:off x="1872836" y="3939400"/>
            <a:ext cx="149930" cy="423438"/>
            <a:chOff x="1672479" y="4140713"/>
            <a:chExt cx="161059" cy="454869"/>
          </a:xfrm>
        </p:grpSpPr>
        <p:sp>
          <p:nvSpPr>
            <p:cNvPr id="5081" name="Google Shape;5081;p71"/>
            <p:cNvSpPr/>
            <p:nvPr/>
          </p:nvSpPr>
          <p:spPr>
            <a:xfrm>
              <a:off x="1672479" y="4166864"/>
              <a:ext cx="151407" cy="428718"/>
            </a:xfrm>
            <a:custGeom>
              <a:avLst/>
              <a:gdLst/>
              <a:ahLst/>
              <a:cxnLst/>
              <a:rect l="l" t="t" r="r" b="b"/>
              <a:pathLst>
                <a:path w="5616" h="15902" extrusionOk="0">
                  <a:moveTo>
                    <a:pt x="3472" y="0"/>
                  </a:moveTo>
                  <a:lnTo>
                    <a:pt x="2144" y="357"/>
                  </a:lnTo>
                  <a:lnTo>
                    <a:pt x="2144" y="4110"/>
                  </a:lnTo>
                  <a:lnTo>
                    <a:pt x="2119" y="4365"/>
                  </a:lnTo>
                  <a:lnTo>
                    <a:pt x="2068" y="4646"/>
                  </a:lnTo>
                  <a:lnTo>
                    <a:pt x="1991" y="4901"/>
                  </a:lnTo>
                  <a:lnTo>
                    <a:pt x="1864" y="5156"/>
                  </a:lnTo>
                  <a:lnTo>
                    <a:pt x="868" y="6994"/>
                  </a:lnTo>
                  <a:lnTo>
                    <a:pt x="664" y="7377"/>
                  </a:lnTo>
                  <a:lnTo>
                    <a:pt x="485" y="7760"/>
                  </a:lnTo>
                  <a:lnTo>
                    <a:pt x="332" y="8168"/>
                  </a:lnTo>
                  <a:lnTo>
                    <a:pt x="205" y="8602"/>
                  </a:lnTo>
                  <a:lnTo>
                    <a:pt x="128" y="9010"/>
                  </a:lnTo>
                  <a:lnTo>
                    <a:pt x="51" y="9444"/>
                  </a:lnTo>
                  <a:lnTo>
                    <a:pt x="0" y="9878"/>
                  </a:lnTo>
                  <a:lnTo>
                    <a:pt x="0" y="10312"/>
                  </a:lnTo>
                  <a:lnTo>
                    <a:pt x="0" y="15213"/>
                  </a:lnTo>
                  <a:lnTo>
                    <a:pt x="0" y="15366"/>
                  </a:lnTo>
                  <a:lnTo>
                    <a:pt x="51" y="15494"/>
                  </a:lnTo>
                  <a:lnTo>
                    <a:pt x="102" y="15596"/>
                  </a:lnTo>
                  <a:lnTo>
                    <a:pt x="205" y="15698"/>
                  </a:lnTo>
                  <a:lnTo>
                    <a:pt x="307" y="15774"/>
                  </a:lnTo>
                  <a:lnTo>
                    <a:pt x="409" y="15851"/>
                  </a:lnTo>
                  <a:lnTo>
                    <a:pt x="536" y="15876"/>
                  </a:lnTo>
                  <a:lnTo>
                    <a:pt x="689" y="15902"/>
                  </a:lnTo>
                  <a:lnTo>
                    <a:pt x="4952" y="15902"/>
                  </a:lnTo>
                  <a:lnTo>
                    <a:pt x="5080" y="15876"/>
                  </a:lnTo>
                  <a:lnTo>
                    <a:pt x="5207" y="15851"/>
                  </a:lnTo>
                  <a:lnTo>
                    <a:pt x="5335" y="15774"/>
                  </a:lnTo>
                  <a:lnTo>
                    <a:pt x="5412" y="15698"/>
                  </a:lnTo>
                  <a:lnTo>
                    <a:pt x="5514" y="15596"/>
                  </a:lnTo>
                  <a:lnTo>
                    <a:pt x="5565" y="15494"/>
                  </a:lnTo>
                  <a:lnTo>
                    <a:pt x="5616" y="15366"/>
                  </a:lnTo>
                  <a:lnTo>
                    <a:pt x="5616" y="15213"/>
                  </a:lnTo>
                  <a:lnTo>
                    <a:pt x="5616" y="10312"/>
                  </a:lnTo>
                  <a:lnTo>
                    <a:pt x="5616" y="9878"/>
                  </a:lnTo>
                  <a:lnTo>
                    <a:pt x="5565" y="9444"/>
                  </a:lnTo>
                  <a:lnTo>
                    <a:pt x="5488" y="9010"/>
                  </a:lnTo>
                  <a:lnTo>
                    <a:pt x="5412" y="8602"/>
                  </a:lnTo>
                  <a:lnTo>
                    <a:pt x="5284" y="8168"/>
                  </a:lnTo>
                  <a:lnTo>
                    <a:pt x="5131" y="7760"/>
                  </a:lnTo>
                  <a:lnTo>
                    <a:pt x="4952" y="7377"/>
                  </a:lnTo>
                  <a:lnTo>
                    <a:pt x="4748" y="6994"/>
                  </a:lnTo>
                  <a:lnTo>
                    <a:pt x="3752" y="5156"/>
                  </a:lnTo>
                  <a:lnTo>
                    <a:pt x="3625" y="4901"/>
                  </a:lnTo>
                  <a:lnTo>
                    <a:pt x="3548" y="4646"/>
                  </a:lnTo>
                  <a:lnTo>
                    <a:pt x="3497" y="4365"/>
                  </a:lnTo>
                  <a:lnTo>
                    <a:pt x="3472" y="4110"/>
                  </a:lnTo>
                  <a:lnTo>
                    <a:pt x="3472" y="0"/>
                  </a:lnTo>
                  <a:close/>
                </a:path>
              </a:pathLst>
            </a:custGeom>
            <a:gradFill>
              <a:gsLst>
                <a:gs pos="0">
                  <a:srgbClr val="8CC38E"/>
                </a:gs>
                <a:gs pos="100000">
                  <a:srgbClr val="4D7F4F"/>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2" name="Google Shape;5082;p71"/>
            <p:cNvSpPr/>
            <p:nvPr/>
          </p:nvSpPr>
          <p:spPr>
            <a:xfrm>
              <a:off x="1749558" y="4166864"/>
              <a:ext cx="83980" cy="428718"/>
            </a:xfrm>
            <a:custGeom>
              <a:avLst/>
              <a:gdLst/>
              <a:ahLst/>
              <a:cxnLst/>
              <a:rect l="l" t="t" r="r" b="b"/>
              <a:pathLst>
                <a:path w="3115" h="15902" extrusionOk="0">
                  <a:moveTo>
                    <a:pt x="613" y="0"/>
                  </a:moveTo>
                  <a:lnTo>
                    <a:pt x="0" y="357"/>
                  </a:lnTo>
                  <a:lnTo>
                    <a:pt x="0" y="4110"/>
                  </a:lnTo>
                  <a:lnTo>
                    <a:pt x="26" y="4365"/>
                  </a:lnTo>
                  <a:lnTo>
                    <a:pt x="77" y="4646"/>
                  </a:lnTo>
                  <a:lnTo>
                    <a:pt x="153" y="4901"/>
                  </a:lnTo>
                  <a:lnTo>
                    <a:pt x="281" y="5156"/>
                  </a:lnTo>
                  <a:lnTo>
                    <a:pt x="1276" y="6994"/>
                  </a:lnTo>
                  <a:lnTo>
                    <a:pt x="1481" y="7377"/>
                  </a:lnTo>
                  <a:lnTo>
                    <a:pt x="1659" y="7760"/>
                  </a:lnTo>
                  <a:lnTo>
                    <a:pt x="1812" y="8168"/>
                  </a:lnTo>
                  <a:lnTo>
                    <a:pt x="1940" y="8602"/>
                  </a:lnTo>
                  <a:lnTo>
                    <a:pt x="2017" y="9010"/>
                  </a:lnTo>
                  <a:lnTo>
                    <a:pt x="2093" y="9444"/>
                  </a:lnTo>
                  <a:lnTo>
                    <a:pt x="2144" y="9878"/>
                  </a:lnTo>
                  <a:lnTo>
                    <a:pt x="2144" y="10312"/>
                  </a:lnTo>
                  <a:lnTo>
                    <a:pt x="2144" y="15213"/>
                  </a:lnTo>
                  <a:lnTo>
                    <a:pt x="2144" y="15366"/>
                  </a:lnTo>
                  <a:lnTo>
                    <a:pt x="2093" y="15494"/>
                  </a:lnTo>
                  <a:lnTo>
                    <a:pt x="2042" y="15596"/>
                  </a:lnTo>
                  <a:lnTo>
                    <a:pt x="1940" y="15698"/>
                  </a:lnTo>
                  <a:lnTo>
                    <a:pt x="1838" y="15774"/>
                  </a:lnTo>
                  <a:lnTo>
                    <a:pt x="1736" y="15851"/>
                  </a:lnTo>
                  <a:lnTo>
                    <a:pt x="1608" y="15876"/>
                  </a:lnTo>
                  <a:lnTo>
                    <a:pt x="1455" y="15902"/>
                  </a:lnTo>
                  <a:lnTo>
                    <a:pt x="2425" y="15902"/>
                  </a:lnTo>
                  <a:lnTo>
                    <a:pt x="2553" y="15876"/>
                  </a:lnTo>
                  <a:lnTo>
                    <a:pt x="2680" y="15851"/>
                  </a:lnTo>
                  <a:lnTo>
                    <a:pt x="2808" y="15774"/>
                  </a:lnTo>
                  <a:lnTo>
                    <a:pt x="2910" y="15698"/>
                  </a:lnTo>
                  <a:lnTo>
                    <a:pt x="2986" y="15596"/>
                  </a:lnTo>
                  <a:lnTo>
                    <a:pt x="3038" y="15494"/>
                  </a:lnTo>
                  <a:lnTo>
                    <a:pt x="3089" y="15366"/>
                  </a:lnTo>
                  <a:lnTo>
                    <a:pt x="3114" y="15213"/>
                  </a:lnTo>
                  <a:lnTo>
                    <a:pt x="3114" y="10312"/>
                  </a:lnTo>
                  <a:lnTo>
                    <a:pt x="3089" y="9878"/>
                  </a:lnTo>
                  <a:lnTo>
                    <a:pt x="3038" y="9444"/>
                  </a:lnTo>
                  <a:lnTo>
                    <a:pt x="2986" y="9010"/>
                  </a:lnTo>
                  <a:lnTo>
                    <a:pt x="2884" y="8602"/>
                  </a:lnTo>
                  <a:lnTo>
                    <a:pt x="2757" y="8168"/>
                  </a:lnTo>
                  <a:lnTo>
                    <a:pt x="2604" y="7760"/>
                  </a:lnTo>
                  <a:lnTo>
                    <a:pt x="2450" y="7377"/>
                  </a:lnTo>
                  <a:lnTo>
                    <a:pt x="2246" y="6994"/>
                  </a:lnTo>
                  <a:lnTo>
                    <a:pt x="1787" y="6126"/>
                  </a:lnTo>
                  <a:lnTo>
                    <a:pt x="893" y="5156"/>
                  </a:lnTo>
                  <a:lnTo>
                    <a:pt x="766" y="4901"/>
                  </a:lnTo>
                  <a:lnTo>
                    <a:pt x="689" y="4646"/>
                  </a:lnTo>
                  <a:lnTo>
                    <a:pt x="638" y="4365"/>
                  </a:lnTo>
                  <a:lnTo>
                    <a:pt x="613" y="4110"/>
                  </a:lnTo>
                  <a:lnTo>
                    <a:pt x="613" y="0"/>
                  </a:lnTo>
                  <a:close/>
                </a:path>
              </a:pathLst>
            </a:custGeom>
            <a:solidFill>
              <a:srgbClr val="498C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3" name="Google Shape;5083;p71"/>
            <p:cNvSpPr/>
            <p:nvPr/>
          </p:nvSpPr>
          <p:spPr>
            <a:xfrm>
              <a:off x="1715831" y="4151712"/>
              <a:ext cx="66780" cy="198911"/>
            </a:xfrm>
            <a:custGeom>
              <a:avLst/>
              <a:gdLst/>
              <a:ahLst/>
              <a:cxnLst/>
              <a:rect l="l" t="t" r="r" b="b"/>
              <a:pathLst>
                <a:path w="2477" h="7378" extrusionOk="0">
                  <a:moveTo>
                    <a:pt x="1864" y="1"/>
                  </a:moveTo>
                  <a:lnTo>
                    <a:pt x="536" y="919"/>
                  </a:lnTo>
                  <a:lnTo>
                    <a:pt x="536" y="4672"/>
                  </a:lnTo>
                  <a:lnTo>
                    <a:pt x="511" y="4927"/>
                  </a:lnTo>
                  <a:lnTo>
                    <a:pt x="460" y="5208"/>
                  </a:lnTo>
                  <a:lnTo>
                    <a:pt x="383" y="5463"/>
                  </a:lnTo>
                  <a:lnTo>
                    <a:pt x="256" y="5718"/>
                  </a:lnTo>
                  <a:lnTo>
                    <a:pt x="0" y="6178"/>
                  </a:lnTo>
                  <a:lnTo>
                    <a:pt x="1379" y="7377"/>
                  </a:lnTo>
                  <a:lnTo>
                    <a:pt x="2476" y="6331"/>
                  </a:lnTo>
                  <a:lnTo>
                    <a:pt x="2144" y="5718"/>
                  </a:lnTo>
                  <a:lnTo>
                    <a:pt x="2017" y="5463"/>
                  </a:lnTo>
                  <a:lnTo>
                    <a:pt x="1940" y="5208"/>
                  </a:lnTo>
                  <a:lnTo>
                    <a:pt x="1889" y="4927"/>
                  </a:lnTo>
                  <a:lnTo>
                    <a:pt x="1864" y="4672"/>
                  </a:lnTo>
                  <a:lnTo>
                    <a:pt x="1864" y="1"/>
                  </a:lnTo>
                  <a:close/>
                </a:path>
              </a:pathLst>
            </a:custGeom>
            <a:solidFill>
              <a:srgbClr val="FFDA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4" name="Google Shape;5084;p71"/>
            <p:cNvSpPr/>
            <p:nvPr/>
          </p:nvSpPr>
          <p:spPr>
            <a:xfrm>
              <a:off x="1749558" y="4163413"/>
              <a:ext cx="37178" cy="172059"/>
            </a:xfrm>
            <a:custGeom>
              <a:avLst/>
              <a:gdLst/>
              <a:ahLst/>
              <a:cxnLst/>
              <a:rect l="l" t="t" r="r" b="b"/>
              <a:pathLst>
                <a:path w="1379" h="6382" extrusionOk="0">
                  <a:moveTo>
                    <a:pt x="0" y="0"/>
                  </a:moveTo>
                  <a:lnTo>
                    <a:pt x="0" y="4238"/>
                  </a:lnTo>
                  <a:lnTo>
                    <a:pt x="26" y="4493"/>
                  </a:lnTo>
                  <a:lnTo>
                    <a:pt x="77" y="4774"/>
                  </a:lnTo>
                  <a:lnTo>
                    <a:pt x="153" y="5029"/>
                  </a:lnTo>
                  <a:lnTo>
                    <a:pt x="281" y="5284"/>
                  </a:lnTo>
                  <a:lnTo>
                    <a:pt x="893" y="6382"/>
                  </a:lnTo>
                  <a:lnTo>
                    <a:pt x="1378" y="5871"/>
                  </a:lnTo>
                  <a:lnTo>
                    <a:pt x="1302" y="5412"/>
                  </a:lnTo>
                  <a:lnTo>
                    <a:pt x="1225" y="5284"/>
                  </a:lnTo>
                  <a:lnTo>
                    <a:pt x="1123" y="5029"/>
                  </a:lnTo>
                  <a:lnTo>
                    <a:pt x="1021" y="4774"/>
                  </a:lnTo>
                  <a:lnTo>
                    <a:pt x="970" y="4493"/>
                  </a:lnTo>
                  <a:lnTo>
                    <a:pt x="970" y="4238"/>
                  </a:lnTo>
                  <a:lnTo>
                    <a:pt x="970" y="3166"/>
                  </a:lnTo>
                  <a:lnTo>
                    <a:pt x="613" y="2553"/>
                  </a:lnTo>
                  <a:lnTo>
                    <a:pt x="970" y="1813"/>
                  </a:lnTo>
                  <a:lnTo>
                    <a:pt x="970" y="485"/>
                  </a:lnTo>
                  <a:lnTo>
                    <a:pt x="0" y="0"/>
                  </a:lnTo>
                  <a:close/>
                </a:path>
              </a:pathLst>
            </a:custGeom>
            <a:solidFill>
              <a:srgbClr val="D3AC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5" name="Google Shape;5085;p71"/>
            <p:cNvSpPr/>
            <p:nvPr/>
          </p:nvSpPr>
          <p:spPr>
            <a:xfrm>
              <a:off x="1717206" y="4140713"/>
              <a:ext cx="62655" cy="35803"/>
            </a:xfrm>
            <a:custGeom>
              <a:avLst/>
              <a:gdLst/>
              <a:ahLst/>
              <a:cxnLst/>
              <a:rect l="l" t="t" r="r" b="b"/>
              <a:pathLst>
                <a:path w="2324" h="1328" extrusionOk="0">
                  <a:moveTo>
                    <a:pt x="154" y="0"/>
                  </a:moveTo>
                  <a:lnTo>
                    <a:pt x="77" y="77"/>
                  </a:lnTo>
                  <a:lnTo>
                    <a:pt x="0" y="153"/>
                  </a:lnTo>
                  <a:lnTo>
                    <a:pt x="0" y="255"/>
                  </a:lnTo>
                  <a:lnTo>
                    <a:pt x="0" y="1047"/>
                  </a:lnTo>
                  <a:lnTo>
                    <a:pt x="0" y="1149"/>
                  </a:lnTo>
                  <a:lnTo>
                    <a:pt x="77" y="1251"/>
                  </a:lnTo>
                  <a:lnTo>
                    <a:pt x="154" y="1302"/>
                  </a:lnTo>
                  <a:lnTo>
                    <a:pt x="256" y="1327"/>
                  </a:lnTo>
                  <a:lnTo>
                    <a:pt x="2042" y="1327"/>
                  </a:lnTo>
                  <a:lnTo>
                    <a:pt x="2145" y="1302"/>
                  </a:lnTo>
                  <a:lnTo>
                    <a:pt x="2221" y="1251"/>
                  </a:lnTo>
                  <a:lnTo>
                    <a:pt x="2298" y="1149"/>
                  </a:lnTo>
                  <a:lnTo>
                    <a:pt x="2323" y="1047"/>
                  </a:lnTo>
                  <a:lnTo>
                    <a:pt x="2323" y="255"/>
                  </a:lnTo>
                  <a:lnTo>
                    <a:pt x="2298" y="153"/>
                  </a:lnTo>
                  <a:lnTo>
                    <a:pt x="2221" y="77"/>
                  </a:lnTo>
                  <a:lnTo>
                    <a:pt x="2145" y="0"/>
                  </a:lnTo>
                  <a:close/>
                </a:path>
              </a:pathLst>
            </a:custGeom>
            <a:solidFill>
              <a:srgbClr val="FFDA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6" name="Google Shape;5086;p71"/>
            <p:cNvSpPr/>
            <p:nvPr/>
          </p:nvSpPr>
          <p:spPr>
            <a:xfrm>
              <a:off x="1763307" y="4140713"/>
              <a:ext cx="25477" cy="35803"/>
            </a:xfrm>
            <a:custGeom>
              <a:avLst/>
              <a:gdLst/>
              <a:ahLst/>
              <a:cxnLst/>
              <a:rect l="l" t="t" r="r" b="b"/>
              <a:pathLst>
                <a:path w="945" h="1328" extrusionOk="0">
                  <a:moveTo>
                    <a:pt x="103" y="0"/>
                  </a:moveTo>
                  <a:lnTo>
                    <a:pt x="179" y="77"/>
                  </a:lnTo>
                  <a:lnTo>
                    <a:pt x="230" y="153"/>
                  </a:lnTo>
                  <a:lnTo>
                    <a:pt x="256" y="255"/>
                  </a:lnTo>
                  <a:lnTo>
                    <a:pt x="256" y="1047"/>
                  </a:lnTo>
                  <a:lnTo>
                    <a:pt x="230" y="1149"/>
                  </a:lnTo>
                  <a:lnTo>
                    <a:pt x="179" y="1251"/>
                  </a:lnTo>
                  <a:lnTo>
                    <a:pt x="103" y="1302"/>
                  </a:lnTo>
                  <a:lnTo>
                    <a:pt x="1" y="1327"/>
                  </a:lnTo>
                  <a:lnTo>
                    <a:pt x="664" y="1327"/>
                  </a:lnTo>
                  <a:lnTo>
                    <a:pt x="766" y="1302"/>
                  </a:lnTo>
                  <a:lnTo>
                    <a:pt x="868" y="1251"/>
                  </a:lnTo>
                  <a:lnTo>
                    <a:pt x="919" y="1149"/>
                  </a:lnTo>
                  <a:lnTo>
                    <a:pt x="945" y="1047"/>
                  </a:lnTo>
                  <a:lnTo>
                    <a:pt x="945" y="255"/>
                  </a:lnTo>
                  <a:lnTo>
                    <a:pt x="919" y="153"/>
                  </a:lnTo>
                  <a:lnTo>
                    <a:pt x="868" y="77"/>
                  </a:lnTo>
                  <a:lnTo>
                    <a:pt x="766" y="0"/>
                  </a:lnTo>
                  <a:close/>
                </a:path>
              </a:pathLst>
            </a:custGeom>
            <a:solidFill>
              <a:srgbClr val="D3AC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7" name="Google Shape;5087;p71"/>
            <p:cNvSpPr/>
            <p:nvPr/>
          </p:nvSpPr>
          <p:spPr>
            <a:xfrm>
              <a:off x="1697929" y="4460000"/>
              <a:ext cx="100507" cy="106007"/>
            </a:xfrm>
            <a:custGeom>
              <a:avLst/>
              <a:gdLst/>
              <a:ahLst/>
              <a:cxnLst/>
              <a:rect l="l" t="t" r="r" b="b"/>
              <a:pathLst>
                <a:path w="3728" h="3932" extrusionOk="0">
                  <a:moveTo>
                    <a:pt x="281" y="1"/>
                  </a:moveTo>
                  <a:lnTo>
                    <a:pt x="179" y="26"/>
                  </a:lnTo>
                  <a:lnTo>
                    <a:pt x="77" y="77"/>
                  </a:lnTo>
                  <a:lnTo>
                    <a:pt x="26" y="179"/>
                  </a:lnTo>
                  <a:lnTo>
                    <a:pt x="1" y="281"/>
                  </a:lnTo>
                  <a:lnTo>
                    <a:pt x="1" y="3651"/>
                  </a:lnTo>
                  <a:lnTo>
                    <a:pt x="26" y="3778"/>
                  </a:lnTo>
                  <a:lnTo>
                    <a:pt x="77" y="3855"/>
                  </a:lnTo>
                  <a:lnTo>
                    <a:pt x="179" y="3906"/>
                  </a:lnTo>
                  <a:lnTo>
                    <a:pt x="281" y="3931"/>
                  </a:lnTo>
                  <a:lnTo>
                    <a:pt x="3447" y="3931"/>
                  </a:lnTo>
                  <a:lnTo>
                    <a:pt x="3549" y="3906"/>
                  </a:lnTo>
                  <a:lnTo>
                    <a:pt x="3651" y="3855"/>
                  </a:lnTo>
                  <a:lnTo>
                    <a:pt x="3702" y="3778"/>
                  </a:lnTo>
                  <a:lnTo>
                    <a:pt x="3727" y="3651"/>
                  </a:lnTo>
                  <a:lnTo>
                    <a:pt x="3727" y="281"/>
                  </a:lnTo>
                  <a:lnTo>
                    <a:pt x="3702" y="179"/>
                  </a:lnTo>
                  <a:lnTo>
                    <a:pt x="3651" y="77"/>
                  </a:lnTo>
                  <a:lnTo>
                    <a:pt x="3549" y="26"/>
                  </a:lnTo>
                  <a:lnTo>
                    <a:pt x="344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8" name="Google Shape;5088;p71"/>
            <p:cNvSpPr/>
            <p:nvPr/>
          </p:nvSpPr>
          <p:spPr>
            <a:xfrm>
              <a:off x="1780508" y="4460000"/>
              <a:ext cx="26879" cy="106007"/>
            </a:xfrm>
            <a:custGeom>
              <a:avLst/>
              <a:gdLst/>
              <a:ahLst/>
              <a:cxnLst/>
              <a:rect l="l" t="t" r="r" b="b"/>
              <a:pathLst>
                <a:path w="997" h="3932" extrusionOk="0">
                  <a:moveTo>
                    <a:pt x="1" y="1"/>
                  </a:moveTo>
                  <a:lnTo>
                    <a:pt x="103" y="26"/>
                  </a:lnTo>
                  <a:lnTo>
                    <a:pt x="205" y="77"/>
                  </a:lnTo>
                  <a:lnTo>
                    <a:pt x="256" y="179"/>
                  </a:lnTo>
                  <a:lnTo>
                    <a:pt x="281" y="281"/>
                  </a:lnTo>
                  <a:lnTo>
                    <a:pt x="281" y="3651"/>
                  </a:lnTo>
                  <a:lnTo>
                    <a:pt x="256" y="3778"/>
                  </a:lnTo>
                  <a:lnTo>
                    <a:pt x="205" y="3855"/>
                  </a:lnTo>
                  <a:lnTo>
                    <a:pt x="103" y="3906"/>
                  </a:lnTo>
                  <a:lnTo>
                    <a:pt x="1" y="3931"/>
                  </a:lnTo>
                  <a:lnTo>
                    <a:pt x="741" y="3931"/>
                  </a:lnTo>
                  <a:lnTo>
                    <a:pt x="843" y="3906"/>
                  </a:lnTo>
                  <a:lnTo>
                    <a:pt x="920" y="3855"/>
                  </a:lnTo>
                  <a:lnTo>
                    <a:pt x="971" y="3778"/>
                  </a:lnTo>
                  <a:lnTo>
                    <a:pt x="996" y="3651"/>
                  </a:lnTo>
                  <a:lnTo>
                    <a:pt x="996" y="281"/>
                  </a:lnTo>
                  <a:lnTo>
                    <a:pt x="971" y="179"/>
                  </a:lnTo>
                  <a:lnTo>
                    <a:pt x="920" y="77"/>
                  </a:lnTo>
                  <a:lnTo>
                    <a:pt x="843" y="26"/>
                  </a:lnTo>
                  <a:lnTo>
                    <a:pt x="741" y="1"/>
                  </a:lnTo>
                  <a:close/>
                </a:path>
              </a:pathLst>
            </a:custGeom>
            <a:solidFill>
              <a:srgbClr val="E8E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9" name="Google Shape;5089;p71"/>
            <p:cNvSpPr/>
            <p:nvPr/>
          </p:nvSpPr>
          <p:spPr>
            <a:xfrm>
              <a:off x="1717880" y="4491651"/>
              <a:ext cx="70231" cy="13804"/>
            </a:xfrm>
            <a:custGeom>
              <a:avLst/>
              <a:gdLst/>
              <a:ahLst/>
              <a:cxnLst/>
              <a:rect l="l" t="t" r="r" b="b"/>
              <a:pathLst>
                <a:path w="2605" h="512" extrusionOk="0">
                  <a:moveTo>
                    <a:pt x="256" y="1"/>
                  </a:moveTo>
                  <a:lnTo>
                    <a:pt x="154" y="26"/>
                  </a:lnTo>
                  <a:lnTo>
                    <a:pt x="78" y="77"/>
                  </a:lnTo>
                  <a:lnTo>
                    <a:pt x="1" y="154"/>
                  </a:lnTo>
                  <a:lnTo>
                    <a:pt x="1" y="256"/>
                  </a:lnTo>
                  <a:lnTo>
                    <a:pt x="1" y="358"/>
                  </a:lnTo>
                  <a:lnTo>
                    <a:pt x="78" y="435"/>
                  </a:lnTo>
                  <a:lnTo>
                    <a:pt x="154" y="486"/>
                  </a:lnTo>
                  <a:lnTo>
                    <a:pt x="256" y="511"/>
                  </a:lnTo>
                  <a:lnTo>
                    <a:pt x="2349" y="511"/>
                  </a:lnTo>
                  <a:lnTo>
                    <a:pt x="2451" y="486"/>
                  </a:lnTo>
                  <a:lnTo>
                    <a:pt x="2528" y="435"/>
                  </a:lnTo>
                  <a:lnTo>
                    <a:pt x="2579" y="358"/>
                  </a:lnTo>
                  <a:lnTo>
                    <a:pt x="2604" y="256"/>
                  </a:lnTo>
                  <a:lnTo>
                    <a:pt x="2579" y="154"/>
                  </a:lnTo>
                  <a:lnTo>
                    <a:pt x="2528" y="77"/>
                  </a:lnTo>
                  <a:lnTo>
                    <a:pt x="2451" y="26"/>
                  </a:lnTo>
                  <a:lnTo>
                    <a:pt x="2349" y="1"/>
                  </a:lnTo>
                  <a:close/>
                </a:path>
              </a:pathLst>
            </a:custGeom>
            <a:solidFill>
              <a:srgbClr val="FFDA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0" name="Google Shape;5090;p71"/>
            <p:cNvSpPr/>
            <p:nvPr/>
          </p:nvSpPr>
          <p:spPr>
            <a:xfrm>
              <a:off x="1717880" y="4522628"/>
              <a:ext cx="70231" cy="13777"/>
            </a:xfrm>
            <a:custGeom>
              <a:avLst/>
              <a:gdLst/>
              <a:ahLst/>
              <a:cxnLst/>
              <a:rect l="l" t="t" r="r" b="b"/>
              <a:pathLst>
                <a:path w="2605" h="511" extrusionOk="0">
                  <a:moveTo>
                    <a:pt x="256" y="0"/>
                  </a:moveTo>
                  <a:lnTo>
                    <a:pt x="154" y="26"/>
                  </a:lnTo>
                  <a:lnTo>
                    <a:pt x="78" y="77"/>
                  </a:lnTo>
                  <a:lnTo>
                    <a:pt x="1" y="154"/>
                  </a:lnTo>
                  <a:lnTo>
                    <a:pt x="1" y="256"/>
                  </a:lnTo>
                  <a:lnTo>
                    <a:pt x="1" y="358"/>
                  </a:lnTo>
                  <a:lnTo>
                    <a:pt x="78" y="434"/>
                  </a:lnTo>
                  <a:lnTo>
                    <a:pt x="154" y="485"/>
                  </a:lnTo>
                  <a:lnTo>
                    <a:pt x="256" y="511"/>
                  </a:lnTo>
                  <a:lnTo>
                    <a:pt x="2349" y="511"/>
                  </a:lnTo>
                  <a:lnTo>
                    <a:pt x="2451" y="485"/>
                  </a:lnTo>
                  <a:lnTo>
                    <a:pt x="2528" y="434"/>
                  </a:lnTo>
                  <a:lnTo>
                    <a:pt x="2579" y="358"/>
                  </a:lnTo>
                  <a:lnTo>
                    <a:pt x="2604" y="256"/>
                  </a:lnTo>
                  <a:lnTo>
                    <a:pt x="2579" y="154"/>
                  </a:lnTo>
                  <a:lnTo>
                    <a:pt x="2528" y="77"/>
                  </a:lnTo>
                  <a:lnTo>
                    <a:pt x="2451" y="26"/>
                  </a:lnTo>
                  <a:lnTo>
                    <a:pt x="2349" y="0"/>
                  </a:lnTo>
                  <a:close/>
                </a:path>
              </a:pathLst>
            </a:custGeom>
            <a:solidFill>
              <a:srgbClr val="FFDA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1" name="Google Shape;5091;p71"/>
            <p:cNvSpPr/>
            <p:nvPr/>
          </p:nvSpPr>
          <p:spPr>
            <a:xfrm>
              <a:off x="1730281" y="4212264"/>
              <a:ext cx="28928" cy="36504"/>
            </a:xfrm>
            <a:custGeom>
              <a:avLst/>
              <a:gdLst/>
              <a:ahLst/>
              <a:cxnLst/>
              <a:rect l="l" t="t" r="r" b="b"/>
              <a:pathLst>
                <a:path w="1073" h="1354" extrusionOk="0">
                  <a:moveTo>
                    <a:pt x="0" y="1"/>
                  </a:moveTo>
                  <a:lnTo>
                    <a:pt x="0" y="1354"/>
                  </a:lnTo>
                  <a:lnTo>
                    <a:pt x="1072" y="1354"/>
                  </a:lnTo>
                  <a:lnTo>
                    <a:pt x="1072" y="1"/>
                  </a:lnTo>
                  <a:close/>
                </a:path>
              </a:pathLst>
            </a:custGeom>
            <a:solidFill>
              <a:srgbClr val="24D8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2" name="Google Shape;5092;p71"/>
            <p:cNvSpPr/>
            <p:nvPr/>
          </p:nvSpPr>
          <p:spPr>
            <a:xfrm>
              <a:off x="1749558" y="4212264"/>
              <a:ext cx="26178" cy="36504"/>
            </a:xfrm>
            <a:custGeom>
              <a:avLst/>
              <a:gdLst/>
              <a:ahLst/>
              <a:cxnLst/>
              <a:rect l="l" t="t" r="r" b="b"/>
              <a:pathLst>
                <a:path w="971" h="1354" extrusionOk="0">
                  <a:moveTo>
                    <a:pt x="0" y="1"/>
                  </a:moveTo>
                  <a:lnTo>
                    <a:pt x="0" y="1354"/>
                  </a:lnTo>
                  <a:lnTo>
                    <a:pt x="970" y="1354"/>
                  </a:lnTo>
                  <a:lnTo>
                    <a:pt x="970" y="1"/>
                  </a:lnTo>
                  <a:close/>
                </a:path>
              </a:pathLst>
            </a:custGeom>
            <a:solidFill>
              <a:srgbClr val="17B5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3" name="Google Shape;5093;p71"/>
            <p:cNvSpPr/>
            <p:nvPr/>
          </p:nvSpPr>
          <p:spPr>
            <a:xfrm>
              <a:off x="1708255" y="4309293"/>
              <a:ext cx="77106" cy="57155"/>
            </a:xfrm>
            <a:custGeom>
              <a:avLst/>
              <a:gdLst/>
              <a:ahLst/>
              <a:cxnLst/>
              <a:rect l="l" t="t" r="r" b="b"/>
              <a:pathLst>
                <a:path w="2860" h="2120" extrusionOk="0">
                  <a:moveTo>
                    <a:pt x="460" y="1"/>
                  </a:moveTo>
                  <a:lnTo>
                    <a:pt x="1" y="843"/>
                  </a:lnTo>
                  <a:lnTo>
                    <a:pt x="1353" y="1992"/>
                  </a:lnTo>
                  <a:lnTo>
                    <a:pt x="1404" y="2043"/>
                  </a:lnTo>
                  <a:lnTo>
                    <a:pt x="1481" y="2094"/>
                  </a:lnTo>
                  <a:lnTo>
                    <a:pt x="1660" y="2119"/>
                  </a:lnTo>
                  <a:lnTo>
                    <a:pt x="1813" y="2094"/>
                  </a:lnTo>
                  <a:lnTo>
                    <a:pt x="1889" y="2043"/>
                  </a:lnTo>
                  <a:lnTo>
                    <a:pt x="1966" y="1992"/>
                  </a:lnTo>
                  <a:lnTo>
                    <a:pt x="2655" y="1405"/>
                  </a:lnTo>
                  <a:lnTo>
                    <a:pt x="2859" y="843"/>
                  </a:lnTo>
                  <a:lnTo>
                    <a:pt x="2834" y="307"/>
                  </a:lnTo>
                  <a:lnTo>
                    <a:pt x="2196" y="562"/>
                  </a:lnTo>
                  <a:lnTo>
                    <a:pt x="1660" y="1022"/>
                  </a:lnTo>
                  <a:lnTo>
                    <a:pt x="460" y="1"/>
                  </a:lnTo>
                  <a:close/>
                </a:path>
              </a:pathLst>
            </a:custGeom>
            <a:solidFill>
              <a:srgbClr val="24D8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4" name="Google Shape;5094;p71"/>
            <p:cNvSpPr/>
            <p:nvPr/>
          </p:nvSpPr>
          <p:spPr>
            <a:xfrm>
              <a:off x="1767432" y="4309293"/>
              <a:ext cx="30303" cy="37879"/>
            </a:xfrm>
            <a:custGeom>
              <a:avLst/>
              <a:gdLst/>
              <a:ahLst/>
              <a:cxnLst/>
              <a:rect l="l" t="t" r="r" b="b"/>
              <a:pathLst>
                <a:path w="1124" h="1405" extrusionOk="0">
                  <a:moveTo>
                    <a:pt x="639" y="1"/>
                  </a:moveTo>
                  <a:lnTo>
                    <a:pt x="1" y="562"/>
                  </a:lnTo>
                  <a:lnTo>
                    <a:pt x="460" y="1405"/>
                  </a:lnTo>
                  <a:lnTo>
                    <a:pt x="1124" y="843"/>
                  </a:lnTo>
                  <a:lnTo>
                    <a:pt x="639" y="1"/>
                  </a:lnTo>
                  <a:close/>
                </a:path>
              </a:pathLst>
            </a:custGeom>
            <a:solidFill>
              <a:srgbClr val="17B5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5" name="Google Shape;5095;p71"/>
            <p:cNvSpPr/>
            <p:nvPr/>
          </p:nvSpPr>
          <p:spPr>
            <a:xfrm>
              <a:off x="1726156" y="4324445"/>
              <a:ext cx="53003" cy="52329"/>
            </a:xfrm>
            <a:custGeom>
              <a:avLst/>
              <a:gdLst/>
              <a:ahLst/>
              <a:cxnLst/>
              <a:rect l="l" t="t" r="r" b="b"/>
              <a:pathLst>
                <a:path w="1966" h="1941" extrusionOk="0">
                  <a:moveTo>
                    <a:pt x="715" y="0"/>
                  </a:moveTo>
                  <a:lnTo>
                    <a:pt x="562" y="77"/>
                  </a:lnTo>
                  <a:lnTo>
                    <a:pt x="434" y="153"/>
                  </a:lnTo>
                  <a:lnTo>
                    <a:pt x="307" y="256"/>
                  </a:lnTo>
                  <a:lnTo>
                    <a:pt x="204" y="358"/>
                  </a:lnTo>
                  <a:lnTo>
                    <a:pt x="102" y="485"/>
                  </a:lnTo>
                  <a:lnTo>
                    <a:pt x="51" y="638"/>
                  </a:lnTo>
                  <a:lnTo>
                    <a:pt x="0" y="792"/>
                  </a:lnTo>
                  <a:lnTo>
                    <a:pt x="0" y="970"/>
                  </a:lnTo>
                  <a:lnTo>
                    <a:pt x="0" y="1123"/>
                  </a:lnTo>
                  <a:lnTo>
                    <a:pt x="51" y="1302"/>
                  </a:lnTo>
                  <a:lnTo>
                    <a:pt x="102" y="1430"/>
                  </a:lnTo>
                  <a:lnTo>
                    <a:pt x="204" y="1583"/>
                  </a:lnTo>
                  <a:lnTo>
                    <a:pt x="307" y="1685"/>
                  </a:lnTo>
                  <a:lnTo>
                    <a:pt x="434" y="1787"/>
                  </a:lnTo>
                  <a:lnTo>
                    <a:pt x="562" y="1864"/>
                  </a:lnTo>
                  <a:lnTo>
                    <a:pt x="715" y="1940"/>
                  </a:lnTo>
                  <a:lnTo>
                    <a:pt x="996" y="1940"/>
                  </a:lnTo>
                  <a:lnTo>
                    <a:pt x="1200" y="1915"/>
                  </a:lnTo>
                  <a:lnTo>
                    <a:pt x="1379" y="1864"/>
                  </a:lnTo>
                  <a:lnTo>
                    <a:pt x="1532" y="1761"/>
                  </a:lnTo>
                  <a:lnTo>
                    <a:pt x="1685" y="1659"/>
                  </a:lnTo>
                  <a:lnTo>
                    <a:pt x="1787" y="1506"/>
                  </a:lnTo>
                  <a:lnTo>
                    <a:pt x="1889" y="1353"/>
                  </a:lnTo>
                  <a:lnTo>
                    <a:pt x="1940" y="1174"/>
                  </a:lnTo>
                  <a:lnTo>
                    <a:pt x="1966" y="970"/>
                  </a:lnTo>
                  <a:lnTo>
                    <a:pt x="1940" y="766"/>
                  </a:lnTo>
                  <a:lnTo>
                    <a:pt x="1889" y="587"/>
                  </a:lnTo>
                  <a:lnTo>
                    <a:pt x="1787" y="409"/>
                  </a:lnTo>
                  <a:lnTo>
                    <a:pt x="1685" y="281"/>
                  </a:lnTo>
                  <a:lnTo>
                    <a:pt x="1532" y="153"/>
                  </a:lnTo>
                  <a:lnTo>
                    <a:pt x="1379" y="77"/>
                  </a:lnTo>
                  <a:lnTo>
                    <a:pt x="1200" y="26"/>
                  </a:lnTo>
                  <a:lnTo>
                    <a:pt x="99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6" name="Google Shape;5096;p71"/>
            <p:cNvSpPr/>
            <p:nvPr/>
          </p:nvSpPr>
          <p:spPr>
            <a:xfrm>
              <a:off x="1745406" y="4323744"/>
              <a:ext cx="34455" cy="53704"/>
            </a:xfrm>
            <a:custGeom>
              <a:avLst/>
              <a:gdLst/>
              <a:ahLst/>
              <a:cxnLst/>
              <a:rect l="l" t="t" r="r" b="b"/>
              <a:pathLst>
                <a:path w="1278" h="1992" extrusionOk="0">
                  <a:moveTo>
                    <a:pt x="129" y="1"/>
                  </a:moveTo>
                  <a:lnTo>
                    <a:pt x="1" y="26"/>
                  </a:lnTo>
                  <a:lnTo>
                    <a:pt x="154" y="103"/>
                  </a:lnTo>
                  <a:lnTo>
                    <a:pt x="282" y="179"/>
                  </a:lnTo>
                  <a:lnTo>
                    <a:pt x="409" y="282"/>
                  </a:lnTo>
                  <a:lnTo>
                    <a:pt x="511" y="384"/>
                  </a:lnTo>
                  <a:lnTo>
                    <a:pt x="614" y="511"/>
                  </a:lnTo>
                  <a:lnTo>
                    <a:pt x="665" y="664"/>
                  </a:lnTo>
                  <a:lnTo>
                    <a:pt x="716" y="818"/>
                  </a:lnTo>
                  <a:lnTo>
                    <a:pt x="716" y="996"/>
                  </a:lnTo>
                  <a:lnTo>
                    <a:pt x="716" y="1149"/>
                  </a:lnTo>
                  <a:lnTo>
                    <a:pt x="665" y="1328"/>
                  </a:lnTo>
                  <a:lnTo>
                    <a:pt x="614" y="1456"/>
                  </a:lnTo>
                  <a:lnTo>
                    <a:pt x="511" y="1609"/>
                  </a:lnTo>
                  <a:lnTo>
                    <a:pt x="409" y="1711"/>
                  </a:lnTo>
                  <a:lnTo>
                    <a:pt x="282" y="1813"/>
                  </a:lnTo>
                  <a:lnTo>
                    <a:pt x="154" y="1890"/>
                  </a:lnTo>
                  <a:lnTo>
                    <a:pt x="1" y="1966"/>
                  </a:lnTo>
                  <a:lnTo>
                    <a:pt x="129" y="1992"/>
                  </a:lnTo>
                  <a:lnTo>
                    <a:pt x="282" y="1992"/>
                  </a:lnTo>
                  <a:lnTo>
                    <a:pt x="486" y="1966"/>
                  </a:lnTo>
                  <a:lnTo>
                    <a:pt x="665" y="1915"/>
                  </a:lnTo>
                  <a:lnTo>
                    <a:pt x="843" y="1813"/>
                  </a:lnTo>
                  <a:lnTo>
                    <a:pt x="971" y="1711"/>
                  </a:lnTo>
                  <a:lnTo>
                    <a:pt x="1099" y="1558"/>
                  </a:lnTo>
                  <a:lnTo>
                    <a:pt x="1201" y="1379"/>
                  </a:lnTo>
                  <a:lnTo>
                    <a:pt x="1252" y="1200"/>
                  </a:lnTo>
                  <a:lnTo>
                    <a:pt x="1277" y="996"/>
                  </a:lnTo>
                  <a:lnTo>
                    <a:pt x="1252" y="792"/>
                  </a:lnTo>
                  <a:lnTo>
                    <a:pt x="1201" y="613"/>
                  </a:lnTo>
                  <a:lnTo>
                    <a:pt x="1099" y="435"/>
                  </a:lnTo>
                  <a:lnTo>
                    <a:pt x="971" y="282"/>
                  </a:lnTo>
                  <a:lnTo>
                    <a:pt x="843" y="179"/>
                  </a:lnTo>
                  <a:lnTo>
                    <a:pt x="665" y="77"/>
                  </a:lnTo>
                  <a:lnTo>
                    <a:pt x="486" y="26"/>
                  </a:lnTo>
                  <a:lnTo>
                    <a:pt x="282" y="1"/>
                  </a:lnTo>
                  <a:close/>
                </a:path>
              </a:pathLst>
            </a:custGeom>
            <a:solidFill>
              <a:srgbClr val="E8E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97" name="Google Shape;5097;p71"/>
          <p:cNvGrpSpPr/>
          <p:nvPr/>
        </p:nvGrpSpPr>
        <p:grpSpPr>
          <a:xfrm>
            <a:off x="2485882" y="3973332"/>
            <a:ext cx="423463" cy="355575"/>
            <a:chOff x="2331031" y="4177162"/>
            <a:chExt cx="454896" cy="381969"/>
          </a:xfrm>
        </p:grpSpPr>
        <p:sp>
          <p:nvSpPr>
            <p:cNvPr id="5098" name="Google Shape;5098;p71"/>
            <p:cNvSpPr/>
            <p:nvPr/>
          </p:nvSpPr>
          <p:spPr>
            <a:xfrm>
              <a:off x="2446635" y="4504726"/>
              <a:ext cx="214035" cy="54405"/>
            </a:xfrm>
            <a:custGeom>
              <a:avLst/>
              <a:gdLst/>
              <a:ahLst/>
              <a:cxnLst/>
              <a:rect l="l" t="t" r="r" b="b"/>
              <a:pathLst>
                <a:path w="7939" h="2018" extrusionOk="0">
                  <a:moveTo>
                    <a:pt x="7939" y="1"/>
                  </a:moveTo>
                  <a:lnTo>
                    <a:pt x="1" y="333"/>
                  </a:lnTo>
                  <a:lnTo>
                    <a:pt x="1" y="1660"/>
                  </a:lnTo>
                  <a:lnTo>
                    <a:pt x="26" y="1787"/>
                  </a:lnTo>
                  <a:lnTo>
                    <a:pt x="103" y="1915"/>
                  </a:lnTo>
                  <a:lnTo>
                    <a:pt x="230" y="1992"/>
                  </a:lnTo>
                  <a:lnTo>
                    <a:pt x="358" y="2017"/>
                  </a:lnTo>
                  <a:lnTo>
                    <a:pt x="1124" y="2017"/>
                  </a:lnTo>
                  <a:lnTo>
                    <a:pt x="1379" y="1685"/>
                  </a:lnTo>
                  <a:lnTo>
                    <a:pt x="1634" y="2017"/>
                  </a:lnTo>
                  <a:lnTo>
                    <a:pt x="2962" y="2017"/>
                  </a:lnTo>
                  <a:lnTo>
                    <a:pt x="3217" y="1685"/>
                  </a:lnTo>
                  <a:lnTo>
                    <a:pt x="3472" y="2017"/>
                  </a:lnTo>
                  <a:lnTo>
                    <a:pt x="4799" y="2017"/>
                  </a:lnTo>
                  <a:lnTo>
                    <a:pt x="5055" y="1685"/>
                  </a:lnTo>
                  <a:lnTo>
                    <a:pt x="5310" y="2017"/>
                  </a:lnTo>
                  <a:lnTo>
                    <a:pt x="6663" y="2017"/>
                  </a:lnTo>
                  <a:lnTo>
                    <a:pt x="6918" y="1685"/>
                  </a:lnTo>
                  <a:lnTo>
                    <a:pt x="7173" y="2017"/>
                  </a:lnTo>
                  <a:lnTo>
                    <a:pt x="7582" y="2017"/>
                  </a:lnTo>
                  <a:lnTo>
                    <a:pt x="7709" y="1992"/>
                  </a:lnTo>
                  <a:lnTo>
                    <a:pt x="7837" y="1915"/>
                  </a:lnTo>
                  <a:lnTo>
                    <a:pt x="7913" y="1787"/>
                  </a:lnTo>
                  <a:lnTo>
                    <a:pt x="7939" y="1660"/>
                  </a:lnTo>
                  <a:lnTo>
                    <a:pt x="7939" y="1"/>
                  </a:lnTo>
                  <a:close/>
                </a:path>
              </a:pathLst>
            </a:custGeom>
            <a:solidFill>
              <a:srgbClr val="61AC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9" name="Google Shape;5099;p71"/>
            <p:cNvSpPr/>
            <p:nvPr/>
          </p:nvSpPr>
          <p:spPr>
            <a:xfrm>
              <a:off x="2737722" y="4433849"/>
              <a:ext cx="42004" cy="33053"/>
            </a:xfrm>
            <a:custGeom>
              <a:avLst/>
              <a:gdLst/>
              <a:ahLst/>
              <a:cxnLst/>
              <a:rect l="l" t="t" r="r" b="b"/>
              <a:pathLst>
                <a:path w="1558" h="1226" extrusionOk="0">
                  <a:moveTo>
                    <a:pt x="1405" y="1"/>
                  </a:moveTo>
                  <a:lnTo>
                    <a:pt x="1" y="409"/>
                  </a:lnTo>
                  <a:lnTo>
                    <a:pt x="154" y="971"/>
                  </a:lnTo>
                  <a:lnTo>
                    <a:pt x="230" y="1098"/>
                  </a:lnTo>
                  <a:lnTo>
                    <a:pt x="333" y="1175"/>
                  </a:lnTo>
                  <a:lnTo>
                    <a:pt x="460" y="1226"/>
                  </a:lnTo>
                  <a:lnTo>
                    <a:pt x="588" y="1226"/>
                  </a:lnTo>
                  <a:lnTo>
                    <a:pt x="996" y="1098"/>
                  </a:lnTo>
                  <a:lnTo>
                    <a:pt x="1175" y="1073"/>
                  </a:lnTo>
                  <a:lnTo>
                    <a:pt x="1302" y="996"/>
                  </a:lnTo>
                  <a:lnTo>
                    <a:pt x="1456" y="869"/>
                  </a:lnTo>
                  <a:lnTo>
                    <a:pt x="1507" y="792"/>
                  </a:lnTo>
                  <a:lnTo>
                    <a:pt x="1532" y="715"/>
                  </a:lnTo>
                  <a:lnTo>
                    <a:pt x="1558" y="639"/>
                  </a:lnTo>
                  <a:lnTo>
                    <a:pt x="1558" y="562"/>
                  </a:lnTo>
                  <a:lnTo>
                    <a:pt x="1405" y="1"/>
                  </a:lnTo>
                  <a:close/>
                </a:path>
              </a:pathLst>
            </a:custGeom>
            <a:solidFill>
              <a:srgbClr val="61AC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0" name="Google Shape;5100;p71"/>
            <p:cNvSpPr/>
            <p:nvPr/>
          </p:nvSpPr>
          <p:spPr>
            <a:xfrm>
              <a:off x="2764575" y="4433849"/>
              <a:ext cx="18602" cy="29629"/>
            </a:xfrm>
            <a:custGeom>
              <a:avLst/>
              <a:gdLst/>
              <a:ahLst/>
              <a:cxnLst/>
              <a:rect l="l" t="t" r="r" b="b"/>
              <a:pathLst>
                <a:path w="690" h="1099" extrusionOk="0">
                  <a:moveTo>
                    <a:pt x="0" y="1"/>
                  </a:moveTo>
                  <a:lnTo>
                    <a:pt x="204" y="690"/>
                  </a:lnTo>
                  <a:lnTo>
                    <a:pt x="204" y="817"/>
                  </a:lnTo>
                  <a:lnTo>
                    <a:pt x="179" y="920"/>
                  </a:lnTo>
                  <a:lnTo>
                    <a:pt x="102" y="1022"/>
                  </a:lnTo>
                  <a:lnTo>
                    <a:pt x="0" y="1098"/>
                  </a:lnTo>
                  <a:lnTo>
                    <a:pt x="434" y="996"/>
                  </a:lnTo>
                  <a:lnTo>
                    <a:pt x="536" y="945"/>
                  </a:lnTo>
                  <a:lnTo>
                    <a:pt x="638" y="843"/>
                  </a:lnTo>
                  <a:lnTo>
                    <a:pt x="689" y="715"/>
                  </a:lnTo>
                  <a:lnTo>
                    <a:pt x="664" y="562"/>
                  </a:lnTo>
                  <a:lnTo>
                    <a:pt x="511" y="1"/>
                  </a:lnTo>
                  <a:close/>
                </a:path>
              </a:pathLst>
            </a:custGeom>
            <a:solidFill>
              <a:srgbClr val="498C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1" name="Google Shape;5101;p71"/>
            <p:cNvSpPr/>
            <p:nvPr/>
          </p:nvSpPr>
          <p:spPr>
            <a:xfrm>
              <a:off x="2642068" y="4504726"/>
              <a:ext cx="27553" cy="54405"/>
            </a:xfrm>
            <a:custGeom>
              <a:avLst/>
              <a:gdLst/>
              <a:ahLst/>
              <a:cxnLst/>
              <a:rect l="l" t="t" r="r" b="b"/>
              <a:pathLst>
                <a:path w="1022" h="2018" extrusionOk="0">
                  <a:moveTo>
                    <a:pt x="358" y="1"/>
                  </a:moveTo>
                  <a:lnTo>
                    <a:pt x="358" y="1660"/>
                  </a:lnTo>
                  <a:lnTo>
                    <a:pt x="333" y="1787"/>
                  </a:lnTo>
                  <a:lnTo>
                    <a:pt x="256" y="1915"/>
                  </a:lnTo>
                  <a:lnTo>
                    <a:pt x="128" y="1992"/>
                  </a:lnTo>
                  <a:lnTo>
                    <a:pt x="1" y="2017"/>
                  </a:lnTo>
                  <a:lnTo>
                    <a:pt x="664" y="2017"/>
                  </a:lnTo>
                  <a:lnTo>
                    <a:pt x="818" y="1992"/>
                  </a:lnTo>
                  <a:lnTo>
                    <a:pt x="920" y="1915"/>
                  </a:lnTo>
                  <a:lnTo>
                    <a:pt x="996" y="1787"/>
                  </a:lnTo>
                  <a:lnTo>
                    <a:pt x="1022" y="1660"/>
                  </a:lnTo>
                  <a:lnTo>
                    <a:pt x="1022" y="333"/>
                  </a:lnTo>
                  <a:lnTo>
                    <a:pt x="358" y="1"/>
                  </a:lnTo>
                  <a:close/>
                </a:path>
              </a:pathLst>
            </a:custGeom>
            <a:solidFill>
              <a:srgbClr val="498C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2" name="Google Shape;5102;p71"/>
            <p:cNvSpPr/>
            <p:nvPr/>
          </p:nvSpPr>
          <p:spPr>
            <a:xfrm>
              <a:off x="2626243" y="4529503"/>
              <a:ext cx="13804" cy="29629"/>
            </a:xfrm>
            <a:custGeom>
              <a:avLst/>
              <a:gdLst/>
              <a:ahLst/>
              <a:cxnLst/>
              <a:rect l="l" t="t" r="r" b="b"/>
              <a:pathLst>
                <a:path w="512" h="1099" extrusionOk="0">
                  <a:moveTo>
                    <a:pt x="256" y="1"/>
                  </a:moveTo>
                  <a:lnTo>
                    <a:pt x="154" y="26"/>
                  </a:lnTo>
                  <a:lnTo>
                    <a:pt x="77" y="77"/>
                  </a:lnTo>
                  <a:lnTo>
                    <a:pt x="1" y="154"/>
                  </a:lnTo>
                  <a:lnTo>
                    <a:pt x="1" y="256"/>
                  </a:lnTo>
                  <a:lnTo>
                    <a:pt x="1" y="1098"/>
                  </a:lnTo>
                  <a:lnTo>
                    <a:pt x="511" y="1098"/>
                  </a:lnTo>
                  <a:lnTo>
                    <a:pt x="511" y="256"/>
                  </a:lnTo>
                  <a:lnTo>
                    <a:pt x="486" y="154"/>
                  </a:lnTo>
                  <a:lnTo>
                    <a:pt x="435" y="77"/>
                  </a:lnTo>
                  <a:lnTo>
                    <a:pt x="332" y="26"/>
                  </a:lnTo>
                  <a:lnTo>
                    <a:pt x="25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3" name="Google Shape;5103;p71"/>
            <p:cNvSpPr/>
            <p:nvPr/>
          </p:nvSpPr>
          <p:spPr>
            <a:xfrm>
              <a:off x="2576016" y="4529503"/>
              <a:ext cx="13777" cy="29629"/>
            </a:xfrm>
            <a:custGeom>
              <a:avLst/>
              <a:gdLst/>
              <a:ahLst/>
              <a:cxnLst/>
              <a:rect l="l" t="t" r="r" b="b"/>
              <a:pathLst>
                <a:path w="511" h="1099" extrusionOk="0">
                  <a:moveTo>
                    <a:pt x="256" y="1"/>
                  </a:moveTo>
                  <a:lnTo>
                    <a:pt x="154" y="26"/>
                  </a:lnTo>
                  <a:lnTo>
                    <a:pt x="77" y="77"/>
                  </a:lnTo>
                  <a:lnTo>
                    <a:pt x="26" y="154"/>
                  </a:lnTo>
                  <a:lnTo>
                    <a:pt x="0" y="256"/>
                  </a:lnTo>
                  <a:lnTo>
                    <a:pt x="0" y="1098"/>
                  </a:lnTo>
                  <a:lnTo>
                    <a:pt x="511" y="1098"/>
                  </a:lnTo>
                  <a:lnTo>
                    <a:pt x="511" y="256"/>
                  </a:lnTo>
                  <a:lnTo>
                    <a:pt x="511" y="154"/>
                  </a:lnTo>
                  <a:lnTo>
                    <a:pt x="434" y="77"/>
                  </a:lnTo>
                  <a:lnTo>
                    <a:pt x="358" y="26"/>
                  </a:lnTo>
                  <a:lnTo>
                    <a:pt x="25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4" name="Google Shape;5104;p71"/>
            <p:cNvSpPr/>
            <p:nvPr/>
          </p:nvSpPr>
          <p:spPr>
            <a:xfrm>
              <a:off x="2526464" y="4529503"/>
              <a:ext cx="13804" cy="29629"/>
            </a:xfrm>
            <a:custGeom>
              <a:avLst/>
              <a:gdLst/>
              <a:ahLst/>
              <a:cxnLst/>
              <a:rect l="l" t="t" r="r" b="b"/>
              <a:pathLst>
                <a:path w="512" h="1099" extrusionOk="0">
                  <a:moveTo>
                    <a:pt x="256" y="1"/>
                  </a:moveTo>
                  <a:lnTo>
                    <a:pt x="154" y="26"/>
                  </a:lnTo>
                  <a:lnTo>
                    <a:pt x="77" y="77"/>
                  </a:lnTo>
                  <a:lnTo>
                    <a:pt x="26" y="154"/>
                  </a:lnTo>
                  <a:lnTo>
                    <a:pt x="1" y="256"/>
                  </a:lnTo>
                  <a:lnTo>
                    <a:pt x="1" y="1098"/>
                  </a:lnTo>
                  <a:lnTo>
                    <a:pt x="511" y="1098"/>
                  </a:lnTo>
                  <a:lnTo>
                    <a:pt x="511" y="256"/>
                  </a:lnTo>
                  <a:lnTo>
                    <a:pt x="486" y="154"/>
                  </a:lnTo>
                  <a:lnTo>
                    <a:pt x="434" y="77"/>
                  </a:lnTo>
                  <a:lnTo>
                    <a:pt x="358" y="26"/>
                  </a:lnTo>
                  <a:lnTo>
                    <a:pt x="25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5" name="Google Shape;5105;p71"/>
            <p:cNvSpPr/>
            <p:nvPr/>
          </p:nvSpPr>
          <p:spPr>
            <a:xfrm>
              <a:off x="2476911" y="4529503"/>
              <a:ext cx="13804" cy="29629"/>
            </a:xfrm>
            <a:custGeom>
              <a:avLst/>
              <a:gdLst/>
              <a:ahLst/>
              <a:cxnLst/>
              <a:rect l="l" t="t" r="r" b="b"/>
              <a:pathLst>
                <a:path w="512" h="1099" extrusionOk="0">
                  <a:moveTo>
                    <a:pt x="256" y="1"/>
                  </a:moveTo>
                  <a:lnTo>
                    <a:pt x="154" y="26"/>
                  </a:lnTo>
                  <a:lnTo>
                    <a:pt x="77" y="77"/>
                  </a:lnTo>
                  <a:lnTo>
                    <a:pt x="26" y="154"/>
                  </a:lnTo>
                  <a:lnTo>
                    <a:pt x="1" y="256"/>
                  </a:lnTo>
                  <a:lnTo>
                    <a:pt x="1" y="1098"/>
                  </a:lnTo>
                  <a:lnTo>
                    <a:pt x="511" y="1098"/>
                  </a:lnTo>
                  <a:lnTo>
                    <a:pt x="511" y="256"/>
                  </a:lnTo>
                  <a:lnTo>
                    <a:pt x="486" y="154"/>
                  </a:lnTo>
                  <a:lnTo>
                    <a:pt x="435" y="77"/>
                  </a:lnTo>
                  <a:lnTo>
                    <a:pt x="358" y="26"/>
                  </a:lnTo>
                  <a:lnTo>
                    <a:pt x="25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6" name="Google Shape;5106;p71"/>
            <p:cNvSpPr/>
            <p:nvPr/>
          </p:nvSpPr>
          <p:spPr>
            <a:xfrm>
              <a:off x="2333781" y="4420099"/>
              <a:ext cx="44754" cy="46803"/>
            </a:xfrm>
            <a:custGeom>
              <a:avLst/>
              <a:gdLst/>
              <a:ahLst/>
              <a:cxnLst/>
              <a:rect l="l" t="t" r="r" b="b"/>
              <a:pathLst>
                <a:path w="1660" h="1736" extrusionOk="0">
                  <a:moveTo>
                    <a:pt x="920" y="0"/>
                  </a:moveTo>
                  <a:lnTo>
                    <a:pt x="154" y="511"/>
                  </a:lnTo>
                  <a:lnTo>
                    <a:pt x="1" y="1072"/>
                  </a:lnTo>
                  <a:lnTo>
                    <a:pt x="1" y="1225"/>
                  </a:lnTo>
                  <a:lnTo>
                    <a:pt x="26" y="1353"/>
                  </a:lnTo>
                  <a:lnTo>
                    <a:pt x="128" y="1455"/>
                  </a:lnTo>
                  <a:lnTo>
                    <a:pt x="256" y="1506"/>
                  </a:lnTo>
                  <a:lnTo>
                    <a:pt x="1073" y="1736"/>
                  </a:lnTo>
                  <a:lnTo>
                    <a:pt x="1226" y="1736"/>
                  </a:lnTo>
                  <a:lnTo>
                    <a:pt x="1353" y="1685"/>
                  </a:lnTo>
                  <a:lnTo>
                    <a:pt x="1456" y="1608"/>
                  </a:lnTo>
                  <a:lnTo>
                    <a:pt x="1507" y="1481"/>
                  </a:lnTo>
                  <a:lnTo>
                    <a:pt x="1660" y="919"/>
                  </a:lnTo>
                  <a:lnTo>
                    <a:pt x="920" y="0"/>
                  </a:lnTo>
                  <a:close/>
                </a:path>
              </a:pathLst>
            </a:custGeom>
            <a:solidFill>
              <a:srgbClr val="61AC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7" name="Google Shape;5107;p71"/>
            <p:cNvSpPr/>
            <p:nvPr/>
          </p:nvSpPr>
          <p:spPr>
            <a:xfrm>
              <a:off x="2331031" y="4184064"/>
              <a:ext cx="443195" cy="329640"/>
            </a:xfrm>
            <a:custGeom>
              <a:avLst/>
              <a:gdLst/>
              <a:ahLst/>
              <a:cxnLst/>
              <a:rect l="l" t="t" r="r" b="b"/>
              <a:pathLst>
                <a:path w="16439" h="12227" extrusionOk="0">
                  <a:moveTo>
                    <a:pt x="10721" y="0"/>
                  </a:moveTo>
                  <a:lnTo>
                    <a:pt x="10134" y="230"/>
                  </a:lnTo>
                  <a:lnTo>
                    <a:pt x="9547" y="409"/>
                  </a:lnTo>
                  <a:lnTo>
                    <a:pt x="8960" y="511"/>
                  </a:lnTo>
                  <a:lnTo>
                    <a:pt x="8679" y="536"/>
                  </a:lnTo>
                  <a:lnTo>
                    <a:pt x="8373" y="562"/>
                  </a:lnTo>
                  <a:lnTo>
                    <a:pt x="8066" y="562"/>
                  </a:lnTo>
                  <a:lnTo>
                    <a:pt x="7786" y="536"/>
                  </a:lnTo>
                  <a:lnTo>
                    <a:pt x="7479" y="511"/>
                  </a:lnTo>
                  <a:lnTo>
                    <a:pt x="7199" y="460"/>
                  </a:lnTo>
                  <a:lnTo>
                    <a:pt x="6892" y="383"/>
                  </a:lnTo>
                  <a:lnTo>
                    <a:pt x="6611" y="307"/>
                  </a:lnTo>
                  <a:lnTo>
                    <a:pt x="6305" y="204"/>
                  </a:lnTo>
                  <a:lnTo>
                    <a:pt x="6024" y="77"/>
                  </a:lnTo>
                  <a:lnTo>
                    <a:pt x="4901" y="77"/>
                  </a:lnTo>
                  <a:lnTo>
                    <a:pt x="2885" y="664"/>
                  </a:lnTo>
                  <a:lnTo>
                    <a:pt x="2706" y="740"/>
                  </a:lnTo>
                  <a:lnTo>
                    <a:pt x="2527" y="894"/>
                  </a:lnTo>
                  <a:lnTo>
                    <a:pt x="2400" y="1047"/>
                  </a:lnTo>
                  <a:lnTo>
                    <a:pt x="2298" y="1251"/>
                  </a:lnTo>
                  <a:lnTo>
                    <a:pt x="1353" y="4416"/>
                  </a:lnTo>
                  <a:lnTo>
                    <a:pt x="1353" y="5514"/>
                  </a:lnTo>
                  <a:lnTo>
                    <a:pt x="690" y="6611"/>
                  </a:lnTo>
                  <a:lnTo>
                    <a:pt x="1" y="8832"/>
                  </a:lnTo>
                  <a:lnTo>
                    <a:pt x="1" y="8985"/>
                  </a:lnTo>
                  <a:lnTo>
                    <a:pt x="26" y="9113"/>
                  </a:lnTo>
                  <a:lnTo>
                    <a:pt x="128" y="9215"/>
                  </a:lnTo>
                  <a:lnTo>
                    <a:pt x="256" y="9266"/>
                  </a:lnTo>
                  <a:lnTo>
                    <a:pt x="1762" y="9674"/>
                  </a:lnTo>
                  <a:lnTo>
                    <a:pt x="1915" y="9674"/>
                  </a:lnTo>
                  <a:lnTo>
                    <a:pt x="2043" y="9649"/>
                  </a:lnTo>
                  <a:lnTo>
                    <a:pt x="2145" y="9546"/>
                  </a:lnTo>
                  <a:lnTo>
                    <a:pt x="2196" y="9419"/>
                  </a:lnTo>
                  <a:lnTo>
                    <a:pt x="3548" y="4416"/>
                  </a:lnTo>
                  <a:lnTo>
                    <a:pt x="3548" y="11895"/>
                  </a:lnTo>
                  <a:lnTo>
                    <a:pt x="3574" y="12022"/>
                  </a:lnTo>
                  <a:lnTo>
                    <a:pt x="3651" y="12124"/>
                  </a:lnTo>
                  <a:lnTo>
                    <a:pt x="3753" y="12201"/>
                  </a:lnTo>
                  <a:lnTo>
                    <a:pt x="3906" y="12227"/>
                  </a:lnTo>
                  <a:lnTo>
                    <a:pt x="12610" y="12227"/>
                  </a:lnTo>
                  <a:lnTo>
                    <a:pt x="12763" y="12201"/>
                  </a:lnTo>
                  <a:lnTo>
                    <a:pt x="12865" y="12124"/>
                  </a:lnTo>
                  <a:lnTo>
                    <a:pt x="12942" y="12022"/>
                  </a:lnTo>
                  <a:lnTo>
                    <a:pt x="12967" y="11895"/>
                  </a:lnTo>
                  <a:lnTo>
                    <a:pt x="13324" y="4416"/>
                  </a:lnTo>
                  <a:lnTo>
                    <a:pt x="14652" y="9419"/>
                  </a:lnTo>
                  <a:lnTo>
                    <a:pt x="14728" y="9546"/>
                  </a:lnTo>
                  <a:lnTo>
                    <a:pt x="14830" y="9649"/>
                  </a:lnTo>
                  <a:lnTo>
                    <a:pt x="14958" y="9674"/>
                  </a:lnTo>
                  <a:lnTo>
                    <a:pt x="15086" y="9674"/>
                  </a:lnTo>
                  <a:lnTo>
                    <a:pt x="16285" y="9368"/>
                  </a:lnTo>
                  <a:lnTo>
                    <a:pt x="16336" y="9317"/>
                  </a:lnTo>
                  <a:lnTo>
                    <a:pt x="16387" y="9291"/>
                  </a:lnTo>
                  <a:lnTo>
                    <a:pt x="16413" y="9215"/>
                  </a:lnTo>
                  <a:lnTo>
                    <a:pt x="16438" y="9164"/>
                  </a:lnTo>
                  <a:lnTo>
                    <a:pt x="16438" y="9010"/>
                  </a:lnTo>
                  <a:lnTo>
                    <a:pt x="16438" y="8857"/>
                  </a:lnTo>
                  <a:lnTo>
                    <a:pt x="14422" y="1353"/>
                  </a:lnTo>
                  <a:lnTo>
                    <a:pt x="14320" y="1149"/>
                  </a:lnTo>
                  <a:lnTo>
                    <a:pt x="14192" y="996"/>
                  </a:lnTo>
                  <a:lnTo>
                    <a:pt x="14039" y="843"/>
                  </a:lnTo>
                  <a:lnTo>
                    <a:pt x="13835" y="766"/>
                  </a:lnTo>
                  <a:lnTo>
                    <a:pt x="10721" y="0"/>
                  </a:lnTo>
                  <a:close/>
                </a:path>
              </a:pathLst>
            </a:custGeom>
            <a:gradFill>
              <a:gsLst>
                <a:gs pos="0">
                  <a:srgbClr val="DBAE36"/>
                </a:gs>
                <a:gs pos="100000">
                  <a:schemeClr val="accent1"/>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8" name="Google Shape;5108;p71"/>
            <p:cNvSpPr/>
            <p:nvPr/>
          </p:nvSpPr>
          <p:spPr>
            <a:xfrm>
              <a:off x="2606966" y="4177162"/>
              <a:ext cx="178960" cy="260838"/>
            </a:xfrm>
            <a:custGeom>
              <a:avLst/>
              <a:gdLst/>
              <a:ahLst/>
              <a:cxnLst/>
              <a:rect l="l" t="t" r="r" b="b"/>
              <a:pathLst>
                <a:path w="6638" h="9675" extrusionOk="0">
                  <a:moveTo>
                    <a:pt x="588" y="1"/>
                  </a:moveTo>
                  <a:lnTo>
                    <a:pt x="282" y="129"/>
                  </a:lnTo>
                  <a:lnTo>
                    <a:pt x="1" y="231"/>
                  </a:lnTo>
                  <a:lnTo>
                    <a:pt x="3038" y="1124"/>
                  </a:lnTo>
                  <a:lnTo>
                    <a:pt x="3243" y="1201"/>
                  </a:lnTo>
                  <a:lnTo>
                    <a:pt x="3421" y="1354"/>
                  </a:lnTo>
                  <a:lnTo>
                    <a:pt x="3549" y="1507"/>
                  </a:lnTo>
                  <a:lnTo>
                    <a:pt x="3651" y="1711"/>
                  </a:lnTo>
                  <a:lnTo>
                    <a:pt x="5948" y="9292"/>
                  </a:lnTo>
                  <a:lnTo>
                    <a:pt x="5948" y="9420"/>
                  </a:lnTo>
                  <a:lnTo>
                    <a:pt x="5923" y="9522"/>
                  </a:lnTo>
                  <a:lnTo>
                    <a:pt x="5872" y="9598"/>
                  </a:lnTo>
                  <a:lnTo>
                    <a:pt x="5795" y="9675"/>
                  </a:lnTo>
                  <a:lnTo>
                    <a:pt x="6382" y="9522"/>
                  </a:lnTo>
                  <a:lnTo>
                    <a:pt x="6510" y="9471"/>
                  </a:lnTo>
                  <a:lnTo>
                    <a:pt x="6586" y="9369"/>
                  </a:lnTo>
                  <a:lnTo>
                    <a:pt x="6637" y="9241"/>
                  </a:lnTo>
                  <a:lnTo>
                    <a:pt x="6612" y="9088"/>
                  </a:lnTo>
                  <a:lnTo>
                    <a:pt x="5948" y="6867"/>
                  </a:lnTo>
                  <a:lnTo>
                    <a:pt x="5336" y="5999"/>
                  </a:lnTo>
                  <a:lnTo>
                    <a:pt x="5285" y="4672"/>
                  </a:lnTo>
                  <a:lnTo>
                    <a:pt x="4315" y="1507"/>
                  </a:lnTo>
                  <a:lnTo>
                    <a:pt x="4238" y="1303"/>
                  </a:lnTo>
                  <a:lnTo>
                    <a:pt x="4110" y="1150"/>
                  </a:lnTo>
                  <a:lnTo>
                    <a:pt x="3932" y="996"/>
                  </a:lnTo>
                  <a:lnTo>
                    <a:pt x="3728" y="920"/>
                  </a:lnTo>
                  <a:lnTo>
                    <a:pt x="588" y="1"/>
                  </a:lnTo>
                  <a:close/>
                </a:path>
              </a:pathLst>
            </a:custGeom>
            <a:solidFill>
              <a:srgbClr val="D3AC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9" name="Google Shape;5109;p71"/>
            <p:cNvSpPr/>
            <p:nvPr/>
          </p:nvSpPr>
          <p:spPr>
            <a:xfrm>
              <a:off x="2662019" y="4303120"/>
              <a:ext cx="28254" cy="210585"/>
            </a:xfrm>
            <a:custGeom>
              <a:avLst/>
              <a:gdLst/>
              <a:ahLst/>
              <a:cxnLst/>
              <a:rect l="l" t="t" r="r" b="b"/>
              <a:pathLst>
                <a:path w="1048" h="7811" extrusionOk="0">
                  <a:moveTo>
                    <a:pt x="690" y="0"/>
                  </a:moveTo>
                  <a:lnTo>
                    <a:pt x="563" y="26"/>
                  </a:lnTo>
                  <a:lnTo>
                    <a:pt x="460" y="102"/>
                  </a:lnTo>
                  <a:lnTo>
                    <a:pt x="384" y="204"/>
                  </a:lnTo>
                  <a:lnTo>
                    <a:pt x="358" y="332"/>
                  </a:lnTo>
                  <a:lnTo>
                    <a:pt x="358" y="7479"/>
                  </a:lnTo>
                  <a:lnTo>
                    <a:pt x="333" y="7606"/>
                  </a:lnTo>
                  <a:lnTo>
                    <a:pt x="256" y="7708"/>
                  </a:lnTo>
                  <a:lnTo>
                    <a:pt x="154" y="7785"/>
                  </a:lnTo>
                  <a:lnTo>
                    <a:pt x="1" y="7811"/>
                  </a:lnTo>
                  <a:lnTo>
                    <a:pt x="690" y="7811"/>
                  </a:lnTo>
                  <a:lnTo>
                    <a:pt x="818" y="7785"/>
                  </a:lnTo>
                  <a:lnTo>
                    <a:pt x="945" y="7708"/>
                  </a:lnTo>
                  <a:lnTo>
                    <a:pt x="1022" y="7606"/>
                  </a:lnTo>
                  <a:lnTo>
                    <a:pt x="1047" y="7479"/>
                  </a:lnTo>
                  <a:lnTo>
                    <a:pt x="1047" y="0"/>
                  </a:lnTo>
                  <a:close/>
                </a:path>
              </a:pathLst>
            </a:custGeom>
            <a:solidFill>
              <a:srgbClr val="D3AC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0" name="Google Shape;5110;p71"/>
            <p:cNvSpPr/>
            <p:nvPr/>
          </p:nvSpPr>
          <p:spPr>
            <a:xfrm>
              <a:off x="2731522" y="4315494"/>
              <a:ext cx="23428" cy="42678"/>
            </a:xfrm>
            <a:custGeom>
              <a:avLst/>
              <a:gdLst/>
              <a:ahLst/>
              <a:cxnLst/>
              <a:rect l="l" t="t" r="r" b="b"/>
              <a:pathLst>
                <a:path w="869" h="1583" extrusionOk="0">
                  <a:moveTo>
                    <a:pt x="205" y="0"/>
                  </a:moveTo>
                  <a:lnTo>
                    <a:pt x="154" y="26"/>
                  </a:lnTo>
                  <a:lnTo>
                    <a:pt x="103" y="103"/>
                  </a:lnTo>
                  <a:lnTo>
                    <a:pt x="26" y="332"/>
                  </a:lnTo>
                  <a:lnTo>
                    <a:pt x="1" y="588"/>
                  </a:lnTo>
                  <a:lnTo>
                    <a:pt x="1" y="741"/>
                  </a:lnTo>
                  <a:lnTo>
                    <a:pt x="26" y="868"/>
                  </a:lnTo>
                  <a:lnTo>
                    <a:pt x="78" y="1021"/>
                  </a:lnTo>
                  <a:lnTo>
                    <a:pt x="129" y="1124"/>
                  </a:lnTo>
                  <a:lnTo>
                    <a:pt x="205" y="1251"/>
                  </a:lnTo>
                  <a:lnTo>
                    <a:pt x="282" y="1353"/>
                  </a:lnTo>
                  <a:lnTo>
                    <a:pt x="384" y="1455"/>
                  </a:lnTo>
                  <a:lnTo>
                    <a:pt x="486" y="1532"/>
                  </a:lnTo>
                  <a:lnTo>
                    <a:pt x="588" y="1583"/>
                  </a:lnTo>
                  <a:lnTo>
                    <a:pt x="665" y="1583"/>
                  </a:lnTo>
                  <a:lnTo>
                    <a:pt x="741" y="1532"/>
                  </a:lnTo>
                  <a:lnTo>
                    <a:pt x="869" y="1506"/>
                  </a:lnTo>
                  <a:lnTo>
                    <a:pt x="716" y="51"/>
                  </a:lnTo>
                  <a:lnTo>
                    <a:pt x="614" y="77"/>
                  </a:lnTo>
                  <a:lnTo>
                    <a:pt x="537" y="77"/>
                  </a:lnTo>
                  <a:lnTo>
                    <a:pt x="358" y="26"/>
                  </a:lnTo>
                  <a:lnTo>
                    <a:pt x="282" y="0"/>
                  </a:lnTo>
                  <a:close/>
                </a:path>
              </a:pathLst>
            </a:custGeom>
            <a:solidFill>
              <a:srgbClr val="61AC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1" name="Google Shape;5111;p71"/>
            <p:cNvSpPr/>
            <p:nvPr/>
          </p:nvSpPr>
          <p:spPr>
            <a:xfrm>
              <a:off x="2734299" y="4303120"/>
              <a:ext cx="33053" cy="59204"/>
            </a:xfrm>
            <a:custGeom>
              <a:avLst/>
              <a:gdLst/>
              <a:ahLst/>
              <a:cxnLst/>
              <a:rect l="l" t="t" r="r" b="b"/>
              <a:pathLst>
                <a:path w="1226" h="2196" extrusionOk="0">
                  <a:moveTo>
                    <a:pt x="562" y="0"/>
                  </a:moveTo>
                  <a:lnTo>
                    <a:pt x="383" y="102"/>
                  </a:lnTo>
                  <a:lnTo>
                    <a:pt x="230" y="230"/>
                  </a:lnTo>
                  <a:lnTo>
                    <a:pt x="102" y="383"/>
                  </a:lnTo>
                  <a:lnTo>
                    <a:pt x="0" y="562"/>
                  </a:lnTo>
                  <a:lnTo>
                    <a:pt x="434" y="2016"/>
                  </a:lnTo>
                  <a:lnTo>
                    <a:pt x="562" y="2093"/>
                  </a:lnTo>
                  <a:lnTo>
                    <a:pt x="715" y="2144"/>
                  </a:lnTo>
                  <a:lnTo>
                    <a:pt x="868" y="2195"/>
                  </a:lnTo>
                  <a:lnTo>
                    <a:pt x="1225" y="2195"/>
                  </a:lnTo>
                  <a:lnTo>
                    <a:pt x="562" y="0"/>
                  </a:lnTo>
                  <a:close/>
                </a:path>
              </a:pathLst>
            </a:custGeom>
            <a:solidFill>
              <a:srgbClr val="498C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2" name="Google Shape;5112;p71"/>
            <p:cNvSpPr/>
            <p:nvPr/>
          </p:nvSpPr>
          <p:spPr>
            <a:xfrm>
              <a:off x="2463162" y="4177162"/>
              <a:ext cx="190634" cy="77807"/>
            </a:xfrm>
            <a:custGeom>
              <a:avLst/>
              <a:gdLst/>
              <a:ahLst/>
              <a:cxnLst/>
              <a:rect l="l" t="t" r="r" b="b"/>
              <a:pathLst>
                <a:path w="7071" h="2886" extrusionOk="0">
                  <a:moveTo>
                    <a:pt x="1123" y="1"/>
                  </a:moveTo>
                  <a:lnTo>
                    <a:pt x="0" y="333"/>
                  </a:lnTo>
                  <a:lnTo>
                    <a:pt x="102" y="614"/>
                  </a:lnTo>
                  <a:lnTo>
                    <a:pt x="256" y="869"/>
                  </a:lnTo>
                  <a:lnTo>
                    <a:pt x="409" y="1124"/>
                  </a:lnTo>
                  <a:lnTo>
                    <a:pt x="562" y="1354"/>
                  </a:lnTo>
                  <a:lnTo>
                    <a:pt x="741" y="1584"/>
                  </a:lnTo>
                  <a:lnTo>
                    <a:pt x="945" y="1788"/>
                  </a:lnTo>
                  <a:lnTo>
                    <a:pt x="1149" y="1992"/>
                  </a:lnTo>
                  <a:lnTo>
                    <a:pt x="1379" y="2171"/>
                  </a:lnTo>
                  <a:lnTo>
                    <a:pt x="1608" y="2324"/>
                  </a:lnTo>
                  <a:lnTo>
                    <a:pt x="1864" y="2477"/>
                  </a:lnTo>
                  <a:lnTo>
                    <a:pt x="2119" y="2604"/>
                  </a:lnTo>
                  <a:lnTo>
                    <a:pt x="2374" y="2707"/>
                  </a:lnTo>
                  <a:lnTo>
                    <a:pt x="2655" y="2783"/>
                  </a:lnTo>
                  <a:lnTo>
                    <a:pt x="2936" y="2834"/>
                  </a:lnTo>
                  <a:lnTo>
                    <a:pt x="3242" y="2885"/>
                  </a:lnTo>
                  <a:lnTo>
                    <a:pt x="3829" y="2885"/>
                  </a:lnTo>
                  <a:lnTo>
                    <a:pt x="4110" y="2834"/>
                  </a:lnTo>
                  <a:lnTo>
                    <a:pt x="4391" y="2783"/>
                  </a:lnTo>
                  <a:lnTo>
                    <a:pt x="4671" y="2707"/>
                  </a:lnTo>
                  <a:lnTo>
                    <a:pt x="4927" y="2604"/>
                  </a:lnTo>
                  <a:lnTo>
                    <a:pt x="5182" y="2477"/>
                  </a:lnTo>
                  <a:lnTo>
                    <a:pt x="5437" y="2324"/>
                  </a:lnTo>
                  <a:lnTo>
                    <a:pt x="5667" y="2171"/>
                  </a:lnTo>
                  <a:lnTo>
                    <a:pt x="5897" y="1992"/>
                  </a:lnTo>
                  <a:lnTo>
                    <a:pt x="6101" y="1788"/>
                  </a:lnTo>
                  <a:lnTo>
                    <a:pt x="6305" y="1584"/>
                  </a:lnTo>
                  <a:lnTo>
                    <a:pt x="6484" y="1354"/>
                  </a:lnTo>
                  <a:lnTo>
                    <a:pt x="6662" y="1124"/>
                  </a:lnTo>
                  <a:lnTo>
                    <a:pt x="6815" y="869"/>
                  </a:lnTo>
                  <a:lnTo>
                    <a:pt x="6943" y="614"/>
                  </a:lnTo>
                  <a:lnTo>
                    <a:pt x="7071" y="333"/>
                  </a:lnTo>
                  <a:lnTo>
                    <a:pt x="6305" y="333"/>
                  </a:lnTo>
                  <a:lnTo>
                    <a:pt x="5922" y="1"/>
                  </a:lnTo>
                  <a:lnTo>
                    <a:pt x="5488" y="333"/>
                  </a:lnTo>
                  <a:lnTo>
                    <a:pt x="5233" y="460"/>
                  </a:lnTo>
                  <a:lnTo>
                    <a:pt x="4978" y="614"/>
                  </a:lnTo>
                  <a:lnTo>
                    <a:pt x="4518" y="869"/>
                  </a:lnTo>
                  <a:lnTo>
                    <a:pt x="4314" y="971"/>
                  </a:lnTo>
                  <a:lnTo>
                    <a:pt x="4084" y="1073"/>
                  </a:lnTo>
                  <a:lnTo>
                    <a:pt x="3803" y="1124"/>
                  </a:lnTo>
                  <a:lnTo>
                    <a:pt x="3523" y="1150"/>
                  </a:lnTo>
                  <a:lnTo>
                    <a:pt x="3370" y="1124"/>
                  </a:lnTo>
                  <a:lnTo>
                    <a:pt x="3216" y="1099"/>
                  </a:lnTo>
                  <a:lnTo>
                    <a:pt x="2910" y="1022"/>
                  </a:lnTo>
                  <a:lnTo>
                    <a:pt x="2604" y="869"/>
                  </a:lnTo>
                  <a:lnTo>
                    <a:pt x="2298" y="690"/>
                  </a:lnTo>
                  <a:lnTo>
                    <a:pt x="1710" y="307"/>
                  </a:lnTo>
                  <a:lnTo>
                    <a:pt x="1430" y="129"/>
                  </a:lnTo>
                  <a:lnTo>
                    <a:pt x="1123" y="1"/>
                  </a:lnTo>
                  <a:close/>
                </a:path>
              </a:pathLst>
            </a:custGeom>
            <a:solidFill>
              <a:srgbClr val="61AC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3" name="Google Shape;5113;p71"/>
            <p:cNvSpPr/>
            <p:nvPr/>
          </p:nvSpPr>
          <p:spPr>
            <a:xfrm>
              <a:off x="2349606" y="4303120"/>
              <a:ext cx="35803" cy="59204"/>
            </a:xfrm>
            <a:custGeom>
              <a:avLst/>
              <a:gdLst/>
              <a:ahLst/>
              <a:cxnLst/>
              <a:rect l="l" t="t" r="r" b="b"/>
              <a:pathLst>
                <a:path w="1328" h="2196" extrusionOk="0">
                  <a:moveTo>
                    <a:pt x="664" y="0"/>
                  </a:moveTo>
                  <a:lnTo>
                    <a:pt x="1" y="2195"/>
                  </a:lnTo>
                  <a:lnTo>
                    <a:pt x="179" y="2195"/>
                  </a:lnTo>
                  <a:lnTo>
                    <a:pt x="409" y="2170"/>
                  </a:lnTo>
                  <a:lnTo>
                    <a:pt x="613" y="2119"/>
                  </a:lnTo>
                  <a:lnTo>
                    <a:pt x="817" y="1991"/>
                  </a:lnTo>
                  <a:lnTo>
                    <a:pt x="996" y="1863"/>
                  </a:lnTo>
                  <a:lnTo>
                    <a:pt x="1124" y="1685"/>
                  </a:lnTo>
                  <a:lnTo>
                    <a:pt x="1226" y="1506"/>
                  </a:lnTo>
                  <a:lnTo>
                    <a:pt x="1302" y="1276"/>
                  </a:lnTo>
                  <a:lnTo>
                    <a:pt x="1328" y="1047"/>
                  </a:lnTo>
                  <a:lnTo>
                    <a:pt x="1302" y="868"/>
                  </a:lnTo>
                  <a:lnTo>
                    <a:pt x="1277" y="715"/>
                  </a:lnTo>
                  <a:lnTo>
                    <a:pt x="1226" y="562"/>
                  </a:lnTo>
                  <a:lnTo>
                    <a:pt x="1124" y="408"/>
                  </a:lnTo>
                  <a:lnTo>
                    <a:pt x="1047" y="281"/>
                  </a:lnTo>
                  <a:lnTo>
                    <a:pt x="920" y="179"/>
                  </a:lnTo>
                  <a:lnTo>
                    <a:pt x="792" y="77"/>
                  </a:lnTo>
                  <a:lnTo>
                    <a:pt x="664" y="0"/>
                  </a:lnTo>
                  <a:close/>
                </a:path>
              </a:pathLst>
            </a:custGeom>
            <a:solidFill>
              <a:srgbClr val="61AC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4" name="Google Shape;5114;p71"/>
            <p:cNvSpPr/>
            <p:nvPr/>
          </p:nvSpPr>
          <p:spPr>
            <a:xfrm>
              <a:off x="2467961" y="4294843"/>
              <a:ext cx="180335" cy="181009"/>
            </a:xfrm>
            <a:custGeom>
              <a:avLst/>
              <a:gdLst/>
              <a:ahLst/>
              <a:cxnLst/>
              <a:rect l="l" t="t" r="r" b="b"/>
              <a:pathLst>
                <a:path w="6689" h="6714" extrusionOk="0">
                  <a:moveTo>
                    <a:pt x="3345" y="2757"/>
                  </a:moveTo>
                  <a:lnTo>
                    <a:pt x="3472" y="2783"/>
                  </a:lnTo>
                  <a:lnTo>
                    <a:pt x="3574" y="2808"/>
                  </a:lnTo>
                  <a:lnTo>
                    <a:pt x="3677" y="2859"/>
                  </a:lnTo>
                  <a:lnTo>
                    <a:pt x="3753" y="2936"/>
                  </a:lnTo>
                  <a:lnTo>
                    <a:pt x="3830" y="3038"/>
                  </a:lnTo>
                  <a:lnTo>
                    <a:pt x="3881" y="3115"/>
                  </a:lnTo>
                  <a:lnTo>
                    <a:pt x="3932" y="3242"/>
                  </a:lnTo>
                  <a:lnTo>
                    <a:pt x="3932" y="3344"/>
                  </a:lnTo>
                  <a:lnTo>
                    <a:pt x="3932" y="3472"/>
                  </a:lnTo>
                  <a:lnTo>
                    <a:pt x="3881" y="3574"/>
                  </a:lnTo>
                  <a:lnTo>
                    <a:pt x="3830" y="3676"/>
                  </a:lnTo>
                  <a:lnTo>
                    <a:pt x="3753" y="3778"/>
                  </a:lnTo>
                  <a:lnTo>
                    <a:pt x="3677" y="3829"/>
                  </a:lnTo>
                  <a:lnTo>
                    <a:pt x="3574" y="3880"/>
                  </a:lnTo>
                  <a:lnTo>
                    <a:pt x="3472" y="3932"/>
                  </a:lnTo>
                  <a:lnTo>
                    <a:pt x="3243" y="3932"/>
                  </a:lnTo>
                  <a:lnTo>
                    <a:pt x="3115" y="3880"/>
                  </a:lnTo>
                  <a:lnTo>
                    <a:pt x="3013" y="3829"/>
                  </a:lnTo>
                  <a:lnTo>
                    <a:pt x="2936" y="3778"/>
                  </a:lnTo>
                  <a:lnTo>
                    <a:pt x="2860" y="3676"/>
                  </a:lnTo>
                  <a:lnTo>
                    <a:pt x="2809" y="3574"/>
                  </a:lnTo>
                  <a:lnTo>
                    <a:pt x="2783" y="3472"/>
                  </a:lnTo>
                  <a:lnTo>
                    <a:pt x="2758" y="3344"/>
                  </a:lnTo>
                  <a:lnTo>
                    <a:pt x="2783" y="3242"/>
                  </a:lnTo>
                  <a:lnTo>
                    <a:pt x="2809" y="3115"/>
                  </a:lnTo>
                  <a:lnTo>
                    <a:pt x="2860" y="3038"/>
                  </a:lnTo>
                  <a:lnTo>
                    <a:pt x="2936" y="2936"/>
                  </a:lnTo>
                  <a:lnTo>
                    <a:pt x="3013" y="2859"/>
                  </a:lnTo>
                  <a:lnTo>
                    <a:pt x="3115" y="2808"/>
                  </a:lnTo>
                  <a:lnTo>
                    <a:pt x="3243" y="2783"/>
                  </a:lnTo>
                  <a:lnTo>
                    <a:pt x="3345" y="2757"/>
                  </a:lnTo>
                  <a:close/>
                  <a:moveTo>
                    <a:pt x="3345" y="1"/>
                  </a:moveTo>
                  <a:lnTo>
                    <a:pt x="3243" y="26"/>
                  </a:lnTo>
                  <a:lnTo>
                    <a:pt x="3166" y="77"/>
                  </a:lnTo>
                  <a:lnTo>
                    <a:pt x="3115" y="154"/>
                  </a:lnTo>
                  <a:lnTo>
                    <a:pt x="3089" y="256"/>
                  </a:lnTo>
                  <a:lnTo>
                    <a:pt x="3089" y="588"/>
                  </a:lnTo>
                  <a:lnTo>
                    <a:pt x="2911" y="435"/>
                  </a:lnTo>
                  <a:lnTo>
                    <a:pt x="2809" y="384"/>
                  </a:lnTo>
                  <a:lnTo>
                    <a:pt x="2707" y="384"/>
                  </a:lnTo>
                  <a:lnTo>
                    <a:pt x="2630" y="409"/>
                  </a:lnTo>
                  <a:lnTo>
                    <a:pt x="2553" y="460"/>
                  </a:lnTo>
                  <a:lnTo>
                    <a:pt x="2502" y="562"/>
                  </a:lnTo>
                  <a:lnTo>
                    <a:pt x="2502" y="664"/>
                  </a:lnTo>
                  <a:lnTo>
                    <a:pt x="2528" y="741"/>
                  </a:lnTo>
                  <a:lnTo>
                    <a:pt x="2579" y="817"/>
                  </a:lnTo>
                  <a:lnTo>
                    <a:pt x="3089" y="1226"/>
                  </a:lnTo>
                  <a:lnTo>
                    <a:pt x="3089" y="2298"/>
                  </a:lnTo>
                  <a:lnTo>
                    <a:pt x="2936" y="2349"/>
                  </a:lnTo>
                  <a:lnTo>
                    <a:pt x="2783" y="2426"/>
                  </a:lnTo>
                  <a:lnTo>
                    <a:pt x="1915" y="1558"/>
                  </a:lnTo>
                  <a:lnTo>
                    <a:pt x="1839" y="1507"/>
                  </a:lnTo>
                  <a:lnTo>
                    <a:pt x="1737" y="1481"/>
                  </a:lnTo>
                  <a:lnTo>
                    <a:pt x="1635" y="1507"/>
                  </a:lnTo>
                  <a:lnTo>
                    <a:pt x="1558" y="1558"/>
                  </a:lnTo>
                  <a:lnTo>
                    <a:pt x="1507" y="1634"/>
                  </a:lnTo>
                  <a:lnTo>
                    <a:pt x="1481" y="1736"/>
                  </a:lnTo>
                  <a:lnTo>
                    <a:pt x="1507" y="1838"/>
                  </a:lnTo>
                  <a:lnTo>
                    <a:pt x="1558" y="1915"/>
                  </a:lnTo>
                  <a:lnTo>
                    <a:pt x="2426" y="2783"/>
                  </a:lnTo>
                  <a:lnTo>
                    <a:pt x="2349" y="2936"/>
                  </a:lnTo>
                  <a:lnTo>
                    <a:pt x="2298" y="3089"/>
                  </a:lnTo>
                  <a:lnTo>
                    <a:pt x="1226" y="3089"/>
                  </a:lnTo>
                  <a:lnTo>
                    <a:pt x="818" y="2579"/>
                  </a:lnTo>
                  <a:lnTo>
                    <a:pt x="741" y="2528"/>
                  </a:lnTo>
                  <a:lnTo>
                    <a:pt x="665" y="2502"/>
                  </a:lnTo>
                  <a:lnTo>
                    <a:pt x="563" y="2502"/>
                  </a:lnTo>
                  <a:lnTo>
                    <a:pt x="460" y="2553"/>
                  </a:lnTo>
                  <a:lnTo>
                    <a:pt x="409" y="2630"/>
                  </a:lnTo>
                  <a:lnTo>
                    <a:pt x="358" y="2706"/>
                  </a:lnTo>
                  <a:lnTo>
                    <a:pt x="384" y="2808"/>
                  </a:lnTo>
                  <a:lnTo>
                    <a:pt x="435" y="2911"/>
                  </a:lnTo>
                  <a:lnTo>
                    <a:pt x="563" y="3089"/>
                  </a:lnTo>
                  <a:lnTo>
                    <a:pt x="256" y="3089"/>
                  </a:lnTo>
                  <a:lnTo>
                    <a:pt x="154" y="3115"/>
                  </a:lnTo>
                  <a:lnTo>
                    <a:pt x="78" y="3166"/>
                  </a:lnTo>
                  <a:lnTo>
                    <a:pt x="26" y="3242"/>
                  </a:lnTo>
                  <a:lnTo>
                    <a:pt x="1" y="3344"/>
                  </a:lnTo>
                  <a:lnTo>
                    <a:pt x="26" y="3447"/>
                  </a:lnTo>
                  <a:lnTo>
                    <a:pt x="78" y="3523"/>
                  </a:lnTo>
                  <a:lnTo>
                    <a:pt x="154" y="3600"/>
                  </a:lnTo>
                  <a:lnTo>
                    <a:pt x="563" y="3600"/>
                  </a:lnTo>
                  <a:lnTo>
                    <a:pt x="435" y="3804"/>
                  </a:lnTo>
                  <a:lnTo>
                    <a:pt x="384" y="3880"/>
                  </a:lnTo>
                  <a:lnTo>
                    <a:pt x="358" y="3983"/>
                  </a:lnTo>
                  <a:lnTo>
                    <a:pt x="409" y="4085"/>
                  </a:lnTo>
                  <a:lnTo>
                    <a:pt x="460" y="4161"/>
                  </a:lnTo>
                  <a:lnTo>
                    <a:pt x="537" y="4187"/>
                  </a:lnTo>
                  <a:lnTo>
                    <a:pt x="614" y="4212"/>
                  </a:lnTo>
                  <a:lnTo>
                    <a:pt x="741" y="4187"/>
                  </a:lnTo>
                  <a:lnTo>
                    <a:pt x="818" y="4110"/>
                  </a:lnTo>
                  <a:lnTo>
                    <a:pt x="1226" y="3600"/>
                  </a:lnTo>
                  <a:lnTo>
                    <a:pt x="2298" y="3600"/>
                  </a:lnTo>
                  <a:lnTo>
                    <a:pt x="2349" y="3778"/>
                  </a:lnTo>
                  <a:lnTo>
                    <a:pt x="2426" y="3932"/>
                  </a:lnTo>
                  <a:lnTo>
                    <a:pt x="1558" y="4774"/>
                  </a:lnTo>
                  <a:lnTo>
                    <a:pt x="1507" y="4876"/>
                  </a:lnTo>
                  <a:lnTo>
                    <a:pt x="1481" y="4978"/>
                  </a:lnTo>
                  <a:lnTo>
                    <a:pt x="1507" y="5055"/>
                  </a:lnTo>
                  <a:lnTo>
                    <a:pt x="1558" y="5157"/>
                  </a:lnTo>
                  <a:lnTo>
                    <a:pt x="1635" y="5208"/>
                  </a:lnTo>
                  <a:lnTo>
                    <a:pt x="1737" y="5233"/>
                  </a:lnTo>
                  <a:lnTo>
                    <a:pt x="1839" y="5208"/>
                  </a:lnTo>
                  <a:lnTo>
                    <a:pt x="1915" y="5157"/>
                  </a:lnTo>
                  <a:lnTo>
                    <a:pt x="2783" y="4289"/>
                  </a:lnTo>
                  <a:lnTo>
                    <a:pt x="2936" y="4365"/>
                  </a:lnTo>
                  <a:lnTo>
                    <a:pt x="3089" y="4416"/>
                  </a:lnTo>
                  <a:lnTo>
                    <a:pt x="3089" y="5489"/>
                  </a:lnTo>
                  <a:lnTo>
                    <a:pt x="2579" y="5871"/>
                  </a:lnTo>
                  <a:lnTo>
                    <a:pt x="2528" y="5948"/>
                  </a:lnTo>
                  <a:lnTo>
                    <a:pt x="2502" y="6050"/>
                  </a:lnTo>
                  <a:lnTo>
                    <a:pt x="2502" y="6152"/>
                  </a:lnTo>
                  <a:lnTo>
                    <a:pt x="2553" y="6229"/>
                  </a:lnTo>
                  <a:lnTo>
                    <a:pt x="2630" y="6305"/>
                  </a:lnTo>
                  <a:lnTo>
                    <a:pt x="2732" y="6331"/>
                  </a:lnTo>
                  <a:lnTo>
                    <a:pt x="2834" y="6331"/>
                  </a:lnTo>
                  <a:lnTo>
                    <a:pt x="2911" y="6280"/>
                  </a:lnTo>
                  <a:lnTo>
                    <a:pt x="3089" y="6127"/>
                  </a:lnTo>
                  <a:lnTo>
                    <a:pt x="3089" y="6458"/>
                  </a:lnTo>
                  <a:lnTo>
                    <a:pt x="3115" y="6535"/>
                  </a:lnTo>
                  <a:lnTo>
                    <a:pt x="3166" y="6637"/>
                  </a:lnTo>
                  <a:lnTo>
                    <a:pt x="3243" y="6688"/>
                  </a:lnTo>
                  <a:lnTo>
                    <a:pt x="3345" y="6714"/>
                  </a:lnTo>
                  <a:lnTo>
                    <a:pt x="3447" y="6688"/>
                  </a:lnTo>
                  <a:lnTo>
                    <a:pt x="3523" y="6637"/>
                  </a:lnTo>
                  <a:lnTo>
                    <a:pt x="3574" y="6535"/>
                  </a:lnTo>
                  <a:lnTo>
                    <a:pt x="3600" y="6458"/>
                  </a:lnTo>
                  <a:lnTo>
                    <a:pt x="3600" y="6127"/>
                  </a:lnTo>
                  <a:lnTo>
                    <a:pt x="3804" y="6280"/>
                  </a:lnTo>
                  <a:lnTo>
                    <a:pt x="3881" y="6331"/>
                  </a:lnTo>
                  <a:lnTo>
                    <a:pt x="3957" y="6331"/>
                  </a:lnTo>
                  <a:lnTo>
                    <a:pt x="4059" y="6305"/>
                  </a:lnTo>
                  <a:lnTo>
                    <a:pt x="4162" y="6229"/>
                  </a:lnTo>
                  <a:lnTo>
                    <a:pt x="4213" y="6152"/>
                  </a:lnTo>
                  <a:lnTo>
                    <a:pt x="4213" y="6050"/>
                  </a:lnTo>
                  <a:lnTo>
                    <a:pt x="4187" y="5948"/>
                  </a:lnTo>
                  <a:lnTo>
                    <a:pt x="4110" y="5871"/>
                  </a:lnTo>
                  <a:lnTo>
                    <a:pt x="3600" y="5489"/>
                  </a:lnTo>
                  <a:lnTo>
                    <a:pt x="3600" y="4416"/>
                  </a:lnTo>
                  <a:lnTo>
                    <a:pt x="3779" y="4365"/>
                  </a:lnTo>
                  <a:lnTo>
                    <a:pt x="3932" y="4289"/>
                  </a:lnTo>
                  <a:lnTo>
                    <a:pt x="4774" y="5157"/>
                  </a:lnTo>
                  <a:lnTo>
                    <a:pt x="4876" y="5208"/>
                  </a:lnTo>
                  <a:lnTo>
                    <a:pt x="4953" y="5233"/>
                  </a:lnTo>
                  <a:lnTo>
                    <a:pt x="5055" y="5208"/>
                  </a:lnTo>
                  <a:lnTo>
                    <a:pt x="5131" y="5157"/>
                  </a:lnTo>
                  <a:lnTo>
                    <a:pt x="5208" y="5055"/>
                  </a:lnTo>
                  <a:lnTo>
                    <a:pt x="5208" y="4978"/>
                  </a:lnTo>
                  <a:lnTo>
                    <a:pt x="5208" y="4876"/>
                  </a:lnTo>
                  <a:lnTo>
                    <a:pt x="5131" y="4774"/>
                  </a:lnTo>
                  <a:lnTo>
                    <a:pt x="4289" y="3932"/>
                  </a:lnTo>
                  <a:lnTo>
                    <a:pt x="4366" y="3778"/>
                  </a:lnTo>
                  <a:lnTo>
                    <a:pt x="4417" y="3600"/>
                  </a:lnTo>
                  <a:lnTo>
                    <a:pt x="5489" y="3600"/>
                  </a:lnTo>
                  <a:lnTo>
                    <a:pt x="5872" y="4110"/>
                  </a:lnTo>
                  <a:lnTo>
                    <a:pt x="5974" y="4187"/>
                  </a:lnTo>
                  <a:lnTo>
                    <a:pt x="6076" y="4212"/>
                  </a:lnTo>
                  <a:lnTo>
                    <a:pt x="6152" y="4187"/>
                  </a:lnTo>
                  <a:lnTo>
                    <a:pt x="6229" y="4161"/>
                  </a:lnTo>
                  <a:lnTo>
                    <a:pt x="6306" y="4085"/>
                  </a:lnTo>
                  <a:lnTo>
                    <a:pt x="6331" y="3983"/>
                  </a:lnTo>
                  <a:lnTo>
                    <a:pt x="6331" y="3880"/>
                  </a:lnTo>
                  <a:lnTo>
                    <a:pt x="6280" y="3804"/>
                  </a:lnTo>
                  <a:lnTo>
                    <a:pt x="6127" y="3600"/>
                  </a:lnTo>
                  <a:lnTo>
                    <a:pt x="6535" y="3600"/>
                  </a:lnTo>
                  <a:lnTo>
                    <a:pt x="6612" y="3523"/>
                  </a:lnTo>
                  <a:lnTo>
                    <a:pt x="6688" y="3447"/>
                  </a:lnTo>
                  <a:lnTo>
                    <a:pt x="6688" y="3344"/>
                  </a:lnTo>
                  <a:lnTo>
                    <a:pt x="6688" y="3242"/>
                  </a:lnTo>
                  <a:lnTo>
                    <a:pt x="6612" y="3166"/>
                  </a:lnTo>
                  <a:lnTo>
                    <a:pt x="6535" y="3115"/>
                  </a:lnTo>
                  <a:lnTo>
                    <a:pt x="6433" y="3089"/>
                  </a:lnTo>
                  <a:lnTo>
                    <a:pt x="6127" y="3089"/>
                  </a:lnTo>
                  <a:lnTo>
                    <a:pt x="6280" y="2911"/>
                  </a:lnTo>
                  <a:lnTo>
                    <a:pt x="6331" y="2808"/>
                  </a:lnTo>
                  <a:lnTo>
                    <a:pt x="6331" y="2706"/>
                  </a:lnTo>
                  <a:lnTo>
                    <a:pt x="6306" y="2630"/>
                  </a:lnTo>
                  <a:lnTo>
                    <a:pt x="6229" y="2553"/>
                  </a:lnTo>
                  <a:lnTo>
                    <a:pt x="6152" y="2502"/>
                  </a:lnTo>
                  <a:lnTo>
                    <a:pt x="6050" y="2502"/>
                  </a:lnTo>
                  <a:lnTo>
                    <a:pt x="5948" y="2528"/>
                  </a:lnTo>
                  <a:lnTo>
                    <a:pt x="5872" y="2579"/>
                  </a:lnTo>
                  <a:lnTo>
                    <a:pt x="5489" y="3089"/>
                  </a:lnTo>
                  <a:lnTo>
                    <a:pt x="4417" y="3089"/>
                  </a:lnTo>
                  <a:lnTo>
                    <a:pt x="4366" y="2936"/>
                  </a:lnTo>
                  <a:lnTo>
                    <a:pt x="4289" y="2783"/>
                  </a:lnTo>
                  <a:lnTo>
                    <a:pt x="5131" y="1915"/>
                  </a:lnTo>
                  <a:lnTo>
                    <a:pt x="5208" y="1838"/>
                  </a:lnTo>
                  <a:lnTo>
                    <a:pt x="5208" y="1736"/>
                  </a:lnTo>
                  <a:lnTo>
                    <a:pt x="5208" y="1634"/>
                  </a:lnTo>
                  <a:lnTo>
                    <a:pt x="5131" y="1558"/>
                  </a:lnTo>
                  <a:lnTo>
                    <a:pt x="5055" y="1507"/>
                  </a:lnTo>
                  <a:lnTo>
                    <a:pt x="4953" y="1481"/>
                  </a:lnTo>
                  <a:lnTo>
                    <a:pt x="4876" y="1507"/>
                  </a:lnTo>
                  <a:lnTo>
                    <a:pt x="4774" y="1558"/>
                  </a:lnTo>
                  <a:lnTo>
                    <a:pt x="3932" y="2426"/>
                  </a:lnTo>
                  <a:lnTo>
                    <a:pt x="3779" y="2349"/>
                  </a:lnTo>
                  <a:lnTo>
                    <a:pt x="3600" y="2298"/>
                  </a:lnTo>
                  <a:lnTo>
                    <a:pt x="3600" y="1226"/>
                  </a:lnTo>
                  <a:lnTo>
                    <a:pt x="4110" y="817"/>
                  </a:lnTo>
                  <a:lnTo>
                    <a:pt x="4187" y="741"/>
                  </a:lnTo>
                  <a:lnTo>
                    <a:pt x="4213" y="664"/>
                  </a:lnTo>
                  <a:lnTo>
                    <a:pt x="4213" y="562"/>
                  </a:lnTo>
                  <a:lnTo>
                    <a:pt x="4162" y="460"/>
                  </a:lnTo>
                  <a:lnTo>
                    <a:pt x="4085" y="409"/>
                  </a:lnTo>
                  <a:lnTo>
                    <a:pt x="3983" y="384"/>
                  </a:lnTo>
                  <a:lnTo>
                    <a:pt x="3881" y="384"/>
                  </a:lnTo>
                  <a:lnTo>
                    <a:pt x="3804" y="435"/>
                  </a:lnTo>
                  <a:lnTo>
                    <a:pt x="3600" y="588"/>
                  </a:lnTo>
                  <a:lnTo>
                    <a:pt x="3600" y="256"/>
                  </a:lnTo>
                  <a:lnTo>
                    <a:pt x="3574" y="154"/>
                  </a:lnTo>
                  <a:lnTo>
                    <a:pt x="3523" y="77"/>
                  </a:lnTo>
                  <a:lnTo>
                    <a:pt x="3447" y="26"/>
                  </a:lnTo>
                  <a:lnTo>
                    <a:pt x="334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5" name="Google Shape;5115;p71"/>
            <p:cNvSpPr/>
            <p:nvPr/>
          </p:nvSpPr>
          <p:spPr>
            <a:xfrm>
              <a:off x="2609743" y="4177162"/>
              <a:ext cx="44053" cy="18629"/>
            </a:xfrm>
            <a:custGeom>
              <a:avLst/>
              <a:gdLst/>
              <a:ahLst/>
              <a:cxnLst/>
              <a:rect l="l" t="t" r="r" b="b"/>
              <a:pathLst>
                <a:path w="1634" h="691" extrusionOk="0">
                  <a:moveTo>
                    <a:pt x="485" y="1"/>
                  </a:moveTo>
                  <a:lnTo>
                    <a:pt x="255" y="103"/>
                  </a:lnTo>
                  <a:lnTo>
                    <a:pt x="0" y="256"/>
                  </a:lnTo>
                  <a:lnTo>
                    <a:pt x="1455" y="690"/>
                  </a:lnTo>
                  <a:lnTo>
                    <a:pt x="1634" y="333"/>
                  </a:lnTo>
                  <a:lnTo>
                    <a:pt x="485" y="1"/>
                  </a:lnTo>
                  <a:close/>
                </a:path>
              </a:pathLst>
            </a:custGeom>
            <a:solidFill>
              <a:srgbClr val="498C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6" name="Google Shape;5116;p71"/>
            <p:cNvSpPr/>
            <p:nvPr/>
          </p:nvSpPr>
          <p:spPr>
            <a:xfrm>
              <a:off x="2493438" y="4177162"/>
              <a:ext cx="129408" cy="50280"/>
            </a:xfrm>
            <a:custGeom>
              <a:avLst/>
              <a:gdLst/>
              <a:ahLst/>
              <a:cxnLst/>
              <a:rect l="l" t="t" r="r" b="b"/>
              <a:pathLst>
                <a:path w="4800" h="1865" extrusionOk="0">
                  <a:moveTo>
                    <a:pt x="0" y="1"/>
                  </a:moveTo>
                  <a:lnTo>
                    <a:pt x="77" y="180"/>
                  </a:lnTo>
                  <a:lnTo>
                    <a:pt x="128" y="384"/>
                  </a:lnTo>
                  <a:lnTo>
                    <a:pt x="230" y="563"/>
                  </a:lnTo>
                  <a:lnTo>
                    <a:pt x="332" y="741"/>
                  </a:lnTo>
                  <a:lnTo>
                    <a:pt x="460" y="894"/>
                  </a:lnTo>
                  <a:lnTo>
                    <a:pt x="587" y="1047"/>
                  </a:lnTo>
                  <a:lnTo>
                    <a:pt x="715" y="1201"/>
                  </a:lnTo>
                  <a:lnTo>
                    <a:pt x="868" y="1328"/>
                  </a:lnTo>
                  <a:lnTo>
                    <a:pt x="1047" y="1430"/>
                  </a:lnTo>
                  <a:lnTo>
                    <a:pt x="1200" y="1558"/>
                  </a:lnTo>
                  <a:lnTo>
                    <a:pt x="1404" y="1635"/>
                  </a:lnTo>
                  <a:lnTo>
                    <a:pt x="1583" y="1711"/>
                  </a:lnTo>
                  <a:lnTo>
                    <a:pt x="1787" y="1762"/>
                  </a:lnTo>
                  <a:lnTo>
                    <a:pt x="1991" y="1813"/>
                  </a:lnTo>
                  <a:lnTo>
                    <a:pt x="2196" y="1839"/>
                  </a:lnTo>
                  <a:lnTo>
                    <a:pt x="2400" y="1864"/>
                  </a:lnTo>
                  <a:lnTo>
                    <a:pt x="2629" y="1839"/>
                  </a:lnTo>
                  <a:lnTo>
                    <a:pt x="2834" y="1813"/>
                  </a:lnTo>
                  <a:lnTo>
                    <a:pt x="3038" y="1762"/>
                  </a:lnTo>
                  <a:lnTo>
                    <a:pt x="3217" y="1711"/>
                  </a:lnTo>
                  <a:lnTo>
                    <a:pt x="3421" y="1635"/>
                  </a:lnTo>
                  <a:lnTo>
                    <a:pt x="3599" y="1558"/>
                  </a:lnTo>
                  <a:lnTo>
                    <a:pt x="3778" y="1430"/>
                  </a:lnTo>
                  <a:lnTo>
                    <a:pt x="3931" y="1328"/>
                  </a:lnTo>
                  <a:lnTo>
                    <a:pt x="4084" y="1201"/>
                  </a:lnTo>
                  <a:lnTo>
                    <a:pt x="4237" y="1047"/>
                  </a:lnTo>
                  <a:lnTo>
                    <a:pt x="4365" y="894"/>
                  </a:lnTo>
                  <a:lnTo>
                    <a:pt x="4467" y="741"/>
                  </a:lnTo>
                  <a:lnTo>
                    <a:pt x="4569" y="563"/>
                  </a:lnTo>
                  <a:lnTo>
                    <a:pt x="4671" y="384"/>
                  </a:lnTo>
                  <a:lnTo>
                    <a:pt x="4748" y="180"/>
                  </a:lnTo>
                  <a:lnTo>
                    <a:pt x="4799" y="1"/>
                  </a:lnTo>
                  <a:lnTo>
                    <a:pt x="4518" y="103"/>
                  </a:lnTo>
                  <a:lnTo>
                    <a:pt x="4212" y="205"/>
                  </a:lnTo>
                  <a:lnTo>
                    <a:pt x="3931" y="282"/>
                  </a:lnTo>
                  <a:lnTo>
                    <a:pt x="3625" y="358"/>
                  </a:lnTo>
                  <a:lnTo>
                    <a:pt x="3319" y="409"/>
                  </a:lnTo>
                  <a:lnTo>
                    <a:pt x="3012" y="460"/>
                  </a:lnTo>
                  <a:lnTo>
                    <a:pt x="2400" y="486"/>
                  </a:lnTo>
                  <a:lnTo>
                    <a:pt x="1787" y="460"/>
                  </a:lnTo>
                  <a:lnTo>
                    <a:pt x="1481" y="409"/>
                  </a:lnTo>
                  <a:lnTo>
                    <a:pt x="1175" y="358"/>
                  </a:lnTo>
                  <a:lnTo>
                    <a:pt x="894" y="282"/>
                  </a:lnTo>
                  <a:lnTo>
                    <a:pt x="587" y="205"/>
                  </a:lnTo>
                  <a:lnTo>
                    <a:pt x="307" y="103"/>
                  </a:lnTo>
                  <a:lnTo>
                    <a:pt x="0" y="1"/>
                  </a:lnTo>
                  <a:close/>
                </a:path>
              </a:pathLst>
            </a:custGeom>
            <a:gradFill>
              <a:gsLst>
                <a:gs pos="0">
                  <a:srgbClr val="595959"/>
                </a:gs>
                <a:gs pos="100000">
                  <a:srgbClr val="181818"/>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17" name="Google Shape;5117;p71"/>
          <p:cNvGrpSpPr/>
          <p:nvPr/>
        </p:nvGrpSpPr>
        <p:grpSpPr>
          <a:xfrm>
            <a:off x="3235381" y="3949640"/>
            <a:ext cx="423463" cy="402958"/>
            <a:chOff x="3136164" y="4151712"/>
            <a:chExt cx="454896" cy="432870"/>
          </a:xfrm>
        </p:grpSpPr>
        <p:sp>
          <p:nvSpPr>
            <p:cNvPr id="5118" name="Google Shape;5118;p71"/>
            <p:cNvSpPr/>
            <p:nvPr/>
          </p:nvSpPr>
          <p:spPr>
            <a:xfrm>
              <a:off x="3146490" y="4193015"/>
              <a:ext cx="435620" cy="364041"/>
            </a:xfrm>
            <a:custGeom>
              <a:avLst/>
              <a:gdLst/>
              <a:ahLst/>
              <a:cxnLst/>
              <a:rect l="l" t="t" r="r" b="b"/>
              <a:pathLst>
                <a:path w="16158" h="13503" extrusionOk="0">
                  <a:moveTo>
                    <a:pt x="587" y="0"/>
                  </a:moveTo>
                  <a:lnTo>
                    <a:pt x="587" y="8245"/>
                  </a:lnTo>
                  <a:lnTo>
                    <a:pt x="281" y="8729"/>
                  </a:lnTo>
                  <a:lnTo>
                    <a:pt x="0" y="9240"/>
                  </a:lnTo>
                  <a:lnTo>
                    <a:pt x="5667" y="13503"/>
                  </a:lnTo>
                  <a:lnTo>
                    <a:pt x="16158" y="12303"/>
                  </a:lnTo>
                  <a:lnTo>
                    <a:pt x="16132" y="12022"/>
                  </a:lnTo>
                  <a:lnTo>
                    <a:pt x="16107" y="11741"/>
                  </a:lnTo>
                  <a:lnTo>
                    <a:pt x="16030" y="11486"/>
                  </a:lnTo>
                  <a:lnTo>
                    <a:pt x="15928" y="11256"/>
                  </a:lnTo>
                  <a:lnTo>
                    <a:pt x="15800" y="11001"/>
                  </a:lnTo>
                  <a:lnTo>
                    <a:pt x="15673" y="10746"/>
                  </a:lnTo>
                  <a:lnTo>
                    <a:pt x="15545" y="10542"/>
                  </a:lnTo>
                  <a:lnTo>
                    <a:pt x="15392" y="10363"/>
                  </a:lnTo>
                  <a:lnTo>
                    <a:pt x="15213" y="10210"/>
                  </a:lnTo>
                  <a:lnTo>
                    <a:pt x="15009" y="10082"/>
                  </a:lnTo>
                  <a:lnTo>
                    <a:pt x="14779" y="9980"/>
                  </a:lnTo>
                  <a:lnTo>
                    <a:pt x="14524" y="9904"/>
                  </a:lnTo>
                  <a:lnTo>
                    <a:pt x="13682" y="9648"/>
                  </a:lnTo>
                  <a:lnTo>
                    <a:pt x="10261" y="8908"/>
                  </a:lnTo>
                  <a:lnTo>
                    <a:pt x="7939" y="8806"/>
                  </a:lnTo>
                  <a:lnTo>
                    <a:pt x="7734" y="8729"/>
                  </a:lnTo>
                  <a:lnTo>
                    <a:pt x="7556" y="8627"/>
                  </a:lnTo>
                  <a:lnTo>
                    <a:pt x="7377" y="8500"/>
                  </a:lnTo>
                  <a:lnTo>
                    <a:pt x="7224" y="8372"/>
                  </a:lnTo>
                  <a:lnTo>
                    <a:pt x="7122" y="8193"/>
                  </a:lnTo>
                  <a:lnTo>
                    <a:pt x="7020" y="7989"/>
                  </a:lnTo>
                  <a:lnTo>
                    <a:pt x="6969" y="7785"/>
                  </a:lnTo>
                  <a:lnTo>
                    <a:pt x="6943" y="7581"/>
                  </a:lnTo>
                  <a:lnTo>
                    <a:pt x="6943" y="0"/>
                  </a:lnTo>
                  <a:close/>
                </a:path>
              </a:pathLst>
            </a:custGeom>
            <a:gradFill>
              <a:gsLst>
                <a:gs pos="0">
                  <a:srgbClr val="595959"/>
                </a:gs>
                <a:gs pos="100000">
                  <a:srgbClr val="181818"/>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9" name="Google Shape;5119;p71"/>
            <p:cNvSpPr/>
            <p:nvPr/>
          </p:nvSpPr>
          <p:spPr>
            <a:xfrm>
              <a:off x="3515330" y="4453125"/>
              <a:ext cx="75731" cy="74356"/>
            </a:xfrm>
            <a:custGeom>
              <a:avLst/>
              <a:gdLst/>
              <a:ahLst/>
              <a:cxnLst/>
              <a:rect l="l" t="t" r="r" b="b"/>
              <a:pathLst>
                <a:path w="2809" h="2758" extrusionOk="0">
                  <a:moveTo>
                    <a:pt x="1" y="0"/>
                  </a:moveTo>
                  <a:lnTo>
                    <a:pt x="256" y="102"/>
                  </a:lnTo>
                  <a:lnTo>
                    <a:pt x="511" y="256"/>
                  </a:lnTo>
                  <a:lnTo>
                    <a:pt x="715" y="434"/>
                  </a:lnTo>
                  <a:lnTo>
                    <a:pt x="945" y="639"/>
                  </a:lnTo>
                  <a:lnTo>
                    <a:pt x="1124" y="868"/>
                  </a:lnTo>
                  <a:lnTo>
                    <a:pt x="1302" y="1098"/>
                  </a:lnTo>
                  <a:lnTo>
                    <a:pt x="1456" y="1353"/>
                  </a:lnTo>
                  <a:lnTo>
                    <a:pt x="1558" y="1608"/>
                  </a:lnTo>
                  <a:lnTo>
                    <a:pt x="1660" y="1838"/>
                  </a:lnTo>
                  <a:lnTo>
                    <a:pt x="1711" y="2144"/>
                  </a:lnTo>
                  <a:lnTo>
                    <a:pt x="1762" y="2451"/>
                  </a:lnTo>
                  <a:lnTo>
                    <a:pt x="1787" y="2757"/>
                  </a:lnTo>
                  <a:lnTo>
                    <a:pt x="2808" y="2655"/>
                  </a:lnTo>
                  <a:lnTo>
                    <a:pt x="2808" y="2374"/>
                  </a:lnTo>
                  <a:lnTo>
                    <a:pt x="2757" y="2093"/>
                  </a:lnTo>
                  <a:lnTo>
                    <a:pt x="2681" y="1838"/>
                  </a:lnTo>
                  <a:lnTo>
                    <a:pt x="2579" y="1608"/>
                  </a:lnTo>
                  <a:lnTo>
                    <a:pt x="2451" y="1328"/>
                  </a:lnTo>
                  <a:lnTo>
                    <a:pt x="2272" y="1098"/>
                  </a:lnTo>
                  <a:lnTo>
                    <a:pt x="2094" y="868"/>
                  </a:lnTo>
                  <a:lnTo>
                    <a:pt x="1890" y="690"/>
                  </a:lnTo>
                  <a:lnTo>
                    <a:pt x="1634" y="511"/>
                  </a:lnTo>
                  <a:lnTo>
                    <a:pt x="1379" y="383"/>
                  </a:lnTo>
                  <a:lnTo>
                    <a:pt x="1124" y="256"/>
                  </a:lnTo>
                  <a:lnTo>
                    <a:pt x="843" y="179"/>
                  </a:lnTo>
                  <a:lnTo>
                    <a:pt x="1" y="0"/>
                  </a:lnTo>
                  <a:close/>
                </a:path>
              </a:pathLst>
            </a:custGeom>
            <a:gradFill>
              <a:gsLst>
                <a:gs pos="0">
                  <a:srgbClr val="595959"/>
                </a:gs>
                <a:gs pos="100000">
                  <a:srgbClr val="181818"/>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0" name="Google Shape;5120;p71"/>
            <p:cNvSpPr/>
            <p:nvPr/>
          </p:nvSpPr>
          <p:spPr>
            <a:xfrm>
              <a:off x="3136164" y="4442098"/>
              <a:ext cx="445945" cy="142484"/>
            </a:xfrm>
            <a:custGeom>
              <a:avLst/>
              <a:gdLst/>
              <a:ahLst/>
              <a:cxnLst/>
              <a:rect l="l" t="t" r="r" b="b"/>
              <a:pathLst>
                <a:path w="16541" h="5285" extrusionOk="0">
                  <a:moveTo>
                    <a:pt x="383" y="1"/>
                  </a:moveTo>
                  <a:lnTo>
                    <a:pt x="230" y="282"/>
                  </a:lnTo>
                  <a:lnTo>
                    <a:pt x="103" y="588"/>
                  </a:lnTo>
                  <a:lnTo>
                    <a:pt x="26" y="894"/>
                  </a:lnTo>
                  <a:lnTo>
                    <a:pt x="1" y="1226"/>
                  </a:lnTo>
                  <a:lnTo>
                    <a:pt x="1" y="4953"/>
                  </a:lnTo>
                  <a:lnTo>
                    <a:pt x="26" y="5080"/>
                  </a:lnTo>
                  <a:lnTo>
                    <a:pt x="103" y="5183"/>
                  </a:lnTo>
                  <a:lnTo>
                    <a:pt x="205" y="5259"/>
                  </a:lnTo>
                  <a:lnTo>
                    <a:pt x="332" y="5285"/>
                  </a:lnTo>
                  <a:lnTo>
                    <a:pt x="1149" y="5285"/>
                  </a:lnTo>
                  <a:lnTo>
                    <a:pt x="1404" y="4953"/>
                  </a:lnTo>
                  <a:lnTo>
                    <a:pt x="1660" y="5285"/>
                  </a:lnTo>
                  <a:lnTo>
                    <a:pt x="2936" y="5285"/>
                  </a:lnTo>
                  <a:lnTo>
                    <a:pt x="3191" y="4953"/>
                  </a:lnTo>
                  <a:lnTo>
                    <a:pt x="3446" y="5285"/>
                  </a:lnTo>
                  <a:lnTo>
                    <a:pt x="3982" y="5285"/>
                  </a:lnTo>
                  <a:lnTo>
                    <a:pt x="4110" y="5259"/>
                  </a:lnTo>
                  <a:lnTo>
                    <a:pt x="4238" y="5183"/>
                  </a:lnTo>
                  <a:lnTo>
                    <a:pt x="4314" y="5080"/>
                  </a:lnTo>
                  <a:lnTo>
                    <a:pt x="4340" y="4953"/>
                  </a:lnTo>
                  <a:lnTo>
                    <a:pt x="4340" y="4468"/>
                  </a:lnTo>
                  <a:lnTo>
                    <a:pt x="4340" y="4417"/>
                  </a:lnTo>
                  <a:lnTo>
                    <a:pt x="4365" y="4366"/>
                  </a:lnTo>
                  <a:lnTo>
                    <a:pt x="4442" y="4315"/>
                  </a:lnTo>
                  <a:lnTo>
                    <a:pt x="4595" y="4315"/>
                  </a:lnTo>
                  <a:lnTo>
                    <a:pt x="4621" y="4340"/>
                  </a:lnTo>
                  <a:lnTo>
                    <a:pt x="5488" y="5183"/>
                  </a:lnTo>
                  <a:lnTo>
                    <a:pt x="5590" y="5259"/>
                  </a:lnTo>
                  <a:lnTo>
                    <a:pt x="5718" y="5285"/>
                  </a:lnTo>
                  <a:lnTo>
                    <a:pt x="6867" y="5285"/>
                  </a:lnTo>
                  <a:lnTo>
                    <a:pt x="7122" y="4953"/>
                  </a:lnTo>
                  <a:lnTo>
                    <a:pt x="7352" y="5285"/>
                  </a:lnTo>
                  <a:lnTo>
                    <a:pt x="8858" y="5285"/>
                  </a:lnTo>
                  <a:lnTo>
                    <a:pt x="9189" y="4953"/>
                  </a:lnTo>
                  <a:lnTo>
                    <a:pt x="9368" y="5285"/>
                  </a:lnTo>
                  <a:lnTo>
                    <a:pt x="10849" y="5285"/>
                  </a:lnTo>
                  <a:lnTo>
                    <a:pt x="11104" y="4953"/>
                  </a:lnTo>
                  <a:lnTo>
                    <a:pt x="11359" y="5285"/>
                  </a:lnTo>
                  <a:lnTo>
                    <a:pt x="12840" y="5285"/>
                  </a:lnTo>
                  <a:lnTo>
                    <a:pt x="13095" y="4953"/>
                  </a:lnTo>
                  <a:lnTo>
                    <a:pt x="13350" y="5285"/>
                  </a:lnTo>
                  <a:lnTo>
                    <a:pt x="14830" y="5285"/>
                  </a:lnTo>
                  <a:lnTo>
                    <a:pt x="15137" y="4953"/>
                  </a:lnTo>
                  <a:lnTo>
                    <a:pt x="15341" y="5285"/>
                  </a:lnTo>
                  <a:lnTo>
                    <a:pt x="16209" y="5285"/>
                  </a:lnTo>
                  <a:lnTo>
                    <a:pt x="16336" y="5259"/>
                  </a:lnTo>
                  <a:lnTo>
                    <a:pt x="16438" y="5183"/>
                  </a:lnTo>
                  <a:lnTo>
                    <a:pt x="16515" y="5080"/>
                  </a:lnTo>
                  <a:lnTo>
                    <a:pt x="16541" y="4953"/>
                  </a:lnTo>
                  <a:lnTo>
                    <a:pt x="16541" y="3064"/>
                  </a:lnTo>
                  <a:lnTo>
                    <a:pt x="5846" y="3064"/>
                  </a:lnTo>
                  <a:lnTo>
                    <a:pt x="5616" y="3038"/>
                  </a:lnTo>
                  <a:lnTo>
                    <a:pt x="5386" y="2987"/>
                  </a:lnTo>
                  <a:lnTo>
                    <a:pt x="5157" y="2911"/>
                  </a:lnTo>
                  <a:lnTo>
                    <a:pt x="4952" y="2809"/>
                  </a:lnTo>
                  <a:lnTo>
                    <a:pt x="38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1" name="Google Shape;5121;p71"/>
            <p:cNvSpPr/>
            <p:nvPr/>
          </p:nvSpPr>
          <p:spPr>
            <a:xfrm>
              <a:off x="3562806" y="4524677"/>
              <a:ext cx="28254" cy="59905"/>
            </a:xfrm>
            <a:custGeom>
              <a:avLst/>
              <a:gdLst/>
              <a:ahLst/>
              <a:cxnLst/>
              <a:rect l="l" t="t" r="r" b="b"/>
              <a:pathLst>
                <a:path w="1048" h="2222" extrusionOk="0">
                  <a:moveTo>
                    <a:pt x="26" y="1"/>
                  </a:moveTo>
                  <a:lnTo>
                    <a:pt x="26" y="1890"/>
                  </a:lnTo>
                  <a:lnTo>
                    <a:pt x="26" y="1966"/>
                  </a:lnTo>
                  <a:lnTo>
                    <a:pt x="1" y="2043"/>
                  </a:lnTo>
                  <a:lnTo>
                    <a:pt x="154" y="2222"/>
                  </a:lnTo>
                  <a:lnTo>
                    <a:pt x="716" y="2222"/>
                  </a:lnTo>
                  <a:lnTo>
                    <a:pt x="843" y="2196"/>
                  </a:lnTo>
                  <a:lnTo>
                    <a:pt x="945" y="2120"/>
                  </a:lnTo>
                  <a:lnTo>
                    <a:pt x="1022" y="2017"/>
                  </a:lnTo>
                  <a:lnTo>
                    <a:pt x="1047" y="1890"/>
                  </a:lnTo>
                  <a:lnTo>
                    <a:pt x="1047" y="1"/>
                  </a:lnTo>
                  <a:close/>
                </a:path>
              </a:pathLst>
            </a:custGeom>
            <a:solidFill>
              <a:srgbClr val="E8E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2" name="Google Shape;5122;p71"/>
            <p:cNvSpPr/>
            <p:nvPr/>
          </p:nvSpPr>
          <p:spPr>
            <a:xfrm>
              <a:off x="3215292" y="4550154"/>
              <a:ext cx="13804" cy="34428"/>
            </a:xfrm>
            <a:custGeom>
              <a:avLst/>
              <a:gdLst/>
              <a:ahLst/>
              <a:cxnLst/>
              <a:rect l="l" t="t" r="r" b="b"/>
              <a:pathLst>
                <a:path w="512" h="1277" extrusionOk="0">
                  <a:moveTo>
                    <a:pt x="256" y="0"/>
                  </a:moveTo>
                  <a:lnTo>
                    <a:pt x="154" y="26"/>
                  </a:lnTo>
                  <a:lnTo>
                    <a:pt x="77" y="77"/>
                  </a:lnTo>
                  <a:lnTo>
                    <a:pt x="26" y="154"/>
                  </a:lnTo>
                  <a:lnTo>
                    <a:pt x="1" y="256"/>
                  </a:lnTo>
                  <a:lnTo>
                    <a:pt x="1" y="1277"/>
                  </a:lnTo>
                  <a:lnTo>
                    <a:pt x="511" y="1277"/>
                  </a:lnTo>
                  <a:lnTo>
                    <a:pt x="511" y="256"/>
                  </a:lnTo>
                  <a:lnTo>
                    <a:pt x="486" y="154"/>
                  </a:lnTo>
                  <a:lnTo>
                    <a:pt x="435" y="77"/>
                  </a:lnTo>
                  <a:lnTo>
                    <a:pt x="358" y="26"/>
                  </a:lnTo>
                  <a:lnTo>
                    <a:pt x="256" y="0"/>
                  </a:lnTo>
                  <a:close/>
                </a:path>
              </a:pathLst>
            </a:custGeom>
            <a:solidFill>
              <a:srgbClr val="E8E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3" name="Google Shape;5123;p71"/>
            <p:cNvSpPr/>
            <p:nvPr/>
          </p:nvSpPr>
          <p:spPr>
            <a:xfrm>
              <a:off x="3167141" y="4550154"/>
              <a:ext cx="13777" cy="34428"/>
            </a:xfrm>
            <a:custGeom>
              <a:avLst/>
              <a:gdLst/>
              <a:ahLst/>
              <a:cxnLst/>
              <a:rect l="l" t="t" r="r" b="b"/>
              <a:pathLst>
                <a:path w="511" h="1277" extrusionOk="0">
                  <a:moveTo>
                    <a:pt x="255" y="0"/>
                  </a:moveTo>
                  <a:lnTo>
                    <a:pt x="153" y="26"/>
                  </a:lnTo>
                  <a:lnTo>
                    <a:pt x="77" y="77"/>
                  </a:lnTo>
                  <a:lnTo>
                    <a:pt x="26" y="154"/>
                  </a:lnTo>
                  <a:lnTo>
                    <a:pt x="0" y="256"/>
                  </a:lnTo>
                  <a:lnTo>
                    <a:pt x="0" y="1277"/>
                  </a:lnTo>
                  <a:lnTo>
                    <a:pt x="511" y="1277"/>
                  </a:lnTo>
                  <a:lnTo>
                    <a:pt x="511" y="256"/>
                  </a:lnTo>
                  <a:lnTo>
                    <a:pt x="485" y="154"/>
                  </a:lnTo>
                  <a:lnTo>
                    <a:pt x="434" y="77"/>
                  </a:lnTo>
                  <a:lnTo>
                    <a:pt x="357" y="26"/>
                  </a:lnTo>
                  <a:lnTo>
                    <a:pt x="255" y="0"/>
                  </a:lnTo>
                  <a:close/>
                </a:path>
              </a:pathLst>
            </a:custGeom>
            <a:solidFill>
              <a:srgbClr val="E8E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4" name="Google Shape;5124;p71"/>
            <p:cNvSpPr/>
            <p:nvPr/>
          </p:nvSpPr>
          <p:spPr>
            <a:xfrm>
              <a:off x="3277246" y="4193015"/>
              <a:ext cx="145908" cy="275963"/>
            </a:xfrm>
            <a:custGeom>
              <a:avLst/>
              <a:gdLst/>
              <a:ahLst/>
              <a:cxnLst/>
              <a:rect l="l" t="t" r="r" b="b"/>
              <a:pathLst>
                <a:path w="5412" h="10236" extrusionOk="0">
                  <a:moveTo>
                    <a:pt x="0" y="0"/>
                  </a:moveTo>
                  <a:lnTo>
                    <a:pt x="0" y="8857"/>
                  </a:lnTo>
                  <a:lnTo>
                    <a:pt x="0" y="8985"/>
                  </a:lnTo>
                  <a:lnTo>
                    <a:pt x="51" y="9112"/>
                  </a:lnTo>
                  <a:lnTo>
                    <a:pt x="102" y="9240"/>
                  </a:lnTo>
                  <a:lnTo>
                    <a:pt x="179" y="9342"/>
                  </a:lnTo>
                  <a:lnTo>
                    <a:pt x="255" y="9419"/>
                  </a:lnTo>
                  <a:lnTo>
                    <a:pt x="357" y="9495"/>
                  </a:lnTo>
                  <a:lnTo>
                    <a:pt x="485" y="9546"/>
                  </a:lnTo>
                  <a:lnTo>
                    <a:pt x="613" y="9597"/>
                  </a:lnTo>
                  <a:lnTo>
                    <a:pt x="3625" y="10210"/>
                  </a:lnTo>
                  <a:lnTo>
                    <a:pt x="3803" y="10235"/>
                  </a:lnTo>
                  <a:lnTo>
                    <a:pt x="3982" y="10210"/>
                  </a:lnTo>
                  <a:lnTo>
                    <a:pt x="4161" y="10133"/>
                  </a:lnTo>
                  <a:lnTo>
                    <a:pt x="4314" y="10006"/>
                  </a:lnTo>
                  <a:lnTo>
                    <a:pt x="5411" y="8908"/>
                  </a:lnTo>
                  <a:lnTo>
                    <a:pt x="3446" y="8474"/>
                  </a:lnTo>
                  <a:lnTo>
                    <a:pt x="3267" y="8423"/>
                  </a:lnTo>
                  <a:lnTo>
                    <a:pt x="3114" y="8347"/>
                  </a:lnTo>
                  <a:lnTo>
                    <a:pt x="2910" y="8270"/>
                  </a:lnTo>
                  <a:lnTo>
                    <a:pt x="2731" y="8168"/>
                  </a:lnTo>
                  <a:lnTo>
                    <a:pt x="2578" y="8040"/>
                  </a:lnTo>
                  <a:lnTo>
                    <a:pt x="2425" y="7887"/>
                  </a:lnTo>
                  <a:lnTo>
                    <a:pt x="2297" y="7734"/>
                  </a:lnTo>
                  <a:lnTo>
                    <a:pt x="2195" y="7581"/>
                  </a:lnTo>
                  <a:lnTo>
                    <a:pt x="2119" y="7402"/>
                  </a:lnTo>
                  <a:lnTo>
                    <a:pt x="2093" y="7224"/>
                  </a:lnTo>
                  <a:lnTo>
                    <a:pt x="2450" y="0"/>
                  </a:lnTo>
                  <a:close/>
                </a:path>
              </a:pathLst>
            </a:custGeom>
            <a:gradFill>
              <a:gsLst>
                <a:gs pos="0">
                  <a:srgbClr val="595959"/>
                </a:gs>
                <a:gs pos="100000">
                  <a:srgbClr val="181818"/>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5" name="Google Shape;5125;p71"/>
            <p:cNvSpPr/>
            <p:nvPr/>
          </p:nvSpPr>
          <p:spPr>
            <a:xfrm>
              <a:off x="3315772" y="4193015"/>
              <a:ext cx="45455" cy="225035"/>
            </a:xfrm>
            <a:custGeom>
              <a:avLst/>
              <a:gdLst/>
              <a:ahLst/>
              <a:cxnLst/>
              <a:rect l="l" t="t" r="r" b="b"/>
              <a:pathLst>
                <a:path w="1686" h="8347" extrusionOk="0">
                  <a:moveTo>
                    <a:pt x="1" y="0"/>
                  </a:moveTo>
                  <a:lnTo>
                    <a:pt x="1" y="6968"/>
                  </a:lnTo>
                  <a:lnTo>
                    <a:pt x="1" y="7172"/>
                  </a:lnTo>
                  <a:lnTo>
                    <a:pt x="77" y="7377"/>
                  </a:lnTo>
                  <a:lnTo>
                    <a:pt x="154" y="7581"/>
                  </a:lnTo>
                  <a:lnTo>
                    <a:pt x="281" y="7760"/>
                  </a:lnTo>
                  <a:lnTo>
                    <a:pt x="409" y="7913"/>
                  </a:lnTo>
                  <a:lnTo>
                    <a:pt x="588" y="8040"/>
                  </a:lnTo>
                  <a:lnTo>
                    <a:pt x="766" y="8117"/>
                  </a:lnTo>
                  <a:lnTo>
                    <a:pt x="996" y="8193"/>
                  </a:lnTo>
                  <a:lnTo>
                    <a:pt x="1685" y="8347"/>
                  </a:lnTo>
                  <a:lnTo>
                    <a:pt x="1685" y="8347"/>
                  </a:lnTo>
                  <a:lnTo>
                    <a:pt x="1532" y="8245"/>
                  </a:lnTo>
                  <a:lnTo>
                    <a:pt x="1404" y="8142"/>
                  </a:lnTo>
                  <a:lnTo>
                    <a:pt x="1302" y="8015"/>
                  </a:lnTo>
                  <a:lnTo>
                    <a:pt x="1200" y="7887"/>
                  </a:lnTo>
                  <a:lnTo>
                    <a:pt x="1124" y="7734"/>
                  </a:lnTo>
                  <a:lnTo>
                    <a:pt x="1073" y="7581"/>
                  </a:lnTo>
                  <a:lnTo>
                    <a:pt x="1021" y="7402"/>
                  </a:lnTo>
                  <a:lnTo>
                    <a:pt x="1021" y="7224"/>
                  </a:lnTo>
                  <a:lnTo>
                    <a:pt x="1021" y="0"/>
                  </a:lnTo>
                  <a:close/>
                </a:path>
              </a:pathLst>
            </a:custGeom>
            <a:gradFill>
              <a:gsLst>
                <a:gs pos="0">
                  <a:srgbClr val="595959"/>
                </a:gs>
                <a:gs pos="100000">
                  <a:srgbClr val="181818"/>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6" name="Google Shape;5126;p71"/>
            <p:cNvSpPr/>
            <p:nvPr/>
          </p:nvSpPr>
          <p:spPr>
            <a:xfrm>
              <a:off x="3136865" y="4151712"/>
              <a:ext cx="216084" cy="135582"/>
            </a:xfrm>
            <a:custGeom>
              <a:avLst/>
              <a:gdLst/>
              <a:ahLst/>
              <a:cxnLst/>
              <a:rect l="l" t="t" r="r" b="b"/>
              <a:pathLst>
                <a:path w="8015" h="5029" extrusionOk="0">
                  <a:moveTo>
                    <a:pt x="408" y="1"/>
                  </a:moveTo>
                  <a:lnTo>
                    <a:pt x="306" y="26"/>
                  </a:lnTo>
                  <a:lnTo>
                    <a:pt x="230" y="77"/>
                  </a:lnTo>
                  <a:lnTo>
                    <a:pt x="153" y="128"/>
                  </a:lnTo>
                  <a:lnTo>
                    <a:pt x="77" y="205"/>
                  </a:lnTo>
                  <a:lnTo>
                    <a:pt x="26" y="307"/>
                  </a:lnTo>
                  <a:lnTo>
                    <a:pt x="0" y="383"/>
                  </a:lnTo>
                  <a:lnTo>
                    <a:pt x="0" y="486"/>
                  </a:lnTo>
                  <a:lnTo>
                    <a:pt x="0" y="4672"/>
                  </a:lnTo>
                  <a:lnTo>
                    <a:pt x="26" y="4799"/>
                  </a:lnTo>
                  <a:lnTo>
                    <a:pt x="102" y="4927"/>
                  </a:lnTo>
                  <a:lnTo>
                    <a:pt x="204" y="5003"/>
                  </a:lnTo>
                  <a:lnTo>
                    <a:pt x="332" y="5029"/>
                  </a:lnTo>
                  <a:lnTo>
                    <a:pt x="1787" y="5029"/>
                  </a:lnTo>
                  <a:lnTo>
                    <a:pt x="1889" y="5003"/>
                  </a:lnTo>
                  <a:lnTo>
                    <a:pt x="1965" y="4952"/>
                  </a:lnTo>
                  <a:lnTo>
                    <a:pt x="2042" y="4901"/>
                  </a:lnTo>
                  <a:lnTo>
                    <a:pt x="2093" y="4825"/>
                  </a:lnTo>
                  <a:lnTo>
                    <a:pt x="3140" y="2502"/>
                  </a:lnTo>
                  <a:lnTo>
                    <a:pt x="4263" y="4825"/>
                  </a:lnTo>
                  <a:lnTo>
                    <a:pt x="4314" y="4901"/>
                  </a:lnTo>
                  <a:lnTo>
                    <a:pt x="4390" y="4978"/>
                  </a:lnTo>
                  <a:lnTo>
                    <a:pt x="4467" y="5003"/>
                  </a:lnTo>
                  <a:lnTo>
                    <a:pt x="4569" y="5029"/>
                  </a:lnTo>
                  <a:lnTo>
                    <a:pt x="7683" y="5029"/>
                  </a:lnTo>
                  <a:lnTo>
                    <a:pt x="7811" y="5003"/>
                  </a:lnTo>
                  <a:lnTo>
                    <a:pt x="7913" y="4927"/>
                  </a:lnTo>
                  <a:lnTo>
                    <a:pt x="7989" y="4799"/>
                  </a:lnTo>
                  <a:lnTo>
                    <a:pt x="8015" y="4672"/>
                  </a:lnTo>
                  <a:lnTo>
                    <a:pt x="8015" y="486"/>
                  </a:lnTo>
                  <a:lnTo>
                    <a:pt x="8015" y="383"/>
                  </a:lnTo>
                  <a:lnTo>
                    <a:pt x="7989" y="307"/>
                  </a:lnTo>
                  <a:lnTo>
                    <a:pt x="7938" y="205"/>
                  </a:lnTo>
                  <a:lnTo>
                    <a:pt x="7887" y="128"/>
                  </a:lnTo>
                  <a:lnTo>
                    <a:pt x="7811" y="77"/>
                  </a:lnTo>
                  <a:lnTo>
                    <a:pt x="7709" y="26"/>
                  </a:lnTo>
                  <a:lnTo>
                    <a:pt x="7606" y="1"/>
                  </a:lnTo>
                  <a:close/>
                </a:path>
              </a:pathLst>
            </a:custGeom>
            <a:gradFill>
              <a:gsLst>
                <a:gs pos="0">
                  <a:srgbClr val="DBAE36"/>
                </a:gs>
                <a:gs pos="100000">
                  <a:schemeClr val="accent1"/>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7" name="Google Shape;5127;p71"/>
            <p:cNvSpPr/>
            <p:nvPr/>
          </p:nvSpPr>
          <p:spPr>
            <a:xfrm>
              <a:off x="3330222" y="4151712"/>
              <a:ext cx="38553" cy="135582"/>
            </a:xfrm>
            <a:custGeom>
              <a:avLst/>
              <a:gdLst/>
              <a:ahLst/>
              <a:cxnLst/>
              <a:rect l="l" t="t" r="r" b="b"/>
              <a:pathLst>
                <a:path w="1430" h="5029" extrusionOk="0">
                  <a:moveTo>
                    <a:pt x="1" y="1"/>
                  </a:moveTo>
                  <a:lnTo>
                    <a:pt x="103" y="26"/>
                  </a:lnTo>
                  <a:lnTo>
                    <a:pt x="179" y="77"/>
                  </a:lnTo>
                  <a:lnTo>
                    <a:pt x="256" y="128"/>
                  </a:lnTo>
                  <a:lnTo>
                    <a:pt x="332" y="205"/>
                  </a:lnTo>
                  <a:lnTo>
                    <a:pt x="383" y="307"/>
                  </a:lnTo>
                  <a:lnTo>
                    <a:pt x="409" y="383"/>
                  </a:lnTo>
                  <a:lnTo>
                    <a:pt x="409" y="486"/>
                  </a:lnTo>
                  <a:lnTo>
                    <a:pt x="409" y="4672"/>
                  </a:lnTo>
                  <a:lnTo>
                    <a:pt x="383" y="4799"/>
                  </a:lnTo>
                  <a:lnTo>
                    <a:pt x="307" y="4927"/>
                  </a:lnTo>
                  <a:lnTo>
                    <a:pt x="205" y="5003"/>
                  </a:lnTo>
                  <a:lnTo>
                    <a:pt x="77" y="5029"/>
                  </a:lnTo>
                  <a:lnTo>
                    <a:pt x="1098" y="5029"/>
                  </a:lnTo>
                  <a:lnTo>
                    <a:pt x="1226" y="5003"/>
                  </a:lnTo>
                  <a:lnTo>
                    <a:pt x="1328" y="4927"/>
                  </a:lnTo>
                  <a:lnTo>
                    <a:pt x="1404" y="4799"/>
                  </a:lnTo>
                  <a:lnTo>
                    <a:pt x="1430" y="4672"/>
                  </a:lnTo>
                  <a:lnTo>
                    <a:pt x="1430" y="486"/>
                  </a:lnTo>
                  <a:lnTo>
                    <a:pt x="1430" y="383"/>
                  </a:lnTo>
                  <a:lnTo>
                    <a:pt x="1379" y="307"/>
                  </a:lnTo>
                  <a:lnTo>
                    <a:pt x="1353" y="205"/>
                  </a:lnTo>
                  <a:lnTo>
                    <a:pt x="1277" y="128"/>
                  </a:lnTo>
                  <a:lnTo>
                    <a:pt x="1200" y="77"/>
                  </a:lnTo>
                  <a:lnTo>
                    <a:pt x="1124" y="26"/>
                  </a:lnTo>
                  <a:lnTo>
                    <a:pt x="1022" y="1"/>
                  </a:lnTo>
                  <a:close/>
                </a:path>
              </a:pathLst>
            </a:custGeom>
            <a:solidFill>
              <a:srgbClr val="D3AC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8" name="Google Shape;5128;p71"/>
            <p:cNvSpPr/>
            <p:nvPr/>
          </p:nvSpPr>
          <p:spPr>
            <a:xfrm>
              <a:off x="3321272" y="4550154"/>
              <a:ext cx="13103" cy="34428"/>
            </a:xfrm>
            <a:custGeom>
              <a:avLst/>
              <a:gdLst/>
              <a:ahLst/>
              <a:cxnLst/>
              <a:rect l="l" t="t" r="r" b="b"/>
              <a:pathLst>
                <a:path w="486" h="1277" extrusionOk="0">
                  <a:moveTo>
                    <a:pt x="256" y="0"/>
                  </a:moveTo>
                  <a:lnTo>
                    <a:pt x="154" y="26"/>
                  </a:lnTo>
                  <a:lnTo>
                    <a:pt x="52" y="77"/>
                  </a:lnTo>
                  <a:lnTo>
                    <a:pt x="1" y="154"/>
                  </a:lnTo>
                  <a:lnTo>
                    <a:pt x="1" y="256"/>
                  </a:lnTo>
                  <a:lnTo>
                    <a:pt x="1" y="1277"/>
                  </a:lnTo>
                  <a:lnTo>
                    <a:pt x="486" y="1277"/>
                  </a:lnTo>
                  <a:lnTo>
                    <a:pt x="486" y="256"/>
                  </a:lnTo>
                  <a:lnTo>
                    <a:pt x="486" y="154"/>
                  </a:lnTo>
                  <a:lnTo>
                    <a:pt x="435" y="77"/>
                  </a:lnTo>
                  <a:lnTo>
                    <a:pt x="333" y="26"/>
                  </a:lnTo>
                  <a:lnTo>
                    <a:pt x="256" y="0"/>
                  </a:lnTo>
                  <a:close/>
                </a:path>
              </a:pathLst>
            </a:custGeom>
            <a:solidFill>
              <a:srgbClr val="E8E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9" name="Google Shape;5129;p71"/>
            <p:cNvSpPr/>
            <p:nvPr/>
          </p:nvSpPr>
          <p:spPr>
            <a:xfrm>
              <a:off x="3374949" y="4550154"/>
              <a:ext cx="13804" cy="34428"/>
            </a:xfrm>
            <a:custGeom>
              <a:avLst/>
              <a:gdLst/>
              <a:ahLst/>
              <a:cxnLst/>
              <a:rect l="l" t="t" r="r" b="b"/>
              <a:pathLst>
                <a:path w="512" h="1277" extrusionOk="0">
                  <a:moveTo>
                    <a:pt x="256" y="0"/>
                  </a:moveTo>
                  <a:lnTo>
                    <a:pt x="154" y="26"/>
                  </a:lnTo>
                  <a:lnTo>
                    <a:pt x="77" y="77"/>
                  </a:lnTo>
                  <a:lnTo>
                    <a:pt x="1" y="154"/>
                  </a:lnTo>
                  <a:lnTo>
                    <a:pt x="1" y="256"/>
                  </a:lnTo>
                  <a:lnTo>
                    <a:pt x="1" y="1277"/>
                  </a:lnTo>
                  <a:lnTo>
                    <a:pt x="511" y="1277"/>
                  </a:lnTo>
                  <a:lnTo>
                    <a:pt x="511" y="256"/>
                  </a:lnTo>
                  <a:lnTo>
                    <a:pt x="486" y="154"/>
                  </a:lnTo>
                  <a:lnTo>
                    <a:pt x="435" y="77"/>
                  </a:lnTo>
                  <a:lnTo>
                    <a:pt x="358" y="26"/>
                  </a:lnTo>
                  <a:lnTo>
                    <a:pt x="256" y="0"/>
                  </a:lnTo>
                  <a:close/>
                </a:path>
              </a:pathLst>
            </a:custGeom>
            <a:solidFill>
              <a:srgbClr val="E8E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0" name="Google Shape;5130;p71"/>
            <p:cNvSpPr/>
            <p:nvPr/>
          </p:nvSpPr>
          <p:spPr>
            <a:xfrm>
              <a:off x="3428626" y="4550154"/>
              <a:ext cx="13804" cy="34428"/>
            </a:xfrm>
            <a:custGeom>
              <a:avLst/>
              <a:gdLst/>
              <a:ahLst/>
              <a:cxnLst/>
              <a:rect l="l" t="t" r="r" b="b"/>
              <a:pathLst>
                <a:path w="512" h="1277" extrusionOk="0">
                  <a:moveTo>
                    <a:pt x="256" y="0"/>
                  </a:moveTo>
                  <a:lnTo>
                    <a:pt x="154" y="26"/>
                  </a:lnTo>
                  <a:lnTo>
                    <a:pt x="77" y="77"/>
                  </a:lnTo>
                  <a:lnTo>
                    <a:pt x="26" y="154"/>
                  </a:lnTo>
                  <a:lnTo>
                    <a:pt x="1" y="256"/>
                  </a:lnTo>
                  <a:lnTo>
                    <a:pt x="1" y="1277"/>
                  </a:lnTo>
                  <a:lnTo>
                    <a:pt x="511" y="1277"/>
                  </a:lnTo>
                  <a:lnTo>
                    <a:pt x="511" y="256"/>
                  </a:lnTo>
                  <a:lnTo>
                    <a:pt x="486" y="154"/>
                  </a:lnTo>
                  <a:lnTo>
                    <a:pt x="434" y="77"/>
                  </a:lnTo>
                  <a:lnTo>
                    <a:pt x="358" y="26"/>
                  </a:lnTo>
                  <a:lnTo>
                    <a:pt x="256" y="0"/>
                  </a:lnTo>
                  <a:close/>
                </a:path>
              </a:pathLst>
            </a:custGeom>
            <a:solidFill>
              <a:srgbClr val="E8E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1" name="Google Shape;5131;p71"/>
            <p:cNvSpPr/>
            <p:nvPr/>
          </p:nvSpPr>
          <p:spPr>
            <a:xfrm>
              <a:off x="3482304" y="4550154"/>
              <a:ext cx="13777" cy="34428"/>
            </a:xfrm>
            <a:custGeom>
              <a:avLst/>
              <a:gdLst/>
              <a:ahLst/>
              <a:cxnLst/>
              <a:rect l="l" t="t" r="r" b="b"/>
              <a:pathLst>
                <a:path w="511" h="1277" extrusionOk="0">
                  <a:moveTo>
                    <a:pt x="256" y="0"/>
                  </a:moveTo>
                  <a:lnTo>
                    <a:pt x="154" y="26"/>
                  </a:lnTo>
                  <a:lnTo>
                    <a:pt x="77" y="77"/>
                  </a:lnTo>
                  <a:lnTo>
                    <a:pt x="26" y="154"/>
                  </a:lnTo>
                  <a:lnTo>
                    <a:pt x="1" y="256"/>
                  </a:lnTo>
                  <a:lnTo>
                    <a:pt x="1" y="1277"/>
                  </a:lnTo>
                  <a:lnTo>
                    <a:pt x="511" y="1277"/>
                  </a:lnTo>
                  <a:lnTo>
                    <a:pt x="511" y="256"/>
                  </a:lnTo>
                  <a:lnTo>
                    <a:pt x="485" y="154"/>
                  </a:lnTo>
                  <a:lnTo>
                    <a:pt x="434" y="77"/>
                  </a:lnTo>
                  <a:lnTo>
                    <a:pt x="358" y="26"/>
                  </a:lnTo>
                  <a:lnTo>
                    <a:pt x="256" y="0"/>
                  </a:lnTo>
                  <a:close/>
                </a:path>
              </a:pathLst>
            </a:custGeom>
            <a:solidFill>
              <a:srgbClr val="E8E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2" name="Google Shape;5132;p71"/>
            <p:cNvSpPr/>
            <p:nvPr/>
          </p:nvSpPr>
          <p:spPr>
            <a:xfrm>
              <a:off x="3535981" y="4550154"/>
              <a:ext cx="13777" cy="34428"/>
            </a:xfrm>
            <a:custGeom>
              <a:avLst/>
              <a:gdLst/>
              <a:ahLst/>
              <a:cxnLst/>
              <a:rect l="l" t="t" r="r" b="b"/>
              <a:pathLst>
                <a:path w="511" h="1277" extrusionOk="0">
                  <a:moveTo>
                    <a:pt x="256" y="0"/>
                  </a:moveTo>
                  <a:lnTo>
                    <a:pt x="154" y="26"/>
                  </a:lnTo>
                  <a:lnTo>
                    <a:pt x="77" y="77"/>
                  </a:lnTo>
                  <a:lnTo>
                    <a:pt x="26" y="154"/>
                  </a:lnTo>
                  <a:lnTo>
                    <a:pt x="0" y="256"/>
                  </a:lnTo>
                  <a:lnTo>
                    <a:pt x="0" y="1277"/>
                  </a:lnTo>
                  <a:lnTo>
                    <a:pt x="511" y="1277"/>
                  </a:lnTo>
                  <a:lnTo>
                    <a:pt x="511" y="256"/>
                  </a:lnTo>
                  <a:lnTo>
                    <a:pt x="485" y="154"/>
                  </a:lnTo>
                  <a:lnTo>
                    <a:pt x="434" y="77"/>
                  </a:lnTo>
                  <a:lnTo>
                    <a:pt x="358" y="26"/>
                  </a:lnTo>
                  <a:lnTo>
                    <a:pt x="256" y="0"/>
                  </a:lnTo>
                  <a:close/>
                </a:path>
              </a:pathLst>
            </a:custGeom>
            <a:solidFill>
              <a:srgbClr val="E8E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33" name="Google Shape;5133;p71"/>
          <p:cNvGrpSpPr/>
          <p:nvPr/>
        </p:nvGrpSpPr>
        <p:grpSpPr>
          <a:xfrm>
            <a:off x="3984879" y="3959880"/>
            <a:ext cx="424090" cy="382479"/>
            <a:chOff x="3941298" y="4162712"/>
            <a:chExt cx="455570" cy="410870"/>
          </a:xfrm>
        </p:grpSpPr>
        <p:sp>
          <p:nvSpPr>
            <p:cNvPr id="5134" name="Google Shape;5134;p71"/>
            <p:cNvSpPr/>
            <p:nvPr/>
          </p:nvSpPr>
          <p:spPr>
            <a:xfrm>
              <a:off x="4010801" y="4246665"/>
              <a:ext cx="35129" cy="43406"/>
            </a:xfrm>
            <a:custGeom>
              <a:avLst/>
              <a:gdLst/>
              <a:ahLst/>
              <a:cxnLst/>
              <a:rect l="l" t="t" r="r" b="b"/>
              <a:pathLst>
                <a:path w="1303" h="1610" extrusionOk="0">
                  <a:moveTo>
                    <a:pt x="332" y="1"/>
                  </a:moveTo>
                  <a:lnTo>
                    <a:pt x="205" y="52"/>
                  </a:lnTo>
                  <a:lnTo>
                    <a:pt x="77" y="103"/>
                  </a:lnTo>
                  <a:lnTo>
                    <a:pt x="26" y="231"/>
                  </a:lnTo>
                  <a:lnTo>
                    <a:pt x="1" y="358"/>
                  </a:lnTo>
                  <a:lnTo>
                    <a:pt x="1" y="1277"/>
                  </a:lnTo>
                  <a:lnTo>
                    <a:pt x="1302" y="1609"/>
                  </a:lnTo>
                  <a:lnTo>
                    <a:pt x="1302" y="358"/>
                  </a:lnTo>
                  <a:lnTo>
                    <a:pt x="1277" y="231"/>
                  </a:lnTo>
                  <a:lnTo>
                    <a:pt x="1200" y="103"/>
                  </a:lnTo>
                  <a:lnTo>
                    <a:pt x="1098" y="52"/>
                  </a:lnTo>
                  <a:lnTo>
                    <a:pt x="970" y="1"/>
                  </a:lnTo>
                  <a:close/>
                </a:path>
              </a:pathLst>
            </a:custGeom>
            <a:solidFill>
              <a:srgbClr val="FB2B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5" name="Google Shape;5135;p71"/>
            <p:cNvSpPr/>
            <p:nvPr/>
          </p:nvSpPr>
          <p:spPr>
            <a:xfrm>
              <a:off x="4030077" y="4246665"/>
              <a:ext cx="24803" cy="43406"/>
            </a:xfrm>
            <a:custGeom>
              <a:avLst/>
              <a:gdLst/>
              <a:ahLst/>
              <a:cxnLst/>
              <a:rect l="l" t="t" r="r" b="b"/>
              <a:pathLst>
                <a:path w="920" h="1610" extrusionOk="0">
                  <a:moveTo>
                    <a:pt x="0" y="1"/>
                  </a:moveTo>
                  <a:lnTo>
                    <a:pt x="128" y="52"/>
                  </a:lnTo>
                  <a:lnTo>
                    <a:pt x="255" y="103"/>
                  </a:lnTo>
                  <a:lnTo>
                    <a:pt x="332" y="231"/>
                  </a:lnTo>
                  <a:lnTo>
                    <a:pt x="358" y="358"/>
                  </a:lnTo>
                  <a:lnTo>
                    <a:pt x="358" y="1609"/>
                  </a:lnTo>
                  <a:lnTo>
                    <a:pt x="919" y="1277"/>
                  </a:lnTo>
                  <a:lnTo>
                    <a:pt x="919" y="358"/>
                  </a:lnTo>
                  <a:lnTo>
                    <a:pt x="894" y="231"/>
                  </a:lnTo>
                  <a:lnTo>
                    <a:pt x="817" y="103"/>
                  </a:lnTo>
                  <a:lnTo>
                    <a:pt x="715" y="52"/>
                  </a:lnTo>
                  <a:lnTo>
                    <a:pt x="587" y="1"/>
                  </a:lnTo>
                  <a:close/>
                </a:path>
              </a:pathLst>
            </a:custGeom>
            <a:solidFill>
              <a:srgbClr val="CC1F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6" name="Google Shape;5136;p71"/>
            <p:cNvSpPr/>
            <p:nvPr/>
          </p:nvSpPr>
          <p:spPr>
            <a:xfrm>
              <a:off x="4118155" y="4228090"/>
              <a:ext cx="86029" cy="70905"/>
            </a:xfrm>
            <a:custGeom>
              <a:avLst/>
              <a:gdLst/>
              <a:ahLst/>
              <a:cxnLst/>
              <a:rect l="l" t="t" r="r" b="b"/>
              <a:pathLst>
                <a:path w="3191" h="2630" extrusionOk="0">
                  <a:moveTo>
                    <a:pt x="0" y="1"/>
                  </a:moveTo>
                  <a:lnTo>
                    <a:pt x="0" y="2630"/>
                  </a:lnTo>
                  <a:lnTo>
                    <a:pt x="3191" y="2630"/>
                  </a:lnTo>
                  <a:lnTo>
                    <a:pt x="3191" y="1"/>
                  </a:lnTo>
                  <a:close/>
                </a:path>
              </a:pathLst>
            </a:custGeom>
            <a:solidFill>
              <a:srgbClr val="165C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7" name="Google Shape;5137;p71"/>
            <p:cNvSpPr/>
            <p:nvPr/>
          </p:nvSpPr>
          <p:spPr>
            <a:xfrm>
              <a:off x="4192484" y="4228090"/>
              <a:ext cx="27553" cy="70905"/>
            </a:xfrm>
            <a:custGeom>
              <a:avLst/>
              <a:gdLst/>
              <a:ahLst/>
              <a:cxnLst/>
              <a:rect l="l" t="t" r="r" b="b"/>
              <a:pathLst>
                <a:path w="1022" h="2630" extrusionOk="0">
                  <a:moveTo>
                    <a:pt x="0" y="1"/>
                  </a:moveTo>
                  <a:lnTo>
                    <a:pt x="0" y="2630"/>
                  </a:lnTo>
                  <a:lnTo>
                    <a:pt x="1021" y="2630"/>
                  </a:lnTo>
                  <a:lnTo>
                    <a:pt x="1021" y="1"/>
                  </a:lnTo>
                  <a:close/>
                </a:path>
              </a:pathLst>
            </a:custGeom>
            <a:solidFill>
              <a:srgbClr val="0B3E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8" name="Google Shape;5138;p71"/>
            <p:cNvSpPr/>
            <p:nvPr/>
          </p:nvSpPr>
          <p:spPr>
            <a:xfrm>
              <a:off x="3941298" y="4281093"/>
              <a:ext cx="439071" cy="282837"/>
            </a:xfrm>
            <a:custGeom>
              <a:avLst/>
              <a:gdLst/>
              <a:ahLst/>
              <a:cxnLst/>
              <a:rect l="l" t="t" r="r" b="b"/>
              <a:pathLst>
                <a:path w="16286" h="10491" extrusionOk="0">
                  <a:moveTo>
                    <a:pt x="868" y="0"/>
                  </a:moveTo>
                  <a:lnTo>
                    <a:pt x="690" y="26"/>
                  </a:lnTo>
                  <a:lnTo>
                    <a:pt x="537" y="77"/>
                  </a:lnTo>
                  <a:lnTo>
                    <a:pt x="383" y="153"/>
                  </a:lnTo>
                  <a:lnTo>
                    <a:pt x="256" y="255"/>
                  </a:lnTo>
                  <a:lnTo>
                    <a:pt x="154" y="383"/>
                  </a:lnTo>
                  <a:lnTo>
                    <a:pt x="77" y="511"/>
                  </a:lnTo>
                  <a:lnTo>
                    <a:pt x="26" y="689"/>
                  </a:lnTo>
                  <a:lnTo>
                    <a:pt x="1" y="843"/>
                  </a:lnTo>
                  <a:lnTo>
                    <a:pt x="1" y="7913"/>
                  </a:lnTo>
                  <a:lnTo>
                    <a:pt x="358" y="10006"/>
                  </a:lnTo>
                  <a:lnTo>
                    <a:pt x="358" y="10159"/>
                  </a:lnTo>
                  <a:lnTo>
                    <a:pt x="409" y="10261"/>
                  </a:lnTo>
                  <a:lnTo>
                    <a:pt x="486" y="10363"/>
                  </a:lnTo>
                  <a:lnTo>
                    <a:pt x="588" y="10414"/>
                  </a:lnTo>
                  <a:lnTo>
                    <a:pt x="715" y="10465"/>
                  </a:lnTo>
                  <a:lnTo>
                    <a:pt x="868" y="10491"/>
                  </a:lnTo>
                  <a:lnTo>
                    <a:pt x="15749" y="10491"/>
                  </a:lnTo>
                  <a:lnTo>
                    <a:pt x="15902" y="10465"/>
                  </a:lnTo>
                  <a:lnTo>
                    <a:pt x="16030" y="10414"/>
                  </a:lnTo>
                  <a:lnTo>
                    <a:pt x="16132" y="10363"/>
                  </a:lnTo>
                  <a:lnTo>
                    <a:pt x="16209" y="10261"/>
                  </a:lnTo>
                  <a:lnTo>
                    <a:pt x="16260" y="10159"/>
                  </a:lnTo>
                  <a:lnTo>
                    <a:pt x="16285" y="10006"/>
                  </a:lnTo>
                  <a:lnTo>
                    <a:pt x="16285" y="843"/>
                  </a:lnTo>
                  <a:lnTo>
                    <a:pt x="16260" y="689"/>
                  </a:lnTo>
                  <a:lnTo>
                    <a:pt x="16209" y="511"/>
                  </a:lnTo>
                  <a:lnTo>
                    <a:pt x="16132" y="383"/>
                  </a:lnTo>
                  <a:lnTo>
                    <a:pt x="16030" y="255"/>
                  </a:lnTo>
                  <a:lnTo>
                    <a:pt x="15902" y="153"/>
                  </a:lnTo>
                  <a:lnTo>
                    <a:pt x="15749" y="77"/>
                  </a:lnTo>
                  <a:lnTo>
                    <a:pt x="15596" y="26"/>
                  </a:lnTo>
                  <a:lnTo>
                    <a:pt x="15443" y="0"/>
                  </a:lnTo>
                  <a:close/>
                </a:path>
              </a:pathLst>
            </a:custGeom>
            <a:gradFill>
              <a:gsLst>
                <a:gs pos="0">
                  <a:srgbClr val="47B2D9"/>
                </a:gs>
                <a:gs pos="100000">
                  <a:srgbClr val="21647C"/>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9" name="Google Shape;5139;p71"/>
            <p:cNvSpPr/>
            <p:nvPr/>
          </p:nvSpPr>
          <p:spPr>
            <a:xfrm>
              <a:off x="4346614" y="4281093"/>
              <a:ext cx="50253" cy="289739"/>
            </a:xfrm>
            <a:custGeom>
              <a:avLst/>
              <a:gdLst/>
              <a:ahLst/>
              <a:cxnLst/>
              <a:rect l="l" t="t" r="r" b="b"/>
              <a:pathLst>
                <a:path w="1864" h="10747" extrusionOk="0">
                  <a:moveTo>
                    <a:pt x="1" y="0"/>
                  </a:moveTo>
                  <a:lnTo>
                    <a:pt x="154" y="26"/>
                  </a:lnTo>
                  <a:lnTo>
                    <a:pt x="307" y="77"/>
                  </a:lnTo>
                  <a:lnTo>
                    <a:pt x="460" y="153"/>
                  </a:lnTo>
                  <a:lnTo>
                    <a:pt x="588" y="255"/>
                  </a:lnTo>
                  <a:lnTo>
                    <a:pt x="690" y="383"/>
                  </a:lnTo>
                  <a:lnTo>
                    <a:pt x="766" y="511"/>
                  </a:lnTo>
                  <a:lnTo>
                    <a:pt x="817" y="689"/>
                  </a:lnTo>
                  <a:lnTo>
                    <a:pt x="843" y="843"/>
                  </a:lnTo>
                  <a:lnTo>
                    <a:pt x="843" y="10006"/>
                  </a:lnTo>
                  <a:lnTo>
                    <a:pt x="817" y="10159"/>
                  </a:lnTo>
                  <a:lnTo>
                    <a:pt x="766" y="10312"/>
                  </a:lnTo>
                  <a:lnTo>
                    <a:pt x="690" y="10440"/>
                  </a:lnTo>
                  <a:lnTo>
                    <a:pt x="588" y="10542"/>
                  </a:lnTo>
                  <a:lnTo>
                    <a:pt x="460" y="10618"/>
                  </a:lnTo>
                  <a:lnTo>
                    <a:pt x="307" y="10695"/>
                  </a:lnTo>
                  <a:lnTo>
                    <a:pt x="154" y="10721"/>
                  </a:lnTo>
                  <a:lnTo>
                    <a:pt x="1" y="10746"/>
                  </a:lnTo>
                  <a:lnTo>
                    <a:pt x="894" y="10746"/>
                  </a:lnTo>
                  <a:lnTo>
                    <a:pt x="1073" y="10721"/>
                  </a:lnTo>
                  <a:lnTo>
                    <a:pt x="1226" y="10695"/>
                  </a:lnTo>
                  <a:lnTo>
                    <a:pt x="1379" y="10618"/>
                  </a:lnTo>
                  <a:lnTo>
                    <a:pt x="1507" y="10542"/>
                  </a:lnTo>
                  <a:lnTo>
                    <a:pt x="1609" y="10440"/>
                  </a:lnTo>
                  <a:lnTo>
                    <a:pt x="1685" y="10312"/>
                  </a:lnTo>
                  <a:lnTo>
                    <a:pt x="1736" y="10159"/>
                  </a:lnTo>
                  <a:lnTo>
                    <a:pt x="1762" y="10006"/>
                  </a:lnTo>
                  <a:lnTo>
                    <a:pt x="1864" y="2936"/>
                  </a:lnTo>
                  <a:lnTo>
                    <a:pt x="1864" y="843"/>
                  </a:lnTo>
                  <a:lnTo>
                    <a:pt x="1838" y="689"/>
                  </a:lnTo>
                  <a:lnTo>
                    <a:pt x="1787" y="511"/>
                  </a:lnTo>
                  <a:lnTo>
                    <a:pt x="1711" y="383"/>
                  </a:lnTo>
                  <a:lnTo>
                    <a:pt x="1609" y="255"/>
                  </a:lnTo>
                  <a:lnTo>
                    <a:pt x="1481" y="153"/>
                  </a:lnTo>
                  <a:lnTo>
                    <a:pt x="1328" y="77"/>
                  </a:lnTo>
                  <a:lnTo>
                    <a:pt x="1175" y="26"/>
                  </a:lnTo>
                  <a:lnTo>
                    <a:pt x="996" y="0"/>
                  </a:lnTo>
                  <a:close/>
                </a:path>
              </a:pathLst>
            </a:custGeom>
            <a:solidFill>
              <a:srgbClr val="000000">
                <a:alpha val="16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0" name="Google Shape;5140;p71"/>
            <p:cNvSpPr/>
            <p:nvPr/>
          </p:nvSpPr>
          <p:spPr>
            <a:xfrm>
              <a:off x="3941298" y="4485477"/>
              <a:ext cx="439071" cy="88105"/>
            </a:xfrm>
            <a:custGeom>
              <a:avLst/>
              <a:gdLst/>
              <a:ahLst/>
              <a:cxnLst/>
              <a:rect l="l" t="t" r="r" b="b"/>
              <a:pathLst>
                <a:path w="16286" h="3268" extrusionOk="0">
                  <a:moveTo>
                    <a:pt x="16285" y="0"/>
                  </a:moveTo>
                  <a:lnTo>
                    <a:pt x="13912" y="332"/>
                  </a:lnTo>
                  <a:lnTo>
                    <a:pt x="1" y="332"/>
                  </a:lnTo>
                  <a:lnTo>
                    <a:pt x="1" y="2425"/>
                  </a:lnTo>
                  <a:lnTo>
                    <a:pt x="26" y="2578"/>
                  </a:lnTo>
                  <a:lnTo>
                    <a:pt x="77" y="2731"/>
                  </a:lnTo>
                  <a:lnTo>
                    <a:pt x="154" y="2884"/>
                  </a:lnTo>
                  <a:lnTo>
                    <a:pt x="256" y="3012"/>
                  </a:lnTo>
                  <a:lnTo>
                    <a:pt x="383" y="3114"/>
                  </a:lnTo>
                  <a:lnTo>
                    <a:pt x="537" y="3191"/>
                  </a:lnTo>
                  <a:lnTo>
                    <a:pt x="690" y="3242"/>
                  </a:lnTo>
                  <a:lnTo>
                    <a:pt x="868" y="3267"/>
                  </a:lnTo>
                  <a:lnTo>
                    <a:pt x="2170" y="3267"/>
                  </a:lnTo>
                  <a:lnTo>
                    <a:pt x="2425" y="2910"/>
                  </a:lnTo>
                  <a:lnTo>
                    <a:pt x="2681" y="3267"/>
                  </a:lnTo>
                  <a:lnTo>
                    <a:pt x="3140" y="3267"/>
                  </a:lnTo>
                  <a:lnTo>
                    <a:pt x="3446" y="2910"/>
                  </a:lnTo>
                  <a:lnTo>
                    <a:pt x="3651" y="3267"/>
                  </a:lnTo>
                  <a:lnTo>
                    <a:pt x="4085" y="3267"/>
                  </a:lnTo>
                  <a:lnTo>
                    <a:pt x="4340" y="2910"/>
                  </a:lnTo>
                  <a:lnTo>
                    <a:pt x="4595" y="3267"/>
                  </a:lnTo>
                  <a:lnTo>
                    <a:pt x="15443" y="3267"/>
                  </a:lnTo>
                  <a:lnTo>
                    <a:pt x="15596" y="3242"/>
                  </a:lnTo>
                  <a:lnTo>
                    <a:pt x="15749" y="3191"/>
                  </a:lnTo>
                  <a:lnTo>
                    <a:pt x="15902" y="3114"/>
                  </a:lnTo>
                  <a:lnTo>
                    <a:pt x="16030" y="3012"/>
                  </a:lnTo>
                  <a:lnTo>
                    <a:pt x="16132" y="2884"/>
                  </a:lnTo>
                  <a:lnTo>
                    <a:pt x="16209" y="2731"/>
                  </a:lnTo>
                  <a:lnTo>
                    <a:pt x="16260" y="2578"/>
                  </a:lnTo>
                  <a:lnTo>
                    <a:pt x="16285" y="2425"/>
                  </a:lnTo>
                  <a:lnTo>
                    <a:pt x="16285" y="0"/>
                  </a:lnTo>
                  <a:close/>
                </a:path>
              </a:pathLst>
            </a:custGeom>
            <a:solidFill>
              <a:srgbClr val="FB2B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1" name="Google Shape;5141;p71"/>
            <p:cNvSpPr/>
            <p:nvPr/>
          </p:nvSpPr>
          <p:spPr>
            <a:xfrm>
              <a:off x="4346614" y="4490977"/>
              <a:ext cx="50253" cy="82605"/>
            </a:xfrm>
            <a:custGeom>
              <a:avLst/>
              <a:gdLst/>
              <a:ahLst/>
              <a:cxnLst/>
              <a:rect l="l" t="t" r="r" b="b"/>
              <a:pathLst>
                <a:path w="1864" h="3064" extrusionOk="0">
                  <a:moveTo>
                    <a:pt x="1430" y="0"/>
                  </a:moveTo>
                  <a:lnTo>
                    <a:pt x="843" y="102"/>
                  </a:lnTo>
                  <a:lnTo>
                    <a:pt x="843" y="2221"/>
                  </a:lnTo>
                  <a:lnTo>
                    <a:pt x="817" y="2374"/>
                  </a:lnTo>
                  <a:lnTo>
                    <a:pt x="766" y="2527"/>
                  </a:lnTo>
                  <a:lnTo>
                    <a:pt x="690" y="2680"/>
                  </a:lnTo>
                  <a:lnTo>
                    <a:pt x="588" y="2808"/>
                  </a:lnTo>
                  <a:lnTo>
                    <a:pt x="460" y="2910"/>
                  </a:lnTo>
                  <a:lnTo>
                    <a:pt x="307" y="2987"/>
                  </a:lnTo>
                  <a:lnTo>
                    <a:pt x="154" y="3038"/>
                  </a:lnTo>
                  <a:lnTo>
                    <a:pt x="1" y="3063"/>
                  </a:lnTo>
                  <a:lnTo>
                    <a:pt x="996" y="3063"/>
                  </a:lnTo>
                  <a:lnTo>
                    <a:pt x="1175" y="3038"/>
                  </a:lnTo>
                  <a:lnTo>
                    <a:pt x="1328" y="2987"/>
                  </a:lnTo>
                  <a:lnTo>
                    <a:pt x="1481" y="2910"/>
                  </a:lnTo>
                  <a:lnTo>
                    <a:pt x="1609" y="2808"/>
                  </a:lnTo>
                  <a:lnTo>
                    <a:pt x="1711" y="2680"/>
                  </a:lnTo>
                  <a:lnTo>
                    <a:pt x="1787" y="2527"/>
                  </a:lnTo>
                  <a:lnTo>
                    <a:pt x="1838" y="2374"/>
                  </a:lnTo>
                  <a:lnTo>
                    <a:pt x="1864" y="2221"/>
                  </a:lnTo>
                  <a:lnTo>
                    <a:pt x="1864" y="102"/>
                  </a:lnTo>
                  <a:lnTo>
                    <a:pt x="1430" y="0"/>
                  </a:lnTo>
                  <a:close/>
                </a:path>
              </a:pathLst>
            </a:custGeom>
            <a:solidFill>
              <a:srgbClr val="CC1F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2" name="Google Shape;5142;p71"/>
            <p:cNvSpPr/>
            <p:nvPr/>
          </p:nvSpPr>
          <p:spPr>
            <a:xfrm>
              <a:off x="4089254" y="4162712"/>
              <a:ext cx="150032" cy="90882"/>
            </a:xfrm>
            <a:custGeom>
              <a:avLst/>
              <a:gdLst/>
              <a:ahLst/>
              <a:cxnLst/>
              <a:rect l="l" t="t" r="r" b="b"/>
              <a:pathLst>
                <a:path w="5565" h="3371" extrusionOk="0">
                  <a:moveTo>
                    <a:pt x="690" y="1"/>
                  </a:moveTo>
                  <a:lnTo>
                    <a:pt x="536" y="52"/>
                  </a:lnTo>
                  <a:lnTo>
                    <a:pt x="383" y="129"/>
                  </a:lnTo>
                  <a:lnTo>
                    <a:pt x="256" y="256"/>
                  </a:lnTo>
                  <a:lnTo>
                    <a:pt x="154" y="358"/>
                  </a:lnTo>
                  <a:lnTo>
                    <a:pt x="77" y="511"/>
                  </a:lnTo>
                  <a:lnTo>
                    <a:pt x="26" y="665"/>
                  </a:lnTo>
                  <a:lnTo>
                    <a:pt x="0" y="843"/>
                  </a:lnTo>
                  <a:lnTo>
                    <a:pt x="0" y="2528"/>
                  </a:lnTo>
                  <a:lnTo>
                    <a:pt x="26" y="2681"/>
                  </a:lnTo>
                  <a:lnTo>
                    <a:pt x="77" y="2834"/>
                  </a:lnTo>
                  <a:lnTo>
                    <a:pt x="154" y="2987"/>
                  </a:lnTo>
                  <a:lnTo>
                    <a:pt x="256" y="3115"/>
                  </a:lnTo>
                  <a:lnTo>
                    <a:pt x="383" y="3217"/>
                  </a:lnTo>
                  <a:lnTo>
                    <a:pt x="536" y="3294"/>
                  </a:lnTo>
                  <a:lnTo>
                    <a:pt x="690" y="3345"/>
                  </a:lnTo>
                  <a:lnTo>
                    <a:pt x="868" y="3370"/>
                  </a:lnTo>
                  <a:lnTo>
                    <a:pt x="4722" y="3370"/>
                  </a:lnTo>
                  <a:lnTo>
                    <a:pt x="4901" y="3345"/>
                  </a:lnTo>
                  <a:lnTo>
                    <a:pt x="5054" y="3294"/>
                  </a:lnTo>
                  <a:lnTo>
                    <a:pt x="5207" y="3217"/>
                  </a:lnTo>
                  <a:lnTo>
                    <a:pt x="5335" y="3115"/>
                  </a:lnTo>
                  <a:lnTo>
                    <a:pt x="5437" y="2987"/>
                  </a:lnTo>
                  <a:lnTo>
                    <a:pt x="5514" y="2834"/>
                  </a:lnTo>
                  <a:lnTo>
                    <a:pt x="5565" y="2681"/>
                  </a:lnTo>
                  <a:lnTo>
                    <a:pt x="5565" y="2528"/>
                  </a:lnTo>
                  <a:lnTo>
                    <a:pt x="5565" y="843"/>
                  </a:lnTo>
                  <a:lnTo>
                    <a:pt x="5565" y="665"/>
                  </a:lnTo>
                  <a:lnTo>
                    <a:pt x="5514" y="511"/>
                  </a:lnTo>
                  <a:lnTo>
                    <a:pt x="5437" y="358"/>
                  </a:lnTo>
                  <a:lnTo>
                    <a:pt x="5335" y="256"/>
                  </a:lnTo>
                  <a:lnTo>
                    <a:pt x="5207" y="129"/>
                  </a:lnTo>
                  <a:lnTo>
                    <a:pt x="5054" y="52"/>
                  </a:lnTo>
                  <a:lnTo>
                    <a:pt x="4901" y="1"/>
                  </a:lnTo>
                  <a:close/>
                </a:path>
              </a:pathLst>
            </a:custGeom>
            <a:solidFill>
              <a:srgbClr val="24D8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3" name="Google Shape;5143;p71"/>
            <p:cNvSpPr/>
            <p:nvPr/>
          </p:nvSpPr>
          <p:spPr>
            <a:xfrm>
              <a:off x="4197984" y="4162712"/>
              <a:ext cx="50954" cy="90882"/>
            </a:xfrm>
            <a:custGeom>
              <a:avLst/>
              <a:gdLst/>
              <a:ahLst/>
              <a:cxnLst/>
              <a:rect l="l" t="t" r="r" b="b"/>
              <a:pathLst>
                <a:path w="1890" h="3371" extrusionOk="0">
                  <a:moveTo>
                    <a:pt x="179" y="1"/>
                  </a:moveTo>
                  <a:lnTo>
                    <a:pt x="332" y="52"/>
                  </a:lnTo>
                  <a:lnTo>
                    <a:pt x="485" y="129"/>
                  </a:lnTo>
                  <a:lnTo>
                    <a:pt x="613" y="256"/>
                  </a:lnTo>
                  <a:lnTo>
                    <a:pt x="715" y="358"/>
                  </a:lnTo>
                  <a:lnTo>
                    <a:pt x="792" y="511"/>
                  </a:lnTo>
                  <a:lnTo>
                    <a:pt x="843" y="665"/>
                  </a:lnTo>
                  <a:lnTo>
                    <a:pt x="843" y="843"/>
                  </a:lnTo>
                  <a:lnTo>
                    <a:pt x="843" y="2528"/>
                  </a:lnTo>
                  <a:lnTo>
                    <a:pt x="843" y="2681"/>
                  </a:lnTo>
                  <a:lnTo>
                    <a:pt x="792" y="2834"/>
                  </a:lnTo>
                  <a:lnTo>
                    <a:pt x="715" y="2987"/>
                  </a:lnTo>
                  <a:lnTo>
                    <a:pt x="613" y="3115"/>
                  </a:lnTo>
                  <a:lnTo>
                    <a:pt x="485" y="3217"/>
                  </a:lnTo>
                  <a:lnTo>
                    <a:pt x="332" y="3294"/>
                  </a:lnTo>
                  <a:lnTo>
                    <a:pt x="179" y="3345"/>
                  </a:lnTo>
                  <a:lnTo>
                    <a:pt x="0" y="3370"/>
                  </a:lnTo>
                  <a:lnTo>
                    <a:pt x="1021" y="3370"/>
                  </a:lnTo>
                  <a:lnTo>
                    <a:pt x="1200" y="3345"/>
                  </a:lnTo>
                  <a:lnTo>
                    <a:pt x="1353" y="3294"/>
                  </a:lnTo>
                  <a:lnTo>
                    <a:pt x="1506" y="3217"/>
                  </a:lnTo>
                  <a:lnTo>
                    <a:pt x="1634" y="3115"/>
                  </a:lnTo>
                  <a:lnTo>
                    <a:pt x="1736" y="2987"/>
                  </a:lnTo>
                  <a:lnTo>
                    <a:pt x="1813" y="2834"/>
                  </a:lnTo>
                  <a:lnTo>
                    <a:pt x="1864" y="2681"/>
                  </a:lnTo>
                  <a:lnTo>
                    <a:pt x="1889" y="2528"/>
                  </a:lnTo>
                  <a:lnTo>
                    <a:pt x="1889" y="843"/>
                  </a:lnTo>
                  <a:lnTo>
                    <a:pt x="1864" y="665"/>
                  </a:lnTo>
                  <a:lnTo>
                    <a:pt x="1813" y="511"/>
                  </a:lnTo>
                  <a:lnTo>
                    <a:pt x="1736" y="358"/>
                  </a:lnTo>
                  <a:lnTo>
                    <a:pt x="1634" y="256"/>
                  </a:lnTo>
                  <a:lnTo>
                    <a:pt x="1506" y="129"/>
                  </a:lnTo>
                  <a:lnTo>
                    <a:pt x="1353" y="52"/>
                  </a:lnTo>
                  <a:lnTo>
                    <a:pt x="1200" y="1"/>
                  </a:lnTo>
                  <a:close/>
                </a:path>
              </a:pathLst>
            </a:custGeom>
            <a:solidFill>
              <a:srgbClr val="17B5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4" name="Google Shape;5144;p71"/>
            <p:cNvSpPr/>
            <p:nvPr/>
          </p:nvSpPr>
          <p:spPr>
            <a:xfrm>
              <a:off x="4117454" y="4192314"/>
              <a:ext cx="103257" cy="31004"/>
            </a:xfrm>
            <a:custGeom>
              <a:avLst/>
              <a:gdLst/>
              <a:ahLst/>
              <a:cxnLst/>
              <a:rect l="l" t="t" r="r" b="b"/>
              <a:pathLst>
                <a:path w="3830" h="1150" extrusionOk="0">
                  <a:moveTo>
                    <a:pt x="562" y="1"/>
                  </a:moveTo>
                  <a:lnTo>
                    <a:pt x="460" y="26"/>
                  </a:lnTo>
                  <a:lnTo>
                    <a:pt x="333" y="52"/>
                  </a:lnTo>
                  <a:lnTo>
                    <a:pt x="256" y="103"/>
                  </a:lnTo>
                  <a:lnTo>
                    <a:pt x="154" y="179"/>
                  </a:lnTo>
                  <a:lnTo>
                    <a:pt x="103" y="256"/>
                  </a:lnTo>
                  <a:lnTo>
                    <a:pt x="52" y="358"/>
                  </a:lnTo>
                  <a:lnTo>
                    <a:pt x="1" y="460"/>
                  </a:lnTo>
                  <a:lnTo>
                    <a:pt x="1" y="588"/>
                  </a:lnTo>
                  <a:lnTo>
                    <a:pt x="1" y="690"/>
                  </a:lnTo>
                  <a:lnTo>
                    <a:pt x="52" y="792"/>
                  </a:lnTo>
                  <a:lnTo>
                    <a:pt x="103" y="894"/>
                  </a:lnTo>
                  <a:lnTo>
                    <a:pt x="154" y="996"/>
                  </a:lnTo>
                  <a:lnTo>
                    <a:pt x="256" y="1047"/>
                  </a:lnTo>
                  <a:lnTo>
                    <a:pt x="333" y="1098"/>
                  </a:lnTo>
                  <a:lnTo>
                    <a:pt x="460" y="1149"/>
                  </a:lnTo>
                  <a:lnTo>
                    <a:pt x="3396" y="1149"/>
                  </a:lnTo>
                  <a:lnTo>
                    <a:pt x="3498" y="1098"/>
                  </a:lnTo>
                  <a:lnTo>
                    <a:pt x="3600" y="1047"/>
                  </a:lnTo>
                  <a:lnTo>
                    <a:pt x="3676" y="996"/>
                  </a:lnTo>
                  <a:lnTo>
                    <a:pt x="3753" y="894"/>
                  </a:lnTo>
                  <a:lnTo>
                    <a:pt x="3804" y="792"/>
                  </a:lnTo>
                  <a:lnTo>
                    <a:pt x="3830" y="690"/>
                  </a:lnTo>
                  <a:lnTo>
                    <a:pt x="3830" y="588"/>
                  </a:lnTo>
                  <a:lnTo>
                    <a:pt x="3830" y="460"/>
                  </a:lnTo>
                  <a:lnTo>
                    <a:pt x="3804" y="358"/>
                  </a:lnTo>
                  <a:lnTo>
                    <a:pt x="3753" y="256"/>
                  </a:lnTo>
                  <a:lnTo>
                    <a:pt x="3676" y="179"/>
                  </a:lnTo>
                  <a:lnTo>
                    <a:pt x="3600" y="103"/>
                  </a:lnTo>
                  <a:lnTo>
                    <a:pt x="3498" y="52"/>
                  </a:lnTo>
                  <a:lnTo>
                    <a:pt x="3396" y="26"/>
                  </a:lnTo>
                  <a:lnTo>
                    <a:pt x="3268" y="1"/>
                  </a:lnTo>
                  <a:close/>
                </a:path>
              </a:pathLst>
            </a:custGeom>
            <a:solidFill>
              <a:srgbClr val="FFDA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5" name="Google Shape;5145;p71"/>
            <p:cNvSpPr/>
            <p:nvPr/>
          </p:nvSpPr>
          <p:spPr>
            <a:xfrm>
              <a:off x="4316338" y="4360221"/>
              <a:ext cx="68856" cy="134207"/>
            </a:xfrm>
            <a:custGeom>
              <a:avLst/>
              <a:gdLst/>
              <a:ahLst/>
              <a:cxnLst/>
              <a:rect l="l" t="t" r="r" b="b"/>
              <a:pathLst>
                <a:path w="2554" h="4978" extrusionOk="0">
                  <a:moveTo>
                    <a:pt x="409" y="1"/>
                  </a:moveTo>
                  <a:lnTo>
                    <a:pt x="332" y="26"/>
                  </a:lnTo>
                  <a:lnTo>
                    <a:pt x="230" y="77"/>
                  </a:lnTo>
                  <a:lnTo>
                    <a:pt x="154" y="154"/>
                  </a:lnTo>
                  <a:lnTo>
                    <a:pt x="103" y="230"/>
                  </a:lnTo>
                  <a:lnTo>
                    <a:pt x="52" y="307"/>
                  </a:lnTo>
                  <a:lnTo>
                    <a:pt x="26" y="409"/>
                  </a:lnTo>
                  <a:lnTo>
                    <a:pt x="1" y="511"/>
                  </a:lnTo>
                  <a:lnTo>
                    <a:pt x="1" y="4978"/>
                  </a:lnTo>
                  <a:lnTo>
                    <a:pt x="1966" y="4978"/>
                  </a:lnTo>
                  <a:lnTo>
                    <a:pt x="2553" y="2859"/>
                  </a:lnTo>
                  <a:lnTo>
                    <a:pt x="1966" y="1"/>
                  </a:lnTo>
                  <a:close/>
                </a:path>
              </a:pathLst>
            </a:custGeom>
            <a:solidFill>
              <a:srgbClr val="165C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6" name="Google Shape;5146;p71"/>
            <p:cNvSpPr/>
            <p:nvPr/>
          </p:nvSpPr>
          <p:spPr>
            <a:xfrm>
              <a:off x="4350065" y="4388448"/>
              <a:ext cx="13777" cy="77780"/>
            </a:xfrm>
            <a:custGeom>
              <a:avLst/>
              <a:gdLst/>
              <a:ahLst/>
              <a:cxnLst/>
              <a:rect l="l" t="t" r="r" b="b"/>
              <a:pathLst>
                <a:path w="511" h="2885" extrusionOk="0">
                  <a:moveTo>
                    <a:pt x="153" y="0"/>
                  </a:moveTo>
                  <a:lnTo>
                    <a:pt x="51" y="77"/>
                  </a:lnTo>
                  <a:lnTo>
                    <a:pt x="0" y="153"/>
                  </a:lnTo>
                  <a:lnTo>
                    <a:pt x="0" y="255"/>
                  </a:lnTo>
                  <a:lnTo>
                    <a:pt x="0" y="2629"/>
                  </a:lnTo>
                  <a:lnTo>
                    <a:pt x="0" y="2731"/>
                  </a:lnTo>
                  <a:lnTo>
                    <a:pt x="51" y="2808"/>
                  </a:lnTo>
                  <a:lnTo>
                    <a:pt x="153" y="2859"/>
                  </a:lnTo>
                  <a:lnTo>
                    <a:pt x="256" y="2884"/>
                  </a:lnTo>
                  <a:lnTo>
                    <a:pt x="332" y="2859"/>
                  </a:lnTo>
                  <a:lnTo>
                    <a:pt x="434" y="2808"/>
                  </a:lnTo>
                  <a:lnTo>
                    <a:pt x="485" y="2731"/>
                  </a:lnTo>
                  <a:lnTo>
                    <a:pt x="511" y="2629"/>
                  </a:lnTo>
                  <a:lnTo>
                    <a:pt x="511" y="255"/>
                  </a:lnTo>
                  <a:lnTo>
                    <a:pt x="485" y="153"/>
                  </a:lnTo>
                  <a:lnTo>
                    <a:pt x="434" y="77"/>
                  </a:lnTo>
                  <a:lnTo>
                    <a:pt x="33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7" name="Google Shape;5147;p71"/>
            <p:cNvSpPr/>
            <p:nvPr/>
          </p:nvSpPr>
          <p:spPr>
            <a:xfrm>
              <a:off x="4369315" y="4360221"/>
              <a:ext cx="27553" cy="134207"/>
            </a:xfrm>
            <a:custGeom>
              <a:avLst/>
              <a:gdLst/>
              <a:ahLst/>
              <a:cxnLst/>
              <a:rect l="l" t="t" r="r" b="b"/>
              <a:pathLst>
                <a:path w="1022" h="4978" extrusionOk="0">
                  <a:moveTo>
                    <a:pt x="1" y="1"/>
                  </a:moveTo>
                  <a:lnTo>
                    <a:pt x="1" y="4978"/>
                  </a:lnTo>
                  <a:lnTo>
                    <a:pt x="1022" y="4978"/>
                  </a:lnTo>
                  <a:lnTo>
                    <a:pt x="1022" y="1"/>
                  </a:lnTo>
                  <a:close/>
                </a:path>
              </a:pathLst>
            </a:custGeom>
            <a:solidFill>
              <a:srgbClr val="0B3E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8" name="Google Shape;5148;p71"/>
            <p:cNvSpPr/>
            <p:nvPr/>
          </p:nvSpPr>
          <p:spPr>
            <a:xfrm>
              <a:off x="4069978" y="4328570"/>
              <a:ext cx="196161" cy="196835"/>
            </a:xfrm>
            <a:custGeom>
              <a:avLst/>
              <a:gdLst/>
              <a:ahLst/>
              <a:cxnLst/>
              <a:rect l="l" t="t" r="r" b="b"/>
              <a:pathLst>
                <a:path w="7276" h="7301" extrusionOk="0">
                  <a:moveTo>
                    <a:pt x="3293" y="0"/>
                  </a:moveTo>
                  <a:lnTo>
                    <a:pt x="2936" y="77"/>
                  </a:lnTo>
                  <a:lnTo>
                    <a:pt x="2630" y="154"/>
                  </a:lnTo>
                  <a:lnTo>
                    <a:pt x="2298" y="256"/>
                  </a:lnTo>
                  <a:lnTo>
                    <a:pt x="1992" y="409"/>
                  </a:lnTo>
                  <a:lnTo>
                    <a:pt x="1711" y="562"/>
                  </a:lnTo>
                  <a:lnTo>
                    <a:pt x="1430" y="741"/>
                  </a:lnTo>
                  <a:lnTo>
                    <a:pt x="1200" y="970"/>
                  </a:lnTo>
                  <a:lnTo>
                    <a:pt x="945" y="1200"/>
                  </a:lnTo>
                  <a:lnTo>
                    <a:pt x="741" y="1455"/>
                  </a:lnTo>
                  <a:lnTo>
                    <a:pt x="562" y="1736"/>
                  </a:lnTo>
                  <a:lnTo>
                    <a:pt x="409" y="2017"/>
                  </a:lnTo>
                  <a:lnTo>
                    <a:pt x="256" y="2323"/>
                  </a:lnTo>
                  <a:lnTo>
                    <a:pt x="154" y="2629"/>
                  </a:lnTo>
                  <a:lnTo>
                    <a:pt x="77" y="2961"/>
                  </a:lnTo>
                  <a:lnTo>
                    <a:pt x="26" y="3319"/>
                  </a:lnTo>
                  <a:lnTo>
                    <a:pt x="1" y="3650"/>
                  </a:lnTo>
                  <a:lnTo>
                    <a:pt x="26" y="4008"/>
                  </a:lnTo>
                  <a:lnTo>
                    <a:pt x="77" y="4365"/>
                  </a:lnTo>
                  <a:lnTo>
                    <a:pt x="154" y="4697"/>
                  </a:lnTo>
                  <a:lnTo>
                    <a:pt x="256" y="5003"/>
                  </a:lnTo>
                  <a:lnTo>
                    <a:pt x="409" y="5310"/>
                  </a:lnTo>
                  <a:lnTo>
                    <a:pt x="562" y="5590"/>
                  </a:lnTo>
                  <a:lnTo>
                    <a:pt x="741" y="5871"/>
                  </a:lnTo>
                  <a:lnTo>
                    <a:pt x="971" y="6126"/>
                  </a:lnTo>
                  <a:lnTo>
                    <a:pt x="1200" y="6356"/>
                  </a:lnTo>
                  <a:lnTo>
                    <a:pt x="1456" y="6586"/>
                  </a:lnTo>
                  <a:lnTo>
                    <a:pt x="1711" y="6764"/>
                  </a:lnTo>
                  <a:lnTo>
                    <a:pt x="2017" y="6918"/>
                  </a:lnTo>
                  <a:lnTo>
                    <a:pt x="2323" y="7071"/>
                  </a:lnTo>
                  <a:lnTo>
                    <a:pt x="2630" y="7173"/>
                  </a:lnTo>
                  <a:lnTo>
                    <a:pt x="2962" y="7249"/>
                  </a:lnTo>
                  <a:lnTo>
                    <a:pt x="3293" y="7300"/>
                  </a:lnTo>
                  <a:lnTo>
                    <a:pt x="3676" y="7300"/>
                  </a:lnTo>
                  <a:lnTo>
                    <a:pt x="4059" y="7275"/>
                  </a:lnTo>
                  <a:lnTo>
                    <a:pt x="4416" y="7224"/>
                  </a:lnTo>
                  <a:lnTo>
                    <a:pt x="4774" y="7122"/>
                  </a:lnTo>
                  <a:lnTo>
                    <a:pt x="5106" y="7020"/>
                  </a:lnTo>
                  <a:lnTo>
                    <a:pt x="5412" y="6867"/>
                  </a:lnTo>
                  <a:lnTo>
                    <a:pt x="5718" y="6688"/>
                  </a:lnTo>
                  <a:lnTo>
                    <a:pt x="5973" y="6484"/>
                  </a:lnTo>
                  <a:lnTo>
                    <a:pt x="6229" y="6228"/>
                  </a:lnTo>
                  <a:lnTo>
                    <a:pt x="6458" y="5973"/>
                  </a:lnTo>
                  <a:lnTo>
                    <a:pt x="6663" y="5692"/>
                  </a:lnTo>
                  <a:lnTo>
                    <a:pt x="6841" y="5412"/>
                  </a:lnTo>
                  <a:lnTo>
                    <a:pt x="6994" y="5080"/>
                  </a:lnTo>
                  <a:lnTo>
                    <a:pt x="7122" y="4748"/>
                  </a:lnTo>
                  <a:lnTo>
                    <a:pt x="7199" y="4391"/>
                  </a:lnTo>
                  <a:lnTo>
                    <a:pt x="7250" y="4033"/>
                  </a:lnTo>
                  <a:lnTo>
                    <a:pt x="7275" y="3650"/>
                  </a:lnTo>
                  <a:lnTo>
                    <a:pt x="7250" y="3293"/>
                  </a:lnTo>
                  <a:lnTo>
                    <a:pt x="7199" y="2910"/>
                  </a:lnTo>
                  <a:lnTo>
                    <a:pt x="7122" y="2578"/>
                  </a:lnTo>
                  <a:lnTo>
                    <a:pt x="6994" y="2247"/>
                  </a:lnTo>
                  <a:lnTo>
                    <a:pt x="6841" y="1915"/>
                  </a:lnTo>
                  <a:lnTo>
                    <a:pt x="6663" y="1608"/>
                  </a:lnTo>
                  <a:lnTo>
                    <a:pt x="6458" y="1353"/>
                  </a:lnTo>
                  <a:lnTo>
                    <a:pt x="6229" y="1072"/>
                  </a:lnTo>
                  <a:lnTo>
                    <a:pt x="5973" y="843"/>
                  </a:lnTo>
                  <a:lnTo>
                    <a:pt x="5718" y="639"/>
                  </a:lnTo>
                  <a:lnTo>
                    <a:pt x="5412" y="460"/>
                  </a:lnTo>
                  <a:lnTo>
                    <a:pt x="5106" y="307"/>
                  </a:lnTo>
                  <a:lnTo>
                    <a:pt x="4774" y="179"/>
                  </a:lnTo>
                  <a:lnTo>
                    <a:pt x="4416" y="103"/>
                  </a:lnTo>
                  <a:lnTo>
                    <a:pt x="4059" y="51"/>
                  </a:lnTo>
                  <a:lnTo>
                    <a:pt x="3676" y="26"/>
                  </a:lnTo>
                  <a:lnTo>
                    <a:pt x="3472" y="26"/>
                  </a:lnTo>
                  <a:lnTo>
                    <a:pt x="329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9" name="Google Shape;5149;p71"/>
            <p:cNvSpPr/>
            <p:nvPr/>
          </p:nvSpPr>
          <p:spPr>
            <a:xfrm>
              <a:off x="4158757" y="4328570"/>
              <a:ext cx="109431" cy="197509"/>
            </a:xfrm>
            <a:custGeom>
              <a:avLst/>
              <a:gdLst/>
              <a:ahLst/>
              <a:cxnLst/>
              <a:rect l="l" t="t" r="r" b="b"/>
              <a:pathLst>
                <a:path w="4059" h="7326" extrusionOk="0">
                  <a:moveTo>
                    <a:pt x="0" y="0"/>
                  </a:moveTo>
                  <a:lnTo>
                    <a:pt x="332" y="77"/>
                  </a:lnTo>
                  <a:lnTo>
                    <a:pt x="664" y="154"/>
                  </a:lnTo>
                  <a:lnTo>
                    <a:pt x="970" y="256"/>
                  </a:lnTo>
                  <a:lnTo>
                    <a:pt x="1277" y="409"/>
                  </a:lnTo>
                  <a:lnTo>
                    <a:pt x="1583" y="562"/>
                  </a:lnTo>
                  <a:lnTo>
                    <a:pt x="1838" y="741"/>
                  </a:lnTo>
                  <a:lnTo>
                    <a:pt x="2093" y="970"/>
                  </a:lnTo>
                  <a:lnTo>
                    <a:pt x="2323" y="1200"/>
                  </a:lnTo>
                  <a:lnTo>
                    <a:pt x="2527" y="1455"/>
                  </a:lnTo>
                  <a:lnTo>
                    <a:pt x="2732" y="1736"/>
                  </a:lnTo>
                  <a:lnTo>
                    <a:pt x="2885" y="2017"/>
                  </a:lnTo>
                  <a:lnTo>
                    <a:pt x="3012" y="2323"/>
                  </a:lnTo>
                  <a:lnTo>
                    <a:pt x="3140" y="2629"/>
                  </a:lnTo>
                  <a:lnTo>
                    <a:pt x="3216" y="2961"/>
                  </a:lnTo>
                  <a:lnTo>
                    <a:pt x="3268" y="3319"/>
                  </a:lnTo>
                  <a:lnTo>
                    <a:pt x="3268" y="3650"/>
                  </a:lnTo>
                  <a:lnTo>
                    <a:pt x="3268" y="4008"/>
                  </a:lnTo>
                  <a:lnTo>
                    <a:pt x="3216" y="4365"/>
                  </a:lnTo>
                  <a:lnTo>
                    <a:pt x="3140" y="4671"/>
                  </a:lnTo>
                  <a:lnTo>
                    <a:pt x="3012" y="5003"/>
                  </a:lnTo>
                  <a:lnTo>
                    <a:pt x="2885" y="5310"/>
                  </a:lnTo>
                  <a:lnTo>
                    <a:pt x="2732" y="5590"/>
                  </a:lnTo>
                  <a:lnTo>
                    <a:pt x="2527" y="5871"/>
                  </a:lnTo>
                  <a:lnTo>
                    <a:pt x="2323" y="6126"/>
                  </a:lnTo>
                  <a:lnTo>
                    <a:pt x="2093" y="6356"/>
                  </a:lnTo>
                  <a:lnTo>
                    <a:pt x="1838" y="6560"/>
                  </a:lnTo>
                  <a:lnTo>
                    <a:pt x="1583" y="6764"/>
                  </a:lnTo>
                  <a:lnTo>
                    <a:pt x="1277" y="6918"/>
                  </a:lnTo>
                  <a:lnTo>
                    <a:pt x="970" y="7071"/>
                  </a:lnTo>
                  <a:lnTo>
                    <a:pt x="664" y="7173"/>
                  </a:lnTo>
                  <a:lnTo>
                    <a:pt x="332" y="7249"/>
                  </a:lnTo>
                  <a:lnTo>
                    <a:pt x="0" y="7300"/>
                  </a:lnTo>
                  <a:lnTo>
                    <a:pt x="383" y="7326"/>
                  </a:lnTo>
                  <a:lnTo>
                    <a:pt x="766" y="7300"/>
                  </a:lnTo>
                  <a:lnTo>
                    <a:pt x="1123" y="7249"/>
                  </a:lnTo>
                  <a:lnTo>
                    <a:pt x="1481" y="7173"/>
                  </a:lnTo>
                  <a:lnTo>
                    <a:pt x="1813" y="7045"/>
                  </a:lnTo>
                  <a:lnTo>
                    <a:pt x="2144" y="6892"/>
                  </a:lnTo>
                  <a:lnTo>
                    <a:pt x="2425" y="6713"/>
                  </a:lnTo>
                  <a:lnTo>
                    <a:pt x="2706" y="6484"/>
                  </a:lnTo>
                  <a:lnTo>
                    <a:pt x="2987" y="6254"/>
                  </a:lnTo>
                  <a:lnTo>
                    <a:pt x="3216" y="5999"/>
                  </a:lnTo>
                  <a:lnTo>
                    <a:pt x="3421" y="5718"/>
                  </a:lnTo>
                  <a:lnTo>
                    <a:pt x="3599" y="5412"/>
                  </a:lnTo>
                  <a:lnTo>
                    <a:pt x="3753" y="5080"/>
                  </a:lnTo>
                  <a:lnTo>
                    <a:pt x="3880" y="4748"/>
                  </a:lnTo>
                  <a:lnTo>
                    <a:pt x="3982" y="4391"/>
                  </a:lnTo>
                  <a:lnTo>
                    <a:pt x="4033" y="4033"/>
                  </a:lnTo>
                  <a:lnTo>
                    <a:pt x="4059" y="3650"/>
                  </a:lnTo>
                  <a:lnTo>
                    <a:pt x="4033" y="3293"/>
                  </a:lnTo>
                  <a:lnTo>
                    <a:pt x="3982" y="2910"/>
                  </a:lnTo>
                  <a:lnTo>
                    <a:pt x="3880" y="2578"/>
                  </a:lnTo>
                  <a:lnTo>
                    <a:pt x="3753" y="2221"/>
                  </a:lnTo>
                  <a:lnTo>
                    <a:pt x="3599" y="1915"/>
                  </a:lnTo>
                  <a:lnTo>
                    <a:pt x="3421" y="1608"/>
                  </a:lnTo>
                  <a:lnTo>
                    <a:pt x="3216" y="1328"/>
                  </a:lnTo>
                  <a:lnTo>
                    <a:pt x="2987" y="1072"/>
                  </a:lnTo>
                  <a:lnTo>
                    <a:pt x="2706" y="817"/>
                  </a:lnTo>
                  <a:lnTo>
                    <a:pt x="2425" y="613"/>
                  </a:lnTo>
                  <a:lnTo>
                    <a:pt x="2144" y="434"/>
                  </a:lnTo>
                  <a:lnTo>
                    <a:pt x="1813" y="281"/>
                  </a:lnTo>
                  <a:lnTo>
                    <a:pt x="1481" y="154"/>
                  </a:lnTo>
                  <a:lnTo>
                    <a:pt x="1123" y="77"/>
                  </a:lnTo>
                  <a:lnTo>
                    <a:pt x="766" y="0"/>
                  </a:lnTo>
                  <a:close/>
                </a:path>
              </a:pathLst>
            </a:custGeom>
            <a:solidFill>
              <a:srgbClr val="E8E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0" name="Google Shape;5150;p71"/>
            <p:cNvSpPr/>
            <p:nvPr/>
          </p:nvSpPr>
          <p:spPr>
            <a:xfrm>
              <a:off x="4101629" y="4360221"/>
              <a:ext cx="134908" cy="134207"/>
            </a:xfrm>
            <a:custGeom>
              <a:avLst/>
              <a:gdLst/>
              <a:ahLst/>
              <a:cxnLst/>
              <a:rect l="l" t="t" r="r" b="b"/>
              <a:pathLst>
                <a:path w="5004" h="4978" extrusionOk="0">
                  <a:moveTo>
                    <a:pt x="2247" y="1"/>
                  </a:moveTo>
                  <a:lnTo>
                    <a:pt x="1992" y="52"/>
                  </a:lnTo>
                  <a:lnTo>
                    <a:pt x="1762" y="103"/>
                  </a:lnTo>
                  <a:lnTo>
                    <a:pt x="1532" y="179"/>
                  </a:lnTo>
                  <a:lnTo>
                    <a:pt x="1328" y="307"/>
                  </a:lnTo>
                  <a:lnTo>
                    <a:pt x="1098" y="409"/>
                  </a:lnTo>
                  <a:lnTo>
                    <a:pt x="920" y="562"/>
                  </a:lnTo>
                  <a:lnTo>
                    <a:pt x="741" y="715"/>
                  </a:lnTo>
                  <a:lnTo>
                    <a:pt x="588" y="894"/>
                  </a:lnTo>
                  <a:lnTo>
                    <a:pt x="435" y="1098"/>
                  </a:lnTo>
                  <a:lnTo>
                    <a:pt x="307" y="1302"/>
                  </a:lnTo>
                  <a:lnTo>
                    <a:pt x="205" y="1507"/>
                  </a:lnTo>
                  <a:lnTo>
                    <a:pt x="128" y="1736"/>
                  </a:lnTo>
                  <a:lnTo>
                    <a:pt x="52" y="1991"/>
                  </a:lnTo>
                  <a:lnTo>
                    <a:pt x="26" y="2221"/>
                  </a:lnTo>
                  <a:lnTo>
                    <a:pt x="1" y="2476"/>
                  </a:lnTo>
                  <a:lnTo>
                    <a:pt x="26" y="2732"/>
                  </a:lnTo>
                  <a:lnTo>
                    <a:pt x="52" y="2987"/>
                  </a:lnTo>
                  <a:lnTo>
                    <a:pt x="128" y="3217"/>
                  </a:lnTo>
                  <a:lnTo>
                    <a:pt x="205" y="3446"/>
                  </a:lnTo>
                  <a:lnTo>
                    <a:pt x="307" y="3676"/>
                  </a:lnTo>
                  <a:lnTo>
                    <a:pt x="435" y="3880"/>
                  </a:lnTo>
                  <a:lnTo>
                    <a:pt x="588" y="4085"/>
                  </a:lnTo>
                  <a:lnTo>
                    <a:pt x="741" y="4238"/>
                  </a:lnTo>
                  <a:lnTo>
                    <a:pt x="920" y="4416"/>
                  </a:lnTo>
                  <a:lnTo>
                    <a:pt x="1098" y="4544"/>
                  </a:lnTo>
                  <a:lnTo>
                    <a:pt x="1328" y="4672"/>
                  </a:lnTo>
                  <a:lnTo>
                    <a:pt x="1532" y="4774"/>
                  </a:lnTo>
                  <a:lnTo>
                    <a:pt x="1762" y="4876"/>
                  </a:lnTo>
                  <a:lnTo>
                    <a:pt x="1992" y="4927"/>
                  </a:lnTo>
                  <a:lnTo>
                    <a:pt x="2247" y="4978"/>
                  </a:lnTo>
                  <a:lnTo>
                    <a:pt x="2757" y="4978"/>
                  </a:lnTo>
                  <a:lnTo>
                    <a:pt x="3013" y="4927"/>
                  </a:lnTo>
                  <a:lnTo>
                    <a:pt x="3242" y="4876"/>
                  </a:lnTo>
                  <a:lnTo>
                    <a:pt x="3472" y="4774"/>
                  </a:lnTo>
                  <a:lnTo>
                    <a:pt x="3702" y="4672"/>
                  </a:lnTo>
                  <a:lnTo>
                    <a:pt x="3906" y="4544"/>
                  </a:lnTo>
                  <a:lnTo>
                    <a:pt x="4085" y="4416"/>
                  </a:lnTo>
                  <a:lnTo>
                    <a:pt x="4263" y="4238"/>
                  </a:lnTo>
                  <a:lnTo>
                    <a:pt x="4417" y="4085"/>
                  </a:lnTo>
                  <a:lnTo>
                    <a:pt x="4570" y="3880"/>
                  </a:lnTo>
                  <a:lnTo>
                    <a:pt x="4697" y="3676"/>
                  </a:lnTo>
                  <a:lnTo>
                    <a:pt x="4799" y="3446"/>
                  </a:lnTo>
                  <a:lnTo>
                    <a:pt x="4876" y="3217"/>
                  </a:lnTo>
                  <a:lnTo>
                    <a:pt x="4953" y="2987"/>
                  </a:lnTo>
                  <a:lnTo>
                    <a:pt x="4978" y="2732"/>
                  </a:lnTo>
                  <a:lnTo>
                    <a:pt x="5004" y="2476"/>
                  </a:lnTo>
                  <a:lnTo>
                    <a:pt x="4978" y="2221"/>
                  </a:lnTo>
                  <a:lnTo>
                    <a:pt x="4953" y="1991"/>
                  </a:lnTo>
                  <a:lnTo>
                    <a:pt x="4876" y="1736"/>
                  </a:lnTo>
                  <a:lnTo>
                    <a:pt x="4799" y="1507"/>
                  </a:lnTo>
                  <a:lnTo>
                    <a:pt x="4697" y="1302"/>
                  </a:lnTo>
                  <a:lnTo>
                    <a:pt x="4570" y="1098"/>
                  </a:lnTo>
                  <a:lnTo>
                    <a:pt x="4417" y="894"/>
                  </a:lnTo>
                  <a:lnTo>
                    <a:pt x="4263" y="715"/>
                  </a:lnTo>
                  <a:lnTo>
                    <a:pt x="4085" y="562"/>
                  </a:lnTo>
                  <a:lnTo>
                    <a:pt x="3906" y="409"/>
                  </a:lnTo>
                  <a:lnTo>
                    <a:pt x="3702" y="307"/>
                  </a:lnTo>
                  <a:lnTo>
                    <a:pt x="3472" y="179"/>
                  </a:lnTo>
                  <a:lnTo>
                    <a:pt x="3242" y="103"/>
                  </a:lnTo>
                  <a:lnTo>
                    <a:pt x="3013" y="52"/>
                  </a:lnTo>
                  <a:lnTo>
                    <a:pt x="2757" y="1"/>
                  </a:lnTo>
                  <a:close/>
                </a:path>
              </a:pathLst>
            </a:custGeom>
            <a:solidFill>
              <a:srgbClr val="165C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1" name="Google Shape;5151;p71"/>
            <p:cNvSpPr/>
            <p:nvPr/>
          </p:nvSpPr>
          <p:spPr>
            <a:xfrm>
              <a:off x="4148431" y="4406322"/>
              <a:ext cx="41303" cy="41330"/>
            </a:xfrm>
            <a:custGeom>
              <a:avLst/>
              <a:gdLst/>
              <a:ahLst/>
              <a:cxnLst/>
              <a:rect l="l" t="t" r="r" b="b"/>
              <a:pathLst>
                <a:path w="1532" h="1533" extrusionOk="0">
                  <a:moveTo>
                    <a:pt x="766" y="1"/>
                  </a:moveTo>
                  <a:lnTo>
                    <a:pt x="613" y="26"/>
                  </a:lnTo>
                  <a:lnTo>
                    <a:pt x="460" y="77"/>
                  </a:lnTo>
                  <a:lnTo>
                    <a:pt x="332" y="154"/>
                  </a:lnTo>
                  <a:lnTo>
                    <a:pt x="230" y="230"/>
                  </a:lnTo>
                  <a:lnTo>
                    <a:pt x="128" y="358"/>
                  </a:lnTo>
                  <a:lnTo>
                    <a:pt x="52" y="486"/>
                  </a:lnTo>
                  <a:lnTo>
                    <a:pt x="26" y="613"/>
                  </a:lnTo>
                  <a:lnTo>
                    <a:pt x="1" y="766"/>
                  </a:lnTo>
                  <a:lnTo>
                    <a:pt x="26" y="920"/>
                  </a:lnTo>
                  <a:lnTo>
                    <a:pt x="52" y="1073"/>
                  </a:lnTo>
                  <a:lnTo>
                    <a:pt x="128" y="1200"/>
                  </a:lnTo>
                  <a:lnTo>
                    <a:pt x="230" y="1328"/>
                  </a:lnTo>
                  <a:lnTo>
                    <a:pt x="332" y="1405"/>
                  </a:lnTo>
                  <a:lnTo>
                    <a:pt x="460" y="1481"/>
                  </a:lnTo>
                  <a:lnTo>
                    <a:pt x="613" y="1532"/>
                  </a:lnTo>
                  <a:lnTo>
                    <a:pt x="919" y="1532"/>
                  </a:lnTo>
                  <a:lnTo>
                    <a:pt x="1073" y="1481"/>
                  </a:lnTo>
                  <a:lnTo>
                    <a:pt x="1200" y="1405"/>
                  </a:lnTo>
                  <a:lnTo>
                    <a:pt x="1302" y="1328"/>
                  </a:lnTo>
                  <a:lnTo>
                    <a:pt x="1404" y="1200"/>
                  </a:lnTo>
                  <a:lnTo>
                    <a:pt x="1481" y="1073"/>
                  </a:lnTo>
                  <a:lnTo>
                    <a:pt x="1506" y="920"/>
                  </a:lnTo>
                  <a:lnTo>
                    <a:pt x="1532" y="766"/>
                  </a:lnTo>
                  <a:lnTo>
                    <a:pt x="1506" y="613"/>
                  </a:lnTo>
                  <a:lnTo>
                    <a:pt x="1481" y="486"/>
                  </a:lnTo>
                  <a:lnTo>
                    <a:pt x="1404" y="358"/>
                  </a:lnTo>
                  <a:lnTo>
                    <a:pt x="1302" y="230"/>
                  </a:lnTo>
                  <a:lnTo>
                    <a:pt x="1200" y="154"/>
                  </a:lnTo>
                  <a:lnTo>
                    <a:pt x="1073" y="77"/>
                  </a:lnTo>
                  <a:lnTo>
                    <a:pt x="919" y="26"/>
                  </a:lnTo>
                  <a:lnTo>
                    <a:pt x="76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2" name="Google Shape;5152;p71"/>
            <p:cNvSpPr/>
            <p:nvPr/>
          </p:nvSpPr>
          <p:spPr>
            <a:xfrm>
              <a:off x="4190408" y="4387747"/>
              <a:ext cx="13777" cy="13103"/>
            </a:xfrm>
            <a:custGeom>
              <a:avLst/>
              <a:gdLst/>
              <a:ahLst/>
              <a:cxnLst/>
              <a:rect l="l" t="t" r="r" b="b"/>
              <a:pathLst>
                <a:path w="511" h="486" extrusionOk="0">
                  <a:moveTo>
                    <a:pt x="154" y="1"/>
                  </a:moveTo>
                  <a:lnTo>
                    <a:pt x="77" y="52"/>
                  </a:lnTo>
                  <a:lnTo>
                    <a:pt x="26" y="154"/>
                  </a:lnTo>
                  <a:lnTo>
                    <a:pt x="1" y="230"/>
                  </a:lnTo>
                  <a:lnTo>
                    <a:pt x="26" y="332"/>
                  </a:lnTo>
                  <a:lnTo>
                    <a:pt x="77" y="434"/>
                  </a:lnTo>
                  <a:lnTo>
                    <a:pt x="154" y="486"/>
                  </a:lnTo>
                  <a:lnTo>
                    <a:pt x="358" y="486"/>
                  </a:lnTo>
                  <a:lnTo>
                    <a:pt x="434" y="434"/>
                  </a:lnTo>
                  <a:lnTo>
                    <a:pt x="511" y="332"/>
                  </a:lnTo>
                  <a:lnTo>
                    <a:pt x="511" y="230"/>
                  </a:lnTo>
                  <a:lnTo>
                    <a:pt x="511" y="154"/>
                  </a:lnTo>
                  <a:lnTo>
                    <a:pt x="434" y="52"/>
                  </a:lnTo>
                  <a:lnTo>
                    <a:pt x="35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3" name="Google Shape;5153;p71"/>
            <p:cNvSpPr/>
            <p:nvPr/>
          </p:nvSpPr>
          <p:spPr>
            <a:xfrm>
              <a:off x="4051402" y="4526753"/>
              <a:ext cx="13777" cy="46830"/>
            </a:xfrm>
            <a:custGeom>
              <a:avLst/>
              <a:gdLst/>
              <a:ahLst/>
              <a:cxnLst/>
              <a:rect l="l" t="t" r="r" b="b"/>
              <a:pathLst>
                <a:path w="511" h="1737" extrusionOk="0">
                  <a:moveTo>
                    <a:pt x="256" y="1"/>
                  </a:moveTo>
                  <a:lnTo>
                    <a:pt x="179" y="26"/>
                  </a:lnTo>
                  <a:lnTo>
                    <a:pt x="77" y="77"/>
                  </a:lnTo>
                  <a:lnTo>
                    <a:pt x="26" y="179"/>
                  </a:lnTo>
                  <a:lnTo>
                    <a:pt x="1" y="256"/>
                  </a:lnTo>
                  <a:lnTo>
                    <a:pt x="1" y="1736"/>
                  </a:lnTo>
                  <a:lnTo>
                    <a:pt x="511" y="1736"/>
                  </a:lnTo>
                  <a:lnTo>
                    <a:pt x="511" y="256"/>
                  </a:lnTo>
                  <a:lnTo>
                    <a:pt x="511" y="179"/>
                  </a:lnTo>
                  <a:lnTo>
                    <a:pt x="460" y="77"/>
                  </a:lnTo>
                  <a:lnTo>
                    <a:pt x="358" y="26"/>
                  </a:lnTo>
                  <a:lnTo>
                    <a:pt x="25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4" name="Google Shape;5154;p71"/>
            <p:cNvSpPr/>
            <p:nvPr/>
          </p:nvSpPr>
          <p:spPr>
            <a:xfrm>
              <a:off x="4025952" y="4526753"/>
              <a:ext cx="13777" cy="46830"/>
            </a:xfrm>
            <a:custGeom>
              <a:avLst/>
              <a:gdLst/>
              <a:ahLst/>
              <a:cxnLst/>
              <a:rect l="l" t="t" r="r" b="b"/>
              <a:pathLst>
                <a:path w="511" h="1737" extrusionOk="0">
                  <a:moveTo>
                    <a:pt x="255" y="1"/>
                  </a:moveTo>
                  <a:lnTo>
                    <a:pt x="153" y="26"/>
                  </a:lnTo>
                  <a:lnTo>
                    <a:pt x="77" y="77"/>
                  </a:lnTo>
                  <a:lnTo>
                    <a:pt x="26" y="179"/>
                  </a:lnTo>
                  <a:lnTo>
                    <a:pt x="0" y="256"/>
                  </a:lnTo>
                  <a:lnTo>
                    <a:pt x="0" y="1736"/>
                  </a:lnTo>
                  <a:lnTo>
                    <a:pt x="511" y="1736"/>
                  </a:lnTo>
                  <a:lnTo>
                    <a:pt x="511" y="256"/>
                  </a:lnTo>
                  <a:lnTo>
                    <a:pt x="485" y="179"/>
                  </a:lnTo>
                  <a:lnTo>
                    <a:pt x="434" y="77"/>
                  </a:lnTo>
                  <a:lnTo>
                    <a:pt x="357" y="26"/>
                  </a:lnTo>
                  <a:lnTo>
                    <a:pt x="25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5" name="Google Shape;5155;p71"/>
            <p:cNvSpPr/>
            <p:nvPr/>
          </p:nvSpPr>
          <p:spPr>
            <a:xfrm>
              <a:off x="3999801" y="4526753"/>
              <a:ext cx="13777" cy="46830"/>
            </a:xfrm>
            <a:custGeom>
              <a:avLst/>
              <a:gdLst/>
              <a:ahLst/>
              <a:cxnLst/>
              <a:rect l="l" t="t" r="r" b="b"/>
              <a:pathLst>
                <a:path w="511" h="1737" extrusionOk="0">
                  <a:moveTo>
                    <a:pt x="255" y="1"/>
                  </a:moveTo>
                  <a:lnTo>
                    <a:pt x="153" y="26"/>
                  </a:lnTo>
                  <a:lnTo>
                    <a:pt x="77" y="77"/>
                  </a:lnTo>
                  <a:lnTo>
                    <a:pt x="26" y="179"/>
                  </a:lnTo>
                  <a:lnTo>
                    <a:pt x="0" y="256"/>
                  </a:lnTo>
                  <a:lnTo>
                    <a:pt x="0" y="1736"/>
                  </a:lnTo>
                  <a:lnTo>
                    <a:pt x="511" y="1736"/>
                  </a:lnTo>
                  <a:lnTo>
                    <a:pt x="511" y="256"/>
                  </a:lnTo>
                  <a:lnTo>
                    <a:pt x="511" y="179"/>
                  </a:lnTo>
                  <a:lnTo>
                    <a:pt x="434" y="77"/>
                  </a:lnTo>
                  <a:lnTo>
                    <a:pt x="357" y="26"/>
                  </a:lnTo>
                  <a:lnTo>
                    <a:pt x="25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6" name="Google Shape;5156;p71"/>
            <p:cNvSpPr/>
            <p:nvPr/>
          </p:nvSpPr>
          <p:spPr>
            <a:xfrm>
              <a:off x="3981199" y="4318244"/>
              <a:ext cx="42705" cy="51628"/>
            </a:xfrm>
            <a:custGeom>
              <a:avLst/>
              <a:gdLst/>
              <a:ahLst/>
              <a:cxnLst/>
              <a:rect l="l" t="t" r="r" b="b"/>
              <a:pathLst>
                <a:path w="1584" h="1915" extrusionOk="0">
                  <a:moveTo>
                    <a:pt x="103" y="1"/>
                  </a:moveTo>
                  <a:lnTo>
                    <a:pt x="52" y="52"/>
                  </a:lnTo>
                  <a:lnTo>
                    <a:pt x="1" y="103"/>
                  </a:lnTo>
                  <a:lnTo>
                    <a:pt x="1" y="154"/>
                  </a:lnTo>
                  <a:lnTo>
                    <a:pt x="1" y="1736"/>
                  </a:lnTo>
                  <a:lnTo>
                    <a:pt x="1" y="1813"/>
                  </a:lnTo>
                  <a:lnTo>
                    <a:pt x="52" y="1864"/>
                  </a:lnTo>
                  <a:lnTo>
                    <a:pt x="103" y="1889"/>
                  </a:lnTo>
                  <a:lnTo>
                    <a:pt x="154" y="1915"/>
                  </a:lnTo>
                  <a:lnTo>
                    <a:pt x="1405" y="1915"/>
                  </a:lnTo>
                  <a:lnTo>
                    <a:pt x="1481" y="1889"/>
                  </a:lnTo>
                  <a:lnTo>
                    <a:pt x="1532" y="1864"/>
                  </a:lnTo>
                  <a:lnTo>
                    <a:pt x="1558" y="1813"/>
                  </a:lnTo>
                  <a:lnTo>
                    <a:pt x="1584" y="1736"/>
                  </a:lnTo>
                  <a:lnTo>
                    <a:pt x="1584" y="154"/>
                  </a:lnTo>
                  <a:lnTo>
                    <a:pt x="1558" y="103"/>
                  </a:lnTo>
                  <a:lnTo>
                    <a:pt x="1532" y="52"/>
                  </a:lnTo>
                  <a:lnTo>
                    <a:pt x="1481" y="1"/>
                  </a:lnTo>
                  <a:close/>
                </a:path>
              </a:pathLst>
            </a:custGeom>
            <a:solidFill>
              <a:srgbClr val="FFDA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7" name="Google Shape;5157;p71"/>
            <p:cNvSpPr/>
            <p:nvPr/>
          </p:nvSpPr>
          <p:spPr>
            <a:xfrm>
              <a:off x="4012877" y="4318244"/>
              <a:ext cx="19977" cy="51628"/>
            </a:xfrm>
            <a:custGeom>
              <a:avLst/>
              <a:gdLst/>
              <a:ahLst/>
              <a:cxnLst/>
              <a:rect l="l" t="t" r="r" b="b"/>
              <a:pathLst>
                <a:path w="741" h="1915" extrusionOk="0">
                  <a:moveTo>
                    <a:pt x="51" y="1"/>
                  </a:moveTo>
                  <a:lnTo>
                    <a:pt x="102" y="52"/>
                  </a:lnTo>
                  <a:lnTo>
                    <a:pt x="153" y="103"/>
                  </a:lnTo>
                  <a:lnTo>
                    <a:pt x="153" y="154"/>
                  </a:lnTo>
                  <a:lnTo>
                    <a:pt x="153" y="1736"/>
                  </a:lnTo>
                  <a:lnTo>
                    <a:pt x="153" y="1813"/>
                  </a:lnTo>
                  <a:lnTo>
                    <a:pt x="102" y="1864"/>
                  </a:lnTo>
                  <a:lnTo>
                    <a:pt x="51" y="1889"/>
                  </a:lnTo>
                  <a:lnTo>
                    <a:pt x="0" y="1915"/>
                  </a:lnTo>
                  <a:lnTo>
                    <a:pt x="562" y="1915"/>
                  </a:lnTo>
                  <a:lnTo>
                    <a:pt x="638" y="1889"/>
                  </a:lnTo>
                  <a:lnTo>
                    <a:pt x="689" y="1864"/>
                  </a:lnTo>
                  <a:lnTo>
                    <a:pt x="715" y="1813"/>
                  </a:lnTo>
                  <a:lnTo>
                    <a:pt x="740" y="1736"/>
                  </a:lnTo>
                  <a:lnTo>
                    <a:pt x="740" y="154"/>
                  </a:lnTo>
                  <a:lnTo>
                    <a:pt x="715" y="103"/>
                  </a:lnTo>
                  <a:lnTo>
                    <a:pt x="689" y="52"/>
                  </a:lnTo>
                  <a:lnTo>
                    <a:pt x="638" y="1"/>
                  </a:lnTo>
                  <a:close/>
                </a:path>
              </a:pathLst>
            </a:custGeom>
            <a:solidFill>
              <a:srgbClr val="D3AC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8" name="Google Shape;5158;p71"/>
            <p:cNvSpPr/>
            <p:nvPr/>
          </p:nvSpPr>
          <p:spPr>
            <a:xfrm>
              <a:off x="3974324" y="4393948"/>
              <a:ext cx="54405" cy="13777"/>
            </a:xfrm>
            <a:custGeom>
              <a:avLst/>
              <a:gdLst/>
              <a:ahLst/>
              <a:cxnLst/>
              <a:rect l="l" t="t" r="r" b="b"/>
              <a:pathLst>
                <a:path w="2018" h="511" extrusionOk="0">
                  <a:moveTo>
                    <a:pt x="256" y="0"/>
                  </a:moveTo>
                  <a:lnTo>
                    <a:pt x="154" y="26"/>
                  </a:lnTo>
                  <a:lnTo>
                    <a:pt x="77" y="77"/>
                  </a:lnTo>
                  <a:lnTo>
                    <a:pt x="26" y="179"/>
                  </a:lnTo>
                  <a:lnTo>
                    <a:pt x="1" y="256"/>
                  </a:lnTo>
                  <a:lnTo>
                    <a:pt x="26" y="358"/>
                  </a:lnTo>
                  <a:lnTo>
                    <a:pt x="77" y="460"/>
                  </a:lnTo>
                  <a:lnTo>
                    <a:pt x="154" y="511"/>
                  </a:lnTo>
                  <a:lnTo>
                    <a:pt x="1864" y="511"/>
                  </a:lnTo>
                  <a:lnTo>
                    <a:pt x="1941" y="460"/>
                  </a:lnTo>
                  <a:lnTo>
                    <a:pt x="1992" y="358"/>
                  </a:lnTo>
                  <a:lnTo>
                    <a:pt x="2017" y="256"/>
                  </a:lnTo>
                  <a:lnTo>
                    <a:pt x="1992" y="179"/>
                  </a:lnTo>
                  <a:lnTo>
                    <a:pt x="1941" y="77"/>
                  </a:lnTo>
                  <a:lnTo>
                    <a:pt x="1864" y="26"/>
                  </a:lnTo>
                  <a:lnTo>
                    <a:pt x="1762" y="0"/>
                  </a:lnTo>
                  <a:close/>
                </a:path>
              </a:pathLst>
            </a:custGeom>
            <a:solidFill>
              <a:srgbClr val="FFDA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9" name="Google Shape;5159;p71"/>
            <p:cNvSpPr/>
            <p:nvPr/>
          </p:nvSpPr>
          <p:spPr>
            <a:xfrm>
              <a:off x="4014252" y="4393948"/>
              <a:ext cx="25477" cy="13777"/>
            </a:xfrm>
            <a:custGeom>
              <a:avLst/>
              <a:gdLst/>
              <a:ahLst/>
              <a:cxnLst/>
              <a:rect l="l" t="t" r="r" b="b"/>
              <a:pathLst>
                <a:path w="945" h="511" extrusionOk="0">
                  <a:moveTo>
                    <a:pt x="0" y="0"/>
                  </a:moveTo>
                  <a:lnTo>
                    <a:pt x="102" y="26"/>
                  </a:lnTo>
                  <a:lnTo>
                    <a:pt x="179" y="77"/>
                  </a:lnTo>
                  <a:lnTo>
                    <a:pt x="230" y="179"/>
                  </a:lnTo>
                  <a:lnTo>
                    <a:pt x="255" y="256"/>
                  </a:lnTo>
                  <a:lnTo>
                    <a:pt x="230" y="358"/>
                  </a:lnTo>
                  <a:lnTo>
                    <a:pt x="179" y="460"/>
                  </a:lnTo>
                  <a:lnTo>
                    <a:pt x="102" y="511"/>
                  </a:lnTo>
                  <a:lnTo>
                    <a:pt x="791" y="511"/>
                  </a:lnTo>
                  <a:lnTo>
                    <a:pt x="868" y="460"/>
                  </a:lnTo>
                  <a:lnTo>
                    <a:pt x="919" y="358"/>
                  </a:lnTo>
                  <a:lnTo>
                    <a:pt x="945" y="256"/>
                  </a:lnTo>
                  <a:lnTo>
                    <a:pt x="919" y="179"/>
                  </a:lnTo>
                  <a:lnTo>
                    <a:pt x="868" y="77"/>
                  </a:lnTo>
                  <a:lnTo>
                    <a:pt x="791" y="26"/>
                  </a:lnTo>
                  <a:lnTo>
                    <a:pt x="689" y="0"/>
                  </a:lnTo>
                  <a:close/>
                </a:path>
              </a:pathLst>
            </a:custGeom>
            <a:solidFill>
              <a:srgbClr val="D3AC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60" name="Google Shape;5160;p71"/>
          <p:cNvGrpSpPr/>
          <p:nvPr/>
        </p:nvGrpSpPr>
        <p:grpSpPr>
          <a:xfrm>
            <a:off x="4735031" y="3999608"/>
            <a:ext cx="423438" cy="303022"/>
            <a:chOff x="4747132" y="4205390"/>
            <a:chExt cx="454869" cy="325515"/>
          </a:xfrm>
        </p:grpSpPr>
        <p:sp>
          <p:nvSpPr>
            <p:cNvPr id="5161" name="Google Shape;5161;p71"/>
            <p:cNvSpPr/>
            <p:nvPr/>
          </p:nvSpPr>
          <p:spPr>
            <a:xfrm>
              <a:off x="4846911" y="4399448"/>
              <a:ext cx="30977" cy="130783"/>
            </a:xfrm>
            <a:custGeom>
              <a:avLst/>
              <a:gdLst/>
              <a:ahLst/>
              <a:cxnLst/>
              <a:rect l="l" t="t" r="r" b="b"/>
              <a:pathLst>
                <a:path w="1149" h="4851" extrusionOk="0">
                  <a:moveTo>
                    <a:pt x="434" y="0"/>
                  </a:moveTo>
                  <a:lnTo>
                    <a:pt x="332" y="26"/>
                  </a:lnTo>
                  <a:lnTo>
                    <a:pt x="255" y="77"/>
                  </a:lnTo>
                  <a:lnTo>
                    <a:pt x="153" y="179"/>
                  </a:lnTo>
                  <a:lnTo>
                    <a:pt x="77" y="281"/>
                  </a:lnTo>
                  <a:lnTo>
                    <a:pt x="0" y="434"/>
                  </a:lnTo>
                  <a:lnTo>
                    <a:pt x="0" y="588"/>
                  </a:lnTo>
                  <a:lnTo>
                    <a:pt x="0" y="4263"/>
                  </a:lnTo>
                  <a:lnTo>
                    <a:pt x="26" y="4416"/>
                  </a:lnTo>
                  <a:lnTo>
                    <a:pt x="77" y="4569"/>
                  </a:lnTo>
                  <a:lnTo>
                    <a:pt x="179" y="4697"/>
                  </a:lnTo>
                  <a:lnTo>
                    <a:pt x="306" y="4799"/>
                  </a:lnTo>
                  <a:lnTo>
                    <a:pt x="383" y="4825"/>
                  </a:lnTo>
                  <a:lnTo>
                    <a:pt x="460" y="4825"/>
                  </a:lnTo>
                  <a:lnTo>
                    <a:pt x="613" y="4850"/>
                  </a:lnTo>
                  <a:lnTo>
                    <a:pt x="740" y="4825"/>
                  </a:lnTo>
                  <a:lnTo>
                    <a:pt x="842" y="4799"/>
                  </a:lnTo>
                  <a:lnTo>
                    <a:pt x="945" y="4748"/>
                  </a:lnTo>
                  <a:lnTo>
                    <a:pt x="1021" y="4671"/>
                  </a:lnTo>
                  <a:lnTo>
                    <a:pt x="1072" y="4595"/>
                  </a:lnTo>
                  <a:lnTo>
                    <a:pt x="1123" y="4493"/>
                  </a:lnTo>
                  <a:lnTo>
                    <a:pt x="1149" y="4391"/>
                  </a:lnTo>
                  <a:lnTo>
                    <a:pt x="1149" y="4263"/>
                  </a:lnTo>
                  <a:lnTo>
                    <a:pt x="1149" y="588"/>
                  </a:lnTo>
                  <a:lnTo>
                    <a:pt x="1149" y="460"/>
                  </a:lnTo>
                  <a:lnTo>
                    <a:pt x="1123" y="358"/>
                  </a:lnTo>
                  <a:lnTo>
                    <a:pt x="1072" y="256"/>
                  </a:lnTo>
                  <a:lnTo>
                    <a:pt x="1021" y="154"/>
                  </a:lnTo>
                  <a:lnTo>
                    <a:pt x="945" y="103"/>
                  </a:lnTo>
                  <a:lnTo>
                    <a:pt x="842" y="52"/>
                  </a:lnTo>
                  <a:lnTo>
                    <a:pt x="74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2" name="Google Shape;5162;p71"/>
            <p:cNvSpPr/>
            <p:nvPr/>
          </p:nvSpPr>
          <p:spPr>
            <a:xfrm>
              <a:off x="4855161" y="4398747"/>
              <a:ext cx="24803" cy="132158"/>
            </a:xfrm>
            <a:custGeom>
              <a:avLst/>
              <a:gdLst/>
              <a:ahLst/>
              <a:cxnLst/>
              <a:rect l="l" t="t" r="r" b="b"/>
              <a:pathLst>
                <a:path w="920" h="4902" extrusionOk="0">
                  <a:moveTo>
                    <a:pt x="154" y="1"/>
                  </a:moveTo>
                  <a:lnTo>
                    <a:pt x="0" y="78"/>
                  </a:lnTo>
                  <a:lnTo>
                    <a:pt x="128" y="180"/>
                  </a:lnTo>
                  <a:lnTo>
                    <a:pt x="230" y="307"/>
                  </a:lnTo>
                  <a:lnTo>
                    <a:pt x="281" y="435"/>
                  </a:lnTo>
                  <a:lnTo>
                    <a:pt x="307" y="614"/>
                  </a:lnTo>
                  <a:lnTo>
                    <a:pt x="307" y="4289"/>
                  </a:lnTo>
                  <a:lnTo>
                    <a:pt x="281" y="4442"/>
                  </a:lnTo>
                  <a:lnTo>
                    <a:pt x="230" y="4595"/>
                  </a:lnTo>
                  <a:lnTo>
                    <a:pt x="128" y="4723"/>
                  </a:lnTo>
                  <a:lnTo>
                    <a:pt x="0" y="4825"/>
                  </a:lnTo>
                  <a:lnTo>
                    <a:pt x="154" y="4876"/>
                  </a:lnTo>
                  <a:lnTo>
                    <a:pt x="307" y="4902"/>
                  </a:lnTo>
                  <a:lnTo>
                    <a:pt x="434" y="4876"/>
                  </a:lnTo>
                  <a:lnTo>
                    <a:pt x="536" y="4851"/>
                  </a:lnTo>
                  <a:lnTo>
                    <a:pt x="639" y="4800"/>
                  </a:lnTo>
                  <a:lnTo>
                    <a:pt x="741" y="4723"/>
                  </a:lnTo>
                  <a:lnTo>
                    <a:pt x="817" y="4621"/>
                  </a:lnTo>
                  <a:lnTo>
                    <a:pt x="868" y="4519"/>
                  </a:lnTo>
                  <a:lnTo>
                    <a:pt x="919" y="4417"/>
                  </a:lnTo>
                  <a:lnTo>
                    <a:pt x="919" y="4289"/>
                  </a:lnTo>
                  <a:lnTo>
                    <a:pt x="919" y="614"/>
                  </a:lnTo>
                  <a:lnTo>
                    <a:pt x="919" y="486"/>
                  </a:lnTo>
                  <a:lnTo>
                    <a:pt x="868" y="358"/>
                  </a:lnTo>
                  <a:lnTo>
                    <a:pt x="817" y="256"/>
                  </a:lnTo>
                  <a:lnTo>
                    <a:pt x="741" y="180"/>
                  </a:lnTo>
                  <a:lnTo>
                    <a:pt x="639" y="103"/>
                  </a:lnTo>
                  <a:lnTo>
                    <a:pt x="536" y="26"/>
                  </a:lnTo>
                  <a:lnTo>
                    <a:pt x="434" y="1"/>
                  </a:lnTo>
                  <a:close/>
                </a:path>
              </a:pathLst>
            </a:custGeom>
            <a:solidFill>
              <a:srgbClr val="E8E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3" name="Google Shape;5163;p71"/>
            <p:cNvSpPr/>
            <p:nvPr/>
          </p:nvSpPr>
          <p:spPr>
            <a:xfrm>
              <a:off x="5069169" y="4399448"/>
              <a:ext cx="31678" cy="130783"/>
            </a:xfrm>
            <a:custGeom>
              <a:avLst/>
              <a:gdLst/>
              <a:ahLst/>
              <a:cxnLst/>
              <a:rect l="l" t="t" r="r" b="b"/>
              <a:pathLst>
                <a:path w="1175" h="4851" extrusionOk="0">
                  <a:moveTo>
                    <a:pt x="435" y="0"/>
                  </a:moveTo>
                  <a:lnTo>
                    <a:pt x="358" y="26"/>
                  </a:lnTo>
                  <a:lnTo>
                    <a:pt x="281" y="77"/>
                  </a:lnTo>
                  <a:lnTo>
                    <a:pt x="154" y="179"/>
                  </a:lnTo>
                  <a:lnTo>
                    <a:pt x="77" y="281"/>
                  </a:lnTo>
                  <a:lnTo>
                    <a:pt x="26" y="434"/>
                  </a:lnTo>
                  <a:lnTo>
                    <a:pt x="1" y="588"/>
                  </a:lnTo>
                  <a:lnTo>
                    <a:pt x="1" y="4263"/>
                  </a:lnTo>
                  <a:lnTo>
                    <a:pt x="26" y="4416"/>
                  </a:lnTo>
                  <a:lnTo>
                    <a:pt x="77" y="4569"/>
                  </a:lnTo>
                  <a:lnTo>
                    <a:pt x="179" y="4697"/>
                  </a:lnTo>
                  <a:lnTo>
                    <a:pt x="307" y="4799"/>
                  </a:lnTo>
                  <a:lnTo>
                    <a:pt x="384" y="4825"/>
                  </a:lnTo>
                  <a:lnTo>
                    <a:pt x="460" y="4825"/>
                  </a:lnTo>
                  <a:lnTo>
                    <a:pt x="613" y="4850"/>
                  </a:lnTo>
                  <a:lnTo>
                    <a:pt x="741" y="4825"/>
                  </a:lnTo>
                  <a:lnTo>
                    <a:pt x="843" y="4799"/>
                  </a:lnTo>
                  <a:lnTo>
                    <a:pt x="945" y="4748"/>
                  </a:lnTo>
                  <a:lnTo>
                    <a:pt x="1022" y="4671"/>
                  </a:lnTo>
                  <a:lnTo>
                    <a:pt x="1073" y="4595"/>
                  </a:lnTo>
                  <a:lnTo>
                    <a:pt x="1124" y="4493"/>
                  </a:lnTo>
                  <a:lnTo>
                    <a:pt x="1149" y="4391"/>
                  </a:lnTo>
                  <a:lnTo>
                    <a:pt x="1175" y="4263"/>
                  </a:lnTo>
                  <a:lnTo>
                    <a:pt x="1175" y="588"/>
                  </a:lnTo>
                  <a:lnTo>
                    <a:pt x="1149" y="460"/>
                  </a:lnTo>
                  <a:lnTo>
                    <a:pt x="1124" y="358"/>
                  </a:lnTo>
                  <a:lnTo>
                    <a:pt x="1073" y="256"/>
                  </a:lnTo>
                  <a:lnTo>
                    <a:pt x="1022" y="154"/>
                  </a:lnTo>
                  <a:lnTo>
                    <a:pt x="945" y="103"/>
                  </a:lnTo>
                  <a:lnTo>
                    <a:pt x="843" y="52"/>
                  </a:lnTo>
                  <a:lnTo>
                    <a:pt x="74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4" name="Google Shape;5164;p71"/>
            <p:cNvSpPr/>
            <p:nvPr/>
          </p:nvSpPr>
          <p:spPr>
            <a:xfrm>
              <a:off x="4974216" y="4219139"/>
              <a:ext cx="155532" cy="252588"/>
            </a:xfrm>
            <a:custGeom>
              <a:avLst/>
              <a:gdLst/>
              <a:ahLst/>
              <a:cxnLst/>
              <a:rect l="l" t="t" r="r" b="b"/>
              <a:pathLst>
                <a:path w="5769" h="9369" extrusionOk="0">
                  <a:moveTo>
                    <a:pt x="0" y="1"/>
                  </a:moveTo>
                  <a:lnTo>
                    <a:pt x="0" y="511"/>
                  </a:lnTo>
                  <a:lnTo>
                    <a:pt x="536" y="537"/>
                  </a:lnTo>
                  <a:lnTo>
                    <a:pt x="1072" y="614"/>
                  </a:lnTo>
                  <a:lnTo>
                    <a:pt x="1583" y="741"/>
                  </a:lnTo>
                  <a:lnTo>
                    <a:pt x="2042" y="920"/>
                  </a:lnTo>
                  <a:lnTo>
                    <a:pt x="2502" y="1124"/>
                  </a:lnTo>
                  <a:lnTo>
                    <a:pt x="2936" y="1405"/>
                  </a:lnTo>
                  <a:lnTo>
                    <a:pt x="3344" y="1711"/>
                  </a:lnTo>
                  <a:lnTo>
                    <a:pt x="3727" y="2043"/>
                  </a:lnTo>
                  <a:lnTo>
                    <a:pt x="4059" y="2400"/>
                  </a:lnTo>
                  <a:lnTo>
                    <a:pt x="4365" y="2809"/>
                  </a:lnTo>
                  <a:lnTo>
                    <a:pt x="4620" y="3243"/>
                  </a:lnTo>
                  <a:lnTo>
                    <a:pt x="4850" y="3702"/>
                  </a:lnTo>
                  <a:lnTo>
                    <a:pt x="5029" y="4187"/>
                  </a:lnTo>
                  <a:lnTo>
                    <a:pt x="5156" y="4698"/>
                  </a:lnTo>
                  <a:lnTo>
                    <a:pt x="5233" y="5208"/>
                  </a:lnTo>
                  <a:lnTo>
                    <a:pt x="5258" y="5744"/>
                  </a:lnTo>
                  <a:lnTo>
                    <a:pt x="5258" y="9113"/>
                  </a:lnTo>
                  <a:lnTo>
                    <a:pt x="5284" y="9215"/>
                  </a:lnTo>
                  <a:lnTo>
                    <a:pt x="5335" y="9292"/>
                  </a:lnTo>
                  <a:lnTo>
                    <a:pt x="5412" y="9343"/>
                  </a:lnTo>
                  <a:lnTo>
                    <a:pt x="5514" y="9369"/>
                  </a:lnTo>
                  <a:lnTo>
                    <a:pt x="5616" y="9343"/>
                  </a:lnTo>
                  <a:lnTo>
                    <a:pt x="5692" y="9292"/>
                  </a:lnTo>
                  <a:lnTo>
                    <a:pt x="5743" y="9215"/>
                  </a:lnTo>
                  <a:lnTo>
                    <a:pt x="5769" y="9113"/>
                  </a:lnTo>
                  <a:lnTo>
                    <a:pt x="5769" y="5744"/>
                  </a:lnTo>
                  <a:lnTo>
                    <a:pt x="5743" y="5157"/>
                  </a:lnTo>
                  <a:lnTo>
                    <a:pt x="5641" y="4595"/>
                  </a:lnTo>
                  <a:lnTo>
                    <a:pt x="5514" y="4034"/>
                  </a:lnTo>
                  <a:lnTo>
                    <a:pt x="5309" y="3498"/>
                  </a:lnTo>
                  <a:lnTo>
                    <a:pt x="5080" y="3013"/>
                  </a:lnTo>
                  <a:lnTo>
                    <a:pt x="4773" y="2528"/>
                  </a:lnTo>
                  <a:lnTo>
                    <a:pt x="4442" y="2094"/>
                  </a:lnTo>
                  <a:lnTo>
                    <a:pt x="4084" y="1686"/>
                  </a:lnTo>
                  <a:lnTo>
                    <a:pt x="3676" y="1303"/>
                  </a:lnTo>
                  <a:lnTo>
                    <a:pt x="3216" y="971"/>
                  </a:lnTo>
                  <a:lnTo>
                    <a:pt x="2757" y="690"/>
                  </a:lnTo>
                  <a:lnTo>
                    <a:pt x="2246" y="435"/>
                  </a:lnTo>
                  <a:lnTo>
                    <a:pt x="1710" y="256"/>
                  </a:lnTo>
                  <a:lnTo>
                    <a:pt x="1174" y="103"/>
                  </a:lnTo>
                  <a:lnTo>
                    <a:pt x="613" y="27"/>
                  </a:lnTo>
                  <a:lnTo>
                    <a:pt x="0" y="1"/>
                  </a:lnTo>
                  <a:close/>
                </a:path>
              </a:pathLst>
            </a:custGeom>
            <a:solidFill>
              <a:srgbClr val="CC1F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5" name="Google Shape;5165;p71"/>
            <p:cNvSpPr/>
            <p:nvPr/>
          </p:nvSpPr>
          <p:spPr>
            <a:xfrm>
              <a:off x="4819385" y="4219139"/>
              <a:ext cx="154858" cy="252588"/>
            </a:xfrm>
            <a:custGeom>
              <a:avLst/>
              <a:gdLst/>
              <a:ahLst/>
              <a:cxnLst/>
              <a:rect l="l" t="t" r="r" b="b"/>
              <a:pathLst>
                <a:path w="5744" h="9369" extrusionOk="0">
                  <a:moveTo>
                    <a:pt x="5743" y="1"/>
                  </a:moveTo>
                  <a:lnTo>
                    <a:pt x="5156" y="27"/>
                  </a:lnTo>
                  <a:lnTo>
                    <a:pt x="4595" y="103"/>
                  </a:lnTo>
                  <a:lnTo>
                    <a:pt x="4059" y="256"/>
                  </a:lnTo>
                  <a:lnTo>
                    <a:pt x="3523" y="435"/>
                  </a:lnTo>
                  <a:lnTo>
                    <a:pt x="3012" y="690"/>
                  </a:lnTo>
                  <a:lnTo>
                    <a:pt x="2553" y="971"/>
                  </a:lnTo>
                  <a:lnTo>
                    <a:pt x="2093" y="1303"/>
                  </a:lnTo>
                  <a:lnTo>
                    <a:pt x="1685" y="1686"/>
                  </a:lnTo>
                  <a:lnTo>
                    <a:pt x="1327" y="2094"/>
                  </a:lnTo>
                  <a:lnTo>
                    <a:pt x="996" y="2528"/>
                  </a:lnTo>
                  <a:lnTo>
                    <a:pt x="689" y="3013"/>
                  </a:lnTo>
                  <a:lnTo>
                    <a:pt x="460" y="3498"/>
                  </a:lnTo>
                  <a:lnTo>
                    <a:pt x="255" y="4034"/>
                  </a:lnTo>
                  <a:lnTo>
                    <a:pt x="128" y="4595"/>
                  </a:lnTo>
                  <a:lnTo>
                    <a:pt x="26" y="5157"/>
                  </a:lnTo>
                  <a:lnTo>
                    <a:pt x="0" y="5744"/>
                  </a:lnTo>
                  <a:lnTo>
                    <a:pt x="0" y="9113"/>
                  </a:lnTo>
                  <a:lnTo>
                    <a:pt x="26" y="9215"/>
                  </a:lnTo>
                  <a:lnTo>
                    <a:pt x="77" y="9292"/>
                  </a:lnTo>
                  <a:lnTo>
                    <a:pt x="153" y="9343"/>
                  </a:lnTo>
                  <a:lnTo>
                    <a:pt x="255" y="9369"/>
                  </a:lnTo>
                  <a:lnTo>
                    <a:pt x="358" y="9343"/>
                  </a:lnTo>
                  <a:lnTo>
                    <a:pt x="434" y="9292"/>
                  </a:lnTo>
                  <a:lnTo>
                    <a:pt x="485" y="9215"/>
                  </a:lnTo>
                  <a:lnTo>
                    <a:pt x="511" y="9113"/>
                  </a:lnTo>
                  <a:lnTo>
                    <a:pt x="511" y="5744"/>
                  </a:lnTo>
                  <a:lnTo>
                    <a:pt x="536" y="5208"/>
                  </a:lnTo>
                  <a:lnTo>
                    <a:pt x="613" y="4698"/>
                  </a:lnTo>
                  <a:lnTo>
                    <a:pt x="740" y="4187"/>
                  </a:lnTo>
                  <a:lnTo>
                    <a:pt x="919" y="3702"/>
                  </a:lnTo>
                  <a:lnTo>
                    <a:pt x="1149" y="3243"/>
                  </a:lnTo>
                  <a:lnTo>
                    <a:pt x="1404" y="2809"/>
                  </a:lnTo>
                  <a:lnTo>
                    <a:pt x="1710" y="2400"/>
                  </a:lnTo>
                  <a:lnTo>
                    <a:pt x="2042" y="2043"/>
                  </a:lnTo>
                  <a:lnTo>
                    <a:pt x="2425" y="1711"/>
                  </a:lnTo>
                  <a:lnTo>
                    <a:pt x="2833" y="1405"/>
                  </a:lnTo>
                  <a:lnTo>
                    <a:pt x="3267" y="1124"/>
                  </a:lnTo>
                  <a:lnTo>
                    <a:pt x="3727" y="920"/>
                  </a:lnTo>
                  <a:lnTo>
                    <a:pt x="4186" y="741"/>
                  </a:lnTo>
                  <a:lnTo>
                    <a:pt x="4697" y="614"/>
                  </a:lnTo>
                  <a:lnTo>
                    <a:pt x="5233" y="537"/>
                  </a:lnTo>
                  <a:lnTo>
                    <a:pt x="5743" y="511"/>
                  </a:lnTo>
                  <a:lnTo>
                    <a:pt x="5743" y="1"/>
                  </a:lnTo>
                  <a:close/>
                </a:path>
              </a:pathLst>
            </a:custGeom>
            <a:solidFill>
              <a:srgbClr val="FB2B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6" name="Google Shape;5166;p71"/>
            <p:cNvSpPr/>
            <p:nvPr/>
          </p:nvSpPr>
          <p:spPr>
            <a:xfrm>
              <a:off x="5102195" y="4417349"/>
              <a:ext cx="64731" cy="94980"/>
            </a:xfrm>
            <a:custGeom>
              <a:avLst/>
              <a:gdLst/>
              <a:ahLst/>
              <a:cxnLst/>
              <a:rect l="l" t="t" r="r" b="b"/>
              <a:pathLst>
                <a:path w="2401" h="3523" extrusionOk="0">
                  <a:moveTo>
                    <a:pt x="1" y="0"/>
                  </a:moveTo>
                  <a:lnTo>
                    <a:pt x="1" y="3523"/>
                  </a:lnTo>
                  <a:lnTo>
                    <a:pt x="639" y="3523"/>
                  </a:lnTo>
                  <a:lnTo>
                    <a:pt x="818" y="3497"/>
                  </a:lnTo>
                  <a:lnTo>
                    <a:pt x="996" y="3471"/>
                  </a:lnTo>
                  <a:lnTo>
                    <a:pt x="1175" y="3420"/>
                  </a:lnTo>
                  <a:lnTo>
                    <a:pt x="1328" y="3369"/>
                  </a:lnTo>
                  <a:lnTo>
                    <a:pt x="1481" y="3293"/>
                  </a:lnTo>
                  <a:lnTo>
                    <a:pt x="1634" y="3216"/>
                  </a:lnTo>
                  <a:lnTo>
                    <a:pt x="1762" y="3114"/>
                  </a:lnTo>
                  <a:lnTo>
                    <a:pt x="1890" y="2986"/>
                  </a:lnTo>
                  <a:lnTo>
                    <a:pt x="1992" y="2884"/>
                  </a:lnTo>
                  <a:lnTo>
                    <a:pt x="2094" y="2731"/>
                  </a:lnTo>
                  <a:lnTo>
                    <a:pt x="2196" y="2604"/>
                  </a:lnTo>
                  <a:lnTo>
                    <a:pt x="2247" y="2450"/>
                  </a:lnTo>
                  <a:lnTo>
                    <a:pt x="2324" y="2272"/>
                  </a:lnTo>
                  <a:lnTo>
                    <a:pt x="2349" y="2119"/>
                  </a:lnTo>
                  <a:lnTo>
                    <a:pt x="2400" y="1940"/>
                  </a:lnTo>
                  <a:lnTo>
                    <a:pt x="2400" y="1761"/>
                  </a:lnTo>
                  <a:lnTo>
                    <a:pt x="2400" y="1583"/>
                  </a:lnTo>
                  <a:lnTo>
                    <a:pt x="2349" y="1404"/>
                  </a:lnTo>
                  <a:lnTo>
                    <a:pt x="2324" y="1225"/>
                  </a:lnTo>
                  <a:lnTo>
                    <a:pt x="2247" y="1072"/>
                  </a:lnTo>
                  <a:lnTo>
                    <a:pt x="2196" y="919"/>
                  </a:lnTo>
                  <a:lnTo>
                    <a:pt x="2094" y="766"/>
                  </a:lnTo>
                  <a:lnTo>
                    <a:pt x="1992" y="638"/>
                  </a:lnTo>
                  <a:lnTo>
                    <a:pt x="1890" y="511"/>
                  </a:lnTo>
                  <a:lnTo>
                    <a:pt x="1762" y="408"/>
                  </a:lnTo>
                  <a:lnTo>
                    <a:pt x="1634" y="306"/>
                  </a:lnTo>
                  <a:lnTo>
                    <a:pt x="1481" y="204"/>
                  </a:lnTo>
                  <a:lnTo>
                    <a:pt x="1328" y="128"/>
                  </a:lnTo>
                  <a:lnTo>
                    <a:pt x="1175" y="77"/>
                  </a:lnTo>
                  <a:lnTo>
                    <a:pt x="996" y="26"/>
                  </a:lnTo>
                  <a:lnTo>
                    <a:pt x="818" y="0"/>
                  </a:lnTo>
                  <a:close/>
                </a:path>
              </a:pathLst>
            </a:custGeom>
            <a:solidFill>
              <a:srgbClr val="24D8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7" name="Google Shape;5167;p71"/>
            <p:cNvSpPr/>
            <p:nvPr/>
          </p:nvSpPr>
          <p:spPr>
            <a:xfrm>
              <a:off x="4782207" y="4417349"/>
              <a:ext cx="64731" cy="94980"/>
            </a:xfrm>
            <a:custGeom>
              <a:avLst/>
              <a:gdLst/>
              <a:ahLst/>
              <a:cxnLst/>
              <a:rect l="l" t="t" r="r" b="b"/>
              <a:pathLst>
                <a:path w="2401" h="3523" extrusionOk="0">
                  <a:moveTo>
                    <a:pt x="1583" y="0"/>
                  </a:moveTo>
                  <a:lnTo>
                    <a:pt x="1405" y="26"/>
                  </a:lnTo>
                  <a:lnTo>
                    <a:pt x="1226" y="77"/>
                  </a:lnTo>
                  <a:lnTo>
                    <a:pt x="1073" y="128"/>
                  </a:lnTo>
                  <a:lnTo>
                    <a:pt x="920" y="204"/>
                  </a:lnTo>
                  <a:lnTo>
                    <a:pt x="767" y="306"/>
                  </a:lnTo>
                  <a:lnTo>
                    <a:pt x="639" y="408"/>
                  </a:lnTo>
                  <a:lnTo>
                    <a:pt x="511" y="511"/>
                  </a:lnTo>
                  <a:lnTo>
                    <a:pt x="409" y="638"/>
                  </a:lnTo>
                  <a:lnTo>
                    <a:pt x="307" y="766"/>
                  </a:lnTo>
                  <a:lnTo>
                    <a:pt x="205" y="919"/>
                  </a:lnTo>
                  <a:lnTo>
                    <a:pt x="154" y="1072"/>
                  </a:lnTo>
                  <a:lnTo>
                    <a:pt x="77" y="1225"/>
                  </a:lnTo>
                  <a:lnTo>
                    <a:pt x="52" y="1404"/>
                  </a:lnTo>
                  <a:lnTo>
                    <a:pt x="1" y="1583"/>
                  </a:lnTo>
                  <a:lnTo>
                    <a:pt x="1" y="1761"/>
                  </a:lnTo>
                  <a:lnTo>
                    <a:pt x="1" y="1940"/>
                  </a:lnTo>
                  <a:lnTo>
                    <a:pt x="52" y="2119"/>
                  </a:lnTo>
                  <a:lnTo>
                    <a:pt x="77" y="2272"/>
                  </a:lnTo>
                  <a:lnTo>
                    <a:pt x="154" y="2450"/>
                  </a:lnTo>
                  <a:lnTo>
                    <a:pt x="205" y="2604"/>
                  </a:lnTo>
                  <a:lnTo>
                    <a:pt x="307" y="2731"/>
                  </a:lnTo>
                  <a:lnTo>
                    <a:pt x="409" y="2884"/>
                  </a:lnTo>
                  <a:lnTo>
                    <a:pt x="511" y="2986"/>
                  </a:lnTo>
                  <a:lnTo>
                    <a:pt x="639" y="3114"/>
                  </a:lnTo>
                  <a:lnTo>
                    <a:pt x="767" y="3216"/>
                  </a:lnTo>
                  <a:lnTo>
                    <a:pt x="920" y="3293"/>
                  </a:lnTo>
                  <a:lnTo>
                    <a:pt x="1073" y="3369"/>
                  </a:lnTo>
                  <a:lnTo>
                    <a:pt x="1226" y="3420"/>
                  </a:lnTo>
                  <a:lnTo>
                    <a:pt x="1405" y="3471"/>
                  </a:lnTo>
                  <a:lnTo>
                    <a:pt x="1583" y="3497"/>
                  </a:lnTo>
                  <a:lnTo>
                    <a:pt x="1762" y="3523"/>
                  </a:lnTo>
                  <a:lnTo>
                    <a:pt x="2400" y="3523"/>
                  </a:lnTo>
                  <a:lnTo>
                    <a:pt x="2400" y="0"/>
                  </a:lnTo>
                  <a:close/>
                </a:path>
              </a:pathLst>
            </a:custGeom>
            <a:solidFill>
              <a:srgbClr val="24D8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8" name="Google Shape;5168;p71"/>
            <p:cNvSpPr/>
            <p:nvPr/>
          </p:nvSpPr>
          <p:spPr>
            <a:xfrm>
              <a:off x="5077419" y="4398747"/>
              <a:ext cx="24803" cy="132158"/>
            </a:xfrm>
            <a:custGeom>
              <a:avLst/>
              <a:gdLst/>
              <a:ahLst/>
              <a:cxnLst/>
              <a:rect l="l" t="t" r="r" b="b"/>
              <a:pathLst>
                <a:path w="920" h="4902" extrusionOk="0">
                  <a:moveTo>
                    <a:pt x="154" y="1"/>
                  </a:moveTo>
                  <a:lnTo>
                    <a:pt x="1" y="78"/>
                  </a:lnTo>
                  <a:lnTo>
                    <a:pt x="129" y="180"/>
                  </a:lnTo>
                  <a:lnTo>
                    <a:pt x="231" y="307"/>
                  </a:lnTo>
                  <a:lnTo>
                    <a:pt x="282" y="435"/>
                  </a:lnTo>
                  <a:lnTo>
                    <a:pt x="307" y="614"/>
                  </a:lnTo>
                  <a:lnTo>
                    <a:pt x="307" y="4289"/>
                  </a:lnTo>
                  <a:lnTo>
                    <a:pt x="282" y="4442"/>
                  </a:lnTo>
                  <a:lnTo>
                    <a:pt x="231" y="4595"/>
                  </a:lnTo>
                  <a:lnTo>
                    <a:pt x="129" y="4723"/>
                  </a:lnTo>
                  <a:lnTo>
                    <a:pt x="1" y="4825"/>
                  </a:lnTo>
                  <a:lnTo>
                    <a:pt x="154" y="4876"/>
                  </a:lnTo>
                  <a:lnTo>
                    <a:pt x="307" y="4902"/>
                  </a:lnTo>
                  <a:lnTo>
                    <a:pt x="435" y="4876"/>
                  </a:lnTo>
                  <a:lnTo>
                    <a:pt x="563" y="4851"/>
                  </a:lnTo>
                  <a:lnTo>
                    <a:pt x="665" y="4800"/>
                  </a:lnTo>
                  <a:lnTo>
                    <a:pt x="741" y="4723"/>
                  </a:lnTo>
                  <a:lnTo>
                    <a:pt x="818" y="4621"/>
                  </a:lnTo>
                  <a:lnTo>
                    <a:pt x="869" y="4519"/>
                  </a:lnTo>
                  <a:lnTo>
                    <a:pt x="920" y="4417"/>
                  </a:lnTo>
                  <a:lnTo>
                    <a:pt x="920" y="4289"/>
                  </a:lnTo>
                  <a:lnTo>
                    <a:pt x="920" y="614"/>
                  </a:lnTo>
                  <a:lnTo>
                    <a:pt x="920" y="486"/>
                  </a:lnTo>
                  <a:lnTo>
                    <a:pt x="869" y="358"/>
                  </a:lnTo>
                  <a:lnTo>
                    <a:pt x="818" y="256"/>
                  </a:lnTo>
                  <a:lnTo>
                    <a:pt x="741" y="180"/>
                  </a:lnTo>
                  <a:lnTo>
                    <a:pt x="665" y="103"/>
                  </a:lnTo>
                  <a:lnTo>
                    <a:pt x="563" y="26"/>
                  </a:lnTo>
                  <a:lnTo>
                    <a:pt x="435" y="1"/>
                  </a:lnTo>
                  <a:close/>
                </a:path>
              </a:pathLst>
            </a:custGeom>
            <a:solidFill>
              <a:srgbClr val="E8E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9" name="Google Shape;5169;p71"/>
            <p:cNvSpPr/>
            <p:nvPr/>
          </p:nvSpPr>
          <p:spPr>
            <a:xfrm>
              <a:off x="4867536" y="4205390"/>
              <a:ext cx="211986" cy="68829"/>
            </a:xfrm>
            <a:custGeom>
              <a:avLst/>
              <a:gdLst/>
              <a:ahLst/>
              <a:cxnLst/>
              <a:rect l="l" t="t" r="r" b="b"/>
              <a:pathLst>
                <a:path w="7863" h="2553" extrusionOk="0">
                  <a:moveTo>
                    <a:pt x="3472" y="0"/>
                  </a:moveTo>
                  <a:lnTo>
                    <a:pt x="2987" y="77"/>
                  </a:lnTo>
                  <a:lnTo>
                    <a:pt x="2502" y="154"/>
                  </a:lnTo>
                  <a:lnTo>
                    <a:pt x="2043" y="281"/>
                  </a:lnTo>
                  <a:lnTo>
                    <a:pt x="1583" y="460"/>
                  </a:lnTo>
                  <a:lnTo>
                    <a:pt x="1150" y="664"/>
                  </a:lnTo>
                  <a:lnTo>
                    <a:pt x="716" y="894"/>
                  </a:lnTo>
                  <a:lnTo>
                    <a:pt x="307" y="1175"/>
                  </a:lnTo>
                  <a:lnTo>
                    <a:pt x="205" y="1277"/>
                  </a:lnTo>
                  <a:lnTo>
                    <a:pt x="103" y="1404"/>
                  </a:lnTo>
                  <a:lnTo>
                    <a:pt x="52" y="1532"/>
                  </a:lnTo>
                  <a:lnTo>
                    <a:pt x="1" y="1660"/>
                  </a:lnTo>
                  <a:lnTo>
                    <a:pt x="1" y="1813"/>
                  </a:lnTo>
                  <a:lnTo>
                    <a:pt x="1" y="1966"/>
                  </a:lnTo>
                  <a:lnTo>
                    <a:pt x="52" y="2094"/>
                  </a:lnTo>
                  <a:lnTo>
                    <a:pt x="129" y="2247"/>
                  </a:lnTo>
                  <a:lnTo>
                    <a:pt x="231" y="2349"/>
                  </a:lnTo>
                  <a:lnTo>
                    <a:pt x="358" y="2451"/>
                  </a:lnTo>
                  <a:lnTo>
                    <a:pt x="486" y="2502"/>
                  </a:lnTo>
                  <a:lnTo>
                    <a:pt x="639" y="2553"/>
                  </a:lnTo>
                  <a:lnTo>
                    <a:pt x="792" y="2553"/>
                  </a:lnTo>
                  <a:lnTo>
                    <a:pt x="920" y="2527"/>
                  </a:lnTo>
                  <a:lnTo>
                    <a:pt x="1073" y="2476"/>
                  </a:lnTo>
                  <a:lnTo>
                    <a:pt x="1201" y="2400"/>
                  </a:lnTo>
                  <a:lnTo>
                    <a:pt x="1507" y="2196"/>
                  </a:lnTo>
                  <a:lnTo>
                    <a:pt x="1839" y="2017"/>
                  </a:lnTo>
                  <a:lnTo>
                    <a:pt x="2171" y="1864"/>
                  </a:lnTo>
                  <a:lnTo>
                    <a:pt x="2528" y="1736"/>
                  </a:lnTo>
                  <a:lnTo>
                    <a:pt x="2860" y="1660"/>
                  </a:lnTo>
                  <a:lnTo>
                    <a:pt x="3217" y="1583"/>
                  </a:lnTo>
                  <a:lnTo>
                    <a:pt x="3600" y="1532"/>
                  </a:lnTo>
                  <a:lnTo>
                    <a:pt x="3957" y="1506"/>
                  </a:lnTo>
                  <a:lnTo>
                    <a:pt x="4238" y="1532"/>
                  </a:lnTo>
                  <a:lnTo>
                    <a:pt x="4519" y="1557"/>
                  </a:lnTo>
                  <a:lnTo>
                    <a:pt x="4774" y="1583"/>
                  </a:lnTo>
                  <a:lnTo>
                    <a:pt x="5055" y="1634"/>
                  </a:lnTo>
                  <a:lnTo>
                    <a:pt x="5310" y="1711"/>
                  </a:lnTo>
                  <a:lnTo>
                    <a:pt x="5565" y="1787"/>
                  </a:lnTo>
                  <a:lnTo>
                    <a:pt x="5821" y="1889"/>
                  </a:lnTo>
                  <a:lnTo>
                    <a:pt x="6050" y="1991"/>
                  </a:lnTo>
                  <a:lnTo>
                    <a:pt x="6408" y="2145"/>
                  </a:lnTo>
                  <a:lnTo>
                    <a:pt x="6561" y="2247"/>
                  </a:lnTo>
                  <a:lnTo>
                    <a:pt x="6739" y="2349"/>
                  </a:lnTo>
                  <a:lnTo>
                    <a:pt x="6842" y="2400"/>
                  </a:lnTo>
                  <a:lnTo>
                    <a:pt x="6944" y="2451"/>
                  </a:lnTo>
                  <a:lnTo>
                    <a:pt x="7071" y="2476"/>
                  </a:lnTo>
                  <a:lnTo>
                    <a:pt x="7352" y="2476"/>
                  </a:lnTo>
                  <a:lnTo>
                    <a:pt x="7480" y="2400"/>
                  </a:lnTo>
                  <a:lnTo>
                    <a:pt x="7607" y="2298"/>
                  </a:lnTo>
                  <a:lnTo>
                    <a:pt x="7735" y="2170"/>
                  </a:lnTo>
                  <a:lnTo>
                    <a:pt x="7811" y="2042"/>
                  </a:lnTo>
                  <a:lnTo>
                    <a:pt x="7863" y="1915"/>
                  </a:lnTo>
                  <a:lnTo>
                    <a:pt x="7863" y="1787"/>
                  </a:lnTo>
                  <a:lnTo>
                    <a:pt x="7863" y="1660"/>
                  </a:lnTo>
                  <a:lnTo>
                    <a:pt x="7811" y="1557"/>
                  </a:lnTo>
                  <a:lnTo>
                    <a:pt x="7735" y="1430"/>
                  </a:lnTo>
                  <a:lnTo>
                    <a:pt x="7633" y="1328"/>
                  </a:lnTo>
                  <a:lnTo>
                    <a:pt x="7531" y="1226"/>
                  </a:lnTo>
                  <a:lnTo>
                    <a:pt x="7327" y="1073"/>
                  </a:lnTo>
                  <a:lnTo>
                    <a:pt x="7122" y="919"/>
                  </a:lnTo>
                  <a:lnTo>
                    <a:pt x="6918" y="741"/>
                  </a:lnTo>
                  <a:lnTo>
                    <a:pt x="6714" y="613"/>
                  </a:lnTo>
                  <a:lnTo>
                    <a:pt x="6382" y="485"/>
                  </a:lnTo>
                  <a:lnTo>
                    <a:pt x="6050" y="358"/>
                  </a:lnTo>
                  <a:lnTo>
                    <a:pt x="5718" y="230"/>
                  </a:lnTo>
                  <a:lnTo>
                    <a:pt x="5387" y="154"/>
                  </a:lnTo>
                  <a:lnTo>
                    <a:pt x="5029" y="77"/>
                  </a:lnTo>
                  <a:lnTo>
                    <a:pt x="4672" y="26"/>
                  </a:lnTo>
                  <a:lnTo>
                    <a:pt x="4340" y="0"/>
                  </a:lnTo>
                  <a:close/>
                </a:path>
              </a:pathLst>
            </a:custGeom>
            <a:solidFill>
              <a:srgbClr val="61AC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0" name="Google Shape;5170;p71"/>
            <p:cNvSpPr/>
            <p:nvPr/>
          </p:nvSpPr>
          <p:spPr>
            <a:xfrm>
              <a:off x="5131797" y="4431099"/>
              <a:ext cx="68829" cy="68155"/>
            </a:xfrm>
            <a:custGeom>
              <a:avLst/>
              <a:gdLst/>
              <a:ahLst/>
              <a:cxnLst/>
              <a:rect l="l" t="t" r="r" b="b"/>
              <a:pathLst>
                <a:path w="2553" h="2528" extrusionOk="0">
                  <a:moveTo>
                    <a:pt x="1047" y="1"/>
                  </a:moveTo>
                  <a:lnTo>
                    <a:pt x="970" y="26"/>
                  </a:lnTo>
                  <a:lnTo>
                    <a:pt x="843" y="103"/>
                  </a:lnTo>
                  <a:lnTo>
                    <a:pt x="741" y="205"/>
                  </a:lnTo>
                  <a:lnTo>
                    <a:pt x="664" y="332"/>
                  </a:lnTo>
                  <a:lnTo>
                    <a:pt x="587" y="486"/>
                  </a:lnTo>
                  <a:lnTo>
                    <a:pt x="562" y="511"/>
                  </a:lnTo>
                  <a:lnTo>
                    <a:pt x="536" y="537"/>
                  </a:lnTo>
                  <a:lnTo>
                    <a:pt x="409" y="588"/>
                  </a:lnTo>
                  <a:lnTo>
                    <a:pt x="307" y="639"/>
                  </a:lnTo>
                  <a:lnTo>
                    <a:pt x="230" y="715"/>
                  </a:lnTo>
                  <a:lnTo>
                    <a:pt x="154" y="792"/>
                  </a:lnTo>
                  <a:lnTo>
                    <a:pt x="77" y="894"/>
                  </a:lnTo>
                  <a:lnTo>
                    <a:pt x="26" y="996"/>
                  </a:lnTo>
                  <a:lnTo>
                    <a:pt x="0" y="1124"/>
                  </a:lnTo>
                  <a:lnTo>
                    <a:pt x="0" y="1251"/>
                  </a:lnTo>
                  <a:lnTo>
                    <a:pt x="0" y="1379"/>
                  </a:lnTo>
                  <a:lnTo>
                    <a:pt x="26" y="1481"/>
                  </a:lnTo>
                  <a:lnTo>
                    <a:pt x="77" y="1583"/>
                  </a:lnTo>
                  <a:lnTo>
                    <a:pt x="154" y="1685"/>
                  </a:lnTo>
                  <a:lnTo>
                    <a:pt x="230" y="1787"/>
                  </a:lnTo>
                  <a:lnTo>
                    <a:pt x="307" y="1838"/>
                  </a:lnTo>
                  <a:lnTo>
                    <a:pt x="409" y="1915"/>
                  </a:lnTo>
                  <a:lnTo>
                    <a:pt x="536" y="1940"/>
                  </a:lnTo>
                  <a:lnTo>
                    <a:pt x="562" y="1966"/>
                  </a:lnTo>
                  <a:lnTo>
                    <a:pt x="587" y="2017"/>
                  </a:lnTo>
                  <a:lnTo>
                    <a:pt x="639" y="2145"/>
                  </a:lnTo>
                  <a:lnTo>
                    <a:pt x="715" y="2272"/>
                  </a:lnTo>
                  <a:lnTo>
                    <a:pt x="817" y="2374"/>
                  </a:lnTo>
                  <a:lnTo>
                    <a:pt x="945" y="2451"/>
                  </a:lnTo>
                  <a:lnTo>
                    <a:pt x="1021" y="2502"/>
                  </a:lnTo>
                  <a:lnTo>
                    <a:pt x="1098" y="2502"/>
                  </a:lnTo>
                  <a:lnTo>
                    <a:pt x="1302" y="2528"/>
                  </a:lnTo>
                  <a:lnTo>
                    <a:pt x="1430" y="2502"/>
                  </a:lnTo>
                  <a:lnTo>
                    <a:pt x="1532" y="2476"/>
                  </a:lnTo>
                  <a:lnTo>
                    <a:pt x="1634" y="2425"/>
                  </a:lnTo>
                  <a:lnTo>
                    <a:pt x="1736" y="2374"/>
                  </a:lnTo>
                  <a:lnTo>
                    <a:pt x="1813" y="2298"/>
                  </a:lnTo>
                  <a:lnTo>
                    <a:pt x="1864" y="2196"/>
                  </a:lnTo>
                  <a:lnTo>
                    <a:pt x="1915" y="2068"/>
                  </a:lnTo>
                  <a:lnTo>
                    <a:pt x="1940" y="1966"/>
                  </a:lnTo>
                  <a:lnTo>
                    <a:pt x="2068" y="1915"/>
                  </a:lnTo>
                  <a:lnTo>
                    <a:pt x="2170" y="1864"/>
                  </a:lnTo>
                  <a:lnTo>
                    <a:pt x="2272" y="1813"/>
                  </a:lnTo>
                  <a:lnTo>
                    <a:pt x="2374" y="1711"/>
                  </a:lnTo>
                  <a:lnTo>
                    <a:pt x="2451" y="1609"/>
                  </a:lnTo>
                  <a:lnTo>
                    <a:pt x="2502" y="1507"/>
                  </a:lnTo>
                  <a:lnTo>
                    <a:pt x="2527" y="1379"/>
                  </a:lnTo>
                  <a:lnTo>
                    <a:pt x="2553" y="1251"/>
                  </a:lnTo>
                  <a:lnTo>
                    <a:pt x="2527" y="1124"/>
                  </a:lnTo>
                  <a:lnTo>
                    <a:pt x="2502" y="996"/>
                  </a:lnTo>
                  <a:lnTo>
                    <a:pt x="2451" y="868"/>
                  </a:lnTo>
                  <a:lnTo>
                    <a:pt x="2374" y="766"/>
                  </a:lnTo>
                  <a:lnTo>
                    <a:pt x="2272" y="690"/>
                  </a:lnTo>
                  <a:lnTo>
                    <a:pt x="2170" y="613"/>
                  </a:lnTo>
                  <a:lnTo>
                    <a:pt x="2068" y="562"/>
                  </a:lnTo>
                  <a:lnTo>
                    <a:pt x="1940" y="537"/>
                  </a:lnTo>
                  <a:lnTo>
                    <a:pt x="1915" y="409"/>
                  </a:lnTo>
                  <a:lnTo>
                    <a:pt x="1864" y="307"/>
                  </a:lnTo>
                  <a:lnTo>
                    <a:pt x="1813" y="205"/>
                  </a:lnTo>
                  <a:lnTo>
                    <a:pt x="1736" y="154"/>
                  </a:lnTo>
                  <a:lnTo>
                    <a:pt x="1634" y="77"/>
                  </a:lnTo>
                  <a:lnTo>
                    <a:pt x="1532" y="52"/>
                  </a:lnTo>
                  <a:lnTo>
                    <a:pt x="143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1" name="Google Shape;5171;p71"/>
            <p:cNvSpPr/>
            <p:nvPr/>
          </p:nvSpPr>
          <p:spPr>
            <a:xfrm>
              <a:off x="5157949" y="4429050"/>
              <a:ext cx="44053" cy="70905"/>
            </a:xfrm>
            <a:custGeom>
              <a:avLst/>
              <a:gdLst/>
              <a:ahLst/>
              <a:cxnLst/>
              <a:rect l="l" t="t" r="r" b="b"/>
              <a:pathLst>
                <a:path w="1634" h="2630" extrusionOk="0">
                  <a:moveTo>
                    <a:pt x="332" y="0"/>
                  </a:moveTo>
                  <a:lnTo>
                    <a:pt x="154" y="26"/>
                  </a:lnTo>
                  <a:lnTo>
                    <a:pt x="0" y="102"/>
                  </a:lnTo>
                  <a:lnTo>
                    <a:pt x="128" y="179"/>
                  </a:lnTo>
                  <a:lnTo>
                    <a:pt x="230" y="306"/>
                  </a:lnTo>
                  <a:lnTo>
                    <a:pt x="307" y="459"/>
                  </a:lnTo>
                  <a:lnTo>
                    <a:pt x="358" y="613"/>
                  </a:lnTo>
                  <a:lnTo>
                    <a:pt x="485" y="638"/>
                  </a:lnTo>
                  <a:lnTo>
                    <a:pt x="587" y="689"/>
                  </a:lnTo>
                  <a:lnTo>
                    <a:pt x="690" y="766"/>
                  </a:lnTo>
                  <a:lnTo>
                    <a:pt x="792" y="842"/>
                  </a:lnTo>
                  <a:lnTo>
                    <a:pt x="868" y="944"/>
                  </a:lnTo>
                  <a:lnTo>
                    <a:pt x="919" y="1072"/>
                  </a:lnTo>
                  <a:lnTo>
                    <a:pt x="945" y="1200"/>
                  </a:lnTo>
                  <a:lnTo>
                    <a:pt x="970" y="1327"/>
                  </a:lnTo>
                  <a:lnTo>
                    <a:pt x="945" y="1455"/>
                  </a:lnTo>
                  <a:lnTo>
                    <a:pt x="919" y="1583"/>
                  </a:lnTo>
                  <a:lnTo>
                    <a:pt x="868" y="1685"/>
                  </a:lnTo>
                  <a:lnTo>
                    <a:pt x="792" y="1787"/>
                  </a:lnTo>
                  <a:lnTo>
                    <a:pt x="690" y="1889"/>
                  </a:lnTo>
                  <a:lnTo>
                    <a:pt x="587" y="1940"/>
                  </a:lnTo>
                  <a:lnTo>
                    <a:pt x="485" y="1991"/>
                  </a:lnTo>
                  <a:lnTo>
                    <a:pt x="358" y="2042"/>
                  </a:lnTo>
                  <a:lnTo>
                    <a:pt x="307" y="2195"/>
                  </a:lnTo>
                  <a:lnTo>
                    <a:pt x="230" y="2323"/>
                  </a:lnTo>
                  <a:lnTo>
                    <a:pt x="128" y="2450"/>
                  </a:lnTo>
                  <a:lnTo>
                    <a:pt x="0" y="2552"/>
                  </a:lnTo>
                  <a:lnTo>
                    <a:pt x="154" y="2604"/>
                  </a:lnTo>
                  <a:lnTo>
                    <a:pt x="332" y="2629"/>
                  </a:lnTo>
                  <a:lnTo>
                    <a:pt x="460" y="2629"/>
                  </a:lnTo>
                  <a:lnTo>
                    <a:pt x="562" y="2578"/>
                  </a:lnTo>
                  <a:lnTo>
                    <a:pt x="664" y="2552"/>
                  </a:lnTo>
                  <a:lnTo>
                    <a:pt x="766" y="2476"/>
                  </a:lnTo>
                  <a:lnTo>
                    <a:pt x="868" y="2399"/>
                  </a:lnTo>
                  <a:lnTo>
                    <a:pt x="919" y="2297"/>
                  </a:lnTo>
                  <a:lnTo>
                    <a:pt x="996" y="2195"/>
                  </a:lnTo>
                  <a:lnTo>
                    <a:pt x="1021" y="2093"/>
                  </a:lnTo>
                  <a:lnTo>
                    <a:pt x="1047" y="2042"/>
                  </a:lnTo>
                  <a:lnTo>
                    <a:pt x="1098" y="2016"/>
                  </a:lnTo>
                  <a:lnTo>
                    <a:pt x="1226" y="1991"/>
                  </a:lnTo>
                  <a:lnTo>
                    <a:pt x="1328" y="1914"/>
                  </a:lnTo>
                  <a:lnTo>
                    <a:pt x="1404" y="1863"/>
                  </a:lnTo>
                  <a:lnTo>
                    <a:pt x="1481" y="1761"/>
                  </a:lnTo>
                  <a:lnTo>
                    <a:pt x="1557" y="1659"/>
                  </a:lnTo>
                  <a:lnTo>
                    <a:pt x="1608" y="1557"/>
                  </a:lnTo>
                  <a:lnTo>
                    <a:pt x="1634" y="1455"/>
                  </a:lnTo>
                  <a:lnTo>
                    <a:pt x="1634" y="1327"/>
                  </a:lnTo>
                  <a:lnTo>
                    <a:pt x="1634" y="1200"/>
                  </a:lnTo>
                  <a:lnTo>
                    <a:pt x="1608" y="1072"/>
                  </a:lnTo>
                  <a:lnTo>
                    <a:pt x="1557" y="970"/>
                  </a:lnTo>
                  <a:lnTo>
                    <a:pt x="1481" y="868"/>
                  </a:lnTo>
                  <a:lnTo>
                    <a:pt x="1404" y="791"/>
                  </a:lnTo>
                  <a:lnTo>
                    <a:pt x="1328" y="715"/>
                  </a:lnTo>
                  <a:lnTo>
                    <a:pt x="1226" y="664"/>
                  </a:lnTo>
                  <a:lnTo>
                    <a:pt x="1098" y="613"/>
                  </a:lnTo>
                  <a:lnTo>
                    <a:pt x="1047" y="587"/>
                  </a:lnTo>
                  <a:lnTo>
                    <a:pt x="1021" y="562"/>
                  </a:lnTo>
                  <a:lnTo>
                    <a:pt x="996" y="434"/>
                  </a:lnTo>
                  <a:lnTo>
                    <a:pt x="919" y="332"/>
                  </a:lnTo>
                  <a:lnTo>
                    <a:pt x="868" y="255"/>
                  </a:lnTo>
                  <a:lnTo>
                    <a:pt x="766" y="153"/>
                  </a:lnTo>
                  <a:lnTo>
                    <a:pt x="664" y="102"/>
                  </a:lnTo>
                  <a:lnTo>
                    <a:pt x="562" y="51"/>
                  </a:lnTo>
                  <a:lnTo>
                    <a:pt x="460" y="26"/>
                  </a:lnTo>
                  <a:lnTo>
                    <a:pt x="332" y="0"/>
                  </a:lnTo>
                  <a:close/>
                </a:path>
              </a:pathLst>
            </a:custGeom>
            <a:solidFill>
              <a:srgbClr val="E8E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2" name="Google Shape;5172;p71"/>
            <p:cNvSpPr/>
            <p:nvPr/>
          </p:nvSpPr>
          <p:spPr>
            <a:xfrm>
              <a:off x="5030644" y="4221916"/>
              <a:ext cx="50954" cy="52302"/>
            </a:xfrm>
            <a:custGeom>
              <a:avLst/>
              <a:gdLst/>
              <a:ahLst/>
              <a:cxnLst/>
              <a:rect l="l" t="t" r="r" b="b"/>
              <a:pathLst>
                <a:path w="1890" h="1940" extrusionOk="0">
                  <a:moveTo>
                    <a:pt x="664" y="0"/>
                  </a:moveTo>
                  <a:lnTo>
                    <a:pt x="740" y="102"/>
                  </a:lnTo>
                  <a:lnTo>
                    <a:pt x="792" y="204"/>
                  </a:lnTo>
                  <a:lnTo>
                    <a:pt x="843" y="306"/>
                  </a:lnTo>
                  <a:lnTo>
                    <a:pt x="894" y="408"/>
                  </a:lnTo>
                  <a:lnTo>
                    <a:pt x="894" y="536"/>
                  </a:lnTo>
                  <a:lnTo>
                    <a:pt x="894" y="664"/>
                  </a:lnTo>
                  <a:lnTo>
                    <a:pt x="868" y="766"/>
                  </a:lnTo>
                  <a:lnTo>
                    <a:pt x="843" y="893"/>
                  </a:lnTo>
                  <a:lnTo>
                    <a:pt x="740" y="1072"/>
                  </a:lnTo>
                  <a:lnTo>
                    <a:pt x="613" y="1200"/>
                  </a:lnTo>
                  <a:lnTo>
                    <a:pt x="460" y="1302"/>
                  </a:lnTo>
                  <a:lnTo>
                    <a:pt x="281" y="1378"/>
                  </a:lnTo>
                  <a:lnTo>
                    <a:pt x="0" y="1378"/>
                  </a:lnTo>
                  <a:lnTo>
                    <a:pt x="358" y="1583"/>
                  </a:lnTo>
                  <a:lnTo>
                    <a:pt x="689" y="1787"/>
                  </a:lnTo>
                  <a:lnTo>
                    <a:pt x="792" y="1863"/>
                  </a:lnTo>
                  <a:lnTo>
                    <a:pt x="894" y="1914"/>
                  </a:lnTo>
                  <a:lnTo>
                    <a:pt x="1021" y="1940"/>
                  </a:lnTo>
                  <a:lnTo>
                    <a:pt x="1123" y="1940"/>
                  </a:lnTo>
                  <a:lnTo>
                    <a:pt x="1302" y="1914"/>
                  </a:lnTo>
                  <a:lnTo>
                    <a:pt x="1481" y="1863"/>
                  </a:lnTo>
                  <a:lnTo>
                    <a:pt x="1634" y="1761"/>
                  </a:lnTo>
                  <a:lnTo>
                    <a:pt x="1761" y="1634"/>
                  </a:lnTo>
                  <a:lnTo>
                    <a:pt x="1838" y="1481"/>
                  </a:lnTo>
                  <a:lnTo>
                    <a:pt x="1889" y="1353"/>
                  </a:lnTo>
                  <a:lnTo>
                    <a:pt x="1889" y="1200"/>
                  </a:lnTo>
                  <a:lnTo>
                    <a:pt x="1889" y="1047"/>
                  </a:lnTo>
                  <a:lnTo>
                    <a:pt x="1838" y="919"/>
                  </a:lnTo>
                  <a:lnTo>
                    <a:pt x="1787" y="791"/>
                  </a:lnTo>
                  <a:lnTo>
                    <a:pt x="1685" y="664"/>
                  </a:lnTo>
                  <a:lnTo>
                    <a:pt x="1583" y="562"/>
                  </a:lnTo>
                  <a:lnTo>
                    <a:pt x="1123" y="255"/>
                  </a:lnTo>
                  <a:lnTo>
                    <a:pt x="664" y="0"/>
                  </a:lnTo>
                  <a:close/>
                </a:path>
              </a:pathLst>
            </a:custGeom>
            <a:solidFill>
              <a:srgbClr val="498C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3" name="Google Shape;5173;p71"/>
            <p:cNvSpPr/>
            <p:nvPr/>
          </p:nvSpPr>
          <p:spPr>
            <a:xfrm>
              <a:off x="4747132" y="4431099"/>
              <a:ext cx="68829" cy="68155"/>
            </a:xfrm>
            <a:custGeom>
              <a:avLst/>
              <a:gdLst/>
              <a:ahLst/>
              <a:cxnLst/>
              <a:rect l="l" t="t" r="r" b="b"/>
              <a:pathLst>
                <a:path w="2553" h="2528" extrusionOk="0">
                  <a:moveTo>
                    <a:pt x="1047" y="1"/>
                  </a:moveTo>
                  <a:lnTo>
                    <a:pt x="970" y="26"/>
                  </a:lnTo>
                  <a:lnTo>
                    <a:pt x="842" y="103"/>
                  </a:lnTo>
                  <a:lnTo>
                    <a:pt x="740" y="205"/>
                  </a:lnTo>
                  <a:lnTo>
                    <a:pt x="664" y="332"/>
                  </a:lnTo>
                  <a:lnTo>
                    <a:pt x="613" y="486"/>
                  </a:lnTo>
                  <a:lnTo>
                    <a:pt x="587" y="511"/>
                  </a:lnTo>
                  <a:lnTo>
                    <a:pt x="536" y="537"/>
                  </a:lnTo>
                  <a:lnTo>
                    <a:pt x="408" y="588"/>
                  </a:lnTo>
                  <a:lnTo>
                    <a:pt x="306" y="639"/>
                  </a:lnTo>
                  <a:lnTo>
                    <a:pt x="230" y="715"/>
                  </a:lnTo>
                  <a:lnTo>
                    <a:pt x="153" y="792"/>
                  </a:lnTo>
                  <a:lnTo>
                    <a:pt x="77" y="894"/>
                  </a:lnTo>
                  <a:lnTo>
                    <a:pt x="26" y="996"/>
                  </a:lnTo>
                  <a:lnTo>
                    <a:pt x="0" y="1124"/>
                  </a:lnTo>
                  <a:lnTo>
                    <a:pt x="0" y="1251"/>
                  </a:lnTo>
                  <a:lnTo>
                    <a:pt x="0" y="1379"/>
                  </a:lnTo>
                  <a:lnTo>
                    <a:pt x="26" y="1481"/>
                  </a:lnTo>
                  <a:lnTo>
                    <a:pt x="77" y="1583"/>
                  </a:lnTo>
                  <a:lnTo>
                    <a:pt x="153" y="1685"/>
                  </a:lnTo>
                  <a:lnTo>
                    <a:pt x="230" y="1787"/>
                  </a:lnTo>
                  <a:lnTo>
                    <a:pt x="306" y="1838"/>
                  </a:lnTo>
                  <a:lnTo>
                    <a:pt x="408" y="1915"/>
                  </a:lnTo>
                  <a:lnTo>
                    <a:pt x="536" y="1940"/>
                  </a:lnTo>
                  <a:lnTo>
                    <a:pt x="587" y="1966"/>
                  </a:lnTo>
                  <a:lnTo>
                    <a:pt x="613" y="2017"/>
                  </a:lnTo>
                  <a:lnTo>
                    <a:pt x="664" y="2145"/>
                  </a:lnTo>
                  <a:lnTo>
                    <a:pt x="740" y="2272"/>
                  </a:lnTo>
                  <a:lnTo>
                    <a:pt x="817" y="2374"/>
                  </a:lnTo>
                  <a:lnTo>
                    <a:pt x="944" y="2451"/>
                  </a:lnTo>
                  <a:lnTo>
                    <a:pt x="1021" y="2502"/>
                  </a:lnTo>
                  <a:lnTo>
                    <a:pt x="1123" y="2502"/>
                  </a:lnTo>
                  <a:lnTo>
                    <a:pt x="1302" y="2528"/>
                  </a:lnTo>
                  <a:lnTo>
                    <a:pt x="1429" y="2502"/>
                  </a:lnTo>
                  <a:lnTo>
                    <a:pt x="1557" y="2476"/>
                  </a:lnTo>
                  <a:lnTo>
                    <a:pt x="1659" y="2425"/>
                  </a:lnTo>
                  <a:lnTo>
                    <a:pt x="1736" y="2374"/>
                  </a:lnTo>
                  <a:lnTo>
                    <a:pt x="1812" y="2298"/>
                  </a:lnTo>
                  <a:lnTo>
                    <a:pt x="1863" y="2196"/>
                  </a:lnTo>
                  <a:lnTo>
                    <a:pt x="1914" y="2068"/>
                  </a:lnTo>
                  <a:lnTo>
                    <a:pt x="1940" y="1966"/>
                  </a:lnTo>
                  <a:lnTo>
                    <a:pt x="2068" y="1915"/>
                  </a:lnTo>
                  <a:lnTo>
                    <a:pt x="2195" y="1864"/>
                  </a:lnTo>
                  <a:lnTo>
                    <a:pt x="2297" y="1813"/>
                  </a:lnTo>
                  <a:lnTo>
                    <a:pt x="2374" y="1711"/>
                  </a:lnTo>
                  <a:lnTo>
                    <a:pt x="2450" y="1609"/>
                  </a:lnTo>
                  <a:lnTo>
                    <a:pt x="2501" y="1507"/>
                  </a:lnTo>
                  <a:lnTo>
                    <a:pt x="2527" y="1379"/>
                  </a:lnTo>
                  <a:lnTo>
                    <a:pt x="2553" y="1251"/>
                  </a:lnTo>
                  <a:lnTo>
                    <a:pt x="2527" y="1124"/>
                  </a:lnTo>
                  <a:lnTo>
                    <a:pt x="2501" y="996"/>
                  </a:lnTo>
                  <a:lnTo>
                    <a:pt x="2450" y="868"/>
                  </a:lnTo>
                  <a:lnTo>
                    <a:pt x="2374" y="766"/>
                  </a:lnTo>
                  <a:lnTo>
                    <a:pt x="2297" y="690"/>
                  </a:lnTo>
                  <a:lnTo>
                    <a:pt x="2195" y="613"/>
                  </a:lnTo>
                  <a:lnTo>
                    <a:pt x="2068" y="562"/>
                  </a:lnTo>
                  <a:lnTo>
                    <a:pt x="1940" y="537"/>
                  </a:lnTo>
                  <a:lnTo>
                    <a:pt x="1914" y="409"/>
                  </a:lnTo>
                  <a:lnTo>
                    <a:pt x="1863" y="307"/>
                  </a:lnTo>
                  <a:lnTo>
                    <a:pt x="1812" y="205"/>
                  </a:lnTo>
                  <a:lnTo>
                    <a:pt x="1736" y="154"/>
                  </a:lnTo>
                  <a:lnTo>
                    <a:pt x="1659" y="77"/>
                  </a:lnTo>
                  <a:lnTo>
                    <a:pt x="1557" y="52"/>
                  </a:lnTo>
                  <a:lnTo>
                    <a:pt x="142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4" name="Google Shape;5174;p71"/>
            <p:cNvSpPr/>
            <p:nvPr/>
          </p:nvSpPr>
          <p:spPr>
            <a:xfrm>
              <a:off x="4773283" y="4429050"/>
              <a:ext cx="44053" cy="70905"/>
            </a:xfrm>
            <a:custGeom>
              <a:avLst/>
              <a:gdLst/>
              <a:ahLst/>
              <a:cxnLst/>
              <a:rect l="l" t="t" r="r" b="b"/>
              <a:pathLst>
                <a:path w="1634" h="2630" extrusionOk="0">
                  <a:moveTo>
                    <a:pt x="332" y="0"/>
                  </a:moveTo>
                  <a:lnTo>
                    <a:pt x="153" y="26"/>
                  </a:lnTo>
                  <a:lnTo>
                    <a:pt x="0" y="102"/>
                  </a:lnTo>
                  <a:lnTo>
                    <a:pt x="128" y="179"/>
                  </a:lnTo>
                  <a:lnTo>
                    <a:pt x="230" y="306"/>
                  </a:lnTo>
                  <a:lnTo>
                    <a:pt x="332" y="459"/>
                  </a:lnTo>
                  <a:lnTo>
                    <a:pt x="357" y="613"/>
                  </a:lnTo>
                  <a:lnTo>
                    <a:pt x="485" y="638"/>
                  </a:lnTo>
                  <a:lnTo>
                    <a:pt x="613" y="689"/>
                  </a:lnTo>
                  <a:lnTo>
                    <a:pt x="715" y="766"/>
                  </a:lnTo>
                  <a:lnTo>
                    <a:pt x="791" y="842"/>
                  </a:lnTo>
                  <a:lnTo>
                    <a:pt x="868" y="944"/>
                  </a:lnTo>
                  <a:lnTo>
                    <a:pt x="919" y="1072"/>
                  </a:lnTo>
                  <a:lnTo>
                    <a:pt x="944" y="1200"/>
                  </a:lnTo>
                  <a:lnTo>
                    <a:pt x="970" y="1327"/>
                  </a:lnTo>
                  <a:lnTo>
                    <a:pt x="944" y="1455"/>
                  </a:lnTo>
                  <a:lnTo>
                    <a:pt x="919" y="1583"/>
                  </a:lnTo>
                  <a:lnTo>
                    <a:pt x="868" y="1685"/>
                  </a:lnTo>
                  <a:lnTo>
                    <a:pt x="791" y="1787"/>
                  </a:lnTo>
                  <a:lnTo>
                    <a:pt x="715" y="1889"/>
                  </a:lnTo>
                  <a:lnTo>
                    <a:pt x="613" y="1940"/>
                  </a:lnTo>
                  <a:lnTo>
                    <a:pt x="485" y="1991"/>
                  </a:lnTo>
                  <a:lnTo>
                    <a:pt x="357" y="2042"/>
                  </a:lnTo>
                  <a:lnTo>
                    <a:pt x="332" y="2195"/>
                  </a:lnTo>
                  <a:lnTo>
                    <a:pt x="230" y="2323"/>
                  </a:lnTo>
                  <a:lnTo>
                    <a:pt x="128" y="2450"/>
                  </a:lnTo>
                  <a:lnTo>
                    <a:pt x="0" y="2552"/>
                  </a:lnTo>
                  <a:lnTo>
                    <a:pt x="153" y="2604"/>
                  </a:lnTo>
                  <a:lnTo>
                    <a:pt x="332" y="2629"/>
                  </a:lnTo>
                  <a:lnTo>
                    <a:pt x="459" y="2629"/>
                  </a:lnTo>
                  <a:lnTo>
                    <a:pt x="562" y="2578"/>
                  </a:lnTo>
                  <a:lnTo>
                    <a:pt x="689" y="2552"/>
                  </a:lnTo>
                  <a:lnTo>
                    <a:pt x="791" y="2476"/>
                  </a:lnTo>
                  <a:lnTo>
                    <a:pt x="868" y="2399"/>
                  </a:lnTo>
                  <a:lnTo>
                    <a:pt x="944" y="2297"/>
                  </a:lnTo>
                  <a:lnTo>
                    <a:pt x="995" y="2195"/>
                  </a:lnTo>
                  <a:lnTo>
                    <a:pt x="1047" y="2093"/>
                  </a:lnTo>
                  <a:lnTo>
                    <a:pt x="1072" y="2042"/>
                  </a:lnTo>
                  <a:lnTo>
                    <a:pt x="1098" y="2016"/>
                  </a:lnTo>
                  <a:lnTo>
                    <a:pt x="1225" y="1991"/>
                  </a:lnTo>
                  <a:lnTo>
                    <a:pt x="1327" y="1914"/>
                  </a:lnTo>
                  <a:lnTo>
                    <a:pt x="1404" y="1863"/>
                  </a:lnTo>
                  <a:lnTo>
                    <a:pt x="1480" y="1761"/>
                  </a:lnTo>
                  <a:lnTo>
                    <a:pt x="1557" y="1659"/>
                  </a:lnTo>
                  <a:lnTo>
                    <a:pt x="1608" y="1557"/>
                  </a:lnTo>
                  <a:lnTo>
                    <a:pt x="1634" y="1455"/>
                  </a:lnTo>
                  <a:lnTo>
                    <a:pt x="1634" y="1327"/>
                  </a:lnTo>
                  <a:lnTo>
                    <a:pt x="1634" y="1200"/>
                  </a:lnTo>
                  <a:lnTo>
                    <a:pt x="1608" y="1072"/>
                  </a:lnTo>
                  <a:lnTo>
                    <a:pt x="1557" y="970"/>
                  </a:lnTo>
                  <a:lnTo>
                    <a:pt x="1480" y="868"/>
                  </a:lnTo>
                  <a:lnTo>
                    <a:pt x="1404" y="791"/>
                  </a:lnTo>
                  <a:lnTo>
                    <a:pt x="1327" y="715"/>
                  </a:lnTo>
                  <a:lnTo>
                    <a:pt x="1225" y="664"/>
                  </a:lnTo>
                  <a:lnTo>
                    <a:pt x="1098" y="613"/>
                  </a:lnTo>
                  <a:lnTo>
                    <a:pt x="1072" y="587"/>
                  </a:lnTo>
                  <a:lnTo>
                    <a:pt x="1047" y="562"/>
                  </a:lnTo>
                  <a:lnTo>
                    <a:pt x="995" y="434"/>
                  </a:lnTo>
                  <a:lnTo>
                    <a:pt x="944" y="332"/>
                  </a:lnTo>
                  <a:lnTo>
                    <a:pt x="868" y="255"/>
                  </a:lnTo>
                  <a:lnTo>
                    <a:pt x="791" y="153"/>
                  </a:lnTo>
                  <a:lnTo>
                    <a:pt x="689" y="102"/>
                  </a:lnTo>
                  <a:lnTo>
                    <a:pt x="562" y="51"/>
                  </a:lnTo>
                  <a:lnTo>
                    <a:pt x="459" y="26"/>
                  </a:lnTo>
                  <a:lnTo>
                    <a:pt x="332" y="0"/>
                  </a:lnTo>
                  <a:close/>
                </a:path>
              </a:pathLst>
            </a:custGeom>
            <a:solidFill>
              <a:srgbClr val="E8E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75" name="Google Shape;5175;p71"/>
          <p:cNvGrpSpPr/>
          <p:nvPr/>
        </p:nvGrpSpPr>
        <p:grpSpPr>
          <a:xfrm>
            <a:off x="5534498" y="3939400"/>
            <a:ext cx="324154" cy="423438"/>
            <a:chOff x="5605943" y="4140713"/>
            <a:chExt cx="348215" cy="454869"/>
          </a:xfrm>
        </p:grpSpPr>
        <p:sp>
          <p:nvSpPr>
            <p:cNvPr id="5176" name="Google Shape;5176;p71"/>
            <p:cNvSpPr/>
            <p:nvPr/>
          </p:nvSpPr>
          <p:spPr>
            <a:xfrm>
              <a:off x="5630692" y="4455174"/>
              <a:ext cx="280788" cy="140408"/>
            </a:xfrm>
            <a:custGeom>
              <a:avLst/>
              <a:gdLst/>
              <a:ahLst/>
              <a:cxnLst/>
              <a:rect l="l" t="t" r="r" b="b"/>
              <a:pathLst>
                <a:path w="10415" h="5208" extrusionOk="0">
                  <a:moveTo>
                    <a:pt x="5540" y="1"/>
                  </a:moveTo>
                  <a:lnTo>
                    <a:pt x="5029" y="26"/>
                  </a:lnTo>
                  <a:lnTo>
                    <a:pt x="4519" y="52"/>
                  </a:lnTo>
                  <a:lnTo>
                    <a:pt x="4034" y="103"/>
                  </a:lnTo>
                  <a:lnTo>
                    <a:pt x="3574" y="205"/>
                  </a:lnTo>
                  <a:lnTo>
                    <a:pt x="3115" y="333"/>
                  </a:lnTo>
                  <a:lnTo>
                    <a:pt x="2707" y="511"/>
                  </a:lnTo>
                  <a:lnTo>
                    <a:pt x="2298" y="716"/>
                  </a:lnTo>
                  <a:lnTo>
                    <a:pt x="2094" y="869"/>
                  </a:lnTo>
                  <a:lnTo>
                    <a:pt x="1915" y="1022"/>
                  </a:lnTo>
                  <a:lnTo>
                    <a:pt x="1532" y="1379"/>
                  </a:lnTo>
                  <a:lnTo>
                    <a:pt x="1175" y="1788"/>
                  </a:lnTo>
                  <a:lnTo>
                    <a:pt x="869" y="2222"/>
                  </a:lnTo>
                  <a:lnTo>
                    <a:pt x="588" y="2707"/>
                  </a:lnTo>
                  <a:lnTo>
                    <a:pt x="358" y="3217"/>
                  </a:lnTo>
                  <a:lnTo>
                    <a:pt x="205" y="3728"/>
                  </a:lnTo>
                  <a:lnTo>
                    <a:pt x="77" y="4289"/>
                  </a:lnTo>
                  <a:lnTo>
                    <a:pt x="1" y="4851"/>
                  </a:lnTo>
                  <a:lnTo>
                    <a:pt x="26" y="4978"/>
                  </a:lnTo>
                  <a:lnTo>
                    <a:pt x="103" y="5106"/>
                  </a:lnTo>
                  <a:lnTo>
                    <a:pt x="205" y="5182"/>
                  </a:lnTo>
                  <a:lnTo>
                    <a:pt x="333" y="5208"/>
                  </a:lnTo>
                  <a:lnTo>
                    <a:pt x="10058" y="5208"/>
                  </a:lnTo>
                  <a:lnTo>
                    <a:pt x="10211" y="5182"/>
                  </a:lnTo>
                  <a:lnTo>
                    <a:pt x="10313" y="5106"/>
                  </a:lnTo>
                  <a:lnTo>
                    <a:pt x="10389" y="4978"/>
                  </a:lnTo>
                  <a:lnTo>
                    <a:pt x="10415" y="4851"/>
                  </a:lnTo>
                  <a:lnTo>
                    <a:pt x="10364" y="4315"/>
                  </a:lnTo>
                  <a:lnTo>
                    <a:pt x="10262" y="3804"/>
                  </a:lnTo>
                  <a:lnTo>
                    <a:pt x="10134" y="3319"/>
                  </a:lnTo>
                  <a:lnTo>
                    <a:pt x="9981" y="2860"/>
                  </a:lnTo>
                  <a:lnTo>
                    <a:pt x="9777" y="2451"/>
                  </a:lnTo>
                  <a:lnTo>
                    <a:pt x="9547" y="2043"/>
                  </a:lnTo>
                  <a:lnTo>
                    <a:pt x="9292" y="1686"/>
                  </a:lnTo>
                  <a:lnTo>
                    <a:pt x="8986" y="1354"/>
                  </a:lnTo>
                  <a:lnTo>
                    <a:pt x="8679" y="1047"/>
                  </a:lnTo>
                  <a:lnTo>
                    <a:pt x="8322" y="767"/>
                  </a:lnTo>
                  <a:lnTo>
                    <a:pt x="7914" y="563"/>
                  </a:lnTo>
                  <a:lnTo>
                    <a:pt x="7505" y="358"/>
                  </a:lnTo>
                  <a:lnTo>
                    <a:pt x="7046" y="205"/>
                  </a:lnTo>
                  <a:lnTo>
                    <a:pt x="6561" y="103"/>
                  </a:lnTo>
                  <a:lnTo>
                    <a:pt x="6076" y="26"/>
                  </a:lnTo>
                  <a:lnTo>
                    <a:pt x="5540" y="1"/>
                  </a:lnTo>
                  <a:close/>
                </a:path>
              </a:pathLst>
            </a:custGeom>
            <a:gradFill>
              <a:gsLst>
                <a:gs pos="0">
                  <a:schemeClr val="lt1"/>
                </a:gs>
                <a:gs pos="100000">
                  <a:srgbClr val="CCCCCC"/>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7" name="Google Shape;5177;p71"/>
            <p:cNvSpPr/>
            <p:nvPr/>
          </p:nvSpPr>
          <p:spPr>
            <a:xfrm>
              <a:off x="5682995" y="4253567"/>
              <a:ext cx="183759" cy="183759"/>
            </a:xfrm>
            <a:custGeom>
              <a:avLst/>
              <a:gdLst/>
              <a:ahLst/>
              <a:cxnLst/>
              <a:rect l="l" t="t" r="r" b="b"/>
              <a:pathLst>
                <a:path w="6816" h="6816" extrusionOk="0">
                  <a:moveTo>
                    <a:pt x="3600" y="0"/>
                  </a:moveTo>
                  <a:lnTo>
                    <a:pt x="3217" y="26"/>
                  </a:lnTo>
                  <a:lnTo>
                    <a:pt x="2860" y="77"/>
                  </a:lnTo>
                  <a:lnTo>
                    <a:pt x="2528" y="153"/>
                  </a:lnTo>
                  <a:lnTo>
                    <a:pt x="2196" y="281"/>
                  </a:lnTo>
                  <a:lnTo>
                    <a:pt x="1890" y="434"/>
                  </a:lnTo>
                  <a:lnTo>
                    <a:pt x="1583" y="613"/>
                  </a:lnTo>
                  <a:lnTo>
                    <a:pt x="1303" y="817"/>
                  </a:lnTo>
                  <a:lnTo>
                    <a:pt x="1047" y="1047"/>
                  </a:lnTo>
                  <a:lnTo>
                    <a:pt x="818" y="1302"/>
                  </a:lnTo>
                  <a:lnTo>
                    <a:pt x="613" y="1583"/>
                  </a:lnTo>
                  <a:lnTo>
                    <a:pt x="435" y="1864"/>
                  </a:lnTo>
                  <a:lnTo>
                    <a:pt x="282" y="2170"/>
                  </a:lnTo>
                  <a:lnTo>
                    <a:pt x="179" y="2502"/>
                  </a:lnTo>
                  <a:lnTo>
                    <a:pt x="77" y="2859"/>
                  </a:lnTo>
                  <a:lnTo>
                    <a:pt x="26" y="3216"/>
                  </a:lnTo>
                  <a:lnTo>
                    <a:pt x="1" y="3574"/>
                  </a:lnTo>
                  <a:lnTo>
                    <a:pt x="26" y="3957"/>
                  </a:lnTo>
                  <a:lnTo>
                    <a:pt x="77" y="4314"/>
                  </a:lnTo>
                  <a:lnTo>
                    <a:pt x="179" y="4646"/>
                  </a:lnTo>
                  <a:lnTo>
                    <a:pt x="307" y="4978"/>
                  </a:lnTo>
                  <a:lnTo>
                    <a:pt x="460" y="5309"/>
                  </a:lnTo>
                  <a:lnTo>
                    <a:pt x="639" y="5616"/>
                  </a:lnTo>
                  <a:lnTo>
                    <a:pt x="869" y="5871"/>
                  </a:lnTo>
                  <a:lnTo>
                    <a:pt x="1098" y="6126"/>
                  </a:lnTo>
                  <a:lnTo>
                    <a:pt x="1354" y="6356"/>
                  </a:lnTo>
                  <a:lnTo>
                    <a:pt x="1609" y="6509"/>
                  </a:lnTo>
                  <a:lnTo>
                    <a:pt x="1915" y="6637"/>
                  </a:lnTo>
                  <a:lnTo>
                    <a:pt x="2221" y="6713"/>
                  </a:lnTo>
                  <a:lnTo>
                    <a:pt x="2553" y="6764"/>
                  </a:lnTo>
                  <a:lnTo>
                    <a:pt x="2885" y="6790"/>
                  </a:lnTo>
                  <a:lnTo>
                    <a:pt x="3600" y="6815"/>
                  </a:lnTo>
                  <a:lnTo>
                    <a:pt x="3957" y="6790"/>
                  </a:lnTo>
                  <a:lnTo>
                    <a:pt x="4289" y="6764"/>
                  </a:lnTo>
                  <a:lnTo>
                    <a:pt x="4621" y="6688"/>
                  </a:lnTo>
                  <a:lnTo>
                    <a:pt x="4927" y="6586"/>
                  </a:lnTo>
                  <a:lnTo>
                    <a:pt x="5208" y="6458"/>
                  </a:lnTo>
                  <a:lnTo>
                    <a:pt x="5489" y="6305"/>
                  </a:lnTo>
                  <a:lnTo>
                    <a:pt x="5718" y="6126"/>
                  </a:lnTo>
                  <a:lnTo>
                    <a:pt x="5948" y="5922"/>
                  </a:lnTo>
                  <a:lnTo>
                    <a:pt x="6152" y="5718"/>
                  </a:lnTo>
                  <a:lnTo>
                    <a:pt x="6331" y="5463"/>
                  </a:lnTo>
                  <a:lnTo>
                    <a:pt x="6484" y="5207"/>
                  </a:lnTo>
                  <a:lnTo>
                    <a:pt x="6586" y="4901"/>
                  </a:lnTo>
                  <a:lnTo>
                    <a:pt x="6688" y="4595"/>
                  </a:lnTo>
                  <a:lnTo>
                    <a:pt x="6765" y="4288"/>
                  </a:lnTo>
                  <a:lnTo>
                    <a:pt x="6816" y="3931"/>
                  </a:lnTo>
                  <a:lnTo>
                    <a:pt x="6816" y="3574"/>
                  </a:lnTo>
                  <a:lnTo>
                    <a:pt x="6816" y="3216"/>
                  </a:lnTo>
                  <a:lnTo>
                    <a:pt x="6765" y="2859"/>
                  </a:lnTo>
                  <a:lnTo>
                    <a:pt x="6688" y="2502"/>
                  </a:lnTo>
                  <a:lnTo>
                    <a:pt x="6586" y="2170"/>
                  </a:lnTo>
                  <a:lnTo>
                    <a:pt x="6484" y="1864"/>
                  </a:lnTo>
                  <a:lnTo>
                    <a:pt x="6331" y="1583"/>
                  </a:lnTo>
                  <a:lnTo>
                    <a:pt x="6152" y="1302"/>
                  </a:lnTo>
                  <a:lnTo>
                    <a:pt x="5948" y="1047"/>
                  </a:lnTo>
                  <a:lnTo>
                    <a:pt x="5718" y="817"/>
                  </a:lnTo>
                  <a:lnTo>
                    <a:pt x="5489" y="613"/>
                  </a:lnTo>
                  <a:lnTo>
                    <a:pt x="5208" y="434"/>
                  </a:lnTo>
                  <a:lnTo>
                    <a:pt x="4927" y="281"/>
                  </a:lnTo>
                  <a:lnTo>
                    <a:pt x="4621" y="153"/>
                  </a:lnTo>
                  <a:lnTo>
                    <a:pt x="4289" y="77"/>
                  </a:lnTo>
                  <a:lnTo>
                    <a:pt x="3957" y="26"/>
                  </a:lnTo>
                  <a:lnTo>
                    <a:pt x="3600" y="0"/>
                  </a:lnTo>
                  <a:close/>
                </a:path>
              </a:pathLst>
            </a:custGeom>
            <a:gradFill>
              <a:gsLst>
                <a:gs pos="0">
                  <a:schemeClr val="lt1"/>
                </a:gs>
                <a:gs pos="100000">
                  <a:srgbClr val="CCCCCC"/>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8" name="Google Shape;5178;p71"/>
            <p:cNvSpPr/>
            <p:nvPr/>
          </p:nvSpPr>
          <p:spPr>
            <a:xfrm>
              <a:off x="5712597" y="4253567"/>
              <a:ext cx="163809" cy="192710"/>
            </a:xfrm>
            <a:custGeom>
              <a:avLst/>
              <a:gdLst/>
              <a:ahLst/>
              <a:cxnLst/>
              <a:rect l="l" t="t" r="r" b="b"/>
              <a:pathLst>
                <a:path w="6076" h="7148" extrusionOk="0">
                  <a:moveTo>
                    <a:pt x="2221" y="0"/>
                  </a:moveTo>
                  <a:lnTo>
                    <a:pt x="1991" y="26"/>
                  </a:lnTo>
                  <a:lnTo>
                    <a:pt x="2298" y="102"/>
                  </a:lnTo>
                  <a:lnTo>
                    <a:pt x="2604" y="179"/>
                  </a:lnTo>
                  <a:lnTo>
                    <a:pt x="2910" y="307"/>
                  </a:lnTo>
                  <a:lnTo>
                    <a:pt x="3191" y="434"/>
                  </a:lnTo>
                  <a:lnTo>
                    <a:pt x="3472" y="613"/>
                  </a:lnTo>
                  <a:lnTo>
                    <a:pt x="3701" y="791"/>
                  </a:lnTo>
                  <a:lnTo>
                    <a:pt x="3957" y="996"/>
                  </a:lnTo>
                  <a:lnTo>
                    <a:pt x="4161" y="1225"/>
                  </a:lnTo>
                  <a:lnTo>
                    <a:pt x="4365" y="1455"/>
                  </a:lnTo>
                  <a:lnTo>
                    <a:pt x="4544" y="1736"/>
                  </a:lnTo>
                  <a:lnTo>
                    <a:pt x="4697" y="1991"/>
                  </a:lnTo>
                  <a:lnTo>
                    <a:pt x="4825" y="2297"/>
                  </a:lnTo>
                  <a:lnTo>
                    <a:pt x="4901" y="2604"/>
                  </a:lnTo>
                  <a:lnTo>
                    <a:pt x="4978" y="2910"/>
                  </a:lnTo>
                  <a:lnTo>
                    <a:pt x="5029" y="3242"/>
                  </a:lnTo>
                  <a:lnTo>
                    <a:pt x="5054" y="3574"/>
                  </a:lnTo>
                  <a:lnTo>
                    <a:pt x="5029" y="3931"/>
                  </a:lnTo>
                  <a:lnTo>
                    <a:pt x="4978" y="4263"/>
                  </a:lnTo>
                  <a:lnTo>
                    <a:pt x="4901" y="4595"/>
                  </a:lnTo>
                  <a:lnTo>
                    <a:pt x="4773" y="4926"/>
                  </a:lnTo>
                  <a:lnTo>
                    <a:pt x="4646" y="5233"/>
                  </a:lnTo>
                  <a:lnTo>
                    <a:pt x="4467" y="5514"/>
                  </a:lnTo>
                  <a:lnTo>
                    <a:pt x="4289" y="5794"/>
                  </a:lnTo>
                  <a:lnTo>
                    <a:pt x="4059" y="6024"/>
                  </a:lnTo>
                  <a:lnTo>
                    <a:pt x="3957" y="6101"/>
                  </a:lnTo>
                  <a:lnTo>
                    <a:pt x="3829" y="6126"/>
                  </a:lnTo>
                  <a:lnTo>
                    <a:pt x="0" y="6126"/>
                  </a:lnTo>
                  <a:lnTo>
                    <a:pt x="332" y="6432"/>
                  </a:lnTo>
                  <a:lnTo>
                    <a:pt x="562" y="6586"/>
                  </a:lnTo>
                  <a:lnTo>
                    <a:pt x="817" y="6688"/>
                  </a:lnTo>
                  <a:lnTo>
                    <a:pt x="1072" y="6739"/>
                  </a:lnTo>
                  <a:lnTo>
                    <a:pt x="1328" y="6790"/>
                  </a:lnTo>
                  <a:lnTo>
                    <a:pt x="1608" y="6815"/>
                  </a:lnTo>
                  <a:lnTo>
                    <a:pt x="2502" y="6815"/>
                  </a:lnTo>
                  <a:lnTo>
                    <a:pt x="3012" y="6790"/>
                  </a:lnTo>
                  <a:lnTo>
                    <a:pt x="2757" y="6917"/>
                  </a:lnTo>
                  <a:lnTo>
                    <a:pt x="2502" y="6994"/>
                  </a:lnTo>
                  <a:lnTo>
                    <a:pt x="2247" y="7071"/>
                  </a:lnTo>
                  <a:lnTo>
                    <a:pt x="1991" y="7122"/>
                  </a:lnTo>
                  <a:lnTo>
                    <a:pt x="2221" y="7147"/>
                  </a:lnTo>
                  <a:lnTo>
                    <a:pt x="2502" y="7147"/>
                  </a:lnTo>
                  <a:lnTo>
                    <a:pt x="2859" y="7122"/>
                  </a:lnTo>
                  <a:lnTo>
                    <a:pt x="3216" y="7071"/>
                  </a:lnTo>
                  <a:lnTo>
                    <a:pt x="3548" y="6994"/>
                  </a:lnTo>
                  <a:lnTo>
                    <a:pt x="3880" y="6866"/>
                  </a:lnTo>
                  <a:lnTo>
                    <a:pt x="4186" y="6713"/>
                  </a:lnTo>
                  <a:lnTo>
                    <a:pt x="4493" y="6535"/>
                  </a:lnTo>
                  <a:lnTo>
                    <a:pt x="4773" y="6330"/>
                  </a:lnTo>
                  <a:lnTo>
                    <a:pt x="5029" y="6101"/>
                  </a:lnTo>
                  <a:lnTo>
                    <a:pt x="5258" y="5845"/>
                  </a:lnTo>
                  <a:lnTo>
                    <a:pt x="5463" y="5565"/>
                  </a:lnTo>
                  <a:lnTo>
                    <a:pt x="5641" y="5284"/>
                  </a:lnTo>
                  <a:lnTo>
                    <a:pt x="5794" y="4978"/>
                  </a:lnTo>
                  <a:lnTo>
                    <a:pt x="5897" y="4646"/>
                  </a:lnTo>
                  <a:lnTo>
                    <a:pt x="5999" y="4288"/>
                  </a:lnTo>
                  <a:lnTo>
                    <a:pt x="6050" y="3931"/>
                  </a:lnTo>
                  <a:lnTo>
                    <a:pt x="6075" y="3574"/>
                  </a:lnTo>
                  <a:lnTo>
                    <a:pt x="6050" y="3216"/>
                  </a:lnTo>
                  <a:lnTo>
                    <a:pt x="5999" y="2859"/>
                  </a:lnTo>
                  <a:lnTo>
                    <a:pt x="5897" y="2502"/>
                  </a:lnTo>
                  <a:lnTo>
                    <a:pt x="5794" y="2170"/>
                  </a:lnTo>
                  <a:lnTo>
                    <a:pt x="5641" y="1864"/>
                  </a:lnTo>
                  <a:lnTo>
                    <a:pt x="5463" y="1583"/>
                  </a:lnTo>
                  <a:lnTo>
                    <a:pt x="5258" y="1302"/>
                  </a:lnTo>
                  <a:lnTo>
                    <a:pt x="5029" y="1047"/>
                  </a:lnTo>
                  <a:lnTo>
                    <a:pt x="4773" y="817"/>
                  </a:lnTo>
                  <a:lnTo>
                    <a:pt x="4493" y="613"/>
                  </a:lnTo>
                  <a:lnTo>
                    <a:pt x="4186" y="434"/>
                  </a:lnTo>
                  <a:lnTo>
                    <a:pt x="3880" y="281"/>
                  </a:lnTo>
                  <a:lnTo>
                    <a:pt x="3548" y="153"/>
                  </a:lnTo>
                  <a:lnTo>
                    <a:pt x="3216" y="77"/>
                  </a:lnTo>
                  <a:lnTo>
                    <a:pt x="2859" y="26"/>
                  </a:lnTo>
                  <a:lnTo>
                    <a:pt x="2502" y="0"/>
                  </a:lnTo>
                  <a:close/>
                </a:path>
              </a:pathLst>
            </a:custGeom>
            <a:solidFill>
              <a:srgbClr val="E8E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9" name="Google Shape;5179;p71"/>
            <p:cNvSpPr/>
            <p:nvPr/>
          </p:nvSpPr>
          <p:spPr>
            <a:xfrm>
              <a:off x="5682321" y="4446250"/>
              <a:ext cx="186509" cy="36477"/>
            </a:xfrm>
            <a:custGeom>
              <a:avLst/>
              <a:gdLst/>
              <a:ahLst/>
              <a:cxnLst/>
              <a:rect l="l" t="t" r="r" b="b"/>
              <a:pathLst>
                <a:path w="6918" h="1353" extrusionOk="0">
                  <a:moveTo>
                    <a:pt x="3625" y="0"/>
                  </a:moveTo>
                  <a:lnTo>
                    <a:pt x="3114" y="26"/>
                  </a:lnTo>
                  <a:lnTo>
                    <a:pt x="2604" y="102"/>
                  </a:lnTo>
                  <a:lnTo>
                    <a:pt x="2119" y="204"/>
                  </a:lnTo>
                  <a:lnTo>
                    <a:pt x="1659" y="357"/>
                  </a:lnTo>
                  <a:lnTo>
                    <a:pt x="1200" y="562"/>
                  </a:lnTo>
                  <a:lnTo>
                    <a:pt x="792" y="791"/>
                  </a:lnTo>
                  <a:lnTo>
                    <a:pt x="383" y="1047"/>
                  </a:lnTo>
                  <a:lnTo>
                    <a:pt x="0" y="1353"/>
                  </a:lnTo>
                  <a:lnTo>
                    <a:pt x="6917" y="1353"/>
                  </a:lnTo>
                  <a:lnTo>
                    <a:pt x="6611" y="1047"/>
                  </a:lnTo>
                  <a:lnTo>
                    <a:pt x="6254" y="791"/>
                  </a:lnTo>
                  <a:lnTo>
                    <a:pt x="5871" y="562"/>
                  </a:lnTo>
                  <a:lnTo>
                    <a:pt x="5488" y="357"/>
                  </a:lnTo>
                  <a:lnTo>
                    <a:pt x="5054" y="204"/>
                  </a:lnTo>
                  <a:lnTo>
                    <a:pt x="4595" y="102"/>
                  </a:lnTo>
                  <a:lnTo>
                    <a:pt x="4110" y="26"/>
                  </a:lnTo>
                  <a:lnTo>
                    <a:pt x="3625" y="0"/>
                  </a:lnTo>
                  <a:close/>
                </a:path>
              </a:pathLst>
            </a:custGeom>
            <a:solidFill>
              <a:srgbClr val="E8E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0" name="Google Shape;5180;p71"/>
            <p:cNvSpPr/>
            <p:nvPr/>
          </p:nvSpPr>
          <p:spPr>
            <a:xfrm>
              <a:off x="5766274" y="4446250"/>
              <a:ext cx="162434" cy="149331"/>
            </a:xfrm>
            <a:custGeom>
              <a:avLst/>
              <a:gdLst/>
              <a:ahLst/>
              <a:cxnLst/>
              <a:rect l="l" t="t" r="r" b="b"/>
              <a:pathLst>
                <a:path w="6025" h="5539" extrusionOk="0">
                  <a:moveTo>
                    <a:pt x="511" y="0"/>
                  </a:moveTo>
                  <a:lnTo>
                    <a:pt x="0" y="26"/>
                  </a:lnTo>
                  <a:lnTo>
                    <a:pt x="485" y="102"/>
                  </a:lnTo>
                  <a:lnTo>
                    <a:pt x="970" y="204"/>
                  </a:lnTo>
                  <a:lnTo>
                    <a:pt x="1430" y="357"/>
                  </a:lnTo>
                  <a:lnTo>
                    <a:pt x="1889" y="562"/>
                  </a:lnTo>
                  <a:lnTo>
                    <a:pt x="2323" y="791"/>
                  </a:lnTo>
                  <a:lnTo>
                    <a:pt x="2706" y="1047"/>
                  </a:lnTo>
                  <a:lnTo>
                    <a:pt x="3089" y="1353"/>
                  </a:lnTo>
                  <a:lnTo>
                    <a:pt x="3446" y="1685"/>
                  </a:lnTo>
                  <a:lnTo>
                    <a:pt x="3752" y="2042"/>
                  </a:lnTo>
                  <a:lnTo>
                    <a:pt x="4059" y="2425"/>
                  </a:lnTo>
                  <a:lnTo>
                    <a:pt x="4314" y="2833"/>
                  </a:lnTo>
                  <a:lnTo>
                    <a:pt x="4518" y="3267"/>
                  </a:lnTo>
                  <a:lnTo>
                    <a:pt x="4697" y="3701"/>
                  </a:lnTo>
                  <a:lnTo>
                    <a:pt x="4850" y="4186"/>
                  </a:lnTo>
                  <a:lnTo>
                    <a:pt x="4952" y="4671"/>
                  </a:lnTo>
                  <a:lnTo>
                    <a:pt x="5003" y="5182"/>
                  </a:lnTo>
                  <a:lnTo>
                    <a:pt x="4978" y="5309"/>
                  </a:lnTo>
                  <a:lnTo>
                    <a:pt x="4901" y="5437"/>
                  </a:lnTo>
                  <a:lnTo>
                    <a:pt x="4799" y="5513"/>
                  </a:lnTo>
                  <a:lnTo>
                    <a:pt x="4671" y="5539"/>
                  </a:lnTo>
                  <a:lnTo>
                    <a:pt x="5692" y="5539"/>
                  </a:lnTo>
                  <a:lnTo>
                    <a:pt x="5820" y="5513"/>
                  </a:lnTo>
                  <a:lnTo>
                    <a:pt x="5922" y="5437"/>
                  </a:lnTo>
                  <a:lnTo>
                    <a:pt x="5999" y="5309"/>
                  </a:lnTo>
                  <a:lnTo>
                    <a:pt x="6024" y="5182"/>
                  </a:lnTo>
                  <a:lnTo>
                    <a:pt x="5973" y="4646"/>
                  </a:lnTo>
                  <a:lnTo>
                    <a:pt x="5845" y="4135"/>
                  </a:lnTo>
                  <a:lnTo>
                    <a:pt x="5692" y="3625"/>
                  </a:lnTo>
                  <a:lnTo>
                    <a:pt x="5488" y="3140"/>
                  </a:lnTo>
                  <a:lnTo>
                    <a:pt x="5258" y="2706"/>
                  </a:lnTo>
                  <a:lnTo>
                    <a:pt x="4978" y="2272"/>
                  </a:lnTo>
                  <a:lnTo>
                    <a:pt x="4646" y="1863"/>
                  </a:lnTo>
                  <a:lnTo>
                    <a:pt x="4288" y="1506"/>
                  </a:lnTo>
                  <a:lnTo>
                    <a:pt x="3906" y="1174"/>
                  </a:lnTo>
                  <a:lnTo>
                    <a:pt x="3497" y="868"/>
                  </a:lnTo>
                  <a:lnTo>
                    <a:pt x="3038" y="613"/>
                  </a:lnTo>
                  <a:lnTo>
                    <a:pt x="2578" y="409"/>
                  </a:lnTo>
                  <a:lnTo>
                    <a:pt x="2093" y="230"/>
                  </a:lnTo>
                  <a:lnTo>
                    <a:pt x="1583" y="102"/>
                  </a:lnTo>
                  <a:lnTo>
                    <a:pt x="1047" y="26"/>
                  </a:lnTo>
                  <a:lnTo>
                    <a:pt x="511" y="0"/>
                  </a:lnTo>
                  <a:close/>
                </a:path>
              </a:pathLst>
            </a:custGeom>
            <a:solidFill>
              <a:srgbClr val="E8E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1" name="Google Shape;5181;p71"/>
            <p:cNvSpPr/>
            <p:nvPr/>
          </p:nvSpPr>
          <p:spPr>
            <a:xfrm>
              <a:off x="5818576" y="4447625"/>
              <a:ext cx="35803" cy="69530"/>
            </a:xfrm>
            <a:custGeom>
              <a:avLst/>
              <a:gdLst/>
              <a:ahLst/>
              <a:cxnLst/>
              <a:rect l="l" t="t" r="r" b="b"/>
              <a:pathLst>
                <a:path w="1328" h="2579" extrusionOk="0">
                  <a:moveTo>
                    <a:pt x="0" y="0"/>
                  </a:moveTo>
                  <a:lnTo>
                    <a:pt x="0" y="2476"/>
                  </a:lnTo>
                  <a:lnTo>
                    <a:pt x="26" y="2527"/>
                  </a:lnTo>
                  <a:lnTo>
                    <a:pt x="77" y="2553"/>
                  </a:lnTo>
                  <a:lnTo>
                    <a:pt x="128" y="2578"/>
                  </a:lnTo>
                  <a:lnTo>
                    <a:pt x="179" y="2527"/>
                  </a:lnTo>
                  <a:lnTo>
                    <a:pt x="587" y="2119"/>
                  </a:lnTo>
                  <a:lnTo>
                    <a:pt x="613" y="2093"/>
                  </a:lnTo>
                  <a:lnTo>
                    <a:pt x="664" y="2093"/>
                  </a:lnTo>
                  <a:lnTo>
                    <a:pt x="715" y="2068"/>
                  </a:lnTo>
                  <a:lnTo>
                    <a:pt x="715" y="2042"/>
                  </a:lnTo>
                  <a:lnTo>
                    <a:pt x="740" y="2042"/>
                  </a:lnTo>
                  <a:lnTo>
                    <a:pt x="1072" y="2195"/>
                  </a:lnTo>
                  <a:lnTo>
                    <a:pt x="1123" y="2221"/>
                  </a:lnTo>
                  <a:lnTo>
                    <a:pt x="1200" y="2221"/>
                  </a:lnTo>
                  <a:lnTo>
                    <a:pt x="1225" y="2195"/>
                  </a:lnTo>
                  <a:lnTo>
                    <a:pt x="1251" y="2119"/>
                  </a:lnTo>
                  <a:lnTo>
                    <a:pt x="1327" y="0"/>
                  </a:lnTo>
                  <a:close/>
                </a:path>
              </a:pathLst>
            </a:custGeom>
            <a:solidFill>
              <a:srgbClr val="24D8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2" name="Google Shape;5182;p71"/>
            <p:cNvSpPr/>
            <p:nvPr/>
          </p:nvSpPr>
          <p:spPr>
            <a:xfrm>
              <a:off x="5836451" y="4447625"/>
              <a:ext cx="17928" cy="69530"/>
            </a:xfrm>
            <a:custGeom>
              <a:avLst/>
              <a:gdLst/>
              <a:ahLst/>
              <a:cxnLst/>
              <a:rect l="l" t="t" r="r" b="b"/>
              <a:pathLst>
                <a:path w="665" h="2579" extrusionOk="0">
                  <a:moveTo>
                    <a:pt x="1" y="0"/>
                  </a:moveTo>
                  <a:lnTo>
                    <a:pt x="1" y="2093"/>
                  </a:lnTo>
                  <a:lnTo>
                    <a:pt x="52" y="2093"/>
                  </a:lnTo>
                  <a:lnTo>
                    <a:pt x="77" y="2119"/>
                  </a:lnTo>
                  <a:lnTo>
                    <a:pt x="486" y="2527"/>
                  </a:lnTo>
                  <a:lnTo>
                    <a:pt x="537" y="2578"/>
                  </a:lnTo>
                  <a:lnTo>
                    <a:pt x="588" y="2553"/>
                  </a:lnTo>
                  <a:lnTo>
                    <a:pt x="639" y="2527"/>
                  </a:lnTo>
                  <a:lnTo>
                    <a:pt x="664" y="2476"/>
                  </a:lnTo>
                  <a:lnTo>
                    <a:pt x="664" y="0"/>
                  </a:lnTo>
                  <a:close/>
                </a:path>
              </a:pathLst>
            </a:custGeom>
            <a:solidFill>
              <a:srgbClr val="17B5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3" name="Google Shape;5183;p71"/>
            <p:cNvSpPr/>
            <p:nvPr/>
          </p:nvSpPr>
          <p:spPr>
            <a:xfrm>
              <a:off x="5742172" y="4384296"/>
              <a:ext cx="75057" cy="26178"/>
            </a:xfrm>
            <a:custGeom>
              <a:avLst/>
              <a:gdLst/>
              <a:ahLst/>
              <a:cxnLst/>
              <a:rect l="l" t="t" r="r" b="b"/>
              <a:pathLst>
                <a:path w="2784" h="971" extrusionOk="0">
                  <a:moveTo>
                    <a:pt x="154" y="1"/>
                  </a:moveTo>
                  <a:lnTo>
                    <a:pt x="77" y="77"/>
                  </a:lnTo>
                  <a:lnTo>
                    <a:pt x="26" y="154"/>
                  </a:lnTo>
                  <a:lnTo>
                    <a:pt x="1" y="256"/>
                  </a:lnTo>
                  <a:lnTo>
                    <a:pt x="26" y="333"/>
                  </a:lnTo>
                  <a:lnTo>
                    <a:pt x="77" y="435"/>
                  </a:lnTo>
                  <a:lnTo>
                    <a:pt x="205" y="562"/>
                  </a:lnTo>
                  <a:lnTo>
                    <a:pt x="358" y="665"/>
                  </a:lnTo>
                  <a:lnTo>
                    <a:pt x="537" y="767"/>
                  </a:lnTo>
                  <a:lnTo>
                    <a:pt x="690" y="843"/>
                  </a:lnTo>
                  <a:lnTo>
                    <a:pt x="869" y="894"/>
                  </a:lnTo>
                  <a:lnTo>
                    <a:pt x="1047" y="945"/>
                  </a:lnTo>
                  <a:lnTo>
                    <a:pt x="1226" y="971"/>
                  </a:lnTo>
                  <a:lnTo>
                    <a:pt x="1583" y="971"/>
                  </a:lnTo>
                  <a:lnTo>
                    <a:pt x="1762" y="945"/>
                  </a:lnTo>
                  <a:lnTo>
                    <a:pt x="1915" y="894"/>
                  </a:lnTo>
                  <a:lnTo>
                    <a:pt x="2094" y="843"/>
                  </a:lnTo>
                  <a:lnTo>
                    <a:pt x="2273" y="767"/>
                  </a:lnTo>
                  <a:lnTo>
                    <a:pt x="2426" y="665"/>
                  </a:lnTo>
                  <a:lnTo>
                    <a:pt x="2579" y="562"/>
                  </a:lnTo>
                  <a:lnTo>
                    <a:pt x="2707" y="435"/>
                  </a:lnTo>
                  <a:lnTo>
                    <a:pt x="2758" y="333"/>
                  </a:lnTo>
                  <a:lnTo>
                    <a:pt x="2783" y="256"/>
                  </a:lnTo>
                  <a:lnTo>
                    <a:pt x="2758" y="154"/>
                  </a:lnTo>
                  <a:lnTo>
                    <a:pt x="2707" y="77"/>
                  </a:lnTo>
                  <a:lnTo>
                    <a:pt x="2630" y="1"/>
                  </a:lnTo>
                  <a:lnTo>
                    <a:pt x="2426" y="1"/>
                  </a:lnTo>
                  <a:lnTo>
                    <a:pt x="2349" y="77"/>
                  </a:lnTo>
                  <a:lnTo>
                    <a:pt x="2145" y="231"/>
                  </a:lnTo>
                  <a:lnTo>
                    <a:pt x="1915" y="358"/>
                  </a:lnTo>
                  <a:lnTo>
                    <a:pt x="1660" y="435"/>
                  </a:lnTo>
                  <a:lnTo>
                    <a:pt x="1405" y="460"/>
                  </a:lnTo>
                  <a:lnTo>
                    <a:pt x="1124" y="435"/>
                  </a:lnTo>
                  <a:lnTo>
                    <a:pt x="894" y="358"/>
                  </a:lnTo>
                  <a:lnTo>
                    <a:pt x="639" y="231"/>
                  </a:lnTo>
                  <a:lnTo>
                    <a:pt x="435" y="77"/>
                  </a:lnTo>
                  <a:lnTo>
                    <a:pt x="358" y="1"/>
                  </a:lnTo>
                  <a:close/>
                </a:path>
              </a:pathLst>
            </a:custGeom>
            <a:solidFill>
              <a:srgbClr val="FB2B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4" name="Google Shape;5184;p71"/>
            <p:cNvSpPr/>
            <p:nvPr/>
          </p:nvSpPr>
          <p:spPr>
            <a:xfrm>
              <a:off x="5735998" y="4325820"/>
              <a:ext cx="13777" cy="13777"/>
            </a:xfrm>
            <a:custGeom>
              <a:avLst/>
              <a:gdLst/>
              <a:ahLst/>
              <a:cxnLst/>
              <a:rect l="l" t="t" r="r" b="b"/>
              <a:pathLst>
                <a:path w="511" h="511" extrusionOk="0">
                  <a:moveTo>
                    <a:pt x="255" y="0"/>
                  </a:moveTo>
                  <a:lnTo>
                    <a:pt x="153" y="26"/>
                  </a:lnTo>
                  <a:lnTo>
                    <a:pt x="77" y="77"/>
                  </a:lnTo>
                  <a:lnTo>
                    <a:pt x="26" y="153"/>
                  </a:lnTo>
                  <a:lnTo>
                    <a:pt x="0" y="256"/>
                  </a:lnTo>
                  <a:lnTo>
                    <a:pt x="26" y="358"/>
                  </a:lnTo>
                  <a:lnTo>
                    <a:pt x="77" y="434"/>
                  </a:lnTo>
                  <a:lnTo>
                    <a:pt x="153" y="485"/>
                  </a:lnTo>
                  <a:lnTo>
                    <a:pt x="255" y="511"/>
                  </a:lnTo>
                  <a:lnTo>
                    <a:pt x="358" y="485"/>
                  </a:lnTo>
                  <a:lnTo>
                    <a:pt x="434" y="434"/>
                  </a:lnTo>
                  <a:lnTo>
                    <a:pt x="485" y="358"/>
                  </a:lnTo>
                  <a:lnTo>
                    <a:pt x="511" y="256"/>
                  </a:lnTo>
                  <a:lnTo>
                    <a:pt x="485" y="153"/>
                  </a:lnTo>
                  <a:lnTo>
                    <a:pt x="434" y="77"/>
                  </a:lnTo>
                  <a:lnTo>
                    <a:pt x="358" y="26"/>
                  </a:lnTo>
                  <a:lnTo>
                    <a:pt x="255" y="0"/>
                  </a:lnTo>
                  <a:close/>
                </a:path>
              </a:pathLst>
            </a:custGeom>
            <a:solidFill>
              <a:srgbClr val="165C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5" name="Google Shape;5185;p71"/>
            <p:cNvSpPr/>
            <p:nvPr/>
          </p:nvSpPr>
          <p:spPr>
            <a:xfrm>
              <a:off x="5809626" y="4325820"/>
              <a:ext cx="13777" cy="13777"/>
            </a:xfrm>
            <a:custGeom>
              <a:avLst/>
              <a:gdLst/>
              <a:ahLst/>
              <a:cxnLst/>
              <a:rect l="l" t="t" r="r" b="b"/>
              <a:pathLst>
                <a:path w="511" h="511" extrusionOk="0">
                  <a:moveTo>
                    <a:pt x="256" y="0"/>
                  </a:moveTo>
                  <a:lnTo>
                    <a:pt x="153" y="26"/>
                  </a:lnTo>
                  <a:lnTo>
                    <a:pt x="77" y="77"/>
                  </a:lnTo>
                  <a:lnTo>
                    <a:pt x="26" y="153"/>
                  </a:lnTo>
                  <a:lnTo>
                    <a:pt x="0" y="256"/>
                  </a:lnTo>
                  <a:lnTo>
                    <a:pt x="26" y="358"/>
                  </a:lnTo>
                  <a:lnTo>
                    <a:pt x="77" y="434"/>
                  </a:lnTo>
                  <a:lnTo>
                    <a:pt x="153" y="485"/>
                  </a:lnTo>
                  <a:lnTo>
                    <a:pt x="256" y="511"/>
                  </a:lnTo>
                  <a:lnTo>
                    <a:pt x="358" y="485"/>
                  </a:lnTo>
                  <a:lnTo>
                    <a:pt x="434" y="434"/>
                  </a:lnTo>
                  <a:lnTo>
                    <a:pt x="485" y="358"/>
                  </a:lnTo>
                  <a:lnTo>
                    <a:pt x="511" y="256"/>
                  </a:lnTo>
                  <a:lnTo>
                    <a:pt x="485" y="153"/>
                  </a:lnTo>
                  <a:lnTo>
                    <a:pt x="434" y="77"/>
                  </a:lnTo>
                  <a:lnTo>
                    <a:pt x="358" y="26"/>
                  </a:lnTo>
                  <a:lnTo>
                    <a:pt x="256" y="0"/>
                  </a:lnTo>
                  <a:close/>
                </a:path>
              </a:pathLst>
            </a:custGeom>
            <a:solidFill>
              <a:srgbClr val="165C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6" name="Google Shape;5186;p71"/>
            <p:cNvSpPr/>
            <p:nvPr/>
          </p:nvSpPr>
          <p:spPr>
            <a:xfrm>
              <a:off x="5841277" y="4164114"/>
              <a:ext cx="112882" cy="103931"/>
            </a:xfrm>
            <a:custGeom>
              <a:avLst/>
              <a:gdLst/>
              <a:ahLst/>
              <a:cxnLst/>
              <a:rect l="l" t="t" r="r" b="b"/>
              <a:pathLst>
                <a:path w="4187" h="3855" extrusionOk="0">
                  <a:moveTo>
                    <a:pt x="2425" y="0"/>
                  </a:moveTo>
                  <a:lnTo>
                    <a:pt x="2349" y="77"/>
                  </a:lnTo>
                  <a:lnTo>
                    <a:pt x="2298" y="153"/>
                  </a:lnTo>
                  <a:lnTo>
                    <a:pt x="2272" y="255"/>
                  </a:lnTo>
                  <a:lnTo>
                    <a:pt x="2272" y="1251"/>
                  </a:lnTo>
                  <a:lnTo>
                    <a:pt x="77" y="3420"/>
                  </a:lnTo>
                  <a:lnTo>
                    <a:pt x="26" y="3522"/>
                  </a:lnTo>
                  <a:lnTo>
                    <a:pt x="0" y="3599"/>
                  </a:lnTo>
                  <a:lnTo>
                    <a:pt x="26" y="3701"/>
                  </a:lnTo>
                  <a:lnTo>
                    <a:pt x="77" y="3778"/>
                  </a:lnTo>
                  <a:lnTo>
                    <a:pt x="154" y="3854"/>
                  </a:lnTo>
                  <a:lnTo>
                    <a:pt x="358" y="3854"/>
                  </a:lnTo>
                  <a:lnTo>
                    <a:pt x="434" y="3778"/>
                  </a:lnTo>
                  <a:lnTo>
                    <a:pt x="2655" y="1557"/>
                  </a:lnTo>
                  <a:lnTo>
                    <a:pt x="3778" y="1123"/>
                  </a:lnTo>
                  <a:lnTo>
                    <a:pt x="3855" y="1072"/>
                  </a:lnTo>
                  <a:lnTo>
                    <a:pt x="3931" y="970"/>
                  </a:lnTo>
                  <a:lnTo>
                    <a:pt x="4187" y="332"/>
                  </a:lnTo>
                  <a:lnTo>
                    <a:pt x="4187" y="230"/>
                  </a:lnTo>
                  <a:lnTo>
                    <a:pt x="4187" y="153"/>
                  </a:lnTo>
                  <a:lnTo>
                    <a:pt x="4110" y="51"/>
                  </a:lnTo>
                  <a:lnTo>
                    <a:pt x="4033" y="0"/>
                  </a:lnTo>
                  <a:lnTo>
                    <a:pt x="3829" y="0"/>
                  </a:lnTo>
                  <a:lnTo>
                    <a:pt x="3753" y="77"/>
                  </a:lnTo>
                  <a:lnTo>
                    <a:pt x="3702" y="153"/>
                  </a:lnTo>
                  <a:lnTo>
                    <a:pt x="3497" y="689"/>
                  </a:lnTo>
                  <a:lnTo>
                    <a:pt x="2783" y="970"/>
                  </a:lnTo>
                  <a:lnTo>
                    <a:pt x="2783" y="255"/>
                  </a:lnTo>
                  <a:lnTo>
                    <a:pt x="2757" y="153"/>
                  </a:lnTo>
                  <a:lnTo>
                    <a:pt x="2706" y="77"/>
                  </a:lnTo>
                  <a:lnTo>
                    <a:pt x="2630" y="0"/>
                  </a:lnTo>
                  <a:close/>
                </a:path>
              </a:pathLst>
            </a:custGeom>
            <a:solidFill>
              <a:srgbClr val="8E35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7" name="Google Shape;5187;p71"/>
            <p:cNvSpPr/>
            <p:nvPr/>
          </p:nvSpPr>
          <p:spPr>
            <a:xfrm>
              <a:off x="5605943" y="4164114"/>
              <a:ext cx="112882" cy="103931"/>
            </a:xfrm>
            <a:custGeom>
              <a:avLst/>
              <a:gdLst/>
              <a:ahLst/>
              <a:cxnLst/>
              <a:rect l="l" t="t" r="r" b="b"/>
              <a:pathLst>
                <a:path w="4187" h="3855" extrusionOk="0">
                  <a:moveTo>
                    <a:pt x="153" y="0"/>
                  </a:moveTo>
                  <a:lnTo>
                    <a:pt x="77" y="51"/>
                  </a:lnTo>
                  <a:lnTo>
                    <a:pt x="0" y="153"/>
                  </a:lnTo>
                  <a:lnTo>
                    <a:pt x="0" y="230"/>
                  </a:lnTo>
                  <a:lnTo>
                    <a:pt x="0" y="332"/>
                  </a:lnTo>
                  <a:lnTo>
                    <a:pt x="255" y="970"/>
                  </a:lnTo>
                  <a:lnTo>
                    <a:pt x="306" y="1072"/>
                  </a:lnTo>
                  <a:lnTo>
                    <a:pt x="408" y="1123"/>
                  </a:lnTo>
                  <a:lnTo>
                    <a:pt x="1506" y="1557"/>
                  </a:lnTo>
                  <a:lnTo>
                    <a:pt x="3752" y="3778"/>
                  </a:lnTo>
                  <a:lnTo>
                    <a:pt x="3829" y="3854"/>
                  </a:lnTo>
                  <a:lnTo>
                    <a:pt x="4007" y="3854"/>
                  </a:lnTo>
                  <a:lnTo>
                    <a:pt x="4109" y="3778"/>
                  </a:lnTo>
                  <a:lnTo>
                    <a:pt x="4161" y="3701"/>
                  </a:lnTo>
                  <a:lnTo>
                    <a:pt x="4186" y="3599"/>
                  </a:lnTo>
                  <a:lnTo>
                    <a:pt x="4161" y="3522"/>
                  </a:lnTo>
                  <a:lnTo>
                    <a:pt x="4109" y="3420"/>
                  </a:lnTo>
                  <a:lnTo>
                    <a:pt x="1914" y="1251"/>
                  </a:lnTo>
                  <a:lnTo>
                    <a:pt x="1914" y="255"/>
                  </a:lnTo>
                  <a:lnTo>
                    <a:pt x="1889" y="153"/>
                  </a:lnTo>
                  <a:lnTo>
                    <a:pt x="1838" y="77"/>
                  </a:lnTo>
                  <a:lnTo>
                    <a:pt x="1761" y="0"/>
                  </a:lnTo>
                  <a:lnTo>
                    <a:pt x="1557" y="0"/>
                  </a:lnTo>
                  <a:lnTo>
                    <a:pt x="1480" y="77"/>
                  </a:lnTo>
                  <a:lnTo>
                    <a:pt x="1429" y="153"/>
                  </a:lnTo>
                  <a:lnTo>
                    <a:pt x="1404" y="255"/>
                  </a:lnTo>
                  <a:lnTo>
                    <a:pt x="1404" y="970"/>
                  </a:lnTo>
                  <a:lnTo>
                    <a:pt x="689" y="689"/>
                  </a:lnTo>
                  <a:lnTo>
                    <a:pt x="485" y="153"/>
                  </a:lnTo>
                  <a:lnTo>
                    <a:pt x="434" y="77"/>
                  </a:lnTo>
                  <a:lnTo>
                    <a:pt x="332" y="0"/>
                  </a:lnTo>
                  <a:close/>
                </a:path>
              </a:pathLst>
            </a:custGeom>
            <a:solidFill>
              <a:srgbClr val="CB53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8" name="Google Shape;5188;p71"/>
            <p:cNvSpPr/>
            <p:nvPr/>
          </p:nvSpPr>
          <p:spPr>
            <a:xfrm>
              <a:off x="5711222" y="4140713"/>
              <a:ext cx="120457" cy="139033"/>
            </a:xfrm>
            <a:custGeom>
              <a:avLst/>
              <a:gdLst/>
              <a:ahLst/>
              <a:cxnLst/>
              <a:rect l="l" t="t" r="r" b="b"/>
              <a:pathLst>
                <a:path w="4468" h="5157" extrusionOk="0">
                  <a:moveTo>
                    <a:pt x="332" y="0"/>
                  </a:moveTo>
                  <a:lnTo>
                    <a:pt x="204" y="26"/>
                  </a:lnTo>
                  <a:lnTo>
                    <a:pt x="102" y="102"/>
                  </a:lnTo>
                  <a:lnTo>
                    <a:pt x="26" y="204"/>
                  </a:lnTo>
                  <a:lnTo>
                    <a:pt x="0" y="332"/>
                  </a:lnTo>
                  <a:lnTo>
                    <a:pt x="0" y="2221"/>
                  </a:lnTo>
                  <a:lnTo>
                    <a:pt x="332" y="2604"/>
                  </a:lnTo>
                  <a:lnTo>
                    <a:pt x="0" y="3395"/>
                  </a:lnTo>
                  <a:lnTo>
                    <a:pt x="0" y="4467"/>
                  </a:lnTo>
                  <a:lnTo>
                    <a:pt x="4467" y="5156"/>
                  </a:lnTo>
                  <a:lnTo>
                    <a:pt x="4467" y="332"/>
                  </a:lnTo>
                  <a:lnTo>
                    <a:pt x="4442" y="204"/>
                  </a:lnTo>
                  <a:lnTo>
                    <a:pt x="4365" y="102"/>
                  </a:lnTo>
                  <a:lnTo>
                    <a:pt x="4263" y="26"/>
                  </a:lnTo>
                  <a:lnTo>
                    <a:pt x="4135" y="0"/>
                  </a:lnTo>
                  <a:close/>
                </a:path>
              </a:pathLst>
            </a:custGeom>
            <a:solidFill>
              <a:srgbClr val="24D8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9" name="Google Shape;5189;p71"/>
            <p:cNvSpPr/>
            <p:nvPr/>
          </p:nvSpPr>
          <p:spPr>
            <a:xfrm>
              <a:off x="5811675" y="4140713"/>
              <a:ext cx="36504" cy="130082"/>
            </a:xfrm>
            <a:custGeom>
              <a:avLst/>
              <a:gdLst/>
              <a:ahLst/>
              <a:cxnLst/>
              <a:rect l="l" t="t" r="r" b="b"/>
              <a:pathLst>
                <a:path w="1354" h="4825" extrusionOk="0">
                  <a:moveTo>
                    <a:pt x="1" y="0"/>
                  </a:moveTo>
                  <a:lnTo>
                    <a:pt x="129" y="26"/>
                  </a:lnTo>
                  <a:lnTo>
                    <a:pt x="231" y="102"/>
                  </a:lnTo>
                  <a:lnTo>
                    <a:pt x="307" y="204"/>
                  </a:lnTo>
                  <a:lnTo>
                    <a:pt x="333" y="332"/>
                  </a:lnTo>
                  <a:lnTo>
                    <a:pt x="333" y="4824"/>
                  </a:lnTo>
                  <a:lnTo>
                    <a:pt x="1354" y="4467"/>
                  </a:lnTo>
                  <a:lnTo>
                    <a:pt x="1354" y="3395"/>
                  </a:lnTo>
                  <a:lnTo>
                    <a:pt x="1022" y="2808"/>
                  </a:lnTo>
                  <a:lnTo>
                    <a:pt x="1354" y="2221"/>
                  </a:lnTo>
                  <a:lnTo>
                    <a:pt x="1354" y="332"/>
                  </a:lnTo>
                  <a:lnTo>
                    <a:pt x="1328" y="204"/>
                  </a:lnTo>
                  <a:lnTo>
                    <a:pt x="1252" y="102"/>
                  </a:lnTo>
                  <a:lnTo>
                    <a:pt x="1150" y="26"/>
                  </a:lnTo>
                  <a:lnTo>
                    <a:pt x="1022" y="0"/>
                  </a:lnTo>
                  <a:close/>
                </a:path>
              </a:pathLst>
            </a:custGeom>
            <a:solidFill>
              <a:srgbClr val="17B5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0" name="Google Shape;5190;p71"/>
            <p:cNvSpPr/>
            <p:nvPr/>
          </p:nvSpPr>
          <p:spPr>
            <a:xfrm>
              <a:off x="5711222" y="4200564"/>
              <a:ext cx="119082" cy="31678"/>
            </a:xfrm>
            <a:custGeom>
              <a:avLst/>
              <a:gdLst/>
              <a:ahLst/>
              <a:cxnLst/>
              <a:rect l="l" t="t" r="r" b="b"/>
              <a:pathLst>
                <a:path w="4417" h="1175" extrusionOk="0">
                  <a:moveTo>
                    <a:pt x="0" y="1"/>
                  </a:moveTo>
                  <a:lnTo>
                    <a:pt x="0" y="1175"/>
                  </a:lnTo>
                  <a:lnTo>
                    <a:pt x="4059" y="1175"/>
                  </a:lnTo>
                  <a:lnTo>
                    <a:pt x="4416" y="588"/>
                  </a:lnTo>
                  <a:lnTo>
                    <a:pt x="4059" y="1"/>
                  </a:lnTo>
                  <a:close/>
                </a:path>
              </a:pathLst>
            </a:custGeom>
            <a:solidFill>
              <a:srgbClr val="FB2B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1" name="Google Shape;5191;p71"/>
            <p:cNvSpPr/>
            <p:nvPr/>
          </p:nvSpPr>
          <p:spPr>
            <a:xfrm>
              <a:off x="5820625" y="4200564"/>
              <a:ext cx="27553" cy="31678"/>
            </a:xfrm>
            <a:custGeom>
              <a:avLst/>
              <a:gdLst/>
              <a:ahLst/>
              <a:cxnLst/>
              <a:rect l="l" t="t" r="r" b="b"/>
              <a:pathLst>
                <a:path w="1022" h="1175" extrusionOk="0">
                  <a:moveTo>
                    <a:pt x="1" y="1"/>
                  </a:moveTo>
                  <a:lnTo>
                    <a:pt x="1" y="1175"/>
                  </a:lnTo>
                  <a:lnTo>
                    <a:pt x="1022" y="1175"/>
                  </a:lnTo>
                  <a:lnTo>
                    <a:pt x="1022" y="1"/>
                  </a:lnTo>
                  <a:close/>
                </a:path>
              </a:pathLst>
            </a:custGeom>
            <a:solidFill>
              <a:srgbClr val="CC1F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2" name="Google Shape;5192;p71"/>
            <p:cNvSpPr/>
            <p:nvPr/>
          </p:nvSpPr>
          <p:spPr>
            <a:xfrm>
              <a:off x="5662370" y="4261116"/>
              <a:ext cx="217459" cy="29629"/>
            </a:xfrm>
            <a:custGeom>
              <a:avLst/>
              <a:gdLst/>
              <a:ahLst/>
              <a:cxnLst/>
              <a:rect l="l" t="t" r="r" b="b"/>
              <a:pathLst>
                <a:path w="8066" h="1099" extrusionOk="0">
                  <a:moveTo>
                    <a:pt x="536" y="1"/>
                  </a:moveTo>
                  <a:lnTo>
                    <a:pt x="434" y="27"/>
                  </a:lnTo>
                  <a:lnTo>
                    <a:pt x="332" y="52"/>
                  </a:lnTo>
                  <a:lnTo>
                    <a:pt x="230" y="103"/>
                  </a:lnTo>
                  <a:lnTo>
                    <a:pt x="153" y="180"/>
                  </a:lnTo>
                  <a:lnTo>
                    <a:pt x="77" y="256"/>
                  </a:lnTo>
                  <a:lnTo>
                    <a:pt x="26" y="333"/>
                  </a:lnTo>
                  <a:lnTo>
                    <a:pt x="0" y="435"/>
                  </a:lnTo>
                  <a:lnTo>
                    <a:pt x="0" y="563"/>
                  </a:lnTo>
                  <a:lnTo>
                    <a:pt x="0" y="665"/>
                  </a:lnTo>
                  <a:lnTo>
                    <a:pt x="26" y="767"/>
                  </a:lnTo>
                  <a:lnTo>
                    <a:pt x="77" y="869"/>
                  </a:lnTo>
                  <a:lnTo>
                    <a:pt x="153" y="945"/>
                  </a:lnTo>
                  <a:lnTo>
                    <a:pt x="230" y="996"/>
                  </a:lnTo>
                  <a:lnTo>
                    <a:pt x="332" y="1048"/>
                  </a:lnTo>
                  <a:lnTo>
                    <a:pt x="434" y="1073"/>
                  </a:lnTo>
                  <a:lnTo>
                    <a:pt x="536" y="1099"/>
                  </a:lnTo>
                  <a:lnTo>
                    <a:pt x="7530" y="1099"/>
                  </a:lnTo>
                  <a:lnTo>
                    <a:pt x="7632" y="1073"/>
                  </a:lnTo>
                  <a:lnTo>
                    <a:pt x="7734" y="1048"/>
                  </a:lnTo>
                  <a:lnTo>
                    <a:pt x="7836" y="996"/>
                  </a:lnTo>
                  <a:lnTo>
                    <a:pt x="7913" y="945"/>
                  </a:lnTo>
                  <a:lnTo>
                    <a:pt x="7989" y="869"/>
                  </a:lnTo>
                  <a:lnTo>
                    <a:pt x="8040" y="767"/>
                  </a:lnTo>
                  <a:lnTo>
                    <a:pt x="8066" y="665"/>
                  </a:lnTo>
                  <a:lnTo>
                    <a:pt x="8066" y="563"/>
                  </a:lnTo>
                  <a:lnTo>
                    <a:pt x="8066" y="435"/>
                  </a:lnTo>
                  <a:lnTo>
                    <a:pt x="8040" y="333"/>
                  </a:lnTo>
                  <a:lnTo>
                    <a:pt x="7989" y="256"/>
                  </a:lnTo>
                  <a:lnTo>
                    <a:pt x="7913" y="180"/>
                  </a:lnTo>
                  <a:lnTo>
                    <a:pt x="7836" y="103"/>
                  </a:lnTo>
                  <a:lnTo>
                    <a:pt x="7734" y="52"/>
                  </a:lnTo>
                  <a:lnTo>
                    <a:pt x="7632" y="27"/>
                  </a:lnTo>
                  <a:lnTo>
                    <a:pt x="7530" y="1"/>
                  </a:lnTo>
                  <a:close/>
                </a:path>
              </a:pathLst>
            </a:custGeom>
            <a:solidFill>
              <a:srgbClr val="165C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3" name="Google Shape;5193;p71"/>
            <p:cNvSpPr/>
            <p:nvPr/>
          </p:nvSpPr>
          <p:spPr>
            <a:xfrm>
              <a:off x="5855026" y="4261116"/>
              <a:ext cx="42705" cy="29629"/>
            </a:xfrm>
            <a:custGeom>
              <a:avLst/>
              <a:gdLst/>
              <a:ahLst/>
              <a:cxnLst/>
              <a:rect l="l" t="t" r="r" b="b"/>
              <a:pathLst>
                <a:path w="1584" h="1099" extrusionOk="0">
                  <a:moveTo>
                    <a:pt x="1" y="1"/>
                  </a:moveTo>
                  <a:lnTo>
                    <a:pt x="129" y="27"/>
                  </a:lnTo>
                  <a:lnTo>
                    <a:pt x="231" y="52"/>
                  </a:lnTo>
                  <a:lnTo>
                    <a:pt x="307" y="103"/>
                  </a:lnTo>
                  <a:lnTo>
                    <a:pt x="384" y="180"/>
                  </a:lnTo>
                  <a:lnTo>
                    <a:pt x="460" y="256"/>
                  </a:lnTo>
                  <a:lnTo>
                    <a:pt x="511" y="333"/>
                  </a:lnTo>
                  <a:lnTo>
                    <a:pt x="537" y="435"/>
                  </a:lnTo>
                  <a:lnTo>
                    <a:pt x="563" y="563"/>
                  </a:lnTo>
                  <a:lnTo>
                    <a:pt x="537" y="665"/>
                  </a:lnTo>
                  <a:lnTo>
                    <a:pt x="511" y="767"/>
                  </a:lnTo>
                  <a:lnTo>
                    <a:pt x="460" y="869"/>
                  </a:lnTo>
                  <a:lnTo>
                    <a:pt x="384" y="945"/>
                  </a:lnTo>
                  <a:lnTo>
                    <a:pt x="307" y="996"/>
                  </a:lnTo>
                  <a:lnTo>
                    <a:pt x="231" y="1048"/>
                  </a:lnTo>
                  <a:lnTo>
                    <a:pt x="129" y="1073"/>
                  </a:lnTo>
                  <a:lnTo>
                    <a:pt x="1" y="1099"/>
                  </a:lnTo>
                  <a:lnTo>
                    <a:pt x="1022" y="1099"/>
                  </a:lnTo>
                  <a:lnTo>
                    <a:pt x="1150" y="1073"/>
                  </a:lnTo>
                  <a:lnTo>
                    <a:pt x="1252" y="1048"/>
                  </a:lnTo>
                  <a:lnTo>
                    <a:pt x="1328" y="996"/>
                  </a:lnTo>
                  <a:lnTo>
                    <a:pt x="1405" y="945"/>
                  </a:lnTo>
                  <a:lnTo>
                    <a:pt x="1481" y="869"/>
                  </a:lnTo>
                  <a:lnTo>
                    <a:pt x="1532" y="767"/>
                  </a:lnTo>
                  <a:lnTo>
                    <a:pt x="1558" y="665"/>
                  </a:lnTo>
                  <a:lnTo>
                    <a:pt x="1584" y="563"/>
                  </a:lnTo>
                  <a:lnTo>
                    <a:pt x="1558" y="435"/>
                  </a:lnTo>
                  <a:lnTo>
                    <a:pt x="1532" y="333"/>
                  </a:lnTo>
                  <a:lnTo>
                    <a:pt x="1481" y="256"/>
                  </a:lnTo>
                  <a:lnTo>
                    <a:pt x="1405" y="180"/>
                  </a:lnTo>
                  <a:lnTo>
                    <a:pt x="1328" y="103"/>
                  </a:lnTo>
                  <a:lnTo>
                    <a:pt x="1252" y="52"/>
                  </a:lnTo>
                  <a:lnTo>
                    <a:pt x="1150" y="27"/>
                  </a:lnTo>
                  <a:lnTo>
                    <a:pt x="1022" y="1"/>
                  </a:lnTo>
                  <a:close/>
                </a:path>
              </a:pathLst>
            </a:custGeom>
            <a:solidFill>
              <a:srgbClr val="0B3E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4" name="Google Shape;5194;p71"/>
            <p:cNvSpPr/>
            <p:nvPr/>
          </p:nvSpPr>
          <p:spPr>
            <a:xfrm>
              <a:off x="5764899" y="4343020"/>
              <a:ext cx="28928" cy="28227"/>
            </a:xfrm>
            <a:custGeom>
              <a:avLst/>
              <a:gdLst/>
              <a:ahLst/>
              <a:cxnLst/>
              <a:rect l="l" t="t" r="r" b="b"/>
              <a:pathLst>
                <a:path w="1073" h="1047" extrusionOk="0">
                  <a:moveTo>
                    <a:pt x="409" y="0"/>
                  </a:moveTo>
                  <a:lnTo>
                    <a:pt x="255" y="77"/>
                  </a:lnTo>
                  <a:lnTo>
                    <a:pt x="128" y="205"/>
                  </a:lnTo>
                  <a:lnTo>
                    <a:pt x="26" y="358"/>
                  </a:lnTo>
                  <a:lnTo>
                    <a:pt x="0" y="434"/>
                  </a:lnTo>
                  <a:lnTo>
                    <a:pt x="0" y="536"/>
                  </a:lnTo>
                  <a:lnTo>
                    <a:pt x="0" y="613"/>
                  </a:lnTo>
                  <a:lnTo>
                    <a:pt x="26" y="715"/>
                  </a:lnTo>
                  <a:lnTo>
                    <a:pt x="128" y="868"/>
                  </a:lnTo>
                  <a:lnTo>
                    <a:pt x="255" y="996"/>
                  </a:lnTo>
                  <a:lnTo>
                    <a:pt x="409" y="1047"/>
                  </a:lnTo>
                  <a:lnTo>
                    <a:pt x="562" y="1047"/>
                  </a:lnTo>
                  <a:lnTo>
                    <a:pt x="664" y="1021"/>
                  </a:lnTo>
                  <a:lnTo>
                    <a:pt x="766" y="996"/>
                  </a:lnTo>
                  <a:lnTo>
                    <a:pt x="843" y="970"/>
                  </a:lnTo>
                  <a:lnTo>
                    <a:pt x="919" y="894"/>
                  </a:lnTo>
                  <a:lnTo>
                    <a:pt x="970" y="817"/>
                  </a:lnTo>
                  <a:lnTo>
                    <a:pt x="1021" y="741"/>
                  </a:lnTo>
                  <a:lnTo>
                    <a:pt x="1047" y="639"/>
                  </a:lnTo>
                  <a:lnTo>
                    <a:pt x="1072" y="536"/>
                  </a:lnTo>
                  <a:lnTo>
                    <a:pt x="1047" y="434"/>
                  </a:lnTo>
                  <a:lnTo>
                    <a:pt x="1021" y="332"/>
                  </a:lnTo>
                  <a:lnTo>
                    <a:pt x="970" y="230"/>
                  </a:lnTo>
                  <a:lnTo>
                    <a:pt x="919" y="154"/>
                  </a:lnTo>
                  <a:lnTo>
                    <a:pt x="843" y="103"/>
                  </a:lnTo>
                  <a:lnTo>
                    <a:pt x="766" y="51"/>
                  </a:lnTo>
                  <a:lnTo>
                    <a:pt x="664" y="26"/>
                  </a:lnTo>
                  <a:lnTo>
                    <a:pt x="562" y="26"/>
                  </a:lnTo>
                  <a:lnTo>
                    <a:pt x="485" y="0"/>
                  </a:lnTo>
                  <a:close/>
                </a:path>
              </a:pathLst>
            </a:custGeom>
            <a:solidFill>
              <a:srgbClr val="CB53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5" name="Google Shape;5195;p71"/>
            <p:cNvSpPr/>
            <p:nvPr/>
          </p:nvSpPr>
          <p:spPr>
            <a:xfrm>
              <a:off x="5775899" y="4342319"/>
              <a:ext cx="18602" cy="29629"/>
            </a:xfrm>
            <a:custGeom>
              <a:avLst/>
              <a:gdLst/>
              <a:ahLst/>
              <a:cxnLst/>
              <a:rect l="l" t="t" r="r" b="b"/>
              <a:pathLst>
                <a:path w="690" h="1099" extrusionOk="0">
                  <a:moveTo>
                    <a:pt x="154" y="1"/>
                  </a:moveTo>
                  <a:lnTo>
                    <a:pt x="1" y="26"/>
                  </a:lnTo>
                  <a:lnTo>
                    <a:pt x="154" y="103"/>
                  </a:lnTo>
                  <a:lnTo>
                    <a:pt x="281" y="231"/>
                  </a:lnTo>
                  <a:lnTo>
                    <a:pt x="358" y="384"/>
                  </a:lnTo>
                  <a:lnTo>
                    <a:pt x="383" y="460"/>
                  </a:lnTo>
                  <a:lnTo>
                    <a:pt x="409" y="562"/>
                  </a:lnTo>
                  <a:lnTo>
                    <a:pt x="383" y="639"/>
                  </a:lnTo>
                  <a:lnTo>
                    <a:pt x="358" y="741"/>
                  </a:lnTo>
                  <a:lnTo>
                    <a:pt x="281" y="894"/>
                  </a:lnTo>
                  <a:lnTo>
                    <a:pt x="154" y="1022"/>
                  </a:lnTo>
                  <a:lnTo>
                    <a:pt x="1" y="1073"/>
                  </a:lnTo>
                  <a:lnTo>
                    <a:pt x="154" y="1098"/>
                  </a:lnTo>
                  <a:lnTo>
                    <a:pt x="256" y="1098"/>
                  </a:lnTo>
                  <a:lnTo>
                    <a:pt x="358" y="1047"/>
                  </a:lnTo>
                  <a:lnTo>
                    <a:pt x="460" y="1022"/>
                  </a:lnTo>
                  <a:lnTo>
                    <a:pt x="537" y="945"/>
                  </a:lnTo>
                  <a:lnTo>
                    <a:pt x="588" y="869"/>
                  </a:lnTo>
                  <a:lnTo>
                    <a:pt x="639" y="767"/>
                  </a:lnTo>
                  <a:lnTo>
                    <a:pt x="690" y="665"/>
                  </a:lnTo>
                  <a:lnTo>
                    <a:pt x="690" y="562"/>
                  </a:lnTo>
                  <a:lnTo>
                    <a:pt x="690" y="435"/>
                  </a:lnTo>
                  <a:lnTo>
                    <a:pt x="639" y="333"/>
                  </a:lnTo>
                  <a:lnTo>
                    <a:pt x="588" y="256"/>
                  </a:lnTo>
                  <a:lnTo>
                    <a:pt x="537" y="180"/>
                  </a:lnTo>
                  <a:lnTo>
                    <a:pt x="460" y="103"/>
                  </a:lnTo>
                  <a:lnTo>
                    <a:pt x="358" y="52"/>
                  </a:lnTo>
                  <a:lnTo>
                    <a:pt x="256" y="26"/>
                  </a:lnTo>
                  <a:lnTo>
                    <a:pt x="154" y="1"/>
                  </a:lnTo>
                  <a:close/>
                </a:path>
              </a:pathLst>
            </a:custGeom>
            <a:solidFill>
              <a:srgbClr val="8E35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6" name="Google Shape;5196;p71"/>
            <p:cNvSpPr/>
            <p:nvPr/>
          </p:nvSpPr>
          <p:spPr>
            <a:xfrm>
              <a:off x="5694695" y="4426974"/>
              <a:ext cx="161059" cy="42004"/>
            </a:xfrm>
            <a:custGeom>
              <a:avLst/>
              <a:gdLst/>
              <a:ahLst/>
              <a:cxnLst/>
              <a:rect l="l" t="t" r="r" b="b"/>
              <a:pathLst>
                <a:path w="5974" h="1558" extrusionOk="0">
                  <a:moveTo>
                    <a:pt x="333" y="0"/>
                  </a:moveTo>
                  <a:lnTo>
                    <a:pt x="205" y="26"/>
                  </a:lnTo>
                  <a:lnTo>
                    <a:pt x="103" y="103"/>
                  </a:lnTo>
                  <a:lnTo>
                    <a:pt x="26" y="205"/>
                  </a:lnTo>
                  <a:lnTo>
                    <a:pt x="1" y="332"/>
                  </a:lnTo>
                  <a:lnTo>
                    <a:pt x="1" y="1226"/>
                  </a:lnTo>
                  <a:lnTo>
                    <a:pt x="26" y="1353"/>
                  </a:lnTo>
                  <a:lnTo>
                    <a:pt x="103" y="1455"/>
                  </a:lnTo>
                  <a:lnTo>
                    <a:pt x="205" y="1532"/>
                  </a:lnTo>
                  <a:lnTo>
                    <a:pt x="333" y="1557"/>
                  </a:lnTo>
                  <a:lnTo>
                    <a:pt x="920" y="1557"/>
                  </a:lnTo>
                  <a:lnTo>
                    <a:pt x="1379" y="1226"/>
                  </a:lnTo>
                  <a:lnTo>
                    <a:pt x="1813" y="1557"/>
                  </a:lnTo>
                  <a:lnTo>
                    <a:pt x="2732" y="1557"/>
                  </a:lnTo>
                  <a:lnTo>
                    <a:pt x="3166" y="1226"/>
                  </a:lnTo>
                  <a:lnTo>
                    <a:pt x="3600" y="1557"/>
                  </a:lnTo>
                  <a:lnTo>
                    <a:pt x="4519" y="1557"/>
                  </a:lnTo>
                  <a:lnTo>
                    <a:pt x="4876" y="1226"/>
                  </a:lnTo>
                  <a:lnTo>
                    <a:pt x="5386" y="1557"/>
                  </a:lnTo>
                  <a:lnTo>
                    <a:pt x="5642" y="1557"/>
                  </a:lnTo>
                  <a:lnTo>
                    <a:pt x="5769" y="1532"/>
                  </a:lnTo>
                  <a:lnTo>
                    <a:pt x="5871" y="1455"/>
                  </a:lnTo>
                  <a:lnTo>
                    <a:pt x="5948" y="1353"/>
                  </a:lnTo>
                  <a:lnTo>
                    <a:pt x="5973" y="1226"/>
                  </a:lnTo>
                  <a:lnTo>
                    <a:pt x="5973" y="332"/>
                  </a:lnTo>
                  <a:lnTo>
                    <a:pt x="5948" y="205"/>
                  </a:lnTo>
                  <a:lnTo>
                    <a:pt x="5871" y="103"/>
                  </a:lnTo>
                  <a:lnTo>
                    <a:pt x="5769" y="26"/>
                  </a:lnTo>
                  <a:lnTo>
                    <a:pt x="5642" y="0"/>
                  </a:lnTo>
                  <a:lnTo>
                    <a:pt x="5386" y="0"/>
                  </a:lnTo>
                  <a:lnTo>
                    <a:pt x="4953" y="332"/>
                  </a:lnTo>
                  <a:lnTo>
                    <a:pt x="4519" y="0"/>
                  </a:lnTo>
                  <a:lnTo>
                    <a:pt x="3600" y="0"/>
                  </a:lnTo>
                  <a:lnTo>
                    <a:pt x="3166" y="332"/>
                  </a:lnTo>
                  <a:lnTo>
                    <a:pt x="2732" y="0"/>
                  </a:lnTo>
                  <a:lnTo>
                    <a:pt x="1813" y="0"/>
                  </a:lnTo>
                  <a:lnTo>
                    <a:pt x="1532" y="332"/>
                  </a:lnTo>
                  <a:lnTo>
                    <a:pt x="920" y="0"/>
                  </a:lnTo>
                  <a:close/>
                </a:path>
              </a:pathLst>
            </a:custGeom>
            <a:solidFill>
              <a:srgbClr val="FB2B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7" name="Google Shape;5197;p71"/>
            <p:cNvSpPr/>
            <p:nvPr/>
          </p:nvSpPr>
          <p:spPr>
            <a:xfrm>
              <a:off x="5839902" y="4426974"/>
              <a:ext cx="24803" cy="42004"/>
            </a:xfrm>
            <a:custGeom>
              <a:avLst/>
              <a:gdLst/>
              <a:ahLst/>
              <a:cxnLst/>
              <a:rect l="l" t="t" r="r" b="b"/>
              <a:pathLst>
                <a:path w="920" h="1558" extrusionOk="0">
                  <a:moveTo>
                    <a:pt x="0" y="0"/>
                  </a:moveTo>
                  <a:lnTo>
                    <a:pt x="0" y="1557"/>
                  </a:lnTo>
                  <a:lnTo>
                    <a:pt x="587" y="1557"/>
                  </a:lnTo>
                  <a:lnTo>
                    <a:pt x="715" y="1532"/>
                  </a:lnTo>
                  <a:lnTo>
                    <a:pt x="817" y="1455"/>
                  </a:lnTo>
                  <a:lnTo>
                    <a:pt x="894" y="1353"/>
                  </a:lnTo>
                  <a:lnTo>
                    <a:pt x="919" y="1226"/>
                  </a:lnTo>
                  <a:lnTo>
                    <a:pt x="919" y="332"/>
                  </a:lnTo>
                  <a:lnTo>
                    <a:pt x="894" y="205"/>
                  </a:lnTo>
                  <a:lnTo>
                    <a:pt x="817" y="103"/>
                  </a:lnTo>
                  <a:lnTo>
                    <a:pt x="715" y="26"/>
                  </a:lnTo>
                  <a:lnTo>
                    <a:pt x="587" y="0"/>
                  </a:lnTo>
                  <a:close/>
                </a:path>
              </a:pathLst>
            </a:custGeom>
            <a:solidFill>
              <a:srgbClr val="CC1F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8" name="Google Shape;5198;p71"/>
            <p:cNvSpPr/>
            <p:nvPr/>
          </p:nvSpPr>
          <p:spPr>
            <a:xfrm>
              <a:off x="5719472" y="4426974"/>
              <a:ext cx="24102" cy="42004"/>
            </a:xfrm>
            <a:custGeom>
              <a:avLst/>
              <a:gdLst/>
              <a:ahLst/>
              <a:cxnLst/>
              <a:rect l="l" t="t" r="r" b="b"/>
              <a:pathLst>
                <a:path w="894" h="1558" extrusionOk="0">
                  <a:moveTo>
                    <a:pt x="1" y="0"/>
                  </a:moveTo>
                  <a:lnTo>
                    <a:pt x="1" y="1557"/>
                  </a:lnTo>
                  <a:lnTo>
                    <a:pt x="894" y="1557"/>
                  </a:lnTo>
                  <a:lnTo>
                    <a:pt x="89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9" name="Google Shape;5199;p71"/>
            <p:cNvSpPr/>
            <p:nvPr/>
          </p:nvSpPr>
          <p:spPr>
            <a:xfrm>
              <a:off x="5768323" y="4426974"/>
              <a:ext cx="23428" cy="42004"/>
            </a:xfrm>
            <a:custGeom>
              <a:avLst/>
              <a:gdLst/>
              <a:ahLst/>
              <a:cxnLst/>
              <a:rect l="l" t="t" r="r" b="b"/>
              <a:pathLst>
                <a:path w="869" h="1558" extrusionOk="0">
                  <a:moveTo>
                    <a:pt x="1" y="0"/>
                  </a:moveTo>
                  <a:lnTo>
                    <a:pt x="1" y="1557"/>
                  </a:lnTo>
                  <a:lnTo>
                    <a:pt x="869" y="1557"/>
                  </a:lnTo>
                  <a:lnTo>
                    <a:pt x="86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0" name="Google Shape;5200;p71"/>
            <p:cNvSpPr/>
            <p:nvPr/>
          </p:nvSpPr>
          <p:spPr>
            <a:xfrm>
              <a:off x="5816501" y="4426974"/>
              <a:ext cx="23428" cy="42004"/>
            </a:xfrm>
            <a:custGeom>
              <a:avLst/>
              <a:gdLst/>
              <a:ahLst/>
              <a:cxnLst/>
              <a:rect l="l" t="t" r="r" b="b"/>
              <a:pathLst>
                <a:path w="869" h="1558" extrusionOk="0">
                  <a:moveTo>
                    <a:pt x="1" y="0"/>
                  </a:moveTo>
                  <a:lnTo>
                    <a:pt x="1" y="1557"/>
                  </a:lnTo>
                  <a:lnTo>
                    <a:pt x="868" y="1557"/>
                  </a:lnTo>
                  <a:lnTo>
                    <a:pt x="86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1" name="Google Shape;5201;p71"/>
            <p:cNvSpPr/>
            <p:nvPr/>
          </p:nvSpPr>
          <p:spPr>
            <a:xfrm>
              <a:off x="5764899" y="4490977"/>
              <a:ext cx="28928" cy="28227"/>
            </a:xfrm>
            <a:custGeom>
              <a:avLst/>
              <a:gdLst/>
              <a:ahLst/>
              <a:cxnLst/>
              <a:rect l="l" t="t" r="r" b="b"/>
              <a:pathLst>
                <a:path w="1073" h="1047" extrusionOk="0">
                  <a:moveTo>
                    <a:pt x="409" y="0"/>
                  </a:moveTo>
                  <a:lnTo>
                    <a:pt x="230" y="77"/>
                  </a:lnTo>
                  <a:lnTo>
                    <a:pt x="128" y="204"/>
                  </a:lnTo>
                  <a:lnTo>
                    <a:pt x="26" y="358"/>
                  </a:lnTo>
                  <a:lnTo>
                    <a:pt x="0" y="536"/>
                  </a:lnTo>
                  <a:lnTo>
                    <a:pt x="26" y="715"/>
                  </a:lnTo>
                  <a:lnTo>
                    <a:pt x="128" y="868"/>
                  </a:lnTo>
                  <a:lnTo>
                    <a:pt x="230" y="970"/>
                  </a:lnTo>
                  <a:lnTo>
                    <a:pt x="409" y="1047"/>
                  </a:lnTo>
                  <a:lnTo>
                    <a:pt x="562" y="1047"/>
                  </a:lnTo>
                  <a:lnTo>
                    <a:pt x="664" y="1021"/>
                  </a:lnTo>
                  <a:lnTo>
                    <a:pt x="766" y="996"/>
                  </a:lnTo>
                  <a:lnTo>
                    <a:pt x="843" y="970"/>
                  </a:lnTo>
                  <a:lnTo>
                    <a:pt x="919" y="894"/>
                  </a:lnTo>
                  <a:lnTo>
                    <a:pt x="970" y="817"/>
                  </a:lnTo>
                  <a:lnTo>
                    <a:pt x="1021" y="740"/>
                  </a:lnTo>
                  <a:lnTo>
                    <a:pt x="1047" y="638"/>
                  </a:lnTo>
                  <a:lnTo>
                    <a:pt x="1072" y="536"/>
                  </a:lnTo>
                  <a:lnTo>
                    <a:pt x="1047" y="409"/>
                  </a:lnTo>
                  <a:lnTo>
                    <a:pt x="1021" y="332"/>
                  </a:lnTo>
                  <a:lnTo>
                    <a:pt x="970" y="230"/>
                  </a:lnTo>
                  <a:lnTo>
                    <a:pt x="919" y="153"/>
                  </a:lnTo>
                  <a:lnTo>
                    <a:pt x="843" y="102"/>
                  </a:lnTo>
                  <a:lnTo>
                    <a:pt x="766" y="51"/>
                  </a:lnTo>
                  <a:lnTo>
                    <a:pt x="664" y="26"/>
                  </a:lnTo>
                  <a:lnTo>
                    <a:pt x="562" y="26"/>
                  </a:lnTo>
                  <a:lnTo>
                    <a:pt x="460" y="0"/>
                  </a:lnTo>
                  <a:close/>
                </a:path>
              </a:pathLst>
            </a:custGeom>
            <a:solidFill>
              <a:srgbClr val="165C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2" name="Google Shape;5202;p71"/>
            <p:cNvSpPr/>
            <p:nvPr/>
          </p:nvSpPr>
          <p:spPr>
            <a:xfrm>
              <a:off x="5775899" y="4490276"/>
              <a:ext cx="18602" cy="29629"/>
            </a:xfrm>
            <a:custGeom>
              <a:avLst/>
              <a:gdLst/>
              <a:ahLst/>
              <a:cxnLst/>
              <a:rect l="l" t="t" r="r" b="b"/>
              <a:pathLst>
                <a:path w="690" h="1099" extrusionOk="0">
                  <a:moveTo>
                    <a:pt x="154" y="1"/>
                  </a:moveTo>
                  <a:lnTo>
                    <a:pt x="1" y="26"/>
                  </a:lnTo>
                  <a:lnTo>
                    <a:pt x="154" y="103"/>
                  </a:lnTo>
                  <a:lnTo>
                    <a:pt x="281" y="230"/>
                  </a:lnTo>
                  <a:lnTo>
                    <a:pt x="358" y="384"/>
                  </a:lnTo>
                  <a:lnTo>
                    <a:pt x="383" y="562"/>
                  </a:lnTo>
                  <a:lnTo>
                    <a:pt x="358" y="741"/>
                  </a:lnTo>
                  <a:lnTo>
                    <a:pt x="281" y="894"/>
                  </a:lnTo>
                  <a:lnTo>
                    <a:pt x="154" y="996"/>
                  </a:lnTo>
                  <a:lnTo>
                    <a:pt x="1" y="1073"/>
                  </a:lnTo>
                  <a:lnTo>
                    <a:pt x="154" y="1098"/>
                  </a:lnTo>
                  <a:lnTo>
                    <a:pt x="256" y="1098"/>
                  </a:lnTo>
                  <a:lnTo>
                    <a:pt x="358" y="1047"/>
                  </a:lnTo>
                  <a:lnTo>
                    <a:pt x="460" y="996"/>
                  </a:lnTo>
                  <a:lnTo>
                    <a:pt x="537" y="945"/>
                  </a:lnTo>
                  <a:lnTo>
                    <a:pt x="588" y="869"/>
                  </a:lnTo>
                  <a:lnTo>
                    <a:pt x="639" y="766"/>
                  </a:lnTo>
                  <a:lnTo>
                    <a:pt x="690" y="664"/>
                  </a:lnTo>
                  <a:lnTo>
                    <a:pt x="690" y="562"/>
                  </a:lnTo>
                  <a:lnTo>
                    <a:pt x="690" y="435"/>
                  </a:lnTo>
                  <a:lnTo>
                    <a:pt x="639" y="333"/>
                  </a:lnTo>
                  <a:lnTo>
                    <a:pt x="588" y="256"/>
                  </a:lnTo>
                  <a:lnTo>
                    <a:pt x="537" y="179"/>
                  </a:lnTo>
                  <a:lnTo>
                    <a:pt x="460" y="103"/>
                  </a:lnTo>
                  <a:lnTo>
                    <a:pt x="358" y="52"/>
                  </a:lnTo>
                  <a:lnTo>
                    <a:pt x="256" y="26"/>
                  </a:lnTo>
                  <a:lnTo>
                    <a:pt x="154" y="1"/>
                  </a:lnTo>
                  <a:close/>
                </a:path>
              </a:pathLst>
            </a:custGeom>
            <a:solidFill>
              <a:srgbClr val="0B3E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3" name="Google Shape;5203;p71"/>
            <p:cNvSpPr/>
            <p:nvPr/>
          </p:nvSpPr>
          <p:spPr>
            <a:xfrm>
              <a:off x="5764899" y="4543953"/>
              <a:ext cx="28928" cy="28254"/>
            </a:xfrm>
            <a:custGeom>
              <a:avLst/>
              <a:gdLst/>
              <a:ahLst/>
              <a:cxnLst/>
              <a:rect l="l" t="t" r="r" b="b"/>
              <a:pathLst>
                <a:path w="1073" h="1048" extrusionOk="0">
                  <a:moveTo>
                    <a:pt x="409" y="1"/>
                  </a:moveTo>
                  <a:lnTo>
                    <a:pt x="230" y="77"/>
                  </a:lnTo>
                  <a:lnTo>
                    <a:pt x="128" y="179"/>
                  </a:lnTo>
                  <a:lnTo>
                    <a:pt x="26" y="332"/>
                  </a:lnTo>
                  <a:lnTo>
                    <a:pt x="0" y="511"/>
                  </a:lnTo>
                  <a:lnTo>
                    <a:pt x="26" y="690"/>
                  </a:lnTo>
                  <a:lnTo>
                    <a:pt x="128" y="843"/>
                  </a:lnTo>
                  <a:lnTo>
                    <a:pt x="230" y="971"/>
                  </a:lnTo>
                  <a:lnTo>
                    <a:pt x="409" y="1047"/>
                  </a:lnTo>
                  <a:lnTo>
                    <a:pt x="460" y="1047"/>
                  </a:lnTo>
                  <a:lnTo>
                    <a:pt x="562" y="1022"/>
                  </a:lnTo>
                  <a:lnTo>
                    <a:pt x="664" y="1022"/>
                  </a:lnTo>
                  <a:lnTo>
                    <a:pt x="766" y="996"/>
                  </a:lnTo>
                  <a:lnTo>
                    <a:pt x="843" y="945"/>
                  </a:lnTo>
                  <a:lnTo>
                    <a:pt x="919" y="894"/>
                  </a:lnTo>
                  <a:lnTo>
                    <a:pt x="970" y="817"/>
                  </a:lnTo>
                  <a:lnTo>
                    <a:pt x="1021" y="741"/>
                  </a:lnTo>
                  <a:lnTo>
                    <a:pt x="1047" y="639"/>
                  </a:lnTo>
                  <a:lnTo>
                    <a:pt x="1072" y="511"/>
                  </a:lnTo>
                  <a:lnTo>
                    <a:pt x="1047" y="409"/>
                  </a:lnTo>
                  <a:lnTo>
                    <a:pt x="1021" y="307"/>
                  </a:lnTo>
                  <a:lnTo>
                    <a:pt x="970" y="230"/>
                  </a:lnTo>
                  <a:lnTo>
                    <a:pt x="919" y="154"/>
                  </a:lnTo>
                  <a:lnTo>
                    <a:pt x="843" y="103"/>
                  </a:lnTo>
                  <a:lnTo>
                    <a:pt x="766" y="52"/>
                  </a:lnTo>
                  <a:lnTo>
                    <a:pt x="664" y="26"/>
                  </a:lnTo>
                  <a:lnTo>
                    <a:pt x="562" y="1"/>
                  </a:lnTo>
                  <a:close/>
                </a:path>
              </a:pathLst>
            </a:custGeom>
            <a:solidFill>
              <a:srgbClr val="165C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4" name="Google Shape;5204;p71"/>
            <p:cNvSpPr/>
            <p:nvPr/>
          </p:nvSpPr>
          <p:spPr>
            <a:xfrm>
              <a:off x="5775899" y="4543279"/>
              <a:ext cx="18602" cy="29602"/>
            </a:xfrm>
            <a:custGeom>
              <a:avLst/>
              <a:gdLst/>
              <a:ahLst/>
              <a:cxnLst/>
              <a:rect l="l" t="t" r="r" b="b"/>
              <a:pathLst>
                <a:path w="690" h="1098" extrusionOk="0">
                  <a:moveTo>
                    <a:pt x="154" y="0"/>
                  </a:moveTo>
                  <a:lnTo>
                    <a:pt x="1" y="26"/>
                  </a:lnTo>
                  <a:lnTo>
                    <a:pt x="154" y="102"/>
                  </a:lnTo>
                  <a:lnTo>
                    <a:pt x="281" y="204"/>
                  </a:lnTo>
                  <a:lnTo>
                    <a:pt x="358" y="357"/>
                  </a:lnTo>
                  <a:lnTo>
                    <a:pt x="383" y="536"/>
                  </a:lnTo>
                  <a:lnTo>
                    <a:pt x="358" y="715"/>
                  </a:lnTo>
                  <a:lnTo>
                    <a:pt x="281" y="868"/>
                  </a:lnTo>
                  <a:lnTo>
                    <a:pt x="154" y="996"/>
                  </a:lnTo>
                  <a:lnTo>
                    <a:pt x="1" y="1072"/>
                  </a:lnTo>
                  <a:lnTo>
                    <a:pt x="154" y="1098"/>
                  </a:lnTo>
                  <a:lnTo>
                    <a:pt x="256" y="1072"/>
                  </a:lnTo>
                  <a:lnTo>
                    <a:pt x="358" y="1047"/>
                  </a:lnTo>
                  <a:lnTo>
                    <a:pt x="460" y="996"/>
                  </a:lnTo>
                  <a:lnTo>
                    <a:pt x="537" y="945"/>
                  </a:lnTo>
                  <a:lnTo>
                    <a:pt x="588" y="842"/>
                  </a:lnTo>
                  <a:lnTo>
                    <a:pt x="639" y="766"/>
                  </a:lnTo>
                  <a:lnTo>
                    <a:pt x="690" y="664"/>
                  </a:lnTo>
                  <a:lnTo>
                    <a:pt x="690" y="536"/>
                  </a:lnTo>
                  <a:lnTo>
                    <a:pt x="690" y="434"/>
                  </a:lnTo>
                  <a:lnTo>
                    <a:pt x="639" y="332"/>
                  </a:lnTo>
                  <a:lnTo>
                    <a:pt x="588" y="230"/>
                  </a:lnTo>
                  <a:lnTo>
                    <a:pt x="537" y="153"/>
                  </a:lnTo>
                  <a:lnTo>
                    <a:pt x="460" y="102"/>
                  </a:lnTo>
                  <a:lnTo>
                    <a:pt x="358" y="51"/>
                  </a:lnTo>
                  <a:lnTo>
                    <a:pt x="256" y="0"/>
                  </a:lnTo>
                  <a:close/>
                </a:path>
              </a:pathLst>
            </a:custGeom>
            <a:solidFill>
              <a:srgbClr val="0B3E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05" name="Google Shape;5205;p71"/>
          <p:cNvGrpSpPr/>
          <p:nvPr/>
        </p:nvGrpSpPr>
        <p:grpSpPr>
          <a:xfrm>
            <a:off x="6294863" y="3939400"/>
            <a:ext cx="303047" cy="423438"/>
            <a:chOff x="6422750" y="4140713"/>
            <a:chExt cx="325542" cy="454869"/>
          </a:xfrm>
        </p:grpSpPr>
        <p:sp>
          <p:nvSpPr>
            <p:cNvPr id="5206" name="Google Shape;5206;p71"/>
            <p:cNvSpPr/>
            <p:nvPr/>
          </p:nvSpPr>
          <p:spPr>
            <a:xfrm>
              <a:off x="6447526" y="4179939"/>
              <a:ext cx="267039" cy="226410"/>
            </a:xfrm>
            <a:custGeom>
              <a:avLst/>
              <a:gdLst/>
              <a:ahLst/>
              <a:cxnLst/>
              <a:rect l="l" t="t" r="r" b="b"/>
              <a:pathLst>
                <a:path w="9905" h="8398" extrusionOk="0">
                  <a:moveTo>
                    <a:pt x="5106" y="0"/>
                  </a:moveTo>
                  <a:lnTo>
                    <a:pt x="4621" y="26"/>
                  </a:lnTo>
                  <a:lnTo>
                    <a:pt x="4136" y="77"/>
                  </a:lnTo>
                  <a:lnTo>
                    <a:pt x="3676" y="204"/>
                  </a:lnTo>
                  <a:lnTo>
                    <a:pt x="3217" y="357"/>
                  </a:lnTo>
                  <a:lnTo>
                    <a:pt x="2783" y="536"/>
                  </a:lnTo>
                  <a:lnTo>
                    <a:pt x="2375" y="791"/>
                  </a:lnTo>
                  <a:lnTo>
                    <a:pt x="1992" y="1047"/>
                  </a:lnTo>
                  <a:lnTo>
                    <a:pt x="1634" y="1353"/>
                  </a:lnTo>
                  <a:lnTo>
                    <a:pt x="1328" y="1685"/>
                  </a:lnTo>
                  <a:lnTo>
                    <a:pt x="1022" y="2042"/>
                  </a:lnTo>
                  <a:lnTo>
                    <a:pt x="741" y="2425"/>
                  </a:lnTo>
                  <a:lnTo>
                    <a:pt x="511" y="2833"/>
                  </a:lnTo>
                  <a:lnTo>
                    <a:pt x="333" y="3267"/>
                  </a:lnTo>
                  <a:lnTo>
                    <a:pt x="179" y="3701"/>
                  </a:lnTo>
                  <a:lnTo>
                    <a:pt x="77" y="4186"/>
                  </a:lnTo>
                  <a:lnTo>
                    <a:pt x="1" y="4671"/>
                  </a:lnTo>
                  <a:lnTo>
                    <a:pt x="1" y="4773"/>
                  </a:lnTo>
                  <a:lnTo>
                    <a:pt x="26" y="4901"/>
                  </a:lnTo>
                  <a:lnTo>
                    <a:pt x="52" y="5131"/>
                  </a:lnTo>
                  <a:lnTo>
                    <a:pt x="307" y="8398"/>
                  </a:lnTo>
                  <a:lnTo>
                    <a:pt x="9904" y="8398"/>
                  </a:lnTo>
                  <a:lnTo>
                    <a:pt x="9904" y="5131"/>
                  </a:lnTo>
                  <a:lnTo>
                    <a:pt x="9879" y="4595"/>
                  </a:lnTo>
                  <a:lnTo>
                    <a:pt x="9828" y="4084"/>
                  </a:lnTo>
                  <a:lnTo>
                    <a:pt x="9726" y="3599"/>
                  </a:lnTo>
                  <a:lnTo>
                    <a:pt x="9573" y="3140"/>
                  </a:lnTo>
                  <a:lnTo>
                    <a:pt x="9368" y="2680"/>
                  </a:lnTo>
                  <a:lnTo>
                    <a:pt x="9139" y="2246"/>
                  </a:lnTo>
                  <a:lnTo>
                    <a:pt x="8883" y="1863"/>
                  </a:lnTo>
                  <a:lnTo>
                    <a:pt x="8577" y="1506"/>
                  </a:lnTo>
                  <a:lnTo>
                    <a:pt x="8245" y="1174"/>
                  </a:lnTo>
                  <a:lnTo>
                    <a:pt x="7888" y="868"/>
                  </a:lnTo>
                  <a:lnTo>
                    <a:pt x="7480" y="613"/>
                  </a:lnTo>
                  <a:lnTo>
                    <a:pt x="7071" y="408"/>
                  </a:lnTo>
                  <a:lnTo>
                    <a:pt x="6612" y="230"/>
                  </a:lnTo>
                  <a:lnTo>
                    <a:pt x="6127" y="102"/>
                  </a:lnTo>
                  <a:lnTo>
                    <a:pt x="5642" y="26"/>
                  </a:lnTo>
                  <a:lnTo>
                    <a:pt x="5106" y="0"/>
                  </a:lnTo>
                  <a:close/>
                </a:path>
              </a:pathLst>
            </a:custGeom>
            <a:gradFill>
              <a:gsLst>
                <a:gs pos="0">
                  <a:srgbClr val="62E4F5"/>
                </a:gs>
                <a:gs pos="100000">
                  <a:srgbClr val="15ACC0"/>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7" name="Google Shape;5207;p71"/>
            <p:cNvSpPr/>
            <p:nvPr/>
          </p:nvSpPr>
          <p:spPr>
            <a:xfrm>
              <a:off x="6571408" y="4179939"/>
              <a:ext cx="152108" cy="226410"/>
            </a:xfrm>
            <a:custGeom>
              <a:avLst/>
              <a:gdLst/>
              <a:ahLst/>
              <a:cxnLst/>
              <a:rect l="l" t="t" r="r" b="b"/>
              <a:pathLst>
                <a:path w="5642" h="8398" extrusionOk="0">
                  <a:moveTo>
                    <a:pt x="511" y="0"/>
                  </a:moveTo>
                  <a:lnTo>
                    <a:pt x="0" y="26"/>
                  </a:lnTo>
                  <a:lnTo>
                    <a:pt x="485" y="77"/>
                  </a:lnTo>
                  <a:lnTo>
                    <a:pt x="945" y="204"/>
                  </a:lnTo>
                  <a:lnTo>
                    <a:pt x="1404" y="357"/>
                  </a:lnTo>
                  <a:lnTo>
                    <a:pt x="1838" y="562"/>
                  </a:lnTo>
                  <a:lnTo>
                    <a:pt x="2246" y="791"/>
                  </a:lnTo>
                  <a:lnTo>
                    <a:pt x="2629" y="1047"/>
                  </a:lnTo>
                  <a:lnTo>
                    <a:pt x="2961" y="1353"/>
                  </a:lnTo>
                  <a:lnTo>
                    <a:pt x="3293" y="1659"/>
                  </a:lnTo>
                  <a:lnTo>
                    <a:pt x="3599" y="2017"/>
                  </a:lnTo>
                  <a:lnTo>
                    <a:pt x="3855" y="2399"/>
                  </a:lnTo>
                  <a:lnTo>
                    <a:pt x="4084" y="2808"/>
                  </a:lnTo>
                  <a:lnTo>
                    <a:pt x="4288" y="3242"/>
                  </a:lnTo>
                  <a:lnTo>
                    <a:pt x="4442" y="3701"/>
                  </a:lnTo>
                  <a:lnTo>
                    <a:pt x="4544" y="4161"/>
                  </a:lnTo>
                  <a:lnTo>
                    <a:pt x="4620" y="4646"/>
                  </a:lnTo>
                  <a:lnTo>
                    <a:pt x="4646" y="5131"/>
                  </a:lnTo>
                  <a:lnTo>
                    <a:pt x="4646" y="8398"/>
                  </a:lnTo>
                  <a:lnTo>
                    <a:pt x="5309" y="8398"/>
                  </a:lnTo>
                  <a:lnTo>
                    <a:pt x="5590" y="5131"/>
                  </a:lnTo>
                  <a:lnTo>
                    <a:pt x="5616" y="4901"/>
                  </a:lnTo>
                  <a:lnTo>
                    <a:pt x="5641" y="4773"/>
                  </a:lnTo>
                  <a:lnTo>
                    <a:pt x="5641" y="4671"/>
                  </a:lnTo>
                  <a:lnTo>
                    <a:pt x="5565" y="4186"/>
                  </a:lnTo>
                  <a:lnTo>
                    <a:pt x="5463" y="3701"/>
                  </a:lnTo>
                  <a:lnTo>
                    <a:pt x="5309" y="3267"/>
                  </a:lnTo>
                  <a:lnTo>
                    <a:pt x="5105" y="2833"/>
                  </a:lnTo>
                  <a:lnTo>
                    <a:pt x="4876" y="2425"/>
                  </a:lnTo>
                  <a:lnTo>
                    <a:pt x="4620" y="2042"/>
                  </a:lnTo>
                  <a:lnTo>
                    <a:pt x="4314" y="1685"/>
                  </a:lnTo>
                  <a:lnTo>
                    <a:pt x="4008" y="1353"/>
                  </a:lnTo>
                  <a:lnTo>
                    <a:pt x="3650" y="1047"/>
                  </a:lnTo>
                  <a:lnTo>
                    <a:pt x="3267" y="791"/>
                  </a:lnTo>
                  <a:lnTo>
                    <a:pt x="2859" y="536"/>
                  </a:lnTo>
                  <a:lnTo>
                    <a:pt x="2425" y="357"/>
                  </a:lnTo>
                  <a:lnTo>
                    <a:pt x="1966" y="204"/>
                  </a:lnTo>
                  <a:lnTo>
                    <a:pt x="1506" y="77"/>
                  </a:lnTo>
                  <a:lnTo>
                    <a:pt x="1021" y="26"/>
                  </a:lnTo>
                  <a:lnTo>
                    <a:pt x="511" y="0"/>
                  </a:lnTo>
                  <a:close/>
                </a:path>
              </a:pathLst>
            </a:custGeom>
            <a:solidFill>
              <a:srgbClr val="17B5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8" name="Google Shape;5208;p71"/>
            <p:cNvSpPr/>
            <p:nvPr/>
          </p:nvSpPr>
          <p:spPr>
            <a:xfrm>
              <a:off x="6446852" y="4305869"/>
              <a:ext cx="277338" cy="100480"/>
            </a:xfrm>
            <a:custGeom>
              <a:avLst/>
              <a:gdLst/>
              <a:ahLst/>
              <a:cxnLst/>
              <a:rect l="l" t="t" r="r" b="b"/>
              <a:pathLst>
                <a:path w="10287" h="3727" extrusionOk="0">
                  <a:moveTo>
                    <a:pt x="26" y="0"/>
                  </a:moveTo>
                  <a:lnTo>
                    <a:pt x="0" y="460"/>
                  </a:lnTo>
                  <a:lnTo>
                    <a:pt x="0" y="3727"/>
                  </a:lnTo>
                  <a:lnTo>
                    <a:pt x="10287" y="3727"/>
                  </a:lnTo>
                  <a:lnTo>
                    <a:pt x="9266" y="868"/>
                  </a:lnTo>
                  <a:lnTo>
                    <a:pt x="9138" y="919"/>
                  </a:lnTo>
                  <a:lnTo>
                    <a:pt x="8883" y="919"/>
                  </a:lnTo>
                  <a:lnTo>
                    <a:pt x="8781" y="893"/>
                  </a:lnTo>
                  <a:lnTo>
                    <a:pt x="8704" y="842"/>
                  </a:lnTo>
                  <a:lnTo>
                    <a:pt x="8602" y="791"/>
                  </a:lnTo>
                  <a:lnTo>
                    <a:pt x="8475" y="638"/>
                  </a:lnTo>
                  <a:lnTo>
                    <a:pt x="8347" y="460"/>
                  </a:lnTo>
                  <a:lnTo>
                    <a:pt x="8219" y="281"/>
                  </a:lnTo>
                  <a:lnTo>
                    <a:pt x="8092" y="128"/>
                  </a:lnTo>
                  <a:lnTo>
                    <a:pt x="8015" y="77"/>
                  </a:lnTo>
                  <a:lnTo>
                    <a:pt x="7913" y="26"/>
                  </a:lnTo>
                  <a:lnTo>
                    <a:pt x="7811" y="0"/>
                  </a:lnTo>
                  <a:lnTo>
                    <a:pt x="7607" y="0"/>
                  </a:lnTo>
                  <a:lnTo>
                    <a:pt x="7505" y="26"/>
                  </a:lnTo>
                  <a:lnTo>
                    <a:pt x="7402" y="77"/>
                  </a:lnTo>
                  <a:lnTo>
                    <a:pt x="7326" y="128"/>
                  </a:lnTo>
                  <a:lnTo>
                    <a:pt x="7198" y="281"/>
                  </a:lnTo>
                  <a:lnTo>
                    <a:pt x="7071" y="460"/>
                  </a:lnTo>
                  <a:lnTo>
                    <a:pt x="6943" y="638"/>
                  </a:lnTo>
                  <a:lnTo>
                    <a:pt x="6815" y="791"/>
                  </a:lnTo>
                  <a:lnTo>
                    <a:pt x="6739" y="842"/>
                  </a:lnTo>
                  <a:lnTo>
                    <a:pt x="6637" y="893"/>
                  </a:lnTo>
                  <a:lnTo>
                    <a:pt x="6535" y="919"/>
                  </a:lnTo>
                  <a:lnTo>
                    <a:pt x="6305" y="919"/>
                  </a:lnTo>
                  <a:lnTo>
                    <a:pt x="6203" y="893"/>
                  </a:lnTo>
                  <a:lnTo>
                    <a:pt x="6126" y="842"/>
                  </a:lnTo>
                  <a:lnTo>
                    <a:pt x="6050" y="791"/>
                  </a:lnTo>
                  <a:lnTo>
                    <a:pt x="5897" y="638"/>
                  </a:lnTo>
                  <a:lnTo>
                    <a:pt x="5794" y="460"/>
                  </a:lnTo>
                  <a:lnTo>
                    <a:pt x="5667" y="281"/>
                  </a:lnTo>
                  <a:lnTo>
                    <a:pt x="5514" y="128"/>
                  </a:lnTo>
                  <a:lnTo>
                    <a:pt x="5437" y="77"/>
                  </a:lnTo>
                  <a:lnTo>
                    <a:pt x="5360" y="26"/>
                  </a:lnTo>
                  <a:lnTo>
                    <a:pt x="5258" y="0"/>
                  </a:lnTo>
                  <a:lnTo>
                    <a:pt x="5029" y="0"/>
                  </a:lnTo>
                  <a:lnTo>
                    <a:pt x="4927" y="26"/>
                  </a:lnTo>
                  <a:lnTo>
                    <a:pt x="4850" y="77"/>
                  </a:lnTo>
                  <a:lnTo>
                    <a:pt x="4748" y="128"/>
                  </a:lnTo>
                  <a:lnTo>
                    <a:pt x="4620" y="281"/>
                  </a:lnTo>
                  <a:lnTo>
                    <a:pt x="4493" y="460"/>
                  </a:lnTo>
                  <a:lnTo>
                    <a:pt x="4365" y="638"/>
                  </a:lnTo>
                  <a:lnTo>
                    <a:pt x="4237" y="791"/>
                  </a:lnTo>
                  <a:lnTo>
                    <a:pt x="4161" y="842"/>
                  </a:lnTo>
                  <a:lnTo>
                    <a:pt x="4059" y="893"/>
                  </a:lnTo>
                  <a:lnTo>
                    <a:pt x="3982" y="919"/>
                  </a:lnTo>
                  <a:lnTo>
                    <a:pt x="3752" y="919"/>
                  </a:lnTo>
                  <a:lnTo>
                    <a:pt x="3650" y="893"/>
                  </a:lnTo>
                  <a:lnTo>
                    <a:pt x="3548" y="842"/>
                  </a:lnTo>
                  <a:lnTo>
                    <a:pt x="3472" y="791"/>
                  </a:lnTo>
                  <a:lnTo>
                    <a:pt x="3344" y="638"/>
                  </a:lnTo>
                  <a:lnTo>
                    <a:pt x="3216" y="460"/>
                  </a:lnTo>
                  <a:lnTo>
                    <a:pt x="3089" y="281"/>
                  </a:lnTo>
                  <a:lnTo>
                    <a:pt x="2961" y="128"/>
                  </a:lnTo>
                  <a:lnTo>
                    <a:pt x="2885" y="77"/>
                  </a:lnTo>
                  <a:lnTo>
                    <a:pt x="2782" y="26"/>
                  </a:lnTo>
                  <a:lnTo>
                    <a:pt x="2680" y="0"/>
                  </a:lnTo>
                  <a:lnTo>
                    <a:pt x="2451" y="0"/>
                  </a:lnTo>
                  <a:lnTo>
                    <a:pt x="2349" y="26"/>
                  </a:lnTo>
                  <a:lnTo>
                    <a:pt x="2272" y="77"/>
                  </a:lnTo>
                  <a:lnTo>
                    <a:pt x="2195" y="128"/>
                  </a:lnTo>
                  <a:lnTo>
                    <a:pt x="2042" y="281"/>
                  </a:lnTo>
                  <a:lnTo>
                    <a:pt x="1940" y="460"/>
                  </a:lnTo>
                  <a:lnTo>
                    <a:pt x="1813" y="638"/>
                  </a:lnTo>
                  <a:lnTo>
                    <a:pt x="1659" y="791"/>
                  </a:lnTo>
                  <a:lnTo>
                    <a:pt x="1583" y="842"/>
                  </a:lnTo>
                  <a:lnTo>
                    <a:pt x="1506" y="893"/>
                  </a:lnTo>
                  <a:lnTo>
                    <a:pt x="1404" y="919"/>
                  </a:lnTo>
                  <a:lnTo>
                    <a:pt x="1174" y="919"/>
                  </a:lnTo>
                  <a:lnTo>
                    <a:pt x="1072" y="893"/>
                  </a:lnTo>
                  <a:lnTo>
                    <a:pt x="996" y="842"/>
                  </a:lnTo>
                  <a:lnTo>
                    <a:pt x="919" y="791"/>
                  </a:lnTo>
                  <a:lnTo>
                    <a:pt x="792" y="638"/>
                  </a:lnTo>
                  <a:lnTo>
                    <a:pt x="664" y="485"/>
                  </a:lnTo>
                  <a:lnTo>
                    <a:pt x="536" y="306"/>
                  </a:lnTo>
                  <a:lnTo>
                    <a:pt x="409" y="153"/>
                  </a:lnTo>
                  <a:lnTo>
                    <a:pt x="332" y="102"/>
                  </a:lnTo>
                  <a:lnTo>
                    <a:pt x="256" y="51"/>
                  </a:lnTo>
                  <a:lnTo>
                    <a:pt x="153" y="0"/>
                  </a:lnTo>
                  <a:close/>
                </a:path>
              </a:pathLst>
            </a:custGeom>
            <a:solidFill>
              <a:srgbClr val="FFDA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9" name="Google Shape;5209;p71"/>
            <p:cNvSpPr/>
            <p:nvPr/>
          </p:nvSpPr>
          <p:spPr>
            <a:xfrm>
              <a:off x="6446852" y="4425599"/>
              <a:ext cx="21352" cy="130783"/>
            </a:xfrm>
            <a:custGeom>
              <a:avLst/>
              <a:gdLst/>
              <a:ahLst/>
              <a:cxnLst/>
              <a:rect l="l" t="t" r="r" b="b"/>
              <a:pathLst>
                <a:path w="792" h="4851" extrusionOk="0">
                  <a:moveTo>
                    <a:pt x="0" y="0"/>
                  </a:moveTo>
                  <a:lnTo>
                    <a:pt x="0" y="4850"/>
                  </a:lnTo>
                  <a:lnTo>
                    <a:pt x="792" y="4850"/>
                  </a:lnTo>
                  <a:lnTo>
                    <a:pt x="792" y="0"/>
                  </a:lnTo>
                  <a:close/>
                </a:path>
              </a:pathLst>
            </a:custGeom>
            <a:solidFill>
              <a:srgbClr val="FB2B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0" name="Google Shape;5210;p71"/>
            <p:cNvSpPr/>
            <p:nvPr/>
          </p:nvSpPr>
          <p:spPr>
            <a:xfrm>
              <a:off x="6461977" y="4425599"/>
              <a:ext cx="15178" cy="130783"/>
            </a:xfrm>
            <a:custGeom>
              <a:avLst/>
              <a:gdLst/>
              <a:ahLst/>
              <a:cxnLst/>
              <a:rect l="l" t="t" r="r" b="b"/>
              <a:pathLst>
                <a:path w="563" h="4851" extrusionOk="0">
                  <a:moveTo>
                    <a:pt x="1" y="0"/>
                  </a:moveTo>
                  <a:lnTo>
                    <a:pt x="1" y="4850"/>
                  </a:lnTo>
                  <a:lnTo>
                    <a:pt x="562" y="4850"/>
                  </a:lnTo>
                  <a:lnTo>
                    <a:pt x="562" y="0"/>
                  </a:lnTo>
                  <a:close/>
                </a:path>
              </a:pathLst>
            </a:custGeom>
            <a:solidFill>
              <a:srgbClr val="CC1F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1" name="Google Shape;5211;p71"/>
            <p:cNvSpPr/>
            <p:nvPr/>
          </p:nvSpPr>
          <p:spPr>
            <a:xfrm>
              <a:off x="6693887" y="4425599"/>
              <a:ext cx="20678" cy="130783"/>
            </a:xfrm>
            <a:custGeom>
              <a:avLst/>
              <a:gdLst/>
              <a:ahLst/>
              <a:cxnLst/>
              <a:rect l="l" t="t" r="r" b="b"/>
              <a:pathLst>
                <a:path w="767" h="4851" extrusionOk="0">
                  <a:moveTo>
                    <a:pt x="1" y="0"/>
                  </a:moveTo>
                  <a:lnTo>
                    <a:pt x="1" y="4850"/>
                  </a:lnTo>
                  <a:lnTo>
                    <a:pt x="766" y="4850"/>
                  </a:lnTo>
                  <a:lnTo>
                    <a:pt x="766" y="0"/>
                  </a:lnTo>
                  <a:close/>
                </a:path>
              </a:pathLst>
            </a:custGeom>
            <a:solidFill>
              <a:srgbClr val="FB2B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2" name="Google Shape;5212;p71"/>
            <p:cNvSpPr/>
            <p:nvPr/>
          </p:nvSpPr>
          <p:spPr>
            <a:xfrm>
              <a:off x="6709038" y="4425599"/>
              <a:ext cx="15152" cy="130783"/>
            </a:xfrm>
            <a:custGeom>
              <a:avLst/>
              <a:gdLst/>
              <a:ahLst/>
              <a:cxnLst/>
              <a:rect l="l" t="t" r="r" b="b"/>
              <a:pathLst>
                <a:path w="562" h="4851" extrusionOk="0">
                  <a:moveTo>
                    <a:pt x="0" y="0"/>
                  </a:moveTo>
                  <a:lnTo>
                    <a:pt x="0" y="4850"/>
                  </a:lnTo>
                  <a:lnTo>
                    <a:pt x="562" y="4850"/>
                  </a:lnTo>
                  <a:lnTo>
                    <a:pt x="562" y="0"/>
                  </a:lnTo>
                  <a:close/>
                </a:path>
              </a:pathLst>
            </a:custGeom>
            <a:solidFill>
              <a:srgbClr val="CC1F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3" name="Google Shape;5213;p71"/>
            <p:cNvSpPr/>
            <p:nvPr/>
          </p:nvSpPr>
          <p:spPr>
            <a:xfrm>
              <a:off x="6654660" y="4256317"/>
              <a:ext cx="13804" cy="13777"/>
            </a:xfrm>
            <a:custGeom>
              <a:avLst/>
              <a:gdLst/>
              <a:ahLst/>
              <a:cxnLst/>
              <a:rect l="l" t="t" r="r" b="b"/>
              <a:pathLst>
                <a:path w="512" h="511" extrusionOk="0">
                  <a:moveTo>
                    <a:pt x="256" y="0"/>
                  </a:moveTo>
                  <a:lnTo>
                    <a:pt x="154" y="26"/>
                  </a:lnTo>
                  <a:lnTo>
                    <a:pt x="77" y="77"/>
                  </a:lnTo>
                  <a:lnTo>
                    <a:pt x="26" y="153"/>
                  </a:lnTo>
                  <a:lnTo>
                    <a:pt x="1" y="256"/>
                  </a:lnTo>
                  <a:lnTo>
                    <a:pt x="26" y="358"/>
                  </a:lnTo>
                  <a:lnTo>
                    <a:pt x="77" y="434"/>
                  </a:lnTo>
                  <a:lnTo>
                    <a:pt x="154" y="485"/>
                  </a:lnTo>
                  <a:lnTo>
                    <a:pt x="256" y="511"/>
                  </a:lnTo>
                  <a:lnTo>
                    <a:pt x="358" y="485"/>
                  </a:lnTo>
                  <a:lnTo>
                    <a:pt x="435" y="434"/>
                  </a:lnTo>
                  <a:lnTo>
                    <a:pt x="486" y="358"/>
                  </a:lnTo>
                  <a:lnTo>
                    <a:pt x="511" y="256"/>
                  </a:lnTo>
                  <a:lnTo>
                    <a:pt x="486" y="153"/>
                  </a:lnTo>
                  <a:lnTo>
                    <a:pt x="435" y="77"/>
                  </a:lnTo>
                  <a:lnTo>
                    <a:pt x="358" y="26"/>
                  </a:lnTo>
                  <a:lnTo>
                    <a:pt x="25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4" name="Google Shape;5214;p71"/>
            <p:cNvSpPr/>
            <p:nvPr/>
          </p:nvSpPr>
          <p:spPr>
            <a:xfrm>
              <a:off x="6578282" y="4256317"/>
              <a:ext cx="13804" cy="13777"/>
            </a:xfrm>
            <a:custGeom>
              <a:avLst/>
              <a:gdLst/>
              <a:ahLst/>
              <a:cxnLst/>
              <a:rect l="l" t="t" r="r" b="b"/>
              <a:pathLst>
                <a:path w="512" h="511" extrusionOk="0">
                  <a:moveTo>
                    <a:pt x="256" y="0"/>
                  </a:moveTo>
                  <a:lnTo>
                    <a:pt x="154" y="26"/>
                  </a:lnTo>
                  <a:lnTo>
                    <a:pt x="77" y="77"/>
                  </a:lnTo>
                  <a:lnTo>
                    <a:pt x="26" y="153"/>
                  </a:lnTo>
                  <a:lnTo>
                    <a:pt x="1" y="256"/>
                  </a:lnTo>
                  <a:lnTo>
                    <a:pt x="26" y="358"/>
                  </a:lnTo>
                  <a:lnTo>
                    <a:pt x="77" y="434"/>
                  </a:lnTo>
                  <a:lnTo>
                    <a:pt x="154" y="485"/>
                  </a:lnTo>
                  <a:lnTo>
                    <a:pt x="256" y="511"/>
                  </a:lnTo>
                  <a:lnTo>
                    <a:pt x="358" y="485"/>
                  </a:lnTo>
                  <a:lnTo>
                    <a:pt x="434" y="434"/>
                  </a:lnTo>
                  <a:lnTo>
                    <a:pt x="511" y="358"/>
                  </a:lnTo>
                  <a:lnTo>
                    <a:pt x="511" y="256"/>
                  </a:lnTo>
                  <a:lnTo>
                    <a:pt x="511" y="153"/>
                  </a:lnTo>
                  <a:lnTo>
                    <a:pt x="434" y="77"/>
                  </a:lnTo>
                  <a:lnTo>
                    <a:pt x="358" y="26"/>
                  </a:lnTo>
                  <a:lnTo>
                    <a:pt x="25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5" name="Google Shape;5215;p71"/>
            <p:cNvSpPr/>
            <p:nvPr/>
          </p:nvSpPr>
          <p:spPr>
            <a:xfrm>
              <a:off x="6502579" y="4256317"/>
              <a:ext cx="13103" cy="13777"/>
            </a:xfrm>
            <a:custGeom>
              <a:avLst/>
              <a:gdLst/>
              <a:ahLst/>
              <a:cxnLst/>
              <a:rect l="l" t="t" r="r" b="b"/>
              <a:pathLst>
                <a:path w="486" h="511" extrusionOk="0">
                  <a:moveTo>
                    <a:pt x="231" y="0"/>
                  </a:moveTo>
                  <a:lnTo>
                    <a:pt x="154" y="26"/>
                  </a:lnTo>
                  <a:lnTo>
                    <a:pt x="52" y="77"/>
                  </a:lnTo>
                  <a:lnTo>
                    <a:pt x="1" y="153"/>
                  </a:lnTo>
                  <a:lnTo>
                    <a:pt x="1" y="256"/>
                  </a:lnTo>
                  <a:lnTo>
                    <a:pt x="1" y="358"/>
                  </a:lnTo>
                  <a:lnTo>
                    <a:pt x="52" y="434"/>
                  </a:lnTo>
                  <a:lnTo>
                    <a:pt x="154" y="485"/>
                  </a:lnTo>
                  <a:lnTo>
                    <a:pt x="231" y="511"/>
                  </a:lnTo>
                  <a:lnTo>
                    <a:pt x="333" y="485"/>
                  </a:lnTo>
                  <a:lnTo>
                    <a:pt x="435" y="434"/>
                  </a:lnTo>
                  <a:lnTo>
                    <a:pt x="486" y="358"/>
                  </a:lnTo>
                  <a:lnTo>
                    <a:pt x="486" y="256"/>
                  </a:lnTo>
                  <a:lnTo>
                    <a:pt x="486" y="153"/>
                  </a:lnTo>
                  <a:lnTo>
                    <a:pt x="435" y="77"/>
                  </a:lnTo>
                  <a:lnTo>
                    <a:pt x="333" y="26"/>
                  </a:lnTo>
                  <a:lnTo>
                    <a:pt x="23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6" name="Google Shape;5216;p71"/>
            <p:cNvSpPr/>
            <p:nvPr/>
          </p:nvSpPr>
          <p:spPr>
            <a:xfrm>
              <a:off x="6545930" y="4142087"/>
              <a:ext cx="77106" cy="75704"/>
            </a:xfrm>
            <a:custGeom>
              <a:avLst/>
              <a:gdLst/>
              <a:ahLst/>
              <a:cxnLst/>
              <a:rect l="l" t="t" r="r" b="b"/>
              <a:pathLst>
                <a:path w="2860" h="2808" extrusionOk="0">
                  <a:moveTo>
                    <a:pt x="1175" y="0"/>
                  </a:moveTo>
                  <a:lnTo>
                    <a:pt x="1098" y="26"/>
                  </a:lnTo>
                  <a:lnTo>
                    <a:pt x="945" y="128"/>
                  </a:lnTo>
                  <a:lnTo>
                    <a:pt x="843" y="230"/>
                  </a:lnTo>
                  <a:lnTo>
                    <a:pt x="741" y="383"/>
                  </a:lnTo>
                  <a:lnTo>
                    <a:pt x="690" y="536"/>
                  </a:lnTo>
                  <a:lnTo>
                    <a:pt x="665" y="587"/>
                  </a:lnTo>
                  <a:lnTo>
                    <a:pt x="613" y="613"/>
                  </a:lnTo>
                  <a:lnTo>
                    <a:pt x="486" y="664"/>
                  </a:lnTo>
                  <a:lnTo>
                    <a:pt x="358" y="715"/>
                  </a:lnTo>
                  <a:lnTo>
                    <a:pt x="256" y="817"/>
                  </a:lnTo>
                  <a:lnTo>
                    <a:pt x="180" y="894"/>
                  </a:lnTo>
                  <a:lnTo>
                    <a:pt x="103" y="1021"/>
                  </a:lnTo>
                  <a:lnTo>
                    <a:pt x="52" y="1123"/>
                  </a:lnTo>
                  <a:lnTo>
                    <a:pt x="26" y="1251"/>
                  </a:lnTo>
                  <a:lnTo>
                    <a:pt x="1" y="1404"/>
                  </a:lnTo>
                  <a:lnTo>
                    <a:pt x="26" y="1532"/>
                  </a:lnTo>
                  <a:lnTo>
                    <a:pt x="52" y="1659"/>
                  </a:lnTo>
                  <a:lnTo>
                    <a:pt x="103" y="1787"/>
                  </a:lnTo>
                  <a:lnTo>
                    <a:pt x="180" y="1889"/>
                  </a:lnTo>
                  <a:lnTo>
                    <a:pt x="256" y="1991"/>
                  </a:lnTo>
                  <a:lnTo>
                    <a:pt x="358" y="2068"/>
                  </a:lnTo>
                  <a:lnTo>
                    <a:pt x="486" y="2119"/>
                  </a:lnTo>
                  <a:lnTo>
                    <a:pt x="613" y="2170"/>
                  </a:lnTo>
                  <a:lnTo>
                    <a:pt x="665" y="2195"/>
                  </a:lnTo>
                  <a:lnTo>
                    <a:pt x="690" y="2246"/>
                  </a:lnTo>
                  <a:lnTo>
                    <a:pt x="741" y="2400"/>
                  </a:lnTo>
                  <a:lnTo>
                    <a:pt x="818" y="2527"/>
                  </a:lnTo>
                  <a:lnTo>
                    <a:pt x="920" y="2655"/>
                  </a:lnTo>
                  <a:lnTo>
                    <a:pt x="1047" y="2731"/>
                  </a:lnTo>
                  <a:lnTo>
                    <a:pt x="1149" y="2782"/>
                  </a:lnTo>
                  <a:lnTo>
                    <a:pt x="1252" y="2808"/>
                  </a:lnTo>
                  <a:lnTo>
                    <a:pt x="1609" y="2808"/>
                  </a:lnTo>
                  <a:lnTo>
                    <a:pt x="1737" y="2782"/>
                  </a:lnTo>
                  <a:lnTo>
                    <a:pt x="1839" y="2706"/>
                  </a:lnTo>
                  <a:lnTo>
                    <a:pt x="1941" y="2655"/>
                  </a:lnTo>
                  <a:lnTo>
                    <a:pt x="2043" y="2553"/>
                  </a:lnTo>
                  <a:lnTo>
                    <a:pt x="2094" y="2451"/>
                  </a:lnTo>
                  <a:lnTo>
                    <a:pt x="2145" y="2323"/>
                  </a:lnTo>
                  <a:lnTo>
                    <a:pt x="2196" y="2195"/>
                  </a:lnTo>
                  <a:lnTo>
                    <a:pt x="2324" y="2144"/>
                  </a:lnTo>
                  <a:lnTo>
                    <a:pt x="2451" y="2093"/>
                  </a:lnTo>
                  <a:lnTo>
                    <a:pt x="2553" y="2017"/>
                  </a:lnTo>
                  <a:lnTo>
                    <a:pt x="2655" y="1915"/>
                  </a:lnTo>
                  <a:lnTo>
                    <a:pt x="2732" y="1812"/>
                  </a:lnTo>
                  <a:lnTo>
                    <a:pt x="2809" y="1685"/>
                  </a:lnTo>
                  <a:lnTo>
                    <a:pt x="2834" y="1532"/>
                  </a:lnTo>
                  <a:lnTo>
                    <a:pt x="2860" y="1404"/>
                  </a:lnTo>
                  <a:lnTo>
                    <a:pt x="2834" y="1251"/>
                  </a:lnTo>
                  <a:lnTo>
                    <a:pt x="2809" y="1123"/>
                  </a:lnTo>
                  <a:lnTo>
                    <a:pt x="2732" y="996"/>
                  </a:lnTo>
                  <a:lnTo>
                    <a:pt x="2655" y="868"/>
                  </a:lnTo>
                  <a:lnTo>
                    <a:pt x="2553" y="791"/>
                  </a:lnTo>
                  <a:lnTo>
                    <a:pt x="2451" y="689"/>
                  </a:lnTo>
                  <a:lnTo>
                    <a:pt x="2324" y="638"/>
                  </a:lnTo>
                  <a:lnTo>
                    <a:pt x="2196" y="613"/>
                  </a:lnTo>
                  <a:lnTo>
                    <a:pt x="2145" y="460"/>
                  </a:lnTo>
                  <a:lnTo>
                    <a:pt x="2094" y="358"/>
                  </a:lnTo>
                  <a:lnTo>
                    <a:pt x="2043" y="255"/>
                  </a:lnTo>
                  <a:lnTo>
                    <a:pt x="1941" y="179"/>
                  </a:lnTo>
                  <a:lnTo>
                    <a:pt x="1839" y="102"/>
                  </a:lnTo>
                  <a:lnTo>
                    <a:pt x="1737" y="51"/>
                  </a:lnTo>
                  <a:lnTo>
                    <a:pt x="1609" y="26"/>
                  </a:lnTo>
                  <a:lnTo>
                    <a:pt x="1456" y="26"/>
                  </a:lnTo>
                  <a:lnTo>
                    <a:pt x="127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7" name="Google Shape;5217;p71"/>
            <p:cNvSpPr/>
            <p:nvPr/>
          </p:nvSpPr>
          <p:spPr>
            <a:xfrm>
              <a:off x="6575532" y="4140713"/>
              <a:ext cx="49579" cy="78454"/>
            </a:xfrm>
            <a:custGeom>
              <a:avLst/>
              <a:gdLst/>
              <a:ahLst/>
              <a:cxnLst/>
              <a:rect l="l" t="t" r="r" b="b"/>
              <a:pathLst>
                <a:path w="1839" h="2910" extrusionOk="0">
                  <a:moveTo>
                    <a:pt x="358" y="0"/>
                  </a:moveTo>
                  <a:lnTo>
                    <a:pt x="179" y="26"/>
                  </a:lnTo>
                  <a:lnTo>
                    <a:pt x="0" y="77"/>
                  </a:lnTo>
                  <a:lnTo>
                    <a:pt x="128" y="179"/>
                  </a:lnTo>
                  <a:lnTo>
                    <a:pt x="256" y="332"/>
                  </a:lnTo>
                  <a:lnTo>
                    <a:pt x="358" y="485"/>
                  </a:lnTo>
                  <a:lnTo>
                    <a:pt x="409" y="664"/>
                  </a:lnTo>
                  <a:lnTo>
                    <a:pt x="536" y="689"/>
                  </a:lnTo>
                  <a:lnTo>
                    <a:pt x="664" y="740"/>
                  </a:lnTo>
                  <a:lnTo>
                    <a:pt x="792" y="842"/>
                  </a:lnTo>
                  <a:lnTo>
                    <a:pt x="868" y="919"/>
                  </a:lnTo>
                  <a:lnTo>
                    <a:pt x="970" y="1047"/>
                  </a:lnTo>
                  <a:lnTo>
                    <a:pt x="1021" y="1174"/>
                  </a:lnTo>
                  <a:lnTo>
                    <a:pt x="1047" y="1302"/>
                  </a:lnTo>
                  <a:lnTo>
                    <a:pt x="1072" y="1455"/>
                  </a:lnTo>
                  <a:lnTo>
                    <a:pt x="1047" y="1583"/>
                  </a:lnTo>
                  <a:lnTo>
                    <a:pt x="1021" y="1736"/>
                  </a:lnTo>
                  <a:lnTo>
                    <a:pt x="970" y="1863"/>
                  </a:lnTo>
                  <a:lnTo>
                    <a:pt x="868" y="1966"/>
                  </a:lnTo>
                  <a:lnTo>
                    <a:pt x="792" y="2068"/>
                  </a:lnTo>
                  <a:lnTo>
                    <a:pt x="664" y="2144"/>
                  </a:lnTo>
                  <a:lnTo>
                    <a:pt x="536" y="2195"/>
                  </a:lnTo>
                  <a:lnTo>
                    <a:pt x="409" y="2246"/>
                  </a:lnTo>
                  <a:lnTo>
                    <a:pt x="358" y="2425"/>
                  </a:lnTo>
                  <a:lnTo>
                    <a:pt x="256" y="2578"/>
                  </a:lnTo>
                  <a:lnTo>
                    <a:pt x="128" y="2706"/>
                  </a:lnTo>
                  <a:lnTo>
                    <a:pt x="0" y="2808"/>
                  </a:lnTo>
                  <a:lnTo>
                    <a:pt x="179" y="2884"/>
                  </a:lnTo>
                  <a:lnTo>
                    <a:pt x="358" y="2910"/>
                  </a:lnTo>
                  <a:lnTo>
                    <a:pt x="511" y="2884"/>
                  </a:lnTo>
                  <a:lnTo>
                    <a:pt x="639" y="2859"/>
                  </a:lnTo>
                  <a:lnTo>
                    <a:pt x="766" y="2808"/>
                  </a:lnTo>
                  <a:lnTo>
                    <a:pt x="868" y="2731"/>
                  </a:lnTo>
                  <a:lnTo>
                    <a:pt x="970" y="2655"/>
                  </a:lnTo>
                  <a:lnTo>
                    <a:pt x="1047" y="2553"/>
                  </a:lnTo>
                  <a:lnTo>
                    <a:pt x="1098" y="2425"/>
                  </a:lnTo>
                  <a:lnTo>
                    <a:pt x="1149" y="2297"/>
                  </a:lnTo>
                  <a:lnTo>
                    <a:pt x="1175" y="2246"/>
                  </a:lnTo>
                  <a:lnTo>
                    <a:pt x="1226" y="2221"/>
                  </a:lnTo>
                  <a:lnTo>
                    <a:pt x="1353" y="2170"/>
                  </a:lnTo>
                  <a:lnTo>
                    <a:pt x="1455" y="2119"/>
                  </a:lnTo>
                  <a:lnTo>
                    <a:pt x="1557" y="2042"/>
                  </a:lnTo>
                  <a:lnTo>
                    <a:pt x="1660" y="1940"/>
                  </a:lnTo>
                  <a:lnTo>
                    <a:pt x="1736" y="1838"/>
                  </a:lnTo>
                  <a:lnTo>
                    <a:pt x="1787" y="1710"/>
                  </a:lnTo>
                  <a:lnTo>
                    <a:pt x="1813" y="1583"/>
                  </a:lnTo>
                  <a:lnTo>
                    <a:pt x="1838" y="1455"/>
                  </a:lnTo>
                  <a:lnTo>
                    <a:pt x="1813" y="1302"/>
                  </a:lnTo>
                  <a:lnTo>
                    <a:pt x="1787" y="1174"/>
                  </a:lnTo>
                  <a:lnTo>
                    <a:pt x="1736" y="1072"/>
                  </a:lnTo>
                  <a:lnTo>
                    <a:pt x="1660" y="945"/>
                  </a:lnTo>
                  <a:lnTo>
                    <a:pt x="1557" y="868"/>
                  </a:lnTo>
                  <a:lnTo>
                    <a:pt x="1455" y="766"/>
                  </a:lnTo>
                  <a:lnTo>
                    <a:pt x="1353" y="715"/>
                  </a:lnTo>
                  <a:lnTo>
                    <a:pt x="1226" y="664"/>
                  </a:lnTo>
                  <a:lnTo>
                    <a:pt x="1175" y="638"/>
                  </a:lnTo>
                  <a:lnTo>
                    <a:pt x="1149" y="587"/>
                  </a:lnTo>
                  <a:lnTo>
                    <a:pt x="1098" y="460"/>
                  </a:lnTo>
                  <a:lnTo>
                    <a:pt x="1047" y="358"/>
                  </a:lnTo>
                  <a:lnTo>
                    <a:pt x="970" y="255"/>
                  </a:lnTo>
                  <a:lnTo>
                    <a:pt x="868" y="153"/>
                  </a:lnTo>
                  <a:lnTo>
                    <a:pt x="766" y="77"/>
                  </a:lnTo>
                  <a:lnTo>
                    <a:pt x="639" y="26"/>
                  </a:lnTo>
                  <a:lnTo>
                    <a:pt x="511" y="0"/>
                  </a:lnTo>
                  <a:close/>
                </a:path>
              </a:pathLst>
            </a:custGeom>
            <a:solidFill>
              <a:srgbClr val="E8E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8" name="Google Shape;5218;p71"/>
            <p:cNvSpPr/>
            <p:nvPr/>
          </p:nvSpPr>
          <p:spPr>
            <a:xfrm>
              <a:off x="6696637" y="4305869"/>
              <a:ext cx="27553" cy="100480"/>
            </a:xfrm>
            <a:custGeom>
              <a:avLst/>
              <a:gdLst/>
              <a:ahLst/>
              <a:cxnLst/>
              <a:rect l="l" t="t" r="r" b="b"/>
              <a:pathLst>
                <a:path w="1022" h="3727" extrusionOk="0">
                  <a:moveTo>
                    <a:pt x="945" y="0"/>
                  </a:moveTo>
                  <a:lnTo>
                    <a:pt x="792" y="26"/>
                  </a:lnTo>
                  <a:lnTo>
                    <a:pt x="664" y="128"/>
                  </a:lnTo>
                  <a:lnTo>
                    <a:pt x="537" y="230"/>
                  </a:lnTo>
                  <a:lnTo>
                    <a:pt x="435" y="357"/>
                  </a:lnTo>
                  <a:lnTo>
                    <a:pt x="231" y="638"/>
                  </a:lnTo>
                  <a:lnTo>
                    <a:pt x="128" y="766"/>
                  </a:lnTo>
                  <a:lnTo>
                    <a:pt x="1" y="868"/>
                  </a:lnTo>
                  <a:lnTo>
                    <a:pt x="1" y="3727"/>
                  </a:lnTo>
                  <a:lnTo>
                    <a:pt x="1022" y="3727"/>
                  </a:lnTo>
                  <a:lnTo>
                    <a:pt x="1022" y="460"/>
                  </a:lnTo>
                  <a:lnTo>
                    <a:pt x="1022" y="332"/>
                  </a:lnTo>
                  <a:lnTo>
                    <a:pt x="996" y="255"/>
                  </a:lnTo>
                  <a:lnTo>
                    <a:pt x="996" y="230"/>
                  </a:lnTo>
                  <a:lnTo>
                    <a:pt x="996" y="102"/>
                  </a:lnTo>
                  <a:lnTo>
                    <a:pt x="996" y="0"/>
                  </a:lnTo>
                  <a:close/>
                </a:path>
              </a:pathLst>
            </a:custGeom>
            <a:solidFill>
              <a:srgbClr val="D3AC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9" name="Google Shape;5219;p71"/>
            <p:cNvSpPr/>
            <p:nvPr/>
          </p:nvSpPr>
          <p:spPr>
            <a:xfrm>
              <a:off x="6424826" y="4365721"/>
              <a:ext cx="311765" cy="71606"/>
            </a:xfrm>
            <a:custGeom>
              <a:avLst/>
              <a:gdLst/>
              <a:ahLst/>
              <a:cxnLst/>
              <a:rect l="l" t="t" r="r" b="b"/>
              <a:pathLst>
                <a:path w="11564" h="2656" extrusionOk="0">
                  <a:moveTo>
                    <a:pt x="307" y="1"/>
                  </a:moveTo>
                  <a:lnTo>
                    <a:pt x="205" y="26"/>
                  </a:lnTo>
                  <a:lnTo>
                    <a:pt x="103" y="103"/>
                  </a:lnTo>
                  <a:lnTo>
                    <a:pt x="26" y="205"/>
                  </a:lnTo>
                  <a:lnTo>
                    <a:pt x="0" y="307"/>
                  </a:lnTo>
                  <a:lnTo>
                    <a:pt x="0" y="2349"/>
                  </a:lnTo>
                  <a:lnTo>
                    <a:pt x="26" y="2477"/>
                  </a:lnTo>
                  <a:lnTo>
                    <a:pt x="103" y="2553"/>
                  </a:lnTo>
                  <a:lnTo>
                    <a:pt x="205" y="2630"/>
                  </a:lnTo>
                  <a:lnTo>
                    <a:pt x="307" y="2655"/>
                  </a:lnTo>
                  <a:lnTo>
                    <a:pt x="817" y="2655"/>
                  </a:lnTo>
                  <a:lnTo>
                    <a:pt x="1149" y="2579"/>
                  </a:lnTo>
                  <a:lnTo>
                    <a:pt x="1353" y="2655"/>
                  </a:lnTo>
                  <a:lnTo>
                    <a:pt x="3089" y="2655"/>
                  </a:lnTo>
                  <a:lnTo>
                    <a:pt x="3319" y="2579"/>
                  </a:lnTo>
                  <a:lnTo>
                    <a:pt x="3599" y="2655"/>
                  </a:lnTo>
                  <a:lnTo>
                    <a:pt x="5361" y="2655"/>
                  </a:lnTo>
                  <a:lnTo>
                    <a:pt x="5667" y="2579"/>
                  </a:lnTo>
                  <a:lnTo>
                    <a:pt x="5871" y="2655"/>
                  </a:lnTo>
                  <a:lnTo>
                    <a:pt x="7632" y="2655"/>
                  </a:lnTo>
                  <a:lnTo>
                    <a:pt x="7939" y="2579"/>
                  </a:lnTo>
                  <a:lnTo>
                    <a:pt x="8143" y="2655"/>
                  </a:lnTo>
                  <a:lnTo>
                    <a:pt x="9879" y="2655"/>
                  </a:lnTo>
                  <a:lnTo>
                    <a:pt x="10159" y="2579"/>
                  </a:lnTo>
                  <a:lnTo>
                    <a:pt x="10415" y="2655"/>
                  </a:lnTo>
                  <a:lnTo>
                    <a:pt x="11257" y="2655"/>
                  </a:lnTo>
                  <a:lnTo>
                    <a:pt x="11385" y="2630"/>
                  </a:lnTo>
                  <a:lnTo>
                    <a:pt x="11487" y="2553"/>
                  </a:lnTo>
                  <a:lnTo>
                    <a:pt x="11538" y="2477"/>
                  </a:lnTo>
                  <a:lnTo>
                    <a:pt x="11563" y="2349"/>
                  </a:lnTo>
                  <a:lnTo>
                    <a:pt x="11563" y="307"/>
                  </a:lnTo>
                  <a:lnTo>
                    <a:pt x="11538" y="205"/>
                  </a:lnTo>
                  <a:lnTo>
                    <a:pt x="11487" y="103"/>
                  </a:lnTo>
                  <a:lnTo>
                    <a:pt x="11385" y="26"/>
                  </a:lnTo>
                  <a:lnTo>
                    <a:pt x="11257" y="1"/>
                  </a:lnTo>
                  <a:lnTo>
                    <a:pt x="11104" y="1"/>
                  </a:lnTo>
                  <a:lnTo>
                    <a:pt x="10823" y="77"/>
                  </a:lnTo>
                  <a:lnTo>
                    <a:pt x="10568" y="1"/>
                  </a:lnTo>
                  <a:lnTo>
                    <a:pt x="8832" y="1"/>
                  </a:lnTo>
                  <a:lnTo>
                    <a:pt x="8475" y="77"/>
                  </a:lnTo>
                  <a:lnTo>
                    <a:pt x="8296" y="1"/>
                  </a:lnTo>
                  <a:lnTo>
                    <a:pt x="6560" y="1"/>
                  </a:lnTo>
                  <a:lnTo>
                    <a:pt x="6280" y="77"/>
                  </a:lnTo>
                  <a:lnTo>
                    <a:pt x="6050" y="1"/>
                  </a:lnTo>
                  <a:lnTo>
                    <a:pt x="4289" y="1"/>
                  </a:lnTo>
                  <a:lnTo>
                    <a:pt x="3982" y="77"/>
                  </a:lnTo>
                  <a:lnTo>
                    <a:pt x="3778" y="1"/>
                  </a:lnTo>
                  <a:lnTo>
                    <a:pt x="2017" y="1"/>
                  </a:lnTo>
                  <a:lnTo>
                    <a:pt x="1736" y="77"/>
                  </a:lnTo>
                  <a:lnTo>
                    <a:pt x="1506" y="1"/>
                  </a:lnTo>
                  <a:close/>
                </a:path>
              </a:pathLst>
            </a:custGeom>
            <a:gradFill>
              <a:gsLst>
                <a:gs pos="0">
                  <a:srgbClr val="62E4F5"/>
                </a:gs>
                <a:gs pos="100000">
                  <a:srgbClr val="15ACC0"/>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0" name="Google Shape;5220;p71"/>
            <p:cNvSpPr/>
            <p:nvPr/>
          </p:nvSpPr>
          <p:spPr>
            <a:xfrm>
              <a:off x="6422750" y="4518503"/>
              <a:ext cx="76432" cy="75704"/>
            </a:xfrm>
            <a:custGeom>
              <a:avLst/>
              <a:gdLst/>
              <a:ahLst/>
              <a:cxnLst/>
              <a:rect l="l" t="t" r="r" b="b"/>
              <a:pathLst>
                <a:path w="2835" h="2808" extrusionOk="0">
                  <a:moveTo>
                    <a:pt x="1175" y="0"/>
                  </a:moveTo>
                  <a:lnTo>
                    <a:pt x="1073" y="26"/>
                  </a:lnTo>
                  <a:lnTo>
                    <a:pt x="945" y="128"/>
                  </a:lnTo>
                  <a:lnTo>
                    <a:pt x="818" y="255"/>
                  </a:lnTo>
                  <a:lnTo>
                    <a:pt x="741" y="383"/>
                  </a:lnTo>
                  <a:lnTo>
                    <a:pt x="690" y="536"/>
                  </a:lnTo>
                  <a:lnTo>
                    <a:pt x="639" y="587"/>
                  </a:lnTo>
                  <a:lnTo>
                    <a:pt x="588" y="613"/>
                  </a:lnTo>
                  <a:lnTo>
                    <a:pt x="486" y="664"/>
                  </a:lnTo>
                  <a:lnTo>
                    <a:pt x="358" y="740"/>
                  </a:lnTo>
                  <a:lnTo>
                    <a:pt x="256" y="817"/>
                  </a:lnTo>
                  <a:lnTo>
                    <a:pt x="180" y="894"/>
                  </a:lnTo>
                  <a:lnTo>
                    <a:pt x="103" y="1021"/>
                  </a:lnTo>
                  <a:lnTo>
                    <a:pt x="52" y="1123"/>
                  </a:lnTo>
                  <a:lnTo>
                    <a:pt x="1" y="1276"/>
                  </a:lnTo>
                  <a:lnTo>
                    <a:pt x="1" y="1404"/>
                  </a:lnTo>
                  <a:lnTo>
                    <a:pt x="1" y="1532"/>
                  </a:lnTo>
                  <a:lnTo>
                    <a:pt x="52" y="1659"/>
                  </a:lnTo>
                  <a:lnTo>
                    <a:pt x="103" y="1787"/>
                  </a:lnTo>
                  <a:lnTo>
                    <a:pt x="180" y="1889"/>
                  </a:lnTo>
                  <a:lnTo>
                    <a:pt x="256" y="1991"/>
                  </a:lnTo>
                  <a:lnTo>
                    <a:pt x="358" y="2068"/>
                  </a:lnTo>
                  <a:lnTo>
                    <a:pt x="486" y="2144"/>
                  </a:lnTo>
                  <a:lnTo>
                    <a:pt x="588" y="2170"/>
                  </a:lnTo>
                  <a:lnTo>
                    <a:pt x="639" y="2221"/>
                  </a:lnTo>
                  <a:lnTo>
                    <a:pt x="690" y="2272"/>
                  </a:lnTo>
                  <a:lnTo>
                    <a:pt x="741" y="2400"/>
                  </a:lnTo>
                  <a:lnTo>
                    <a:pt x="818" y="2553"/>
                  </a:lnTo>
                  <a:lnTo>
                    <a:pt x="920" y="2655"/>
                  </a:lnTo>
                  <a:lnTo>
                    <a:pt x="1047" y="2757"/>
                  </a:lnTo>
                  <a:lnTo>
                    <a:pt x="1150" y="2782"/>
                  </a:lnTo>
                  <a:lnTo>
                    <a:pt x="1252" y="2808"/>
                  </a:lnTo>
                  <a:lnTo>
                    <a:pt x="1609" y="2808"/>
                  </a:lnTo>
                  <a:lnTo>
                    <a:pt x="1737" y="2782"/>
                  </a:lnTo>
                  <a:lnTo>
                    <a:pt x="1839" y="2731"/>
                  </a:lnTo>
                  <a:lnTo>
                    <a:pt x="1941" y="2655"/>
                  </a:lnTo>
                  <a:lnTo>
                    <a:pt x="2017" y="2553"/>
                  </a:lnTo>
                  <a:lnTo>
                    <a:pt x="2094" y="2451"/>
                  </a:lnTo>
                  <a:lnTo>
                    <a:pt x="2145" y="2323"/>
                  </a:lnTo>
                  <a:lnTo>
                    <a:pt x="2171" y="2195"/>
                  </a:lnTo>
                  <a:lnTo>
                    <a:pt x="2324" y="2170"/>
                  </a:lnTo>
                  <a:lnTo>
                    <a:pt x="2451" y="2093"/>
                  </a:lnTo>
                  <a:lnTo>
                    <a:pt x="2553" y="2017"/>
                  </a:lnTo>
                  <a:lnTo>
                    <a:pt x="2656" y="1915"/>
                  </a:lnTo>
                  <a:lnTo>
                    <a:pt x="2732" y="1812"/>
                  </a:lnTo>
                  <a:lnTo>
                    <a:pt x="2783" y="1685"/>
                  </a:lnTo>
                  <a:lnTo>
                    <a:pt x="2834" y="1557"/>
                  </a:lnTo>
                  <a:lnTo>
                    <a:pt x="2834" y="1404"/>
                  </a:lnTo>
                  <a:lnTo>
                    <a:pt x="2834" y="1251"/>
                  </a:lnTo>
                  <a:lnTo>
                    <a:pt x="2783" y="1123"/>
                  </a:lnTo>
                  <a:lnTo>
                    <a:pt x="2732" y="996"/>
                  </a:lnTo>
                  <a:lnTo>
                    <a:pt x="2656" y="868"/>
                  </a:lnTo>
                  <a:lnTo>
                    <a:pt x="2553" y="792"/>
                  </a:lnTo>
                  <a:lnTo>
                    <a:pt x="2451" y="715"/>
                  </a:lnTo>
                  <a:lnTo>
                    <a:pt x="2324" y="638"/>
                  </a:lnTo>
                  <a:lnTo>
                    <a:pt x="2171" y="613"/>
                  </a:lnTo>
                  <a:lnTo>
                    <a:pt x="2145" y="485"/>
                  </a:lnTo>
                  <a:lnTo>
                    <a:pt x="2094" y="358"/>
                  </a:lnTo>
                  <a:lnTo>
                    <a:pt x="2017" y="255"/>
                  </a:lnTo>
                  <a:lnTo>
                    <a:pt x="1941" y="179"/>
                  </a:lnTo>
                  <a:lnTo>
                    <a:pt x="1839" y="102"/>
                  </a:lnTo>
                  <a:lnTo>
                    <a:pt x="1737" y="51"/>
                  </a:lnTo>
                  <a:lnTo>
                    <a:pt x="1609" y="26"/>
                  </a:lnTo>
                  <a:lnTo>
                    <a:pt x="1456" y="26"/>
                  </a:lnTo>
                  <a:lnTo>
                    <a:pt x="125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1" name="Google Shape;5221;p71"/>
            <p:cNvSpPr/>
            <p:nvPr/>
          </p:nvSpPr>
          <p:spPr>
            <a:xfrm>
              <a:off x="6451651" y="4517128"/>
              <a:ext cx="49579" cy="78454"/>
            </a:xfrm>
            <a:custGeom>
              <a:avLst/>
              <a:gdLst/>
              <a:ahLst/>
              <a:cxnLst/>
              <a:rect l="l" t="t" r="r" b="b"/>
              <a:pathLst>
                <a:path w="1839" h="2910" extrusionOk="0">
                  <a:moveTo>
                    <a:pt x="384" y="0"/>
                  </a:moveTo>
                  <a:lnTo>
                    <a:pt x="180" y="26"/>
                  </a:lnTo>
                  <a:lnTo>
                    <a:pt x="1" y="77"/>
                  </a:lnTo>
                  <a:lnTo>
                    <a:pt x="154" y="179"/>
                  </a:lnTo>
                  <a:lnTo>
                    <a:pt x="282" y="332"/>
                  </a:lnTo>
                  <a:lnTo>
                    <a:pt x="358" y="485"/>
                  </a:lnTo>
                  <a:lnTo>
                    <a:pt x="435" y="664"/>
                  </a:lnTo>
                  <a:lnTo>
                    <a:pt x="563" y="689"/>
                  </a:lnTo>
                  <a:lnTo>
                    <a:pt x="690" y="766"/>
                  </a:lnTo>
                  <a:lnTo>
                    <a:pt x="792" y="843"/>
                  </a:lnTo>
                  <a:lnTo>
                    <a:pt x="894" y="919"/>
                  </a:lnTo>
                  <a:lnTo>
                    <a:pt x="971" y="1047"/>
                  </a:lnTo>
                  <a:lnTo>
                    <a:pt x="1047" y="1174"/>
                  </a:lnTo>
                  <a:lnTo>
                    <a:pt x="1073" y="1302"/>
                  </a:lnTo>
                  <a:lnTo>
                    <a:pt x="1099" y="1455"/>
                  </a:lnTo>
                  <a:lnTo>
                    <a:pt x="1073" y="1608"/>
                  </a:lnTo>
                  <a:lnTo>
                    <a:pt x="1047" y="1736"/>
                  </a:lnTo>
                  <a:lnTo>
                    <a:pt x="971" y="1863"/>
                  </a:lnTo>
                  <a:lnTo>
                    <a:pt x="894" y="1966"/>
                  </a:lnTo>
                  <a:lnTo>
                    <a:pt x="792" y="2068"/>
                  </a:lnTo>
                  <a:lnTo>
                    <a:pt x="690" y="2144"/>
                  </a:lnTo>
                  <a:lnTo>
                    <a:pt x="563" y="2221"/>
                  </a:lnTo>
                  <a:lnTo>
                    <a:pt x="435" y="2246"/>
                  </a:lnTo>
                  <a:lnTo>
                    <a:pt x="358" y="2425"/>
                  </a:lnTo>
                  <a:lnTo>
                    <a:pt x="282" y="2578"/>
                  </a:lnTo>
                  <a:lnTo>
                    <a:pt x="154" y="2706"/>
                  </a:lnTo>
                  <a:lnTo>
                    <a:pt x="1" y="2808"/>
                  </a:lnTo>
                  <a:lnTo>
                    <a:pt x="180" y="2884"/>
                  </a:lnTo>
                  <a:lnTo>
                    <a:pt x="384" y="2910"/>
                  </a:lnTo>
                  <a:lnTo>
                    <a:pt x="511" y="2910"/>
                  </a:lnTo>
                  <a:lnTo>
                    <a:pt x="665" y="2859"/>
                  </a:lnTo>
                  <a:lnTo>
                    <a:pt x="767" y="2808"/>
                  </a:lnTo>
                  <a:lnTo>
                    <a:pt x="869" y="2731"/>
                  </a:lnTo>
                  <a:lnTo>
                    <a:pt x="971" y="2655"/>
                  </a:lnTo>
                  <a:lnTo>
                    <a:pt x="1047" y="2553"/>
                  </a:lnTo>
                  <a:lnTo>
                    <a:pt x="1124" y="2425"/>
                  </a:lnTo>
                  <a:lnTo>
                    <a:pt x="1175" y="2323"/>
                  </a:lnTo>
                  <a:lnTo>
                    <a:pt x="1201" y="2272"/>
                  </a:lnTo>
                  <a:lnTo>
                    <a:pt x="1252" y="2221"/>
                  </a:lnTo>
                  <a:lnTo>
                    <a:pt x="1379" y="2195"/>
                  </a:lnTo>
                  <a:lnTo>
                    <a:pt x="1481" y="2119"/>
                  </a:lnTo>
                  <a:lnTo>
                    <a:pt x="1584" y="2042"/>
                  </a:lnTo>
                  <a:lnTo>
                    <a:pt x="1686" y="1940"/>
                  </a:lnTo>
                  <a:lnTo>
                    <a:pt x="1737" y="1838"/>
                  </a:lnTo>
                  <a:lnTo>
                    <a:pt x="1788" y="1710"/>
                  </a:lnTo>
                  <a:lnTo>
                    <a:pt x="1839" y="1583"/>
                  </a:lnTo>
                  <a:lnTo>
                    <a:pt x="1839" y="1455"/>
                  </a:lnTo>
                  <a:lnTo>
                    <a:pt x="1839" y="1327"/>
                  </a:lnTo>
                  <a:lnTo>
                    <a:pt x="1788" y="1174"/>
                  </a:lnTo>
                  <a:lnTo>
                    <a:pt x="1737" y="1072"/>
                  </a:lnTo>
                  <a:lnTo>
                    <a:pt x="1686" y="945"/>
                  </a:lnTo>
                  <a:lnTo>
                    <a:pt x="1584" y="868"/>
                  </a:lnTo>
                  <a:lnTo>
                    <a:pt x="1481" y="791"/>
                  </a:lnTo>
                  <a:lnTo>
                    <a:pt x="1379" y="715"/>
                  </a:lnTo>
                  <a:lnTo>
                    <a:pt x="1252" y="664"/>
                  </a:lnTo>
                  <a:lnTo>
                    <a:pt x="1201" y="638"/>
                  </a:lnTo>
                  <a:lnTo>
                    <a:pt x="1175" y="587"/>
                  </a:lnTo>
                  <a:lnTo>
                    <a:pt x="1124" y="460"/>
                  </a:lnTo>
                  <a:lnTo>
                    <a:pt x="1047" y="358"/>
                  </a:lnTo>
                  <a:lnTo>
                    <a:pt x="971" y="255"/>
                  </a:lnTo>
                  <a:lnTo>
                    <a:pt x="869" y="153"/>
                  </a:lnTo>
                  <a:lnTo>
                    <a:pt x="767" y="102"/>
                  </a:lnTo>
                  <a:lnTo>
                    <a:pt x="665" y="51"/>
                  </a:lnTo>
                  <a:lnTo>
                    <a:pt x="511" y="0"/>
                  </a:lnTo>
                  <a:close/>
                </a:path>
              </a:pathLst>
            </a:custGeom>
            <a:solidFill>
              <a:srgbClr val="E8E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2" name="Google Shape;5222;p71"/>
            <p:cNvSpPr/>
            <p:nvPr/>
          </p:nvSpPr>
          <p:spPr>
            <a:xfrm>
              <a:off x="6669812" y="4518503"/>
              <a:ext cx="76405" cy="75704"/>
            </a:xfrm>
            <a:custGeom>
              <a:avLst/>
              <a:gdLst/>
              <a:ahLst/>
              <a:cxnLst/>
              <a:rect l="l" t="t" r="r" b="b"/>
              <a:pathLst>
                <a:path w="2834" h="2808" extrusionOk="0">
                  <a:moveTo>
                    <a:pt x="1149" y="0"/>
                  </a:moveTo>
                  <a:lnTo>
                    <a:pt x="1072" y="26"/>
                  </a:lnTo>
                  <a:lnTo>
                    <a:pt x="919" y="128"/>
                  </a:lnTo>
                  <a:lnTo>
                    <a:pt x="817" y="255"/>
                  </a:lnTo>
                  <a:lnTo>
                    <a:pt x="715" y="383"/>
                  </a:lnTo>
                  <a:lnTo>
                    <a:pt x="664" y="536"/>
                  </a:lnTo>
                  <a:lnTo>
                    <a:pt x="638" y="587"/>
                  </a:lnTo>
                  <a:lnTo>
                    <a:pt x="587" y="613"/>
                  </a:lnTo>
                  <a:lnTo>
                    <a:pt x="460" y="664"/>
                  </a:lnTo>
                  <a:lnTo>
                    <a:pt x="358" y="740"/>
                  </a:lnTo>
                  <a:lnTo>
                    <a:pt x="256" y="817"/>
                  </a:lnTo>
                  <a:lnTo>
                    <a:pt x="153" y="894"/>
                  </a:lnTo>
                  <a:lnTo>
                    <a:pt x="77" y="1021"/>
                  </a:lnTo>
                  <a:lnTo>
                    <a:pt x="26" y="1123"/>
                  </a:lnTo>
                  <a:lnTo>
                    <a:pt x="0" y="1276"/>
                  </a:lnTo>
                  <a:lnTo>
                    <a:pt x="0" y="1404"/>
                  </a:lnTo>
                  <a:lnTo>
                    <a:pt x="0" y="1532"/>
                  </a:lnTo>
                  <a:lnTo>
                    <a:pt x="26" y="1659"/>
                  </a:lnTo>
                  <a:lnTo>
                    <a:pt x="77" y="1787"/>
                  </a:lnTo>
                  <a:lnTo>
                    <a:pt x="153" y="1889"/>
                  </a:lnTo>
                  <a:lnTo>
                    <a:pt x="256" y="1991"/>
                  </a:lnTo>
                  <a:lnTo>
                    <a:pt x="358" y="2068"/>
                  </a:lnTo>
                  <a:lnTo>
                    <a:pt x="460" y="2144"/>
                  </a:lnTo>
                  <a:lnTo>
                    <a:pt x="587" y="2170"/>
                  </a:lnTo>
                  <a:lnTo>
                    <a:pt x="638" y="2221"/>
                  </a:lnTo>
                  <a:lnTo>
                    <a:pt x="664" y="2272"/>
                  </a:lnTo>
                  <a:lnTo>
                    <a:pt x="715" y="2400"/>
                  </a:lnTo>
                  <a:lnTo>
                    <a:pt x="817" y="2553"/>
                  </a:lnTo>
                  <a:lnTo>
                    <a:pt x="919" y="2655"/>
                  </a:lnTo>
                  <a:lnTo>
                    <a:pt x="1047" y="2757"/>
                  </a:lnTo>
                  <a:lnTo>
                    <a:pt x="1123" y="2782"/>
                  </a:lnTo>
                  <a:lnTo>
                    <a:pt x="1226" y="2808"/>
                  </a:lnTo>
                  <a:lnTo>
                    <a:pt x="1583" y="2808"/>
                  </a:lnTo>
                  <a:lnTo>
                    <a:pt x="1710" y="2782"/>
                  </a:lnTo>
                  <a:lnTo>
                    <a:pt x="1838" y="2731"/>
                  </a:lnTo>
                  <a:lnTo>
                    <a:pt x="1940" y="2655"/>
                  </a:lnTo>
                  <a:lnTo>
                    <a:pt x="2017" y="2553"/>
                  </a:lnTo>
                  <a:lnTo>
                    <a:pt x="2068" y="2451"/>
                  </a:lnTo>
                  <a:lnTo>
                    <a:pt x="2119" y="2323"/>
                  </a:lnTo>
                  <a:lnTo>
                    <a:pt x="2170" y="2195"/>
                  </a:lnTo>
                  <a:lnTo>
                    <a:pt x="2298" y="2170"/>
                  </a:lnTo>
                  <a:lnTo>
                    <a:pt x="2425" y="2093"/>
                  </a:lnTo>
                  <a:lnTo>
                    <a:pt x="2527" y="2017"/>
                  </a:lnTo>
                  <a:lnTo>
                    <a:pt x="2629" y="1915"/>
                  </a:lnTo>
                  <a:lnTo>
                    <a:pt x="2706" y="1812"/>
                  </a:lnTo>
                  <a:lnTo>
                    <a:pt x="2783" y="1685"/>
                  </a:lnTo>
                  <a:lnTo>
                    <a:pt x="2808" y="1557"/>
                  </a:lnTo>
                  <a:lnTo>
                    <a:pt x="2834" y="1404"/>
                  </a:lnTo>
                  <a:lnTo>
                    <a:pt x="2808" y="1251"/>
                  </a:lnTo>
                  <a:lnTo>
                    <a:pt x="2783" y="1123"/>
                  </a:lnTo>
                  <a:lnTo>
                    <a:pt x="2706" y="996"/>
                  </a:lnTo>
                  <a:lnTo>
                    <a:pt x="2629" y="868"/>
                  </a:lnTo>
                  <a:lnTo>
                    <a:pt x="2527" y="792"/>
                  </a:lnTo>
                  <a:lnTo>
                    <a:pt x="2425" y="715"/>
                  </a:lnTo>
                  <a:lnTo>
                    <a:pt x="2298" y="638"/>
                  </a:lnTo>
                  <a:lnTo>
                    <a:pt x="2170" y="613"/>
                  </a:lnTo>
                  <a:lnTo>
                    <a:pt x="2119" y="485"/>
                  </a:lnTo>
                  <a:lnTo>
                    <a:pt x="2068" y="358"/>
                  </a:lnTo>
                  <a:lnTo>
                    <a:pt x="2017" y="255"/>
                  </a:lnTo>
                  <a:lnTo>
                    <a:pt x="1940" y="179"/>
                  </a:lnTo>
                  <a:lnTo>
                    <a:pt x="1838" y="102"/>
                  </a:lnTo>
                  <a:lnTo>
                    <a:pt x="1710" y="51"/>
                  </a:lnTo>
                  <a:lnTo>
                    <a:pt x="1583" y="26"/>
                  </a:lnTo>
                  <a:lnTo>
                    <a:pt x="1455" y="26"/>
                  </a:lnTo>
                  <a:lnTo>
                    <a:pt x="125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3" name="Google Shape;5223;p71"/>
            <p:cNvSpPr/>
            <p:nvPr/>
          </p:nvSpPr>
          <p:spPr>
            <a:xfrm>
              <a:off x="6698713" y="4517128"/>
              <a:ext cx="49579" cy="78454"/>
            </a:xfrm>
            <a:custGeom>
              <a:avLst/>
              <a:gdLst/>
              <a:ahLst/>
              <a:cxnLst/>
              <a:rect l="l" t="t" r="r" b="b"/>
              <a:pathLst>
                <a:path w="1839" h="2910" extrusionOk="0">
                  <a:moveTo>
                    <a:pt x="383" y="0"/>
                  </a:moveTo>
                  <a:lnTo>
                    <a:pt x="179" y="26"/>
                  </a:lnTo>
                  <a:lnTo>
                    <a:pt x="0" y="77"/>
                  </a:lnTo>
                  <a:lnTo>
                    <a:pt x="154" y="179"/>
                  </a:lnTo>
                  <a:lnTo>
                    <a:pt x="256" y="332"/>
                  </a:lnTo>
                  <a:lnTo>
                    <a:pt x="358" y="485"/>
                  </a:lnTo>
                  <a:lnTo>
                    <a:pt x="409" y="664"/>
                  </a:lnTo>
                  <a:lnTo>
                    <a:pt x="536" y="689"/>
                  </a:lnTo>
                  <a:lnTo>
                    <a:pt x="664" y="766"/>
                  </a:lnTo>
                  <a:lnTo>
                    <a:pt x="792" y="843"/>
                  </a:lnTo>
                  <a:lnTo>
                    <a:pt x="894" y="919"/>
                  </a:lnTo>
                  <a:lnTo>
                    <a:pt x="970" y="1047"/>
                  </a:lnTo>
                  <a:lnTo>
                    <a:pt x="1021" y="1174"/>
                  </a:lnTo>
                  <a:lnTo>
                    <a:pt x="1072" y="1302"/>
                  </a:lnTo>
                  <a:lnTo>
                    <a:pt x="1072" y="1455"/>
                  </a:lnTo>
                  <a:lnTo>
                    <a:pt x="1072" y="1608"/>
                  </a:lnTo>
                  <a:lnTo>
                    <a:pt x="1021" y="1736"/>
                  </a:lnTo>
                  <a:lnTo>
                    <a:pt x="970" y="1863"/>
                  </a:lnTo>
                  <a:lnTo>
                    <a:pt x="894" y="1966"/>
                  </a:lnTo>
                  <a:lnTo>
                    <a:pt x="792" y="2068"/>
                  </a:lnTo>
                  <a:lnTo>
                    <a:pt x="664" y="2144"/>
                  </a:lnTo>
                  <a:lnTo>
                    <a:pt x="536" y="2221"/>
                  </a:lnTo>
                  <a:lnTo>
                    <a:pt x="409" y="2246"/>
                  </a:lnTo>
                  <a:lnTo>
                    <a:pt x="358" y="2425"/>
                  </a:lnTo>
                  <a:lnTo>
                    <a:pt x="256" y="2578"/>
                  </a:lnTo>
                  <a:lnTo>
                    <a:pt x="154" y="2706"/>
                  </a:lnTo>
                  <a:lnTo>
                    <a:pt x="0" y="2808"/>
                  </a:lnTo>
                  <a:lnTo>
                    <a:pt x="179" y="2884"/>
                  </a:lnTo>
                  <a:lnTo>
                    <a:pt x="383" y="2910"/>
                  </a:lnTo>
                  <a:lnTo>
                    <a:pt x="511" y="2910"/>
                  </a:lnTo>
                  <a:lnTo>
                    <a:pt x="638" y="2859"/>
                  </a:lnTo>
                  <a:lnTo>
                    <a:pt x="766" y="2808"/>
                  </a:lnTo>
                  <a:lnTo>
                    <a:pt x="868" y="2731"/>
                  </a:lnTo>
                  <a:lnTo>
                    <a:pt x="970" y="2655"/>
                  </a:lnTo>
                  <a:lnTo>
                    <a:pt x="1047" y="2553"/>
                  </a:lnTo>
                  <a:lnTo>
                    <a:pt x="1098" y="2425"/>
                  </a:lnTo>
                  <a:lnTo>
                    <a:pt x="1149" y="2323"/>
                  </a:lnTo>
                  <a:lnTo>
                    <a:pt x="1175" y="2272"/>
                  </a:lnTo>
                  <a:lnTo>
                    <a:pt x="1226" y="2221"/>
                  </a:lnTo>
                  <a:lnTo>
                    <a:pt x="1353" y="2195"/>
                  </a:lnTo>
                  <a:lnTo>
                    <a:pt x="1481" y="2119"/>
                  </a:lnTo>
                  <a:lnTo>
                    <a:pt x="1583" y="2042"/>
                  </a:lnTo>
                  <a:lnTo>
                    <a:pt x="1659" y="1940"/>
                  </a:lnTo>
                  <a:lnTo>
                    <a:pt x="1736" y="1838"/>
                  </a:lnTo>
                  <a:lnTo>
                    <a:pt x="1787" y="1710"/>
                  </a:lnTo>
                  <a:lnTo>
                    <a:pt x="1813" y="1583"/>
                  </a:lnTo>
                  <a:lnTo>
                    <a:pt x="1838" y="1455"/>
                  </a:lnTo>
                  <a:lnTo>
                    <a:pt x="1813" y="1327"/>
                  </a:lnTo>
                  <a:lnTo>
                    <a:pt x="1787" y="1174"/>
                  </a:lnTo>
                  <a:lnTo>
                    <a:pt x="1736" y="1072"/>
                  </a:lnTo>
                  <a:lnTo>
                    <a:pt x="1659" y="945"/>
                  </a:lnTo>
                  <a:lnTo>
                    <a:pt x="1583" y="868"/>
                  </a:lnTo>
                  <a:lnTo>
                    <a:pt x="1481" y="791"/>
                  </a:lnTo>
                  <a:lnTo>
                    <a:pt x="1353" y="715"/>
                  </a:lnTo>
                  <a:lnTo>
                    <a:pt x="1226" y="664"/>
                  </a:lnTo>
                  <a:lnTo>
                    <a:pt x="1175" y="638"/>
                  </a:lnTo>
                  <a:lnTo>
                    <a:pt x="1149" y="587"/>
                  </a:lnTo>
                  <a:lnTo>
                    <a:pt x="1098" y="460"/>
                  </a:lnTo>
                  <a:lnTo>
                    <a:pt x="1047" y="358"/>
                  </a:lnTo>
                  <a:lnTo>
                    <a:pt x="970" y="255"/>
                  </a:lnTo>
                  <a:lnTo>
                    <a:pt x="868" y="153"/>
                  </a:lnTo>
                  <a:lnTo>
                    <a:pt x="766" y="102"/>
                  </a:lnTo>
                  <a:lnTo>
                    <a:pt x="638" y="51"/>
                  </a:lnTo>
                  <a:lnTo>
                    <a:pt x="511" y="0"/>
                  </a:lnTo>
                  <a:close/>
                </a:path>
              </a:pathLst>
            </a:custGeom>
            <a:solidFill>
              <a:srgbClr val="E8E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4" name="Google Shape;5224;p71"/>
            <p:cNvSpPr/>
            <p:nvPr/>
          </p:nvSpPr>
          <p:spPr>
            <a:xfrm>
              <a:off x="6446852" y="4365721"/>
              <a:ext cx="32352" cy="71606"/>
            </a:xfrm>
            <a:custGeom>
              <a:avLst/>
              <a:gdLst/>
              <a:ahLst/>
              <a:cxnLst/>
              <a:rect l="l" t="t" r="r" b="b"/>
              <a:pathLst>
                <a:path w="1200" h="2656" extrusionOk="0">
                  <a:moveTo>
                    <a:pt x="689" y="1"/>
                  </a:moveTo>
                  <a:lnTo>
                    <a:pt x="0" y="2655"/>
                  </a:lnTo>
                  <a:lnTo>
                    <a:pt x="536" y="2655"/>
                  </a:lnTo>
                  <a:lnTo>
                    <a:pt x="120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5" name="Google Shape;5225;p71"/>
            <p:cNvSpPr/>
            <p:nvPr/>
          </p:nvSpPr>
          <p:spPr>
            <a:xfrm>
              <a:off x="6508078" y="4365721"/>
              <a:ext cx="32379" cy="71606"/>
            </a:xfrm>
            <a:custGeom>
              <a:avLst/>
              <a:gdLst/>
              <a:ahLst/>
              <a:cxnLst/>
              <a:rect l="l" t="t" r="r" b="b"/>
              <a:pathLst>
                <a:path w="1201" h="2656" extrusionOk="0">
                  <a:moveTo>
                    <a:pt x="690" y="1"/>
                  </a:moveTo>
                  <a:lnTo>
                    <a:pt x="1" y="2655"/>
                  </a:lnTo>
                  <a:lnTo>
                    <a:pt x="511" y="2655"/>
                  </a:lnTo>
                  <a:lnTo>
                    <a:pt x="120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6" name="Google Shape;5226;p71"/>
            <p:cNvSpPr/>
            <p:nvPr/>
          </p:nvSpPr>
          <p:spPr>
            <a:xfrm>
              <a:off x="6569332" y="4365721"/>
              <a:ext cx="32379" cy="71606"/>
            </a:xfrm>
            <a:custGeom>
              <a:avLst/>
              <a:gdLst/>
              <a:ahLst/>
              <a:cxnLst/>
              <a:rect l="l" t="t" r="r" b="b"/>
              <a:pathLst>
                <a:path w="1201" h="2656" extrusionOk="0">
                  <a:moveTo>
                    <a:pt x="690" y="1"/>
                  </a:moveTo>
                  <a:lnTo>
                    <a:pt x="1" y="2655"/>
                  </a:lnTo>
                  <a:lnTo>
                    <a:pt x="511" y="2655"/>
                  </a:lnTo>
                  <a:lnTo>
                    <a:pt x="120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7" name="Google Shape;5227;p71"/>
            <p:cNvSpPr/>
            <p:nvPr/>
          </p:nvSpPr>
          <p:spPr>
            <a:xfrm>
              <a:off x="6630585" y="4365721"/>
              <a:ext cx="32379" cy="71606"/>
            </a:xfrm>
            <a:custGeom>
              <a:avLst/>
              <a:gdLst/>
              <a:ahLst/>
              <a:cxnLst/>
              <a:rect l="l" t="t" r="r" b="b"/>
              <a:pathLst>
                <a:path w="1201" h="2656" extrusionOk="0">
                  <a:moveTo>
                    <a:pt x="664" y="1"/>
                  </a:moveTo>
                  <a:lnTo>
                    <a:pt x="0" y="2655"/>
                  </a:lnTo>
                  <a:lnTo>
                    <a:pt x="511" y="2655"/>
                  </a:lnTo>
                  <a:lnTo>
                    <a:pt x="120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8" name="Google Shape;5228;p71"/>
            <p:cNvSpPr/>
            <p:nvPr/>
          </p:nvSpPr>
          <p:spPr>
            <a:xfrm>
              <a:off x="6709712" y="4365721"/>
              <a:ext cx="36504" cy="71606"/>
            </a:xfrm>
            <a:custGeom>
              <a:avLst/>
              <a:gdLst/>
              <a:ahLst/>
              <a:cxnLst/>
              <a:rect l="l" t="t" r="r" b="b"/>
              <a:pathLst>
                <a:path w="1354" h="2656" extrusionOk="0">
                  <a:moveTo>
                    <a:pt x="537" y="1"/>
                  </a:moveTo>
                  <a:lnTo>
                    <a:pt x="409" y="384"/>
                  </a:lnTo>
                  <a:lnTo>
                    <a:pt x="333" y="818"/>
                  </a:lnTo>
                  <a:lnTo>
                    <a:pt x="333" y="2349"/>
                  </a:lnTo>
                  <a:lnTo>
                    <a:pt x="307" y="2477"/>
                  </a:lnTo>
                  <a:lnTo>
                    <a:pt x="230" y="2553"/>
                  </a:lnTo>
                  <a:lnTo>
                    <a:pt x="128" y="2630"/>
                  </a:lnTo>
                  <a:lnTo>
                    <a:pt x="1" y="2655"/>
                  </a:lnTo>
                  <a:lnTo>
                    <a:pt x="1022" y="2655"/>
                  </a:lnTo>
                  <a:lnTo>
                    <a:pt x="1149" y="2630"/>
                  </a:lnTo>
                  <a:lnTo>
                    <a:pt x="1251" y="2553"/>
                  </a:lnTo>
                  <a:lnTo>
                    <a:pt x="1328" y="2477"/>
                  </a:lnTo>
                  <a:lnTo>
                    <a:pt x="1354" y="2349"/>
                  </a:lnTo>
                  <a:lnTo>
                    <a:pt x="1354" y="307"/>
                  </a:lnTo>
                  <a:lnTo>
                    <a:pt x="1328" y="205"/>
                  </a:lnTo>
                  <a:lnTo>
                    <a:pt x="1251" y="103"/>
                  </a:lnTo>
                  <a:lnTo>
                    <a:pt x="1149" y="26"/>
                  </a:lnTo>
                  <a:lnTo>
                    <a:pt x="1022" y="1"/>
                  </a:lnTo>
                  <a:close/>
                </a:path>
              </a:pathLst>
            </a:custGeom>
            <a:solidFill>
              <a:srgbClr val="17B5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9" name="Google Shape;5229;p71"/>
            <p:cNvSpPr/>
            <p:nvPr/>
          </p:nvSpPr>
          <p:spPr>
            <a:xfrm>
              <a:off x="6691137" y="4365721"/>
              <a:ext cx="30303" cy="71606"/>
            </a:xfrm>
            <a:custGeom>
              <a:avLst/>
              <a:gdLst/>
              <a:ahLst/>
              <a:cxnLst/>
              <a:rect l="l" t="t" r="r" b="b"/>
              <a:pathLst>
                <a:path w="1124" h="2656" extrusionOk="0">
                  <a:moveTo>
                    <a:pt x="690" y="1"/>
                  </a:moveTo>
                  <a:lnTo>
                    <a:pt x="1" y="2655"/>
                  </a:lnTo>
                  <a:lnTo>
                    <a:pt x="537" y="2655"/>
                  </a:lnTo>
                  <a:lnTo>
                    <a:pt x="1124" y="409"/>
                  </a:lnTo>
                  <a:lnTo>
                    <a:pt x="1124" y="333"/>
                  </a:lnTo>
                  <a:lnTo>
                    <a:pt x="1124" y="256"/>
                  </a:lnTo>
                  <a:lnTo>
                    <a:pt x="1098" y="179"/>
                  </a:lnTo>
                  <a:lnTo>
                    <a:pt x="1073" y="128"/>
                  </a:lnTo>
                  <a:lnTo>
                    <a:pt x="1022" y="77"/>
                  </a:lnTo>
                  <a:lnTo>
                    <a:pt x="945" y="52"/>
                  </a:lnTo>
                  <a:lnTo>
                    <a:pt x="894" y="26"/>
                  </a:lnTo>
                  <a:lnTo>
                    <a:pt x="81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0" name="Google Shape;5230;p71"/>
            <p:cNvSpPr/>
            <p:nvPr/>
          </p:nvSpPr>
          <p:spPr>
            <a:xfrm>
              <a:off x="6709712" y="4365721"/>
              <a:ext cx="14478" cy="22053"/>
            </a:xfrm>
            <a:custGeom>
              <a:avLst/>
              <a:gdLst/>
              <a:ahLst/>
              <a:cxnLst/>
              <a:rect l="l" t="t" r="r" b="b"/>
              <a:pathLst>
                <a:path w="537" h="818" extrusionOk="0">
                  <a:moveTo>
                    <a:pt x="1" y="1"/>
                  </a:moveTo>
                  <a:lnTo>
                    <a:pt x="128" y="26"/>
                  </a:lnTo>
                  <a:lnTo>
                    <a:pt x="230" y="103"/>
                  </a:lnTo>
                  <a:lnTo>
                    <a:pt x="307" y="205"/>
                  </a:lnTo>
                  <a:lnTo>
                    <a:pt x="333" y="307"/>
                  </a:lnTo>
                  <a:lnTo>
                    <a:pt x="333" y="818"/>
                  </a:lnTo>
                  <a:lnTo>
                    <a:pt x="537" y="1"/>
                  </a:lnTo>
                  <a:close/>
                </a:path>
              </a:pathLst>
            </a:custGeom>
            <a:solidFill>
              <a:srgbClr val="E8E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31" name="Google Shape;5231;p71"/>
          <p:cNvGrpSpPr/>
          <p:nvPr/>
        </p:nvGrpSpPr>
        <p:grpSpPr>
          <a:xfrm>
            <a:off x="6984154" y="3941308"/>
            <a:ext cx="423463" cy="419623"/>
            <a:chOff x="7163206" y="4142761"/>
            <a:chExt cx="454896" cy="450771"/>
          </a:xfrm>
        </p:grpSpPr>
        <p:sp>
          <p:nvSpPr>
            <p:cNvPr id="5232" name="Google Shape;5232;p71"/>
            <p:cNvSpPr/>
            <p:nvPr/>
          </p:nvSpPr>
          <p:spPr>
            <a:xfrm>
              <a:off x="7240959" y="4464826"/>
              <a:ext cx="31705" cy="119082"/>
            </a:xfrm>
            <a:custGeom>
              <a:avLst/>
              <a:gdLst/>
              <a:ahLst/>
              <a:cxnLst/>
              <a:rect l="l" t="t" r="r" b="b"/>
              <a:pathLst>
                <a:path w="1176" h="4417" extrusionOk="0">
                  <a:moveTo>
                    <a:pt x="460" y="0"/>
                  </a:moveTo>
                  <a:lnTo>
                    <a:pt x="358" y="26"/>
                  </a:lnTo>
                  <a:lnTo>
                    <a:pt x="256" y="102"/>
                  </a:lnTo>
                  <a:lnTo>
                    <a:pt x="180" y="153"/>
                  </a:lnTo>
                  <a:lnTo>
                    <a:pt x="103" y="256"/>
                  </a:lnTo>
                  <a:lnTo>
                    <a:pt x="52" y="358"/>
                  </a:lnTo>
                  <a:lnTo>
                    <a:pt x="1" y="460"/>
                  </a:lnTo>
                  <a:lnTo>
                    <a:pt x="1" y="587"/>
                  </a:lnTo>
                  <a:lnTo>
                    <a:pt x="1" y="3829"/>
                  </a:lnTo>
                  <a:lnTo>
                    <a:pt x="1" y="3957"/>
                  </a:lnTo>
                  <a:lnTo>
                    <a:pt x="52" y="4059"/>
                  </a:lnTo>
                  <a:lnTo>
                    <a:pt x="103" y="4161"/>
                  </a:lnTo>
                  <a:lnTo>
                    <a:pt x="180" y="4263"/>
                  </a:lnTo>
                  <a:lnTo>
                    <a:pt x="256" y="4314"/>
                  </a:lnTo>
                  <a:lnTo>
                    <a:pt x="358" y="4391"/>
                  </a:lnTo>
                  <a:lnTo>
                    <a:pt x="460" y="4416"/>
                  </a:lnTo>
                  <a:lnTo>
                    <a:pt x="716" y="4416"/>
                  </a:lnTo>
                  <a:lnTo>
                    <a:pt x="818" y="4391"/>
                  </a:lnTo>
                  <a:lnTo>
                    <a:pt x="920" y="4314"/>
                  </a:lnTo>
                  <a:lnTo>
                    <a:pt x="996" y="4263"/>
                  </a:lnTo>
                  <a:lnTo>
                    <a:pt x="1073" y="4161"/>
                  </a:lnTo>
                  <a:lnTo>
                    <a:pt x="1124" y="4059"/>
                  </a:lnTo>
                  <a:lnTo>
                    <a:pt x="1175" y="3957"/>
                  </a:lnTo>
                  <a:lnTo>
                    <a:pt x="1175" y="3829"/>
                  </a:lnTo>
                  <a:lnTo>
                    <a:pt x="1175" y="587"/>
                  </a:lnTo>
                  <a:lnTo>
                    <a:pt x="1175" y="460"/>
                  </a:lnTo>
                  <a:lnTo>
                    <a:pt x="1124" y="358"/>
                  </a:lnTo>
                  <a:lnTo>
                    <a:pt x="1073" y="256"/>
                  </a:lnTo>
                  <a:lnTo>
                    <a:pt x="996" y="153"/>
                  </a:lnTo>
                  <a:lnTo>
                    <a:pt x="920" y="102"/>
                  </a:lnTo>
                  <a:lnTo>
                    <a:pt x="818" y="26"/>
                  </a:lnTo>
                  <a:lnTo>
                    <a:pt x="71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3" name="Google Shape;5233;p71"/>
            <p:cNvSpPr/>
            <p:nvPr/>
          </p:nvSpPr>
          <p:spPr>
            <a:xfrm>
              <a:off x="7529997" y="4464826"/>
              <a:ext cx="32352" cy="119082"/>
            </a:xfrm>
            <a:custGeom>
              <a:avLst/>
              <a:gdLst/>
              <a:ahLst/>
              <a:cxnLst/>
              <a:rect l="l" t="t" r="r" b="b"/>
              <a:pathLst>
                <a:path w="1200" h="4417" extrusionOk="0">
                  <a:moveTo>
                    <a:pt x="485" y="0"/>
                  </a:moveTo>
                  <a:lnTo>
                    <a:pt x="383" y="26"/>
                  </a:lnTo>
                  <a:lnTo>
                    <a:pt x="281" y="102"/>
                  </a:lnTo>
                  <a:lnTo>
                    <a:pt x="179" y="153"/>
                  </a:lnTo>
                  <a:lnTo>
                    <a:pt x="102" y="256"/>
                  </a:lnTo>
                  <a:lnTo>
                    <a:pt x="51" y="358"/>
                  </a:lnTo>
                  <a:lnTo>
                    <a:pt x="26" y="460"/>
                  </a:lnTo>
                  <a:lnTo>
                    <a:pt x="0" y="587"/>
                  </a:lnTo>
                  <a:lnTo>
                    <a:pt x="0" y="3829"/>
                  </a:lnTo>
                  <a:lnTo>
                    <a:pt x="26" y="3957"/>
                  </a:lnTo>
                  <a:lnTo>
                    <a:pt x="51" y="4059"/>
                  </a:lnTo>
                  <a:lnTo>
                    <a:pt x="102" y="4161"/>
                  </a:lnTo>
                  <a:lnTo>
                    <a:pt x="179" y="4263"/>
                  </a:lnTo>
                  <a:lnTo>
                    <a:pt x="281" y="4314"/>
                  </a:lnTo>
                  <a:lnTo>
                    <a:pt x="383" y="4391"/>
                  </a:lnTo>
                  <a:lnTo>
                    <a:pt x="485" y="4416"/>
                  </a:lnTo>
                  <a:lnTo>
                    <a:pt x="715" y="4416"/>
                  </a:lnTo>
                  <a:lnTo>
                    <a:pt x="843" y="4391"/>
                  </a:lnTo>
                  <a:lnTo>
                    <a:pt x="945" y="4314"/>
                  </a:lnTo>
                  <a:lnTo>
                    <a:pt x="1021" y="4263"/>
                  </a:lnTo>
                  <a:lnTo>
                    <a:pt x="1098" y="4161"/>
                  </a:lnTo>
                  <a:lnTo>
                    <a:pt x="1149" y="4059"/>
                  </a:lnTo>
                  <a:lnTo>
                    <a:pt x="1174" y="3957"/>
                  </a:lnTo>
                  <a:lnTo>
                    <a:pt x="1200" y="3829"/>
                  </a:lnTo>
                  <a:lnTo>
                    <a:pt x="1200" y="587"/>
                  </a:lnTo>
                  <a:lnTo>
                    <a:pt x="1174" y="460"/>
                  </a:lnTo>
                  <a:lnTo>
                    <a:pt x="1149" y="358"/>
                  </a:lnTo>
                  <a:lnTo>
                    <a:pt x="1098" y="256"/>
                  </a:lnTo>
                  <a:lnTo>
                    <a:pt x="1021" y="153"/>
                  </a:lnTo>
                  <a:lnTo>
                    <a:pt x="945" y="102"/>
                  </a:lnTo>
                  <a:lnTo>
                    <a:pt x="843" y="26"/>
                  </a:lnTo>
                  <a:lnTo>
                    <a:pt x="71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4" name="Google Shape;5234;p71"/>
            <p:cNvSpPr/>
            <p:nvPr/>
          </p:nvSpPr>
          <p:spPr>
            <a:xfrm>
              <a:off x="7406116" y="4464826"/>
              <a:ext cx="32379" cy="119082"/>
            </a:xfrm>
            <a:custGeom>
              <a:avLst/>
              <a:gdLst/>
              <a:ahLst/>
              <a:cxnLst/>
              <a:rect l="l" t="t" r="r" b="b"/>
              <a:pathLst>
                <a:path w="1201" h="4417" extrusionOk="0">
                  <a:moveTo>
                    <a:pt x="486" y="0"/>
                  </a:moveTo>
                  <a:lnTo>
                    <a:pt x="384" y="26"/>
                  </a:lnTo>
                  <a:lnTo>
                    <a:pt x="282" y="102"/>
                  </a:lnTo>
                  <a:lnTo>
                    <a:pt x="180" y="153"/>
                  </a:lnTo>
                  <a:lnTo>
                    <a:pt x="103" y="256"/>
                  </a:lnTo>
                  <a:lnTo>
                    <a:pt x="52" y="358"/>
                  </a:lnTo>
                  <a:lnTo>
                    <a:pt x="26" y="460"/>
                  </a:lnTo>
                  <a:lnTo>
                    <a:pt x="1" y="587"/>
                  </a:lnTo>
                  <a:lnTo>
                    <a:pt x="1" y="3829"/>
                  </a:lnTo>
                  <a:lnTo>
                    <a:pt x="26" y="3957"/>
                  </a:lnTo>
                  <a:lnTo>
                    <a:pt x="52" y="4059"/>
                  </a:lnTo>
                  <a:lnTo>
                    <a:pt x="103" y="4161"/>
                  </a:lnTo>
                  <a:lnTo>
                    <a:pt x="180" y="4263"/>
                  </a:lnTo>
                  <a:lnTo>
                    <a:pt x="282" y="4314"/>
                  </a:lnTo>
                  <a:lnTo>
                    <a:pt x="384" y="4391"/>
                  </a:lnTo>
                  <a:lnTo>
                    <a:pt x="486" y="4416"/>
                  </a:lnTo>
                  <a:lnTo>
                    <a:pt x="716" y="4416"/>
                  </a:lnTo>
                  <a:lnTo>
                    <a:pt x="843" y="4391"/>
                  </a:lnTo>
                  <a:lnTo>
                    <a:pt x="945" y="4314"/>
                  </a:lnTo>
                  <a:lnTo>
                    <a:pt x="1022" y="4263"/>
                  </a:lnTo>
                  <a:lnTo>
                    <a:pt x="1098" y="4161"/>
                  </a:lnTo>
                  <a:lnTo>
                    <a:pt x="1149" y="4059"/>
                  </a:lnTo>
                  <a:lnTo>
                    <a:pt x="1201" y="3957"/>
                  </a:lnTo>
                  <a:lnTo>
                    <a:pt x="1201" y="3829"/>
                  </a:lnTo>
                  <a:lnTo>
                    <a:pt x="1201" y="587"/>
                  </a:lnTo>
                  <a:lnTo>
                    <a:pt x="1201" y="460"/>
                  </a:lnTo>
                  <a:lnTo>
                    <a:pt x="1149" y="358"/>
                  </a:lnTo>
                  <a:lnTo>
                    <a:pt x="1098" y="256"/>
                  </a:lnTo>
                  <a:lnTo>
                    <a:pt x="1022" y="153"/>
                  </a:lnTo>
                  <a:lnTo>
                    <a:pt x="945" y="102"/>
                  </a:lnTo>
                  <a:lnTo>
                    <a:pt x="843" y="26"/>
                  </a:lnTo>
                  <a:lnTo>
                    <a:pt x="71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5" name="Google Shape;5235;p71"/>
            <p:cNvSpPr/>
            <p:nvPr/>
          </p:nvSpPr>
          <p:spPr>
            <a:xfrm>
              <a:off x="7201732" y="4187488"/>
              <a:ext cx="368894" cy="338591"/>
            </a:xfrm>
            <a:custGeom>
              <a:avLst/>
              <a:gdLst/>
              <a:ahLst/>
              <a:cxnLst/>
              <a:rect l="l" t="t" r="r" b="b"/>
              <a:pathLst>
                <a:path w="13683" h="12559" extrusionOk="0">
                  <a:moveTo>
                    <a:pt x="1354" y="1"/>
                  </a:moveTo>
                  <a:lnTo>
                    <a:pt x="1226" y="26"/>
                  </a:lnTo>
                  <a:lnTo>
                    <a:pt x="1099" y="103"/>
                  </a:lnTo>
                  <a:lnTo>
                    <a:pt x="1048" y="205"/>
                  </a:lnTo>
                  <a:lnTo>
                    <a:pt x="996" y="358"/>
                  </a:lnTo>
                  <a:lnTo>
                    <a:pt x="996" y="4008"/>
                  </a:lnTo>
                  <a:lnTo>
                    <a:pt x="996" y="4315"/>
                  </a:lnTo>
                  <a:lnTo>
                    <a:pt x="971" y="4621"/>
                  </a:lnTo>
                  <a:lnTo>
                    <a:pt x="945" y="4927"/>
                  </a:lnTo>
                  <a:lnTo>
                    <a:pt x="894" y="5208"/>
                  </a:lnTo>
                  <a:lnTo>
                    <a:pt x="818" y="5514"/>
                  </a:lnTo>
                  <a:lnTo>
                    <a:pt x="716" y="5795"/>
                  </a:lnTo>
                  <a:lnTo>
                    <a:pt x="614" y="6101"/>
                  </a:lnTo>
                  <a:lnTo>
                    <a:pt x="511" y="6382"/>
                  </a:lnTo>
                  <a:lnTo>
                    <a:pt x="384" y="6663"/>
                  </a:lnTo>
                  <a:lnTo>
                    <a:pt x="282" y="6944"/>
                  </a:lnTo>
                  <a:lnTo>
                    <a:pt x="205" y="7250"/>
                  </a:lnTo>
                  <a:lnTo>
                    <a:pt x="129" y="7531"/>
                  </a:lnTo>
                  <a:lnTo>
                    <a:pt x="78" y="7837"/>
                  </a:lnTo>
                  <a:lnTo>
                    <a:pt x="52" y="8143"/>
                  </a:lnTo>
                  <a:lnTo>
                    <a:pt x="27" y="8450"/>
                  </a:lnTo>
                  <a:lnTo>
                    <a:pt x="1" y="8756"/>
                  </a:lnTo>
                  <a:lnTo>
                    <a:pt x="1" y="9037"/>
                  </a:lnTo>
                  <a:lnTo>
                    <a:pt x="358" y="11079"/>
                  </a:lnTo>
                  <a:lnTo>
                    <a:pt x="358" y="11181"/>
                  </a:lnTo>
                  <a:lnTo>
                    <a:pt x="384" y="11283"/>
                  </a:lnTo>
                  <a:lnTo>
                    <a:pt x="435" y="11385"/>
                  </a:lnTo>
                  <a:lnTo>
                    <a:pt x="486" y="11461"/>
                  </a:lnTo>
                  <a:lnTo>
                    <a:pt x="563" y="11512"/>
                  </a:lnTo>
                  <a:lnTo>
                    <a:pt x="665" y="11564"/>
                  </a:lnTo>
                  <a:lnTo>
                    <a:pt x="767" y="11589"/>
                  </a:lnTo>
                  <a:lnTo>
                    <a:pt x="869" y="11589"/>
                  </a:lnTo>
                  <a:lnTo>
                    <a:pt x="3089" y="11946"/>
                  </a:lnTo>
                  <a:lnTo>
                    <a:pt x="4468" y="11946"/>
                  </a:lnTo>
                  <a:lnTo>
                    <a:pt x="5004" y="12023"/>
                  </a:lnTo>
                  <a:lnTo>
                    <a:pt x="5514" y="12125"/>
                  </a:lnTo>
                  <a:lnTo>
                    <a:pt x="6050" y="12253"/>
                  </a:lnTo>
                  <a:lnTo>
                    <a:pt x="6561" y="12380"/>
                  </a:lnTo>
                  <a:lnTo>
                    <a:pt x="7071" y="12482"/>
                  </a:lnTo>
                  <a:lnTo>
                    <a:pt x="7607" y="12533"/>
                  </a:lnTo>
                  <a:lnTo>
                    <a:pt x="8143" y="12559"/>
                  </a:lnTo>
                  <a:lnTo>
                    <a:pt x="13274" y="12559"/>
                  </a:lnTo>
                  <a:lnTo>
                    <a:pt x="13376" y="12533"/>
                  </a:lnTo>
                  <a:lnTo>
                    <a:pt x="13453" y="12482"/>
                  </a:lnTo>
                  <a:lnTo>
                    <a:pt x="13529" y="12406"/>
                  </a:lnTo>
                  <a:lnTo>
                    <a:pt x="13606" y="12329"/>
                  </a:lnTo>
                  <a:lnTo>
                    <a:pt x="13631" y="12253"/>
                  </a:lnTo>
                  <a:lnTo>
                    <a:pt x="13682" y="12151"/>
                  </a:lnTo>
                  <a:lnTo>
                    <a:pt x="13682" y="12049"/>
                  </a:lnTo>
                  <a:lnTo>
                    <a:pt x="13682" y="10543"/>
                  </a:lnTo>
                  <a:lnTo>
                    <a:pt x="13657" y="10083"/>
                  </a:lnTo>
                  <a:lnTo>
                    <a:pt x="13631" y="9879"/>
                  </a:lnTo>
                  <a:lnTo>
                    <a:pt x="13580" y="9700"/>
                  </a:lnTo>
                  <a:lnTo>
                    <a:pt x="13478" y="9522"/>
                  </a:lnTo>
                  <a:lnTo>
                    <a:pt x="13376" y="9394"/>
                  </a:lnTo>
                  <a:lnTo>
                    <a:pt x="13197" y="9266"/>
                  </a:lnTo>
                  <a:lnTo>
                    <a:pt x="12993" y="9190"/>
                  </a:lnTo>
                  <a:lnTo>
                    <a:pt x="12151" y="8960"/>
                  </a:lnTo>
                  <a:lnTo>
                    <a:pt x="10058" y="8450"/>
                  </a:lnTo>
                  <a:lnTo>
                    <a:pt x="9700" y="8347"/>
                  </a:lnTo>
                  <a:lnTo>
                    <a:pt x="9343" y="8194"/>
                  </a:lnTo>
                  <a:lnTo>
                    <a:pt x="9011" y="8016"/>
                  </a:lnTo>
                  <a:lnTo>
                    <a:pt x="8705" y="7811"/>
                  </a:lnTo>
                  <a:lnTo>
                    <a:pt x="8424" y="7607"/>
                  </a:lnTo>
                  <a:lnTo>
                    <a:pt x="8143" y="7352"/>
                  </a:lnTo>
                  <a:lnTo>
                    <a:pt x="7888" y="7097"/>
                  </a:lnTo>
                  <a:lnTo>
                    <a:pt x="7658" y="6816"/>
                  </a:lnTo>
                  <a:lnTo>
                    <a:pt x="7454" y="6510"/>
                  </a:lnTo>
                  <a:lnTo>
                    <a:pt x="7250" y="6178"/>
                  </a:lnTo>
                  <a:lnTo>
                    <a:pt x="7097" y="5872"/>
                  </a:lnTo>
                  <a:lnTo>
                    <a:pt x="6969" y="5514"/>
                  </a:lnTo>
                  <a:lnTo>
                    <a:pt x="6867" y="5157"/>
                  </a:lnTo>
                  <a:lnTo>
                    <a:pt x="6791" y="4799"/>
                  </a:lnTo>
                  <a:lnTo>
                    <a:pt x="6740" y="4417"/>
                  </a:lnTo>
                  <a:lnTo>
                    <a:pt x="6714" y="4034"/>
                  </a:lnTo>
                  <a:lnTo>
                    <a:pt x="6714" y="1"/>
                  </a:lnTo>
                  <a:close/>
                </a:path>
              </a:pathLst>
            </a:custGeom>
            <a:gradFill>
              <a:gsLst>
                <a:gs pos="0">
                  <a:srgbClr val="FC6C76"/>
                </a:gs>
                <a:gs pos="100000">
                  <a:srgbClr val="D90D1A"/>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6" name="Google Shape;5236;p71"/>
            <p:cNvSpPr/>
            <p:nvPr/>
          </p:nvSpPr>
          <p:spPr>
            <a:xfrm>
              <a:off x="7534122" y="4430425"/>
              <a:ext cx="45455" cy="95654"/>
            </a:xfrm>
            <a:custGeom>
              <a:avLst/>
              <a:gdLst/>
              <a:ahLst/>
              <a:cxnLst/>
              <a:rect l="l" t="t" r="r" b="b"/>
              <a:pathLst>
                <a:path w="1686" h="3548" extrusionOk="0">
                  <a:moveTo>
                    <a:pt x="0" y="0"/>
                  </a:moveTo>
                  <a:lnTo>
                    <a:pt x="154" y="102"/>
                  </a:lnTo>
                  <a:lnTo>
                    <a:pt x="281" y="204"/>
                  </a:lnTo>
                  <a:lnTo>
                    <a:pt x="383" y="357"/>
                  </a:lnTo>
                  <a:lnTo>
                    <a:pt x="485" y="485"/>
                  </a:lnTo>
                  <a:lnTo>
                    <a:pt x="562" y="664"/>
                  </a:lnTo>
                  <a:lnTo>
                    <a:pt x="639" y="817"/>
                  </a:lnTo>
                  <a:lnTo>
                    <a:pt x="664" y="996"/>
                  </a:lnTo>
                  <a:lnTo>
                    <a:pt x="664" y="1200"/>
                  </a:lnTo>
                  <a:lnTo>
                    <a:pt x="664" y="3038"/>
                  </a:lnTo>
                  <a:lnTo>
                    <a:pt x="664" y="3140"/>
                  </a:lnTo>
                  <a:lnTo>
                    <a:pt x="639" y="3242"/>
                  </a:lnTo>
                  <a:lnTo>
                    <a:pt x="588" y="3318"/>
                  </a:lnTo>
                  <a:lnTo>
                    <a:pt x="536" y="3395"/>
                  </a:lnTo>
                  <a:lnTo>
                    <a:pt x="460" y="3471"/>
                  </a:lnTo>
                  <a:lnTo>
                    <a:pt x="358" y="3522"/>
                  </a:lnTo>
                  <a:lnTo>
                    <a:pt x="256" y="3548"/>
                  </a:lnTo>
                  <a:lnTo>
                    <a:pt x="1277" y="3548"/>
                  </a:lnTo>
                  <a:lnTo>
                    <a:pt x="1379" y="3522"/>
                  </a:lnTo>
                  <a:lnTo>
                    <a:pt x="1481" y="3471"/>
                  </a:lnTo>
                  <a:lnTo>
                    <a:pt x="1532" y="3395"/>
                  </a:lnTo>
                  <a:lnTo>
                    <a:pt x="1609" y="3318"/>
                  </a:lnTo>
                  <a:lnTo>
                    <a:pt x="1660" y="3242"/>
                  </a:lnTo>
                  <a:lnTo>
                    <a:pt x="1685" y="3140"/>
                  </a:lnTo>
                  <a:lnTo>
                    <a:pt x="1685" y="3038"/>
                  </a:lnTo>
                  <a:lnTo>
                    <a:pt x="1685" y="1532"/>
                  </a:lnTo>
                  <a:lnTo>
                    <a:pt x="1685" y="1302"/>
                  </a:lnTo>
                  <a:lnTo>
                    <a:pt x="1609" y="1072"/>
                  </a:lnTo>
                  <a:lnTo>
                    <a:pt x="1532" y="868"/>
                  </a:lnTo>
                  <a:lnTo>
                    <a:pt x="1404" y="689"/>
                  </a:lnTo>
                  <a:lnTo>
                    <a:pt x="1251" y="511"/>
                  </a:lnTo>
                  <a:lnTo>
                    <a:pt x="1098" y="383"/>
                  </a:lnTo>
                  <a:lnTo>
                    <a:pt x="894" y="255"/>
                  </a:lnTo>
                  <a:lnTo>
                    <a:pt x="664" y="179"/>
                  </a:lnTo>
                  <a:lnTo>
                    <a:pt x="0" y="0"/>
                  </a:lnTo>
                  <a:close/>
                </a:path>
              </a:pathLst>
            </a:custGeom>
            <a:gradFill>
              <a:gsLst>
                <a:gs pos="0">
                  <a:srgbClr val="595959"/>
                </a:gs>
                <a:gs pos="100000">
                  <a:srgbClr val="181818"/>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7" name="Google Shape;5237;p71"/>
            <p:cNvSpPr/>
            <p:nvPr/>
          </p:nvSpPr>
          <p:spPr>
            <a:xfrm>
              <a:off x="7201732" y="4431099"/>
              <a:ext cx="83306" cy="78481"/>
            </a:xfrm>
            <a:custGeom>
              <a:avLst/>
              <a:gdLst/>
              <a:ahLst/>
              <a:cxnLst/>
              <a:rect l="l" t="t" r="r" b="b"/>
              <a:pathLst>
                <a:path w="3090" h="2911" extrusionOk="0">
                  <a:moveTo>
                    <a:pt x="1" y="1"/>
                  </a:moveTo>
                  <a:lnTo>
                    <a:pt x="1" y="2400"/>
                  </a:lnTo>
                  <a:lnTo>
                    <a:pt x="27" y="2502"/>
                  </a:lnTo>
                  <a:lnTo>
                    <a:pt x="52" y="2604"/>
                  </a:lnTo>
                  <a:lnTo>
                    <a:pt x="103" y="2681"/>
                  </a:lnTo>
                  <a:lnTo>
                    <a:pt x="154" y="2757"/>
                  </a:lnTo>
                  <a:lnTo>
                    <a:pt x="231" y="2808"/>
                  </a:lnTo>
                  <a:lnTo>
                    <a:pt x="307" y="2859"/>
                  </a:lnTo>
                  <a:lnTo>
                    <a:pt x="409" y="2885"/>
                  </a:lnTo>
                  <a:lnTo>
                    <a:pt x="511" y="2910"/>
                  </a:lnTo>
                  <a:lnTo>
                    <a:pt x="3089" y="2910"/>
                  </a:lnTo>
                  <a:lnTo>
                    <a:pt x="3089" y="843"/>
                  </a:lnTo>
                  <a:lnTo>
                    <a:pt x="3064" y="690"/>
                  </a:lnTo>
                  <a:lnTo>
                    <a:pt x="3013" y="537"/>
                  </a:lnTo>
                  <a:lnTo>
                    <a:pt x="2936" y="383"/>
                  </a:lnTo>
                  <a:lnTo>
                    <a:pt x="2834" y="256"/>
                  </a:lnTo>
                  <a:lnTo>
                    <a:pt x="2707" y="154"/>
                  </a:lnTo>
                  <a:lnTo>
                    <a:pt x="2579" y="77"/>
                  </a:lnTo>
                  <a:lnTo>
                    <a:pt x="2400" y="26"/>
                  </a:lnTo>
                  <a:lnTo>
                    <a:pt x="2247" y="1"/>
                  </a:lnTo>
                  <a:close/>
                </a:path>
              </a:pathLst>
            </a:custGeom>
            <a:solidFill>
              <a:srgbClr val="FFDA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8" name="Google Shape;5238;p71"/>
            <p:cNvSpPr/>
            <p:nvPr/>
          </p:nvSpPr>
          <p:spPr>
            <a:xfrm>
              <a:off x="7320114" y="4142761"/>
              <a:ext cx="209210" cy="310390"/>
            </a:xfrm>
            <a:custGeom>
              <a:avLst/>
              <a:gdLst/>
              <a:ahLst/>
              <a:cxnLst/>
              <a:rect l="l" t="t" r="r" b="b"/>
              <a:pathLst>
                <a:path w="7760" h="11513" extrusionOk="0">
                  <a:moveTo>
                    <a:pt x="1404" y="1"/>
                  </a:moveTo>
                  <a:lnTo>
                    <a:pt x="1123" y="26"/>
                  </a:lnTo>
                  <a:lnTo>
                    <a:pt x="868" y="103"/>
                  </a:lnTo>
                  <a:lnTo>
                    <a:pt x="613" y="230"/>
                  </a:lnTo>
                  <a:lnTo>
                    <a:pt x="409" y="409"/>
                  </a:lnTo>
                  <a:lnTo>
                    <a:pt x="255" y="613"/>
                  </a:lnTo>
                  <a:lnTo>
                    <a:pt x="128" y="843"/>
                  </a:lnTo>
                  <a:lnTo>
                    <a:pt x="26" y="1098"/>
                  </a:lnTo>
                  <a:lnTo>
                    <a:pt x="0" y="1379"/>
                  </a:lnTo>
                  <a:lnTo>
                    <a:pt x="0" y="4672"/>
                  </a:lnTo>
                  <a:lnTo>
                    <a:pt x="26" y="5029"/>
                  </a:lnTo>
                  <a:lnTo>
                    <a:pt x="51" y="5361"/>
                  </a:lnTo>
                  <a:lnTo>
                    <a:pt x="77" y="5693"/>
                  </a:lnTo>
                  <a:lnTo>
                    <a:pt x="128" y="6025"/>
                  </a:lnTo>
                  <a:lnTo>
                    <a:pt x="204" y="6356"/>
                  </a:lnTo>
                  <a:lnTo>
                    <a:pt x="307" y="6663"/>
                  </a:lnTo>
                  <a:lnTo>
                    <a:pt x="409" y="6995"/>
                  </a:lnTo>
                  <a:lnTo>
                    <a:pt x="536" y="7301"/>
                  </a:lnTo>
                  <a:lnTo>
                    <a:pt x="664" y="7582"/>
                  </a:lnTo>
                  <a:lnTo>
                    <a:pt x="792" y="7888"/>
                  </a:lnTo>
                  <a:lnTo>
                    <a:pt x="970" y="8169"/>
                  </a:lnTo>
                  <a:lnTo>
                    <a:pt x="1123" y="8449"/>
                  </a:lnTo>
                  <a:lnTo>
                    <a:pt x="1506" y="8960"/>
                  </a:lnTo>
                  <a:lnTo>
                    <a:pt x="1940" y="9445"/>
                  </a:lnTo>
                  <a:lnTo>
                    <a:pt x="2400" y="9879"/>
                  </a:lnTo>
                  <a:lnTo>
                    <a:pt x="2910" y="10287"/>
                  </a:lnTo>
                  <a:lnTo>
                    <a:pt x="3191" y="10466"/>
                  </a:lnTo>
                  <a:lnTo>
                    <a:pt x="3472" y="10619"/>
                  </a:lnTo>
                  <a:lnTo>
                    <a:pt x="3752" y="10772"/>
                  </a:lnTo>
                  <a:lnTo>
                    <a:pt x="4059" y="10925"/>
                  </a:lnTo>
                  <a:lnTo>
                    <a:pt x="4339" y="11053"/>
                  </a:lnTo>
                  <a:lnTo>
                    <a:pt x="4671" y="11155"/>
                  </a:lnTo>
                  <a:lnTo>
                    <a:pt x="4978" y="11257"/>
                  </a:lnTo>
                  <a:lnTo>
                    <a:pt x="5284" y="11359"/>
                  </a:lnTo>
                  <a:lnTo>
                    <a:pt x="5616" y="11410"/>
                  </a:lnTo>
                  <a:lnTo>
                    <a:pt x="5948" y="11461"/>
                  </a:lnTo>
                  <a:lnTo>
                    <a:pt x="6305" y="11512"/>
                  </a:lnTo>
                  <a:lnTo>
                    <a:pt x="6739" y="11512"/>
                  </a:lnTo>
                  <a:lnTo>
                    <a:pt x="6841" y="11487"/>
                  </a:lnTo>
                  <a:lnTo>
                    <a:pt x="6943" y="11436"/>
                  </a:lnTo>
                  <a:lnTo>
                    <a:pt x="7020" y="11385"/>
                  </a:lnTo>
                  <a:lnTo>
                    <a:pt x="7760" y="10619"/>
                  </a:lnTo>
                  <a:lnTo>
                    <a:pt x="6024" y="10109"/>
                  </a:lnTo>
                  <a:lnTo>
                    <a:pt x="5641" y="10006"/>
                  </a:lnTo>
                  <a:lnTo>
                    <a:pt x="5309" y="9853"/>
                  </a:lnTo>
                  <a:lnTo>
                    <a:pt x="5003" y="9700"/>
                  </a:lnTo>
                  <a:lnTo>
                    <a:pt x="4671" y="9521"/>
                  </a:lnTo>
                  <a:lnTo>
                    <a:pt x="4391" y="9317"/>
                  </a:lnTo>
                  <a:lnTo>
                    <a:pt x="4084" y="9088"/>
                  </a:lnTo>
                  <a:lnTo>
                    <a:pt x="3829" y="8858"/>
                  </a:lnTo>
                  <a:lnTo>
                    <a:pt x="3574" y="8603"/>
                  </a:lnTo>
                  <a:lnTo>
                    <a:pt x="3318" y="8322"/>
                  </a:lnTo>
                  <a:lnTo>
                    <a:pt x="3114" y="8016"/>
                  </a:lnTo>
                  <a:lnTo>
                    <a:pt x="2910" y="7735"/>
                  </a:lnTo>
                  <a:lnTo>
                    <a:pt x="2757" y="7403"/>
                  </a:lnTo>
                  <a:lnTo>
                    <a:pt x="2604" y="7097"/>
                  </a:lnTo>
                  <a:lnTo>
                    <a:pt x="2476" y="6739"/>
                  </a:lnTo>
                  <a:lnTo>
                    <a:pt x="2400" y="6407"/>
                  </a:lnTo>
                  <a:lnTo>
                    <a:pt x="2349" y="6050"/>
                  </a:lnTo>
                  <a:lnTo>
                    <a:pt x="2323" y="5693"/>
                  </a:lnTo>
                  <a:lnTo>
                    <a:pt x="2323" y="333"/>
                  </a:lnTo>
                  <a:lnTo>
                    <a:pt x="2297" y="205"/>
                  </a:lnTo>
                  <a:lnTo>
                    <a:pt x="2246" y="77"/>
                  </a:lnTo>
                  <a:lnTo>
                    <a:pt x="2119" y="26"/>
                  </a:lnTo>
                  <a:lnTo>
                    <a:pt x="1991" y="1"/>
                  </a:lnTo>
                  <a:close/>
                </a:path>
              </a:pathLst>
            </a:custGeom>
            <a:gradFill>
              <a:gsLst>
                <a:gs pos="0">
                  <a:srgbClr val="DBAE36"/>
                </a:gs>
                <a:gs pos="100000">
                  <a:schemeClr val="accent1"/>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9" name="Google Shape;5239;p71"/>
            <p:cNvSpPr/>
            <p:nvPr/>
          </p:nvSpPr>
          <p:spPr>
            <a:xfrm>
              <a:off x="7285012" y="4212965"/>
              <a:ext cx="13777" cy="13103"/>
            </a:xfrm>
            <a:custGeom>
              <a:avLst/>
              <a:gdLst/>
              <a:ahLst/>
              <a:cxnLst/>
              <a:rect l="l" t="t" r="r" b="b"/>
              <a:pathLst>
                <a:path w="511" h="486" extrusionOk="0">
                  <a:moveTo>
                    <a:pt x="154" y="0"/>
                  </a:moveTo>
                  <a:lnTo>
                    <a:pt x="77" y="51"/>
                  </a:lnTo>
                  <a:lnTo>
                    <a:pt x="26" y="153"/>
                  </a:lnTo>
                  <a:lnTo>
                    <a:pt x="0" y="230"/>
                  </a:lnTo>
                  <a:lnTo>
                    <a:pt x="26" y="332"/>
                  </a:lnTo>
                  <a:lnTo>
                    <a:pt x="77" y="434"/>
                  </a:lnTo>
                  <a:lnTo>
                    <a:pt x="154" y="485"/>
                  </a:lnTo>
                  <a:lnTo>
                    <a:pt x="358" y="485"/>
                  </a:lnTo>
                  <a:lnTo>
                    <a:pt x="434" y="434"/>
                  </a:lnTo>
                  <a:lnTo>
                    <a:pt x="485" y="332"/>
                  </a:lnTo>
                  <a:lnTo>
                    <a:pt x="511" y="230"/>
                  </a:lnTo>
                  <a:lnTo>
                    <a:pt x="485" y="153"/>
                  </a:lnTo>
                  <a:lnTo>
                    <a:pt x="434" y="51"/>
                  </a:lnTo>
                  <a:lnTo>
                    <a:pt x="35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0" name="Google Shape;5240;p71"/>
            <p:cNvSpPr/>
            <p:nvPr/>
          </p:nvSpPr>
          <p:spPr>
            <a:xfrm>
              <a:off x="7356591" y="4142761"/>
              <a:ext cx="115631" cy="269789"/>
            </a:xfrm>
            <a:custGeom>
              <a:avLst/>
              <a:gdLst/>
              <a:ahLst/>
              <a:cxnLst/>
              <a:rect l="l" t="t" r="r" b="b"/>
              <a:pathLst>
                <a:path w="4289" h="10007" extrusionOk="0">
                  <a:moveTo>
                    <a:pt x="0" y="1"/>
                  </a:moveTo>
                  <a:lnTo>
                    <a:pt x="102" y="26"/>
                  </a:lnTo>
                  <a:lnTo>
                    <a:pt x="204" y="103"/>
                  </a:lnTo>
                  <a:lnTo>
                    <a:pt x="281" y="205"/>
                  </a:lnTo>
                  <a:lnTo>
                    <a:pt x="306" y="333"/>
                  </a:lnTo>
                  <a:lnTo>
                    <a:pt x="306" y="5693"/>
                  </a:lnTo>
                  <a:lnTo>
                    <a:pt x="306" y="6076"/>
                  </a:lnTo>
                  <a:lnTo>
                    <a:pt x="357" y="6433"/>
                  </a:lnTo>
                  <a:lnTo>
                    <a:pt x="434" y="6790"/>
                  </a:lnTo>
                  <a:lnTo>
                    <a:pt x="536" y="7122"/>
                  </a:lnTo>
                  <a:lnTo>
                    <a:pt x="689" y="7454"/>
                  </a:lnTo>
                  <a:lnTo>
                    <a:pt x="842" y="7760"/>
                  </a:lnTo>
                  <a:lnTo>
                    <a:pt x="1021" y="8041"/>
                  </a:lnTo>
                  <a:lnTo>
                    <a:pt x="1225" y="8322"/>
                  </a:lnTo>
                  <a:lnTo>
                    <a:pt x="1455" y="8577"/>
                  </a:lnTo>
                  <a:lnTo>
                    <a:pt x="1710" y="8807"/>
                  </a:lnTo>
                  <a:lnTo>
                    <a:pt x="1991" y="9011"/>
                  </a:lnTo>
                  <a:lnTo>
                    <a:pt x="2297" y="9215"/>
                  </a:lnTo>
                  <a:lnTo>
                    <a:pt x="2604" y="9394"/>
                  </a:lnTo>
                  <a:lnTo>
                    <a:pt x="2935" y="9547"/>
                  </a:lnTo>
                  <a:lnTo>
                    <a:pt x="3267" y="9700"/>
                  </a:lnTo>
                  <a:lnTo>
                    <a:pt x="3650" y="9802"/>
                  </a:lnTo>
                  <a:lnTo>
                    <a:pt x="4288" y="10006"/>
                  </a:lnTo>
                  <a:lnTo>
                    <a:pt x="3956" y="9853"/>
                  </a:lnTo>
                  <a:lnTo>
                    <a:pt x="3650" y="9700"/>
                  </a:lnTo>
                  <a:lnTo>
                    <a:pt x="3369" y="9521"/>
                  </a:lnTo>
                  <a:lnTo>
                    <a:pt x="3089" y="9317"/>
                  </a:lnTo>
                  <a:lnTo>
                    <a:pt x="2808" y="9088"/>
                  </a:lnTo>
                  <a:lnTo>
                    <a:pt x="2578" y="8858"/>
                  </a:lnTo>
                  <a:lnTo>
                    <a:pt x="2348" y="8603"/>
                  </a:lnTo>
                  <a:lnTo>
                    <a:pt x="2144" y="8322"/>
                  </a:lnTo>
                  <a:lnTo>
                    <a:pt x="1965" y="8016"/>
                  </a:lnTo>
                  <a:lnTo>
                    <a:pt x="1787" y="7735"/>
                  </a:lnTo>
                  <a:lnTo>
                    <a:pt x="1659" y="7403"/>
                  </a:lnTo>
                  <a:lnTo>
                    <a:pt x="1532" y="7097"/>
                  </a:lnTo>
                  <a:lnTo>
                    <a:pt x="1455" y="6739"/>
                  </a:lnTo>
                  <a:lnTo>
                    <a:pt x="1378" y="6407"/>
                  </a:lnTo>
                  <a:lnTo>
                    <a:pt x="1327" y="6050"/>
                  </a:lnTo>
                  <a:lnTo>
                    <a:pt x="1327" y="5693"/>
                  </a:lnTo>
                  <a:lnTo>
                    <a:pt x="1327" y="333"/>
                  </a:lnTo>
                  <a:lnTo>
                    <a:pt x="1302" y="205"/>
                  </a:lnTo>
                  <a:lnTo>
                    <a:pt x="1225" y="77"/>
                  </a:lnTo>
                  <a:lnTo>
                    <a:pt x="1123" y="26"/>
                  </a:lnTo>
                  <a:lnTo>
                    <a:pt x="970" y="1"/>
                  </a:lnTo>
                  <a:close/>
                </a:path>
              </a:pathLst>
            </a:custGeom>
            <a:gradFill>
              <a:gsLst>
                <a:gs pos="0">
                  <a:srgbClr val="DBAE36"/>
                </a:gs>
                <a:gs pos="100000">
                  <a:schemeClr val="accent1"/>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1" name="Google Shape;5241;p71"/>
            <p:cNvSpPr/>
            <p:nvPr/>
          </p:nvSpPr>
          <p:spPr>
            <a:xfrm>
              <a:off x="7291887" y="4290718"/>
              <a:ext cx="106007" cy="13804"/>
            </a:xfrm>
            <a:custGeom>
              <a:avLst/>
              <a:gdLst/>
              <a:ahLst/>
              <a:cxnLst/>
              <a:rect l="l" t="t" r="r" b="b"/>
              <a:pathLst>
                <a:path w="3932" h="512" extrusionOk="0">
                  <a:moveTo>
                    <a:pt x="256" y="1"/>
                  </a:moveTo>
                  <a:lnTo>
                    <a:pt x="154" y="26"/>
                  </a:lnTo>
                  <a:lnTo>
                    <a:pt x="77" y="77"/>
                  </a:lnTo>
                  <a:lnTo>
                    <a:pt x="26" y="179"/>
                  </a:lnTo>
                  <a:lnTo>
                    <a:pt x="1" y="256"/>
                  </a:lnTo>
                  <a:lnTo>
                    <a:pt x="26" y="358"/>
                  </a:lnTo>
                  <a:lnTo>
                    <a:pt x="77" y="460"/>
                  </a:lnTo>
                  <a:lnTo>
                    <a:pt x="154" y="511"/>
                  </a:lnTo>
                  <a:lnTo>
                    <a:pt x="3753" y="511"/>
                  </a:lnTo>
                  <a:lnTo>
                    <a:pt x="3855" y="460"/>
                  </a:lnTo>
                  <a:lnTo>
                    <a:pt x="3906" y="358"/>
                  </a:lnTo>
                  <a:lnTo>
                    <a:pt x="3932" y="256"/>
                  </a:lnTo>
                  <a:lnTo>
                    <a:pt x="3906" y="179"/>
                  </a:lnTo>
                  <a:lnTo>
                    <a:pt x="3855" y="77"/>
                  </a:lnTo>
                  <a:lnTo>
                    <a:pt x="3753" y="26"/>
                  </a:lnTo>
                  <a:lnTo>
                    <a:pt x="3676" y="1"/>
                  </a:lnTo>
                  <a:close/>
                </a:path>
              </a:pathLst>
            </a:custGeom>
            <a:solidFill>
              <a:srgbClr val="FFDA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2" name="Google Shape;5242;p71"/>
            <p:cNvSpPr/>
            <p:nvPr/>
          </p:nvSpPr>
          <p:spPr>
            <a:xfrm>
              <a:off x="7381340" y="4290718"/>
              <a:ext cx="34455" cy="13804"/>
            </a:xfrm>
            <a:custGeom>
              <a:avLst/>
              <a:gdLst/>
              <a:ahLst/>
              <a:cxnLst/>
              <a:rect l="l" t="t" r="r" b="b"/>
              <a:pathLst>
                <a:path w="1278" h="512" extrusionOk="0">
                  <a:moveTo>
                    <a:pt x="1" y="1"/>
                  </a:moveTo>
                  <a:lnTo>
                    <a:pt x="103" y="26"/>
                  </a:lnTo>
                  <a:lnTo>
                    <a:pt x="180" y="77"/>
                  </a:lnTo>
                  <a:lnTo>
                    <a:pt x="231" y="179"/>
                  </a:lnTo>
                  <a:lnTo>
                    <a:pt x="256" y="256"/>
                  </a:lnTo>
                  <a:lnTo>
                    <a:pt x="231" y="358"/>
                  </a:lnTo>
                  <a:lnTo>
                    <a:pt x="180" y="460"/>
                  </a:lnTo>
                  <a:lnTo>
                    <a:pt x="103" y="511"/>
                  </a:lnTo>
                  <a:lnTo>
                    <a:pt x="1124" y="511"/>
                  </a:lnTo>
                  <a:lnTo>
                    <a:pt x="1201" y="460"/>
                  </a:lnTo>
                  <a:lnTo>
                    <a:pt x="1252" y="358"/>
                  </a:lnTo>
                  <a:lnTo>
                    <a:pt x="1277" y="256"/>
                  </a:lnTo>
                  <a:lnTo>
                    <a:pt x="1252" y="179"/>
                  </a:lnTo>
                  <a:lnTo>
                    <a:pt x="1201" y="77"/>
                  </a:lnTo>
                  <a:lnTo>
                    <a:pt x="1124" y="26"/>
                  </a:lnTo>
                  <a:lnTo>
                    <a:pt x="1022" y="1"/>
                  </a:lnTo>
                  <a:close/>
                </a:path>
              </a:pathLst>
            </a:custGeom>
            <a:solidFill>
              <a:srgbClr val="D3AC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3" name="Google Shape;5243;p71"/>
            <p:cNvSpPr/>
            <p:nvPr/>
          </p:nvSpPr>
          <p:spPr>
            <a:xfrm>
              <a:off x="7318038" y="4340944"/>
              <a:ext cx="108757" cy="41330"/>
            </a:xfrm>
            <a:custGeom>
              <a:avLst/>
              <a:gdLst/>
              <a:ahLst/>
              <a:cxnLst/>
              <a:rect l="l" t="t" r="r" b="b"/>
              <a:pathLst>
                <a:path w="4034" h="1533" extrusionOk="0">
                  <a:moveTo>
                    <a:pt x="3804" y="1"/>
                  </a:moveTo>
                  <a:lnTo>
                    <a:pt x="3115" y="180"/>
                  </a:lnTo>
                  <a:lnTo>
                    <a:pt x="179" y="1022"/>
                  </a:lnTo>
                  <a:lnTo>
                    <a:pt x="77" y="1073"/>
                  </a:lnTo>
                  <a:lnTo>
                    <a:pt x="26" y="1149"/>
                  </a:lnTo>
                  <a:lnTo>
                    <a:pt x="1" y="1226"/>
                  </a:lnTo>
                  <a:lnTo>
                    <a:pt x="1" y="1328"/>
                  </a:lnTo>
                  <a:lnTo>
                    <a:pt x="26" y="1405"/>
                  </a:lnTo>
                  <a:lnTo>
                    <a:pt x="103" y="1481"/>
                  </a:lnTo>
                  <a:lnTo>
                    <a:pt x="154" y="1507"/>
                  </a:lnTo>
                  <a:lnTo>
                    <a:pt x="256" y="1532"/>
                  </a:lnTo>
                  <a:lnTo>
                    <a:pt x="307" y="1507"/>
                  </a:lnTo>
                  <a:lnTo>
                    <a:pt x="3319" y="639"/>
                  </a:lnTo>
                  <a:lnTo>
                    <a:pt x="3931" y="435"/>
                  </a:lnTo>
                  <a:lnTo>
                    <a:pt x="4008" y="384"/>
                  </a:lnTo>
                  <a:lnTo>
                    <a:pt x="4034" y="333"/>
                  </a:lnTo>
                  <a:lnTo>
                    <a:pt x="4034" y="231"/>
                  </a:lnTo>
                  <a:lnTo>
                    <a:pt x="4008" y="128"/>
                  </a:lnTo>
                  <a:lnTo>
                    <a:pt x="3983" y="52"/>
                  </a:lnTo>
                  <a:lnTo>
                    <a:pt x="3931" y="1"/>
                  </a:lnTo>
                  <a:close/>
                </a:path>
              </a:pathLst>
            </a:custGeom>
            <a:solidFill>
              <a:srgbClr val="FFDA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4" name="Google Shape;5244;p71"/>
            <p:cNvSpPr/>
            <p:nvPr/>
          </p:nvSpPr>
          <p:spPr>
            <a:xfrm>
              <a:off x="7401991" y="4340270"/>
              <a:ext cx="26879" cy="17901"/>
            </a:xfrm>
            <a:custGeom>
              <a:avLst/>
              <a:gdLst/>
              <a:ahLst/>
              <a:cxnLst/>
              <a:rect l="l" t="t" r="r" b="b"/>
              <a:pathLst>
                <a:path w="997" h="664" extrusionOk="0">
                  <a:moveTo>
                    <a:pt x="690" y="0"/>
                  </a:moveTo>
                  <a:lnTo>
                    <a:pt x="1" y="205"/>
                  </a:lnTo>
                  <a:lnTo>
                    <a:pt x="103" y="205"/>
                  </a:lnTo>
                  <a:lnTo>
                    <a:pt x="179" y="256"/>
                  </a:lnTo>
                  <a:lnTo>
                    <a:pt x="230" y="307"/>
                  </a:lnTo>
                  <a:lnTo>
                    <a:pt x="281" y="383"/>
                  </a:lnTo>
                  <a:lnTo>
                    <a:pt x="281" y="460"/>
                  </a:lnTo>
                  <a:lnTo>
                    <a:pt x="281" y="536"/>
                  </a:lnTo>
                  <a:lnTo>
                    <a:pt x="256" y="613"/>
                  </a:lnTo>
                  <a:lnTo>
                    <a:pt x="205" y="664"/>
                  </a:lnTo>
                  <a:lnTo>
                    <a:pt x="817" y="485"/>
                  </a:lnTo>
                  <a:lnTo>
                    <a:pt x="920" y="434"/>
                  </a:lnTo>
                  <a:lnTo>
                    <a:pt x="971" y="358"/>
                  </a:lnTo>
                  <a:lnTo>
                    <a:pt x="996" y="281"/>
                  </a:lnTo>
                  <a:lnTo>
                    <a:pt x="996" y="179"/>
                  </a:lnTo>
                  <a:lnTo>
                    <a:pt x="945" y="77"/>
                  </a:lnTo>
                  <a:lnTo>
                    <a:pt x="869" y="26"/>
                  </a:lnTo>
                  <a:lnTo>
                    <a:pt x="792" y="0"/>
                  </a:lnTo>
                  <a:close/>
                </a:path>
              </a:pathLst>
            </a:custGeom>
            <a:solidFill>
              <a:srgbClr val="D3AC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5" name="Google Shape;5245;p71"/>
            <p:cNvSpPr/>
            <p:nvPr/>
          </p:nvSpPr>
          <p:spPr>
            <a:xfrm>
              <a:off x="7368264" y="4374671"/>
              <a:ext cx="84681" cy="64704"/>
            </a:xfrm>
            <a:custGeom>
              <a:avLst/>
              <a:gdLst/>
              <a:ahLst/>
              <a:cxnLst/>
              <a:rect l="l" t="t" r="r" b="b"/>
              <a:pathLst>
                <a:path w="3141" h="2400" extrusionOk="0">
                  <a:moveTo>
                    <a:pt x="2885" y="1"/>
                  </a:moveTo>
                  <a:lnTo>
                    <a:pt x="2783" y="52"/>
                  </a:lnTo>
                  <a:lnTo>
                    <a:pt x="2196" y="434"/>
                  </a:lnTo>
                  <a:lnTo>
                    <a:pt x="103" y="1940"/>
                  </a:lnTo>
                  <a:lnTo>
                    <a:pt x="52" y="2017"/>
                  </a:lnTo>
                  <a:lnTo>
                    <a:pt x="1" y="2094"/>
                  </a:lnTo>
                  <a:lnTo>
                    <a:pt x="1" y="2196"/>
                  </a:lnTo>
                  <a:lnTo>
                    <a:pt x="52" y="2298"/>
                  </a:lnTo>
                  <a:lnTo>
                    <a:pt x="103" y="2323"/>
                  </a:lnTo>
                  <a:lnTo>
                    <a:pt x="154" y="2374"/>
                  </a:lnTo>
                  <a:lnTo>
                    <a:pt x="256" y="2400"/>
                  </a:lnTo>
                  <a:lnTo>
                    <a:pt x="333" y="2374"/>
                  </a:lnTo>
                  <a:lnTo>
                    <a:pt x="409" y="2349"/>
                  </a:lnTo>
                  <a:lnTo>
                    <a:pt x="2451" y="868"/>
                  </a:lnTo>
                  <a:lnTo>
                    <a:pt x="3064" y="434"/>
                  </a:lnTo>
                  <a:lnTo>
                    <a:pt x="3115" y="358"/>
                  </a:lnTo>
                  <a:lnTo>
                    <a:pt x="3141" y="281"/>
                  </a:lnTo>
                  <a:lnTo>
                    <a:pt x="3141" y="179"/>
                  </a:lnTo>
                  <a:lnTo>
                    <a:pt x="3089" y="103"/>
                  </a:lnTo>
                  <a:lnTo>
                    <a:pt x="3013" y="26"/>
                  </a:lnTo>
                  <a:lnTo>
                    <a:pt x="2962" y="1"/>
                  </a:lnTo>
                  <a:close/>
                </a:path>
              </a:pathLst>
            </a:custGeom>
            <a:solidFill>
              <a:srgbClr val="FFDA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6" name="Google Shape;5246;p71"/>
            <p:cNvSpPr/>
            <p:nvPr/>
          </p:nvSpPr>
          <p:spPr>
            <a:xfrm>
              <a:off x="7427468" y="4373997"/>
              <a:ext cx="26852" cy="24102"/>
            </a:xfrm>
            <a:custGeom>
              <a:avLst/>
              <a:gdLst/>
              <a:ahLst/>
              <a:cxnLst/>
              <a:rect l="l" t="t" r="r" b="b"/>
              <a:pathLst>
                <a:path w="996" h="894" extrusionOk="0">
                  <a:moveTo>
                    <a:pt x="689" y="0"/>
                  </a:moveTo>
                  <a:lnTo>
                    <a:pt x="587" y="26"/>
                  </a:lnTo>
                  <a:lnTo>
                    <a:pt x="0" y="459"/>
                  </a:lnTo>
                  <a:lnTo>
                    <a:pt x="77" y="459"/>
                  </a:lnTo>
                  <a:lnTo>
                    <a:pt x="153" y="485"/>
                  </a:lnTo>
                  <a:lnTo>
                    <a:pt x="204" y="511"/>
                  </a:lnTo>
                  <a:lnTo>
                    <a:pt x="281" y="587"/>
                  </a:lnTo>
                  <a:lnTo>
                    <a:pt x="306" y="664"/>
                  </a:lnTo>
                  <a:lnTo>
                    <a:pt x="332" y="740"/>
                  </a:lnTo>
                  <a:lnTo>
                    <a:pt x="306" y="817"/>
                  </a:lnTo>
                  <a:lnTo>
                    <a:pt x="255" y="893"/>
                  </a:lnTo>
                  <a:lnTo>
                    <a:pt x="893" y="459"/>
                  </a:lnTo>
                  <a:lnTo>
                    <a:pt x="970" y="383"/>
                  </a:lnTo>
                  <a:lnTo>
                    <a:pt x="996" y="281"/>
                  </a:lnTo>
                  <a:lnTo>
                    <a:pt x="996" y="179"/>
                  </a:lnTo>
                  <a:lnTo>
                    <a:pt x="945" y="102"/>
                  </a:lnTo>
                  <a:lnTo>
                    <a:pt x="893" y="26"/>
                  </a:lnTo>
                  <a:lnTo>
                    <a:pt x="791" y="0"/>
                  </a:lnTo>
                  <a:close/>
                </a:path>
              </a:pathLst>
            </a:custGeom>
            <a:solidFill>
              <a:srgbClr val="D3AC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7" name="Google Shape;5247;p71"/>
            <p:cNvSpPr/>
            <p:nvPr/>
          </p:nvSpPr>
          <p:spPr>
            <a:xfrm>
              <a:off x="7163206" y="4540529"/>
              <a:ext cx="446646" cy="53003"/>
            </a:xfrm>
            <a:custGeom>
              <a:avLst/>
              <a:gdLst/>
              <a:ahLst/>
              <a:cxnLst/>
              <a:rect l="l" t="t" r="r" b="b"/>
              <a:pathLst>
                <a:path w="16567" h="1966" extrusionOk="0">
                  <a:moveTo>
                    <a:pt x="16234" y="0"/>
                  </a:moveTo>
                  <a:lnTo>
                    <a:pt x="16132" y="26"/>
                  </a:lnTo>
                  <a:lnTo>
                    <a:pt x="16056" y="51"/>
                  </a:lnTo>
                  <a:lnTo>
                    <a:pt x="15979" y="102"/>
                  </a:lnTo>
                  <a:lnTo>
                    <a:pt x="15928" y="179"/>
                  </a:lnTo>
                  <a:lnTo>
                    <a:pt x="15903" y="255"/>
                  </a:lnTo>
                  <a:lnTo>
                    <a:pt x="15877" y="357"/>
                  </a:lnTo>
                  <a:lnTo>
                    <a:pt x="15877" y="459"/>
                  </a:lnTo>
                  <a:lnTo>
                    <a:pt x="15877" y="511"/>
                  </a:lnTo>
                  <a:lnTo>
                    <a:pt x="15851" y="562"/>
                  </a:lnTo>
                  <a:lnTo>
                    <a:pt x="15749" y="689"/>
                  </a:lnTo>
                  <a:lnTo>
                    <a:pt x="15647" y="766"/>
                  </a:lnTo>
                  <a:lnTo>
                    <a:pt x="15520" y="817"/>
                  </a:lnTo>
                  <a:lnTo>
                    <a:pt x="15443" y="842"/>
                  </a:lnTo>
                  <a:lnTo>
                    <a:pt x="15367" y="868"/>
                  </a:lnTo>
                  <a:lnTo>
                    <a:pt x="460" y="868"/>
                  </a:lnTo>
                  <a:lnTo>
                    <a:pt x="332" y="893"/>
                  </a:lnTo>
                  <a:lnTo>
                    <a:pt x="256" y="944"/>
                  </a:lnTo>
                  <a:lnTo>
                    <a:pt x="179" y="1021"/>
                  </a:lnTo>
                  <a:lnTo>
                    <a:pt x="103" y="1098"/>
                  </a:lnTo>
                  <a:lnTo>
                    <a:pt x="52" y="1200"/>
                  </a:lnTo>
                  <a:lnTo>
                    <a:pt x="26" y="1302"/>
                  </a:lnTo>
                  <a:lnTo>
                    <a:pt x="1" y="1404"/>
                  </a:lnTo>
                  <a:lnTo>
                    <a:pt x="26" y="1532"/>
                  </a:lnTo>
                  <a:lnTo>
                    <a:pt x="52" y="1634"/>
                  </a:lnTo>
                  <a:lnTo>
                    <a:pt x="103" y="1710"/>
                  </a:lnTo>
                  <a:lnTo>
                    <a:pt x="179" y="1812"/>
                  </a:lnTo>
                  <a:lnTo>
                    <a:pt x="256" y="1863"/>
                  </a:lnTo>
                  <a:lnTo>
                    <a:pt x="332" y="1914"/>
                  </a:lnTo>
                  <a:lnTo>
                    <a:pt x="460" y="1965"/>
                  </a:lnTo>
                  <a:lnTo>
                    <a:pt x="15188" y="1965"/>
                  </a:lnTo>
                  <a:lnTo>
                    <a:pt x="15341" y="1940"/>
                  </a:lnTo>
                  <a:lnTo>
                    <a:pt x="15622" y="1838"/>
                  </a:lnTo>
                  <a:lnTo>
                    <a:pt x="15877" y="1710"/>
                  </a:lnTo>
                  <a:lnTo>
                    <a:pt x="16107" y="1532"/>
                  </a:lnTo>
                  <a:lnTo>
                    <a:pt x="16285" y="1302"/>
                  </a:lnTo>
                  <a:lnTo>
                    <a:pt x="16413" y="1047"/>
                  </a:lnTo>
                  <a:lnTo>
                    <a:pt x="16515" y="766"/>
                  </a:lnTo>
                  <a:lnTo>
                    <a:pt x="16541" y="613"/>
                  </a:lnTo>
                  <a:lnTo>
                    <a:pt x="16541" y="459"/>
                  </a:lnTo>
                  <a:lnTo>
                    <a:pt x="16566" y="255"/>
                  </a:lnTo>
                  <a:lnTo>
                    <a:pt x="16541" y="102"/>
                  </a:lnTo>
                  <a:lnTo>
                    <a:pt x="16541" y="51"/>
                  </a:lnTo>
                  <a:lnTo>
                    <a:pt x="16490" y="26"/>
                  </a:lnTo>
                  <a:lnTo>
                    <a:pt x="16439" y="0"/>
                  </a:lnTo>
                  <a:close/>
                </a:path>
              </a:pathLst>
            </a:custGeom>
            <a:solidFill>
              <a:srgbClr val="FFDA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8" name="Google Shape;5248;p71"/>
            <p:cNvSpPr/>
            <p:nvPr/>
          </p:nvSpPr>
          <p:spPr>
            <a:xfrm>
              <a:off x="7543747" y="4537752"/>
              <a:ext cx="74356" cy="55780"/>
            </a:xfrm>
            <a:custGeom>
              <a:avLst/>
              <a:gdLst/>
              <a:ahLst/>
              <a:cxnLst/>
              <a:rect l="l" t="t" r="r" b="b"/>
              <a:pathLst>
                <a:path w="2758" h="2069" extrusionOk="0">
                  <a:moveTo>
                    <a:pt x="2094" y="1"/>
                  </a:moveTo>
                  <a:lnTo>
                    <a:pt x="1992" y="52"/>
                  </a:lnTo>
                  <a:lnTo>
                    <a:pt x="1915" y="103"/>
                  </a:lnTo>
                  <a:lnTo>
                    <a:pt x="1813" y="154"/>
                  </a:lnTo>
                  <a:lnTo>
                    <a:pt x="1762" y="256"/>
                  </a:lnTo>
                  <a:lnTo>
                    <a:pt x="1711" y="333"/>
                  </a:lnTo>
                  <a:lnTo>
                    <a:pt x="1660" y="435"/>
                  </a:lnTo>
                  <a:lnTo>
                    <a:pt x="1660" y="562"/>
                  </a:lnTo>
                  <a:lnTo>
                    <a:pt x="1634" y="665"/>
                  </a:lnTo>
                  <a:lnTo>
                    <a:pt x="1609" y="741"/>
                  </a:lnTo>
                  <a:lnTo>
                    <a:pt x="1558" y="843"/>
                  </a:lnTo>
                  <a:lnTo>
                    <a:pt x="1481" y="894"/>
                  </a:lnTo>
                  <a:lnTo>
                    <a:pt x="1405" y="1150"/>
                  </a:lnTo>
                  <a:lnTo>
                    <a:pt x="1277" y="1354"/>
                  </a:lnTo>
                  <a:lnTo>
                    <a:pt x="1124" y="1558"/>
                  </a:lnTo>
                  <a:lnTo>
                    <a:pt x="945" y="1737"/>
                  </a:lnTo>
                  <a:lnTo>
                    <a:pt x="741" y="1864"/>
                  </a:lnTo>
                  <a:lnTo>
                    <a:pt x="511" y="1992"/>
                  </a:lnTo>
                  <a:lnTo>
                    <a:pt x="256" y="2043"/>
                  </a:lnTo>
                  <a:lnTo>
                    <a:pt x="1" y="2068"/>
                  </a:lnTo>
                  <a:lnTo>
                    <a:pt x="1405" y="2068"/>
                  </a:lnTo>
                  <a:lnTo>
                    <a:pt x="1558" y="2043"/>
                  </a:lnTo>
                  <a:lnTo>
                    <a:pt x="1839" y="1941"/>
                  </a:lnTo>
                  <a:lnTo>
                    <a:pt x="2094" y="1813"/>
                  </a:lnTo>
                  <a:lnTo>
                    <a:pt x="2324" y="1635"/>
                  </a:lnTo>
                  <a:lnTo>
                    <a:pt x="2502" y="1405"/>
                  </a:lnTo>
                  <a:lnTo>
                    <a:pt x="2655" y="1150"/>
                  </a:lnTo>
                  <a:lnTo>
                    <a:pt x="2732" y="869"/>
                  </a:lnTo>
                  <a:lnTo>
                    <a:pt x="2757" y="716"/>
                  </a:lnTo>
                  <a:lnTo>
                    <a:pt x="2757" y="562"/>
                  </a:lnTo>
                  <a:lnTo>
                    <a:pt x="2757" y="435"/>
                  </a:lnTo>
                  <a:lnTo>
                    <a:pt x="2732" y="333"/>
                  </a:lnTo>
                  <a:lnTo>
                    <a:pt x="2681" y="256"/>
                  </a:lnTo>
                  <a:lnTo>
                    <a:pt x="2604" y="154"/>
                  </a:lnTo>
                  <a:lnTo>
                    <a:pt x="2528" y="103"/>
                  </a:lnTo>
                  <a:lnTo>
                    <a:pt x="2426" y="52"/>
                  </a:lnTo>
                  <a:lnTo>
                    <a:pt x="2324" y="1"/>
                  </a:lnTo>
                  <a:close/>
                </a:path>
              </a:pathLst>
            </a:custGeom>
            <a:solidFill>
              <a:srgbClr val="D3AC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49" name="Google Shape;5249;p71"/>
          <p:cNvGrpSpPr/>
          <p:nvPr/>
        </p:nvGrpSpPr>
        <p:grpSpPr>
          <a:xfrm>
            <a:off x="7734305" y="3942588"/>
            <a:ext cx="423438" cy="417063"/>
            <a:chOff x="7969041" y="4144136"/>
            <a:chExt cx="454869" cy="448021"/>
          </a:xfrm>
        </p:grpSpPr>
        <p:sp>
          <p:nvSpPr>
            <p:cNvPr id="5250" name="Google Shape;5250;p71"/>
            <p:cNvSpPr/>
            <p:nvPr/>
          </p:nvSpPr>
          <p:spPr>
            <a:xfrm>
              <a:off x="8189924" y="4180613"/>
              <a:ext cx="13103" cy="152809"/>
            </a:xfrm>
            <a:custGeom>
              <a:avLst/>
              <a:gdLst/>
              <a:ahLst/>
              <a:cxnLst/>
              <a:rect l="l" t="t" r="r" b="b"/>
              <a:pathLst>
                <a:path w="486" h="5668" extrusionOk="0">
                  <a:moveTo>
                    <a:pt x="230" y="1"/>
                  </a:moveTo>
                  <a:lnTo>
                    <a:pt x="128" y="26"/>
                  </a:lnTo>
                  <a:lnTo>
                    <a:pt x="52" y="77"/>
                  </a:lnTo>
                  <a:lnTo>
                    <a:pt x="1" y="154"/>
                  </a:lnTo>
                  <a:lnTo>
                    <a:pt x="1" y="256"/>
                  </a:lnTo>
                  <a:lnTo>
                    <a:pt x="1" y="5412"/>
                  </a:lnTo>
                  <a:lnTo>
                    <a:pt x="1" y="5514"/>
                  </a:lnTo>
                  <a:lnTo>
                    <a:pt x="52" y="5591"/>
                  </a:lnTo>
                  <a:lnTo>
                    <a:pt x="128" y="5642"/>
                  </a:lnTo>
                  <a:lnTo>
                    <a:pt x="230" y="5667"/>
                  </a:lnTo>
                  <a:lnTo>
                    <a:pt x="332" y="5642"/>
                  </a:lnTo>
                  <a:lnTo>
                    <a:pt x="409" y="5591"/>
                  </a:lnTo>
                  <a:lnTo>
                    <a:pt x="460" y="5514"/>
                  </a:lnTo>
                  <a:lnTo>
                    <a:pt x="486" y="5412"/>
                  </a:lnTo>
                  <a:lnTo>
                    <a:pt x="486" y="256"/>
                  </a:lnTo>
                  <a:lnTo>
                    <a:pt x="460" y="154"/>
                  </a:lnTo>
                  <a:lnTo>
                    <a:pt x="409" y="77"/>
                  </a:lnTo>
                  <a:lnTo>
                    <a:pt x="332" y="26"/>
                  </a:lnTo>
                  <a:lnTo>
                    <a:pt x="230" y="1"/>
                  </a:lnTo>
                  <a:close/>
                </a:path>
              </a:pathLst>
            </a:custGeom>
            <a:solidFill>
              <a:srgbClr val="24D8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1" name="Google Shape;5251;p71"/>
            <p:cNvSpPr/>
            <p:nvPr/>
          </p:nvSpPr>
          <p:spPr>
            <a:xfrm>
              <a:off x="8103895" y="4290718"/>
              <a:ext cx="175510" cy="44754"/>
            </a:xfrm>
            <a:custGeom>
              <a:avLst/>
              <a:gdLst/>
              <a:ahLst/>
              <a:cxnLst/>
              <a:rect l="l" t="t" r="r" b="b"/>
              <a:pathLst>
                <a:path w="6510" h="1660" extrusionOk="0">
                  <a:moveTo>
                    <a:pt x="333" y="1"/>
                  </a:moveTo>
                  <a:lnTo>
                    <a:pt x="205" y="26"/>
                  </a:lnTo>
                  <a:lnTo>
                    <a:pt x="103" y="103"/>
                  </a:lnTo>
                  <a:lnTo>
                    <a:pt x="27" y="205"/>
                  </a:lnTo>
                  <a:lnTo>
                    <a:pt x="1" y="332"/>
                  </a:lnTo>
                  <a:lnTo>
                    <a:pt x="1" y="1328"/>
                  </a:lnTo>
                  <a:lnTo>
                    <a:pt x="6510" y="1660"/>
                  </a:lnTo>
                  <a:lnTo>
                    <a:pt x="6510" y="332"/>
                  </a:lnTo>
                  <a:lnTo>
                    <a:pt x="6484" y="205"/>
                  </a:lnTo>
                  <a:lnTo>
                    <a:pt x="6408" y="103"/>
                  </a:lnTo>
                  <a:lnTo>
                    <a:pt x="6306" y="26"/>
                  </a:lnTo>
                  <a:lnTo>
                    <a:pt x="617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2" name="Google Shape;5252;p71"/>
            <p:cNvSpPr/>
            <p:nvPr/>
          </p:nvSpPr>
          <p:spPr>
            <a:xfrm>
              <a:off x="8252552" y="4290718"/>
              <a:ext cx="35803" cy="44754"/>
            </a:xfrm>
            <a:custGeom>
              <a:avLst/>
              <a:gdLst/>
              <a:ahLst/>
              <a:cxnLst/>
              <a:rect l="l" t="t" r="r" b="b"/>
              <a:pathLst>
                <a:path w="1328" h="1660" extrusionOk="0">
                  <a:moveTo>
                    <a:pt x="0" y="1"/>
                  </a:moveTo>
                  <a:lnTo>
                    <a:pt x="128" y="26"/>
                  </a:lnTo>
                  <a:lnTo>
                    <a:pt x="256" y="103"/>
                  </a:lnTo>
                  <a:lnTo>
                    <a:pt x="307" y="205"/>
                  </a:lnTo>
                  <a:lnTo>
                    <a:pt x="332" y="332"/>
                  </a:lnTo>
                  <a:lnTo>
                    <a:pt x="332" y="1660"/>
                  </a:lnTo>
                  <a:lnTo>
                    <a:pt x="1328" y="1328"/>
                  </a:lnTo>
                  <a:lnTo>
                    <a:pt x="1328" y="332"/>
                  </a:lnTo>
                  <a:lnTo>
                    <a:pt x="1302" y="205"/>
                  </a:lnTo>
                  <a:lnTo>
                    <a:pt x="1226" y="103"/>
                  </a:lnTo>
                  <a:lnTo>
                    <a:pt x="1123" y="26"/>
                  </a:lnTo>
                  <a:lnTo>
                    <a:pt x="996" y="1"/>
                  </a:lnTo>
                  <a:close/>
                </a:path>
              </a:pathLst>
            </a:custGeom>
            <a:solidFill>
              <a:srgbClr val="E8E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3" name="Google Shape;5253;p71"/>
            <p:cNvSpPr/>
            <p:nvPr/>
          </p:nvSpPr>
          <p:spPr>
            <a:xfrm>
              <a:off x="7969041" y="4144837"/>
              <a:ext cx="454195" cy="85355"/>
            </a:xfrm>
            <a:custGeom>
              <a:avLst/>
              <a:gdLst/>
              <a:ahLst/>
              <a:cxnLst/>
              <a:rect l="l" t="t" r="r" b="b"/>
              <a:pathLst>
                <a:path w="16847" h="3166" extrusionOk="0">
                  <a:moveTo>
                    <a:pt x="16591" y="0"/>
                  </a:moveTo>
                  <a:lnTo>
                    <a:pt x="15979" y="51"/>
                  </a:lnTo>
                  <a:lnTo>
                    <a:pt x="204" y="2680"/>
                  </a:lnTo>
                  <a:lnTo>
                    <a:pt x="102" y="2706"/>
                  </a:lnTo>
                  <a:lnTo>
                    <a:pt x="26" y="2783"/>
                  </a:lnTo>
                  <a:lnTo>
                    <a:pt x="0" y="2859"/>
                  </a:lnTo>
                  <a:lnTo>
                    <a:pt x="0" y="2961"/>
                  </a:lnTo>
                  <a:lnTo>
                    <a:pt x="26" y="3038"/>
                  </a:lnTo>
                  <a:lnTo>
                    <a:pt x="77" y="3114"/>
                  </a:lnTo>
                  <a:lnTo>
                    <a:pt x="153" y="3140"/>
                  </a:lnTo>
                  <a:lnTo>
                    <a:pt x="230" y="3165"/>
                  </a:lnTo>
                  <a:lnTo>
                    <a:pt x="281" y="3165"/>
                  </a:lnTo>
                  <a:lnTo>
                    <a:pt x="16055" y="562"/>
                  </a:lnTo>
                  <a:lnTo>
                    <a:pt x="16668" y="409"/>
                  </a:lnTo>
                  <a:lnTo>
                    <a:pt x="16744" y="383"/>
                  </a:lnTo>
                  <a:lnTo>
                    <a:pt x="16795" y="332"/>
                  </a:lnTo>
                  <a:lnTo>
                    <a:pt x="16846" y="256"/>
                  </a:lnTo>
                  <a:lnTo>
                    <a:pt x="16821" y="179"/>
                  </a:lnTo>
                  <a:lnTo>
                    <a:pt x="16795" y="77"/>
                  </a:lnTo>
                  <a:lnTo>
                    <a:pt x="16744" y="26"/>
                  </a:lnTo>
                  <a:lnTo>
                    <a:pt x="16668" y="0"/>
                  </a:lnTo>
                  <a:close/>
                </a:path>
              </a:pathLst>
            </a:custGeom>
            <a:solidFill>
              <a:srgbClr val="FFDA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4" name="Google Shape;5254;p71"/>
            <p:cNvSpPr/>
            <p:nvPr/>
          </p:nvSpPr>
          <p:spPr>
            <a:xfrm>
              <a:off x="8399808" y="4144136"/>
              <a:ext cx="24102" cy="15852"/>
            </a:xfrm>
            <a:custGeom>
              <a:avLst/>
              <a:gdLst/>
              <a:ahLst/>
              <a:cxnLst/>
              <a:rect l="l" t="t" r="r" b="b"/>
              <a:pathLst>
                <a:path w="894" h="588" extrusionOk="0">
                  <a:moveTo>
                    <a:pt x="613" y="1"/>
                  </a:moveTo>
                  <a:lnTo>
                    <a:pt x="1" y="77"/>
                  </a:lnTo>
                  <a:lnTo>
                    <a:pt x="77" y="103"/>
                  </a:lnTo>
                  <a:lnTo>
                    <a:pt x="154" y="154"/>
                  </a:lnTo>
                  <a:lnTo>
                    <a:pt x="205" y="231"/>
                  </a:lnTo>
                  <a:lnTo>
                    <a:pt x="230" y="307"/>
                  </a:lnTo>
                  <a:lnTo>
                    <a:pt x="230" y="384"/>
                  </a:lnTo>
                  <a:lnTo>
                    <a:pt x="205" y="460"/>
                  </a:lnTo>
                  <a:lnTo>
                    <a:pt x="154" y="537"/>
                  </a:lnTo>
                  <a:lnTo>
                    <a:pt x="77" y="588"/>
                  </a:lnTo>
                  <a:lnTo>
                    <a:pt x="690" y="486"/>
                  </a:lnTo>
                  <a:lnTo>
                    <a:pt x="766" y="435"/>
                  </a:lnTo>
                  <a:lnTo>
                    <a:pt x="843" y="384"/>
                  </a:lnTo>
                  <a:lnTo>
                    <a:pt x="894" y="282"/>
                  </a:lnTo>
                  <a:lnTo>
                    <a:pt x="894" y="205"/>
                  </a:lnTo>
                  <a:lnTo>
                    <a:pt x="843" y="103"/>
                  </a:lnTo>
                  <a:lnTo>
                    <a:pt x="792" y="26"/>
                  </a:lnTo>
                  <a:lnTo>
                    <a:pt x="690" y="1"/>
                  </a:lnTo>
                  <a:close/>
                </a:path>
              </a:pathLst>
            </a:custGeom>
            <a:solidFill>
              <a:srgbClr val="D3AC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5" name="Google Shape;5255;p71"/>
            <p:cNvSpPr/>
            <p:nvPr/>
          </p:nvSpPr>
          <p:spPr>
            <a:xfrm>
              <a:off x="8173398" y="4216389"/>
              <a:ext cx="45455" cy="44754"/>
            </a:xfrm>
            <a:custGeom>
              <a:avLst/>
              <a:gdLst/>
              <a:ahLst/>
              <a:cxnLst/>
              <a:rect l="l" t="t" r="r" b="b"/>
              <a:pathLst>
                <a:path w="1686" h="1660" extrusionOk="0">
                  <a:moveTo>
                    <a:pt x="614" y="1"/>
                  </a:moveTo>
                  <a:lnTo>
                    <a:pt x="486" y="52"/>
                  </a:lnTo>
                  <a:lnTo>
                    <a:pt x="358" y="129"/>
                  </a:lnTo>
                  <a:lnTo>
                    <a:pt x="256" y="205"/>
                  </a:lnTo>
                  <a:lnTo>
                    <a:pt x="180" y="307"/>
                  </a:lnTo>
                  <a:lnTo>
                    <a:pt x="103" y="435"/>
                  </a:lnTo>
                  <a:lnTo>
                    <a:pt x="27" y="562"/>
                  </a:lnTo>
                  <a:lnTo>
                    <a:pt x="1" y="690"/>
                  </a:lnTo>
                  <a:lnTo>
                    <a:pt x="1" y="843"/>
                  </a:lnTo>
                  <a:lnTo>
                    <a:pt x="1" y="971"/>
                  </a:lnTo>
                  <a:lnTo>
                    <a:pt x="27" y="1124"/>
                  </a:lnTo>
                  <a:lnTo>
                    <a:pt x="103" y="1226"/>
                  </a:lnTo>
                  <a:lnTo>
                    <a:pt x="180" y="1354"/>
                  </a:lnTo>
                  <a:lnTo>
                    <a:pt x="256" y="1456"/>
                  </a:lnTo>
                  <a:lnTo>
                    <a:pt x="358" y="1532"/>
                  </a:lnTo>
                  <a:lnTo>
                    <a:pt x="486" y="1609"/>
                  </a:lnTo>
                  <a:lnTo>
                    <a:pt x="614" y="1660"/>
                  </a:lnTo>
                  <a:lnTo>
                    <a:pt x="843" y="1660"/>
                  </a:lnTo>
                  <a:lnTo>
                    <a:pt x="1022" y="1634"/>
                  </a:lnTo>
                  <a:lnTo>
                    <a:pt x="1175" y="1583"/>
                  </a:lnTo>
                  <a:lnTo>
                    <a:pt x="1328" y="1507"/>
                  </a:lnTo>
                  <a:lnTo>
                    <a:pt x="1430" y="1430"/>
                  </a:lnTo>
                  <a:lnTo>
                    <a:pt x="1532" y="1303"/>
                  </a:lnTo>
                  <a:lnTo>
                    <a:pt x="1609" y="1149"/>
                  </a:lnTo>
                  <a:lnTo>
                    <a:pt x="1660" y="996"/>
                  </a:lnTo>
                  <a:lnTo>
                    <a:pt x="1686" y="843"/>
                  </a:lnTo>
                  <a:lnTo>
                    <a:pt x="1660" y="665"/>
                  </a:lnTo>
                  <a:lnTo>
                    <a:pt x="1609" y="511"/>
                  </a:lnTo>
                  <a:lnTo>
                    <a:pt x="1532" y="358"/>
                  </a:lnTo>
                  <a:lnTo>
                    <a:pt x="1430" y="231"/>
                  </a:lnTo>
                  <a:lnTo>
                    <a:pt x="1328" y="154"/>
                  </a:lnTo>
                  <a:lnTo>
                    <a:pt x="1175" y="77"/>
                  </a:lnTo>
                  <a:lnTo>
                    <a:pt x="1022" y="26"/>
                  </a:lnTo>
                  <a:lnTo>
                    <a:pt x="84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6" name="Google Shape;5256;p71"/>
            <p:cNvSpPr/>
            <p:nvPr/>
          </p:nvSpPr>
          <p:spPr>
            <a:xfrm>
              <a:off x="8189924" y="4215715"/>
              <a:ext cx="29629" cy="46129"/>
            </a:xfrm>
            <a:custGeom>
              <a:avLst/>
              <a:gdLst/>
              <a:ahLst/>
              <a:cxnLst/>
              <a:rect l="l" t="t" r="r" b="b"/>
              <a:pathLst>
                <a:path w="1099" h="1711" extrusionOk="0">
                  <a:moveTo>
                    <a:pt x="128" y="0"/>
                  </a:moveTo>
                  <a:lnTo>
                    <a:pt x="1" y="26"/>
                  </a:lnTo>
                  <a:lnTo>
                    <a:pt x="128" y="77"/>
                  </a:lnTo>
                  <a:lnTo>
                    <a:pt x="256" y="154"/>
                  </a:lnTo>
                  <a:lnTo>
                    <a:pt x="358" y="230"/>
                  </a:lnTo>
                  <a:lnTo>
                    <a:pt x="460" y="332"/>
                  </a:lnTo>
                  <a:lnTo>
                    <a:pt x="537" y="460"/>
                  </a:lnTo>
                  <a:lnTo>
                    <a:pt x="588" y="587"/>
                  </a:lnTo>
                  <a:lnTo>
                    <a:pt x="613" y="715"/>
                  </a:lnTo>
                  <a:lnTo>
                    <a:pt x="639" y="868"/>
                  </a:lnTo>
                  <a:lnTo>
                    <a:pt x="613" y="996"/>
                  </a:lnTo>
                  <a:lnTo>
                    <a:pt x="588" y="1149"/>
                  </a:lnTo>
                  <a:lnTo>
                    <a:pt x="537" y="1251"/>
                  </a:lnTo>
                  <a:lnTo>
                    <a:pt x="460" y="1379"/>
                  </a:lnTo>
                  <a:lnTo>
                    <a:pt x="358" y="1481"/>
                  </a:lnTo>
                  <a:lnTo>
                    <a:pt x="256" y="1557"/>
                  </a:lnTo>
                  <a:lnTo>
                    <a:pt x="128" y="1634"/>
                  </a:lnTo>
                  <a:lnTo>
                    <a:pt x="1" y="1685"/>
                  </a:lnTo>
                  <a:lnTo>
                    <a:pt x="128" y="1711"/>
                  </a:lnTo>
                  <a:lnTo>
                    <a:pt x="230" y="1711"/>
                  </a:lnTo>
                  <a:lnTo>
                    <a:pt x="409" y="1685"/>
                  </a:lnTo>
                  <a:lnTo>
                    <a:pt x="562" y="1634"/>
                  </a:lnTo>
                  <a:lnTo>
                    <a:pt x="715" y="1557"/>
                  </a:lnTo>
                  <a:lnTo>
                    <a:pt x="843" y="1455"/>
                  </a:lnTo>
                  <a:lnTo>
                    <a:pt x="945" y="1328"/>
                  </a:lnTo>
                  <a:lnTo>
                    <a:pt x="1022" y="1200"/>
                  </a:lnTo>
                  <a:lnTo>
                    <a:pt x="1073" y="1021"/>
                  </a:lnTo>
                  <a:lnTo>
                    <a:pt x="1098" y="868"/>
                  </a:lnTo>
                  <a:lnTo>
                    <a:pt x="1073" y="690"/>
                  </a:lnTo>
                  <a:lnTo>
                    <a:pt x="1022" y="511"/>
                  </a:lnTo>
                  <a:lnTo>
                    <a:pt x="945" y="383"/>
                  </a:lnTo>
                  <a:lnTo>
                    <a:pt x="843" y="256"/>
                  </a:lnTo>
                  <a:lnTo>
                    <a:pt x="715" y="154"/>
                  </a:lnTo>
                  <a:lnTo>
                    <a:pt x="562" y="77"/>
                  </a:lnTo>
                  <a:lnTo>
                    <a:pt x="409" y="26"/>
                  </a:lnTo>
                  <a:lnTo>
                    <a:pt x="230" y="0"/>
                  </a:lnTo>
                  <a:close/>
                </a:path>
              </a:pathLst>
            </a:custGeom>
            <a:solidFill>
              <a:srgbClr val="E8E8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7" name="Google Shape;5257;p71"/>
            <p:cNvSpPr/>
            <p:nvPr/>
          </p:nvSpPr>
          <p:spPr>
            <a:xfrm>
              <a:off x="8013067" y="4326494"/>
              <a:ext cx="357867" cy="265664"/>
            </a:xfrm>
            <a:custGeom>
              <a:avLst/>
              <a:gdLst/>
              <a:ahLst/>
              <a:cxnLst/>
              <a:rect l="l" t="t" r="r" b="b"/>
              <a:pathLst>
                <a:path w="13274" h="9854" extrusionOk="0">
                  <a:moveTo>
                    <a:pt x="818" y="1"/>
                  </a:moveTo>
                  <a:lnTo>
                    <a:pt x="639" y="26"/>
                  </a:lnTo>
                  <a:lnTo>
                    <a:pt x="486" y="77"/>
                  </a:lnTo>
                  <a:lnTo>
                    <a:pt x="358" y="154"/>
                  </a:lnTo>
                  <a:lnTo>
                    <a:pt x="230" y="256"/>
                  </a:lnTo>
                  <a:lnTo>
                    <a:pt x="128" y="358"/>
                  </a:lnTo>
                  <a:lnTo>
                    <a:pt x="52" y="511"/>
                  </a:lnTo>
                  <a:lnTo>
                    <a:pt x="1" y="664"/>
                  </a:lnTo>
                  <a:lnTo>
                    <a:pt x="1" y="818"/>
                  </a:lnTo>
                  <a:lnTo>
                    <a:pt x="1" y="1634"/>
                  </a:lnTo>
                  <a:lnTo>
                    <a:pt x="333" y="4927"/>
                  </a:lnTo>
                  <a:lnTo>
                    <a:pt x="1" y="8220"/>
                  </a:lnTo>
                  <a:lnTo>
                    <a:pt x="1" y="9037"/>
                  </a:lnTo>
                  <a:lnTo>
                    <a:pt x="1" y="9190"/>
                  </a:lnTo>
                  <a:lnTo>
                    <a:pt x="52" y="9343"/>
                  </a:lnTo>
                  <a:lnTo>
                    <a:pt x="128" y="9496"/>
                  </a:lnTo>
                  <a:lnTo>
                    <a:pt x="230" y="9624"/>
                  </a:lnTo>
                  <a:lnTo>
                    <a:pt x="358" y="9726"/>
                  </a:lnTo>
                  <a:lnTo>
                    <a:pt x="486" y="9802"/>
                  </a:lnTo>
                  <a:lnTo>
                    <a:pt x="639" y="9828"/>
                  </a:lnTo>
                  <a:lnTo>
                    <a:pt x="818" y="9853"/>
                  </a:lnTo>
                  <a:lnTo>
                    <a:pt x="4468" y="9853"/>
                  </a:lnTo>
                  <a:lnTo>
                    <a:pt x="7122" y="9522"/>
                  </a:lnTo>
                  <a:lnTo>
                    <a:pt x="9139" y="9853"/>
                  </a:lnTo>
                  <a:lnTo>
                    <a:pt x="12457" y="9853"/>
                  </a:lnTo>
                  <a:lnTo>
                    <a:pt x="12610" y="9828"/>
                  </a:lnTo>
                  <a:lnTo>
                    <a:pt x="12763" y="9802"/>
                  </a:lnTo>
                  <a:lnTo>
                    <a:pt x="12916" y="9726"/>
                  </a:lnTo>
                  <a:lnTo>
                    <a:pt x="13018" y="9624"/>
                  </a:lnTo>
                  <a:lnTo>
                    <a:pt x="13120" y="9496"/>
                  </a:lnTo>
                  <a:lnTo>
                    <a:pt x="13197" y="9343"/>
                  </a:lnTo>
                  <a:lnTo>
                    <a:pt x="13248" y="9190"/>
                  </a:lnTo>
                  <a:lnTo>
                    <a:pt x="13274" y="9037"/>
                  </a:lnTo>
                  <a:lnTo>
                    <a:pt x="13274" y="818"/>
                  </a:lnTo>
                  <a:lnTo>
                    <a:pt x="13248" y="664"/>
                  </a:lnTo>
                  <a:lnTo>
                    <a:pt x="13197" y="511"/>
                  </a:lnTo>
                  <a:lnTo>
                    <a:pt x="13120" y="358"/>
                  </a:lnTo>
                  <a:lnTo>
                    <a:pt x="13018" y="256"/>
                  </a:lnTo>
                  <a:lnTo>
                    <a:pt x="12916" y="154"/>
                  </a:lnTo>
                  <a:lnTo>
                    <a:pt x="12763" y="77"/>
                  </a:lnTo>
                  <a:lnTo>
                    <a:pt x="12610" y="26"/>
                  </a:lnTo>
                  <a:lnTo>
                    <a:pt x="12457" y="1"/>
                  </a:lnTo>
                  <a:close/>
                </a:path>
              </a:pathLst>
            </a:custGeom>
            <a:gradFill>
              <a:gsLst>
                <a:gs pos="0">
                  <a:srgbClr val="595959"/>
                </a:gs>
                <a:gs pos="100000">
                  <a:srgbClr val="181818"/>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8" name="Google Shape;5258;p71"/>
            <p:cNvSpPr/>
            <p:nvPr/>
          </p:nvSpPr>
          <p:spPr>
            <a:xfrm>
              <a:off x="8336506" y="4326494"/>
              <a:ext cx="43379" cy="265664"/>
            </a:xfrm>
            <a:custGeom>
              <a:avLst/>
              <a:gdLst/>
              <a:ahLst/>
              <a:cxnLst/>
              <a:rect l="l" t="t" r="r" b="b"/>
              <a:pathLst>
                <a:path w="1609" h="9854" extrusionOk="0">
                  <a:moveTo>
                    <a:pt x="0" y="1"/>
                  </a:moveTo>
                  <a:lnTo>
                    <a:pt x="179" y="26"/>
                  </a:lnTo>
                  <a:lnTo>
                    <a:pt x="332" y="77"/>
                  </a:lnTo>
                  <a:lnTo>
                    <a:pt x="460" y="154"/>
                  </a:lnTo>
                  <a:lnTo>
                    <a:pt x="587" y="256"/>
                  </a:lnTo>
                  <a:lnTo>
                    <a:pt x="690" y="358"/>
                  </a:lnTo>
                  <a:lnTo>
                    <a:pt x="766" y="511"/>
                  </a:lnTo>
                  <a:lnTo>
                    <a:pt x="817" y="664"/>
                  </a:lnTo>
                  <a:lnTo>
                    <a:pt x="817" y="818"/>
                  </a:lnTo>
                  <a:lnTo>
                    <a:pt x="817" y="9037"/>
                  </a:lnTo>
                  <a:lnTo>
                    <a:pt x="817" y="9190"/>
                  </a:lnTo>
                  <a:lnTo>
                    <a:pt x="766" y="9343"/>
                  </a:lnTo>
                  <a:lnTo>
                    <a:pt x="690" y="9496"/>
                  </a:lnTo>
                  <a:lnTo>
                    <a:pt x="587" y="9624"/>
                  </a:lnTo>
                  <a:lnTo>
                    <a:pt x="460" y="9726"/>
                  </a:lnTo>
                  <a:lnTo>
                    <a:pt x="332" y="9802"/>
                  </a:lnTo>
                  <a:lnTo>
                    <a:pt x="179" y="9828"/>
                  </a:lnTo>
                  <a:lnTo>
                    <a:pt x="0" y="9853"/>
                  </a:lnTo>
                  <a:lnTo>
                    <a:pt x="792" y="9853"/>
                  </a:lnTo>
                  <a:lnTo>
                    <a:pt x="945" y="9828"/>
                  </a:lnTo>
                  <a:lnTo>
                    <a:pt x="1098" y="9802"/>
                  </a:lnTo>
                  <a:lnTo>
                    <a:pt x="1251" y="9726"/>
                  </a:lnTo>
                  <a:lnTo>
                    <a:pt x="1353" y="9624"/>
                  </a:lnTo>
                  <a:lnTo>
                    <a:pt x="1455" y="9496"/>
                  </a:lnTo>
                  <a:lnTo>
                    <a:pt x="1532" y="9343"/>
                  </a:lnTo>
                  <a:lnTo>
                    <a:pt x="1583" y="9190"/>
                  </a:lnTo>
                  <a:lnTo>
                    <a:pt x="1608" y="9037"/>
                  </a:lnTo>
                  <a:lnTo>
                    <a:pt x="1608" y="8220"/>
                  </a:lnTo>
                  <a:lnTo>
                    <a:pt x="1277" y="4697"/>
                  </a:lnTo>
                  <a:lnTo>
                    <a:pt x="1608" y="1634"/>
                  </a:lnTo>
                  <a:lnTo>
                    <a:pt x="1608" y="818"/>
                  </a:lnTo>
                  <a:lnTo>
                    <a:pt x="1583" y="664"/>
                  </a:lnTo>
                  <a:lnTo>
                    <a:pt x="1532" y="511"/>
                  </a:lnTo>
                  <a:lnTo>
                    <a:pt x="1455" y="358"/>
                  </a:lnTo>
                  <a:lnTo>
                    <a:pt x="1353" y="256"/>
                  </a:lnTo>
                  <a:lnTo>
                    <a:pt x="1251" y="154"/>
                  </a:lnTo>
                  <a:lnTo>
                    <a:pt x="1098" y="77"/>
                  </a:lnTo>
                  <a:lnTo>
                    <a:pt x="945" y="26"/>
                  </a:lnTo>
                  <a:lnTo>
                    <a:pt x="792" y="1"/>
                  </a:lnTo>
                  <a:close/>
                </a:path>
              </a:pathLst>
            </a:custGeom>
            <a:solidFill>
              <a:srgbClr val="000000">
                <a:alpha val="16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9" name="Google Shape;5259;p71"/>
            <p:cNvSpPr/>
            <p:nvPr/>
          </p:nvSpPr>
          <p:spPr>
            <a:xfrm>
              <a:off x="8133497" y="4399448"/>
              <a:ext cx="117006" cy="192710"/>
            </a:xfrm>
            <a:custGeom>
              <a:avLst/>
              <a:gdLst/>
              <a:ahLst/>
              <a:cxnLst/>
              <a:rect l="l" t="t" r="r" b="b"/>
              <a:pathLst>
                <a:path w="4340" h="7148" extrusionOk="0">
                  <a:moveTo>
                    <a:pt x="332" y="0"/>
                  </a:moveTo>
                  <a:lnTo>
                    <a:pt x="205" y="26"/>
                  </a:lnTo>
                  <a:lnTo>
                    <a:pt x="77" y="103"/>
                  </a:lnTo>
                  <a:lnTo>
                    <a:pt x="26" y="205"/>
                  </a:lnTo>
                  <a:lnTo>
                    <a:pt x="1" y="332"/>
                  </a:lnTo>
                  <a:lnTo>
                    <a:pt x="1" y="7147"/>
                  </a:lnTo>
                  <a:lnTo>
                    <a:pt x="3778" y="7147"/>
                  </a:lnTo>
                  <a:lnTo>
                    <a:pt x="4340" y="332"/>
                  </a:lnTo>
                  <a:lnTo>
                    <a:pt x="4314" y="205"/>
                  </a:lnTo>
                  <a:lnTo>
                    <a:pt x="4238" y="103"/>
                  </a:lnTo>
                  <a:lnTo>
                    <a:pt x="4136" y="26"/>
                  </a:lnTo>
                  <a:lnTo>
                    <a:pt x="4008" y="0"/>
                  </a:lnTo>
                  <a:close/>
                </a:path>
              </a:pathLst>
            </a:custGeom>
            <a:solidFill>
              <a:srgbClr val="FFDA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0" name="Google Shape;5260;p71"/>
            <p:cNvSpPr/>
            <p:nvPr/>
          </p:nvSpPr>
          <p:spPr>
            <a:xfrm>
              <a:off x="8288328" y="4370547"/>
              <a:ext cx="82605" cy="177559"/>
            </a:xfrm>
            <a:custGeom>
              <a:avLst/>
              <a:gdLst/>
              <a:ahLst/>
              <a:cxnLst/>
              <a:rect l="l" t="t" r="r" b="b"/>
              <a:pathLst>
                <a:path w="3064" h="6586" extrusionOk="0">
                  <a:moveTo>
                    <a:pt x="409" y="0"/>
                  </a:moveTo>
                  <a:lnTo>
                    <a:pt x="307" y="26"/>
                  </a:lnTo>
                  <a:lnTo>
                    <a:pt x="230" y="77"/>
                  </a:lnTo>
                  <a:lnTo>
                    <a:pt x="154" y="128"/>
                  </a:lnTo>
                  <a:lnTo>
                    <a:pt x="77" y="205"/>
                  </a:lnTo>
                  <a:lnTo>
                    <a:pt x="52" y="307"/>
                  </a:lnTo>
                  <a:lnTo>
                    <a:pt x="26" y="383"/>
                  </a:lnTo>
                  <a:lnTo>
                    <a:pt x="1" y="485"/>
                  </a:lnTo>
                  <a:lnTo>
                    <a:pt x="1" y="6101"/>
                  </a:lnTo>
                  <a:lnTo>
                    <a:pt x="26" y="6203"/>
                  </a:lnTo>
                  <a:lnTo>
                    <a:pt x="52" y="6305"/>
                  </a:lnTo>
                  <a:lnTo>
                    <a:pt x="77" y="6382"/>
                  </a:lnTo>
                  <a:lnTo>
                    <a:pt x="154" y="6458"/>
                  </a:lnTo>
                  <a:lnTo>
                    <a:pt x="230" y="6509"/>
                  </a:lnTo>
                  <a:lnTo>
                    <a:pt x="307" y="6560"/>
                  </a:lnTo>
                  <a:lnTo>
                    <a:pt x="409" y="6586"/>
                  </a:lnTo>
                  <a:lnTo>
                    <a:pt x="3064" y="6586"/>
                  </a:lnTo>
                  <a:lnTo>
                    <a:pt x="3064" y="0"/>
                  </a:lnTo>
                  <a:close/>
                </a:path>
              </a:pathLst>
            </a:custGeom>
            <a:gradFill>
              <a:gsLst>
                <a:gs pos="0">
                  <a:srgbClr val="62E4F5"/>
                </a:gs>
                <a:gs pos="100000">
                  <a:srgbClr val="15ACC0"/>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1" name="Google Shape;5261;p71"/>
            <p:cNvSpPr/>
            <p:nvPr/>
          </p:nvSpPr>
          <p:spPr>
            <a:xfrm>
              <a:off x="8226401" y="4399448"/>
              <a:ext cx="33053" cy="192710"/>
            </a:xfrm>
            <a:custGeom>
              <a:avLst/>
              <a:gdLst/>
              <a:ahLst/>
              <a:cxnLst/>
              <a:rect l="l" t="t" r="r" b="b"/>
              <a:pathLst>
                <a:path w="1226" h="7148" extrusionOk="0">
                  <a:moveTo>
                    <a:pt x="0" y="0"/>
                  </a:moveTo>
                  <a:lnTo>
                    <a:pt x="128" y="26"/>
                  </a:lnTo>
                  <a:lnTo>
                    <a:pt x="230" y="103"/>
                  </a:lnTo>
                  <a:lnTo>
                    <a:pt x="281" y="205"/>
                  </a:lnTo>
                  <a:lnTo>
                    <a:pt x="332" y="332"/>
                  </a:lnTo>
                  <a:lnTo>
                    <a:pt x="332" y="7147"/>
                  </a:lnTo>
                  <a:lnTo>
                    <a:pt x="1226" y="7147"/>
                  </a:lnTo>
                  <a:lnTo>
                    <a:pt x="1226" y="332"/>
                  </a:lnTo>
                  <a:lnTo>
                    <a:pt x="1200" y="205"/>
                  </a:lnTo>
                  <a:lnTo>
                    <a:pt x="1123" y="103"/>
                  </a:lnTo>
                  <a:lnTo>
                    <a:pt x="1021" y="26"/>
                  </a:lnTo>
                  <a:lnTo>
                    <a:pt x="894" y="0"/>
                  </a:lnTo>
                  <a:close/>
                </a:path>
              </a:pathLst>
            </a:custGeom>
            <a:solidFill>
              <a:srgbClr val="D3AC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2" name="Google Shape;5262;p71"/>
            <p:cNvSpPr/>
            <p:nvPr/>
          </p:nvSpPr>
          <p:spPr>
            <a:xfrm>
              <a:off x="8013067" y="4370547"/>
              <a:ext cx="90855" cy="177559"/>
            </a:xfrm>
            <a:custGeom>
              <a:avLst/>
              <a:gdLst/>
              <a:ahLst/>
              <a:cxnLst/>
              <a:rect l="l" t="t" r="r" b="b"/>
              <a:pathLst>
                <a:path w="3370" h="6586" extrusionOk="0">
                  <a:moveTo>
                    <a:pt x="1" y="0"/>
                  </a:moveTo>
                  <a:lnTo>
                    <a:pt x="1" y="6586"/>
                  </a:lnTo>
                  <a:lnTo>
                    <a:pt x="2987" y="6586"/>
                  </a:lnTo>
                  <a:lnTo>
                    <a:pt x="3064" y="6560"/>
                  </a:lnTo>
                  <a:lnTo>
                    <a:pt x="3166" y="6509"/>
                  </a:lnTo>
                  <a:lnTo>
                    <a:pt x="3242" y="6458"/>
                  </a:lnTo>
                  <a:lnTo>
                    <a:pt x="3293" y="6382"/>
                  </a:lnTo>
                  <a:lnTo>
                    <a:pt x="3344" y="6305"/>
                  </a:lnTo>
                  <a:lnTo>
                    <a:pt x="3370" y="6203"/>
                  </a:lnTo>
                  <a:lnTo>
                    <a:pt x="3370" y="6101"/>
                  </a:lnTo>
                  <a:lnTo>
                    <a:pt x="3370" y="485"/>
                  </a:lnTo>
                  <a:lnTo>
                    <a:pt x="3370" y="383"/>
                  </a:lnTo>
                  <a:lnTo>
                    <a:pt x="3344" y="307"/>
                  </a:lnTo>
                  <a:lnTo>
                    <a:pt x="3293" y="205"/>
                  </a:lnTo>
                  <a:lnTo>
                    <a:pt x="3242" y="128"/>
                  </a:lnTo>
                  <a:lnTo>
                    <a:pt x="3166" y="77"/>
                  </a:lnTo>
                  <a:lnTo>
                    <a:pt x="3064" y="26"/>
                  </a:lnTo>
                  <a:lnTo>
                    <a:pt x="2987" y="0"/>
                  </a:lnTo>
                  <a:close/>
                </a:path>
              </a:pathLst>
            </a:custGeom>
            <a:gradFill>
              <a:gsLst>
                <a:gs pos="0">
                  <a:srgbClr val="62E4F5"/>
                </a:gs>
                <a:gs pos="100000">
                  <a:srgbClr val="15ACC0"/>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3" name="Google Shape;5263;p71"/>
            <p:cNvSpPr/>
            <p:nvPr/>
          </p:nvSpPr>
          <p:spPr>
            <a:xfrm>
              <a:off x="8358532" y="4370547"/>
              <a:ext cx="21352" cy="177559"/>
            </a:xfrm>
            <a:custGeom>
              <a:avLst/>
              <a:gdLst/>
              <a:ahLst/>
              <a:cxnLst/>
              <a:rect l="l" t="t" r="r" b="b"/>
              <a:pathLst>
                <a:path w="792" h="6586" extrusionOk="0">
                  <a:moveTo>
                    <a:pt x="0" y="0"/>
                  </a:moveTo>
                  <a:lnTo>
                    <a:pt x="0" y="6586"/>
                  </a:lnTo>
                  <a:lnTo>
                    <a:pt x="791" y="6586"/>
                  </a:lnTo>
                  <a:lnTo>
                    <a:pt x="791" y="0"/>
                  </a:lnTo>
                  <a:close/>
                </a:path>
              </a:pathLst>
            </a:custGeom>
            <a:solidFill>
              <a:srgbClr val="17B5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4" name="Google Shape;5264;p71"/>
            <p:cNvSpPr/>
            <p:nvPr/>
          </p:nvSpPr>
          <p:spPr>
            <a:xfrm>
              <a:off x="8311729" y="4426974"/>
              <a:ext cx="24102" cy="31678"/>
            </a:xfrm>
            <a:custGeom>
              <a:avLst/>
              <a:gdLst/>
              <a:ahLst/>
              <a:cxnLst/>
              <a:rect l="l" t="t" r="r" b="b"/>
              <a:pathLst>
                <a:path w="894" h="1175" extrusionOk="0">
                  <a:moveTo>
                    <a:pt x="588" y="0"/>
                  </a:moveTo>
                  <a:lnTo>
                    <a:pt x="485" y="51"/>
                  </a:lnTo>
                  <a:lnTo>
                    <a:pt x="434" y="128"/>
                  </a:lnTo>
                  <a:lnTo>
                    <a:pt x="52" y="792"/>
                  </a:lnTo>
                  <a:lnTo>
                    <a:pt x="0" y="894"/>
                  </a:lnTo>
                  <a:lnTo>
                    <a:pt x="26" y="996"/>
                  </a:lnTo>
                  <a:lnTo>
                    <a:pt x="52" y="1072"/>
                  </a:lnTo>
                  <a:lnTo>
                    <a:pt x="128" y="1149"/>
                  </a:lnTo>
                  <a:lnTo>
                    <a:pt x="179" y="1175"/>
                  </a:lnTo>
                  <a:lnTo>
                    <a:pt x="307" y="1175"/>
                  </a:lnTo>
                  <a:lnTo>
                    <a:pt x="383" y="1149"/>
                  </a:lnTo>
                  <a:lnTo>
                    <a:pt x="434" y="1098"/>
                  </a:lnTo>
                  <a:lnTo>
                    <a:pt x="460" y="1047"/>
                  </a:lnTo>
                  <a:lnTo>
                    <a:pt x="868" y="358"/>
                  </a:lnTo>
                  <a:lnTo>
                    <a:pt x="894" y="281"/>
                  </a:lnTo>
                  <a:lnTo>
                    <a:pt x="894" y="179"/>
                  </a:lnTo>
                  <a:lnTo>
                    <a:pt x="843" y="103"/>
                  </a:lnTo>
                  <a:lnTo>
                    <a:pt x="766" y="26"/>
                  </a:lnTo>
                  <a:lnTo>
                    <a:pt x="69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5" name="Google Shape;5265;p71"/>
            <p:cNvSpPr/>
            <p:nvPr/>
          </p:nvSpPr>
          <p:spPr>
            <a:xfrm>
              <a:off x="8322055" y="4437973"/>
              <a:ext cx="36504" cy="53704"/>
            </a:xfrm>
            <a:custGeom>
              <a:avLst/>
              <a:gdLst/>
              <a:ahLst/>
              <a:cxnLst/>
              <a:rect l="l" t="t" r="r" b="b"/>
              <a:pathLst>
                <a:path w="1354" h="1992" extrusionOk="0">
                  <a:moveTo>
                    <a:pt x="1047" y="1"/>
                  </a:moveTo>
                  <a:lnTo>
                    <a:pt x="970" y="52"/>
                  </a:lnTo>
                  <a:lnTo>
                    <a:pt x="894" y="128"/>
                  </a:lnTo>
                  <a:lnTo>
                    <a:pt x="26" y="1634"/>
                  </a:lnTo>
                  <a:lnTo>
                    <a:pt x="0" y="1737"/>
                  </a:lnTo>
                  <a:lnTo>
                    <a:pt x="0" y="1813"/>
                  </a:lnTo>
                  <a:lnTo>
                    <a:pt x="51" y="1915"/>
                  </a:lnTo>
                  <a:lnTo>
                    <a:pt x="128" y="1966"/>
                  </a:lnTo>
                  <a:lnTo>
                    <a:pt x="179" y="1992"/>
                  </a:lnTo>
                  <a:lnTo>
                    <a:pt x="307" y="1992"/>
                  </a:lnTo>
                  <a:lnTo>
                    <a:pt x="358" y="1966"/>
                  </a:lnTo>
                  <a:lnTo>
                    <a:pt x="409" y="1941"/>
                  </a:lnTo>
                  <a:lnTo>
                    <a:pt x="460" y="1890"/>
                  </a:lnTo>
                  <a:lnTo>
                    <a:pt x="1328" y="358"/>
                  </a:lnTo>
                  <a:lnTo>
                    <a:pt x="1353" y="282"/>
                  </a:lnTo>
                  <a:lnTo>
                    <a:pt x="1353" y="180"/>
                  </a:lnTo>
                  <a:lnTo>
                    <a:pt x="1302" y="103"/>
                  </a:lnTo>
                  <a:lnTo>
                    <a:pt x="1226" y="26"/>
                  </a:lnTo>
                  <a:lnTo>
                    <a:pt x="114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6" name="Google Shape;5266;p71"/>
            <p:cNvSpPr/>
            <p:nvPr/>
          </p:nvSpPr>
          <p:spPr>
            <a:xfrm>
              <a:off x="8033718" y="4426974"/>
              <a:ext cx="24102" cy="31678"/>
            </a:xfrm>
            <a:custGeom>
              <a:avLst/>
              <a:gdLst/>
              <a:ahLst/>
              <a:cxnLst/>
              <a:rect l="l" t="t" r="r" b="b"/>
              <a:pathLst>
                <a:path w="894" h="1175" extrusionOk="0">
                  <a:moveTo>
                    <a:pt x="588" y="0"/>
                  </a:moveTo>
                  <a:lnTo>
                    <a:pt x="485" y="51"/>
                  </a:lnTo>
                  <a:lnTo>
                    <a:pt x="434" y="128"/>
                  </a:lnTo>
                  <a:lnTo>
                    <a:pt x="26" y="792"/>
                  </a:lnTo>
                  <a:lnTo>
                    <a:pt x="0" y="894"/>
                  </a:lnTo>
                  <a:lnTo>
                    <a:pt x="26" y="996"/>
                  </a:lnTo>
                  <a:lnTo>
                    <a:pt x="52" y="1072"/>
                  </a:lnTo>
                  <a:lnTo>
                    <a:pt x="128" y="1149"/>
                  </a:lnTo>
                  <a:lnTo>
                    <a:pt x="179" y="1175"/>
                  </a:lnTo>
                  <a:lnTo>
                    <a:pt x="307" y="1175"/>
                  </a:lnTo>
                  <a:lnTo>
                    <a:pt x="383" y="1149"/>
                  </a:lnTo>
                  <a:lnTo>
                    <a:pt x="434" y="1098"/>
                  </a:lnTo>
                  <a:lnTo>
                    <a:pt x="460" y="1047"/>
                  </a:lnTo>
                  <a:lnTo>
                    <a:pt x="868" y="358"/>
                  </a:lnTo>
                  <a:lnTo>
                    <a:pt x="894" y="281"/>
                  </a:lnTo>
                  <a:lnTo>
                    <a:pt x="894" y="179"/>
                  </a:lnTo>
                  <a:lnTo>
                    <a:pt x="843" y="103"/>
                  </a:lnTo>
                  <a:lnTo>
                    <a:pt x="766" y="26"/>
                  </a:lnTo>
                  <a:lnTo>
                    <a:pt x="66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7" name="Google Shape;5267;p71"/>
            <p:cNvSpPr/>
            <p:nvPr/>
          </p:nvSpPr>
          <p:spPr>
            <a:xfrm>
              <a:off x="8044044" y="4437973"/>
              <a:ext cx="36504" cy="53704"/>
            </a:xfrm>
            <a:custGeom>
              <a:avLst/>
              <a:gdLst/>
              <a:ahLst/>
              <a:cxnLst/>
              <a:rect l="l" t="t" r="r" b="b"/>
              <a:pathLst>
                <a:path w="1354" h="1992" extrusionOk="0">
                  <a:moveTo>
                    <a:pt x="1047" y="1"/>
                  </a:moveTo>
                  <a:lnTo>
                    <a:pt x="970" y="52"/>
                  </a:lnTo>
                  <a:lnTo>
                    <a:pt x="894" y="128"/>
                  </a:lnTo>
                  <a:lnTo>
                    <a:pt x="26" y="1634"/>
                  </a:lnTo>
                  <a:lnTo>
                    <a:pt x="0" y="1737"/>
                  </a:lnTo>
                  <a:lnTo>
                    <a:pt x="0" y="1813"/>
                  </a:lnTo>
                  <a:lnTo>
                    <a:pt x="51" y="1915"/>
                  </a:lnTo>
                  <a:lnTo>
                    <a:pt x="128" y="1966"/>
                  </a:lnTo>
                  <a:lnTo>
                    <a:pt x="179" y="1992"/>
                  </a:lnTo>
                  <a:lnTo>
                    <a:pt x="307" y="1992"/>
                  </a:lnTo>
                  <a:lnTo>
                    <a:pt x="358" y="1966"/>
                  </a:lnTo>
                  <a:lnTo>
                    <a:pt x="409" y="1941"/>
                  </a:lnTo>
                  <a:lnTo>
                    <a:pt x="460" y="1890"/>
                  </a:lnTo>
                  <a:lnTo>
                    <a:pt x="1328" y="358"/>
                  </a:lnTo>
                  <a:lnTo>
                    <a:pt x="1353" y="282"/>
                  </a:lnTo>
                  <a:lnTo>
                    <a:pt x="1353" y="180"/>
                  </a:lnTo>
                  <a:lnTo>
                    <a:pt x="1302" y="103"/>
                  </a:lnTo>
                  <a:lnTo>
                    <a:pt x="1226" y="26"/>
                  </a:lnTo>
                  <a:lnTo>
                    <a:pt x="114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8" name="Google Shape;5268;p71"/>
            <p:cNvSpPr/>
            <p:nvPr/>
          </p:nvSpPr>
          <p:spPr>
            <a:xfrm>
              <a:off x="8150697" y="4491651"/>
              <a:ext cx="13804" cy="35129"/>
            </a:xfrm>
            <a:custGeom>
              <a:avLst/>
              <a:gdLst/>
              <a:ahLst/>
              <a:cxnLst/>
              <a:rect l="l" t="t" r="r" b="b"/>
              <a:pathLst>
                <a:path w="512" h="1303" extrusionOk="0">
                  <a:moveTo>
                    <a:pt x="256" y="1"/>
                  </a:moveTo>
                  <a:lnTo>
                    <a:pt x="154" y="26"/>
                  </a:lnTo>
                  <a:lnTo>
                    <a:pt x="77" y="77"/>
                  </a:lnTo>
                  <a:lnTo>
                    <a:pt x="26" y="154"/>
                  </a:lnTo>
                  <a:lnTo>
                    <a:pt x="1" y="256"/>
                  </a:lnTo>
                  <a:lnTo>
                    <a:pt x="1" y="1047"/>
                  </a:lnTo>
                  <a:lnTo>
                    <a:pt x="26" y="1149"/>
                  </a:lnTo>
                  <a:lnTo>
                    <a:pt x="77" y="1226"/>
                  </a:lnTo>
                  <a:lnTo>
                    <a:pt x="154" y="1277"/>
                  </a:lnTo>
                  <a:lnTo>
                    <a:pt x="256" y="1303"/>
                  </a:lnTo>
                  <a:lnTo>
                    <a:pt x="358" y="1277"/>
                  </a:lnTo>
                  <a:lnTo>
                    <a:pt x="435" y="1226"/>
                  </a:lnTo>
                  <a:lnTo>
                    <a:pt x="486" y="1149"/>
                  </a:lnTo>
                  <a:lnTo>
                    <a:pt x="511" y="1047"/>
                  </a:lnTo>
                  <a:lnTo>
                    <a:pt x="511" y="256"/>
                  </a:lnTo>
                  <a:lnTo>
                    <a:pt x="486" y="154"/>
                  </a:lnTo>
                  <a:lnTo>
                    <a:pt x="435" y="77"/>
                  </a:lnTo>
                  <a:lnTo>
                    <a:pt x="358" y="26"/>
                  </a:lnTo>
                  <a:lnTo>
                    <a:pt x="25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9" name="Google Shape;5269;p71"/>
            <p:cNvSpPr/>
            <p:nvPr/>
          </p:nvSpPr>
          <p:spPr>
            <a:xfrm>
              <a:off x="8157572" y="4428349"/>
              <a:ext cx="68856" cy="45455"/>
            </a:xfrm>
            <a:custGeom>
              <a:avLst/>
              <a:gdLst/>
              <a:ahLst/>
              <a:cxnLst/>
              <a:rect l="l" t="t" r="r" b="b"/>
              <a:pathLst>
                <a:path w="2554" h="1686" extrusionOk="0">
                  <a:moveTo>
                    <a:pt x="154" y="0"/>
                  </a:moveTo>
                  <a:lnTo>
                    <a:pt x="103" y="26"/>
                  </a:lnTo>
                  <a:lnTo>
                    <a:pt x="52" y="52"/>
                  </a:lnTo>
                  <a:lnTo>
                    <a:pt x="1" y="103"/>
                  </a:lnTo>
                  <a:lnTo>
                    <a:pt x="1" y="179"/>
                  </a:lnTo>
                  <a:lnTo>
                    <a:pt x="1" y="1506"/>
                  </a:lnTo>
                  <a:lnTo>
                    <a:pt x="1" y="1583"/>
                  </a:lnTo>
                  <a:lnTo>
                    <a:pt x="52" y="1634"/>
                  </a:lnTo>
                  <a:lnTo>
                    <a:pt x="103" y="1660"/>
                  </a:lnTo>
                  <a:lnTo>
                    <a:pt x="154" y="1685"/>
                  </a:lnTo>
                  <a:lnTo>
                    <a:pt x="2375" y="1685"/>
                  </a:lnTo>
                  <a:lnTo>
                    <a:pt x="2451" y="1660"/>
                  </a:lnTo>
                  <a:lnTo>
                    <a:pt x="2502" y="1634"/>
                  </a:lnTo>
                  <a:lnTo>
                    <a:pt x="2528" y="1583"/>
                  </a:lnTo>
                  <a:lnTo>
                    <a:pt x="2553" y="1506"/>
                  </a:lnTo>
                  <a:lnTo>
                    <a:pt x="2553" y="179"/>
                  </a:lnTo>
                  <a:lnTo>
                    <a:pt x="2528" y="103"/>
                  </a:lnTo>
                  <a:lnTo>
                    <a:pt x="2502" y="52"/>
                  </a:lnTo>
                  <a:lnTo>
                    <a:pt x="2451" y="26"/>
                  </a:lnTo>
                  <a:lnTo>
                    <a:pt x="2375" y="0"/>
                  </a:lnTo>
                  <a:close/>
                </a:path>
              </a:pathLst>
            </a:custGeom>
            <a:solidFill>
              <a:srgbClr val="24D8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0" name="Google Shape;5270;p71"/>
            <p:cNvSpPr/>
            <p:nvPr/>
          </p:nvSpPr>
          <p:spPr>
            <a:xfrm>
              <a:off x="8212624" y="4428349"/>
              <a:ext cx="22754" cy="45455"/>
            </a:xfrm>
            <a:custGeom>
              <a:avLst/>
              <a:gdLst/>
              <a:ahLst/>
              <a:cxnLst/>
              <a:rect l="l" t="t" r="r" b="b"/>
              <a:pathLst>
                <a:path w="844" h="1686" extrusionOk="0">
                  <a:moveTo>
                    <a:pt x="1" y="0"/>
                  </a:moveTo>
                  <a:lnTo>
                    <a:pt x="77" y="26"/>
                  </a:lnTo>
                  <a:lnTo>
                    <a:pt x="129" y="52"/>
                  </a:lnTo>
                  <a:lnTo>
                    <a:pt x="154" y="103"/>
                  </a:lnTo>
                  <a:lnTo>
                    <a:pt x="180" y="179"/>
                  </a:lnTo>
                  <a:lnTo>
                    <a:pt x="180" y="1506"/>
                  </a:lnTo>
                  <a:lnTo>
                    <a:pt x="154" y="1583"/>
                  </a:lnTo>
                  <a:lnTo>
                    <a:pt x="129" y="1634"/>
                  </a:lnTo>
                  <a:lnTo>
                    <a:pt x="77" y="1660"/>
                  </a:lnTo>
                  <a:lnTo>
                    <a:pt x="1" y="1685"/>
                  </a:lnTo>
                  <a:lnTo>
                    <a:pt x="665" y="1685"/>
                  </a:lnTo>
                  <a:lnTo>
                    <a:pt x="741" y="1660"/>
                  </a:lnTo>
                  <a:lnTo>
                    <a:pt x="792" y="1634"/>
                  </a:lnTo>
                  <a:lnTo>
                    <a:pt x="818" y="1583"/>
                  </a:lnTo>
                  <a:lnTo>
                    <a:pt x="843" y="1506"/>
                  </a:lnTo>
                  <a:lnTo>
                    <a:pt x="843" y="179"/>
                  </a:lnTo>
                  <a:lnTo>
                    <a:pt x="818" y="103"/>
                  </a:lnTo>
                  <a:lnTo>
                    <a:pt x="792" y="52"/>
                  </a:lnTo>
                  <a:lnTo>
                    <a:pt x="741" y="26"/>
                  </a:lnTo>
                  <a:lnTo>
                    <a:pt x="665" y="0"/>
                  </a:lnTo>
                  <a:close/>
                </a:path>
              </a:pathLst>
            </a:custGeom>
            <a:solidFill>
              <a:srgbClr val="17B5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228"/>
        <p:cNvGrpSpPr/>
        <p:nvPr/>
      </p:nvGrpSpPr>
      <p:grpSpPr>
        <a:xfrm>
          <a:off x="0" y="0"/>
          <a:ext cx="0" cy="0"/>
          <a:chOff x="0" y="0"/>
          <a:chExt cx="0" cy="0"/>
        </a:xfrm>
      </p:grpSpPr>
      <p:grpSp>
        <p:nvGrpSpPr>
          <p:cNvPr id="2229" name="Google Shape;2229;p38"/>
          <p:cNvGrpSpPr/>
          <p:nvPr/>
        </p:nvGrpSpPr>
        <p:grpSpPr>
          <a:xfrm>
            <a:off x="2299158" y="-7396"/>
            <a:ext cx="4545684" cy="1168547"/>
            <a:chOff x="2299158" y="-7396"/>
            <a:chExt cx="4545684" cy="1168547"/>
          </a:xfrm>
        </p:grpSpPr>
        <p:pic>
          <p:nvPicPr>
            <p:cNvPr id="2230" name="Google Shape;2230;p38"/>
            <p:cNvPicPr preferRelativeResize="0"/>
            <p:nvPr/>
          </p:nvPicPr>
          <p:blipFill>
            <a:blip r:embed="rId3">
              <a:alphaModFix/>
            </a:blip>
            <a:stretch>
              <a:fillRect/>
            </a:stretch>
          </p:blipFill>
          <p:spPr>
            <a:xfrm>
              <a:off x="4358476" y="943900"/>
              <a:ext cx="2420150" cy="217250"/>
            </a:xfrm>
            <a:prstGeom prst="rect">
              <a:avLst/>
            </a:prstGeom>
            <a:noFill/>
            <a:ln>
              <a:noFill/>
            </a:ln>
          </p:spPr>
        </p:pic>
        <p:grpSp>
          <p:nvGrpSpPr>
            <p:cNvPr id="2231" name="Google Shape;2231;p38"/>
            <p:cNvGrpSpPr/>
            <p:nvPr/>
          </p:nvGrpSpPr>
          <p:grpSpPr>
            <a:xfrm>
              <a:off x="2855175" y="372431"/>
              <a:ext cx="3400425" cy="102904"/>
              <a:chOff x="2855175" y="360525"/>
              <a:chExt cx="3400425" cy="102904"/>
            </a:xfrm>
          </p:grpSpPr>
          <p:pic>
            <p:nvPicPr>
              <p:cNvPr id="2232" name="Google Shape;2232;p38"/>
              <p:cNvPicPr preferRelativeResize="0"/>
              <p:nvPr/>
            </p:nvPicPr>
            <p:blipFill rotWithShape="1">
              <a:blip r:embed="rId4">
                <a:alphaModFix/>
              </a:blip>
              <a:srcRect l="71326" b="65469"/>
              <a:stretch/>
            </p:blipFill>
            <p:spPr>
              <a:xfrm flipH="1">
                <a:off x="5493600" y="360525"/>
                <a:ext cx="762000" cy="102900"/>
              </a:xfrm>
              <a:prstGeom prst="rect">
                <a:avLst/>
              </a:prstGeom>
              <a:noFill/>
              <a:ln>
                <a:noFill/>
              </a:ln>
            </p:spPr>
          </p:pic>
          <p:pic>
            <p:nvPicPr>
              <p:cNvPr id="2233" name="Google Shape;2233;p38"/>
              <p:cNvPicPr preferRelativeResize="0"/>
              <p:nvPr/>
            </p:nvPicPr>
            <p:blipFill rotWithShape="1">
              <a:blip r:embed="rId4">
                <a:alphaModFix/>
              </a:blip>
              <a:srcRect b="65469"/>
              <a:stretch/>
            </p:blipFill>
            <p:spPr>
              <a:xfrm>
                <a:off x="2855175" y="360529"/>
                <a:ext cx="2657475" cy="102900"/>
              </a:xfrm>
              <a:prstGeom prst="rect">
                <a:avLst/>
              </a:prstGeom>
              <a:noFill/>
              <a:ln>
                <a:noFill/>
              </a:ln>
            </p:spPr>
          </p:pic>
        </p:grpSp>
        <p:pic>
          <p:nvPicPr>
            <p:cNvPr id="2234" name="Google Shape;2234;p38"/>
            <p:cNvPicPr preferRelativeResize="0"/>
            <p:nvPr/>
          </p:nvPicPr>
          <p:blipFill>
            <a:blip r:embed="rId3">
              <a:alphaModFix/>
            </a:blip>
            <a:stretch>
              <a:fillRect/>
            </a:stretch>
          </p:blipFill>
          <p:spPr>
            <a:xfrm>
              <a:off x="2478947" y="943898"/>
              <a:ext cx="1937475" cy="217254"/>
            </a:xfrm>
            <a:prstGeom prst="rect">
              <a:avLst/>
            </a:prstGeom>
            <a:noFill/>
            <a:ln>
              <a:noFill/>
            </a:ln>
          </p:spPr>
        </p:pic>
        <p:pic>
          <p:nvPicPr>
            <p:cNvPr id="2235" name="Google Shape;2235;p38"/>
            <p:cNvPicPr preferRelativeResize="0"/>
            <p:nvPr/>
          </p:nvPicPr>
          <p:blipFill>
            <a:blip r:embed="rId5">
              <a:alphaModFix/>
            </a:blip>
            <a:stretch>
              <a:fillRect/>
            </a:stretch>
          </p:blipFill>
          <p:spPr>
            <a:xfrm>
              <a:off x="2299158" y="465650"/>
              <a:ext cx="4545684" cy="518375"/>
            </a:xfrm>
            <a:prstGeom prst="rect">
              <a:avLst/>
            </a:prstGeom>
            <a:noFill/>
            <a:ln>
              <a:noFill/>
            </a:ln>
          </p:spPr>
        </p:pic>
        <p:grpSp>
          <p:nvGrpSpPr>
            <p:cNvPr id="2236" name="Google Shape;2236;p38"/>
            <p:cNvGrpSpPr/>
            <p:nvPr/>
          </p:nvGrpSpPr>
          <p:grpSpPr>
            <a:xfrm>
              <a:off x="2634947" y="-7396"/>
              <a:ext cx="3874107" cy="470812"/>
              <a:chOff x="2634947" y="-7396"/>
              <a:chExt cx="3874107" cy="470812"/>
            </a:xfrm>
          </p:grpSpPr>
          <p:grpSp>
            <p:nvGrpSpPr>
              <p:cNvPr id="2237" name="Google Shape;2237;p38"/>
              <p:cNvGrpSpPr/>
              <p:nvPr/>
            </p:nvGrpSpPr>
            <p:grpSpPr>
              <a:xfrm>
                <a:off x="2634947" y="-7396"/>
                <a:ext cx="292707" cy="470812"/>
                <a:chOff x="2641872" y="-7396"/>
                <a:chExt cx="292707" cy="470812"/>
              </a:xfrm>
            </p:grpSpPr>
            <p:sp>
              <p:nvSpPr>
                <p:cNvPr id="2238" name="Google Shape;2238;p38"/>
                <p:cNvSpPr/>
                <p:nvPr/>
              </p:nvSpPr>
              <p:spPr>
                <a:xfrm>
                  <a:off x="2641872" y="280263"/>
                  <a:ext cx="292707" cy="183154"/>
                </a:xfrm>
                <a:custGeom>
                  <a:avLst/>
                  <a:gdLst/>
                  <a:ahLst/>
                  <a:cxnLst/>
                  <a:rect l="l" t="t" r="r" b="b"/>
                  <a:pathLst>
                    <a:path w="16878" h="10561" extrusionOk="0">
                      <a:moveTo>
                        <a:pt x="8429" y="0"/>
                      </a:moveTo>
                      <a:lnTo>
                        <a:pt x="8429" y="0"/>
                      </a:lnTo>
                      <a:lnTo>
                        <a:pt x="8429" y="0"/>
                      </a:lnTo>
                      <a:lnTo>
                        <a:pt x="8875" y="0"/>
                      </a:lnTo>
                      <a:lnTo>
                        <a:pt x="9301" y="39"/>
                      </a:lnTo>
                      <a:lnTo>
                        <a:pt x="9708" y="97"/>
                      </a:lnTo>
                      <a:lnTo>
                        <a:pt x="10134" y="155"/>
                      </a:lnTo>
                      <a:lnTo>
                        <a:pt x="10541" y="252"/>
                      </a:lnTo>
                      <a:lnTo>
                        <a:pt x="10929" y="369"/>
                      </a:lnTo>
                      <a:lnTo>
                        <a:pt x="11336" y="504"/>
                      </a:lnTo>
                      <a:lnTo>
                        <a:pt x="11704" y="659"/>
                      </a:lnTo>
                      <a:lnTo>
                        <a:pt x="12091" y="834"/>
                      </a:lnTo>
                      <a:lnTo>
                        <a:pt x="12440" y="1008"/>
                      </a:lnTo>
                      <a:lnTo>
                        <a:pt x="12808" y="1221"/>
                      </a:lnTo>
                      <a:lnTo>
                        <a:pt x="13138" y="1434"/>
                      </a:lnTo>
                      <a:lnTo>
                        <a:pt x="13467" y="1667"/>
                      </a:lnTo>
                      <a:lnTo>
                        <a:pt x="13796" y="1919"/>
                      </a:lnTo>
                      <a:lnTo>
                        <a:pt x="14106" y="2190"/>
                      </a:lnTo>
                      <a:lnTo>
                        <a:pt x="14397" y="2481"/>
                      </a:lnTo>
                      <a:lnTo>
                        <a:pt x="14668" y="2771"/>
                      </a:lnTo>
                      <a:lnTo>
                        <a:pt x="14940" y="3081"/>
                      </a:lnTo>
                      <a:lnTo>
                        <a:pt x="15191" y="3391"/>
                      </a:lnTo>
                      <a:lnTo>
                        <a:pt x="15424" y="3721"/>
                      </a:lnTo>
                      <a:lnTo>
                        <a:pt x="15656" y="4069"/>
                      </a:lnTo>
                      <a:lnTo>
                        <a:pt x="15850" y="4418"/>
                      </a:lnTo>
                      <a:lnTo>
                        <a:pt x="16044" y="4786"/>
                      </a:lnTo>
                      <a:lnTo>
                        <a:pt x="16199" y="5154"/>
                      </a:lnTo>
                      <a:lnTo>
                        <a:pt x="16354" y="5542"/>
                      </a:lnTo>
                      <a:lnTo>
                        <a:pt x="16490" y="5930"/>
                      </a:lnTo>
                      <a:lnTo>
                        <a:pt x="16606" y="6336"/>
                      </a:lnTo>
                      <a:lnTo>
                        <a:pt x="16703" y="6743"/>
                      </a:lnTo>
                      <a:lnTo>
                        <a:pt x="16780" y="7150"/>
                      </a:lnTo>
                      <a:lnTo>
                        <a:pt x="16838" y="7576"/>
                      </a:lnTo>
                      <a:lnTo>
                        <a:pt x="16858" y="8003"/>
                      </a:lnTo>
                      <a:lnTo>
                        <a:pt x="16877" y="8429"/>
                      </a:lnTo>
                      <a:lnTo>
                        <a:pt x="16877" y="10560"/>
                      </a:lnTo>
                      <a:lnTo>
                        <a:pt x="13099" y="10560"/>
                      </a:lnTo>
                      <a:lnTo>
                        <a:pt x="13099" y="9456"/>
                      </a:lnTo>
                      <a:lnTo>
                        <a:pt x="13099" y="9456"/>
                      </a:lnTo>
                      <a:lnTo>
                        <a:pt x="13099" y="9204"/>
                      </a:lnTo>
                      <a:lnTo>
                        <a:pt x="13079" y="8933"/>
                      </a:lnTo>
                      <a:lnTo>
                        <a:pt x="13060" y="8681"/>
                      </a:lnTo>
                      <a:lnTo>
                        <a:pt x="13002" y="8429"/>
                      </a:lnTo>
                      <a:lnTo>
                        <a:pt x="12963" y="8177"/>
                      </a:lnTo>
                      <a:lnTo>
                        <a:pt x="12905" y="7925"/>
                      </a:lnTo>
                      <a:lnTo>
                        <a:pt x="12731" y="7460"/>
                      </a:lnTo>
                      <a:lnTo>
                        <a:pt x="12537" y="7015"/>
                      </a:lnTo>
                      <a:lnTo>
                        <a:pt x="12304" y="6588"/>
                      </a:lnTo>
                      <a:lnTo>
                        <a:pt x="12033" y="6181"/>
                      </a:lnTo>
                      <a:lnTo>
                        <a:pt x="11742" y="5813"/>
                      </a:lnTo>
                      <a:lnTo>
                        <a:pt x="11394" y="5484"/>
                      </a:lnTo>
                      <a:lnTo>
                        <a:pt x="11045" y="5174"/>
                      </a:lnTo>
                      <a:lnTo>
                        <a:pt x="10851" y="5038"/>
                      </a:lnTo>
                      <a:lnTo>
                        <a:pt x="10657" y="4922"/>
                      </a:lnTo>
                      <a:lnTo>
                        <a:pt x="10464" y="4806"/>
                      </a:lnTo>
                      <a:lnTo>
                        <a:pt x="10251" y="4709"/>
                      </a:lnTo>
                      <a:lnTo>
                        <a:pt x="10037" y="4612"/>
                      </a:lnTo>
                      <a:lnTo>
                        <a:pt x="9824" y="4534"/>
                      </a:lnTo>
                      <a:lnTo>
                        <a:pt x="9611" y="4457"/>
                      </a:lnTo>
                      <a:lnTo>
                        <a:pt x="9379" y="4399"/>
                      </a:lnTo>
                      <a:lnTo>
                        <a:pt x="9146" y="4360"/>
                      </a:lnTo>
                      <a:lnTo>
                        <a:pt x="8914" y="4321"/>
                      </a:lnTo>
                      <a:lnTo>
                        <a:pt x="8681" y="4302"/>
                      </a:lnTo>
                      <a:lnTo>
                        <a:pt x="8429" y="4302"/>
                      </a:lnTo>
                      <a:lnTo>
                        <a:pt x="8429" y="4302"/>
                      </a:lnTo>
                      <a:lnTo>
                        <a:pt x="8429" y="4302"/>
                      </a:lnTo>
                      <a:lnTo>
                        <a:pt x="8197" y="4302"/>
                      </a:lnTo>
                      <a:lnTo>
                        <a:pt x="7964" y="4321"/>
                      </a:lnTo>
                      <a:lnTo>
                        <a:pt x="7712" y="4360"/>
                      </a:lnTo>
                      <a:lnTo>
                        <a:pt x="7499" y="4399"/>
                      </a:lnTo>
                      <a:lnTo>
                        <a:pt x="7267" y="4457"/>
                      </a:lnTo>
                      <a:lnTo>
                        <a:pt x="7034" y="4534"/>
                      </a:lnTo>
                      <a:lnTo>
                        <a:pt x="6821" y="4612"/>
                      </a:lnTo>
                      <a:lnTo>
                        <a:pt x="6608" y="4709"/>
                      </a:lnTo>
                      <a:lnTo>
                        <a:pt x="6395" y="4806"/>
                      </a:lnTo>
                      <a:lnTo>
                        <a:pt x="6201" y="4922"/>
                      </a:lnTo>
                      <a:lnTo>
                        <a:pt x="6007" y="5038"/>
                      </a:lnTo>
                      <a:lnTo>
                        <a:pt x="5813" y="5174"/>
                      </a:lnTo>
                      <a:lnTo>
                        <a:pt x="5445" y="5484"/>
                      </a:lnTo>
                      <a:lnTo>
                        <a:pt x="5116" y="5813"/>
                      </a:lnTo>
                      <a:lnTo>
                        <a:pt x="4806" y="6181"/>
                      </a:lnTo>
                      <a:lnTo>
                        <a:pt x="4535" y="6588"/>
                      </a:lnTo>
                      <a:lnTo>
                        <a:pt x="4302" y="7015"/>
                      </a:lnTo>
                      <a:lnTo>
                        <a:pt x="4108" y="7460"/>
                      </a:lnTo>
                      <a:lnTo>
                        <a:pt x="3953" y="7925"/>
                      </a:lnTo>
                      <a:lnTo>
                        <a:pt x="3876" y="8177"/>
                      </a:lnTo>
                      <a:lnTo>
                        <a:pt x="3837" y="8429"/>
                      </a:lnTo>
                      <a:lnTo>
                        <a:pt x="3798" y="8681"/>
                      </a:lnTo>
                      <a:lnTo>
                        <a:pt x="3760" y="8933"/>
                      </a:lnTo>
                      <a:lnTo>
                        <a:pt x="3740" y="9204"/>
                      </a:lnTo>
                      <a:lnTo>
                        <a:pt x="3740" y="9456"/>
                      </a:lnTo>
                      <a:lnTo>
                        <a:pt x="3740" y="10560"/>
                      </a:lnTo>
                      <a:lnTo>
                        <a:pt x="1" y="10560"/>
                      </a:lnTo>
                      <a:lnTo>
                        <a:pt x="1" y="8429"/>
                      </a:lnTo>
                      <a:lnTo>
                        <a:pt x="1" y="8429"/>
                      </a:lnTo>
                      <a:lnTo>
                        <a:pt x="20" y="8003"/>
                      </a:lnTo>
                      <a:lnTo>
                        <a:pt x="39" y="7576"/>
                      </a:lnTo>
                      <a:lnTo>
                        <a:pt x="98" y="7150"/>
                      </a:lnTo>
                      <a:lnTo>
                        <a:pt x="175" y="6743"/>
                      </a:lnTo>
                      <a:lnTo>
                        <a:pt x="272" y="6336"/>
                      </a:lnTo>
                      <a:lnTo>
                        <a:pt x="388" y="5930"/>
                      </a:lnTo>
                      <a:lnTo>
                        <a:pt x="524" y="5542"/>
                      </a:lnTo>
                      <a:lnTo>
                        <a:pt x="660" y="5154"/>
                      </a:lnTo>
                      <a:lnTo>
                        <a:pt x="834" y="4786"/>
                      </a:lnTo>
                      <a:lnTo>
                        <a:pt x="1028" y="4418"/>
                      </a:lnTo>
                      <a:lnTo>
                        <a:pt x="1221" y="4069"/>
                      </a:lnTo>
                      <a:lnTo>
                        <a:pt x="1435" y="3721"/>
                      </a:lnTo>
                      <a:lnTo>
                        <a:pt x="1686" y="3391"/>
                      </a:lnTo>
                      <a:lnTo>
                        <a:pt x="1919" y="3081"/>
                      </a:lnTo>
                      <a:lnTo>
                        <a:pt x="2190" y="2771"/>
                      </a:lnTo>
                      <a:lnTo>
                        <a:pt x="2461" y="2481"/>
                      </a:lnTo>
                      <a:lnTo>
                        <a:pt x="2771" y="2190"/>
                      </a:lnTo>
                      <a:lnTo>
                        <a:pt x="3062" y="1919"/>
                      </a:lnTo>
                      <a:lnTo>
                        <a:pt x="3392" y="1667"/>
                      </a:lnTo>
                      <a:lnTo>
                        <a:pt x="3721" y="1434"/>
                      </a:lnTo>
                      <a:lnTo>
                        <a:pt x="4070" y="1221"/>
                      </a:lnTo>
                      <a:lnTo>
                        <a:pt x="4418" y="1008"/>
                      </a:lnTo>
                      <a:lnTo>
                        <a:pt x="4787" y="834"/>
                      </a:lnTo>
                      <a:lnTo>
                        <a:pt x="5155" y="659"/>
                      </a:lnTo>
                      <a:lnTo>
                        <a:pt x="5542" y="504"/>
                      </a:lnTo>
                      <a:lnTo>
                        <a:pt x="5930" y="369"/>
                      </a:lnTo>
                      <a:lnTo>
                        <a:pt x="6337" y="252"/>
                      </a:lnTo>
                      <a:lnTo>
                        <a:pt x="6744" y="155"/>
                      </a:lnTo>
                      <a:lnTo>
                        <a:pt x="7150" y="97"/>
                      </a:lnTo>
                      <a:lnTo>
                        <a:pt x="7577" y="39"/>
                      </a:lnTo>
                      <a:lnTo>
                        <a:pt x="8003" y="0"/>
                      </a:lnTo>
                      <a:lnTo>
                        <a:pt x="8429" y="0"/>
                      </a:lnTo>
                      <a:lnTo>
                        <a:pt x="8429" y="0"/>
                      </a:lnTo>
                      <a:close/>
                    </a:path>
                  </a:pathLst>
                </a:custGeom>
                <a:gradFill>
                  <a:gsLst>
                    <a:gs pos="0">
                      <a:srgbClr val="DBAE3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9" name="Google Shape;2239;p38"/>
                <p:cNvSpPr/>
                <p:nvPr/>
              </p:nvSpPr>
              <p:spPr>
                <a:xfrm>
                  <a:off x="2754775" y="-7396"/>
                  <a:ext cx="66553" cy="418088"/>
                </a:xfrm>
                <a:custGeom>
                  <a:avLst/>
                  <a:gdLst/>
                  <a:ahLst/>
                  <a:cxnLst/>
                  <a:rect l="l" t="t" r="r" b="b"/>
                  <a:pathLst>
                    <a:path w="3837" h="61461" extrusionOk="0">
                      <a:moveTo>
                        <a:pt x="3836" y="0"/>
                      </a:moveTo>
                      <a:lnTo>
                        <a:pt x="3836" y="59561"/>
                      </a:lnTo>
                      <a:lnTo>
                        <a:pt x="3836" y="59561"/>
                      </a:lnTo>
                      <a:lnTo>
                        <a:pt x="3817" y="59755"/>
                      </a:lnTo>
                      <a:lnTo>
                        <a:pt x="3798" y="59949"/>
                      </a:lnTo>
                      <a:lnTo>
                        <a:pt x="3740" y="60123"/>
                      </a:lnTo>
                      <a:lnTo>
                        <a:pt x="3681" y="60298"/>
                      </a:lnTo>
                      <a:lnTo>
                        <a:pt x="3604" y="60472"/>
                      </a:lnTo>
                      <a:lnTo>
                        <a:pt x="3507" y="60627"/>
                      </a:lnTo>
                      <a:lnTo>
                        <a:pt x="3391" y="60763"/>
                      </a:lnTo>
                      <a:lnTo>
                        <a:pt x="3275" y="60898"/>
                      </a:lnTo>
                      <a:lnTo>
                        <a:pt x="3139" y="61034"/>
                      </a:lnTo>
                      <a:lnTo>
                        <a:pt x="2984" y="61150"/>
                      </a:lnTo>
                      <a:lnTo>
                        <a:pt x="2829" y="61228"/>
                      </a:lnTo>
                      <a:lnTo>
                        <a:pt x="2655" y="61325"/>
                      </a:lnTo>
                      <a:lnTo>
                        <a:pt x="2480" y="61383"/>
                      </a:lnTo>
                      <a:lnTo>
                        <a:pt x="2306" y="61422"/>
                      </a:lnTo>
                      <a:lnTo>
                        <a:pt x="2112" y="61460"/>
                      </a:lnTo>
                      <a:lnTo>
                        <a:pt x="1918" y="61460"/>
                      </a:lnTo>
                      <a:lnTo>
                        <a:pt x="1918" y="61460"/>
                      </a:lnTo>
                      <a:lnTo>
                        <a:pt x="1918" y="61460"/>
                      </a:lnTo>
                      <a:lnTo>
                        <a:pt x="1724" y="61460"/>
                      </a:lnTo>
                      <a:lnTo>
                        <a:pt x="1531" y="61422"/>
                      </a:lnTo>
                      <a:lnTo>
                        <a:pt x="1356" y="61383"/>
                      </a:lnTo>
                      <a:lnTo>
                        <a:pt x="1182" y="61325"/>
                      </a:lnTo>
                      <a:lnTo>
                        <a:pt x="1008" y="61228"/>
                      </a:lnTo>
                      <a:lnTo>
                        <a:pt x="853" y="61150"/>
                      </a:lnTo>
                      <a:lnTo>
                        <a:pt x="698" y="61034"/>
                      </a:lnTo>
                      <a:lnTo>
                        <a:pt x="562" y="60898"/>
                      </a:lnTo>
                      <a:lnTo>
                        <a:pt x="426" y="60763"/>
                      </a:lnTo>
                      <a:lnTo>
                        <a:pt x="329" y="60627"/>
                      </a:lnTo>
                      <a:lnTo>
                        <a:pt x="233" y="60472"/>
                      </a:lnTo>
                      <a:lnTo>
                        <a:pt x="155" y="60298"/>
                      </a:lnTo>
                      <a:lnTo>
                        <a:pt x="78" y="60123"/>
                      </a:lnTo>
                      <a:lnTo>
                        <a:pt x="39" y="59949"/>
                      </a:lnTo>
                      <a:lnTo>
                        <a:pt x="0" y="59755"/>
                      </a:lnTo>
                      <a:lnTo>
                        <a:pt x="0" y="59561"/>
                      </a:lnTo>
                      <a:lnTo>
                        <a:pt x="0" y="0"/>
                      </a:lnTo>
                      <a:lnTo>
                        <a:pt x="3836" y="0"/>
                      </a:lnTo>
                      <a:close/>
                    </a:path>
                  </a:pathLst>
                </a:custGeom>
                <a:gradFill>
                  <a:gsLst>
                    <a:gs pos="0">
                      <a:srgbClr val="E57744"/>
                    </a:gs>
                    <a:gs pos="100000">
                      <a:srgbClr val="8C3E1A"/>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40" name="Google Shape;2240;p38"/>
              <p:cNvGrpSpPr/>
              <p:nvPr/>
            </p:nvGrpSpPr>
            <p:grpSpPr>
              <a:xfrm>
                <a:off x="6216347" y="-7396"/>
                <a:ext cx="292707" cy="470812"/>
                <a:chOff x="2641872" y="-7396"/>
                <a:chExt cx="292707" cy="470812"/>
              </a:xfrm>
            </p:grpSpPr>
            <p:sp>
              <p:nvSpPr>
                <p:cNvPr id="2241" name="Google Shape;2241;p38"/>
                <p:cNvSpPr/>
                <p:nvPr/>
              </p:nvSpPr>
              <p:spPr>
                <a:xfrm>
                  <a:off x="2641872" y="280263"/>
                  <a:ext cx="292707" cy="183154"/>
                </a:xfrm>
                <a:custGeom>
                  <a:avLst/>
                  <a:gdLst/>
                  <a:ahLst/>
                  <a:cxnLst/>
                  <a:rect l="l" t="t" r="r" b="b"/>
                  <a:pathLst>
                    <a:path w="16878" h="10561" extrusionOk="0">
                      <a:moveTo>
                        <a:pt x="8429" y="0"/>
                      </a:moveTo>
                      <a:lnTo>
                        <a:pt x="8429" y="0"/>
                      </a:lnTo>
                      <a:lnTo>
                        <a:pt x="8429" y="0"/>
                      </a:lnTo>
                      <a:lnTo>
                        <a:pt x="8875" y="0"/>
                      </a:lnTo>
                      <a:lnTo>
                        <a:pt x="9301" y="39"/>
                      </a:lnTo>
                      <a:lnTo>
                        <a:pt x="9708" y="97"/>
                      </a:lnTo>
                      <a:lnTo>
                        <a:pt x="10134" y="155"/>
                      </a:lnTo>
                      <a:lnTo>
                        <a:pt x="10541" y="252"/>
                      </a:lnTo>
                      <a:lnTo>
                        <a:pt x="10929" y="369"/>
                      </a:lnTo>
                      <a:lnTo>
                        <a:pt x="11336" y="504"/>
                      </a:lnTo>
                      <a:lnTo>
                        <a:pt x="11704" y="659"/>
                      </a:lnTo>
                      <a:lnTo>
                        <a:pt x="12091" y="834"/>
                      </a:lnTo>
                      <a:lnTo>
                        <a:pt x="12440" y="1008"/>
                      </a:lnTo>
                      <a:lnTo>
                        <a:pt x="12808" y="1221"/>
                      </a:lnTo>
                      <a:lnTo>
                        <a:pt x="13138" y="1434"/>
                      </a:lnTo>
                      <a:lnTo>
                        <a:pt x="13467" y="1667"/>
                      </a:lnTo>
                      <a:lnTo>
                        <a:pt x="13796" y="1919"/>
                      </a:lnTo>
                      <a:lnTo>
                        <a:pt x="14106" y="2190"/>
                      </a:lnTo>
                      <a:lnTo>
                        <a:pt x="14397" y="2481"/>
                      </a:lnTo>
                      <a:lnTo>
                        <a:pt x="14668" y="2771"/>
                      </a:lnTo>
                      <a:lnTo>
                        <a:pt x="14940" y="3081"/>
                      </a:lnTo>
                      <a:lnTo>
                        <a:pt x="15191" y="3391"/>
                      </a:lnTo>
                      <a:lnTo>
                        <a:pt x="15424" y="3721"/>
                      </a:lnTo>
                      <a:lnTo>
                        <a:pt x="15656" y="4069"/>
                      </a:lnTo>
                      <a:lnTo>
                        <a:pt x="15850" y="4418"/>
                      </a:lnTo>
                      <a:lnTo>
                        <a:pt x="16044" y="4786"/>
                      </a:lnTo>
                      <a:lnTo>
                        <a:pt x="16199" y="5154"/>
                      </a:lnTo>
                      <a:lnTo>
                        <a:pt x="16354" y="5542"/>
                      </a:lnTo>
                      <a:lnTo>
                        <a:pt x="16490" y="5930"/>
                      </a:lnTo>
                      <a:lnTo>
                        <a:pt x="16606" y="6336"/>
                      </a:lnTo>
                      <a:lnTo>
                        <a:pt x="16703" y="6743"/>
                      </a:lnTo>
                      <a:lnTo>
                        <a:pt x="16780" y="7150"/>
                      </a:lnTo>
                      <a:lnTo>
                        <a:pt x="16838" y="7576"/>
                      </a:lnTo>
                      <a:lnTo>
                        <a:pt x="16858" y="8003"/>
                      </a:lnTo>
                      <a:lnTo>
                        <a:pt x="16877" y="8429"/>
                      </a:lnTo>
                      <a:lnTo>
                        <a:pt x="16877" y="10560"/>
                      </a:lnTo>
                      <a:lnTo>
                        <a:pt x="13099" y="10560"/>
                      </a:lnTo>
                      <a:lnTo>
                        <a:pt x="13099" y="9456"/>
                      </a:lnTo>
                      <a:lnTo>
                        <a:pt x="13099" y="9456"/>
                      </a:lnTo>
                      <a:lnTo>
                        <a:pt x="13099" y="9204"/>
                      </a:lnTo>
                      <a:lnTo>
                        <a:pt x="13079" y="8933"/>
                      </a:lnTo>
                      <a:lnTo>
                        <a:pt x="13060" y="8681"/>
                      </a:lnTo>
                      <a:lnTo>
                        <a:pt x="13002" y="8429"/>
                      </a:lnTo>
                      <a:lnTo>
                        <a:pt x="12963" y="8177"/>
                      </a:lnTo>
                      <a:lnTo>
                        <a:pt x="12905" y="7925"/>
                      </a:lnTo>
                      <a:lnTo>
                        <a:pt x="12731" y="7460"/>
                      </a:lnTo>
                      <a:lnTo>
                        <a:pt x="12537" y="7015"/>
                      </a:lnTo>
                      <a:lnTo>
                        <a:pt x="12304" y="6588"/>
                      </a:lnTo>
                      <a:lnTo>
                        <a:pt x="12033" y="6181"/>
                      </a:lnTo>
                      <a:lnTo>
                        <a:pt x="11742" y="5813"/>
                      </a:lnTo>
                      <a:lnTo>
                        <a:pt x="11394" y="5484"/>
                      </a:lnTo>
                      <a:lnTo>
                        <a:pt x="11045" y="5174"/>
                      </a:lnTo>
                      <a:lnTo>
                        <a:pt x="10851" y="5038"/>
                      </a:lnTo>
                      <a:lnTo>
                        <a:pt x="10657" y="4922"/>
                      </a:lnTo>
                      <a:lnTo>
                        <a:pt x="10464" y="4806"/>
                      </a:lnTo>
                      <a:lnTo>
                        <a:pt x="10251" y="4709"/>
                      </a:lnTo>
                      <a:lnTo>
                        <a:pt x="10037" y="4612"/>
                      </a:lnTo>
                      <a:lnTo>
                        <a:pt x="9824" y="4534"/>
                      </a:lnTo>
                      <a:lnTo>
                        <a:pt x="9611" y="4457"/>
                      </a:lnTo>
                      <a:lnTo>
                        <a:pt x="9379" y="4399"/>
                      </a:lnTo>
                      <a:lnTo>
                        <a:pt x="9146" y="4360"/>
                      </a:lnTo>
                      <a:lnTo>
                        <a:pt x="8914" y="4321"/>
                      </a:lnTo>
                      <a:lnTo>
                        <a:pt x="8681" y="4302"/>
                      </a:lnTo>
                      <a:lnTo>
                        <a:pt x="8429" y="4302"/>
                      </a:lnTo>
                      <a:lnTo>
                        <a:pt x="8429" y="4302"/>
                      </a:lnTo>
                      <a:lnTo>
                        <a:pt x="8429" y="4302"/>
                      </a:lnTo>
                      <a:lnTo>
                        <a:pt x="8197" y="4302"/>
                      </a:lnTo>
                      <a:lnTo>
                        <a:pt x="7964" y="4321"/>
                      </a:lnTo>
                      <a:lnTo>
                        <a:pt x="7712" y="4360"/>
                      </a:lnTo>
                      <a:lnTo>
                        <a:pt x="7499" y="4399"/>
                      </a:lnTo>
                      <a:lnTo>
                        <a:pt x="7267" y="4457"/>
                      </a:lnTo>
                      <a:lnTo>
                        <a:pt x="7034" y="4534"/>
                      </a:lnTo>
                      <a:lnTo>
                        <a:pt x="6821" y="4612"/>
                      </a:lnTo>
                      <a:lnTo>
                        <a:pt x="6608" y="4709"/>
                      </a:lnTo>
                      <a:lnTo>
                        <a:pt x="6395" y="4806"/>
                      </a:lnTo>
                      <a:lnTo>
                        <a:pt x="6201" y="4922"/>
                      </a:lnTo>
                      <a:lnTo>
                        <a:pt x="6007" y="5038"/>
                      </a:lnTo>
                      <a:lnTo>
                        <a:pt x="5813" y="5174"/>
                      </a:lnTo>
                      <a:lnTo>
                        <a:pt x="5445" y="5484"/>
                      </a:lnTo>
                      <a:lnTo>
                        <a:pt x="5116" y="5813"/>
                      </a:lnTo>
                      <a:lnTo>
                        <a:pt x="4806" y="6181"/>
                      </a:lnTo>
                      <a:lnTo>
                        <a:pt x="4535" y="6588"/>
                      </a:lnTo>
                      <a:lnTo>
                        <a:pt x="4302" y="7015"/>
                      </a:lnTo>
                      <a:lnTo>
                        <a:pt x="4108" y="7460"/>
                      </a:lnTo>
                      <a:lnTo>
                        <a:pt x="3953" y="7925"/>
                      </a:lnTo>
                      <a:lnTo>
                        <a:pt x="3876" y="8177"/>
                      </a:lnTo>
                      <a:lnTo>
                        <a:pt x="3837" y="8429"/>
                      </a:lnTo>
                      <a:lnTo>
                        <a:pt x="3798" y="8681"/>
                      </a:lnTo>
                      <a:lnTo>
                        <a:pt x="3760" y="8933"/>
                      </a:lnTo>
                      <a:lnTo>
                        <a:pt x="3740" y="9204"/>
                      </a:lnTo>
                      <a:lnTo>
                        <a:pt x="3740" y="9456"/>
                      </a:lnTo>
                      <a:lnTo>
                        <a:pt x="3740" y="10560"/>
                      </a:lnTo>
                      <a:lnTo>
                        <a:pt x="1" y="10560"/>
                      </a:lnTo>
                      <a:lnTo>
                        <a:pt x="1" y="8429"/>
                      </a:lnTo>
                      <a:lnTo>
                        <a:pt x="1" y="8429"/>
                      </a:lnTo>
                      <a:lnTo>
                        <a:pt x="20" y="8003"/>
                      </a:lnTo>
                      <a:lnTo>
                        <a:pt x="39" y="7576"/>
                      </a:lnTo>
                      <a:lnTo>
                        <a:pt x="98" y="7150"/>
                      </a:lnTo>
                      <a:lnTo>
                        <a:pt x="175" y="6743"/>
                      </a:lnTo>
                      <a:lnTo>
                        <a:pt x="272" y="6336"/>
                      </a:lnTo>
                      <a:lnTo>
                        <a:pt x="388" y="5930"/>
                      </a:lnTo>
                      <a:lnTo>
                        <a:pt x="524" y="5542"/>
                      </a:lnTo>
                      <a:lnTo>
                        <a:pt x="660" y="5154"/>
                      </a:lnTo>
                      <a:lnTo>
                        <a:pt x="834" y="4786"/>
                      </a:lnTo>
                      <a:lnTo>
                        <a:pt x="1028" y="4418"/>
                      </a:lnTo>
                      <a:lnTo>
                        <a:pt x="1221" y="4069"/>
                      </a:lnTo>
                      <a:lnTo>
                        <a:pt x="1435" y="3721"/>
                      </a:lnTo>
                      <a:lnTo>
                        <a:pt x="1686" y="3391"/>
                      </a:lnTo>
                      <a:lnTo>
                        <a:pt x="1919" y="3081"/>
                      </a:lnTo>
                      <a:lnTo>
                        <a:pt x="2190" y="2771"/>
                      </a:lnTo>
                      <a:lnTo>
                        <a:pt x="2461" y="2481"/>
                      </a:lnTo>
                      <a:lnTo>
                        <a:pt x="2771" y="2190"/>
                      </a:lnTo>
                      <a:lnTo>
                        <a:pt x="3062" y="1919"/>
                      </a:lnTo>
                      <a:lnTo>
                        <a:pt x="3392" y="1667"/>
                      </a:lnTo>
                      <a:lnTo>
                        <a:pt x="3721" y="1434"/>
                      </a:lnTo>
                      <a:lnTo>
                        <a:pt x="4070" y="1221"/>
                      </a:lnTo>
                      <a:lnTo>
                        <a:pt x="4418" y="1008"/>
                      </a:lnTo>
                      <a:lnTo>
                        <a:pt x="4787" y="834"/>
                      </a:lnTo>
                      <a:lnTo>
                        <a:pt x="5155" y="659"/>
                      </a:lnTo>
                      <a:lnTo>
                        <a:pt x="5542" y="504"/>
                      </a:lnTo>
                      <a:lnTo>
                        <a:pt x="5930" y="369"/>
                      </a:lnTo>
                      <a:lnTo>
                        <a:pt x="6337" y="252"/>
                      </a:lnTo>
                      <a:lnTo>
                        <a:pt x="6744" y="155"/>
                      </a:lnTo>
                      <a:lnTo>
                        <a:pt x="7150" y="97"/>
                      </a:lnTo>
                      <a:lnTo>
                        <a:pt x="7577" y="39"/>
                      </a:lnTo>
                      <a:lnTo>
                        <a:pt x="8003" y="0"/>
                      </a:lnTo>
                      <a:lnTo>
                        <a:pt x="8429" y="0"/>
                      </a:lnTo>
                      <a:lnTo>
                        <a:pt x="8429" y="0"/>
                      </a:lnTo>
                      <a:close/>
                    </a:path>
                  </a:pathLst>
                </a:custGeom>
                <a:gradFill>
                  <a:gsLst>
                    <a:gs pos="0">
                      <a:srgbClr val="DBAE3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2" name="Google Shape;2242;p38"/>
                <p:cNvSpPr/>
                <p:nvPr/>
              </p:nvSpPr>
              <p:spPr>
                <a:xfrm>
                  <a:off x="2754775" y="-7396"/>
                  <a:ext cx="66553" cy="418088"/>
                </a:xfrm>
                <a:custGeom>
                  <a:avLst/>
                  <a:gdLst/>
                  <a:ahLst/>
                  <a:cxnLst/>
                  <a:rect l="l" t="t" r="r" b="b"/>
                  <a:pathLst>
                    <a:path w="3837" h="61461" extrusionOk="0">
                      <a:moveTo>
                        <a:pt x="3836" y="0"/>
                      </a:moveTo>
                      <a:lnTo>
                        <a:pt x="3836" y="59561"/>
                      </a:lnTo>
                      <a:lnTo>
                        <a:pt x="3836" y="59561"/>
                      </a:lnTo>
                      <a:lnTo>
                        <a:pt x="3817" y="59755"/>
                      </a:lnTo>
                      <a:lnTo>
                        <a:pt x="3798" y="59949"/>
                      </a:lnTo>
                      <a:lnTo>
                        <a:pt x="3740" y="60123"/>
                      </a:lnTo>
                      <a:lnTo>
                        <a:pt x="3681" y="60298"/>
                      </a:lnTo>
                      <a:lnTo>
                        <a:pt x="3604" y="60472"/>
                      </a:lnTo>
                      <a:lnTo>
                        <a:pt x="3507" y="60627"/>
                      </a:lnTo>
                      <a:lnTo>
                        <a:pt x="3391" y="60763"/>
                      </a:lnTo>
                      <a:lnTo>
                        <a:pt x="3275" y="60898"/>
                      </a:lnTo>
                      <a:lnTo>
                        <a:pt x="3139" y="61034"/>
                      </a:lnTo>
                      <a:lnTo>
                        <a:pt x="2984" y="61150"/>
                      </a:lnTo>
                      <a:lnTo>
                        <a:pt x="2829" y="61228"/>
                      </a:lnTo>
                      <a:lnTo>
                        <a:pt x="2655" y="61325"/>
                      </a:lnTo>
                      <a:lnTo>
                        <a:pt x="2480" y="61383"/>
                      </a:lnTo>
                      <a:lnTo>
                        <a:pt x="2306" y="61422"/>
                      </a:lnTo>
                      <a:lnTo>
                        <a:pt x="2112" y="61460"/>
                      </a:lnTo>
                      <a:lnTo>
                        <a:pt x="1918" y="61460"/>
                      </a:lnTo>
                      <a:lnTo>
                        <a:pt x="1918" y="61460"/>
                      </a:lnTo>
                      <a:lnTo>
                        <a:pt x="1918" y="61460"/>
                      </a:lnTo>
                      <a:lnTo>
                        <a:pt x="1724" y="61460"/>
                      </a:lnTo>
                      <a:lnTo>
                        <a:pt x="1531" y="61422"/>
                      </a:lnTo>
                      <a:lnTo>
                        <a:pt x="1356" y="61383"/>
                      </a:lnTo>
                      <a:lnTo>
                        <a:pt x="1182" y="61325"/>
                      </a:lnTo>
                      <a:lnTo>
                        <a:pt x="1008" y="61228"/>
                      </a:lnTo>
                      <a:lnTo>
                        <a:pt x="853" y="61150"/>
                      </a:lnTo>
                      <a:lnTo>
                        <a:pt x="698" y="61034"/>
                      </a:lnTo>
                      <a:lnTo>
                        <a:pt x="562" y="60898"/>
                      </a:lnTo>
                      <a:lnTo>
                        <a:pt x="426" y="60763"/>
                      </a:lnTo>
                      <a:lnTo>
                        <a:pt x="329" y="60627"/>
                      </a:lnTo>
                      <a:lnTo>
                        <a:pt x="233" y="60472"/>
                      </a:lnTo>
                      <a:lnTo>
                        <a:pt x="155" y="60298"/>
                      </a:lnTo>
                      <a:lnTo>
                        <a:pt x="78" y="60123"/>
                      </a:lnTo>
                      <a:lnTo>
                        <a:pt x="39" y="59949"/>
                      </a:lnTo>
                      <a:lnTo>
                        <a:pt x="0" y="59755"/>
                      </a:lnTo>
                      <a:lnTo>
                        <a:pt x="0" y="59561"/>
                      </a:lnTo>
                      <a:lnTo>
                        <a:pt x="0" y="0"/>
                      </a:lnTo>
                      <a:lnTo>
                        <a:pt x="3836" y="0"/>
                      </a:lnTo>
                      <a:close/>
                    </a:path>
                  </a:pathLst>
                </a:custGeom>
                <a:gradFill>
                  <a:gsLst>
                    <a:gs pos="0">
                      <a:srgbClr val="E57744"/>
                    </a:gs>
                    <a:gs pos="100000">
                      <a:srgbClr val="8C3E1A"/>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2247" name="Google Shape;2247;p38"/>
          <p:cNvSpPr txBox="1">
            <a:spLocks noGrp="1"/>
          </p:cNvSpPr>
          <p:nvPr>
            <p:ph type="title" idx="15"/>
          </p:nvPr>
        </p:nvSpPr>
        <p:spPr>
          <a:xfrm>
            <a:off x="720000" y="457200"/>
            <a:ext cx="7704000" cy="457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a:effectLst>
                  <a:outerShdw blurRad="38100" dist="38100" dir="2700000" algn="tl">
                    <a:srgbClr val="000000">
                      <a:alpha val="43137"/>
                    </a:srgbClr>
                  </a:outerShdw>
                </a:effectLst>
              </a:rPr>
              <a:t>Types of “Main Idea”</a:t>
            </a:r>
            <a:endParaRPr dirty="0">
              <a:effectLst>
                <a:outerShdw blurRad="38100" dist="38100" dir="2700000" algn="tl">
                  <a:srgbClr val="000000">
                    <a:alpha val="43137"/>
                  </a:srgbClr>
                </a:outerShdw>
              </a:effectLst>
            </a:endParaRPr>
          </a:p>
        </p:txBody>
      </p:sp>
      <p:sp>
        <p:nvSpPr>
          <p:cNvPr id="2260" name="Google Shape;2260;p38"/>
          <p:cNvSpPr/>
          <p:nvPr/>
        </p:nvSpPr>
        <p:spPr>
          <a:xfrm>
            <a:off x="5224563" y="-1508051"/>
            <a:ext cx="413993" cy="411886"/>
          </a:xfrm>
          <a:custGeom>
            <a:avLst/>
            <a:gdLst/>
            <a:ahLst/>
            <a:cxnLst/>
            <a:rect l="l" t="t" r="r" b="b"/>
            <a:pathLst>
              <a:path w="11393" h="11335" extrusionOk="0">
                <a:moveTo>
                  <a:pt x="5773" y="4641"/>
                </a:moveTo>
                <a:lnTo>
                  <a:pt x="5965" y="4661"/>
                </a:lnTo>
                <a:lnTo>
                  <a:pt x="6157" y="4718"/>
                </a:lnTo>
                <a:lnTo>
                  <a:pt x="6310" y="4795"/>
                </a:lnTo>
                <a:lnTo>
                  <a:pt x="6464" y="4929"/>
                </a:lnTo>
                <a:lnTo>
                  <a:pt x="6579" y="5063"/>
                </a:lnTo>
                <a:lnTo>
                  <a:pt x="6655" y="5236"/>
                </a:lnTo>
                <a:lnTo>
                  <a:pt x="6713" y="5409"/>
                </a:lnTo>
                <a:lnTo>
                  <a:pt x="6732" y="5600"/>
                </a:lnTo>
                <a:lnTo>
                  <a:pt x="6713" y="5792"/>
                </a:lnTo>
                <a:lnTo>
                  <a:pt x="6655" y="5984"/>
                </a:lnTo>
                <a:lnTo>
                  <a:pt x="6579" y="6137"/>
                </a:lnTo>
                <a:lnTo>
                  <a:pt x="6464" y="6291"/>
                </a:lnTo>
                <a:lnTo>
                  <a:pt x="6310" y="6406"/>
                </a:lnTo>
                <a:lnTo>
                  <a:pt x="6157" y="6483"/>
                </a:lnTo>
                <a:lnTo>
                  <a:pt x="5965" y="6540"/>
                </a:lnTo>
                <a:lnTo>
                  <a:pt x="5773" y="6559"/>
                </a:lnTo>
                <a:lnTo>
                  <a:pt x="5581" y="6540"/>
                </a:lnTo>
                <a:lnTo>
                  <a:pt x="5390" y="6483"/>
                </a:lnTo>
                <a:lnTo>
                  <a:pt x="5236" y="6406"/>
                </a:lnTo>
                <a:lnTo>
                  <a:pt x="5083" y="6291"/>
                </a:lnTo>
                <a:lnTo>
                  <a:pt x="4968" y="6137"/>
                </a:lnTo>
                <a:lnTo>
                  <a:pt x="4891" y="5984"/>
                </a:lnTo>
                <a:lnTo>
                  <a:pt x="4833" y="5792"/>
                </a:lnTo>
                <a:lnTo>
                  <a:pt x="4814" y="5600"/>
                </a:lnTo>
                <a:lnTo>
                  <a:pt x="4833" y="5409"/>
                </a:lnTo>
                <a:lnTo>
                  <a:pt x="4891" y="5236"/>
                </a:lnTo>
                <a:lnTo>
                  <a:pt x="4968" y="5063"/>
                </a:lnTo>
                <a:lnTo>
                  <a:pt x="5083" y="4929"/>
                </a:lnTo>
                <a:lnTo>
                  <a:pt x="5236" y="4795"/>
                </a:lnTo>
                <a:lnTo>
                  <a:pt x="5390" y="4718"/>
                </a:lnTo>
                <a:lnTo>
                  <a:pt x="5581" y="4661"/>
                </a:lnTo>
                <a:lnTo>
                  <a:pt x="5773" y="4641"/>
                </a:lnTo>
                <a:close/>
                <a:moveTo>
                  <a:pt x="5696" y="0"/>
                </a:moveTo>
                <a:lnTo>
                  <a:pt x="5620" y="58"/>
                </a:lnTo>
                <a:lnTo>
                  <a:pt x="5581" y="115"/>
                </a:lnTo>
                <a:lnTo>
                  <a:pt x="5562" y="192"/>
                </a:lnTo>
                <a:lnTo>
                  <a:pt x="5562" y="1151"/>
                </a:lnTo>
                <a:lnTo>
                  <a:pt x="4738" y="345"/>
                </a:lnTo>
                <a:lnTo>
                  <a:pt x="4680" y="288"/>
                </a:lnTo>
                <a:lnTo>
                  <a:pt x="4507" y="288"/>
                </a:lnTo>
                <a:lnTo>
                  <a:pt x="4450" y="345"/>
                </a:lnTo>
                <a:lnTo>
                  <a:pt x="4392" y="422"/>
                </a:lnTo>
                <a:lnTo>
                  <a:pt x="4392" y="499"/>
                </a:lnTo>
                <a:lnTo>
                  <a:pt x="4392" y="576"/>
                </a:lnTo>
                <a:lnTo>
                  <a:pt x="4450" y="633"/>
                </a:lnTo>
                <a:lnTo>
                  <a:pt x="5562" y="1765"/>
                </a:lnTo>
                <a:lnTo>
                  <a:pt x="5562" y="2302"/>
                </a:lnTo>
                <a:lnTo>
                  <a:pt x="4757" y="1477"/>
                </a:lnTo>
                <a:lnTo>
                  <a:pt x="4680" y="1439"/>
                </a:lnTo>
                <a:lnTo>
                  <a:pt x="4603" y="1419"/>
                </a:lnTo>
                <a:lnTo>
                  <a:pt x="4527" y="1439"/>
                </a:lnTo>
                <a:lnTo>
                  <a:pt x="4450" y="1496"/>
                </a:lnTo>
                <a:lnTo>
                  <a:pt x="4412" y="1554"/>
                </a:lnTo>
                <a:lnTo>
                  <a:pt x="4392" y="1630"/>
                </a:lnTo>
                <a:lnTo>
                  <a:pt x="4412" y="1707"/>
                </a:lnTo>
                <a:lnTo>
                  <a:pt x="4450" y="1784"/>
                </a:lnTo>
                <a:lnTo>
                  <a:pt x="5562" y="2896"/>
                </a:lnTo>
                <a:lnTo>
                  <a:pt x="5562" y="4239"/>
                </a:lnTo>
                <a:lnTo>
                  <a:pt x="5390" y="4277"/>
                </a:lnTo>
                <a:lnTo>
                  <a:pt x="5236" y="4335"/>
                </a:lnTo>
                <a:lnTo>
                  <a:pt x="5083" y="4392"/>
                </a:lnTo>
                <a:lnTo>
                  <a:pt x="4949" y="4488"/>
                </a:lnTo>
                <a:lnTo>
                  <a:pt x="3932" y="3472"/>
                </a:lnTo>
                <a:lnTo>
                  <a:pt x="3932" y="1899"/>
                </a:lnTo>
                <a:lnTo>
                  <a:pt x="3913" y="1822"/>
                </a:lnTo>
                <a:lnTo>
                  <a:pt x="3874" y="1745"/>
                </a:lnTo>
                <a:lnTo>
                  <a:pt x="3817" y="1707"/>
                </a:lnTo>
                <a:lnTo>
                  <a:pt x="3721" y="1688"/>
                </a:lnTo>
                <a:lnTo>
                  <a:pt x="3644" y="1707"/>
                </a:lnTo>
                <a:lnTo>
                  <a:pt x="3587" y="1745"/>
                </a:lnTo>
                <a:lnTo>
                  <a:pt x="3529" y="1822"/>
                </a:lnTo>
                <a:lnTo>
                  <a:pt x="3510" y="1899"/>
                </a:lnTo>
                <a:lnTo>
                  <a:pt x="3510" y="3050"/>
                </a:lnTo>
                <a:lnTo>
                  <a:pt x="3127" y="2666"/>
                </a:lnTo>
                <a:lnTo>
                  <a:pt x="3127" y="1093"/>
                </a:lnTo>
                <a:lnTo>
                  <a:pt x="3107" y="997"/>
                </a:lnTo>
                <a:lnTo>
                  <a:pt x="3069" y="940"/>
                </a:lnTo>
                <a:lnTo>
                  <a:pt x="3011" y="902"/>
                </a:lnTo>
                <a:lnTo>
                  <a:pt x="2916" y="882"/>
                </a:lnTo>
                <a:lnTo>
                  <a:pt x="2839" y="902"/>
                </a:lnTo>
                <a:lnTo>
                  <a:pt x="2781" y="940"/>
                </a:lnTo>
                <a:lnTo>
                  <a:pt x="2724" y="997"/>
                </a:lnTo>
                <a:lnTo>
                  <a:pt x="2705" y="1093"/>
                </a:lnTo>
                <a:lnTo>
                  <a:pt x="2705" y="2244"/>
                </a:lnTo>
                <a:lnTo>
                  <a:pt x="2033" y="1573"/>
                </a:lnTo>
                <a:lnTo>
                  <a:pt x="1976" y="1515"/>
                </a:lnTo>
                <a:lnTo>
                  <a:pt x="1880" y="1496"/>
                </a:lnTo>
                <a:lnTo>
                  <a:pt x="1803" y="1515"/>
                </a:lnTo>
                <a:lnTo>
                  <a:pt x="1746" y="1554"/>
                </a:lnTo>
                <a:lnTo>
                  <a:pt x="1688" y="1630"/>
                </a:lnTo>
                <a:lnTo>
                  <a:pt x="1669" y="1707"/>
                </a:lnTo>
                <a:lnTo>
                  <a:pt x="1688" y="1784"/>
                </a:lnTo>
                <a:lnTo>
                  <a:pt x="1746" y="1861"/>
                </a:lnTo>
                <a:lnTo>
                  <a:pt x="2455" y="2570"/>
                </a:lnTo>
                <a:lnTo>
                  <a:pt x="1228" y="2570"/>
                </a:lnTo>
                <a:lnTo>
                  <a:pt x="1151" y="2589"/>
                </a:lnTo>
                <a:lnTo>
                  <a:pt x="1074" y="2628"/>
                </a:lnTo>
                <a:lnTo>
                  <a:pt x="1036" y="2704"/>
                </a:lnTo>
                <a:lnTo>
                  <a:pt x="1017" y="2781"/>
                </a:lnTo>
                <a:lnTo>
                  <a:pt x="1036" y="2858"/>
                </a:lnTo>
                <a:lnTo>
                  <a:pt x="1074" y="2935"/>
                </a:lnTo>
                <a:lnTo>
                  <a:pt x="1151" y="2973"/>
                </a:lnTo>
                <a:lnTo>
                  <a:pt x="1228" y="2992"/>
                </a:lnTo>
                <a:lnTo>
                  <a:pt x="2858" y="2992"/>
                </a:lnTo>
                <a:lnTo>
                  <a:pt x="3242" y="3376"/>
                </a:lnTo>
                <a:lnTo>
                  <a:pt x="2052" y="3376"/>
                </a:lnTo>
                <a:lnTo>
                  <a:pt x="1957" y="3395"/>
                </a:lnTo>
                <a:lnTo>
                  <a:pt x="1899" y="3433"/>
                </a:lnTo>
                <a:lnTo>
                  <a:pt x="1842" y="3510"/>
                </a:lnTo>
                <a:lnTo>
                  <a:pt x="1842" y="3587"/>
                </a:lnTo>
                <a:lnTo>
                  <a:pt x="1842" y="3663"/>
                </a:lnTo>
                <a:lnTo>
                  <a:pt x="1899" y="3740"/>
                </a:lnTo>
                <a:lnTo>
                  <a:pt x="1957" y="3778"/>
                </a:lnTo>
                <a:lnTo>
                  <a:pt x="2033" y="3798"/>
                </a:lnTo>
                <a:lnTo>
                  <a:pt x="3664" y="3798"/>
                </a:lnTo>
                <a:lnTo>
                  <a:pt x="4661" y="4795"/>
                </a:lnTo>
                <a:lnTo>
                  <a:pt x="4565" y="4929"/>
                </a:lnTo>
                <a:lnTo>
                  <a:pt x="4507" y="5063"/>
                </a:lnTo>
                <a:lnTo>
                  <a:pt x="4450" y="5217"/>
                </a:lnTo>
                <a:lnTo>
                  <a:pt x="4412" y="5370"/>
                </a:lnTo>
                <a:lnTo>
                  <a:pt x="2935" y="5370"/>
                </a:lnTo>
                <a:lnTo>
                  <a:pt x="1803" y="4220"/>
                </a:lnTo>
                <a:lnTo>
                  <a:pt x="1726" y="4181"/>
                </a:lnTo>
                <a:lnTo>
                  <a:pt x="1650" y="4162"/>
                </a:lnTo>
                <a:lnTo>
                  <a:pt x="1573" y="4181"/>
                </a:lnTo>
                <a:lnTo>
                  <a:pt x="1496" y="4220"/>
                </a:lnTo>
                <a:lnTo>
                  <a:pt x="1458" y="4296"/>
                </a:lnTo>
                <a:lnTo>
                  <a:pt x="1439" y="4373"/>
                </a:lnTo>
                <a:lnTo>
                  <a:pt x="1458" y="4450"/>
                </a:lnTo>
                <a:lnTo>
                  <a:pt x="1496" y="4526"/>
                </a:lnTo>
                <a:lnTo>
                  <a:pt x="2359" y="5370"/>
                </a:lnTo>
                <a:lnTo>
                  <a:pt x="1803" y="5370"/>
                </a:lnTo>
                <a:lnTo>
                  <a:pt x="652" y="4220"/>
                </a:lnTo>
                <a:lnTo>
                  <a:pt x="576" y="4181"/>
                </a:lnTo>
                <a:lnTo>
                  <a:pt x="499" y="4162"/>
                </a:lnTo>
                <a:lnTo>
                  <a:pt x="422" y="4181"/>
                </a:lnTo>
                <a:lnTo>
                  <a:pt x="346" y="4220"/>
                </a:lnTo>
                <a:lnTo>
                  <a:pt x="307" y="4296"/>
                </a:lnTo>
                <a:lnTo>
                  <a:pt x="288" y="4373"/>
                </a:lnTo>
                <a:lnTo>
                  <a:pt x="307" y="4450"/>
                </a:lnTo>
                <a:lnTo>
                  <a:pt x="346" y="4526"/>
                </a:lnTo>
                <a:lnTo>
                  <a:pt x="1209" y="5370"/>
                </a:lnTo>
                <a:lnTo>
                  <a:pt x="211" y="5370"/>
                </a:lnTo>
                <a:lnTo>
                  <a:pt x="135" y="5389"/>
                </a:lnTo>
                <a:lnTo>
                  <a:pt x="58" y="5447"/>
                </a:lnTo>
                <a:lnTo>
                  <a:pt x="20" y="5505"/>
                </a:lnTo>
                <a:lnTo>
                  <a:pt x="0" y="5581"/>
                </a:lnTo>
                <a:lnTo>
                  <a:pt x="20" y="5677"/>
                </a:lnTo>
                <a:lnTo>
                  <a:pt x="58" y="5735"/>
                </a:lnTo>
                <a:lnTo>
                  <a:pt x="135" y="5773"/>
                </a:lnTo>
                <a:lnTo>
                  <a:pt x="211" y="5792"/>
                </a:lnTo>
                <a:lnTo>
                  <a:pt x="1170" y="5792"/>
                </a:lnTo>
                <a:lnTo>
                  <a:pt x="346" y="6617"/>
                </a:lnTo>
                <a:lnTo>
                  <a:pt x="307" y="6674"/>
                </a:lnTo>
                <a:lnTo>
                  <a:pt x="288" y="6770"/>
                </a:lnTo>
                <a:lnTo>
                  <a:pt x="307" y="6847"/>
                </a:lnTo>
                <a:lnTo>
                  <a:pt x="346" y="6905"/>
                </a:lnTo>
                <a:lnTo>
                  <a:pt x="422" y="6962"/>
                </a:lnTo>
                <a:lnTo>
                  <a:pt x="499" y="6981"/>
                </a:lnTo>
                <a:lnTo>
                  <a:pt x="576" y="6962"/>
                </a:lnTo>
                <a:lnTo>
                  <a:pt x="652" y="6905"/>
                </a:lnTo>
                <a:lnTo>
                  <a:pt x="1765" y="5792"/>
                </a:lnTo>
                <a:lnTo>
                  <a:pt x="2302" y="5792"/>
                </a:lnTo>
                <a:lnTo>
                  <a:pt x="1496" y="6617"/>
                </a:lnTo>
                <a:lnTo>
                  <a:pt x="1458" y="6674"/>
                </a:lnTo>
                <a:lnTo>
                  <a:pt x="1439" y="6751"/>
                </a:lnTo>
                <a:lnTo>
                  <a:pt x="1458" y="6828"/>
                </a:lnTo>
                <a:lnTo>
                  <a:pt x="1496" y="6905"/>
                </a:lnTo>
                <a:lnTo>
                  <a:pt x="1573" y="6943"/>
                </a:lnTo>
                <a:lnTo>
                  <a:pt x="1650" y="6962"/>
                </a:lnTo>
                <a:lnTo>
                  <a:pt x="1726" y="6943"/>
                </a:lnTo>
                <a:lnTo>
                  <a:pt x="1803" y="6905"/>
                </a:lnTo>
                <a:lnTo>
                  <a:pt x="2896" y="5792"/>
                </a:lnTo>
                <a:lnTo>
                  <a:pt x="4412" y="5792"/>
                </a:lnTo>
                <a:lnTo>
                  <a:pt x="4431" y="5965"/>
                </a:lnTo>
                <a:lnTo>
                  <a:pt x="4488" y="6118"/>
                </a:lnTo>
                <a:lnTo>
                  <a:pt x="4565" y="6272"/>
                </a:lnTo>
                <a:lnTo>
                  <a:pt x="4661" y="6406"/>
                </a:lnTo>
                <a:lnTo>
                  <a:pt x="3664" y="7422"/>
                </a:lnTo>
                <a:lnTo>
                  <a:pt x="2033" y="7422"/>
                </a:lnTo>
                <a:lnTo>
                  <a:pt x="1957" y="7442"/>
                </a:lnTo>
                <a:lnTo>
                  <a:pt x="1899" y="7480"/>
                </a:lnTo>
                <a:lnTo>
                  <a:pt x="1842" y="7557"/>
                </a:lnTo>
                <a:lnTo>
                  <a:pt x="1822" y="7633"/>
                </a:lnTo>
                <a:lnTo>
                  <a:pt x="1842" y="7710"/>
                </a:lnTo>
                <a:lnTo>
                  <a:pt x="1899" y="7787"/>
                </a:lnTo>
                <a:lnTo>
                  <a:pt x="1957" y="7825"/>
                </a:lnTo>
                <a:lnTo>
                  <a:pt x="2033" y="7844"/>
                </a:lnTo>
                <a:lnTo>
                  <a:pt x="3242" y="7844"/>
                </a:lnTo>
                <a:lnTo>
                  <a:pt x="2858" y="8228"/>
                </a:lnTo>
                <a:lnTo>
                  <a:pt x="1228" y="8228"/>
                </a:lnTo>
                <a:lnTo>
                  <a:pt x="1151" y="8247"/>
                </a:lnTo>
                <a:lnTo>
                  <a:pt x="1074" y="8286"/>
                </a:lnTo>
                <a:lnTo>
                  <a:pt x="1036" y="8362"/>
                </a:lnTo>
                <a:lnTo>
                  <a:pt x="1017" y="8439"/>
                </a:lnTo>
                <a:lnTo>
                  <a:pt x="1036" y="8516"/>
                </a:lnTo>
                <a:lnTo>
                  <a:pt x="1074" y="8592"/>
                </a:lnTo>
                <a:lnTo>
                  <a:pt x="1151" y="8631"/>
                </a:lnTo>
                <a:lnTo>
                  <a:pt x="1228" y="8650"/>
                </a:lnTo>
                <a:lnTo>
                  <a:pt x="2455" y="8650"/>
                </a:lnTo>
                <a:lnTo>
                  <a:pt x="1746" y="9360"/>
                </a:lnTo>
                <a:lnTo>
                  <a:pt x="1688" y="9436"/>
                </a:lnTo>
                <a:lnTo>
                  <a:pt x="1688" y="9513"/>
                </a:lnTo>
                <a:lnTo>
                  <a:pt x="1688" y="9590"/>
                </a:lnTo>
                <a:lnTo>
                  <a:pt x="1746" y="9647"/>
                </a:lnTo>
                <a:lnTo>
                  <a:pt x="1822" y="9705"/>
                </a:lnTo>
                <a:lnTo>
                  <a:pt x="1899" y="9724"/>
                </a:lnTo>
                <a:lnTo>
                  <a:pt x="1976" y="9705"/>
                </a:lnTo>
                <a:lnTo>
                  <a:pt x="2033" y="9647"/>
                </a:lnTo>
                <a:lnTo>
                  <a:pt x="2724" y="8976"/>
                </a:lnTo>
                <a:lnTo>
                  <a:pt x="2724" y="10127"/>
                </a:lnTo>
                <a:lnTo>
                  <a:pt x="2743" y="10203"/>
                </a:lnTo>
                <a:lnTo>
                  <a:pt x="2781" y="10280"/>
                </a:lnTo>
                <a:lnTo>
                  <a:pt x="2839" y="10318"/>
                </a:lnTo>
                <a:lnTo>
                  <a:pt x="2935" y="10338"/>
                </a:lnTo>
                <a:lnTo>
                  <a:pt x="3011" y="10318"/>
                </a:lnTo>
                <a:lnTo>
                  <a:pt x="3088" y="10280"/>
                </a:lnTo>
                <a:lnTo>
                  <a:pt x="3127" y="10203"/>
                </a:lnTo>
                <a:lnTo>
                  <a:pt x="3146" y="10127"/>
                </a:lnTo>
                <a:lnTo>
                  <a:pt x="3127" y="8554"/>
                </a:lnTo>
                <a:lnTo>
                  <a:pt x="3510" y="8151"/>
                </a:lnTo>
                <a:lnTo>
                  <a:pt x="3529" y="9302"/>
                </a:lnTo>
                <a:lnTo>
                  <a:pt x="3548" y="9398"/>
                </a:lnTo>
                <a:lnTo>
                  <a:pt x="3587" y="9455"/>
                </a:lnTo>
                <a:lnTo>
                  <a:pt x="3644" y="9494"/>
                </a:lnTo>
                <a:lnTo>
                  <a:pt x="3740" y="9513"/>
                </a:lnTo>
                <a:lnTo>
                  <a:pt x="3817" y="9494"/>
                </a:lnTo>
                <a:lnTo>
                  <a:pt x="3874" y="9455"/>
                </a:lnTo>
                <a:lnTo>
                  <a:pt x="3932" y="9398"/>
                </a:lnTo>
                <a:lnTo>
                  <a:pt x="3932" y="9302"/>
                </a:lnTo>
                <a:lnTo>
                  <a:pt x="3932" y="7729"/>
                </a:lnTo>
                <a:lnTo>
                  <a:pt x="4949" y="6713"/>
                </a:lnTo>
                <a:lnTo>
                  <a:pt x="5102" y="6809"/>
                </a:lnTo>
                <a:lnTo>
                  <a:pt x="5255" y="6885"/>
                </a:lnTo>
                <a:lnTo>
                  <a:pt x="5428" y="6943"/>
                </a:lnTo>
                <a:lnTo>
                  <a:pt x="5601" y="6981"/>
                </a:lnTo>
                <a:lnTo>
                  <a:pt x="5601" y="8401"/>
                </a:lnTo>
                <a:lnTo>
                  <a:pt x="4450" y="9551"/>
                </a:lnTo>
                <a:lnTo>
                  <a:pt x="4412" y="9609"/>
                </a:lnTo>
                <a:lnTo>
                  <a:pt x="4392" y="9686"/>
                </a:lnTo>
                <a:lnTo>
                  <a:pt x="4412" y="9781"/>
                </a:lnTo>
                <a:lnTo>
                  <a:pt x="4450" y="9839"/>
                </a:lnTo>
                <a:lnTo>
                  <a:pt x="4527" y="9897"/>
                </a:lnTo>
                <a:lnTo>
                  <a:pt x="4680" y="9897"/>
                </a:lnTo>
                <a:lnTo>
                  <a:pt x="4757" y="9839"/>
                </a:lnTo>
                <a:lnTo>
                  <a:pt x="5601" y="8995"/>
                </a:lnTo>
                <a:lnTo>
                  <a:pt x="5601" y="9532"/>
                </a:lnTo>
                <a:lnTo>
                  <a:pt x="4450" y="10683"/>
                </a:lnTo>
                <a:lnTo>
                  <a:pt x="4392" y="10760"/>
                </a:lnTo>
                <a:lnTo>
                  <a:pt x="4392" y="10836"/>
                </a:lnTo>
                <a:lnTo>
                  <a:pt x="4392" y="10913"/>
                </a:lnTo>
                <a:lnTo>
                  <a:pt x="4450" y="10990"/>
                </a:lnTo>
                <a:lnTo>
                  <a:pt x="4507" y="11028"/>
                </a:lnTo>
                <a:lnTo>
                  <a:pt x="4584" y="11047"/>
                </a:lnTo>
                <a:lnTo>
                  <a:pt x="4680" y="11028"/>
                </a:lnTo>
                <a:lnTo>
                  <a:pt x="4738" y="10990"/>
                </a:lnTo>
                <a:lnTo>
                  <a:pt x="5601" y="10127"/>
                </a:lnTo>
                <a:lnTo>
                  <a:pt x="5601" y="11124"/>
                </a:lnTo>
                <a:lnTo>
                  <a:pt x="5620" y="11220"/>
                </a:lnTo>
                <a:lnTo>
                  <a:pt x="5658" y="11277"/>
                </a:lnTo>
                <a:lnTo>
                  <a:pt x="5735" y="11316"/>
                </a:lnTo>
                <a:lnTo>
                  <a:pt x="5812" y="11335"/>
                </a:lnTo>
                <a:lnTo>
                  <a:pt x="5888" y="11316"/>
                </a:lnTo>
                <a:lnTo>
                  <a:pt x="5965" y="11277"/>
                </a:lnTo>
                <a:lnTo>
                  <a:pt x="6003" y="11201"/>
                </a:lnTo>
                <a:lnTo>
                  <a:pt x="6023" y="11124"/>
                </a:lnTo>
                <a:lnTo>
                  <a:pt x="6023" y="10165"/>
                </a:lnTo>
                <a:lnTo>
                  <a:pt x="6847" y="10990"/>
                </a:lnTo>
                <a:lnTo>
                  <a:pt x="6905" y="11028"/>
                </a:lnTo>
                <a:lnTo>
                  <a:pt x="6981" y="11047"/>
                </a:lnTo>
                <a:lnTo>
                  <a:pt x="7058" y="11028"/>
                </a:lnTo>
                <a:lnTo>
                  <a:pt x="7135" y="10990"/>
                </a:lnTo>
                <a:lnTo>
                  <a:pt x="7173" y="10913"/>
                </a:lnTo>
                <a:lnTo>
                  <a:pt x="7192" y="10836"/>
                </a:lnTo>
                <a:lnTo>
                  <a:pt x="7173" y="10760"/>
                </a:lnTo>
                <a:lnTo>
                  <a:pt x="7135" y="10683"/>
                </a:lnTo>
                <a:lnTo>
                  <a:pt x="6023" y="9571"/>
                </a:lnTo>
                <a:lnTo>
                  <a:pt x="6023" y="9033"/>
                </a:lnTo>
                <a:lnTo>
                  <a:pt x="6828" y="9839"/>
                </a:lnTo>
                <a:lnTo>
                  <a:pt x="6905" y="9897"/>
                </a:lnTo>
                <a:lnTo>
                  <a:pt x="7058" y="9897"/>
                </a:lnTo>
                <a:lnTo>
                  <a:pt x="7135" y="9839"/>
                </a:lnTo>
                <a:lnTo>
                  <a:pt x="7173" y="9781"/>
                </a:lnTo>
                <a:lnTo>
                  <a:pt x="7192" y="9686"/>
                </a:lnTo>
                <a:lnTo>
                  <a:pt x="7173" y="9609"/>
                </a:lnTo>
                <a:lnTo>
                  <a:pt x="7135" y="9551"/>
                </a:lnTo>
                <a:lnTo>
                  <a:pt x="6023" y="8439"/>
                </a:lnTo>
                <a:lnTo>
                  <a:pt x="6023" y="6962"/>
                </a:lnTo>
                <a:lnTo>
                  <a:pt x="6176" y="6924"/>
                </a:lnTo>
                <a:lnTo>
                  <a:pt x="6310" y="6866"/>
                </a:lnTo>
                <a:lnTo>
                  <a:pt x="6444" y="6809"/>
                </a:lnTo>
                <a:lnTo>
                  <a:pt x="6579" y="6732"/>
                </a:lnTo>
                <a:lnTo>
                  <a:pt x="7576" y="7729"/>
                </a:lnTo>
                <a:lnTo>
                  <a:pt x="7576" y="9283"/>
                </a:lnTo>
                <a:lnTo>
                  <a:pt x="7595" y="9379"/>
                </a:lnTo>
                <a:lnTo>
                  <a:pt x="7653" y="9436"/>
                </a:lnTo>
                <a:lnTo>
                  <a:pt x="7710" y="9475"/>
                </a:lnTo>
                <a:lnTo>
                  <a:pt x="7787" y="9494"/>
                </a:lnTo>
                <a:lnTo>
                  <a:pt x="7883" y="9475"/>
                </a:lnTo>
                <a:lnTo>
                  <a:pt x="7940" y="9436"/>
                </a:lnTo>
                <a:lnTo>
                  <a:pt x="7979" y="9379"/>
                </a:lnTo>
                <a:lnTo>
                  <a:pt x="7998" y="9283"/>
                </a:lnTo>
                <a:lnTo>
                  <a:pt x="7998" y="8132"/>
                </a:lnTo>
                <a:lnTo>
                  <a:pt x="8382" y="8535"/>
                </a:lnTo>
                <a:lnTo>
                  <a:pt x="8401" y="10108"/>
                </a:lnTo>
                <a:lnTo>
                  <a:pt x="8420" y="10184"/>
                </a:lnTo>
                <a:lnTo>
                  <a:pt x="8458" y="10242"/>
                </a:lnTo>
                <a:lnTo>
                  <a:pt x="8516" y="10299"/>
                </a:lnTo>
                <a:lnTo>
                  <a:pt x="8612" y="10318"/>
                </a:lnTo>
                <a:lnTo>
                  <a:pt x="8688" y="10299"/>
                </a:lnTo>
                <a:lnTo>
                  <a:pt x="8746" y="10242"/>
                </a:lnTo>
                <a:lnTo>
                  <a:pt x="8803" y="10184"/>
                </a:lnTo>
                <a:lnTo>
                  <a:pt x="8823" y="10108"/>
                </a:lnTo>
                <a:lnTo>
                  <a:pt x="8803" y="8938"/>
                </a:lnTo>
                <a:lnTo>
                  <a:pt x="9494" y="9628"/>
                </a:lnTo>
                <a:lnTo>
                  <a:pt x="9551" y="9666"/>
                </a:lnTo>
                <a:lnTo>
                  <a:pt x="9628" y="9686"/>
                </a:lnTo>
                <a:lnTo>
                  <a:pt x="9724" y="9666"/>
                </a:lnTo>
                <a:lnTo>
                  <a:pt x="9782" y="9628"/>
                </a:lnTo>
                <a:lnTo>
                  <a:pt x="9839" y="9551"/>
                </a:lnTo>
                <a:lnTo>
                  <a:pt x="9839" y="9475"/>
                </a:lnTo>
                <a:lnTo>
                  <a:pt x="9839" y="9398"/>
                </a:lnTo>
                <a:lnTo>
                  <a:pt x="9782" y="9321"/>
                </a:lnTo>
                <a:lnTo>
                  <a:pt x="9072" y="8612"/>
                </a:lnTo>
                <a:lnTo>
                  <a:pt x="10280" y="8612"/>
                </a:lnTo>
                <a:lnTo>
                  <a:pt x="10376" y="8592"/>
                </a:lnTo>
                <a:lnTo>
                  <a:pt x="10434" y="8554"/>
                </a:lnTo>
                <a:lnTo>
                  <a:pt x="10491" y="8477"/>
                </a:lnTo>
                <a:lnTo>
                  <a:pt x="10491" y="8401"/>
                </a:lnTo>
                <a:lnTo>
                  <a:pt x="10472" y="8324"/>
                </a:lnTo>
                <a:lnTo>
                  <a:pt x="10434" y="8247"/>
                </a:lnTo>
                <a:lnTo>
                  <a:pt x="10376" y="8209"/>
                </a:lnTo>
                <a:lnTo>
                  <a:pt x="10280" y="8190"/>
                </a:lnTo>
                <a:lnTo>
                  <a:pt x="8650" y="8190"/>
                </a:lnTo>
                <a:lnTo>
                  <a:pt x="8266" y="7806"/>
                </a:lnTo>
                <a:lnTo>
                  <a:pt x="9475" y="7806"/>
                </a:lnTo>
                <a:lnTo>
                  <a:pt x="9551" y="7787"/>
                </a:lnTo>
                <a:lnTo>
                  <a:pt x="9628" y="7748"/>
                </a:lnTo>
                <a:lnTo>
                  <a:pt x="9667" y="7672"/>
                </a:lnTo>
                <a:lnTo>
                  <a:pt x="9686" y="7595"/>
                </a:lnTo>
                <a:lnTo>
                  <a:pt x="9667" y="7518"/>
                </a:lnTo>
                <a:lnTo>
                  <a:pt x="9628" y="7442"/>
                </a:lnTo>
                <a:lnTo>
                  <a:pt x="9551" y="7403"/>
                </a:lnTo>
                <a:lnTo>
                  <a:pt x="9475" y="7384"/>
                </a:lnTo>
                <a:lnTo>
                  <a:pt x="7845" y="7403"/>
                </a:lnTo>
                <a:lnTo>
                  <a:pt x="6886" y="6425"/>
                </a:lnTo>
                <a:lnTo>
                  <a:pt x="6981" y="6291"/>
                </a:lnTo>
                <a:lnTo>
                  <a:pt x="7058" y="6118"/>
                </a:lnTo>
                <a:lnTo>
                  <a:pt x="7116" y="5946"/>
                </a:lnTo>
                <a:lnTo>
                  <a:pt x="7154" y="5754"/>
                </a:lnTo>
                <a:lnTo>
                  <a:pt x="8439" y="5754"/>
                </a:lnTo>
                <a:lnTo>
                  <a:pt x="9590" y="6905"/>
                </a:lnTo>
                <a:lnTo>
                  <a:pt x="9667" y="6962"/>
                </a:lnTo>
                <a:lnTo>
                  <a:pt x="9820" y="6962"/>
                </a:lnTo>
                <a:lnTo>
                  <a:pt x="9897" y="6905"/>
                </a:lnTo>
                <a:lnTo>
                  <a:pt x="9935" y="6847"/>
                </a:lnTo>
                <a:lnTo>
                  <a:pt x="9954" y="6751"/>
                </a:lnTo>
                <a:lnTo>
                  <a:pt x="9935" y="6674"/>
                </a:lnTo>
                <a:lnTo>
                  <a:pt x="9897" y="6617"/>
                </a:lnTo>
                <a:lnTo>
                  <a:pt x="9034" y="5754"/>
                </a:lnTo>
                <a:lnTo>
                  <a:pt x="9590" y="5754"/>
                </a:lnTo>
                <a:lnTo>
                  <a:pt x="10741" y="6905"/>
                </a:lnTo>
                <a:lnTo>
                  <a:pt x="10817" y="6962"/>
                </a:lnTo>
                <a:lnTo>
                  <a:pt x="10894" y="6981"/>
                </a:lnTo>
                <a:lnTo>
                  <a:pt x="10971" y="6962"/>
                </a:lnTo>
                <a:lnTo>
                  <a:pt x="11028" y="6905"/>
                </a:lnTo>
                <a:lnTo>
                  <a:pt x="11086" y="6847"/>
                </a:lnTo>
                <a:lnTo>
                  <a:pt x="11105" y="6770"/>
                </a:lnTo>
                <a:lnTo>
                  <a:pt x="11086" y="6674"/>
                </a:lnTo>
                <a:lnTo>
                  <a:pt x="11028" y="6617"/>
                </a:lnTo>
                <a:lnTo>
                  <a:pt x="10184" y="5754"/>
                </a:lnTo>
                <a:lnTo>
                  <a:pt x="11182" y="5754"/>
                </a:lnTo>
                <a:lnTo>
                  <a:pt x="11258" y="5735"/>
                </a:lnTo>
                <a:lnTo>
                  <a:pt x="11335" y="5696"/>
                </a:lnTo>
                <a:lnTo>
                  <a:pt x="11373" y="5620"/>
                </a:lnTo>
                <a:lnTo>
                  <a:pt x="11393" y="5543"/>
                </a:lnTo>
                <a:lnTo>
                  <a:pt x="11373" y="5466"/>
                </a:lnTo>
                <a:lnTo>
                  <a:pt x="11335" y="5389"/>
                </a:lnTo>
                <a:lnTo>
                  <a:pt x="11258" y="5351"/>
                </a:lnTo>
                <a:lnTo>
                  <a:pt x="11182" y="5332"/>
                </a:lnTo>
                <a:lnTo>
                  <a:pt x="10223" y="5332"/>
                </a:lnTo>
                <a:lnTo>
                  <a:pt x="11028" y="4526"/>
                </a:lnTo>
                <a:lnTo>
                  <a:pt x="11086" y="4450"/>
                </a:lnTo>
                <a:lnTo>
                  <a:pt x="11105" y="4373"/>
                </a:lnTo>
                <a:lnTo>
                  <a:pt x="11086" y="4296"/>
                </a:lnTo>
                <a:lnTo>
                  <a:pt x="11028" y="4220"/>
                </a:lnTo>
                <a:lnTo>
                  <a:pt x="10971" y="4181"/>
                </a:lnTo>
                <a:lnTo>
                  <a:pt x="10894" y="4162"/>
                </a:lnTo>
                <a:lnTo>
                  <a:pt x="10817" y="4181"/>
                </a:lnTo>
                <a:lnTo>
                  <a:pt x="10741" y="4220"/>
                </a:lnTo>
                <a:lnTo>
                  <a:pt x="9628" y="5332"/>
                </a:lnTo>
                <a:lnTo>
                  <a:pt x="9072" y="5332"/>
                </a:lnTo>
                <a:lnTo>
                  <a:pt x="9897" y="4526"/>
                </a:lnTo>
                <a:lnTo>
                  <a:pt x="9935" y="4450"/>
                </a:lnTo>
                <a:lnTo>
                  <a:pt x="9954" y="4373"/>
                </a:lnTo>
                <a:lnTo>
                  <a:pt x="9935" y="4296"/>
                </a:lnTo>
                <a:lnTo>
                  <a:pt x="9897" y="4220"/>
                </a:lnTo>
                <a:lnTo>
                  <a:pt x="9820" y="4181"/>
                </a:lnTo>
                <a:lnTo>
                  <a:pt x="9743" y="4162"/>
                </a:lnTo>
                <a:lnTo>
                  <a:pt x="9667" y="4181"/>
                </a:lnTo>
                <a:lnTo>
                  <a:pt x="9590" y="4220"/>
                </a:lnTo>
                <a:lnTo>
                  <a:pt x="8477" y="5332"/>
                </a:lnTo>
                <a:lnTo>
                  <a:pt x="7135" y="5332"/>
                </a:lnTo>
                <a:lnTo>
                  <a:pt x="7097" y="5179"/>
                </a:lnTo>
                <a:lnTo>
                  <a:pt x="7039" y="5044"/>
                </a:lnTo>
                <a:lnTo>
                  <a:pt x="6962" y="4891"/>
                </a:lnTo>
                <a:lnTo>
                  <a:pt x="6886" y="4776"/>
                </a:lnTo>
                <a:lnTo>
                  <a:pt x="7845" y="3798"/>
                </a:lnTo>
                <a:lnTo>
                  <a:pt x="9475" y="3798"/>
                </a:lnTo>
                <a:lnTo>
                  <a:pt x="9551" y="3778"/>
                </a:lnTo>
                <a:lnTo>
                  <a:pt x="9628" y="3740"/>
                </a:lnTo>
                <a:lnTo>
                  <a:pt x="9667" y="3663"/>
                </a:lnTo>
                <a:lnTo>
                  <a:pt x="9686" y="3587"/>
                </a:lnTo>
                <a:lnTo>
                  <a:pt x="9667" y="3510"/>
                </a:lnTo>
                <a:lnTo>
                  <a:pt x="9628" y="3433"/>
                </a:lnTo>
                <a:lnTo>
                  <a:pt x="9551" y="3395"/>
                </a:lnTo>
                <a:lnTo>
                  <a:pt x="9475" y="3376"/>
                </a:lnTo>
                <a:lnTo>
                  <a:pt x="8266" y="3376"/>
                </a:lnTo>
                <a:lnTo>
                  <a:pt x="8650" y="2992"/>
                </a:lnTo>
                <a:lnTo>
                  <a:pt x="10280" y="2992"/>
                </a:lnTo>
                <a:lnTo>
                  <a:pt x="10376" y="2973"/>
                </a:lnTo>
                <a:lnTo>
                  <a:pt x="10434" y="2935"/>
                </a:lnTo>
                <a:lnTo>
                  <a:pt x="10491" y="2858"/>
                </a:lnTo>
                <a:lnTo>
                  <a:pt x="10491" y="2781"/>
                </a:lnTo>
                <a:lnTo>
                  <a:pt x="10491" y="2704"/>
                </a:lnTo>
                <a:lnTo>
                  <a:pt x="10434" y="2628"/>
                </a:lnTo>
                <a:lnTo>
                  <a:pt x="10376" y="2589"/>
                </a:lnTo>
                <a:lnTo>
                  <a:pt x="10280" y="2570"/>
                </a:lnTo>
                <a:lnTo>
                  <a:pt x="9072" y="2570"/>
                </a:lnTo>
                <a:lnTo>
                  <a:pt x="9782" y="1861"/>
                </a:lnTo>
                <a:lnTo>
                  <a:pt x="9820" y="1784"/>
                </a:lnTo>
                <a:lnTo>
                  <a:pt x="9839" y="1707"/>
                </a:lnTo>
                <a:lnTo>
                  <a:pt x="9820" y="1630"/>
                </a:lnTo>
                <a:lnTo>
                  <a:pt x="9782" y="1573"/>
                </a:lnTo>
                <a:lnTo>
                  <a:pt x="9705" y="1515"/>
                </a:lnTo>
                <a:lnTo>
                  <a:pt x="9628" y="1496"/>
                </a:lnTo>
                <a:lnTo>
                  <a:pt x="9551" y="1515"/>
                </a:lnTo>
                <a:lnTo>
                  <a:pt x="9494" y="1573"/>
                </a:lnTo>
                <a:lnTo>
                  <a:pt x="8803" y="2244"/>
                </a:lnTo>
                <a:lnTo>
                  <a:pt x="8803" y="1093"/>
                </a:lnTo>
                <a:lnTo>
                  <a:pt x="8784" y="997"/>
                </a:lnTo>
                <a:lnTo>
                  <a:pt x="8746" y="940"/>
                </a:lnTo>
                <a:lnTo>
                  <a:pt x="8669" y="902"/>
                </a:lnTo>
                <a:lnTo>
                  <a:pt x="8593" y="882"/>
                </a:lnTo>
                <a:lnTo>
                  <a:pt x="8516" y="902"/>
                </a:lnTo>
                <a:lnTo>
                  <a:pt x="8458" y="940"/>
                </a:lnTo>
                <a:lnTo>
                  <a:pt x="8401" y="997"/>
                </a:lnTo>
                <a:lnTo>
                  <a:pt x="8382" y="1093"/>
                </a:lnTo>
                <a:lnTo>
                  <a:pt x="8382" y="2666"/>
                </a:lnTo>
                <a:lnTo>
                  <a:pt x="7998" y="3050"/>
                </a:lnTo>
                <a:lnTo>
                  <a:pt x="7998" y="1899"/>
                </a:lnTo>
                <a:lnTo>
                  <a:pt x="7979" y="1822"/>
                </a:lnTo>
                <a:lnTo>
                  <a:pt x="7940" y="1745"/>
                </a:lnTo>
                <a:lnTo>
                  <a:pt x="7864" y="1707"/>
                </a:lnTo>
                <a:lnTo>
                  <a:pt x="7787" y="1688"/>
                </a:lnTo>
                <a:lnTo>
                  <a:pt x="7710" y="1707"/>
                </a:lnTo>
                <a:lnTo>
                  <a:pt x="7634" y="1745"/>
                </a:lnTo>
                <a:lnTo>
                  <a:pt x="7595" y="1822"/>
                </a:lnTo>
                <a:lnTo>
                  <a:pt x="7576" y="1899"/>
                </a:lnTo>
                <a:lnTo>
                  <a:pt x="7576" y="3472"/>
                </a:lnTo>
                <a:lnTo>
                  <a:pt x="6579" y="4469"/>
                </a:lnTo>
                <a:lnTo>
                  <a:pt x="6444" y="4392"/>
                </a:lnTo>
                <a:lnTo>
                  <a:pt x="6291" y="4315"/>
                </a:lnTo>
                <a:lnTo>
                  <a:pt x="6138" y="4277"/>
                </a:lnTo>
                <a:lnTo>
                  <a:pt x="5984" y="4239"/>
                </a:lnTo>
                <a:lnTo>
                  <a:pt x="5984" y="2935"/>
                </a:lnTo>
                <a:lnTo>
                  <a:pt x="7135" y="1784"/>
                </a:lnTo>
                <a:lnTo>
                  <a:pt x="7173" y="1707"/>
                </a:lnTo>
                <a:lnTo>
                  <a:pt x="7192" y="1630"/>
                </a:lnTo>
                <a:lnTo>
                  <a:pt x="7173" y="1554"/>
                </a:lnTo>
                <a:lnTo>
                  <a:pt x="7135" y="1496"/>
                </a:lnTo>
                <a:lnTo>
                  <a:pt x="7058" y="1439"/>
                </a:lnTo>
                <a:lnTo>
                  <a:pt x="6981" y="1419"/>
                </a:lnTo>
                <a:lnTo>
                  <a:pt x="6905" y="1439"/>
                </a:lnTo>
                <a:lnTo>
                  <a:pt x="6828" y="1496"/>
                </a:lnTo>
                <a:lnTo>
                  <a:pt x="5984" y="2340"/>
                </a:lnTo>
                <a:lnTo>
                  <a:pt x="5984" y="1803"/>
                </a:lnTo>
                <a:lnTo>
                  <a:pt x="7135" y="633"/>
                </a:lnTo>
                <a:lnTo>
                  <a:pt x="7192" y="576"/>
                </a:lnTo>
                <a:lnTo>
                  <a:pt x="7192" y="499"/>
                </a:lnTo>
                <a:lnTo>
                  <a:pt x="7173" y="422"/>
                </a:lnTo>
                <a:lnTo>
                  <a:pt x="7135" y="345"/>
                </a:lnTo>
                <a:lnTo>
                  <a:pt x="7058" y="288"/>
                </a:lnTo>
                <a:lnTo>
                  <a:pt x="6905" y="288"/>
                </a:lnTo>
                <a:lnTo>
                  <a:pt x="6847" y="345"/>
                </a:lnTo>
                <a:lnTo>
                  <a:pt x="5984" y="1208"/>
                </a:lnTo>
                <a:lnTo>
                  <a:pt x="5984" y="192"/>
                </a:lnTo>
                <a:lnTo>
                  <a:pt x="5965" y="115"/>
                </a:lnTo>
                <a:lnTo>
                  <a:pt x="5907" y="58"/>
                </a:lnTo>
                <a:lnTo>
                  <a:pt x="5850" y="0"/>
                </a:lnTo>
                <a:close/>
              </a:path>
            </a:pathLst>
          </a:custGeom>
          <a:gradFill>
            <a:gsLst>
              <a:gs pos="0">
                <a:schemeClr val="lt1"/>
              </a:gs>
              <a:gs pos="100000">
                <a:srgbClr val="CCCCCC"/>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สี่เหลี่ยมผืนผ้า: มุมมน 19">
            <a:extLst>
              <a:ext uri="{FF2B5EF4-FFF2-40B4-BE49-F238E27FC236}">
                <a16:creationId xmlns:a16="http://schemas.microsoft.com/office/drawing/2014/main" id="{1B92CBCA-1946-C870-2F52-BB9AA2F46AE6}"/>
              </a:ext>
            </a:extLst>
          </p:cNvPr>
          <p:cNvSpPr/>
          <p:nvPr/>
        </p:nvSpPr>
        <p:spPr>
          <a:xfrm>
            <a:off x="2115043" y="1257901"/>
            <a:ext cx="4904128" cy="2307602"/>
          </a:xfrm>
          <a:prstGeom prst="roundRect">
            <a:avLst/>
          </a:prstGeom>
          <a:solidFill>
            <a:schemeClr val="bg1"/>
          </a:solidFill>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tlCol="0" anchor="ctr"/>
          <a:lstStyle/>
          <a:p>
            <a:r>
              <a:rPr lang="en-US" sz="3200" dirty="0">
                <a:solidFill>
                  <a:schemeClr val="tx1"/>
                </a:solidFill>
                <a:latin typeface="TH SarabunPSK" panose="020B0500040200020003" pitchFamily="34" charset="-34"/>
                <a:cs typeface="TH SarabunPSK" panose="020B0500040200020003" pitchFamily="34" charset="-34"/>
              </a:rPr>
              <a:t>Main idea </a:t>
            </a:r>
            <a:r>
              <a:rPr lang="th-TH" sz="3200" dirty="0">
                <a:solidFill>
                  <a:schemeClr val="tx1"/>
                </a:solidFill>
                <a:latin typeface="TH SarabunPSK" panose="020B0500040200020003" pitchFamily="34" charset="-34"/>
                <a:cs typeface="TH SarabunPSK" panose="020B0500040200020003" pitchFamily="34" charset="-34"/>
              </a:rPr>
              <a:t>มีอยู่ 2 ชนิด</a:t>
            </a:r>
          </a:p>
          <a:p>
            <a:r>
              <a:rPr lang="th-TH" sz="3200" dirty="0">
                <a:solidFill>
                  <a:schemeClr val="tx1"/>
                </a:solidFill>
                <a:latin typeface="TH SarabunPSK" panose="020B0500040200020003" pitchFamily="34" charset="-34"/>
                <a:cs typeface="TH SarabunPSK" panose="020B0500040200020003" pitchFamily="34" charset="-34"/>
              </a:rPr>
              <a:t>	</a:t>
            </a:r>
            <a:r>
              <a:rPr lang="en-US" sz="3200" dirty="0">
                <a:solidFill>
                  <a:schemeClr val="tx1"/>
                </a:solidFill>
                <a:latin typeface="TH SarabunPSK" panose="020B0500040200020003" pitchFamily="34" charset="-34"/>
                <a:cs typeface="TH SarabunPSK" panose="020B0500040200020003" pitchFamily="34" charset="-34"/>
              </a:rPr>
              <a:t> </a:t>
            </a:r>
            <a:endParaRPr lang="th-TH" sz="3200" dirty="0">
              <a:solidFill>
                <a:schemeClr val="tx1"/>
              </a:solidFill>
              <a:latin typeface="TH SarabunPSK" panose="020B0500040200020003" pitchFamily="34" charset="-34"/>
              <a:cs typeface="TH SarabunPSK" panose="020B0500040200020003" pitchFamily="34" charset="-34"/>
            </a:endParaRPr>
          </a:p>
          <a:p>
            <a:endParaRPr lang="th-TH" sz="3200" dirty="0">
              <a:solidFill>
                <a:schemeClr val="tx1"/>
              </a:solidFill>
              <a:latin typeface="TH SarabunPSK" panose="020B0500040200020003" pitchFamily="34" charset="-34"/>
              <a:cs typeface="TH SarabunPSK" panose="020B0500040200020003" pitchFamily="34" charset="-34"/>
            </a:endParaRPr>
          </a:p>
          <a:p>
            <a:endParaRPr lang="th-TH" sz="3200" dirty="0">
              <a:solidFill>
                <a:schemeClr val="tx1"/>
              </a:solidFill>
              <a:latin typeface="TH SarabunPSK" panose="020B0500040200020003" pitchFamily="34" charset="-34"/>
              <a:cs typeface="TH SarabunPSK" panose="020B0500040200020003" pitchFamily="34" charset="-34"/>
            </a:endParaRPr>
          </a:p>
          <a:p>
            <a:endParaRPr lang="en-US" sz="1200" dirty="0">
              <a:solidFill>
                <a:schemeClr val="tx1"/>
              </a:solidFill>
            </a:endParaRPr>
          </a:p>
        </p:txBody>
      </p:sp>
      <p:sp>
        <p:nvSpPr>
          <p:cNvPr id="30" name="กล่องข้อความ 29">
            <a:extLst>
              <a:ext uri="{FF2B5EF4-FFF2-40B4-BE49-F238E27FC236}">
                <a16:creationId xmlns:a16="http://schemas.microsoft.com/office/drawing/2014/main" id="{28D64A64-01DF-2E13-029B-583E6B2EA62F}"/>
              </a:ext>
            </a:extLst>
          </p:cNvPr>
          <p:cNvSpPr txBox="1"/>
          <p:nvPr/>
        </p:nvSpPr>
        <p:spPr>
          <a:xfrm>
            <a:off x="2478947" y="2636111"/>
            <a:ext cx="3487049" cy="584775"/>
          </a:xfrm>
          <a:prstGeom prst="rect">
            <a:avLst/>
          </a:prstGeom>
          <a:noFill/>
        </p:spPr>
        <p:txBody>
          <a:bodyPr wrap="square">
            <a:spAutoFit/>
          </a:bodyPr>
          <a:lstStyle/>
          <a:p>
            <a:r>
              <a:rPr lang="en-US" sz="3200" dirty="0">
                <a:solidFill>
                  <a:schemeClr val="tx1"/>
                </a:solidFill>
                <a:latin typeface="TH SarabunPSK" panose="020B0500040200020003" pitchFamily="34" charset="-34"/>
                <a:cs typeface="TH SarabunPSK" panose="020B0500040200020003" pitchFamily="34" charset="-34"/>
              </a:rPr>
              <a:t>2. Implies main idea</a:t>
            </a:r>
            <a:endParaRPr lang="th-TH" sz="3200" dirty="0">
              <a:solidFill>
                <a:schemeClr val="tx1"/>
              </a:solidFill>
              <a:latin typeface="TH SarabunPSK" panose="020B0500040200020003" pitchFamily="34" charset="-34"/>
              <a:cs typeface="TH SarabunPSK" panose="020B0500040200020003" pitchFamily="34" charset="-34"/>
            </a:endParaRPr>
          </a:p>
        </p:txBody>
      </p:sp>
      <p:sp>
        <p:nvSpPr>
          <p:cNvPr id="32" name="กล่องข้อความ 31">
            <a:extLst>
              <a:ext uri="{FF2B5EF4-FFF2-40B4-BE49-F238E27FC236}">
                <a16:creationId xmlns:a16="http://schemas.microsoft.com/office/drawing/2014/main" id="{015C899B-5795-CC50-4D31-C296F10645B3}"/>
              </a:ext>
            </a:extLst>
          </p:cNvPr>
          <p:cNvSpPr txBox="1"/>
          <p:nvPr/>
        </p:nvSpPr>
        <p:spPr>
          <a:xfrm>
            <a:off x="2478947" y="1879288"/>
            <a:ext cx="2880067" cy="584775"/>
          </a:xfrm>
          <a:prstGeom prst="rect">
            <a:avLst/>
          </a:prstGeom>
          <a:noFill/>
        </p:spPr>
        <p:txBody>
          <a:bodyPr wrap="square">
            <a:spAutoFit/>
          </a:bodyPr>
          <a:lstStyle/>
          <a:p>
            <a:r>
              <a:rPr lang="en-US" sz="3200" dirty="0">
                <a:solidFill>
                  <a:schemeClr val="tx1"/>
                </a:solidFill>
                <a:latin typeface="TH SarabunPSK" panose="020B0500040200020003" pitchFamily="34" charset="-34"/>
                <a:cs typeface="TH SarabunPSK" panose="020B0500040200020003" pitchFamily="34" charset="-34"/>
              </a:rPr>
              <a:t>1. State main idea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304"/>
        <p:cNvGrpSpPr/>
        <p:nvPr/>
      </p:nvGrpSpPr>
      <p:grpSpPr>
        <a:xfrm>
          <a:off x="0" y="0"/>
          <a:ext cx="0" cy="0"/>
          <a:chOff x="0" y="0"/>
          <a:chExt cx="0" cy="0"/>
        </a:xfrm>
      </p:grpSpPr>
      <p:grpSp>
        <p:nvGrpSpPr>
          <p:cNvPr id="2305" name="Google Shape;2305;p42"/>
          <p:cNvGrpSpPr/>
          <p:nvPr/>
        </p:nvGrpSpPr>
        <p:grpSpPr>
          <a:xfrm>
            <a:off x="2299158" y="-7396"/>
            <a:ext cx="4545684" cy="1168547"/>
            <a:chOff x="2299158" y="-7396"/>
            <a:chExt cx="4545684" cy="1168547"/>
          </a:xfrm>
        </p:grpSpPr>
        <p:pic>
          <p:nvPicPr>
            <p:cNvPr id="2306" name="Google Shape;2306;p42"/>
            <p:cNvPicPr preferRelativeResize="0"/>
            <p:nvPr/>
          </p:nvPicPr>
          <p:blipFill>
            <a:blip r:embed="rId3">
              <a:alphaModFix/>
            </a:blip>
            <a:stretch>
              <a:fillRect/>
            </a:stretch>
          </p:blipFill>
          <p:spPr>
            <a:xfrm>
              <a:off x="4358476" y="943900"/>
              <a:ext cx="2420150" cy="217250"/>
            </a:xfrm>
            <a:prstGeom prst="rect">
              <a:avLst/>
            </a:prstGeom>
            <a:noFill/>
            <a:ln>
              <a:noFill/>
            </a:ln>
          </p:spPr>
        </p:pic>
        <p:grpSp>
          <p:nvGrpSpPr>
            <p:cNvPr id="2307" name="Google Shape;2307;p42"/>
            <p:cNvGrpSpPr/>
            <p:nvPr/>
          </p:nvGrpSpPr>
          <p:grpSpPr>
            <a:xfrm>
              <a:off x="2855175" y="372431"/>
              <a:ext cx="3400425" cy="102904"/>
              <a:chOff x="2855175" y="360525"/>
              <a:chExt cx="3400425" cy="102904"/>
            </a:xfrm>
          </p:grpSpPr>
          <p:pic>
            <p:nvPicPr>
              <p:cNvPr id="2308" name="Google Shape;2308;p42"/>
              <p:cNvPicPr preferRelativeResize="0"/>
              <p:nvPr/>
            </p:nvPicPr>
            <p:blipFill rotWithShape="1">
              <a:blip r:embed="rId4">
                <a:alphaModFix/>
              </a:blip>
              <a:srcRect l="71326" b="65469"/>
              <a:stretch/>
            </p:blipFill>
            <p:spPr>
              <a:xfrm flipH="1">
                <a:off x="5493600" y="360525"/>
                <a:ext cx="762000" cy="102900"/>
              </a:xfrm>
              <a:prstGeom prst="rect">
                <a:avLst/>
              </a:prstGeom>
              <a:noFill/>
              <a:ln>
                <a:noFill/>
              </a:ln>
            </p:spPr>
          </p:pic>
          <p:pic>
            <p:nvPicPr>
              <p:cNvPr id="2309" name="Google Shape;2309;p42"/>
              <p:cNvPicPr preferRelativeResize="0"/>
              <p:nvPr/>
            </p:nvPicPr>
            <p:blipFill rotWithShape="1">
              <a:blip r:embed="rId4">
                <a:alphaModFix/>
              </a:blip>
              <a:srcRect b="65469"/>
              <a:stretch/>
            </p:blipFill>
            <p:spPr>
              <a:xfrm>
                <a:off x="2855175" y="360529"/>
                <a:ext cx="2657475" cy="102900"/>
              </a:xfrm>
              <a:prstGeom prst="rect">
                <a:avLst/>
              </a:prstGeom>
              <a:noFill/>
              <a:ln>
                <a:noFill/>
              </a:ln>
            </p:spPr>
          </p:pic>
        </p:grpSp>
        <p:pic>
          <p:nvPicPr>
            <p:cNvPr id="2310" name="Google Shape;2310;p42"/>
            <p:cNvPicPr preferRelativeResize="0"/>
            <p:nvPr/>
          </p:nvPicPr>
          <p:blipFill>
            <a:blip r:embed="rId3">
              <a:alphaModFix/>
            </a:blip>
            <a:stretch>
              <a:fillRect/>
            </a:stretch>
          </p:blipFill>
          <p:spPr>
            <a:xfrm>
              <a:off x="2478947" y="943898"/>
              <a:ext cx="1937475" cy="217254"/>
            </a:xfrm>
            <a:prstGeom prst="rect">
              <a:avLst/>
            </a:prstGeom>
            <a:noFill/>
            <a:ln>
              <a:noFill/>
            </a:ln>
          </p:spPr>
        </p:pic>
        <p:pic>
          <p:nvPicPr>
            <p:cNvPr id="2311" name="Google Shape;2311;p42"/>
            <p:cNvPicPr preferRelativeResize="0"/>
            <p:nvPr/>
          </p:nvPicPr>
          <p:blipFill>
            <a:blip r:embed="rId5">
              <a:alphaModFix/>
            </a:blip>
            <a:stretch>
              <a:fillRect/>
            </a:stretch>
          </p:blipFill>
          <p:spPr>
            <a:xfrm>
              <a:off x="2299158" y="465650"/>
              <a:ext cx="4545684" cy="518375"/>
            </a:xfrm>
            <a:prstGeom prst="rect">
              <a:avLst/>
            </a:prstGeom>
            <a:noFill/>
            <a:ln>
              <a:noFill/>
            </a:ln>
          </p:spPr>
        </p:pic>
        <p:grpSp>
          <p:nvGrpSpPr>
            <p:cNvPr id="2312" name="Google Shape;2312;p42"/>
            <p:cNvGrpSpPr/>
            <p:nvPr/>
          </p:nvGrpSpPr>
          <p:grpSpPr>
            <a:xfrm>
              <a:off x="2634947" y="-7396"/>
              <a:ext cx="3874107" cy="470812"/>
              <a:chOff x="2634947" y="-7396"/>
              <a:chExt cx="3874107" cy="470812"/>
            </a:xfrm>
          </p:grpSpPr>
          <p:grpSp>
            <p:nvGrpSpPr>
              <p:cNvPr id="2313" name="Google Shape;2313;p42"/>
              <p:cNvGrpSpPr/>
              <p:nvPr/>
            </p:nvGrpSpPr>
            <p:grpSpPr>
              <a:xfrm>
                <a:off x="2634947" y="-7396"/>
                <a:ext cx="292707" cy="470812"/>
                <a:chOff x="2641872" y="-7396"/>
                <a:chExt cx="292707" cy="470812"/>
              </a:xfrm>
            </p:grpSpPr>
            <p:sp>
              <p:nvSpPr>
                <p:cNvPr id="2314" name="Google Shape;2314;p42"/>
                <p:cNvSpPr/>
                <p:nvPr/>
              </p:nvSpPr>
              <p:spPr>
                <a:xfrm>
                  <a:off x="2641872" y="280263"/>
                  <a:ext cx="292707" cy="183154"/>
                </a:xfrm>
                <a:custGeom>
                  <a:avLst/>
                  <a:gdLst/>
                  <a:ahLst/>
                  <a:cxnLst/>
                  <a:rect l="l" t="t" r="r" b="b"/>
                  <a:pathLst>
                    <a:path w="16878" h="10561" extrusionOk="0">
                      <a:moveTo>
                        <a:pt x="8429" y="0"/>
                      </a:moveTo>
                      <a:lnTo>
                        <a:pt x="8429" y="0"/>
                      </a:lnTo>
                      <a:lnTo>
                        <a:pt x="8429" y="0"/>
                      </a:lnTo>
                      <a:lnTo>
                        <a:pt x="8875" y="0"/>
                      </a:lnTo>
                      <a:lnTo>
                        <a:pt x="9301" y="39"/>
                      </a:lnTo>
                      <a:lnTo>
                        <a:pt x="9708" y="97"/>
                      </a:lnTo>
                      <a:lnTo>
                        <a:pt x="10134" y="155"/>
                      </a:lnTo>
                      <a:lnTo>
                        <a:pt x="10541" y="252"/>
                      </a:lnTo>
                      <a:lnTo>
                        <a:pt x="10929" y="369"/>
                      </a:lnTo>
                      <a:lnTo>
                        <a:pt x="11336" y="504"/>
                      </a:lnTo>
                      <a:lnTo>
                        <a:pt x="11704" y="659"/>
                      </a:lnTo>
                      <a:lnTo>
                        <a:pt x="12091" y="834"/>
                      </a:lnTo>
                      <a:lnTo>
                        <a:pt x="12440" y="1008"/>
                      </a:lnTo>
                      <a:lnTo>
                        <a:pt x="12808" y="1221"/>
                      </a:lnTo>
                      <a:lnTo>
                        <a:pt x="13138" y="1434"/>
                      </a:lnTo>
                      <a:lnTo>
                        <a:pt x="13467" y="1667"/>
                      </a:lnTo>
                      <a:lnTo>
                        <a:pt x="13796" y="1919"/>
                      </a:lnTo>
                      <a:lnTo>
                        <a:pt x="14106" y="2190"/>
                      </a:lnTo>
                      <a:lnTo>
                        <a:pt x="14397" y="2481"/>
                      </a:lnTo>
                      <a:lnTo>
                        <a:pt x="14668" y="2771"/>
                      </a:lnTo>
                      <a:lnTo>
                        <a:pt x="14940" y="3081"/>
                      </a:lnTo>
                      <a:lnTo>
                        <a:pt x="15191" y="3391"/>
                      </a:lnTo>
                      <a:lnTo>
                        <a:pt x="15424" y="3721"/>
                      </a:lnTo>
                      <a:lnTo>
                        <a:pt x="15656" y="4069"/>
                      </a:lnTo>
                      <a:lnTo>
                        <a:pt x="15850" y="4418"/>
                      </a:lnTo>
                      <a:lnTo>
                        <a:pt x="16044" y="4786"/>
                      </a:lnTo>
                      <a:lnTo>
                        <a:pt x="16199" y="5154"/>
                      </a:lnTo>
                      <a:lnTo>
                        <a:pt x="16354" y="5542"/>
                      </a:lnTo>
                      <a:lnTo>
                        <a:pt x="16490" y="5930"/>
                      </a:lnTo>
                      <a:lnTo>
                        <a:pt x="16606" y="6336"/>
                      </a:lnTo>
                      <a:lnTo>
                        <a:pt x="16703" y="6743"/>
                      </a:lnTo>
                      <a:lnTo>
                        <a:pt x="16780" y="7150"/>
                      </a:lnTo>
                      <a:lnTo>
                        <a:pt x="16838" y="7576"/>
                      </a:lnTo>
                      <a:lnTo>
                        <a:pt x="16858" y="8003"/>
                      </a:lnTo>
                      <a:lnTo>
                        <a:pt x="16877" y="8429"/>
                      </a:lnTo>
                      <a:lnTo>
                        <a:pt x="16877" y="10560"/>
                      </a:lnTo>
                      <a:lnTo>
                        <a:pt x="13099" y="10560"/>
                      </a:lnTo>
                      <a:lnTo>
                        <a:pt x="13099" y="9456"/>
                      </a:lnTo>
                      <a:lnTo>
                        <a:pt x="13099" y="9456"/>
                      </a:lnTo>
                      <a:lnTo>
                        <a:pt x="13099" y="9204"/>
                      </a:lnTo>
                      <a:lnTo>
                        <a:pt x="13079" y="8933"/>
                      </a:lnTo>
                      <a:lnTo>
                        <a:pt x="13060" y="8681"/>
                      </a:lnTo>
                      <a:lnTo>
                        <a:pt x="13002" y="8429"/>
                      </a:lnTo>
                      <a:lnTo>
                        <a:pt x="12963" y="8177"/>
                      </a:lnTo>
                      <a:lnTo>
                        <a:pt x="12905" y="7925"/>
                      </a:lnTo>
                      <a:lnTo>
                        <a:pt x="12731" y="7460"/>
                      </a:lnTo>
                      <a:lnTo>
                        <a:pt x="12537" y="7015"/>
                      </a:lnTo>
                      <a:lnTo>
                        <a:pt x="12304" y="6588"/>
                      </a:lnTo>
                      <a:lnTo>
                        <a:pt x="12033" y="6181"/>
                      </a:lnTo>
                      <a:lnTo>
                        <a:pt x="11742" y="5813"/>
                      </a:lnTo>
                      <a:lnTo>
                        <a:pt x="11394" y="5484"/>
                      </a:lnTo>
                      <a:lnTo>
                        <a:pt x="11045" y="5174"/>
                      </a:lnTo>
                      <a:lnTo>
                        <a:pt x="10851" y="5038"/>
                      </a:lnTo>
                      <a:lnTo>
                        <a:pt x="10657" y="4922"/>
                      </a:lnTo>
                      <a:lnTo>
                        <a:pt x="10464" y="4806"/>
                      </a:lnTo>
                      <a:lnTo>
                        <a:pt x="10251" y="4709"/>
                      </a:lnTo>
                      <a:lnTo>
                        <a:pt x="10037" y="4612"/>
                      </a:lnTo>
                      <a:lnTo>
                        <a:pt x="9824" y="4534"/>
                      </a:lnTo>
                      <a:lnTo>
                        <a:pt x="9611" y="4457"/>
                      </a:lnTo>
                      <a:lnTo>
                        <a:pt x="9379" y="4399"/>
                      </a:lnTo>
                      <a:lnTo>
                        <a:pt x="9146" y="4360"/>
                      </a:lnTo>
                      <a:lnTo>
                        <a:pt x="8914" y="4321"/>
                      </a:lnTo>
                      <a:lnTo>
                        <a:pt x="8681" y="4302"/>
                      </a:lnTo>
                      <a:lnTo>
                        <a:pt x="8429" y="4302"/>
                      </a:lnTo>
                      <a:lnTo>
                        <a:pt x="8429" y="4302"/>
                      </a:lnTo>
                      <a:lnTo>
                        <a:pt x="8429" y="4302"/>
                      </a:lnTo>
                      <a:lnTo>
                        <a:pt x="8197" y="4302"/>
                      </a:lnTo>
                      <a:lnTo>
                        <a:pt x="7964" y="4321"/>
                      </a:lnTo>
                      <a:lnTo>
                        <a:pt x="7712" y="4360"/>
                      </a:lnTo>
                      <a:lnTo>
                        <a:pt x="7499" y="4399"/>
                      </a:lnTo>
                      <a:lnTo>
                        <a:pt x="7267" y="4457"/>
                      </a:lnTo>
                      <a:lnTo>
                        <a:pt x="7034" y="4534"/>
                      </a:lnTo>
                      <a:lnTo>
                        <a:pt x="6821" y="4612"/>
                      </a:lnTo>
                      <a:lnTo>
                        <a:pt x="6608" y="4709"/>
                      </a:lnTo>
                      <a:lnTo>
                        <a:pt x="6395" y="4806"/>
                      </a:lnTo>
                      <a:lnTo>
                        <a:pt x="6201" y="4922"/>
                      </a:lnTo>
                      <a:lnTo>
                        <a:pt x="6007" y="5038"/>
                      </a:lnTo>
                      <a:lnTo>
                        <a:pt x="5813" y="5174"/>
                      </a:lnTo>
                      <a:lnTo>
                        <a:pt x="5445" y="5484"/>
                      </a:lnTo>
                      <a:lnTo>
                        <a:pt x="5116" y="5813"/>
                      </a:lnTo>
                      <a:lnTo>
                        <a:pt x="4806" y="6181"/>
                      </a:lnTo>
                      <a:lnTo>
                        <a:pt x="4535" y="6588"/>
                      </a:lnTo>
                      <a:lnTo>
                        <a:pt x="4302" y="7015"/>
                      </a:lnTo>
                      <a:lnTo>
                        <a:pt x="4108" y="7460"/>
                      </a:lnTo>
                      <a:lnTo>
                        <a:pt x="3953" y="7925"/>
                      </a:lnTo>
                      <a:lnTo>
                        <a:pt x="3876" y="8177"/>
                      </a:lnTo>
                      <a:lnTo>
                        <a:pt x="3837" y="8429"/>
                      </a:lnTo>
                      <a:lnTo>
                        <a:pt x="3798" y="8681"/>
                      </a:lnTo>
                      <a:lnTo>
                        <a:pt x="3760" y="8933"/>
                      </a:lnTo>
                      <a:lnTo>
                        <a:pt x="3740" y="9204"/>
                      </a:lnTo>
                      <a:lnTo>
                        <a:pt x="3740" y="9456"/>
                      </a:lnTo>
                      <a:lnTo>
                        <a:pt x="3740" y="10560"/>
                      </a:lnTo>
                      <a:lnTo>
                        <a:pt x="1" y="10560"/>
                      </a:lnTo>
                      <a:lnTo>
                        <a:pt x="1" y="8429"/>
                      </a:lnTo>
                      <a:lnTo>
                        <a:pt x="1" y="8429"/>
                      </a:lnTo>
                      <a:lnTo>
                        <a:pt x="20" y="8003"/>
                      </a:lnTo>
                      <a:lnTo>
                        <a:pt x="39" y="7576"/>
                      </a:lnTo>
                      <a:lnTo>
                        <a:pt x="98" y="7150"/>
                      </a:lnTo>
                      <a:lnTo>
                        <a:pt x="175" y="6743"/>
                      </a:lnTo>
                      <a:lnTo>
                        <a:pt x="272" y="6336"/>
                      </a:lnTo>
                      <a:lnTo>
                        <a:pt x="388" y="5930"/>
                      </a:lnTo>
                      <a:lnTo>
                        <a:pt x="524" y="5542"/>
                      </a:lnTo>
                      <a:lnTo>
                        <a:pt x="660" y="5154"/>
                      </a:lnTo>
                      <a:lnTo>
                        <a:pt x="834" y="4786"/>
                      </a:lnTo>
                      <a:lnTo>
                        <a:pt x="1028" y="4418"/>
                      </a:lnTo>
                      <a:lnTo>
                        <a:pt x="1221" y="4069"/>
                      </a:lnTo>
                      <a:lnTo>
                        <a:pt x="1435" y="3721"/>
                      </a:lnTo>
                      <a:lnTo>
                        <a:pt x="1686" y="3391"/>
                      </a:lnTo>
                      <a:lnTo>
                        <a:pt x="1919" y="3081"/>
                      </a:lnTo>
                      <a:lnTo>
                        <a:pt x="2190" y="2771"/>
                      </a:lnTo>
                      <a:lnTo>
                        <a:pt x="2461" y="2481"/>
                      </a:lnTo>
                      <a:lnTo>
                        <a:pt x="2771" y="2190"/>
                      </a:lnTo>
                      <a:lnTo>
                        <a:pt x="3062" y="1919"/>
                      </a:lnTo>
                      <a:lnTo>
                        <a:pt x="3392" y="1667"/>
                      </a:lnTo>
                      <a:lnTo>
                        <a:pt x="3721" y="1434"/>
                      </a:lnTo>
                      <a:lnTo>
                        <a:pt x="4070" y="1221"/>
                      </a:lnTo>
                      <a:lnTo>
                        <a:pt x="4418" y="1008"/>
                      </a:lnTo>
                      <a:lnTo>
                        <a:pt x="4787" y="834"/>
                      </a:lnTo>
                      <a:lnTo>
                        <a:pt x="5155" y="659"/>
                      </a:lnTo>
                      <a:lnTo>
                        <a:pt x="5542" y="504"/>
                      </a:lnTo>
                      <a:lnTo>
                        <a:pt x="5930" y="369"/>
                      </a:lnTo>
                      <a:lnTo>
                        <a:pt x="6337" y="252"/>
                      </a:lnTo>
                      <a:lnTo>
                        <a:pt x="6744" y="155"/>
                      </a:lnTo>
                      <a:lnTo>
                        <a:pt x="7150" y="97"/>
                      </a:lnTo>
                      <a:lnTo>
                        <a:pt x="7577" y="39"/>
                      </a:lnTo>
                      <a:lnTo>
                        <a:pt x="8003" y="0"/>
                      </a:lnTo>
                      <a:lnTo>
                        <a:pt x="8429" y="0"/>
                      </a:lnTo>
                      <a:lnTo>
                        <a:pt x="8429" y="0"/>
                      </a:lnTo>
                      <a:close/>
                    </a:path>
                  </a:pathLst>
                </a:custGeom>
                <a:gradFill>
                  <a:gsLst>
                    <a:gs pos="0">
                      <a:srgbClr val="DBAE3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42"/>
                <p:cNvSpPr/>
                <p:nvPr/>
              </p:nvSpPr>
              <p:spPr>
                <a:xfrm>
                  <a:off x="2754775" y="-7396"/>
                  <a:ext cx="66553" cy="418088"/>
                </a:xfrm>
                <a:custGeom>
                  <a:avLst/>
                  <a:gdLst/>
                  <a:ahLst/>
                  <a:cxnLst/>
                  <a:rect l="l" t="t" r="r" b="b"/>
                  <a:pathLst>
                    <a:path w="3837" h="61461" extrusionOk="0">
                      <a:moveTo>
                        <a:pt x="3836" y="0"/>
                      </a:moveTo>
                      <a:lnTo>
                        <a:pt x="3836" y="59561"/>
                      </a:lnTo>
                      <a:lnTo>
                        <a:pt x="3836" y="59561"/>
                      </a:lnTo>
                      <a:lnTo>
                        <a:pt x="3817" y="59755"/>
                      </a:lnTo>
                      <a:lnTo>
                        <a:pt x="3798" y="59949"/>
                      </a:lnTo>
                      <a:lnTo>
                        <a:pt x="3740" y="60123"/>
                      </a:lnTo>
                      <a:lnTo>
                        <a:pt x="3681" y="60298"/>
                      </a:lnTo>
                      <a:lnTo>
                        <a:pt x="3604" y="60472"/>
                      </a:lnTo>
                      <a:lnTo>
                        <a:pt x="3507" y="60627"/>
                      </a:lnTo>
                      <a:lnTo>
                        <a:pt x="3391" y="60763"/>
                      </a:lnTo>
                      <a:lnTo>
                        <a:pt x="3275" y="60898"/>
                      </a:lnTo>
                      <a:lnTo>
                        <a:pt x="3139" y="61034"/>
                      </a:lnTo>
                      <a:lnTo>
                        <a:pt x="2984" y="61150"/>
                      </a:lnTo>
                      <a:lnTo>
                        <a:pt x="2829" y="61228"/>
                      </a:lnTo>
                      <a:lnTo>
                        <a:pt x="2655" y="61325"/>
                      </a:lnTo>
                      <a:lnTo>
                        <a:pt x="2480" y="61383"/>
                      </a:lnTo>
                      <a:lnTo>
                        <a:pt x="2306" y="61422"/>
                      </a:lnTo>
                      <a:lnTo>
                        <a:pt x="2112" y="61460"/>
                      </a:lnTo>
                      <a:lnTo>
                        <a:pt x="1918" y="61460"/>
                      </a:lnTo>
                      <a:lnTo>
                        <a:pt x="1918" y="61460"/>
                      </a:lnTo>
                      <a:lnTo>
                        <a:pt x="1918" y="61460"/>
                      </a:lnTo>
                      <a:lnTo>
                        <a:pt x="1724" y="61460"/>
                      </a:lnTo>
                      <a:lnTo>
                        <a:pt x="1531" y="61422"/>
                      </a:lnTo>
                      <a:lnTo>
                        <a:pt x="1356" y="61383"/>
                      </a:lnTo>
                      <a:lnTo>
                        <a:pt x="1182" y="61325"/>
                      </a:lnTo>
                      <a:lnTo>
                        <a:pt x="1008" y="61228"/>
                      </a:lnTo>
                      <a:lnTo>
                        <a:pt x="853" y="61150"/>
                      </a:lnTo>
                      <a:lnTo>
                        <a:pt x="698" y="61034"/>
                      </a:lnTo>
                      <a:lnTo>
                        <a:pt x="562" y="60898"/>
                      </a:lnTo>
                      <a:lnTo>
                        <a:pt x="426" y="60763"/>
                      </a:lnTo>
                      <a:lnTo>
                        <a:pt x="329" y="60627"/>
                      </a:lnTo>
                      <a:lnTo>
                        <a:pt x="233" y="60472"/>
                      </a:lnTo>
                      <a:lnTo>
                        <a:pt x="155" y="60298"/>
                      </a:lnTo>
                      <a:lnTo>
                        <a:pt x="78" y="60123"/>
                      </a:lnTo>
                      <a:lnTo>
                        <a:pt x="39" y="59949"/>
                      </a:lnTo>
                      <a:lnTo>
                        <a:pt x="0" y="59755"/>
                      </a:lnTo>
                      <a:lnTo>
                        <a:pt x="0" y="59561"/>
                      </a:lnTo>
                      <a:lnTo>
                        <a:pt x="0" y="0"/>
                      </a:lnTo>
                      <a:lnTo>
                        <a:pt x="3836" y="0"/>
                      </a:lnTo>
                      <a:close/>
                    </a:path>
                  </a:pathLst>
                </a:custGeom>
                <a:gradFill>
                  <a:gsLst>
                    <a:gs pos="0">
                      <a:srgbClr val="E57744"/>
                    </a:gs>
                    <a:gs pos="100000">
                      <a:srgbClr val="8C3E1A"/>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16" name="Google Shape;2316;p42"/>
              <p:cNvGrpSpPr/>
              <p:nvPr/>
            </p:nvGrpSpPr>
            <p:grpSpPr>
              <a:xfrm>
                <a:off x="6216347" y="-7396"/>
                <a:ext cx="292707" cy="470812"/>
                <a:chOff x="2641872" y="-7396"/>
                <a:chExt cx="292707" cy="470812"/>
              </a:xfrm>
            </p:grpSpPr>
            <p:sp>
              <p:nvSpPr>
                <p:cNvPr id="2317" name="Google Shape;2317;p42"/>
                <p:cNvSpPr/>
                <p:nvPr/>
              </p:nvSpPr>
              <p:spPr>
                <a:xfrm>
                  <a:off x="2641872" y="280263"/>
                  <a:ext cx="292707" cy="183154"/>
                </a:xfrm>
                <a:custGeom>
                  <a:avLst/>
                  <a:gdLst/>
                  <a:ahLst/>
                  <a:cxnLst/>
                  <a:rect l="l" t="t" r="r" b="b"/>
                  <a:pathLst>
                    <a:path w="16878" h="10561" extrusionOk="0">
                      <a:moveTo>
                        <a:pt x="8429" y="0"/>
                      </a:moveTo>
                      <a:lnTo>
                        <a:pt x="8429" y="0"/>
                      </a:lnTo>
                      <a:lnTo>
                        <a:pt x="8429" y="0"/>
                      </a:lnTo>
                      <a:lnTo>
                        <a:pt x="8875" y="0"/>
                      </a:lnTo>
                      <a:lnTo>
                        <a:pt x="9301" y="39"/>
                      </a:lnTo>
                      <a:lnTo>
                        <a:pt x="9708" y="97"/>
                      </a:lnTo>
                      <a:lnTo>
                        <a:pt x="10134" y="155"/>
                      </a:lnTo>
                      <a:lnTo>
                        <a:pt x="10541" y="252"/>
                      </a:lnTo>
                      <a:lnTo>
                        <a:pt x="10929" y="369"/>
                      </a:lnTo>
                      <a:lnTo>
                        <a:pt x="11336" y="504"/>
                      </a:lnTo>
                      <a:lnTo>
                        <a:pt x="11704" y="659"/>
                      </a:lnTo>
                      <a:lnTo>
                        <a:pt x="12091" y="834"/>
                      </a:lnTo>
                      <a:lnTo>
                        <a:pt x="12440" y="1008"/>
                      </a:lnTo>
                      <a:lnTo>
                        <a:pt x="12808" y="1221"/>
                      </a:lnTo>
                      <a:lnTo>
                        <a:pt x="13138" y="1434"/>
                      </a:lnTo>
                      <a:lnTo>
                        <a:pt x="13467" y="1667"/>
                      </a:lnTo>
                      <a:lnTo>
                        <a:pt x="13796" y="1919"/>
                      </a:lnTo>
                      <a:lnTo>
                        <a:pt x="14106" y="2190"/>
                      </a:lnTo>
                      <a:lnTo>
                        <a:pt x="14397" y="2481"/>
                      </a:lnTo>
                      <a:lnTo>
                        <a:pt x="14668" y="2771"/>
                      </a:lnTo>
                      <a:lnTo>
                        <a:pt x="14940" y="3081"/>
                      </a:lnTo>
                      <a:lnTo>
                        <a:pt x="15191" y="3391"/>
                      </a:lnTo>
                      <a:lnTo>
                        <a:pt x="15424" y="3721"/>
                      </a:lnTo>
                      <a:lnTo>
                        <a:pt x="15656" y="4069"/>
                      </a:lnTo>
                      <a:lnTo>
                        <a:pt x="15850" y="4418"/>
                      </a:lnTo>
                      <a:lnTo>
                        <a:pt x="16044" y="4786"/>
                      </a:lnTo>
                      <a:lnTo>
                        <a:pt x="16199" y="5154"/>
                      </a:lnTo>
                      <a:lnTo>
                        <a:pt x="16354" y="5542"/>
                      </a:lnTo>
                      <a:lnTo>
                        <a:pt x="16490" y="5930"/>
                      </a:lnTo>
                      <a:lnTo>
                        <a:pt x="16606" y="6336"/>
                      </a:lnTo>
                      <a:lnTo>
                        <a:pt x="16703" y="6743"/>
                      </a:lnTo>
                      <a:lnTo>
                        <a:pt x="16780" y="7150"/>
                      </a:lnTo>
                      <a:lnTo>
                        <a:pt x="16838" y="7576"/>
                      </a:lnTo>
                      <a:lnTo>
                        <a:pt x="16858" y="8003"/>
                      </a:lnTo>
                      <a:lnTo>
                        <a:pt x="16877" y="8429"/>
                      </a:lnTo>
                      <a:lnTo>
                        <a:pt x="16877" y="10560"/>
                      </a:lnTo>
                      <a:lnTo>
                        <a:pt x="13099" y="10560"/>
                      </a:lnTo>
                      <a:lnTo>
                        <a:pt x="13099" y="9456"/>
                      </a:lnTo>
                      <a:lnTo>
                        <a:pt x="13099" y="9456"/>
                      </a:lnTo>
                      <a:lnTo>
                        <a:pt x="13099" y="9204"/>
                      </a:lnTo>
                      <a:lnTo>
                        <a:pt x="13079" y="8933"/>
                      </a:lnTo>
                      <a:lnTo>
                        <a:pt x="13060" y="8681"/>
                      </a:lnTo>
                      <a:lnTo>
                        <a:pt x="13002" y="8429"/>
                      </a:lnTo>
                      <a:lnTo>
                        <a:pt x="12963" y="8177"/>
                      </a:lnTo>
                      <a:lnTo>
                        <a:pt x="12905" y="7925"/>
                      </a:lnTo>
                      <a:lnTo>
                        <a:pt x="12731" y="7460"/>
                      </a:lnTo>
                      <a:lnTo>
                        <a:pt x="12537" y="7015"/>
                      </a:lnTo>
                      <a:lnTo>
                        <a:pt x="12304" y="6588"/>
                      </a:lnTo>
                      <a:lnTo>
                        <a:pt x="12033" y="6181"/>
                      </a:lnTo>
                      <a:lnTo>
                        <a:pt x="11742" y="5813"/>
                      </a:lnTo>
                      <a:lnTo>
                        <a:pt x="11394" y="5484"/>
                      </a:lnTo>
                      <a:lnTo>
                        <a:pt x="11045" y="5174"/>
                      </a:lnTo>
                      <a:lnTo>
                        <a:pt x="10851" y="5038"/>
                      </a:lnTo>
                      <a:lnTo>
                        <a:pt x="10657" y="4922"/>
                      </a:lnTo>
                      <a:lnTo>
                        <a:pt x="10464" y="4806"/>
                      </a:lnTo>
                      <a:lnTo>
                        <a:pt x="10251" y="4709"/>
                      </a:lnTo>
                      <a:lnTo>
                        <a:pt x="10037" y="4612"/>
                      </a:lnTo>
                      <a:lnTo>
                        <a:pt x="9824" y="4534"/>
                      </a:lnTo>
                      <a:lnTo>
                        <a:pt x="9611" y="4457"/>
                      </a:lnTo>
                      <a:lnTo>
                        <a:pt x="9379" y="4399"/>
                      </a:lnTo>
                      <a:lnTo>
                        <a:pt x="9146" y="4360"/>
                      </a:lnTo>
                      <a:lnTo>
                        <a:pt x="8914" y="4321"/>
                      </a:lnTo>
                      <a:lnTo>
                        <a:pt x="8681" y="4302"/>
                      </a:lnTo>
                      <a:lnTo>
                        <a:pt x="8429" y="4302"/>
                      </a:lnTo>
                      <a:lnTo>
                        <a:pt x="8429" y="4302"/>
                      </a:lnTo>
                      <a:lnTo>
                        <a:pt x="8429" y="4302"/>
                      </a:lnTo>
                      <a:lnTo>
                        <a:pt x="8197" y="4302"/>
                      </a:lnTo>
                      <a:lnTo>
                        <a:pt x="7964" y="4321"/>
                      </a:lnTo>
                      <a:lnTo>
                        <a:pt x="7712" y="4360"/>
                      </a:lnTo>
                      <a:lnTo>
                        <a:pt x="7499" y="4399"/>
                      </a:lnTo>
                      <a:lnTo>
                        <a:pt x="7267" y="4457"/>
                      </a:lnTo>
                      <a:lnTo>
                        <a:pt x="7034" y="4534"/>
                      </a:lnTo>
                      <a:lnTo>
                        <a:pt x="6821" y="4612"/>
                      </a:lnTo>
                      <a:lnTo>
                        <a:pt x="6608" y="4709"/>
                      </a:lnTo>
                      <a:lnTo>
                        <a:pt x="6395" y="4806"/>
                      </a:lnTo>
                      <a:lnTo>
                        <a:pt x="6201" y="4922"/>
                      </a:lnTo>
                      <a:lnTo>
                        <a:pt x="6007" y="5038"/>
                      </a:lnTo>
                      <a:lnTo>
                        <a:pt x="5813" y="5174"/>
                      </a:lnTo>
                      <a:lnTo>
                        <a:pt x="5445" y="5484"/>
                      </a:lnTo>
                      <a:lnTo>
                        <a:pt x="5116" y="5813"/>
                      </a:lnTo>
                      <a:lnTo>
                        <a:pt x="4806" y="6181"/>
                      </a:lnTo>
                      <a:lnTo>
                        <a:pt x="4535" y="6588"/>
                      </a:lnTo>
                      <a:lnTo>
                        <a:pt x="4302" y="7015"/>
                      </a:lnTo>
                      <a:lnTo>
                        <a:pt x="4108" y="7460"/>
                      </a:lnTo>
                      <a:lnTo>
                        <a:pt x="3953" y="7925"/>
                      </a:lnTo>
                      <a:lnTo>
                        <a:pt x="3876" y="8177"/>
                      </a:lnTo>
                      <a:lnTo>
                        <a:pt x="3837" y="8429"/>
                      </a:lnTo>
                      <a:lnTo>
                        <a:pt x="3798" y="8681"/>
                      </a:lnTo>
                      <a:lnTo>
                        <a:pt x="3760" y="8933"/>
                      </a:lnTo>
                      <a:lnTo>
                        <a:pt x="3740" y="9204"/>
                      </a:lnTo>
                      <a:lnTo>
                        <a:pt x="3740" y="9456"/>
                      </a:lnTo>
                      <a:lnTo>
                        <a:pt x="3740" y="10560"/>
                      </a:lnTo>
                      <a:lnTo>
                        <a:pt x="1" y="10560"/>
                      </a:lnTo>
                      <a:lnTo>
                        <a:pt x="1" y="8429"/>
                      </a:lnTo>
                      <a:lnTo>
                        <a:pt x="1" y="8429"/>
                      </a:lnTo>
                      <a:lnTo>
                        <a:pt x="20" y="8003"/>
                      </a:lnTo>
                      <a:lnTo>
                        <a:pt x="39" y="7576"/>
                      </a:lnTo>
                      <a:lnTo>
                        <a:pt x="98" y="7150"/>
                      </a:lnTo>
                      <a:lnTo>
                        <a:pt x="175" y="6743"/>
                      </a:lnTo>
                      <a:lnTo>
                        <a:pt x="272" y="6336"/>
                      </a:lnTo>
                      <a:lnTo>
                        <a:pt x="388" y="5930"/>
                      </a:lnTo>
                      <a:lnTo>
                        <a:pt x="524" y="5542"/>
                      </a:lnTo>
                      <a:lnTo>
                        <a:pt x="660" y="5154"/>
                      </a:lnTo>
                      <a:lnTo>
                        <a:pt x="834" y="4786"/>
                      </a:lnTo>
                      <a:lnTo>
                        <a:pt x="1028" y="4418"/>
                      </a:lnTo>
                      <a:lnTo>
                        <a:pt x="1221" y="4069"/>
                      </a:lnTo>
                      <a:lnTo>
                        <a:pt x="1435" y="3721"/>
                      </a:lnTo>
                      <a:lnTo>
                        <a:pt x="1686" y="3391"/>
                      </a:lnTo>
                      <a:lnTo>
                        <a:pt x="1919" y="3081"/>
                      </a:lnTo>
                      <a:lnTo>
                        <a:pt x="2190" y="2771"/>
                      </a:lnTo>
                      <a:lnTo>
                        <a:pt x="2461" y="2481"/>
                      </a:lnTo>
                      <a:lnTo>
                        <a:pt x="2771" y="2190"/>
                      </a:lnTo>
                      <a:lnTo>
                        <a:pt x="3062" y="1919"/>
                      </a:lnTo>
                      <a:lnTo>
                        <a:pt x="3392" y="1667"/>
                      </a:lnTo>
                      <a:lnTo>
                        <a:pt x="3721" y="1434"/>
                      </a:lnTo>
                      <a:lnTo>
                        <a:pt x="4070" y="1221"/>
                      </a:lnTo>
                      <a:lnTo>
                        <a:pt x="4418" y="1008"/>
                      </a:lnTo>
                      <a:lnTo>
                        <a:pt x="4787" y="834"/>
                      </a:lnTo>
                      <a:lnTo>
                        <a:pt x="5155" y="659"/>
                      </a:lnTo>
                      <a:lnTo>
                        <a:pt x="5542" y="504"/>
                      </a:lnTo>
                      <a:lnTo>
                        <a:pt x="5930" y="369"/>
                      </a:lnTo>
                      <a:lnTo>
                        <a:pt x="6337" y="252"/>
                      </a:lnTo>
                      <a:lnTo>
                        <a:pt x="6744" y="155"/>
                      </a:lnTo>
                      <a:lnTo>
                        <a:pt x="7150" y="97"/>
                      </a:lnTo>
                      <a:lnTo>
                        <a:pt x="7577" y="39"/>
                      </a:lnTo>
                      <a:lnTo>
                        <a:pt x="8003" y="0"/>
                      </a:lnTo>
                      <a:lnTo>
                        <a:pt x="8429" y="0"/>
                      </a:lnTo>
                      <a:lnTo>
                        <a:pt x="8429" y="0"/>
                      </a:lnTo>
                      <a:close/>
                    </a:path>
                  </a:pathLst>
                </a:custGeom>
                <a:gradFill>
                  <a:gsLst>
                    <a:gs pos="0">
                      <a:srgbClr val="DBAE3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42"/>
                <p:cNvSpPr/>
                <p:nvPr/>
              </p:nvSpPr>
              <p:spPr>
                <a:xfrm>
                  <a:off x="2754775" y="-7396"/>
                  <a:ext cx="66553" cy="418088"/>
                </a:xfrm>
                <a:custGeom>
                  <a:avLst/>
                  <a:gdLst/>
                  <a:ahLst/>
                  <a:cxnLst/>
                  <a:rect l="l" t="t" r="r" b="b"/>
                  <a:pathLst>
                    <a:path w="3837" h="61461" extrusionOk="0">
                      <a:moveTo>
                        <a:pt x="3836" y="0"/>
                      </a:moveTo>
                      <a:lnTo>
                        <a:pt x="3836" y="59561"/>
                      </a:lnTo>
                      <a:lnTo>
                        <a:pt x="3836" y="59561"/>
                      </a:lnTo>
                      <a:lnTo>
                        <a:pt x="3817" y="59755"/>
                      </a:lnTo>
                      <a:lnTo>
                        <a:pt x="3798" y="59949"/>
                      </a:lnTo>
                      <a:lnTo>
                        <a:pt x="3740" y="60123"/>
                      </a:lnTo>
                      <a:lnTo>
                        <a:pt x="3681" y="60298"/>
                      </a:lnTo>
                      <a:lnTo>
                        <a:pt x="3604" y="60472"/>
                      </a:lnTo>
                      <a:lnTo>
                        <a:pt x="3507" y="60627"/>
                      </a:lnTo>
                      <a:lnTo>
                        <a:pt x="3391" y="60763"/>
                      </a:lnTo>
                      <a:lnTo>
                        <a:pt x="3275" y="60898"/>
                      </a:lnTo>
                      <a:lnTo>
                        <a:pt x="3139" y="61034"/>
                      </a:lnTo>
                      <a:lnTo>
                        <a:pt x="2984" y="61150"/>
                      </a:lnTo>
                      <a:lnTo>
                        <a:pt x="2829" y="61228"/>
                      </a:lnTo>
                      <a:lnTo>
                        <a:pt x="2655" y="61325"/>
                      </a:lnTo>
                      <a:lnTo>
                        <a:pt x="2480" y="61383"/>
                      </a:lnTo>
                      <a:lnTo>
                        <a:pt x="2306" y="61422"/>
                      </a:lnTo>
                      <a:lnTo>
                        <a:pt x="2112" y="61460"/>
                      </a:lnTo>
                      <a:lnTo>
                        <a:pt x="1918" y="61460"/>
                      </a:lnTo>
                      <a:lnTo>
                        <a:pt x="1918" y="61460"/>
                      </a:lnTo>
                      <a:lnTo>
                        <a:pt x="1918" y="61460"/>
                      </a:lnTo>
                      <a:lnTo>
                        <a:pt x="1724" y="61460"/>
                      </a:lnTo>
                      <a:lnTo>
                        <a:pt x="1531" y="61422"/>
                      </a:lnTo>
                      <a:lnTo>
                        <a:pt x="1356" y="61383"/>
                      </a:lnTo>
                      <a:lnTo>
                        <a:pt x="1182" y="61325"/>
                      </a:lnTo>
                      <a:lnTo>
                        <a:pt x="1008" y="61228"/>
                      </a:lnTo>
                      <a:lnTo>
                        <a:pt x="853" y="61150"/>
                      </a:lnTo>
                      <a:lnTo>
                        <a:pt x="698" y="61034"/>
                      </a:lnTo>
                      <a:lnTo>
                        <a:pt x="562" y="60898"/>
                      </a:lnTo>
                      <a:lnTo>
                        <a:pt x="426" y="60763"/>
                      </a:lnTo>
                      <a:lnTo>
                        <a:pt x="329" y="60627"/>
                      </a:lnTo>
                      <a:lnTo>
                        <a:pt x="233" y="60472"/>
                      </a:lnTo>
                      <a:lnTo>
                        <a:pt x="155" y="60298"/>
                      </a:lnTo>
                      <a:lnTo>
                        <a:pt x="78" y="60123"/>
                      </a:lnTo>
                      <a:lnTo>
                        <a:pt x="39" y="59949"/>
                      </a:lnTo>
                      <a:lnTo>
                        <a:pt x="0" y="59755"/>
                      </a:lnTo>
                      <a:lnTo>
                        <a:pt x="0" y="59561"/>
                      </a:lnTo>
                      <a:lnTo>
                        <a:pt x="0" y="0"/>
                      </a:lnTo>
                      <a:lnTo>
                        <a:pt x="3836" y="0"/>
                      </a:lnTo>
                      <a:close/>
                    </a:path>
                  </a:pathLst>
                </a:custGeom>
                <a:gradFill>
                  <a:gsLst>
                    <a:gs pos="0">
                      <a:srgbClr val="E57744"/>
                    </a:gs>
                    <a:gs pos="100000">
                      <a:srgbClr val="8C3E1A"/>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2320" name="Google Shape;2320;p42"/>
          <p:cNvSpPr txBox="1">
            <a:spLocks noGrp="1"/>
          </p:cNvSpPr>
          <p:nvPr>
            <p:ph type="title" idx="4"/>
          </p:nvPr>
        </p:nvSpPr>
        <p:spPr>
          <a:xfrm>
            <a:off x="720000" y="457200"/>
            <a:ext cx="7704000" cy="457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effectLst>
                  <a:outerShdw blurRad="38100" dist="38100" dir="2700000" algn="tl">
                    <a:srgbClr val="000000">
                      <a:alpha val="43137"/>
                    </a:srgbClr>
                  </a:outerShdw>
                </a:effectLst>
              </a:rPr>
              <a:t>1. State </a:t>
            </a:r>
            <a:r>
              <a:rPr lang="en-US" dirty="0">
                <a:effectLst>
                  <a:outerShdw blurRad="38100" dist="38100" dir="2700000" algn="tl">
                    <a:srgbClr val="000000">
                      <a:alpha val="43137"/>
                    </a:srgbClr>
                  </a:outerShdw>
                </a:effectLst>
              </a:rPr>
              <a:t>M</a:t>
            </a:r>
            <a:r>
              <a:rPr lang="en" dirty="0">
                <a:effectLst>
                  <a:outerShdw blurRad="38100" dist="38100" dir="2700000" algn="tl">
                    <a:srgbClr val="000000">
                      <a:alpha val="43137"/>
                    </a:srgbClr>
                  </a:outerShdw>
                </a:effectLst>
              </a:rPr>
              <a:t>ain Idea</a:t>
            </a:r>
            <a:endParaRPr dirty="0">
              <a:effectLst>
                <a:outerShdw blurRad="38100" dist="38100" dir="2700000" algn="tl">
                  <a:srgbClr val="000000">
                    <a:alpha val="43137"/>
                  </a:srgbClr>
                </a:outerShdw>
              </a:effectLst>
            </a:endParaRPr>
          </a:p>
        </p:txBody>
      </p:sp>
      <p:sp>
        <p:nvSpPr>
          <p:cNvPr id="2326" name="Google Shape;2326;p42"/>
          <p:cNvSpPr/>
          <p:nvPr/>
        </p:nvSpPr>
        <p:spPr>
          <a:xfrm>
            <a:off x="240050" y="827536"/>
            <a:ext cx="413993" cy="411886"/>
          </a:xfrm>
          <a:custGeom>
            <a:avLst/>
            <a:gdLst/>
            <a:ahLst/>
            <a:cxnLst/>
            <a:rect l="l" t="t" r="r" b="b"/>
            <a:pathLst>
              <a:path w="11393" h="11335" extrusionOk="0">
                <a:moveTo>
                  <a:pt x="5773" y="4641"/>
                </a:moveTo>
                <a:lnTo>
                  <a:pt x="5965" y="4661"/>
                </a:lnTo>
                <a:lnTo>
                  <a:pt x="6157" y="4718"/>
                </a:lnTo>
                <a:lnTo>
                  <a:pt x="6310" y="4795"/>
                </a:lnTo>
                <a:lnTo>
                  <a:pt x="6464" y="4929"/>
                </a:lnTo>
                <a:lnTo>
                  <a:pt x="6579" y="5063"/>
                </a:lnTo>
                <a:lnTo>
                  <a:pt x="6655" y="5236"/>
                </a:lnTo>
                <a:lnTo>
                  <a:pt x="6713" y="5409"/>
                </a:lnTo>
                <a:lnTo>
                  <a:pt x="6732" y="5600"/>
                </a:lnTo>
                <a:lnTo>
                  <a:pt x="6713" y="5792"/>
                </a:lnTo>
                <a:lnTo>
                  <a:pt x="6655" y="5984"/>
                </a:lnTo>
                <a:lnTo>
                  <a:pt x="6579" y="6137"/>
                </a:lnTo>
                <a:lnTo>
                  <a:pt x="6464" y="6291"/>
                </a:lnTo>
                <a:lnTo>
                  <a:pt x="6310" y="6406"/>
                </a:lnTo>
                <a:lnTo>
                  <a:pt x="6157" y="6483"/>
                </a:lnTo>
                <a:lnTo>
                  <a:pt x="5965" y="6540"/>
                </a:lnTo>
                <a:lnTo>
                  <a:pt x="5773" y="6559"/>
                </a:lnTo>
                <a:lnTo>
                  <a:pt x="5581" y="6540"/>
                </a:lnTo>
                <a:lnTo>
                  <a:pt x="5390" y="6483"/>
                </a:lnTo>
                <a:lnTo>
                  <a:pt x="5236" y="6406"/>
                </a:lnTo>
                <a:lnTo>
                  <a:pt x="5083" y="6291"/>
                </a:lnTo>
                <a:lnTo>
                  <a:pt x="4968" y="6137"/>
                </a:lnTo>
                <a:lnTo>
                  <a:pt x="4891" y="5984"/>
                </a:lnTo>
                <a:lnTo>
                  <a:pt x="4833" y="5792"/>
                </a:lnTo>
                <a:lnTo>
                  <a:pt x="4814" y="5600"/>
                </a:lnTo>
                <a:lnTo>
                  <a:pt x="4833" y="5409"/>
                </a:lnTo>
                <a:lnTo>
                  <a:pt x="4891" y="5236"/>
                </a:lnTo>
                <a:lnTo>
                  <a:pt x="4968" y="5063"/>
                </a:lnTo>
                <a:lnTo>
                  <a:pt x="5083" y="4929"/>
                </a:lnTo>
                <a:lnTo>
                  <a:pt x="5236" y="4795"/>
                </a:lnTo>
                <a:lnTo>
                  <a:pt x="5390" y="4718"/>
                </a:lnTo>
                <a:lnTo>
                  <a:pt x="5581" y="4661"/>
                </a:lnTo>
                <a:lnTo>
                  <a:pt x="5773" y="4641"/>
                </a:lnTo>
                <a:close/>
                <a:moveTo>
                  <a:pt x="5696" y="0"/>
                </a:moveTo>
                <a:lnTo>
                  <a:pt x="5620" y="58"/>
                </a:lnTo>
                <a:lnTo>
                  <a:pt x="5581" y="115"/>
                </a:lnTo>
                <a:lnTo>
                  <a:pt x="5562" y="192"/>
                </a:lnTo>
                <a:lnTo>
                  <a:pt x="5562" y="1151"/>
                </a:lnTo>
                <a:lnTo>
                  <a:pt x="4738" y="345"/>
                </a:lnTo>
                <a:lnTo>
                  <a:pt x="4680" y="288"/>
                </a:lnTo>
                <a:lnTo>
                  <a:pt x="4507" y="288"/>
                </a:lnTo>
                <a:lnTo>
                  <a:pt x="4450" y="345"/>
                </a:lnTo>
                <a:lnTo>
                  <a:pt x="4392" y="422"/>
                </a:lnTo>
                <a:lnTo>
                  <a:pt x="4392" y="499"/>
                </a:lnTo>
                <a:lnTo>
                  <a:pt x="4392" y="576"/>
                </a:lnTo>
                <a:lnTo>
                  <a:pt x="4450" y="633"/>
                </a:lnTo>
                <a:lnTo>
                  <a:pt x="5562" y="1765"/>
                </a:lnTo>
                <a:lnTo>
                  <a:pt x="5562" y="2302"/>
                </a:lnTo>
                <a:lnTo>
                  <a:pt x="4757" y="1477"/>
                </a:lnTo>
                <a:lnTo>
                  <a:pt x="4680" y="1439"/>
                </a:lnTo>
                <a:lnTo>
                  <a:pt x="4603" y="1419"/>
                </a:lnTo>
                <a:lnTo>
                  <a:pt x="4527" y="1439"/>
                </a:lnTo>
                <a:lnTo>
                  <a:pt x="4450" y="1496"/>
                </a:lnTo>
                <a:lnTo>
                  <a:pt x="4412" y="1554"/>
                </a:lnTo>
                <a:lnTo>
                  <a:pt x="4392" y="1630"/>
                </a:lnTo>
                <a:lnTo>
                  <a:pt x="4412" y="1707"/>
                </a:lnTo>
                <a:lnTo>
                  <a:pt x="4450" y="1784"/>
                </a:lnTo>
                <a:lnTo>
                  <a:pt x="5562" y="2896"/>
                </a:lnTo>
                <a:lnTo>
                  <a:pt x="5562" y="4239"/>
                </a:lnTo>
                <a:lnTo>
                  <a:pt x="5390" y="4277"/>
                </a:lnTo>
                <a:lnTo>
                  <a:pt x="5236" y="4335"/>
                </a:lnTo>
                <a:lnTo>
                  <a:pt x="5083" y="4392"/>
                </a:lnTo>
                <a:lnTo>
                  <a:pt x="4949" y="4488"/>
                </a:lnTo>
                <a:lnTo>
                  <a:pt x="3932" y="3472"/>
                </a:lnTo>
                <a:lnTo>
                  <a:pt x="3932" y="1899"/>
                </a:lnTo>
                <a:lnTo>
                  <a:pt x="3913" y="1822"/>
                </a:lnTo>
                <a:lnTo>
                  <a:pt x="3874" y="1745"/>
                </a:lnTo>
                <a:lnTo>
                  <a:pt x="3817" y="1707"/>
                </a:lnTo>
                <a:lnTo>
                  <a:pt x="3721" y="1688"/>
                </a:lnTo>
                <a:lnTo>
                  <a:pt x="3644" y="1707"/>
                </a:lnTo>
                <a:lnTo>
                  <a:pt x="3587" y="1745"/>
                </a:lnTo>
                <a:lnTo>
                  <a:pt x="3529" y="1822"/>
                </a:lnTo>
                <a:lnTo>
                  <a:pt x="3510" y="1899"/>
                </a:lnTo>
                <a:lnTo>
                  <a:pt x="3510" y="3050"/>
                </a:lnTo>
                <a:lnTo>
                  <a:pt x="3127" y="2666"/>
                </a:lnTo>
                <a:lnTo>
                  <a:pt x="3127" y="1093"/>
                </a:lnTo>
                <a:lnTo>
                  <a:pt x="3107" y="997"/>
                </a:lnTo>
                <a:lnTo>
                  <a:pt x="3069" y="940"/>
                </a:lnTo>
                <a:lnTo>
                  <a:pt x="3011" y="902"/>
                </a:lnTo>
                <a:lnTo>
                  <a:pt x="2916" y="882"/>
                </a:lnTo>
                <a:lnTo>
                  <a:pt x="2839" y="902"/>
                </a:lnTo>
                <a:lnTo>
                  <a:pt x="2781" y="940"/>
                </a:lnTo>
                <a:lnTo>
                  <a:pt x="2724" y="997"/>
                </a:lnTo>
                <a:lnTo>
                  <a:pt x="2705" y="1093"/>
                </a:lnTo>
                <a:lnTo>
                  <a:pt x="2705" y="2244"/>
                </a:lnTo>
                <a:lnTo>
                  <a:pt x="2033" y="1573"/>
                </a:lnTo>
                <a:lnTo>
                  <a:pt x="1976" y="1515"/>
                </a:lnTo>
                <a:lnTo>
                  <a:pt x="1880" y="1496"/>
                </a:lnTo>
                <a:lnTo>
                  <a:pt x="1803" y="1515"/>
                </a:lnTo>
                <a:lnTo>
                  <a:pt x="1746" y="1554"/>
                </a:lnTo>
                <a:lnTo>
                  <a:pt x="1688" y="1630"/>
                </a:lnTo>
                <a:lnTo>
                  <a:pt x="1669" y="1707"/>
                </a:lnTo>
                <a:lnTo>
                  <a:pt x="1688" y="1784"/>
                </a:lnTo>
                <a:lnTo>
                  <a:pt x="1746" y="1861"/>
                </a:lnTo>
                <a:lnTo>
                  <a:pt x="2455" y="2570"/>
                </a:lnTo>
                <a:lnTo>
                  <a:pt x="1228" y="2570"/>
                </a:lnTo>
                <a:lnTo>
                  <a:pt x="1151" y="2589"/>
                </a:lnTo>
                <a:lnTo>
                  <a:pt x="1074" y="2628"/>
                </a:lnTo>
                <a:lnTo>
                  <a:pt x="1036" y="2704"/>
                </a:lnTo>
                <a:lnTo>
                  <a:pt x="1017" y="2781"/>
                </a:lnTo>
                <a:lnTo>
                  <a:pt x="1036" y="2858"/>
                </a:lnTo>
                <a:lnTo>
                  <a:pt x="1074" y="2935"/>
                </a:lnTo>
                <a:lnTo>
                  <a:pt x="1151" y="2973"/>
                </a:lnTo>
                <a:lnTo>
                  <a:pt x="1228" y="2992"/>
                </a:lnTo>
                <a:lnTo>
                  <a:pt x="2858" y="2992"/>
                </a:lnTo>
                <a:lnTo>
                  <a:pt x="3242" y="3376"/>
                </a:lnTo>
                <a:lnTo>
                  <a:pt x="2052" y="3376"/>
                </a:lnTo>
                <a:lnTo>
                  <a:pt x="1957" y="3395"/>
                </a:lnTo>
                <a:lnTo>
                  <a:pt x="1899" y="3433"/>
                </a:lnTo>
                <a:lnTo>
                  <a:pt x="1842" y="3510"/>
                </a:lnTo>
                <a:lnTo>
                  <a:pt x="1842" y="3587"/>
                </a:lnTo>
                <a:lnTo>
                  <a:pt x="1842" y="3663"/>
                </a:lnTo>
                <a:lnTo>
                  <a:pt x="1899" y="3740"/>
                </a:lnTo>
                <a:lnTo>
                  <a:pt x="1957" y="3778"/>
                </a:lnTo>
                <a:lnTo>
                  <a:pt x="2033" y="3798"/>
                </a:lnTo>
                <a:lnTo>
                  <a:pt x="3664" y="3798"/>
                </a:lnTo>
                <a:lnTo>
                  <a:pt x="4661" y="4795"/>
                </a:lnTo>
                <a:lnTo>
                  <a:pt x="4565" y="4929"/>
                </a:lnTo>
                <a:lnTo>
                  <a:pt x="4507" y="5063"/>
                </a:lnTo>
                <a:lnTo>
                  <a:pt x="4450" y="5217"/>
                </a:lnTo>
                <a:lnTo>
                  <a:pt x="4412" y="5370"/>
                </a:lnTo>
                <a:lnTo>
                  <a:pt x="2935" y="5370"/>
                </a:lnTo>
                <a:lnTo>
                  <a:pt x="1803" y="4220"/>
                </a:lnTo>
                <a:lnTo>
                  <a:pt x="1726" y="4181"/>
                </a:lnTo>
                <a:lnTo>
                  <a:pt x="1650" y="4162"/>
                </a:lnTo>
                <a:lnTo>
                  <a:pt x="1573" y="4181"/>
                </a:lnTo>
                <a:lnTo>
                  <a:pt x="1496" y="4220"/>
                </a:lnTo>
                <a:lnTo>
                  <a:pt x="1458" y="4296"/>
                </a:lnTo>
                <a:lnTo>
                  <a:pt x="1439" y="4373"/>
                </a:lnTo>
                <a:lnTo>
                  <a:pt x="1458" y="4450"/>
                </a:lnTo>
                <a:lnTo>
                  <a:pt x="1496" y="4526"/>
                </a:lnTo>
                <a:lnTo>
                  <a:pt x="2359" y="5370"/>
                </a:lnTo>
                <a:lnTo>
                  <a:pt x="1803" y="5370"/>
                </a:lnTo>
                <a:lnTo>
                  <a:pt x="652" y="4220"/>
                </a:lnTo>
                <a:lnTo>
                  <a:pt x="576" y="4181"/>
                </a:lnTo>
                <a:lnTo>
                  <a:pt x="499" y="4162"/>
                </a:lnTo>
                <a:lnTo>
                  <a:pt x="422" y="4181"/>
                </a:lnTo>
                <a:lnTo>
                  <a:pt x="346" y="4220"/>
                </a:lnTo>
                <a:lnTo>
                  <a:pt x="307" y="4296"/>
                </a:lnTo>
                <a:lnTo>
                  <a:pt x="288" y="4373"/>
                </a:lnTo>
                <a:lnTo>
                  <a:pt x="307" y="4450"/>
                </a:lnTo>
                <a:lnTo>
                  <a:pt x="346" y="4526"/>
                </a:lnTo>
                <a:lnTo>
                  <a:pt x="1209" y="5370"/>
                </a:lnTo>
                <a:lnTo>
                  <a:pt x="211" y="5370"/>
                </a:lnTo>
                <a:lnTo>
                  <a:pt x="135" y="5389"/>
                </a:lnTo>
                <a:lnTo>
                  <a:pt x="58" y="5447"/>
                </a:lnTo>
                <a:lnTo>
                  <a:pt x="20" y="5505"/>
                </a:lnTo>
                <a:lnTo>
                  <a:pt x="0" y="5581"/>
                </a:lnTo>
                <a:lnTo>
                  <a:pt x="20" y="5677"/>
                </a:lnTo>
                <a:lnTo>
                  <a:pt x="58" y="5735"/>
                </a:lnTo>
                <a:lnTo>
                  <a:pt x="135" y="5773"/>
                </a:lnTo>
                <a:lnTo>
                  <a:pt x="211" y="5792"/>
                </a:lnTo>
                <a:lnTo>
                  <a:pt x="1170" y="5792"/>
                </a:lnTo>
                <a:lnTo>
                  <a:pt x="346" y="6617"/>
                </a:lnTo>
                <a:lnTo>
                  <a:pt x="307" y="6674"/>
                </a:lnTo>
                <a:lnTo>
                  <a:pt x="288" y="6770"/>
                </a:lnTo>
                <a:lnTo>
                  <a:pt x="307" y="6847"/>
                </a:lnTo>
                <a:lnTo>
                  <a:pt x="346" y="6905"/>
                </a:lnTo>
                <a:lnTo>
                  <a:pt x="422" y="6962"/>
                </a:lnTo>
                <a:lnTo>
                  <a:pt x="499" y="6981"/>
                </a:lnTo>
                <a:lnTo>
                  <a:pt x="576" y="6962"/>
                </a:lnTo>
                <a:lnTo>
                  <a:pt x="652" y="6905"/>
                </a:lnTo>
                <a:lnTo>
                  <a:pt x="1765" y="5792"/>
                </a:lnTo>
                <a:lnTo>
                  <a:pt x="2302" y="5792"/>
                </a:lnTo>
                <a:lnTo>
                  <a:pt x="1496" y="6617"/>
                </a:lnTo>
                <a:lnTo>
                  <a:pt x="1458" y="6674"/>
                </a:lnTo>
                <a:lnTo>
                  <a:pt x="1439" y="6751"/>
                </a:lnTo>
                <a:lnTo>
                  <a:pt x="1458" y="6828"/>
                </a:lnTo>
                <a:lnTo>
                  <a:pt x="1496" y="6905"/>
                </a:lnTo>
                <a:lnTo>
                  <a:pt x="1573" y="6943"/>
                </a:lnTo>
                <a:lnTo>
                  <a:pt x="1650" y="6962"/>
                </a:lnTo>
                <a:lnTo>
                  <a:pt x="1726" y="6943"/>
                </a:lnTo>
                <a:lnTo>
                  <a:pt x="1803" y="6905"/>
                </a:lnTo>
                <a:lnTo>
                  <a:pt x="2896" y="5792"/>
                </a:lnTo>
                <a:lnTo>
                  <a:pt x="4412" y="5792"/>
                </a:lnTo>
                <a:lnTo>
                  <a:pt x="4431" y="5965"/>
                </a:lnTo>
                <a:lnTo>
                  <a:pt x="4488" y="6118"/>
                </a:lnTo>
                <a:lnTo>
                  <a:pt x="4565" y="6272"/>
                </a:lnTo>
                <a:lnTo>
                  <a:pt x="4661" y="6406"/>
                </a:lnTo>
                <a:lnTo>
                  <a:pt x="3664" y="7422"/>
                </a:lnTo>
                <a:lnTo>
                  <a:pt x="2033" y="7422"/>
                </a:lnTo>
                <a:lnTo>
                  <a:pt x="1957" y="7442"/>
                </a:lnTo>
                <a:lnTo>
                  <a:pt x="1899" y="7480"/>
                </a:lnTo>
                <a:lnTo>
                  <a:pt x="1842" y="7557"/>
                </a:lnTo>
                <a:lnTo>
                  <a:pt x="1822" y="7633"/>
                </a:lnTo>
                <a:lnTo>
                  <a:pt x="1842" y="7710"/>
                </a:lnTo>
                <a:lnTo>
                  <a:pt x="1899" y="7787"/>
                </a:lnTo>
                <a:lnTo>
                  <a:pt x="1957" y="7825"/>
                </a:lnTo>
                <a:lnTo>
                  <a:pt x="2033" y="7844"/>
                </a:lnTo>
                <a:lnTo>
                  <a:pt x="3242" y="7844"/>
                </a:lnTo>
                <a:lnTo>
                  <a:pt x="2858" y="8228"/>
                </a:lnTo>
                <a:lnTo>
                  <a:pt x="1228" y="8228"/>
                </a:lnTo>
                <a:lnTo>
                  <a:pt x="1151" y="8247"/>
                </a:lnTo>
                <a:lnTo>
                  <a:pt x="1074" y="8286"/>
                </a:lnTo>
                <a:lnTo>
                  <a:pt x="1036" y="8362"/>
                </a:lnTo>
                <a:lnTo>
                  <a:pt x="1017" y="8439"/>
                </a:lnTo>
                <a:lnTo>
                  <a:pt x="1036" y="8516"/>
                </a:lnTo>
                <a:lnTo>
                  <a:pt x="1074" y="8592"/>
                </a:lnTo>
                <a:lnTo>
                  <a:pt x="1151" y="8631"/>
                </a:lnTo>
                <a:lnTo>
                  <a:pt x="1228" y="8650"/>
                </a:lnTo>
                <a:lnTo>
                  <a:pt x="2455" y="8650"/>
                </a:lnTo>
                <a:lnTo>
                  <a:pt x="1746" y="9360"/>
                </a:lnTo>
                <a:lnTo>
                  <a:pt x="1688" y="9436"/>
                </a:lnTo>
                <a:lnTo>
                  <a:pt x="1688" y="9513"/>
                </a:lnTo>
                <a:lnTo>
                  <a:pt x="1688" y="9590"/>
                </a:lnTo>
                <a:lnTo>
                  <a:pt x="1746" y="9647"/>
                </a:lnTo>
                <a:lnTo>
                  <a:pt x="1822" y="9705"/>
                </a:lnTo>
                <a:lnTo>
                  <a:pt x="1899" y="9724"/>
                </a:lnTo>
                <a:lnTo>
                  <a:pt x="1976" y="9705"/>
                </a:lnTo>
                <a:lnTo>
                  <a:pt x="2033" y="9647"/>
                </a:lnTo>
                <a:lnTo>
                  <a:pt x="2724" y="8976"/>
                </a:lnTo>
                <a:lnTo>
                  <a:pt x="2724" y="10127"/>
                </a:lnTo>
                <a:lnTo>
                  <a:pt x="2743" y="10203"/>
                </a:lnTo>
                <a:lnTo>
                  <a:pt x="2781" y="10280"/>
                </a:lnTo>
                <a:lnTo>
                  <a:pt x="2839" y="10318"/>
                </a:lnTo>
                <a:lnTo>
                  <a:pt x="2935" y="10338"/>
                </a:lnTo>
                <a:lnTo>
                  <a:pt x="3011" y="10318"/>
                </a:lnTo>
                <a:lnTo>
                  <a:pt x="3088" y="10280"/>
                </a:lnTo>
                <a:lnTo>
                  <a:pt x="3127" y="10203"/>
                </a:lnTo>
                <a:lnTo>
                  <a:pt x="3146" y="10127"/>
                </a:lnTo>
                <a:lnTo>
                  <a:pt x="3127" y="8554"/>
                </a:lnTo>
                <a:lnTo>
                  <a:pt x="3510" y="8151"/>
                </a:lnTo>
                <a:lnTo>
                  <a:pt x="3529" y="9302"/>
                </a:lnTo>
                <a:lnTo>
                  <a:pt x="3548" y="9398"/>
                </a:lnTo>
                <a:lnTo>
                  <a:pt x="3587" y="9455"/>
                </a:lnTo>
                <a:lnTo>
                  <a:pt x="3644" y="9494"/>
                </a:lnTo>
                <a:lnTo>
                  <a:pt x="3740" y="9513"/>
                </a:lnTo>
                <a:lnTo>
                  <a:pt x="3817" y="9494"/>
                </a:lnTo>
                <a:lnTo>
                  <a:pt x="3874" y="9455"/>
                </a:lnTo>
                <a:lnTo>
                  <a:pt x="3932" y="9398"/>
                </a:lnTo>
                <a:lnTo>
                  <a:pt x="3932" y="9302"/>
                </a:lnTo>
                <a:lnTo>
                  <a:pt x="3932" y="7729"/>
                </a:lnTo>
                <a:lnTo>
                  <a:pt x="4949" y="6713"/>
                </a:lnTo>
                <a:lnTo>
                  <a:pt x="5102" y="6809"/>
                </a:lnTo>
                <a:lnTo>
                  <a:pt x="5255" y="6885"/>
                </a:lnTo>
                <a:lnTo>
                  <a:pt x="5428" y="6943"/>
                </a:lnTo>
                <a:lnTo>
                  <a:pt x="5601" y="6981"/>
                </a:lnTo>
                <a:lnTo>
                  <a:pt x="5601" y="8401"/>
                </a:lnTo>
                <a:lnTo>
                  <a:pt x="4450" y="9551"/>
                </a:lnTo>
                <a:lnTo>
                  <a:pt x="4412" y="9609"/>
                </a:lnTo>
                <a:lnTo>
                  <a:pt x="4392" y="9686"/>
                </a:lnTo>
                <a:lnTo>
                  <a:pt x="4412" y="9781"/>
                </a:lnTo>
                <a:lnTo>
                  <a:pt x="4450" y="9839"/>
                </a:lnTo>
                <a:lnTo>
                  <a:pt x="4527" y="9897"/>
                </a:lnTo>
                <a:lnTo>
                  <a:pt x="4680" y="9897"/>
                </a:lnTo>
                <a:lnTo>
                  <a:pt x="4757" y="9839"/>
                </a:lnTo>
                <a:lnTo>
                  <a:pt x="5601" y="8995"/>
                </a:lnTo>
                <a:lnTo>
                  <a:pt x="5601" y="9532"/>
                </a:lnTo>
                <a:lnTo>
                  <a:pt x="4450" y="10683"/>
                </a:lnTo>
                <a:lnTo>
                  <a:pt x="4392" y="10760"/>
                </a:lnTo>
                <a:lnTo>
                  <a:pt x="4392" y="10836"/>
                </a:lnTo>
                <a:lnTo>
                  <a:pt x="4392" y="10913"/>
                </a:lnTo>
                <a:lnTo>
                  <a:pt x="4450" y="10990"/>
                </a:lnTo>
                <a:lnTo>
                  <a:pt x="4507" y="11028"/>
                </a:lnTo>
                <a:lnTo>
                  <a:pt x="4584" y="11047"/>
                </a:lnTo>
                <a:lnTo>
                  <a:pt x="4680" y="11028"/>
                </a:lnTo>
                <a:lnTo>
                  <a:pt x="4738" y="10990"/>
                </a:lnTo>
                <a:lnTo>
                  <a:pt x="5601" y="10127"/>
                </a:lnTo>
                <a:lnTo>
                  <a:pt x="5601" y="11124"/>
                </a:lnTo>
                <a:lnTo>
                  <a:pt x="5620" y="11220"/>
                </a:lnTo>
                <a:lnTo>
                  <a:pt x="5658" y="11277"/>
                </a:lnTo>
                <a:lnTo>
                  <a:pt x="5735" y="11316"/>
                </a:lnTo>
                <a:lnTo>
                  <a:pt x="5812" y="11335"/>
                </a:lnTo>
                <a:lnTo>
                  <a:pt x="5888" y="11316"/>
                </a:lnTo>
                <a:lnTo>
                  <a:pt x="5965" y="11277"/>
                </a:lnTo>
                <a:lnTo>
                  <a:pt x="6003" y="11201"/>
                </a:lnTo>
                <a:lnTo>
                  <a:pt x="6023" y="11124"/>
                </a:lnTo>
                <a:lnTo>
                  <a:pt x="6023" y="10165"/>
                </a:lnTo>
                <a:lnTo>
                  <a:pt x="6847" y="10990"/>
                </a:lnTo>
                <a:lnTo>
                  <a:pt x="6905" y="11028"/>
                </a:lnTo>
                <a:lnTo>
                  <a:pt x="6981" y="11047"/>
                </a:lnTo>
                <a:lnTo>
                  <a:pt x="7058" y="11028"/>
                </a:lnTo>
                <a:lnTo>
                  <a:pt x="7135" y="10990"/>
                </a:lnTo>
                <a:lnTo>
                  <a:pt x="7173" y="10913"/>
                </a:lnTo>
                <a:lnTo>
                  <a:pt x="7192" y="10836"/>
                </a:lnTo>
                <a:lnTo>
                  <a:pt x="7173" y="10760"/>
                </a:lnTo>
                <a:lnTo>
                  <a:pt x="7135" y="10683"/>
                </a:lnTo>
                <a:lnTo>
                  <a:pt x="6023" y="9571"/>
                </a:lnTo>
                <a:lnTo>
                  <a:pt x="6023" y="9033"/>
                </a:lnTo>
                <a:lnTo>
                  <a:pt x="6828" y="9839"/>
                </a:lnTo>
                <a:lnTo>
                  <a:pt x="6905" y="9897"/>
                </a:lnTo>
                <a:lnTo>
                  <a:pt x="7058" y="9897"/>
                </a:lnTo>
                <a:lnTo>
                  <a:pt x="7135" y="9839"/>
                </a:lnTo>
                <a:lnTo>
                  <a:pt x="7173" y="9781"/>
                </a:lnTo>
                <a:lnTo>
                  <a:pt x="7192" y="9686"/>
                </a:lnTo>
                <a:lnTo>
                  <a:pt x="7173" y="9609"/>
                </a:lnTo>
                <a:lnTo>
                  <a:pt x="7135" y="9551"/>
                </a:lnTo>
                <a:lnTo>
                  <a:pt x="6023" y="8439"/>
                </a:lnTo>
                <a:lnTo>
                  <a:pt x="6023" y="6962"/>
                </a:lnTo>
                <a:lnTo>
                  <a:pt x="6176" y="6924"/>
                </a:lnTo>
                <a:lnTo>
                  <a:pt x="6310" y="6866"/>
                </a:lnTo>
                <a:lnTo>
                  <a:pt x="6444" y="6809"/>
                </a:lnTo>
                <a:lnTo>
                  <a:pt x="6579" y="6732"/>
                </a:lnTo>
                <a:lnTo>
                  <a:pt x="7576" y="7729"/>
                </a:lnTo>
                <a:lnTo>
                  <a:pt x="7576" y="9283"/>
                </a:lnTo>
                <a:lnTo>
                  <a:pt x="7595" y="9379"/>
                </a:lnTo>
                <a:lnTo>
                  <a:pt x="7653" y="9436"/>
                </a:lnTo>
                <a:lnTo>
                  <a:pt x="7710" y="9475"/>
                </a:lnTo>
                <a:lnTo>
                  <a:pt x="7787" y="9494"/>
                </a:lnTo>
                <a:lnTo>
                  <a:pt x="7883" y="9475"/>
                </a:lnTo>
                <a:lnTo>
                  <a:pt x="7940" y="9436"/>
                </a:lnTo>
                <a:lnTo>
                  <a:pt x="7979" y="9379"/>
                </a:lnTo>
                <a:lnTo>
                  <a:pt x="7998" y="9283"/>
                </a:lnTo>
                <a:lnTo>
                  <a:pt x="7998" y="8132"/>
                </a:lnTo>
                <a:lnTo>
                  <a:pt x="8382" y="8535"/>
                </a:lnTo>
                <a:lnTo>
                  <a:pt x="8401" y="10108"/>
                </a:lnTo>
                <a:lnTo>
                  <a:pt x="8420" y="10184"/>
                </a:lnTo>
                <a:lnTo>
                  <a:pt x="8458" y="10242"/>
                </a:lnTo>
                <a:lnTo>
                  <a:pt x="8516" y="10299"/>
                </a:lnTo>
                <a:lnTo>
                  <a:pt x="8612" y="10318"/>
                </a:lnTo>
                <a:lnTo>
                  <a:pt x="8688" y="10299"/>
                </a:lnTo>
                <a:lnTo>
                  <a:pt x="8746" y="10242"/>
                </a:lnTo>
                <a:lnTo>
                  <a:pt x="8803" y="10184"/>
                </a:lnTo>
                <a:lnTo>
                  <a:pt x="8823" y="10108"/>
                </a:lnTo>
                <a:lnTo>
                  <a:pt x="8803" y="8938"/>
                </a:lnTo>
                <a:lnTo>
                  <a:pt x="9494" y="9628"/>
                </a:lnTo>
                <a:lnTo>
                  <a:pt x="9551" y="9666"/>
                </a:lnTo>
                <a:lnTo>
                  <a:pt x="9628" y="9686"/>
                </a:lnTo>
                <a:lnTo>
                  <a:pt x="9724" y="9666"/>
                </a:lnTo>
                <a:lnTo>
                  <a:pt x="9782" y="9628"/>
                </a:lnTo>
                <a:lnTo>
                  <a:pt x="9839" y="9551"/>
                </a:lnTo>
                <a:lnTo>
                  <a:pt x="9839" y="9475"/>
                </a:lnTo>
                <a:lnTo>
                  <a:pt x="9839" y="9398"/>
                </a:lnTo>
                <a:lnTo>
                  <a:pt x="9782" y="9321"/>
                </a:lnTo>
                <a:lnTo>
                  <a:pt x="9072" y="8612"/>
                </a:lnTo>
                <a:lnTo>
                  <a:pt x="10280" y="8612"/>
                </a:lnTo>
                <a:lnTo>
                  <a:pt x="10376" y="8592"/>
                </a:lnTo>
                <a:lnTo>
                  <a:pt x="10434" y="8554"/>
                </a:lnTo>
                <a:lnTo>
                  <a:pt x="10491" y="8477"/>
                </a:lnTo>
                <a:lnTo>
                  <a:pt x="10491" y="8401"/>
                </a:lnTo>
                <a:lnTo>
                  <a:pt x="10472" y="8324"/>
                </a:lnTo>
                <a:lnTo>
                  <a:pt x="10434" y="8247"/>
                </a:lnTo>
                <a:lnTo>
                  <a:pt x="10376" y="8209"/>
                </a:lnTo>
                <a:lnTo>
                  <a:pt x="10280" y="8190"/>
                </a:lnTo>
                <a:lnTo>
                  <a:pt x="8650" y="8190"/>
                </a:lnTo>
                <a:lnTo>
                  <a:pt x="8266" y="7806"/>
                </a:lnTo>
                <a:lnTo>
                  <a:pt x="9475" y="7806"/>
                </a:lnTo>
                <a:lnTo>
                  <a:pt x="9551" y="7787"/>
                </a:lnTo>
                <a:lnTo>
                  <a:pt x="9628" y="7748"/>
                </a:lnTo>
                <a:lnTo>
                  <a:pt x="9667" y="7672"/>
                </a:lnTo>
                <a:lnTo>
                  <a:pt x="9686" y="7595"/>
                </a:lnTo>
                <a:lnTo>
                  <a:pt x="9667" y="7518"/>
                </a:lnTo>
                <a:lnTo>
                  <a:pt x="9628" y="7442"/>
                </a:lnTo>
                <a:lnTo>
                  <a:pt x="9551" y="7403"/>
                </a:lnTo>
                <a:lnTo>
                  <a:pt x="9475" y="7384"/>
                </a:lnTo>
                <a:lnTo>
                  <a:pt x="7845" y="7403"/>
                </a:lnTo>
                <a:lnTo>
                  <a:pt x="6886" y="6425"/>
                </a:lnTo>
                <a:lnTo>
                  <a:pt x="6981" y="6291"/>
                </a:lnTo>
                <a:lnTo>
                  <a:pt x="7058" y="6118"/>
                </a:lnTo>
                <a:lnTo>
                  <a:pt x="7116" y="5946"/>
                </a:lnTo>
                <a:lnTo>
                  <a:pt x="7154" y="5754"/>
                </a:lnTo>
                <a:lnTo>
                  <a:pt x="8439" y="5754"/>
                </a:lnTo>
                <a:lnTo>
                  <a:pt x="9590" y="6905"/>
                </a:lnTo>
                <a:lnTo>
                  <a:pt x="9667" y="6962"/>
                </a:lnTo>
                <a:lnTo>
                  <a:pt x="9820" y="6962"/>
                </a:lnTo>
                <a:lnTo>
                  <a:pt x="9897" y="6905"/>
                </a:lnTo>
                <a:lnTo>
                  <a:pt x="9935" y="6847"/>
                </a:lnTo>
                <a:lnTo>
                  <a:pt x="9954" y="6751"/>
                </a:lnTo>
                <a:lnTo>
                  <a:pt x="9935" y="6674"/>
                </a:lnTo>
                <a:lnTo>
                  <a:pt x="9897" y="6617"/>
                </a:lnTo>
                <a:lnTo>
                  <a:pt x="9034" y="5754"/>
                </a:lnTo>
                <a:lnTo>
                  <a:pt x="9590" y="5754"/>
                </a:lnTo>
                <a:lnTo>
                  <a:pt x="10741" y="6905"/>
                </a:lnTo>
                <a:lnTo>
                  <a:pt x="10817" y="6962"/>
                </a:lnTo>
                <a:lnTo>
                  <a:pt x="10894" y="6981"/>
                </a:lnTo>
                <a:lnTo>
                  <a:pt x="10971" y="6962"/>
                </a:lnTo>
                <a:lnTo>
                  <a:pt x="11028" y="6905"/>
                </a:lnTo>
                <a:lnTo>
                  <a:pt x="11086" y="6847"/>
                </a:lnTo>
                <a:lnTo>
                  <a:pt x="11105" y="6770"/>
                </a:lnTo>
                <a:lnTo>
                  <a:pt x="11086" y="6674"/>
                </a:lnTo>
                <a:lnTo>
                  <a:pt x="11028" y="6617"/>
                </a:lnTo>
                <a:lnTo>
                  <a:pt x="10184" y="5754"/>
                </a:lnTo>
                <a:lnTo>
                  <a:pt x="11182" y="5754"/>
                </a:lnTo>
                <a:lnTo>
                  <a:pt x="11258" y="5735"/>
                </a:lnTo>
                <a:lnTo>
                  <a:pt x="11335" y="5696"/>
                </a:lnTo>
                <a:lnTo>
                  <a:pt x="11373" y="5620"/>
                </a:lnTo>
                <a:lnTo>
                  <a:pt x="11393" y="5543"/>
                </a:lnTo>
                <a:lnTo>
                  <a:pt x="11373" y="5466"/>
                </a:lnTo>
                <a:lnTo>
                  <a:pt x="11335" y="5389"/>
                </a:lnTo>
                <a:lnTo>
                  <a:pt x="11258" y="5351"/>
                </a:lnTo>
                <a:lnTo>
                  <a:pt x="11182" y="5332"/>
                </a:lnTo>
                <a:lnTo>
                  <a:pt x="10223" y="5332"/>
                </a:lnTo>
                <a:lnTo>
                  <a:pt x="11028" y="4526"/>
                </a:lnTo>
                <a:lnTo>
                  <a:pt x="11086" y="4450"/>
                </a:lnTo>
                <a:lnTo>
                  <a:pt x="11105" y="4373"/>
                </a:lnTo>
                <a:lnTo>
                  <a:pt x="11086" y="4296"/>
                </a:lnTo>
                <a:lnTo>
                  <a:pt x="11028" y="4220"/>
                </a:lnTo>
                <a:lnTo>
                  <a:pt x="10971" y="4181"/>
                </a:lnTo>
                <a:lnTo>
                  <a:pt x="10894" y="4162"/>
                </a:lnTo>
                <a:lnTo>
                  <a:pt x="10817" y="4181"/>
                </a:lnTo>
                <a:lnTo>
                  <a:pt x="10741" y="4220"/>
                </a:lnTo>
                <a:lnTo>
                  <a:pt x="9628" y="5332"/>
                </a:lnTo>
                <a:lnTo>
                  <a:pt x="9072" y="5332"/>
                </a:lnTo>
                <a:lnTo>
                  <a:pt x="9897" y="4526"/>
                </a:lnTo>
                <a:lnTo>
                  <a:pt x="9935" y="4450"/>
                </a:lnTo>
                <a:lnTo>
                  <a:pt x="9954" y="4373"/>
                </a:lnTo>
                <a:lnTo>
                  <a:pt x="9935" y="4296"/>
                </a:lnTo>
                <a:lnTo>
                  <a:pt x="9897" y="4220"/>
                </a:lnTo>
                <a:lnTo>
                  <a:pt x="9820" y="4181"/>
                </a:lnTo>
                <a:lnTo>
                  <a:pt x="9743" y="4162"/>
                </a:lnTo>
                <a:lnTo>
                  <a:pt x="9667" y="4181"/>
                </a:lnTo>
                <a:lnTo>
                  <a:pt x="9590" y="4220"/>
                </a:lnTo>
                <a:lnTo>
                  <a:pt x="8477" y="5332"/>
                </a:lnTo>
                <a:lnTo>
                  <a:pt x="7135" y="5332"/>
                </a:lnTo>
                <a:lnTo>
                  <a:pt x="7097" y="5179"/>
                </a:lnTo>
                <a:lnTo>
                  <a:pt x="7039" y="5044"/>
                </a:lnTo>
                <a:lnTo>
                  <a:pt x="6962" y="4891"/>
                </a:lnTo>
                <a:lnTo>
                  <a:pt x="6886" y="4776"/>
                </a:lnTo>
                <a:lnTo>
                  <a:pt x="7845" y="3798"/>
                </a:lnTo>
                <a:lnTo>
                  <a:pt x="9475" y="3798"/>
                </a:lnTo>
                <a:lnTo>
                  <a:pt x="9551" y="3778"/>
                </a:lnTo>
                <a:lnTo>
                  <a:pt x="9628" y="3740"/>
                </a:lnTo>
                <a:lnTo>
                  <a:pt x="9667" y="3663"/>
                </a:lnTo>
                <a:lnTo>
                  <a:pt x="9686" y="3587"/>
                </a:lnTo>
                <a:lnTo>
                  <a:pt x="9667" y="3510"/>
                </a:lnTo>
                <a:lnTo>
                  <a:pt x="9628" y="3433"/>
                </a:lnTo>
                <a:lnTo>
                  <a:pt x="9551" y="3395"/>
                </a:lnTo>
                <a:lnTo>
                  <a:pt x="9475" y="3376"/>
                </a:lnTo>
                <a:lnTo>
                  <a:pt x="8266" y="3376"/>
                </a:lnTo>
                <a:lnTo>
                  <a:pt x="8650" y="2992"/>
                </a:lnTo>
                <a:lnTo>
                  <a:pt x="10280" y="2992"/>
                </a:lnTo>
                <a:lnTo>
                  <a:pt x="10376" y="2973"/>
                </a:lnTo>
                <a:lnTo>
                  <a:pt x="10434" y="2935"/>
                </a:lnTo>
                <a:lnTo>
                  <a:pt x="10491" y="2858"/>
                </a:lnTo>
                <a:lnTo>
                  <a:pt x="10491" y="2781"/>
                </a:lnTo>
                <a:lnTo>
                  <a:pt x="10491" y="2704"/>
                </a:lnTo>
                <a:lnTo>
                  <a:pt x="10434" y="2628"/>
                </a:lnTo>
                <a:lnTo>
                  <a:pt x="10376" y="2589"/>
                </a:lnTo>
                <a:lnTo>
                  <a:pt x="10280" y="2570"/>
                </a:lnTo>
                <a:lnTo>
                  <a:pt x="9072" y="2570"/>
                </a:lnTo>
                <a:lnTo>
                  <a:pt x="9782" y="1861"/>
                </a:lnTo>
                <a:lnTo>
                  <a:pt x="9820" y="1784"/>
                </a:lnTo>
                <a:lnTo>
                  <a:pt x="9839" y="1707"/>
                </a:lnTo>
                <a:lnTo>
                  <a:pt x="9820" y="1630"/>
                </a:lnTo>
                <a:lnTo>
                  <a:pt x="9782" y="1573"/>
                </a:lnTo>
                <a:lnTo>
                  <a:pt x="9705" y="1515"/>
                </a:lnTo>
                <a:lnTo>
                  <a:pt x="9628" y="1496"/>
                </a:lnTo>
                <a:lnTo>
                  <a:pt x="9551" y="1515"/>
                </a:lnTo>
                <a:lnTo>
                  <a:pt x="9494" y="1573"/>
                </a:lnTo>
                <a:lnTo>
                  <a:pt x="8803" y="2244"/>
                </a:lnTo>
                <a:lnTo>
                  <a:pt x="8803" y="1093"/>
                </a:lnTo>
                <a:lnTo>
                  <a:pt x="8784" y="997"/>
                </a:lnTo>
                <a:lnTo>
                  <a:pt x="8746" y="940"/>
                </a:lnTo>
                <a:lnTo>
                  <a:pt x="8669" y="902"/>
                </a:lnTo>
                <a:lnTo>
                  <a:pt x="8593" y="882"/>
                </a:lnTo>
                <a:lnTo>
                  <a:pt x="8516" y="902"/>
                </a:lnTo>
                <a:lnTo>
                  <a:pt x="8458" y="940"/>
                </a:lnTo>
                <a:lnTo>
                  <a:pt x="8401" y="997"/>
                </a:lnTo>
                <a:lnTo>
                  <a:pt x="8382" y="1093"/>
                </a:lnTo>
                <a:lnTo>
                  <a:pt x="8382" y="2666"/>
                </a:lnTo>
                <a:lnTo>
                  <a:pt x="7998" y="3050"/>
                </a:lnTo>
                <a:lnTo>
                  <a:pt x="7998" y="1899"/>
                </a:lnTo>
                <a:lnTo>
                  <a:pt x="7979" y="1822"/>
                </a:lnTo>
                <a:lnTo>
                  <a:pt x="7940" y="1745"/>
                </a:lnTo>
                <a:lnTo>
                  <a:pt x="7864" y="1707"/>
                </a:lnTo>
                <a:lnTo>
                  <a:pt x="7787" y="1688"/>
                </a:lnTo>
                <a:lnTo>
                  <a:pt x="7710" y="1707"/>
                </a:lnTo>
                <a:lnTo>
                  <a:pt x="7634" y="1745"/>
                </a:lnTo>
                <a:lnTo>
                  <a:pt x="7595" y="1822"/>
                </a:lnTo>
                <a:lnTo>
                  <a:pt x="7576" y="1899"/>
                </a:lnTo>
                <a:lnTo>
                  <a:pt x="7576" y="3472"/>
                </a:lnTo>
                <a:lnTo>
                  <a:pt x="6579" y="4469"/>
                </a:lnTo>
                <a:lnTo>
                  <a:pt x="6444" y="4392"/>
                </a:lnTo>
                <a:lnTo>
                  <a:pt x="6291" y="4315"/>
                </a:lnTo>
                <a:lnTo>
                  <a:pt x="6138" y="4277"/>
                </a:lnTo>
                <a:lnTo>
                  <a:pt x="5984" y="4239"/>
                </a:lnTo>
                <a:lnTo>
                  <a:pt x="5984" y="2935"/>
                </a:lnTo>
                <a:lnTo>
                  <a:pt x="7135" y="1784"/>
                </a:lnTo>
                <a:lnTo>
                  <a:pt x="7173" y="1707"/>
                </a:lnTo>
                <a:lnTo>
                  <a:pt x="7192" y="1630"/>
                </a:lnTo>
                <a:lnTo>
                  <a:pt x="7173" y="1554"/>
                </a:lnTo>
                <a:lnTo>
                  <a:pt x="7135" y="1496"/>
                </a:lnTo>
                <a:lnTo>
                  <a:pt x="7058" y="1439"/>
                </a:lnTo>
                <a:lnTo>
                  <a:pt x="6981" y="1419"/>
                </a:lnTo>
                <a:lnTo>
                  <a:pt x="6905" y="1439"/>
                </a:lnTo>
                <a:lnTo>
                  <a:pt x="6828" y="1496"/>
                </a:lnTo>
                <a:lnTo>
                  <a:pt x="5984" y="2340"/>
                </a:lnTo>
                <a:lnTo>
                  <a:pt x="5984" y="1803"/>
                </a:lnTo>
                <a:lnTo>
                  <a:pt x="7135" y="633"/>
                </a:lnTo>
                <a:lnTo>
                  <a:pt x="7192" y="576"/>
                </a:lnTo>
                <a:lnTo>
                  <a:pt x="7192" y="499"/>
                </a:lnTo>
                <a:lnTo>
                  <a:pt x="7173" y="422"/>
                </a:lnTo>
                <a:lnTo>
                  <a:pt x="7135" y="345"/>
                </a:lnTo>
                <a:lnTo>
                  <a:pt x="7058" y="288"/>
                </a:lnTo>
                <a:lnTo>
                  <a:pt x="6905" y="288"/>
                </a:lnTo>
                <a:lnTo>
                  <a:pt x="6847" y="345"/>
                </a:lnTo>
                <a:lnTo>
                  <a:pt x="5984" y="1208"/>
                </a:lnTo>
                <a:lnTo>
                  <a:pt x="5984" y="192"/>
                </a:lnTo>
                <a:lnTo>
                  <a:pt x="5965" y="115"/>
                </a:lnTo>
                <a:lnTo>
                  <a:pt x="5907" y="58"/>
                </a:lnTo>
                <a:lnTo>
                  <a:pt x="5850" y="0"/>
                </a:lnTo>
                <a:close/>
              </a:path>
            </a:pathLst>
          </a:custGeom>
          <a:gradFill>
            <a:gsLst>
              <a:gs pos="0">
                <a:schemeClr val="lt1"/>
              </a:gs>
              <a:gs pos="100000">
                <a:srgbClr val="CCCCCC"/>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 name="Google Shape;2327;p42"/>
          <p:cNvSpPr/>
          <p:nvPr/>
        </p:nvSpPr>
        <p:spPr>
          <a:xfrm>
            <a:off x="8479175" y="1968761"/>
            <a:ext cx="413993" cy="411886"/>
          </a:xfrm>
          <a:custGeom>
            <a:avLst/>
            <a:gdLst/>
            <a:ahLst/>
            <a:cxnLst/>
            <a:rect l="l" t="t" r="r" b="b"/>
            <a:pathLst>
              <a:path w="11393" h="11335" extrusionOk="0">
                <a:moveTo>
                  <a:pt x="5773" y="4641"/>
                </a:moveTo>
                <a:lnTo>
                  <a:pt x="5965" y="4661"/>
                </a:lnTo>
                <a:lnTo>
                  <a:pt x="6157" y="4718"/>
                </a:lnTo>
                <a:lnTo>
                  <a:pt x="6310" y="4795"/>
                </a:lnTo>
                <a:lnTo>
                  <a:pt x="6464" y="4929"/>
                </a:lnTo>
                <a:lnTo>
                  <a:pt x="6579" y="5063"/>
                </a:lnTo>
                <a:lnTo>
                  <a:pt x="6655" y="5236"/>
                </a:lnTo>
                <a:lnTo>
                  <a:pt x="6713" y="5409"/>
                </a:lnTo>
                <a:lnTo>
                  <a:pt x="6732" y="5600"/>
                </a:lnTo>
                <a:lnTo>
                  <a:pt x="6713" y="5792"/>
                </a:lnTo>
                <a:lnTo>
                  <a:pt x="6655" y="5984"/>
                </a:lnTo>
                <a:lnTo>
                  <a:pt x="6579" y="6137"/>
                </a:lnTo>
                <a:lnTo>
                  <a:pt x="6464" y="6291"/>
                </a:lnTo>
                <a:lnTo>
                  <a:pt x="6310" y="6406"/>
                </a:lnTo>
                <a:lnTo>
                  <a:pt x="6157" y="6483"/>
                </a:lnTo>
                <a:lnTo>
                  <a:pt x="5965" y="6540"/>
                </a:lnTo>
                <a:lnTo>
                  <a:pt x="5773" y="6559"/>
                </a:lnTo>
                <a:lnTo>
                  <a:pt x="5581" y="6540"/>
                </a:lnTo>
                <a:lnTo>
                  <a:pt x="5390" y="6483"/>
                </a:lnTo>
                <a:lnTo>
                  <a:pt x="5236" y="6406"/>
                </a:lnTo>
                <a:lnTo>
                  <a:pt x="5083" y="6291"/>
                </a:lnTo>
                <a:lnTo>
                  <a:pt x="4968" y="6137"/>
                </a:lnTo>
                <a:lnTo>
                  <a:pt x="4891" y="5984"/>
                </a:lnTo>
                <a:lnTo>
                  <a:pt x="4833" y="5792"/>
                </a:lnTo>
                <a:lnTo>
                  <a:pt x="4814" y="5600"/>
                </a:lnTo>
                <a:lnTo>
                  <a:pt x="4833" y="5409"/>
                </a:lnTo>
                <a:lnTo>
                  <a:pt x="4891" y="5236"/>
                </a:lnTo>
                <a:lnTo>
                  <a:pt x="4968" y="5063"/>
                </a:lnTo>
                <a:lnTo>
                  <a:pt x="5083" y="4929"/>
                </a:lnTo>
                <a:lnTo>
                  <a:pt x="5236" y="4795"/>
                </a:lnTo>
                <a:lnTo>
                  <a:pt x="5390" y="4718"/>
                </a:lnTo>
                <a:lnTo>
                  <a:pt x="5581" y="4661"/>
                </a:lnTo>
                <a:lnTo>
                  <a:pt x="5773" y="4641"/>
                </a:lnTo>
                <a:close/>
                <a:moveTo>
                  <a:pt x="5696" y="0"/>
                </a:moveTo>
                <a:lnTo>
                  <a:pt x="5620" y="58"/>
                </a:lnTo>
                <a:lnTo>
                  <a:pt x="5581" y="115"/>
                </a:lnTo>
                <a:lnTo>
                  <a:pt x="5562" y="192"/>
                </a:lnTo>
                <a:lnTo>
                  <a:pt x="5562" y="1151"/>
                </a:lnTo>
                <a:lnTo>
                  <a:pt x="4738" y="345"/>
                </a:lnTo>
                <a:lnTo>
                  <a:pt x="4680" y="288"/>
                </a:lnTo>
                <a:lnTo>
                  <a:pt x="4507" y="288"/>
                </a:lnTo>
                <a:lnTo>
                  <a:pt x="4450" y="345"/>
                </a:lnTo>
                <a:lnTo>
                  <a:pt x="4392" y="422"/>
                </a:lnTo>
                <a:lnTo>
                  <a:pt x="4392" y="499"/>
                </a:lnTo>
                <a:lnTo>
                  <a:pt x="4392" y="576"/>
                </a:lnTo>
                <a:lnTo>
                  <a:pt x="4450" y="633"/>
                </a:lnTo>
                <a:lnTo>
                  <a:pt x="5562" y="1765"/>
                </a:lnTo>
                <a:lnTo>
                  <a:pt x="5562" y="2302"/>
                </a:lnTo>
                <a:lnTo>
                  <a:pt x="4757" y="1477"/>
                </a:lnTo>
                <a:lnTo>
                  <a:pt x="4680" y="1439"/>
                </a:lnTo>
                <a:lnTo>
                  <a:pt x="4603" y="1419"/>
                </a:lnTo>
                <a:lnTo>
                  <a:pt x="4527" y="1439"/>
                </a:lnTo>
                <a:lnTo>
                  <a:pt x="4450" y="1496"/>
                </a:lnTo>
                <a:lnTo>
                  <a:pt x="4412" y="1554"/>
                </a:lnTo>
                <a:lnTo>
                  <a:pt x="4392" y="1630"/>
                </a:lnTo>
                <a:lnTo>
                  <a:pt x="4412" y="1707"/>
                </a:lnTo>
                <a:lnTo>
                  <a:pt x="4450" y="1784"/>
                </a:lnTo>
                <a:lnTo>
                  <a:pt x="5562" y="2896"/>
                </a:lnTo>
                <a:lnTo>
                  <a:pt x="5562" y="4239"/>
                </a:lnTo>
                <a:lnTo>
                  <a:pt x="5390" y="4277"/>
                </a:lnTo>
                <a:lnTo>
                  <a:pt x="5236" y="4335"/>
                </a:lnTo>
                <a:lnTo>
                  <a:pt x="5083" y="4392"/>
                </a:lnTo>
                <a:lnTo>
                  <a:pt x="4949" y="4488"/>
                </a:lnTo>
                <a:lnTo>
                  <a:pt x="3932" y="3472"/>
                </a:lnTo>
                <a:lnTo>
                  <a:pt x="3932" y="1899"/>
                </a:lnTo>
                <a:lnTo>
                  <a:pt x="3913" y="1822"/>
                </a:lnTo>
                <a:lnTo>
                  <a:pt x="3874" y="1745"/>
                </a:lnTo>
                <a:lnTo>
                  <a:pt x="3817" y="1707"/>
                </a:lnTo>
                <a:lnTo>
                  <a:pt x="3721" y="1688"/>
                </a:lnTo>
                <a:lnTo>
                  <a:pt x="3644" y="1707"/>
                </a:lnTo>
                <a:lnTo>
                  <a:pt x="3587" y="1745"/>
                </a:lnTo>
                <a:lnTo>
                  <a:pt x="3529" y="1822"/>
                </a:lnTo>
                <a:lnTo>
                  <a:pt x="3510" y="1899"/>
                </a:lnTo>
                <a:lnTo>
                  <a:pt x="3510" y="3050"/>
                </a:lnTo>
                <a:lnTo>
                  <a:pt x="3127" y="2666"/>
                </a:lnTo>
                <a:lnTo>
                  <a:pt x="3127" y="1093"/>
                </a:lnTo>
                <a:lnTo>
                  <a:pt x="3107" y="997"/>
                </a:lnTo>
                <a:lnTo>
                  <a:pt x="3069" y="940"/>
                </a:lnTo>
                <a:lnTo>
                  <a:pt x="3011" y="902"/>
                </a:lnTo>
                <a:lnTo>
                  <a:pt x="2916" y="882"/>
                </a:lnTo>
                <a:lnTo>
                  <a:pt x="2839" y="902"/>
                </a:lnTo>
                <a:lnTo>
                  <a:pt x="2781" y="940"/>
                </a:lnTo>
                <a:lnTo>
                  <a:pt x="2724" y="997"/>
                </a:lnTo>
                <a:lnTo>
                  <a:pt x="2705" y="1093"/>
                </a:lnTo>
                <a:lnTo>
                  <a:pt x="2705" y="2244"/>
                </a:lnTo>
                <a:lnTo>
                  <a:pt x="2033" y="1573"/>
                </a:lnTo>
                <a:lnTo>
                  <a:pt x="1976" y="1515"/>
                </a:lnTo>
                <a:lnTo>
                  <a:pt x="1880" y="1496"/>
                </a:lnTo>
                <a:lnTo>
                  <a:pt x="1803" y="1515"/>
                </a:lnTo>
                <a:lnTo>
                  <a:pt x="1746" y="1554"/>
                </a:lnTo>
                <a:lnTo>
                  <a:pt x="1688" y="1630"/>
                </a:lnTo>
                <a:lnTo>
                  <a:pt x="1669" y="1707"/>
                </a:lnTo>
                <a:lnTo>
                  <a:pt x="1688" y="1784"/>
                </a:lnTo>
                <a:lnTo>
                  <a:pt x="1746" y="1861"/>
                </a:lnTo>
                <a:lnTo>
                  <a:pt x="2455" y="2570"/>
                </a:lnTo>
                <a:lnTo>
                  <a:pt x="1228" y="2570"/>
                </a:lnTo>
                <a:lnTo>
                  <a:pt x="1151" y="2589"/>
                </a:lnTo>
                <a:lnTo>
                  <a:pt x="1074" y="2628"/>
                </a:lnTo>
                <a:lnTo>
                  <a:pt x="1036" y="2704"/>
                </a:lnTo>
                <a:lnTo>
                  <a:pt x="1017" y="2781"/>
                </a:lnTo>
                <a:lnTo>
                  <a:pt x="1036" y="2858"/>
                </a:lnTo>
                <a:lnTo>
                  <a:pt x="1074" y="2935"/>
                </a:lnTo>
                <a:lnTo>
                  <a:pt x="1151" y="2973"/>
                </a:lnTo>
                <a:lnTo>
                  <a:pt x="1228" y="2992"/>
                </a:lnTo>
                <a:lnTo>
                  <a:pt x="2858" y="2992"/>
                </a:lnTo>
                <a:lnTo>
                  <a:pt x="3242" y="3376"/>
                </a:lnTo>
                <a:lnTo>
                  <a:pt x="2052" y="3376"/>
                </a:lnTo>
                <a:lnTo>
                  <a:pt x="1957" y="3395"/>
                </a:lnTo>
                <a:lnTo>
                  <a:pt x="1899" y="3433"/>
                </a:lnTo>
                <a:lnTo>
                  <a:pt x="1842" y="3510"/>
                </a:lnTo>
                <a:lnTo>
                  <a:pt x="1842" y="3587"/>
                </a:lnTo>
                <a:lnTo>
                  <a:pt x="1842" y="3663"/>
                </a:lnTo>
                <a:lnTo>
                  <a:pt x="1899" y="3740"/>
                </a:lnTo>
                <a:lnTo>
                  <a:pt x="1957" y="3778"/>
                </a:lnTo>
                <a:lnTo>
                  <a:pt x="2033" y="3798"/>
                </a:lnTo>
                <a:lnTo>
                  <a:pt x="3664" y="3798"/>
                </a:lnTo>
                <a:lnTo>
                  <a:pt x="4661" y="4795"/>
                </a:lnTo>
                <a:lnTo>
                  <a:pt x="4565" y="4929"/>
                </a:lnTo>
                <a:lnTo>
                  <a:pt x="4507" y="5063"/>
                </a:lnTo>
                <a:lnTo>
                  <a:pt x="4450" y="5217"/>
                </a:lnTo>
                <a:lnTo>
                  <a:pt x="4412" y="5370"/>
                </a:lnTo>
                <a:lnTo>
                  <a:pt x="2935" y="5370"/>
                </a:lnTo>
                <a:lnTo>
                  <a:pt x="1803" y="4220"/>
                </a:lnTo>
                <a:lnTo>
                  <a:pt x="1726" y="4181"/>
                </a:lnTo>
                <a:lnTo>
                  <a:pt x="1650" y="4162"/>
                </a:lnTo>
                <a:lnTo>
                  <a:pt x="1573" y="4181"/>
                </a:lnTo>
                <a:lnTo>
                  <a:pt x="1496" y="4220"/>
                </a:lnTo>
                <a:lnTo>
                  <a:pt x="1458" y="4296"/>
                </a:lnTo>
                <a:lnTo>
                  <a:pt x="1439" y="4373"/>
                </a:lnTo>
                <a:lnTo>
                  <a:pt x="1458" y="4450"/>
                </a:lnTo>
                <a:lnTo>
                  <a:pt x="1496" y="4526"/>
                </a:lnTo>
                <a:lnTo>
                  <a:pt x="2359" y="5370"/>
                </a:lnTo>
                <a:lnTo>
                  <a:pt x="1803" y="5370"/>
                </a:lnTo>
                <a:lnTo>
                  <a:pt x="652" y="4220"/>
                </a:lnTo>
                <a:lnTo>
                  <a:pt x="576" y="4181"/>
                </a:lnTo>
                <a:lnTo>
                  <a:pt x="499" y="4162"/>
                </a:lnTo>
                <a:lnTo>
                  <a:pt x="422" y="4181"/>
                </a:lnTo>
                <a:lnTo>
                  <a:pt x="346" y="4220"/>
                </a:lnTo>
                <a:lnTo>
                  <a:pt x="307" y="4296"/>
                </a:lnTo>
                <a:lnTo>
                  <a:pt x="288" y="4373"/>
                </a:lnTo>
                <a:lnTo>
                  <a:pt x="307" y="4450"/>
                </a:lnTo>
                <a:lnTo>
                  <a:pt x="346" y="4526"/>
                </a:lnTo>
                <a:lnTo>
                  <a:pt x="1209" y="5370"/>
                </a:lnTo>
                <a:lnTo>
                  <a:pt x="211" y="5370"/>
                </a:lnTo>
                <a:lnTo>
                  <a:pt x="135" y="5389"/>
                </a:lnTo>
                <a:lnTo>
                  <a:pt x="58" y="5447"/>
                </a:lnTo>
                <a:lnTo>
                  <a:pt x="20" y="5505"/>
                </a:lnTo>
                <a:lnTo>
                  <a:pt x="0" y="5581"/>
                </a:lnTo>
                <a:lnTo>
                  <a:pt x="20" y="5677"/>
                </a:lnTo>
                <a:lnTo>
                  <a:pt x="58" y="5735"/>
                </a:lnTo>
                <a:lnTo>
                  <a:pt x="135" y="5773"/>
                </a:lnTo>
                <a:lnTo>
                  <a:pt x="211" y="5792"/>
                </a:lnTo>
                <a:lnTo>
                  <a:pt x="1170" y="5792"/>
                </a:lnTo>
                <a:lnTo>
                  <a:pt x="346" y="6617"/>
                </a:lnTo>
                <a:lnTo>
                  <a:pt x="307" y="6674"/>
                </a:lnTo>
                <a:lnTo>
                  <a:pt x="288" y="6770"/>
                </a:lnTo>
                <a:lnTo>
                  <a:pt x="307" y="6847"/>
                </a:lnTo>
                <a:lnTo>
                  <a:pt x="346" y="6905"/>
                </a:lnTo>
                <a:lnTo>
                  <a:pt x="422" y="6962"/>
                </a:lnTo>
                <a:lnTo>
                  <a:pt x="499" y="6981"/>
                </a:lnTo>
                <a:lnTo>
                  <a:pt x="576" y="6962"/>
                </a:lnTo>
                <a:lnTo>
                  <a:pt x="652" y="6905"/>
                </a:lnTo>
                <a:lnTo>
                  <a:pt x="1765" y="5792"/>
                </a:lnTo>
                <a:lnTo>
                  <a:pt x="2302" y="5792"/>
                </a:lnTo>
                <a:lnTo>
                  <a:pt x="1496" y="6617"/>
                </a:lnTo>
                <a:lnTo>
                  <a:pt x="1458" y="6674"/>
                </a:lnTo>
                <a:lnTo>
                  <a:pt x="1439" y="6751"/>
                </a:lnTo>
                <a:lnTo>
                  <a:pt x="1458" y="6828"/>
                </a:lnTo>
                <a:lnTo>
                  <a:pt x="1496" y="6905"/>
                </a:lnTo>
                <a:lnTo>
                  <a:pt x="1573" y="6943"/>
                </a:lnTo>
                <a:lnTo>
                  <a:pt x="1650" y="6962"/>
                </a:lnTo>
                <a:lnTo>
                  <a:pt x="1726" y="6943"/>
                </a:lnTo>
                <a:lnTo>
                  <a:pt x="1803" y="6905"/>
                </a:lnTo>
                <a:lnTo>
                  <a:pt x="2896" y="5792"/>
                </a:lnTo>
                <a:lnTo>
                  <a:pt x="4412" y="5792"/>
                </a:lnTo>
                <a:lnTo>
                  <a:pt x="4431" y="5965"/>
                </a:lnTo>
                <a:lnTo>
                  <a:pt x="4488" y="6118"/>
                </a:lnTo>
                <a:lnTo>
                  <a:pt x="4565" y="6272"/>
                </a:lnTo>
                <a:lnTo>
                  <a:pt x="4661" y="6406"/>
                </a:lnTo>
                <a:lnTo>
                  <a:pt x="3664" y="7422"/>
                </a:lnTo>
                <a:lnTo>
                  <a:pt x="2033" y="7422"/>
                </a:lnTo>
                <a:lnTo>
                  <a:pt x="1957" y="7442"/>
                </a:lnTo>
                <a:lnTo>
                  <a:pt x="1899" y="7480"/>
                </a:lnTo>
                <a:lnTo>
                  <a:pt x="1842" y="7557"/>
                </a:lnTo>
                <a:lnTo>
                  <a:pt x="1822" y="7633"/>
                </a:lnTo>
                <a:lnTo>
                  <a:pt x="1842" y="7710"/>
                </a:lnTo>
                <a:lnTo>
                  <a:pt x="1899" y="7787"/>
                </a:lnTo>
                <a:lnTo>
                  <a:pt x="1957" y="7825"/>
                </a:lnTo>
                <a:lnTo>
                  <a:pt x="2033" y="7844"/>
                </a:lnTo>
                <a:lnTo>
                  <a:pt x="3242" y="7844"/>
                </a:lnTo>
                <a:lnTo>
                  <a:pt x="2858" y="8228"/>
                </a:lnTo>
                <a:lnTo>
                  <a:pt x="1228" y="8228"/>
                </a:lnTo>
                <a:lnTo>
                  <a:pt x="1151" y="8247"/>
                </a:lnTo>
                <a:lnTo>
                  <a:pt x="1074" y="8286"/>
                </a:lnTo>
                <a:lnTo>
                  <a:pt x="1036" y="8362"/>
                </a:lnTo>
                <a:lnTo>
                  <a:pt x="1017" y="8439"/>
                </a:lnTo>
                <a:lnTo>
                  <a:pt x="1036" y="8516"/>
                </a:lnTo>
                <a:lnTo>
                  <a:pt x="1074" y="8592"/>
                </a:lnTo>
                <a:lnTo>
                  <a:pt x="1151" y="8631"/>
                </a:lnTo>
                <a:lnTo>
                  <a:pt x="1228" y="8650"/>
                </a:lnTo>
                <a:lnTo>
                  <a:pt x="2455" y="8650"/>
                </a:lnTo>
                <a:lnTo>
                  <a:pt x="1746" y="9360"/>
                </a:lnTo>
                <a:lnTo>
                  <a:pt x="1688" y="9436"/>
                </a:lnTo>
                <a:lnTo>
                  <a:pt x="1688" y="9513"/>
                </a:lnTo>
                <a:lnTo>
                  <a:pt x="1688" y="9590"/>
                </a:lnTo>
                <a:lnTo>
                  <a:pt x="1746" y="9647"/>
                </a:lnTo>
                <a:lnTo>
                  <a:pt x="1822" y="9705"/>
                </a:lnTo>
                <a:lnTo>
                  <a:pt x="1899" y="9724"/>
                </a:lnTo>
                <a:lnTo>
                  <a:pt x="1976" y="9705"/>
                </a:lnTo>
                <a:lnTo>
                  <a:pt x="2033" y="9647"/>
                </a:lnTo>
                <a:lnTo>
                  <a:pt x="2724" y="8976"/>
                </a:lnTo>
                <a:lnTo>
                  <a:pt x="2724" y="10127"/>
                </a:lnTo>
                <a:lnTo>
                  <a:pt x="2743" y="10203"/>
                </a:lnTo>
                <a:lnTo>
                  <a:pt x="2781" y="10280"/>
                </a:lnTo>
                <a:lnTo>
                  <a:pt x="2839" y="10318"/>
                </a:lnTo>
                <a:lnTo>
                  <a:pt x="2935" y="10338"/>
                </a:lnTo>
                <a:lnTo>
                  <a:pt x="3011" y="10318"/>
                </a:lnTo>
                <a:lnTo>
                  <a:pt x="3088" y="10280"/>
                </a:lnTo>
                <a:lnTo>
                  <a:pt x="3127" y="10203"/>
                </a:lnTo>
                <a:lnTo>
                  <a:pt x="3146" y="10127"/>
                </a:lnTo>
                <a:lnTo>
                  <a:pt x="3127" y="8554"/>
                </a:lnTo>
                <a:lnTo>
                  <a:pt x="3510" y="8151"/>
                </a:lnTo>
                <a:lnTo>
                  <a:pt x="3529" y="9302"/>
                </a:lnTo>
                <a:lnTo>
                  <a:pt x="3548" y="9398"/>
                </a:lnTo>
                <a:lnTo>
                  <a:pt x="3587" y="9455"/>
                </a:lnTo>
                <a:lnTo>
                  <a:pt x="3644" y="9494"/>
                </a:lnTo>
                <a:lnTo>
                  <a:pt x="3740" y="9513"/>
                </a:lnTo>
                <a:lnTo>
                  <a:pt x="3817" y="9494"/>
                </a:lnTo>
                <a:lnTo>
                  <a:pt x="3874" y="9455"/>
                </a:lnTo>
                <a:lnTo>
                  <a:pt x="3932" y="9398"/>
                </a:lnTo>
                <a:lnTo>
                  <a:pt x="3932" y="9302"/>
                </a:lnTo>
                <a:lnTo>
                  <a:pt x="3932" y="7729"/>
                </a:lnTo>
                <a:lnTo>
                  <a:pt x="4949" y="6713"/>
                </a:lnTo>
                <a:lnTo>
                  <a:pt x="5102" y="6809"/>
                </a:lnTo>
                <a:lnTo>
                  <a:pt x="5255" y="6885"/>
                </a:lnTo>
                <a:lnTo>
                  <a:pt x="5428" y="6943"/>
                </a:lnTo>
                <a:lnTo>
                  <a:pt x="5601" y="6981"/>
                </a:lnTo>
                <a:lnTo>
                  <a:pt x="5601" y="8401"/>
                </a:lnTo>
                <a:lnTo>
                  <a:pt x="4450" y="9551"/>
                </a:lnTo>
                <a:lnTo>
                  <a:pt x="4412" y="9609"/>
                </a:lnTo>
                <a:lnTo>
                  <a:pt x="4392" y="9686"/>
                </a:lnTo>
                <a:lnTo>
                  <a:pt x="4412" y="9781"/>
                </a:lnTo>
                <a:lnTo>
                  <a:pt x="4450" y="9839"/>
                </a:lnTo>
                <a:lnTo>
                  <a:pt x="4527" y="9897"/>
                </a:lnTo>
                <a:lnTo>
                  <a:pt x="4680" y="9897"/>
                </a:lnTo>
                <a:lnTo>
                  <a:pt x="4757" y="9839"/>
                </a:lnTo>
                <a:lnTo>
                  <a:pt x="5601" y="8995"/>
                </a:lnTo>
                <a:lnTo>
                  <a:pt x="5601" y="9532"/>
                </a:lnTo>
                <a:lnTo>
                  <a:pt x="4450" y="10683"/>
                </a:lnTo>
                <a:lnTo>
                  <a:pt x="4392" y="10760"/>
                </a:lnTo>
                <a:lnTo>
                  <a:pt x="4392" y="10836"/>
                </a:lnTo>
                <a:lnTo>
                  <a:pt x="4392" y="10913"/>
                </a:lnTo>
                <a:lnTo>
                  <a:pt x="4450" y="10990"/>
                </a:lnTo>
                <a:lnTo>
                  <a:pt x="4507" y="11028"/>
                </a:lnTo>
                <a:lnTo>
                  <a:pt x="4584" y="11047"/>
                </a:lnTo>
                <a:lnTo>
                  <a:pt x="4680" y="11028"/>
                </a:lnTo>
                <a:lnTo>
                  <a:pt x="4738" y="10990"/>
                </a:lnTo>
                <a:lnTo>
                  <a:pt x="5601" y="10127"/>
                </a:lnTo>
                <a:lnTo>
                  <a:pt x="5601" y="11124"/>
                </a:lnTo>
                <a:lnTo>
                  <a:pt x="5620" y="11220"/>
                </a:lnTo>
                <a:lnTo>
                  <a:pt x="5658" y="11277"/>
                </a:lnTo>
                <a:lnTo>
                  <a:pt x="5735" y="11316"/>
                </a:lnTo>
                <a:lnTo>
                  <a:pt x="5812" y="11335"/>
                </a:lnTo>
                <a:lnTo>
                  <a:pt x="5888" y="11316"/>
                </a:lnTo>
                <a:lnTo>
                  <a:pt x="5965" y="11277"/>
                </a:lnTo>
                <a:lnTo>
                  <a:pt x="6003" y="11201"/>
                </a:lnTo>
                <a:lnTo>
                  <a:pt x="6023" y="11124"/>
                </a:lnTo>
                <a:lnTo>
                  <a:pt x="6023" y="10165"/>
                </a:lnTo>
                <a:lnTo>
                  <a:pt x="6847" y="10990"/>
                </a:lnTo>
                <a:lnTo>
                  <a:pt x="6905" y="11028"/>
                </a:lnTo>
                <a:lnTo>
                  <a:pt x="6981" y="11047"/>
                </a:lnTo>
                <a:lnTo>
                  <a:pt x="7058" y="11028"/>
                </a:lnTo>
                <a:lnTo>
                  <a:pt x="7135" y="10990"/>
                </a:lnTo>
                <a:lnTo>
                  <a:pt x="7173" y="10913"/>
                </a:lnTo>
                <a:lnTo>
                  <a:pt x="7192" y="10836"/>
                </a:lnTo>
                <a:lnTo>
                  <a:pt x="7173" y="10760"/>
                </a:lnTo>
                <a:lnTo>
                  <a:pt x="7135" y="10683"/>
                </a:lnTo>
                <a:lnTo>
                  <a:pt x="6023" y="9571"/>
                </a:lnTo>
                <a:lnTo>
                  <a:pt x="6023" y="9033"/>
                </a:lnTo>
                <a:lnTo>
                  <a:pt x="6828" y="9839"/>
                </a:lnTo>
                <a:lnTo>
                  <a:pt x="6905" y="9897"/>
                </a:lnTo>
                <a:lnTo>
                  <a:pt x="7058" y="9897"/>
                </a:lnTo>
                <a:lnTo>
                  <a:pt x="7135" y="9839"/>
                </a:lnTo>
                <a:lnTo>
                  <a:pt x="7173" y="9781"/>
                </a:lnTo>
                <a:lnTo>
                  <a:pt x="7192" y="9686"/>
                </a:lnTo>
                <a:lnTo>
                  <a:pt x="7173" y="9609"/>
                </a:lnTo>
                <a:lnTo>
                  <a:pt x="7135" y="9551"/>
                </a:lnTo>
                <a:lnTo>
                  <a:pt x="6023" y="8439"/>
                </a:lnTo>
                <a:lnTo>
                  <a:pt x="6023" y="6962"/>
                </a:lnTo>
                <a:lnTo>
                  <a:pt x="6176" y="6924"/>
                </a:lnTo>
                <a:lnTo>
                  <a:pt x="6310" y="6866"/>
                </a:lnTo>
                <a:lnTo>
                  <a:pt x="6444" y="6809"/>
                </a:lnTo>
                <a:lnTo>
                  <a:pt x="6579" y="6732"/>
                </a:lnTo>
                <a:lnTo>
                  <a:pt x="7576" y="7729"/>
                </a:lnTo>
                <a:lnTo>
                  <a:pt x="7576" y="9283"/>
                </a:lnTo>
                <a:lnTo>
                  <a:pt x="7595" y="9379"/>
                </a:lnTo>
                <a:lnTo>
                  <a:pt x="7653" y="9436"/>
                </a:lnTo>
                <a:lnTo>
                  <a:pt x="7710" y="9475"/>
                </a:lnTo>
                <a:lnTo>
                  <a:pt x="7787" y="9494"/>
                </a:lnTo>
                <a:lnTo>
                  <a:pt x="7883" y="9475"/>
                </a:lnTo>
                <a:lnTo>
                  <a:pt x="7940" y="9436"/>
                </a:lnTo>
                <a:lnTo>
                  <a:pt x="7979" y="9379"/>
                </a:lnTo>
                <a:lnTo>
                  <a:pt x="7998" y="9283"/>
                </a:lnTo>
                <a:lnTo>
                  <a:pt x="7998" y="8132"/>
                </a:lnTo>
                <a:lnTo>
                  <a:pt x="8382" y="8535"/>
                </a:lnTo>
                <a:lnTo>
                  <a:pt x="8401" y="10108"/>
                </a:lnTo>
                <a:lnTo>
                  <a:pt x="8420" y="10184"/>
                </a:lnTo>
                <a:lnTo>
                  <a:pt x="8458" y="10242"/>
                </a:lnTo>
                <a:lnTo>
                  <a:pt x="8516" y="10299"/>
                </a:lnTo>
                <a:lnTo>
                  <a:pt x="8612" y="10318"/>
                </a:lnTo>
                <a:lnTo>
                  <a:pt x="8688" y="10299"/>
                </a:lnTo>
                <a:lnTo>
                  <a:pt x="8746" y="10242"/>
                </a:lnTo>
                <a:lnTo>
                  <a:pt x="8803" y="10184"/>
                </a:lnTo>
                <a:lnTo>
                  <a:pt x="8823" y="10108"/>
                </a:lnTo>
                <a:lnTo>
                  <a:pt x="8803" y="8938"/>
                </a:lnTo>
                <a:lnTo>
                  <a:pt x="9494" y="9628"/>
                </a:lnTo>
                <a:lnTo>
                  <a:pt x="9551" y="9666"/>
                </a:lnTo>
                <a:lnTo>
                  <a:pt x="9628" y="9686"/>
                </a:lnTo>
                <a:lnTo>
                  <a:pt x="9724" y="9666"/>
                </a:lnTo>
                <a:lnTo>
                  <a:pt x="9782" y="9628"/>
                </a:lnTo>
                <a:lnTo>
                  <a:pt x="9839" y="9551"/>
                </a:lnTo>
                <a:lnTo>
                  <a:pt x="9839" y="9475"/>
                </a:lnTo>
                <a:lnTo>
                  <a:pt x="9839" y="9398"/>
                </a:lnTo>
                <a:lnTo>
                  <a:pt x="9782" y="9321"/>
                </a:lnTo>
                <a:lnTo>
                  <a:pt x="9072" y="8612"/>
                </a:lnTo>
                <a:lnTo>
                  <a:pt x="10280" y="8612"/>
                </a:lnTo>
                <a:lnTo>
                  <a:pt x="10376" y="8592"/>
                </a:lnTo>
                <a:lnTo>
                  <a:pt x="10434" y="8554"/>
                </a:lnTo>
                <a:lnTo>
                  <a:pt x="10491" y="8477"/>
                </a:lnTo>
                <a:lnTo>
                  <a:pt x="10491" y="8401"/>
                </a:lnTo>
                <a:lnTo>
                  <a:pt x="10472" y="8324"/>
                </a:lnTo>
                <a:lnTo>
                  <a:pt x="10434" y="8247"/>
                </a:lnTo>
                <a:lnTo>
                  <a:pt x="10376" y="8209"/>
                </a:lnTo>
                <a:lnTo>
                  <a:pt x="10280" y="8190"/>
                </a:lnTo>
                <a:lnTo>
                  <a:pt x="8650" y="8190"/>
                </a:lnTo>
                <a:lnTo>
                  <a:pt x="8266" y="7806"/>
                </a:lnTo>
                <a:lnTo>
                  <a:pt x="9475" y="7806"/>
                </a:lnTo>
                <a:lnTo>
                  <a:pt x="9551" y="7787"/>
                </a:lnTo>
                <a:lnTo>
                  <a:pt x="9628" y="7748"/>
                </a:lnTo>
                <a:lnTo>
                  <a:pt x="9667" y="7672"/>
                </a:lnTo>
                <a:lnTo>
                  <a:pt x="9686" y="7595"/>
                </a:lnTo>
                <a:lnTo>
                  <a:pt x="9667" y="7518"/>
                </a:lnTo>
                <a:lnTo>
                  <a:pt x="9628" y="7442"/>
                </a:lnTo>
                <a:lnTo>
                  <a:pt x="9551" y="7403"/>
                </a:lnTo>
                <a:lnTo>
                  <a:pt x="9475" y="7384"/>
                </a:lnTo>
                <a:lnTo>
                  <a:pt x="7845" y="7403"/>
                </a:lnTo>
                <a:lnTo>
                  <a:pt x="6886" y="6425"/>
                </a:lnTo>
                <a:lnTo>
                  <a:pt x="6981" y="6291"/>
                </a:lnTo>
                <a:lnTo>
                  <a:pt x="7058" y="6118"/>
                </a:lnTo>
                <a:lnTo>
                  <a:pt x="7116" y="5946"/>
                </a:lnTo>
                <a:lnTo>
                  <a:pt x="7154" y="5754"/>
                </a:lnTo>
                <a:lnTo>
                  <a:pt x="8439" y="5754"/>
                </a:lnTo>
                <a:lnTo>
                  <a:pt x="9590" y="6905"/>
                </a:lnTo>
                <a:lnTo>
                  <a:pt x="9667" y="6962"/>
                </a:lnTo>
                <a:lnTo>
                  <a:pt x="9820" y="6962"/>
                </a:lnTo>
                <a:lnTo>
                  <a:pt x="9897" y="6905"/>
                </a:lnTo>
                <a:lnTo>
                  <a:pt x="9935" y="6847"/>
                </a:lnTo>
                <a:lnTo>
                  <a:pt x="9954" y="6751"/>
                </a:lnTo>
                <a:lnTo>
                  <a:pt x="9935" y="6674"/>
                </a:lnTo>
                <a:lnTo>
                  <a:pt x="9897" y="6617"/>
                </a:lnTo>
                <a:lnTo>
                  <a:pt x="9034" y="5754"/>
                </a:lnTo>
                <a:lnTo>
                  <a:pt x="9590" y="5754"/>
                </a:lnTo>
                <a:lnTo>
                  <a:pt x="10741" y="6905"/>
                </a:lnTo>
                <a:lnTo>
                  <a:pt x="10817" y="6962"/>
                </a:lnTo>
                <a:lnTo>
                  <a:pt x="10894" y="6981"/>
                </a:lnTo>
                <a:lnTo>
                  <a:pt x="10971" y="6962"/>
                </a:lnTo>
                <a:lnTo>
                  <a:pt x="11028" y="6905"/>
                </a:lnTo>
                <a:lnTo>
                  <a:pt x="11086" y="6847"/>
                </a:lnTo>
                <a:lnTo>
                  <a:pt x="11105" y="6770"/>
                </a:lnTo>
                <a:lnTo>
                  <a:pt x="11086" y="6674"/>
                </a:lnTo>
                <a:lnTo>
                  <a:pt x="11028" y="6617"/>
                </a:lnTo>
                <a:lnTo>
                  <a:pt x="10184" y="5754"/>
                </a:lnTo>
                <a:lnTo>
                  <a:pt x="11182" y="5754"/>
                </a:lnTo>
                <a:lnTo>
                  <a:pt x="11258" y="5735"/>
                </a:lnTo>
                <a:lnTo>
                  <a:pt x="11335" y="5696"/>
                </a:lnTo>
                <a:lnTo>
                  <a:pt x="11373" y="5620"/>
                </a:lnTo>
                <a:lnTo>
                  <a:pt x="11393" y="5543"/>
                </a:lnTo>
                <a:lnTo>
                  <a:pt x="11373" y="5466"/>
                </a:lnTo>
                <a:lnTo>
                  <a:pt x="11335" y="5389"/>
                </a:lnTo>
                <a:lnTo>
                  <a:pt x="11258" y="5351"/>
                </a:lnTo>
                <a:lnTo>
                  <a:pt x="11182" y="5332"/>
                </a:lnTo>
                <a:lnTo>
                  <a:pt x="10223" y="5332"/>
                </a:lnTo>
                <a:lnTo>
                  <a:pt x="11028" y="4526"/>
                </a:lnTo>
                <a:lnTo>
                  <a:pt x="11086" y="4450"/>
                </a:lnTo>
                <a:lnTo>
                  <a:pt x="11105" y="4373"/>
                </a:lnTo>
                <a:lnTo>
                  <a:pt x="11086" y="4296"/>
                </a:lnTo>
                <a:lnTo>
                  <a:pt x="11028" y="4220"/>
                </a:lnTo>
                <a:lnTo>
                  <a:pt x="10971" y="4181"/>
                </a:lnTo>
                <a:lnTo>
                  <a:pt x="10894" y="4162"/>
                </a:lnTo>
                <a:lnTo>
                  <a:pt x="10817" y="4181"/>
                </a:lnTo>
                <a:lnTo>
                  <a:pt x="10741" y="4220"/>
                </a:lnTo>
                <a:lnTo>
                  <a:pt x="9628" y="5332"/>
                </a:lnTo>
                <a:lnTo>
                  <a:pt x="9072" y="5332"/>
                </a:lnTo>
                <a:lnTo>
                  <a:pt x="9897" y="4526"/>
                </a:lnTo>
                <a:lnTo>
                  <a:pt x="9935" y="4450"/>
                </a:lnTo>
                <a:lnTo>
                  <a:pt x="9954" y="4373"/>
                </a:lnTo>
                <a:lnTo>
                  <a:pt x="9935" y="4296"/>
                </a:lnTo>
                <a:lnTo>
                  <a:pt x="9897" y="4220"/>
                </a:lnTo>
                <a:lnTo>
                  <a:pt x="9820" y="4181"/>
                </a:lnTo>
                <a:lnTo>
                  <a:pt x="9743" y="4162"/>
                </a:lnTo>
                <a:lnTo>
                  <a:pt x="9667" y="4181"/>
                </a:lnTo>
                <a:lnTo>
                  <a:pt x="9590" y="4220"/>
                </a:lnTo>
                <a:lnTo>
                  <a:pt x="8477" y="5332"/>
                </a:lnTo>
                <a:lnTo>
                  <a:pt x="7135" y="5332"/>
                </a:lnTo>
                <a:lnTo>
                  <a:pt x="7097" y="5179"/>
                </a:lnTo>
                <a:lnTo>
                  <a:pt x="7039" y="5044"/>
                </a:lnTo>
                <a:lnTo>
                  <a:pt x="6962" y="4891"/>
                </a:lnTo>
                <a:lnTo>
                  <a:pt x="6886" y="4776"/>
                </a:lnTo>
                <a:lnTo>
                  <a:pt x="7845" y="3798"/>
                </a:lnTo>
                <a:lnTo>
                  <a:pt x="9475" y="3798"/>
                </a:lnTo>
                <a:lnTo>
                  <a:pt x="9551" y="3778"/>
                </a:lnTo>
                <a:lnTo>
                  <a:pt x="9628" y="3740"/>
                </a:lnTo>
                <a:lnTo>
                  <a:pt x="9667" y="3663"/>
                </a:lnTo>
                <a:lnTo>
                  <a:pt x="9686" y="3587"/>
                </a:lnTo>
                <a:lnTo>
                  <a:pt x="9667" y="3510"/>
                </a:lnTo>
                <a:lnTo>
                  <a:pt x="9628" y="3433"/>
                </a:lnTo>
                <a:lnTo>
                  <a:pt x="9551" y="3395"/>
                </a:lnTo>
                <a:lnTo>
                  <a:pt x="9475" y="3376"/>
                </a:lnTo>
                <a:lnTo>
                  <a:pt x="8266" y="3376"/>
                </a:lnTo>
                <a:lnTo>
                  <a:pt x="8650" y="2992"/>
                </a:lnTo>
                <a:lnTo>
                  <a:pt x="10280" y="2992"/>
                </a:lnTo>
                <a:lnTo>
                  <a:pt x="10376" y="2973"/>
                </a:lnTo>
                <a:lnTo>
                  <a:pt x="10434" y="2935"/>
                </a:lnTo>
                <a:lnTo>
                  <a:pt x="10491" y="2858"/>
                </a:lnTo>
                <a:lnTo>
                  <a:pt x="10491" y="2781"/>
                </a:lnTo>
                <a:lnTo>
                  <a:pt x="10491" y="2704"/>
                </a:lnTo>
                <a:lnTo>
                  <a:pt x="10434" y="2628"/>
                </a:lnTo>
                <a:lnTo>
                  <a:pt x="10376" y="2589"/>
                </a:lnTo>
                <a:lnTo>
                  <a:pt x="10280" y="2570"/>
                </a:lnTo>
                <a:lnTo>
                  <a:pt x="9072" y="2570"/>
                </a:lnTo>
                <a:lnTo>
                  <a:pt x="9782" y="1861"/>
                </a:lnTo>
                <a:lnTo>
                  <a:pt x="9820" y="1784"/>
                </a:lnTo>
                <a:lnTo>
                  <a:pt x="9839" y="1707"/>
                </a:lnTo>
                <a:lnTo>
                  <a:pt x="9820" y="1630"/>
                </a:lnTo>
                <a:lnTo>
                  <a:pt x="9782" y="1573"/>
                </a:lnTo>
                <a:lnTo>
                  <a:pt x="9705" y="1515"/>
                </a:lnTo>
                <a:lnTo>
                  <a:pt x="9628" y="1496"/>
                </a:lnTo>
                <a:lnTo>
                  <a:pt x="9551" y="1515"/>
                </a:lnTo>
                <a:lnTo>
                  <a:pt x="9494" y="1573"/>
                </a:lnTo>
                <a:lnTo>
                  <a:pt x="8803" y="2244"/>
                </a:lnTo>
                <a:lnTo>
                  <a:pt x="8803" y="1093"/>
                </a:lnTo>
                <a:lnTo>
                  <a:pt x="8784" y="997"/>
                </a:lnTo>
                <a:lnTo>
                  <a:pt x="8746" y="940"/>
                </a:lnTo>
                <a:lnTo>
                  <a:pt x="8669" y="902"/>
                </a:lnTo>
                <a:lnTo>
                  <a:pt x="8593" y="882"/>
                </a:lnTo>
                <a:lnTo>
                  <a:pt x="8516" y="902"/>
                </a:lnTo>
                <a:lnTo>
                  <a:pt x="8458" y="940"/>
                </a:lnTo>
                <a:lnTo>
                  <a:pt x="8401" y="997"/>
                </a:lnTo>
                <a:lnTo>
                  <a:pt x="8382" y="1093"/>
                </a:lnTo>
                <a:lnTo>
                  <a:pt x="8382" y="2666"/>
                </a:lnTo>
                <a:lnTo>
                  <a:pt x="7998" y="3050"/>
                </a:lnTo>
                <a:lnTo>
                  <a:pt x="7998" y="1899"/>
                </a:lnTo>
                <a:lnTo>
                  <a:pt x="7979" y="1822"/>
                </a:lnTo>
                <a:lnTo>
                  <a:pt x="7940" y="1745"/>
                </a:lnTo>
                <a:lnTo>
                  <a:pt x="7864" y="1707"/>
                </a:lnTo>
                <a:lnTo>
                  <a:pt x="7787" y="1688"/>
                </a:lnTo>
                <a:lnTo>
                  <a:pt x="7710" y="1707"/>
                </a:lnTo>
                <a:lnTo>
                  <a:pt x="7634" y="1745"/>
                </a:lnTo>
                <a:lnTo>
                  <a:pt x="7595" y="1822"/>
                </a:lnTo>
                <a:lnTo>
                  <a:pt x="7576" y="1899"/>
                </a:lnTo>
                <a:lnTo>
                  <a:pt x="7576" y="3472"/>
                </a:lnTo>
                <a:lnTo>
                  <a:pt x="6579" y="4469"/>
                </a:lnTo>
                <a:lnTo>
                  <a:pt x="6444" y="4392"/>
                </a:lnTo>
                <a:lnTo>
                  <a:pt x="6291" y="4315"/>
                </a:lnTo>
                <a:lnTo>
                  <a:pt x="6138" y="4277"/>
                </a:lnTo>
                <a:lnTo>
                  <a:pt x="5984" y="4239"/>
                </a:lnTo>
                <a:lnTo>
                  <a:pt x="5984" y="2935"/>
                </a:lnTo>
                <a:lnTo>
                  <a:pt x="7135" y="1784"/>
                </a:lnTo>
                <a:lnTo>
                  <a:pt x="7173" y="1707"/>
                </a:lnTo>
                <a:lnTo>
                  <a:pt x="7192" y="1630"/>
                </a:lnTo>
                <a:lnTo>
                  <a:pt x="7173" y="1554"/>
                </a:lnTo>
                <a:lnTo>
                  <a:pt x="7135" y="1496"/>
                </a:lnTo>
                <a:lnTo>
                  <a:pt x="7058" y="1439"/>
                </a:lnTo>
                <a:lnTo>
                  <a:pt x="6981" y="1419"/>
                </a:lnTo>
                <a:lnTo>
                  <a:pt x="6905" y="1439"/>
                </a:lnTo>
                <a:lnTo>
                  <a:pt x="6828" y="1496"/>
                </a:lnTo>
                <a:lnTo>
                  <a:pt x="5984" y="2340"/>
                </a:lnTo>
                <a:lnTo>
                  <a:pt x="5984" y="1803"/>
                </a:lnTo>
                <a:lnTo>
                  <a:pt x="7135" y="633"/>
                </a:lnTo>
                <a:lnTo>
                  <a:pt x="7192" y="576"/>
                </a:lnTo>
                <a:lnTo>
                  <a:pt x="7192" y="499"/>
                </a:lnTo>
                <a:lnTo>
                  <a:pt x="7173" y="422"/>
                </a:lnTo>
                <a:lnTo>
                  <a:pt x="7135" y="345"/>
                </a:lnTo>
                <a:lnTo>
                  <a:pt x="7058" y="288"/>
                </a:lnTo>
                <a:lnTo>
                  <a:pt x="6905" y="288"/>
                </a:lnTo>
                <a:lnTo>
                  <a:pt x="6847" y="345"/>
                </a:lnTo>
                <a:lnTo>
                  <a:pt x="5984" y="1208"/>
                </a:lnTo>
                <a:lnTo>
                  <a:pt x="5984" y="192"/>
                </a:lnTo>
                <a:lnTo>
                  <a:pt x="5965" y="115"/>
                </a:lnTo>
                <a:lnTo>
                  <a:pt x="5907" y="58"/>
                </a:lnTo>
                <a:lnTo>
                  <a:pt x="5850" y="0"/>
                </a:lnTo>
                <a:close/>
              </a:path>
            </a:pathLst>
          </a:custGeom>
          <a:gradFill>
            <a:gsLst>
              <a:gs pos="0">
                <a:schemeClr val="lt1"/>
              </a:gs>
              <a:gs pos="100000">
                <a:srgbClr val="CCCCCC"/>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สี่เหลี่ยมผืนผ้า: มุมมน 9">
            <a:extLst>
              <a:ext uri="{FF2B5EF4-FFF2-40B4-BE49-F238E27FC236}">
                <a16:creationId xmlns:a16="http://schemas.microsoft.com/office/drawing/2014/main" id="{1EB19587-1235-E63B-3D9A-A129CC299B37}"/>
              </a:ext>
            </a:extLst>
          </p:cNvPr>
          <p:cNvSpPr/>
          <p:nvPr/>
        </p:nvSpPr>
        <p:spPr>
          <a:xfrm>
            <a:off x="1439178" y="1473306"/>
            <a:ext cx="6265644" cy="1814681"/>
          </a:xfrm>
          <a:prstGeom prst="roundRect">
            <a:avLst/>
          </a:prstGeom>
          <a:solidFill>
            <a:schemeClr val="bg1"/>
          </a:solidFill>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tlCol="0" anchor="ctr"/>
          <a:lstStyle/>
          <a:p>
            <a:r>
              <a:rPr lang="en-US" sz="3200" dirty="0">
                <a:solidFill>
                  <a:schemeClr val="tx1"/>
                </a:solidFill>
                <a:latin typeface="TH SarabunPSK" panose="020B0500040200020003" pitchFamily="34" charset="-34"/>
                <a:cs typeface="TH SarabunPSK" panose="020B0500040200020003" pitchFamily="34" charset="-34"/>
              </a:rPr>
              <a:t>	</a:t>
            </a:r>
          </a:p>
          <a:p>
            <a:endParaRPr lang="en-US" sz="3200" dirty="0">
              <a:solidFill>
                <a:schemeClr val="tx1"/>
              </a:solidFill>
              <a:latin typeface="TH SarabunPSK" panose="020B0500040200020003" pitchFamily="34" charset="-34"/>
              <a:cs typeface="TH SarabunPSK" panose="020B0500040200020003" pitchFamily="34" charset="-34"/>
            </a:endParaRPr>
          </a:p>
          <a:p>
            <a:endParaRPr lang="en-US" sz="3200" dirty="0">
              <a:solidFill>
                <a:schemeClr val="tx1"/>
              </a:solidFill>
              <a:latin typeface="TH SarabunPSK" panose="020B0500040200020003" pitchFamily="34" charset="-34"/>
              <a:cs typeface="TH SarabunPSK" panose="020B0500040200020003" pitchFamily="34" charset="-34"/>
            </a:endParaRPr>
          </a:p>
          <a:p>
            <a:r>
              <a:rPr lang="en-US" sz="3200" dirty="0">
                <a:solidFill>
                  <a:schemeClr val="tx1"/>
                </a:solidFill>
                <a:latin typeface="TH SarabunPSK" panose="020B0500040200020003" pitchFamily="34" charset="-34"/>
                <a:cs typeface="TH SarabunPSK" panose="020B0500040200020003" pitchFamily="34" charset="-34"/>
              </a:rPr>
              <a:t>State main idea </a:t>
            </a:r>
            <a:r>
              <a:rPr lang="th-TH" sz="3200" dirty="0">
                <a:solidFill>
                  <a:schemeClr val="tx1"/>
                </a:solidFill>
                <a:latin typeface="TH SarabunPSK" panose="020B0500040200020003" pitchFamily="34" charset="-34"/>
                <a:cs typeface="TH SarabunPSK" panose="020B0500040200020003" pitchFamily="34" charset="-34"/>
              </a:rPr>
              <a:t>คือ ใจความหลักๆ สำคัญๆ ของเรื่อง ซึ่ง</a:t>
            </a:r>
            <a:r>
              <a:rPr lang="th-TH" sz="3200" dirty="0">
                <a:solidFill>
                  <a:srgbClr val="FF0000"/>
                </a:solidFill>
                <a:latin typeface="TH SarabunPSK" panose="020B0500040200020003" pitchFamily="34" charset="-34"/>
                <a:cs typeface="TH SarabunPSK" panose="020B0500040200020003" pitchFamily="34" charset="-34"/>
              </a:rPr>
              <a:t>ผู้เขียนบอกมาโดยตรง </a:t>
            </a:r>
            <a:r>
              <a:rPr lang="th-TH" sz="3200" dirty="0">
                <a:solidFill>
                  <a:schemeClr val="tx1"/>
                </a:solidFill>
                <a:latin typeface="TH SarabunPSK" panose="020B0500040200020003" pitchFamily="34" charset="-34"/>
                <a:cs typeface="TH SarabunPSK" panose="020B0500040200020003" pitchFamily="34" charset="-34"/>
              </a:rPr>
              <a:t>โดยอาจจะอยู่ ตอน</a:t>
            </a:r>
            <a:r>
              <a:rPr lang="th-TH" sz="3200" dirty="0">
                <a:solidFill>
                  <a:srgbClr val="FF0000"/>
                </a:solidFill>
                <a:latin typeface="TH SarabunPSK" panose="020B0500040200020003" pitchFamily="34" charset="-34"/>
                <a:cs typeface="TH SarabunPSK" panose="020B0500040200020003" pitchFamily="34" charset="-34"/>
              </a:rPr>
              <a:t>ต้น</a:t>
            </a:r>
            <a:r>
              <a:rPr lang="th-TH" sz="3200" dirty="0">
                <a:solidFill>
                  <a:schemeClr val="tx1"/>
                </a:solidFill>
                <a:latin typeface="TH SarabunPSK" panose="020B0500040200020003" pitchFamily="34" charset="-34"/>
                <a:cs typeface="TH SarabunPSK" panose="020B0500040200020003" pitchFamily="34" charset="-34"/>
              </a:rPr>
              <a:t> ตอน</a:t>
            </a:r>
            <a:r>
              <a:rPr lang="th-TH" sz="3200" dirty="0">
                <a:solidFill>
                  <a:srgbClr val="FF0000"/>
                </a:solidFill>
                <a:latin typeface="TH SarabunPSK" panose="020B0500040200020003" pitchFamily="34" charset="-34"/>
                <a:cs typeface="TH SarabunPSK" panose="020B0500040200020003" pitchFamily="34" charset="-34"/>
              </a:rPr>
              <a:t>กลาง</a:t>
            </a:r>
            <a:r>
              <a:rPr lang="th-TH" sz="3200" dirty="0">
                <a:solidFill>
                  <a:schemeClr val="tx1"/>
                </a:solidFill>
                <a:latin typeface="TH SarabunPSK" panose="020B0500040200020003" pitchFamily="34" charset="-34"/>
                <a:cs typeface="TH SarabunPSK" panose="020B0500040200020003" pitchFamily="34" charset="-34"/>
              </a:rPr>
              <a:t> หรือตอน</a:t>
            </a:r>
            <a:r>
              <a:rPr lang="th-TH" sz="3200" dirty="0">
                <a:solidFill>
                  <a:srgbClr val="FF0000"/>
                </a:solidFill>
                <a:latin typeface="TH SarabunPSK" panose="020B0500040200020003" pitchFamily="34" charset="-34"/>
                <a:cs typeface="TH SarabunPSK" panose="020B0500040200020003" pitchFamily="34" charset="-34"/>
              </a:rPr>
              <a:t>ท้าย</a:t>
            </a:r>
            <a:r>
              <a:rPr lang="th-TH" sz="3200" dirty="0">
                <a:solidFill>
                  <a:schemeClr val="tx1"/>
                </a:solidFill>
                <a:latin typeface="TH SarabunPSK" panose="020B0500040200020003" pitchFamily="34" charset="-34"/>
                <a:cs typeface="TH SarabunPSK" panose="020B0500040200020003" pitchFamily="34" charset="-34"/>
              </a:rPr>
              <a:t>ของย่อหน้าก็ได้</a:t>
            </a:r>
          </a:p>
          <a:p>
            <a:r>
              <a:rPr lang="th-TH" sz="3200" dirty="0">
                <a:solidFill>
                  <a:schemeClr val="tx1"/>
                </a:solidFill>
                <a:latin typeface="TH SarabunPSK" panose="020B0500040200020003" pitchFamily="34" charset="-34"/>
                <a:cs typeface="TH SarabunPSK" panose="020B0500040200020003" pitchFamily="34" charset="-34"/>
              </a:rPr>
              <a:t>	</a:t>
            </a:r>
            <a:r>
              <a:rPr lang="en-US" sz="3200" dirty="0">
                <a:solidFill>
                  <a:schemeClr val="tx1"/>
                </a:solidFill>
                <a:latin typeface="TH SarabunPSK" panose="020B0500040200020003" pitchFamily="34" charset="-34"/>
                <a:cs typeface="TH SarabunPSK" panose="020B0500040200020003" pitchFamily="34" charset="-34"/>
              </a:rPr>
              <a:t> </a:t>
            </a:r>
            <a:endParaRPr lang="th-TH" sz="3200" dirty="0">
              <a:solidFill>
                <a:schemeClr val="tx1"/>
              </a:solidFill>
              <a:latin typeface="TH SarabunPSK" panose="020B0500040200020003" pitchFamily="34" charset="-34"/>
              <a:cs typeface="TH SarabunPSK" panose="020B0500040200020003" pitchFamily="34" charset="-34"/>
            </a:endParaRPr>
          </a:p>
          <a:p>
            <a:endParaRPr lang="th-TH" sz="3200" dirty="0">
              <a:solidFill>
                <a:schemeClr val="tx1"/>
              </a:solidFill>
              <a:latin typeface="TH SarabunPSK" panose="020B0500040200020003" pitchFamily="34" charset="-34"/>
              <a:cs typeface="TH SarabunPSK" panose="020B0500040200020003" pitchFamily="34" charset="-34"/>
            </a:endParaRPr>
          </a:p>
          <a:p>
            <a:endParaRPr lang="th-TH" sz="3200" dirty="0">
              <a:solidFill>
                <a:schemeClr val="tx1"/>
              </a:solidFill>
              <a:latin typeface="TH SarabunPSK" panose="020B0500040200020003" pitchFamily="34" charset="-34"/>
              <a:cs typeface="TH SarabunPSK" panose="020B0500040200020003" pitchFamily="34" charset="-34"/>
            </a:endParaRPr>
          </a:p>
          <a:p>
            <a:endParaRPr lang="en-US" sz="1200" dirty="0">
              <a:solidFill>
                <a:schemeClr val="tx1"/>
              </a:solidFill>
            </a:endParaRPr>
          </a:p>
        </p:txBody>
      </p:sp>
    </p:spTree>
    <p:extLst>
      <p:ext uri="{BB962C8B-B14F-4D97-AF65-F5344CB8AC3E}">
        <p14:creationId xmlns:p14="http://schemas.microsoft.com/office/powerpoint/2010/main" val="6229642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274"/>
        <p:cNvGrpSpPr/>
        <p:nvPr/>
      </p:nvGrpSpPr>
      <p:grpSpPr>
        <a:xfrm>
          <a:off x="0" y="0"/>
          <a:ext cx="0" cy="0"/>
          <a:chOff x="0" y="0"/>
          <a:chExt cx="0" cy="0"/>
        </a:xfrm>
      </p:grpSpPr>
      <p:sp>
        <p:nvSpPr>
          <p:cNvPr id="2279" name="Google Shape;2279;p40"/>
          <p:cNvSpPr/>
          <p:nvPr/>
        </p:nvSpPr>
        <p:spPr>
          <a:xfrm>
            <a:off x="439163" y="779248"/>
            <a:ext cx="413993" cy="411886"/>
          </a:xfrm>
          <a:custGeom>
            <a:avLst/>
            <a:gdLst/>
            <a:ahLst/>
            <a:cxnLst/>
            <a:rect l="l" t="t" r="r" b="b"/>
            <a:pathLst>
              <a:path w="11393" h="11335" extrusionOk="0">
                <a:moveTo>
                  <a:pt x="5773" y="4641"/>
                </a:moveTo>
                <a:lnTo>
                  <a:pt x="5965" y="4661"/>
                </a:lnTo>
                <a:lnTo>
                  <a:pt x="6157" y="4718"/>
                </a:lnTo>
                <a:lnTo>
                  <a:pt x="6310" y="4795"/>
                </a:lnTo>
                <a:lnTo>
                  <a:pt x="6464" y="4929"/>
                </a:lnTo>
                <a:lnTo>
                  <a:pt x="6579" y="5063"/>
                </a:lnTo>
                <a:lnTo>
                  <a:pt x="6655" y="5236"/>
                </a:lnTo>
                <a:lnTo>
                  <a:pt x="6713" y="5409"/>
                </a:lnTo>
                <a:lnTo>
                  <a:pt x="6732" y="5600"/>
                </a:lnTo>
                <a:lnTo>
                  <a:pt x="6713" y="5792"/>
                </a:lnTo>
                <a:lnTo>
                  <a:pt x="6655" y="5984"/>
                </a:lnTo>
                <a:lnTo>
                  <a:pt x="6579" y="6137"/>
                </a:lnTo>
                <a:lnTo>
                  <a:pt x="6464" y="6291"/>
                </a:lnTo>
                <a:lnTo>
                  <a:pt x="6310" y="6406"/>
                </a:lnTo>
                <a:lnTo>
                  <a:pt x="6157" y="6483"/>
                </a:lnTo>
                <a:lnTo>
                  <a:pt x="5965" y="6540"/>
                </a:lnTo>
                <a:lnTo>
                  <a:pt x="5773" y="6559"/>
                </a:lnTo>
                <a:lnTo>
                  <a:pt x="5581" y="6540"/>
                </a:lnTo>
                <a:lnTo>
                  <a:pt x="5390" y="6483"/>
                </a:lnTo>
                <a:lnTo>
                  <a:pt x="5236" y="6406"/>
                </a:lnTo>
                <a:lnTo>
                  <a:pt x="5083" y="6291"/>
                </a:lnTo>
                <a:lnTo>
                  <a:pt x="4968" y="6137"/>
                </a:lnTo>
                <a:lnTo>
                  <a:pt x="4891" y="5984"/>
                </a:lnTo>
                <a:lnTo>
                  <a:pt x="4833" y="5792"/>
                </a:lnTo>
                <a:lnTo>
                  <a:pt x="4814" y="5600"/>
                </a:lnTo>
                <a:lnTo>
                  <a:pt x="4833" y="5409"/>
                </a:lnTo>
                <a:lnTo>
                  <a:pt x="4891" y="5236"/>
                </a:lnTo>
                <a:lnTo>
                  <a:pt x="4968" y="5063"/>
                </a:lnTo>
                <a:lnTo>
                  <a:pt x="5083" y="4929"/>
                </a:lnTo>
                <a:lnTo>
                  <a:pt x="5236" y="4795"/>
                </a:lnTo>
                <a:lnTo>
                  <a:pt x="5390" y="4718"/>
                </a:lnTo>
                <a:lnTo>
                  <a:pt x="5581" y="4661"/>
                </a:lnTo>
                <a:lnTo>
                  <a:pt x="5773" y="4641"/>
                </a:lnTo>
                <a:close/>
                <a:moveTo>
                  <a:pt x="5696" y="0"/>
                </a:moveTo>
                <a:lnTo>
                  <a:pt x="5620" y="58"/>
                </a:lnTo>
                <a:lnTo>
                  <a:pt x="5581" y="115"/>
                </a:lnTo>
                <a:lnTo>
                  <a:pt x="5562" y="192"/>
                </a:lnTo>
                <a:lnTo>
                  <a:pt x="5562" y="1151"/>
                </a:lnTo>
                <a:lnTo>
                  <a:pt x="4738" y="345"/>
                </a:lnTo>
                <a:lnTo>
                  <a:pt x="4680" y="288"/>
                </a:lnTo>
                <a:lnTo>
                  <a:pt x="4507" y="288"/>
                </a:lnTo>
                <a:lnTo>
                  <a:pt x="4450" y="345"/>
                </a:lnTo>
                <a:lnTo>
                  <a:pt x="4392" y="422"/>
                </a:lnTo>
                <a:lnTo>
                  <a:pt x="4392" y="499"/>
                </a:lnTo>
                <a:lnTo>
                  <a:pt x="4392" y="576"/>
                </a:lnTo>
                <a:lnTo>
                  <a:pt x="4450" y="633"/>
                </a:lnTo>
                <a:lnTo>
                  <a:pt x="5562" y="1765"/>
                </a:lnTo>
                <a:lnTo>
                  <a:pt x="5562" y="2302"/>
                </a:lnTo>
                <a:lnTo>
                  <a:pt x="4757" y="1477"/>
                </a:lnTo>
                <a:lnTo>
                  <a:pt x="4680" y="1439"/>
                </a:lnTo>
                <a:lnTo>
                  <a:pt x="4603" y="1419"/>
                </a:lnTo>
                <a:lnTo>
                  <a:pt x="4527" y="1439"/>
                </a:lnTo>
                <a:lnTo>
                  <a:pt x="4450" y="1496"/>
                </a:lnTo>
                <a:lnTo>
                  <a:pt x="4412" y="1554"/>
                </a:lnTo>
                <a:lnTo>
                  <a:pt x="4392" y="1630"/>
                </a:lnTo>
                <a:lnTo>
                  <a:pt x="4412" y="1707"/>
                </a:lnTo>
                <a:lnTo>
                  <a:pt x="4450" y="1784"/>
                </a:lnTo>
                <a:lnTo>
                  <a:pt x="5562" y="2896"/>
                </a:lnTo>
                <a:lnTo>
                  <a:pt x="5562" y="4239"/>
                </a:lnTo>
                <a:lnTo>
                  <a:pt x="5390" y="4277"/>
                </a:lnTo>
                <a:lnTo>
                  <a:pt x="5236" y="4335"/>
                </a:lnTo>
                <a:lnTo>
                  <a:pt x="5083" y="4392"/>
                </a:lnTo>
                <a:lnTo>
                  <a:pt x="4949" y="4488"/>
                </a:lnTo>
                <a:lnTo>
                  <a:pt x="3932" y="3472"/>
                </a:lnTo>
                <a:lnTo>
                  <a:pt x="3932" y="1899"/>
                </a:lnTo>
                <a:lnTo>
                  <a:pt x="3913" y="1822"/>
                </a:lnTo>
                <a:lnTo>
                  <a:pt x="3874" y="1745"/>
                </a:lnTo>
                <a:lnTo>
                  <a:pt x="3817" y="1707"/>
                </a:lnTo>
                <a:lnTo>
                  <a:pt x="3721" y="1688"/>
                </a:lnTo>
                <a:lnTo>
                  <a:pt x="3644" y="1707"/>
                </a:lnTo>
                <a:lnTo>
                  <a:pt x="3587" y="1745"/>
                </a:lnTo>
                <a:lnTo>
                  <a:pt x="3529" y="1822"/>
                </a:lnTo>
                <a:lnTo>
                  <a:pt x="3510" y="1899"/>
                </a:lnTo>
                <a:lnTo>
                  <a:pt x="3510" y="3050"/>
                </a:lnTo>
                <a:lnTo>
                  <a:pt x="3127" y="2666"/>
                </a:lnTo>
                <a:lnTo>
                  <a:pt x="3127" y="1093"/>
                </a:lnTo>
                <a:lnTo>
                  <a:pt x="3107" y="997"/>
                </a:lnTo>
                <a:lnTo>
                  <a:pt x="3069" y="940"/>
                </a:lnTo>
                <a:lnTo>
                  <a:pt x="3011" y="902"/>
                </a:lnTo>
                <a:lnTo>
                  <a:pt x="2916" y="882"/>
                </a:lnTo>
                <a:lnTo>
                  <a:pt x="2839" y="902"/>
                </a:lnTo>
                <a:lnTo>
                  <a:pt x="2781" y="940"/>
                </a:lnTo>
                <a:lnTo>
                  <a:pt x="2724" y="997"/>
                </a:lnTo>
                <a:lnTo>
                  <a:pt x="2705" y="1093"/>
                </a:lnTo>
                <a:lnTo>
                  <a:pt x="2705" y="2244"/>
                </a:lnTo>
                <a:lnTo>
                  <a:pt x="2033" y="1573"/>
                </a:lnTo>
                <a:lnTo>
                  <a:pt x="1976" y="1515"/>
                </a:lnTo>
                <a:lnTo>
                  <a:pt x="1880" y="1496"/>
                </a:lnTo>
                <a:lnTo>
                  <a:pt x="1803" y="1515"/>
                </a:lnTo>
                <a:lnTo>
                  <a:pt x="1746" y="1554"/>
                </a:lnTo>
                <a:lnTo>
                  <a:pt x="1688" y="1630"/>
                </a:lnTo>
                <a:lnTo>
                  <a:pt x="1669" y="1707"/>
                </a:lnTo>
                <a:lnTo>
                  <a:pt x="1688" y="1784"/>
                </a:lnTo>
                <a:lnTo>
                  <a:pt x="1746" y="1861"/>
                </a:lnTo>
                <a:lnTo>
                  <a:pt x="2455" y="2570"/>
                </a:lnTo>
                <a:lnTo>
                  <a:pt x="1228" y="2570"/>
                </a:lnTo>
                <a:lnTo>
                  <a:pt x="1151" y="2589"/>
                </a:lnTo>
                <a:lnTo>
                  <a:pt x="1074" y="2628"/>
                </a:lnTo>
                <a:lnTo>
                  <a:pt x="1036" y="2704"/>
                </a:lnTo>
                <a:lnTo>
                  <a:pt x="1017" y="2781"/>
                </a:lnTo>
                <a:lnTo>
                  <a:pt x="1036" y="2858"/>
                </a:lnTo>
                <a:lnTo>
                  <a:pt x="1074" y="2935"/>
                </a:lnTo>
                <a:lnTo>
                  <a:pt x="1151" y="2973"/>
                </a:lnTo>
                <a:lnTo>
                  <a:pt x="1228" y="2992"/>
                </a:lnTo>
                <a:lnTo>
                  <a:pt x="2858" y="2992"/>
                </a:lnTo>
                <a:lnTo>
                  <a:pt x="3242" y="3376"/>
                </a:lnTo>
                <a:lnTo>
                  <a:pt x="2052" y="3376"/>
                </a:lnTo>
                <a:lnTo>
                  <a:pt x="1957" y="3395"/>
                </a:lnTo>
                <a:lnTo>
                  <a:pt x="1899" y="3433"/>
                </a:lnTo>
                <a:lnTo>
                  <a:pt x="1842" y="3510"/>
                </a:lnTo>
                <a:lnTo>
                  <a:pt x="1842" y="3587"/>
                </a:lnTo>
                <a:lnTo>
                  <a:pt x="1842" y="3663"/>
                </a:lnTo>
                <a:lnTo>
                  <a:pt x="1899" y="3740"/>
                </a:lnTo>
                <a:lnTo>
                  <a:pt x="1957" y="3778"/>
                </a:lnTo>
                <a:lnTo>
                  <a:pt x="2033" y="3798"/>
                </a:lnTo>
                <a:lnTo>
                  <a:pt x="3664" y="3798"/>
                </a:lnTo>
                <a:lnTo>
                  <a:pt x="4661" y="4795"/>
                </a:lnTo>
                <a:lnTo>
                  <a:pt x="4565" y="4929"/>
                </a:lnTo>
                <a:lnTo>
                  <a:pt x="4507" y="5063"/>
                </a:lnTo>
                <a:lnTo>
                  <a:pt x="4450" y="5217"/>
                </a:lnTo>
                <a:lnTo>
                  <a:pt x="4412" y="5370"/>
                </a:lnTo>
                <a:lnTo>
                  <a:pt x="2935" y="5370"/>
                </a:lnTo>
                <a:lnTo>
                  <a:pt x="1803" y="4220"/>
                </a:lnTo>
                <a:lnTo>
                  <a:pt x="1726" y="4181"/>
                </a:lnTo>
                <a:lnTo>
                  <a:pt x="1650" y="4162"/>
                </a:lnTo>
                <a:lnTo>
                  <a:pt x="1573" y="4181"/>
                </a:lnTo>
                <a:lnTo>
                  <a:pt x="1496" y="4220"/>
                </a:lnTo>
                <a:lnTo>
                  <a:pt x="1458" y="4296"/>
                </a:lnTo>
                <a:lnTo>
                  <a:pt x="1439" y="4373"/>
                </a:lnTo>
                <a:lnTo>
                  <a:pt x="1458" y="4450"/>
                </a:lnTo>
                <a:lnTo>
                  <a:pt x="1496" y="4526"/>
                </a:lnTo>
                <a:lnTo>
                  <a:pt x="2359" y="5370"/>
                </a:lnTo>
                <a:lnTo>
                  <a:pt x="1803" y="5370"/>
                </a:lnTo>
                <a:lnTo>
                  <a:pt x="652" y="4220"/>
                </a:lnTo>
                <a:lnTo>
                  <a:pt x="576" y="4181"/>
                </a:lnTo>
                <a:lnTo>
                  <a:pt x="499" y="4162"/>
                </a:lnTo>
                <a:lnTo>
                  <a:pt x="422" y="4181"/>
                </a:lnTo>
                <a:lnTo>
                  <a:pt x="346" y="4220"/>
                </a:lnTo>
                <a:lnTo>
                  <a:pt x="307" y="4296"/>
                </a:lnTo>
                <a:lnTo>
                  <a:pt x="288" y="4373"/>
                </a:lnTo>
                <a:lnTo>
                  <a:pt x="307" y="4450"/>
                </a:lnTo>
                <a:lnTo>
                  <a:pt x="346" y="4526"/>
                </a:lnTo>
                <a:lnTo>
                  <a:pt x="1209" y="5370"/>
                </a:lnTo>
                <a:lnTo>
                  <a:pt x="211" y="5370"/>
                </a:lnTo>
                <a:lnTo>
                  <a:pt x="135" y="5389"/>
                </a:lnTo>
                <a:lnTo>
                  <a:pt x="58" y="5447"/>
                </a:lnTo>
                <a:lnTo>
                  <a:pt x="20" y="5505"/>
                </a:lnTo>
                <a:lnTo>
                  <a:pt x="0" y="5581"/>
                </a:lnTo>
                <a:lnTo>
                  <a:pt x="20" y="5677"/>
                </a:lnTo>
                <a:lnTo>
                  <a:pt x="58" y="5735"/>
                </a:lnTo>
                <a:lnTo>
                  <a:pt x="135" y="5773"/>
                </a:lnTo>
                <a:lnTo>
                  <a:pt x="211" y="5792"/>
                </a:lnTo>
                <a:lnTo>
                  <a:pt x="1170" y="5792"/>
                </a:lnTo>
                <a:lnTo>
                  <a:pt x="346" y="6617"/>
                </a:lnTo>
                <a:lnTo>
                  <a:pt x="307" y="6674"/>
                </a:lnTo>
                <a:lnTo>
                  <a:pt x="288" y="6770"/>
                </a:lnTo>
                <a:lnTo>
                  <a:pt x="307" y="6847"/>
                </a:lnTo>
                <a:lnTo>
                  <a:pt x="346" y="6905"/>
                </a:lnTo>
                <a:lnTo>
                  <a:pt x="422" y="6962"/>
                </a:lnTo>
                <a:lnTo>
                  <a:pt x="499" y="6981"/>
                </a:lnTo>
                <a:lnTo>
                  <a:pt x="576" y="6962"/>
                </a:lnTo>
                <a:lnTo>
                  <a:pt x="652" y="6905"/>
                </a:lnTo>
                <a:lnTo>
                  <a:pt x="1765" y="5792"/>
                </a:lnTo>
                <a:lnTo>
                  <a:pt x="2302" y="5792"/>
                </a:lnTo>
                <a:lnTo>
                  <a:pt x="1496" y="6617"/>
                </a:lnTo>
                <a:lnTo>
                  <a:pt x="1458" y="6674"/>
                </a:lnTo>
                <a:lnTo>
                  <a:pt x="1439" y="6751"/>
                </a:lnTo>
                <a:lnTo>
                  <a:pt x="1458" y="6828"/>
                </a:lnTo>
                <a:lnTo>
                  <a:pt x="1496" y="6905"/>
                </a:lnTo>
                <a:lnTo>
                  <a:pt x="1573" y="6943"/>
                </a:lnTo>
                <a:lnTo>
                  <a:pt x="1650" y="6962"/>
                </a:lnTo>
                <a:lnTo>
                  <a:pt x="1726" y="6943"/>
                </a:lnTo>
                <a:lnTo>
                  <a:pt x="1803" y="6905"/>
                </a:lnTo>
                <a:lnTo>
                  <a:pt x="2896" y="5792"/>
                </a:lnTo>
                <a:lnTo>
                  <a:pt x="4412" y="5792"/>
                </a:lnTo>
                <a:lnTo>
                  <a:pt x="4431" y="5965"/>
                </a:lnTo>
                <a:lnTo>
                  <a:pt x="4488" y="6118"/>
                </a:lnTo>
                <a:lnTo>
                  <a:pt x="4565" y="6272"/>
                </a:lnTo>
                <a:lnTo>
                  <a:pt x="4661" y="6406"/>
                </a:lnTo>
                <a:lnTo>
                  <a:pt x="3664" y="7422"/>
                </a:lnTo>
                <a:lnTo>
                  <a:pt x="2033" y="7422"/>
                </a:lnTo>
                <a:lnTo>
                  <a:pt x="1957" y="7442"/>
                </a:lnTo>
                <a:lnTo>
                  <a:pt x="1899" y="7480"/>
                </a:lnTo>
                <a:lnTo>
                  <a:pt x="1842" y="7557"/>
                </a:lnTo>
                <a:lnTo>
                  <a:pt x="1822" y="7633"/>
                </a:lnTo>
                <a:lnTo>
                  <a:pt x="1842" y="7710"/>
                </a:lnTo>
                <a:lnTo>
                  <a:pt x="1899" y="7787"/>
                </a:lnTo>
                <a:lnTo>
                  <a:pt x="1957" y="7825"/>
                </a:lnTo>
                <a:lnTo>
                  <a:pt x="2033" y="7844"/>
                </a:lnTo>
                <a:lnTo>
                  <a:pt x="3242" y="7844"/>
                </a:lnTo>
                <a:lnTo>
                  <a:pt x="2858" y="8228"/>
                </a:lnTo>
                <a:lnTo>
                  <a:pt x="1228" y="8228"/>
                </a:lnTo>
                <a:lnTo>
                  <a:pt x="1151" y="8247"/>
                </a:lnTo>
                <a:lnTo>
                  <a:pt x="1074" y="8286"/>
                </a:lnTo>
                <a:lnTo>
                  <a:pt x="1036" y="8362"/>
                </a:lnTo>
                <a:lnTo>
                  <a:pt x="1017" y="8439"/>
                </a:lnTo>
                <a:lnTo>
                  <a:pt x="1036" y="8516"/>
                </a:lnTo>
                <a:lnTo>
                  <a:pt x="1074" y="8592"/>
                </a:lnTo>
                <a:lnTo>
                  <a:pt x="1151" y="8631"/>
                </a:lnTo>
                <a:lnTo>
                  <a:pt x="1228" y="8650"/>
                </a:lnTo>
                <a:lnTo>
                  <a:pt x="2455" y="8650"/>
                </a:lnTo>
                <a:lnTo>
                  <a:pt x="1746" y="9360"/>
                </a:lnTo>
                <a:lnTo>
                  <a:pt x="1688" y="9436"/>
                </a:lnTo>
                <a:lnTo>
                  <a:pt x="1688" y="9513"/>
                </a:lnTo>
                <a:lnTo>
                  <a:pt x="1688" y="9590"/>
                </a:lnTo>
                <a:lnTo>
                  <a:pt x="1746" y="9647"/>
                </a:lnTo>
                <a:lnTo>
                  <a:pt x="1822" y="9705"/>
                </a:lnTo>
                <a:lnTo>
                  <a:pt x="1899" y="9724"/>
                </a:lnTo>
                <a:lnTo>
                  <a:pt x="1976" y="9705"/>
                </a:lnTo>
                <a:lnTo>
                  <a:pt x="2033" y="9647"/>
                </a:lnTo>
                <a:lnTo>
                  <a:pt x="2724" y="8976"/>
                </a:lnTo>
                <a:lnTo>
                  <a:pt x="2724" y="10127"/>
                </a:lnTo>
                <a:lnTo>
                  <a:pt x="2743" y="10203"/>
                </a:lnTo>
                <a:lnTo>
                  <a:pt x="2781" y="10280"/>
                </a:lnTo>
                <a:lnTo>
                  <a:pt x="2839" y="10318"/>
                </a:lnTo>
                <a:lnTo>
                  <a:pt x="2935" y="10338"/>
                </a:lnTo>
                <a:lnTo>
                  <a:pt x="3011" y="10318"/>
                </a:lnTo>
                <a:lnTo>
                  <a:pt x="3088" y="10280"/>
                </a:lnTo>
                <a:lnTo>
                  <a:pt x="3127" y="10203"/>
                </a:lnTo>
                <a:lnTo>
                  <a:pt x="3146" y="10127"/>
                </a:lnTo>
                <a:lnTo>
                  <a:pt x="3127" y="8554"/>
                </a:lnTo>
                <a:lnTo>
                  <a:pt x="3510" y="8151"/>
                </a:lnTo>
                <a:lnTo>
                  <a:pt x="3529" y="9302"/>
                </a:lnTo>
                <a:lnTo>
                  <a:pt x="3548" y="9398"/>
                </a:lnTo>
                <a:lnTo>
                  <a:pt x="3587" y="9455"/>
                </a:lnTo>
                <a:lnTo>
                  <a:pt x="3644" y="9494"/>
                </a:lnTo>
                <a:lnTo>
                  <a:pt x="3740" y="9513"/>
                </a:lnTo>
                <a:lnTo>
                  <a:pt x="3817" y="9494"/>
                </a:lnTo>
                <a:lnTo>
                  <a:pt x="3874" y="9455"/>
                </a:lnTo>
                <a:lnTo>
                  <a:pt x="3932" y="9398"/>
                </a:lnTo>
                <a:lnTo>
                  <a:pt x="3932" y="9302"/>
                </a:lnTo>
                <a:lnTo>
                  <a:pt x="3932" y="7729"/>
                </a:lnTo>
                <a:lnTo>
                  <a:pt x="4949" y="6713"/>
                </a:lnTo>
                <a:lnTo>
                  <a:pt x="5102" y="6809"/>
                </a:lnTo>
                <a:lnTo>
                  <a:pt x="5255" y="6885"/>
                </a:lnTo>
                <a:lnTo>
                  <a:pt x="5428" y="6943"/>
                </a:lnTo>
                <a:lnTo>
                  <a:pt x="5601" y="6981"/>
                </a:lnTo>
                <a:lnTo>
                  <a:pt x="5601" y="8401"/>
                </a:lnTo>
                <a:lnTo>
                  <a:pt x="4450" y="9551"/>
                </a:lnTo>
                <a:lnTo>
                  <a:pt x="4412" y="9609"/>
                </a:lnTo>
                <a:lnTo>
                  <a:pt x="4392" y="9686"/>
                </a:lnTo>
                <a:lnTo>
                  <a:pt x="4412" y="9781"/>
                </a:lnTo>
                <a:lnTo>
                  <a:pt x="4450" y="9839"/>
                </a:lnTo>
                <a:lnTo>
                  <a:pt x="4527" y="9897"/>
                </a:lnTo>
                <a:lnTo>
                  <a:pt x="4680" y="9897"/>
                </a:lnTo>
                <a:lnTo>
                  <a:pt x="4757" y="9839"/>
                </a:lnTo>
                <a:lnTo>
                  <a:pt x="5601" y="8995"/>
                </a:lnTo>
                <a:lnTo>
                  <a:pt x="5601" y="9532"/>
                </a:lnTo>
                <a:lnTo>
                  <a:pt x="4450" y="10683"/>
                </a:lnTo>
                <a:lnTo>
                  <a:pt x="4392" y="10760"/>
                </a:lnTo>
                <a:lnTo>
                  <a:pt x="4392" y="10836"/>
                </a:lnTo>
                <a:lnTo>
                  <a:pt x="4392" y="10913"/>
                </a:lnTo>
                <a:lnTo>
                  <a:pt x="4450" y="10990"/>
                </a:lnTo>
                <a:lnTo>
                  <a:pt x="4507" y="11028"/>
                </a:lnTo>
                <a:lnTo>
                  <a:pt x="4584" y="11047"/>
                </a:lnTo>
                <a:lnTo>
                  <a:pt x="4680" y="11028"/>
                </a:lnTo>
                <a:lnTo>
                  <a:pt x="4738" y="10990"/>
                </a:lnTo>
                <a:lnTo>
                  <a:pt x="5601" y="10127"/>
                </a:lnTo>
                <a:lnTo>
                  <a:pt x="5601" y="11124"/>
                </a:lnTo>
                <a:lnTo>
                  <a:pt x="5620" y="11220"/>
                </a:lnTo>
                <a:lnTo>
                  <a:pt x="5658" y="11277"/>
                </a:lnTo>
                <a:lnTo>
                  <a:pt x="5735" y="11316"/>
                </a:lnTo>
                <a:lnTo>
                  <a:pt x="5812" y="11335"/>
                </a:lnTo>
                <a:lnTo>
                  <a:pt x="5888" y="11316"/>
                </a:lnTo>
                <a:lnTo>
                  <a:pt x="5965" y="11277"/>
                </a:lnTo>
                <a:lnTo>
                  <a:pt x="6003" y="11201"/>
                </a:lnTo>
                <a:lnTo>
                  <a:pt x="6023" y="11124"/>
                </a:lnTo>
                <a:lnTo>
                  <a:pt x="6023" y="10165"/>
                </a:lnTo>
                <a:lnTo>
                  <a:pt x="6847" y="10990"/>
                </a:lnTo>
                <a:lnTo>
                  <a:pt x="6905" y="11028"/>
                </a:lnTo>
                <a:lnTo>
                  <a:pt x="6981" y="11047"/>
                </a:lnTo>
                <a:lnTo>
                  <a:pt x="7058" y="11028"/>
                </a:lnTo>
                <a:lnTo>
                  <a:pt x="7135" y="10990"/>
                </a:lnTo>
                <a:lnTo>
                  <a:pt x="7173" y="10913"/>
                </a:lnTo>
                <a:lnTo>
                  <a:pt x="7192" y="10836"/>
                </a:lnTo>
                <a:lnTo>
                  <a:pt x="7173" y="10760"/>
                </a:lnTo>
                <a:lnTo>
                  <a:pt x="7135" y="10683"/>
                </a:lnTo>
                <a:lnTo>
                  <a:pt x="6023" y="9571"/>
                </a:lnTo>
                <a:lnTo>
                  <a:pt x="6023" y="9033"/>
                </a:lnTo>
                <a:lnTo>
                  <a:pt x="6828" y="9839"/>
                </a:lnTo>
                <a:lnTo>
                  <a:pt x="6905" y="9897"/>
                </a:lnTo>
                <a:lnTo>
                  <a:pt x="7058" y="9897"/>
                </a:lnTo>
                <a:lnTo>
                  <a:pt x="7135" y="9839"/>
                </a:lnTo>
                <a:lnTo>
                  <a:pt x="7173" y="9781"/>
                </a:lnTo>
                <a:lnTo>
                  <a:pt x="7192" y="9686"/>
                </a:lnTo>
                <a:lnTo>
                  <a:pt x="7173" y="9609"/>
                </a:lnTo>
                <a:lnTo>
                  <a:pt x="7135" y="9551"/>
                </a:lnTo>
                <a:lnTo>
                  <a:pt x="6023" y="8439"/>
                </a:lnTo>
                <a:lnTo>
                  <a:pt x="6023" y="6962"/>
                </a:lnTo>
                <a:lnTo>
                  <a:pt x="6176" y="6924"/>
                </a:lnTo>
                <a:lnTo>
                  <a:pt x="6310" y="6866"/>
                </a:lnTo>
                <a:lnTo>
                  <a:pt x="6444" y="6809"/>
                </a:lnTo>
                <a:lnTo>
                  <a:pt x="6579" y="6732"/>
                </a:lnTo>
                <a:lnTo>
                  <a:pt x="7576" y="7729"/>
                </a:lnTo>
                <a:lnTo>
                  <a:pt x="7576" y="9283"/>
                </a:lnTo>
                <a:lnTo>
                  <a:pt x="7595" y="9379"/>
                </a:lnTo>
                <a:lnTo>
                  <a:pt x="7653" y="9436"/>
                </a:lnTo>
                <a:lnTo>
                  <a:pt x="7710" y="9475"/>
                </a:lnTo>
                <a:lnTo>
                  <a:pt x="7787" y="9494"/>
                </a:lnTo>
                <a:lnTo>
                  <a:pt x="7883" y="9475"/>
                </a:lnTo>
                <a:lnTo>
                  <a:pt x="7940" y="9436"/>
                </a:lnTo>
                <a:lnTo>
                  <a:pt x="7979" y="9379"/>
                </a:lnTo>
                <a:lnTo>
                  <a:pt x="7998" y="9283"/>
                </a:lnTo>
                <a:lnTo>
                  <a:pt x="7998" y="8132"/>
                </a:lnTo>
                <a:lnTo>
                  <a:pt x="8382" y="8535"/>
                </a:lnTo>
                <a:lnTo>
                  <a:pt x="8401" y="10108"/>
                </a:lnTo>
                <a:lnTo>
                  <a:pt x="8420" y="10184"/>
                </a:lnTo>
                <a:lnTo>
                  <a:pt x="8458" y="10242"/>
                </a:lnTo>
                <a:lnTo>
                  <a:pt x="8516" y="10299"/>
                </a:lnTo>
                <a:lnTo>
                  <a:pt x="8612" y="10318"/>
                </a:lnTo>
                <a:lnTo>
                  <a:pt x="8688" y="10299"/>
                </a:lnTo>
                <a:lnTo>
                  <a:pt x="8746" y="10242"/>
                </a:lnTo>
                <a:lnTo>
                  <a:pt x="8803" y="10184"/>
                </a:lnTo>
                <a:lnTo>
                  <a:pt x="8823" y="10108"/>
                </a:lnTo>
                <a:lnTo>
                  <a:pt x="8803" y="8938"/>
                </a:lnTo>
                <a:lnTo>
                  <a:pt x="9494" y="9628"/>
                </a:lnTo>
                <a:lnTo>
                  <a:pt x="9551" y="9666"/>
                </a:lnTo>
                <a:lnTo>
                  <a:pt x="9628" y="9686"/>
                </a:lnTo>
                <a:lnTo>
                  <a:pt x="9724" y="9666"/>
                </a:lnTo>
                <a:lnTo>
                  <a:pt x="9782" y="9628"/>
                </a:lnTo>
                <a:lnTo>
                  <a:pt x="9839" y="9551"/>
                </a:lnTo>
                <a:lnTo>
                  <a:pt x="9839" y="9475"/>
                </a:lnTo>
                <a:lnTo>
                  <a:pt x="9839" y="9398"/>
                </a:lnTo>
                <a:lnTo>
                  <a:pt x="9782" y="9321"/>
                </a:lnTo>
                <a:lnTo>
                  <a:pt x="9072" y="8612"/>
                </a:lnTo>
                <a:lnTo>
                  <a:pt x="10280" y="8612"/>
                </a:lnTo>
                <a:lnTo>
                  <a:pt x="10376" y="8592"/>
                </a:lnTo>
                <a:lnTo>
                  <a:pt x="10434" y="8554"/>
                </a:lnTo>
                <a:lnTo>
                  <a:pt x="10491" y="8477"/>
                </a:lnTo>
                <a:lnTo>
                  <a:pt x="10491" y="8401"/>
                </a:lnTo>
                <a:lnTo>
                  <a:pt x="10472" y="8324"/>
                </a:lnTo>
                <a:lnTo>
                  <a:pt x="10434" y="8247"/>
                </a:lnTo>
                <a:lnTo>
                  <a:pt x="10376" y="8209"/>
                </a:lnTo>
                <a:lnTo>
                  <a:pt x="10280" y="8190"/>
                </a:lnTo>
                <a:lnTo>
                  <a:pt x="8650" y="8190"/>
                </a:lnTo>
                <a:lnTo>
                  <a:pt x="8266" y="7806"/>
                </a:lnTo>
                <a:lnTo>
                  <a:pt x="9475" y="7806"/>
                </a:lnTo>
                <a:lnTo>
                  <a:pt x="9551" y="7787"/>
                </a:lnTo>
                <a:lnTo>
                  <a:pt x="9628" y="7748"/>
                </a:lnTo>
                <a:lnTo>
                  <a:pt x="9667" y="7672"/>
                </a:lnTo>
                <a:lnTo>
                  <a:pt x="9686" y="7595"/>
                </a:lnTo>
                <a:lnTo>
                  <a:pt x="9667" y="7518"/>
                </a:lnTo>
                <a:lnTo>
                  <a:pt x="9628" y="7442"/>
                </a:lnTo>
                <a:lnTo>
                  <a:pt x="9551" y="7403"/>
                </a:lnTo>
                <a:lnTo>
                  <a:pt x="9475" y="7384"/>
                </a:lnTo>
                <a:lnTo>
                  <a:pt x="7845" y="7403"/>
                </a:lnTo>
                <a:lnTo>
                  <a:pt x="6886" y="6425"/>
                </a:lnTo>
                <a:lnTo>
                  <a:pt x="6981" y="6291"/>
                </a:lnTo>
                <a:lnTo>
                  <a:pt x="7058" y="6118"/>
                </a:lnTo>
                <a:lnTo>
                  <a:pt x="7116" y="5946"/>
                </a:lnTo>
                <a:lnTo>
                  <a:pt x="7154" y="5754"/>
                </a:lnTo>
                <a:lnTo>
                  <a:pt x="8439" y="5754"/>
                </a:lnTo>
                <a:lnTo>
                  <a:pt x="9590" y="6905"/>
                </a:lnTo>
                <a:lnTo>
                  <a:pt x="9667" y="6962"/>
                </a:lnTo>
                <a:lnTo>
                  <a:pt x="9820" y="6962"/>
                </a:lnTo>
                <a:lnTo>
                  <a:pt x="9897" y="6905"/>
                </a:lnTo>
                <a:lnTo>
                  <a:pt x="9935" y="6847"/>
                </a:lnTo>
                <a:lnTo>
                  <a:pt x="9954" y="6751"/>
                </a:lnTo>
                <a:lnTo>
                  <a:pt x="9935" y="6674"/>
                </a:lnTo>
                <a:lnTo>
                  <a:pt x="9897" y="6617"/>
                </a:lnTo>
                <a:lnTo>
                  <a:pt x="9034" y="5754"/>
                </a:lnTo>
                <a:lnTo>
                  <a:pt x="9590" y="5754"/>
                </a:lnTo>
                <a:lnTo>
                  <a:pt x="10741" y="6905"/>
                </a:lnTo>
                <a:lnTo>
                  <a:pt x="10817" y="6962"/>
                </a:lnTo>
                <a:lnTo>
                  <a:pt x="10894" y="6981"/>
                </a:lnTo>
                <a:lnTo>
                  <a:pt x="10971" y="6962"/>
                </a:lnTo>
                <a:lnTo>
                  <a:pt x="11028" y="6905"/>
                </a:lnTo>
                <a:lnTo>
                  <a:pt x="11086" y="6847"/>
                </a:lnTo>
                <a:lnTo>
                  <a:pt x="11105" y="6770"/>
                </a:lnTo>
                <a:lnTo>
                  <a:pt x="11086" y="6674"/>
                </a:lnTo>
                <a:lnTo>
                  <a:pt x="11028" y="6617"/>
                </a:lnTo>
                <a:lnTo>
                  <a:pt x="10184" y="5754"/>
                </a:lnTo>
                <a:lnTo>
                  <a:pt x="11182" y="5754"/>
                </a:lnTo>
                <a:lnTo>
                  <a:pt x="11258" y="5735"/>
                </a:lnTo>
                <a:lnTo>
                  <a:pt x="11335" y="5696"/>
                </a:lnTo>
                <a:lnTo>
                  <a:pt x="11373" y="5620"/>
                </a:lnTo>
                <a:lnTo>
                  <a:pt x="11393" y="5543"/>
                </a:lnTo>
                <a:lnTo>
                  <a:pt x="11373" y="5466"/>
                </a:lnTo>
                <a:lnTo>
                  <a:pt x="11335" y="5389"/>
                </a:lnTo>
                <a:lnTo>
                  <a:pt x="11258" y="5351"/>
                </a:lnTo>
                <a:lnTo>
                  <a:pt x="11182" y="5332"/>
                </a:lnTo>
                <a:lnTo>
                  <a:pt x="10223" y="5332"/>
                </a:lnTo>
                <a:lnTo>
                  <a:pt x="11028" y="4526"/>
                </a:lnTo>
                <a:lnTo>
                  <a:pt x="11086" y="4450"/>
                </a:lnTo>
                <a:lnTo>
                  <a:pt x="11105" y="4373"/>
                </a:lnTo>
                <a:lnTo>
                  <a:pt x="11086" y="4296"/>
                </a:lnTo>
                <a:lnTo>
                  <a:pt x="11028" y="4220"/>
                </a:lnTo>
                <a:lnTo>
                  <a:pt x="10971" y="4181"/>
                </a:lnTo>
                <a:lnTo>
                  <a:pt x="10894" y="4162"/>
                </a:lnTo>
                <a:lnTo>
                  <a:pt x="10817" y="4181"/>
                </a:lnTo>
                <a:lnTo>
                  <a:pt x="10741" y="4220"/>
                </a:lnTo>
                <a:lnTo>
                  <a:pt x="9628" y="5332"/>
                </a:lnTo>
                <a:lnTo>
                  <a:pt x="9072" y="5332"/>
                </a:lnTo>
                <a:lnTo>
                  <a:pt x="9897" y="4526"/>
                </a:lnTo>
                <a:lnTo>
                  <a:pt x="9935" y="4450"/>
                </a:lnTo>
                <a:lnTo>
                  <a:pt x="9954" y="4373"/>
                </a:lnTo>
                <a:lnTo>
                  <a:pt x="9935" y="4296"/>
                </a:lnTo>
                <a:lnTo>
                  <a:pt x="9897" y="4220"/>
                </a:lnTo>
                <a:lnTo>
                  <a:pt x="9820" y="4181"/>
                </a:lnTo>
                <a:lnTo>
                  <a:pt x="9743" y="4162"/>
                </a:lnTo>
                <a:lnTo>
                  <a:pt x="9667" y="4181"/>
                </a:lnTo>
                <a:lnTo>
                  <a:pt x="9590" y="4220"/>
                </a:lnTo>
                <a:lnTo>
                  <a:pt x="8477" y="5332"/>
                </a:lnTo>
                <a:lnTo>
                  <a:pt x="7135" y="5332"/>
                </a:lnTo>
                <a:lnTo>
                  <a:pt x="7097" y="5179"/>
                </a:lnTo>
                <a:lnTo>
                  <a:pt x="7039" y="5044"/>
                </a:lnTo>
                <a:lnTo>
                  <a:pt x="6962" y="4891"/>
                </a:lnTo>
                <a:lnTo>
                  <a:pt x="6886" y="4776"/>
                </a:lnTo>
                <a:lnTo>
                  <a:pt x="7845" y="3798"/>
                </a:lnTo>
                <a:lnTo>
                  <a:pt x="9475" y="3798"/>
                </a:lnTo>
                <a:lnTo>
                  <a:pt x="9551" y="3778"/>
                </a:lnTo>
                <a:lnTo>
                  <a:pt x="9628" y="3740"/>
                </a:lnTo>
                <a:lnTo>
                  <a:pt x="9667" y="3663"/>
                </a:lnTo>
                <a:lnTo>
                  <a:pt x="9686" y="3587"/>
                </a:lnTo>
                <a:lnTo>
                  <a:pt x="9667" y="3510"/>
                </a:lnTo>
                <a:lnTo>
                  <a:pt x="9628" y="3433"/>
                </a:lnTo>
                <a:lnTo>
                  <a:pt x="9551" y="3395"/>
                </a:lnTo>
                <a:lnTo>
                  <a:pt x="9475" y="3376"/>
                </a:lnTo>
                <a:lnTo>
                  <a:pt x="8266" y="3376"/>
                </a:lnTo>
                <a:lnTo>
                  <a:pt x="8650" y="2992"/>
                </a:lnTo>
                <a:lnTo>
                  <a:pt x="10280" y="2992"/>
                </a:lnTo>
                <a:lnTo>
                  <a:pt x="10376" y="2973"/>
                </a:lnTo>
                <a:lnTo>
                  <a:pt x="10434" y="2935"/>
                </a:lnTo>
                <a:lnTo>
                  <a:pt x="10491" y="2858"/>
                </a:lnTo>
                <a:lnTo>
                  <a:pt x="10491" y="2781"/>
                </a:lnTo>
                <a:lnTo>
                  <a:pt x="10491" y="2704"/>
                </a:lnTo>
                <a:lnTo>
                  <a:pt x="10434" y="2628"/>
                </a:lnTo>
                <a:lnTo>
                  <a:pt x="10376" y="2589"/>
                </a:lnTo>
                <a:lnTo>
                  <a:pt x="10280" y="2570"/>
                </a:lnTo>
                <a:lnTo>
                  <a:pt x="9072" y="2570"/>
                </a:lnTo>
                <a:lnTo>
                  <a:pt x="9782" y="1861"/>
                </a:lnTo>
                <a:lnTo>
                  <a:pt x="9820" y="1784"/>
                </a:lnTo>
                <a:lnTo>
                  <a:pt x="9839" y="1707"/>
                </a:lnTo>
                <a:lnTo>
                  <a:pt x="9820" y="1630"/>
                </a:lnTo>
                <a:lnTo>
                  <a:pt x="9782" y="1573"/>
                </a:lnTo>
                <a:lnTo>
                  <a:pt x="9705" y="1515"/>
                </a:lnTo>
                <a:lnTo>
                  <a:pt x="9628" y="1496"/>
                </a:lnTo>
                <a:lnTo>
                  <a:pt x="9551" y="1515"/>
                </a:lnTo>
                <a:lnTo>
                  <a:pt x="9494" y="1573"/>
                </a:lnTo>
                <a:lnTo>
                  <a:pt x="8803" y="2244"/>
                </a:lnTo>
                <a:lnTo>
                  <a:pt x="8803" y="1093"/>
                </a:lnTo>
                <a:lnTo>
                  <a:pt x="8784" y="997"/>
                </a:lnTo>
                <a:lnTo>
                  <a:pt x="8746" y="940"/>
                </a:lnTo>
                <a:lnTo>
                  <a:pt x="8669" y="902"/>
                </a:lnTo>
                <a:lnTo>
                  <a:pt x="8593" y="882"/>
                </a:lnTo>
                <a:lnTo>
                  <a:pt x="8516" y="902"/>
                </a:lnTo>
                <a:lnTo>
                  <a:pt x="8458" y="940"/>
                </a:lnTo>
                <a:lnTo>
                  <a:pt x="8401" y="997"/>
                </a:lnTo>
                <a:lnTo>
                  <a:pt x="8382" y="1093"/>
                </a:lnTo>
                <a:lnTo>
                  <a:pt x="8382" y="2666"/>
                </a:lnTo>
                <a:lnTo>
                  <a:pt x="7998" y="3050"/>
                </a:lnTo>
                <a:lnTo>
                  <a:pt x="7998" y="1899"/>
                </a:lnTo>
                <a:lnTo>
                  <a:pt x="7979" y="1822"/>
                </a:lnTo>
                <a:lnTo>
                  <a:pt x="7940" y="1745"/>
                </a:lnTo>
                <a:lnTo>
                  <a:pt x="7864" y="1707"/>
                </a:lnTo>
                <a:lnTo>
                  <a:pt x="7787" y="1688"/>
                </a:lnTo>
                <a:lnTo>
                  <a:pt x="7710" y="1707"/>
                </a:lnTo>
                <a:lnTo>
                  <a:pt x="7634" y="1745"/>
                </a:lnTo>
                <a:lnTo>
                  <a:pt x="7595" y="1822"/>
                </a:lnTo>
                <a:lnTo>
                  <a:pt x="7576" y="1899"/>
                </a:lnTo>
                <a:lnTo>
                  <a:pt x="7576" y="3472"/>
                </a:lnTo>
                <a:lnTo>
                  <a:pt x="6579" y="4469"/>
                </a:lnTo>
                <a:lnTo>
                  <a:pt x="6444" y="4392"/>
                </a:lnTo>
                <a:lnTo>
                  <a:pt x="6291" y="4315"/>
                </a:lnTo>
                <a:lnTo>
                  <a:pt x="6138" y="4277"/>
                </a:lnTo>
                <a:lnTo>
                  <a:pt x="5984" y="4239"/>
                </a:lnTo>
                <a:lnTo>
                  <a:pt x="5984" y="2935"/>
                </a:lnTo>
                <a:lnTo>
                  <a:pt x="7135" y="1784"/>
                </a:lnTo>
                <a:lnTo>
                  <a:pt x="7173" y="1707"/>
                </a:lnTo>
                <a:lnTo>
                  <a:pt x="7192" y="1630"/>
                </a:lnTo>
                <a:lnTo>
                  <a:pt x="7173" y="1554"/>
                </a:lnTo>
                <a:lnTo>
                  <a:pt x="7135" y="1496"/>
                </a:lnTo>
                <a:lnTo>
                  <a:pt x="7058" y="1439"/>
                </a:lnTo>
                <a:lnTo>
                  <a:pt x="6981" y="1419"/>
                </a:lnTo>
                <a:lnTo>
                  <a:pt x="6905" y="1439"/>
                </a:lnTo>
                <a:lnTo>
                  <a:pt x="6828" y="1496"/>
                </a:lnTo>
                <a:lnTo>
                  <a:pt x="5984" y="2340"/>
                </a:lnTo>
                <a:lnTo>
                  <a:pt x="5984" y="1803"/>
                </a:lnTo>
                <a:lnTo>
                  <a:pt x="7135" y="633"/>
                </a:lnTo>
                <a:lnTo>
                  <a:pt x="7192" y="576"/>
                </a:lnTo>
                <a:lnTo>
                  <a:pt x="7192" y="499"/>
                </a:lnTo>
                <a:lnTo>
                  <a:pt x="7173" y="422"/>
                </a:lnTo>
                <a:lnTo>
                  <a:pt x="7135" y="345"/>
                </a:lnTo>
                <a:lnTo>
                  <a:pt x="7058" y="288"/>
                </a:lnTo>
                <a:lnTo>
                  <a:pt x="6905" y="288"/>
                </a:lnTo>
                <a:lnTo>
                  <a:pt x="6847" y="345"/>
                </a:lnTo>
                <a:lnTo>
                  <a:pt x="5984" y="1208"/>
                </a:lnTo>
                <a:lnTo>
                  <a:pt x="5984" y="192"/>
                </a:lnTo>
                <a:lnTo>
                  <a:pt x="5965" y="115"/>
                </a:lnTo>
                <a:lnTo>
                  <a:pt x="5907" y="58"/>
                </a:lnTo>
                <a:lnTo>
                  <a:pt x="5850" y="0"/>
                </a:lnTo>
                <a:close/>
              </a:path>
            </a:pathLst>
          </a:custGeom>
          <a:gradFill>
            <a:gsLst>
              <a:gs pos="0">
                <a:schemeClr val="lt1"/>
              </a:gs>
              <a:gs pos="100000">
                <a:srgbClr val="CCCCCC"/>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40"/>
          <p:cNvSpPr/>
          <p:nvPr/>
        </p:nvSpPr>
        <p:spPr>
          <a:xfrm>
            <a:off x="8297413" y="1268336"/>
            <a:ext cx="413993" cy="411886"/>
          </a:xfrm>
          <a:custGeom>
            <a:avLst/>
            <a:gdLst/>
            <a:ahLst/>
            <a:cxnLst/>
            <a:rect l="l" t="t" r="r" b="b"/>
            <a:pathLst>
              <a:path w="11393" h="11335" extrusionOk="0">
                <a:moveTo>
                  <a:pt x="5773" y="4641"/>
                </a:moveTo>
                <a:lnTo>
                  <a:pt x="5965" y="4661"/>
                </a:lnTo>
                <a:lnTo>
                  <a:pt x="6157" y="4718"/>
                </a:lnTo>
                <a:lnTo>
                  <a:pt x="6310" y="4795"/>
                </a:lnTo>
                <a:lnTo>
                  <a:pt x="6464" y="4929"/>
                </a:lnTo>
                <a:lnTo>
                  <a:pt x="6579" y="5063"/>
                </a:lnTo>
                <a:lnTo>
                  <a:pt x="6655" y="5236"/>
                </a:lnTo>
                <a:lnTo>
                  <a:pt x="6713" y="5409"/>
                </a:lnTo>
                <a:lnTo>
                  <a:pt x="6732" y="5600"/>
                </a:lnTo>
                <a:lnTo>
                  <a:pt x="6713" y="5792"/>
                </a:lnTo>
                <a:lnTo>
                  <a:pt x="6655" y="5984"/>
                </a:lnTo>
                <a:lnTo>
                  <a:pt x="6579" y="6137"/>
                </a:lnTo>
                <a:lnTo>
                  <a:pt x="6464" y="6291"/>
                </a:lnTo>
                <a:lnTo>
                  <a:pt x="6310" y="6406"/>
                </a:lnTo>
                <a:lnTo>
                  <a:pt x="6157" y="6483"/>
                </a:lnTo>
                <a:lnTo>
                  <a:pt x="5965" y="6540"/>
                </a:lnTo>
                <a:lnTo>
                  <a:pt x="5773" y="6559"/>
                </a:lnTo>
                <a:lnTo>
                  <a:pt x="5581" y="6540"/>
                </a:lnTo>
                <a:lnTo>
                  <a:pt x="5390" y="6483"/>
                </a:lnTo>
                <a:lnTo>
                  <a:pt x="5236" y="6406"/>
                </a:lnTo>
                <a:lnTo>
                  <a:pt x="5083" y="6291"/>
                </a:lnTo>
                <a:lnTo>
                  <a:pt x="4968" y="6137"/>
                </a:lnTo>
                <a:lnTo>
                  <a:pt x="4891" y="5984"/>
                </a:lnTo>
                <a:lnTo>
                  <a:pt x="4833" y="5792"/>
                </a:lnTo>
                <a:lnTo>
                  <a:pt x="4814" y="5600"/>
                </a:lnTo>
                <a:lnTo>
                  <a:pt x="4833" y="5409"/>
                </a:lnTo>
                <a:lnTo>
                  <a:pt x="4891" y="5236"/>
                </a:lnTo>
                <a:lnTo>
                  <a:pt x="4968" y="5063"/>
                </a:lnTo>
                <a:lnTo>
                  <a:pt x="5083" y="4929"/>
                </a:lnTo>
                <a:lnTo>
                  <a:pt x="5236" y="4795"/>
                </a:lnTo>
                <a:lnTo>
                  <a:pt x="5390" y="4718"/>
                </a:lnTo>
                <a:lnTo>
                  <a:pt x="5581" y="4661"/>
                </a:lnTo>
                <a:lnTo>
                  <a:pt x="5773" y="4641"/>
                </a:lnTo>
                <a:close/>
                <a:moveTo>
                  <a:pt x="5696" y="0"/>
                </a:moveTo>
                <a:lnTo>
                  <a:pt x="5620" y="58"/>
                </a:lnTo>
                <a:lnTo>
                  <a:pt x="5581" y="115"/>
                </a:lnTo>
                <a:lnTo>
                  <a:pt x="5562" y="192"/>
                </a:lnTo>
                <a:lnTo>
                  <a:pt x="5562" y="1151"/>
                </a:lnTo>
                <a:lnTo>
                  <a:pt x="4738" y="345"/>
                </a:lnTo>
                <a:lnTo>
                  <a:pt x="4680" y="288"/>
                </a:lnTo>
                <a:lnTo>
                  <a:pt x="4507" y="288"/>
                </a:lnTo>
                <a:lnTo>
                  <a:pt x="4450" y="345"/>
                </a:lnTo>
                <a:lnTo>
                  <a:pt x="4392" y="422"/>
                </a:lnTo>
                <a:lnTo>
                  <a:pt x="4392" y="499"/>
                </a:lnTo>
                <a:lnTo>
                  <a:pt x="4392" y="576"/>
                </a:lnTo>
                <a:lnTo>
                  <a:pt x="4450" y="633"/>
                </a:lnTo>
                <a:lnTo>
                  <a:pt x="5562" y="1765"/>
                </a:lnTo>
                <a:lnTo>
                  <a:pt x="5562" y="2302"/>
                </a:lnTo>
                <a:lnTo>
                  <a:pt x="4757" y="1477"/>
                </a:lnTo>
                <a:lnTo>
                  <a:pt x="4680" y="1439"/>
                </a:lnTo>
                <a:lnTo>
                  <a:pt x="4603" y="1419"/>
                </a:lnTo>
                <a:lnTo>
                  <a:pt x="4527" y="1439"/>
                </a:lnTo>
                <a:lnTo>
                  <a:pt x="4450" y="1496"/>
                </a:lnTo>
                <a:lnTo>
                  <a:pt x="4412" y="1554"/>
                </a:lnTo>
                <a:lnTo>
                  <a:pt x="4392" y="1630"/>
                </a:lnTo>
                <a:lnTo>
                  <a:pt x="4412" y="1707"/>
                </a:lnTo>
                <a:lnTo>
                  <a:pt x="4450" y="1784"/>
                </a:lnTo>
                <a:lnTo>
                  <a:pt x="5562" y="2896"/>
                </a:lnTo>
                <a:lnTo>
                  <a:pt x="5562" y="4239"/>
                </a:lnTo>
                <a:lnTo>
                  <a:pt x="5390" y="4277"/>
                </a:lnTo>
                <a:lnTo>
                  <a:pt x="5236" y="4335"/>
                </a:lnTo>
                <a:lnTo>
                  <a:pt x="5083" y="4392"/>
                </a:lnTo>
                <a:lnTo>
                  <a:pt x="4949" y="4488"/>
                </a:lnTo>
                <a:lnTo>
                  <a:pt x="3932" y="3472"/>
                </a:lnTo>
                <a:lnTo>
                  <a:pt x="3932" y="1899"/>
                </a:lnTo>
                <a:lnTo>
                  <a:pt x="3913" y="1822"/>
                </a:lnTo>
                <a:lnTo>
                  <a:pt x="3874" y="1745"/>
                </a:lnTo>
                <a:lnTo>
                  <a:pt x="3817" y="1707"/>
                </a:lnTo>
                <a:lnTo>
                  <a:pt x="3721" y="1688"/>
                </a:lnTo>
                <a:lnTo>
                  <a:pt x="3644" y="1707"/>
                </a:lnTo>
                <a:lnTo>
                  <a:pt x="3587" y="1745"/>
                </a:lnTo>
                <a:lnTo>
                  <a:pt x="3529" y="1822"/>
                </a:lnTo>
                <a:lnTo>
                  <a:pt x="3510" y="1899"/>
                </a:lnTo>
                <a:lnTo>
                  <a:pt x="3510" y="3050"/>
                </a:lnTo>
                <a:lnTo>
                  <a:pt x="3127" y="2666"/>
                </a:lnTo>
                <a:lnTo>
                  <a:pt x="3127" y="1093"/>
                </a:lnTo>
                <a:lnTo>
                  <a:pt x="3107" y="997"/>
                </a:lnTo>
                <a:lnTo>
                  <a:pt x="3069" y="940"/>
                </a:lnTo>
                <a:lnTo>
                  <a:pt x="3011" y="902"/>
                </a:lnTo>
                <a:lnTo>
                  <a:pt x="2916" y="882"/>
                </a:lnTo>
                <a:lnTo>
                  <a:pt x="2839" y="902"/>
                </a:lnTo>
                <a:lnTo>
                  <a:pt x="2781" y="940"/>
                </a:lnTo>
                <a:lnTo>
                  <a:pt x="2724" y="997"/>
                </a:lnTo>
                <a:lnTo>
                  <a:pt x="2705" y="1093"/>
                </a:lnTo>
                <a:lnTo>
                  <a:pt x="2705" y="2244"/>
                </a:lnTo>
                <a:lnTo>
                  <a:pt x="2033" y="1573"/>
                </a:lnTo>
                <a:lnTo>
                  <a:pt x="1976" y="1515"/>
                </a:lnTo>
                <a:lnTo>
                  <a:pt x="1880" y="1496"/>
                </a:lnTo>
                <a:lnTo>
                  <a:pt x="1803" y="1515"/>
                </a:lnTo>
                <a:lnTo>
                  <a:pt x="1746" y="1554"/>
                </a:lnTo>
                <a:lnTo>
                  <a:pt x="1688" y="1630"/>
                </a:lnTo>
                <a:lnTo>
                  <a:pt x="1669" y="1707"/>
                </a:lnTo>
                <a:lnTo>
                  <a:pt x="1688" y="1784"/>
                </a:lnTo>
                <a:lnTo>
                  <a:pt x="1746" y="1861"/>
                </a:lnTo>
                <a:lnTo>
                  <a:pt x="2455" y="2570"/>
                </a:lnTo>
                <a:lnTo>
                  <a:pt x="1228" y="2570"/>
                </a:lnTo>
                <a:lnTo>
                  <a:pt x="1151" y="2589"/>
                </a:lnTo>
                <a:lnTo>
                  <a:pt x="1074" y="2628"/>
                </a:lnTo>
                <a:lnTo>
                  <a:pt x="1036" y="2704"/>
                </a:lnTo>
                <a:lnTo>
                  <a:pt x="1017" y="2781"/>
                </a:lnTo>
                <a:lnTo>
                  <a:pt x="1036" y="2858"/>
                </a:lnTo>
                <a:lnTo>
                  <a:pt x="1074" y="2935"/>
                </a:lnTo>
                <a:lnTo>
                  <a:pt x="1151" y="2973"/>
                </a:lnTo>
                <a:lnTo>
                  <a:pt x="1228" y="2992"/>
                </a:lnTo>
                <a:lnTo>
                  <a:pt x="2858" y="2992"/>
                </a:lnTo>
                <a:lnTo>
                  <a:pt x="3242" y="3376"/>
                </a:lnTo>
                <a:lnTo>
                  <a:pt x="2052" y="3376"/>
                </a:lnTo>
                <a:lnTo>
                  <a:pt x="1957" y="3395"/>
                </a:lnTo>
                <a:lnTo>
                  <a:pt x="1899" y="3433"/>
                </a:lnTo>
                <a:lnTo>
                  <a:pt x="1842" y="3510"/>
                </a:lnTo>
                <a:lnTo>
                  <a:pt x="1842" y="3587"/>
                </a:lnTo>
                <a:lnTo>
                  <a:pt x="1842" y="3663"/>
                </a:lnTo>
                <a:lnTo>
                  <a:pt x="1899" y="3740"/>
                </a:lnTo>
                <a:lnTo>
                  <a:pt x="1957" y="3778"/>
                </a:lnTo>
                <a:lnTo>
                  <a:pt x="2033" y="3798"/>
                </a:lnTo>
                <a:lnTo>
                  <a:pt x="3664" y="3798"/>
                </a:lnTo>
                <a:lnTo>
                  <a:pt x="4661" y="4795"/>
                </a:lnTo>
                <a:lnTo>
                  <a:pt x="4565" y="4929"/>
                </a:lnTo>
                <a:lnTo>
                  <a:pt x="4507" y="5063"/>
                </a:lnTo>
                <a:lnTo>
                  <a:pt x="4450" y="5217"/>
                </a:lnTo>
                <a:lnTo>
                  <a:pt x="4412" y="5370"/>
                </a:lnTo>
                <a:lnTo>
                  <a:pt x="2935" y="5370"/>
                </a:lnTo>
                <a:lnTo>
                  <a:pt x="1803" y="4220"/>
                </a:lnTo>
                <a:lnTo>
                  <a:pt x="1726" y="4181"/>
                </a:lnTo>
                <a:lnTo>
                  <a:pt x="1650" y="4162"/>
                </a:lnTo>
                <a:lnTo>
                  <a:pt x="1573" y="4181"/>
                </a:lnTo>
                <a:lnTo>
                  <a:pt x="1496" y="4220"/>
                </a:lnTo>
                <a:lnTo>
                  <a:pt x="1458" y="4296"/>
                </a:lnTo>
                <a:lnTo>
                  <a:pt x="1439" y="4373"/>
                </a:lnTo>
                <a:lnTo>
                  <a:pt x="1458" y="4450"/>
                </a:lnTo>
                <a:lnTo>
                  <a:pt x="1496" y="4526"/>
                </a:lnTo>
                <a:lnTo>
                  <a:pt x="2359" y="5370"/>
                </a:lnTo>
                <a:lnTo>
                  <a:pt x="1803" y="5370"/>
                </a:lnTo>
                <a:lnTo>
                  <a:pt x="652" y="4220"/>
                </a:lnTo>
                <a:lnTo>
                  <a:pt x="576" y="4181"/>
                </a:lnTo>
                <a:lnTo>
                  <a:pt x="499" y="4162"/>
                </a:lnTo>
                <a:lnTo>
                  <a:pt x="422" y="4181"/>
                </a:lnTo>
                <a:lnTo>
                  <a:pt x="346" y="4220"/>
                </a:lnTo>
                <a:lnTo>
                  <a:pt x="307" y="4296"/>
                </a:lnTo>
                <a:lnTo>
                  <a:pt x="288" y="4373"/>
                </a:lnTo>
                <a:lnTo>
                  <a:pt x="307" y="4450"/>
                </a:lnTo>
                <a:lnTo>
                  <a:pt x="346" y="4526"/>
                </a:lnTo>
                <a:lnTo>
                  <a:pt x="1209" y="5370"/>
                </a:lnTo>
                <a:lnTo>
                  <a:pt x="211" y="5370"/>
                </a:lnTo>
                <a:lnTo>
                  <a:pt x="135" y="5389"/>
                </a:lnTo>
                <a:lnTo>
                  <a:pt x="58" y="5447"/>
                </a:lnTo>
                <a:lnTo>
                  <a:pt x="20" y="5505"/>
                </a:lnTo>
                <a:lnTo>
                  <a:pt x="0" y="5581"/>
                </a:lnTo>
                <a:lnTo>
                  <a:pt x="20" y="5677"/>
                </a:lnTo>
                <a:lnTo>
                  <a:pt x="58" y="5735"/>
                </a:lnTo>
                <a:lnTo>
                  <a:pt x="135" y="5773"/>
                </a:lnTo>
                <a:lnTo>
                  <a:pt x="211" y="5792"/>
                </a:lnTo>
                <a:lnTo>
                  <a:pt x="1170" y="5792"/>
                </a:lnTo>
                <a:lnTo>
                  <a:pt x="346" y="6617"/>
                </a:lnTo>
                <a:lnTo>
                  <a:pt x="307" y="6674"/>
                </a:lnTo>
                <a:lnTo>
                  <a:pt x="288" y="6770"/>
                </a:lnTo>
                <a:lnTo>
                  <a:pt x="307" y="6847"/>
                </a:lnTo>
                <a:lnTo>
                  <a:pt x="346" y="6905"/>
                </a:lnTo>
                <a:lnTo>
                  <a:pt x="422" y="6962"/>
                </a:lnTo>
                <a:lnTo>
                  <a:pt x="499" y="6981"/>
                </a:lnTo>
                <a:lnTo>
                  <a:pt x="576" y="6962"/>
                </a:lnTo>
                <a:lnTo>
                  <a:pt x="652" y="6905"/>
                </a:lnTo>
                <a:lnTo>
                  <a:pt x="1765" y="5792"/>
                </a:lnTo>
                <a:lnTo>
                  <a:pt x="2302" y="5792"/>
                </a:lnTo>
                <a:lnTo>
                  <a:pt x="1496" y="6617"/>
                </a:lnTo>
                <a:lnTo>
                  <a:pt x="1458" y="6674"/>
                </a:lnTo>
                <a:lnTo>
                  <a:pt x="1439" y="6751"/>
                </a:lnTo>
                <a:lnTo>
                  <a:pt x="1458" y="6828"/>
                </a:lnTo>
                <a:lnTo>
                  <a:pt x="1496" y="6905"/>
                </a:lnTo>
                <a:lnTo>
                  <a:pt x="1573" y="6943"/>
                </a:lnTo>
                <a:lnTo>
                  <a:pt x="1650" y="6962"/>
                </a:lnTo>
                <a:lnTo>
                  <a:pt x="1726" y="6943"/>
                </a:lnTo>
                <a:lnTo>
                  <a:pt x="1803" y="6905"/>
                </a:lnTo>
                <a:lnTo>
                  <a:pt x="2896" y="5792"/>
                </a:lnTo>
                <a:lnTo>
                  <a:pt x="4412" y="5792"/>
                </a:lnTo>
                <a:lnTo>
                  <a:pt x="4431" y="5965"/>
                </a:lnTo>
                <a:lnTo>
                  <a:pt x="4488" y="6118"/>
                </a:lnTo>
                <a:lnTo>
                  <a:pt x="4565" y="6272"/>
                </a:lnTo>
                <a:lnTo>
                  <a:pt x="4661" y="6406"/>
                </a:lnTo>
                <a:lnTo>
                  <a:pt x="3664" y="7422"/>
                </a:lnTo>
                <a:lnTo>
                  <a:pt x="2033" y="7422"/>
                </a:lnTo>
                <a:lnTo>
                  <a:pt x="1957" y="7442"/>
                </a:lnTo>
                <a:lnTo>
                  <a:pt x="1899" y="7480"/>
                </a:lnTo>
                <a:lnTo>
                  <a:pt x="1842" y="7557"/>
                </a:lnTo>
                <a:lnTo>
                  <a:pt x="1822" y="7633"/>
                </a:lnTo>
                <a:lnTo>
                  <a:pt x="1842" y="7710"/>
                </a:lnTo>
                <a:lnTo>
                  <a:pt x="1899" y="7787"/>
                </a:lnTo>
                <a:lnTo>
                  <a:pt x="1957" y="7825"/>
                </a:lnTo>
                <a:lnTo>
                  <a:pt x="2033" y="7844"/>
                </a:lnTo>
                <a:lnTo>
                  <a:pt x="3242" y="7844"/>
                </a:lnTo>
                <a:lnTo>
                  <a:pt x="2858" y="8228"/>
                </a:lnTo>
                <a:lnTo>
                  <a:pt x="1228" y="8228"/>
                </a:lnTo>
                <a:lnTo>
                  <a:pt x="1151" y="8247"/>
                </a:lnTo>
                <a:lnTo>
                  <a:pt x="1074" y="8286"/>
                </a:lnTo>
                <a:lnTo>
                  <a:pt x="1036" y="8362"/>
                </a:lnTo>
                <a:lnTo>
                  <a:pt x="1017" y="8439"/>
                </a:lnTo>
                <a:lnTo>
                  <a:pt x="1036" y="8516"/>
                </a:lnTo>
                <a:lnTo>
                  <a:pt x="1074" y="8592"/>
                </a:lnTo>
                <a:lnTo>
                  <a:pt x="1151" y="8631"/>
                </a:lnTo>
                <a:lnTo>
                  <a:pt x="1228" y="8650"/>
                </a:lnTo>
                <a:lnTo>
                  <a:pt x="2455" y="8650"/>
                </a:lnTo>
                <a:lnTo>
                  <a:pt x="1746" y="9360"/>
                </a:lnTo>
                <a:lnTo>
                  <a:pt x="1688" y="9436"/>
                </a:lnTo>
                <a:lnTo>
                  <a:pt x="1688" y="9513"/>
                </a:lnTo>
                <a:lnTo>
                  <a:pt x="1688" y="9590"/>
                </a:lnTo>
                <a:lnTo>
                  <a:pt x="1746" y="9647"/>
                </a:lnTo>
                <a:lnTo>
                  <a:pt x="1822" y="9705"/>
                </a:lnTo>
                <a:lnTo>
                  <a:pt x="1899" y="9724"/>
                </a:lnTo>
                <a:lnTo>
                  <a:pt x="1976" y="9705"/>
                </a:lnTo>
                <a:lnTo>
                  <a:pt x="2033" y="9647"/>
                </a:lnTo>
                <a:lnTo>
                  <a:pt x="2724" y="8976"/>
                </a:lnTo>
                <a:lnTo>
                  <a:pt x="2724" y="10127"/>
                </a:lnTo>
                <a:lnTo>
                  <a:pt x="2743" y="10203"/>
                </a:lnTo>
                <a:lnTo>
                  <a:pt x="2781" y="10280"/>
                </a:lnTo>
                <a:lnTo>
                  <a:pt x="2839" y="10318"/>
                </a:lnTo>
                <a:lnTo>
                  <a:pt x="2935" y="10338"/>
                </a:lnTo>
                <a:lnTo>
                  <a:pt x="3011" y="10318"/>
                </a:lnTo>
                <a:lnTo>
                  <a:pt x="3088" y="10280"/>
                </a:lnTo>
                <a:lnTo>
                  <a:pt x="3127" y="10203"/>
                </a:lnTo>
                <a:lnTo>
                  <a:pt x="3146" y="10127"/>
                </a:lnTo>
                <a:lnTo>
                  <a:pt x="3127" y="8554"/>
                </a:lnTo>
                <a:lnTo>
                  <a:pt x="3510" y="8151"/>
                </a:lnTo>
                <a:lnTo>
                  <a:pt x="3529" y="9302"/>
                </a:lnTo>
                <a:lnTo>
                  <a:pt x="3548" y="9398"/>
                </a:lnTo>
                <a:lnTo>
                  <a:pt x="3587" y="9455"/>
                </a:lnTo>
                <a:lnTo>
                  <a:pt x="3644" y="9494"/>
                </a:lnTo>
                <a:lnTo>
                  <a:pt x="3740" y="9513"/>
                </a:lnTo>
                <a:lnTo>
                  <a:pt x="3817" y="9494"/>
                </a:lnTo>
                <a:lnTo>
                  <a:pt x="3874" y="9455"/>
                </a:lnTo>
                <a:lnTo>
                  <a:pt x="3932" y="9398"/>
                </a:lnTo>
                <a:lnTo>
                  <a:pt x="3932" y="9302"/>
                </a:lnTo>
                <a:lnTo>
                  <a:pt x="3932" y="7729"/>
                </a:lnTo>
                <a:lnTo>
                  <a:pt x="4949" y="6713"/>
                </a:lnTo>
                <a:lnTo>
                  <a:pt x="5102" y="6809"/>
                </a:lnTo>
                <a:lnTo>
                  <a:pt x="5255" y="6885"/>
                </a:lnTo>
                <a:lnTo>
                  <a:pt x="5428" y="6943"/>
                </a:lnTo>
                <a:lnTo>
                  <a:pt x="5601" y="6981"/>
                </a:lnTo>
                <a:lnTo>
                  <a:pt x="5601" y="8401"/>
                </a:lnTo>
                <a:lnTo>
                  <a:pt x="4450" y="9551"/>
                </a:lnTo>
                <a:lnTo>
                  <a:pt x="4412" y="9609"/>
                </a:lnTo>
                <a:lnTo>
                  <a:pt x="4392" y="9686"/>
                </a:lnTo>
                <a:lnTo>
                  <a:pt x="4412" y="9781"/>
                </a:lnTo>
                <a:lnTo>
                  <a:pt x="4450" y="9839"/>
                </a:lnTo>
                <a:lnTo>
                  <a:pt x="4527" y="9897"/>
                </a:lnTo>
                <a:lnTo>
                  <a:pt x="4680" y="9897"/>
                </a:lnTo>
                <a:lnTo>
                  <a:pt x="4757" y="9839"/>
                </a:lnTo>
                <a:lnTo>
                  <a:pt x="5601" y="8995"/>
                </a:lnTo>
                <a:lnTo>
                  <a:pt x="5601" y="9532"/>
                </a:lnTo>
                <a:lnTo>
                  <a:pt x="4450" y="10683"/>
                </a:lnTo>
                <a:lnTo>
                  <a:pt x="4392" y="10760"/>
                </a:lnTo>
                <a:lnTo>
                  <a:pt x="4392" y="10836"/>
                </a:lnTo>
                <a:lnTo>
                  <a:pt x="4392" y="10913"/>
                </a:lnTo>
                <a:lnTo>
                  <a:pt x="4450" y="10990"/>
                </a:lnTo>
                <a:lnTo>
                  <a:pt x="4507" y="11028"/>
                </a:lnTo>
                <a:lnTo>
                  <a:pt x="4584" y="11047"/>
                </a:lnTo>
                <a:lnTo>
                  <a:pt x="4680" y="11028"/>
                </a:lnTo>
                <a:lnTo>
                  <a:pt x="4738" y="10990"/>
                </a:lnTo>
                <a:lnTo>
                  <a:pt x="5601" y="10127"/>
                </a:lnTo>
                <a:lnTo>
                  <a:pt x="5601" y="11124"/>
                </a:lnTo>
                <a:lnTo>
                  <a:pt x="5620" y="11220"/>
                </a:lnTo>
                <a:lnTo>
                  <a:pt x="5658" y="11277"/>
                </a:lnTo>
                <a:lnTo>
                  <a:pt x="5735" y="11316"/>
                </a:lnTo>
                <a:lnTo>
                  <a:pt x="5812" y="11335"/>
                </a:lnTo>
                <a:lnTo>
                  <a:pt x="5888" y="11316"/>
                </a:lnTo>
                <a:lnTo>
                  <a:pt x="5965" y="11277"/>
                </a:lnTo>
                <a:lnTo>
                  <a:pt x="6003" y="11201"/>
                </a:lnTo>
                <a:lnTo>
                  <a:pt x="6023" y="11124"/>
                </a:lnTo>
                <a:lnTo>
                  <a:pt x="6023" y="10165"/>
                </a:lnTo>
                <a:lnTo>
                  <a:pt x="6847" y="10990"/>
                </a:lnTo>
                <a:lnTo>
                  <a:pt x="6905" y="11028"/>
                </a:lnTo>
                <a:lnTo>
                  <a:pt x="6981" y="11047"/>
                </a:lnTo>
                <a:lnTo>
                  <a:pt x="7058" y="11028"/>
                </a:lnTo>
                <a:lnTo>
                  <a:pt x="7135" y="10990"/>
                </a:lnTo>
                <a:lnTo>
                  <a:pt x="7173" y="10913"/>
                </a:lnTo>
                <a:lnTo>
                  <a:pt x="7192" y="10836"/>
                </a:lnTo>
                <a:lnTo>
                  <a:pt x="7173" y="10760"/>
                </a:lnTo>
                <a:lnTo>
                  <a:pt x="7135" y="10683"/>
                </a:lnTo>
                <a:lnTo>
                  <a:pt x="6023" y="9571"/>
                </a:lnTo>
                <a:lnTo>
                  <a:pt x="6023" y="9033"/>
                </a:lnTo>
                <a:lnTo>
                  <a:pt x="6828" y="9839"/>
                </a:lnTo>
                <a:lnTo>
                  <a:pt x="6905" y="9897"/>
                </a:lnTo>
                <a:lnTo>
                  <a:pt x="7058" y="9897"/>
                </a:lnTo>
                <a:lnTo>
                  <a:pt x="7135" y="9839"/>
                </a:lnTo>
                <a:lnTo>
                  <a:pt x="7173" y="9781"/>
                </a:lnTo>
                <a:lnTo>
                  <a:pt x="7192" y="9686"/>
                </a:lnTo>
                <a:lnTo>
                  <a:pt x="7173" y="9609"/>
                </a:lnTo>
                <a:lnTo>
                  <a:pt x="7135" y="9551"/>
                </a:lnTo>
                <a:lnTo>
                  <a:pt x="6023" y="8439"/>
                </a:lnTo>
                <a:lnTo>
                  <a:pt x="6023" y="6962"/>
                </a:lnTo>
                <a:lnTo>
                  <a:pt x="6176" y="6924"/>
                </a:lnTo>
                <a:lnTo>
                  <a:pt x="6310" y="6866"/>
                </a:lnTo>
                <a:lnTo>
                  <a:pt x="6444" y="6809"/>
                </a:lnTo>
                <a:lnTo>
                  <a:pt x="6579" y="6732"/>
                </a:lnTo>
                <a:lnTo>
                  <a:pt x="7576" y="7729"/>
                </a:lnTo>
                <a:lnTo>
                  <a:pt x="7576" y="9283"/>
                </a:lnTo>
                <a:lnTo>
                  <a:pt x="7595" y="9379"/>
                </a:lnTo>
                <a:lnTo>
                  <a:pt x="7653" y="9436"/>
                </a:lnTo>
                <a:lnTo>
                  <a:pt x="7710" y="9475"/>
                </a:lnTo>
                <a:lnTo>
                  <a:pt x="7787" y="9494"/>
                </a:lnTo>
                <a:lnTo>
                  <a:pt x="7883" y="9475"/>
                </a:lnTo>
                <a:lnTo>
                  <a:pt x="7940" y="9436"/>
                </a:lnTo>
                <a:lnTo>
                  <a:pt x="7979" y="9379"/>
                </a:lnTo>
                <a:lnTo>
                  <a:pt x="7998" y="9283"/>
                </a:lnTo>
                <a:lnTo>
                  <a:pt x="7998" y="8132"/>
                </a:lnTo>
                <a:lnTo>
                  <a:pt x="8382" y="8535"/>
                </a:lnTo>
                <a:lnTo>
                  <a:pt x="8401" y="10108"/>
                </a:lnTo>
                <a:lnTo>
                  <a:pt x="8420" y="10184"/>
                </a:lnTo>
                <a:lnTo>
                  <a:pt x="8458" y="10242"/>
                </a:lnTo>
                <a:lnTo>
                  <a:pt x="8516" y="10299"/>
                </a:lnTo>
                <a:lnTo>
                  <a:pt x="8612" y="10318"/>
                </a:lnTo>
                <a:lnTo>
                  <a:pt x="8688" y="10299"/>
                </a:lnTo>
                <a:lnTo>
                  <a:pt x="8746" y="10242"/>
                </a:lnTo>
                <a:lnTo>
                  <a:pt x="8803" y="10184"/>
                </a:lnTo>
                <a:lnTo>
                  <a:pt x="8823" y="10108"/>
                </a:lnTo>
                <a:lnTo>
                  <a:pt x="8803" y="8938"/>
                </a:lnTo>
                <a:lnTo>
                  <a:pt x="9494" y="9628"/>
                </a:lnTo>
                <a:lnTo>
                  <a:pt x="9551" y="9666"/>
                </a:lnTo>
                <a:lnTo>
                  <a:pt x="9628" y="9686"/>
                </a:lnTo>
                <a:lnTo>
                  <a:pt x="9724" y="9666"/>
                </a:lnTo>
                <a:lnTo>
                  <a:pt x="9782" y="9628"/>
                </a:lnTo>
                <a:lnTo>
                  <a:pt x="9839" y="9551"/>
                </a:lnTo>
                <a:lnTo>
                  <a:pt x="9839" y="9475"/>
                </a:lnTo>
                <a:lnTo>
                  <a:pt x="9839" y="9398"/>
                </a:lnTo>
                <a:lnTo>
                  <a:pt x="9782" y="9321"/>
                </a:lnTo>
                <a:lnTo>
                  <a:pt x="9072" y="8612"/>
                </a:lnTo>
                <a:lnTo>
                  <a:pt x="10280" y="8612"/>
                </a:lnTo>
                <a:lnTo>
                  <a:pt x="10376" y="8592"/>
                </a:lnTo>
                <a:lnTo>
                  <a:pt x="10434" y="8554"/>
                </a:lnTo>
                <a:lnTo>
                  <a:pt x="10491" y="8477"/>
                </a:lnTo>
                <a:lnTo>
                  <a:pt x="10491" y="8401"/>
                </a:lnTo>
                <a:lnTo>
                  <a:pt x="10472" y="8324"/>
                </a:lnTo>
                <a:lnTo>
                  <a:pt x="10434" y="8247"/>
                </a:lnTo>
                <a:lnTo>
                  <a:pt x="10376" y="8209"/>
                </a:lnTo>
                <a:lnTo>
                  <a:pt x="10280" y="8190"/>
                </a:lnTo>
                <a:lnTo>
                  <a:pt x="8650" y="8190"/>
                </a:lnTo>
                <a:lnTo>
                  <a:pt x="8266" y="7806"/>
                </a:lnTo>
                <a:lnTo>
                  <a:pt x="9475" y="7806"/>
                </a:lnTo>
                <a:lnTo>
                  <a:pt x="9551" y="7787"/>
                </a:lnTo>
                <a:lnTo>
                  <a:pt x="9628" y="7748"/>
                </a:lnTo>
                <a:lnTo>
                  <a:pt x="9667" y="7672"/>
                </a:lnTo>
                <a:lnTo>
                  <a:pt x="9686" y="7595"/>
                </a:lnTo>
                <a:lnTo>
                  <a:pt x="9667" y="7518"/>
                </a:lnTo>
                <a:lnTo>
                  <a:pt x="9628" y="7442"/>
                </a:lnTo>
                <a:lnTo>
                  <a:pt x="9551" y="7403"/>
                </a:lnTo>
                <a:lnTo>
                  <a:pt x="9475" y="7384"/>
                </a:lnTo>
                <a:lnTo>
                  <a:pt x="7845" y="7403"/>
                </a:lnTo>
                <a:lnTo>
                  <a:pt x="6886" y="6425"/>
                </a:lnTo>
                <a:lnTo>
                  <a:pt x="6981" y="6291"/>
                </a:lnTo>
                <a:lnTo>
                  <a:pt x="7058" y="6118"/>
                </a:lnTo>
                <a:lnTo>
                  <a:pt x="7116" y="5946"/>
                </a:lnTo>
                <a:lnTo>
                  <a:pt x="7154" y="5754"/>
                </a:lnTo>
                <a:lnTo>
                  <a:pt x="8439" y="5754"/>
                </a:lnTo>
                <a:lnTo>
                  <a:pt x="9590" y="6905"/>
                </a:lnTo>
                <a:lnTo>
                  <a:pt x="9667" y="6962"/>
                </a:lnTo>
                <a:lnTo>
                  <a:pt x="9820" y="6962"/>
                </a:lnTo>
                <a:lnTo>
                  <a:pt x="9897" y="6905"/>
                </a:lnTo>
                <a:lnTo>
                  <a:pt x="9935" y="6847"/>
                </a:lnTo>
                <a:lnTo>
                  <a:pt x="9954" y="6751"/>
                </a:lnTo>
                <a:lnTo>
                  <a:pt x="9935" y="6674"/>
                </a:lnTo>
                <a:lnTo>
                  <a:pt x="9897" y="6617"/>
                </a:lnTo>
                <a:lnTo>
                  <a:pt x="9034" y="5754"/>
                </a:lnTo>
                <a:lnTo>
                  <a:pt x="9590" y="5754"/>
                </a:lnTo>
                <a:lnTo>
                  <a:pt x="10741" y="6905"/>
                </a:lnTo>
                <a:lnTo>
                  <a:pt x="10817" y="6962"/>
                </a:lnTo>
                <a:lnTo>
                  <a:pt x="10894" y="6981"/>
                </a:lnTo>
                <a:lnTo>
                  <a:pt x="10971" y="6962"/>
                </a:lnTo>
                <a:lnTo>
                  <a:pt x="11028" y="6905"/>
                </a:lnTo>
                <a:lnTo>
                  <a:pt x="11086" y="6847"/>
                </a:lnTo>
                <a:lnTo>
                  <a:pt x="11105" y="6770"/>
                </a:lnTo>
                <a:lnTo>
                  <a:pt x="11086" y="6674"/>
                </a:lnTo>
                <a:lnTo>
                  <a:pt x="11028" y="6617"/>
                </a:lnTo>
                <a:lnTo>
                  <a:pt x="10184" y="5754"/>
                </a:lnTo>
                <a:lnTo>
                  <a:pt x="11182" y="5754"/>
                </a:lnTo>
                <a:lnTo>
                  <a:pt x="11258" y="5735"/>
                </a:lnTo>
                <a:lnTo>
                  <a:pt x="11335" y="5696"/>
                </a:lnTo>
                <a:lnTo>
                  <a:pt x="11373" y="5620"/>
                </a:lnTo>
                <a:lnTo>
                  <a:pt x="11393" y="5543"/>
                </a:lnTo>
                <a:lnTo>
                  <a:pt x="11373" y="5466"/>
                </a:lnTo>
                <a:lnTo>
                  <a:pt x="11335" y="5389"/>
                </a:lnTo>
                <a:lnTo>
                  <a:pt x="11258" y="5351"/>
                </a:lnTo>
                <a:lnTo>
                  <a:pt x="11182" y="5332"/>
                </a:lnTo>
                <a:lnTo>
                  <a:pt x="10223" y="5332"/>
                </a:lnTo>
                <a:lnTo>
                  <a:pt x="11028" y="4526"/>
                </a:lnTo>
                <a:lnTo>
                  <a:pt x="11086" y="4450"/>
                </a:lnTo>
                <a:lnTo>
                  <a:pt x="11105" y="4373"/>
                </a:lnTo>
                <a:lnTo>
                  <a:pt x="11086" y="4296"/>
                </a:lnTo>
                <a:lnTo>
                  <a:pt x="11028" y="4220"/>
                </a:lnTo>
                <a:lnTo>
                  <a:pt x="10971" y="4181"/>
                </a:lnTo>
                <a:lnTo>
                  <a:pt x="10894" y="4162"/>
                </a:lnTo>
                <a:lnTo>
                  <a:pt x="10817" y="4181"/>
                </a:lnTo>
                <a:lnTo>
                  <a:pt x="10741" y="4220"/>
                </a:lnTo>
                <a:lnTo>
                  <a:pt x="9628" y="5332"/>
                </a:lnTo>
                <a:lnTo>
                  <a:pt x="9072" y="5332"/>
                </a:lnTo>
                <a:lnTo>
                  <a:pt x="9897" y="4526"/>
                </a:lnTo>
                <a:lnTo>
                  <a:pt x="9935" y="4450"/>
                </a:lnTo>
                <a:lnTo>
                  <a:pt x="9954" y="4373"/>
                </a:lnTo>
                <a:lnTo>
                  <a:pt x="9935" y="4296"/>
                </a:lnTo>
                <a:lnTo>
                  <a:pt x="9897" y="4220"/>
                </a:lnTo>
                <a:lnTo>
                  <a:pt x="9820" y="4181"/>
                </a:lnTo>
                <a:lnTo>
                  <a:pt x="9743" y="4162"/>
                </a:lnTo>
                <a:lnTo>
                  <a:pt x="9667" y="4181"/>
                </a:lnTo>
                <a:lnTo>
                  <a:pt x="9590" y="4220"/>
                </a:lnTo>
                <a:lnTo>
                  <a:pt x="8477" y="5332"/>
                </a:lnTo>
                <a:lnTo>
                  <a:pt x="7135" y="5332"/>
                </a:lnTo>
                <a:lnTo>
                  <a:pt x="7097" y="5179"/>
                </a:lnTo>
                <a:lnTo>
                  <a:pt x="7039" y="5044"/>
                </a:lnTo>
                <a:lnTo>
                  <a:pt x="6962" y="4891"/>
                </a:lnTo>
                <a:lnTo>
                  <a:pt x="6886" y="4776"/>
                </a:lnTo>
                <a:lnTo>
                  <a:pt x="7845" y="3798"/>
                </a:lnTo>
                <a:lnTo>
                  <a:pt x="9475" y="3798"/>
                </a:lnTo>
                <a:lnTo>
                  <a:pt x="9551" y="3778"/>
                </a:lnTo>
                <a:lnTo>
                  <a:pt x="9628" y="3740"/>
                </a:lnTo>
                <a:lnTo>
                  <a:pt x="9667" y="3663"/>
                </a:lnTo>
                <a:lnTo>
                  <a:pt x="9686" y="3587"/>
                </a:lnTo>
                <a:lnTo>
                  <a:pt x="9667" y="3510"/>
                </a:lnTo>
                <a:lnTo>
                  <a:pt x="9628" y="3433"/>
                </a:lnTo>
                <a:lnTo>
                  <a:pt x="9551" y="3395"/>
                </a:lnTo>
                <a:lnTo>
                  <a:pt x="9475" y="3376"/>
                </a:lnTo>
                <a:lnTo>
                  <a:pt x="8266" y="3376"/>
                </a:lnTo>
                <a:lnTo>
                  <a:pt x="8650" y="2992"/>
                </a:lnTo>
                <a:lnTo>
                  <a:pt x="10280" y="2992"/>
                </a:lnTo>
                <a:lnTo>
                  <a:pt x="10376" y="2973"/>
                </a:lnTo>
                <a:lnTo>
                  <a:pt x="10434" y="2935"/>
                </a:lnTo>
                <a:lnTo>
                  <a:pt x="10491" y="2858"/>
                </a:lnTo>
                <a:lnTo>
                  <a:pt x="10491" y="2781"/>
                </a:lnTo>
                <a:lnTo>
                  <a:pt x="10491" y="2704"/>
                </a:lnTo>
                <a:lnTo>
                  <a:pt x="10434" y="2628"/>
                </a:lnTo>
                <a:lnTo>
                  <a:pt x="10376" y="2589"/>
                </a:lnTo>
                <a:lnTo>
                  <a:pt x="10280" y="2570"/>
                </a:lnTo>
                <a:lnTo>
                  <a:pt x="9072" y="2570"/>
                </a:lnTo>
                <a:lnTo>
                  <a:pt x="9782" y="1861"/>
                </a:lnTo>
                <a:lnTo>
                  <a:pt x="9820" y="1784"/>
                </a:lnTo>
                <a:lnTo>
                  <a:pt x="9839" y="1707"/>
                </a:lnTo>
                <a:lnTo>
                  <a:pt x="9820" y="1630"/>
                </a:lnTo>
                <a:lnTo>
                  <a:pt x="9782" y="1573"/>
                </a:lnTo>
                <a:lnTo>
                  <a:pt x="9705" y="1515"/>
                </a:lnTo>
                <a:lnTo>
                  <a:pt x="9628" y="1496"/>
                </a:lnTo>
                <a:lnTo>
                  <a:pt x="9551" y="1515"/>
                </a:lnTo>
                <a:lnTo>
                  <a:pt x="9494" y="1573"/>
                </a:lnTo>
                <a:lnTo>
                  <a:pt x="8803" y="2244"/>
                </a:lnTo>
                <a:lnTo>
                  <a:pt x="8803" y="1093"/>
                </a:lnTo>
                <a:lnTo>
                  <a:pt x="8784" y="997"/>
                </a:lnTo>
                <a:lnTo>
                  <a:pt x="8746" y="940"/>
                </a:lnTo>
                <a:lnTo>
                  <a:pt x="8669" y="902"/>
                </a:lnTo>
                <a:lnTo>
                  <a:pt x="8593" y="882"/>
                </a:lnTo>
                <a:lnTo>
                  <a:pt x="8516" y="902"/>
                </a:lnTo>
                <a:lnTo>
                  <a:pt x="8458" y="940"/>
                </a:lnTo>
                <a:lnTo>
                  <a:pt x="8401" y="997"/>
                </a:lnTo>
                <a:lnTo>
                  <a:pt x="8382" y="1093"/>
                </a:lnTo>
                <a:lnTo>
                  <a:pt x="8382" y="2666"/>
                </a:lnTo>
                <a:lnTo>
                  <a:pt x="7998" y="3050"/>
                </a:lnTo>
                <a:lnTo>
                  <a:pt x="7998" y="1899"/>
                </a:lnTo>
                <a:lnTo>
                  <a:pt x="7979" y="1822"/>
                </a:lnTo>
                <a:lnTo>
                  <a:pt x="7940" y="1745"/>
                </a:lnTo>
                <a:lnTo>
                  <a:pt x="7864" y="1707"/>
                </a:lnTo>
                <a:lnTo>
                  <a:pt x="7787" y="1688"/>
                </a:lnTo>
                <a:lnTo>
                  <a:pt x="7710" y="1707"/>
                </a:lnTo>
                <a:lnTo>
                  <a:pt x="7634" y="1745"/>
                </a:lnTo>
                <a:lnTo>
                  <a:pt x="7595" y="1822"/>
                </a:lnTo>
                <a:lnTo>
                  <a:pt x="7576" y="1899"/>
                </a:lnTo>
                <a:lnTo>
                  <a:pt x="7576" y="3472"/>
                </a:lnTo>
                <a:lnTo>
                  <a:pt x="6579" y="4469"/>
                </a:lnTo>
                <a:lnTo>
                  <a:pt x="6444" y="4392"/>
                </a:lnTo>
                <a:lnTo>
                  <a:pt x="6291" y="4315"/>
                </a:lnTo>
                <a:lnTo>
                  <a:pt x="6138" y="4277"/>
                </a:lnTo>
                <a:lnTo>
                  <a:pt x="5984" y="4239"/>
                </a:lnTo>
                <a:lnTo>
                  <a:pt x="5984" y="2935"/>
                </a:lnTo>
                <a:lnTo>
                  <a:pt x="7135" y="1784"/>
                </a:lnTo>
                <a:lnTo>
                  <a:pt x="7173" y="1707"/>
                </a:lnTo>
                <a:lnTo>
                  <a:pt x="7192" y="1630"/>
                </a:lnTo>
                <a:lnTo>
                  <a:pt x="7173" y="1554"/>
                </a:lnTo>
                <a:lnTo>
                  <a:pt x="7135" y="1496"/>
                </a:lnTo>
                <a:lnTo>
                  <a:pt x="7058" y="1439"/>
                </a:lnTo>
                <a:lnTo>
                  <a:pt x="6981" y="1419"/>
                </a:lnTo>
                <a:lnTo>
                  <a:pt x="6905" y="1439"/>
                </a:lnTo>
                <a:lnTo>
                  <a:pt x="6828" y="1496"/>
                </a:lnTo>
                <a:lnTo>
                  <a:pt x="5984" y="2340"/>
                </a:lnTo>
                <a:lnTo>
                  <a:pt x="5984" y="1803"/>
                </a:lnTo>
                <a:lnTo>
                  <a:pt x="7135" y="633"/>
                </a:lnTo>
                <a:lnTo>
                  <a:pt x="7192" y="576"/>
                </a:lnTo>
                <a:lnTo>
                  <a:pt x="7192" y="499"/>
                </a:lnTo>
                <a:lnTo>
                  <a:pt x="7173" y="422"/>
                </a:lnTo>
                <a:lnTo>
                  <a:pt x="7135" y="345"/>
                </a:lnTo>
                <a:lnTo>
                  <a:pt x="7058" y="288"/>
                </a:lnTo>
                <a:lnTo>
                  <a:pt x="6905" y="288"/>
                </a:lnTo>
                <a:lnTo>
                  <a:pt x="6847" y="345"/>
                </a:lnTo>
                <a:lnTo>
                  <a:pt x="5984" y="1208"/>
                </a:lnTo>
                <a:lnTo>
                  <a:pt x="5984" y="192"/>
                </a:lnTo>
                <a:lnTo>
                  <a:pt x="5965" y="115"/>
                </a:lnTo>
                <a:lnTo>
                  <a:pt x="5907" y="58"/>
                </a:lnTo>
                <a:lnTo>
                  <a:pt x="5850" y="0"/>
                </a:lnTo>
                <a:close/>
              </a:path>
            </a:pathLst>
          </a:custGeom>
          <a:gradFill>
            <a:gsLst>
              <a:gs pos="0">
                <a:schemeClr val="lt1"/>
              </a:gs>
              <a:gs pos="100000">
                <a:srgbClr val="CCCCCC"/>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สี่เหลี่ยมผืนผ้า: มุมมน 7">
            <a:extLst>
              <a:ext uri="{FF2B5EF4-FFF2-40B4-BE49-F238E27FC236}">
                <a16:creationId xmlns:a16="http://schemas.microsoft.com/office/drawing/2014/main" id="{D5AA5560-A8C3-773D-6EF4-43E72F0BEE16}"/>
              </a:ext>
            </a:extLst>
          </p:cNvPr>
          <p:cNvSpPr/>
          <p:nvPr/>
        </p:nvSpPr>
        <p:spPr>
          <a:xfrm>
            <a:off x="1133856" y="265787"/>
            <a:ext cx="6876288" cy="1850693"/>
          </a:xfrm>
          <a:prstGeom prst="roundRect">
            <a:avLst/>
          </a:prstGeom>
          <a:solidFill>
            <a:schemeClr val="bg1"/>
          </a:solidFill>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tlCol="0" anchor="ctr"/>
          <a:lstStyle/>
          <a:p>
            <a:endParaRPr lang="th-TH" sz="3600" dirty="0">
              <a:solidFill>
                <a:schemeClr val="tx1"/>
              </a:solidFill>
              <a:latin typeface="TH SarabunPSK" panose="020B0500040200020003" pitchFamily="34" charset="-34"/>
              <a:cs typeface="TH SarabunPSK" panose="020B0500040200020003" pitchFamily="34" charset="-34"/>
            </a:endParaRPr>
          </a:p>
          <a:p>
            <a:endParaRPr lang="en-US" sz="2800" dirty="0">
              <a:solidFill>
                <a:schemeClr val="tx1"/>
              </a:solidFill>
              <a:latin typeface="TH SarabunPSK" panose="020B0500040200020003" pitchFamily="34" charset="-34"/>
              <a:cs typeface="TH SarabunPSK" panose="020B0500040200020003" pitchFamily="34" charset="-34"/>
            </a:endParaRPr>
          </a:p>
          <a:p>
            <a:endParaRPr lang="en-US" sz="2800" dirty="0">
              <a:solidFill>
                <a:schemeClr val="tx1"/>
              </a:solidFill>
              <a:latin typeface="TH SarabunPSK" panose="020B0500040200020003" pitchFamily="34" charset="-34"/>
              <a:cs typeface="TH SarabunPSK" panose="020B0500040200020003" pitchFamily="34" charset="-34"/>
            </a:endParaRPr>
          </a:p>
          <a:p>
            <a:r>
              <a:rPr lang="th-TH" sz="2800" dirty="0">
                <a:solidFill>
                  <a:schemeClr val="tx1"/>
                </a:solidFill>
                <a:latin typeface="TH SarabunPSK" panose="020B0500040200020003" pitchFamily="34" charset="-34"/>
                <a:cs typeface="TH SarabunPSK" panose="020B0500040200020003" pitchFamily="34" charset="-34"/>
              </a:rPr>
              <a:t>1) </a:t>
            </a:r>
            <a:r>
              <a:rPr lang="th-TH" sz="2800" b="1" dirty="0">
                <a:solidFill>
                  <a:schemeClr val="tx1"/>
                </a:solidFill>
                <a:latin typeface="TH SarabunPSK" panose="020B0500040200020003" pitchFamily="34" charset="-34"/>
                <a:cs typeface="TH SarabunPSK" panose="020B0500040200020003" pitchFamily="34" charset="-34"/>
              </a:rPr>
              <a:t>ใจความสำคัญอยู่ต้นเรื่อง </a:t>
            </a:r>
            <a:r>
              <a:rPr lang="th-TH" sz="2800" dirty="0">
                <a:solidFill>
                  <a:schemeClr val="tx1"/>
                </a:solidFill>
                <a:latin typeface="TH SarabunPSK" panose="020B0500040200020003" pitchFamily="34" charset="-34"/>
                <a:cs typeface="TH SarabunPSK" panose="020B0500040200020003" pitchFamily="34" charset="-34"/>
              </a:rPr>
              <a:t>ประโยคที่</a:t>
            </a:r>
            <a:r>
              <a:rPr lang="th-TH" sz="2800" dirty="0">
                <a:solidFill>
                  <a:srgbClr val="FF0000"/>
                </a:solidFill>
                <a:latin typeface="TH SarabunPSK" panose="020B0500040200020003" pitchFamily="34" charset="-34"/>
                <a:cs typeface="TH SarabunPSK" panose="020B0500040200020003" pitchFamily="34" charset="-34"/>
              </a:rPr>
              <a:t>อยู่ตอนต้นย่อหน้า </a:t>
            </a:r>
            <a:r>
              <a:rPr lang="th-TH" sz="2800" dirty="0">
                <a:solidFill>
                  <a:schemeClr val="tx1"/>
                </a:solidFill>
                <a:latin typeface="TH SarabunPSK" panose="020B0500040200020003" pitchFamily="34" charset="-34"/>
                <a:cs typeface="TH SarabunPSK" panose="020B0500040200020003" pitchFamily="34" charset="-34"/>
              </a:rPr>
              <a:t>เป็นจุดที่พบใจความสำคัญของเรื่องในแต่ละย่อหน้า</a:t>
            </a:r>
            <a:r>
              <a:rPr lang="th-TH" sz="2800" dirty="0">
                <a:solidFill>
                  <a:srgbClr val="FF0000"/>
                </a:solidFill>
                <a:latin typeface="TH SarabunPSK" panose="020B0500040200020003" pitchFamily="34" charset="-34"/>
                <a:cs typeface="TH SarabunPSK" panose="020B0500040200020003" pitchFamily="34" charset="-34"/>
              </a:rPr>
              <a:t>มากที่สุด</a:t>
            </a:r>
            <a:r>
              <a:rPr lang="th-TH" sz="2800" dirty="0">
                <a:solidFill>
                  <a:schemeClr val="tx1"/>
                </a:solidFill>
                <a:latin typeface="TH SarabunPSK" panose="020B0500040200020003" pitchFamily="34" charset="-34"/>
                <a:cs typeface="TH SarabunPSK" panose="020B0500040200020003" pitchFamily="34" charset="-34"/>
              </a:rPr>
              <a:t> เพราะผู้เขียนมักบอกประเด็นสำคัญไว้ก่อน แล้วจึงขยายรายละเอียดให้ชัดเจน	</a:t>
            </a:r>
            <a:r>
              <a:rPr lang="en-US" sz="3600" dirty="0">
                <a:solidFill>
                  <a:schemeClr val="tx1"/>
                </a:solidFill>
                <a:latin typeface="TH SarabunPSK" panose="020B0500040200020003" pitchFamily="34" charset="-34"/>
                <a:cs typeface="TH SarabunPSK" panose="020B0500040200020003" pitchFamily="34" charset="-34"/>
              </a:rPr>
              <a:t> </a:t>
            </a:r>
            <a:endParaRPr lang="th-TH" sz="3600" dirty="0">
              <a:solidFill>
                <a:schemeClr val="tx1"/>
              </a:solidFill>
              <a:latin typeface="TH SarabunPSK" panose="020B0500040200020003" pitchFamily="34" charset="-34"/>
              <a:cs typeface="TH SarabunPSK" panose="020B0500040200020003" pitchFamily="34" charset="-34"/>
            </a:endParaRPr>
          </a:p>
          <a:p>
            <a:endParaRPr lang="th-TH" sz="3600" dirty="0">
              <a:solidFill>
                <a:schemeClr val="tx1"/>
              </a:solidFill>
              <a:latin typeface="TH SarabunPSK" panose="020B0500040200020003" pitchFamily="34" charset="-34"/>
              <a:cs typeface="TH SarabunPSK" panose="020B0500040200020003" pitchFamily="34" charset="-34"/>
            </a:endParaRPr>
          </a:p>
          <a:p>
            <a:endParaRPr lang="th-TH" sz="3600" dirty="0">
              <a:solidFill>
                <a:schemeClr val="tx1"/>
              </a:solidFill>
              <a:latin typeface="TH SarabunPSK" panose="020B0500040200020003" pitchFamily="34" charset="-34"/>
              <a:cs typeface="TH SarabunPSK" panose="020B0500040200020003" pitchFamily="34" charset="-34"/>
            </a:endParaRPr>
          </a:p>
          <a:p>
            <a:endParaRPr lang="en-US" dirty="0">
              <a:solidFill>
                <a:schemeClr val="tx1"/>
              </a:solidFill>
            </a:endParaRPr>
          </a:p>
        </p:txBody>
      </p:sp>
      <p:sp>
        <p:nvSpPr>
          <p:cNvPr id="2" name="สี่เหลี่ยมผืนผ้า: มุมมน 1">
            <a:extLst>
              <a:ext uri="{FF2B5EF4-FFF2-40B4-BE49-F238E27FC236}">
                <a16:creationId xmlns:a16="http://schemas.microsoft.com/office/drawing/2014/main" id="{AF764BE2-BD77-B9EB-E60A-8B9FCA59FEBF}"/>
              </a:ext>
            </a:extLst>
          </p:cNvPr>
          <p:cNvSpPr/>
          <p:nvPr/>
        </p:nvSpPr>
        <p:spPr>
          <a:xfrm>
            <a:off x="1133856" y="2274384"/>
            <a:ext cx="6876288" cy="2155565"/>
          </a:xfrm>
          <a:prstGeom prst="roundRect">
            <a:avLst/>
          </a:prstGeom>
          <a:solidFill>
            <a:schemeClr val="accent6">
              <a:lumMod val="20000"/>
              <a:lumOff val="80000"/>
            </a:schemeClr>
          </a:solidFill>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tlCol="0" anchor="ctr"/>
          <a:lstStyle/>
          <a:p>
            <a:endParaRPr lang="th-TH" sz="2800" dirty="0">
              <a:solidFill>
                <a:schemeClr val="tx1"/>
              </a:solidFill>
              <a:latin typeface="TH SarabunPSK" panose="020B0500040200020003" pitchFamily="34" charset="-34"/>
              <a:cs typeface="TH SarabunPSK" panose="020B0500040200020003" pitchFamily="34" charset="-34"/>
            </a:endParaRPr>
          </a:p>
          <a:p>
            <a:r>
              <a:rPr lang="en-US" sz="2800" dirty="0">
                <a:solidFill>
                  <a:schemeClr val="tx1"/>
                </a:solidFill>
                <a:latin typeface="TH SarabunPSK" panose="020B0500040200020003" pitchFamily="34" charset="-34"/>
                <a:cs typeface="TH SarabunPSK" panose="020B0500040200020003" pitchFamily="34" charset="-34"/>
              </a:rPr>
              <a:t>	A baby elephant is the biggest of all land babies. A newborn baby weighs more than two hundred pounds. It is about three feet high. The new baby is strong, too. Almost as soon as it is born, it can walk about.</a:t>
            </a:r>
            <a:r>
              <a:rPr lang="th-TH" sz="2800" dirty="0">
                <a:solidFill>
                  <a:schemeClr val="tx1"/>
                </a:solidFill>
                <a:latin typeface="TH SarabunPSK" panose="020B0500040200020003" pitchFamily="34" charset="-34"/>
                <a:cs typeface="TH SarabunPSK" panose="020B0500040200020003" pitchFamily="34" charset="-34"/>
              </a:rPr>
              <a:t>	</a:t>
            </a:r>
            <a:r>
              <a:rPr lang="en-US" sz="2800" dirty="0">
                <a:solidFill>
                  <a:schemeClr val="tx1"/>
                </a:solidFill>
                <a:latin typeface="TH SarabunPSK" panose="020B0500040200020003" pitchFamily="34" charset="-34"/>
                <a:cs typeface="TH SarabunPSK" panose="020B0500040200020003" pitchFamily="34" charset="-34"/>
              </a:rPr>
              <a:t> </a:t>
            </a:r>
            <a:endParaRPr lang="th-TH" sz="2800" dirty="0">
              <a:solidFill>
                <a:schemeClr val="tx1"/>
              </a:solidFill>
              <a:latin typeface="TH SarabunPSK" panose="020B0500040200020003" pitchFamily="34" charset="-34"/>
              <a:cs typeface="TH SarabunPSK" panose="020B0500040200020003" pitchFamily="34" charset="-34"/>
            </a:endParaRPr>
          </a:p>
          <a:p>
            <a:endParaRPr lang="th-TH" sz="2800" dirty="0">
              <a:solidFill>
                <a:schemeClr val="tx1"/>
              </a:solidFill>
              <a:latin typeface="TH SarabunPSK" panose="020B0500040200020003" pitchFamily="34" charset="-34"/>
              <a:cs typeface="TH SarabunPSK" panose="020B0500040200020003" pitchFamily="34" charset="-34"/>
            </a:endParaRPr>
          </a:p>
          <a:p>
            <a:endParaRPr lang="en-US" sz="1100" dirty="0">
              <a:solidFill>
                <a:schemeClr val="tx1"/>
              </a:solidFill>
            </a:endParaRPr>
          </a:p>
        </p:txBody>
      </p:sp>
      <p:sp>
        <p:nvSpPr>
          <p:cNvPr id="4" name="กล่องข้อความ 3">
            <a:extLst>
              <a:ext uri="{FF2B5EF4-FFF2-40B4-BE49-F238E27FC236}">
                <a16:creationId xmlns:a16="http://schemas.microsoft.com/office/drawing/2014/main" id="{6415E006-7CC8-D237-7B1C-3D20F679DE7A}"/>
              </a:ext>
            </a:extLst>
          </p:cNvPr>
          <p:cNvSpPr txBox="1"/>
          <p:nvPr/>
        </p:nvSpPr>
        <p:spPr>
          <a:xfrm>
            <a:off x="2153081" y="2341944"/>
            <a:ext cx="5593080" cy="523220"/>
          </a:xfrm>
          <a:prstGeom prst="rect">
            <a:avLst/>
          </a:prstGeom>
          <a:noFill/>
        </p:spPr>
        <p:txBody>
          <a:bodyPr wrap="square">
            <a:spAutoFit/>
          </a:bodyPr>
          <a:lstStyle/>
          <a:p>
            <a:r>
              <a:rPr lang="en-US" sz="2800" dirty="0">
                <a:solidFill>
                  <a:srgbClr val="FF0000"/>
                </a:solidFill>
                <a:latin typeface="TH SarabunPSK" panose="020B0500040200020003" pitchFamily="34" charset="-34"/>
                <a:cs typeface="TH SarabunPSK" panose="020B0500040200020003" pitchFamily="34" charset="-34"/>
              </a:rPr>
              <a:t>A baby elephant is the biggest of all land babies. </a:t>
            </a:r>
            <a:endParaRPr lang="en-US" sz="28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74"/>
        <p:cNvGrpSpPr/>
        <p:nvPr/>
      </p:nvGrpSpPr>
      <p:grpSpPr>
        <a:xfrm>
          <a:off x="0" y="0"/>
          <a:ext cx="0" cy="0"/>
          <a:chOff x="0" y="0"/>
          <a:chExt cx="0" cy="0"/>
        </a:xfrm>
      </p:grpSpPr>
      <p:sp>
        <p:nvSpPr>
          <p:cNvPr id="2279" name="Google Shape;2279;p40"/>
          <p:cNvSpPr/>
          <p:nvPr/>
        </p:nvSpPr>
        <p:spPr>
          <a:xfrm>
            <a:off x="439163" y="779248"/>
            <a:ext cx="413993" cy="411886"/>
          </a:xfrm>
          <a:custGeom>
            <a:avLst/>
            <a:gdLst/>
            <a:ahLst/>
            <a:cxnLst/>
            <a:rect l="l" t="t" r="r" b="b"/>
            <a:pathLst>
              <a:path w="11393" h="11335" extrusionOk="0">
                <a:moveTo>
                  <a:pt x="5773" y="4641"/>
                </a:moveTo>
                <a:lnTo>
                  <a:pt x="5965" y="4661"/>
                </a:lnTo>
                <a:lnTo>
                  <a:pt x="6157" y="4718"/>
                </a:lnTo>
                <a:lnTo>
                  <a:pt x="6310" y="4795"/>
                </a:lnTo>
                <a:lnTo>
                  <a:pt x="6464" y="4929"/>
                </a:lnTo>
                <a:lnTo>
                  <a:pt x="6579" y="5063"/>
                </a:lnTo>
                <a:lnTo>
                  <a:pt x="6655" y="5236"/>
                </a:lnTo>
                <a:lnTo>
                  <a:pt x="6713" y="5409"/>
                </a:lnTo>
                <a:lnTo>
                  <a:pt x="6732" y="5600"/>
                </a:lnTo>
                <a:lnTo>
                  <a:pt x="6713" y="5792"/>
                </a:lnTo>
                <a:lnTo>
                  <a:pt x="6655" y="5984"/>
                </a:lnTo>
                <a:lnTo>
                  <a:pt x="6579" y="6137"/>
                </a:lnTo>
                <a:lnTo>
                  <a:pt x="6464" y="6291"/>
                </a:lnTo>
                <a:lnTo>
                  <a:pt x="6310" y="6406"/>
                </a:lnTo>
                <a:lnTo>
                  <a:pt x="6157" y="6483"/>
                </a:lnTo>
                <a:lnTo>
                  <a:pt x="5965" y="6540"/>
                </a:lnTo>
                <a:lnTo>
                  <a:pt x="5773" y="6559"/>
                </a:lnTo>
                <a:lnTo>
                  <a:pt x="5581" y="6540"/>
                </a:lnTo>
                <a:lnTo>
                  <a:pt x="5390" y="6483"/>
                </a:lnTo>
                <a:lnTo>
                  <a:pt x="5236" y="6406"/>
                </a:lnTo>
                <a:lnTo>
                  <a:pt x="5083" y="6291"/>
                </a:lnTo>
                <a:lnTo>
                  <a:pt x="4968" y="6137"/>
                </a:lnTo>
                <a:lnTo>
                  <a:pt x="4891" y="5984"/>
                </a:lnTo>
                <a:lnTo>
                  <a:pt x="4833" y="5792"/>
                </a:lnTo>
                <a:lnTo>
                  <a:pt x="4814" y="5600"/>
                </a:lnTo>
                <a:lnTo>
                  <a:pt x="4833" y="5409"/>
                </a:lnTo>
                <a:lnTo>
                  <a:pt x="4891" y="5236"/>
                </a:lnTo>
                <a:lnTo>
                  <a:pt x="4968" y="5063"/>
                </a:lnTo>
                <a:lnTo>
                  <a:pt x="5083" y="4929"/>
                </a:lnTo>
                <a:lnTo>
                  <a:pt x="5236" y="4795"/>
                </a:lnTo>
                <a:lnTo>
                  <a:pt x="5390" y="4718"/>
                </a:lnTo>
                <a:lnTo>
                  <a:pt x="5581" y="4661"/>
                </a:lnTo>
                <a:lnTo>
                  <a:pt x="5773" y="4641"/>
                </a:lnTo>
                <a:close/>
                <a:moveTo>
                  <a:pt x="5696" y="0"/>
                </a:moveTo>
                <a:lnTo>
                  <a:pt x="5620" y="58"/>
                </a:lnTo>
                <a:lnTo>
                  <a:pt x="5581" y="115"/>
                </a:lnTo>
                <a:lnTo>
                  <a:pt x="5562" y="192"/>
                </a:lnTo>
                <a:lnTo>
                  <a:pt x="5562" y="1151"/>
                </a:lnTo>
                <a:lnTo>
                  <a:pt x="4738" y="345"/>
                </a:lnTo>
                <a:lnTo>
                  <a:pt x="4680" y="288"/>
                </a:lnTo>
                <a:lnTo>
                  <a:pt x="4507" y="288"/>
                </a:lnTo>
                <a:lnTo>
                  <a:pt x="4450" y="345"/>
                </a:lnTo>
                <a:lnTo>
                  <a:pt x="4392" y="422"/>
                </a:lnTo>
                <a:lnTo>
                  <a:pt x="4392" y="499"/>
                </a:lnTo>
                <a:lnTo>
                  <a:pt x="4392" y="576"/>
                </a:lnTo>
                <a:lnTo>
                  <a:pt x="4450" y="633"/>
                </a:lnTo>
                <a:lnTo>
                  <a:pt x="5562" y="1765"/>
                </a:lnTo>
                <a:lnTo>
                  <a:pt x="5562" y="2302"/>
                </a:lnTo>
                <a:lnTo>
                  <a:pt x="4757" y="1477"/>
                </a:lnTo>
                <a:lnTo>
                  <a:pt x="4680" y="1439"/>
                </a:lnTo>
                <a:lnTo>
                  <a:pt x="4603" y="1419"/>
                </a:lnTo>
                <a:lnTo>
                  <a:pt x="4527" y="1439"/>
                </a:lnTo>
                <a:lnTo>
                  <a:pt x="4450" y="1496"/>
                </a:lnTo>
                <a:lnTo>
                  <a:pt x="4412" y="1554"/>
                </a:lnTo>
                <a:lnTo>
                  <a:pt x="4392" y="1630"/>
                </a:lnTo>
                <a:lnTo>
                  <a:pt x="4412" y="1707"/>
                </a:lnTo>
                <a:lnTo>
                  <a:pt x="4450" y="1784"/>
                </a:lnTo>
                <a:lnTo>
                  <a:pt x="5562" y="2896"/>
                </a:lnTo>
                <a:lnTo>
                  <a:pt x="5562" y="4239"/>
                </a:lnTo>
                <a:lnTo>
                  <a:pt x="5390" y="4277"/>
                </a:lnTo>
                <a:lnTo>
                  <a:pt x="5236" y="4335"/>
                </a:lnTo>
                <a:lnTo>
                  <a:pt x="5083" y="4392"/>
                </a:lnTo>
                <a:lnTo>
                  <a:pt x="4949" y="4488"/>
                </a:lnTo>
                <a:lnTo>
                  <a:pt x="3932" y="3472"/>
                </a:lnTo>
                <a:lnTo>
                  <a:pt x="3932" y="1899"/>
                </a:lnTo>
                <a:lnTo>
                  <a:pt x="3913" y="1822"/>
                </a:lnTo>
                <a:lnTo>
                  <a:pt x="3874" y="1745"/>
                </a:lnTo>
                <a:lnTo>
                  <a:pt x="3817" y="1707"/>
                </a:lnTo>
                <a:lnTo>
                  <a:pt x="3721" y="1688"/>
                </a:lnTo>
                <a:lnTo>
                  <a:pt x="3644" y="1707"/>
                </a:lnTo>
                <a:lnTo>
                  <a:pt x="3587" y="1745"/>
                </a:lnTo>
                <a:lnTo>
                  <a:pt x="3529" y="1822"/>
                </a:lnTo>
                <a:lnTo>
                  <a:pt x="3510" y="1899"/>
                </a:lnTo>
                <a:lnTo>
                  <a:pt x="3510" y="3050"/>
                </a:lnTo>
                <a:lnTo>
                  <a:pt x="3127" y="2666"/>
                </a:lnTo>
                <a:lnTo>
                  <a:pt x="3127" y="1093"/>
                </a:lnTo>
                <a:lnTo>
                  <a:pt x="3107" y="997"/>
                </a:lnTo>
                <a:lnTo>
                  <a:pt x="3069" y="940"/>
                </a:lnTo>
                <a:lnTo>
                  <a:pt x="3011" y="902"/>
                </a:lnTo>
                <a:lnTo>
                  <a:pt x="2916" y="882"/>
                </a:lnTo>
                <a:lnTo>
                  <a:pt x="2839" y="902"/>
                </a:lnTo>
                <a:lnTo>
                  <a:pt x="2781" y="940"/>
                </a:lnTo>
                <a:lnTo>
                  <a:pt x="2724" y="997"/>
                </a:lnTo>
                <a:lnTo>
                  <a:pt x="2705" y="1093"/>
                </a:lnTo>
                <a:lnTo>
                  <a:pt x="2705" y="2244"/>
                </a:lnTo>
                <a:lnTo>
                  <a:pt x="2033" y="1573"/>
                </a:lnTo>
                <a:lnTo>
                  <a:pt x="1976" y="1515"/>
                </a:lnTo>
                <a:lnTo>
                  <a:pt x="1880" y="1496"/>
                </a:lnTo>
                <a:lnTo>
                  <a:pt x="1803" y="1515"/>
                </a:lnTo>
                <a:lnTo>
                  <a:pt x="1746" y="1554"/>
                </a:lnTo>
                <a:lnTo>
                  <a:pt x="1688" y="1630"/>
                </a:lnTo>
                <a:lnTo>
                  <a:pt x="1669" y="1707"/>
                </a:lnTo>
                <a:lnTo>
                  <a:pt x="1688" y="1784"/>
                </a:lnTo>
                <a:lnTo>
                  <a:pt x="1746" y="1861"/>
                </a:lnTo>
                <a:lnTo>
                  <a:pt x="2455" y="2570"/>
                </a:lnTo>
                <a:lnTo>
                  <a:pt x="1228" y="2570"/>
                </a:lnTo>
                <a:lnTo>
                  <a:pt x="1151" y="2589"/>
                </a:lnTo>
                <a:lnTo>
                  <a:pt x="1074" y="2628"/>
                </a:lnTo>
                <a:lnTo>
                  <a:pt x="1036" y="2704"/>
                </a:lnTo>
                <a:lnTo>
                  <a:pt x="1017" y="2781"/>
                </a:lnTo>
                <a:lnTo>
                  <a:pt x="1036" y="2858"/>
                </a:lnTo>
                <a:lnTo>
                  <a:pt x="1074" y="2935"/>
                </a:lnTo>
                <a:lnTo>
                  <a:pt x="1151" y="2973"/>
                </a:lnTo>
                <a:lnTo>
                  <a:pt x="1228" y="2992"/>
                </a:lnTo>
                <a:lnTo>
                  <a:pt x="2858" y="2992"/>
                </a:lnTo>
                <a:lnTo>
                  <a:pt x="3242" y="3376"/>
                </a:lnTo>
                <a:lnTo>
                  <a:pt x="2052" y="3376"/>
                </a:lnTo>
                <a:lnTo>
                  <a:pt x="1957" y="3395"/>
                </a:lnTo>
                <a:lnTo>
                  <a:pt x="1899" y="3433"/>
                </a:lnTo>
                <a:lnTo>
                  <a:pt x="1842" y="3510"/>
                </a:lnTo>
                <a:lnTo>
                  <a:pt x="1842" y="3587"/>
                </a:lnTo>
                <a:lnTo>
                  <a:pt x="1842" y="3663"/>
                </a:lnTo>
                <a:lnTo>
                  <a:pt x="1899" y="3740"/>
                </a:lnTo>
                <a:lnTo>
                  <a:pt x="1957" y="3778"/>
                </a:lnTo>
                <a:lnTo>
                  <a:pt x="2033" y="3798"/>
                </a:lnTo>
                <a:lnTo>
                  <a:pt x="3664" y="3798"/>
                </a:lnTo>
                <a:lnTo>
                  <a:pt x="4661" y="4795"/>
                </a:lnTo>
                <a:lnTo>
                  <a:pt x="4565" y="4929"/>
                </a:lnTo>
                <a:lnTo>
                  <a:pt x="4507" y="5063"/>
                </a:lnTo>
                <a:lnTo>
                  <a:pt x="4450" y="5217"/>
                </a:lnTo>
                <a:lnTo>
                  <a:pt x="4412" y="5370"/>
                </a:lnTo>
                <a:lnTo>
                  <a:pt x="2935" y="5370"/>
                </a:lnTo>
                <a:lnTo>
                  <a:pt x="1803" y="4220"/>
                </a:lnTo>
                <a:lnTo>
                  <a:pt x="1726" y="4181"/>
                </a:lnTo>
                <a:lnTo>
                  <a:pt x="1650" y="4162"/>
                </a:lnTo>
                <a:lnTo>
                  <a:pt x="1573" y="4181"/>
                </a:lnTo>
                <a:lnTo>
                  <a:pt x="1496" y="4220"/>
                </a:lnTo>
                <a:lnTo>
                  <a:pt x="1458" y="4296"/>
                </a:lnTo>
                <a:lnTo>
                  <a:pt x="1439" y="4373"/>
                </a:lnTo>
                <a:lnTo>
                  <a:pt x="1458" y="4450"/>
                </a:lnTo>
                <a:lnTo>
                  <a:pt x="1496" y="4526"/>
                </a:lnTo>
                <a:lnTo>
                  <a:pt x="2359" y="5370"/>
                </a:lnTo>
                <a:lnTo>
                  <a:pt x="1803" y="5370"/>
                </a:lnTo>
                <a:lnTo>
                  <a:pt x="652" y="4220"/>
                </a:lnTo>
                <a:lnTo>
                  <a:pt x="576" y="4181"/>
                </a:lnTo>
                <a:lnTo>
                  <a:pt x="499" y="4162"/>
                </a:lnTo>
                <a:lnTo>
                  <a:pt x="422" y="4181"/>
                </a:lnTo>
                <a:lnTo>
                  <a:pt x="346" y="4220"/>
                </a:lnTo>
                <a:lnTo>
                  <a:pt x="307" y="4296"/>
                </a:lnTo>
                <a:lnTo>
                  <a:pt x="288" y="4373"/>
                </a:lnTo>
                <a:lnTo>
                  <a:pt x="307" y="4450"/>
                </a:lnTo>
                <a:lnTo>
                  <a:pt x="346" y="4526"/>
                </a:lnTo>
                <a:lnTo>
                  <a:pt x="1209" y="5370"/>
                </a:lnTo>
                <a:lnTo>
                  <a:pt x="211" y="5370"/>
                </a:lnTo>
                <a:lnTo>
                  <a:pt x="135" y="5389"/>
                </a:lnTo>
                <a:lnTo>
                  <a:pt x="58" y="5447"/>
                </a:lnTo>
                <a:lnTo>
                  <a:pt x="20" y="5505"/>
                </a:lnTo>
                <a:lnTo>
                  <a:pt x="0" y="5581"/>
                </a:lnTo>
                <a:lnTo>
                  <a:pt x="20" y="5677"/>
                </a:lnTo>
                <a:lnTo>
                  <a:pt x="58" y="5735"/>
                </a:lnTo>
                <a:lnTo>
                  <a:pt x="135" y="5773"/>
                </a:lnTo>
                <a:lnTo>
                  <a:pt x="211" y="5792"/>
                </a:lnTo>
                <a:lnTo>
                  <a:pt x="1170" y="5792"/>
                </a:lnTo>
                <a:lnTo>
                  <a:pt x="346" y="6617"/>
                </a:lnTo>
                <a:lnTo>
                  <a:pt x="307" y="6674"/>
                </a:lnTo>
                <a:lnTo>
                  <a:pt x="288" y="6770"/>
                </a:lnTo>
                <a:lnTo>
                  <a:pt x="307" y="6847"/>
                </a:lnTo>
                <a:lnTo>
                  <a:pt x="346" y="6905"/>
                </a:lnTo>
                <a:lnTo>
                  <a:pt x="422" y="6962"/>
                </a:lnTo>
                <a:lnTo>
                  <a:pt x="499" y="6981"/>
                </a:lnTo>
                <a:lnTo>
                  <a:pt x="576" y="6962"/>
                </a:lnTo>
                <a:lnTo>
                  <a:pt x="652" y="6905"/>
                </a:lnTo>
                <a:lnTo>
                  <a:pt x="1765" y="5792"/>
                </a:lnTo>
                <a:lnTo>
                  <a:pt x="2302" y="5792"/>
                </a:lnTo>
                <a:lnTo>
                  <a:pt x="1496" y="6617"/>
                </a:lnTo>
                <a:lnTo>
                  <a:pt x="1458" y="6674"/>
                </a:lnTo>
                <a:lnTo>
                  <a:pt x="1439" y="6751"/>
                </a:lnTo>
                <a:lnTo>
                  <a:pt x="1458" y="6828"/>
                </a:lnTo>
                <a:lnTo>
                  <a:pt x="1496" y="6905"/>
                </a:lnTo>
                <a:lnTo>
                  <a:pt x="1573" y="6943"/>
                </a:lnTo>
                <a:lnTo>
                  <a:pt x="1650" y="6962"/>
                </a:lnTo>
                <a:lnTo>
                  <a:pt x="1726" y="6943"/>
                </a:lnTo>
                <a:lnTo>
                  <a:pt x="1803" y="6905"/>
                </a:lnTo>
                <a:lnTo>
                  <a:pt x="2896" y="5792"/>
                </a:lnTo>
                <a:lnTo>
                  <a:pt x="4412" y="5792"/>
                </a:lnTo>
                <a:lnTo>
                  <a:pt x="4431" y="5965"/>
                </a:lnTo>
                <a:lnTo>
                  <a:pt x="4488" y="6118"/>
                </a:lnTo>
                <a:lnTo>
                  <a:pt x="4565" y="6272"/>
                </a:lnTo>
                <a:lnTo>
                  <a:pt x="4661" y="6406"/>
                </a:lnTo>
                <a:lnTo>
                  <a:pt x="3664" y="7422"/>
                </a:lnTo>
                <a:lnTo>
                  <a:pt x="2033" y="7422"/>
                </a:lnTo>
                <a:lnTo>
                  <a:pt x="1957" y="7442"/>
                </a:lnTo>
                <a:lnTo>
                  <a:pt x="1899" y="7480"/>
                </a:lnTo>
                <a:lnTo>
                  <a:pt x="1842" y="7557"/>
                </a:lnTo>
                <a:lnTo>
                  <a:pt x="1822" y="7633"/>
                </a:lnTo>
                <a:lnTo>
                  <a:pt x="1842" y="7710"/>
                </a:lnTo>
                <a:lnTo>
                  <a:pt x="1899" y="7787"/>
                </a:lnTo>
                <a:lnTo>
                  <a:pt x="1957" y="7825"/>
                </a:lnTo>
                <a:lnTo>
                  <a:pt x="2033" y="7844"/>
                </a:lnTo>
                <a:lnTo>
                  <a:pt x="3242" y="7844"/>
                </a:lnTo>
                <a:lnTo>
                  <a:pt x="2858" y="8228"/>
                </a:lnTo>
                <a:lnTo>
                  <a:pt x="1228" y="8228"/>
                </a:lnTo>
                <a:lnTo>
                  <a:pt x="1151" y="8247"/>
                </a:lnTo>
                <a:lnTo>
                  <a:pt x="1074" y="8286"/>
                </a:lnTo>
                <a:lnTo>
                  <a:pt x="1036" y="8362"/>
                </a:lnTo>
                <a:lnTo>
                  <a:pt x="1017" y="8439"/>
                </a:lnTo>
                <a:lnTo>
                  <a:pt x="1036" y="8516"/>
                </a:lnTo>
                <a:lnTo>
                  <a:pt x="1074" y="8592"/>
                </a:lnTo>
                <a:lnTo>
                  <a:pt x="1151" y="8631"/>
                </a:lnTo>
                <a:lnTo>
                  <a:pt x="1228" y="8650"/>
                </a:lnTo>
                <a:lnTo>
                  <a:pt x="2455" y="8650"/>
                </a:lnTo>
                <a:lnTo>
                  <a:pt x="1746" y="9360"/>
                </a:lnTo>
                <a:lnTo>
                  <a:pt x="1688" y="9436"/>
                </a:lnTo>
                <a:lnTo>
                  <a:pt x="1688" y="9513"/>
                </a:lnTo>
                <a:lnTo>
                  <a:pt x="1688" y="9590"/>
                </a:lnTo>
                <a:lnTo>
                  <a:pt x="1746" y="9647"/>
                </a:lnTo>
                <a:lnTo>
                  <a:pt x="1822" y="9705"/>
                </a:lnTo>
                <a:lnTo>
                  <a:pt x="1899" y="9724"/>
                </a:lnTo>
                <a:lnTo>
                  <a:pt x="1976" y="9705"/>
                </a:lnTo>
                <a:lnTo>
                  <a:pt x="2033" y="9647"/>
                </a:lnTo>
                <a:lnTo>
                  <a:pt x="2724" y="8976"/>
                </a:lnTo>
                <a:lnTo>
                  <a:pt x="2724" y="10127"/>
                </a:lnTo>
                <a:lnTo>
                  <a:pt x="2743" y="10203"/>
                </a:lnTo>
                <a:lnTo>
                  <a:pt x="2781" y="10280"/>
                </a:lnTo>
                <a:lnTo>
                  <a:pt x="2839" y="10318"/>
                </a:lnTo>
                <a:lnTo>
                  <a:pt x="2935" y="10338"/>
                </a:lnTo>
                <a:lnTo>
                  <a:pt x="3011" y="10318"/>
                </a:lnTo>
                <a:lnTo>
                  <a:pt x="3088" y="10280"/>
                </a:lnTo>
                <a:lnTo>
                  <a:pt x="3127" y="10203"/>
                </a:lnTo>
                <a:lnTo>
                  <a:pt x="3146" y="10127"/>
                </a:lnTo>
                <a:lnTo>
                  <a:pt x="3127" y="8554"/>
                </a:lnTo>
                <a:lnTo>
                  <a:pt x="3510" y="8151"/>
                </a:lnTo>
                <a:lnTo>
                  <a:pt x="3529" y="9302"/>
                </a:lnTo>
                <a:lnTo>
                  <a:pt x="3548" y="9398"/>
                </a:lnTo>
                <a:lnTo>
                  <a:pt x="3587" y="9455"/>
                </a:lnTo>
                <a:lnTo>
                  <a:pt x="3644" y="9494"/>
                </a:lnTo>
                <a:lnTo>
                  <a:pt x="3740" y="9513"/>
                </a:lnTo>
                <a:lnTo>
                  <a:pt x="3817" y="9494"/>
                </a:lnTo>
                <a:lnTo>
                  <a:pt x="3874" y="9455"/>
                </a:lnTo>
                <a:lnTo>
                  <a:pt x="3932" y="9398"/>
                </a:lnTo>
                <a:lnTo>
                  <a:pt x="3932" y="9302"/>
                </a:lnTo>
                <a:lnTo>
                  <a:pt x="3932" y="7729"/>
                </a:lnTo>
                <a:lnTo>
                  <a:pt x="4949" y="6713"/>
                </a:lnTo>
                <a:lnTo>
                  <a:pt x="5102" y="6809"/>
                </a:lnTo>
                <a:lnTo>
                  <a:pt x="5255" y="6885"/>
                </a:lnTo>
                <a:lnTo>
                  <a:pt x="5428" y="6943"/>
                </a:lnTo>
                <a:lnTo>
                  <a:pt x="5601" y="6981"/>
                </a:lnTo>
                <a:lnTo>
                  <a:pt x="5601" y="8401"/>
                </a:lnTo>
                <a:lnTo>
                  <a:pt x="4450" y="9551"/>
                </a:lnTo>
                <a:lnTo>
                  <a:pt x="4412" y="9609"/>
                </a:lnTo>
                <a:lnTo>
                  <a:pt x="4392" y="9686"/>
                </a:lnTo>
                <a:lnTo>
                  <a:pt x="4412" y="9781"/>
                </a:lnTo>
                <a:lnTo>
                  <a:pt x="4450" y="9839"/>
                </a:lnTo>
                <a:lnTo>
                  <a:pt x="4527" y="9897"/>
                </a:lnTo>
                <a:lnTo>
                  <a:pt x="4680" y="9897"/>
                </a:lnTo>
                <a:lnTo>
                  <a:pt x="4757" y="9839"/>
                </a:lnTo>
                <a:lnTo>
                  <a:pt x="5601" y="8995"/>
                </a:lnTo>
                <a:lnTo>
                  <a:pt x="5601" y="9532"/>
                </a:lnTo>
                <a:lnTo>
                  <a:pt x="4450" y="10683"/>
                </a:lnTo>
                <a:lnTo>
                  <a:pt x="4392" y="10760"/>
                </a:lnTo>
                <a:lnTo>
                  <a:pt x="4392" y="10836"/>
                </a:lnTo>
                <a:lnTo>
                  <a:pt x="4392" y="10913"/>
                </a:lnTo>
                <a:lnTo>
                  <a:pt x="4450" y="10990"/>
                </a:lnTo>
                <a:lnTo>
                  <a:pt x="4507" y="11028"/>
                </a:lnTo>
                <a:lnTo>
                  <a:pt x="4584" y="11047"/>
                </a:lnTo>
                <a:lnTo>
                  <a:pt x="4680" y="11028"/>
                </a:lnTo>
                <a:lnTo>
                  <a:pt x="4738" y="10990"/>
                </a:lnTo>
                <a:lnTo>
                  <a:pt x="5601" y="10127"/>
                </a:lnTo>
                <a:lnTo>
                  <a:pt x="5601" y="11124"/>
                </a:lnTo>
                <a:lnTo>
                  <a:pt x="5620" y="11220"/>
                </a:lnTo>
                <a:lnTo>
                  <a:pt x="5658" y="11277"/>
                </a:lnTo>
                <a:lnTo>
                  <a:pt x="5735" y="11316"/>
                </a:lnTo>
                <a:lnTo>
                  <a:pt x="5812" y="11335"/>
                </a:lnTo>
                <a:lnTo>
                  <a:pt x="5888" y="11316"/>
                </a:lnTo>
                <a:lnTo>
                  <a:pt x="5965" y="11277"/>
                </a:lnTo>
                <a:lnTo>
                  <a:pt x="6003" y="11201"/>
                </a:lnTo>
                <a:lnTo>
                  <a:pt x="6023" y="11124"/>
                </a:lnTo>
                <a:lnTo>
                  <a:pt x="6023" y="10165"/>
                </a:lnTo>
                <a:lnTo>
                  <a:pt x="6847" y="10990"/>
                </a:lnTo>
                <a:lnTo>
                  <a:pt x="6905" y="11028"/>
                </a:lnTo>
                <a:lnTo>
                  <a:pt x="6981" y="11047"/>
                </a:lnTo>
                <a:lnTo>
                  <a:pt x="7058" y="11028"/>
                </a:lnTo>
                <a:lnTo>
                  <a:pt x="7135" y="10990"/>
                </a:lnTo>
                <a:lnTo>
                  <a:pt x="7173" y="10913"/>
                </a:lnTo>
                <a:lnTo>
                  <a:pt x="7192" y="10836"/>
                </a:lnTo>
                <a:lnTo>
                  <a:pt x="7173" y="10760"/>
                </a:lnTo>
                <a:lnTo>
                  <a:pt x="7135" y="10683"/>
                </a:lnTo>
                <a:lnTo>
                  <a:pt x="6023" y="9571"/>
                </a:lnTo>
                <a:lnTo>
                  <a:pt x="6023" y="9033"/>
                </a:lnTo>
                <a:lnTo>
                  <a:pt x="6828" y="9839"/>
                </a:lnTo>
                <a:lnTo>
                  <a:pt x="6905" y="9897"/>
                </a:lnTo>
                <a:lnTo>
                  <a:pt x="7058" y="9897"/>
                </a:lnTo>
                <a:lnTo>
                  <a:pt x="7135" y="9839"/>
                </a:lnTo>
                <a:lnTo>
                  <a:pt x="7173" y="9781"/>
                </a:lnTo>
                <a:lnTo>
                  <a:pt x="7192" y="9686"/>
                </a:lnTo>
                <a:lnTo>
                  <a:pt x="7173" y="9609"/>
                </a:lnTo>
                <a:lnTo>
                  <a:pt x="7135" y="9551"/>
                </a:lnTo>
                <a:lnTo>
                  <a:pt x="6023" y="8439"/>
                </a:lnTo>
                <a:lnTo>
                  <a:pt x="6023" y="6962"/>
                </a:lnTo>
                <a:lnTo>
                  <a:pt x="6176" y="6924"/>
                </a:lnTo>
                <a:lnTo>
                  <a:pt x="6310" y="6866"/>
                </a:lnTo>
                <a:lnTo>
                  <a:pt x="6444" y="6809"/>
                </a:lnTo>
                <a:lnTo>
                  <a:pt x="6579" y="6732"/>
                </a:lnTo>
                <a:lnTo>
                  <a:pt x="7576" y="7729"/>
                </a:lnTo>
                <a:lnTo>
                  <a:pt x="7576" y="9283"/>
                </a:lnTo>
                <a:lnTo>
                  <a:pt x="7595" y="9379"/>
                </a:lnTo>
                <a:lnTo>
                  <a:pt x="7653" y="9436"/>
                </a:lnTo>
                <a:lnTo>
                  <a:pt x="7710" y="9475"/>
                </a:lnTo>
                <a:lnTo>
                  <a:pt x="7787" y="9494"/>
                </a:lnTo>
                <a:lnTo>
                  <a:pt x="7883" y="9475"/>
                </a:lnTo>
                <a:lnTo>
                  <a:pt x="7940" y="9436"/>
                </a:lnTo>
                <a:lnTo>
                  <a:pt x="7979" y="9379"/>
                </a:lnTo>
                <a:lnTo>
                  <a:pt x="7998" y="9283"/>
                </a:lnTo>
                <a:lnTo>
                  <a:pt x="7998" y="8132"/>
                </a:lnTo>
                <a:lnTo>
                  <a:pt x="8382" y="8535"/>
                </a:lnTo>
                <a:lnTo>
                  <a:pt x="8401" y="10108"/>
                </a:lnTo>
                <a:lnTo>
                  <a:pt x="8420" y="10184"/>
                </a:lnTo>
                <a:lnTo>
                  <a:pt x="8458" y="10242"/>
                </a:lnTo>
                <a:lnTo>
                  <a:pt x="8516" y="10299"/>
                </a:lnTo>
                <a:lnTo>
                  <a:pt x="8612" y="10318"/>
                </a:lnTo>
                <a:lnTo>
                  <a:pt x="8688" y="10299"/>
                </a:lnTo>
                <a:lnTo>
                  <a:pt x="8746" y="10242"/>
                </a:lnTo>
                <a:lnTo>
                  <a:pt x="8803" y="10184"/>
                </a:lnTo>
                <a:lnTo>
                  <a:pt x="8823" y="10108"/>
                </a:lnTo>
                <a:lnTo>
                  <a:pt x="8803" y="8938"/>
                </a:lnTo>
                <a:lnTo>
                  <a:pt x="9494" y="9628"/>
                </a:lnTo>
                <a:lnTo>
                  <a:pt x="9551" y="9666"/>
                </a:lnTo>
                <a:lnTo>
                  <a:pt x="9628" y="9686"/>
                </a:lnTo>
                <a:lnTo>
                  <a:pt x="9724" y="9666"/>
                </a:lnTo>
                <a:lnTo>
                  <a:pt x="9782" y="9628"/>
                </a:lnTo>
                <a:lnTo>
                  <a:pt x="9839" y="9551"/>
                </a:lnTo>
                <a:lnTo>
                  <a:pt x="9839" y="9475"/>
                </a:lnTo>
                <a:lnTo>
                  <a:pt x="9839" y="9398"/>
                </a:lnTo>
                <a:lnTo>
                  <a:pt x="9782" y="9321"/>
                </a:lnTo>
                <a:lnTo>
                  <a:pt x="9072" y="8612"/>
                </a:lnTo>
                <a:lnTo>
                  <a:pt x="10280" y="8612"/>
                </a:lnTo>
                <a:lnTo>
                  <a:pt x="10376" y="8592"/>
                </a:lnTo>
                <a:lnTo>
                  <a:pt x="10434" y="8554"/>
                </a:lnTo>
                <a:lnTo>
                  <a:pt x="10491" y="8477"/>
                </a:lnTo>
                <a:lnTo>
                  <a:pt x="10491" y="8401"/>
                </a:lnTo>
                <a:lnTo>
                  <a:pt x="10472" y="8324"/>
                </a:lnTo>
                <a:lnTo>
                  <a:pt x="10434" y="8247"/>
                </a:lnTo>
                <a:lnTo>
                  <a:pt x="10376" y="8209"/>
                </a:lnTo>
                <a:lnTo>
                  <a:pt x="10280" y="8190"/>
                </a:lnTo>
                <a:lnTo>
                  <a:pt x="8650" y="8190"/>
                </a:lnTo>
                <a:lnTo>
                  <a:pt x="8266" y="7806"/>
                </a:lnTo>
                <a:lnTo>
                  <a:pt x="9475" y="7806"/>
                </a:lnTo>
                <a:lnTo>
                  <a:pt x="9551" y="7787"/>
                </a:lnTo>
                <a:lnTo>
                  <a:pt x="9628" y="7748"/>
                </a:lnTo>
                <a:lnTo>
                  <a:pt x="9667" y="7672"/>
                </a:lnTo>
                <a:lnTo>
                  <a:pt x="9686" y="7595"/>
                </a:lnTo>
                <a:lnTo>
                  <a:pt x="9667" y="7518"/>
                </a:lnTo>
                <a:lnTo>
                  <a:pt x="9628" y="7442"/>
                </a:lnTo>
                <a:lnTo>
                  <a:pt x="9551" y="7403"/>
                </a:lnTo>
                <a:lnTo>
                  <a:pt x="9475" y="7384"/>
                </a:lnTo>
                <a:lnTo>
                  <a:pt x="7845" y="7403"/>
                </a:lnTo>
                <a:lnTo>
                  <a:pt x="6886" y="6425"/>
                </a:lnTo>
                <a:lnTo>
                  <a:pt x="6981" y="6291"/>
                </a:lnTo>
                <a:lnTo>
                  <a:pt x="7058" y="6118"/>
                </a:lnTo>
                <a:lnTo>
                  <a:pt x="7116" y="5946"/>
                </a:lnTo>
                <a:lnTo>
                  <a:pt x="7154" y="5754"/>
                </a:lnTo>
                <a:lnTo>
                  <a:pt x="8439" y="5754"/>
                </a:lnTo>
                <a:lnTo>
                  <a:pt x="9590" y="6905"/>
                </a:lnTo>
                <a:lnTo>
                  <a:pt x="9667" y="6962"/>
                </a:lnTo>
                <a:lnTo>
                  <a:pt x="9820" y="6962"/>
                </a:lnTo>
                <a:lnTo>
                  <a:pt x="9897" y="6905"/>
                </a:lnTo>
                <a:lnTo>
                  <a:pt x="9935" y="6847"/>
                </a:lnTo>
                <a:lnTo>
                  <a:pt x="9954" y="6751"/>
                </a:lnTo>
                <a:lnTo>
                  <a:pt x="9935" y="6674"/>
                </a:lnTo>
                <a:lnTo>
                  <a:pt x="9897" y="6617"/>
                </a:lnTo>
                <a:lnTo>
                  <a:pt x="9034" y="5754"/>
                </a:lnTo>
                <a:lnTo>
                  <a:pt x="9590" y="5754"/>
                </a:lnTo>
                <a:lnTo>
                  <a:pt x="10741" y="6905"/>
                </a:lnTo>
                <a:lnTo>
                  <a:pt x="10817" y="6962"/>
                </a:lnTo>
                <a:lnTo>
                  <a:pt x="10894" y="6981"/>
                </a:lnTo>
                <a:lnTo>
                  <a:pt x="10971" y="6962"/>
                </a:lnTo>
                <a:lnTo>
                  <a:pt x="11028" y="6905"/>
                </a:lnTo>
                <a:lnTo>
                  <a:pt x="11086" y="6847"/>
                </a:lnTo>
                <a:lnTo>
                  <a:pt x="11105" y="6770"/>
                </a:lnTo>
                <a:lnTo>
                  <a:pt x="11086" y="6674"/>
                </a:lnTo>
                <a:lnTo>
                  <a:pt x="11028" y="6617"/>
                </a:lnTo>
                <a:lnTo>
                  <a:pt x="10184" y="5754"/>
                </a:lnTo>
                <a:lnTo>
                  <a:pt x="11182" y="5754"/>
                </a:lnTo>
                <a:lnTo>
                  <a:pt x="11258" y="5735"/>
                </a:lnTo>
                <a:lnTo>
                  <a:pt x="11335" y="5696"/>
                </a:lnTo>
                <a:lnTo>
                  <a:pt x="11373" y="5620"/>
                </a:lnTo>
                <a:lnTo>
                  <a:pt x="11393" y="5543"/>
                </a:lnTo>
                <a:lnTo>
                  <a:pt x="11373" y="5466"/>
                </a:lnTo>
                <a:lnTo>
                  <a:pt x="11335" y="5389"/>
                </a:lnTo>
                <a:lnTo>
                  <a:pt x="11258" y="5351"/>
                </a:lnTo>
                <a:lnTo>
                  <a:pt x="11182" y="5332"/>
                </a:lnTo>
                <a:lnTo>
                  <a:pt x="10223" y="5332"/>
                </a:lnTo>
                <a:lnTo>
                  <a:pt x="11028" y="4526"/>
                </a:lnTo>
                <a:lnTo>
                  <a:pt x="11086" y="4450"/>
                </a:lnTo>
                <a:lnTo>
                  <a:pt x="11105" y="4373"/>
                </a:lnTo>
                <a:lnTo>
                  <a:pt x="11086" y="4296"/>
                </a:lnTo>
                <a:lnTo>
                  <a:pt x="11028" y="4220"/>
                </a:lnTo>
                <a:lnTo>
                  <a:pt x="10971" y="4181"/>
                </a:lnTo>
                <a:lnTo>
                  <a:pt x="10894" y="4162"/>
                </a:lnTo>
                <a:lnTo>
                  <a:pt x="10817" y="4181"/>
                </a:lnTo>
                <a:lnTo>
                  <a:pt x="10741" y="4220"/>
                </a:lnTo>
                <a:lnTo>
                  <a:pt x="9628" y="5332"/>
                </a:lnTo>
                <a:lnTo>
                  <a:pt x="9072" y="5332"/>
                </a:lnTo>
                <a:lnTo>
                  <a:pt x="9897" y="4526"/>
                </a:lnTo>
                <a:lnTo>
                  <a:pt x="9935" y="4450"/>
                </a:lnTo>
                <a:lnTo>
                  <a:pt x="9954" y="4373"/>
                </a:lnTo>
                <a:lnTo>
                  <a:pt x="9935" y="4296"/>
                </a:lnTo>
                <a:lnTo>
                  <a:pt x="9897" y="4220"/>
                </a:lnTo>
                <a:lnTo>
                  <a:pt x="9820" y="4181"/>
                </a:lnTo>
                <a:lnTo>
                  <a:pt x="9743" y="4162"/>
                </a:lnTo>
                <a:lnTo>
                  <a:pt x="9667" y="4181"/>
                </a:lnTo>
                <a:lnTo>
                  <a:pt x="9590" y="4220"/>
                </a:lnTo>
                <a:lnTo>
                  <a:pt x="8477" y="5332"/>
                </a:lnTo>
                <a:lnTo>
                  <a:pt x="7135" y="5332"/>
                </a:lnTo>
                <a:lnTo>
                  <a:pt x="7097" y="5179"/>
                </a:lnTo>
                <a:lnTo>
                  <a:pt x="7039" y="5044"/>
                </a:lnTo>
                <a:lnTo>
                  <a:pt x="6962" y="4891"/>
                </a:lnTo>
                <a:lnTo>
                  <a:pt x="6886" y="4776"/>
                </a:lnTo>
                <a:lnTo>
                  <a:pt x="7845" y="3798"/>
                </a:lnTo>
                <a:lnTo>
                  <a:pt x="9475" y="3798"/>
                </a:lnTo>
                <a:lnTo>
                  <a:pt x="9551" y="3778"/>
                </a:lnTo>
                <a:lnTo>
                  <a:pt x="9628" y="3740"/>
                </a:lnTo>
                <a:lnTo>
                  <a:pt x="9667" y="3663"/>
                </a:lnTo>
                <a:lnTo>
                  <a:pt x="9686" y="3587"/>
                </a:lnTo>
                <a:lnTo>
                  <a:pt x="9667" y="3510"/>
                </a:lnTo>
                <a:lnTo>
                  <a:pt x="9628" y="3433"/>
                </a:lnTo>
                <a:lnTo>
                  <a:pt x="9551" y="3395"/>
                </a:lnTo>
                <a:lnTo>
                  <a:pt x="9475" y="3376"/>
                </a:lnTo>
                <a:lnTo>
                  <a:pt x="8266" y="3376"/>
                </a:lnTo>
                <a:lnTo>
                  <a:pt x="8650" y="2992"/>
                </a:lnTo>
                <a:lnTo>
                  <a:pt x="10280" y="2992"/>
                </a:lnTo>
                <a:lnTo>
                  <a:pt x="10376" y="2973"/>
                </a:lnTo>
                <a:lnTo>
                  <a:pt x="10434" y="2935"/>
                </a:lnTo>
                <a:lnTo>
                  <a:pt x="10491" y="2858"/>
                </a:lnTo>
                <a:lnTo>
                  <a:pt x="10491" y="2781"/>
                </a:lnTo>
                <a:lnTo>
                  <a:pt x="10491" y="2704"/>
                </a:lnTo>
                <a:lnTo>
                  <a:pt x="10434" y="2628"/>
                </a:lnTo>
                <a:lnTo>
                  <a:pt x="10376" y="2589"/>
                </a:lnTo>
                <a:lnTo>
                  <a:pt x="10280" y="2570"/>
                </a:lnTo>
                <a:lnTo>
                  <a:pt x="9072" y="2570"/>
                </a:lnTo>
                <a:lnTo>
                  <a:pt x="9782" y="1861"/>
                </a:lnTo>
                <a:lnTo>
                  <a:pt x="9820" y="1784"/>
                </a:lnTo>
                <a:lnTo>
                  <a:pt x="9839" y="1707"/>
                </a:lnTo>
                <a:lnTo>
                  <a:pt x="9820" y="1630"/>
                </a:lnTo>
                <a:lnTo>
                  <a:pt x="9782" y="1573"/>
                </a:lnTo>
                <a:lnTo>
                  <a:pt x="9705" y="1515"/>
                </a:lnTo>
                <a:lnTo>
                  <a:pt x="9628" y="1496"/>
                </a:lnTo>
                <a:lnTo>
                  <a:pt x="9551" y="1515"/>
                </a:lnTo>
                <a:lnTo>
                  <a:pt x="9494" y="1573"/>
                </a:lnTo>
                <a:lnTo>
                  <a:pt x="8803" y="2244"/>
                </a:lnTo>
                <a:lnTo>
                  <a:pt x="8803" y="1093"/>
                </a:lnTo>
                <a:lnTo>
                  <a:pt x="8784" y="997"/>
                </a:lnTo>
                <a:lnTo>
                  <a:pt x="8746" y="940"/>
                </a:lnTo>
                <a:lnTo>
                  <a:pt x="8669" y="902"/>
                </a:lnTo>
                <a:lnTo>
                  <a:pt x="8593" y="882"/>
                </a:lnTo>
                <a:lnTo>
                  <a:pt x="8516" y="902"/>
                </a:lnTo>
                <a:lnTo>
                  <a:pt x="8458" y="940"/>
                </a:lnTo>
                <a:lnTo>
                  <a:pt x="8401" y="997"/>
                </a:lnTo>
                <a:lnTo>
                  <a:pt x="8382" y="1093"/>
                </a:lnTo>
                <a:lnTo>
                  <a:pt x="8382" y="2666"/>
                </a:lnTo>
                <a:lnTo>
                  <a:pt x="7998" y="3050"/>
                </a:lnTo>
                <a:lnTo>
                  <a:pt x="7998" y="1899"/>
                </a:lnTo>
                <a:lnTo>
                  <a:pt x="7979" y="1822"/>
                </a:lnTo>
                <a:lnTo>
                  <a:pt x="7940" y="1745"/>
                </a:lnTo>
                <a:lnTo>
                  <a:pt x="7864" y="1707"/>
                </a:lnTo>
                <a:lnTo>
                  <a:pt x="7787" y="1688"/>
                </a:lnTo>
                <a:lnTo>
                  <a:pt x="7710" y="1707"/>
                </a:lnTo>
                <a:lnTo>
                  <a:pt x="7634" y="1745"/>
                </a:lnTo>
                <a:lnTo>
                  <a:pt x="7595" y="1822"/>
                </a:lnTo>
                <a:lnTo>
                  <a:pt x="7576" y="1899"/>
                </a:lnTo>
                <a:lnTo>
                  <a:pt x="7576" y="3472"/>
                </a:lnTo>
                <a:lnTo>
                  <a:pt x="6579" y="4469"/>
                </a:lnTo>
                <a:lnTo>
                  <a:pt x="6444" y="4392"/>
                </a:lnTo>
                <a:lnTo>
                  <a:pt x="6291" y="4315"/>
                </a:lnTo>
                <a:lnTo>
                  <a:pt x="6138" y="4277"/>
                </a:lnTo>
                <a:lnTo>
                  <a:pt x="5984" y="4239"/>
                </a:lnTo>
                <a:lnTo>
                  <a:pt x="5984" y="2935"/>
                </a:lnTo>
                <a:lnTo>
                  <a:pt x="7135" y="1784"/>
                </a:lnTo>
                <a:lnTo>
                  <a:pt x="7173" y="1707"/>
                </a:lnTo>
                <a:lnTo>
                  <a:pt x="7192" y="1630"/>
                </a:lnTo>
                <a:lnTo>
                  <a:pt x="7173" y="1554"/>
                </a:lnTo>
                <a:lnTo>
                  <a:pt x="7135" y="1496"/>
                </a:lnTo>
                <a:lnTo>
                  <a:pt x="7058" y="1439"/>
                </a:lnTo>
                <a:lnTo>
                  <a:pt x="6981" y="1419"/>
                </a:lnTo>
                <a:lnTo>
                  <a:pt x="6905" y="1439"/>
                </a:lnTo>
                <a:lnTo>
                  <a:pt x="6828" y="1496"/>
                </a:lnTo>
                <a:lnTo>
                  <a:pt x="5984" y="2340"/>
                </a:lnTo>
                <a:lnTo>
                  <a:pt x="5984" y="1803"/>
                </a:lnTo>
                <a:lnTo>
                  <a:pt x="7135" y="633"/>
                </a:lnTo>
                <a:lnTo>
                  <a:pt x="7192" y="576"/>
                </a:lnTo>
                <a:lnTo>
                  <a:pt x="7192" y="499"/>
                </a:lnTo>
                <a:lnTo>
                  <a:pt x="7173" y="422"/>
                </a:lnTo>
                <a:lnTo>
                  <a:pt x="7135" y="345"/>
                </a:lnTo>
                <a:lnTo>
                  <a:pt x="7058" y="288"/>
                </a:lnTo>
                <a:lnTo>
                  <a:pt x="6905" y="288"/>
                </a:lnTo>
                <a:lnTo>
                  <a:pt x="6847" y="345"/>
                </a:lnTo>
                <a:lnTo>
                  <a:pt x="5984" y="1208"/>
                </a:lnTo>
                <a:lnTo>
                  <a:pt x="5984" y="192"/>
                </a:lnTo>
                <a:lnTo>
                  <a:pt x="5965" y="115"/>
                </a:lnTo>
                <a:lnTo>
                  <a:pt x="5907" y="58"/>
                </a:lnTo>
                <a:lnTo>
                  <a:pt x="5850" y="0"/>
                </a:lnTo>
                <a:close/>
              </a:path>
            </a:pathLst>
          </a:custGeom>
          <a:gradFill>
            <a:gsLst>
              <a:gs pos="0">
                <a:schemeClr val="lt1"/>
              </a:gs>
              <a:gs pos="100000">
                <a:srgbClr val="CCCCCC"/>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40"/>
          <p:cNvSpPr/>
          <p:nvPr/>
        </p:nvSpPr>
        <p:spPr>
          <a:xfrm>
            <a:off x="8297413" y="1268336"/>
            <a:ext cx="413993" cy="411886"/>
          </a:xfrm>
          <a:custGeom>
            <a:avLst/>
            <a:gdLst/>
            <a:ahLst/>
            <a:cxnLst/>
            <a:rect l="l" t="t" r="r" b="b"/>
            <a:pathLst>
              <a:path w="11393" h="11335" extrusionOk="0">
                <a:moveTo>
                  <a:pt x="5773" y="4641"/>
                </a:moveTo>
                <a:lnTo>
                  <a:pt x="5965" y="4661"/>
                </a:lnTo>
                <a:lnTo>
                  <a:pt x="6157" y="4718"/>
                </a:lnTo>
                <a:lnTo>
                  <a:pt x="6310" y="4795"/>
                </a:lnTo>
                <a:lnTo>
                  <a:pt x="6464" y="4929"/>
                </a:lnTo>
                <a:lnTo>
                  <a:pt x="6579" y="5063"/>
                </a:lnTo>
                <a:lnTo>
                  <a:pt x="6655" y="5236"/>
                </a:lnTo>
                <a:lnTo>
                  <a:pt x="6713" y="5409"/>
                </a:lnTo>
                <a:lnTo>
                  <a:pt x="6732" y="5600"/>
                </a:lnTo>
                <a:lnTo>
                  <a:pt x="6713" y="5792"/>
                </a:lnTo>
                <a:lnTo>
                  <a:pt x="6655" y="5984"/>
                </a:lnTo>
                <a:lnTo>
                  <a:pt x="6579" y="6137"/>
                </a:lnTo>
                <a:lnTo>
                  <a:pt x="6464" y="6291"/>
                </a:lnTo>
                <a:lnTo>
                  <a:pt x="6310" y="6406"/>
                </a:lnTo>
                <a:lnTo>
                  <a:pt x="6157" y="6483"/>
                </a:lnTo>
                <a:lnTo>
                  <a:pt x="5965" y="6540"/>
                </a:lnTo>
                <a:lnTo>
                  <a:pt x="5773" y="6559"/>
                </a:lnTo>
                <a:lnTo>
                  <a:pt x="5581" y="6540"/>
                </a:lnTo>
                <a:lnTo>
                  <a:pt x="5390" y="6483"/>
                </a:lnTo>
                <a:lnTo>
                  <a:pt x="5236" y="6406"/>
                </a:lnTo>
                <a:lnTo>
                  <a:pt x="5083" y="6291"/>
                </a:lnTo>
                <a:lnTo>
                  <a:pt x="4968" y="6137"/>
                </a:lnTo>
                <a:lnTo>
                  <a:pt x="4891" y="5984"/>
                </a:lnTo>
                <a:lnTo>
                  <a:pt x="4833" y="5792"/>
                </a:lnTo>
                <a:lnTo>
                  <a:pt x="4814" y="5600"/>
                </a:lnTo>
                <a:lnTo>
                  <a:pt x="4833" y="5409"/>
                </a:lnTo>
                <a:lnTo>
                  <a:pt x="4891" y="5236"/>
                </a:lnTo>
                <a:lnTo>
                  <a:pt x="4968" y="5063"/>
                </a:lnTo>
                <a:lnTo>
                  <a:pt x="5083" y="4929"/>
                </a:lnTo>
                <a:lnTo>
                  <a:pt x="5236" y="4795"/>
                </a:lnTo>
                <a:lnTo>
                  <a:pt x="5390" y="4718"/>
                </a:lnTo>
                <a:lnTo>
                  <a:pt x="5581" y="4661"/>
                </a:lnTo>
                <a:lnTo>
                  <a:pt x="5773" y="4641"/>
                </a:lnTo>
                <a:close/>
                <a:moveTo>
                  <a:pt x="5696" y="0"/>
                </a:moveTo>
                <a:lnTo>
                  <a:pt x="5620" y="58"/>
                </a:lnTo>
                <a:lnTo>
                  <a:pt x="5581" y="115"/>
                </a:lnTo>
                <a:lnTo>
                  <a:pt x="5562" y="192"/>
                </a:lnTo>
                <a:lnTo>
                  <a:pt x="5562" y="1151"/>
                </a:lnTo>
                <a:lnTo>
                  <a:pt x="4738" y="345"/>
                </a:lnTo>
                <a:lnTo>
                  <a:pt x="4680" y="288"/>
                </a:lnTo>
                <a:lnTo>
                  <a:pt x="4507" y="288"/>
                </a:lnTo>
                <a:lnTo>
                  <a:pt x="4450" y="345"/>
                </a:lnTo>
                <a:lnTo>
                  <a:pt x="4392" y="422"/>
                </a:lnTo>
                <a:lnTo>
                  <a:pt x="4392" y="499"/>
                </a:lnTo>
                <a:lnTo>
                  <a:pt x="4392" y="576"/>
                </a:lnTo>
                <a:lnTo>
                  <a:pt x="4450" y="633"/>
                </a:lnTo>
                <a:lnTo>
                  <a:pt x="5562" y="1765"/>
                </a:lnTo>
                <a:lnTo>
                  <a:pt x="5562" y="2302"/>
                </a:lnTo>
                <a:lnTo>
                  <a:pt x="4757" y="1477"/>
                </a:lnTo>
                <a:lnTo>
                  <a:pt x="4680" y="1439"/>
                </a:lnTo>
                <a:lnTo>
                  <a:pt x="4603" y="1419"/>
                </a:lnTo>
                <a:lnTo>
                  <a:pt x="4527" y="1439"/>
                </a:lnTo>
                <a:lnTo>
                  <a:pt x="4450" y="1496"/>
                </a:lnTo>
                <a:lnTo>
                  <a:pt x="4412" y="1554"/>
                </a:lnTo>
                <a:lnTo>
                  <a:pt x="4392" y="1630"/>
                </a:lnTo>
                <a:lnTo>
                  <a:pt x="4412" y="1707"/>
                </a:lnTo>
                <a:lnTo>
                  <a:pt x="4450" y="1784"/>
                </a:lnTo>
                <a:lnTo>
                  <a:pt x="5562" y="2896"/>
                </a:lnTo>
                <a:lnTo>
                  <a:pt x="5562" y="4239"/>
                </a:lnTo>
                <a:lnTo>
                  <a:pt x="5390" y="4277"/>
                </a:lnTo>
                <a:lnTo>
                  <a:pt x="5236" y="4335"/>
                </a:lnTo>
                <a:lnTo>
                  <a:pt x="5083" y="4392"/>
                </a:lnTo>
                <a:lnTo>
                  <a:pt x="4949" y="4488"/>
                </a:lnTo>
                <a:lnTo>
                  <a:pt x="3932" y="3472"/>
                </a:lnTo>
                <a:lnTo>
                  <a:pt x="3932" y="1899"/>
                </a:lnTo>
                <a:lnTo>
                  <a:pt x="3913" y="1822"/>
                </a:lnTo>
                <a:lnTo>
                  <a:pt x="3874" y="1745"/>
                </a:lnTo>
                <a:lnTo>
                  <a:pt x="3817" y="1707"/>
                </a:lnTo>
                <a:lnTo>
                  <a:pt x="3721" y="1688"/>
                </a:lnTo>
                <a:lnTo>
                  <a:pt x="3644" y="1707"/>
                </a:lnTo>
                <a:lnTo>
                  <a:pt x="3587" y="1745"/>
                </a:lnTo>
                <a:lnTo>
                  <a:pt x="3529" y="1822"/>
                </a:lnTo>
                <a:lnTo>
                  <a:pt x="3510" y="1899"/>
                </a:lnTo>
                <a:lnTo>
                  <a:pt x="3510" y="3050"/>
                </a:lnTo>
                <a:lnTo>
                  <a:pt x="3127" y="2666"/>
                </a:lnTo>
                <a:lnTo>
                  <a:pt x="3127" y="1093"/>
                </a:lnTo>
                <a:lnTo>
                  <a:pt x="3107" y="997"/>
                </a:lnTo>
                <a:lnTo>
                  <a:pt x="3069" y="940"/>
                </a:lnTo>
                <a:lnTo>
                  <a:pt x="3011" y="902"/>
                </a:lnTo>
                <a:lnTo>
                  <a:pt x="2916" y="882"/>
                </a:lnTo>
                <a:lnTo>
                  <a:pt x="2839" y="902"/>
                </a:lnTo>
                <a:lnTo>
                  <a:pt x="2781" y="940"/>
                </a:lnTo>
                <a:lnTo>
                  <a:pt x="2724" y="997"/>
                </a:lnTo>
                <a:lnTo>
                  <a:pt x="2705" y="1093"/>
                </a:lnTo>
                <a:lnTo>
                  <a:pt x="2705" y="2244"/>
                </a:lnTo>
                <a:lnTo>
                  <a:pt x="2033" y="1573"/>
                </a:lnTo>
                <a:lnTo>
                  <a:pt x="1976" y="1515"/>
                </a:lnTo>
                <a:lnTo>
                  <a:pt x="1880" y="1496"/>
                </a:lnTo>
                <a:lnTo>
                  <a:pt x="1803" y="1515"/>
                </a:lnTo>
                <a:lnTo>
                  <a:pt x="1746" y="1554"/>
                </a:lnTo>
                <a:lnTo>
                  <a:pt x="1688" y="1630"/>
                </a:lnTo>
                <a:lnTo>
                  <a:pt x="1669" y="1707"/>
                </a:lnTo>
                <a:lnTo>
                  <a:pt x="1688" y="1784"/>
                </a:lnTo>
                <a:lnTo>
                  <a:pt x="1746" y="1861"/>
                </a:lnTo>
                <a:lnTo>
                  <a:pt x="2455" y="2570"/>
                </a:lnTo>
                <a:lnTo>
                  <a:pt x="1228" y="2570"/>
                </a:lnTo>
                <a:lnTo>
                  <a:pt x="1151" y="2589"/>
                </a:lnTo>
                <a:lnTo>
                  <a:pt x="1074" y="2628"/>
                </a:lnTo>
                <a:lnTo>
                  <a:pt x="1036" y="2704"/>
                </a:lnTo>
                <a:lnTo>
                  <a:pt x="1017" y="2781"/>
                </a:lnTo>
                <a:lnTo>
                  <a:pt x="1036" y="2858"/>
                </a:lnTo>
                <a:lnTo>
                  <a:pt x="1074" y="2935"/>
                </a:lnTo>
                <a:lnTo>
                  <a:pt x="1151" y="2973"/>
                </a:lnTo>
                <a:lnTo>
                  <a:pt x="1228" y="2992"/>
                </a:lnTo>
                <a:lnTo>
                  <a:pt x="2858" y="2992"/>
                </a:lnTo>
                <a:lnTo>
                  <a:pt x="3242" y="3376"/>
                </a:lnTo>
                <a:lnTo>
                  <a:pt x="2052" y="3376"/>
                </a:lnTo>
                <a:lnTo>
                  <a:pt x="1957" y="3395"/>
                </a:lnTo>
                <a:lnTo>
                  <a:pt x="1899" y="3433"/>
                </a:lnTo>
                <a:lnTo>
                  <a:pt x="1842" y="3510"/>
                </a:lnTo>
                <a:lnTo>
                  <a:pt x="1842" y="3587"/>
                </a:lnTo>
                <a:lnTo>
                  <a:pt x="1842" y="3663"/>
                </a:lnTo>
                <a:lnTo>
                  <a:pt x="1899" y="3740"/>
                </a:lnTo>
                <a:lnTo>
                  <a:pt x="1957" y="3778"/>
                </a:lnTo>
                <a:lnTo>
                  <a:pt x="2033" y="3798"/>
                </a:lnTo>
                <a:lnTo>
                  <a:pt x="3664" y="3798"/>
                </a:lnTo>
                <a:lnTo>
                  <a:pt x="4661" y="4795"/>
                </a:lnTo>
                <a:lnTo>
                  <a:pt x="4565" y="4929"/>
                </a:lnTo>
                <a:lnTo>
                  <a:pt x="4507" y="5063"/>
                </a:lnTo>
                <a:lnTo>
                  <a:pt x="4450" y="5217"/>
                </a:lnTo>
                <a:lnTo>
                  <a:pt x="4412" y="5370"/>
                </a:lnTo>
                <a:lnTo>
                  <a:pt x="2935" y="5370"/>
                </a:lnTo>
                <a:lnTo>
                  <a:pt x="1803" y="4220"/>
                </a:lnTo>
                <a:lnTo>
                  <a:pt x="1726" y="4181"/>
                </a:lnTo>
                <a:lnTo>
                  <a:pt x="1650" y="4162"/>
                </a:lnTo>
                <a:lnTo>
                  <a:pt x="1573" y="4181"/>
                </a:lnTo>
                <a:lnTo>
                  <a:pt x="1496" y="4220"/>
                </a:lnTo>
                <a:lnTo>
                  <a:pt x="1458" y="4296"/>
                </a:lnTo>
                <a:lnTo>
                  <a:pt x="1439" y="4373"/>
                </a:lnTo>
                <a:lnTo>
                  <a:pt x="1458" y="4450"/>
                </a:lnTo>
                <a:lnTo>
                  <a:pt x="1496" y="4526"/>
                </a:lnTo>
                <a:lnTo>
                  <a:pt x="2359" y="5370"/>
                </a:lnTo>
                <a:lnTo>
                  <a:pt x="1803" y="5370"/>
                </a:lnTo>
                <a:lnTo>
                  <a:pt x="652" y="4220"/>
                </a:lnTo>
                <a:lnTo>
                  <a:pt x="576" y="4181"/>
                </a:lnTo>
                <a:lnTo>
                  <a:pt x="499" y="4162"/>
                </a:lnTo>
                <a:lnTo>
                  <a:pt x="422" y="4181"/>
                </a:lnTo>
                <a:lnTo>
                  <a:pt x="346" y="4220"/>
                </a:lnTo>
                <a:lnTo>
                  <a:pt x="307" y="4296"/>
                </a:lnTo>
                <a:lnTo>
                  <a:pt x="288" y="4373"/>
                </a:lnTo>
                <a:lnTo>
                  <a:pt x="307" y="4450"/>
                </a:lnTo>
                <a:lnTo>
                  <a:pt x="346" y="4526"/>
                </a:lnTo>
                <a:lnTo>
                  <a:pt x="1209" y="5370"/>
                </a:lnTo>
                <a:lnTo>
                  <a:pt x="211" y="5370"/>
                </a:lnTo>
                <a:lnTo>
                  <a:pt x="135" y="5389"/>
                </a:lnTo>
                <a:lnTo>
                  <a:pt x="58" y="5447"/>
                </a:lnTo>
                <a:lnTo>
                  <a:pt x="20" y="5505"/>
                </a:lnTo>
                <a:lnTo>
                  <a:pt x="0" y="5581"/>
                </a:lnTo>
                <a:lnTo>
                  <a:pt x="20" y="5677"/>
                </a:lnTo>
                <a:lnTo>
                  <a:pt x="58" y="5735"/>
                </a:lnTo>
                <a:lnTo>
                  <a:pt x="135" y="5773"/>
                </a:lnTo>
                <a:lnTo>
                  <a:pt x="211" y="5792"/>
                </a:lnTo>
                <a:lnTo>
                  <a:pt x="1170" y="5792"/>
                </a:lnTo>
                <a:lnTo>
                  <a:pt x="346" y="6617"/>
                </a:lnTo>
                <a:lnTo>
                  <a:pt x="307" y="6674"/>
                </a:lnTo>
                <a:lnTo>
                  <a:pt x="288" y="6770"/>
                </a:lnTo>
                <a:lnTo>
                  <a:pt x="307" y="6847"/>
                </a:lnTo>
                <a:lnTo>
                  <a:pt x="346" y="6905"/>
                </a:lnTo>
                <a:lnTo>
                  <a:pt x="422" y="6962"/>
                </a:lnTo>
                <a:lnTo>
                  <a:pt x="499" y="6981"/>
                </a:lnTo>
                <a:lnTo>
                  <a:pt x="576" y="6962"/>
                </a:lnTo>
                <a:lnTo>
                  <a:pt x="652" y="6905"/>
                </a:lnTo>
                <a:lnTo>
                  <a:pt x="1765" y="5792"/>
                </a:lnTo>
                <a:lnTo>
                  <a:pt x="2302" y="5792"/>
                </a:lnTo>
                <a:lnTo>
                  <a:pt x="1496" y="6617"/>
                </a:lnTo>
                <a:lnTo>
                  <a:pt x="1458" y="6674"/>
                </a:lnTo>
                <a:lnTo>
                  <a:pt x="1439" y="6751"/>
                </a:lnTo>
                <a:lnTo>
                  <a:pt x="1458" y="6828"/>
                </a:lnTo>
                <a:lnTo>
                  <a:pt x="1496" y="6905"/>
                </a:lnTo>
                <a:lnTo>
                  <a:pt x="1573" y="6943"/>
                </a:lnTo>
                <a:lnTo>
                  <a:pt x="1650" y="6962"/>
                </a:lnTo>
                <a:lnTo>
                  <a:pt x="1726" y="6943"/>
                </a:lnTo>
                <a:lnTo>
                  <a:pt x="1803" y="6905"/>
                </a:lnTo>
                <a:lnTo>
                  <a:pt x="2896" y="5792"/>
                </a:lnTo>
                <a:lnTo>
                  <a:pt x="4412" y="5792"/>
                </a:lnTo>
                <a:lnTo>
                  <a:pt x="4431" y="5965"/>
                </a:lnTo>
                <a:lnTo>
                  <a:pt x="4488" y="6118"/>
                </a:lnTo>
                <a:lnTo>
                  <a:pt x="4565" y="6272"/>
                </a:lnTo>
                <a:lnTo>
                  <a:pt x="4661" y="6406"/>
                </a:lnTo>
                <a:lnTo>
                  <a:pt x="3664" y="7422"/>
                </a:lnTo>
                <a:lnTo>
                  <a:pt x="2033" y="7422"/>
                </a:lnTo>
                <a:lnTo>
                  <a:pt x="1957" y="7442"/>
                </a:lnTo>
                <a:lnTo>
                  <a:pt x="1899" y="7480"/>
                </a:lnTo>
                <a:lnTo>
                  <a:pt x="1842" y="7557"/>
                </a:lnTo>
                <a:lnTo>
                  <a:pt x="1822" y="7633"/>
                </a:lnTo>
                <a:lnTo>
                  <a:pt x="1842" y="7710"/>
                </a:lnTo>
                <a:lnTo>
                  <a:pt x="1899" y="7787"/>
                </a:lnTo>
                <a:lnTo>
                  <a:pt x="1957" y="7825"/>
                </a:lnTo>
                <a:lnTo>
                  <a:pt x="2033" y="7844"/>
                </a:lnTo>
                <a:lnTo>
                  <a:pt x="3242" y="7844"/>
                </a:lnTo>
                <a:lnTo>
                  <a:pt x="2858" y="8228"/>
                </a:lnTo>
                <a:lnTo>
                  <a:pt x="1228" y="8228"/>
                </a:lnTo>
                <a:lnTo>
                  <a:pt x="1151" y="8247"/>
                </a:lnTo>
                <a:lnTo>
                  <a:pt x="1074" y="8286"/>
                </a:lnTo>
                <a:lnTo>
                  <a:pt x="1036" y="8362"/>
                </a:lnTo>
                <a:lnTo>
                  <a:pt x="1017" y="8439"/>
                </a:lnTo>
                <a:lnTo>
                  <a:pt x="1036" y="8516"/>
                </a:lnTo>
                <a:lnTo>
                  <a:pt x="1074" y="8592"/>
                </a:lnTo>
                <a:lnTo>
                  <a:pt x="1151" y="8631"/>
                </a:lnTo>
                <a:lnTo>
                  <a:pt x="1228" y="8650"/>
                </a:lnTo>
                <a:lnTo>
                  <a:pt x="2455" y="8650"/>
                </a:lnTo>
                <a:lnTo>
                  <a:pt x="1746" y="9360"/>
                </a:lnTo>
                <a:lnTo>
                  <a:pt x="1688" y="9436"/>
                </a:lnTo>
                <a:lnTo>
                  <a:pt x="1688" y="9513"/>
                </a:lnTo>
                <a:lnTo>
                  <a:pt x="1688" y="9590"/>
                </a:lnTo>
                <a:lnTo>
                  <a:pt x="1746" y="9647"/>
                </a:lnTo>
                <a:lnTo>
                  <a:pt x="1822" y="9705"/>
                </a:lnTo>
                <a:lnTo>
                  <a:pt x="1899" y="9724"/>
                </a:lnTo>
                <a:lnTo>
                  <a:pt x="1976" y="9705"/>
                </a:lnTo>
                <a:lnTo>
                  <a:pt x="2033" y="9647"/>
                </a:lnTo>
                <a:lnTo>
                  <a:pt x="2724" y="8976"/>
                </a:lnTo>
                <a:lnTo>
                  <a:pt x="2724" y="10127"/>
                </a:lnTo>
                <a:lnTo>
                  <a:pt x="2743" y="10203"/>
                </a:lnTo>
                <a:lnTo>
                  <a:pt x="2781" y="10280"/>
                </a:lnTo>
                <a:lnTo>
                  <a:pt x="2839" y="10318"/>
                </a:lnTo>
                <a:lnTo>
                  <a:pt x="2935" y="10338"/>
                </a:lnTo>
                <a:lnTo>
                  <a:pt x="3011" y="10318"/>
                </a:lnTo>
                <a:lnTo>
                  <a:pt x="3088" y="10280"/>
                </a:lnTo>
                <a:lnTo>
                  <a:pt x="3127" y="10203"/>
                </a:lnTo>
                <a:lnTo>
                  <a:pt x="3146" y="10127"/>
                </a:lnTo>
                <a:lnTo>
                  <a:pt x="3127" y="8554"/>
                </a:lnTo>
                <a:lnTo>
                  <a:pt x="3510" y="8151"/>
                </a:lnTo>
                <a:lnTo>
                  <a:pt x="3529" y="9302"/>
                </a:lnTo>
                <a:lnTo>
                  <a:pt x="3548" y="9398"/>
                </a:lnTo>
                <a:lnTo>
                  <a:pt x="3587" y="9455"/>
                </a:lnTo>
                <a:lnTo>
                  <a:pt x="3644" y="9494"/>
                </a:lnTo>
                <a:lnTo>
                  <a:pt x="3740" y="9513"/>
                </a:lnTo>
                <a:lnTo>
                  <a:pt x="3817" y="9494"/>
                </a:lnTo>
                <a:lnTo>
                  <a:pt x="3874" y="9455"/>
                </a:lnTo>
                <a:lnTo>
                  <a:pt x="3932" y="9398"/>
                </a:lnTo>
                <a:lnTo>
                  <a:pt x="3932" y="9302"/>
                </a:lnTo>
                <a:lnTo>
                  <a:pt x="3932" y="7729"/>
                </a:lnTo>
                <a:lnTo>
                  <a:pt x="4949" y="6713"/>
                </a:lnTo>
                <a:lnTo>
                  <a:pt x="5102" y="6809"/>
                </a:lnTo>
                <a:lnTo>
                  <a:pt x="5255" y="6885"/>
                </a:lnTo>
                <a:lnTo>
                  <a:pt x="5428" y="6943"/>
                </a:lnTo>
                <a:lnTo>
                  <a:pt x="5601" y="6981"/>
                </a:lnTo>
                <a:lnTo>
                  <a:pt x="5601" y="8401"/>
                </a:lnTo>
                <a:lnTo>
                  <a:pt x="4450" y="9551"/>
                </a:lnTo>
                <a:lnTo>
                  <a:pt x="4412" y="9609"/>
                </a:lnTo>
                <a:lnTo>
                  <a:pt x="4392" y="9686"/>
                </a:lnTo>
                <a:lnTo>
                  <a:pt x="4412" y="9781"/>
                </a:lnTo>
                <a:lnTo>
                  <a:pt x="4450" y="9839"/>
                </a:lnTo>
                <a:lnTo>
                  <a:pt x="4527" y="9897"/>
                </a:lnTo>
                <a:lnTo>
                  <a:pt x="4680" y="9897"/>
                </a:lnTo>
                <a:lnTo>
                  <a:pt x="4757" y="9839"/>
                </a:lnTo>
                <a:lnTo>
                  <a:pt x="5601" y="8995"/>
                </a:lnTo>
                <a:lnTo>
                  <a:pt x="5601" y="9532"/>
                </a:lnTo>
                <a:lnTo>
                  <a:pt x="4450" y="10683"/>
                </a:lnTo>
                <a:lnTo>
                  <a:pt x="4392" y="10760"/>
                </a:lnTo>
                <a:lnTo>
                  <a:pt x="4392" y="10836"/>
                </a:lnTo>
                <a:lnTo>
                  <a:pt x="4392" y="10913"/>
                </a:lnTo>
                <a:lnTo>
                  <a:pt x="4450" y="10990"/>
                </a:lnTo>
                <a:lnTo>
                  <a:pt x="4507" y="11028"/>
                </a:lnTo>
                <a:lnTo>
                  <a:pt x="4584" y="11047"/>
                </a:lnTo>
                <a:lnTo>
                  <a:pt x="4680" y="11028"/>
                </a:lnTo>
                <a:lnTo>
                  <a:pt x="4738" y="10990"/>
                </a:lnTo>
                <a:lnTo>
                  <a:pt x="5601" y="10127"/>
                </a:lnTo>
                <a:lnTo>
                  <a:pt x="5601" y="11124"/>
                </a:lnTo>
                <a:lnTo>
                  <a:pt x="5620" y="11220"/>
                </a:lnTo>
                <a:lnTo>
                  <a:pt x="5658" y="11277"/>
                </a:lnTo>
                <a:lnTo>
                  <a:pt x="5735" y="11316"/>
                </a:lnTo>
                <a:lnTo>
                  <a:pt x="5812" y="11335"/>
                </a:lnTo>
                <a:lnTo>
                  <a:pt x="5888" y="11316"/>
                </a:lnTo>
                <a:lnTo>
                  <a:pt x="5965" y="11277"/>
                </a:lnTo>
                <a:lnTo>
                  <a:pt x="6003" y="11201"/>
                </a:lnTo>
                <a:lnTo>
                  <a:pt x="6023" y="11124"/>
                </a:lnTo>
                <a:lnTo>
                  <a:pt x="6023" y="10165"/>
                </a:lnTo>
                <a:lnTo>
                  <a:pt x="6847" y="10990"/>
                </a:lnTo>
                <a:lnTo>
                  <a:pt x="6905" y="11028"/>
                </a:lnTo>
                <a:lnTo>
                  <a:pt x="6981" y="11047"/>
                </a:lnTo>
                <a:lnTo>
                  <a:pt x="7058" y="11028"/>
                </a:lnTo>
                <a:lnTo>
                  <a:pt x="7135" y="10990"/>
                </a:lnTo>
                <a:lnTo>
                  <a:pt x="7173" y="10913"/>
                </a:lnTo>
                <a:lnTo>
                  <a:pt x="7192" y="10836"/>
                </a:lnTo>
                <a:lnTo>
                  <a:pt x="7173" y="10760"/>
                </a:lnTo>
                <a:lnTo>
                  <a:pt x="7135" y="10683"/>
                </a:lnTo>
                <a:lnTo>
                  <a:pt x="6023" y="9571"/>
                </a:lnTo>
                <a:lnTo>
                  <a:pt x="6023" y="9033"/>
                </a:lnTo>
                <a:lnTo>
                  <a:pt x="6828" y="9839"/>
                </a:lnTo>
                <a:lnTo>
                  <a:pt x="6905" y="9897"/>
                </a:lnTo>
                <a:lnTo>
                  <a:pt x="7058" y="9897"/>
                </a:lnTo>
                <a:lnTo>
                  <a:pt x="7135" y="9839"/>
                </a:lnTo>
                <a:lnTo>
                  <a:pt x="7173" y="9781"/>
                </a:lnTo>
                <a:lnTo>
                  <a:pt x="7192" y="9686"/>
                </a:lnTo>
                <a:lnTo>
                  <a:pt x="7173" y="9609"/>
                </a:lnTo>
                <a:lnTo>
                  <a:pt x="7135" y="9551"/>
                </a:lnTo>
                <a:lnTo>
                  <a:pt x="6023" y="8439"/>
                </a:lnTo>
                <a:lnTo>
                  <a:pt x="6023" y="6962"/>
                </a:lnTo>
                <a:lnTo>
                  <a:pt x="6176" y="6924"/>
                </a:lnTo>
                <a:lnTo>
                  <a:pt x="6310" y="6866"/>
                </a:lnTo>
                <a:lnTo>
                  <a:pt x="6444" y="6809"/>
                </a:lnTo>
                <a:lnTo>
                  <a:pt x="6579" y="6732"/>
                </a:lnTo>
                <a:lnTo>
                  <a:pt x="7576" y="7729"/>
                </a:lnTo>
                <a:lnTo>
                  <a:pt x="7576" y="9283"/>
                </a:lnTo>
                <a:lnTo>
                  <a:pt x="7595" y="9379"/>
                </a:lnTo>
                <a:lnTo>
                  <a:pt x="7653" y="9436"/>
                </a:lnTo>
                <a:lnTo>
                  <a:pt x="7710" y="9475"/>
                </a:lnTo>
                <a:lnTo>
                  <a:pt x="7787" y="9494"/>
                </a:lnTo>
                <a:lnTo>
                  <a:pt x="7883" y="9475"/>
                </a:lnTo>
                <a:lnTo>
                  <a:pt x="7940" y="9436"/>
                </a:lnTo>
                <a:lnTo>
                  <a:pt x="7979" y="9379"/>
                </a:lnTo>
                <a:lnTo>
                  <a:pt x="7998" y="9283"/>
                </a:lnTo>
                <a:lnTo>
                  <a:pt x="7998" y="8132"/>
                </a:lnTo>
                <a:lnTo>
                  <a:pt x="8382" y="8535"/>
                </a:lnTo>
                <a:lnTo>
                  <a:pt x="8401" y="10108"/>
                </a:lnTo>
                <a:lnTo>
                  <a:pt x="8420" y="10184"/>
                </a:lnTo>
                <a:lnTo>
                  <a:pt x="8458" y="10242"/>
                </a:lnTo>
                <a:lnTo>
                  <a:pt x="8516" y="10299"/>
                </a:lnTo>
                <a:lnTo>
                  <a:pt x="8612" y="10318"/>
                </a:lnTo>
                <a:lnTo>
                  <a:pt x="8688" y="10299"/>
                </a:lnTo>
                <a:lnTo>
                  <a:pt x="8746" y="10242"/>
                </a:lnTo>
                <a:lnTo>
                  <a:pt x="8803" y="10184"/>
                </a:lnTo>
                <a:lnTo>
                  <a:pt x="8823" y="10108"/>
                </a:lnTo>
                <a:lnTo>
                  <a:pt x="8803" y="8938"/>
                </a:lnTo>
                <a:lnTo>
                  <a:pt x="9494" y="9628"/>
                </a:lnTo>
                <a:lnTo>
                  <a:pt x="9551" y="9666"/>
                </a:lnTo>
                <a:lnTo>
                  <a:pt x="9628" y="9686"/>
                </a:lnTo>
                <a:lnTo>
                  <a:pt x="9724" y="9666"/>
                </a:lnTo>
                <a:lnTo>
                  <a:pt x="9782" y="9628"/>
                </a:lnTo>
                <a:lnTo>
                  <a:pt x="9839" y="9551"/>
                </a:lnTo>
                <a:lnTo>
                  <a:pt x="9839" y="9475"/>
                </a:lnTo>
                <a:lnTo>
                  <a:pt x="9839" y="9398"/>
                </a:lnTo>
                <a:lnTo>
                  <a:pt x="9782" y="9321"/>
                </a:lnTo>
                <a:lnTo>
                  <a:pt x="9072" y="8612"/>
                </a:lnTo>
                <a:lnTo>
                  <a:pt x="10280" y="8612"/>
                </a:lnTo>
                <a:lnTo>
                  <a:pt x="10376" y="8592"/>
                </a:lnTo>
                <a:lnTo>
                  <a:pt x="10434" y="8554"/>
                </a:lnTo>
                <a:lnTo>
                  <a:pt x="10491" y="8477"/>
                </a:lnTo>
                <a:lnTo>
                  <a:pt x="10491" y="8401"/>
                </a:lnTo>
                <a:lnTo>
                  <a:pt x="10472" y="8324"/>
                </a:lnTo>
                <a:lnTo>
                  <a:pt x="10434" y="8247"/>
                </a:lnTo>
                <a:lnTo>
                  <a:pt x="10376" y="8209"/>
                </a:lnTo>
                <a:lnTo>
                  <a:pt x="10280" y="8190"/>
                </a:lnTo>
                <a:lnTo>
                  <a:pt x="8650" y="8190"/>
                </a:lnTo>
                <a:lnTo>
                  <a:pt x="8266" y="7806"/>
                </a:lnTo>
                <a:lnTo>
                  <a:pt x="9475" y="7806"/>
                </a:lnTo>
                <a:lnTo>
                  <a:pt x="9551" y="7787"/>
                </a:lnTo>
                <a:lnTo>
                  <a:pt x="9628" y="7748"/>
                </a:lnTo>
                <a:lnTo>
                  <a:pt x="9667" y="7672"/>
                </a:lnTo>
                <a:lnTo>
                  <a:pt x="9686" y="7595"/>
                </a:lnTo>
                <a:lnTo>
                  <a:pt x="9667" y="7518"/>
                </a:lnTo>
                <a:lnTo>
                  <a:pt x="9628" y="7442"/>
                </a:lnTo>
                <a:lnTo>
                  <a:pt x="9551" y="7403"/>
                </a:lnTo>
                <a:lnTo>
                  <a:pt x="9475" y="7384"/>
                </a:lnTo>
                <a:lnTo>
                  <a:pt x="7845" y="7403"/>
                </a:lnTo>
                <a:lnTo>
                  <a:pt x="6886" y="6425"/>
                </a:lnTo>
                <a:lnTo>
                  <a:pt x="6981" y="6291"/>
                </a:lnTo>
                <a:lnTo>
                  <a:pt x="7058" y="6118"/>
                </a:lnTo>
                <a:lnTo>
                  <a:pt x="7116" y="5946"/>
                </a:lnTo>
                <a:lnTo>
                  <a:pt x="7154" y="5754"/>
                </a:lnTo>
                <a:lnTo>
                  <a:pt x="8439" y="5754"/>
                </a:lnTo>
                <a:lnTo>
                  <a:pt x="9590" y="6905"/>
                </a:lnTo>
                <a:lnTo>
                  <a:pt x="9667" y="6962"/>
                </a:lnTo>
                <a:lnTo>
                  <a:pt x="9820" y="6962"/>
                </a:lnTo>
                <a:lnTo>
                  <a:pt x="9897" y="6905"/>
                </a:lnTo>
                <a:lnTo>
                  <a:pt x="9935" y="6847"/>
                </a:lnTo>
                <a:lnTo>
                  <a:pt x="9954" y="6751"/>
                </a:lnTo>
                <a:lnTo>
                  <a:pt x="9935" y="6674"/>
                </a:lnTo>
                <a:lnTo>
                  <a:pt x="9897" y="6617"/>
                </a:lnTo>
                <a:lnTo>
                  <a:pt x="9034" y="5754"/>
                </a:lnTo>
                <a:lnTo>
                  <a:pt x="9590" y="5754"/>
                </a:lnTo>
                <a:lnTo>
                  <a:pt x="10741" y="6905"/>
                </a:lnTo>
                <a:lnTo>
                  <a:pt x="10817" y="6962"/>
                </a:lnTo>
                <a:lnTo>
                  <a:pt x="10894" y="6981"/>
                </a:lnTo>
                <a:lnTo>
                  <a:pt x="10971" y="6962"/>
                </a:lnTo>
                <a:lnTo>
                  <a:pt x="11028" y="6905"/>
                </a:lnTo>
                <a:lnTo>
                  <a:pt x="11086" y="6847"/>
                </a:lnTo>
                <a:lnTo>
                  <a:pt x="11105" y="6770"/>
                </a:lnTo>
                <a:lnTo>
                  <a:pt x="11086" y="6674"/>
                </a:lnTo>
                <a:lnTo>
                  <a:pt x="11028" y="6617"/>
                </a:lnTo>
                <a:lnTo>
                  <a:pt x="10184" y="5754"/>
                </a:lnTo>
                <a:lnTo>
                  <a:pt x="11182" y="5754"/>
                </a:lnTo>
                <a:lnTo>
                  <a:pt x="11258" y="5735"/>
                </a:lnTo>
                <a:lnTo>
                  <a:pt x="11335" y="5696"/>
                </a:lnTo>
                <a:lnTo>
                  <a:pt x="11373" y="5620"/>
                </a:lnTo>
                <a:lnTo>
                  <a:pt x="11393" y="5543"/>
                </a:lnTo>
                <a:lnTo>
                  <a:pt x="11373" y="5466"/>
                </a:lnTo>
                <a:lnTo>
                  <a:pt x="11335" y="5389"/>
                </a:lnTo>
                <a:lnTo>
                  <a:pt x="11258" y="5351"/>
                </a:lnTo>
                <a:lnTo>
                  <a:pt x="11182" y="5332"/>
                </a:lnTo>
                <a:lnTo>
                  <a:pt x="10223" y="5332"/>
                </a:lnTo>
                <a:lnTo>
                  <a:pt x="11028" y="4526"/>
                </a:lnTo>
                <a:lnTo>
                  <a:pt x="11086" y="4450"/>
                </a:lnTo>
                <a:lnTo>
                  <a:pt x="11105" y="4373"/>
                </a:lnTo>
                <a:lnTo>
                  <a:pt x="11086" y="4296"/>
                </a:lnTo>
                <a:lnTo>
                  <a:pt x="11028" y="4220"/>
                </a:lnTo>
                <a:lnTo>
                  <a:pt x="10971" y="4181"/>
                </a:lnTo>
                <a:lnTo>
                  <a:pt x="10894" y="4162"/>
                </a:lnTo>
                <a:lnTo>
                  <a:pt x="10817" y="4181"/>
                </a:lnTo>
                <a:lnTo>
                  <a:pt x="10741" y="4220"/>
                </a:lnTo>
                <a:lnTo>
                  <a:pt x="9628" y="5332"/>
                </a:lnTo>
                <a:lnTo>
                  <a:pt x="9072" y="5332"/>
                </a:lnTo>
                <a:lnTo>
                  <a:pt x="9897" y="4526"/>
                </a:lnTo>
                <a:lnTo>
                  <a:pt x="9935" y="4450"/>
                </a:lnTo>
                <a:lnTo>
                  <a:pt x="9954" y="4373"/>
                </a:lnTo>
                <a:lnTo>
                  <a:pt x="9935" y="4296"/>
                </a:lnTo>
                <a:lnTo>
                  <a:pt x="9897" y="4220"/>
                </a:lnTo>
                <a:lnTo>
                  <a:pt x="9820" y="4181"/>
                </a:lnTo>
                <a:lnTo>
                  <a:pt x="9743" y="4162"/>
                </a:lnTo>
                <a:lnTo>
                  <a:pt x="9667" y="4181"/>
                </a:lnTo>
                <a:lnTo>
                  <a:pt x="9590" y="4220"/>
                </a:lnTo>
                <a:lnTo>
                  <a:pt x="8477" y="5332"/>
                </a:lnTo>
                <a:lnTo>
                  <a:pt x="7135" y="5332"/>
                </a:lnTo>
                <a:lnTo>
                  <a:pt x="7097" y="5179"/>
                </a:lnTo>
                <a:lnTo>
                  <a:pt x="7039" y="5044"/>
                </a:lnTo>
                <a:lnTo>
                  <a:pt x="6962" y="4891"/>
                </a:lnTo>
                <a:lnTo>
                  <a:pt x="6886" y="4776"/>
                </a:lnTo>
                <a:lnTo>
                  <a:pt x="7845" y="3798"/>
                </a:lnTo>
                <a:lnTo>
                  <a:pt x="9475" y="3798"/>
                </a:lnTo>
                <a:lnTo>
                  <a:pt x="9551" y="3778"/>
                </a:lnTo>
                <a:lnTo>
                  <a:pt x="9628" y="3740"/>
                </a:lnTo>
                <a:lnTo>
                  <a:pt x="9667" y="3663"/>
                </a:lnTo>
                <a:lnTo>
                  <a:pt x="9686" y="3587"/>
                </a:lnTo>
                <a:lnTo>
                  <a:pt x="9667" y="3510"/>
                </a:lnTo>
                <a:lnTo>
                  <a:pt x="9628" y="3433"/>
                </a:lnTo>
                <a:lnTo>
                  <a:pt x="9551" y="3395"/>
                </a:lnTo>
                <a:lnTo>
                  <a:pt x="9475" y="3376"/>
                </a:lnTo>
                <a:lnTo>
                  <a:pt x="8266" y="3376"/>
                </a:lnTo>
                <a:lnTo>
                  <a:pt x="8650" y="2992"/>
                </a:lnTo>
                <a:lnTo>
                  <a:pt x="10280" y="2992"/>
                </a:lnTo>
                <a:lnTo>
                  <a:pt x="10376" y="2973"/>
                </a:lnTo>
                <a:lnTo>
                  <a:pt x="10434" y="2935"/>
                </a:lnTo>
                <a:lnTo>
                  <a:pt x="10491" y="2858"/>
                </a:lnTo>
                <a:lnTo>
                  <a:pt x="10491" y="2781"/>
                </a:lnTo>
                <a:lnTo>
                  <a:pt x="10491" y="2704"/>
                </a:lnTo>
                <a:lnTo>
                  <a:pt x="10434" y="2628"/>
                </a:lnTo>
                <a:lnTo>
                  <a:pt x="10376" y="2589"/>
                </a:lnTo>
                <a:lnTo>
                  <a:pt x="10280" y="2570"/>
                </a:lnTo>
                <a:lnTo>
                  <a:pt x="9072" y="2570"/>
                </a:lnTo>
                <a:lnTo>
                  <a:pt x="9782" y="1861"/>
                </a:lnTo>
                <a:lnTo>
                  <a:pt x="9820" y="1784"/>
                </a:lnTo>
                <a:lnTo>
                  <a:pt x="9839" y="1707"/>
                </a:lnTo>
                <a:lnTo>
                  <a:pt x="9820" y="1630"/>
                </a:lnTo>
                <a:lnTo>
                  <a:pt x="9782" y="1573"/>
                </a:lnTo>
                <a:lnTo>
                  <a:pt x="9705" y="1515"/>
                </a:lnTo>
                <a:lnTo>
                  <a:pt x="9628" y="1496"/>
                </a:lnTo>
                <a:lnTo>
                  <a:pt x="9551" y="1515"/>
                </a:lnTo>
                <a:lnTo>
                  <a:pt x="9494" y="1573"/>
                </a:lnTo>
                <a:lnTo>
                  <a:pt x="8803" y="2244"/>
                </a:lnTo>
                <a:lnTo>
                  <a:pt x="8803" y="1093"/>
                </a:lnTo>
                <a:lnTo>
                  <a:pt x="8784" y="997"/>
                </a:lnTo>
                <a:lnTo>
                  <a:pt x="8746" y="940"/>
                </a:lnTo>
                <a:lnTo>
                  <a:pt x="8669" y="902"/>
                </a:lnTo>
                <a:lnTo>
                  <a:pt x="8593" y="882"/>
                </a:lnTo>
                <a:lnTo>
                  <a:pt x="8516" y="902"/>
                </a:lnTo>
                <a:lnTo>
                  <a:pt x="8458" y="940"/>
                </a:lnTo>
                <a:lnTo>
                  <a:pt x="8401" y="997"/>
                </a:lnTo>
                <a:lnTo>
                  <a:pt x="8382" y="1093"/>
                </a:lnTo>
                <a:lnTo>
                  <a:pt x="8382" y="2666"/>
                </a:lnTo>
                <a:lnTo>
                  <a:pt x="7998" y="3050"/>
                </a:lnTo>
                <a:lnTo>
                  <a:pt x="7998" y="1899"/>
                </a:lnTo>
                <a:lnTo>
                  <a:pt x="7979" y="1822"/>
                </a:lnTo>
                <a:lnTo>
                  <a:pt x="7940" y="1745"/>
                </a:lnTo>
                <a:lnTo>
                  <a:pt x="7864" y="1707"/>
                </a:lnTo>
                <a:lnTo>
                  <a:pt x="7787" y="1688"/>
                </a:lnTo>
                <a:lnTo>
                  <a:pt x="7710" y="1707"/>
                </a:lnTo>
                <a:lnTo>
                  <a:pt x="7634" y="1745"/>
                </a:lnTo>
                <a:lnTo>
                  <a:pt x="7595" y="1822"/>
                </a:lnTo>
                <a:lnTo>
                  <a:pt x="7576" y="1899"/>
                </a:lnTo>
                <a:lnTo>
                  <a:pt x="7576" y="3472"/>
                </a:lnTo>
                <a:lnTo>
                  <a:pt x="6579" y="4469"/>
                </a:lnTo>
                <a:lnTo>
                  <a:pt x="6444" y="4392"/>
                </a:lnTo>
                <a:lnTo>
                  <a:pt x="6291" y="4315"/>
                </a:lnTo>
                <a:lnTo>
                  <a:pt x="6138" y="4277"/>
                </a:lnTo>
                <a:lnTo>
                  <a:pt x="5984" y="4239"/>
                </a:lnTo>
                <a:lnTo>
                  <a:pt x="5984" y="2935"/>
                </a:lnTo>
                <a:lnTo>
                  <a:pt x="7135" y="1784"/>
                </a:lnTo>
                <a:lnTo>
                  <a:pt x="7173" y="1707"/>
                </a:lnTo>
                <a:lnTo>
                  <a:pt x="7192" y="1630"/>
                </a:lnTo>
                <a:lnTo>
                  <a:pt x="7173" y="1554"/>
                </a:lnTo>
                <a:lnTo>
                  <a:pt x="7135" y="1496"/>
                </a:lnTo>
                <a:lnTo>
                  <a:pt x="7058" y="1439"/>
                </a:lnTo>
                <a:lnTo>
                  <a:pt x="6981" y="1419"/>
                </a:lnTo>
                <a:lnTo>
                  <a:pt x="6905" y="1439"/>
                </a:lnTo>
                <a:lnTo>
                  <a:pt x="6828" y="1496"/>
                </a:lnTo>
                <a:lnTo>
                  <a:pt x="5984" y="2340"/>
                </a:lnTo>
                <a:lnTo>
                  <a:pt x="5984" y="1803"/>
                </a:lnTo>
                <a:lnTo>
                  <a:pt x="7135" y="633"/>
                </a:lnTo>
                <a:lnTo>
                  <a:pt x="7192" y="576"/>
                </a:lnTo>
                <a:lnTo>
                  <a:pt x="7192" y="499"/>
                </a:lnTo>
                <a:lnTo>
                  <a:pt x="7173" y="422"/>
                </a:lnTo>
                <a:lnTo>
                  <a:pt x="7135" y="345"/>
                </a:lnTo>
                <a:lnTo>
                  <a:pt x="7058" y="288"/>
                </a:lnTo>
                <a:lnTo>
                  <a:pt x="6905" y="288"/>
                </a:lnTo>
                <a:lnTo>
                  <a:pt x="6847" y="345"/>
                </a:lnTo>
                <a:lnTo>
                  <a:pt x="5984" y="1208"/>
                </a:lnTo>
                <a:lnTo>
                  <a:pt x="5984" y="192"/>
                </a:lnTo>
                <a:lnTo>
                  <a:pt x="5965" y="115"/>
                </a:lnTo>
                <a:lnTo>
                  <a:pt x="5907" y="58"/>
                </a:lnTo>
                <a:lnTo>
                  <a:pt x="5850" y="0"/>
                </a:lnTo>
                <a:close/>
              </a:path>
            </a:pathLst>
          </a:custGeom>
          <a:gradFill>
            <a:gsLst>
              <a:gs pos="0">
                <a:schemeClr val="lt1"/>
              </a:gs>
              <a:gs pos="100000">
                <a:srgbClr val="CCCCCC"/>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สี่เหลี่ยมผืนผ้า: มุมมน 7">
            <a:extLst>
              <a:ext uri="{FF2B5EF4-FFF2-40B4-BE49-F238E27FC236}">
                <a16:creationId xmlns:a16="http://schemas.microsoft.com/office/drawing/2014/main" id="{D5AA5560-A8C3-773D-6EF4-43E72F0BEE16}"/>
              </a:ext>
            </a:extLst>
          </p:cNvPr>
          <p:cNvSpPr/>
          <p:nvPr/>
        </p:nvSpPr>
        <p:spPr>
          <a:xfrm>
            <a:off x="1133856" y="382194"/>
            <a:ext cx="6876288" cy="1617880"/>
          </a:xfrm>
          <a:prstGeom prst="roundRect">
            <a:avLst/>
          </a:prstGeom>
          <a:solidFill>
            <a:schemeClr val="bg1"/>
          </a:solidFill>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tlCol="0" anchor="ctr"/>
          <a:lstStyle/>
          <a:p>
            <a:endParaRPr lang="th-TH" sz="2800" dirty="0">
              <a:solidFill>
                <a:schemeClr val="tx1"/>
              </a:solidFill>
              <a:latin typeface="TH SarabunPSK" panose="020B0500040200020003" pitchFamily="34" charset="-34"/>
              <a:cs typeface="TH SarabunPSK" panose="020B0500040200020003" pitchFamily="34" charset="-34"/>
            </a:endParaRPr>
          </a:p>
          <a:p>
            <a:endParaRPr lang="en-US" sz="2800" dirty="0">
              <a:solidFill>
                <a:schemeClr val="tx1"/>
              </a:solidFill>
              <a:latin typeface="TH SarabunPSK" panose="020B0500040200020003" pitchFamily="34" charset="-34"/>
              <a:cs typeface="TH SarabunPSK" panose="020B0500040200020003" pitchFamily="34" charset="-34"/>
            </a:endParaRPr>
          </a:p>
          <a:p>
            <a:endParaRPr lang="en-US" sz="2800" dirty="0">
              <a:solidFill>
                <a:schemeClr val="tx1"/>
              </a:solidFill>
              <a:latin typeface="TH SarabunPSK" panose="020B0500040200020003" pitchFamily="34" charset="-34"/>
              <a:cs typeface="TH SarabunPSK" panose="020B0500040200020003" pitchFamily="34" charset="-34"/>
            </a:endParaRPr>
          </a:p>
          <a:p>
            <a:r>
              <a:rPr lang="th-TH" sz="2800" dirty="0">
                <a:solidFill>
                  <a:schemeClr val="tx1"/>
                </a:solidFill>
                <a:latin typeface="TH SarabunPSK" panose="020B0500040200020003" pitchFamily="34" charset="-34"/>
                <a:cs typeface="TH SarabunPSK" panose="020B0500040200020003" pitchFamily="34" charset="-34"/>
              </a:rPr>
              <a:t>2) </a:t>
            </a:r>
            <a:r>
              <a:rPr lang="th-TH" sz="2800" b="1" dirty="0">
                <a:solidFill>
                  <a:schemeClr val="tx1"/>
                </a:solidFill>
                <a:latin typeface="TH SarabunPSK" panose="020B0500040200020003" pitchFamily="34" charset="-34"/>
                <a:cs typeface="TH SarabunPSK" panose="020B0500040200020003" pitchFamily="34" charset="-34"/>
              </a:rPr>
              <a:t>ใจความสำคัญอยู่ท้ายเรื่อง </a:t>
            </a:r>
            <a:r>
              <a:rPr lang="th-TH" sz="2800" dirty="0">
                <a:solidFill>
                  <a:schemeClr val="tx1"/>
                </a:solidFill>
                <a:latin typeface="TH SarabunPSK" panose="020B0500040200020003" pitchFamily="34" charset="-34"/>
                <a:cs typeface="TH SarabunPSK" panose="020B0500040200020003" pitchFamily="34" charset="-34"/>
              </a:rPr>
              <a:t>เป็นจุดที่พบใจความสำคัญของเรื่องในแต่ละย่อหน้ารองลงมาโดยผู้เขียนจะบอก</a:t>
            </a:r>
            <a:r>
              <a:rPr lang="th-TH" sz="2800" dirty="0">
                <a:solidFill>
                  <a:schemeClr val="accent4"/>
                </a:solidFill>
                <a:latin typeface="TH SarabunPSK" panose="020B0500040200020003" pitchFamily="34" charset="-34"/>
                <a:cs typeface="TH SarabunPSK" panose="020B0500040200020003" pitchFamily="34" charset="-34"/>
              </a:rPr>
              <a:t>รายละเอียด</a:t>
            </a:r>
            <a:r>
              <a:rPr lang="th-TH" sz="2800" dirty="0">
                <a:solidFill>
                  <a:schemeClr val="tx1"/>
                </a:solidFill>
                <a:latin typeface="TH SarabunPSK" panose="020B0500040200020003" pitchFamily="34" charset="-34"/>
                <a:cs typeface="TH SarabunPSK" panose="020B0500040200020003" pitchFamily="34" charset="-34"/>
              </a:rPr>
              <a:t>หรือ</a:t>
            </a:r>
            <a:r>
              <a:rPr lang="th-TH" sz="2800" dirty="0">
                <a:solidFill>
                  <a:schemeClr val="accent4"/>
                </a:solidFill>
                <a:latin typeface="TH SarabunPSK" panose="020B0500040200020003" pitchFamily="34" charset="-34"/>
                <a:cs typeface="TH SarabunPSK" panose="020B0500040200020003" pitchFamily="34" charset="-34"/>
              </a:rPr>
              <a:t>ประเด็นย่อยก่อน</a:t>
            </a:r>
            <a:r>
              <a:rPr lang="th-TH" sz="2800" dirty="0">
                <a:solidFill>
                  <a:schemeClr val="tx1"/>
                </a:solidFill>
                <a:latin typeface="TH SarabunPSK" panose="020B0500040200020003" pitchFamily="34" charset="-34"/>
                <a:cs typeface="TH SarabunPSK" panose="020B0500040200020003" pitchFamily="34" charset="-34"/>
              </a:rPr>
              <a:t> แล้วจึง</a:t>
            </a:r>
            <a:r>
              <a:rPr lang="th-TH" sz="2800" u="sng" dirty="0">
                <a:solidFill>
                  <a:schemeClr val="accent4"/>
                </a:solidFill>
                <a:latin typeface="TH SarabunPSK" panose="020B0500040200020003" pitchFamily="34" charset="-34"/>
                <a:cs typeface="TH SarabunPSK" panose="020B0500040200020003" pitchFamily="34" charset="-34"/>
              </a:rPr>
              <a:t>สรุปด้วยประโยคที่เป็นประเด็นไว้ภายหลัง</a:t>
            </a:r>
            <a:r>
              <a:rPr lang="th-TH" sz="2800" dirty="0">
                <a:solidFill>
                  <a:schemeClr val="tx1"/>
                </a:solidFill>
                <a:latin typeface="TH SarabunPSK" panose="020B0500040200020003" pitchFamily="34" charset="-34"/>
                <a:cs typeface="TH SarabunPSK" panose="020B0500040200020003" pitchFamily="34" charset="-34"/>
              </a:rPr>
              <a:t>	</a:t>
            </a:r>
            <a:r>
              <a:rPr lang="en-US" sz="2800" dirty="0">
                <a:solidFill>
                  <a:schemeClr val="tx1"/>
                </a:solidFill>
                <a:latin typeface="TH SarabunPSK" panose="020B0500040200020003" pitchFamily="34" charset="-34"/>
                <a:cs typeface="TH SarabunPSK" panose="020B0500040200020003" pitchFamily="34" charset="-34"/>
              </a:rPr>
              <a:t> </a:t>
            </a:r>
            <a:endParaRPr lang="th-TH" sz="2800" dirty="0">
              <a:solidFill>
                <a:schemeClr val="tx1"/>
              </a:solidFill>
              <a:latin typeface="TH SarabunPSK" panose="020B0500040200020003" pitchFamily="34" charset="-34"/>
              <a:cs typeface="TH SarabunPSK" panose="020B0500040200020003" pitchFamily="34" charset="-34"/>
            </a:endParaRPr>
          </a:p>
          <a:p>
            <a:endParaRPr lang="th-TH" sz="3600" dirty="0">
              <a:solidFill>
                <a:schemeClr val="tx1"/>
              </a:solidFill>
              <a:latin typeface="TH SarabunPSK" panose="020B0500040200020003" pitchFamily="34" charset="-34"/>
              <a:cs typeface="TH SarabunPSK" panose="020B0500040200020003" pitchFamily="34" charset="-34"/>
            </a:endParaRPr>
          </a:p>
          <a:p>
            <a:endParaRPr lang="th-TH" sz="3600" dirty="0">
              <a:solidFill>
                <a:schemeClr val="tx1"/>
              </a:solidFill>
              <a:latin typeface="TH SarabunPSK" panose="020B0500040200020003" pitchFamily="34" charset="-34"/>
              <a:cs typeface="TH SarabunPSK" panose="020B0500040200020003" pitchFamily="34" charset="-34"/>
            </a:endParaRPr>
          </a:p>
          <a:p>
            <a:endParaRPr lang="en-US" dirty="0">
              <a:solidFill>
                <a:schemeClr val="tx1"/>
              </a:solidFill>
            </a:endParaRPr>
          </a:p>
        </p:txBody>
      </p:sp>
      <p:sp>
        <p:nvSpPr>
          <p:cNvPr id="2" name="สี่เหลี่ยมผืนผ้า: มุมมน 1">
            <a:extLst>
              <a:ext uri="{FF2B5EF4-FFF2-40B4-BE49-F238E27FC236}">
                <a16:creationId xmlns:a16="http://schemas.microsoft.com/office/drawing/2014/main" id="{5675B1C9-902A-887F-CB6D-87E1BE86C242}"/>
              </a:ext>
            </a:extLst>
          </p:cNvPr>
          <p:cNvSpPr/>
          <p:nvPr/>
        </p:nvSpPr>
        <p:spPr>
          <a:xfrm>
            <a:off x="1082149" y="2202021"/>
            <a:ext cx="6979702" cy="2420349"/>
          </a:xfrm>
          <a:prstGeom prst="roundRect">
            <a:avLst/>
          </a:prstGeom>
          <a:solidFill>
            <a:schemeClr val="accent1">
              <a:lumMod val="20000"/>
              <a:lumOff val="80000"/>
            </a:schemeClr>
          </a:solidFill>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tlCol="0" anchor="ctr"/>
          <a:lstStyle/>
          <a:p>
            <a:endParaRPr lang="th-TH" sz="2800" dirty="0">
              <a:solidFill>
                <a:schemeClr val="tx1"/>
              </a:solidFill>
              <a:latin typeface="TH SarabunPSK" panose="020B0500040200020003" pitchFamily="34" charset="-34"/>
              <a:cs typeface="TH SarabunPSK" panose="020B0500040200020003" pitchFamily="34" charset="-34"/>
            </a:endParaRPr>
          </a:p>
          <a:p>
            <a:endParaRPr lang="th-TH" sz="2800" dirty="0">
              <a:solidFill>
                <a:schemeClr val="tx1"/>
              </a:solidFill>
              <a:latin typeface="TH SarabunPSK" panose="020B0500040200020003" pitchFamily="34" charset="-34"/>
              <a:cs typeface="TH SarabunPSK" panose="020B0500040200020003" pitchFamily="34" charset="-34"/>
            </a:endParaRPr>
          </a:p>
          <a:p>
            <a:r>
              <a:rPr lang="en-US" sz="2800" dirty="0">
                <a:solidFill>
                  <a:schemeClr val="tx1"/>
                </a:solidFill>
                <a:latin typeface="TH SarabunPSK" panose="020B0500040200020003" pitchFamily="34" charset="-34"/>
                <a:cs typeface="TH SarabunPSK" panose="020B0500040200020003" pitchFamily="34" charset="-34"/>
              </a:rPr>
              <a:t>	Most people are free to enjoy themselves in the evenings and on weekends. Some spend their time watching television, listening to the radio, or going to movies; others participate in sports. It depends on their interests. There are various ways to spend one's free time.</a:t>
            </a:r>
            <a:r>
              <a:rPr lang="th-TH" sz="2800" dirty="0">
                <a:solidFill>
                  <a:schemeClr val="tx1"/>
                </a:solidFill>
                <a:latin typeface="TH SarabunPSK" panose="020B0500040200020003" pitchFamily="34" charset="-34"/>
                <a:cs typeface="TH SarabunPSK" panose="020B0500040200020003" pitchFamily="34" charset="-34"/>
              </a:rPr>
              <a:t>	</a:t>
            </a:r>
            <a:r>
              <a:rPr lang="en-US" sz="2800" dirty="0">
                <a:solidFill>
                  <a:schemeClr val="tx1"/>
                </a:solidFill>
                <a:latin typeface="TH SarabunPSK" panose="020B0500040200020003" pitchFamily="34" charset="-34"/>
                <a:cs typeface="TH SarabunPSK" panose="020B0500040200020003" pitchFamily="34" charset="-34"/>
              </a:rPr>
              <a:t> </a:t>
            </a:r>
            <a:endParaRPr lang="th-TH" sz="2800" dirty="0">
              <a:solidFill>
                <a:schemeClr val="tx1"/>
              </a:solidFill>
              <a:latin typeface="TH SarabunPSK" panose="020B0500040200020003" pitchFamily="34" charset="-34"/>
              <a:cs typeface="TH SarabunPSK" panose="020B0500040200020003" pitchFamily="34" charset="-34"/>
            </a:endParaRPr>
          </a:p>
          <a:p>
            <a:endParaRPr lang="th-TH" sz="2800" dirty="0">
              <a:solidFill>
                <a:schemeClr val="tx1"/>
              </a:solidFill>
              <a:latin typeface="TH SarabunPSK" panose="020B0500040200020003" pitchFamily="34" charset="-34"/>
              <a:cs typeface="TH SarabunPSK" panose="020B0500040200020003" pitchFamily="34" charset="-34"/>
            </a:endParaRPr>
          </a:p>
          <a:p>
            <a:endParaRPr lang="th-TH" sz="2800" dirty="0">
              <a:solidFill>
                <a:schemeClr val="tx1"/>
              </a:solidFill>
              <a:latin typeface="TH SarabunPSK" panose="020B0500040200020003" pitchFamily="34" charset="-34"/>
              <a:cs typeface="TH SarabunPSK" panose="020B0500040200020003" pitchFamily="34" charset="-34"/>
            </a:endParaRPr>
          </a:p>
          <a:p>
            <a:endParaRPr lang="en-US" sz="1100" dirty="0">
              <a:solidFill>
                <a:schemeClr val="tx1"/>
              </a:solidFill>
            </a:endParaRPr>
          </a:p>
        </p:txBody>
      </p:sp>
      <p:sp>
        <p:nvSpPr>
          <p:cNvPr id="4" name="กล่องข้อความ 3">
            <a:extLst>
              <a:ext uri="{FF2B5EF4-FFF2-40B4-BE49-F238E27FC236}">
                <a16:creationId xmlns:a16="http://schemas.microsoft.com/office/drawing/2014/main" id="{C775C022-8A67-6497-E6F8-1E2D1E91E30F}"/>
              </a:ext>
            </a:extLst>
          </p:cNvPr>
          <p:cNvSpPr txBox="1"/>
          <p:nvPr/>
        </p:nvSpPr>
        <p:spPr>
          <a:xfrm>
            <a:off x="1197464" y="3906782"/>
            <a:ext cx="6233823" cy="523220"/>
          </a:xfrm>
          <a:prstGeom prst="rect">
            <a:avLst/>
          </a:prstGeom>
          <a:noFill/>
        </p:spPr>
        <p:txBody>
          <a:bodyPr wrap="square">
            <a:spAutoFit/>
          </a:bodyPr>
          <a:lstStyle/>
          <a:p>
            <a:r>
              <a:rPr lang="en-US" sz="2800" dirty="0">
                <a:solidFill>
                  <a:srgbClr val="FF0000"/>
                </a:solidFill>
                <a:latin typeface="TH SarabunPSK" panose="020B0500040200020003" pitchFamily="34" charset="-34"/>
                <a:cs typeface="TH SarabunPSK" panose="020B0500040200020003" pitchFamily="34" charset="-34"/>
              </a:rPr>
              <a:t>various ways to spend one's free time.</a:t>
            </a:r>
            <a:endParaRPr lang="en-US" sz="2800" dirty="0">
              <a:solidFill>
                <a:srgbClr val="FF0000"/>
              </a:solidFill>
            </a:endParaRPr>
          </a:p>
        </p:txBody>
      </p:sp>
      <p:sp>
        <p:nvSpPr>
          <p:cNvPr id="6" name="กล่องข้อความ 5">
            <a:extLst>
              <a:ext uri="{FF2B5EF4-FFF2-40B4-BE49-F238E27FC236}">
                <a16:creationId xmlns:a16="http://schemas.microsoft.com/office/drawing/2014/main" id="{65F04F47-ACAB-DB12-F1FA-71868EF3F363}"/>
              </a:ext>
            </a:extLst>
          </p:cNvPr>
          <p:cNvSpPr txBox="1"/>
          <p:nvPr/>
        </p:nvSpPr>
        <p:spPr>
          <a:xfrm>
            <a:off x="6622644" y="3475883"/>
            <a:ext cx="1331843" cy="523220"/>
          </a:xfrm>
          <a:prstGeom prst="rect">
            <a:avLst/>
          </a:prstGeom>
          <a:noFill/>
        </p:spPr>
        <p:txBody>
          <a:bodyPr wrap="square">
            <a:spAutoFit/>
          </a:bodyPr>
          <a:lstStyle/>
          <a:p>
            <a:r>
              <a:rPr lang="en-US" sz="2800" dirty="0">
                <a:solidFill>
                  <a:srgbClr val="FF0000"/>
                </a:solidFill>
                <a:latin typeface="TH SarabunPSK" panose="020B0500040200020003" pitchFamily="34" charset="-34"/>
                <a:cs typeface="TH SarabunPSK" panose="020B0500040200020003" pitchFamily="34" charset="-34"/>
              </a:rPr>
              <a:t>There are </a:t>
            </a:r>
            <a:endParaRPr lang="en-US" sz="2800" dirty="0"/>
          </a:p>
        </p:txBody>
      </p:sp>
    </p:spTree>
    <p:extLst>
      <p:ext uri="{BB962C8B-B14F-4D97-AF65-F5344CB8AC3E}">
        <p14:creationId xmlns:p14="http://schemas.microsoft.com/office/powerpoint/2010/main" val="2145110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74"/>
        <p:cNvGrpSpPr/>
        <p:nvPr/>
      </p:nvGrpSpPr>
      <p:grpSpPr>
        <a:xfrm>
          <a:off x="0" y="0"/>
          <a:ext cx="0" cy="0"/>
          <a:chOff x="0" y="0"/>
          <a:chExt cx="0" cy="0"/>
        </a:xfrm>
      </p:grpSpPr>
      <p:sp>
        <p:nvSpPr>
          <p:cNvPr id="2279" name="Google Shape;2279;p40"/>
          <p:cNvSpPr/>
          <p:nvPr/>
        </p:nvSpPr>
        <p:spPr>
          <a:xfrm>
            <a:off x="439163" y="779248"/>
            <a:ext cx="413993" cy="411886"/>
          </a:xfrm>
          <a:custGeom>
            <a:avLst/>
            <a:gdLst/>
            <a:ahLst/>
            <a:cxnLst/>
            <a:rect l="l" t="t" r="r" b="b"/>
            <a:pathLst>
              <a:path w="11393" h="11335" extrusionOk="0">
                <a:moveTo>
                  <a:pt x="5773" y="4641"/>
                </a:moveTo>
                <a:lnTo>
                  <a:pt x="5965" y="4661"/>
                </a:lnTo>
                <a:lnTo>
                  <a:pt x="6157" y="4718"/>
                </a:lnTo>
                <a:lnTo>
                  <a:pt x="6310" y="4795"/>
                </a:lnTo>
                <a:lnTo>
                  <a:pt x="6464" y="4929"/>
                </a:lnTo>
                <a:lnTo>
                  <a:pt x="6579" y="5063"/>
                </a:lnTo>
                <a:lnTo>
                  <a:pt x="6655" y="5236"/>
                </a:lnTo>
                <a:lnTo>
                  <a:pt x="6713" y="5409"/>
                </a:lnTo>
                <a:lnTo>
                  <a:pt x="6732" y="5600"/>
                </a:lnTo>
                <a:lnTo>
                  <a:pt x="6713" y="5792"/>
                </a:lnTo>
                <a:lnTo>
                  <a:pt x="6655" y="5984"/>
                </a:lnTo>
                <a:lnTo>
                  <a:pt x="6579" y="6137"/>
                </a:lnTo>
                <a:lnTo>
                  <a:pt x="6464" y="6291"/>
                </a:lnTo>
                <a:lnTo>
                  <a:pt x="6310" y="6406"/>
                </a:lnTo>
                <a:lnTo>
                  <a:pt x="6157" y="6483"/>
                </a:lnTo>
                <a:lnTo>
                  <a:pt x="5965" y="6540"/>
                </a:lnTo>
                <a:lnTo>
                  <a:pt x="5773" y="6559"/>
                </a:lnTo>
                <a:lnTo>
                  <a:pt x="5581" y="6540"/>
                </a:lnTo>
                <a:lnTo>
                  <a:pt x="5390" y="6483"/>
                </a:lnTo>
                <a:lnTo>
                  <a:pt x="5236" y="6406"/>
                </a:lnTo>
                <a:lnTo>
                  <a:pt x="5083" y="6291"/>
                </a:lnTo>
                <a:lnTo>
                  <a:pt x="4968" y="6137"/>
                </a:lnTo>
                <a:lnTo>
                  <a:pt x="4891" y="5984"/>
                </a:lnTo>
                <a:lnTo>
                  <a:pt x="4833" y="5792"/>
                </a:lnTo>
                <a:lnTo>
                  <a:pt x="4814" y="5600"/>
                </a:lnTo>
                <a:lnTo>
                  <a:pt x="4833" y="5409"/>
                </a:lnTo>
                <a:lnTo>
                  <a:pt x="4891" y="5236"/>
                </a:lnTo>
                <a:lnTo>
                  <a:pt x="4968" y="5063"/>
                </a:lnTo>
                <a:lnTo>
                  <a:pt x="5083" y="4929"/>
                </a:lnTo>
                <a:lnTo>
                  <a:pt x="5236" y="4795"/>
                </a:lnTo>
                <a:lnTo>
                  <a:pt x="5390" y="4718"/>
                </a:lnTo>
                <a:lnTo>
                  <a:pt x="5581" y="4661"/>
                </a:lnTo>
                <a:lnTo>
                  <a:pt x="5773" y="4641"/>
                </a:lnTo>
                <a:close/>
                <a:moveTo>
                  <a:pt x="5696" y="0"/>
                </a:moveTo>
                <a:lnTo>
                  <a:pt x="5620" y="58"/>
                </a:lnTo>
                <a:lnTo>
                  <a:pt x="5581" y="115"/>
                </a:lnTo>
                <a:lnTo>
                  <a:pt x="5562" y="192"/>
                </a:lnTo>
                <a:lnTo>
                  <a:pt x="5562" y="1151"/>
                </a:lnTo>
                <a:lnTo>
                  <a:pt x="4738" y="345"/>
                </a:lnTo>
                <a:lnTo>
                  <a:pt x="4680" y="288"/>
                </a:lnTo>
                <a:lnTo>
                  <a:pt x="4507" y="288"/>
                </a:lnTo>
                <a:lnTo>
                  <a:pt x="4450" y="345"/>
                </a:lnTo>
                <a:lnTo>
                  <a:pt x="4392" y="422"/>
                </a:lnTo>
                <a:lnTo>
                  <a:pt x="4392" y="499"/>
                </a:lnTo>
                <a:lnTo>
                  <a:pt x="4392" y="576"/>
                </a:lnTo>
                <a:lnTo>
                  <a:pt x="4450" y="633"/>
                </a:lnTo>
                <a:lnTo>
                  <a:pt x="5562" y="1765"/>
                </a:lnTo>
                <a:lnTo>
                  <a:pt x="5562" y="2302"/>
                </a:lnTo>
                <a:lnTo>
                  <a:pt x="4757" y="1477"/>
                </a:lnTo>
                <a:lnTo>
                  <a:pt x="4680" y="1439"/>
                </a:lnTo>
                <a:lnTo>
                  <a:pt x="4603" y="1419"/>
                </a:lnTo>
                <a:lnTo>
                  <a:pt x="4527" y="1439"/>
                </a:lnTo>
                <a:lnTo>
                  <a:pt x="4450" y="1496"/>
                </a:lnTo>
                <a:lnTo>
                  <a:pt x="4412" y="1554"/>
                </a:lnTo>
                <a:lnTo>
                  <a:pt x="4392" y="1630"/>
                </a:lnTo>
                <a:lnTo>
                  <a:pt x="4412" y="1707"/>
                </a:lnTo>
                <a:lnTo>
                  <a:pt x="4450" y="1784"/>
                </a:lnTo>
                <a:lnTo>
                  <a:pt x="5562" y="2896"/>
                </a:lnTo>
                <a:lnTo>
                  <a:pt x="5562" y="4239"/>
                </a:lnTo>
                <a:lnTo>
                  <a:pt x="5390" y="4277"/>
                </a:lnTo>
                <a:lnTo>
                  <a:pt x="5236" y="4335"/>
                </a:lnTo>
                <a:lnTo>
                  <a:pt x="5083" y="4392"/>
                </a:lnTo>
                <a:lnTo>
                  <a:pt x="4949" y="4488"/>
                </a:lnTo>
                <a:lnTo>
                  <a:pt x="3932" y="3472"/>
                </a:lnTo>
                <a:lnTo>
                  <a:pt x="3932" y="1899"/>
                </a:lnTo>
                <a:lnTo>
                  <a:pt x="3913" y="1822"/>
                </a:lnTo>
                <a:lnTo>
                  <a:pt x="3874" y="1745"/>
                </a:lnTo>
                <a:lnTo>
                  <a:pt x="3817" y="1707"/>
                </a:lnTo>
                <a:lnTo>
                  <a:pt x="3721" y="1688"/>
                </a:lnTo>
                <a:lnTo>
                  <a:pt x="3644" y="1707"/>
                </a:lnTo>
                <a:lnTo>
                  <a:pt x="3587" y="1745"/>
                </a:lnTo>
                <a:lnTo>
                  <a:pt x="3529" y="1822"/>
                </a:lnTo>
                <a:lnTo>
                  <a:pt x="3510" y="1899"/>
                </a:lnTo>
                <a:lnTo>
                  <a:pt x="3510" y="3050"/>
                </a:lnTo>
                <a:lnTo>
                  <a:pt x="3127" y="2666"/>
                </a:lnTo>
                <a:lnTo>
                  <a:pt x="3127" y="1093"/>
                </a:lnTo>
                <a:lnTo>
                  <a:pt x="3107" y="997"/>
                </a:lnTo>
                <a:lnTo>
                  <a:pt x="3069" y="940"/>
                </a:lnTo>
                <a:lnTo>
                  <a:pt x="3011" y="902"/>
                </a:lnTo>
                <a:lnTo>
                  <a:pt x="2916" y="882"/>
                </a:lnTo>
                <a:lnTo>
                  <a:pt x="2839" y="902"/>
                </a:lnTo>
                <a:lnTo>
                  <a:pt x="2781" y="940"/>
                </a:lnTo>
                <a:lnTo>
                  <a:pt x="2724" y="997"/>
                </a:lnTo>
                <a:lnTo>
                  <a:pt x="2705" y="1093"/>
                </a:lnTo>
                <a:lnTo>
                  <a:pt x="2705" y="2244"/>
                </a:lnTo>
                <a:lnTo>
                  <a:pt x="2033" y="1573"/>
                </a:lnTo>
                <a:lnTo>
                  <a:pt x="1976" y="1515"/>
                </a:lnTo>
                <a:lnTo>
                  <a:pt x="1880" y="1496"/>
                </a:lnTo>
                <a:lnTo>
                  <a:pt x="1803" y="1515"/>
                </a:lnTo>
                <a:lnTo>
                  <a:pt x="1746" y="1554"/>
                </a:lnTo>
                <a:lnTo>
                  <a:pt x="1688" y="1630"/>
                </a:lnTo>
                <a:lnTo>
                  <a:pt x="1669" y="1707"/>
                </a:lnTo>
                <a:lnTo>
                  <a:pt x="1688" y="1784"/>
                </a:lnTo>
                <a:lnTo>
                  <a:pt x="1746" y="1861"/>
                </a:lnTo>
                <a:lnTo>
                  <a:pt x="2455" y="2570"/>
                </a:lnTo>
                <a:lnTo>
                  <a:pt x="1228" y="2570"/>
                </a:lnTo>
                <a:lnTo>
                  <a:pt x="1151" y="2589"/>
                </a:lnTo>
                <a:lnTo>
                  <a:pt x="1074" y="2628"/>
                </a:lnTo>
                <a:lnTo>
                  <a:pt x="1036" y="2704"/>
                </a:lnTo>
                <a:lnTo>
                  <a:pt x="1017" y="2781"/>
                </a:lnTo>
                <a:lnTo>
                  <a:pt x="1036" y="2858"/>
                </a:lnTo>
                <a:lnTo>
                  <a:pt x="1074" y="2935"/>
                </a:lnTo>
                <a:lnTo>
                  <a:pt x="1151" y="2973"/>
                </a:lnTo>
                <a:lnTo>
                  <a:pt x="1228" y="2992"/>
                </a:lnTo>
                <a:lnTo>
                  <a:pt x="2858" y="2992"/>
                </a:lnTo>
                <a:lnTo>
                  <a:pt x="3242" y="3376"/>
                </a:lnTo>
                <a:lnTo>
                  <a:pt x="2052" y="3376"/>
                </a:lnTo>
                <a:lnTo>
                  <a:pt x="1957" y="3395"/>
                </a:lnTo>
                <a:lnTo>
                  <a:pt x="1899" y="3433"/>
                </a:lnTo>
                <a:lnTo>
                  <a:pt x="1842" y="3510"/>
                </a:lnTo>
                <a:lnTo>
                  <a:pt x="1842" y="3587"/>
                </a:lnTo>
                <a:lnTo>
                  <a:pt x="1842" y="3663"/>
                </a:lnTo>
                <a:lnTo>
                  <a:pt x="1899" y="3740"/>
                </a:lnTo>
                <a:lnTo>
                  <a:pt x="1957" y="3778"/>
                </a:lnTo>
                <a:lnTo>
                  <a:pt x="2033" y="3798"/>
                </a:lnTo>
                <a:lnTo>
                  <a:pt x="3664" y="3798"/>
                </a:lnTo>
                <a:lnTo>
                  <a:pt x="4661" y="4795"/>
                </a:lnTo>
                <a:lnTo>
                  <a:pt x="4565" y="4929"/>
                </a:lnTo>
                <a:lnTo>
                  <a:pt x="4507" y="5063"/>
                </a:lnTo>
                <a:lnTo>
                  <a:pt x="4450" y="5217"/>
                </a:lnTo>
                <a:lnTo>
                  <a:pt x="4412" y="5370"/>
                </a:lnTo>
                <a:lnTo>
                  <a:pt x="2935" y="5370"/>
                </a:lnTo>
                <a:lnTo>
                  <a:pt x="1803" y="4220"/>
                </a:lnTo>
                <a:lnTo>
                  <a:pt x="1726" y="4181"/>
                </a:lnTo>
                <a:lnTo>
                  <a:pt x="1650" y="4162"/>
                </a:lnTo>
                <a:lnTo>
                  <a:pt x="1573" y="4181"/>
                </a:lnTo>
                <a:lnTo>
                  <a:pt x="1496" y="4220"/>
                </a:lnTo>
                <a:lnTo>
                  <a:pt x="1458" y="4296"/>
                </a:lnTo>
                <a:lnTo>
                  <a:pt x="1439" y="4373"/>
                </a:lnTo>
                <a:lnTo>
                  <a:pt x="1458" y="4450"/>
                </a:lnTo>
                <a:lnTo>
                  <a:pt x="1496" y="4526"/>
                </a:lnTo>
                <a:lnTo>
                  <a:pt x="2359" y="5370"/>
                </a:lnTo>
                <a:lnTo>
                  <a:pt x="1803" y="5370"/>
                </a:lnTo>
                <a:lnTo>
                  <a:pt x="652" y="4220"/>
                </a:lnTo>
                <a:lnTo>
                  <a:pt x="576" y="4181"/>
                </a:lnTo>
                <a:lnTo>
                  <a:pt x="499" y="4162"/>
                </a:lnTo>
                <a:lnTo>
                  <a:pt x="422" y="4181"/>
                </a:lnTo>
                <a:lnTo>
                  <a:pt x="346" y="4220"/>
                </a:lnTo>
                <a:lnTo>
                  <a:pt x="307" y="4296"/>
                </a:lnTo>
                <a:lnTo>
                  <a:pt x="288" y="4373"/>
                </a:lnTo>
                <a:lnTo>
                  <a:pt x="307" y="4450"/>
                </a:lnTo>
                <a:lnTo>
                  <a:pt x="346" y="4526"/>
                </a:lnTo>
                <a:lnTo>
                  <a:pt x="1209" y="5370"/>
                </a:lnTo>
                <a:lnTo>
                  <a:pt x="211" y="5370"/>
                </a:lnTo>
                <a:lnTo>
                  <a:pt x="135" y="5389"/>
                </a:lnTo>
                <a:lnTo>
                  <a:pt x="58" y="5447"/>
                </a:lnTo>
                <a:lnTo>
                  <a:pt x="20" y="5505"/>
                </a:lnTo>
                <a:lnTo>
                  <a:pt x="0" y="5581"/>
                </a:lnTo>
                <a:lnTo>
                  <a:pt x="20" y="5677"/>
                </a:lnTo>
                <a:lnTo>
                  <a:pt x="58" y="5735"/>
                </a:lnTo>
                <a:lnTo>
                  <a:pt x="135" y="5773"/>
                </a:lnTo>
                <a:lnTo>
                  <a:pt x="211" y="5792"/>
                </a:lnTo>
                <a:lnTo>
                  <a:pt x="1170" y="5792"/>
                </a:lnTo>
                <a:lnTo>
                  <a:pt x="346" y="6617"/>
                </a:lnTo>
                <a:lnTo>
                  <a:pt x="307" y="6674"/>
                </a:lnTo>
                <a:lnTo>
                  <a:pt x="288" y="6770"/>
                </a:lnTo>
                <a:lnTo>
                  <a:pt x="307" y="6847"/>
                </a:lnTo>
                <a:lnTo>
                  <a:pt x="346" y="6905"/>
                </a:lnTo>
                <a:lnTo>
                  <a:pt x="422" y="6962"/>
                </a:lnTo>
                <a:lnTo>
                  <a:pt x="499" y="6981"/>
                </a:lnTo>
                <a:lnTo>
                  <a:pt x="576" y="6962"/>
                </a:lnTo>
                <a:lnTo>
                  <a:pt x="652" y="6905"/>
                </a:lnTo>
                <a:lnTo>
                  <a:pt x="1765" y="5792"/>
                </a:lnTo>
                <a:lnTo>
                  <a:pt x="2302" y="5792"/>
                </a:lnTo>
                <a:lnTo>
                  <a:pt x="1496" y="6617"/>
                </a:lnTo>
                <a:lnTo>
                  <a:pt x="1458" y="6674"/>
                </a:lnTo>
                <a:lnTo>
                  <a:pt x="1439" y="6751"/>
                </a:lnTo>
                <a:lnTo>
                  <a:pt x="1458" y="6828"/>
                </a:lnTo>
                <a:lnTo>
                  <a:pt x="1496" y="6905"/>
                </a:lnTo>
                <a:lnTo>
                  <a:pt x="1573" y="6943"/>
                </a:lnTo>
                <a:lnTo>
                  <a:pt x="1650" y="6962"/>
                </a:lnTo>
                <a:lnTo>
                  <a:pt x="1726" y="6943"/>
                </a:lnTo>
                <a:lnTo>
                  <a:pt x="1803" y="6905"/>
                </a:lnTo>
                <a:lnTo>
                  <a:pt x="2896" y="5792"/>
                </a:lnTo>
                <a:lnTo>
                  <a:pt x="4412" y="5792"/>
                </a:lnTo>
                <a:lnTo>
                  <a:pt x="4431" y="5965"/>
                </a:lnTo>
                <a:lnTo>
                  <a:pt x="4488" y="6118"/>
                </a:lnTo>
                <a:lnTo>
                  <a:pt x="4565" y="6272"/>
                </a:lnTo>
                <a:lnTo>
                  <a:pt x="4661" y="6406"/>
                </a:lnTo>
                <a:lnTo>
                  <a:pt x="3664" y="7422"/>
                </a:lnTo>
                <a:lnTo>
                  <a:pt x="2033" y="7422"/>
                </a:lnTo>
                <a:lnTo>
                  <a:pt x="1957" y="7442"/>
                </a:lnTo>
                <a:lnTo>
                  <a:pt x="1899" y="7480"/>
                </a:lnTo>
                <a:lnTo>
                  <a:pt x="1842" y="7557"/>
                </a:lnTo>
                <a:lnTo>
                  <a:pt x="1822" y="7633"/>
                </a:lnTo>
                <a:lnTo>
                  <a:pt x="1842" y="7710"/>
                </a:lnTo>
                <a:lnTo>
                  <a:pt x="1899" y="7787"/>
                </a:lnTo>
                <a:lnTo>
                  <a:pt x="1957" y="7825"/>
                </a:lnTo>
                <a:lnTo>
                  <a:pt x="2033" y="7844"/>
                </a:lnTo>
                <a:lnTo>
                  <a:pt x="3242" y="7844"/>
                </a:lnTo>
                <a:lnTo>
                  <a:pt x="2858" y="8228"/>
                </a:lnTo>
                <a:lnTo>
                  <a:pt x="1228" y="8228"/>
                </a:lnTo>
                <a:lnTo>
                  <a:pt x="1151" y="8247"/>
                </a:lnTo>
                <a:lnTo>
                  <a:pt x="1074" y="8286"/>
                </a:lnTo>
                <a:lnTo>
                  <a:pt x="1036" y="8362"/>
                </a:lnTo>
                <a:lnTo>
                  <a:pt x="1017" y="8439"/>
                </a:lnTo>
                <a:lnTo>
                  <a:pt x="1036" y="8516"/>
                </a:lnTo>
                <a:lnTo>
                  <a:pt x="1074" y="8592"/>
                </a:lnTo>
                <a:lnTo>
                  <a:pt x="1151" y="8631"/>
                </a:lnTo>
                <a:lnTo>
                  <a:pt x="1228" y="8650"/>
                </a:lnTo>
                <a:lnTo>
                  <a:pt x="2455" y="8650"/>
                </a:lnTo>
                <a:lnTo>
                  <a:pt x="1746" y="9360"/>
                </a:lnTo>
                <a:lnTo>
                  <a:pt x="1688" y="9436"/>
                </a:lnTo>
                <a:lnTo>
                  <a:pt x="1688" y="9513"/>
                </a:lnTo>
                <a:lnTo>
                  <a:pt x="1688" y="9590"/>
                </a:lnTo>
                <a:lnTo>
                  <a:pt x="1746" y="9647"/>
                </a:lnTo>
                <a:lnTo>
                  <a:pt x="1822" y="9705"/>
                </a:lnTo>
                <a:lnTo>
                  <a:pt x="1899" y="9724"/>
                </a:lnTo>
                <a:lnTo>
                  <a:pt x="1976" y="9705"/>
                </a:lnTo>
                <a:lnTo>
                  <a:pt x="2033" y="9647"/>
                </a:lnTo>
                <a:lnTo>
                  <a:pt x="2724" y="8976"/>
                </a:lnTo>
                <a:lnTo>
                  <a:pt x="2724" y="10127"/>
                </a:lnTo>
                <a:lnTo>
                  <a:pt x="2743" y="10203"/>
                </a:lnTo>
                <a:lnTo>
                  <a:pt x="2781" y="10280"/>
                </a:lnTo>
                <a:lnTo>
                  <a:pt x="2839" y="10318"/>
                </a:lnTo>
                <a:lnTo>
                  <a:pt x="2935" y="10338"/>
                </a:lnTo>
                <a:lnTo>
                  <a:pt x="3011" y="10318"/>
                </a:lnTo>
                <a:lnTo>
                  <a:pt x="3088" y="10280"/>
                </a:lnTo>
                <a:lnTo>
                  <a:pt x="3127" y="10203"/>
                </a:lnTo>
                <a:lnTo>
                  <a:pt x="3146" y="10127"/>
                </a:lnTo>
                <a:lnTo>
                  <a:pt x="3127" y="8554"/>
                </a:lnTo>
                <a:lnTo>
                  <a:pt x="3510" y="8151"/>
                </a:lnTo>
                <a:lnTo>
                  <a:pt x="3529" y="9302"/>
                </a:lnTo>
                <a:lnTo>
                  <a:pt x="3548" y="9398"/>
                </a:lnTo>
                <a:lnTo>
                  <a:pt x="3587" y="9455"/>
                </a:lnTo>
                <a:lnTo>
                  <a:pt x="3644" y="9494"/>
                </a:lnTo>
                <a:lnTo>
                  <a:pt x="3740" y="9513"/>
                </a:lnTo>
                <a:lnTo>
                  <a:pt x="3817" y="9494"/>
                </a:lnTo>
                <a:lnTo>
                  <a:pt x="3874" y="9455"/>
                </a:lnTo>
                <a:lnTo>
                  <a:pt x="3932" y="9398"/>
                </a:lnTo>
                <a:lnTo>
                  <a:pt x="3932" y="9302"/>
                </a:lnTo>
                <a:lnTo>
                  <a:pt x="3932" y="7729"/>
                </a:lnTo>
                <a:lnTo>
                  <a:pt x="4949" y="6713"/>
                </a:lnTo>
                <a:lnTo>
                  <a:pt x="5102" y="6809"/>
                </a:lnTo>
                <a:lnTo>
                  <a:pt x="5255" y="6885"/>
                </a:lnTo>
                <a:lnTo>
                  <a:pt x="5428" y="6943"/>
                </a:lnTo>
                <a:lnTo>
                  <a:pt x="5601" y="6981"/>
                </a:lnTo>
                <a:lnTo>
                  <a:pt x="5601" y="8401"/>
                </a:lnTo>
                <a:lnTo>
                  <a:pt x="4450" y="9551"/>
                </a:lnTo>
                <a:lnTo>
                  <a:pt x="4412" y="9609"/>
                </a:lnTo>
                <a:lnTo>
                  <a:pt x="4392" y="9686"/>
                </a:lnTo>
                <a:lnTo>
                  <a:pt x="4412" y="9781"/>
                </a:lnTo>
                <a:lnTo>
                  <a:pt x="4450" y="9839"/>
                </a:lnTo>
                <a:lnTo>
                  <a:pt x="4527" y="9897"/>
                </a:lnTo>
                <a:lnTo>
                  <a:pt x="4680" y="9897"/>
                </a:lnTo>
                <a:lnTo>
                  <a:pt x="4757" y="9839"/>
                </a:lnTo>
                <a:lnTo>
                  <a:pt x="5601" y="8995"/>
                </a:lnTo>
                <a:lnTo>
                  <a:pt x="5601" y="9532"/>
                </a:lnTo>
                <a:lnTo>
                  <a:pt x="4450" y="10683"/>
                </a:lnTo>
                <a:lnTo>
                  <a:pt x="4392" y="10760"/>
                </a:lnTo>
                <a:lnTo>
                  <a:pt x="4392" y="10836"/>
                </a:lnTo>
                <a:lnTo>
                  <a:pt x="4392" y="10913"/>
                </a:lnTo>
                <a:lnTo>
                  <a:pt x="4450" y="10990"/>
                </a:lnTo>
                <a:lnTo>
                  <a:pt x="4507" y="11028"/>
                </a:lnTo>
                <a:lnTo>
                  <a:pt x="4584" y="11047"/>
                </a:lnTo>
                <a:lnTo>
                  <a:pt x="4680" y="11028"/>
                </a:lnTo>
                <a:lnTo>
                  <a:pt x="4738" y="10990"/>
                </a:lnTo>
                <a:lnTo>
                  <a:pt x="5601" y="10127"/>
                </a:lnTo>
                <a:lnTo>
                  <a:pt x="5601" y="11124"/>
                </a:lnTo>
                <a:lnTo>
                  <a:pt x="5620" y="11220"/>
                </a:lnTo>
                <a:lnTo>
                  <a:pt x="5658" y="11277"/>
                </a:lnTo>
                <a:lnTo>
                  <a:pt x="5735" y="11316"/>
                </a:lnTo>
                <a:lnTo>
                  <a:pt x="5812" y="11335"/>
                </a:lnTo>
                <a:lnTo>
                  <a:pt x="5888" y="11316"/>
                </a:lnTo>
                <a:lnTo>
                  <a:pt x="5965" y="11277"/>
                </a:lnTo>
                <a:lnTo>
                  <a:pt x="6003" y="11201"/>
                </a:lnTo>
                <a:lnTo>
                  <a:pt x="6023" y="11124"/>
                </a:lnTo>
                <a:lnTo>
                  <a:pt x="6023" y="10165"/>
                </a:lnTo>
                <a:lnTo>
                  <a:pt x="6847" y="10990"/>
                </a:lnTo>
                <a:lnTo>
                  <a:pt x="6905" y="11028"/>
                </a:lnTo>
                <a:lnTo>
                  <a:pt x="6981" y="11047"/>
                </a:lnTo>
                <a:lnTo>
                  <a:pt x="7058" y="11028"/>
                </a:lnTo>
                <a:lnTo>
                  <a:pt x="7135" y="10990"/>
                </a:lnTo>
                <a:lnTo>
                  <a:pt x="7173" y="10913"/>
                </a:lnTo>
                <a:lnTo>
                  <a:pt x="7192" y="10836"/>
                </a:lnTo>
                <a:lnTo>
                  <a:pt x="7173" y="10760"/>
                </a:lnTo>
                <a:lnTo>
                  <a:pt x="7135" y="10683"/>
                </a:lnTo>
                <a:lnTo>
                  <a:pt x="6023" y="9571"/>
                </a:lnTo>
                <a:lnTo>
                  <a:pt x="6023" y="9033"/>
                </a:lnTo>
                <a:lnTo>
                  <a:pt x="6828" y="9839"/>
                </a:lnTo>
                <a:lnTo>
                  <a:pt x="6905" y="9897"/>
                </a:lnTo>
                <a:lnTo>
                  <a:pt x="7058" y="9897"/>
                </a:lnTo>
                <a:lnTo>
                  <a:pt x="7135" y="9839"/>
                </a:lnTo>
                <a:lnTo>
                  <a:pt x="7173" y="9781"/>
                </a:lnTo>
                <a:lnTo>
                  <a:pt x="7192" y="9686"/>
                </a:lnTo>
                <a:lnTo>
                  <a:pt x="7173" y="9609"/>
                </a:lnTo>
                <a:lnTo>
                  <a:pt x="7135" y="9551"/>
                </a:lnTo>
                <a:lnTo>
                  <a:pt x="6023" y="8439"/>
                </a:lnTo>
                <a:lnTo>
                  <a:pt x="6023" y="6962"/>
                </a:lnTo>
                <a:lnTo>
                  <a:pt x="6176" y="6924"/>
                </a:lnTo>
                <a:lnTo>
                  <a:pt x="6310" y="6866"/>
                </a:lnTo>
                <a:lnTo>
                  <a:pt x="6444" y="6809"/>
                </a:lnTo>
                <a:lnTo>
                  <a:pt x="6579" y="6732"/>
                </a:lnTo>
                <a:lnTo>
                  <a:pt x="7576" y="7729"/>
                </a:lnTo>
                <a:lnTo>
                  <a:pt x="7576" y="9283"/>
                </a:lnTo>
                <a:lnTo>
                  <a:pt x="7595" y="9379"/>
                </a:lnTo>
                <a:lnTo>
                  <a:pt x="7653" y="9436"/>
                </a:lnTo>
                <a:lnTo>
                  <a:pt x="7710" y="9475"/>
                </a:lnTo>
                <a:lnTo>
                  <a:pt x="7787" y="9494"/>
                </a:lnTo>
                <a:lnTo>
                  <a:pt x="7883" y="9475"/>
                </a:lnTo>
                <a:lnTo>
                  <a:pt x="7940" y="9436"/>
                </a:lnTo>
                <a:lnTo>
                  <a:pt x="7979" y="9379"/>
                </a:lnTo>
                <a:lnTo>
                  <a:pt x="7998" y="9283"/>
                </a:lnTo>
                <a:lnTo>
                  <a:pt x="7998" y="8132"/>
                </a:lnTo>
                <a:lnTo>
                  <a:pt x="8382" y="8535"/>
                </a:lnTo>
                <a:lnTo>
                  <a:pt x="8401" y="10108"/>
                </a:lnTo>
                <a:lnTo>
                  <a:pt x="8420" y="10184"/>
                </a:lnTo>
                <a:lnTo>
                  <a:pt x="8458" y="10242"/>
                </a:lnTo>
                <a:lnTo>
                  <a:pt x="8516" y="10299"/>
                </a:lnTo>
                <a:lnTo>
                  <a:pt x="8612" y="10318"/>
                </a:lnTo>
                <a:lnTo>
                  <a:pt x="8688" y="10299"/>
                </a:lnTo>
                <a:lnTo>
                  <a:pt x="8746" y="10242"/>
                </a:lnTo>
                <a:lnTo>
                  <a:pt x="8803" y="10184"/>
                </a:lnTo>
                <a:lnTo>
                  <a:pt x="8823" y="10108"/>
                </a:lnTo>
                <a:lnTo>
                  <a:pt x="8803" y="8938"/>
                </a:lnTo>
                <a:lnTo>
                  <a:pt x="9494" y="9628"/>
                </a:lnTo>
                <a:lnTo>
                  <a:pt x="9551" y="9666"/>
                </a:lnTo>
                <a:lnTo>
                  <a:pt x="9628" y="9686"/>
                </a:lnTo>
                <a:lnTo>
                  <a:pt x="9724" y="9666"/>
                </a:lnTo>
                <a:lnTo>
                  <a:pt x="9782" y="9628"/>
                </a:lnTo>
                <a:lnTo>
                  <a:pt x="9839" y="9551"/>
                </a:lnTo>
                <a:lnTo>
                  <a:pt x="9839" y="9475"/>
                </a:lnTo>
                <a:lnTo>
                  <a:pt x="9839" y="9398"/>
                </a:lnTo>
                <a:lnTo>
                  <a:pt x="9782" y="9321"/>
                </a:lnTo>
                <a:lnTo>
                  <a:pt x="9072" y="8612"/>
                </a:lnTo>
                <a:lnTo>
                  <a:pt x="10280" y="8612"/>
                </a:lnTo>
                <a:lnTo>
                  <a:pt x="10376" y="8592"/>
                </a:lnTo>
                <a:lnTo>
                  <a:pt x="10434" y="8554"/>
                </a:lnTo>
                <a:lnTo>
                  <a:pt x="10491" y="8477"/>
                </a:lnTo>
                <a:lnTo>
                  <a:pt x="10491" y="8401"/>
                </a:lnTo>
                <a:lnTo>
                  <a:pt x="10472" y="8324"/>
                </a:lnTo>
                <a:lnTo>
                  <a:pt x="10434" y="8247"/>
                </a:lnTo>
                <a:lnTo>
                  <a:pt x="10376" y="8209"/>
                </a:lnTo>
                <a:lnTo>
                  <a:pt x="10280" y="8190"/>
                </a:lnTo>
                <a:lnTo>
                  <a:pt x="8650" y="8190"/>
                </a:lnTo>
                <a:lnTo>
                  <a:pt x="8266" y="7806"/>
                </a:lnTo>
                <a:lnTo>
                  <a:pt x="9475" y="7806"/>
                </a:lnTo>
                <a:lnTo>
                  <a:pt x="9551" y="7787"/>
                </a:lnTo>
                <a:lnTo>
                  <a:pt x="9628" y="7748"/>
                </a:lnTo>
                <a:lnTo>
                  <a:pt x="9667" y="7672"/>
                </a:lnTo>
                <a:lnTo>
                  <a:pt x="9686" y="7595"/>
                </a:lnTo>
                <a:lnTo>
                  <a:pt x="9667" y="7518"/>
                </a:lnTo>
                <a:lnTo>
                  <a:pt x="9628" y="7442"/>
                </a:lnTo>
                <a:lnTo>
                  <a:pt x="9551" y="7403"/>
                </a:lnTo>
                <a:lnTo>
                  <a:pt x="9475" y="7384"/>
                </a:lnTo>
                <a:lnTo>
                  <a:pt x="7845" y="7403"/>
                </a:lnTo>
                <a:lnTo>
                  <a:pt x="6886" y="6425"/>
                </a:lnTo>
                <a:lnTo>
                  <a:pt x="6981" y="6291"/>
                </a:lnTo>
                <a:lnTo>
                  <a:pt x="7058" y="6118"/>
                </a:lnTo>
                <a:lnTo>
                  <a:pt x="7116" y="5946"/>
                </a:lnTo>
                <a:lnTo>
                  <a:pt x="7154" y="5754"/>
                </a:lnTo>
                <a:lnTo>
                  <a:pt x="8439" y="5754"/>
                </a:lnTo>
                <a:lnTo>
                  <a:pt x="9590" y="6905"/>
                </a:lnTo>
                <a:lnTo>
                  <a:pt x="9667" y="6962"/>
                </a:lnTo>
                <a:lnTo>
                  <a:pt x="9820" y="6962"/>
                </a:lnTo>
                <a:lnTo>
                  <a:pt x="9897" y="6905"/>
                </a:lnTo>
                <a:lnTo>
                  <a:pt x="9935" y="6847"/>
                </a:lnTo>
                <a:lnTo>
                  <a:pt x="9954" y="6751"/>
                </a:lnTo>
                <a:lnTo>
                  <a:pt x="9935" y="6674"/>
                </a:lnTo>
                <a:lnTo>
                  <a:pt x="9897" y="6617"/>
                </a:lnTo>
                <a:lnTo>
                  <a:pt x="9034" y="5754"/>
                </a:lnTo>
                <a:lnTo>
                  <a:pt x="9590" y="5754"/>
                </a:lnTo>
                <a:lnTo>
                  <a:pt x="10741" y="6905"/>
                </a:lnTo>
                <a:lnTo>
                  <a:pt x="10817" y="6962"/>
                </a:lnTo>
                <a:lnTo>
                  <a:pt x="10894" y="6981"/>
                </a:lnTo>
                <a:lnTo>
                  <a:pt x="10971" y="6962"/>
                </a:lnTo>
                <a:lnTo>
                  <a:pt x="11028" y="6905"/>
                </a:lnTo>
                <a:lnTo>
                  <a:pt x="11086" y="6847"/>
                </a:lnTo>
                <a:lnTo>
                  <a:pt x="11105" y="6770"/>
                </a:lnTo>
                <a:lnTo>
                  <a:pt x="11086" y="6674"/>
                </a:lnTo>
                <a:lnTo>
                  <a:pt x="11028" y="6617"/>
                </a:lnTo>
                <a:lnTo>
                  <a:pt x="10184" y="5754"/>
                </a:lnTo>
                <a:lnTo>
                  <a:pt x="11182" y="5754"/>
                </a:lnTo>
                <a:lnTo>
                  <a:pt x="11258" y="5735"/>
                </a:lnTo>
                <a:lnTo>
                  <a:pt x="11335" y="5696"/>
                </a:lnTo>
                <a:lnTo>
                  <a:pt x="11373" y="5620"/>
                </a:lnTo>
                <a:lnTo>
                  <a:pt x="11393" y="5543"/>
                </a:lnTo>
                <a:lnTo>
                  <a:pt x="11373" y="5466"/>
                </a:lnTo>
                <a:lnTo>
                  <a:pt x="11335" y="5389"/>
                </a:lnTo>
                <a:lnTo>
                  <a:pt x="11258" y="5351"/>
                </a:lnTo>
                <a:lnTo>
                  <a:pt x="11182" y="5332"/>
                </a:lnTo>
                <a:lnTo>
                  <a:pt x="10223" y="5332"/>
                </a:lnTo>
                <a:lnTo>
                  <a:pt x="11028" y="4526"/>
                </a:lnTo>
                <a:lnTo>
                  <a:pt x="11086" y="4450"/>
                </a:lnTo>
                <a:lnTo>
                  <a:pt x="11105" y="4373"/>
                </a:lnTo>
                <a:lnTo>
                  <a:pt x="11086" y="4296"/>
                </a:lnTo>
                <a:lnTo>
                  <a:pt x="11028" y="4220"/>
                </a:lnTo>
                <a:lnTo>
                  <a:pt x="10971" y="4181"/>
                </a:lnTo>
                <a:lnTo>
                  <a:pt x="10894" y="4162"/>
                </a:lnTo>
                <a:lnTo>
                  <a:pt x="10817" y="4181"/>
                </a:lnTo>
                <a:lnTo>
                  <a:pt x="10741" y="4220"/>
                </a:lnTo>
                <a:lnTo>
                  <a:pt x="9628" y="5332"/>
                </a:lnTo>
                <a:lnTo>
                  <a:pt x="9072" y="5332"/>
                </a:lnTo>
                <a:lnTo>
                  <a:pt x="9897" y="4526"/>
                </a:lnTo>
                <a:lnTo>
                  <a:pt x="9935" y="4450"/>
                </a:lnTo>
                <a:lnTo>
                  <a:pt x="9954" y="4373"/>
                </a:lnTo>
                <a:lnTo>
                  <a:pt x="9935" y="4296"/>
                </a:lnTo>
                <a:lnTo>
                  <a:pt x="9897" y="4220"/>
                </a:lnTo>
                <a:lnTo>
                  <a:pt x="9820" y="4181"/>
                </a:lnTo>
                <a:lnTo>
                  <a:pt x="9743" y="4162"/>
                </a:lnTo>
                <a:lnTo>
                  <a:pt x="9667" y="4181"/>
                </a:lnTo>
                <a:lnTo>
                  <a:pt x="9590" y="4220"/>
                </a:lnTo>
                <a:lnTo>
                  <a:pt x="8477" y="5332"/>
                </a:lnTo>
                <a:lnTo>
                  <a:pt x="7135" y="5332"/>
                </a:lnTo>
                <a:lnTo>
                  <a:pt x="7097" y="5179"/>
                </a:lnTo>
                <a:lnTo>
                  <a:pt x="7039" y="5044"/>
                </a:lnTo>
                <a:lnTo>
                  <a:pt x="6962" y="4891"/>
                </a:lnTo>
                <a:lnTo>
                  <a:pt x="6886" y="4776"/>
                </a:lnTo>
                <a:lnTo>
                  <a:pt x="7845" y="3798"/>
                </a:lnTo>
                <a:lnTo>
                  <a:pt x="9475" y="3798"/>
                </a:lnTo>
                <a:lnTo>
                  <a:pt x="9551" y="3778"/>
                </a:lnTo>
                <a:lnTo>
                  <a:pt x="9628" y="3740"/>
                </a:lnTo>
                <a:lnTo>
                  <a:pt x="9667" y="3663"/>
                </a:lnTo>
                <a:lnTo>
                  <a:pt x="9686" y="3587"/>
                </a:lnTo>
                <a:lnTo>
                  <a:pt x="9667" y="3510"/>
                </a:lnTo>
                <a:lnTo>
                  <a:pt x="9628" y="3433"/>
                </a:lnTo>
                <a:lnTo>
                  <a:pt x="9551" y="3395"/>
                </a:lnTo>
                <a:lnTo>
                  <a:pt x="9475" y="3376"/>
                </a:lnTo>
                <a:lnTo>
                  <a:pt x="8266" y="3376"/>
                </a:lnTo>
                <a:lnTo>
                  <a:pt x="8650" y="2992"/>
                </a:lnTo>
                <a:lnTo>
                  <a:pt x="10280" y="2992"/>
                </a:lnTo>
                <a:lnTo>
                  <a:pt x="10376" y="2973"/>
                </a:lnTo>
                <a:lnTo>
                  <a:pt x="10434" y="2935"/>
                </a:lnTo>
                <a:lnTo>
                  <a:pt x="10491" y="2858"/>
                </a:lnTo>
                <a:lnTo>
                  <a:pt x="10491" y="2781"/>
                </a:lnTo>
                <a:lnTo>
                  <a:pt x="10491" y="2704"/>
                </a:lnTo>
                <a:lnTo>
                  <a:pt x="10434" y="2628"/>
                </a:lnTo>
                <a:lnTo>
                  <a:pt x="10376" y="2589"/>
                </a:lnTo>
                <a:lnTo>
                  <a:pt x="10280" y="2570"/>
                </a:lnTo>
                <a:lnTo>
                  <a:pt x="9072" y="2570"/>
                </a:lnTo>
                <a:lnTo>
                  <a:pt x="9782" y="1861"/>
                </a:lnTo>
                <a:lnTo>
                  <a:pt x="9820" y="1784"/>
                </a:lnTo>
                <a:lnTo>
                  <a:pt x="9839" y="1707"/>
                </a:lnTo>
                <a:lnTo>
                  <a:pt x="9820" y="1630"/>
                </a:lnTo>
                <a:lnTo>
                  <a:pt x="9782" y="1573"/>
                </a:lnTo>
                <a:lnTo>
                  <a:pt x="9705" y="1515"/>
                </a:lnTo>
                <a:lnTo>
                  <a:pt x="9628" y="1496"/>
                </a:lnTo>
                <a:lnTo>
                  <a:pt x="9551" y="1515"/>
                </a:lnTo>
                <a:lnTo>
                  <a:pt x="9494" y="1573"/>
                </a:lnTo>
                <a:lnTo>
                  <a:pt x="8803" y="2244"/>
                </a:lnTo>
                <a:lnTo>
                  <a:pt x="8803" y="1093"/>
                </a:lnTo>
                <a:lnTo>
                  <a:pt x="8784" y="997"/>
                </a:lnTo>
                <a:lnTo>
                  <a:pt x="8746" y="940"/>
                </a:lnTo>
                <a:lnTo>
                  <a:pt x="8669" y="902"/>
                </a:lnTo>
                <a:lnTo>
                  <a:pt x="8593" y="882"/>
                </a:lnTo>
                <a:lnTo>
                  <a:pt x="8516" y="902"/>
                </a:lnTo>
                <a:lnTo>
                  <a:pt x="8458" y="940"/>
                </a:lnTo>
                <a:lnTo>
                  <a:pt x="8401" y="997"/>
                </a:lnTo>
                <a:lnTo>
                  <a:pt x="8382" y="1093"/>
                </a:lnTo>
                <a:lnTo>
                  <a:pt x="8382" y="2666"/>
                </a:lnTo>
                <a:lnTo>
                  <a:pt x="7998" y="3050"/>
                </a:lnTo>
                <a:lnTo>
                  <a:pt x="7998" y="1899"/>
                </a:lnTo>
                <a:lnTo>
                  <a:pt x="7979" y="1822"/>
                </a:lnTo>
                <a:lnTo>
                  <a:pt x="7940" y="1745"/>
                </a:lnTo>
                <a:lnTo>
                  <a:pt x="7864" y="1707"/>
                </a:lnTo>
                <a:lnTo>
                  <a:pt x="7787" y="1688"/>
                </a:lnTo>
                <a:lnTo>
                  <a:pt x="7710" y="1707"/>
                </a:lnTo>
                <a:lnTo>
                  <a:pt x="7634" y="1745"/>
                </a:lnTo>
                <a:lnTo>
                  <a:pt x="7595" y="1822"/>
                </a:lnTo>
                <a:lnTo>
                  <a:pt x="7576" y="1899"/>
                </a:lnTo>
                <a:lnTo>
                  <a:pt x="7576" y="3472"/>
                </a:lnTo>
                <a:lnTo>
                  <a:pt x="6579" y="4469"/>
                </a:lnTo>
                <a:lnTo>
                  <a:pt x="6444" y="4392"/>
                </a:lnTo>
                <a:lnTo>
                  <a:pt x="6291" y="4315"/>
                </a:lnTo>
                <a:lnTo>
                  <a:pt x="6138" y="4277"/>
                </a:lnTo>
                <a:lnTo>
                  <a:pt x="5984" y="4239"/>
                </a:lnTo>
                <a:lnTo>
                  <a:pt x="5984" y="2935"/>
                </a:lnTo>
                <a:lnTo>
                  <a:pt x="7135" y="1784"/>
                </a:lnTo>
                <a:lnTo>
                  <a:pt x="7173" y="1707"/>
                </a:lnTo>
                <a:lnTo>
                  <a:pt x="7192" y="1630"/>
                </a:lnTo>
                <a:lnTo>
                  <a:pt x="7173" y="1554"/>
                </a:lnTo>
                <a:lnTo>
                  <a:pt x="7135" y="1496"/>
                </a:lnTo>
                <a:lnTo>
                  <a:pt x="7058" y="1439"/>
                </a:lnTo>
                <a:lnTo>
                  <a:pt x="6981" y="1419"/>
                </a:lnTo>
                <a:lnTo>
                  <a:pt x="6905" y="1439"/>
                </a:lnTo>
                <a:lnTo>
                  <a:pt x="6828" y="1496"/>
                </a:lnTo>
                <a:lnTo>
                  <a:pt x="5984" y="2340"/>
                </a:lnTo>
                <a:lnTo>
                  <a:pt x="5984" y="1803"/>
                </a:lnTo>
                <a:lnTo>
                  <a:pt x="7135" y="633"/>
                </a:lnTo>
                <a:lnTo>
                  <a:pt x="7192" y="576"/>
                </a:lnTo>
                <a:lnTo>
                  <a:pt x="7192" y="499"/>
                </a:lnTo>
                <a:lnTo>
                  <a:pt x="7173" y="422"/>
                </a:lnTo>
                <a:lnTo>
                  <a:pt x="7135" y="345"/>
                </a:lnTo>
                <a:lnTo>
                  <a:pt x="7058" y="288"/>
                </a:lnTo>
                <a:lnTo>
                  <a:pt x="6905" y="288"/>
                </a:lnTo>
                <a:lnTo>
                  <a:pt x="6847" y="345"/>
                </a:lnTo>
                <a:lnTo>
                  <a:pt x="5984" y="1208"/>
                </a:lnTo>
                <a:lnTo>
                  <a:pt x="5984" y="192"/>
                </a:lnTo>
                <a:lnTo>
                  <a:pt x="5965" y="115"/>
                </a:lnTo>
                <a:lnTo>
                  <a:pt x="5907" y="58"/>
                </a:lnTo>
                <a:lnTo>
                  <a:pt x="5850" y="0"/>
                </a:lnTo>
                <a:close/>
              </a:path>
            </a:pathLst>
          </a:custGeom>
          <a:gradFill>
            <a:gsLst>
              <a:gs pos="0">
                <a:schemeClr val="lt1"/>
              </a:gs>
              <a:gs pos="100000">
                <a:srgbClr val="CCCCCC"/>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40"/>
          <p:cNvSpPr/>
          <p:nvPr/>
        </p:nvSpPr>
        <p:spPr>
          <a:xfrm>
            <a:off x="8297413" y="1268336"/>
            <a:ext cx="413993" cy="411886"/>
          </a:xfrm>
          <a:custGeom>
            <a:avLst/>
            <a:gdLst/>
            <a:ahLst/>
            <a:cxnLst/>
            <a:rect l="l" t="t" r="r" b="b"/>
            <a:pathLst>
              <a:path w="11393" h="11335" extrusionOk="0">
                <a:moveTo>
                  <a:pt x="5773" y="4641"/>
                </a:moveTo>
                <a:lnTo>
                  <a:pt x="5965" y="4661"/>
                </a:lnTo>
                <a:lnTo>
                  <a:pt x="6157" y="4718"/>
                </a:lnTo>
                <a:lnTo>
                  <a:pt x="6310" y="4795"/>
                </a:lnTo>
                <a:lnTo>
                  <a:pt x="6464" y="4929"/>
                </a:lnTo>
                <a:lnTo>
                  <a:pt x="6579" y="5063"/>
                </a:lnTo>
                <a:lnTo>
                  <a:pt x="6655" y="5236"/>
                </a:lnTo>
                <a:lnTo>
                  <a:pt x="6713" y="5409"/>
                </a:lnTo>
                <a:lnTo>
                  <a:pt x="6732" y="5600"/>
                </a:lnTo>
                <a:lnTo>
                  <a:pt x="6713" y="5792"/>
                </a:lnTo>
                <a:lnTo>
                  <a:pt x="6655" y="5984"/>
                </a:lnTo>
                <a:lnTo>
                  <a:pt x="6579" y="6137"/>
                </a:lnTo>
                <a:lnTo>
                  <a:pt x="6464" y="6291"/>
                </a:lnTo>
                <a:lnTo>
                  <a:pt x="6310" y="6406"/>
                </a:lnTo>
                <a:lnTo>
                  <a:pt x="6157" y="6483"/>
                </a:lnTo>
                <a:lnTo>
                  <a:pt x="5965" y="6540"/>
                </a:lnTo>
                <a:lnTo>
                  <a:pt x="5773" y="6559"/>
                </a:lnTo>
                <a:lnTo>
                  <a:pt x="5581" y="6540"/>
                </a:lnTo>
                <a:lnTo>
                  <a:pt x="5390" y="6483"/>
                </a:lnTo>
                <a:lnTo>
                  <a:pt x="5236" y="6406"/>
                </a:lnTo>
                <a:lnTo>
                  <a:pt x="5083" y="6291"/>
                </a:lnTo>
                <a:lnTo>
                  <a:pt x="4968" y="6137"/>
                </a:lnTo>
                <a:lnTo>
                  <a:pt x="4891" y="5984"/>
                </a:lnTo>
                <a:lnTo>
                  <a:pt x="4833" y="5792"/>
                </a:lnTo>
                <a:lnTo>
                  <a:pt x="4814" y="5600"/>
                </a:lnTo>
                <a:lnTo>
                  <a:pt x="4833" y="5409"/>
                </a:lnTo>
                <a:lnTo>
                  <a:pt x="4891" y="5236"/>
                </a:lnTo>
                <a:lnTo>
                  <a:pt x="4968" y="5063"/>
                </a:lnTo>
                <a:lnTo>
                  <a:pt x="5083" y="4929"/>
                </a:lnTo>
                <a:lnTo>
                  <a:pt x="5236" y="4795"/>
                </a:lnTo>
                <a:lnTo>
                  <a:pt x="5390" y="4718"/>
                </a:lnTo>
                <a:lnTo>
                  <a:pt x="5581" y="4661"/>
                </a:lnTo>
                <a:lnTo>
                  <a:pt x="5773" y="4641"/>
                </a:lnTo>
                <a:close/>
                <a:moveTo>
                  <a:pt x="5696" y="0"/>
                </a:moveTo>
                <a:lnTo>
                  <a:pt x="5620" y="58"/>
                </a:lnTo>
                <a:lnTo>
                  <a:pt x="5581" y="115"/>
                </a:lnTo>
                <a:lnTo>
                  <a:pt x="5562" y="192"/>
                </a:lnTo>
                <a:lnTo>
                  <a:pt x="5562" y="1151"/>
                </a:lnTo>
                <a:lnTo>
                  <a:pt x="4738" y="345"/>
                </a:lnTo>
                <a:lnTo>
                  <a:pt x="4680" y="288"/>
                </a:lnTo>
                <a:lnTo>
                  <a:pt x="4507" y="288"/>
                </a:lnTo>
                <a:lnTo>
                  <a:pt x="4450" y="345"/>
                </a:lnTo>
                <a:lnTo>
                  <a:pt x="4392" y="422"/>
                </a:lnTo>
                <a:lnTo>
                  <a:pt x="4392" y="499"/>
                </a:lnTo>
                <a:lnTo>
                  <a:pt x="4392" y="576"/>
                </a:lnTo>
                <a:lnTo>
                  <a:pt x="4450" y="633"/>
                </a:lnTo>
                <a:lnTo>
                  <a:pt x="5562" y="1765"/>
                </a:lnTo>
                <a:lnTo>
                  <a:pt x="5562" y="2302"/>
                </a:lnTo>
                <a:lnTo>
                  <a:pt x="4757" y="1477"/>
                </a:lnTo>
                <a:lnTo>
                  <a:pt x="4680" y="1439"/>
                </a:lnTo>
                <a:lnTo>
                  <a:pt x="4603" y="1419"/>
                </a:lnTo>
                <a:lnTo>
                  <a:pt x="4527" y="1439"/>
                </a:lnTo>
                <a:lnTo>
                  <a:pt x="4450" y="1496"/>
                </a:lnTo>
                <a:lnTo>
                  <a:pt x="4412" y="1554"/>
                </a:lnTo>
                <a:lnTo>
                  <a:pt x="4392" y="1630"/>
                </a:lnTo>
                <a:lnTo>
                  <a:pt x="4412" y="1707"/>
                </a:lnTo>
                <a:lnTo>
                  <a:pt x="4450" y="1784"/>
                </a:lnTo>
                <a:lnTo>
                  <a:pt x="5562" y="2896"/>
                </a:lnTo>
                <a:lnTo>
                  <a:pt x="5562" y="4239"/>
                </a:lnTo>
                <a:lnTo>
                  <a:pt x="5390" y="4277"/>
                </a:lnTo>
                <a:lnTo>
                  <a:pt x="5236" y="4335"/>
                </a:lnTo>
                <a:lnTo>
                  <a:pt x="5083" y="4392"/>
                </a:lnTo>
                <a:lnTo>
                  <a:pt x="4949" y="4488"/>
                </a:lnTo>
                <a:lnTo>
                  <a:pt x="3932" y="3472"/>
                </a:lnTo>
                <a:lnTo>
                  <a:pt x="3932" y="1899"/>
                </a:lnTo>
                <a:lnTo>
                  <a:pt x="3913" y="1822"/>
                </a:lnTo>
                <a:lnTo>
                  <a:pt x="3874" y="1745"/>
                </a:lnTo>
                <a:lnTo>
                  <a:pt x="3817" y="1707"/>
                </a:lnTo>
                <a:lnTo>
                  <a:pt x="3721" y="1688"/>
                </a:lnTo>
                <a:lnTo>
                  <a:pt x="3644" y="1707"/>
                </a:lnTo>
                <a:lnTo>
                  <a:pt x="3587" y="1745"/>
                </a:lnTo>
                <a:lnTo>
                  <a:pt x="3529" y="1822"/>
                </a:lnTo>
                <a:lnTo>
                  <a:pt x="3510" y="1899"/>
                </a:lnTo>
                <a:lnTo>
                  <a:pt x="3510" y="3050"/>
                </a:lnTo>
                <a:lnTo>
                  <a:pt x="3127" y="2666"/>
                </a:lnTo>
                <a:lnTo>
                  <a:pt x="3127" y="1093"/>
                </a:lnTo>
                <a:lnTo>
                  <a:pt x="3107" y="997"/>
                </a:lnTo>
                <a:lnTo>
                  <a:pt x="3069" y="940"/>
                </a:lnTo>
                <a:lnTo>
                  <a:pt x="3011" y="902"/>
                </a:lnTo>
                <a:lnTo>
                  <a:pt x="2916" y="882"/>
                </a:lnTo>
                <a:lnTo>
                  <a:pt x="2839" y="902"/>
                </a:lnTo>
                <a:lnTo>
                  <a:pt x="2781" y="940"/>
                </a:lnTo>
                <a:lnTo>
                  <a:pt x="2724" y="997"/>
                </a:lnTo>
                <a:lnTo>
                  <a:pt x="2705" y="1093"/>
                </a:lnTo>
                <a:lnTo>
                  <a:pt x="2705" y="2244"/>
                </a:lnTo>
                <a:lnTo>
                  <a:pt x="2033" y="1573"/>
                </a:lnTo>
                <a:lnTo>
                  <a:pt x="1976" y="1515"/>
                </a:lnTo>
                <a:lnTo>
                  <a:pt x="1880" y="1496"/>
                </a:lnTo>
                <a:lnTo>
                  <a:pt x="1803" y="1515"/>
                </a:lnTo>
                <a:lnTo>
                  <a:pt x="1746" y="1554"/>
                </a:lnTo>
                <a:lnTo>
                  <a:pt x="1688" y="1630"/>
                </a:lnTo>
                <a:lnTo>
                  <a:pt x="1669" y="1707"/>
                </a:lnTo>
                <a:lnTo>
                  <a:pt x="1688" y="1784"/>
                </a:lnTo>
                <a:lnTo>
                  <a:pt x="1746" y="1861"/>
                </a:lnTo>
                <a:lnTo>
                  <a:pt x="2455" y="2570"/>
                </a:lnTo>
                <a:lnTo>
                  <a:pt x="1228" y="2570"/>
                </a:lnTo>
                <a:lnTo>
                  <a:pt x="1151" y="2589"/>
                </a:lnTo>
                <a:lnTo>
                  <a:pt x="1074" y="2628"/>
                </a:lnTo>
                <a:lnTo>
                  <a:pt x="1036" y="2704"/>
                </a:lnTo>
                <a:lnTo>
                  <a:pt x="1017" y="2781"/>
                </a:lnTo>
                <a:lnTo>
                  <a:pt x="1036" y="2858"/>
                </a:lnTo>
                <a:lnTo>
                  <a:pt x="1074" y="2935"/>
                </a:lnTo>
                <a:lnTo>
                  <a:pt x="1151" y="2973"/>
                </a:lnTo>
                <a:lnTo>
                  <a:pt x="1228" y="2992"/>
                </a:lnTo>
                <a:lnTo>
                  <a:pt x="2858" y="2992"/>
                </a:lnTo>
                <a:lnTo>
                  <a:pt x="3242" y="3376"/>
                </a:lnTo>
                <a:lnTo>
                  <a:pt x="2052" y="3376"/>
                </a:lnTo>
                <a:lnTo>
                  <a:pt x="1957" y="3395"/>
                </a:lnTo>
                <a:lnTo>
                  <a:pt x="1899" y="3433"/>
                </a:lnTo>
                <a:lnTo>
                  <a:pt x="1842" y="3510"/>
                </a:lnTo>
                <a:lnTo>
                  <a:pt x="1842" y="3587"/>
                </a:lnTo>
                <a:lnTo>
                  <a:pt x="1842" y="3663"/>
                </a:lnTo>
                <a:lnTo>
                  <a:pt x="1899" y="3740"/>
                </a:lnTo>
                <a:lnTo>
                  <a:pt x="1957" y="3778"/>
                </a:lnTo>
                <a:lnTo>
                  <a:pt x="2033" y="3798"/>
                </a:lnTo>
                <a:lnTo>
                  <a:pt x="3664" y="3798"/>
                </a:lnTo>
                <a:lnTo>
                  <a:pt x="4661" y="4795"/>
                </a:lnTo>
                <a:lnTo>
                  <a:pt x="4565" y="4929"/>
                </a:lnTo>
                <a:lnTo>
                  <a:pt x="4507" y="5063"/>
                </a:lnTo>
                <a:lnTo>
                  <a:pt x="4450" y="5217"/>
                </a:lnTo>
                <a:lnTo>
                  <a:pt x="4412" y="5370"/>
                </a:lnTo>
                <a:lnTo>
                  <a:pt x="2935" y="5370"/>
                </a:lnTo>
                <a:lnTo>
                  <a:pt x="1803" y="4220"/>
                </a:lnTo>
                <a:lnTo>
                  <a:pt x="1726" y="4181"/>
                </a:lnTo>
                <a:lnTo>
                  <a:pt x="1650" y="4162"/>
                </a:lnTo>
                <a:lnTo>
                  <a:pt x="1573" y="4181"/>
                </a:lnTo>
                <a:lnTo>
                  <a:pt x="1496" y="4220"/>
                </a:lnTo>
                <a:lnTo>
                  <a:pt x="1458" y="4296"/>
                </a:lnTo>
                <a:lnTo>
                  <a:pt x="1439" y="4373"/>
                </a:lnTo>
                <a:lnTo>
                  <a:pt x="1458" y="4450"/>
                </a:lnTo>
                <a:lnTo>
                  <a:pt x="1496" y="4526"/>
                </a:lnTo>
                <a:lnTo>
                  <a:pt x="2359" y="5370"/>
                </a:lnTo>
                <a:lnTo>
                  <a:pt x="1803" y="5370"/>
                </a:lnTo>
                <a:lnTo>
                  <a:pt x="652" y="4220"/>
                </a:lnTo>
                <a:lnTo>
                  <a:pt x="576" y="4181"/>
                </a:lnTo>
                <a:lnTo>
                  <a:pt x="499" y="4162"/>
                </a:lnTo>
                <a:lnTo>
                  <a:pt x="422" y="4181"/>
                </a:lnTo>
                <a:lnTo>
                  <a:pt x="346" y="4220"/>
                </a:lnTo>
                <a:lnTo>
                  <a:pt x="307" y="4296"/>
                </a:lnTo>
                <a:lnTo>
                  <a:pt x="288" y="4373"/>
                </a:lnTo>
                <a:lnTo>
                  <a:pt x="307" y="4450"/>
                </a:lnTo>
                <a:lnTo>
                  <a:pt x="346" y="4526"/>
                </a:lnTo>
                <a:lnTo>
                  <a:pt x="1209" y="5370"/>
                </a:lnTo>
                <a:lnTo>
                  <a:pt x="211" y="5370"/>
                </a:lnTo>
                <a:lnTo>
                  <a:pt x="135" y="5389"/>
                </a:lnTo>
                <a:lnTo>
                  <a:pt x="58" y="5447"/>
                </a:lnTo>
                <a:lnTo>
                  <a:pt x="20" y="5505"/>
                </a:lnTo>
                <a:lnTo>
                  <a:pt x="0" y="5581"/>
                </a:lnTo>
                <a:lnTo>
                  <a:pt x="20" y="5677"/>
                </a:lnTo>
                <a:lnTo>
                  <a:pt x="58" y="5735"/>
                </a:lnTo>
                <a:lnTo>
                  <a:pt x="135" y="5773"/>
                </a:lnTo>
                <a:lnTo>
                  <a:pt x="211" y="5792"/>
                </a:lnTo>
                <a:lnTo>
                  <a:pt x="1170" y="5792"/>
                </a:lnTo>
                <a:lnTo>
                  <a:pt x="346" y="6617"/>
                </a:lnTo>
                <a:lnTo>
                  <a:pt x="307" y="6674"/>
                </a:lnTo>
                <a:lnTo>
                  <a:pt x="288" y="6770"/>
                </a:lnTo>
                <a:lnTo>
                  <a:pt x="307" y="6847"/>
                </a:lnTo>
                <a:lnTo>
                  <a:pt x="346" y="6905"/>
                </a:lnTo>
                <a:lnTo>
                  <a:pt x="422" y="6962"/>
                </a:lnTo>
                <a:lnTo>
                  <a:pt x="499" y="6981"/>
                </a:lnTo>
                <a:lnTo>
                  <a:pt x="576" y="6962"/>
                </a:lnTo>
                <a:lnTo>
                  <a:pt x="652" y="6905"/>
                </a:lnTo>
                <a:lnTo>
                  <a:pt x="1765" y="5792"/>
                </a:lnTo>
                <a:lnTo>
                  <a:pt x="2302" y="5792"/>
                </a:lnTo>
                <a:lnTo>
                  <a:pt x="1496" y="6617"/>
                </a:lnTo>
                <a:lnTo>
                  <a:pt x="1458" y="6674"/>
                </a:lnTo>
                <a:lnTo>
                  <a:pt x="1439" y="6751"/>
                </a:lnTo>
                <a:lnTo>
                  <a:pt x="1458" y="6828"/>
                </a:lnTo>
                <a:lnTo>
                  <a:pt x="1496" y="6905"/>
                </a:lnTo>
                <a:lnTo>
                  <a:pt x="1573" y="6943"/>
                </a:lnTo>
                <a:lnTo>
                  <a:pt x="1650" y="6962"/>
                </a:lnTo>
                <a:lnTo>
                  <a:pt x="1726" y="6943"/>
                </a:lnTo>
                <a:lnTo>
                  <a:pt x="1803" y="6905"/>
                </a:lnTo>
                <a:lnTo>
                  <a:pt x="2896" y="5792"/>
                </a:lnTo>
                <a:lnTo>
                  <a:pt x="4412" y="5792"/>
                </a:lnTo>
                <a:lnTo>
                  <a:pt x="4431" y="5965"/>
                </a:lnTo>
                <a:lnTo>
                  <a:pt x="4488" y="6118"/>
                </a:lnTo>
                <a:lnTo>
                  <a:pt x="4565" y="6272"/>
                </a:lnTo>
                <a:lnTo>
                  <a:pt x="4661" y="6406"/>
                </a:lnTo>
                <a:lnTo>
                  <a:pt x="3664" y="7422"/>
                </a:lnTo>
                <a:lnTo>
                  <a:pt x="2033" y="7422"/>
                </a:lnTo>
                <a:lnTo>
                  <a:pt x="1957" y="7442"/>
                </a:lnTo>
                <a:lnTo>
                  <a:pt x="1899" y="7480"/>
                </a:lnTo>
                <a:lnTo>
                  <a:pt x="1842" y="7557"/>
                </a:lnTo>
                <a:lnTo>
                  <a:pt x="1822" y="7633"/>
                </a:lnTo>
                <a:lnTo>
                  <a:pt x="1842" y="7710"/>
                </a:lnTo>
                <a:lnTo>
                  <a:pt x="1899" y="7787"/>
                </a:lnTo>
                <a:lnTo>
                  <a:pt x="1957" y="7825"/>
                </a:lnTo>
                <a:lnTo>
                  <a:pt x="2033" y="7844"/>
                </a:lnTo>
                <a:lnTo>
                  <a:pt x="3242" y="7844"/>
                </a:lnTo>
                <a:lnTo>
                  <a:pt x="2858" y="8228"/>
                </a:lnTo>
                <a:lnTo>
                  <a:pt x="1228" y="8228"/>
                </a:lnTo>
                <a:lnTo>
                  <a:pt x="1151" y="8247"/>
                </a:lnTo>
                <a:lnTo>
                  <a:pt x="1074" y="8286"/>
                </a:lnTo>
                <a:lnTo>
                  <a:pt x="1036" y="8362"/>
                </a:lnTo>
                <a:lnTo>
                  <a:pt x="1017" y="8439"/>
                </a:lnTo>
                <a:lnTo>
                  <a:pt x="1036" y="8516"/>
                </a:lnTo>
                <a:lnTo>
                  <a:pt x="1074" y="8592"/>
                </a:lnTo>
                <a:lnTo>
                  <a:pt x="1151" y="8631"/>
                </a:lnTo>
                <a:lnTo>
                  <a:pt x="1228" y="8650"/>
                </a:lnTo>
                <a:lnTo>
                  <a:pt x="2455" y="8650"/>
                </a:lnTo>
                <a:lnTo>
                  <a:pt x="1746" y="9360"/>
                </a:lnTo>
                <a:lnTo>
                  <a:pt x="1688" y="9436"/>
                </a:lnTo>
                <a:lnTo>
                  <a:pt x="1688" y="9513"/>
                </a:lnTo>
                <a:lnTo>
                  <a:pt x="1688" y="9590"/>
                </a:lnTo>
                <a:lnTo>
                  <a:pt x="1746" y="9647"/>
                </a:lnTo>
                <a:lnTo>
                  <a:pt x="1822" y="9705"/>
                </a:lnTo>
                <a:lnTo>
                  <a:pt x="1899" y="9724"/>
                </a:lnTo>
                <a:lnTo>
                  <a:pt x="1976" y="9705"/>
                </a:lnTo>
                <a:lnTo>
                  <a:pt x="2033" y="9647"/>
                </a:lnTo>
                <a:lnTo>
                  <a:pt x="2724" y="8976"/>
                </a:lnTo>
                <a:lnTo>
                  <a:pt x="2724" y="10127"/>
                </a:lnTo>
                <a:lnTo>
                  <a:pt x="2743" y="10203"/>
                </a:lnTo>
                <a:lnTo>
                  <a:pt x="2781" y="10280"/>
                </a:lnTo>
                <a:lnTo>
                  <a:pt x="2839" y="10318"/>
                </a:lnTo>
                <a:lnTo>
                  <a:pt x="2935" y="10338"/>
                </a:lnTo>
                <a:lnTo>
                  <a:pt x="3011" y="10318"/>
                </a:lnTo>
                <a:lnTo>
                  <a:pt x="3088" y="10280"/>
                </a:lnTo>
                <a:lnTo>
                  <a:pt x="3127" y="10203"/>
                </a:lnTo>
                <a:lnTo>
                  <a:pt x="3146" y="10127"/>
                </a:lnTo>
                <a:lnTo>
                  <a:pt x="3127" y="8554"/>
                </a:lnTo>
                <a:lnTo>
                  <a:pt x="3510" y="8151"/>
                </a:lnTo>
                <a:lnTo>
                  <a:pt x="3529" y="9302"/>
                </a:lnTo>
                <a:lnTo>
                  <a:pt x="3548" y="9398"/>
                </a:lnTo>
                <a:lnTo>
                  <a:pt x="3587" y="9455"/>
                </a:lnTo>
                <a:lnTo>
                  <a:pt x="3644" y="9494"/>
                </a:lnTo>
                <a:lnTo>
                  <a:pt x="3740" y="9513"/>
                </a:lnTo>
                <a:lnTo>
                  <a:pt x="3817" y="9494"/>
                </a:lnTo>
                <a:lnTo>
                  <a:pt x="3874" y="9455"/>
                </a:lnTo>
                <a:lnTo>
                  <a:pt x="3932" y="9398"/>
                </a:lnTo>
                <a:lnTo>
                  <a:pt x="3932" y="9302"/>
                </a:lnTo>
                <a:lnTo>
                  <a:pt x="3932" y="7729"/>
                </a:lnTo>
                <a:lnTo>
                  <a:pt x="4949" y="6713"/>
                </a:lnTo>
                <a:lnTo>
                  <a:pt x="5102" y="6809"/>
                </a:lnTo>
                <a:lnTo>
                  <a:pt x="5255" y="6885"/>
                </a:lnTo>
                <a:lnTo>
                  <a:pt x="5428" y="6943"/>
                </a:lnTo>
                <a:lnTo>
                  <a:pt x="5601" y="6981"/>
                </a:lnTo>
                <a:lnTo>
                  <a:pt x="5601" y="8401"/>
                </a:lnTo>
                <a:lnTo>
                  <a:pt x="4450" y="9551"/>
                </a:lnTo>
                <a:lnTo>
                  <a:pt x="4412" y="9609"/>
                </a:lnTo>
                <a:lnTo>
                  <a:pt x="4392" y="9686"/>
                </a:lnTo>
                <a:lnTo>
                  <a:pt x="4412" y="9781"/>
                </a:lnTo>
                <a:lnTo>
                  <a:pt x="4450" y="9839"/>
                </a:lnTo>
                <a:lnTo>
                  <a:pt x="4527" y="9897"/>
                </a:lnTo>
                <a:lnTo>
                  <a:pt x="4680" y="9897"/>
                </a:lnTo>
                <a:lnTo>
                  <a:pt x="4757" y="9839"/>
                </a:lnTo>
                <a:lnTo>
                  <a:pt x="5601" y="8995"/>
                </a:lnTo>
                <a:lnTo>
                  <a:pt x="5601" y="9532"/>
                </a:lnTo>
                <a:lnTo>
                  <a:pt x="4450" y="10683"/>
                </a:lnTo>
                <a:lnTo>
                  <a:pt x="4392" y="10760"/>
                </a:lnTo>
                <a:lnTo>
                  <a:pt x="4392" y="10836"/>
                </a:lnTo>
                <a:lnTo>
                  <a:pt x="4392" y="10913"/>
                </a:lnTo>
                <a:lnTo>
                  <a:pt x="4450" y="10990"/>
                </a:lnTo>
                <a:lnTo>
                  <a:pt x="4507" y="11028"/>
                </a:lnTo>
                <a:lnTo>
                  <a:pt x="4584" y="11047"/>
                </a:lnTo>
                <a:lnTo>
                  <a:pt x="4680" y="11028"/>
                </a:lnTo>
                <a:lnTo>
                  <a:pt x="4738" y="10990"/>
                </a:lnTo>
                <a:lnTo>
                  <a:pt x="5601" y="10127"/>
                </a:lnTo>
                <a:lnTo>
                  <a:pt x="5601" y="11124"/>
                </a:lnTo>
                <a:lnTo>
                  <a:pt x="5620" y="11220"/>
                </a:lnTo>
                <a:lnTo>
                  <a:pt x="5658" y="11277"/>
                </a:lnTo>
                <a:lnTo>
                  <a:pt x="5735" y="11316"/>
                </a:lnTo>
                <a:lnTo>
                  <a:pt x="5812" y="11335"/>
                </a:lnTo>
                <a:lnTo>
                  <a:pt x="5888" y="11316"/>
                </a:lnTo>
                <a:lnTo>
                  <a:pt x="5965" y="11277"/>
                </a:lnTo>
                <a:lnTo>
                  <a:pt x="6003" y="11201"/>
                </a:lnTo>
                <a:lnTo>
                  <a:pt x="6023" y="11124"/>
                </a:lnTo>
                <a:lnTo>
                  <a:pt x="6023" y="10165"/>
                </a:lnTo>
                <a:lnTo>
                  <a:pt x="6847" y="10990"/>
                </a:lnTo>
                <a:lnTo>
                  <a:pt x="6905" y="11028"/>
                </a:lnTo>
                <a:lnTo>
                  <a:pt x="6981" y="11047"/>
                </a:lnTo>
                <a:lnTo>
                  <a:pt x="7058" y="11028"/>
                </a:lnTo>
                <a:lnTo>
                  <a:pt x="7135" y="10990"/>
                </a:lnTo>
                <a:lnTo>
                  <a:pt x="7173" y="10913"/>
                </a:lnTo>
                <a:lnTo>
                  <a:pt x="7192" y="10836"/>
                </a:lnTo>
                <a:lnTo>
                  <a:pt x="7173" y="10760"/>
                </a:lnTo>
                <a:lnTo>
                  <a:pt x="7135" y="10683"/>
                </a:lnTo>
                <a:lnTo>
                  <a:pt x="6023" y="9571"/>
                </a:lnTo>
                <a:lnTo>
                  <a:pt x="6023" y="9033"/>
                </a:lnTo>
                <a:lnTo>
                  <a:pt x="6828" y="9839"/>
                </a:lnTo>
                <a:lnTo>
                  <a:pt x="6905" y="9897"/>
                </a:lnTo>
                <a:lnTo>
                  <a:pt x="7058" y="9897"/>
                </a:lnTo>
                <a:lnTo>
                  <a:pt x="7135" y="9839"/>
                </a:lnTo>
                <a:lnTo>
                  <a:pt x="7173" y="9781"/>
                </a:lnTo>
                <a:lnTo>
                  <a:pt x="7192" y="9686"/>
                </a:lnTo>
                <a:lnTo>
                  <a:pt x="7173" y="9609"/>
                </a:lnTo>
                <a:lnTo>
                  <a:pt x="7135" y="9551"/>
                </a:lnTo>
                <a:lnTo>
                  <a:pt x="6023" y="8439"/>
                </a:lnTo>
                <a:lnTo>
                  <a:pt x="6023" y="6962"/>
                </a:lnTo>
                <a:lnTo>
                  <a:pt x="6176" y="6924"/>
                </a:lnTo>
                <a:lnTo>
                  <a:pt x="6310" y="6866"/>
                </a:lnTo>
                <a:lnTo>
                  <a:pt x="6444" y="6809"/>
                </a:lnTo>
                <a:lnTo>
                  <a:pt x="6579" y="6732"/>
                </a:lnTo>
                <a:lnTo>
                  <a:pt x="7576" y="7729"/>
                </a:lnTo>
                <a:lnTo>
                  <a:pt x="7576" y="9283"/>
                </a:lnTo>
                <a:lnTo>
                  <a:pt x="7595" y="9379"/>
                </a:lnTo>
                <a:lnTo>
                  <a:pt x="7653" y="9436"/>
                </a:lnTo>
                <a:lnTo>
                  <a:pt x="7710" y="9475"/>
                </a:lnTo>
                <a:lnTo>
                  <a:pt x="7787" y="9494"/>
                </a:lnTo>
                <a:lnTo>
                  <a:pt x="7883" y="9475"/>
                </a:lnTo>
                <a:lnTo>
                  <a:pt x="7940" y="9436"/>
                </a:lnTo>
                <a:lnTo>
                  <a:pt x="7979" y="9379"/>
                </a:lnTo>
                <a:lnTo>
                  <a:pt x="7998" y="9283"/>
                </a:lnTo>
                <a:lnTo>
                  <a:pt x="7998" y="8132"/>
                </a:lnTo>
                <a:lnTo>
                  <a:pt x="8382" y="8535"/>
                </a:lnTo>
                <a:lnTo>
                  <a:pt x="8401" y="10108"/>
                </a:lnTo>
                <a:lnTo>
                  <a:pt x="8420" y="10184"/>
                </a:lnTo>
                <a:lnTo>
                  <a:pt x="8458" y="10242"/>
                </a:lnTo>
                <a:lnTo>
                  <a:pt x="8516" y="10299"/>
                </a:lnTo>
                <a:lnTo>
                  <a:pt x="8612" y="10318"/>
                </a:lnTo>
                <a:lnTo>
                  <a:pt x="8688" y="10299"/>
                </a:lnTo>
                <a:lnTo>
                  <a:pt x="8746" y="10242"/>
                </a:lnTo>
                <a:lnTo>
                  <a:pt x="8803" y="10184"/>
                </a:lnTo>
                <a:lnTo>
                  <a:pt x="8823" y="10108"/>
                </a:lnTo>
                <a:lnTo>
                  <a:pt x="8803" y="8938"/>
                </a:lnTo>
                <a:lnTo>
                  <a:pt x="9494" y="9628"/>
                </a:lnTo>
                <a:lnTo>
                  <a:pt x="9551" y="9666"/>
                </a:lnTo>
                <a:lnTo>
                  <a:pt x="9628" y="9686"/>
                </a:lnTo>
                <a:lnTo>
                  <a:pt x="9724" y="9666"/>
                </a:lnTo>
                <a:lnTo>
                  <a:pt x="9782" y="9628"/>
                </a:lnTo>
                <a:lnTo>
                  <a:pt x="9839" y="9551"/>
                </a:lnTo>
                <a:lnTo>
                  <a:pt x="9839" y="9475"/>
                </a:lnTo>
                <a:lnTo>
                  <a:pt x="9839" y="9398"/>
                </a:lnTo>
                <a:lnTo>
                  <a:pt x="9782" y="9321"/>
                </a:lnTo>
                <a:lnTo>
                  <a:pt x="9072" y="8612"/>
                </a:lnTo>
                <a:lnTo>
                  <a:pt x="10280" y="8612"/>
                </a:lnTo>
                <a:lnTo>
                  <a:pt x="10376" y="8592"/>
                </a:lnTo>
                <a:lnTo>
                  <a:pt x="10434" y="8554"/>
                </a:lnTo>
                <a:lnTo>
                  <a:pt x="10491" y="8477"/>
                </a:lnTo>
                <a:lnTo>
                  <a:pt x="10491" y="8401"/>
                </a:lnTo>
                <a:lnTo>
                  <a:pt x="10472" y="8324"/>
                </a:lnTo>
                <a:lnTo>
                  <a:pt x="10434" y="8247"/>
                </a:lnTo>
                <a:lnTo>
                  <a:pt x="10376" y="8209"/>
                </a:lnTo>
                <a:lnTo>
                  <a:pt x="10280" y="8190"/>
                </a:lnTo>
                <a:lnTo>
                  <a:pt x="8650" y="8190"/>
                </a:lnTo>
                <a:lnTo>
                  <a:pt x="8266" y="7806"/>
                </a:lnTo>
                <a:lnTo>
                  <a:pt x="9475" y="7806"/>
                </a:lnTo>
                <a:lnTo>
                  <a:pt x="9551" y="7787"/>
                </a:lnTo>
                <a:lnTo>
                  <a:pt x="9628" y="7748"/>
                </a:lnTo>
                <a:lnTo>
                  <a:pt x="9667" y="7672"/>
                </a:lnTo>
                <a:lnTo>
                  <a:pt x="9686" y="7595"/>
                </a:lnTo>
                <a:lnTo>
                  <a:pt x="9667" y="7518"/>
                </a:lnTo>
                <a:lnTo>
                  <a:pt x="9628" y="7442"/>
                </a:lnTo>
                <a:lnTo>
                  <a:pt x="9551" y="7403"/>
                </a:lnTo>
                <a:lnTo>
                  <a:pt x="9475" y="7384"/>
                </a:lnTo>
                <a:lnTo>
                  <a:pt x="7845" y="7403"/>
                </a:lnTo>
                <a:lnTo>
                  <a:pt x="6886" y="6425"/>
                </a:lnTo>
                <a:lnTo>
                  <a:pt x="6981" y="6291"/>
                </a:lnTo>
                <a:lnTo>
                  <a:pt x="7058" y="6118"/>
                </a:lnTo>
                <a:lnTo>
                  <a:pt x="7116" y="5946"/>
                </a:lnTo>
                <a:lnTo>
                  <a:pt x="7154" y="5754"/>
                </a:lnTo>
                <a:lnTo>
                  <a:pt x="8439" y="5754"/>
                </a:lnTo>
                <a:lnTo>
                  <a:pt x="9590" y="6905"/>
                </a:lnTo>
                <a:lnTo>
                  <a:pt x="9667" y="6962"/>
                </a:lnTo>
                <a:lnTo>
                  <a:pt x="9820" y="6962"/>
                </a:lnTo>
                <a:lnTo>
                  <a:pt x="9897" y="6905"/>
                </a:lnTo>
                <a:lnTo>
                  <a:pt x="9935" y="6847"/>
                </a:lnTo>
                <a:lnTo>
                  <a:pt x="9954" y="6751"/>
                </a:lnTo>
                <a:lnTo>
                  <a:pt x="9935" y="6674"/>
                </a:lnTo>
                <a:lnTo>
                  <a:pt x="9897" y="6617"/>
                </a:lnTo>
                <a:lnTo>
                  <a:pt x="9034" y="5754"/>
                </a:lnTo>
                <a:lnTo>
                  <a:pt x="9590" y="5754"/>
                </a:lnTo>
                <a:lnTo>
                  <a:pt x="10741" y="6905"/>
                </a:lnTo>
                <a:lnTo>
                  <a:pt x="10817" y="6962"/>
                </a:lnTo>
                <a:lnTo>
                  <a:pt x="10894" y="6981"/>
                </a:lnTo>
                <a:lnTo>
                  <a:pt x="10971" y="6962"/>
                </a:lnTo>
                <a:lnTo>
                  <a:pt x="11028" y="6905"/>
                </a:lnTo>
                <a:lnTo>
                  <a:pt x="11086" y="6847"/>
                </a:lnTo>
                <a:lnTo>
                  <a:pt x="11105" y="6770"/>
                </a:lnTo>
                <a:lnTo>
                  <a:pt x="11086" y="6674"/>
                </a:lnTo>
                <a:lnTo>
                  <a:pt x="11028" y="6617"/>
                </a:lnTo>
                <a:lnTo>
                  <a:pt x="10184" y="5754"/>
                </a:lnTo>
                <a:lnTo>
                  <a:pt x="11182" y="5754"/>
                </a:lnTo>
                <a:lnTo>
                  <a:pt x="11258" y="5735"/>
                </a:lnTo>
                <a:lnTo>
                  <a:pt x="11335" y="5696"/>
                </a:lnTo>
                <a:lnTo>
                  <a:pt x="11373" y="5620"/>
                </a:lnTo>
                <a:lnTo>
                  <a:pt x="11393" y="5543"/>
                </a:lnTo>
                <a:lnTo>
                  <a:pt x="11373" y="5466"/>
                </a:lnTo>
                <a:lnTo>
                  <a:pt x="11335" y="5389"/>
                </a:lnTo>
                <a:lnTo>
                  <a:pt x="11258" y="5351"/>
                </a:lnTo>
                <a:lnTo>
                  <a:pt x="11182" y="5332"/>
                </a:lnTo>
                <a:lnTo>
                  <a:pt x="10223" y="5332"/>
                </a:lnTo>
                <a:lnTo>
                  <a:pt x="11028" y="4526"/>
                </a:lnTo>
                <a:lnTo>
                  <a:pt x="11086" y="4450"/>
                </a:lnTo>
                <a:lnTo>
                  <a:pt x="11105" y="4373"/>
                </a:lnTo>
                <a:lnTo>
                  <a:pt x="11086" y="4296"/>
                </a:lnTo>
                <a:lnTo>
                  <a:pt x="11028" y="4220"/>
                </a:lnTo>
                <a:lnTo>
                  <a:pt x="10971" y="4181"/>
                </a:lnTo>
                <a:lnTo>
                  <a:pt x="10894" y="4162"/>
                </a:lnTo>
                <a:lnTo>
                  <a:pt x="10817" y="4181"/>
                </a:lnTo>
                <a:lnTo>
                  <a:pt x="10741" y="4220"/>
                </a:lnTo>
                <a:lnTo>
                  <a:pt x="9628" y="5332"/>
                </a:lnTo>
                <a:lnTo>
                  <a:pt x="9072" y="5332"/>
                </a:lnTo>
                <a:lnTo>
                  <a:pt x="9897" y="4526"/>
                </a:lnTo>
                <a:lnTo>
                  <a:pt x="9935" y="4450"/>
                </a:lnTo>
                <a:lnTo>
                  <a:pt x="9954" y="4373"/>
                </a:lnTo>
                <a:lnTo>
                  <a:pt x="9935" y="4296"/>
                </a:lnTo>
                <a:lnTo>
                  <a:pt x="9897" y="4220"/>
                </a:lnTo>
                <a:lnTo>
                  <a:pt x="9820" y="4181"/>
                </a:lnTo>
                <a:lnTo>
                  <a:pt x="9743" y="4162"/>
                </a:lnTo>
                <a:lnTo>
                  <a:pt x="9667" y="4181"/>
                </a:lnTo>
                <a:lnTo>
                  <a:pt x="9590" y="4220"/>
                </a:lnTo>
                <a:lnTo>
                  <a:pt x="8477" y="5332"/>
                </a:lnTo>
                <a:lnTo>
                  <a:pt x="7135" y="5332"/>
                </a:lnTo>
                <a:lnTo>
                  <a:pt x="7097" y="5179"/>
                </a:lnTo>
                <a:lnTo>
                  <a:pt x="7039" y="5044"/>
                </a:lnTo>
                <a:lnTo>
                  <a:pt x="6962" y="4891"/>
                </a:lnTo>
                <a:lnTo>
                  <a:pt x="6886" y="4776"/>
                </a:lnTo>
                <a:lnTo>
                  <a:pt x="7845" y="3798"/>
                </a:lnTo>
                <a:lnTo>
                  <a:pt x="9475" y="3798"/>
                </a:lnTo>
                <a:lnTo>
                  <a:pt x="9551" y="3778"/>
                </a:lnTo>
                <a:lnTo>
                  <a:pt x="9628" y="3740"/>
                </a:lnTo>
                <a:lnTo>
                  <a:pt x="9667" y="3663"/>
                </a:lnTo>
                <a:lnTo>
                  <a:pt x="9686" y="3587"/>
                </a:lnTo>
                <a:lnTo>
                  <a:pt x="9667" y="3510"/>
                </a:lnTo>
                <a:lnTo>
                  <a:pt x="9628" y="3433"/>
                </a:lnTo>
                <a:lnTo>
                  <a:pt x="9551" y="3395"/>
                </a:lnTo>
                <a:lnTo>
                  <a:pt x="9475" y="3376"/>
                </a:lnTo>
                <a:lnTo>
                  <a:pt x="8266" y="3376"/>
                </a:lnTo>
                <a:lnTo>
                  <a:pt x="8650" y="2992"/>
                </a:lnTo>
                <a:lnTo>
                  <a:pt x="10280" y="2992"/>
                </a:lnTo>
                <a:lnTo>
                  <a:pt x="10376" y="2973"/>
                </a:lnTo>
                <a:lnTo>
                  <a:pt x="10434" y="2935"/>
                </a:lnTo>
                <a:lnTo>
                  <a:pt x="10491" y="2858"/>
                </a:lnTo>
                <a:lnTo>
                  <a:pt x="10491" y="2781"/>
                </a:lnTo>
                <a:lnTo>
                  <a:pt x="10491" y="2704"/>
                </a:lnTo>
                <a:lnTo>
                  <a:pt x="10434" y="2628"/>
                </a:lnTo>
                <a:lnTo>
                  <a:pt x="10376" y="2589"/>
                </a:lnTo>
                <a:lnTo>
                  <a:pt x="10280" y="2570"/>
                </a:lnTo>
                <a:lnTo>
                  <a:pt x="9072" y="2570"/>
                </a:lnTo>
                <a:lnTo>
                  <a:pt x="9782" y="1861"/>
                </a:lnTo>
                <a:lnTo>
                  <a:pt x="9820" y="1784"/>
                </a:lnTo>
                <a:lnTo>
                  <a:pt x="9839" y="1707"/>
                </a:lnTo>
                <a:lnTo>
                  <a:pt x="9820" y="1630"/>
                </a:lnTo>
                <a:lnTo>
                  <a:pt x="9782" y="1573"/>
                </a:lnTo>
                <a:lnTo>
                  <a:pt x="9705" y="1515"/>
                </a:lnTo>
                <a:lnTo>
                  <a:pt x="9628" y="1496"/>
                </a:lnTo>
                <a:lnTo>
                  <a:pt x="9551" y="1515"/>
                </a:lnTo>
                <a:lnTo>
                  <a:pt x="9494" y="1573"/>
                </a:lnTo>
                <a:lnTo>
                  <a:pt x="8803" y="2244"/>
                </a:lnTo>
                <a:lnTo>
                  <a:pt x="8803" y="1093"/>
                </a:lnTo>
                <a:lnTo>
                  <a:pt x="8784" y="997"/>
                </a:lnTo>
                <a:lnTo>
                  <a:pt x="8746" y="940"/>
                </a:lnTo>
                <a:lnTo>
                  <a:pt x="8669" y="902"/>
                </a:lnTo>
                <a:lnTo>
                  <a:pt x="8593" y="882"/>
                </a:lnTo>
                <a:lnTo>
                  <a:pt x="8516" y="902"/>
                </a:lnTo>
                <a:lnTo>
                  <a:pt x="8458" y="940"/>
                </a:lnTo>
                <a:lnTo>
                  <a:pt x="8401" y="997"/>
                </a:lnTo>
                <a:lnTo>
                  <a:pt x="8382" y="1093"/>
                </a:lnTo>
                <a:lnTo>
                  <a:pt x="8382" y="2666"/>
                </a:lnTo>
                <a:lnTo>
                  <a:pt x="7998" y="3050"/>
                </a:lnTo>
                <a:lnTo>
                  <a:pt x="7998" y="1899"/>
                </a:lnTo>
                <a:lnTo>
                  <a:pt x="7979" y="1822"/>
                </a:lnTo>
                <a:lnTo>
                  <a:pt x="7940" y="1745"/>
                </a:lnTo>
                <a:lnTo>
                  <a:pt x="7864" y="1707"/>
                </a:lnTo>
                <a:lnTo>
                  <a:pt x="7787" y="1688"/>
                </a:lnTo>
                <a:lnTo>
                  <a:pt x="7710" y="1707"/>
                </a:lnTo>
                <a:lnTo>
                  <a:pt x="7634" y="1745"/>
                </a:lnTo>
                <a:lnTo>
                  <a:pt x="7595" y="1822"/>
                </a:lnTo>
                <a:lnTo>
                  <a:pt x="7576" y="1899"/>
                </a:lnTo>
                <a:lnTo>
                  <a:pt x="7576" y="3472"/>
                </a:lnTo>
                <a:lnTo>
                  <a:pt x="6579" y="4469"/>
                </a:lnTo>
                <a:lnTo>
                  <a:pt x="6444" y="4392"/>
                </a:lnTo>
                <a:lnTo>
                  <a:pt x="6291" y="4315"/>
                </a:lnTo>
                <a:lnTo>
                  <a:pt x="6138" y="4277"/>
                </a:lnTo>
                <a:lnTo>
                  <a:pt x="5984" y="4239"/>
                </a:lnTo>
                <a:lnTo>
                  <a:pt x="5984" y="2935"/>
                </a:lnTo>
                <a:lnTo>
                  <a:pt x="7135" y="1784"/>
                </a:lnTo>
                <a:lnTo>
                  <a:pt x="7173" y="1707"/>
                </a:lnTo>
                <a:lnTo>
                  <a:pt x="7192" y="1630"/>
                </a:lnTo>
                <a:lnTo>
                  <a:pt x="7173" y="1554"/>
                </a:lnTo>
                <a:lnTo>
                  <a:pt x="7135" y="1496"/>
                </a:lnTo>
                <a:lnTo>
                  <a:pt x="7058" y="1439"/>
                </a:lnTo>
                <a:lnTo>
                  <a:pt x="6981" y="1419"/>
                </a:lnTo>
                <a:lnTo>
                  <a:pt x="6905" y="1439"/>
                </a:lnTo>
                <a:lnTo>
                  <a:pt x="6828" y="1496"/>
                </a:lnTo>
                <a:lnTo>
                  <a:pt x="5984" y="2340"/>
                </a:lnTo>
                <a:lnTo>
                  <a:pt x="5984" y="1803"/>
                </a:lnTo>
                <a:lnTo>
                  <a:pt x="7135" y="633"/>
                </a:lnTo>
                <a:lnTo>
                  <a:pt x="7192" y="576"/>
                </a:lnTo>
                <a:lnTo>
                  <a:pt x="7192" y="499"/>
                </a:lnTo>
                <a:lnTo>
                  <a:pt x="7173" y="422"/>
                </a:lnTo>
                <a:lnTo>
                  <a:pt x="7135" y="345"/>
                </a:lnTo>
                <a:lnTo>
                  <a:pt x="7058" y="288"/>
                </a:lnTo>
                <a:lnTo>
                  <a:pt x="6905" y="288"/>
                </a:lnTo>
                <a:lnTo>
                  <a:pt x="6847" y="345"/>
                </a:lnTo>
                <a:lnTo>
                  <a:pt x="5984" y="1208"/>
                </a:lnTo>
                <a:lnTo>
                  <a:pt x="5984" y="192"/>
                </a:lnTo>
                <a:lnTo>
                  <a:pt x="5965" y="115"/>
                </a:lnTo>
                <a:lnTo>
                  <a:pt x="5907" y="58"/>
                </a:lnTo>
                <a:lnTo>
                  <a:pt x="5850" y="0"/>
                </a:lnTo>
                <a:close/>
              </a:path>
            </a:pathLst>
          </a:custGeom>
          <a:gradFill>
            <a:gsLst>
              <a:gs pos="0">
                <a:schemeClr val="lt1"/>
              </a:gs>
              <a:gs pos="100000">
                <a:srgbClr val="CCCCCC"/>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สี่เหลี่ยมผืนผ้า: มุมมน 7">
            <a:extLst>
              <a:ext uri="{FF2B5EF4-FFF2-40B4-BE49-F238E27FC236}">
                <a16:creationId xmlns:a16="http://schemas.microsoft.com/office/drawing/2014/main" id="{D5AA5560-A8C3-773D-6EF4-43E72F0BEE16}"/>
              </a:ext>
            </a:extLst>
          </p:cNvPr>
          <p:cNvSpPr/>
          <p:nvPr/>
        </p:nvSpPr>
        <p:spPr>
          <a:xfrm>
            <a:off x="1133856" y="608729"/>
            <a:ext cx="6876288" cy="1193757"/>
          </a:xfrm>
          <a:prstGeom prst="roundRect">
            <a:avLst/>
          </a:prstGeom>
          <a:solidFill>
            <a:schemeClr val="bg1"/>
          </a:solidFill>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tlCol="0" anchor="ctr"/>
          <a:lstStyle/>
          <a:p>
            <a:endParaRPr lang="th-TH" sz="2800" dirty="0">
              <a:solidFill>
                <a:schemeClr val="tx1"/>
              </a:solidFill>
              <a:latin typeface="TH SarabunPSK" panose="020B0500040200020003" pitchFamily="34" charset="-34"/>
              <a:cs typeface="TH SarabunPSK" panose="020B0500040200020003" pitchFamily="34" charset="-34"/>
            </a:endParaRPr>
          </a:p>
          <a:p>
            <a:r>
              <a:rPr lang="th-TH" sz="2800" dirty="0">
                <a:solidFill>
                  <a:schemeClr val="tx1"/>
                </a:solidFill>
                <a:latin typeface="TH SarabunPSK" panose="020B0500040200020003" pitchFamily="34" charset="-34"/>
                <a:cs typeface="TH SarabunPSK" panose="020B0500040200020003" pitchFamily="34" charset="-34"/>
              </a:rPr>
              <a:t>3) </a:t>
            </a:r>
            <a:r>
              <a:rPr lang="th-TH" sz="2800" b="1" dirty="0">
                <a:solidFill>
                  <a:schemeClr val="tx1"/>
                </a:solidFill>
                <a:latin typeface="TH SarabunPSK" panose="020B0500040200020003" pitchFamily="34" charset="-34"/>
                <a:cs typeface="TH SarabunPSK" panose="020B0500040200020003" pitchFamily="34" charset="-34"/>
              </a:rPr>
              <a:t>ใจความสำคัญอยู่กลางเรื่อง </a:t>
            </a:r>
            <a:r>
              <a:rPr lang="th-TH" sz="2800" dirty="0">
                <a:solidFill>
                  <a:schemeClr val="tx1"/>
                </a:solidFill>
                <a:latin typeface="TH SarabunPSK" panose="020B0500040200020003" pitchFamily="34" charset="-34"/>
                <a:cs typeface="TH SarabunPSK" panose="020B0500040200020003" pitchFamily="34" charset="-34"/>
              </a:rPr>
              <a:t>เป็นจุดที่พบใจความสำคัญ</a:t>
            </a:r>
            <a:r>
              <a:rPr lang="th-TH" sz="2800" dirty="0">
                <a:solidFill>
                  <a:srgbClr val="FF0000"/>
                </a:solidFill>
                <a:latin typeface="TH SarabunPSK" panose="020B0500040200020003" pitchFamily="34" charset="-34"/>
                <a:cs typeface="TH SarabunPSK" panose="020B0500040200020003" pitchFamily="34" charset="-34"/>
              </a:rPr>
              <a:t>ยากขึ้น</a:t>
            </a:r>
            <a:r>
              <a:rPr lang="th-TH" sz="2800" dirty="0">
                <a:solidFill>
                  <a:schemeClr val="tx1"/>
                </a:solidFill>
                <a:latin typeface="TH SarabunPSK" panose="020B0500040200020003" pitchFamily="34" charset="-34"/>
                <a:cs typeface="TH SarabunPSK" panose="020B0500040200020003" pitchFamily="34" charset="-34"/>
              </a:rPr>
              <a:t> ซึ่งผู้อ่านจะต้องใช้ความสังเกตและพิจารณาให้ดี</a:t>
            </a:r>
          </a:p>
          <a:p>
            <a:endParaRPr lang="en-US" sz="2800" dirty="0">
              <a:solidFill>
                <a:schemeClr val="tx1"/>
              </a:solidFill>
            </a:endParaRPr>
          </a:p>
        </p:txBody>
      </p:sp>
      <p:sp>
        <p:nvSpPr>
          <p:cNvPr id="2" name="สี่เหลี่ยมผืนผ้า: มุมมน 1">
            <a:extLst>
              <a:ext uri="{FF2B5EF4-FFF2-40B4-BE49-F238E27FC236}">
                <a16:creationId xmlns:a16="http://schemas.microsoft.com/office/drawing/2014/main" id="{6ADA191E-55AC-5715-F205-03950B5F6415}"/>
              </a:ext>
            </a:extLst>
          </p:cNvPr>
          <p:cNvSpPr/>
          <p:nvPr/>
        </p:nvSpPr>
        <p:spPr>
          <a:xfrm>
            <a:off x="1133856" y="2157721"/>
            <a:ext cx="6876288" cy="2377050"/>
          </a:xfrm>
          <a:prstGeom prst="roundRect">
            <a:avLst/>
          </a:prstGeom>
          <a:solidFill>
            <a:schemeClr val="accent3">
              <a:lumMod val="20000"/>
              <a:lumOff val="80000"/>
            </a:schemeClr>
          </a:solidFill>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tlCol="0" anchor="ctr"/>
          <a:lstStyle/>
          <a:p>
            <a:endParaRPr lang="th-TH" sz="2800" dirty="0">
              <a:solidFill>
                <a:schemeClr val="tx1"/>
              </a:solidFill>
              <a:latin typeface="TH SarabunPSK" panose="020B0500040200020003" pitchFamily="34" charset="-34"/>
              <a:cs typeface="TH SarabunPSK" panose="020B0500040200020003" pitchFamily="34" charset="-34"/>
            </a:endParaRPr>
          </a:p>
          <a:p>
            <a:endParaRPr lang="th-TH" sz="2800" dirty="0">
              <a:solidFill>
                <a:schemeClr val="tx1"/>
              </a:solidFill>
              <a:latin typeface="TH SarabunPSK" panose="020B0500040200020003" pitchFamily="34" charset="-34"/>
              <a:cs typeface="TH SarabunPSK" panose="020B0500040200020003" pitchFamily="34" charset="-34"/>
            </a:endParaRPr>
          </a:p>
          <a:p>
            <a:r>
              <a:rPr lang="en-US" sz="2800" dirty="0">
                <a:solidFill>
                  <a:schemeClr val="tx1"/>
                </a:solidFill>
                <a:latin typeface="TH SarabunPSK" panose="020B0500040200020003" pitchFamily="34" charset="-34"/>
                <a:cs typeface="TH SarabunPSK" panose="020B0500040200020003" pitchFamily="34" charset="-34"/>
              </a:rPr>
              <a:t>	Keep your tree outdoors until the day before Christmas. Never use lighted candles. There are also other suggestions for avoiding a Christmas tree fire. Turn off the lights before you leave the house and throw away the tree by New Year's Day </a:t>
            </a:r>
            <a:endParaRPr lang="th-TH" sz="2800" dirty="0">
              <a:solidFill>
                <a:schemeClr val="tx1"/>
              </a:solidFill>
              <a:latin typeface="TH SarabunPSK" panose="020B0500040200020003" pitchFamily="34" charset="-34"/>
              <a:cs typeface="TH SarabunPSK" panose="020B0500040200020003" pitchFamily="34" charset="-34"/>
            </a:endParaRPr>
          </a:p>
          <a:p>
            <a:endParaRPr lang="th-TH" sz="2800" dirty="0">
              <a:solidFill>
                <a:schemeClr val="tx1"/>
              </a:solidFill>
              <a:latin typeface="TH SarabunPSK" panose="020B0500040200020003" pitchFamily="34" charset="-34"/>
              <a:cs typeface="TH SarabunPSK" panose="020B0500040200020003" pitchFamily="34" charset="-34"/>
            </a:endParaRPr>
          </a:p>
          <a:p>
            <a:endParaRPr lang="th-TH" sz="2800" dirty="0">
              <a:solidFill>
                <a:schemeClr val="tx1"/>
              </a:solidFill>
              <a:latin typeface="TH SarabunPSK" panose="020B0500040200020003" pitchFamily="34" charset="-34"/>
              <a:cs typeface="TH SarabunPSK" panose="020B0500040200020003" pitchFamily="34" charset="-34"/>
            </a:endParaRPr>
          </a:p>
          <a:p>
            <a:endParaRPr lang="en-US" sz="1100" dirty="0">
              <a:solidFill>
                <a:schemeClr val="tx1"/>
              </a:solidFill>
            </a:endParaRPr>
          </a:p>
        </p:txBody>
      </p:sp>
      <p:sp>
        <p:nvSpPr>
          <p:cNvPr id="4" name="กล่องข้อความ 3">
            <a:extLst>
              <a:ext uri="{FF2B5EF4-FFF2-40B4-BE49-F238E27FC236}">
                <a16:creationId xmlns:a16="http://schemas.microsoft.com/office/drawing/2014/main" id="{99E63398-B451-B4A6-6898-9CFDCB01EF78}"/>
              </a:ext>
            </a:extLst>
          </p:cNvPr>
          <p:cNvSpPr txBox="1"/>
          <p:nvPr/>
        </p:nvSpPr>
        <p:spPr>
          <a:xfrm>
            <a:off x="1252101" y="2978309"/>
            <a:ext cx="5271714" cy="523220"/>
          </a:xfrm>
          <a:prstGeom prst="rect">
            <a:avLst/>
          </a:prstGeom>
          <a:noFill/>
        </p:spPr>
        <p:txBody>
          <a:bodyPr wrap="square">
            <a:spAutoFit/>
          </a:bodyPr>
          <a:lstStyle/>
          <a:p>
            <a:r>
              <a:rPr lang="en-US" sz="2800" dirty="0">
                <a:solidFill>
                  <a:srgbClr val="FF0000"/>
                </a:solidFill>
                <a:latin typeface="TH SarabunPSK" panose="020B0500040200020003" pitchFamily="34" charset="-34"/>
                <a:cs typeface="TH SarabunPSK" panose="020B0500040200020003" pitchFamily="34" charset="-34"/>
              </a:rPr>
              <a:t>suggestions for avoiding a Christmas tree fire. </a:t>
            </a:r>
            <a:endParaRPr lang="en-US" sz="2800" dirty="0">
              <a:solidFill>
                <a:srgbClr val="FF0000"/>
              </a:solidFill>
            </a:endParaRPr>
          </a:p>
        </p:txBody>
      </p:sp>
      <p:sp>
        <p:nvSpPr>
          <p:cNvPr id="6" name="กล่องข้อความ 5">
            <a:extLst>
              <a:ext uri="{FF2B5EF4-FFF2-40B4-BE49-F238E27FC236}">
                <a16:creationId xmlns:a16="http://schemas.microsoft.com/office/drawing/2014/main" id="{0409E0BA-4912-44EF-1822-121146317047}"/>
              </a:ext>
            </a:extLst>
          </p:cNvPr>
          <p:cNvSpPr txBox="1"/>
          <p:nvPr/>
        </p:nvSpPr>
        <p:spPr>
          <a:xfrm>
            <a:off x="5327602" y="2555848"/>
            <a:ext cx="2945958" cy="523220"/>
          </a:xfrm>
          <a:prstGeom prst="rect">
            <a:avLst/>
          </a:prstGeom>
          <a:noFill/>
        </p:spPr>
        <p:txBody>
          <a:bodyPr wrap="square">
            <a:spAutoFit/>
          </a:bodyPr>
          <a:lstStyle/>
          <a:p>
            <a:r>
              <a:rPr lang="en-US" sz="2800" dirty="0">
                <a:solidFill>
                  <a:srgbClr val="FF0000"/>
                </a:solidFill>
                <a:latin typeface="TH SarabunPSK" panose="020B0500040200020003" pitchFamily="34" charset="-34"/>
                <a:cs typeface="TH SarabunPSK" panose="020B0500040200020003" pitchFamily="34" charset="-34"/>
              </a:rPr>
              <a:t>There are also other </a:t>
            </a:r>
            <a:endParaRPr lang="en-US" sz="2800" dirty="0">
              <a:solidFill>
                <a:srgbClr val="FF0000"/>
              </a:solidFill>
            </a:endParaRPr>
          </a:p>
        </p:txBody>
      </p:sp>
    </p:spTree>
    <p:extLst>
      <p:ext uri="{BB962C8B-B14F-4D97-AF65-F5344CB8AC3E}">
        <p14:creationId xmlns:p14="http://schemas.microsoft.com/office/powerpoint/2010/main" val="1088217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74"/>
        <p:cNvGrpSpPr/>
        <p:nvPr/>
      </p:nvGrpSpPr>
      <p:grpSpPr>
        <a:xfrm>
          <a:off x="0" y="0"/>
          <a:ext cx="0" cy="0"/>
          <a:chOff x="0" y="0"/>
          <a:chExt cx="0" cy="0"/>
        </a:xfrm>
      </p:grpSpPr>
      <p:sp>
        <p:nvSpPr>
          <p:cNvPr id="2279" name="Google Shape;2279;p40"/>
          <p:cNvSpPr/>
          <p:nvPr/>
        </p:nvSpPr>
        <p:spPr>
          <a:xfrm>
            <a:off x="439163" y="779248"/>
            <a:ext cx="413993" cy="411886"/>
          </a:xfrm>
          <a:custGeom>
            <a:avLst/>
            <a:gdLst/>
            <a:ahLst/>
            <a:cxnLst/>
            <a:rect l="l" t="t" r="r" b="b"/>
            <a:pathLst>
              <a:path w="11393" h="11335" extrusionOk="0">
                <a:moveTo>
                  <a:pt x="5773" y="4641"/>
                </a:moveTo>
                <a:lnTo>
                  <a:pt x="5965" y="4661"/>
                </a:lnTo>
                <a:lnTo>
                  <a:pt x="6157" y="4718"/>
                </a:lnTo>
                <a:lnTo>
                  <a:pt x="6310" y="4795"/>
                </a:lnTo>
                <a:lnTo>
                  <a:pt x="6464" y="4929"/>
                </a:lnTo>
                <a:lnTo>
                  <a:pt x="6579" y="5063"/>
                </a:lnTo>
                <a:lnTo>
                  <a:pt x="6655" y="5236"/>
                </a:lnTo>
                <a:lnTo>
                  <a:pt x="6713" y="5409"/>
                </a:lnTo>
                <a:lnTo>
                  <a:pt x="6732" y="5600"/>
                </a:lnTo>
                <a:lnTo>
                  <a:pt x="6713" y="5792"/>
                </a:lnTo>
                <a:lnTo>
                  <a:pt x="6655" y="5984"/>
                </a:lnTo>
                <a:lnTo>
                  <a:pt x="6579" y="6137"/>
                </a:lnTo>
                <a:lnTo>
                  <a:pt x="6464" y="6291"/>
                </a:lnTo>
                <a:lnTo>
                  <a:pt x="6310" y="6406"/>
                </a:lnTo>
                <a:lnTo>
                  <a:pt x="6157" y="6483"/>
                </a:lnTo>
                <a:lnTo>
                  <a:pt x="5965" y="6540"/>
                </a:lnTo>
                <a:lnTo>
                  <a:pt x="5773" y="6559"/>
                </a:lnTo>
                <a:lnTo>
                  <a:pt x="5581" y="6540"/>
                </a:lnTo>
                <a:lnTo>
                  <a:pt x="5390" y="6483"/>
                </a:lnTo>
                <a:lnTo>
                  <a:pt x="5236" y="6406"/>
                </a:lnTo>
                <a:lnTo>
                  <a:pt x="5083" y="6291"/>
                </a:lnTo>
                <a:lnTo>
                  <a:pt x="4968" y="6137"/>
                </a:lnTo>
                <a:lnTo>
                  <a:pt x="4891" y="5984"/>
                </a:lnTo>
                <a:lnTo>
                  <a:pt x="4833" y="5792"/>
                </a:lnTo>
                <a:lnTo>
                  <a:pt x="4814" y="5600"/>
                </a:lnTo>
                <a:lnTo>
                  <a:pt x="4833" y="5409"/>
                </a:lnTo>
                <a:lnTo>
                  <a:pt x="4891" y="5236"/>
                </a:lnTo>
                <a:lnTo>
                  <a:pt x="4968" y="5063"/>
                </a:lnTo>
                <a:lnTo>
                  <a:pt x="5083" y="4929"/>
                </a:lnTo>
                <a:lnTo>
                  <a:pt x="5236" y="4795"/>
                </a:lnTo>
                <a:lnTo>
                  <a:pt x="5390" y="4718"/>
                </a:lnTo>
                <a:lnTo>
                  <a:pt x="5581" y="4661"/>
                </a:lnTo>
                <a:lnTo>
                  <a:pt x="5773" y="4641"/>
                </a:lnTo>
                <a:close/>
                <a:moveTo>
                  <a:pt x="5696" y="0"/>
                </a:moveTo>
                <a:lnTo>
                  <a:pt x="5620" y="58"/>
                </a:lnTo>
                <a:lnTo>
                  <a:pt x="5581" y="115"/>
                </a:lnTo>
                <a:lnTo>
                  <a:pt x="5562" y="192"/>
                </a:lnTo>
                <a:lnTo>
                  <a:pt x="5562" y="1151"/>
                </a:lnTo>
                <a:lnTo>
                  <a:pt x="4738" y="345"/>
                </a:lnTo>
                <a:lnTo>
                  <a:pt x="4680" y="288"/>
                </a:lnTo>
                <a:lnTo>
                  <a:pt x="4507" y="288"/>
                </a:lnTo>
                <a:lnTo>
                  <a:pt x="4450" y="345"/>
                </a:lnTo>
                <a:lnTo>
                  <a:pt x="4392" y="422"/>
                </a:lnTo>
                <a:lnTo>
                  <a:pt x="4392" y="499"/>
                </a:lnTo>
                <a:lnTo>
                  <a:pt x="4392" y="576"/>
                </a:lnTo>
                <a:lnTo>
                  <a:pt x="4450" y="633"/>
                </a:lnTo>
                <a:lnTo>
                  <a:pt x="5562" y="1765"/>
                </a:lnTo>
                <a:lnTo>
                  <a:pt x="5562" y="2302"/>
                </a:lnTo>
                <a:lnTo>
                  <a:pt x="4757" y="1477"/>
                </a:lnTo>
                <a:lnTo>
                  <a:pt x="4680" y="1439"/>
                </a:lnTo>
                <a:lnTo>
                  <a:pt x="4603" y="1419"/>
                </a:lnTo>
                <a:lnTo>
                  <a:pt x="4527" y="1439"/>
                </a:lnTo>
                <a:lnTo>
                  <a:pt x="4450" y="1496"/>
                </a:lnTo>
                <a:lnTo>
                  <a:pt x="4412" y="1554"/>
                </a:lnTo>
                <a:lnTo>
                  <a:pt x="4392" y="1630"/>
                </a:lnTo>
                <a:lnTo>
                  <a:pt x="4412" y="1707"/>
                </a:lnTo>
                <a:lnTo>
                  <a:pt x="4450" y="1784"/>
                </a:lnTo>
                <a:lnTo>
                  <a:pt x="5562" y="2896"/>
                </a:lnTo>
                <a:lnTo>
                  <a:pt x="5562" y="4239"/>
                </a:lnTo>
                <a:lnTo>
                  <a:pt x="5390" y="4277"/>
                </a:lnTo>
                <a:lnTo>
                  <a:pt x="5236" y="4335"/>
                </a:lnTo>
                <a:lnTo>
                  <a:pt x="5083" y="4392"/>
                </a:lnTo>
                <a:lnTo>
                  <a:pt x="4949" y="4488"/>
                </a:lnTo>
                <a:lnTo>
                  <a:pt x="3932" y="3472"/>
                </a:lnTo>
                <a:lnTo>
                  <a:pt x="3932" y="1899"/>
                </a:lnTo>
                <a:lnTo>
                  <a:pt x="3913" y="1822"/>
                </a:lnTo>
                <a:lnTo>
                  <a:pt x="3874" y="1745"/>
                </a:lnTo>
                <a:lnTo>
                  <a:pt x="3817" y="1707"/>
                </a:lnTo>
                <a:lnTo>
                  <a:pt x="3721" y="1688"/>
                </a:lnTo>
                <a:lnTo>
                  <a:pt x="3644" y="1707"/>
                </a:lnTo>
                <a:lnTo>
                  <a:pt x="3587" y="1745"/>
                </a:lnTo>
                <a:lnTo>
                  <a:pt x="3529" y="1822"/>
                </a:lnTo>
                <a:lnTo>
                  <a:pt x="3510" y="1899"/>
                </a:lnTo>
                <a:lnTo>
                  <a:pt x="3510" y="3050"/>
                </a:lnTo>
                <a:lnTo>
                  <a:pt x="3127" y="2666"/>
                </a:lnTo>
                <a:lnTo>
                  <a:pt x="3127" y="1093"/>
                </a:lnTo>
                <a:lnTo>
                  <a:pt x="3107" y="997"/>
                </a:lnTo>
                <a:lnTo>
                  <a:pt x="3069" y="940"/>
                </a:lnTo>
                <a:lnTo>
                  <a:pt x="3011" y="902"/>
                </a:lnTo>
                <a:lnTo>
                  <a:pt x="2916" y="882"/>
                </a:lnTo>
                <a:lnTo>
                  <a:pt x="2839" y="902"/>
                </a:lnTo>
                <a:lnTo>
                  <a:pt x="2781" y="940"/>
                </a:lnTo>
                <a:lnTo>
                  <a:pt x="2724" y="997"/>
                </a:lnTo>
                <a:lnTo>
                  <a:pt x="2705" y="1093"/>
                </a:lnTo>
                <a:lnTo>
                  <a:pt x="2705" y="2244"/>
                </a:lnTo>
                <a:lnTo>
                  <a:pt x="2033" y="1573"/>
                </a:lnTo>
                <a:lnTo>
                  <a:pt x="1976" y="1515"/>
                </a:lnTo>
                <a:lnTo>
                  <a:pt x="1880" y="1496"/>
                </a:lnTo>
                <a:lnTo>
                  <a:pt x="1803" y="1515"/>
                </a:lnTo>
                <a:lnTo>
                  <a:pt x="1746" y="1554"/>
                </a:lnTo>
                <a:lnTo>
                  <a:pt x="1688" y="1630"/>
                </a:lnTo>
                <a:lnTo>
                  <a:pt x="1669" y="1707"/>
                </a:lnTo>
                <a:lnTo>
                  <a:pt x="1688" y="1784"/>
                </a:lnTo>
                <a:lnTo>
                  <a:pt x="1746" y="1861"/>
                </a:lnTo>
                <a:lnTo>
                  <a:pt x="2455" y="2570"/>
                </a:lnTo>
                <a:lnTo>
                  <a:pt x="1228" y="2570"/>
                </a:lnTo>
                <a:lnTo>
                  <a:pt x="1151" y="2589"/>
                </a:lnTo>
                <a:lnTo>
                  <a:pt x="1074" y="2628"/>
                </a:lnTo>
                <a:lnTo>
                  <a:pt x="1036" y="2704"/>
                </a:lnTo>
                <a:lnTo>
                  <a:pt x="1017" y="2781"/>
                </a:lnTo>
                <a:lnTo>
                  <a:pt x="1036" y="2858"/>
                </a:lnTo>
                <a:lnTo>
                  <a:pt x="1074" y="2935"/>
                </a:lnTo>
                <a:lnTo>
                  <a:pt x="1151" y="2973"/>
                </a:lnTo>
                <a:lnTo>
                  <a:pt x="1228" y="2992"/>
                </a:lnTo>
                <a:lnTo>
                  <a:pt x="2858" y="2992"/>
                </a:lnTo>
                <a:lnTo>
                  <a:pt x="3242" y="3376"/>
                </a:lnTo>
                <a:lnTo>
                  <a:pt x="2052" y="3376"/>
                </a:lnTo>
                <a:lnTo>
                  <a:pt x="1957" y="3395"/>
                </a:lnTo>
                <a:lnTo>
                  <a:pt x="1899" y="3433"/>
                </a:lnTo>
                <a:lnTo>
                  <a:pt x="1842" y="3510"/>
                </a:lnTo>
                <a:lnTo>
                  <a:pt x="1842" y="3587"/>
                </a:lnTo>
                <a:lnTo>
                  <a:pt x="1842" y="3663"/>
                </a:lnTo>
                <a:lnTo>
                  <a:pt x="1899" y="3740"/>
                </a:lnTo>
                <a:lnTo>
                  <a:pt x="1957" y="3778"/>
                </a:lnTo>
                <a:lnTo>
                  <a:pt x="2033" y="3798"/>
                </a:lnTo>
                <a:lnTo>
                  <a:pt x="3664" y="3798"/>
                </a:lnTo>
                <a:lnTo>
                  <a:pt x="4661" y="4795"/>
                </a:lnTo>
                <a:lnTo>
                  <a:pt x="4565" y="4929"/>
                </a:lnTo>
                <a:lnTo>
                  <a:pt x="4507" y="5063"/>
                </a:lnTo>
                <a:lnTo>
                  <a:pt x="4450" y="5217"/>
                </a:lnTo>
                <a:lnTo>
                  <a:pt x="4412" y="5370"/>
                </a:lnTo>
                <a:lnTo>
                  <a:pt x="2935" y="5370"/>
                </a:lnTo>
                <a:lnTo>
                  <a:pt x="1803" y="4220"/>
                </a:lnTo>
                <a:lnTo>
                  <a:pt x="1726" y="4181"/>
                </a:lnTo>
                <a:lnTo>
                  <a:pt x="1650" y="4162"/>
                </a:lnTo>
                <a:lnTo>
                  <a:pt x="1573" y="4181"/>
                </a:lnTo>
                <a:lnTo>
                  <a:pt x="1496" y="4220"/>
                </a:lnTo>
                <a:lnTo>
                  <a:pt x="1458" y="4296"/>
                </a:lnTo>
                <a:lnTo>
                  <a:pt x="1439" y="4373"/>
                </a:lnTo>
                <a:lnTo>
                  <a:pt x="1458" y="4450"/>
                </a:lnTo>
                <a:lnTo>
                  <a:pt x="1496" y="4526"/>
                </a:lnTo>
                <a:lnTo>
                  <a:pt x="2359" y="5370"/>
                </a:lnTo>
                <a:lnTo>
                  <a:pt x="1803" y="5370"/>
                </a:lnTo>
                <a:lnTo>
                  <a:pt x="652" y="4220"/>
                </a:lnTo>
                <a:lnTo>
                  <a:pt x="576" y="4181"/>
                </a:lnTo>
                <a:lnTo>
                  <a:pt x="499" y="4162"/>
                </a:lnTo>
                <a:lnTo>
                  <a:pt x="422" y="4181"/>
                </a:lnTo>
                <a:lnTo>
                  <a:pt x="346" y="4220"/>
                </a:lnTo>
                <a:lnTo>
                  <a:pt x="307" y="4296"/>
                </a:lnTo>
                <a:lnTo>
                  <a:pt x="288" y="4373"/>
                </a:lnTo>
                <a:lnTo>
                  <a:pt x="307" y="4450"/>
                </a:lnTo>
                <a:lnTo>
                  <a:pt x="346" y="4526"/>
                </a:lnTo>
                <a:lnTo>
                  <a:pt x="1209" y="5370"/>
                </a:lnTo>
                <a:lnTo>
                  <a:pt x="211" y="5370"/>
                </a:lnTo>
                <a:lnTo>
                  <a:pt x="135" y="5389"/>
                </a:lnTo>
                <a:lnTo>
                  <a:pt x="58" y="5447"/>
                </a:lnTo>
                <a:lnTo>
                  <a:pt x="20" y="5505"/>
                </a:lnTo>
                <a:lnTo>
                  <a:pt x="0" y="5581"/>
                </a:lnTo>
                <a:lnTo>
                  <a:pt x="20" y="5677"/>
                </a:lnTo>
                <a:lnTo>
                  <a:pt x="58" y="5735"/>
                </a:lnTo>
                <a:lnTo>
                  <a:pt x="135" y="5773"/>
                </a:lnTo>
                <a:lnTo>
                  <a:pt x="211" y="5792"/>
                </a:lnTo>
                <a:lnTo>
                  <a:pt x="1170" y="5792"/>
                </a:lnTo>
                <a:lnTo>
                  <a:pt x="346" y="6617"/>
                </a:lnTo>
                <a:lnTo>
                  <a:pt x="307" y="6674"/>
                </a:lnTo>
                <a:lnTo>
                  <a:pt x="288" y="6770"/>
                </a:lnTo>
                <a:lnTo>
                  <a:pt x="307" y="6847"/>
                </a:lnTo>
                <a:lnTo>
                  <a:pt x="346" y="6905"/>
                </a:lnTo>
                <a:lnTo>
                  <a:pt x="422" y="6962"/>
                </a:lnTo>
                <a:lnTo>
                  <a:pt x="499" y="6981"/>
                </a:lnTo>
                <a:lnTo>
                  <a:pt x="576" y="6962"/>
                </a:lnTo>
                <a:lnTo>
                  <a:pt x="652" y="6905"/>
                </a:lnTo>
                <a:lnTo>
                  <a:pt x="1765" y="5792"/>
                </a:lnTo>
                <a:lnTo>
                  <a:pt x="2302" y="5792"/>
                </a:lnTo>
                <a:lnTo>
                  <a:pt x="1496" y="6617"/>
                </a:lnTo>
                <a:lnTo>
                  <a:pt x="1458" y="6674"/>
                </a:lnTo>
                <a:lnTo>
                  <a:pt x="1439" y="6751"/>
                </a:lnTo>
                <a:lnTo>
                  <a:pt x="1458" y="6828"/>
                </a:lnTo>
                <a:lnTo>
                  <a:pt x="1496" y="6905"/>
                </a:lnTo>
                <a:lnTo>
                  <a:pt x="1573" y="6943"/>
                </a:lnTo>
                <a:lnTo>
                  <a:pt x="1650" y="6962"/>
                </a:lnTo>
                <a:lnTo>
                  <a:pt x="1726" y="6943"/>
                </a:lnTo>
                <a:lnTo>
                  <a:pt x="1803" y="6905"/>
                </a:lnTo>
                <a:lnTo>
                  <a:pt x="2896" y="5792"/>
                </a:lnTo>
                <a:lnTo>
                  <a:pt x="4412" y="5792"/>
                </a:lnTo>
                <a:lnTo>
                  <a:pt x="4431" y="5965"/>
                </a:lnTo>
                <a:lnTo>
                  <a:pt x="4488" y="6118"/>
                </a:lnTo>
                <a:lnTo>
                  <a:pt x="4565" y="6272"/>
                </a:lnTo>
                <a:lnTo>
                  <a:pt x="4661" y="6406"/>
                </a:lnTo>
                <a:lnTo>
                  <a:pt x="3664" y="7422"/>
                </a:lnTo>
                <a:lnTo>
                  <a:pt x="2033" y="7422"/>
                </a:lnTo>
                <a:lnTo>
                  <a:pt x="1957" y="7442"/>
                </a:lnTo>
                <a:lnTo>
                  <a:pt x="1899" y="7480"/>
                </a:lnTo>
                <a:lnTo>
                  <a:pt x="1842" y="7557"/>
                </a:lnTo>
                <a:lnTo>
                  <a:pt x="1822" y="7633"/>
                </a:lnTo>
                <a:lnTo>
                  <a:pt x="1842" y="7710"/>
                </a:lnTo>
                <a:lnTo>
                  <a:pt x="1899" y="7787"/>
                </a:lnTo>
                <a:lnTo>
                  <a:pt x="1957" y="7825"/>
                </a:lnTo>
                <a:lnTo>
                  <a:pt x="2033" y="7844"/>
                </a:lnTo>
                <a:lnTo>
                  <a:pt x="3242" y="7844"/>
                </a:lnTo>
                <a:lnTo>
                  <a:pt x="2858" y="8228"/>
                </a:lnTo>
                <a:lnTo>
                  <a:pt x="1228" y="8228"/>
                </a:lnTo>
                <a:lnTo>
                  <a:pt x="1151" y="8247"/>
                </a:lnTo>
                <a:lnTo>
                  <a:pt x="1074" y="8286"/>
                </a:lnTo>
                <a:lnTo>
                  <a:pt x="1036" y="8362"/>
                </a:lnTo>
                <a:lnTo>
                  <a:pt x="1017" y="8439"/>
                </a:lnTo>
                <a:lnTo>
                  <a:pt x="1036" y="8516"/>
                </a:lnTo>
                <a:lnTo>
                  <a:pt x="1074" y="8592"/>
                </a:lnTo>
                <a:lnTo>
                  <a:pt x="1151" y="8631"/>
                </a:lnTo>
                <a:lnTo>
                  <a:pt x="1228" y="8650"/>
                </a:lnTo>
                <a:lnTo>
                  <a:pt x="2455" y="8650"/>
                </a:lnTo>
                <a:lnTo>
                  <a:pt x="1746" y="9360"/>
                </a:lnTo>
                <a:lnTo>
                  <a:pt x="1688" y="9436"/>
                </a:lnTo>
                <a:lnTo>
                  <a:pt x="1688" y="9513"/>
                </a:lnTo>
                <a:lnTo>
                  <a:pt x="1688" y="9590"/>
                </a:lnTo>
                <a:lnTo>
                  <a:pt x="1746" y="9647"/>
                </a:lnTo>
                <a:lnTo>
                  <a:pt x="1822" y="9705"/>
                </a:lnTo>
                <a:lnTo>
                  <a:pt x="1899" y="9724"/>
                </a:lnTo>
                <a:lnTo>
                  <a:pt x="1976" y="9705"/>
                </a:lnTo>
                <a:lnTo>
                  <a:pt x="2033" y="9647"/>
                </a:lnTo>
                <a:lnTo>
                  <a:pt x="2724" y="8976"/>
                </a:lnTo>
                <a:lnTo>
                  <a:pt x="2724" y="10127"/>
                </a:lnTo>
                <a:lnTo>
                  <a:pt x="2743" y="10203"/>
                </a:lnTo>
                <a:lnTo>
                  <a:pt x="2781" y="10280"/>
                </a:lnTo>
                <a:lnTo>
                  <a:pt x="2839" y="10318"/>
                </a:lnTo>
                <a:lnTo>
                  <a:pt x="2935" y="10338"/>
                </a:lnTo>
                <a:lnTo>
                  <a:pt x="3011" y="10318"/>
                </a:lnTo>
                <a:lnTo>
                  <a:pt x="3088" y="10280"/>
                </a:lnTo>
                <a:lnTo>
                  <a:pt x="3127" y="10203"/>
                </a:lnTo>
                <a:lnTo>
                  <a:pt x="3146" y="10127"/>
                </a:lnTo>
                <a:lnTo>
                  <a:pt x="3127" y="8554"/>
                </a:lnTo>
                <a:lnTo>
                  <a:pt x="3510" y="8151"/>
                </a:lnTo>
                <a:lnTo>
                  <a:pt x="3529" y="9302"/>
                </a:lnTo>
                <a:lnTo>
                  <a:pt x="3548" y="9398"/>
                </a:lnTo>
                <a:lnTo>
                  <a:pt x="3587" y="9455"/>
                </a:lnTo>
                <a:lnTo>
                  <a:pt x="3644" y="9494"/>
                </a:lnTo>
                <a:lnTo>
                  <a:pt x="3740" y="9513"/>
                </a:lnTo>
                <a:lnTo>
                  <a:pt x="3817" y="9494"/>
                </a:lnTo>
                <a:lnTo>
                  <a:pt x="3874" y="9455"/>
                </a:lnTo>
                <a:lnTo>
                  <a:pt x="3932" y="9398"/>
                </a:lnTo>
                <a:lnTo>
                  <a:pt x="3932" y="9302"/>
                </a:lnTo>
                <a:lnTo>
                  <a:pt x="3932" y="7729"/>
                </a:lnTo>
                <a:lnTo>
                  <a:pt x="4949" y="6713"/>
                </a:lnTo>
                <a:lnTo>
                  <a:pt x="5102" y="6809"/>
                </a:lnTo>
                <a:lnTo>
                  <a:pt x="5255" y="6885"/>
                </a:lnTo>
                <a:lnTo>
                  <a:pt x="5428" y="6943"/>
                </a:lnTo>
                <a:lnTo>
                  <a:pt x="5601" y="6981"/>
                </a:lnTo>
                <a:lnTo>
                  <a:pt x="5601" y="8401"/>
                </a:lnTo>
                <a:lnTo>
                  <a:pt x="4450" y="9551"/>
                </a:lnTo>
                <a:lnTo>
                  <a:pt x="4412" y="9609"/>
                </a:lnTo>
                <a:lnTo>
                  <a:pt x="4392" y="9686"/>
                </a:lnTo>
                <a:lnTo>
                  <a:pt x="4412" y="9781"/>
                </a:lnTo>
                <a:lnTo>
                  <a:pt x="4450" y="9839"/>
                </a:lnTo>
                <a:lnTo>
                  <a:pt x="4527" y="9897"/>
                </a:lnTo>
                <a:lnTo>
                  <a:pt x="4680" y="9897"/>
                </a:lnTo>
                <a:lnTo>
                  <a:pt x="4757" y="9839"/>
                </a:lnTo>
                <a:lnTo>
                  <a:pt x="5601" y="8995"/>
                </a:lnTo>
                <a:lnTo>
                  <a:pt x="5601" y="9532"/>
                </a:lnTo>
                <a:lnTo>
                  <a:pt x="4450" y="10683"/>
                </a:lnTo>
                <a:lnTo>
                  <a:pt x="4392" y="10760"/>
                </a:lnTo>
                <a:lnTo>
                  <a:pt x="4392" y="10836"/>
                </a:lnTo>
                <a:lnTo>
                  <a:pt x="4392" y="10913"/>
                </a:lnTo>
                <a:lnTo>
                  <a:pt x="4450" y="10990"/>
                </a:lnTo>
                <a:lnTo>
                  <a:pt x="4507" y="11028"/>
                </a:lnTo>
                <a:lnTo>
                  <a:pt x="4584" y="11047"/>
                </a:lnTo>
                <a:lnTo>
                  <a:pt x="4680" y="11028"/>
                </a:lnTo>
                <a:lnTo>
                  <a:pt x="4738" y="10990"/>
                </a:lnTo>
                <a:lnTo>
                  <a:pt x="5601" y="10127"/>
                </a:lnTo>
                <a:lnTo>
                  <a:pt x="5601" y="11124"/>
                </a:lnTo>
                <a:lnTo>
                  <a:pt x="5620" y="11220"/>
                </a:lnTo>
                <a:lnTo>
                  <a:pt x="5658" y="11277"/>
                </a:lnTo>
                <a:lnTo>
                  <a:pt x="5735" y="11316"/>
                </a:lnTo>
                <a:lnTo>
                  <a:pt x="5812" y="11335"/>
                </a:lnTo>
                <a:lnTo>
                  <a:pt x="5888" y="11316"/>
                </a:lnTo>
                <a:lnTo>
                  <a:pt x="5965" y="11277"/>
                </a:lnTo>
                <a:lnTo>
                  <a:pt x="6003" y="11201"/>
                </a:lnTo>
                <a:lnTo>
                  <a:pt x="6023" y="11124"/>
                </a:lnTo>
                <a:lnTo>
                  <a:pt x="6023" y="10165"/>
                </a:lnTo>
                <a:lnTo>
                  <a:pt x="6847" y="10990"/>
                </a:lnTo>
                <a:lnTo>
                  <a:pt x="6905" y="11028"/>
                </a:lnTo>
                <a:lnTo>
                  <a:pt x="6981" y="11047"/>
                </a:lnTo>
                <a:lnTo>
                  <a:pt x="7058" y="11028"/>
                </a:lnTo>
                <a:lnTo>
                  <a:pt x="7135" y="10990"/>
                </a:lnTo>
                <a:lnTo>
                  <a:pt x="7173" y="10913"/>
                </a:lnTo>
                <a:lnTo>
                  <a:pt x="7192" y="10836"/>
                </a:lnTo>
                <a:lnTo>
                  <a:pt x="7173" y="10760"/>
                </a:lnTo>
                <a:lnTo>
                  <a:pt x="7135" y="10683"/>
                </a:lnTo>
                <a:lnTo>
                  <a:pt x="6023" y="9571"/>
                </a:lnTo>
                <a:lnTo>
                  <a:pt x="6023" y="9033"/>
                </a:lnTo>
                <a:lnTo>
                  <a:pt x="6828" y="9839"/>
                </a:lnTo>
                <a:lnTo>
                  <a:pt x="6905" y="9897"/>
                </a:lnTo>
                <a:lnTo>
                  <a:pt x="7058" y="9897"/>
                </a:lnTo>
                <a:lnTo>
                  <a:pt x="7135" y="9839"/>
                </a:lnTo>
                <a:lnTo>
                  <a:pt x="7173" y="9781"/>
                </a:lnTo>
                <a:lnTo>
                  <a:pt x="7192" y="9686"/>
                </a:lnTo>
                <a:lnTo>
                  <a:pt x="7173" y="9609"/>
                </a:lnTo>
                <a:lnTo>
                  <a:pt x="7135" y="9551"/>
                </a:lnTo>
                <a:lnTo>
                  <a:pt x="6023" y="8439"/>
                </a:lnTo>
                <a:lnTo>
                  <a:pt x="6023" y="6962"/>
                </a:lnTo>
                <a:lnTo>
                  <a:pt x="6176" y="6924"/>
                </a:lnTo>
                <a:lnTo>
                  <a:pt x="6310" y="6866"/>
                </a:lnTo>
                <a:lnTo>
                  <a:pt x="6444" y="6809"/>
                </a:lnTo>
                <a:lnTo>
                  <a:pt x="6579" y="6732"/>
                </a:lnTo>
                <a:lnTo>
                  <a:pt x="7576" y="7729"/>
                </a:lnTo>
                <a:lnTo>
                  <a:pt x="7576" y="9283"/>
                </a:lnTo>
                <a:lnTo>
                  <a:pt x="7595" y="9379"/>
                </a:lnTo>
                <a:lnTo>
                  <a:pt x="7653" y="9436"/>
                </a:lnTo>
                <a:lnTo>
                  <a:pt x="7710" y="9475"/>
                </a:lnTo>
                <a:lnTo>
                  <a:pt x="7787" y="9494"/>
                </a:lnTo>
                <a:lnTo>
                  <a:pt x="7883" y="9475"/>
                </a:lnTo>
                <a:lnTo>
                  <a:pt x="7940" y="9436"/>
                </a:lnTo>
                <a:lnTo>
                  <a:pt x="7979" y="9379"/>
                </a:lnTo>
                <a:lnTo>
                  <a:pt x="7998" y="9283"/>
                </a:lnTo>
                <a:lnTo>
                  <a:pt x="7998" y="8132"/>
                </a:lnTo>
                <a:lnTo>
                  <a:pt x="8382" y="8535"/>
                </a:lnTo>
                <a:lnTo>
                  <a:pt x="8401" y="10108"/>
                </a:lnTo>
                <a:lnTo>
                  <a:pt x="8420" y="10184"/>
                </a:lnTo>
                <a:lnTo>
                  <a:pt x="8458" y="10242"/>
                </a:lnTo>
                <a:lnTo>
                  <a:pt x="8516" y="10299"/>
                </a:lnTo>
                <a:lnTo>
                  <a:pt x="8612" y="10318"/>
                </a:lnTo>
                <a:lnTo>
                  <a:pt x="8688" y="10299"/>
                </a:lnTo>
                <a:lnTo>
                  <a:pt x="8746" y="10242"/>
                </a:lnTo>
                <a:lnTo>
                  <a:pt x="8803" y="10184"/>
                </a:lnTo>
                <a:lnTo>
                  <a:pt x="8823" y="10108"/>
                </a:lnTo>
                <a:lnTo>
                  <a:pt x="8803" y="8938"/>
                </a:lnTo>
                <a:lnTo>
                  <a:pt x="9494" y="9628"/>
                </a:lnTo>
                <a:lnTo>
                  <a:pt x="9551" y="9666"/>
                </a:lnTo>
                <a:lnTo>
                  <a:pt x="9628" y="9686"/>
                </a:lnTo>
                <a:lnTo>
                  <a:pt x="9724" y="9666"/>
                </a:lnTo>
                <a:lnTo>
                  <a:pt x="9782" y="9628"/>
                </a:lnTo>
                <a:lnTo>
                  <a:pt x="9839" y="9551"/>
                </a:lnTo>
                <a:lnTo>
                  <a:pt x="9839" y="9475"/>
                </a:lnTo>
                <a:lnTo>
                  <a:pt x="9839" y="9398"/>
                </a:lnTo>
                <a:lnTo>
                  <a:pt x="9782" y="9321"/>
                </a:lnTo>
                <a:lnTo>
                  <a:pt x="9072" y="8612"/>
                </a:lnTo>
                <a:lnTo>
                  <a:pt x="10280" y="8612"/>
                </a:lnTo>
                <a:lnTo>
                  <a:pt x="10376" y="8592"/>
                </a:lnTo>
                <a:lnTo>
                  <a:pt x="10434" y="8554"/>
                </a:lnTo>
                <a:lnTo>
                  <a:pt x="10491" y="8477"/>
                </a:lnTo>
                <a:lnTo>
                  <a:pt x="10491" y="8401"/>
                </a:lnTo>
                <a:lnTo>
                  <a:pt x="10472" y="8324"/>
                </a:lnTo>
                <a:lnTo>
                  <a:pt x="10434" y="8247"/>
                </a:lnTo>
                <a:lnTo>
                  <a:pt x="10376" y="8209"/>
                </a:lnTo>
                <a:lnTo>
                  <a:pt x="10280" y="8190"/>
                </a:lnTo>
                <a:lnTo>
                  <a:pt x="8650" y="8190"/>
                </a:lnTo>
                <a:lnTo>
                  <a:pt x="8266" y="7806"/>
                </a:lnTo>
                <a:lnTo>
                  <a:pt x="9475" y="7806"/>
                </a:lnTo>
                <a:lnTo>
                  <a:pt x="9551" y="7787"/>
                </a:lnTo>
                <a:lnTo>
                  <a:pt x="9628" y="7748"/>
                </a:lnTo>
                <a:lnTo>
                  <a:pt x="9667" y="7672"/>
                </a:lnTo>
                <a:lnTo>
                  <a:pt x="9686" y="7595"/>
                </a:lnTo>
                <a:lnTo>
                  <a:pt x="9667" y="7518"/>
                </a:lnTo>
                <a:lnTo>
                  <a:pt x="9628" y="7442"/>
                </a:lnTo>
                <a:lnTo>
                  <a:pt x="9551" y="7403"/>
                </a:lnTo>
                <a:lnTo>
                  <a:pt x="9475" y="7384"/>
                </a:lnTo>
                <a:lnTo>
                  <a:pt x="7845" y="7403"/>
                </a:lnTo>
                <a:lnTo>
                  <a:pt x="6886" y="6425"/>
                </a:lnTo>
                <a:lnTo>
                  <a:pt x="6981" y="6291"/>
                </a:lnTo>
                <a:lnTo>
                  <a:pt x="7058" y="6118"/>
                </a:lnTo>
                <a:lnTo>
                  <a:pt x="7116" y="5946"/>
                </a:lnTo>
                <a:lnTo>
                  <a:pt x="7154" y="5754"/>
                </a:lnTo>
                <a:lnTo>
                  <a:pt x="8439" y="5754"/>
                </a:lnTo>
                <a:lnTo>
                  <a:pt x="9590" y="6905"/>
                </a:lnTo>
                <a:lnTo>
                  <a:pt x="9667" y="6962"/>
                </a:lnTo>
                <a:lnTo>
                  <a:pt x="9820" y="6962"/>
                </a:lnTo>
                <a:lnTo>
                  <a:pt x="9897" y="6905"/>
                </a:lnTo>
                <a:lnTo>
                  <a:pt x="9935" y="6847"/>
                </a:lnTo>
                <a:lnTo>
                  <a:pt x="9954" y="6751"/>
                </a:lnTo>
                <a:lnTo>
                  <a:pt x="9935" y="6674"/>
                </a:lnTo>
                <a:lnTo>
                  <a:pt x="9897" y="6617"/>
                </a:lnTo>
                <a:lnTo>
                  <a:pt x="9034" y="5754"/>
                </a:lnTo>
                <a:lnTo>
                  <a:pt x="9590" y="5754"/>
                </a:lnTo>
                <a:lnTo>
                  <a:pt x="10741" y="6905"/>
                </a:lnTo>
                <a:lnTo>
                  <a:pt x="10817" y="6962"/>
                </a:lnTo>
                <a:lnTo>
                  <a:pt x="10894" y="6981"/>
                </a:lnTo>
                <a:lnTo>
                  <a:pt x="10971" y="6962"/>
                </a:lnTo>
                <a:lnTo>
                  <a:pt x="11028" y="6905"/>
                </a:lnTo>
                <a:lnTo>
                  <a:pt x="11086" y="6847"/>
                </a:lnTo>
                <a:lnTo>
                  <a:pt x="11105" y="6770"/>
                </a:lnTo>
                <a:lnTo>
                  <a:pt x="11086" y="6674"/>
                </a:lnTo>
                <a:lnTo>
                  <a:pt x="11028" y="6617"/>
                </a:lnTo>
                <a:lnTo>
                  <a:pt x="10184" y="5754"/>
                </a:lnTo>
                <a:lnTo>
                  <a:pt x="11182" y="5754"/>
                </a:lnTo>
                <a:lnTo>
                  <a:pt x="11258" y="5735"/>
                </a:lnTo>
                <a:lnTo>
                  <a:pt x="11335" y="5696"/>
                </a:lnTo>
                <a:lnTo>
                  <a:pt x="11373" y="5620"/>
                </a:lnTo>
                <a:lnTo>
                  <a:pt x="11393" y="5543"/>
                </a:lnTo>
                <a:lnTo>
                  <a:pt x="11373" y="5466"/>
                </a:lnTo>
                <a:lnTo>
                  <a:pt x="11335" y="5389"/>
                </a:lnTo>
                <a:lnTo>
                  <a:pt x="11258" y="5351"/>
                </a:lnTo>
                <a:lnTo>
                  <a:pt x="11182" y="5332"/>
                </a:lnTo>
                <a:lnTo>
                  <a:pt x="10223" y="5332"/>
                </a:lnTo>
                <a:lnTo>
                  <a:pt x="11028" y="4526"/>
                </a:lnTo>
                <a:lnTo>
                  <a:pt x="11086" y="4450"/>
                </a:lnTo>
                <a:lnTo>
                  <a:pt x="11105" y="4373"/>
                </a:lnTo>
                <a:lnTo>
                  <a:pt x="11086" y="4296"/>
                </a:lnTo>
                <a:lnTo>
                  <a:pt x="11028" y="4220"/>
                </a:lnTo>
                <a:lnTo>
                  <a:pt x="10971" y="4181"/>
                </a:lnTo>
                <a:lnTo>
                  <a:pt x="10894" y="4162"/>
                </a:lnTo>
                <a:lnTo>
                  <a:pt x="10817" y="4181"/>
                </a:lnTo>
                <a:lnTo>
                  <a:pt x="10741" y="4220"/>
                </a:lnTo>
                <a:lnTo>
                  <a:pt x="9628" y="5332"/>
                </a:lnTo>
                <a:lnTo>
                  <a:pt x="9072" y="5332"/>
                </a:lnTo>
                <a:lnTo>
                  <a:pt x="9897" y="4526"/>
                </a:lnTo>
                <a:lnTo>
                  <a:pt x="9935" y="4450"/>
                </a:lnTo>
                <a:lnTo>
                  <a:pt x="9954" y="4373"/>
                </a:lnTo>
                <a:lnTo>
                  <a:pt x="9935" y="4296"/>
                </a:lnTo>
                <a:lnTo>
                  <a:pt x="9897" y="4220"/>
                </a:lnTo>
                <a:lnTo>
                  <a:pt x="9820" y="4181"/>
                </a:lnTo>
                <a:lnTo>
                  <a:pt x="9743" y="4162"/>
                </a:lnTo>
                <a:lnTo>
                  <a:pt x="9667" y="4181"/>
                </a:lnTo>
                <a:lnTo>
                  <a:pt x="9590" y="4220"/>
                </a:lnTo>
                <a:lnTo>
                  <a:pt x="8477" y="5332"/>
                </a:lnTo>
                <a:lnTo>
                  <a:pt x="7135" y="5332"/>
                </a:lnTo>
                <a:lnTo>
                  <a:pt x="7097" y="5179"/>
                </a:lnTo>
                <a:lnTo>
                  <a:pt x="7039" y="5044"/>
                </a:lnTo>
                <a:lnTo>
                  <a:pt x="6962" y="4891"/>
                </a:lnTo>
                <a:lnTo>
                  <a:pt x="6886" y="4776"/>
                </a:lnTo>
                <a:lnTo>
                  <a:pt x="7845" y="3798"/>
                </a:lnTo>
                <a:lnTo>
                  <a:pt x="9475" y="3798"/>
                </a:lnTo>
                <a:lnTo>
                  <a:pt x="9551" y="3778"/>
                </a:lnTo>
                <a:lnTo>
                  <a:pt x="9628" y="3740"/>
                </a:lnTo>
                <a:lnTo>
                  <a:pt x="9667" y="3663"/>
                </a:lnTo>
                <a:lnTo>
                  <a:pt x="9686" y="3587"/>
                </a:lnTo>
                <a:lnTo>
                  <a:pt x="9667" y="3510"/>
                </a:lnTo>
                <a:lnTo>
                  <a:pt x="9628" y="3433"/>
                </a:lnTo>
                <a:lnTo>
                  <a:pt x="9551" y="3395"/>
                </a:lnTo>
                <a:lnTo>
                  <a:pt x="9475" y="3376"/>
                </a:lnTo>
                <a:lnTo>
                  <a:pt x="8266" y="3376"/>
                </a:lnTo>
                <a:lnTo>
                  <a:pt x="8650" y="2992"/>
                </a:lnTo>
                <a:lnTo>
                  <a:pt x="10280" y="2992"/>
                </a:lnTo>
                <a:lnTo>
                  <a:pt x="10376" y="2973"/>
                </a:lnTo>
                <a:lnTo>
                  <a:pt x="10434" y="2935"/>
                </a:lnTo>
                <a:lnTo>
                  <a:pt x="10491" y="2858"/>
                </a:lnTo>
                <a:lnTo>
                  <a:pt x="10491" y="2781"/>
                </a:lnTo>
                <a:lnTo>
                  <a:pt x="10491" y="2704"/>
                </a:lnTo>
                <a:lnTo>
                  <a:pt x="10434" y="2628"/>
                </a:lnTo>
                <a:lnTo>
                  <a:pt x="10376" y="2589"/>
                </a:lnTo>
                <a:lnTo>
                  <a:pt x="10280" y="2570"/>
                </a:lnTo>
                <a:lnTo>
                  <a:pt x="9072" y="2570"/>
                </a:lnTo>
                <a:lnTo>
                  <a:pt x="9782" y="1861"/>
                </a:lnTo>
                <a:lnTo>
                  <a:pt x="9820" y="1784"/>
                </a:lnTo>
                <a:lnTo>
                  <a:pt x="9839" y="1707"/>
                </a:lnTo>
                <a:lnTo>
                  <a:pt x="9820" y="1630"/>
                </a:lnTo>
                <a:lnTo>
                  <a:pt x="9782" y="1573"/>
                </a:lnTo>
                <a:lnTo>
                  <a:pt x="9705" y="1515"/>
                </a:lnTo>
                <a:lnTo>
                  <a:pt x="9628" y="1496"/>
                </a:lnTo>
                <a:lnTo>
                  <a:pt x="9551" y="1515"/>
                </a:lnTo>
                <a:lnTo>
                  <a:pt x="9494" y="1573"/>
                </a:lnTo>
                <a:lnTo>
                  <a:pt x="8803" y="2244"/>
                </a:lnTo>
                <a:lnTo>
                  <a:pt x="8803" y="1093"/>
                </a:lnTo>
                <a:lnTo>
                  <a:pt x="8784" y="997"/>
                </a:lnTo>
                <a:lnTo>
                  <a:pt x="8746" y="940"/>
                </a:lnTo>
                <a:lnTo>
                  <a:pt x="8669" y="902"/>
                </a:lnTo>
                <a:lnTo>
                  <a:pt x="8593" y="882"/>
                </a:lnTo>
                <a:lnTo>
                  <a:pt x="8516" y="902"/>
                </a:lnTo>
                <a:lnTo>
                  <a:pt x="8458" y="940"/>
                </a:lnTo>
                <a:lnTo>
                  <a:pt x="8401" y="997"/>
                </a:lnTo>
                <a:lnTo>
                  <a:pt x="8382" y="1093"/>
                </a:lnTo>
                <a:lnTo>
                  <a:pt x="8382" y="2666"/>
                </a:lnTo>
                <a:lnTo>
                  <a:pt x="7998" y="3050"/>
                </a:lnTo>
                <a:lnTo>
                  <a:pt x="7998" y="1899"/>
                </a:lnTo>
                <a:lnTo>
                  <a:pt x="7979" y="1822"/>
                </a:lnTo>
                <a:lnTo>
                  <a:pt x="7940" y="1745"/>
                </a:lnTo>
                <a:lnTo>
                  <a:pt x="7864" y="1707"/>
                </a:lnTo>
                <a:lnTo>
                  <a:pt x="7787" y="1688"/>
                </a:lnTo>
                <a:lnTo>
                  <a:pt x="7710" y="1707"/>
                </a:lnTo>
                <a:lnTo>
                  <a:pt x="7634" y="1745"/>
                </a:lnTo>
                <a:lnTo>
                  <a:pt x="7595" y="1822"/>
                </a:lnTo>
                <a:lnTo>
                  <a:pt x="7576" y="1899"/>
                </a:lnTo>
                <a:lnTo>
                  <a:pt x="7576" y="3472"/>
                </a:lnTo>
                <a:lnTo>
                  <a:pt x="6579" y="4469"/>
                </a:lnTo>
                <a:lnTo>
                  <a:pt x="6444" y="4392"/>
                </a:lnTo>
                <a:lnTo>
                  <a:pt x="6291" y="4315"/>
                </a:lnTo>
                <a:lnTo>
                  <a:pt x="6138" y="4277"/>
                </a:lnTo>
                <a:lnTo>
                  <a:pt x="5984" y="4239"/>
                </a:lnTo>
                <a:lnTo>
                  <a:pt x="5984" y="2935"/>
                </a:lnTo>
                <a:lnTo>
                  <a:pt x="7135" y="1784"/>
                </a:lnTo>
                <a:lnTo>
                  <a:pt x="7173" y="1707"/>
                </a:lnTo>
                <a:lnTo>
                  <a:pt x="7192" y="1630"/>
                </a:lnTo>
                <a:lnTo>
                  <a:pt x="7173" y="1554"/>
                </a:lnTo>
                <a:lnTo>
                  <a:pt x="7135" y="1496"/>
                </a:lnTo>
                <a:lnTo>
                  <a:pt x="7058" y="1439"/>
                </a:lnTo>
                <a:lnTo>
                  <a:pt x="6981" y="1419"/>
                </a:lnTo>
                <a:lnTo>
                  <a:pt x="6905" y="1439"/>
                </a:lnTo>
                <a:lnTo>
                  <a:pt x="6828" y="1496"/>
                </a:lnTo>
                <a:lnTo>
                  <a:pt x="5984" y="2340"/>
                </a:lnTo>
                <a:lnTo>
                  <a:pt x="5984" y="1803"/>
                </a:lnTo>
                <a:lnTo>
                  <a:pt x="7135" y="633"/>
                </a:lnTo>
                <a:lnTo>
                  <a:pt x="7192" y="576"/>
                </a:lnTo>
                <a:lnTo>
                  <a:pt x="7192" y="499"/>
                </a:lnTo>
                <a:lnTo>
                  <a:pt x="7173" y="422"/>
                </a:lnTo>
                <a:lnTo>
                  <a:pt x="7135" y="345"/>
                </a:lnTo>
                <a:lnTo>
                  <a:pt x="7058" y="288"/>
                </a:lnTo>
                <a:lnTo>
                  <a:pt x="6905" y="288"/>
                </a:lnTo>
                <a:lnTo>
                  <a:pt x="6847" y="345"/>
                </a:lnTo>
                <a:lnTo>
                  <a:pt x="5984" y="1208"/>
                </a:lnTo>
                <a:lnTo>
                  <a:pt x="5984" y="192"/>
                </a:lnTo>
                <a:lnTo>
                  <a:pt x="5965" y="115"/>
                </a:lnTo>
                <a:lnTo>
                  <a:pt x="5907" y="58"/>
                </a:lnTo>
                <a:lnTo>
                  <a:pt x="5850" y="0"/>
                </a:lnTo>
                <a:close/>
              </a:path>
            </a:pathLst>
          </a:custGeom>
          <a:gradFill>
            <a:gsLst>
              <a:gs pos="0">
                <a:schemeClr val="lt1"/>
              </a:gs>
              <a:gs pos="100000">
                <a:srgbClr val="CCCCCC"/>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40"/>
          <p:cNvSpPr/>
          <p:nvPr/>
        </p:nvSpPr>
        <p:spPr>
          <a:xfrm>
            <a:off x="8297413" y="1268336"/>
            <a:ext cx="413993" cy="411886"/>
          </a:xfrm>
          <a:custGeom>
            <a:avLst/>
            <a:gdLst/>
            <a:ahLst/>
            <a:cxnLst/>
            <a:rect l="l" t="t" r="r" b="b"/>
            <a:pathLst>
              <a:path w="11393" h="11335" extrusionOk="0">
                <a:moveTo>
                  <a:pt x="5773" y="4641"/>
                </a:moveTo>
                <a:lnTo>
                  <a:pt x="5965" y="4661"/>
                </a:lnTo>
                <a:lnTo>
                  <a:pt x="6157" y="4718"/>
                </a:lnTo>
                <a:lnTo>
                  <a:pt x="6310" y="4795"/>
                </a:lnTo>
                <a:lnTo>
                  <a:pt x="6464" y="4929"/>
                </a:lnTo>
                <a:lnTo>
                  <a:pt x="6579" y="5063"/>
                </a:lnTo>
                <a:lnTo>
                  <a:pt x="6655" y="5236"/>
                </a:lnTo>
                <a:lnTo>
                  <a:pt x="6713" y="5409"/>
                </a:lnTo>
                <a:lnTo>
                  <a:pt x="6732" y="5600"/>
                </a:lnTo>
                <a:lnTo>
                  <a:pt x="6713" y="5792"/>
                </a:lnTo>
                <a:lnTo>
                  <a:pt x="6655" y="5984"/>
                </a:lnTo>
                <a:lnTo>
                  <a:pt x="6579" y="6137"/>
                </a:lnTo>
                <a:lnTo>
                  <a:pt x="6464" y="6291"/>
                </a:lnTo>
                <a:lnTo>
                  <a:pt x="6310" y="6406"/>
                </a:lnTo>
                <a:lnTo>
                  <a:pt x="6157" y="6483"/>
                </a:lnTo>
                <a:lnTo>
                  <a:pt x="5965" y="6540"/>
                </a:lnTo>
                <a:lnTo>
                  <a:pt x="5773" y="6559"/>
                </a:lnTo>
                <a:lnTo>
                  <a:pt x="5581" y="6540"/>
                </a:lnTo>
                <a:lnTo>
                  <a:pt x="5390" y="6483"/>
                </a:lnTo>
                <a:lnTo>
                  <a:pt x="5236" y="6406"/>
                </a:lnTo>
                <a:lnTo>
                  <a:pt x="5083" y="6291"/>
                </a:lnTo>
                <a:lnTo>
                  <a:pt x="4968" y="6137"/>
                </a:lnTo>
                <a:lnTo>
                  <a:pt x="4891" y="5984"/>
                </a:lnTo>
                <a:lnTo>
                  <a:pt x="4833" y="5792"/>
                </a:lnTo>
                <a:lnTo>
                  <a:pt x="4814" y="5600"/>
                </a:lnTo>
                <a:lnTo>
                  <a:pt x="4833" y="5409"/>
                </a:lnTo>
                <a:lnTo>
                  <a:pt x="4891" y="5236"/>
                </a:lnTo>
                <a:lnTo>
                  <a:pt x="4968" y="5063"/>
                </a:lnTo>
                <a:lnTo>
                  <a:pt x="5083" y="4929"/>
                </a:lnTo>
                <a:lnTo>
                  <a:pt x="5236" y="4795"/>
                </a:lnTo>
                <a:lnTo>
                  <a:pt x="5390" y="4718"/>
                </a:lnTo>
                <a:lnTo>
                  <a:pt x="5581" y="4661"/>
                </a:lnTo>
                <a:lnTo>
                  <a:pt x="5773" y="4641"/>
                </a:lnTo>
                <a:close/>
                <a:moveTo>
                  <a:pt x="5696" y="0"/>
                </a:moveTo>
                <a:lnTo>
                  <a:pt x="5620" y="58"/>
                </a:lnTo>
                <a:lnTo>
                  <a:pt x="5581" y="115"/>
                </a:lnTo>
                <a:lnTo>
                  <a:pt x="5562" y="192"/>
                </a:lnTo>
                <a:lnTo>
                  <a:pt x="5562" y="1151"/>
                </a:lnTo>
                <a:lnTo>
                  <a:pt x="4738" y="345"/>
                </a:lnTo>
                <a:lnTo>
                  <a:pt x="4680" y="288"/>
                </a:lnTo>
                <a:lnTo>
                  <a:pt x="4507" y="288"/>
                </a:lnTo>
                <a:lnTo>
                  <a:pt x="4450" y="345"/>
                </a:lnTo>
                <a:lnTo>
                  <a:pt x="4392" y="422"/>
                </a:lnTo>
                <a:lnTo>
                  <a:pt x="4392" y="499"/>
                </a:lnTo>
                <a:lnTo>
                  <a:pt x="4392" y="576"/>
                </a:lnTo>
                <a:lnTo>
                  <a:pt x="4450" y="633"/>
                </a:lnTo>
                <a:lnTo>
                  <a:pt x="5562" y="1765"/>
                </a:lnTo>
                <a:lnTo>
                  <a:pt x="5562" y="2302"/>
                </a:lnTo>
                <a:lnTo>
                  <a:pt x="4757" y="1477"/>
                </a:lnTo>
                <a:lnTo>
                  <a:pt x="4680" y="1439"/>
                </a:lnTo>
                <a:lnTo>
                  <a:pt x="4603" y="1419"/>
                </a:lnTo>
                <a:lnTo>
                  <a:pt x="4527" y="1439"/>
                </a:lnTo>
                <a:lnTo>
                  <a:pt x="4450" y="1496"/>
                </a:lnTo>
                <a:lnTo>
                  <a:pt x="4412" y="1554"/>
                </a:lnTo>
                <a:lnTo>
                  <a:pt x="4392" y="1630"/>
                </a:lnTo>
                <a:lnTo>
                  <a:pt x="4412" y="1707"/>
                </a:lnTo>
                <a:lnTo>
                  <a:pt x="4450" y="1784"/>
                </a:lnTo>
                <a:lnTo>
                  <a:pt x="5562" y="2896"/>
                </a:lnTo>
                <a:lnTo>
                  <a:pt x="5562" y="4239"/>
                </a:lnTo>
                <a:lnTo>
                  <a:pt x="5390" y="4277"/>
                </a:lnTo>
                <a:lnTo>
                  <a:pt x="5236" y="4335"/>
                </a:lnTo>
                <a:lnTo>
                  <a:pt x="5083" y="4392"/>
                </a:lnTo>
                <a:lnTo>
                  <a:pt x="4949" y="4488"/>
                </a:lnTo>
                <a:lnTo>
                  <a:pt x="3932" y="3472"/>
                </a:lnTo>
                <a:lnTo>
                  <a:pt x="3932" y="1899"/>
                </a:lnTo>
                <a:lnTo>
                  <a:pt x="3913" y="1822"/>
                </a:lnTo>
                <a:lnTo>
                  <a:pt x="3874" y="1745"/>
                </a:lnTo>
                <a:lnTo>
                  <a:pt x="3817" y="1707"/>
                </a:lnTo>
                <a:lnTo>
                  <a:pt x="3721" y="1688"/>
                </a:lnTo>
                <a:lnTo>
                  <a:pt x="3644" y="1707"/>
                </a:lnTo>
                <a:lnTo>
                  <a:pt x="3587" y="1745"/>
                </a:lnTo>
                <a:lnTo>
                  <a:pt x="3529" y="1822"/>
                </a:lnTo>
                <a:lnTo>
                  <a:pt x="3510" y="1899"/>
                </a:lnTo>
                <a:lnTo>
                  <a:pt x="3510" y="3050"/>
                </a:lnTo>
                <a:lnTo>
                  <a:pt x="3127" y="2666"/>
                </a:lnTo>
                <a:lnTo>
                  <a:pt x="3127" y="1093"/>
                </a:lnTo>
                <a:lnTo>
                  <a:pt x="3107" y="997"/>
                </a:lnTo>
                <a:lnTo>
                  <a:pt x="3069" y="940"/>
                </a:lnTo>
                <a:lnTo>
                  <a:pt x="3011" y="902"/>
                </a:lnTo>
                <a:lnTo>
                  <a:pt x="2916" y="882"/>
                </a:lnTo>
                <a:lnTo>
                  <a:pt x="2839" y="902"/>
                </a:lnTo>
                <a:lnTo>
                  <a:pt x="2781" y="940"/>
                </a:lnTo>
                <a:lnTo>
                  <a:pt x="2724" y="997"/>
                </a:lnTo>
                <a:lnTo>
                  <a:pt x="2705" y="1093"/>
                </a:lnTo>
                <a:lnTo>
                  <a:pt x="2705" y="2244"/>
                </a:lnTo>
                <a:lnTo>
                  <a:pt x="2033" y="1573"/>
                </a:lnTo>
                <a:lnTo>
                  <a:pt x="1976" y="1515"/>
                </a:lnTo>
                <a:lnTo>
                  <a:pt x="1880" y="1496"/>
                </a:lnTo>
                <a:lnTo>
                  <a:pt x="1803" y="1515"/>
                </a:lnTo>
                <a:lnTo>
                  <a:pt x="1746" y="1554"/>
                </a:lnTo>
                <a:lnTo>
                  <a:pt x="1688" y="1630"/>
                </a:lnTo>
                <a:lnTo>
                  <a:pt x="1669" y="1707"/>
                </a:lnTo>
                <a:lnTo>
                  <a:pt x="1688" y="1784"/>
                </a:lnTo>
                <a:lnTo>
                  <a:pt x="1746" y="1861"/>
                </a:lnTo>
                <a:lnTo>
                  <a:pt x="2455" y="2570"/>
                </a:lnTo>
                <a:lnTo>
                  <a:pt x="1228" y="2570"/>
                </a:lnTo>
                <a:lnTo>
                  <a:pt x="1151" y="2589"/>
                </a:lnTo>
                <a:lnTo>
                  <a:pt x="1074" y="2628"/>
                </a:lnTo>
                <a:lnTo>
                  <a:pt x="1036" y="2704"/>
                </a:lnTo>
                <a:lnTo>
                  <a:pt x="1017" y="2781"/>
                </a:lnTo>
                <a:lnTo>
                  <a:pt x="1036" y="2858"/>
                </a:lnTo>
                <a:lnTo>
                  <a:pt x="1074" y="2935"/>
                </a:lnTo>
                <a:lnTo>
                  <a:pt x="1151" y="2973"/>
                </a:lnTo>
                <a:lnTo>
                  <a:pt x="1228" y="2992"/>
                </a:lnTo>
                <a:lnTo>
                  <a:pt x="2858" y="2992"/>
                </a:lnTo>
                <a:lnTo>
                  <a:pt x="3242" y="3376"/>
                </a:lnTo>
                <a:lnTo>
                  <a:pt x="2052" y="3376"/>
                </a:lnTo>
                <a:lnTo>
                  <a:pt x="1957" y="3395"/>
                </a:lnTo>
                <a:lnTo>
                  <a:pt x="1899" y="3433"/>
                </a:lnTo>
                <a:lnTo>
                  <a:pt x="1842" y="3510"/>
                </a:lnTo>
                <a:lnTo>
                  <a:pt x="1842" y="3587"/>
                </a:lnTo>
                <a:lnTo>
                  <a:pt x="1842" y="3663"/>
                </a:lnTo>
                <a:lnTo>
                  <a:pt x="1899" y="3740"/>
                </a:lnTo>
                <a:lnTo>
                  <a:pt x="1957" y="3778"/>
                </a:lnTo>
                <a:lnTo>
                  <a:pt x="2033" y="3798"/>
                </a:lnTo>
                <a:lnTo>
                  <a:pt x="3664" y="3798"/>
                </a:lnTo>
                <a:lnTo>
                  <a:pt x="4661" y="4795"/>
                </a:lnTo>
                <a:lnTo>
                  <a:pt x="4565" y="4929"/>
                </a:lnTo>
                <a:lnTo>
                  <a:pt x="4507" y="5063"/>
                </a:lnTo>
                <a:lnTo>
                  <a:pt x="4450" y="5217"/>
                </a:lnTo>
                <a:lnTo>
                  <a:pt x="4412" y="5370"/>
                </a:lnTo>
                <a:lnTo>
                  <a:pt x="2935" y="5370"/>
                </a:lnTo>
                <a:lnTo>
                  <a:pt x="1803" y="4220"/>
                </a:lnTo>
                <a:lnTo>
                  <a:pt x="1726" y="4181"/>
                </a:lnTo>
                <a:lnTo>
                  <a:pt x="1650" y="4162"/>
                </a:lnTo>
                <a:lnTo>
                  <a:pt x="1573" y="4181"/>
                </a:lnTo>
                <a:lnTo>
                  <a:pt x="1496" y="4220"/>
                </a:lnTo>
                <a:lnTo>
                  <a:pt x="1458" y="4296"/>
                </a:lnTo>
                <a:lnTo>
                  <a:pt x="1439" y="4373"/>
                </a:lnTo>
                <a:lnTo>
                  <a:pt x="1458" y="4450"/>
                </a:lnTo>
                <a:lnTo>
                  <a:pt x="1496" y="4526"/>
                </a:lnTo>
                <a:lnTo>
                  <a:pt x="2359" y="5370"/>
                </a:lnTo>
                <a:lnTo>
                  <a:pt x="1803" y="5370"/>
                </a:lnTo>
                <a:lnTo>
                  <a:pt x="652" y="4220"/>
                </a:lnTo>
                <a:lnTo>
                  <a:pt x="576" y="4181"/>
                </a:lnTo>
                <a:lnTo>
                  <a:pt x="499" y="4162"/>
                </a:lnTo>
                <a:lnTo>
                  <a:pt x="422" y="4181"/>
                </a:lnTo>
                <a:lnTo>
                  <a:pt x="346" y="4220"/>
                </a:lnTo>
                <a:lnTo>
                  <a:pt x="307" y="4296"/>
                </a:lnTo>
                <a:lnTo>
                  <a:pt x="288" y="4373"/>
                </a:lnTo>
                <a:lnTo>
                  <a:pt x="307" y="4450"/>
                </a:lnTo>
                <a:lnTo>
                  <a:pt x="346" y="4526"/>
                </a:lnTo>
                <a:lnTo>
                  <a:pt x="1209" y="5370"/>
                </a:lnTo>
                <a:lnTo>
                  <a:pt x="211" y="5370"/>
                </a:lnTo>
                <a:lnTo>
                  <a:pt x="135" y="5389"/>
                </a:lnTo>
                <a:lnTo>
                  <a:pt x="58" y="5447"/>
                </a:lnTo>
                <a:lnTo>
                  <a:pt x="20" y="5505"/>
                </a:lnTo>
                <a:lnTo>
                  <a:pt x="0" y="5581"/>
                </a:lnTo>
                <a:lnTo>
                  <a:pt x="20" y="5677"/>
                </a:lnTo>
                <a:lnTo>
                  <a:pt x="58" y="5735"/>
                </a:lnTo>
                <a:lnTo>
                  <a:pt x="135" y="5773"/>
                </a:lnTo>
                <a:lnTo>
                  <a:pt x="211" y="5792"/>
                </a:lnTo>
                <a:lnTo>
                  <a:pt x="1170" y="5792"/>
                </a:lnTo>
                <a:lnTo>
                  <a:pt x="346" y="6617"/>
                </a:lnTo>
                <a:lnTo>
                  <a:pt x="307" y="6674"/>
                </a:lnTo>
                <a:lnTo>
                  <a:pt x="288" y="6770"/>
                </a:lnTo>
                <a:lnTo>
                  <a:pt x="307" y="6847"/>
                </a:lnTo>
                <a:lnTo>
                  <a:pt x="346" y="6905"/>
                </a:lnTo>
                <a:lnTo>
                  <a:pt x="422" y="6962"/>
                </a:lnTo>
                <a:lnTo>
                  <a:pt x="499" y="6981"/>
                </a:lnTo>
                <a:lnTo>
                  <a:pt x="576" y="6962"/>
                </a:lnTo>
                <a:lnTo>
                  <a:pt x="652" y="6905"/>
                </a:lnTo>
                <a:lnTo>
                  <a:pt x="1765" y="5792"/>
                </a:lnTo>
                <a:lnTo>
                  <a:pt x="2302" y="5792"/>
                </a:lnTo>
                <a:lnTo>
                  <a:pt x="1496" y="6617"/>
                </a:lnTo>
                <a:lnTo>
                  <a:pt x="1458" y="6674"/>
                </a:lnTo>
                <a:lnTo>
                  <a:pt x="1439" y="6751"/>
                </a:lnTo>
                <a:lnTo>
                  <a:pt x="1458" y="6828"/>
                </a:lnTo>
                <a:lnTo>
                  <a:pt x="1496" y="6905"/>
                </a:lnTo>
                <a:lnTo>
                  <a:pt x="1573" y="6943"/>
                </a:lnTo>
                <a:lnTo>
                  <a:pt x="1650" y="6962"/>
                </a:lnTo>
                <a:lnTo>
                  <a:pt x="1726" y="6943"/>
                </a:lnTo>
                <a:lnTo>
                  <a:pt x="1803" y="6905"/>
                </a:lnTo>
                <a:lnTo>
                  <a:pt x="2896" y="5792"/>
                </a:lnTo>
                <a:lnTo>
                  <a:pt x="4412" y="5792"/>
                </a:lnTo>
                <a:lnTo>
                  <a:pt x="4431" y="5965"/>
                </a:lnTo>
                <a:lnTo>
                  <a:pt x="4488" y="6118"/>
                </a:lnTo>
                <a:lnTo>
                  <a:pt x="4565" y="6272"/>
                </a:lnTo>
                <a:lnTo>
                  <a:pt x="4661" y="6406"/>
                </a:lnTo>
                <a:lnTo>
                  <a:pt x="3664" y="7422"/>
                </a:lnTo>
                <a:lnTo>
                  <a:pt x="2033" y="7422"/>
                </a:lnTo>
                <a:lnTo>
                  <a:pt x="1957" y="7442"/>
                </a:lnTo>
                <a:lnTo>
                  <a:pt x="1899" y="7480"/>
                </a:lnTo>
                <a:lnTo>
                  <a:pt x="1842" y="7557"/>
                </a:lnTo>
                <a:lnTo>
                  <a:pt x="1822" y="7633"/>
                </a:lnTo>
                <a:lnTo>
                  <a:pt x="1842" y="7710"/>
                </a:lnTo>
                <a:lnTo>
                  <a:pt x="1899" y="7787"/>
                </a:lnTo>
                <a:lnTo>
                  <a:pt x="1957" y="7825"/>
                </a:lnTo>
                <a:lnTo>
                  <a:pt x="2033" y="7844"/>
                </a:lnTo>
                <a:lnTo>
                  <a:pt x="3242" y="7844"/>
                </a:lnTo>
                <a:lnTo>
                  <a:pt x="2858" y="8228"/>
                </a:lnTo>
                <a:lnTo>
                  <a:pt x="1228" y="8228"/>
                </a:lnTo>
                <a:lnTo>
                  <a:pt x="1151" y="8247"/>
                </a:lnTo>
                <a:lnTo>
                  <a:pt x="1074" y="8286"/>
                </a:lnTo>
                <a:lnTo>
                  <a:pt x="1036" y="8362"/>
                </a:lnTo>
                <a:lnTo>
                  <a:pt x="1017" y="8439"/>
                </a:lnTo>
                <a:lnTo>
                  <a:pt x="1036" y="8516"/>
                </a:lnTo>
                <a:lnTo>
                  <a:pt x="1074" y="8592"/>
                </a:lnTo>
                <a:lnTo>
                  <a:pt x="1151" y="8631"/>
                </a:lnTo>
                <a:lnTo>
                  <a:pt x="1228" y="8650"/>
                </a:lnTo>
                <a:lnTo>
                  <a:pt x="2455" y="8650"/>
                </a:lnTo>
                <a:lnTo>
                  <a:pt x="1746" y="9360"/>
                </a:lnTo>
                <a:lnTo>
                  <a:pt x="1688" y="9436"/>
                </a:lnTo>
                <a:lnTo>
                  <a:pt x="1688" y="9513"/>
                </a:lnTo>
                <a:lnTo>
                  <a:pt x="1688" y="9590"/>
                </a:lnTo>
                <a:lnTo>
                  <a:pt x="1746" y="9647"/>
                </a:lnTo>
                <a:lnTo>
                  <a:pt x="1822" y="9705"/>
                </a:lnTo>
                <a:lnTo>
                  <a:pt x="1899" y="9724"/>
                </a:lnTo>
                <a:lnTo>
                  <a:pt x="1976" y="9705"/>
                </a:lnTo>
                <a:lnTo>
                  <a:pt x="2033" y="9647"/>
                </a:lnTo>
                <a:lnTo>
                  <a:pt x="2724" y="8976"/>
                </a:lnTo>
                <a:lnTo>
                  <a:pt x="2724" y="10127"/>
                </a:lnTo>
                <a:lnTo>
                  <a:pt x="2743" y="10203"/>
                </a:lnTo>
                <a:lnTo>
                  <a:pt x="2781" y="10280"/>
                </a:lnTo>
                <a:lnTo>
                  <a:pt x="2839" y="10318"/>
                </a:lnTo>
                <a:lnTo>
                  <a:pt x="2935" y="10338"/>
                </a:lnTo>
                <a:lnTo>
                  <a:pt x="3011" y="10318"/>
                </a:lnTo>
                <a:lnTo>
                  <a:pt x="3088" y="10280"/>
                </a:lnTo>
                <a:lnTo>
                  <a:pt x="3127" y="10203"/>
                </a:lnTo>
                <a:lnTo>
                  <a:pt x="3146" y="10127"/>
                </a:lnTo>
                <a:lnTo>
                  <a:pt x="3127" y="8554"/>
                </a:lnTo>
                <a:lnTo>
                  <a:pt x="3510" y="8151"/>
                </a:lnTo>
                <a:lnTo>
                  <a:pt x="3529" y="9302"/>
                </a:lnTo>
                <a:lnTo>
                  <a:pt x="3548" y="9398"/>
                </a:lnTo>
                <a:lnTo>
                  <a:pt x="3587" y="9455"/>
                </a:lnTo>
                <a:lnTo>
                  <a:pt x="3644" y="9494"/>
                </a:lnTo>
                <a:lnTo>
                  <a:pt x="3740" y="9513"/>
                </a:lnTo>
                <a:lnTo>
                  <a:pt x="3817" y="9494"/>
                </a:lnTo>
                <a:lnTo>
                  <a:pt x="3874" y="9455"/>
                </a:lnTo>
                <a:lnTo>
                  <a:pt x="3932" y="9398"/>
                </a:lnTo>
                <a:lnTo>
                  <a:pt x="3932" y="9302"/>
                </a:lnTo>
                <a:lnTo>
                  <a:pt x="3932" y="7729"/>
                </a:lnTo>
                <a:lnTo>
                  <a:pt x="4949" y="6713"/>
                </a:lnTo>
                <a:lnTo>
                  <a:pt x="5102" y="6809"/>
                </a:lnTo>
                <a:lnTo>
                  <a:pt x="5255" y="6885"/>
                </a:lnTo>
                <a:lnTo>
                  <a:pt x="5428" y="6943"/>
                </a:lnTo>
                <a:lnTo>
                  <a:pt x="5601" y="6981"/>
                </a:lnTo>
                <a:lnTo>
                  <a:pt x="5601" y="8401"/>
                </a:lnTo>
                <a:lnTo>
                  <a:pt x="4450" y="9551"/>
                </a:lnTo>
                <a:lnTo>
                  <a:pt x="4412" y="9609"/>
                </a:lnTo>
                <a:lnTo>
                  <a:pt x="4392" y="9686"/>
                </a:lnTo>
                <a:lnTo>
                  <a:pt x="4412" y="9781"/>
                </a:lnTo>
                <a:lnTo>
                  <a:pt x="4450" y="9839"/>
                </a:lnTo>
                <a:lnTo>
                  <a:pt x="4527" y="9897"/>
                </a:lnTo>
                <a:lnTo>
                  <a:pt x="4680" y="9897"/>
                </a:lnTo>
                <a:lnTo>
                  <a:pt x="4757" y="9839"/>
                </a:lnTo>
                <a:lnTo>
                  <a:pt x="5601" y="8995"/>
                </a:lnTo>
                <a:lnTo>
                  <a:pt x="5601" y="9532"/>
                </a:lnTo>
                <a:lnTo>
                  <a:pt x="4450" y="10683"/>
                </a:lnTo>
                <a:lnTo>
                  <a:pt x="4392" y="10760"/>
                </a:lnTo>
                <a:lnTo>
                  <a:pt x="4392" y="10836"/>
                </a:lnTo>
                <a:lnTo>
                  <a:pt x="4392" y="10913"/>
                </a:lnTo>
                <a:lnTo>
                  <a:pt x="4450" y="10990"/>
                </a:lnTo>
                <a:lnTo>
                  <a:pt x="4507" y="11028"/>
                </a:lnTo>
                <a:lnTo>
                  <a:pt x="4584" y="11047"/>
                </a:lnTo>
                <a:lnTo>
                  <a:pt x="4680" y="11028"/>
                </a:lnTo>
                <a:lnTo>
                  <a:pt x="4738" y="10990"/>
                </a:lnTo>
                <a:lnTo>
                  <a:pt x="5601" y="10127"/>
                </a:lnTo>
                <a:lnTo>
                  <a:pt x="5601" y="11124"/>
                </a:lnTo>
                <a:lnTo>
                  <a:pt x="5620" y="11220"/>
                </a:lnTo>
                <a:lnTo>
                  <a:pt x="5658" y="11277"/>
                </a:lnTo>
                <a:lnTo>
                  <a:pt x="5735" y="11316"/>
                </a:lnTo>
                <a:lnTo>
                  <a:pt x="5812" y="11335"/>
                </a:lnTo>
                <a:lnTo>
                  <a:pt x="5888" y="11316"/>
                </a:lnTo>
                <a:lnTo>
                  <a:pt x="5965" y="11277"/>
                </a:lnTo>
                <a:lnTo>
                  <a:pt x="6003" y="11201"/>
                </a:lnTo>
                <a:lnTo>
                  <a:pt x="6023" y="11124"/>
                </a:lnTo>
                <a:lnTo>
                  <a:pt x="6023" y="10165"/>
                </a:lnTo>
                <a:lnTo>
                  <a:pt x="6847" y="10990"/>
                </a:lnTo>
                <a:lnTo>
                  <a:pt x="6905" y="11028"/>
                </a:lnTo>
                <a:lnTo>
                  <a:pt x="6981" y="11047"/>
                </a:lnTo>
                <a:lnTo>
                  <a:pt x="7058" y="11028"/>
                </a:lnTo>
                <a:lnTo>
                  <a:pt x="7135" y="10990"/>
                </a:lnTo>
                <a:lnTo>
                  <a:pt x="7173" y="10913"/>
                </a:lnTo>
                <a:lnTo>
                  <a:pt x="7192" y="10836"/>
                </a:lnTo>
                <a:lnTo>
                  <a:pt x="7173" y="10760"/>
                </a:lnTo>
                <a:lnTo>
                  <a:pt x="7135" y="10683"/>
                </a:lnTo>
                <a:lnTo>
                  <a:pt x="6023" y="9571"/>
                </a:lnTo>
                <a:lnTo>
                  <a:pt x="6023" y="9033"/>
                </a:lnTo>
                <a:lnTo>
                  <a:pt x="6828" y="9839"/>
                </a:lnTo>
                <a:lnTo>
                  <a:pt x="6905" y="9897"/>
                </a:lnTo>
                <a:lnTo>
                  <a:pt x="7058" y="9897"/>
                </a:lnTo>
                <a:lnTo>
                  <a:pt x="7135" y="9839"/>
                </a:lnTo>
                <a:lnTo>
                  <a:pt x="7173" y="9781"/>
                </a:lnTo>
                <a:lnTo>
                  <a:pt x="7192" y="9686"/>
                </a:lnTo>
                <a:lnTo>
                  <a:pt x="7173" y="9609"/>
                </a:lnTo>
                <a:lnTo>
                  <a:pt x="7135" y="9551"/>
                </a:lnTo>
                <a:lnTo>
                  <a:pt x="6023" y="8439"/>
                </a:lnTo>
                <a:lnTo>
                  <a:pt x="6023" y="6962"/>
                </a:lnTo>
                <a:lnTo>
                  <a:pt x="6176" y="6924"/>
                </a:lnTo>
                <a:lnTo>
                  <a:pt x="6310" y="6866"/>
                </a:lnTo>
                <a:lnTo>
                  <a:pt x="6444" y="6809"/>
                </a:lnTo>
                <a:lnTo>
                  <a:pt x="6579" y="6732"/>
                </a:lnTo>
                <a:lnTo>
                  <a:pt x="7576" y="7729"/>
                </a:lnTo>
                <a:lnTo>
                  <a:pt x="7576" y="9283"/>
                </a:lnTo>
                <a:lnTo>
                  <a:pt x="7595" y="9379"/>
                </a:lnTo>
                <a:lnTo>
                  <a:pt x="7653" y="9436"/>
                </a:lnTo>
                <a:lnTo>
                  <a:pt x="7710" y="9475"/>
                </a:lnTo>
                <a:lnTo>
                  <a:pt x="7787" y="9494"/>
                </a:lnTo>
                <a:lnTo>
                  <a:pt x="7883" y="9475"/>
                </a:lnTo>
                <a:lnTo>
                  <a:pt x="7940" y="9436"/>
                </a:lnTo>
                <a:lnTo>
                  <a:pt x="7979" y="9379"/>
                </a:lnTo>
                <a:lnTo>
                  <a:pt x="7998" y="9283"/>
                </a:lnTo>
                <a:lnTo>
                  <a:pt x="7998" y="8132"/>
                </a:lnTo>
                <a:lnTo>
                  <a:pt x="8382" y="8535"/>
                </a:lnTo>
                <a:lnTo>
                  <a:pt x="8401" y="10108"/>
                </a:lnTo>
                <a:lnTo>
                  <a:pt x="8420" y="10184"/>
                </a:lnTo>
                <a:lnTo>
                  <a:pt x="8458" y="10242"/>
                </a:lnTo>
                <a:lnTo>
                  <a:pt x="8516" y="10299"/>
                </a:lnTo>
                <a:lnTo>
                  <a:pt x="8612" y="10318"/>
                </a:lnTo>
                <a:lnTo>
                  <a:pt x="8688" y="10299"/>
                </a:lnTo>
                <a:lnTo>
                  <a:pt x="8746" y="10242"/>
                </a:lnTo>
                <a:lnTo>
                  <a:pt x="8803" y="10184"/>
                </a:lnTo>
                <a:lnTo>
                  <a:pt x="8823" y="10108"/>
                </a:lnTo>
                <a:lnTo>
                  <a:pt x="8803" y="8938"/>
                </a:lnTo>
                <a:lnTo>
                  <a:pt x="9494" y="9628"/>
                </a:lnTo>
                <a:lnTo>
                  <a:pt x="9551" y="9666"/>
                </a:lnTo>
                <a:lnTo>
                  <a:pt x="9628" y="9686"/>
                </a:lnTo>
                <a:lnTo>
                  <a:pt x="9724" y="9666"/>
                </a:lnTo>
                <a:lnTo>
                  <a:pt x="9782" y="9628"/>
                </a:lnTo>
                <a:lnTo>
                  <a:pt x="9839" y="9551"/>
                </a:lnTo>
                <a:lnTo>
                  <a:pt x="9839" y="9475"/>
                </a:lnTo>
                <a:lnTo>
                  <a:pt x="9839" y="9398"/>
                </a:lnTo>
                <a:lnTo>
                  <a:pt x="9782" y="9321"/>
                </a:lnTo>
                <a:lnTo>
                  <a:pt x="9072" y="8612"/>
                </a:lnTo>
                <a:lnTo>
                  <a:pt x="10280" y="8612"/>
                </a:lnTo>
                <a:lnTo>
                  <a:pt x="10376" y="8592"/>
                </a:lnTo>
                <a:lnTo>
                  <a:pt x="10434" y="8554"/>
                </a:lnTo>
                <a:lnTo>
                  <a:pt x="10491" y="8477"/>
                </a:lnTo>
                <a:lnTo>
                  <a:pt x="10491" y="8401"/>
                </a:lnTo>
                <a:lnTo>
                  <a:pt x="10472" y="8324"/>
                </a:lnTo>
                <a:lnTo>
                  <a:pt x="10434" y="8247"/>
                </a:lnTo>
                <a:lnTo>
                  <a:pt x="10376" y="8209"/>
                </a:lnTo>
                <a:lnTo>
                  <a:pt x="10280" y="8190"/>
                </a:lnTo>
                <a:lnTo>
                  <a:pt x="8650" y="8190"/>
                </a:lnTo>
                <a:lnTo>
                  <a:pt x="8266" y="7806"/>
                </a:lnTo>
                <a:lnTo>
                  <a:pt x="9475" y="7806"/>
                </a:lnTo>
                <a:lnTo>
                  <a:pt x="9551" y="7787"/>
                </a:lnTo>
                <a:lnTo>
                  <a:pt x="9628" y="7748"/>
                </a:lnTo>
                <a:lnTo>
                  <a:pt x="9667" y="7672"/>
                </a:lnTo>
                <a:lnTo>
                  <a:pt x="9686" y="7595"/>
                </a:lnTo>
                <a:lnTo>
                  <a:pt x="9667" y="7518"/>
                </a:lnTo>
                <a:lnTo>
                  <a:pt x="9628" y="7442"/>
                </a:lnTo>
                <a:lnTo>
                  <a:pt x="9551" y="7403"/>
                </a:lnTo>
                <a:lnTo>
                  <a:pt x="9475" y="7384"/>
                </a:lnTo>
                <a:lnTo>
                  <a:pt x="7845" y="7403"/>
                </a:lnTo>
                <a:lnTo>
                  <a:pt x="6886" y="6425"/>
                </a:lnTo>
                <a:lnTo>
                  <a:pt x="6981" y="6291"/>
                </a:lnTo>
                <a:lnTo>
                  <a:pt x="7058" y="6118"/>
                </a:lnTo>
                <a:lnTo>
                  <a:pt x="7116" y="5946"/>
                </a:lnTo>
                <a:lnTo>
                  <a:pt x="7154" y="5754"/>
                </a:lnTo>
                <a:lnTo>
                  <a:pt x="8439" y="5754"/>
                </a:lnTo>
                <a:lnTo>
                  <a:pt x="9590" y="6905"/>
                </a:lnTo>
                <a:lnTo>
                  <a:pt x="9667" y="6962"/>
                </a:lnTo>
                <a:lnTo>
                  <a:pt x="9820" y="6962"/>
                </a:lnTo>
                <a:lnTo>
                  <a:pt x="9897" y="6905"/>
                </a:lnTo>
                <a:lnTo>
                  <a:pt x="9935" y="6847"/>
                </a:lnTo>
                <a:lnTo>
                  <a:pt x="9954" y="6751"/>
                </a:lnTo>
                <a:lnTo>
                  <a:pt x="9935" y="6674"/>
                </a:lnTo>
                <a:lnTo>
                  <a:pt x="9897" y="6617"/>
                </a:lnTo>
                <a:lnTo>
                  <a:pt x="9034" y="5754"/>
                </a:lnTo>
                <a:lnTo>
                  <a:pt x="9590" y="5754"/>
                </a:lnTo>
                <a:lnTo>
                  <a:pt x="10741" y="6905"/>
                </a:lnTo>
                <a:lnTo>
                  <a:pt x="10817" y="6962"/>
                </a:lnTo>
                <a:lnTo>
                  <a:pt x="10894" y="6981"/>
                </a:lnTo>
                <a:lnTo>
                  <a:pt x="10971" y="6962"/>
                </a:lnTo>
                <a:lnTo>
                  <a:pt x="11028" y="6905"/>
                </a:lnTo>
                <a:lnTo>
                  <a:pt x="11086" y="6847"/>
                </a:lnTo>
                <a:lnTo>
                  <a:pt x="11105" y="6770"/>
                </a:lnTo>
                <a:lnTo>
                  <a:pt x="11086" y="6674"/>
                </a:lnTo>
                <a:lnTo>
                  <a:pt x="11028" y="6617"/>
                </a:lnTo>
                <a:lnTo>
                  <a:pt x="10184" y="5754"/>
                </a:lnTo>
                <a:lnTo>
                  <a:pt x="11182" y="5754"/>
                </a:lnTo>
                <a:lnTo>
                  <a:pt x="11258" y="5735"/>
                </a:lnTo>
                <a:lnTo>
                  <a:pt x="11335" y="5696"/>
                </a:lnTo>
                <a:lnTo>
                  <a:pt x="11373" y="5620"/>
                </a:lnTo>
                <a:lnTo>
                  <a:pt x="11393" y="5543"/>
                </a:lnTo>
                <a:lnTo>
                  <a:pt x="11373" y="5466"/>
                </a:lnTo>
                <a:lnTo>
                  <a:pt x="11335" y="5389"/>
                </a:lnTo>
                <a:lnTo>
                  <a:pt x="11258" y="5351"/>
                </a:lnTo>
                <a:lnTo>
                  <a:pt x="11182" y="5332"/>
                </a:lnTo>
                <a:lnTo>
                  <a:pt x="10223" y="5332"/>
                </a:lnTo>
                <a:lnTo>
                  <a:pt x="11028" y="4526"/>
                </a:lnTo>
                <a:lnTo>
                  <a:pt x="11086" y="4450"/>
                </a:lnTo>
                <a:lnTo>
                  <a:pt x="11105" y="4373"/>
                </a:lnTo>
                <a:lnTo>
                  <a:pt x="11086" y="4296"/>
                </a:lnTo>
                <a:lnTo>
                  <a:pt x="11028" y="4220"/>
                </a:lnTo>
                <a:lnTo>
                  <a:pt x="10971" y="4181"/>
                </a:lnTo>
                <a:lnTo>
                  <a:pt x="10894" y="4162"/>
                </a:lnTo>
                <a:lnTo>
                  <a:pt x="10817" y="4181"/>
                </a:lnTo>
                <a:lnTo>
                  <a:pt x="10741" y="4220"/>
                </a:lnTo>
                <a:lnTo>
                  <a:pt x="9628" y="5332"/>
                </a:lnTo>
                <a:lnTo>
                  <a:pt x="9072" y="5332"/>
                </a:lnTo>
                <a:lnTo>
                  <a:pt x="9897" y="4526"/>
                </a:lnTo>
                <a:lnTo>
                  <a:pt x="9935" y="4450"/>
                </a:lnTo>
                <a:lnTo>
                  <a:pt x="9954" y="4373"/>
                </a:lnTo>
                <a:lnTo>
                  <a:pt x="9935" y="4296"/>
                </a:lnTo>
                <a:lnTo>
                  <a:pt x="9897" y="4220"/>
                </a:lnTo>
                <a:lnTo>
                  <a:pt x="9820" y="4181"/>
                </a:lnTo>
                <a:lnTo>
                  <a:pt x="9743" y="4162"/>
                </a:lnTo>
                <a:lnTo>
                  <a:pt x="9667" y="4181"/>
                </a:lnTo>
                <a:lnTo>
                  <a:pt x="9590" y="4220"/>
                </a:lnTo>
                <a:lnTo>
                  <a:pt x="8477" y="5332"/>
                </a:lnTo>
                <a:lnTo>
                  <a:pt x="7135" y="5332"/>
                </a:lnTo>
                <a:lnTo>
                  <a:pt x="7097" y="5179"/>
                </a:lnTo>
                <a:lnTo>
                  <a:pt x="7039" y="5044"/>
                </a:lnTo>
                <a:lnTo>
                  <a:pt x="6962" y="4891"/>
                </a:lnTo>
                <a:lnTo>
                  <a:pt x="6886" y="4776"/>
                </a:lnTo>
                <a:lnTo>
                  <a:pt x="7845" y="3798"/>
                </a:lnTo>
                <a:lnTo>
                  <a:pt x="9475" y="3798"/>
                </a:lnTo>
                <a:lnTo>
                  <a:pt x="9551" y="3778"/>
                </a:lnTo>
                <a:lnTo>
                  <a:pt x="9628" y="3740"/>
                </a:lnTo>
                <a:lnTo>
                  <a:pt x="9667" y="3663"/>
                </a:lnTo>
                <a:lnTo>
                  <a:pt x="9686" y="3587"/>
                </a:lnTo>
                <a:lnTo>
                  <a:pt x="9667" y="3510"/>
                </a:lnTo>
                <a:lnTo>
                  <a:pt x="9628" y="3433"/>
                </a:lnTo>
                <a:lnTo>
                  <a:pt x="9551" y="3395"/>
                </a:lnTo>
                <a:lnTo>
                  <a:pt x="9475" y="3376"/>
                </a:lnTo>
                <a:lnTo>
                  <a:pt x="8266" y="3376"/>
                </a:lnTo>
                <a:lnTo>
                  <a:pt x="8650" y="2992"/>
                </a:lnTo>
                <a:lnTo>
                  <a:pt x="10280" y="2992"/>
                </a:lnTo>
                <a:lnTo>
                  <a:pt x="10376" y="2973"/>
                </a:lnTo>
                <a:lnTo>
                  <a:pt x="10434" y="2935"/>
                </a:lnTo>
                <a:lnTo>
                  <a:pt x="10491" y="2858"/>
                </a:lnTo>
                <a:lnTo>
                  <a:pt x="10491" y="2781"/>
                </a:lnTo>
                <a:lnTo>
                  <a:pt x="10491" y="2704"/>
                </a:lnTo>
                <a:lnTo>
                  <a:pt x="10434" y="2628"/>
                </a:lnTo>
                <a:lnTo>
                  <a:pt x="10376" y="2589"/>
                </a:lnTo>
                <a:lnTo>
                  <a:pt x="10280" y="2570"/>
                </a:lnTo>
                <a:lnTo>
                  <a:pt x="9072" y="2570"/>
                </a:lnTo>
                <a:lnTo>
                  <a:pt x="9782" y="1861"/>
                </a:lnTo>
                <a:lnTo>
                  <a:pt x="9820" y="1784"/>
                </a:lnTo>
                <a:lnTo>
                  <a:pt x="9839" y="1707"/>
                </a:lnTo>
                <a:lnTo>
                  <a:pt x="9820" y="1630"/>
                </a:lnTo>
                <a:lnTo>
                  <a:pt x="9782" y="1573"/>
                </a:lnTo>
                <a:lnTo>
                  <a:pt x="9705" y="1515"/>
                </a:lnTo>
                <a:lnTo>
                  <a:pt x="9628" y="1496"/>
                </a:lnTo>
                <a:lnTo>
                  <a:pt x="9551" y="1515"/>
                </a:lnTo>
                <a:lnTo>
                  <a:pt x="9494" y="1573"/>
                </a:lnTo>
                <a:lnTo>
                  <a:pt x="8803" y="2244"/>
                </a:lnTo>
                <a:lnTo>
                  <a:pt x="8803" y="1093"/>
                </a:lnTo>
                <a:lnTo>
                  <a:pt x="8784" y="997"/>
                </a:lnTo>
                <a:lnTo>
                  <a:pt x="8746" y="940"/>
                </a:lnTo>
                <a:lnTo>
                  <a:pt x="8669" y="902"/>
                </a:lnTo>
                <a:lnTo>
                  <a:pt x="8593" y="882"/>
                </a:lnTo>
                <a:lnTo>
                  <a:pt x="8516" y="902"/>
                </a:lnTo>
                <a:lnTo>
                  <a:pt x="8458" y="940"/>
                </a:lnTo>
                <a:lnTo>
                  <a:pt x="8401" y="997"/>
                </a:lnTo>
                <a:lnTo>
                  <a:pt x="8382" y="1093"/>
                </a:lnTo>
                <a:lnTo>
                  <a:pt x="8382" y="2666"/>
                </a:lnTo>
                <a:lnTo>
                  <a:pt x="7998" y="3050"/>
                </a:lnTo>
                <a:lnTo>
                  <a:pt x="7998" y="1899"/>
                </a:lnTo>
                <a:lnTo>
                  <a:pt x="7979" y="1822"/>
                </a:lnTo>
                <a:lnTo>
                  <a:pt x="7940" y="1745"/>
                </a:lnTo>
                <a:lnTo>
                  <a:pt x="7864" y="1707"/>
                </a:lnTo>
                <a:lnTo>
                  <a:pt x="7787" y="1688"/>
                </a:lnTo>
                <a:lnTo>
                  <a:pt x="7710" y="1707"/>
                </a:lnTo>
                <a:lnTo>
                  <a:pt x="7634" y="1745"/>
                </a:lnTo>
                <a:lnTo>
                  <a:pt x="7595" y="1822"/>
                </a:lnTo>
                <a:lnTo>
                  <a:pt x="7576" y="1899"/>
                </a:lnTo>
                <a:lnTo>
                  <a:pt x="7576" y="3472"/>
                </a:lnTo>
                <a:lnTo>
                  <a:pt x="6579" y="4469"/>
                </a:lnTo>
                <a:lnTo>
                  <a:pt x="6444" y="4392"/>
                </a:lnTo>
                <a:lnTo>
                  <a:pt x="6291" y="4315"/>
                </a:lnTo>
                <a:lnTo>
                  <a:pt x="6138" y="4277"/>
                </a:lnTo>
                <a:lnTo>
                  <a:pt x="5984" y="4239"/>
                </a:lnTo>
                <a:lnTo>
                  <a:pt x="5984" y="2935"/>
                </a:lnTo>
                <a:lnTo>
                  <a:pt x="7135" y="1784"/>
                </a:lnTo>
                <a:lnTo>
                  <a:pt x="7173" y="1707"/>
                </a:lnTo>
                <a:lnTo>
                  <a:pt x="7192" y="1630"/>
                </a:lnTo>
                <a:lnTo>
                  <a:pt x="7173" y="1554"/>
                </a:lnTo>
                <a:lnTo>
                  <a:pt x="7135" y="1496"/>
                </a:lnTo>
                <a:lnTo>
                  <a:pt x="7058" y="1439"/>
                </a:lnTo>
                <a:lnTo>
                  <a:pt x="6981" y="1419"/>
                </a:lnTo>
                <a:lnTo>
                  <a:pt x="6905" y="1439"/>
                </a:lnTo>
                <a:lnTo>
                  <a:pt x="6828" y="1496"/>
                </a:lnTo>
                <a:lnTo>
                  <a:pt x="5984" y="2340"/>
                </a:lnTo>
                <a:lnTo>
                  <a:pt x="5984" y="1803"/>
                </a:lnTo>
                <a:lnTo>
                  <a:pt x="7135" y="633"/>
                </a:lnTo>
                <a:lnTo>
                  <a:pt x="7192" y="576"/>
                </a:lnTo>
                <a:lnTo>
                  <a:pt x="7192" y="499"/>
                </a:lnTo>
                <a:lnTo>
                  <a:pt x="7173" y="422"/>
                </a:lnTo>
                <a:lnTo>
                  <a:pt x="7135" y="345"/>
                </a:lnTo>
                <a:lnTo>
                  <a:pt x="7058" y="288"/>
                </a:lnTo>
                <a:lnTo>
                  <a:pt x="6905" y="288"/>
                </a:lnTo>
                <a:lnTo>
                  <a:pt x="6847" y="345"/>
                </a:lnTo>
                <a:lnTo>
                  <a:pt x="5984" y="1208"/>
                </a:lnTo>
                <a:lnTo>
                  <a:pt x="5984" y="192"/>
                </a:lnTo>
                <a:lnTo>
                  <a:pt x="5965" y="115"/>
                </a:lnTo>
                <a:lnTo>
                  <a:pt x="5907" y="58"/>
                </a:lnTo>
                <a:lnTo>
                  <a:pt x="5850" y="0"/>
                </a:lnTo>
                <a:close/>
              </a:path>
            </a:pathLst>
          </a:custGeom>
          <a:gradFill>
            <a:gsLst>
              <a:gs pos="0">
                <a:schemeClr val="lt1"/>
              </a:gs>
              <a:gs pos="100000">
                <a:srgbClr val="CCCCCC"/>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สี่เหลี่ยมผืนผ้า: มุมมน 7">
            <a:extLst>
              <a:ext uri="{FF2B5EF4-FFF2-40B4-BE49-F238E27FC236}">
                <a16:creationId xmlns:a16="http://schemas.microsoft.com/office/drawing/2014/main" id="{D5AA5560-A8C3-773D-6EF4-43E72F0BEE16}"/>
              </a:ext>
            </a:extLst>
          </p:cNvPr>
          <p:cNvSpPr/>
          <p:nvPr/>
        </p:nvSpPr>
        <p:spPr>
          <a:xfrm>
            <a:off x="1133856" y="923515"/>
            <a:ext cx="6876288" cy="2875451"/>
          </a:xfrm>
          <a:prstGeom prst="roundRect">
            <a:avLst/>
          </a:prstGeom>
          <a:solidFill>
            <a:schemeClr val="bg1"/>
          </a:solidFill>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tlCol="0" anchor="ctr"/>
          <a:lstStyle/>
          <a:p>
            <a:endParaRPr lang="th-TH" sz="2800" dirty="0">
              <a:solidFill>
                <a:schemeClr val="tx1"/>
              </a:solidFill>
              <a:latin typeface="TH SarabunPSK" panose="020B0500040200020003" pitchFamily="34" charset="-34"/>
              <a:cs typeface="TH SarabunPSK" panose="020B0500040200020003" pitchFamily="34" charset="-34"/>
            </a:endParaRPr>
          </a:p>
          <a:p>
            <a:r>
              <a:rPr lang="th-TH" sz="2800" dirty="0">
                <a:solidFill>
                  <a:schemeClr val="tx1"/>
                </a:solidFill>
                <a:latin typeface="TH SarabunPSK" panose="020B0500040200020003" pitchFamily="34" charset="-34"/>
                <a:cs typeface="TH SarabunPSK" panose="020B0500040200020003" pitchFamily="34" charset="-34"/>
              </a:rPr>
              <a:t>4) </a:t>
            </a:r>
            <a:r>
              <a:rPr lang="th-TH" sz="2800" b="1" dirty="0">
                <a:solidFill>
                  <a:schemeClr val="tx1"/>
                </a:solidFill>
                <a:latin typeface="TH SarabunPSK" panose="020B0500040200020003" pitchFamily="34" charset="-34"/>
                <a:cs typeface="TH SarabunPSK" panose="020B0500040200020003" pitchFamily="34" charset="-34"/>
              </a:rPr>
              <a:t>ไม่ปรากฏใจความสำคัญในประโยคใดประโยคหนึ่ง </a:t>
            </a:r>
            <a:r>
              <a:rPr lang="th-TH" sz="2800" dirty="0">
                <a:solidFill>
                  <a:schemeClr val="tx1"/>
                </a:solidFill>
                <a:latin typeface="TH SarabunPSK" panose="020B0500040200020003" pitchFamily="34" charset="-34"/>
                <a:cs typeface="TH SarabunPSK" panose="020B0500040200020003" pitchFamily="34" charset="-34"/>
              </a:rPr>
              <a:t>แต่ต้องสรุปเอง ดังที่กล่าวแล้วว่าการหา </a:t>
            </a:r>
            <a:r>
              <a:rPr lang="en-US" sz="2800" dirty="0">
                <a:solidFill>
                  <a:schemeClr val="tx1"/>
                </a:solidFill>
                <a:latin typeface="TH SarabunPSK" panose="020B0500040200020003" pitchFamily="34" charset="-34"/>
                <a:cs typeface="TH SarabunPSK" panose="020B0500040200020003" pitchFamily="34" charset="-34"/>
              </a:rPr>
              <a:t>Main Idea </a:t>
            </a:r>
            <a:r>
              <a:rPr lang="th-TH" sz="2800" dirty="0">
                <a:solidFill>
                  <a:schemeClr val="tx1"/>
                </a:solidFill>
                <a:latin typeface="TH SarabunPSK" panose="020B0500040200020003" pitchFamily="34" charset="-34"/>
                <a:cs typeface="TH SarabunPSK" panose="020B0500040200020003" pitchFamily="34" charset="-34"/>
              </a:rPr>
              <a:t>นั้น จะต้องมีการค้นหา </a:t>
            </a:r>
            <a:r>
              <a:rPr lang="en-US" sz="2800" dirty="0">
                <a:solidFill>
                  <a:schemeClr val="tx1"/>
                </a:solidFill>
                <a:latin typeface="TH SarabunPSK" panose="020B0500040200020003" pitchFamily="34" charset="-34"/>
                <a:cs typeface="TH SarabunPSK" panose="020B0500040200020003" pitchFamily="34" charset="-34"/>
              </a:rPr>
              <a:t>Topic </a:t>
            </a:r>
            <a:r>
              <a:rPr lang="th-TH" sz="2800" dirty="0">
                <a:solidFill>
                  <a:schemeClr val="tx1"/>
                </a:solidFill>
                <a:latin typeface="TH SarabunPSK" panose="020B0500040200020003" pitchFamily="34" charset="-34"/>
                <a:cs typeface="TH SarabunPSK" panose="020B0500040200020003" pitchFamily="34" charset="-34"/>
              </a:rPr>
              <a:t>ก่อน ดูว่าเรื่องที่อ่านกล่าวถึง</a:t>
            </a:r>
            <a:r>
              <a:rPr lang="th-TH" sz="2800" dirty="0">
                <a:solidFill>
                  <a:srgbClr val="FF0000"/>
                </a:solidFill>
                <a:latin typeface="TH SarabunPSK" panose="020B0500040200020003" pitchFamily="34" charset="-34"/>
                <a:cs typeface="TH SarabunPSK" panose="020B0500040200020003" pitchFamily="34" charset="-34"/>
              </a:rPr>
              <a:t>คำนามตัวไหนบ่อยที่สุด</a:t>
            </a:r>
            <a:r>
              <a:rPr lang="th-TH" sz="2800" dirty="0">
                <a:solidFill>
                  <a:schemeClr val="tx1"/>
                </a:solidFill>
                <a:latin typeface="TH SarabunPSK" panose="020B0500040200020003" pitchFamily="34" charset="-34"/>
                <a:cs typeface="TH SarabunPSK" panose="020B0500040200020003" pitchFamily="34" charset="-34"/>
              </a:rPr>
              <a:t> (</a:t>
            </a:r>
            <a:r>
              <a:rPr lang="en-US" sz="2800" dirty="0">
                <a:solidFill>
                  <a:schemeClr val="tx1"/>
                </a:solidFill>
                <a:latin typeface="TH SarabunPSK" panose="020B0500040200020003" pitchFamily="34" charset="-34"/>
                <a:cs typeface="TH SarabunPSK" panose="020B0500040200020003" pitchFamily="34" charset="-34"/>
              </a:rPr>
              <a:t>Topic Noun) </a:t>
            </a:r>
            <a:r>
              <a:rPr lang="th-TH" sz="2800" dirty="0">
                <a:solidFill>
                  <a:schemeClr val="tx1"/>
                </a:solidFill>
                <a:latin typeface="TH SarabunPSK" panose="020B0500040200020003" pitchFamily="34" charset="-34"/>
                <a:cs typeface="TH SarabunPSK" panose="020B0500040200020003" pitchFamily="34" charset="-34"/>
              </a:rPr>
              <a:t>แล้วดูว่า มีการกล่าวถึงนามคำนั้นว่าอย่างไร (</a:t>
            </a:r>
            <a:r>
              <a:rPr lang="en-US" sz="2800" dirty="0">
                <a:solidFill>
                  <a:schemeClr val="tx1"/>
                </a:solidFill>
                <a:latin typeface="TH SarabunPSK" panose="020B0500040200020003" pitchFamily="34" charset="-34"/>
                <a:cs typeface="TH SarabunPSK" panose="020B0500040200020003" pitchFamily="34" charset="-34"/>
              </a:rPr>
              <a:t>Topic Idea) </a:t>
            </a:r>
            <a:r>
              <a:rPr lang="th-TH" sz="2800" dirty="0">
                <a:solidFill>
                  <a:schemeClr val="tx1"/>
                </a:solidFill>
                <a:latin typeface="TH SarabunPSK" panose="020B0500040200020003" pitchFamily="34" charset="-34"/>
                <a:cs typeface="TH SarabunPSK" panose="020B0500040200020003" pitchFamily="34" charset="-34"/>
              </a:rPr>
              <a:t>แล้วจึงดูว่าข้อความที่เป็นใจความ สำคัญของเรื่อง </a:t>
            </a:r>
            <a:r>
              <a:rPr lang="en-US" sz="2800" dirty="0">
                <a:solidFill>
                  <a:schemeClr val="tx1"/>
                </a:solidFill>
                <a:latin typeface="TH SarabunPSK" panose="020B0500040200020003" pitchFamily="34" charset="-34"/>
                <a:cs typeface="TH SarabunPSK" panose="020B0500040200020003" pitchFamily="34" charset="-34"/>
              </a:rPr>
              <a:t>Topic Idea </a:t>
            </a:r>
            <a:r>
              <a:rPr lang="th-TH" sz="2800" dirty="0">
                <a:solidFill>
                  <a:schemeClr val="tx1"/>
                </a:solidFill>
                <a:latin typeface="TH SarabunPSK" panose="020B0500040200020003" pitchFamily="34" charset="-34"/>
                <a:cs typeface="TH SarabunPSK" panose="020B0500040200020003" pitchFamily="34" charset="-34"/>
              </a:rPr>
              <a:t>นั้นอยู่ในประโยคใด ประโยคนั้นคือ </a:t>
            </a:r>
            <a:r>
              <a:rPr lang="en-US" sz="2800" b="1" dirty="0">
                <a:solidFill>
                  <a:schemeClr val="accent4"/>
                </a:solidFill>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rPr>
              <a:t>Topic Sentence </a:t>
            </a:r>
            <a:r>
              <a:rPr lang="th-TH" sz="2800" dirty="0">
                <a:solidFill>
                  <a:schemeClr val="tx1"/>
                </a:solidFill>
                <a:latin typeface="TH SarabunPSK" panose="020B0500040200020003" pitchFamily="34" charset="-34"/>
                <a:cs typeface="TH SarabunPSK" panose="020B0500040200020003" pitchFamily="34" charset="-34"/>
              </a:rPr>
              <a:t>หรือ </a:t>
            </a:r>
            <a:r>
              <a:rPr lang="en-US" sz="2800" b="1" dirty="0">
                <a:solidFill>
                  <a:schemeClr val="accent4"/>
                </a:solidFill>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rPr>
              <a:t>Main Idea</a:t>
            </a:r>
            <a:endParaRPr lang="th-TH" sz="2800" b="1" dirty="0">
              <a:solidFill>
                <a:schemeClr val="accent4"/>
              </a:solidFill>
              <a:effectLst>
                <a:outerShdw blurRad="38100" dist="38100" dir="2700000" algn="tl">
                  <a:srgbClr val="000000">
                    <a:alpha val="43137"/>
                  </a:srgbClr>
                </a:outerShdw>
              </a:effectLst>
              <a:latin typeface="TH SarabunPSK" panose="020B0500040200020003" pitchFamily="34" charset="-34"/>
              <a:cs typeface="TH SarabunPSK" panose="020B0500040200020003" pitchFamily="34" charset="-34"/>
            </a:endParaRPr>
          </a:p>
          <a:p>
            <a:endParaRPr lang="en-US" sz="2800" dirty="0">
              <a:solidFill>
                <a:schemeClr val="tx1"/>
              </a:solidFill>
            </a:endParaRPr>
          </a:p>
        </p:txBody>
      </p:sp>
    </p:spTree>
    <p:extLst>
      <p:ext uri="{BB962C8B-B14F-4D97-AF65-F5344CB8AC3E}">
        <p14:creationId xmlns:p14="http://schemas.microsoft.com/office/powerpoint/2010/main" val="14086003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04"/>
        <p:cNvGrpSpPr/>
        <p:nvPr/>
      </p:nvGrpSpPr>
      <p:grpSpPr>
        <a:xfrm>
          <a:off x="0" y="0"/>
          <a:ext cx="0" cy="0"/>
          <a:chOff x="0" y="0"/>
          <a:chExt cx="0" cy="0"/>
        </a:xfrm>
      </p:grpSpPr>
      <p:grpSp>
        <p:nvGrpSpPr>
          <p:cNvPr id="2305" name="Google Shape;2305;p42"/>
          <p:cNvGrpSpPr/>
          <p:nvPr/>
        </p:nvGrpSpPr>
        <p:grpSpPr>
          <a:xfrm>
            <a:off x="2299158" y="-7396"/>
            <a:ext cx="4545684" cy="1168547"/>
            <a:chOff x="2299158" y="-7396"/>
            <a:chExt cx="4545684" cy="1168547"/>
          </a:xfrm>
        </p:grpSpPr>
        <p:pic>
          <p:nvPicPr>
            <p:cNvPr id="2306" name="Google Shape;2306;p42"/>
            <p:cNvPicPr preferRelativeResize="0"/>
            <p:nvPr/>
          </p:nvPicPr>
          <p:blipFill>
            <a:blip r:embed="rId3">
              <a:alphaModFix/>
            </a:blip>
            <a:stretch>
              <a:fillRect/>
            </a:stretch>
          </p:blipFill>
          <p:spPr>
            <a:xfrm>
              <a:off x="4358476" y="943900"/>
              <a:ext cx="2420150" cy="217250"/>
            </a:xfrm>
            <a:prstGeom prst="rect">
              <a:avLst/>
            </a:prstGeom>
            <a:noFill/>
            <a:ln>
              <a:noFill/>
            </a:ln>
          </p:spPr>
        </p:pic>
        <p:grpSp>
          <p:nvGrpSpPr>
            <p:cNvPr id="2307" name="Google Shape;2307;p42"/>
            <p:cNvGrpSpPr/>
            <p:nvPr/>
          </p:nvGrpSpPr>
          <p:grpSpPr>
            <a:xfrm>
              <a:off x="2855175" y="372431"/>
              <a:ext cx="3400425" cy="102904"/>
              <a:chOff x="2855175" y="360525"/>
              <a:chExt cx="3400425" cy="102904"/>
            </a:xfrm>
          </p:grpSpPr>
          <p:pic>
            <p:nvPicPr>
              <p:cNvPr id="2308" name="Google Shape;2308;p42"/>
              <p:cNvPicPr preferRelativeResize="0"/>
              <p:nvPr/>
            </p:nvPicPr>
            <p:blipFill rotWithShape="1">
              <a:blip r:embed="rId4">
                <a:alphaModFix/>
              </a:blip>
              <a:srcRect l="71326" b="65469"/>
              <a:stretch/>
            </p:blipFill>
            <p:spPr>
              <a:xfrm flipH="1">
                <a:off x="5493600" y="360525"/>
                <a:ext cx="762000" cy="102900"/>
              </a:xfrm>
              <a:prstGeom prst="rect">
                <a:avLst/>
              </a:prstGeom>
              <a:noFill/>
              <a:ln>
                <a:noFill/>
              </a:ln>
            </p:spPr>
          </p:pic>
          <p:pic>
            <p:nvPicPr>
              <p:cNvPr id="2309" name="Google Shape;2309;p42"/>
              <p:cNvPicPr preferRelativeResize="0"/>
              <p:nvPr/>
            </p:nvPicPr>
            <p:blipFill rotWithShape="1">
              <a:blip r:embed="rId4">
                <a:alphaModFix/>
              </a:blip>
              <a:srcRect b="65469"/>
              <a:stretch/>
            </p:blipFill>
            <p:spPr>
              <a:xfrm>
                <a:off x="2855175" y="360529"/>
                <a:ext cx="2657475" cy="102900"/>
              </a:xfrm>
              <a:prstGeom prst="rect">
                <a:avLst/>
              </a:prstGeom>
              <a:noFill/>
              <a:ln>
                <a:noFill/>
              </a:ln>
            </p:spPr>
          </p:pic>
        </p:grpSp>
        <p:pic>
          <p:nvPicPr>
            <p:cNvPr id="2310" name="Google Shape;2310;p42"/>
            <p:cNvPicPr preferRelativeResize="0"/>
            <p:nvPr/>
          </p:nvPicPr>
          <p:blipFill>
            <a:blip r:embed="rId3">
              <a:alphaModFix/>
            </a:blip>
            <a:stretch>
              <a:fillRect/>
            </a:stretch>
          </p:blipFill>
          <p:spPr>
            <a:xfrm>
              <a:off x="2478947" y="943898"/>
              <a:ext cx="1937475" cy="217254"/>
            </a:xfrm>
            <a:prstGeom prst="rect">
              <a:avLst/>
            </a:prstGeom>
            <a:noFill/>
            <a:ln>
              <a:noFill/>
            </a:ln>
          </p:spPr>
        </p:pic>
        <p:pic>
          <p:nvPicPr>
            <p:cNvPr id="2311" name="Google Shape;2311;p42"/>
            <p:cNvPicPr preferRelativeResize="0"/>
            <p:nvPr/>
          </p:nvPicPr>
          <p:blipFill>
            <a:blip r:embed="rId5">
              <a:alphaModFix/>
            </a:blip>
            <a:stretch>
              <a:fillRect/>
            </a:stretch>
          </p:blipFill>
          <p:spPr>
            <a:xfrm>
              <a:off x="2299158" y="465650"/>
              <a:ext cx="4545684" cy="518375"/>
            </a:xfrm>
            <a:prstGeom prst="rect">
              <a:avLst/>
            </a:prstGeom>
            <a:noFill/>
            <a:ln>
              <a:noFill/>
            </a:ln>
          </p:spPr>
        </p:pic>
        <p:grpSp>
          <p:nvGrpSpPr>
            <p:cNvPr id="2312" name="Google Shape;2312;p42"/>
            <p:cNvGrpSpPr/>
            <p:nvPr/>
          </p:nvGrpSpPr>
          <p:grpSpPr>
            <a:xfrm>
              <a:off x="2634947" y="-7396"/>
              <a:ext cx="3874107" cy="470812"/>
              <a:chOff x="2634947" y="-7396"/>
              <a:chExt cx="3874107" cy="470812"/>
            </a:xfrm>
          </p:grpSpPr>
          <p:grpSp>
            <p:nvGrpSpPr>
              <p:cNvPr id="2313" name="Google Shape;2313;p42"/>
              <p:cNvGrpSpPr/>
              <p:nvPr/>
            </p:nvGrpSpPr>
            <p:grpSpPr>
              <a:xfrm>
                <a:off x="2634947" y="-7396"/>
                <a:ext cx="292707" cy="470812"/>
                <a:chOff x="2641872" y="-7396"/>
                <a:chExt cx="292707" cy="470812"/>
              </a:xfrm>
            </p:grpSpPr>
            <p:sp>
              <p:nvSpPr>
                <p:cNvPr id="2314" name="Google Shape;2314;p42"/>
                <p:cNvSpPr/>
                <p:nvPr/>
              </p:nvSpPr>
              <p:spPr>
                <a:xfrm>
                  <a:off x="2641872" y="280263"/>
                  <a:ext cx="292707" cy="183154"/>
                </a:xfrm>
                <a:custGeom>
                  <a:avLst/>
                  <a:gdLst/>
                  <a:ahLst/>
                  <a:cxnLst/>
                  <a:rect l="l" t="t" r="r" b="b"/>
                  <a:pathLst>
                    <a:path w="16878" h="10561" extrusionOk="0">
                      <a:moveTo>
                        <a:pt x="8429" y="0"/>
                      </a:moveTo>
                      <a:lnTo>
                        <a:pt x="8429" y="0"/>
                      </a:lnTo>
                      <a:lnTo>
                        <a:pt x="8429" y="0"/>
                      </a:lnTo>
                      <a:lnTo>
                        <a:pt x="8875" y="0"/>
                      </a:lnTo>
                      <a:lnTo>
                        <a:pt x="9301" y="39"/>
                      </a:lnTo>
                      <a:lnTo>
                        <a:pt x="9708" y="97"/>
                      </a:lnTo>
                      <a:lnTo>
                        <a:pt x="10134" y="155"/>
                      </a:lnTo>
                      <a:lnTo>
                        <a:pt x="10541" y="252"/>
                      </a:lnTo>
                      <a:lnTo>
                        <a:pt x="10929" y="369"/>
                      </a:lnTo>
                      <a:lnTo>
                        <a:pt x="11336" y="504"/>
                      </a:lnTo>
                      <a:lnTo>
                        <a:pt x="11704" y="659"/>
                      </a:lnTo>
                      <a:lnTo>
                        <a:pt x="12091" y="834"/>
                      </a:lnTo>
                      <a:lnTo>
                        <a:pt x="12440" y="1008"/>
                      </a:lnTo>
                      <a:lnTo>
                        <a:pt x="12808" y="1221"/>
                      </a:lnTo>
                      <a:lnTo>
                        <a:pt x="13138" y="1434"/>
                      </a:lnTo>
                      <a:lnTo>
                        <a:pt x="13467" y="1667"/>
                      </a:lnTo>
                      <a:lnTo>
                        <a:pt x="13796" y="1919"/>
                      </a:lnTo>
                      <a:lnTo>
                        <a:pt x="14106" y="2190"/>
                      </a:lnTo>
                      <a:lnTo>
                        <a:pt x="14397" y="2481"/>
                      </a:lnTo>
                      <a:lnTo>
                        <a:pt x="14668" y="2771"/>
                      </a:lnTo>
                      <a:lnTo>
                        <a:pt x="14940" y="3081"/>
                      </a:lnTo>
                      <a:lnTo>
                        <a:pt x="15191" y="3391"/>
                      </a:lnTo>
                      <a:lnTo>
                        <a:pt x="15424" y="3721"/>
                      </a:lnTo>
                      <a:lnTo>
                        <a:pt x="15656" y="4069"/>
                      </a:lnTo>
                      <a:lnTo>
                        <a:pt x="15850" y="4418"/>
                      </a:lnTo>
                      <a:lnTo>
                        <a:pt x="16044" y="4786"/>
                      </a:lnTo>
                      <a:lnTo>
                        <a:pt x="16199" y="5154"/>
                      </a:lnTo>
                      <a:lnTo>
                        <a:pt x="16354" y="5542"/>
                      </a:lnTo>
                      <a:lnTo>
                        <a:pt x="16490" y="5930"/>
                      </a:lnTo>
                      <a:lnTo>
                        <a:pt x="16606" y="6336"/>
                      </a:lnTo>
                      <a:lnTo>
                        <a:pt x="16703" y="6743"/>
                      </a:lnTo>
                      <a:lnTo>
                        <a:pt x="16780" y="7150"/>
                      </a:lnTo>
                      <a:lnTo>
                        <a:pt x="16838" y="7576"/>
                      </a:lnTo>
                      <a:lnTo>
                        <a:pt x="16858" y="8003"/>
                      </a:lnTo>
                      <a:lnTo>
                        <a:pt x="16877" y="8429"/>
                      </a:lnTo>
                      <a:lnTo>
                        <a:pt x="16877" y="10560"/>
                      </a:lnTo>
                      <a:lnTo>
                        <a:pt x="13099" y="10560"/>
                      </a:lnTo>
                      <a:lnTo>
                        <a:pt x="13099" y="9456"/>
                      </a:lnTo>
                      <a:lnTo>
                        <a:pt x="13099" y="9456"/>
                      </a:lnTo>
                      <a:lnTo>
                        <a:pt x="13099" y="9204"/>
                      </a:lnTo>
                      <a:lnTo>
                        <a:pt x="13079" y="8933"/>
                      </a:lnTo>
                      <a:lnTo>
                        <a:pt x="13060" y="8681"/>
                      </a:lnTo>
                      <a:lnTo>
                        <a:pt x="13002" y="8429"/>
                      </a:lnTo>
                      <a:lnTo>
                        <a:pt x="12963" y="8177"/>
                      </a:lnTo>
                      <a:lnTo>
                        <a:pt x="12905" y="7925"/>
                      </a:lnTo>
                      <a:lnTo>
                        <a:pt x="12731" y="7460"/>
                      </a:lnTo>
                      <a:lnTo>
                        <a:pt x="12537" y="7015"/>
                      </a:lnTo>
                      <a:lnTo>
                        <a:pt x="12304" y="6588"/>
                      </a:lnTo>
                      <a:lnTo>
                        <a:pt x="12033" y="6181"/>
                      </a:lnTo>
                      <a:lnTo>
                        <a:pt x="11742" y="5813"/>
                      </a:lnTo>
                      <a:lnTo>
                        <a:pt x="11394" y="5484"/>
                      </a:lnTo>
                      <a:lnTo>
                        <a:pt x="11045" y="5174"/>
                      </a:lnTo>
                      <a:lnTo>
                        <a:pt x="10851" y="5038"/>
                      </a:lnTo>
                      <a:lnTo>
                        <a:pt x="10657" y="4922"/>
                      </a:lnTo>
                      <a:lnTo>
                        <a:pt x="10464" y="4806"/>
                      </a:lnTo>
                      <a:lnTo>
                        <a:pt x="10251" y="4709"/>
                      </a:lnTo>
                      <a:lnTo>
                        <a:pt x="10037" y="4612"/>
                      </a:lnTo>
                      <a:lnTo>
                        <a:pt x="9824" y="4534"/>
                      </a:lnTo>
                      <a:lnTo>
                        <a:pt x="9611" y="4457"/>
                      </a:lnTo>
                      <a:lnTo>
                        <a:pt x="9379" y="4399"/>
                      </a:lnTo>
                      <a:lnTo>
                        <a:pt x="9146" y="4360"/>
                      </a:lnTo>
                      <a:lnTo>
                        <a:pt x="8914" y="4321"/>
                      </a:lnTo>
                      <a:lnTo>
                        <a:pt x="8681" y="4302"/>
                      </a:lnTo>
                      <a:lnTo>
                        <a:pt x="8429" y="4302"/>
                      </a:lnTo>
                      <a:lnTo>
                        <a:pt x="8429" y="4302"/>
                      </a:lnTo>
                      <a:lnTo>
                        <a:pt x="8429" y="4302"/>
                      </a:lnTo>
                      <a:lnTo>
                        <a:pt x="8197" y="4302"/>
                      </a:lnTo>
                      <a:lnTo>
                        <a:pt x="7964" y="4321"/>
                      </a:lnTo>
                      <a:lnTo>
                        <a:pt x="7712" y="4360"/>
                      </a:lnTo>
                      <a:lnTo>
                        <a:pt x="7499" y="4399"/>
                      </a:lnTo>
                      <a:lnTo>
                        <a:pt x="7267" y="4457"/>
                      </a:lnTo>
                      <a:lnTo>
                        <a:pt x="7034" y="4534"/>
                      </a:lnTo>
                      <a:lnTo>
                        <a:pt x="6821" y="4612"/>
                      </a:lnTo>
                      <a:lnTo>
                        <a:pt x="6608" y="4709"/>
                      </a:lnTo>
                      <a:lnTo>
                        <a:pt x="6395" y="4806"/>
                      </a:lnTo>
                      <a:lnTo>
                        <a:pt x="6201" y="4922"/>
                      </a:lnTo>
                      <a:lnTo>
                        <a:pt x="6007" y="5038"/>
                      </a:lnTo>
                      <a:lnTo>
                        <a:pt x="5813" y="5174"/>
                      </a:lnTo>
                      <a:lnTo>
                        <a:pt x="5445" y="5484"/>
                      </a:lnTo>
                      <a:lnTo>
                        <a:pt x="5116" y="5813"/>
                      </a:lnTo>
                      <a:lnTo>
                        <a:pt x="4806" y="6181"/>
                      </a:lnTo>
                      <a:lnTo>
                        <a:pt x="4535" y="6588"/>
                      </a:lnTo>
                      <a:lnTo>
                        <a:pt x="4302" y="7015"/>
                      </a:lnTo>
                      <a:lnTo>
                        <a:pt x="4108" y="7460"/>
                      </a:lnTo>
                      <a:lnTo>
                        <a:pt x="3953" y="7925"/>
                      </a:lnTo>
                      <a:lnTo>
                        <a:pt x="3876" y="8177"/>
                      </a:lnTo>
                      <a:lnTo>
                        <a:pt x="3837" y="8429"/>
                      </a:lnTo>
                      <a:lnTo>
                        <a:pt x="3798" y="8681"/>
                      </a:lnTo>
                      <a:lnTo>
                        <a:pt x="3760" y="8933"/>
                      </a:lnTo>
                      <a:lnTo>
                        <a:pt x="3740" y="9204"/>
                      </a:lnTo>
                      <a:lnTo>
                        <a:pt x="3740" y="9456"/>
                      </a:lnTo>
                      <a:lnTo>
                        <a:pt x="3740" y="10560"/>
                      </a:lnTo>
                      <a:lnTo>
                        <a:pt x="1" y="10560"/>
                      </a:lnTo>
                      <a:lnTo>
                        <a:pt x="1" y="8429"/>
                      </a:lnTo>
                      <a:lnTo>
                        <a:pt x="1" y="8429"/>
                      </a:lnTo>
                      <a:lnTo>
                        <a:pt x="20" y="8003"/>
                      </a:lnTo>
                      <a:lnTo>
                        <a:pt x="39" y="7576"/>
                      </a:lnTo>
                      <a:lnTo>
                        <a:pt x="98" y="7150"/>
                      </a:lnTo>
                      <a:lnTo>
                        <a:pt x="175" y="6743"/>
                      </a:lnTo>
                      <a:lnTo>
                        <a:pt x="272" y="6336"/>
                      </a:lnTo>
                      <a:lnTo>
                        <a:pt x="388" y="5930"/>
                      </a:lnTo>
                      <a:lnTo>
                        <a:pt x="524" y="5542"/>
                      </a:lnTo>
                      <a:lnTo>
                        <a:pt x="660" y="5154"/>
                      </a:lnTo>
                      <a:lnTo>
                        <a:pt x="834" y="4786"/>
                      </a:lnTo>
                      <a:lnTo>
                        <a:pt x="1028" y="4418"/>
                      </a:lnTo>
                      <a:lnTo>
                        <a:pt x="1221" y="4069"/>
                      </a:lnTo>
                      <a:lnTo>
                        <a:pt x="1435" y="3721"/>
                      </a:lnTo>
                      <a:lnTo>
                        <a:pt x="1686" y="3391"/>
                      </a:lnTo>
                      <a:lnTo>
                        <a:pt x="1919" y="3081"/>
                      </a:lnTo>
                      <a:lnTo>
                        <a:pt x="2190" y="2771"/>
                      </a:lnTo>
                      <a:lnTo>
                        <a:pt x="2461" y="2481"/>
                      </a:lnTo>
                      <a:lnTo>
                        <a:pt x="2771" y="2190"/>
                      </a:lnTo>
                      <a:lnTo>
                        <a:pt x="3062" y="1919"/>
                      </a:lnTo>
                      <a:lnTo>
                        <a:pt x="3392" y="1667"/>
                      </a:lnTo>
                      <a:lnTo>
                        <a:pt x="3721" y="1434"/>
                      </a:lnTo>
                      <a:lnTo>
                        <a:pt x="4070" y="1221"/>
                      </a:lnTo>
                      <a:lnTo>
                        <a:pt x="4418" y="1008"/>
                      </a:lnTo>
                      <a:lnTo>
                        <a:pt x="4787" y="834"/>
                      </a:lnTo>
                      <a:lnTo>
                        <a:pt x="5155" y="659"/>
                      </a:lnTo>
                      <a:lnTo>
                        <a:pt x="5542" y="504"/>
                      </a:lnTo>
                      <a:lnTo>
                        <a:pt x="5930" y="369"/>
                      </a:lnTo>
                      <a:lnTo>
                        <a:pt x="6337" y="252"/>
                      </a:lnTo>
                      <a:lnTo>
                        <a:pt x="6744" y="155"/>
                      </a:lnTo>
                      <a:lnTo>
                        <a:pt x="7150" y="97"/>
                      </a:lnTo>
                      <a:lnTo>
                        <a:pt x="7577" y="39"/>
                      </a:lnTo>
                      <a:lnTo>
                        <a:pt x="8003" y="0"/>
                      </a:lnTo>
                      <a:lnTo>
                        <a:pt x="8429" y="0"/>
                      </a:lnTo>
                      <a:lnTo>
                        <a:pt x="8429" y="0"/>
                      </a:lnTo>
                      <a:close/>
                    </a:path>
                  </a:pathLst>
                </a:custGeom>
                <a:gradFill>
                  <a:gsLst>
                    <a:gs pos="0">
                      <a:srgbClr val="DBAE3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42"/>
                <p:cNvSpPr/>
                <p:nvPr/>
              </p:nvSpPr>
              <p:spPr>
                <a:xfrm>
                  <a:off x="2754775" y="-7396"/>
                  <a:ext cx="66553" cy="418088"/>
                </a:xfrm>
                <a:custGeom>
                  <a:avLst/>
                  <a:gdLst/>
                  <a:ahLst/>
                  <a:cxnLst/>
                  <a:rect l="l" t="t" r="r" b="b"/>
                  <a:pathLst>
                    <a:path w="3837" h="61461" extrusionOk="0">
                      <a:moveTo>
                        <a:pt x="3836" y="0"/>
                      </a:moveTo>
                      <a:lnTo>
                        <a:pt x="3836" y="59561"/>
                      </a:lnTo>
                      <a:lnTo>
                        <a:pt x="3836" y="59561"/>
                      </a:lnTo>
                      <a:lnTo>
                        <a:pt x="3817" y="59755"/>
                      </a:lnTo>
                      <a:lnTo>
                        <a:pt x="3798" y="59949"/>
                      </a:lnTo>
                      <a:lnTo>
                        <a:pt x="3740" y="60123"/>
                      </a:lnTo>
                      <a:lnTo>
                        <a:pt x="3681" y="60298"/>
                      </a:lnTo>
                      <a:lnTo>
                        <a:pt x="3604" y="60472"/>
                      </a:lnTo>
                      <a:lnTo>
                        <a:pt x="3507" y="60627"/>
                      </a:lnTo>
                      <a:lnTo>
                        <a:pt x="3391" y="60763"/>
                      </a:lnTo>
                      <a:lnTo>
                        <a:pt x="3275" y="60898"/>
                      </a:lnTo>
                      <a:lnTo>
                        <a:pt x="3139" y="61034"/>
                      </a:lnTo>
                      <a:lnTo>
                        <a:pt x="2984" y="61150"/>
                      </a:lnTo>
                      <a:lnTo>
                        <a:pt x="2829" y="61228"/>
                      </a:lnTo>
                      <a:lnTo>
                        <a:pt x="2655" y="61325"/>
                      </a:lnTo>
                      <a:lnTo>
                        <a:pt x="2480" y="61383"/>
                      </a:lnTo>
                      <a:lnTo>
                        <a:pt x="2306" y="61422"/>
                      </a:lnTo>
                      <a:lnTo>
                        <a:pt x="2112" y="61460"/>
                      </a:lnTo>
                      <a:lnTo>
                        <a:pt x="1918" y="61460"/>
                      </a:lnTo>
                      <a:lnTo>
                        <a:pt x="1918" y="61460"/>
                      </a:lnTo>
                      <a:lnTo>
                        <a:pt x="1918" y="61460"/>
                      </a:lnTo>
                      <a:lnTo>
                        <a:pt x="1724" y="61460"/>
                      </a:lnTo>
                      <a:lnTo>
                        <a:pt x="1531" y="61422"/>
                      </a:lnTo>
                      <a:lnTo>
                        <a:pt x="1356" y="61383"/>
                      </a:lnTo>
                      <a:lnTo>
                        <a:pt x="1182" y="61325"/>
                      </a:lnTo>
                      <a:lnTo>
                        <a:pt x="1008" y="61228"/>
                      </a:lnTo>
                      <a:lnTo>
                        <a:pt x="853" y="61150"/>
                      </a:lnTo>
                      <a:lnTo>
                        <a:pt x="698" y="61034"/>
                      </a:lnTo>
                      <a:lnTo>
                        <a:pt x="562" y="60898"/>
                      </a:lnTo>
                      <a:lnTo>
                        <a:pt x="426" y="60763"/>
                      </a:lnTo>
                      <a:lnTo>
                        <a:pt x="329" y="60627"/>
                      </a:lnTo>
                      <a:lnTo>
                        <a:pt x="233" y="60472"/>
                      </a:lnTo>
                      <a:lnTo>
                        <a:pt x="155" y="60298"/>
                      </a:lnTo>
                      <a:lnTo>
                        <a:pt x="78" y="60123"/>
                      </a:lnTo>
                      <a:lnTo>
                        <a:pt x="39" y="59949"/>
                      </a:lnTo>
                      <a:lnTo>
                        <a:pt x="0" y="59755"/>
                      </a:lnTo>
                      <a:lnTo>
                        <a:pt x="0" y="59561"/>
                      </a:lnTo>
                      <a:lnTo>
                        <a:pt x="0" y="0"/>
                      </a:lnTo>
                      <a:lnTo>
                        <a:pt x="3836" y="0"/>
                      </a:lnTo>
                      <a:close/>
                    </a:path>
                  </a:pathLst>
                </a:custGeom>
                <a:gradFill>
                  <a:gsLst>
                    <a:gs pos="0">
                      <a:srgbClr val="E57744"/>
                    </a:gs>
                    <a:gs pos="100000">
                      <a:srgbClr val="8C3E1A"/>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16" name="Google Shape;2316;p42"/>
              <p:cNvGrpSpPr/>
              <p:nvPr/>
            </p:nvGrpSpPr>
            <p:grpSpPr>
              <a:xfrm>
                <a:off x="6216347" y="-7396"/>
                <a:ext cx="292707" cy="470812"/>
                <a:chOff x="2641872" y="-7396"/>
                <a:chExt cx="292707" cy="470812"/>
              </a:xfrm>
            </p:grpSpPr>
            <p:sp>
              <p:nvSpPr>
                <p:cNvPr id="2317" name="Google Shape;2317;p42"/>
                <p:cNvSpPr/>
                <p:nvPr/>
              </p:nvSpPr>
              <p:spPr>
                <a:xfrm>
                  <a:off x="2641872" y="280263"/>
                  <a:ext cx="292707" cy="183154"/>
                </a:xfrm>
                <a:custGeom>
                  <a:avLst/>
                  <a:gdLst/>
                  <a:ahLst/>
                  <a:cxnLst/>
                  <a:rect l="l" t="t" r="r" b="b"/>
                  <a:pathLst>
                    <a:path w="16878" h="10561" extrusionOk="0">
                      <a:moveTo>
                        <a:pt x="8429" y="0"/>
                      </a:moveTo>
                      <a:lnTo>
                        <a:pt x="8429" y="0"/>
                      </a:lnTo>
                      <a:lnTo>
                        <a:pt x="8429" y="0"/>
                      </a:lnTo>
                      <a:lnTo>
                        <a:pt x="8875" y="0"/>
                      </a:lnTo>
                      <a:lnTo>
                        <a:pt x="9301" y="39"/>
                      </a:lnTo>
                      <a:lnTo>
                        <a:pt x="9708" y="97"/>
                      </a:lnTo>
                      <a:lnTo>
                        <a:pt x="10134" y="155"/>
                      </a:lnTo>
                      <a:lnTo>
                        <a:pt x="10541" y="252"/>
                      </a:lnTo>
                      <a:lnTo>
                        <a:pt x="10929" y="369"/>
                      </a:lnTo>
                      <a:lnTo>
                        <a:pt x="11336" y="504"/>
                      </a:lnTo>
                      <a:lnTo>
                        <a:pt x="11704" y="659"/>
                      </a:lnTo>
                      <a:lnTo>
                        <a:pt x="12091" y="834"/>
                      </a:lnTo>
                      <a:lnTo>
                        <a:pt x="12440" y="1008"/>
                      </a:lnTo>
                      <a:lnTo>
                        <a:pt x="12808" y="1221"/>
                      </a:lnTo>
                      <a:lnTo>
                        <a:pt x="13138" y="1434"/>
                      </a:lnTo>
                      <a:lnTo>
                        <a:pt x="13467" y="1667"/>
                      </a:lnTo>
                      <a:lnTo>
                        <a:pt x="13796" y="1919"/>
                      </a:lnTo>
                      <a:lnTo>
                        <a:pt x="14106" y="2190"/>
                      </a:lnTo>
                      <a:lnTo>
                        <a:pt x="14397" y="2481"/>
                      </a:lnTo>
                      <a:lnTo>
                        <a:pt x="14668" y="2771"/>
                      </a:lnTo>
                      <a:lnTo>
                        <a:pt x="14940" y="3081"/>
                      </a:lnTo>
                      <a:lnTo>
                        <a:pt x="15191" y="3391"/>
                      </a:lnTo>
                      <a:lnTo>
                        <a:pt x="15424" y="3721"/>
                      </a:lnTo>
                      <a:lnTo>
                        <a:pt x="15656" y="4069"/>
                      </a:lnTo>
                      <a:lnTo>
                        <a:pt x="15850" y="4418"/>
                      </a:lnTo>
                      <a:lnTo>
                        <a:pt x="16044" y="4786"/>
                      </a:lnTo>
                      <a:lnTo>
                        <a:pt x="16199" y="5154"/>
                      </a:lnTo>
                      <a:lnTo>
                        <a:pt x="16354" y="5542"/>
                      </a:lnTo>
                      <a:lnTo>
                        <a:pt x="16490" y="5930"/>
                      </a:lnTo>
                      <a:lnTo>
                        <a:pt x="16606" y="6336"/>
                      </a:lnTo>
                      <a:lnTo>
                        <a:pt x="16703" y="6743"/>
                      </a:lnTo>
                      <a:lnTo>
                        <a:pt x="16780" y="7150"/>
                      </a:lnTo>
                      <a:lnTo>
                        <a:pt x="16838" y="7576"/>
                      </a:lnTo>
                      <a:lnTo>
                        <a:pt x="16858" y="8003"/>
                      </a:lnTo>
                      <a:lnTo>
                        <a:pt x="16877" y="8429"/>
                      </a:lnTo>
                      <a:lnTo>
                        <a:pt x="16877" y="10560"/>
                      </a:lnTo>
                      <a:lnTo>
                        <a:pt x="13099" y="10560"/>
                      </a:lnTo>
                      <a:lnTo>
                        <a:pt x="13099" y="9456"/>
                      </a:lnTo>
                      <a:lnTo>
                        <a:pt x="13099" y="9456"/>
                      </a:lnTo>
                      <a:lnTo>
                        <a:pt x="13099" y="9204"/>
                      </a:lnTo>
                      <a:lnTo>
                        <a:pt x="13079" y="8933"/>
                      </a:lnTo>
                      <a:lnTo>
                        <a:pt x="13060" y="8681"/>
                      </a:lnTo>
                      <a:lnTo>
                        <a:pt x="13002" y="8429"/>
                      </a:lnTo>
                      <a:lnTo>
                        <a:pt x="12963" y="8177"/>
                      </a:lnTo>
                      <a:lnTo>
                        <a:pt x="12905" y="7925"/>
                      </a:lnTo>
                      <a:lnTo>
                        <a:pt x="12731" y="7460"/>
                      </a:lnTo>
                      <a:lnTo>
                        <a:pt x="12537" y="7015"/>
                      </a:lnTo>
                      <a:lnTo>
                        <a:pt x="12304" y="6588"/>
                      </a:lnTo>
                      <a:lnTo>
                        <a:pt x="12033" y="6181"/>
                      </a:lnTo>
                      <a:lnTo>
                        <a:pt x="11742" y="5813"/>
                      </a:lnTo>
                      <a:lnTo>
                        <a:pt x="11394" y="5484"/>
                      </a:lnTo>
                      <a:lnTo>
                        <a:pt x="11045" y="5174"/>
                      </a:lnTo>
                      <a:lnTo>
                        <a:pt x="10851" y="5038"/>
                      </a:lnTo>
                      <a:lnTo>
                        <a:pt x="10657" y="4922"/>
                      </a:lnTo>
                      <a:lnTo>
                        <a:pt x="10464" y="4806"/>
                      </a:lnTo>
                      <a:lnTo>
                        <a:pt x="10251" y="4709"/>
                      </a:lnTo>
                      <a:lnTo>
                        <a:pt x="10037" y="4612"/>
                      </a:lnTo>
                      <a:lnTo>
                        <a:pt x="9824" y="4534"/>
                      </a:lnTo>
                      <a:lnTo>
                        <a:pt x="9611" y="4457"/>
                      </a:lnTo>
                      <a:lnTo>
                        <a:pt x="9379" y="4399"/>
                      </a:lnTo>
                      <a:lnTo>
                        <a:pt x="9146" y="4360"/>
                      </a:lnTo>
                      <a:lnTo>
                        <a:pt x="8914" y="4321"/>
                      </a:lnTo>
                      <a:lnTo>
                        <a:pt x="8681" y="4302"/>
                      </a:lnTo>
                      <a:lnTo>
                        <a:pt x="8429" y="4302"/>
                      </a:lnTo>
                      <a:lnTo>
                        <a:pt x="8429" y="4302"/>
                      </a:lnTo>
                      <a:lnTo>
                        <a:pt x="8429" y="4302"/>
                      </a:lnTo>
                      <a:lnTo>
                        <a:pt x="8197" y="4302"/>
                      </a:lnTo>
                      <a:lnTo>
                        <a:pt x="7964" y="4321"/>
                      </a:lnTo>
                      <a:lnTo>
                        <a:pt x="7712" y="4360"/>
                      </a:lnTo>
                      <a:lnTo>
                        <a:pt x="7499" y="4399"/>
                      </a:lnTo>
                      <a:lnTo>
                        <a:pt x="7267" y="4457"/>
                      </a:lnTo>
                      <a:lnTo>
                        <a:pt x="7034" y="4534"/>
                      </a:lnTo>
                      <a:lnTo>
                        <a:pt x="6821" y="4612"/>
                      </a:lnTo>
                      <a:lnTo>
                        <a:pt x="6608" y="4709"/>
                      </a:lnTo>
                      <a:lnTo>
                        <a:pt x="6395" y="4806"/>
                      </a:lnTo>
                      <a:lnTo>
                        <a:pt x="6201" y="4922"/>
                      </a:lnTo>
                      <a:lnTo>
                        <a:pt x="6007" y="5038"/>
                      </a:lnTo>
                      <a:lnTo>
                        <a:pt x="5813" y="5174"/>
                      </a:lnTo>
                      <a:lnTo>
                        <a:pt x="5445" y="5484"/>
                      </a:lnTo>
                      <a:lnTo>
                        <a:pt x="5116" y="5813"/>
                      </a:lnTo>
                      <a:lnTo>
                        <a:pt x="4806" y="6181"/>
                      </a:lnTo>
                      <a:lnTo>
                        <a:pt x="4535" y="6588"/>
                      </a:lnTo>
                      <a:lnTo>
                        <a:pt x="4302" y="7015"/>
                      </a:lnTo>
                      <a:lnTo>
                        <a:pt x="4108" y="7460"/>
                      </a:lnTo>
                      <a:lnTo>
                        <a:pt x="3953" y="7925"/>
                      </a:lnTo>
                      <a:lnTo>
                        <a:pt x="3876" y="8177"/>
                      </a:lnTo>
                      <a:lnTo>
                        <a:pt x="3837" y="8429"/>
                      </a:lnTo>
                      <a:lnTo>
                        <a:pt x="3798" y="8681"/>
                      </a:lnTo>
                      <a:lnTo>
                        <a:pt x="3760" y="8933"/>
                      </a:lnTo>
                      <a:lnTo>
                        <a:pt x="3740" y="9204"/>
                      </a:lnTo>
                      <a:lnTo>
                        <a:pt x="3740" y="9456"/>
                      </a:lnTo>
                      <a:lnTo>
                        <a:pt x="3740" y="10560"/>
                      </a:lnTo>
                      <a:lnTo>
                        <a:pt x="1" y="10560"/>
                      </a:lnTo>
                      <a:lnTo>
                        <a:pt x="1" y="8429"/>
                      </a:lnTo>
                      <a:lnTo>
                        <a:pt x="1" y="8429"/>
                      </a:lnTo>
                      <a:lnTo>
                        <a:pt x="20" y="8003"/>
                      </a:lnTo>
                      <a:lnTo>
                        <a:pt x="39" y="7576"/>
                      </a:lnTo>
                      <a:lnTo>
                        <a:pt x="98" y="7150"/>
                      </a:lnTo>
                      <a:lnTo>
                        <a:pt x="175" y="6743"/>
                      </a:lnTo>
                      <a:lnTo>
                        <a:pt x="272" y="6336"/>
                      </a:lnTo>
                      <a:lnTo>
                        <a:pt x="388" y="5930"/>
                      </a:lnTo>
                      <a:lnTo>
                        <a:pt x="524" y="5542"/>
                      </a:lnTo>
                      <a:lnTo>
                        <a:pt x="660" y="5154"/>
                      </a:lnTo>
                      <a:lnTo>
                        <a:pt x="834" y="4786"/>
                      </a:lnTo>
                      <a:lnTo>
                        <a:pt x="1028" y="4418"/>
                      </a:lnTo>
                      <a:lnTo>
                        <a:pt x="1221" y="4069"/>
                      </a:lnTo>
                      <a:lnTo>
                        <a:pt x="1435" y="3721"/>
                      </a:lnTo>
                      <a:lnTo>
                        <a:pt x="1686" y="3391"/>
                      </a:lnTo>
                      <a:lnTo>
                        <a:pt x="1919" y="3081"/>
                      </a:lnTo>
                      <a:lnTo>
                        <a:pt x="2190" y="2771"/>
                      </a:lnTo>
                      <a:lnTo>
                        <a:pt x="2461" y="2481"/>
                      </a:lnTo>
                      <a:lnTo>
                        <a:pt x="2771" y="2190"/>
                      </a:lnTo>
                      <a:lnTo>
                        <a:pt x="3062" y="1919"/>
                      </a:lnTo>
                      <a:lnTo>
                        <a:pt x="3392" y="1667"/>
                      </a:lnTo>
                      <a:lnTo>
                        <a:pt x="3721" y="1434"/>
                      </a:lnTo>
                      <a:lnTo>
                        <a:pt x="4070" y="1221"/>
                      </a:lnTo>
                      <a:lnTo>
                        <a:pt x="4418" y="1008"/>
                      </a:lnTo>
                      <a:lnTo>
                        <a:pt x="4787" y="834"/>
                      </a:lnTo>
                      <a:lnTo>
                        <a:pt x="5155" y="659"/>
                      </a:lnTo>
                      <a:lnTo>
                        <a:pt x="5542" y="504"/>
                      </a:lnTo>
                      <a:lnTo>
                        <a:pt x="5930" y="369"/>
                      </a:lnTo>
                      <a:lnTo>
                        <a:pt x="6337" y="252"/>
                      </a:lnTo>
                      <a:lnTo>
                        <a:pt x="6744" y="155"/>
                      </a:lnTo>
                      <a:lnTo>
                        <a:pt x="7150" y="97"/>
                      </a:lnTo>
                      <a:lnTo>
                        <a:pt x="7577" y="39"/>
                      </a:lnTo>
                      <a:lnTo>
                        <a:pt x="8003" y="0"/>
                      </a:lnTo>
                      <a:lnTo>
                        <a:pt x="8429" y="0"/>
                      </a:lnTo>
                      <a:lnTo>
                        <a:pt x="8429" y="0"/>
                      </a:lnTo>
                      <a:close/>
                    </a:path>
                  </a:pathLst>
                </a:custGeom>
                <a:gradFill>
                  <a:gsLst>
                    <a:gs pos="0">
                      <a:srgbClr val="DBAE36"/>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42"/>
                <p:cNvSpPr/>
                <p:nvPr/>
              </p:nvSpPr>
              <p:spPr>
                <a:xfrm>
                  <a:off x="2754775" y="-7396"/>
                  <a:ext cx="66553" cy="418088"/>
                </a:xfrm>
                <a:custGeom>
                  <a:avLst/>
                  <a:gdLst/>
                  <a:ahLst/>
                  <a:cxnLst/>
                  <a:rect l="l" t="t" r="r" b="b"/>
                  <a:pathLst>
                    <a:path w="3837" h="61461" extrusionOk="0">
                      <a:moveTo>
                        <a:pt x="3836" y="0"/>
                      </a:moveTo>
                      <a:lnTo>
                        <a:pt x="3836" y="59561"/>
                      </a:lnTo>
                      <a:lnTo>
                        <a:pt x="3836" y="59561"/>
                      </a:lnTo>
                      <a:lnTo>
                        <a:pt x="3817" y="59755"/>
                      </a:lnTo>
                      <a:lnTo>
                        <a:pt x="3798" y="59949"/>
                      </a:lnTo>
                      <a:lnTo>
                        <a:pt x="3740" y="60123"/>
                      </a:lnTo>
                      <a:lnTo>
                        <a:pt x="3681" y="60298"/>
                      </a:lnTo>
                      <a:lnTo>
                        <a:pt x="3604" y="60472"/>
                      </a:lnTo>
                      <a:lnTo>
                        <a:pt x="3507" y="60627"/>
                      </a:lnTo>
                      <a:lnTo>
                        <a:pt x="3391" y="60763"/>
                      </a:lnTo>
                      <a:lnTo>
                        <a:pt x="3275" y="60898"/>
                      </a:lnTo>
                      <a:lnTo>
                        <a:pt x="3139" y="61034"/>
                      </a:lnTo>
                      <a:lnTo>
                        <a:pt x="2984" y="61150"/>
                      </a:lnTo>
                      <a:lnTo>
                        <a:pt x="2829" y="61228"/>
                      </a:lnTo>
                      <a:lnTo>
                        <a:pt x="2655" y="61325"/>
                      </a:lnTo>
                      <a:lnTo>
                        <a:pt x="2480" y="61383"/>
                      </a:lnTo>
                      <a:lnTo>
                        <a:pt x="2306" y="61422"/>
                      </a:lnTo>
                      <a:lnTo>
                        <a:pt x="2112" y="61460"/>
                      </a:lnTo>
                      <a:lnTo>
                        <a:pt x="1918" y="61460"/>
                      </a:lnTo>
                      <a:lnTo>
                        <a:pt x="1918" y="61460"/>
                      </a:lnTo>
                      <a:lnTo>
                        <a:pt x="1918" y="61460"/>
                      </a:lnTo>
                      <a:lnTo>
                        <a:pt x="1724" y="61460"/>
                      </a:lnTo>
                      <a:lnTo>
                        <a:pt x="1531" y="61422"/>
                      </a:lnTo>
                      <a:lnTo>
                        <a:pt x="1356" y="61383"/>
                      </a:lnTo>
                      <a:lnTo>
                        <a:pt x="1182" y="61325"/>
                      </a:lnTo>
                      <a:lnTo>
                        <a:pt x="1008" y="61228"/>
                      </a:lnTo>
                      <a:lnTo>
                        <a:pt x="853" y="61150"/>
                      </a:lnTo>
                      <a:lnTo>
                        <a:pt x="698" y="61034"/>
                      </a:lnTo>
                      <a:lnTo>
                        <a:pt x="562" y="60898"/>
                      </a:lnTo>
                      <a:lnTo>
                        <a:pt x="426" y="60763"/>
                      </a:lnTo>
                      <a:lnTo>
                        <a:pt x="329" y="60627"/>
                      </a:lnTo>
                      <a:lnTo>
                        <a:pt x="233" y="60472"/>
                      </a:lnTo>
                      <a:lnTo>
                        <a:pt x="155" y="60298"/>
                      </a:lnTo>
                      <a:lnTo>
                        <a:pt x="78" y="60123"/>
                      </a:lnTo>
                      <a:lnTo>
                        <a:pt x="39" y="59949"/>
                      </a:lnTo>
                      <a:lnTo>
                        <a:pt x="0" y="59755"/>
                      </a:lnTo>
                      <a:lnTo>
                        <a:pt x="0" y="59561"/>
                      </a:lnTo>
                      <a:lnTo>
                        <a:pt x="0" y="0"/>
                      </a:lnTo>
                      <a:lnTo>
                        <a:pt x="3836" y="0"/>
                      </a:lnTo>
                      <a:close/>
                    </a:path>
                  </a:pathLst>
                </a:custGeom>
                <a:gradFill>
                  <a:gsLst>
                    <a:gs pos="0">
                      <a:srgbClr val="E57744"/>
                    </a:gs>
                    <a:gs pos="100000">
                      <a:srgbClr val="8C3E1A"/>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2320" name="Google Shape;2320;p42"/>
          <p:cNvSpPr txBox="1">
            <a:spLocks noGrp="1"/>
          </p:cNvSpPr>
          <p:nvPr>
            <p:ph type="title" idx="4"/>
          </p:nvPr>
        </p:nvSpPr>
        <p:spPr>
          <a:xfrm>
            <a:off x="720000" y="457200"/>
            <a:ext cx="7704000" cy="457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effectLst>
                  <a:outerShdw blurRad="38100" dist="38100" dir="2700000" algn="tl">
                    <a:srgbClr val="000000">
                      <a:alpha val="43137"/>
                    </a:srgbClr>
                  </a:outerShdw>
                </a:effectLst>
              </a:rPr>
              <a:t>2. Implied Main Idea</a:t>
            </a:r>
            <a:endParaRPr dirty="0">
              <a:effectLst>
                <a:outerShdw blurRad="38100" dist="38100" dir="2700000" algn="tl">
                  <a:srgbClr val="000000">
                    <a:alpha val="43137"/>
                  </a:srgbClr>
                </a:outerShdw>
              </a:effectLst>
            </a:endParaRPr>
          </a:p>
        </p:txBody>
      </p:sp>
      <p:sp>
        <p:nvSpPr>
          <p:cNvPr id="2326" name="Google Shape;2326;p42"/>
          <p:cNvSpPr/>
          <p:nvPr/>
        </p:nvSpPr>
        <p:spPr>
          <a:xfrm>
            <a:off x="240050" y="827536"/>
            <a:ext cx="413993" cy="411886"/>
          </a:xfrm>
          <a:custGeom>
            <a:avLst/>
            <a:gdLst/>
            <a:ahLst/>
            <a:cxnLst/>
            <a:rect l="l" t="t" r="r" b="b"/>
            <a:pathLst>
              <a:path w="11393" h="11335" extrusionOk="0">
                <a:moveTo>
                  <a:pt x="5773" y="4641"/>
                </a:moveTo>
                <a:lnTo>
                  <a:pt x="5965" y="4661"/>
                </a:lnTo>
                <a:lnTo>
                  <a:pt x="6157" y="4718"/>
                </a:lnTo>
                <a:lnTo>
                  <a:pt x="6310" y="4795"/>
                </a:lnTo>
                <a:lnTo>
                  <a:pt x="6464" y="4929"/>
                </a:lnTo>
                <a:lnTo>
                  <a:pt x="6579" y="5063"/>
                </a:lnTo>
                <a:lnTo>
                  <a:pt x="6655" y="5236"/>
                </a:lnTo>
                <a:lnTo>
                  <a:pt x="6713" y="5409"/>
                </a:lnTo>
                <a:lnTo>
                  <a:pt x="6732" y="5600"/>
                </a:lnTo>
                <a:lnTo>
                  <a:pt x="6713" y="5792"/>
                </a:lnTo>
                <a:lnTo>
                  <a:pt x="6655" y="5984"/>
                </a:lnTo>
                <a:lnTo>
                  <a:pt x="6579" y="6137"/>
                </a:lnTo>
                <a:lnTo>
                  <a:pt x="6464" y="6291"/>
                </a:lnTo>
                <a:lnTo>
                  <a:pt x="6310" y="6406"/>
                </a:lnTo>
                <a:lnTo>
                  <a:pt x="6157" y="6483"/>
                </a:lnTo>
                <a:lnTo>
                  <a:pt x="5965" y="6540"/>
                </a:lnTo>
                <a:lnTo>
                  <a:pt x="5773" y="6559"/>
                </a:lnTo>
                <a:lnTo>
                  <a:pt x="5581" y="6540"/>
                </a:lnTo>
                <a:lnTo>
                  <a:pt x="5390" y="6483"/>
                </a:lnTo>
                <a:lnTo>
                  <a:pt x="5236" y="6406"/>
                </a:lnTo>
                <a:lnTo>
                  <a:pt x="5083" y="6291"/>
                </a:lnTo>
                <a:lnTo>
                  <a:pt x="4968" y="6137"/>
                </a:lnTo>
                <a:lnTo>
                  <a:pt x="4891" y="5984"/>
                </a:lnTo>
                <a:lnTo>
                  <a:pt x="4833" y="5792"/>
                </a:lnTo>
                <a:lnTo>
                  <a:pt x="4814" y="5600"/>
                </a:lnTo>
                <a:lnTo>
                  <a:pt x="4833" y="5409"/>
                </a:lnTo>
                <a:lnTo>
                  <a:pt x="4891" y="5236"/>
                </a:lnTo>
                <a:lnTo>
                  <a:pt x="4968" y="5063"/>
                </a:lnTo>
                <a:lnTo>
                  <a:pt x="5083" y="4929"/>
                </a:lnTo>
                <a:lnTo>
                  <a:pt x="5236" y="4795"/>
                </a:lnTo>
                <a:lnTo>
                  <a:pt x="5390" y="4718"/>
                </a:lnTo>
                <a:lnTo>
                  <a:pt x="5581" y="4661"/>
                </a:lnTo>
                <a:lnTo>
                  <a:pt x="5773" y="4641"/>
                </a:lnTo>
                <a:close/>
                <a:moveTo>
                  <a:pt x="5696" y="0"/>
                </a:moveTo>
                <a:lnTo>
                  <a:pt x="5620" y="58"/>
                </a:lnTo>
                <a:lnTo>
                  <a:pt x="5581" y="115"/>
                </a:lnTo>
                <a:lnTo>
                  <a:pt x="5562" y="192"/>
                </a:lnTo>
                <a:lnTo>
                  <a:pt x="5562" y="1151"/>
                </a:lnTo>
                <a:lnTo>
                  <a:pt x="4738" y="345"/>
                </a:lnTo>
                <a:lnTo>
                  <a:pt x="4680" y="288"/>
                </a:lnTo>
                <a:lnTo>
                  <a:pt x="4507" y="288"/>
                </a:lnTo>
                <a:lnTo>
                  <a:pt x="4450" y="345"/>
                </a:lnTo>
                <a:lnTo>
                  <a:pt x="4392" y="422"/>
                </a:lnTo>
                <a:lnTo>
                  <a:pt x="4392" y="499"/>
                </a:lnTo>
                <a:lnTo>
                  <a:pt x="4392" y="576"/>
                </a:lnTo>
                <a:lnTo>
                  <a:pt x="4450" y="633"/>
                </a:lnTo>
                <a:lnTo>
                  <a:pt x="5562" y="1765"/>
                </a:lnTo>
                <a:lnTo>
                  <a:pt x="5562" y="2302"/>
                </a:lnTo>
                <a:lnTo>
                  <a:pt x="4757" y="1477"/>
                </a:lnTo>
                <a:lnTo>
                  <a:pt x="4680" y="1439"/>
                </a:lnTo>
                <a:lnTo>
                  <a:pt x="4603" y="1419"/>
                </a:lnTo>
                <a:lnTo>
                  <a:pt x="4527" y="1439"/>
                </a:lnTo>
                <a:lnTo>
                  <a:pt x="4450" y="1496"/>
                </a:lnTo>
                <a:lnTo>
                  <a:pt x="4412" y="1554"/>
                </a:lnTo>
                <a:lnTo>
                  <a:pt x="4392" y="1630"/>
                </a:lnTo>
                <a:lnTo>
                  <a:pt x="4412" y="1707"/>
                </a:lnTo>
                <a:lnTo>
                  <a:pt x="4450" y="1784"/>
                </a:lnTo>
                <a:lnTo>
                  <a:pt x="5562" y="2896"/>
                </a:lnTo>
                <a:lnTo>
                  <a:pt x="5562" y="4239"/>
                </a:lnTo>
                <a:lnTo>
                  <a:pt x="5390" y="4277"/>
                </a:lnTo>
                <a:lnTo>
                  <a:pt x="5236" y="4335"/>
                </a:lnTo>
                <a:lnTo>
                  <a:pt x="5083" y="4392"/>
                </a:lnTo>
                <a:lnTo>
                  <a:pt x="4949" y="4488"/>
                </a:lnTo>
                <a:lnTo>
                  <a:pt x="3932" y="3472"/>
                </a:lnTo>
                <a:lnTo>
                  <a:pt x="3932" y="1899"/>
                </a:lnTo>
                <a:lnTo>
                  <a:pt x="3913" y="1822"/>
                </a:lnTo>
                <a:lnTo>
                  <a:pt x="3874" y="1745"/>
                </a:lnTo>
                <a:lnTo>
                  <a:pt x="3817" y="1707"/>
                </a:lnTo>
                <a:lnTo>
                  <a:pt x="3721" y="1688"/>
                </a:lnTo>
                <a:lnTo>
                  <a:pt x="3644" y="1707"/>
                </a:lnTo>
                <a:lnTo>
                  <a:pt x="3587" y="1745"/>
                </a:lnTo>
                <a:lnTo>
                  <a:pt x="3529" y="1822"/>
                </a:lnTo>
                <a:lnTo>
                  <a:pt x="3510" y="1899"/>
                </a:lnTo>
                <a:lnTo>
                  <a:pt x="3510" y="3050"/>
                </a:lnTo>
                <a:lnTo>
                  <a:pt x="3127" y="2666"/>
                </a:lnTo>
                <a:lnTo>
                  <a:pt x="3127" y="1093"/>
                </a:lnTo>
                <a:lnTo>
                  <a:pt x="3107" y="997"/>
                </a:lnTo>
                <a:lnTo>
                  <a:pt x="3069" y="940"/>
                </a:lnTo>
                <a:lnTo>
                  <a:pt x="3011" y="902"/>
                </a:lnTo>
                <a:lnTo>
                  <a:pt x="2916" y="882"/>
                </a:lnTo>
                <a:lnTo>
                  <a:pt x="2839" y="902"/>
                </a:lnTo>
                <a:lnTo>
                  <a:pt x="2781" y="940"/>
                </a:lnTo>
                <a:lnTo>
                  <a:pt x="2724" y="997"/>
                </a:lnTo>
                <a:lnTo>
                  <a:pt x="2705" y="1093"/>
                </a:lnTo>
                <a:lnTo>
                  <a:pt x="2705" y="2244"/>
                </a:lnTo>
                <a:lnTo>
                  <a:pt x="2033" y="1573"/>
                </a:lnTo>
                <a:lnTo>
                  <a:pt x="1976" y="1515"/>
                </a:lnTo>
                <a:lnTo>
                  <a:pt x="1880" y="1496"/>
                </a:lnTo>
                <a:lnTo>
                  <a:pt x="1803" y="1515"/>
                </a:lnTo>
                <a:lnTo>
                  <a:pt x="1746" y="1554"/>
                </a:lnTo>
                <a:lnTo>
                  <a:pt x="1688" y="1630"/>
                </a:lnTo>
                <a:lnTo>
                  <a:pt x="1669" y="1707"/>
                </a:lnTo>
                <a:lnTo>
                  <a:pt x="1688" y="1784"/>
                </a:lnTo>
                <a:lnTo>
                  <a:pt x="1746" y="1861"/>
                </a:lnTo>
                <a:lnTo>
                  <a:pt x="2455" y="2570"/>
                </a:lnTo>
                <a:lnTo>
                  <a:pt x="1228" y="2570"/>
                </a:lnTo>
                <a:lnTo>
                  <a:pt x="1151" y="2589"/>
                </a:lnTo>
                <a:lnTo>
                  <a:pt x="1074" y="2628"/>
                </a:lnTo>
                <a:lnTo>
                  <a:pt x="1036" y="2704"/>
                </a:lnTo>
                <a:lnTo>
                  <a:pt x="1017" y="2781"/>
                </a:lnTo>
                <a:lnTo>
                  <a:pt x="1036" y="2858"/>
                </a:lnTo>
                <a:lnTo>
                  <a:pt x="1074" y="2935"/>
                </a:lnTo>
                <a:lnTo>
                  <a:pt x="1151" y="2973"/>
                </a:lnTo>
                <a:lnTo>
                  <a:pt x="1228" y="2992"/>
                </a:lnTo>
                <a:lnTo>
                  <a:pt x="2858" y="2992"/>
                </a:lnTo>
                <a:lnTo>
                  <a:pt x="3242" y="3376"/>
                </a:lnTo>
                <a:lnTo>
                  <a:pt x="2052" y="3376"/>
                </a:lnTo>
                <a:lnTo>
                  <a:pt x="1957" y="3395"/>
                </a:lnTo>
                <a:lnTo>
                  <a:pt x="1899" y="3433"/>
                </a:lnTo>
                <a:lnTo>
                  <a:pt x="1842" y="3510"/>
                </a:lnTo>
                <a:lnTo>
                  <a:pt x="1842" y="3587"/>
                </a:lnTo>
                <a:lnTo>
                  <a:pt x="1842" y="3663"/>
                </a:lnTo>
                <a:lnTo>
                  <a:pt x="1899" y="3740"/>
                </a:lnTo>
                <a:lnTo>
                  <a:pt x="1957" y="3778"/>
                </a:lnTo>
                <a:lnTo>
                  <a:pt x="2033" y="3798"/>
                </a:lnTo>
                <a:lnTo>
                  <a:pt x="3664" y="3798"/>
                </a:lnTo>
                <a:lnTo>
                  <a:pt x="4661" y="4795"/>
                </a:lnTo>
                <a:lnTo>
                  <a:pt x="4565" y="4929"/>
                </a:lnTo>
                <a:lnTo>
                  <a:pt x="4507" y="5063"/>
                </a:lnTo>
                <a:lnTo>
                  <a:pt x="4450" y="5217"/>
                </a:lnTo>
                <a:lnTo>
                  <a:pt x="4412" y="5370"/>
                </a:lnTo>
                <a:lnTo>
                  <a:pt x="2935" y="5370"/>
                </a:lnTo>
                <a:lnTo>
                  <a:pt x="1803" y="4220"/>
                </a:lnTo>
                <a:lnTo>
                  <a:pt x="1726" y="4181"/>
                </a:lnTo>
                <a:lnTo>
                  <a:pt x="1650" y="4162"/>
                </a:lnTo>
                <a:lnTo>
                  <a:pt x="1573" y="4181"/>
                </a:lnTo>
                <a:lnTo>
                  <a:pt x="1496" y="4220"/>
                </a:lnTo>
                <a:lnTo>
                  <a:pt x="1458" y="4296"/>
                </a:lnTo>
                <a:lnTo>
                  <a:pt x="1439" y="4373"/>
                </a:lnTo>
                <a:lnTo>
                  <a:pt x="1458" y="4450"/>
                </a:lnTo>
                <a:lnTo>
                  <a:pt x="1496" y="4526"/>
                </a:lnTo>
                <a:lnTo>
                  <a:pt x="2359" y="5370"/>
                </a:lnTo>
                <a:lnTo>
                  <a:pt x="1803" y="5370"/>
                </a:lnTo>
                <a:lnTo>
                  <a:pt x="652" y="4220"/>
                </a:lnTo>
                <a:lnTo>
                  <a:pt x="576" y="4181"/>
                </a:lnTo>
                <a:lnTo>
                  <a:pt x="499" y="4162"/>
                </a:lnTo>
                <a:lnTo>
                  <a:pt x="422" y="4181"/>
                </a:lnTo>
                <a:lnTo>
                  <a:pt x="346" y="4220"/>
                </a:lnTo>
                <a:lnTo>
                  <a:pt x="307" y="4296"/>
                </a:lnTo>
                <a:lnTo>
                  <a:pt x="288" y="4373"/>
                </a:lnTo>
                <a:lnTo>
                  <a:pt x="307" y="4450"/>
                </a:lnTo>
                <a:lnTo>
                  <a:pt x="346" y="4526"/>
                </a:lnTo>
                <a:lnTo>
                  <a:pt x="1209" y="5370"/>
                </a:lnTo>
                <a:lnTo>
                  <a:pt x="211" y="5370"/>
                </a:lnTo>
                <a:lnTo>
                  <a:pt x="135" y="5389"/>
                </a:lnTo>
                <a:lnTo>
                  <a:pt x="58" y="5447"/>
                </a:lnTo>
                <a:lnTo>
                  <a:pt x="20" y="5505"/>
                </a:lnTo>
                <a:lnTo>
                  <a:pt x="0" y="5581"/>
                </a:lnTo>
                <a:lnTo>
                  <a:pt x="20" y="5677"/>
                </a:lnTo>
                <a:lnTo>
                  <a:pt x="58" y="5735"/>
                </a:lnTo>
                <a:lnTo>
                  <a:pt x="135" y="5773"/>
                </a:lnTo>
                <a:lnTo>
                  <a:pt x="211" y="5792"/>
                </a:lnTo>
                <a:lnTo>
                  <a:pt x="1170" y="5792"/>
                </a:lnTo>
                <a:lnTo>
                  <a:pt x="346" y="6617"/>
                </a:lnTo>
                <a:lnTo>
                  <a:pt x="307" y="6674"/>
                </a:lnTo>
                <a:lnTo>
                  <a:pt x="288" y="6770"/>
                </a:lnTo>
                <a:lnTo>
                  <a:pt x="307" y="6847"/>
                </a:lnTo>
                <a:lnTo>
                  <a:pt x="346" y="6905"/>
                </a:lnTo>
                <a:lnTo>
                  <a:pt x="422" y="6962"/>
                </a:lnTo>
                <a:lnTo>
                  <a:pt x="499" y="6981"/>
                </a:lnTo>
                <a:lnTo>
                  <a:pt x="576" y="6962"/>
                </a:lnTo>
                <a:lnTo>
                  <a:pt x="652" y="6905"/>
                </a:lnTo>
                <a:lnTo>
                  <a:pt x="1765" y="5792"/>
                </a:lnTo>
                <a:lnTo>
                  <a:pt x="2302" y="5792"/>
                </a:lnTo>
                <a:lnTo>
                  <a:pt x="1496" y="6617"/>
                </a:lnTo>
                <a:lnTo>
                  <a:pt x="1458" y="6674"/>
                </a:lnTo>
                <a:lnTo>
                  <a:pt x="1439" y="6751"/>
                </a:lnTo>
                <a:lnTo>
                  <a:pt x="1458" y="6828"/>
                </a:lnTo>
                <a:lnTo>
                  <a:pt x="1496" y="6905"/>
                </a:lnTo>
                <a:lnTo>
                  <a:pt x="1573" y="6943"/>
                </a:lnTo>
                <a:lnTo>
                  <a:pt x="1650" y="6962"/>
                </a:lnTo>
                <a:lnTo>
                  <a:pt x="1726" y="6943"/>
                </a:lnTo>
                <a:lnTo>
                  <a:pt x="1803" y="6905"/>
                </a:lnTo>
                <a:lnTo>
                  <a:pt x="2896" y="5792"/>
                </a:lnTo>
                <a:lnTo>
                  <a:pt x="4412" y="5792"/>
                </a:lnTo>
                <a:lnTo>
                  <a:pt x="4431" y="5965"/>
                </a:lnTo>
                <a:lnTo>
                  <a:pt x="4488" y="6118"/>
                </a:lnTo>
                <a:lnTo>
                  <a:pt x="4565" y="6272"/>
                </a:lnTo>
                <a:lnTo>
                  <a:pt x="4661" y="6406"/>
                </a:lnTo>
                <a:lnTo>
                  <a:pt x="3664" y="7422"/>
                </a:lnTo>
                <a:lnTo>
                  <a:pt x="2033" y="7422"/>
                </a:lnTo>
                <a:lnTo>
                  <a:pt x="1957" y="7442"/>
                </a:lnTo>
                <a:lnTo>
                  <a:pt x="1899" y="7480"/>
                </a:lnTo>
                <a:lnTo>
                  <a:pt x="1842" y="7557"/>
                </a:lnTo>
                <a:lnTo>
                  <a:pt x="1822" y="7633"/>
                </a:lnTo>
                <a:lnTo>
                  <a:pt x="1842" y="7710"/>
                </a:lnTo>
                <a:lnTo>
                  <a:pt x="1899" y="7787"/>
                </a:lnTo>
                <a:lnTo>
                  <a:pt x="1957" y="7825"/>
                </a:lnTo>
                <a:lnTo>
                  <a:pt x="2033" y="7844"/>
                </a:lnTo>
                <a:lnTo>
                  <a:pt x="3242" y="7844"/>
                </a:lnTo>
                <a:lnTo>
                  <a:pt x="2858" y="8228"/>
                </a:lnTo>
                <a:lnTo>
                  <a:pt x="1228" y="8228"/>
                </a:lnTo>
                <a:lnTo>
                  <a:pt x="1151" y="8247"/>
                </a:lnTo>
                <a:lnTo>
                  <a:pt x="1074" y="8286"/>
                </a:lnTo>
                <a:lnTo>
                  <a:pt x="1036" y="8362"/>
                </a:lnTo>
                <a:lnTo>
                  <a:pt x="1017" y="8439"/>
                </a:lnTo>
                <a:lnTo>
                  <a:pt x="1036" y="8516"/>
                </a:lnTo>
                <a:lnTo>
                  <a:pt x="1074" y="8592"/>
                </a:lnTo>
                <a:lnTo>
                  <a:pt x="1151" y="8631"/>
                </a:lnTo>
                <a:lnTo>
                  <a:pt x="1228" y="8650"/>
                </a:lnTo>
                <a:lnTo>
                  <a:pt x="2455" y="8650"/>
                </a:lnTo>
                <a:lnTo>
                  <a:pt x="1746" y="9360"/>
                </a:lnTo>
                <a:lnTo>
                  <a:pt x="1688" y="9436"/>
                </a:lnTo>
                <a:lnTo>
                  <a:pt x="1688" y="9513"/>
                </a:lnTo>
                <a:lnTo>
                  <a:pt x="1688" y="9590"/>
                </a:lnTo>
                <a:lnTo>
                  <a:pt x="1746" y="9647"/>
                </a:lnTo>
                <a:lnTo>
                  <a:pt x="1822" y="9705"/>
                </a:lnTo>
                <a:lnTo>
                  <a:pt x="1899" y="9724"/>
                </a:lnTo>
                <a:lnTo>
                  <a:pt x="1976" y="9705"/>
                </a:lnTo>
                <a:lnTo>
                  <a:pt x="2033" y="9647"/>
                </a:lnTo>
                <a:lnTo>
                  <a:pt x="2724" y="8976"/>
                </a:lnTo>
                <a:lnTo>
                  <a:pt x="2724" y="10127"/>
                </a:lnTo>
                <a:lnTo>
                  <a:pt x="2743" y="10203"/>
                </a:lnTo>
                <a:lnTo>
                  <a:pt x="2781" y="10280"/>
                </a:lnTo>
                <a:lnTo>
                  <a:pt x="2839" y="10318"/>
                </a:lnTo>
                <a:lnTo>
                  <a:pt x="2935" y="10338"/>
                </a:lnTo>
                <a:lnTo>
                  <a:pt x="3011" y="10318"/>
                </a:lnTo>
                <a:lnTo>
                  <a:pt x="3088" y="10280"/>
                </a:lnTo>
                <a:lnTo>
                  <a:pt x="3127" y="10203"/>
                </a:lnTo>
                <a:lnTo>
                  <a:pt x="3146" y="10127"/>
                </a:lnTo>
                <a:lnTo>
                  <a:pt x="3127" y="8554"/>
                </a:lnTo>
                <a:lnTo>
                  <a:pt x="3510" y="8151"/>
                </a:lnTo>
                <a:lnTo>
                  <a:pt x="3529" y="9302"/>
                </a:lnTo>
                <a:lnTo>
                  <a:pt x="3548" y="9398"/>
                </a:lnTo>
                <a:lnTo>
                  <a:pt x="3587" y="9455"/>
                </a:lnTo>
                <a:lnTo>
                  <a:pt x="3644" y="9494"/>
                </a:lnTo>
                <a:lnTo>
                  <a:pt x="3740" y="9513"/>
                </a:lnTo>
                <a:lnTo>
                  <a:pt x="3817" y="9494"/>
                </a:lnTo>
                <a:lnTo>
                  <a:pt x="3874" y="9455"/>
                </a:lnTo>
                <a:lnTo>
                  <a:pt x="3932" y="9398"/>
                </a:lnTo>
                <a:lnTo>
                  <a:pt x="3932" y="9302"/>
                </a:lnTo>
                <a:lnTo>
                  <a:pt x="3932" y="7729"/>
                </a:lnTo>
                <a:lnTo>
                  <a:pt x="4949" y="6713"/>
                </a:lnTo>
                <a:lnTo>
                  <a:pt x="5102" y="6809"/>
                </a:lnTo>
                <a:lnTo>
                  <a:pt x="5255" y="6885"/>
                </a:lnTo>
                <a:lnTo>
                  <a:pt x="5428" y="6943"/>
                </a:lnTo>
                <a:lnTo>
                  <a:pt x="5601" y="6981"/>
                </a:lnTo>
                <a:lnTo>
                  <a:pt x="5601" y="8401"/>
                </a:lnTo>
                <a:lnTo>
                  <a:pt x="4450" y="9551"/>
                </a:lnTo>
                <a:lnTo>
                  <a:pt x="4412" y="9609"/>
                </a:lnTo>
                <a:lnTo>
                  <a:pt x="4392" y="9686"/>
                </a:lnTo>
                <a:lnTo>
                  <a:pt x="4412" y="9781"/>
                </a:lnTo>
                <a:lnTo>
                  <a:pt x="4450" y="9839"/>
                </a:lnTo>
                <a:lnTo>
                  <a:pt x="4527" y="9897"/>
                </a:lnTo>
                <a:lnTo>
                  <a:pt x="4680" y="9897"/>
                </a:lnTo>
                <a:lnTo>
                  <a:pt x="4757" y="9839"/>
                </a:lnTo>
                <a:lnTo>
                  <a:pt x="5601" y="8995"/>
                </a:lnTo>
                <a:lnTo>
                  <a:pt x="5601" y="9532"/>
                </a:lnTo>
                <a:lnTo>
                  <a:pt x="4450" y="10683"/>
                </a:lnTo>
                <a:lnTo>
                  <a:pt x="4392" y="10760"/>
                </a:lnTo>
                <a:lnTo>
                  <a:pt x="4392" y="10836"/>
                </a:lnTo>
                <a:lnTo>
                  <a:pt x="4392" y="10913"/>
                </a:lnTo>
                <a:lnTo>
                  <a:pt x="4450" y="10990"/>
                </a:lnTo>
                <a:lnTo>
                  <a:pt x="4507" y="11028"/>
                </a:lnTo>
                <a:lnTo>
                  <a:pt x="4584" y="11047"/>
                </a:lnTo>
                <a:lnTo>
                  <a:pt x="4680" y="11028"/>
                </a:lnTo>
                <a:lnTo>
                  <a:pt x="4738" y="10990"/>
                </a:lnTo>
                <a:lnTo>
                  <a:pt x="5601" y="10127"/>
                </a:lnTo>
                <a:lnTo>
                  <a:pt x="5601" y="11124"/>
                </a:lnTo>
                <a:lnTo>
                  <a:pt x="5620" y="11220"/>
                </a:lnTo>
                <a:lnTo>
                  <a:pt x="5658" y="11277"/>
                </a:lnTo>
                <a:lnTo>
                  <a:pt x="5735" y="11316"/>
                </a:lnTo>
                <a:lnTo>
                  <a:pt x="5812" y="11335"/>
                </a:lnTo>
                <a:lnTo>
                  <a:pt x="5888" y="11316"/>
                </a:lnTo>
                <a:lnTo>
                  <a:pt x="5965" y="11277"/>
                </a:lnTo>
                <a:lnTo>
                  <a:pt x="6003" y="11201"/>
                </a:lnTo>
                <a:lnTo>
                  <a:pt x="6023" y="11124"/>
                </a:lnTo>
                <a:lnTo>
                  <a:pt x="6023" y="10165"/>
                </a:lnTo>
                <a:lnTo>
                  <a:pt x="6847" y="10990"/>
                </a:lnTo>
                <a:lnTo>
                  <a:pt x="6905" y="11028"/>
                </a:lnTo>
                <a:lnTo>
                  <a:pt x="6981" y="11047"/>
                </a:lnTo>
                <a:lnTo>
                  <a:pt x="7058" y="11028"/>
                </a:lnTo>
                <a:lnTo>
                  <a:pt x="7135" y="10990"/>
                </a:lnTo>
                <a:lnTo>
                  <a:pt x="7173" y="10913"/>
                </a:lnTo>
                <a:lnTo>
                  <a:pt x="7192" y="10836"/>
                </a:lnTo>
                <a:lnTo>
                  <a:pt x="7173" y="10760"/>
                </a:lnTo>
                <a:lnTo>
                  <a:pt x="7135" y="10683"/>
                </a:lnTo>
                <a:lnTo>
                  <a:pt x="6023" y="9571"/>
                </a:lnTo>
                <a:lnTo>
                  <a:pt x="6023" y="9033"/>
                </a:lnTo>
                <a:lnTo>
                  <a:pt x="6828" y="9839"/>
                </a:lnTo>
                <a:lnTo>
                  <a:pt x="6905" y="9897"/>
                </a:lnTo>
                <a:lnTo>
                  <a:pt x="7058" y="9897"/>
                </a:lnTo>
                <a:lnTo>
                  <a:pt x="7135" y="9839"/>
                </a:lnTo>
                <a:lnTo>
                  <a:pt x="7173" y="9781"/>
                </a:lnTo>
                <a:lnTo>
                  <a:pt x="7192" y="9686"/>
                </a:lnTo>
                <a:lnTo>
                  <a:pt x="7173" y="9609"/>
                </a:lnTo>
                <a:lnTo>
                  <a:pt x="7135" y="9551"/>
                </a:lnTo>
                <a:lnTo>
                  <a:pt x="6023" y="8439"/>
                </a:lnTo>
                <a:lnTo>
                  <a:pt x="6023" y="6962"/>
                </a:lnTo>
                <a:lnTo>
                  <a:pt x="6176" y="6924"/>
                </a:lnTo>
                <a:lnTo>
                  <a:pt x="6310" y="6866"/>
                </a:lnTo>
                <a:lnTo>
                  <a:pt x="6444" y="6809"/>
                </a:lnTo>
                <a:lnTo>
                  <a:pt x="6579" y="6732"/>
                </a:lnTo>
                <a:lnTo>
                  <a:pt x="7576" y="7729"/>
                </a:lnTo>
                <a:lnTo>
                  <a:pt x="7576" y="9283"/>
                </a:lnTo>
                <a:lnTo>
                  <a:pt x="7595" y="9379"/>
                </a:lnTo>
                <a:lnTo>
                  <a:pt x="7653" y="9436"/>
                </a:lnTo>
                <a:lnTo>
                  <a:pt x="7710" y="9475"/>
                </a:lnTo>
                <a:lnTo>
                  <a:pt x="7787" y="9494"/>
                </a:lnTo>
                <a:lnTo>
                  <a:pt x="7883" y="9475"/>
                </a:lnTo>
                <a:lnTo>
                  <a:pt x="7940" y="9436"/>
                </a:lnTo>
                <a:lnTo>
                  <a:pt x="7979" y="9379"/>
                </a:lnTo>
                <a:lnTo>
                  <a:pt x="7998" y="9283"/>
                </a:lnTo>
                <a:lnTo>
                  <a:pt x="7998" y="8132"/>
                </a:lnTo>
                <a:lnTo>
                  <a:pt x="8382" y="8535"/>
                </a:lnTo>
                <a:lnTo>
                  <a:pt x="8401" y="10108"/>
                </a:lnTo>
                <a:lnTo>
                  <a:pt x="8420" y="10184"/>
                </a:lnTo>
                <a:lnTo>
                  <a:pt x="8458" y="10242"/>
                </a:lnTo>
                <a:lnTo>
                  <a:pt x="8516" y="10299"/>
                </a:lnTo>
                <a:lnTo>
                  <a:pt x="8612" y="10318"/>
                </a:lnTo>
                <a:lnTo>
                  <a:pt x="8688" y="10299"/>
                </a:lnTo>
                <a:lnTo>
                  <a:pt x="8746" y="10242"/>
                </a:lnTo>
                <a:lnTo>
                  <a:pt x="8803" y="10184"/>
                </a:lnTo>
                <a:lnTo>
                  <a:pt x="8823" y="10108"/>
                </a:lnTo>
                <a:lnTo>
                  <a:pt x="8803" y="8938"/>
                </a:lnTo>
                <a:lnTo>
                  <a:pt x="9494" y="9628"/>
                </a:lnTo>
                <a:lnTo>
                  <a:pt x="9551" y="9666"/>
                </a:lnTo>
                <a:lnTo>
                  <a:pt x="9628" y="9686"/>
                </a:lnTo>
                <a:lnTo>
                  <a:pt x="9724" y="9666"/>
                </a:lnTo>
                <a:lnTo>
                  <a:pt x="9782" y="9628"/>
                </a:lnTo>
                <a:lnTo>
                  <a:pt x="9839" y="9551"/>
                </a:lnTo>
                <a:lnTo>
                  <a:pt x="9839" y="9475"/>
                </a:lnTo>
                <a:lnTo>
                  <a:pt x="9839" y="9398"/>
                </a:lnTo>
                <a:lnTo>
                  <a:pt x="9782" y="9321"/>
                </a:lnTo>
                <a:lnTo>
                  <a:pt x="9072" y="8612"/>
                </a:lnTo>
                <a:lnTo>
                  <a:pt x="10280" y="8612"/>
                </a:lnTo>
                <a:lnTo>
                  <a:pt x="10376" y="8592"/>
                </a:lnTo>
                <a:lnTo>
                  <a:pt x="10434" y="8554"/>
                </a:lnTo>
                <a:lnTo>
                  <a:pt x="10491" y="8477"/>
                </a:lnTo>
                <a:lnTo>
                  <a:pt x="10491" y="8401"/>
                </a:lnTo>
                <a:lnTo>
                  <a:pt x="10472" y="8324"/>
                </a:lnTo>
                <a:lnTo>
                  <a:pt x="10434" y="8247"/>
                </a:lnTo>
                <a:lnTo>
                  <a:pt x="10376" y="8209"/>
                </a:lnTo>
                <a:lnTo>
                  <a:pt x="10280" y="8190"/>
                </a:lnTo>
                <a:lnTo>
                  <a:pt x="8650" y="8190"/>
                </a:lnTo>
                <a:lnTo>
                  <a:pt x="8266" y="7806"/>
                </a:lnTo>
                <a:lnTo>
                  <a:pt x="9475" y="7806"/>
                </a:lnTo>
                <a:lnTo>
                  <a:pt x="9551" y="7787"/>
                </a:lnTo>
                <a:lnTo>
                  <a:pt x="9628" y="7748"/>
                </a:lnTo>
                <a:lnTo>
                  <a:pt x="9667" y="7672"/>
                </a:lnTo>
                <a:lnTo>
                  <a:pt x="9686" y="7595"/>
                </a:lnTo>
                <a:lnTo>
                  <a:pt x="9667" y="7518"/>
                </a:lnTo>
                <a:lnTo>
                  <a:pt x="9628" y="7442"/>
                </a:lnTo>
                <a:lnTo>
                  <a:pt x="9551" y="7403"/>
                </a:lnTo>
                <a:lnTo>
                  <a:pt x="9475" y="7384"/>
                </a:lnTo>
                <a:lnTo>
                  <a:pt x="7845" y="7403"/>
                </a:lnTo>
                <a:lnTo>
                  <a:pt x="6886" y="6425"/>
                </a:lnTo>
                <a:lnTo>
                  <a:pt x="6981" y="6291"/>
                </a:lnTo>
                <a:lnTo>
                  <a:pt x="7058" y="6118"/>
                </a:lnTo>
                <a:lnTo>
                  <a:pt x="7116" y="5946"/>
                </a:lnTo>
                <a:lnTo>
                  <a:pt x="7154" y="5754"/>
                </a:lnTo>
                <a:lnTo>
                  <a:pt x="8439" y="5754"/>
                </a:lnTo>
                <a:lnTo>
                  <a:pt x="9590" y="6905"/>
                </a:lnTo>
                <a:lnTo>
                  <a:pt x="9667" y="6962"/>
                </a:lnTo>
                <a:lnTo>
                  <a:pt x="9820" y="6962"/>
                </a:lnTo>
                <a:lnTo>
                  <a:pt x="9897" y="6905"/>
                </a:lnTo>
                <a:lnTo>
                  <a:pt x="9935" y="6847"/>
                </a:lnTo>
                <a:lnTo>
                  <a:pt x="9954" y="6751"/>
                </a:lnTo>
                <a:lnTo>
                  <a:pt x="9935" y="6674"/>
                </a:lnTo>
                <a:lnTo>
                  <a:pt x="9897" y="6617"/>
                </a:lnTo>
                <a:lnTo>
                  <a:pt x="9034" y="5754"/>
                </a:lnTo>
                <a:lnTo>
                  <a:pt x="9590" y="5754"/>
                </a:lnTo>
                <a:lnTo>
                  <a:pt x="10741" y="6905"/>
                </a:lnTo>
                <a:lnTo>
                  <a:pt x="10817" y="6962"/>
                </a:lnTo>
                <a:lnTo>
                  <a:pt x="10894" y="6981"/>
                </a:lnTo>
                <a:lnTo>
                  <a:pt x="10971" y="6962"/>
                </a:lnTo>
                <a:lnTo>
                  <a:pt x="11028" y="6905"/>
                </a:lnTo>
                <a:lnTo>
                  <a:pt x="11086" y="6847"/>
                </a:lnTo>
                <a:lnTo>
                  <a:pt x="11105" y="6770"/>
                </a:lnTo>
                <a:lnTo>
                  <a:pt x="11086" y="6674"/>
                </a:lnTo>
                <a:lnTo>
                  <a:pt x="11028" y="6617"/>
                </a:lnTo>
                <a:lnTo>
                  <a:pt x="10184" y="5754"/>
                </a:lnTo>
                <a:lnTo>
                  <a:pt x="11182" y="5754"/>
                </a:lnTo>
                <a:lnTo>
                  <a:pt x="11258" y="5735"/>
                </a:lnTo>
                <a:lnTo>
                  <a:pt x="11335" y="5696"/>
                </a:lnTo>
                <a:lnTo>
                  <a:pt x="11373" y="5620"/>
                </a:lnTo>
                <a:lnTo>
                  <a:pt x="11393" y="5543"/>
                </a:lnTo>
                <a:lnTo>
                  <a:pt x="11373" y="5466"/>
                </a:lnTo>
                <a:lnTo>
                  <a:pt x="11335" y="5389"/>
                </a:lnTo>
                <a:lnTo>
                  <a:pt x="11258" y="5351"/>
                </a:lnTo>
                <a:lnTo>
                  <a:pt x="11182" y="5332"/>
                </a:lnTo>
                <a:lnTo>
                  <a:pt x="10223" y="5332"/>
                </a:lnTo>
                <a:lnTo>
                  <a:pt x="11028" y="4526"/>
                </a:lnTo>
                <a:lnTo>
                  <a:pt x="11086" y="4450"/>
                </a:lnTo>
                <a:lnTo>
                  <a:pt x="11105" y="4373"/>
                </a:lnTo>
                <a:lnTo>
                  <a:pt x="11086" y="4296"/>
                </a:lnTo>
                <a:lnTo>
                  <a:pt x="11028" y="4220"/>
                </a:lnTo>
                <a:lnTo>
                  <a:pt x="10971" y="4181"/>
                </a:lnTo>
                <a:lnTo>
                  <a:pt x="10894" y="4162"/>
                </a:lnTo>
                <a:lnTo>
                  <a:pt x="10817" y="4181"/>
                </a:lnTo>
                <a:lnTo>
                  <a:pt x="10741" y="4220"/>
                </a:lnTo>
                <a:lnTo>
                  <a:pt x="9628" y="5332"/>
                </a:lnTo>
                <a:lnTo>
                  <a:pt x="9072" y="5332"/>
                </a:lnTo>
                <a:lnTo>
                  <a:pt x="9897" y="4526"/>
                </a:lnTo>
                <a:lnTo>
                  <a:pt x="9935" y="4450"/>
                </a:lnTo>
                <a:lnTo>
                  <a:pt x="9954" y="4373"/>
                </a:lnTo>
                <a:lnTo>
                  <a:pt x="9935" y="4296"/>
                </a:lnTo>
                <a:lnTo>
                  <a:pt x="9897" y="4220"/>
                </a:lnTo>
                <a:lnTo>
                  <a:pt x="9820" y="4181"/>
                </a:lnTo>
                <a:lnTo>
                  <a:pt x="9743" y="4162"/>
                </a:lnTo>
                <a:lnTo>
                  <a:pt x="9667" y="4181"/>
                </a:lnTo>
                <a:lnTo>
                  <a:pt x="9590" y="4220"/>
                </a:lnTo>
                <a:lnTo>
                  <a:pt x="8477" y="5332"/>
                </a:lnTo>
                <a:lnTo>
                  <a:pt x="7135" y="5332"/>
                </a:lnTo>
                <a:lnTo>
                  <a:pt x="7097" y="5179"/>
                </a:lnTo>
                <a:lnTo>
                  <a:pt x="7039" y="5044"/>
                </a:lnTo>
                <a:lnTo>
                  <a:pt x="6962" y="4891"/>
                </a:lnTo>
                <a:lnTo>
                  <a:pt x="6886" y="4776"/>
                </a:lnTo>
                <a:lnTo>
                  <a:pt x="7845" y="3798"/>
                </a:lnTo>
                <a:lnTo>
                  <a:pt x="9475" y="3798"/>
                </a:lnTo>
                <a:lnTo>
                  <a:pt x="9551" y="3778"/>
                </a:lnTo>
                <a:lnTo>
                  <a:pt x="9628" y="3740"/>
                </a:lnTo>
                <a:lnTo>
                  <a:pt x="9667" y="3663"/>
                </a:lnTo>
                <a:lnTo>
                  <a:pt x="9686" y="3587"/>
                </a:lnTo>
                <a:lnTo>
                  <a:pt x="9667" y="3510"/>
                </a:lnTo>
                <a:lnTo>
                  <a:pt x="9628" y="3433"/>
                </a:lnTo>
                <a:lnTo>
                  <a:pt x="9551" y="3395"/>
                </a:lnTo>
                <a:lnTo>
                  <a:pt x="9475" y="3376"/>
                </a:lnTo>
                <a:lnTo>
                  <a:pt x="8266" y="3376"/>
                </a:lnTo>
                <a:lnTo>
                  <a:pt x="8650" y="2992"/>
                </a:lnTo>
                <a:lnTo>
                  <a:pt x="10280" y="2992"/>
                </a:lnTo>
                <a:lnTo>
                  <a:pt x="10376" y="2973"/>
                </a:lnTo>
                <a:lnTo>
                  <a:pt x="10434" y="2935"/>
                </a:lnTo>
                <a:lnTo>
                  <a:pt x="10491" y="2858"/>
                </a:lnTo>
                <a:lnTo>
                  <a:pt x="10491" y="2781"/>
                </a:lnTo>
                <a:lnTo>
                  <a:pt x="10491" y="2704"/>
                </a:lnTo>
                <a:lnTo>
                  <a:pt x="10434" y="2628"/>
                </a:lnTo>
                <a:lnTo>
                  <a:pt x="10376" y="2589"/>
                </a:lnTo>
                <a:lnTo>
                  <a:pt x="10280" y="2570"/>
                </a:lnTo>
                <a:lnTo>
                  <a:pt x="9072" y="2570"/>
                </a:lnTo>
                <a:lnTo>
                  <a:pt x="9782" y="1861"/>
                </a:lnTo>
                <a:lnTo>
                  <a:pt x="9820" y="1784"/>
                </a:lnTo>
                <a:lnTo>
                  <a:pt x="9839" y="1707"/>
                </a:lnTo>
                <a:lnTo>
                  <a:pt x="9820" y="1630"/>
                </a:lnTo>
                <a:lnTo>
                  <a:pt x="9782" y="1573"/>
                </a:lnTo>
                <a:lnTo>
                  <a:pt x="9705" y="1515"/>
                </a:lnTo>
                <a:lnTo>
                  <a:pt x="9628" y="1496"/>
                </a:lnTo>
                <a:lnTo>
                  <a:pt x="9551" y="1515"/>
                </a:lnTo>
                <a:lnTo>
                  <a:pt x="9494" y="1573"/>
                </a:lnTo>
                <a:lnTo>
                  <a:pt x="8803" y="2244"/>
                </a:lnTo>
                <a:lnTo>
                  <a:pt x="8803" y="1093"/>
                </a:lnTo>
                <a:lnTo>
                  <a:pt x="8784" y="997"/>
                </a:lnTo>
                <a:lnTo>
                  <a:pt x="8746" y="940"/>
                </a:lnTo>
                <a:lnTo>
                  <a:pt x="8669" y="902"/>
                </a:lnTo>
                <a:lnTo>
                  <a:pt x="8593" y="882"/>
                </a:lnTo>
                <a:lnTo>
                  <a:pt x="8516" y="902"/>
                </a:lnTo>
                <a:lnTo>
                  <a:pt x="8458" y="940"/>
                </a:lnTo>
                <a:lnTo>
                  <a:pt x="8401" y="997"/>
                </a:lnTo>
                <a:lnTo>
                  <a:pt x="8382" y="1093"/>
                </a:lnTo>
                <a:lnTo>
                  <a:pt x="8382" y="2666"/>
                </a:lnTo>
                <a:lnTo>
                  <a:pt x="7998" y="3050"/>
                </a:lnTo>
                <a:lnTo>
                  <a:pt x="7998" y="1899"/>
                </a:lnTo>
                <a:lnTo>
                  <a:pt x="7979" y="1822"/>
                </a:lnTo>
                <a:lnTo>
                  <a:pt x="7940" y="1745"/>
                </a:lnTo>
                <a:lnTo>
                  <a:pt x="7864" y="1707"/>
                </a:lnTo>
                <a:lnTo>
                  <a:pt x="7787" y="1688"/>
                </a:lnTo>
                <a:lnTo>
                  <a:pt x="7710" y="1707"/>
                </a:lnTo>
                <a:lnTo>
                  <a:pt x="7634" y="1745"/>
                </a:lnTo>
                <a:lnTo>
                  <a:pt x="7595" y="1822"/>
                </a:lnTo>
                <a:lnTo>
                  <a:pt x="7576" y="1899"/>
                </a:lnTo>
                <a:lnTo>
                  <a:pt x="7576" y="3472"/>
                </a:lnTo>
                <a:lnTo>
                  <a:pt x="6579" y="4469"/>
                </a:lnTo>
                <a:lnTo>
                  <a:pt x="6444" y="4392"/>
                </a:lnTo>
                <a:lnTo>
                  <a:pt x="6291" y="4315"/>
                </a:lnTo>
                <a:lnTo>
                  <a:pt x="6138" y="4277"/>
                </a:lnTo>
                <a:lnTo>
                  <a:pt x="5984" y="4239"/>
                </a:lnTo>
                <a:lnTo>
                  <a:pt x="5984" y="2935"/>
                </a:lnTo>
                <a:lnTo>
                  <a:pt x="7135" y="1784"/>
                </a:lnTo>
                <a:lnTo>
                  <a:pt x="7173" y="1707"/>
                </a:lnTo>
                <a:lnTo>
                  <a:pt x="7192" y="1630"/>
                </a:lnTo>
                <a:lnTo>
                  <a:pt x="7173" y="1554"/>
                </a:lnTo>
                <a:lnTo>
                  <a:pt x="7135" y="1496"/>
                </a:lnTo>
                <a:lnTo>
                  <a:pt x="7058" y="1439"/>
                </a:lnTo>
                <a:lnTo>
                  <a:pt x="6981" y="1419"/>
                </a:lnTo>
                <a:lnTo>
                  <a:pt x="6905" y="1439"/>
                </a:lnTo>
                <a:lnTo>
                  <a:pt x="6828" y="1496"/>
                </a:lnTo>
                <a:lnTo>
                  <a:pt x="5984" y="2340"/>
                </a:lnTo>
                <a:lnTo>
                  <a:pt x="5984" y="1803"/>
                </a:lnTo>
                <a:lnTo>
                  <a:pt x="7135" y="633"/>
                </a:lnTo>
                <a:lnTo>
                  <a:pt x="7192" y="576"/>
                </a:lnTo>
                <a:lnTo>
                  <a:pt x="7192" y="499"/>
                </a:lnTo>
                <a:lnTo>
                  <a:pt x="7173" y="422"/>
                </a:lnTo>
                <a:lnTo>
                  <a:pt x="7135" y="345"/>
                </a:lnTo>
                <a:lnTo>
                  <a:pt x="7058" y="288"/>
                </a:lnTo>
                <a:lnTo>
                  <a:pt x="6905" y="288"/>
                </a:lnTo>
                <a:lnTo>
                  <a:pt x="6847" y="345"/>
                </a:lnTo>
                <a:lnTo>
                  <a:pt x="5984" y="1208"/>
                </a:lnTo>
                <a:lnTo>
                  <a:pt x="5984" y="192"/>
                </a:lnTo>
                <a:lnTo>
                  <a:pt x="5965" y="115"/>
                </a:lnTo>
                <a:lnTo>
                  <a:pt x="5907" y="58"/>
                </a:lnTo>
                <a:lnTo>
                  <a:pt x="5850" y="0"/>
                </a:lnTo>
                <a:close/>
              </a:path>
            </a:pathLst>
          </a:custGeom>
          <a:gradFill>
            <a:gsLst>
              <a:gs pos="0">
                <a:schemeClr val="lt1"/>
              </a:gs>
              <a:gs pos="100000">
                <a:srgbClr val="CCCCCC"/>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 name="Google Shape;2327;p42"/>
          <p:cNvSpPr/>
          <p:nvPr/>
        </p:nvSpPr>
        <p:spPr>
          <a:xfrm>
            <a:off x="8479175" y="1968761"/>
            <a:ext cx="413993" cy="411886"/>
          </a:xfrm>
          <a:custGeom>
            <a:avLst/>
            <a:gdLst/>
            <a:ahLst/>
            <a:cxnLst/>
            <a:rect l="l" t="t" r="r" b="b"/>
            <a:pathLst>
              <a:path w="11393" h="11335" extrusionOk="0">
                <a:moveTo>
                  <a:pt x="5773" y="4641"/>
                </a:moveTo>
                <a:lnTo>
                  <a:pt x="5965" y="4661"/>
                </a:lnTo>
                <a:lnTo>
                  <a:pt x="6157" y="4718"/>
                </a:lnTo>
                <a:lnTo>
                  <a:pt x="6310" y="4795"/>
                </a:lnTo>
                <a:lnTo>
                  <a:pt x="6464" y="4929"/>
                </a:lnTo>
                <a:lnTo>
                  <a:pt x="6579" y="5063"/>
                </a:lnTo>
                <a:lnTo>
                  <a:pt x="6655" y="5236"/>
                </a:lnTo>
                <a:lnTo>
                  <a:pt x="6713" y="5409"/>
                </a:lnTo>
                <a:lnTo>
                  <a:pt x="6732" y="5600"/>
                </a:lnTo>
                <a:lnTo>
                  <a:pt x="6713" y="5792"/>
                </a:lnTo>
                <a:lnTo>
                  <a:pt x="6655" y="5984"/>
                </a:lnTo>
                <a:lnTo>
                  <a:pt x="6579" y="6137"/>
                </a:lnTo>
                <a:lnTo>
                  <a:pt x="6464" y="6291"/>
                </a:lnTo>
                <a:lnTo>
                  <a:pt x="6310" y="6406"/>
                </a:lnTo>
                <a:lnTo>
                  <a:pt x="6157" y="6483"/>
                </a:lnTo>
                <a:lnTo>
                  <a:pt x="5965" y="6540"/>
                </a:lnTo>
                <a:lnTo>
                  <a:pt x="5773" y="6559"/>
                </a:lnTo>
                <a:lnTo>
                  <a:pt x="5581" y="6540"/>
                </a:lnTo>
                <a:lnTo>
                  <a:pt x="5390" y="6483"/>
                </a:lnTo>
                <a:lnTo>
                  <a:pt x="5236" y="6406"/>
                </a:lnTo>
                <a:lnTo>
                  <a:pt x="5083" y="6291"/>
                </a:lnTo>
                <a:lnTo>
                  <a:pt x="4968" y="6137"/>
                </a:lnTo>
                <a:lnTo>
                  <a:pt x="4891" y="5984"/>
                </a:lnTo>
                <a:lnTo>
                  <a:pt x="4833" y="5792"/>
                </a:lnTo>
                <a:lnTo>
                  <a:pt x="4814" y="5600"/>
                </a:lnTo>
                <a:lnTo>
                  <a:pt x="4833" y="5409"/>
                </a:lnTo>
                <a:lnTo>
                  <a:pt x="4891" y="5236"/>
                </a:lnTo>
                <a:lnTo>
                  <a:pt x="4968" y="5063"/>
                </a:lnTo>
                <a:lnTo>
                  <a:pt x="5083" y="4929"/>
                </a:lnTo>
                <a:lnTo>
                  <a:pt x="5236" y="4795"/>
                </a:lnTo>
                <a:lnTo>
                  <a:pt x="5390" y="4718"/>
                </a:lnTo>
                <a:lnTo>
                  <a:pt x="5581" y="4661"/>
                </a:lnTo>
                <a:lnTo>
                  <a:pt x="5773" y="4641"/>
                </a:lnTo>
                <a:close/>
                <a:moveTo>
                  <a:pt x="5696" y="0"/>
                </a:moveTo>
                <a:lnTo>
                  <a:pt x="5620" y="58"/>
                </a:lnTo>
                <a:lnTo>
                  <a:pt x="5581" y="115"/>
                </a:lnTo>
                <a:lnTo>
                  <a:pt x="5562" y="192"/>
                </a:lnTo>
                <a:lnTo>
                  <a:pt x="5562" y="1151"/>
                </a:lnTo>
                <a:lnTo>
                  <a:pt x="4738" y="345"/>
                </a:lnTo>
                <a:lnTo>
                  <a:pt x="4680" y="288"/>
                </a:lnTo>
                <a:lnTo>
                  <a:pt x="4507" y="288"/>
                </a:lnTo>
                <a:lnTo>
                  <a:pt x="4450" y="345"/>
                </a:lnTo>
                <a:lnTo>
                  <a:pt x="4392" y="422"/>
                </a:lnTo>
                <a:lnTo>
                  <a:pt x="4392" y="499"/>
                </a:lnTo>
                <a:lnTo>
                  <a:pt x="4392" y="576"/>
                </a:lnTo>
                <a:lnTo>
                  <a:pt x="4450" y="633"/>
                </a:lnTo>
                <a:lnTo>
                  <a:pt x="5562" y="1765"/>
                </a:lnTo>
                <a:lnTo>
                  <a:pt x="5562" y="2302"/>
                </a:lnTo>
                <a:lnTo>
                  <a:pt x="4757" y="1477"/>
                </a:lnTo>
                <a:lnTo>
                  <a:pt x="4680" y="1439"/>
                </a:lnTo>
                <a:lnTo>
                  <a:pt x="4603" y="1419"/>
                </a:lnTo>
                <a:lnTo>
                  <a:pt x="4527" y="1439"/>
                </a:lnTo>
                <a:lnTo>
                  <a:pt x="4450" y="1496"/>
                </a:lnTo>
                <a:lnTo>
                  <a:pt x="4412" y="1554"/>
                </a:lnTo>
                <a:lnTo>
                  <a:pt x="4392" y="1630"/>
                </a:lnTo>
                <a:lnTo>
                  <a:pt x="4412" y="1707"/>
                </a:lnTo>
                <a:lnTo>
                  <a:pt x="4450" y="1784"/>
                </a:lnTo>
                <a:lnTo>
                  <a:pt x="5562" y="2896"/>
                </a:lnTo>
                <a:lnTo>
                  <a:pt x="5562" y="4239"/>
                </a:lnTo>
                <a:lnTo>
                  <a:pt x="5390" y="4277"/>
                </a:lnTo>
                <a:lnTo>
                  <a:pt x="5236" y="4335"/>
                </a:lnTo>
                <a:lnTo>
                  <a:pt x="5083" y="4392"/>
                </a:lnTo>
                <a:lnTo>
                  <a:pt x="4949" y="4488"/>
                </a:lnTo>
                <a:lnTo>
                  <a:pt x="3932" y="3472"/>
                </a:lnTo>
                <a:lnTo>
                  <a:pt x="3932" y="1899"/>
                </a:lnTo>
                <a:lnTo>
                  <a:pt x="3913" y="1822"/>
                </a:lnTo>
                <a:lnTo>
                  <a:pt x="3874" y="1745"/>
                </a:lnTo>
                <a:lnTo>
                  <a:pt x="3817" y="1707"/>
                </a:lnTo>
                <a:lnTo>
                  <a:pt x="3721" y="1688"/>
                </a:lnTo>
                <a:lnTo>
                  <a:pt x="3644" y="1707"/>
                </a:lnTo>
                <a:lnTo>
                  <a:pt x="3587" y="1745"/>
                </a:lnTo>
                <a:lnTo>
                  <a:pt x="3529" y="1822"/>
                </a:lnTo>
                <a:lnTo>
                  <a:pt x="3510" y="1899"/>
                </a:lnTo>
                <a:lnTo>
                  <a:pt x="3510" y="3050"/>
                </a:lnTo>
                <a:lnTo>
                  <a:pt x="3127" y="2666"/>
                </a:lnTo>
                <a:lnTo>
                  <a:pt x="3127" y="1093"/>
                </a:lnTo>
                <a:lnTo>
                  <a:pt x="3107" y="997"/>
                </a:lnTo>
                <a:lnTo>
                  <a:pt x="3069" y="940"/>
                </a:lnTo>
                <a:lnTo>
                  <a:pt x="3011" y="902"/>
                </a:lnTo>
                <a:lnTo>
                  <a:pt x="2916" y="882"/>
                </a:lnTo>
                <a:lnTo>
                  <a:pt x="2839" y="902"/>
                </a:lnTo>
                <a:lnTo>
                  <a:pt x="2781" y="940"/>
                </a:lnTo>
                <a:lnTo>
                  <a:pt x="2724" y="997"/>
                </a:lnTo>
                <a:lnTo>
                  <a:pt x="2705" y="1093"/>
                </a:lnTo>
                <a:lnTo>
                  <a:pt x="2705" y="2244"/>
                </a:lnTo>
                <a:lnTo>
                  <a:pt x="2033" y="1573"/>
                </a:lnTo>
                <a:lnTo>
                  <a:pt x="1976" y="1515"/>
                </a:lnTo>
                <a:lnTo>
                  <a:pt x="1880" y="1496"/>
                </a:lnTo>
                <a:lnTo>
                  <a:pt x="1803" y="1515"/>
                </a:lnTo>
                <a:lnTo>
                  <a:pt x="1746" y="1554"/>
                </a:lnTo>
                <a:lnTo>
                  <a:pt x="1688" y="1630"/>
                </a:lnTo>
                <a:lnTo>
                  <a:pt x="1669" y="1707"/>
                </a:lnTo>
                <a:lnTo>
                  <a:pt x="1688" y="1784"/>
                </a:lnTo>
                <a:lnTo>
                  <a:pt x="1746" y="1861"/>
                </a:lnTo>
                <a:lnTo>
                  <a:pt x="2455" y="2570"/>
                </a:lnTo>
                <a:lnTo>
                  <a:pt x="1228" y="2570"/>
                </a:lnTo>
                <a:lnTo>
                  <a:pt x="1151" y="2589"/>
                </a:lnTo>
                <a:lnTo>
                  <a:pt x="1074" y="2628"/>
                </a:lnTo>
                <a:lnTo>
                  <a:pt x="1036" y="2704"/>
                </a:lnTo>
                <a:lnTo>
                  <a:pt x="1017" y="2781"/>
                </a:lnTo>
                <a:lnTo>
                  <a:pt x="1036" y="2858"/>
                </a:lnTo>
                <a:lnTo>
                  <a:pt x="1074" y="2935"/>
                </a:lnTo>
                <a:lnTo>
                  <a:pt x="1151" y="2973"/>
                </a:lnTo>
                <a:lnTo>
                  <a:pt x="1228" y="2992"/>
                </a:lnTo>
                <a:lnTo>
                  <a:pt x="2858" y="2992"/>
                </a:lnTo>
                <a:lnTo>
                  <a:pt x="3242" y="3376"/>
                </a:lnTo>
                <a:lnTo>
                  <a:pt x="2052" y="3376"/>
                </a:lnTo>
                <a:lnTo>
                  <a:pt x="1957" y="3395"/>
                </a:lnTo>
                <a:lnTo>
                  <a:pt x="1899" y="3433"/>
                </a:lnTo>
                <a:lnTo>
                  <a:pt x="1842" y="3510"/>
                </a:lnTo>
                <a:lnTo>
                  <a:pt x="1842" y="3587"/>
                </a:lnTo>
                <a:lnTo>
                  <a:pt x="1842" y="3663"/>
                </a:lnTo>
                <a:lnTo>
                  <a:pt x="1899" y="3740"/>
                </a:lnTo>
                <a:lnTo>
                  <a:pt x="1957" y="3778"/>
                </a:lnTo>
                <a:lnTo>
                  <a:pt x="2033" y="3798"/>
                </a:lnTo>
                <a:lnTo>
                  <a:pt x="3664" y="3798"/>
                </a:lnTo>
                <a:lnTo>
                  <a:pt x="4661" y="4795"/>
                </a:lnTo>
                <a:lnTo>
                  <a:pt x="4565" y="4929"/>
                </a:lnTo>
                <a:lnTo>
                  <a:pt x="4507" y="5063"/>
                </a:lnTo>
                <a:lnTo>
                  <a:pt x="4450" y="5217"/>
                </a:lnTo>
                <a:lnTo>
                  <a:pt x="4412" y="5370"/>
                </a:lnTo>
                <a:lnTo>
                  <a:pt x="2935" y="5370"/>
                </a:lnTo>
                <a:lnTo>
                  <a:pt x="1803" y="4220"/>
                </a:lnTo>
                <a:lnTo>
                  <a:pt x="1726" y="4181"/>
                </a:lnTo>
                <a:lnTo>
                  <a:pt x="1650" y="4162"/>
                </a:lnTo>
                <a:lnTo>
                  <a:pt x="1573" y="4181"/>
                </a:lnTo>
                <a:lnTo>
                  <a:pt x="1496" y="4220"/>
                </a:lnTo>
                <a:lnTo>
                  <a:pt x="1458" y="4296"/>
                </a:lnTo>
                <a:lnTo>
                  <a:pt x="1439" y="4373"/>
                </a:lnTo>
                <a:lnTo>
                  <a:pt x="1458" y="4450"/>
                </a:lnTo>
                <a:lnTo>
                  <a:pt x="1496" y="4526"/>
                </a:lnTo>
                <a:lnTo>
                  <a:pt x="2359" y="5370"/>
                </a:lnTo>
                <a:lnTo>
                  <a:pt x="1803" y="5370"/>
                </a:lnTo>
                <a:lnTo>
                  <a:pt x="652" y="4220"/>
                </a:lnTo>
                <a:lnTo>
                  <a:pt x="576" y="4181"/>
                </a:lnTo>
                <a:lnTo>
                  <a:pt x="499" y="4162"/>
                </a:lnTo>
                <a:lnTo>
                  <a:pt x="422" y="4181"/>
                </a:lnTo>
                <a:lnTo>
                  <a:pt x="346" y="4220"/>
                </a:lnTo>
                <a:lnTo>
                  <a:pt x="307" y="4296"/>
                </a:lnTo>
                <a:lnTo>
                  <a:pt x="288" y="4373"/>
                </a:lnTo>
                <a:lnTo>
                  <a:pt x="307" y="4450"/>
                </a:lnTo>
                <a:lnTo>
                  <a:pt x="346" y="4526"/>
                </a:lnTo>
                <a:lnTo>
                  <a:pt x="1209" y="5370"/>
                </a:lnTo>
                <a:lnTo>
                  <a:pt x="211" y="5370"/>
                </a:lnTo>
                <a:lnTo>
                  <a:pt x="135" y="5389"/>
                </a:lnTo>
                <a:lnTo>
                  <a:pt x="58" y="5447"/>
                </a:lnTo>
                <a:lnTo>
                  <a:pt x="20" y="5505"/>
                </a:lnTo>
                <a:lnTo>
                  <a:pt x="0" y="5581"/>
                </a:lnTo>
                <a:lnTo>
                  <a:pt x="20" y="5677"/>
                </a:lnTo>
                <a:lnTo>
                  <a:pt x="58" y="5735"/>
                </a:lnTo>
                <a:lnTo>
                  <a:pt x="135" y="5773"/>
                </a:lnTo>
                <a:lnTo>
                  <a:pt x="211" y="5792"/>
                </a:lnTo>
                <a:lnTo>
                  <a:pt x="1170" y="5792"/>
                </a:lnTo>
                <a:lnTo>
                  <a:pt x="346" y="6617"/>
                </a:lnTo>
                <a:lnTo>
                  <a:pt x="307" y="6674"/>
                </a:lnTo>
                <a:lnTo>
                  <a:pt x="288" y="6770"/>
                </a:lnTo>
                <a:lnTo>
                  <a:pt x="307" y="6847"/>
                </a:lnTo>
                <a:lnTo>
                  <a:pt x="346" y="6905"/>
                </a:lnTo>
                <a:lnTo>
                  <a:pt x="422" y="6962"/>
                </a:lnTo>
                <a:lnTo>
                  <a:pt x="499" y="6981"/>
                </a:lnTo>
                <a:lnTo>
                  <a:pt x="576" y="6962"/>
                </a:lnTo>
                <a:lnTo>
                  <a:pt x="652" y="6905"/>
                </a:lnTo>
                <a:lnTo>
                  <a:pt x="1765" y="5792"/>
                </a:lnTo>
                <a:lnTo>
                  <a:pt x="2302" y="5792"/>
                </a:lnTo>
                <a:lnTo>
                  <a:pt x="1496" y="6617"/>
                </a:lnTo>
                <a:lnTo>
                  <a:pt x="1458" y="6674"/>
                </a:lnTo>
                <a:lnTo>
                  <a:pt x="1439" y="6751"/>
                </a:lnTo>
                <a:lnTo>
                  <a:pt x="1458" y="6828"/>
                </a:lnTo>
                <a:lnTo>
                  <a:pt x="1496" y="6905"/>
                </a:lnTo>
                <a:lnTo>
                  <a:pt x="1573" y="6943"/>
                </a:lnTo>
                <a:lnTo>
                  <a:pt x="1650" y="6962"/>
                </a:lnTo>
                <a:lnTo>
                  <a:pt x="1726" y="6943"/>
                </a:lnTo>
                <a:lnTo>
                  <a:pt x="1803" y="6905"/>
                </a:lnTo>
                <a:lnTo>
                  <a:pt x="2896" y="5792"/>
                </a:lnTo>
                <a:lnTo>
                  <a:pt x="4412" y="5792"/>
                </a:lnTo>
                <a:lnTo>
                  <a:pt x="4431" y="5965"/>
                </a:lnTo>
                <a:lnTo>
                  <a:pt x="4488" y="6118"/>
                </a:lnTo>
                <a:lnTo>
                  <a:pt x="4565" y="6272"/>
                </a:lnTo>
                <a:lnTo>
                  <a:pt x="4661" y="6406"/>
                </a:lnTo>
                <a:lnTo>
                  <a:pt x="3664" y="7422"/>
                </a:lnTo>
                <a:lnTo>
                  <a:pt x="2033" y="7422"/>
                </a:lnTo>
                <a:lnTo>
                  <a:pt x="1957" y="7442"/>
                </a:lnTo>
                <a:lnTo>
                  <a:pt x="1899" y="7480"/>
                </a:lnTo>
                <a:lnTo>
                  <a:pt x="1842" y="7557"/>
                </a:lnTo>
                <a:lnTo>
                  <a:pt x="1822" y="7633"/>
                </a:lnTo>
                <a:lnTo>
                  <a:pt x="1842" y="7710"/>
                </a:lnTo>
                <a:lnTo>
                  <a:pt x="1899" y="7787"/>
                </a:lnTo>
                <a:lnTo>
                  <a:pt x="1957" y="7825"/>
                </a:lnTo>
                <a:lnTo>
                  <a:pt x="2033" y="7844"/>
                </a:lnTo>
                <a:lnTo>
                  <a:pt x="3242" y="7844"/>
                </a:lnTo>
                <a:lnTo>
                  <a:pt x="2858" y="8228"/>
                </a:lnTo>
                <a:lnTo>
                  <a:pt x="1228" y="8228"/>
                </a:lnTo>
                <a:lnTo>
                  <a:pt x="1151" y="8247"/>
                </a:lnTo>
                <a:lnTo>
                  <a:pt x="1074" y="8286"/>
                </a:lnTo>
                <a:lnTo>
                  <a:pt x="1036" y="8362"/>
                </a:lnTo>
                <a:lnTo>
                  <a:pt x="1017" y="8439"/>
                </a:lnTo>
                <a:lnTo>
                  <a:pt x="1036" y="8516"/>
                </a:lnTo>
                <a:lnTo>
                  <a:pt x="1074" y="8592"/>
                </a:lnTo>
                <a:lnTo>
                  <a:pt x="1151" y="8631"/>
                </a:lnTo>
                <a:lnTo>
                  <a:pt x="1228" y="8650"/>
                </a:lnTo>
                <a:lnTo>
                  <a:pt x="2455" y="8650"/>
                </a:lnTo>
                <a:lnTo>
                  <a:pt x="1746" y="9360"/>
                </a:lnTo>
                <a:lnTo>
                  <a:pt x="1688" y="9436"/>
                </a:lnTo>
                <a:lnTo>
                  <a:pt x="1688" y="9513"/>
                </a:lnTo>
                <a:lnTo>
                  <a:pt x="1688" y="9590"/>
                </a:lnTo>
                <a:lnTo>
                  <a:pt x="1746" y="9647"/>
                </a:lnTo>
                <a:lnTo>
                  <a:pt x="1822" y="9705"/>
                </a:lnTo>
                <a:lnTo>
                  <a:pt x="1899" y="9724"/>
                </a:lnTo>
                <a:lnTo>
                  <a:pt x="1976" y="9705"/>
                </a:lnTo>
                <a:lnTo>
                  <a:pt x="2033" y="9647"/>
                </a:lnTo>
                <a:lnTo>
                  <a:pt x="2724" y="8976"/>
                </a:lnTo>
                <a:lnTo>
                  <a:pt x="2724" y="10127"/>
                </a:lnTo>
                <a:lnTo>
                  <a:pt x="2743" y="10203"/>
                </a:lnTo>
                <a:lnTo>
                  <a:pt x="2781" y="10280"/>
                </a:lnTo>
                <a:lnTo>
                  <a:pt x="2839" y="10318"/>
                </a:lnTo>
                <a:lnTo>
                  <a:pt x="2935" y="10338"/>
                </a:lnTo>
                <a:lnTo>
                  <a:pt x="3011" y="10318"/>
                </a:lnTo>
                <a:lnTo>
                  <a:pt x="3088" y="10280"/>
                </a:lnTo>
                <a:lnTo>
                  <a:pt x="3127" y="10203"/>
                </a:lnTo>
                <a:lnTo>
                  <a:pt x="3146" y="10127"/>
                </a:lnTo>
                <a:lnTo>
                  <a:pt x="3127" y="8554"/>
                </a:lnTo>
                <a:lnTo>
                  <a:pt x="3510" y="8151"/>
                </a:lnTo>
                <a:lnTo>
                  <a:pt x="3529" y="9302"/>
                </a:lnTo>
                <a:lnTo>
                  <a:pt x="3548" y="9398"/>
                </a:lnTo>
                <a:lnTo>
                  <a:pt x="3587" y="9455"/>
                </a:lnTo>
                <a:lnTo>
                  <a:pt x="3644" y="9494"/>
                </a:lnTo>
                <a:lnTo>
                  <a:pt x="3740" y="9513"/>
                </a:lnTo>
                <a:lnTo>
                  <a:pt x="3817" y="9494"/>
                </a:lnTo>
                <a:lnTo>
                  <a:pt x="3874" y="9455"/>
                </a:lnTo>
                <a:lnTo>
                  <a:pt x="3932" y="9398"/>
                </a:lnTo>
                <a:lnTo>
                  <a:pt x="3932" y="9302"/>
                </a:lnTo>
                <a:lnTo>
                  <a:pt x="3932" y="7729"/>
                </a:lnTo>
                <a:lnTo>
                  <a:pt x="4949" y="6713"/>
                </a:lnTo>
                <a:lnTo>
                  <a:pt x="5102" y="6809"/>
                </a:lnTo>
                <a:lnTo>
                  <a:pt x="5255" y="6885"/>
                </a:lnTo>
                <a:lnTo>
                  <a:pt x="5428" y="6943"/>
                </a:lnTo>
                <a:lnTo>
                  <a:pt x="5601" y="6981"/>
                </a:lnTo>
                <a:lnTo>
                  <a:pt x="5601" y="8401"/>
                </a:lnTo>
                <a:lnTo>
                  <a:pt x="4450" y="9551"/>
                </a:lnTo>
                <a:lnTo>
                  <a:pt x="4412" y="9609"/>
                </a:lnTo>
                <a:lnTo>
                  <a:pt x="4392" y="9686"/>
                </a:lnTo>
                <a:lnTo>
                  <a:pt x="4412" y="9781"/>
                </a:lnTo>
                <a:lnTo>
                  <a:pt x="4450" y="9839"/>
                </a:lnTo>
                <a:lnTo>
                  <a:pt x="4527" y="9897"/>
                </a:lnTo>
                <a:lnTo>
                  <a:pt x="4680" y="9897"/>
                </a:lnTo>
                <a:lnTo>
                  <a:pt x="4757" y="9839"/>
                </a:lnTo>
                <a:lnTo>
                  <a:pt x="5601" y="8995"/>
                </a:lnTo>
                <a:lnTo>
                  <a:pt x="5601" y="9532"/>
                </a:lnTo>
                <a:lnTo>
                  <a:pt x="4450" y="10683"/>
                </a:lnTo>
                <a:lnTo>
                  <a:pt x="4392" y="10760"/>
                </a:lnTo>
                <a:lnTo>
                  <a:pt x="4392" y="10836"/>
                </a:lnTo>
                <a:lnTo>
                  <a:pt x="4392" y="10913"/>
                </a:lnTo>
                <a:lnTo>
                  <a:pt x="4450" y="10990"/>
                </a:lnTo>
                <a:lnTo>
                  <a:pt x="4507" y="11028"/>
                </a:lnTo>
                <a:lnTo>
                  <a:pt x="4584" y="11047"/>
                </a:lnTo>
                <a:lnTo>
                  <a:pt x="4680" y="11028"/>
                </a:lnTo>
                <a:lnTo>
                  <a:pt x="4738" y="10990"/>
                </a:lnTo>
                <a:lnTo>
                  <a:pt x="5601" y="10127"/>
                </a:lnTo>
                <a:lnTo>
                  <a:pt x="5601" y="11124"/>
                </a:lnTo>
                <a:lnTo>
                  <a:pt x="5620" y="11220"/>
                </a:lnTo>
                <a:lnTo>
                  <a:pt x="5658" y="11277"/>
                </a:lnTo>
                <a:lnTo>
                  <a:pt x="5735" y="11316"/>
                </a:lnTo>
                <a:lnTo>
                  <a:pt x="5812" y="11335"/>
                </a:lnTo>
                <a:lnTo>
                  <a:pt x="5888" y="11316"/>
                </a:lnTo>
                <a:lnTo>
                  <a:pt x="5965" y="11277"/>
                </a:lnTo>
                <a:lnTo>
                  <a:pt x="6003" y="11201"/>
                </a:lnTo>
                <a:lnTo>
                  <a:pt x="6023" y="11124"/>
                </a:lnTo>
                <a:lnTo>
                  <a:pt x="6023" y="10165"/>
                </a:lnTo>
                <a:lnTo>
                  <a:pt x="6847" y="10990"/>
                </a:lnTo>
                <a:lnTo>
                  <a:pt x="6905" y="11028"/>
                </a:lnTo>
                <a:lnTo>
                  <a:pt x="6981" y="11047"/>
                </a:lnTo>
                <a:lnTo>
                  <a:pt x="7058" y="11028"/>
                </a:lnTo>
                <a:lnTo>
                  <a:pt x="7135" y="10990"/>
                </a:lnTo>
                <a:lnTo>
                  <a:pt x="7173" y="10913"/>
                </a:lnTo>
                <a:lnTo>
                  <a:pt x="7192" y="10836"/>
                </a:lnTo>
                <a:lnTo>
                  <a:pt x="7173" y="10760"/>
                </a:lnTo>
                <a:lnTo>
                  <a:pt x="7135" y="10683"/>
                </a:lnTo>
                <a:lnTo>
                  <a:pt x="6023" y="9571"/>
                </a:lnTo>
                <a:lnTo>
                  <a:pt x="6023" y="9033"/>
                </a:lnTo>
                <a:lnTo>
                  <a:pt x="6828" y="9839"/>
                </a:lnTo>
                <a:lnTo>
                  <a:pt x="6905" y="9897"/>
                </a:lnTo>
                <a:lnTo>
                  <a:pt x="7058" y="9897"/>
                </a:lnTo>
                <a:lnTo>
                  <a:pt x="7135" y="9839"/>
                </a:lnTo>
                <a:lnTo>
                  <a:pt x="7173" y="9781"/>
                </a:lnTo>
                <a:lnTo>
                  <a:pt x="7192" y="9686"/>
                </a:lnTo>
                <a:lnTo>
                  <a:pt x="7173" y="9609"/>
                </a:lnTo>
                <a:lnTo>
                  <a:pt x="7135" y="9551"/>
                </a:lnTo>
                <a:lnTo>
                  <a:pt x="6023" y="8439"/>
                </a:lnTo>
                <a:lnTo>
                  <a:pt x="6023" y="6962"/>
                </a:lnTo>
                <a:lnTo>
                  <a:pt x="6176" y="6924"/>
                </a:lnTo>
                <a:lnTo>
                  <a:pt x="6310" y="6866"/>
                </a:lnTo>
                <a:lnTo>
                  <a:pt x="6444" y="6809"/>
                </a:lnTo>
                <a:lnTo>
                  <a:pt x="6579" y="6732"/>
                </a:lnTo>
                <a:lnTo>
                  <a:pt x="7576" y="7729"/>
                </a:lnTo>
                <a:lnTo>
                  <a:pt x="7576" y="9283"/>
                </a:lnTo>
                <a:lnTo>
                  <a:pt x="7595" y="9379"/>
                </a:lnTo>
                <a:lnTo>
                  <a:pt x="7653" y="9436"/>
                </a:lnTo>
                <a:lnTo>
                  <a:pt x="7710" y="9475"/>
                </a:lnTo>
                <a:lnTo>
                  <a:pt x="7787" y="9494"/>
                </a:lnTo>
                <a:lnTo>
                  <a:pt x="7883" y="9475"/>
                </a:lnTo>
                <a:lnTo>
                  <a:pt x="7940" y="9436"/>
                </a:lnTo>
                <a:lnTo>
                  <a:pt x="7979" y="9379"/>
                </a:lnTo>
                <a:lnTo>
                  <a:pt x="7998" y="9283"/>
                </a:lnTo>
                <a:lnTo>
                  <a:pt x="7998" y="8132"/>
                </a:lnTo>
                <a:lnTo>
                  <a:pt x="8382" y="8535"/>
                </a:lnTo>
                <a:lnTo>
                  <a:pt x="8401" y="10108"/>
                </a:lnTo>
                <a:lnTo>
                  <a:pt x="8420" y="10184"/>
                </a:lnTo>
                <a:lnTo>
                  <a:pt x="8458" y="10242"/>
                </a:lnTo>
                <a:lnTo>
                  <a:pt x="8516" y="10299"/>
                </a:lnTo>
                <a:lnTo>
                  <a:pt x="8612" y="10318"/>
                </a:lnTo>
                <a:lnTo>
                  <a:pt x="8688" y="10299"/>
                </a:lnTo>
                <a:lnTo>
                  <a:pt x="8746" y="10242"/>
                </a:lnTo>
                <a:lnTo>
                  <a:pt x="8803" y="10184"/>
                </a:lnTo>
                <a:lnTo>
                  <a:pt x="8823" y="10108"/>
                </a:lnTo>
                <a:lnTo>
                  <a:pt x="8803" y="8938"/>
                </a:lnTo>
                <a:lnTo>
                  <a:pt x="9494" y="9628"/>
                </a:lnTo>
                <a:lnTo>
                  <a:pt x="9551" y="9666"/>
                </a:lnTo>
                <a:lnTo>
                  <a:pt x="9628" y="9686"/>
                </a:lnTo>
                <a:lnTo>
                  <a:pt x="9724" y="9666"/>
                </a:lnTo>
                <a:lnTo>
                  <a:pt x="9782" y="9628"/>
                </a:lnTo>
                <a:lnTo>
                  <a:pt x="9839" y="9551"/>
                </a:lnTo>
                <a:lnTo>
                  <a:pt x="9839" y="9475"/>
                </a:lnTo>
                <a:lnTo>
                  <a:pt x="9839" y="9398"/>
                </a:lnTo>
                <a:lnTo>
                  <a:pt x="9782" y="9321"/>
                </a:lnTo>
                <a:lnTo>
                  <a:pt x="9072" y="8612"/>
                </a:lnTo>
                <a:lnTo>
                  <a:pt x="10280" y="8612"/>
                </a:lnTo>
                <a:lnTo>
                  <a:pt x="10376" y="8592"/>
                </a:lnTo>
                <a:lnTo>
                  <a:pt x="10434" y="8554"/>
                </a:lnTo>
                <a:lnTo>
                  <a:pt x="10491" y="8477"/>
                </a:lnTo>
                <a:lnTo>
                  <a:pt x="10491" y="8401"/>
                </a:lnTo>
                <a:lnTo>
                  <a:pt x="10472" y="8324"/>
                </a:lnTo>
                <a:lnTo>
                  <a:pt x="10434" y="8247"/>
                </a:lnTo>
                <a:lnTo>
                  <a:pt x="10376" y="8209"/>
                </a:lnTo>
                <a:lnTo>
                  <a:pt x="10280" y="8190"/>
                </a:lnTo>
                <a:lnTo>
                  <a:pt x="8650" y="8190"/>
                </a:lnTo>
                <a:lnTo>
                  <a:pt x="8266" y="7806"/>
                </a:lnTo>
                <a:lnTo>
                  <a:pt x="9475" y="7806"/>
                </a:lnTo>
                <a:lnTo>
                  <a:pt x="9551" y="7787"/>
                </a:lnTo>
                <a:lnTo>
                  <a:pt x="9628" y="7748"/>
                </a:lnTo>
                <a:lnTo>
                  <a:pt x="9667" y="7672"/>
                </a:lnTo>
                <a:lnTo>
                  <a:pt x="9686" y="7595"/>
                </a:lnTo>
                <a:lnTo>
                  <a:pt x="9667" y="7518"/>
                </a:lnTo>
                <a:lnTo>
                  <a:pt x="9628" y="7442"/>
                </a:lnTo>
                <a:lnTo>
                  <a:pt x="9551" y="7403"/>
                </a:lnTo>
                <a:lnTo>
                  <a:pt x="9475" y="7384"/>
                </a:lnTo>
                <a:lnTo>
                  <a:pt x="7845" y="7403"/>
                </a:lnTo>
                <a:lnTo>
                  <a:pt x="6886" y="6425"/>
                </a:lnTo>
                <a:lnTo>
                  <a:pt x="6981" y="6291"/>
                </a:lnTo>
                <a:lnTo>
                  <a:pt x="7058" y="6118"/>
                </a:lnTo>
                <a:lnTo>
                  <a:pt x="7116" y="5946"/>
                </a:lnTo>
                <a:lnTo>
                  <a:pt x="7154" y="5754"/>
                </a:lnTo>
                <a:lnTo>
                  <a:pt x="8439" y="5754"/>
                </a:lnTo>
                <a:lnTo>
                  <a:pt x="9590" y="6905"/>
                </a:lnTo>
                <a:lnTo>
                  <a:pt x="9667" y="6962"/>
                </a:lnTo>
                <a:lnTo>
                  <a:pt x="9820" y="6962"/>
                </a:lnTo>
                <a:lnTo>
                  <a:pt x="9897" y="6905"/>
                </a:lnTo>
                <a:lnTo>
                  <a:pt x="9935" y="6847"/>
                </a:lnTo>
                <a:lnTo>
                  <a:pt x="9954" y="6751"/>
                </a:lnTo>
                <a:lnTo>
                  <a:pt x="9935" y="6674"/>
                </a:lnTo>
                <a:lnTo>
                  <a:pt x="9897" y="6617"/>
                </a:lnTo>
                <a:lnTo>
                  <a:pt x="9034" y="5754"/>
                </a:lnTo>
                <a:lnTo>
                  <a:pt x="9590" y="5754"/>
                </a:lnTo>
                <a:lnTo>
                  <a:pt x="10741" y="6905"/>
                </a:lnTo>
                <a:lnTo>
                  <a:pt x="10817" y="6962"/>
                </a:lnTo>
                <a:lnTo>
                  <a:pt x="10894" y="6981"/>
                </a:lnTo>
                <a:lnTo>
                  <a:pt x="10971" y="6962"/>
                </a:lnTo>
                <a:lnTo>
                  <a:pt x="11028" y="6905"/>
                </a:lnTo>
                <a:lnTo>
                  <a:pt x="11086" y="6847"/>
                </a:lnTo>
                <a:lnTo>
                  <a:pt x="11105" y="6770"/>
                </a:lnTo>
                <a:lnTo>
                  <a:pt x="11086" y="6674"/>
                </a:lnTo>
                <a:lnTo>
                  <a:pt x="11028" y="6617"/>
                </a:lnTo>
                <a:lnTo>
                  <a:pt x="10184" y="5754"/>
                </a:lnTo>
                <a:lnTo>
                  <a:pt x="11182" y="5754"/>
                </a:lnTo>
                <a:lnTo>
                  <a:pt x="11258" y="5735"/>
                </a:lnTo>
                <a:lnTo>
                  <a:pt x="11335" y="5696"/>
                </a:lnTo>
                <a:lnTo>
                  <a:pt x="11373" y="5620"/>
                </a:lnTo>
                <a:lnTo>
                  <a:pt x="11393" y="5543"/>
                </a:lnTo>
                <a:lnTo>
                  <a:pt x="11373" y="5466"/>
                </a:lnTo>
                <a:lnTo>
                  <a:pt x="11335" y="5389"/>
                </a:lnTo>
                <a:lnTo>
                  <a:pt x="11258" y="5351"/>
                </a:lnTo>
                <a:lnTo>
                  <a:pt x="11182" y="5332"/>
                </a:lnTo>
                <a:lnTo>
                  <a:pt x="10223" y="5332"/>
                </a:lnTo>
                <a:lnTo>
                  <a:pt x="11028" y="4526"/>
                </a:lnTo>
                <a:lnTo>
                  <a:pt x="11086" y="4450"/>
                </a:lnTo>
                <a:lnTo>
                  <a:pt x="11105" y="4373"/>
                </a:lnTo>
                <a:lnTo>
                  <a:pt x="11086" y="4296"/>
                </a:lnTo>
                <a:lnTo>
                  <a:pt x="11028" y="4220"/>
                </a:lnTo>
                <a:lnTo>
                  <a:pt x="10971" y="4181"/>
                </a:lnTo>
                <a:lnTo>
                  <a:pt x="10894" y="4162"/>
                </a:lnTo>
                <a:lnTo>
                  <a:pt x="10817" y="4181"/>
                </a:lnTo>
                <a:lnTo>
                  <a:pt x="10741" y="4220"/>
                </a:lnTo>
                <a:lnTo>
                  <a:pt x="9628" y="5332"/>
                </a:lnTo>
                <a:lnTo>
                  <a:pt x="9072" y="5332"/>
                </a:lnTo>
                <a:lnTo>
                  <a:pt x="9897" y="4526"/>
                </a:lnTo>
                <a:lnTo>
                  <a:pt x="9935" y="4450"/>
                </a:lnTo>
                <a:lnTo>
                  <a:pt x="9954" y="4373"/>
                </a:lnTo>
                <a:lnTo>
                  <a:pt x="9935" y="4296"/>
                </a:lnTo>
                <a:lnTo>
                  <a:pt x="9897" y="4220"/>
                </a:lnTo>
                <a:lnTo>
                  <a:pt x="9820" y="4181"/>
                </a:lnTo>
                <a:lnTo>
                  <a:pt x="9743" y="4162"/>
                </a:lnTo>
                <a:lnTo>
                  <a:pt x="9667" y="4181"/>
                </a:lnTo>
                <a:lnTo>
                  <a:pt x="9590" y="4220"/>
                </a:lnTo>
                <a:lnTo>
                  <a:pt x="8477" y="5332"/>
                </a:lnTo>
                <a:lnTo>
                  <a:pt x="7135" y="5332"/>
                </a:lnTo>
                <a:lnTo>
                  <a:pt x="7097" y="5179"/>
                </a:lnTo>
                <a:lnTo>
                  <a:pt x="7039" y="5044"/>
                </a:lnTo>
                <a:lnTo>
                  <a:pt x="6962" y="4891"/>
                </a:lnTo>
                <a:lnTo>
                  <a:pt x="6886" y="4776"/>
                </a:lnTo>
                <a:lnTo>
                  <a:pt x="7845" y="3798"/>
                </a:lnTo>
                <a:lnTo>
                  <a:pt x="9475" y="3798"/>
                </a:lnTo>
                <a:lnTo>
                  <a:pt x="9551" y="3778"/>
                </a:lnTo>
                <a:lnTo>
                  <a:pt x="9628" y="3740"/>
                </a:lnTo>
                <a:lnTo>
                  <a:pt x="9667" y="3663"/>
                </a:lnTo>
                <a:lnTo>
                  <a:pt x="9686" y="3587"/>
                </a:lnTo>
                <a:lnTo>
                  <a:pt x="9667" y="3510"/>
                </a:lnTo>
                <a:lnTo>
                  <a:pt x="9628" y="3433"/>
                </a:lnTo>
                <a:lnTo>
                  <a:pt x="9551" y="3395"/>
                </a:lnTo>
                <a:lnTo>
                  <a:pt x="9475" y="3376"/>
                </a:lnTo>
                <a:lnTo>
                  <a:pt x="8266" y="3376"/>
                </a:lnTo>
                <a:lnTo>
                  <a:pt x="8650" y="2992"/>
                </a:lnTo>
                <a:lnTo>
                  <a:pt x="10280" y="2992"/>
                </a:lnTo>
                <a:lnTo>
                  <a:pt x="10376" y="2973"/>
                </a:lnTo>
                <a:lnTo>
                  <a:pt x="10434" y="2935"/>
                </a:lnTo>
                <a:lnTo>
                  <a:pt x="10491" y="2858"/>
                </a:lnTo>
                <a:lnTo>
                  <a:pt x="10491" y="2781"/>
                </a:lnTo>
                <a:lnTo>
                  <a:pt x="10491" y="2704"/>
                </a:lnTo>
                <a:lnTo>
                  <a:pt x="10434" y="2628"/>
                </a:lnTo>
                <a:lnTo>
                  <a:pt x="10376" y="2589"/>
                </a:lnTo>
                <a:lnTo>
                  <a:pt x="10280" y="2570"/>
                </a:lnTo>
                <a:lnTo>
                  <a:pt x="9072" y="2570"/>
                </a:lnTo>
                <a:lnTo>
                  <a:pt x="9782" y="1861"/>
                </a:lnTo>
                <a:lnTo>
                  <a:pt x="9820" y="1784"/>
                </a:lnTo>
                <a:lnTo>
                  <a:pt x="9839" y="1707"/>
                </a:lnTo>
                <a:lnTo>
                  <a:pt x="9820" y="1630"/>
                </a:lnTo>
                <a:lnTo>
                  <a:pt x="9782" y="1573"/>
                </a:lnTo>
                <a:lnTo>
                  <a:pt x="9705" y="1515"/>
                </a:lnTo>
                <a:lnTo>
                  <a:pt x="9628" y="1496"/>
                </a:lnTo>
                <a:lnTo>
                  <a:pt x="9551" y="1515"/>
                </a:lnTo>
                <a:lnTo>
                  <a:pt x="9494" y="1573"/>
                </a:lnTo>
                <a:lnTo>
                  <a:pt x="8803" y="2244"/>
                </a:lnTo>
                <a:lnTo>
                  <a:pt x="8803" y="1093"/>
                </a:lnTo>
                <a:lnTo>
                  <a:pt x="8784" y="997"/>
                </a:lnTo>
                <a:lnTo>
                  <a:pt x="8746" y="940"/>
                </a:lnTo>
                <a:lnTo>
                  <a:pt x="8669" y="902"/>
                </a:lnTo>
                <a:lnTo>
                  <a:pt x="8593" y="882"/>
                </a:lnTo>
                <a:lnTo>
                  <a:pt x="8516" y="902"/>
                </a:lnTo>
                <a:lnTo>
                  <a:pt x="8458" y="940"/>
                </a:lnTo>
                <a:lnTo>
                  <a:pt x="8401" y="997"/>
                </a:lnTo>
                <a:lnTo>
                  <a:pt x="8382" y="1093"/>
                </a:lnTo>
                <a:lnTo>
                  <a:pt x="8382" y="2666"/>
                </a:lnTo>
                <a:lnTo>
                  <a:pt x="7998" y="3050"/>
                </a:lnTo>
                <a:lnTo>
                  <a:pt x="7998" y="1899"/>
                </a:lnTo>
                <a:lnTo>
                  <a:pt x="7979" y="1822"/>
                </a:lnTo>
                <a:lnTo>
                  <a:pt x="7940" y="1745"/>
                </a:lnTo>
                <a:lnTo>
                  <a:pt x="7864" y="1707"/>
                </a:lnTo>
                <a:lnTo>
                  <a:pt x="7787" y="1688"/>
                </a:lnTo>
                <a:lnTo>
                  <a:pt x="7710" y="1707"/>
                </a:lnTo>
                <a:lnTo>
                  <a:pt x="7634" y="1745"/>
                </a:lnTo>
                <a:lnTo>
                  <a:pt x="7595" y="1822"/>
                </a:lnTo>
                <a:lnTo>
                  <a:pt x="7576" y="1899"/>
                </a:lnTo>
                <a:lnTo>
                  <a:pt x="7576" y="3472"/>
                </a:lnTo>
                <a:lnTo>
                  <a:pt x="6579" y="4469"/>
                </a:lnTo>
                <a:lnTo>
                  <a:pt x="6444" y="4392"/>
                </a:lnTo>
                <a:lnTo>
                  <a:pt x="6291" y="4315"/>
                </a:lnTo>
                <a:lnTo>
                  <a:pt x="6138" y="4277"/>
                </a:lnTo>
                <a:lnTo>
                  <a:pt x="5984" y="4239"/>
                </a:lnTo>
                <a:lnTo>
                  <a:pt x="5984" y="2935"/>
                </a:lnTo>
                <a:lnTo>
                  <a:pt x="7135" y="1784"/>
                </a:lnTo>
                <a:lnTo>
                  <a:pt x="7173" y="1707"/>
                </a:lnTo>
                <a:lnTo>
                  <a:pt x="7192" y="1630"/>
                </a:lnTo>
                <a:lnTo>
                  <a:pt x="7173" y="1554"/>
                </a:lnTo>
                <a:lnTo>
                  <a:pt x="7135" y="1496"/>
                </a:lnTo>
                <a:lnTo>
                  <a:pt x="7058" y="1439"/>
                </a:lnTo>
                <a:lnTo>
                  <a:pt x="6981" y="1419"/>
                </a:lnTo>
                <a:lnTo>
                  <a:pt x="6905" y="1439"/>
                </a:lnTo>
                <a:lnTo>
                  <a:pt x="6828" y="1496"/>
                </a:lnTo>
                <a:lnTo>
                  <a:pt x="5984" y="2340"/>
                </a:lnTo>
                <a:lnTo>
                  <a:pt x="5984" y="1803"/>
                </a:lnTo>
                <a:lnTo>
                  <a:pt x="7135" y="633"/>
                </a:lnTo>
                <a:lnTo>
                  <a:pt x="7192" y="576"/>
                </a:lnTo>
                <a:lnTo>
                  <a:pt x="7192" y="499"/>
                </a:lnTo>
                <a:lnTo>
                  <a:pt x="7173" y="422"/>
                </a:lnTo>
                <a:lnTo>
                  <a:pt x="7135" y="345"/>
                </a:lnTo>
                <a:lnTo>
                  <a:pt x="7058" y="288"/>
                </a:lnTo>
                <a:lnTo>
                  <a:pt x="6905" y="288"/>
                </a:lnTo>
                <a:lnTo>
                  <a:pt x="6847" y="345"/>
                </a:lnTo>
                <a:lnTo>
                  <a:pt x="5984" y="1208"/>
                </a:lnTo>
                <a:lnTo>
                  <a:pt x="5984" y="192"/>
                </a:lnTo>
                <a:lnTo>
                  <a:pt x="5965" y="115"/>
                </a:lnTo>
                <a:lnTo>
                  <a:pt x="5907" y="58"/>
                </a:lnTo>
                <a:lnTo>
                  <a:pt x="5850" y="0"/>
                </a:lnTo>
                <a:close/>
              </a:path>
            </a:pathLst>
          </a:custGeom>
          <a:gradFill>
            <a:gsLst>
              <a:gs pos="0">
                <a:schemeClr val="lt1"/>
              </a:gs>
              <a:gs pos="100000">
                <a:srgbClr val="CCCCCC"/>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สี่เหลี่ยมผืนผ้า: มุมมน 9">
            <a:extLst>
              <a:ext uri="{FF2B5EF4-FFF2-40B4-BE49-F238E27FC236}">
                <a16:creationId xmlns:a16="http://schemas.microsoft.com/office/drawing/2014/main" id="{1EB19587-1235-E63B-3D9A-A129CC299B37}"/>
              </a:ext>
            </a:extLst>
          </p:cNvPr>
          <p:cNvSpPr/>
          <p:nvPr/>
        </p:nvSpPr>
        <p:spPr>
          <a:xfrm>
            <a:off x="1247794" y="1648671"/>
            <a:ext cx="6648412" cy="1463951"/>
          </a:xfrm>
          <a:prstGeom prst="roundRect">
            <a:avLst/>
          </a:prstGeom>
          <a:solidFill>
            <a:schemeClr val="bg1"/>
          </a:solidFill>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tlCol="0" anchor="ctr"/>
          <a:lstStyle/>
          <a:p>
            <a:r>
              <a:rPr lang="en-US" sz="2800" dirty="0">
                <a:solidFill>
                  <a:schemeClr val="tx1"/>
                </a:solidFill>
                <a:latin typeface="TH SarabunPSK" panose="020B0500040200020003" pitchFamily="34" charset="-34"/>
                <a:cs typeface="TH SarabunPSK" panose="020B0500040200020003" pitchFamily="34" charset="-34"/>
              </a:rPr>
              <a:t>Implied Main Idea </a:t>
            </a:r>
            <a:r>
              <a:rPr lang="th-TH" sz="2800" dirty="0">
                <a:solidFill>
                  <a:schemeClr val="tx1"/>
                </a:solidFill>
                <a:latin typeface="TH SarabunPSK" panose="020B0500040200020003" pitchFamily="34" charset="-34"/>
                <a:cs typeface="TH SarabunPSK" panose="020B0500040200020003" pitchFamily="34" charset="-34"/>
              </a:rPr>
              <a:t>หมายถึง การกล่าวถึง </a:t>
            </a:r>
            <a:r>
              <a:rPr lang="en-US" sz="2800" dirty="0">
                <a:solidFill>
                  <a:schemeClr val="tx1"/>
                </a:solidFill>
                <a:latin typeface="TH SarabunPSK" panose="020B0500040200020003" pitchFamily="34" charset="-34"/>
                <a:cs typeface="TH SarabunPSK" panose="020B0500040200020003" pitchFamily="34" charset="-34"/>
              </a:rPr>
              <a:t>main idea </a:t>
            </a:r>
            <a:r>
              <a:rPr lang="th-TH" sz="2800" dirty="0">
                <a:solidFill>
                  <a:schemeClr val="tx1"/>
                </a:solidFill>
                <a:latin typeface="TH SarabunPSK" panose="020B0500040200020003" pitchFamily="34" charset="-34"/>
                <a:cs typeface="TH SarabunPSK" panose="020B0500040200020003" pitchFamily="34" charset="-34"/>
              </a:rPr>
              <a:t>ในลักษณะที่</a:t>
            </a:r>
            <a:r>
              <a:rPr lang="th-TH" sz="2800" dirty="0">
                <a:solidFill>
                  <a:srgbClr val="FF0000"/>
                </a:solidFill>
                <a:latin typeface="TH SarabunPSK" panose="020B0500040200020003" pitchFamily="34" charset="-34"/>
                <a:cs typeface="TH SarabunPSK" panose="020B0500040200020003" pitchFamily="34" charset="-34"/>
              </a:rPr>
              <a:t>ผู้เขียนไม่ได้กล่าวตรง ๆ </a:t>
            </a:r>
            <a:r>
              <a:rPr lang="th-TH" sz="2800" dirty="0">
                <a:solidFill>
                  <a:schemeClr val="tx1"/>
                </a:solidFill>
                <a:latin typeface="TH SarabunPSK" panose="020B0500040200020003" pitchFamily="34" charset="-34"/>
                <a:cs typeface="TH SarabunPSK" panose="020B0500040200020003" pitchFamily="34" charset="-34"/>
              </a:rPr>
              <a:t>เพียงแต่แสดงเป็นนัยให้เห็นเท่านั้น ผู้อ่านจึงต้องวินิจฉัยเอง 	</a:t>
            </a:r>
            <a:r>
              <a:rPr lang="en-US" sz="2800" dirty="0">
                <a:solidFill>
                  <a:schemeClr val="tx1"/>
                </a:solidFill>
                <a:latin typeface="TH SarabunPSK" panose="020B0500040200020003" pitchFamily="34" charset="-34"/>
                <a:cs typeface="TH SarabunPSK" panose="020B0500040200020003" pitchFamily="34" charset="-34"/>
              </a:rPr>
              <a:t> </a:t>
            </a:r>
            <a:endParaRPr lang="th-TH" sz="2800" dirty="0">
              <a:solidFill>
                <a:schemeClr val="tx1"/>
              </a:solidFill>
              <a:latin typeface="TH SarabunPSK" panose="020B0500040200020003" pitchFamily="34" charset="-34"/>
              <a:cs typeface="TH SarabunPSK" panose="020B0500040200020003" pitchFamily="34" charset="-34"/>
            </a:endParaRPr>
          </a:p>
        </p:txBody>
      </p:sp>
    </p:spTree>
    <p:extLst>
      <p:ext uri="{BB962C8B-B14F-4D97-AF65-F5344CB8AC3E}">
        <p14:creationId xmlns:p14="http://schemas.microsoft.com/office/powerpoint/2010/main" val="2020913175"/>
      </p:ext>
    </p:extLst>
  </p:cSld>
  <p:clrMapOvr>
    <a:masterClrMapping/>
  </p:clrMapOvr>
</p:sld>
</file>

<file path=ppt/theme/theme1.xml><?xml version="1.0" encoding="utf-8"?>
<a:theme xmlns:a="http://schemas.openxmlformats.org/drawingml/2006/main" name="Ice Cold Animation Studios Style Theme for Marketing by Slidesgo">
  <a:themeElements>
    <a:clrScheme name="Simple Light">
      <a:dk1>
        <a:srgbClr val="383838"/>
      </a:dk1>
      <a:lt1>
        <a:srgbClr val="FFFFFF"/>
      </a:lt1>
      <a:dk2>
        <a:srgbClr val="2690B7"/>
      </a:dk2>
      <a:lt2>
        <a:srgbClr val="165C8B"/>
      </a:lt2>
      <a:accent1>
        <a:srgbClr val="FFDA79"/>
      </a:accent1>
      <a:accent2>
        <a:srgbClr val="CB531C"/>
      </a:accent2>
      <a:accent3>
        <a:srgbClr val="61AC63"/>
      </a:accent3>
      <a:accent4>
        <a:srgbClr val="FB2B3A"/>
      </a:accent4>
      <a:accent5>
        <a:srgbClr val="7866D3"/>
      </a:accent5>
      <a:accent6>
        <a:srgbClr val="24D8F1"/>
      </a:accent6>
      <a:hlink>
        <a:srgbClr val="FFDC82"/>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478</TotalTime>
  <Words>1285</Words>
  <Application>Microsoft Office PowerPoint</Application>
  <PresentationFormat>นำเสนอทางหน้าจอ (16:9)</PresentationFormat>
  <Paragraphs>113</Paragraphs>
  <Slides>22</Slides>
  <Notes>22</Notes>
  <HiddenSlides>0</HiddenSlides>
  <MMClips>0</MMClips>
  <ScaleCrop>false</ScaleCrop>
  <HeadingPairs>
    <vt:vector size="6" baseType="variant">
      <vt:variant>
        <vt:lpstr>ฟอนต์ที่ถูกใช้</vt:lpstr>
      </vt:variant>
      <vt:variant>
        <vt:i4>6</vt:i4>
      </vt:variant>
      <vt:variant>
        <vt:lpstr>ธีม</vt:lpstr>
      </vt:variant>
      <vt:variant>
        <vt:i4>1</vt:i4>
      </vt:variant>
      <vt:variant>
        <vt:lpstr>ชื่อเรื่องสไลด์</vt:lpstr>
      </vt:variant>
      <vt:variant>
        <vt:i4>22</vt:i4>
      </vt:variant>
    </vt:vector>
  </HeadingPairs>
  <TitlesOfParts>
    <vt:vector size="29" baseType="lpstr">
      <vt:lpstr>Calibri</vt:lpstr>
      <vt:lpstr>Chewy</vt:lpstr>
      <vt:lpstr>Roboto Condensed Light</vt:lpstr>
      <vt:lpstr>TH SarabunPSK</vt:lpstr>
      <vt:lpstr>Nunito</vt:lpstr>
      <vt:lpstr>Arial</vt:lpstr>
      <vt:lpstr>Ice Cold Animation Studios Style Theme for Marketing by Slidesgo</vt:lpstr>
      <vt:lpstr>Main Idea</vt:lpstr>
      <vt:lpstr>What is “Main Idea”?</vt:lpstr>
      <vt:lpstr>Types of “Main Idea”</vt:lpstr>
      <vt:lpstr>1. State Main Idea</vt:lpstr>
      <vt:lpstr>งานนำเสนอ PowerPoint</vt:lpstr>
      <vt:lpstr>งานนำเสนอ PowerPoint</vt:lpstr>
      <vt:lpstr>งานนำเสนอ PowerPoint</vt:lpstr>
      <vt:lpstr>งานนำเสนอ PowerPoint</vt:lpstr>
      <vt:lpstr>2. Implied Main Idea</vt:lpstr>
      <vt:lpstr>คำถามที่นิยมใช้ถามหาใจความสำคัญ (Main Idea)</vt:lpstr>
      <vt:lpstr>Tips and Tricks</vt:lpstr>
      <vt:lpstr>Tips and Tricks</vt:lpstr>
      <vt:lpstr>Topic</vt:lpstr>
      <vt:lpstr>Reading for Main Idea Exerises</vt:lpstr>
      <vt:lpstr>What is the main idea? </vt:lpstr>
      <vt:lpstr>What is the main idea? </vt:lpstr>
      <vt:lpstr>What is the main idea? </vt:lpstr>
      <vt:lpstr>What is the main idea? </vt:lpstr>
      <vt:lpstr>What is the main idea? </vt:lpstr>
      <vt:lpstr>What is the main idea? </vt:lpstr>
      <vt:lpstr>Pair Work</vt:lpstr>
      <vt:lpstr>Winter icon pack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Ice Cold Animation Studios Style Theme for Marketing</dc:title>
  <dc:creator>Windows 11</dc:creator>
  <cp:lastModifiedBy>Sarocha Kanay</cp:lastModifiedBy>
  <cp:revision>2</cp:revision>
  <dcterms:modified xsi:type="dcterms:W3CDTF">2024-02-01T16:36:20Z</dcterms:modified>
</cp:coreProperties>
</file>